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49" r:id="rId4"/>
    <p:sldMasterId id="2147484291" r:id="rId5"/>
    <p:sldMasterId id="2147484362" r:id="rId6"/>
  </p:sldMasterIdLst>
  <p:notesMasterIdLst>
    <p:notesMasterId r:id="rId64"/>
  </p:notesMasterIdLst>
  <p:handoutMasterIdLst>
    <p:handoutMasterId r:id="rId65"/>
  </p:handoutMasterIdLst>
  <p:sldIdLst>
    <p:sldId id="2147483639" r:id="rId7"/>
    <p:sldId id="318" r:id="rId8"/>
    <p:sldId id="2147478926" r:id="rId9"/>
    <p:sldId id="321" r:id="rId10"/>
    <p:sldId id="279" r:id="rId11"/>
    <p:sldId id="323" r:id="rId12"/>
    <p:sldId id="2147480123" r:id="rId13"/>
    <p:sldId id="324" r:id="rId14"/>
    <p:sldId id="2147481628" r:id="rId15"/>
    <p:sldId id="2147470889" r:id="rId16"/>
    <p:sldId id="2147482483" r:id="rId17"/>
    <p:sldId id="260" r:id="rId18"/>
    <p:sldId id="261" r:id="rId19"/>
    <p:sldId id="2147479611" r:id="rId20"/>
    <p:sldId id="2147482070" r:id="rId21"/>
    <p:sldId id="2147482465" r:id="rId22"/>
    <p:sldId id="296" r:id="rId23"/>
    <p:sldId id="2147480459" r:id="rId24"/>
    <p:sldId id="299" r:id="rId25"/>
    <p:sldId id="281" r:id="rId26"/>
    <p:sldId id="290" r:id="rId27"/>
    <p:sldId id="292" r:id="rId28"/>
    <p:sldId id="311" r:id="rId29"/>
    <p:sldId id="2147483468" r:id="rId30"/>
    <p:sldId id="297" r:id="rId31"/>
    <p:sldId id="298" r:id="rId32"/>
    <p:sldId id="294" r:id="rId33"/>
    <p:sldId id="304" r:id="rId34"/>
    <p:sldId id="305" r:id="rId35"/>
    <p:sldId id="306" r:id="rId36"/>
    <p:sldId id="301" r:id="rId37"/>
    <p:sldId id="2147483424" r:id="rId38"/>
    <p:sldId id="2147483641" r:id="rId39"/>
    <p:sldId id="309" r:id="rId40"/>
    <p:sldId id="310" r:id="rId41"/>
    <p:sldId id="312" r:id="rId42"/>
    <p:sldId id="313" r:id="rId43"/>
    <p:sldId id="315" r:id="rId44"/>
    <p:sldId id="295" r:id="rId45"/>
    <p:sldId id="2147482071" r:id="rId46"/>
    <p:sldId id="314" r:id="rId47"/>
    <p:sldId id="348" r:id="rId48"/>
    <p:sldId id="308" r:id="rId49"/>
    <p:sldId id="2147483642" r:id="rId50"/>
    <p:sldId id="2147483643" r:id="rId51"/>
    <p:sldId id="316" r:id="rId52"/>
    <p:sldId id="287" r:id="rId53"/>
    <p:sldId id="322" r:id="rId54"/>
    <p:sldId id="307" r:id="rId55"/>
    <p:sldId id="317" r:id="rId56"/>
    <p:sldId id="2147483454" r:id="rId57"/>
    <p:sldId id="2147483457" r:id="rId58"/>
    <p:sldId id="2147483467" r:id="rId59"/>
    <p:sldId id="2147481869" r:id="rId60"/>
    <p:sldId id="291" r:id="rId61"/>
    <p:sldId id="2147482072" r:id="rId62"/>
    <p:sldId id="214748364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21E4B3-8DC5-4E04-B4CE-339D81C8277A}">
          <p14:sldIdLst>
            <p14:sldId id="2147483639"/>
            <p14:sldId id="318"/>
            <p14:sldId id="2147478926"/>
            <p14:sldId id="321"/>
            <p14:sldId id="279"/>
            <p14:sldId id="323"/>
            <p14:sldId id="2147480123"/>
            <p14:sldId id="324"/>
            <p14:sldId id="2147481628"/>
            <p14:sldId id="2147470889"/>
            <p14:sldId id="2147482483"/>
            <p14:sldId id="260"/>
            <p14:sldId id="261"/>
            <p14:sldId id="2147479611"/>
          </p14:sldIdLst>
        </p14:section>
        <p14:section name="Default Section" id="{4C1D4624-B2A5-2740-B46C-A214AE8FDDC2}">
          <p14:sldIdLst>
            <p14:sldId id="2147482070"/>
            <p14:sldId id="2147482465"/>
            <p14:sldId id="296"/>
            <p14:sldId id="2147480459"/>
            <p14:sldId id="299"/>
            <p14:sldId id="281"/>
            <p14:sldId id="290"/>
            <p14:sldId id="292"/>
            <p14:sldId id="311"/>
            <p14:sldId id="2147483468"/>
            <p14:sldId id="297"/>
            <p14:sldId id="298"/>
            <p14:sldId id="294"/>
            <p14:sldId id="304"/>
            <p14:sldId id="305"/>
            <p14:sldId id="306"/>
            <p14:sldId id="301"/>
            <p14:sldId id="2147483424"/>
            <p14:sldId id="2147483641"/>
            <p14:sldId id="309"/>
            <p14:sldId id="310"/>
            <p14:sldId id="312"/>
            <p14:sldId id="313"/>
            <p14:sldId id="315"/>
            <p14:sldId id="295"/>
            <p14:sldId id="2147482071"/>
            <p14:sldId id="314"/>
            <p14:sldId id="348"/>
            <p14:sldId id="308"/>
            <p14:sldId id="2147483642"/>
            <p14:sldId id="2147483643"/>
            <p14:sldId id="316"/>
            <p14:sldId id="287"/>
            <p14:sldId id="322"/>
            <p14:sldId id="307"/>
            <p14:sldId id="317"/>
            <p14:sldId id="2147483454"/>
            <p14:sldId id="2147483457"/>
            <p14:sldId id="2147483467"/>
            <p14:sldId id="2147481869"/>
            <p14:sldId id="291"/>
            <p14:sldId id="2147482072"/>
            <p14:sldId id="2147483640"/>
          </p14:sldIdLst>
        </p14:section>
        <p14:section name="Default Section" id="{9872F864-FAC2-44FB-80A4-3E671A1D9F4A}">
          <p14:sldIdLst/>
        </p14:section>
        <p14:section name="Default Section" id="{A362DB87-AA80-4135-8CB3-0314D086298E}">
          <p14:sldIdLst/>
        </p14:section>
        <p14:section name="Governance" id="{A22AD8FC-F5CE-4F60-B1E0-AFF1A8B283D2}">
          <p14:sldIdLst/>
        </p14:section>
        <p14:section name="Governance" id="{F0455D48-7D10-4B4C-866B-437C1291F0E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7B501048-C203-DB06-0A59-66D693A95F89}" name="Anton Fritz" initials="AF" userId="S::antonfr@microsoft.com::9004cfe3-4448-41f9-a446-08055ac5e654" providerId="AD"/>
  <p188:author id="{3516AC49-A237-04B1-3049-AEAFA305FCF6}" name="Demmy Yang" initials="DY" userId="S::demmy.yangbomberg@concentrix.com::861be024-c42a-4e29-8546-13ef08a979a8" providerId="AD"/>
  <p188:author id="{FD90A671-F064-687D-80BD-328409341EAA}" name="Naama Tsafrir" initials="NT" userId="S::naamatsafrir@microsoft.com::03994abc-57c5-4904-8641-d76d2b142a65" providerId="AD"/>
  <p188:author id="{EFDAD985-D60B-A677-B351-90F2E8B87A8F}" name="Yael Biss" initials="" userId="S::yaelbiss@microsoft.com::92048abc-723e-4133-8a9a-01a305e0629b" providerId="AD"/>
  <p188:author id="{B3D9D7A0-C492-EB33-E6B4-2EBF96925583}" name="Adi Regev" initials="AR" userId="S::adiregev@microsoft.com::13f43db5-1dcf-4dcb-b869-e14646c2a1b4" providerId="AD"/>
  <p188:author id="{7A6080A2-1382-B2F3-6F26-61C055460B22}" name="Cillian Mitchell" initials="CM" userId="S::cimitchell@microsoft.com::52ba4ba3-eafd-460a-98fa-bbd73a3d9c67" providerId="AD"/>
  <p188:author id="{074056C3-360C-2B8D-4BBD-A138312280BF}" name="Erwin de Kreuk" initials="Ed" userId="S::Erwin.de.Kreuk@inspark.nl::ded3c777-5765-4f11-8c2a-f50909ba93fc" providerId="AD"/>
  <p188:author id="{8B3F83F3-CD11-D839-CA5E-AE910EADBA85}" name="Yaron Canari" initials="YC" userId="S::yaronc@microsoft.com::8945f35d-2de4-480a-8abc-f3bab9c06f0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02D"/>
    <a:srgbClr val="091F2C"/>
    <a:srgbClr val="AA386F"/>
    <a:srgbClr val="543682"/>
    <a:srgbClr val="543782"/>
    <a:srgbClr val="A43768"/>
    <a:srgbClr val="733778"/>
    <a:srgbClr val="853772"/>
    <a:srgbClr val="A8386D"/>
    <a:srgbClr val="AD39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AA704-C882-43C0-B2A9-8AD329B8456F}" v="305" dt="2025-06-28T11:18:40.5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015" autoAdjust="0"/>
    <p:restoredTop sz="66121" autoAdjust="0"/>
  </p:normalViewPr>
  <p:slideViewPr>
    <p:cSldViewPr snapToGrid="0">
      <p:cViewPr varScale="1">
        <p:scale>
          <a:sx n="62" d="100"/>
          <a:sy n="62" d="100"/>
        </p:scale>
        <p:origin x="28" y="268"/>
      </p:cViewPr>
      <p:guideLst/>
    </p:cSldViewPr>
  </p:slideViewPr>
  <p:notesTextViewPr>
    <p:cViewPr>
      <p:scale>
        <a:sx n="200" d="100"/>
        <a:sy n="2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win de Kreuk" userId="ded3c777-5765-4f11-8c2a-f50909ba93fc" providerId="ADAL" clId="{134AA704-C882-43C0-B2A9-8AD329B8456F}"/>
    <pc:docChg chg="undo custSel addSld delSld modSld sldOrd modSection">
      <pc:chgData name="Erwin de Kreuk" userId="ded3c777-5765-4f11-8c2a-f50909ba93fc" providerId="ADAL" clId="{134AA704-C882-43C0-B2A9-8AD329B8456F}" dt="2025-06-28T11:18:59.333" v="1477" actId="14100"/>
      <pc:docMkLst>
        <pc:docMk/>
      </pc:docMkLst>
      <pc:sldChg chg="del">
        <pc:chgData name="Erwin de Kreuk" userId="ded3c777-5765-4f11-8c2a-f50909ba93fc" providerId="ADAL" clId="{134AA704-C882-43C0-B2A9-8AD329B8456F}" dt="2025-06-23T15:10:53.889" v="1355" actId="47"/>
        <pc:sldMkLst>
          <pc:docMk/>
          <pc:sldMk cId="1118116381" sldId="256"/>
        </pc:sldMkLst>
      </pc:sldChg>
      <pc:sldChg chg="del">
        <pc:chgData name="Erwin de Kreuk" userId="ded3c777-5765-4f11-8c2a-f50909ba93fc" providerId="ADAL" clId="{134AA704-C882-43C0-B2A9-8AD329B8456F}" dt="2025-06-23T15:10:54.381" v="1357" actId="47"/>
        <pc:sldMkLst>
          <pc:docMk/>
          <pc:sldMk cId="2367889233" sldId="257"/>
        </pc:sldMkLst>
      </pc:sldChg>
      <pc:sldChg chg="del">
        <pc:chgData name="Erwin de Kreuk" userId="ded3c777-5765-4f11-8c2a-f50909ba93fc" providerId="ADAL" clId="{134AA704-C882-43C0-B2A9-8AD329B8456F}" dt="2025-06-23T15:10:58.033" v="1364" actId="47"/>
        <pc:sldMkLst>
          <pc:docMk/>
          <pc:sldMk cId="2505605968" sldId="258"/>
        </pc:sldMkLst>
      </pc:sldChg>
      <pc:sldChg chg="del">
        <pc:chgData name="Erwin de Kreuk" userId="ded3c777-5765-4f11-8c2a-f50909ba93fc" providerId="ADAL" clId="{134AA704-C882-43C0-B2A9-8AD329B8456F}" dt="2025-06-23T15:11:01.439" v="1373" actId="47"/>
        <pc:sldMkLst>
          <pc:docMk/>
          <pc:sldMk cId="1717755929" sldId="259"/>
        </pc:sldMkLst>
      </pc:sldChg>
      <pc:sldChg chg="add ord">
        <pc:chgData name="Erwin de Kreuk" userId="ded3c777-5765-4f11-8c2a-f50909ba93fc" providerId="ADAL" clId="{134AA704-C882-43C0-B2A9-8AD329B8456F}" dt="2025-06-23T14:57:56.934" v="1123"/>
        <pc:sldMkLst>
          <pc:docMk/>
          <pc:sldMk cId="2059268224" sldId="260"/>
        </pc:sldMkLst>
      </pc:sldChg>
      <pc:sldChg chg="del">
        <pc:chgData name="Erwin de Kreuk" userId="ded3c777-5765-4f11-8c2a-f50909ba93fc" providerId="ADAL" clId="{134AA704-C882-43C0-B2A9-8AD329B8456F}" dt="2025-06-23T14:56:59.648" v="1117" actId="47"/>
        <pc:sldMkLst>
          <pc:docMk/>
          <pc:sldMk cId="3130845881" sldId="260"/>
        </pc:sldMkLst>
      </pc:sldChg>
      <pc:sldChg chg="add ord">
        <pc:chgData name="Erwin de Kreuk" userId="ded3c777-5765-4f11-8c2a-f50909ba93fc" providerId="ADAL" clId="{134AA704-C882-43C0-B2A9-8AD329B8456F}" dt="2025-06-23T14:57:56.934" v="1123"/>
        <pc:sldMkLst>
          <pc:docMk/>
          <pc:sldMk cId="261725943" sldId="261"/>
        </pc:sldMkLst>
      </pc:sldChg>
      <pc:sldChg chg="del">
        <pc:chgData name="Erwin de Kreuk" userId="ded3c777-5765-4f11-8c2a-f50909ba93fc" providerId="ADAL" clId="{134AA704-C882-43C0-B2A9-8AD329B8456F}" dt="2025-06-23T14:56:58.768" v="1115" actId="47"/>
        <pc:sldMkLst>
          <pc:docMk/>
          <pc:sldMk cId="1016336336" sldId="261"/>
        </pc:sldMkLst>
      </pc:sldChg>
      <pc:sldChg chg="del">
        <pc:chgData name="Erwin de Kreuk" userId="ded3c777-5765-4f11-8c2a-f50909ba93fc" providerId="ADAL" clId="{134AA704-C882-43C0-B2A9-8AD329B8456F}" dt="2025-06-23T15:10:51.760" v="1347" actId="47"/>
        <pc:sldMkLst>
          <pc:docMk/>
          <pc:sldMk cId="2295581338" sldId="262"/>
        </pc:sldMkLst>
      </pc:sldChg>
      <pc:sldChg chg="del">
        <pc:chgData name="Erwin de Kreuk" userId="ded3c777-5765-4f11-8c2a-f50909ba93fc" providerId="ADAL" clId="{134AA704-C882-43C0-B2A9-8AD329B8456F}" dt="2025-06-23T15:10:47.041" v="1330" actId="47"/>
        <pc:sldMkLst>
          <pc:docMk/>
          <pc:sldMk cId="454706777" sldId="263"/>
        </pc:sldMkLst>
      </pc:sldChg>
      <pc:sldChg chg="del">
        <pc:chgData name="Erwin de Kreuk" userId="ded3c777-5765-4f11-8c2a-f50909ba93fc" providerId="ADAL" clId="{134AA704-C882-43C0-B2A9-8AD329B8456F}" dt="2025-06-23T15:10:49.693" v="1340" actId="47"/>
        <pc:sldMkLst>
          <pc:docMk/>
          <pc:sldMk cId="3529118885" sldId="264"/>
        </pc:sldMkLst>
      </pc:sldChg>
      <pc:sldChg chg="del">
        <pc:chgData name="Erwin de Kreuk" userId="ded3c777-5765-4f11-8c2a-f50909ba93fc" providerId="ADAL" clId="{134AA704-C882-43C0-B2A9-8AD329B8456F}" dt="2025-06-23T15:10:50.096" v="1341" actId="47"/>
        <pc:sldMkLst>
          <pc:docMk/>
          <pc:sldMk cId="3346256930" sldId="265"/>
        </pc:sldMkLst>
      </pc:sldChg>
      <pc:sldChg chg="del">
        <pc:chgData name="Erwin de Kreuk" userId="ded3c777-5765-4f11-8c2a-f50909ba93fc" providerId="ADAL" clId="{134AA704-C882-43C0-B2A9-8AD329B8456F}" dt="2025-06-23T15:10:52.366" v="1349" actId="47"/>
        <pc:sldMkLst>
          <pc:docMk/>
          <pc:sldMk cId="3399897450" sldId="266"/>
        </pc:sldMkLst>
      </pc:sldChg>
      <pc:sldChg chg="del">
        <pc:chgData name="Erwin de Kreuk" userId="ded3c777-5765-4f11-8c2a-f50909ba93fc" providerId="ADAL" clId="{134AA704-C882-43C0-B2A9-8AD329B8456F}" dt="2025-06-23T15:10:47.647" v="1332" actId="47"/>
        <pc:sldMkLst>
          <pc:docMk/>
          <pc:sldMk cId="3844877501" sldId="267"/>
        </pc:sldMkLst>
      </pc:sldChg>
      <pc:sldChg chg="del">
        <pc:chgData name="Erwin de Kreuk" userId="ded3c777-5765-4f11-8c2a-f50909ba93fc" providerId="ADAL" clId="{134AA704-C882-43C0-B2A9-8AD329B8456F}" dt="2025-06-23T15:10:47.906" v="1333" actId="47"/>
        <pc:sldMkLst>
          <pc:docMk/>
          <pc:sldMk cId="4099497011" sldId="268"/>
        </pc:sldMkLst>
      </pc:sldChg>
      <pc:sldChg chg="del mod modShow">
        <pc:chgData name="Erwin de Kreuk" userId="ded3c777-5765-4f11-8c2a-f50909ba93fc" providerId="ADAL" clId="{134AA704-C882-43C0-B2A9-8AD329B8456F}" dt="2025-06-23T15:10:47.969" v="1334" actId="47"/>
        <pc:sldMkLst>
          <pc:docMk/>
          <pc:sldMk cId="3108897812" sldId="269"/>
        </pc:sldMkLst>
      </pc:sldChg>
      <pc:sldChg chg="del">
        <pc:chgData name="Erwin de Kreuk" userId="ded3c777-5765-4f11-8c2a-f50909ba93fc" providerId="ADAL" clId="{134AA704-C882-43C0-B2A9-8AD329B8456F}" dt="2025-06-23T15:10:48.387" v="1336" actId="47"/>
        <pc:sldMkLst>
          <pc:docMk/>
          <pc:sldMk cId="2048219185" sldId="270"/>
        </pc:sldMkLst>
      </pc:sldChg>
      <pc:sldChg chg="del">
        <pc:chgData name="Erwin de Kreuk" userId="ded3c777-5765-4f11-8c2a-f50909ba93fc" providerId="ADAL" clId="{134AA704-C882-43C0-B2A9-8AD329B8456F}" dt="2025-06-23T15:10:52.733" v="1350" actId="47"/>
        <pc:sldMkLst>
          <pc:docMk/>
          <pc:sldMk cId="4027901299" sldId="271"/>
        </pc:sldMkLst>
      </pc:sldChg>
      <pc:sldChg chg="del">
        <pc:chgData name="Erwin de Kreuk" userId="ded3c777-5765-4f11-8c2a-f50909ba93fc" providerId="ADAL" clId="{134AA704-C882-43C0-B2A9-8AD329B8456F}" dt="2025-06-23T15:10:53.010" v="1351" actId="47"/>
        <pc:sldMkLst>
          <pc:docMk/>
          <pc:sldMk cId="1735412461" sldId="272"/>
        </pc:sldMkLst>
      </pc:sldChg>
      <pc:sldChg chg="del">
        <pc:chgData name="Erwin de Kreuk" userId="ded3c777-5765-4f11-8c2a-f50909ba93fc" providerId="ADAL" clId="{134AA704-C882-43C0-B2A9-8AD329B8456F}" dt="2025-06-23T15:10:53.314" v="1352" actId="47"/>
        <pc:sldMkLst>
          <pc:docMk/>
          <pc:sldMk cId="187006897" sldId="273"/>
        </pc:sldMkLst>
      </pc:sldChg>
      <pc:sldChg chg="del">
        <pc:chgData name="Erwin de Kreuk" userId="ded3c777-5765-4f11-8c2a-f50909ba93fc" providerId="ADAL" clId="{134AA704-C882-43C0-B2A9-8AD329B8456F}" dt="2025-06-23T15:10:56.711" v="1362" actId="47"/>
        <pc:sldMkLst>
          <pc:docMk/>
          <pc:sldMk cId="3863099032" sldId="274"/>
        </pc:sldMkLst>
      </pc:sldChg>
      <pc:sldChg chg="del">
        <pc:chgData name="Erwin de Kreuk" userId="ded3c777-5765-4f11-8c2a-f50909ba93fc" providerId="ADAL" clId="{134AA704-C882-43C0-B2A9-8AD329B8456F}" dt="2025-06-23T15:10:50.243" v="1342" actId="47"/>
        <pc:sldMkLst>
          <pc:docMk/>
          <pc:sldMk cId="1334722243" sldId="275"/>
        </pc:sldMkLst>
      </pc:sldChg>
      <pc:sldChg chg="del">
        <pc:chgData name="Erwin de Kreuk" userId="ded3c777-5765-4f11-8c2a-f50909ba93fc" providerId="ADAL" clId="{134AA704-C882-43C0-B2A9-8AD329B8456F}" dt="2025-06-23T15:11:02.622" v="1376" actId="47"/>
        <pc:sldMkLst>
          <pc:docMk/>
          <pc:sldMk cId="2265644172" sldId="276"/>
        </pc:sldMkLst>
      </pc:sldChg>
      <pc:sldChg chg="del">
        <pc:chgData name="Erwin de Kreuk" userId="ded3c777-5765-4f11-8c2a-f50909ba93fc" providerId="ADAL" clId="{134AA704-C882-43C0-B2A9-8AD329B8456F}" dt="2025-06-23T15:10:48.295" v="1335" actId="47"/>
        <pc:sldMkLst>
          <pc:docMk/>
          <pc:sldMk cId="4010643995" sldId="277"/>
        </pc:sldMkLst>
      </pc:sldChg>
      <pc:sldChg chg="del">
        <pc:chgData name="Erwin de Kreuk" userId="ded3c777-5765-4f11-8c2a-f50909ba93fc" providerId="ADAL" clId="{134AA704-C882-43C0-B2A9-8AD329B8456F}" dt="2025-06-23T15:10:53.645" v="1354" actId="47"/>
        <pc:sldMkLst>
          <pc:docMk/>
          <pc:sldMk cId="2523159601" sldId="278"/>
        </pc:sldMkLst>
      </pc:sldChg>
      <pc:sldChg chg="add ord modTransition">
        <pc:chgData name="Erwin de Kreuk" userId="ded3c777-5765-4f11-8c2a-f50909ba93fc" providerId="ADAL" clId="{134AA704-C882-43C0-B2A9-8AD329B8456F}" dt="2025-06-23T15:09:17.937" v="1265"/>
        <pc:sldMkLst>
          <pc:docMk/>
          <pc:sldMk cId="882247083" sldId="279"/>
        </pc:sldMkLst>
      </pc:sldChg>
      <pc:sldChg chg="add del ord">
        <pc:chgData name="Erwin de Kreuk" userId="ded3c777-5765-4f11-8c2a-f50909ba93fc" providerId="ADAL" clId="{134AA704-C882-43C0-B2A9-8AD329B8456F}" dt="2025-06-23T15:07:48.386" v="1259" actId="47"/>
        <pc:sldMkLst>
          <pc:docMk/>
          <pc:sldMk cId="1253812683" sldId="279"/>
        </pc:sldMkLst>
      </pc:sldChg>
      <pc:sldChg chg="del">
        <pc:chgData name="Erwin de Kreuk" userId="ded3c777-5765-4f11-8c2a-f50909ba93fc" providerId="ADAL" clId="{134AA704-C882-43C0-B2A9-8AD329B8456F}" dt="2025-06-23T15:10:54.730" v="1358" actId="47"/>
        <pc:sldMkLst>
          <pc:docMk/>
          <pc:sldMk cId="615006520" sldId="280"/>
        </pc:sldMkLst>
      </pc:sldChg>
      <pc:sldChg chg="addSp delSp modSp add mod setBg">
        <pc:chgData name="Erwin de Kreuk" userId="ded3c777-5765-4f11-8c2a-f50909ba93fc" providerId="ADAL" clId="{134AA704-C882-43C0-B2A9-8AD329B8456F}" dt="2025-06-23T13:46:53.490" v="738" actId="26606"/>
        <pc:sldMkLst>
          <pc:docMk/>
          <pc:sldMk cId="3357817192" sldId="281"/>
        </pc:sldMkLst>
        <pc:spChg chg="mod">
          <ac:chgData name="Erwin de Kreuk" userId="ded3c777-5765-4f11-8c2a-f50909ba93fc" providerId="ADAL" clId="{134AA704-C882-43C0-B2A9-8AD329B8456F}" dt="2025-06-23T09:57:28.122" v="23" actId="27636"/>
          <ac:spMkLst>
            <pc:docMk/>
            <pc:sldMk cId="3357817192" sldId="281"/>
            <ac:spMk id="2" creationId="{C2BD7DAF-E78F-9058-015A-D61B84A33336}"/>
          </ac:spMkLst>
        </pc:spChg>
        <pc:spChg chg="add del">
          <ac:chgData name="Erwin de Kreuk" userId="ded3c777-5765-4f11-8c2a-f50909ba93fc" providerId="ADAL" clId="{134AA704-C882-43C0-B2A9-8AD329B8456F}" dt="2025-06-23T13:46:53.490" v="738" actId="26606"/>
          <ac:spMkLst>
            <pc:docMk/>
            <pc:sldMk cId="3357817192" sldId="281"/>
            <ac:spMk id="3" creationId="{13CA8826-559A-C961-12EC-4DF93BDCB2D9}"/>
          </ac:spMkLst>
        </pc:spChg>
      </pc:sldChg>
      <pc:sldChg chg="del">
        <pc:chgData name="Erwin de Kreuk" userId="ded3c777-5765-4f11-8c2a-f50909ba93fc" providerId="ADAL" clId="{134AA704-C882-43C0-B2A9-8AD329B8456F}" dt="2025-06-23T15:10:56.183" v="1361" actId="47"/>
        <pc:sldMkLst>
          <pc:docMk/>
          <pc:sldMk cId="234281918" sldId="282"/>
        </pc:sldMkLst>
      </pc:sldChg>
      <pc:sldChg chg="del">
        <pc:chgData name="Erwin de Kreuk" userId="ded3c777-5765-4f11-8c2a-f50909ba93fc" providerId="ADAL" clId="{134AA704-C882-43C0-B2A9-8AD329B8456F}" dt="2025-06-23T15:10:57.332" v="1363" actId="47"/>
        <pc:sldMkLst>
          <pc:docMk/>
          <pc:sldMk cId="1063956885" sldId="283"/>
        </pc:sldMkLst>
      </pc:sldChg>
      <pc:sldChg chg="del">
        <pc:chgData name="Erwin de Kreuk" userId="ded3c777-5765-4f11-8c2a-f50909ba93fc" providerId="ADAL" clId="{134AA704-C882-43C0-B2A9-8AD329B8456F}" dt="2025-06-23T15:10:58.515" v="1365" actId="47"/>
        <pc:sldMkLst>
          <pc:docMk/>
          <pc:sldMk cId="1644308449" sldId="284"/>
        </pc:sldMkLst>
      </pc:sldChg>
      <pc:sldChg chg="del">
        <pc:chgData name="Erwin de Kreuk" userId="ded3c777-5765-4f11-8c2a-f50909ba93fc" providerId="ADAL" clId="{134AA704-C882-43C0-B2A9-8AD329B8456F}" dt="2025-06-23T15:10:51.518" v="1346" actId="47"/>
        <pc:sldMkLst>
          <pc:docMk/>
          <pc:sldMk cId="453725879" sldId="285"/>
        </pc:sldMkLst>
      </pc:sldChg>
      <pc:sldChg chg="del">
        <pc:chgData name="Erwin de Kreuk" userId="ded3c777-5765-4f11-8c2a-f50909ba93fc" providerId="ADAL" clId="{134AA704-C882-43C0-B2A9-8AD329B8456F}" dt="2025-06-23T15:10:52.067" v="1348" actId="47"/>
        <pc:sldMkLst>
          <pc:docMk/>
          <pc:sldMk cId="2500630404" sldId="286"/>
        </pc:sldMkLst>
      </pc:sldChg>
      <pc:sldChg chg="addSp delSp modSp add mod ord setBg delDesignElem">
        <pc:chgData name="Erwin de Kreuk" userId="ded3c777-5765-4f11-8c2a-f50909ba93fc" providerId="ADAL" clId="{134AA704-C882-43C0-B2A9-8AD329B8456F}" dt="2025-06-23T15:01:43.754" v="1201" actId="20577"/>
        <pc:sldMkLst>
          <pc:docMk/>
          <pc:sldMk cId="1166482277" sldId="287"/>
        </pc:sldMkLst>
        <pc:spChg chg="mod ord">
          <ac:chgData name="Erwin de Kreuk" userId="ded3c777-5765-4f11-8c2a-f50909ba93fc" providerId="ADAL" clId="{134AA704-C882-43C0-B2A9-8AD329B8456F}" dt="2025-06-23T15:01:43.754" v="1201" actId="20577"/>
          <ac:spMkLst>
            <pc:docMk/>
            <pc:sldMk cId="1166482277" sldId="287"/>
            <ac:spMk id="3" creationId="{3AE08146-4282-E174-E2A3-2561A93DE55D}"/>
          </ac:spMkLst>
        </pc:spChg>
        <pc:spChg chg="mod ord">
          <ac:chgData name="Erwin de Kreuk" userId="ded3c777-5765-4f11-8c2a-f50909ba93fc" providerId="ADAL" clId="{134AA704-C882-43C0-B2A9-8AD329B8456F}" dt="2025-06-23T15:01:30.631" v="1184" actId="26606"/>
          <ac:spMkLst>
            <pc:docMk/>
            <pc:sldMk cId="1166482277" sldId="287"/>
            <ac:spMk id="4" creationId="{4AC7FBF4-FC48-F766-07A4-82CF0CD6A135}"/>
          </ac:spMkLst>
        </pc:spChg>
        <pc:spChg chg="add">
          <ac:chgData name="Erwin de Kreuk" userId="ded3c777-5765-4f11-8c2a-f50909ba93fc" providerId="ADAL" clId="{134AA704-C882-43C0-B2A9-8AD329B8456F}" dt="2025-06-23T15:01:30.631" v="1184" actId="26606"/>
          <ac:spMkLst>
            <pc:docMk/>
            <pc:sldMk cId="1166482277" sldId="287"/>
            <ac:spMk id="19" creationId="{C885E190-58DD-42DD-A4A8-401E15C92A52}"/>
          </ac:spMkLst>
        </pc:spChg>
        <pc:picChg chg="add">
          <ac:chgData name="Erwin de Kreuk" userId="ded3c777-5765-4f11-8c2a-f50909ba93fc" providerId="ADAL" clId="{134AA704-C882-43C0-B2A9-8AD329B8456F}" dt="2025-06-23T15:01:30.631" v="1184" actId="26606"/>
          <ac:picMkLst>
            <pc:docMk/>
            <pc:sldMk cId="1166482277" sldId="287"/>
            <ac:picMk id="15" creationId="{01D85068-1722-8769-F99C-195E83F2A1A8}"/>
          </ac:picMkLst>
        </pc:picChg>
      </pc:sldChg>
      <pc:sldChg chg="del">
        <pc:chgData name="Erwin de Kreuk" userId="ded3c777-5765-4f11-8c2a-f50909ba93fc" providerId="ADAL" clId="{134AA704-C882-43C0-B2A9-8AD329B8456F}" dt="2025-06-23T14:56:57.870" v="1112" actId="47"/>
        <pc:sldMkLst>
          <pc:docMk/>
          <pc:sldMk cId="2948422559" sldId="287"/>
        </pc:sldMkLst>
      </pc:sldChg>
      <pc:sldChg chg="del">
        <pc:chgData name="Erwin de Kreuk" userId="ded3c777-5765-4f11-8c2a-f50909ba93fc" providerId="ADAL" clId="{134AA704-C882-43C0-B2A9-8AD329B8456F}" dt="2025-06-23T15:10:59.035" v="1366" actId="47"/>
        <pc:sldMkLst>
          <pc:docMk/>
          <pc:sldMk cId="4111041359" sldId="288"/>
        </pc:sldMkLst>
      </pc:sldChg>
      <pc:sldChg chg="del">
        <pc:chgData name="Erwin de Kreuk" userId="ded3c777-5765-4f11-8c2a-f50909ba93fc" providerId="ADAL" clId="{134AA704-C882-43C0-B2A9-8AD329B8456F}" dt="2025-06-23T15:10:59.318" v="1367" actId="47"/>
        <pc:sldMkLst>
          <pc:docMk/>
          <pc:sldMk cId="1984710167" sldId="289"/>
        </pc:sldMkLst>
      </pc:sldChg>
      <pc:sldChg chg="addSp delSp modSp add mod modTransition modClrScheme chgLayout">
        <pc:chgData name="Erwin de Kreuk" userId="ded3c777-5765-4f11-8c2a-f50909ba93fc" providerId="ADAL" clId="{134AA704-C882-43C0-B2A9-8AD329B8456F}" dt="2025-06-23T12:09:45.196" v="133"/>
        <pc:sldMkLst>
          <pc:docMk/>
          <pc:sldMk cId="1504287113" sldId="290"/>
        </pc:sldMkLst>
        <pc:spChg chg="mod">
          <ac:chgData name="Erwin de Kreuk" userId="ded3c777-5765-4f11-8c2a-f50909ba93fc" providerId="ADAL" clId="{134AA704-C882-43C0-B2A9-8AD329B8456F}" dt="2025-06-23T11:52:12.534" v="73" actId="207"/>
          <ac:spMkLst>
            <pc:docMk/>
            <pc:sldMk cId="1504287113" sldId="290"/>
            <ac:spMk id="4" creationId="{985B85D3-4B67-8E9A-9A69-58DCD45EF3A8}"/>
          </ac:spMkLst>
        </pc:spChg>
        <pc:spChg chg="add mod ord">
          <ac:chgData name="Erwin de Kreuk" userId="ded3c777-5765-4f11-8c2a-f50909ba93fc" providerId="ADAL" clId="{134AA704-C882-43C0-B2A9-8AD329B8456F}" dt="2025-06-23T12:09:44.242" v="131" actId="14100"/>
          <ac:spMkLst>
            <pc:docMk/>
            <pc:sldMk cId="1504287113" sldId="290"/>
            <ac:spMk id="12" creationId="{CFB47CE9-0E85-F757-61A2-795CBA8F090A}"/>
          </ac:spMkLst>
        </pc:spChg>
        <pc:grpChg chg="mod">
          <ac:chgData name="Erwin de Kreuk" userId="ded3c777-5765-4f11-8c2a-f50909ba93fc" providerId="ADAL" clId="{134AA704-C882-43C0-B2A9-8AD329B8456F}" dt="2025-06-23T11:52:12.534" v="73" actId="207"/>
          <ac:grpSpMkLst>
            <pc:docMk/>
            <pc:sldMk cId="1504287113" sldId="290"/>
            <ac:grpSpMk id="1051" creationId="{037EEA3B-B50A-ACC0-7C37-B8C3FA41FD7E}"/>
          </ac:grpSpMkLst>
        </pc:grpChg>
        <pc:picChg chg="mod">
          <ac:chgData name="Erwin de Kreuk" userId="ded3c777-5765-4f11-8c2a-f50909ba93fc" providerId="ADAL" clId="{134AA704-C882-43C0-B2A9-8AD329B8456F}" dt="2025-06-23T11:52:12.534" v="73" actId="207"/>
          <ac:picMkLst>
            <pc:docMk/>
            <pc:sldMk cId="1504287113" sldId="290"/>
            <ac:picMk id="6" creationId="{1C7A6CEE-A8C9-148A-D769-E7AC2170F475}"/>
          </ac:picMkLst>
        </pc:picChg>
      </pc:sldChg>
      <pc:sldChg chg="del">
        <pc:chgData name="Erwin de Kreuk" userId="ded3c777-5765-4f11-8c2a-f50909ba93fc" providerId="ADAL" clId="{134AA704-C882-43C0-B2A9-8AD329B8456F}" dt="2025-06-23T14:56:58.110" v="1113" actId="47"/>
        <pc:sldMkLst>
          <pc:docMk/>
          <pc:sldMk cId="302263314" sldId="291"/>
        </pc:sldMkLst>
      </pc:sldChg>
      <pc:sldChg chg="modSp add mod chgLayout modNotesTx">
        <pc:chgData name="Erwin de Kreuk" userId="ded3c777-5765-4f11-8c2a-f50909ba93fc" providerId="ADAL" clId="{134AA704-C882-43C0-B2A9-8AD329B8456F}" dt="2025-06-23T17:49:03.721" v="1406" actId="6549"/>
        <pc:sldMkLst>
          <pc:docMk/>
          <pc:sldMk cId="1728826797" sldId="291"/>
        </pc:sldMkLst>
        <pc:spChg chg="mod ord">
          <ac:chgData name="Erwin de Kreuk" userId="ded3c777-5765-4f11-8c2a-f50909ba93fc" providerId="ADAL" clId="{134AA704-C882-43C0-B2A9-8AD329B8456F}" dt="2025-06-23T15:03:53.751" v="1217" actId="14100"/>
          <ac:spMkLst>
            <pc:docMk/>
            <pc:sldMk cId="1728826797" sldId="291"/>
            <ac:spMk id="62" creationId="{6F76482F-4CC5-84F5-9C7A-066654E91180}"/>
          </ac:spMkLst>
        </pc:spChg>
        <pc:spChg chg="mod">
          <ac:chgData name="Erwin de Kreuk" userId="ded3c777-5765-4f11-8c2a-f50909ba93fc" providerId="ADAL" clId="{134AA704-C882-43C0-B2A9-8AD329B8456F}" dt="2025-06-23T15:04:36.239" v="1222" actId="207"/>
          <ac:spMkLst>
            <pc:docMk/>
            <pc:sldMk cId="1728826797" sldId="291"/>
            <ac:spMk id="110" creationId="{350074C3-7EC9-E689-EA17-311BF631D5DF}"/>
          </ac:spMkLst>
        </pc:spChg>
        <pc:spChg chg="mod">
          <ac:chgData name="Erwin de Kreuk" userId="ded3c777-5765-4f11-8c2a-f50909ba93fc" providerId="ADAL" clId="{134AA704-C882-43C0-B2A9-8AD329B8456F}" dt="2025-06-23T15:04:36.239" v="1222" actId="207"/>
          <ac:spMkLst>
            <pc:docMk/>
            <pc:sldMk cId="1728826797" sldId="291"/>
            <ac:spMk id="111" creationId="{874945C5-4C2A-A8EF-706E-30EE763D2E66}"/>
          </ac:spMkLst>
        </pc:spChg>
        <pc:spChg chg="mod">
          <ac:chgData name="Erwin de Kreuk" userId="ded3c777-5765-4f11-8c2a-f50909ba93fc" providerId="ADAL" clId="{134AA704-C882-43C0-B2A9-8AD329B8456F}" dt="2025-06-23T15:04:36.239" v="1222" actId="207"/>
          <ac:spMkLst>
            <pc:docMk/>
            <pc:sldMk cId="1728826797" sldId="291"/>
            <ac:spMk id="112" creationId="{04AD3808-BA41-CCC2-925F-789906F62E81}"/>
          </ac:spMkLst>
        </pc:spChg>
        <pc:spChg chg="mod">
          <ac:chgData name="Erwin de Kreuk" userId="ded3c777-5765-4f11-8c2a-f50909ba93fc" providerId="ADAL" clId="{134AA704-C882-43C0-B2A9-8AD329B8456F}" dt="2025-06-23T15:04:04.500" v="1218" actId="207"/>
          <ac:spMkLst>
            <pc:docMk/>
            <pc:sldMk cId="1728826797" sldId="291"/>
            <ac:spMk id="113" creationId="{AC1632D4-F591-98D0-626F-AD0903AEDE32}"/>
          </ac:spMkLst>
        </pc:spChg>
        <pc:spChg chg="mod">
          <ac:chgData name="Erwin de Kreuk" userId="ded3c777-5765-4f11-8c2a-f50909ba93fc" providerId="ADAL" clId="{134AA704-C882-43C0-B2A9-8AD329B8456F}" dt="2025-06-23T15:04:04.500" v="1218" actId="207"/>
          <ac:spMkLst>
            <pc:docMk/>
            <pc:sldMk cId="1728826797" sldId="291"/>
            <ac:spMk id="115" creationId="{AF95F7C2-C425-B9D0-51D3-B1E5325FEB25}"/>
          </ac:spMkLst>
        </pc:spChg>
        <pc:spChg chg="mod">
          <ac:chgData name="Erwin de Kreuk" userId="ded3c777-5765-4f11-8c2a-f50909ba93fc" providerId="ADAL" clId="{134AA704-C882-43C0-B2A9-8AD329B8456F}" dt="2025-06-23T15:04:04.500" v="1218" actId="207"/>
          <ac:spMkLst>
            <pc:docMk/>
            <pc:sldMk cId="1728826797" sldId="291"/>
            <ac:spMk id="117" creationId="{4FADD431-8E46-6782-59BB-CE163FA71977}"/>
          </ac:spMkLst>
        </pc:spChg>
        <pc:spChg chg="mod">
          <ac:chgData name="Erwin de Kreuk" userId="ded3c777-5765-4f11-8c2a-f50909ba93fc" providerId="ADAL" clId="{134AA704-C882-43C0-B2A9-8AD329B8456F}" dt="2025-06-23T15:04:04.500" v="1218" actId="207"/>
          <ac:spMkLst>
            <pc:docMk/>
            <pc:sldMk cId="1728826797" sldId="291"/>
            <ac:spMk id="120" creationId="{2D1476E1-5E7E-F4EA-D31E-0A805C3C5194}"/>
          </ac:spMkLst>
        </pc:spChg>
        <pc:spChg chg="mod">
          <ac:chgData name="Erwin de Kreuk" userId="ded3c777-5765-4f11-8c2a-f50909ba93fc" providerId="ADAL" clId="{134AA704-C882-43C0-B2A9-8AD329B8456F}" dt="2025-06-23T15:04:04.500" v="1218" actId="207"/>
          <ac:spMkLst>
            <pc:docMk/>
            <pc:sldMk cId="1728826797" sldId="291"/>
            <ac:spMk id="123" creationId="{96CB45A7-BB81-801D-3AAA-3820F143233E}"/>
          </ac:spMkLst>
        </pc:spChg>
        <pc:spChg chg="mod">
          <ac:chgData name="Erwin de Kreuk" userId="ded3c777-5765-4f11-8c2a-f50909ba93fc" providerId="ADAL" clId="{134AA704-C882-43C0-B2A9-8AD329B8456F}" dt="2025-06-23T15:04:04.500" v="1218" actId="207"/>
          <ac:spMkLst>
            <pc:docMk/>
            <pc:sldMk cId="1728826797" sldId="291"/>
            <ac:spMk id="124" creationId="{2E890507-43F7-4234-252F-FC117823F699}"/>
          </ac:spMkLst>
        </pc:spChg>
        <pc:spChg chg="mod">
          <ac:chgData name="Erwin de Kreuk" userId="ded3c777-5765-4f11-8c2a-f50909ba93fc" providerId="ADAL" clId="{134AA704-C882-43C0-B2A9-8AD329B8456F}" dt="2025-06-23T15:04:04.500" v="1218" actId="207"/>
          <ac:spMkLst>
            <pc:docMk/>
            <pc:sldMk cId="1728826797" sldId="291"/>
            <ac:spMk id="126" creationId="{11B86B35-813B-969D-5E4C-CA6F09C9226A}"/>
          </ac:spMkLst>
        </pc:spChg>
      </pc:sldChg>
      <pc:sldChg chg="addSp delSp modSp add mod modClrScheme modAnim chgLayout">
        <pc:chgData name="Erwin de Kreuk" userId="ded3c777-5765-4f11-8c2a-f50909ba93fc" providerId="ADAL" clId="{134AA704-C882-43C0-B2A9-8AD329B8456F}" dt="2025-06-23T14:23:52.239" v="843"/>
        <pc:sldMkLst>
          <pc:docMk/>
          <pc:sldMk cId="1684873216" sldId="292"/>
        </pc:sldMkLst>
        <pc:spChg chg="add mod">
          <ac:chgData name="Erwin de Kreuk" userId="ded3c777-5765-4f11-8c2a-f50909ba93fc" providerId="ADAL" clId="{134AA704-C882-43C0-B2A9-8AD329B8456F}" dt="2025-06-23T14:23:52.239" v="843"/>
          <ac:spMkLst>
            <pc:docMk/>
            <pc:sldMk cId="1684873216" sldId="292"/>
            <ac:spMk id="9" creationId="{9A5199FD-26E8-4542-3D06-AAACD1BF7F93}"/>
          </ac:spMkLst>
        </pc:spChg>
        <pc:spChg chg="mod">
          <ac:chgData name="Erwin de Kreuk" userId="ded3c777-5765-4f11-8c2a-f50909ba93fc" providerId="ADAL" clId="{134AA704-C882-43C0-B2A9-8AD329B8456F}" dt="2025-06-23T09:58:24.552" v="25" actId="207"/>
          <ac:spMkLst>
            <pc:docMk/>
            <pc:sldMk cId="1684873216" sldId="292"/>
            <ac:spMk id="21" creationId="{53AC42BF-0FC0-B52D-0E73-74D9D7003DD7}"/>
          </ac:spMkLst>
        </pc:spChg>
        <pc:spChg chg="mod ord">
          <ac:chgData name="Erwin de Kreuk" userId="ded3c777-5765-4f11-8c2a-f50909ba93fc" providerId="ADAL" clId="{134AA704-C882-43C0-B2A9-8AD329B8456F}" dt="2025-06-23T13:55:28.877" v="747" actId="404"/>
          <ac:spMkLst>
            <pc:docMk/>
            <pc:sldMk cId="1684873216" sldId="292"/>
            <ac:spMk id="36" creationId="{3D00DD91-61C9-9F78-A22C-D96383BEC995}"/>
          </ac:spMkLst>
        </pc:spChg>
      </pc:sldChg>
      <pc:sldChg chg="del">
        <pc:chgData name="Erwin de Kreuk" userId="ded3c777-5765-4f11-8c2a-f50909ba93fc" providerId="ADAL" clId="{134AA704-C882-43C0-B2A9-8AD329B8456F}" dt="2025-06-23T15:10:59.580" v="1368" actId="47"/>
        <pc:sldMkLst>
          <pc:docMk/>
          <pc:sldMk cId="4092531639" sldId="293"/>
        </pc:sldMkLst>
      </pc:sldChg>
      <pc:sldChg chg="addSp delSp modSp add mod ord modClrScheme delAnim modAnim chgLayout">
        <pc:chgData name="Erwin de Kreuk" userId="ded3c777-5765-4f11-8c2a-f50909ba93fc" providerId="ADAL" clId="{134AA704-C882-43C0-B2A9-8AD329B8456F}" dt="2025-06-23T14:33:34.173" v="973" actId="1076"/>
        <pc:sldMkLst>
          <pc:docMk/>
          <pc:sldMk cId="3390619757" sldId="294"/>
        </pc:sldMkLst>
        <pc:spChg chg="mod">
          <ac:chgData name="Erwin de Kreuk" userId="ded3c777-5765-4f11-8c2a-f50909ba93fc" providerId="ADAL" clId="{134AA704-C882-43C0-B2A9-8AD329B8456F}" dt="2025-06-23T10:00:24.136" v="33" actId="108"/>
          <ac:spMkLst>
            <pc:docMk/>
            <pc:sldMk cId="3390619757" sldId="294"/>
            <ac:spMk id="2" creationId="{C7F1C82C-6864-0EC6-B2B7-7B924C84D787}"/>
          </ac:spMkLst>
        </pc:spChg>
        <pc:spChg chg="add mod">
          <ac:chgData name="Erwin de Kreuk" userId="ded3c777-5765-4f11-8c2a-f50909ba93fc" providerId="ADAL" clId="{134AA704-C882-43C0-B2A9-8AD329B8456F}" dt="2025-06-23T14:32:12.680" v="941"/>
          <ac:spMkLst>
            <pc:docMk/>
            <pc:sldMk cId="3390619757" sldId="294"/>
            <ac:spMk id="4" creationId="{272C9D0A-0F8E-F376-EE6D-A0390CD94480}"/>
          </ac:spMkLst>
        </pc:spChg>
        <pc:spChg chg="mod ord">
          <ac:chgData name="Erwin de Kreuk" userId="ded3c777-5765-4f11-8c2a-f50909ba93fc" providerId="ADAL" clId="{134AA704-C882-43C0-B2A9-8AD329B8456F}" dt="2025-06-23T12:12:30.245" v="141" actId="14100"/>
          <ac:spMkLst>
            <pc:docMk/>
            <pc:sldMk cId="3390619757" sldId="294"/>
            <ac:spMk id="43" creationId="{FFFFAED5-D017-35B6-0384-C2D72DCCFF20}"/>
          </ac:spMkLst>
        </pc:spChg>
        <pc:spChg chg="mod">
          <ac:chgData name="Erwin de Kreuk" userId="ded3c777-5765-4f11-8c2a-f50909ba93fc" providerId="ADAL" clId="{134AA704-C882-43C0-B2A9-8AD329B8456F}" dt="2025-06-23T14:33:34.173" v="973" actId="1076"/>
          <ac:spMkLst>
            <pc:docMk/>
            <pc:sldMk cId="3390619757" sldId="294"/>
            <ac:spMk id="215" creationId="{3785433E-8558-55CF-6625-F88665A998D2}"/>
          </ac:spMkLst>
        </pc:spChg>
        <pc:spChg chg="mod">
          <ac:chgData name="Erwin de Kreuk" userId="ded3c777-5765-4f11-8c2a-f50909ba93fc" providerId="ADAL" clId="{134AA704-C882-43C0-B2A9-8AD329B8456F}" dt="2025-06-23T14:32:27.796" v="957" actId="1076"/>
          <ac:spMkLst>
            <pc:docMk/>
            <pc:sldMk cId="3390619757" sldId="294"/>
            <ac:spMk id="245" creationId="{1584AEEA-41F4-B928-CCB9-527C462FF4A6}"/>
          </ac:spMkLst>
        </pc:spChg>
        <pc:spChg chg="mod">
          <ac:chgData name="Erwin de Kreuk" userId="ded3c777-5765-4f11-8c2a-f50909ba93fc" providerId="ADAL" clId="{134AA704-C882-43C0-B2A9-8AD329B8456F}" dt="2025-06-23T14:32:34.904" v="959" actId="1076"/>
          <ac:spMkLst>
            <pc:docMk/>
            <pc:sldMk cId="3390619757" sldId="294"/>
            <ac:spMk id="246" creationId="{B5C3F4C5-2501-3FFE-6F6F-503793C55941}"/>
          </ac:spMkLst>
        </pc:spChg>
        <pc:spChg chg="mod">
          <ac:chgData name="Erwin de Kreuk" userId="ded3c777-5765-4f11-8c2a-f50909ba93fc" providerId="ADAL" clId="{134AA704-C882-43C0-B2A9-8AD329B8456F}" dt="2025-06-23T14:33:10.755" v="967" actId="1076"/>
          <ac:spMkLst>
            <pc:docMk/>
            <pc:sldMk cId="3390619757" sldId="294"/>
            <ac:spMk id="247" creationId="{4D9074C3-1DB6-0DBA-9078-37264A838A0D}"/>
          </ac:spMkLst>
        </pc:spChg>
        <pc:cxnChg chg="mod">
          <ac:chgData name="Erwin de Kreuk" userId="ded3c777-5765-4f11-8c2a-f50909ba93fc" providerId="ADAL" clId="{134AA704-C882-43C0-B2A9-8AD329B8456F}" dt="2025-06-23T14:32:32.198" v="958" actId="1076"/>
          <ac:cxnSpMkLst>
            <pc:docMk/>
            <pc:sldMk cId="3390619757" sldId="294"/>
            <ac:cxnSpMk id="34" creationId="{181E1CB5-B644-FF3C-E276-B74E8EF1680E}"/>
          </ac:cxnSpMkLst>
        </pc:cxnChg>
        <pc:cxnChg chg="mod">
          <ac:chgData name="Erwin de Kreuk" userId="ded3c777-5765-4f11-8c2a-f50909ba93fc" providerId="ADAL" clId="{134AA704-C882-43C0-B2A9-8AD329B8456F}" dt="2025-06-23T14:32:37.669" v="960" actId="1076"/>
          <ac:cxnSpMkLst>
            <pc:docMk/>
            <pc:sldMk cId="3390619757" sldId="294"/>
            <ac:cxnSpMk id="35" creationId="{F241AB5E-BB90-B7C6-AD5C-22DA77D7C0A9}"/>
          </ac:cxnSpMkLst>
        </pc:cxnChg>
        <pc:cxnChg chg="mod">
          <ac:chgData name="Erwin de Kreuk" userId="ded3c777-5765-4f11-8c2a-f50909ba93fc" providerId="ADAL" clId="{134AA704-C882-43C0-B2A9-8AD329B8456F}" dt="2025-06-23T14:33:20.306" v="969" actId="1076"/>
          <ac:cxnSpMkLst>
            <pc:docMk/>
            <pc:sldMk cId="3390619757" sldId="294"/>
            <ac:cxnSpMk id="36" creationId="{647E3999-4738-739B-B57B-292AA8F42048}"/>
          </ac:cxnSpMkLst>
        </pc:cxnChg>
        <pc:cxnChg chg="mod">
          <ac:chgData name="Erwin de Kreuk" userId="ded3c777-5765-4f11-8c2a-f50909ba93fc" providerId="ADAL" clId="{134AA704-C882-43C0-B2A9-8AD329B8456F}" dt="2025-06-23T14:33:30.097" v="972" actId="1076"/>
          <ac:cxnSpMkLst>
            <pc:docMk/>
            <pc:sldMk cId="3390619757" sldId="294"/>
            <ac:cxnSpMk id="382" creationId="{BDB5E3DF-956A-3FE4-4479-633E0944C0F8}"/>
          </ac:cxnSpMkLst>
        </pc:cxnChg>
      </pc:sldChg>
      <pc:sldChg chg="modSp add del mod ord modClrScheme chgLayout">
        <pc:chgData name="Erwin de Kreuk" userId="ded3c777-5765-4f11-8c2a-f50909ba93fc" providerId="ADAL" clId="{134AA704-C882-43C0-B2A9-8AD329B8456F}" dt="2025-06-23T12:45:15.402" v="574" actId="47"/>
        <pc:sldMkLst>
          <pc:docMk/>
          <pc:sldMk cId="689751167" sldId="295"/>
        </pc:sldMkLst>
      </pc:sldChg>
      <pc:sldChg chg="addSp delSp modSp add mod delAnim">
        <pc:chgData name="Erwin de Kreuk" userId="ded3c777-5765-4f11-8c2a-f50909ba93fc" providerId="ADAL" clId="{134AA704-C882-43C0-B2A9-8AD329B8456F}" dt="2025-06-23T15:00:32.938" v="1161" actId="478"/>
        <pc:sldMkLst>
          <pc:docMk/>
          <pc:sldMk cId="3689453472" sldId="295"/>
        </pc:sldMkLst>
        <pc:spChg chg="add mod">
          <ac:chgData name="Erwin de Kreuk" userId="ded3c777-5765-4f11-8c2a-f50909ba93fc" providerId="ADAL" clId="{134AA704-C882-43C0-B2A9-8AD329B8456F}" dt="2025-06-23T13:27:04.188" v="695" actId="20577"/>
          <ac:spMkLst>
            <pc:docMk/>
            <pc:sldMk cId="3689453472" sldId="295"/>
            <ac:spMk id="9" creationId="{97BC9898-21E5-2F6E-FC5C-ECDD79BA04C9}"/>
          </ac:spMkLst>
        </pc:spChg>
        <pc:picChg chg="add mod">
          <ac:chgData name="Erwin de Kreuk" userId="ded3c777-5765-4f11-8c2a-f50909ba93fc" providerId="ADAL" clId="{134AA704-C882-43C0-B2A9-8AD329B8456F}" dt="2025-06-23T12:46:55.366" v="605"/>
          <ac:picMkLst>
            <pc:docMk/>
            <pc:sldMk cId="3689453472" sldId="295"/>
            <ac:picMk id="10" creationId="{11D39EBC-65AD-8440-1CC2-258045923529}"/>
          </ac:picMkLst>
        </pc:picChg>
        <pc:picChg chg="add mod">
          <ac:chgData name="Erwin de Kreuk" userId="ded3c777-5765-4f11-8c2a-f50909ba93fc" providerId="ADAL" clId="{134AA704-C882-43C0-B2A9-8AD329B8456F}" dt="2025-06-23T12:46:55.366" v="605"/>
          <ac:picMkLst>
            <pc:docMk/>
            <pc:sldMk cId="3689453472" sldId="295"/>
            <ac:picMk id="11" creationId="{9FC9AF4D-240F-3683-AB00-E617979C2E90}"/>
          </ac:picMkLst>
        </pc:picChg>
      </pc:sldChg>
      <pc:sldChg chg="add ord">
        <pc:chgData name="Erwin de Kreuk" userId="ded3c777-5765-4f11-8c2a-f50909ba93fc" providerId="ADAL" clId="{134AA704-C882-43C0-B2A9-8AD329B8456F}" dt="2025-06-23T11:53:08.994" v="76"/>
        <pc:sldMkLst>
          <pc:docMk/>
          <pc:sldMk cId="903114021" sldId="296"/>
        </pc:sldMkLst>
      </pc:sldChg>
      <pc:sldChg chg="add del modTransition">
        <pc:chgData name="Erwin de Kreuk" userId="ded3c777-5765-4f11-8c2a-f50909ba93fc" providerId="ADAL" clId="{134AA704-C882-43C0-B2A9-8AD329B8456F}" dt="2025-06-23T11:51:11.641" v="65" actId="47"/>
        <pc:sldMkLst>
          <pc:docMk/>
          <pc:sldMk cId="2815499382" sldId="297"/>
        </pc:sldMkLst>
      </pc:sldChg>
      <pc:sldChg chg="addSp modSp add mod ord modAnim chgLayout">
        <pc:chgData name="Erwin de Kreuk" userId="ded3c777-5765-4f11-8c2a-f50909ba93fc" providerId="ADAL" clId="{134AA704-C882-43C0-B2A9-8AD329B8456F}" dt="2025-06-23T14:29:43.731" v="908" actId="255"/>
        <pc:sldMkLst>
          <pc:docMk/>
          <pc:sldMk cId="4070995509" sldId="297"/>
        </pc:sldMkLst>
        <pc:spChg chg="add mod">
          <ac:chgData name="Erwin de Kreuk" userId="ded3c777-5765-4f11-8c2a-f50909ba93fc" providerId="ADAL" clId="{134AA704-C882-43C0-B2A9-8AD329B8456F}" dt="2025-06-23T14:28:48.174" v="902" actId="207"/>
          <ac:spMkLst>
            <pc:docMk/>
            <pc:sldMk cId="4070995509" sldId="297"/>
            <ac:spMk id="2" creationId="{7F965DB4-CADE-081C-17E6-614EEEE12CF8}"/>
          </ac:spMkLst>
        </pc:spChg>
        <pc:spChg chg="mod">
          <ac:chgData name="Erwin de Kreuk" userId="ded3c777-5765-4f11-8c2a-f50909ba93fc" providerId="ADAL" clId="{134AA704-C882-43C0-B2A9-8AD329B8456F}" dt="2025-06-23T14:29:43.731" v="908" actId="255"/>
          <ac:spMkLst>
            <pc:docMk/>
            <pc:sldMk cId="4070995509" sldId="297"/>
            <ac:spMk id="6" creationId="{9CE2A40A-6325-8F24-1A26-0046EFE95765}"/>
          </ac:spMkLst>
        </pc:spChg>
        <pc:spChg chg="mod">
          <ac:chgData name="Erwin de Kreuk" userId="ded3c777-5765-4f11-8c2a-f50909ba93fc" providerId="ADAL" clId="{134AA704-C882-43C0-B2A9-8AD329B8456F}" dt="2025-06-23T14:29:43.731" v="908" actId="255"/>
          <ac:spMkLst>
            <pc:docMk/>
            <pc:sldMk cId="4070995509" sldId="297"/>
            <ac:spMk id="7" creationId="{5EAE5C5C-8F0D-98A0-6FAA-824B3D2A3635}"/>
          </ac:spMkLst>
        </pc:spChg>
        <pc:spChg chg="mod">
          <ac:chgData name="Erwin de Kreuk" userId="ded3c777-5765-4f11-8c2a-f50909ba93fc" providerId="ADAL" clId="{134AA704-C882-43C0-B2A9-8AD329B8456F}" dt="2025-06-23T14:29:31.332" v="905" actId="2711"/>
          <ac:spMkLst>
            <pc:docMk/>
            <pc:sldMk cId="4070995509" sldId="297"/>
            <ac:spMk id="10" creationId="{6C1CFE96-1867-4196-10EB-CA7010B19BDB}"/>
          </ac:spMkLst>
        </pc:spChg>
        <pc:spChg chg="mod ord">
          <ac:chgData name="Erwin de Kreuk" userId="ded3c777-5765-4f11-8c2a-f50909ba93fc" providerId="ADAL" clId="{134AA704-C882-43C0-B2A9-8AD329B8456F}" dt="2025-06-23T12:12:11.627" v="139" actId="700"/>
          <ac:spMkLst>
            <pc:docMk/>
            <pc:sldMk cId="4070995509" sldId="297"/>
            <ac:spMk id="25" creationId="{35E07A56-B55D-E75C-9D25-53B456B0D2FE}"/>
          </ac:spMkLst>
        </pc:spChg>
        <pc:spChg chg="mod">
          <ac:chgData name="Erwin de Kreuk" userId="ded3c777-5765-4f11-8c2a-f50909ba93fc" providerId="ADAL" clId="{134AA704-C882-43C0-B2A9-8AD329B8456F}" dt="2025-06-23T14:28:48.174" v="902" actId="207"/>
          <ac:spMkLst>
            <pc:docMk/>
            <pc:sldMk cId="4070995509" sldId="297"/>
            <ac:spMk id="38" creationId="{BC5C16B0-FA8E-0086-D7F0-795BE2E51920}"/>
          </ac:spMkLst>
        </pc:spChg>
        <pc:picChg chg="mod">
          <ac:chgData name="Erwin de Kreuk" userId="ded3c777-5765-4f11-8c2a-f50909ba93fc" providerId="ADAL" clId="{134AA704-C882-43C0-B2A9-8AD329B8456F}" dt="2025-06-23T14:28:48.174" v="902" actId="207"/>
          <ac:picMkLst>
            <pc:docMk/>
            <pc:sldMk cId="4070995509" sldId="297"/>
            <ac:picMk id="36" creationId="{CC6C2C9B-8E62-28FA-A802-181126A83D4D}"/>
          </ac:picMkLst>
        </pc:picChg>
        <pc:cxnChg chg="mod">
          <ac:chgData name="Erwin de Kreuk" userId="ded3c777-5765-4f11-8c2a-f50909ba93fc" providerId="ADAL" clId="{134AA704-C882-43C0-B2A9-8AD329B8456F}" dt="2025-06-23T14:28:48.174" v="902" actId="207"/>
          <ac:cxnSpMkLst>
            <pc:docMk/>
            <pc:sldMk cId="4070995509" sldId="297"/>
            <ac:cxnSpMk id="8" creationId="{333A724A-F04F-1D88-448C-B67D1E118AEE}"/>
          </ac:cxnSpMkLst>
        </pc:cxnChg>
        <pc:cxnChg chg="mod">
          <ac:chgData name="Erwin de Kreuk" userId="ded3c777-5765-4f11-8c2a-f50909ba93fc" providerId="ADAL" clId="{134AA704-C882-43C0-B2A9-8AD329B8456F}" dt="2025-06-23T14:28:48.174" v="902" actId="207"/>
          <ac:cxnSpMkLst>
            <pc:docMk/>
            <pc:sldMk cId="4070995509" sldId="297"/>
            <ac:cxnSpMk id="12" creationId="{1E606B08-190D-DAEC-0E9B-2E982351EA27}"/>
          </ac:cxnSpMkLst>
        </pc:cxnChg>
      </pc:sldChg>
      <pc:sldChg chg="add del">
        <pc:chgData name="Erwin de Kreuk" userId="ded3c777-5765-4f11-8c2a-f50909ba93fc" providerId="ADAL" clId="{134AA704-C882-43C0-B2A9-8AD329B8456F}" dt="2025-06-23T11:51:12.593" v="66" actId="47"/>
        <pc:sldMkLst>
          <pc:docMk/>
          <pc:sldMk cId="1691613271" sldId="298"/>
        </pc:sldMkLst>
      </pc:sldChg>
      <pc:sldChg chg="addSp modSp add mod ord modAnim">
        <pc:chgData name="Erwin de Kreuk" userId="ded3c777-5765-4f11-8c2a-f50909ba93fc" providerId="ADAL" clId="{134AA704-C882-43C0-B2A9-8AD329B8456F}" dt="2025-06-23T14:31:55.415" v="939" actId="1076"/>
        <pc:sldMkLst>
          <pc:docMk/>
          <pc:sldMk cId="2872588634" sldId="298"/>
        </pc:sldMkLst>
        <pc:spChg chg="add mod">
          <ac:chgData name="Erwin de Kreuk" userId="ded3c777-5765-4f11-8c2a-f50909ba93fc" providerId="ADAL" clId="{134AA704-C882-43C0-B2A9-8AD329B8456F}" dt="2025-06-23T14:31:48.900" v="938" actId="404"/>
          <ac:spMkLst>
            <pc:docMk/>
            <pc:sldMk cId="2872588634" sldId="298"/>
            <ac:spMk id="3" creationId="{A1CE08CC-9BD5-0BE5-30C1-043ADE270C6B}"/>
          </ac:spMkLst>
        </pc:spChg>
        <pc:spChg chg="mod">
          <ac:chgData name="Erwin de Kreuk" userId="ded3c777-5765-4f11-8c2a-f50909ba93fc" providerId="ADAL" clId="{134AA704-C882-43C0-B2A9-8AD329B8456F}" dt="2025-06-23T14:31:48.900" v="938" actId="404"/>
          <ac:spMkLst>
            <pc:docMk/>
            <pc:sldMk cId="2872588634" sldId="298"/>
            <ac:spMk id="6" creationId="{E3E328CD-E851-6780-41B4-07B7E981A199}"/>
          </ac:spMkLst>
        </pc:spChg>
        <pc:spChg chg="mod">
          <ac:chgData name="Erwin de Kreuk" userId="ded3c777-5765-4f11-8c2a-f50909ba93fc" providerId="ADAL" clId="{134AA704-C882-43C0-B2A9-8AD329B8456F}" dt="2025-06-23T14:31:48.900" v="938" actId="404"/>
          <ac:spMkLst>
            <pc:docMk/>
            <pc:sldMk cId="2872588634" sldId="298"/>
            <ac:spMk id="7" creationId="{5ACB2766-573F-3A82-62F1-DFE12F744527}"/>
          </ac:spMkLst>
        </pc:spChg>
        <pc:spChg chg="mod">
          <ac:chgData name="Erwin de Kreuk" userId="ded3c777-5765-4f11-8c2a-f50909ba93fc" providerId="ADAL" clId="{134AA704-C882-43C0-B2A9-8AD329B8456F}" dt="2025-06-23T14:31:48.900" v="938" actId="404"/>
          <ac:spMkLst>
            <pc:docMk/>
            <pc:sldMk cId="2872588634" sldId="298"/>
            <ac:spMk id="10" creationId="{7F3ACE2D-E2DC-6F22-EDD7-74A5B141553D}"/>
          </ac:spMkLst>
        </pc:spChg>
        <pc:spChg chg="mod">
          <ac:chgData name="Erwin de Kreuk" userId="ded3c777-5765-4f11-8c2a-f50909ba93fc" providerId="ADAL" clId="{134AA704-C882-43C0-B2A9-8AD329B8456F}" dt="2025-06-23T12:44:35.614" v="571" actId="20577"/>
          <ac:spMkLst>
            <pc:docMk/>
            <pc:sldMk cId="2872588634" sldId="298"/>
            <ac:spMk id="11" creationId="{41A349C0-30F9-BDB3-A56A-42F5DC5B8EA7}"/>
          </ac:spMkLst>
        </pc:spChg>
        <pc:cxnChg chg="mod">
          <ac:chgData name="Erwin de Kreuk" userId="ded3c777-5765-4f11-8c2a-f50909ba93fc" providerId="ADAL" clId="{134AA704-C882-43C0-B2A9-8AD329B8456F}" dt="2025-06-23T14:31:55.415" v="939" actId="1076"/>
          <ac:cxnSpMkLst>
            <pc:docMk/>
            <pc:sldMk cId="2872588634" sldId="298"/>
            <ac:cxnSpMk id="8" creationId="{B3A42CA3-46C6-1FDD-EAB7-836DFFD61473}"/>
          </ac:cxnSpMkLst>
        </pc:cxnChg>
        <pc:cxnChg chg="mod">
          <ac:chgData name="Erwin de Kreuk" userId="ded3c777-5765-4f11-8c2a-f50909ba93fc" providerId="ADAL" clId="{134AA704-C882-43C0-B2A9-8AD329B8456F}" dt="2025-06-23T14:31:48.900" v="938" actId="404"/>
          <ac:cxnSpMkLst>
            <pc:docMk/>
            <pc:sldMk cId="2872588634" sldId="298"/>
            <ac:cxnSpMk id="12" creationId="{4B5056F0-FC36-0434-EAC5-1D4BACD45A3C}"/>
          </ac:cxnSpMkLst>
        </pc:cxnChg>
      </pc:sldChg>
      <pc:sldChg chg="modSp add mod ord">
        <pc:chgData name="Erwin de Kreuk" userId="ded3c777-5765-4f11-8c2a-f50909ba93fc" providerId="ADAL" clId="{134AA704-C882-43C0-B2A9-8AD329B8456F}" dt="2025-06-23T11:54:43.172" v="94"/>
        <pc:sldMkLst>
          <pc:docMk/>
          <pc:sldMk cId="2675191667" sldId="299"/>
        </pc:sldMkLst>
        <pc:spChg chg="mod">
          <ac:chgData name="Erwin de Kreuk" userId="ded3c777-5765-4f11-8c2a-f50909ba93fc" providerId="ADAL" clId="{134AA704-C882-43C0-B2A9-8AD329B8456F}" dt="2025-06-23T11:49:47.364" v="56" actId="27636"/>
          <ac:spMkLst>
            <pc:docMk/>
            <pc:sldMk cId="2675191667" sldId="299"/>
            <ac:spMk id="2" creationId="{5789D6AD-6AB3-362E-94FF-5E24043B3736}"/>
          </ac:spMkLst>
        </pc:spChg>
      </pc:sldChg>
      <pc:sldChg chg="del">
        <pc:chgData name="Erwin de Kreuk" userId="ded3c777-5765-4f11-8c2a-f50909ba93fc" providerId="ADAL" clId="{134AA704-C882-43C0-B2A9-8AD329B8456F}" dt="2025-06-23T15:10:59.719" v="1369" actId="47"/>
        <pc:sldMkLst>
          <pc:docMk/>
          <pc:sldMk cId="2067222406" sldId="300"/>
        </pc:sldMkLst>
      </pc:sldChg>
      <pc:sldChg chg="add del">
        <pc:chgData name="Erwin de Kreuk" userId="ded3c777-5765-4f11-8c2a-f50909ba93fc" providerId="ADAL" clId="{134AA704-C882-43C0-B2A9-8AD329B8456F}" dt="2025-06-23T11:51:14.179" v="67" actId="47"/>
        <pc:sldMkLst>
          <pc:docMk/>
          <pc:sldMk cId="1653935670" sldId="301"/>
        </pc:sldMkLst>
      </pc:sldChg>
      <pc:sldChg chg="addSp delSp modSp add del mod ord modClrScheme modAnim chgLayout">
        <pc:chgData name="Erwin de Kreuk" userId="ded3c777-5765-4f11-8c2a-f50909ba93fc" providerId="ADAL" clId="{134AA704-C882-43C0-B2A9-8AD329B8456F}" dt="2025-06-23T14:37:51.542" v="1018" actId="404"/>
        <pc:sldMkLst>
          <pc:docMk/>
          <pc:sldMk cId="2697914912" sldId="301"/>
        </pc:sldMkLst>
        <pc:spChg chg="mod ord">
          <ac:chgData name="Erwin de Kreuk" userId="ded3c777-5765-4f11-8c2a-f50909ba93fc" providerId="ADAL" clId="{134AA704-C882-43C0-B2A9-8AD329B8456F}" dt="2025-06-23T12:13:23.800" v="151" actId="120"/>
          <ac:spMkLst>
            <pc:docMk/>
            <pc:sldMk cId="2697914912" sldId="301"/>
            <ac:spMk id="2" creationId="{F5674D75-CFF4-2D6D-D70D-F352896027E0}"/>
          </ac:spMkLst>
        </pc:spChg>
        <pc:spChg chg="add mod">
          <ac:chgData name="Erwin de Kreuk" userId="ded3c777-5765-4f11-8c2a-f50909ba93fc" providerId="ADAL" clId="{134AA704-C882-43C0-B2A9-8AD329B8456F}" dt="2025-06-23T14:34:39.319" v="977" actId="207"/>
          <ac:spMkLst>
            <pc:docMk/>
            <pc:sldMk cId="2697914912" sldId="301"/>
            <ac:spMk id="20" creationId="{3078DE32-0338-AF7E-C5A3-DCC713D02F3A}"/>
          </ac:spMkLst>
        </pc:spChg>
        <pc:spChg chg="mod">
          <ac:chgData name="Erwin de Kreuk" userId="ded3c777-5765-4f11-8c2a-f50909ba93fc" providerId="ADAL" clId="{134AA704-C882-43C0-B2A9-8AD329B8456F}" dt="2025-06-23T14:37:51.542" v="1018" actId="404"/>
          <ac:spMkLst>
            <pc:docMk/>
            <pc:sldMk cId="2697914912" sldId="301"/>
            <ac:spMk id="24" creationId="{FA03F674-B62B-3134-2E4C-D6EA54FDD777}"/>
          </ac:spMkLst>
        </pc:spChg>
        <pc:spChg chg="mod">
          <ac:chgData name="Erwin de Kreuk" userId="ded3c777-5765-4f11-8c2a-f50909ba93fc" providerId="ADAL" clId="{134AA704-C882-43C0-B2A9-8AD329B8456F}" dt="2025-06-23T14:37:51.542" v="1018" actId="404"/>
          <ac:spMkLst>
            <pc:docMk/>
            <pc:sldMk cId="2697914912" sldId="301"/>
            <ac:spMk id="25" creationId="{CAB09B76-7DE2-4F17-2FCC-0BD4BDEA2B66}"/>
          </ac:spMkLst>
        </pc:spChg>
        <pc:spChg chg="mod">
          <ac:chgData name="Erwin de Kreuk" userId="ded3c777-5765-4f11-8c2a-f50909ba93fc" providerId="ADAL" clId="{134AA704-C882-43C0-B2A9-8AD329B8456F}" dt="2025-06-23T14:37:51.542" v="1018" actId="404"/>
          <ac:spMkLst>
            <pc:docMk/>
            <pc:sldMk cId="2697914912" sldId="301"/>
            <ac:spMk id="27" creationId="{1761794F-80D4-6151-E616-7EC5CC3CAF65}"/>
          </ac:spMkLst>
        </pc:spChg>
        <pc:spChg chg="mod">
          <ac:chgData name="Erwin de Kreuk" userId="ded3c777-5765-4f11-8c2a-f50909ba93fc" providerId="ADAL" clId="{134AA704-C882-43C0-B2A9-8AD329B8456F}" dt="2025-06-23T14:37:51.542" v="1018" actId="404"/>
          <ac:spMkLst>
            <pc:docMk/>
            <pc:sldMk cId="2697914912" sldId="301"/>
            <ac:spMk id="29" creationId="{3ED78E6F-0AC8-5DBC-F3FF-38BC5B66E784}"/>
          </ac:spMkLst>
        </pc:spChg>
        <pc:cxnChg chg="mod">
          <ac:chgData name="Erwin de Kreuk" userId="ded3c777-5765-4f11-8c2a-f50909ba93fc" providerId="ADAL" clId="{134AA704-C882-43C0-B2A9-8AD329B8456F}" dt="2025-06-23T14:37:51.542" v="1018" actId="404"/>
          <ac:cxnSpMkLst>
            <pc:docMk/>
            <pc:sldMk cId="2697914912" sldId="301"/>
            <ac:cxnSpMk id="26" creationId="{8F860208-2AB6-88C5-E4CB-230B931A7DE7}"/>
          </ac:cxnSpMkLst>
        </pc:cxnChg>
        <pc:cxnChg chg="mod">
          <ac:chgData name="Erwin de Kreuk" userId="ded3c777-5765-4f11-8c2a-f50909ba93fc" providerId="ADAL" clId="{134AA704-C882-43C0-B2A9-8AD329B8456F}" dt="2025-06-23T14:37:51.542" v="1018" actId="404"/>
          <ac:cxnSpMkLst>
            <pc:docMk/>
            <pc:sldMk cId="2697914912" sldId="301"/>
            <ac:cxnSpMk id="28" creationId="{A28A7257-82EB-7C36-2E1F-1F39E60D3D10}"/>
          </ac:cxnSpMkLst>
        </pc:cxnChg>
        <pc:cxnChg chg="mod">
          <ac:chgData name="Erwin de Kreuk" userId="ded3c777-5765-4f11-8c2a-f50909ba93fc" providerId="ADAL" clId="{134AA704-C882-43C0-B2A9-8AD329B8456F}" dt="2025-06-23T14:37:51.542" v="1018" actId="404"/>
          <ac:cxnSpMkLst>
            <pc:docMk/>
            <pc:sldMk cId="2697914912" sldId="301"/>
            <ac:cxnSpMk id="30" creationId="{B1DA0EF3-E0CD-F013-C14E-FFFF796B59E0}"/>
          </ac:cxnSpMkLst>
        </pc:cxnChg>
      </pc:sldChg>
      <pc:sldChg chg="del">
        <pc:chgData name="Erwin de Kreuk" userId="ded3c777-5765-4f11-8c2a-f50909ba93fc" providerId="ADAL" clId="{134AA704-C882-43C0-B2A9-8AD329B8456F}" dt="2025-06-23T15:11:00.332" v="1371" actId="47"/>
        <pc:sldMkLst>
          <pc:docMk/>
          <pc:sldMk cId="921596923" sldId="302"/>
        </pc:sldMkLst>
      </pc:sldChg>
      <pc:sldChg chg="del">
        <pc:chgData name="Erwin de Kreuk" userId="ded3c777-5765-4f11-8c2a-f50909ba93fc" providerId="ADAL" clId="{134AA704-C882-43C0-B2A9-8AD329B8456F}" dt="2025-06-23T15:11:00.574" v="1372" actId="47"/>
        <pc:sldMkLst>
          <pc:docMk/>
          <pc:sldMk cId="2885311778" sldId="303"/>
        </pc:sldMkLst>
      </pc:sldChg>
      <pc:sldChg chg="addSp delSp modSp add mod modClrScheme delAnim modAnim chgLayout">
        <pc:chgData name="Erwin de Kreuk" userId="ded3c777-5765-4f11-8c2a-f50909ba93fc" providerId="ADAL" clId="{134AA704-C882-43C0-B2A9-8AD329B8456F}" dt="2025-06-23T12:12:44.681" v="143" actId="14100"/>
        <pc:sldMkLst>
          <pc:docMk/>
          <pc:sldMk cId="3394738885" sldId="304"/>
        </pc:sldMkLst>
        <pc:spChg chg="mod">
          <ac:chgData name="Erwin de Kreuk" userId="ded3c777-5765-4f11-8c2a-f50909ba93fc" providerId="ADAL" clId="{134AA704-C882-43C0-B2A9-8AD329B8456F}" dt="2025-06-23T11:57:48.206" v="109"/>
          <ac:spMkLst>
            <pc:docMk/>
            <pc:sldMk cId="3394738885" sldId="304"/>
            <ac:spMk id="4" creationId="{C430F700-C645-AFBF-3DD3-E9416E6A5C97}"/>
          </ac:spMkLst>
        </pc:spChg>
        <pc:spChg chg="mod">
          <ac:chgData name="Erwin de Kreuk" userId="ded3c777-5765-4f11-8c2a-f50909ba93fc" providerId="ADAL" clId="{134AA704-C882-43C0-B2A9-8AD329B8456F}" dt="2025-06-23T11:57:48.206" v="109"/>
          <ac:spMkLst>
            <pc:docMk/>
            <pc:sldMk cId="3394738885" sldId="304"/>
            <ac:spMk id="5" creationId="{B9A0AEFC-CA16-BAB0-DC4D-425816120066}"/>
          </ac:spMkLst>
        </pc:spChg>
        <pc:spChg chg="mod ord">
          <ac:chgData name="Erwin de Kreuk" userId="ded3c777-5765-4f11-8c2a-f50909ba93fc" providerId="ADAL" clId="{134AA704-C882-43C0-B2A9-8AD329B8456F}" dt="2025-06-23T12:12:44.681" v="143" actId="14100"/>
          <ac:spMkLst>
            <pc:docMk/>
            <pc:sldMk cId="3394738885" sldId="304"/>
            <ac:spMk id="43" creationId="{371230F9-6CAC-2642-38DA-7531259DB7DE}"/>
          </ac:spMkLst>
        </pc:spChg>
        <pc:spChg chg="mod">
          <ac:chgData name="Erwin de Kreuk" userId="ded3c777-5765-4f11-8c2a-f50909ba93fc" providerId="ADAL" clId="{134AA704-C882-43C0-B2A9-8AD329B8456F}" dt="2025-06-23T11:57:48.206" v="109"/>
          <ac:spMkLst>
            <pc:docMk/>
            <pc:sldMk cId="3394738885" sldId="304"/>
            <ac:spMk id="44" creationId="{8D15BBF8-2420-0F5D-95F8-5F8D7D6B7A18}"/>
          </ac:spMkLst>
        </pc:spChg>
        <pc:spChg chg="mod">
          <ac:chgData name="Erwin de Kreuk" userId="ded3c777-5765-4f11-8c2a-f50909ba93fc" providerId="ADAL" clId="{134AA704-C882-43C0-B2A9-8AD329B8456F}" dt="2025-06-23T11:57:48.206" v="109"/>
          <ac:spMkLst>
            <pc:docMk/>
            <pc:sldMk cId="3394738885" sldId="304"/>
            <ac:spMk id="45" creationId="{916607D0-31B4-BE97-CEA3-00F9714B2588}"/>
          </ac:spMkLst>
        </pc:spChg>
        <pc:spChg chg="mod">
          <ac:chgData name="Erwin de Kreuk" userId="ded3c777-5765-4f11-8c2a-f50909ba93fc" providerId="ADAL" clId="{134AA704-C882-43C0-B2A9-8AD329B8456F}" dt="2025-06-23T11:57:48.206" v="109"/>
          <ac:spMkLst>
            <pc:docMk/>
            <pc:sldMk cId="3394738885" sldId="304"/>
            <ac:spMk id="46" creationId="{FD11CA97-309D-A961-4E55-1C7023F8E365}"/>
          </ac:spMkLst>
        </pc:spChg>
        <pc:spChg chg="mod">
          <ac:chgData name="Erwin de Kreuk" userId="ded3c777-5765-4f11-8c2a-f50909ba93fc" providerId="ADAL" clId="{134AA704-C882-43C0-B2A9-8AD329B8456F}" dt="2025-06-23T11:57:48.206" v="109"/>
          <ac:spMkLst>
            <pc:docMk/>
            <pc:sldMk cId="3394738885" sldId="304"/>
            <ac:spMk id="47" creationId="{DD6D33AD-6983-201C-9B44-D28601672D70}"/>
          </ac:spMkLst>
        </pc:spChg>
        <pc:spChg chg="mod">
          <ac:chgData name="Erwin de Kreuk" userId="ded3c777-5765-4f11-8c2a-f50909ba93fc" providerId="ADAL" clId="{134AA704-C882-43C0-B2A9-8AD329B8456F}" dt="2025-06-23T11:57:48.206" v="109"/>
          <ac:spMkLst>
            <pc:docMk/>
            <pc:sldMk cId="3394738885" sldId="304"/>
            <ac:spMk id="49" creationId="{1872A8A6-CFBA-30A5-797D-F5E53F45BB96}"/>
          </ac:spMkLst>
        </pc:spChg>
        <pc:spChg chg="add mod">
          <ac:chgData name="Erwin de Kreuk" userId="ded3c777-5765-4f11-8c2a-f50909ba93fc" providerId="ADAL" clId="{134AA704-C882-43C0-B2A9-8AD329B8456F}" dt="2025-06-23T11:57:48.206" v="109"/>
          <ac:spMkLst>
            <pc:docMk/>
            <pc:sldMk cId="3394738885" sldId="304"/>
            <ac:spMk id="50" creationId="{9BF808CF-38A9-4C1A-3B3B-33BAE68A60A1}"/>
          </ac:spMkLst>
        </pc:spChg>
        <pc:spChg chg="add mod ord">
          <ac:chgData name="Erwin de Kreuk" userId="ded3c777-5765-4f11-8c2a-f50909ba93fc" providerId="ADAL" clId="{134AA704-C882-43C0-B2A9-8AD329B8456F}" dt="2025-06-23T12:12:40.319" v="142" actId="700"/>
          <ac:spMkLst>
            <pc:docMk/>
            <pc:sldMk cId="3394738885" sldId="304"/>
            <ac:spMk id="51" creationId="{E74B72AE-F4D4-5EE6-22C2-640530FAB91C}"/>
          </ac:spMkLst>
        </pc:spChg>
        <pc:picChg chg="mod">
          <ac:chgData name="Erwin de Kreuk" userId="ded3c777-5765-4f11-8c2a-f50909ba93fc" providerId="ADAL" clId="{134AA704-C882-43C0-B2A9-8AD329B8456F}" dt="2025-06-23T11:57:48.206" v="109"/>
          <ac:picMkLst>
            <pc:docMk/>
            <pc:sldMk cId="3394738885" sldId="304"/>
            <ac:picMk id="10" creationId="{DFD0548C-4B10-789E-8960-098DDB60B2F2}"/>
          </ac:picMkLst>
        </pc:picChg>
        <pc:picChg chg="mod">
          <ac:chgData name="Erwin de Kreuk" userId="ded3c777-5765-4f11-8c2a-f50909ba93fc" providerId="ADAL" clId="{134AA704-C882-43C0-B2A9-8AD329B8456F}" dt="2025-06-23T11:57:48.206" v="109"/>
          <ac:picMkLst>
            <pc:docMk/>
            <pc:sldMk cId="3394738885" sldId="304"/>
            <ac:picMk id="24" creationId="{F64CD293-D3BD-92F8-6600-B30A2F8E3D25}"/>
          </ac:picMkLst>
        </pc:picChg>
      </pc:sldChg>
      <pc:sldChg chg="add del modTransition">
        <pc:chgData name="Erwin de Kreuk" userId="ded3c777-5765-4f11-8c2a-f50909ba93fc" providerId="ADAL" clId="{134AA704-C882-43C0-B2A9-8AD329B8456F}" dt="2025-06-23T11:50:50.582" v="64"/>
        <pc:sldMkLst>
          <pc:docMk/>
          <pc:sldMk cId="4165806076" sldId="304"/>
        </pc:sldMkLst>
      </pc:sldChg>
      <pc:sldChg chg="addSp delSp modSp add mod modClrScheme delAnim chgLayout">
        <pc:chgData name="Erwin de Kreuk" userId="ded3c777-5765-4f11-8c2a-f50909ba93fc" providerId="ADAL" clId="{134AA704-C882-43C0-B2A9-8AD329B8456F}" dt="2025-06-23T12:13:02.937" v="147" actId="14100"/>
        <pc:sldMkLst>
          <pc:docMk/>
          <pc:sldMk cId="458514879" sldId="305"/>
        </pc:sldMkLst>
        <pc:spChg chg="mod">
          <ac:chgData name="Erwin de Kreuk" userId="ded3c777-5765-4f11-8c2a-f50909ba93fc" providerId="ADAL" clId="{134AA704-C882-43C0-B2A9-8AD329B8456F}" dt="2025-06-23T11:58:00.704" v="110"/>
          <ac:spMkLst>
            <pc:docMk/>
            <pc:sldMk cId="458514879" sldId="305"/>
            <ac:spMk id="4" creationId="{F599B204-0F9D-65F4-79A3-29B326F7F87D}"/>
          </ac:spMkLst>
        </pc:spChg>
        <pc:spChg chg="mod">
          <ac:chgData name="Erwin de Kreuk" userId="ded3c777-5765-4f11-8c2a-f50909ba93fc" providerId="ADAL" clId="{134AA704-C882-43C0-B2A9-8AD329B8456F}" dt="2025-06-23T11:58:00.704" v="110"/>
          <ac:spMkLst>
            <pc:docMk/>
            <pc:sldMk cId="458514879" sldId="305"/>
            <ac:spMk id="11" creationId="{ECC47DB8-5395-3A5C-EEFE-09A2A14B9DA4}"/>
          </ac:spMkLst>
        </pc:spChg>
        <pc:spChg chg="mod">
          <ac:chgData name="Erwin de Kreuk" userId="ded3c777-5765-4f11-8c2a-f50909ba93fc" providerId="ADAL" clId="{134AA704-C882-43C0-B2A9-8AD329B8456F}" dt="2025-06-23T11:58:00.704" v="110"/>
          <ac:spMkLst>
            <pc:docMk/>
            <pc:sldMk cId="458514879" sldId="305"/>
            <ac:spMk id="24" creationId="{F56CB6AC-6523-8EF8-2844-3BC725AF6CEE}"/>
          </ac:spMkLst>
        </pc:spChg>
        <pc:spChg chg="mod ord">
          <ac:chgData name="Erwin de Kreuk" userId="ded3c777-5765-4f11-8c2a-f50909ba93fc" providerId="ADAL" clId="{134AA704-C882-43C0-B2A9-8AD329B8456F}" dt="2025-06-23T12:13:02.937" v="147" actId="14100"/>
          <ac:spMkLst>
            <pc:docMk/>
            <pc:sldMk cId="458514879" sldId="305"/>
            <ac:spMk id="43" creationId="{A60493FF-20D5-43D6-667A-ACBEB7CFB32E}"/>
          </ac:spMkLst>
        </pc:spChg>
        <pc:spChg chg="mod">
          <ac:chgData name="Erwin de Kreuk" userId="ded3c777-5765-4f11-8c2a-f50909ba93fc" providerId="ADAL" clId="{134AA704-C882-43C0-B2A9-8AD329B8456F}" dt="2025-06-23T11:58:00.704" v="110"/>
          <ac:spMkLst>
            <pc:docMk/>
            <pc:sldMk cId="458514879" sldId="305"/>
            <ac:spMk id="51" creationId="{226993EA-99AC-223F-FEE2-990FA5D54341}"/>
          </ac:spMkLst>
        </pc:spChg>
        <pc:spChg chg="mod">
          <ac:chgData name="Erwin de Kreuk" userId="ded3c777-5765-4f11-8c2a-f50909ba93fc" providerId="ADAL" clId="{134AA704-C882-43C0-B2A9-8AD329B8456F}" dt="2025-06-23T11:58:00.704" v="110"/>
          <ac:spMkLst>
            <pc:docMk/>
            <pc:sldMk cId="458514879" sldId="305"/>
            <ac:spMk id="52" creationId="{9DEBF480-25FD-02EA-5767-0C9B00BCE73F}"/>
          </ac:spMkLst>
        </pc:spChg>
        <pc:spChg chg="mod">
          <ac:chgData name="Erwin de Kreuk" userId="ded3c777-5765-4f11-8c2a-f50909ba93fc" providerId="ADAL" clId="{134AA704-C882-43C0-B2A9-8AD329B8456F}" dt="2025-06-23T11:58:00.704" v="110"/>
          <ac:spMkLst>
            <pc:docMk/>
            <pc:sldMk cId="458514879" sldId="305"/>
            <ac:spMk id="53" creationId="{AB5C300B-BBB1-6221-AC0C-E4068C9D7695}"/>
          </ac:spMkLst>
        </pc:spChg>
        <pc:spChg chg="mod">
          <ac:chgData name="Erwin de Kreuk" userId="ded3c777-5765-4f11-8c2a-f50909ba93fc" providerId="ADAL" clId="{134AA704-C882-43C0-B2A9-8AD329B8456F}" dt="2025-06-23T11:58:00.704" v="110"/>
          <ac:spMkLst>
            <pc:docMk/>
            <pc:sldMk cId="458514879" sldId="305"/>
            <ac:spMk id="54" creationId="{736B91EC-97E0-7C37-1F87-8F35521D8D6E}"/>
          </ac:spMkLst>
        </pc:spChg>
        <pc:spChg chg="mod">
          <ac:chgData name="Erwin de Kreuk" userId="ded3c777-5765-4f11-8c2a-f50909ba93fc" providerId="ADAL" clId="{134AA704-C882-43C0-B2A9-8AD329B8456F}" dt="2025-06-23T11:58:00.704" v="110"/>
          <ac:spMkLst>
            <pc:docMk/>
            <pc:sldMk cId="458514879" sldId="305"/>
            <ac:spMk id="55" creationId="{BAFAA79D-26B6-F3EB-1B02-981C3CFCA977}"/>
          </ac:spMkLst>
        </pc:spChg>
        <pc:spChg chg="mod">
          <ac:chgData name="Erwin de Kreuk" userId="ded3c777-5765-4f11-8c2a-f50909ba93fc" providerId="ADAL" clId="{134AA704-C882-43C0-B2A9-8AD329B8456F}" dt="2025-06-23T11:58:00.704" v="110"/>
          <ac:spMkLst>
            <pc:docMk/>
            <pc:sldMk cId="458514879" sldId="305"/>
            <ac:spMk id="56" creationId="{3ADE4918-145D-454F-6726-A174DB2EB408}"/>
          </ac:spMkLst>
        </pc:spChg>
        <pc:spChg chg="mod">
          <ac:chgData name="Erwin de Kreuk" userId="ded3c777-5765-4f11-8c2a-f50909ba93fc" providerId="ADAL" clId="{134AA704-C882-43C0-B2A9-8AD329B8456F}" dt="2025-06-23T11:58:00.704" v="110"/>
          <ac:spMkLst>
            <pc:docMk/>
            <pc:sldMk cId="458514879" sldId="305"/>
            <ac:spMk id="57" creationId="{39EEF761-DA3F-7E6E-B1B8-FA3BA686BE00}"/>
          </ac:spMkLst>
        </pc:spChg>
        <pc:spChg chg="add mod ord">
          <ac:chgData name="Erwin de Kreuk" userId="ded3c777-5765-4f11-8c2a-f50909ba93fc" providerId="ADAL" clId="{134AA704-C882-43C0-B2A9-8AD329B8456F}" dt="2025-06-23T12:12:50.705" v="144" actId="700"/>
          <ac:spMkLst>
            <pc:docMk/>
            <pc:sldMk cId="458514879" sldId="305"/>
            <ac:spMk id="58" creationId="{22150F7F-08A2-7AB0-905B-DB45F6CE5A33}"/>
          </ac:spMkLst>
        </pc:spChg>
      </pc:sldChg>
      <pc:sldChg chg="add del">
        <pc:chgData name="Erwin de Kreuk" userId="ded3c777-5765-4f11-8c2a-f50909ba93fc" providerId="ADAL" clId="{134AA704-C882-43C0-B2A9-8AD329B8456F}" dt="2025-06-23T11:50:50.582" v="64"/>
        <pc:sldMkLst>
          <pc:docMk/>
          <pc:sldMk cId="3815427651" sldId="305"/>
        </pc:sldMkLst>
      </pc:sldChg>
      <pc:sldChg chg="modSp add del mod">
        <pc:chgData name="Erwin de Kreuk" userId="ded3c777-5765-4f11-8c2a-f50909ba93fc" providerId="ADAL" clId="{134AA704-C882-43C0-B2A9-8AD329B8456F}" dt="2025-06-23T11:50:50.582" v="64"/>
        <pc:sldMkLst>
          <pc:docMk/>
          <pc:sldMk cId="195890203" sldId="306"/>
        </pc:sldMkLst>
      </pc:sldChg>
      <pc:sldChg chg="addSp delSp modSp add mod modClrScheme delAnim chgLayout">
        <pc:chgData name="Erwin de Kreuk" userId="ded3c777-5765-4f11-8c2a-f50909ba93fc" providerId="ADAL" clId="{134AA704-C882-43C0-B2A9-8AD329B8456F}" dt="2025-06-23T12:12:59.525" v="146" actId="14100"/>
        <pc:sldMkLst>
          <pc:docMk/>
          <pc:sldMk cId="2933988798" sldId="306"/>
        </pc:sldMkLst>
        <pc:spChg chg="mod">
          <ac:chgData name="Erwin de Kreuk" userId="ded3c777-5765-4f11-8c2a-f50909ba93fc" providerId="ADAL" clId="{134AA704-C882-43C0-B2A9-8AD329B8456F}" dt="2025-06-23T11:58:15.028" v="114"/>
          <ac:spMkLst>
            <pc:docMk/>
            <pc:sldMk cId="2933988798" sldId="306"/>
            <ac:spMk id="3" creationId="{29720107-B3DA-3D05-9C0A-40ED94F78439}"/>
          </ac:spMkLst>
        </pc:spChg>
        <pc:spChg chg="mod">
          <ac:chgData name="Erwin de Kreuk" userId="ded3c777-5765-4f11-8c2a-f50909ba93fc" providerId="ADAL" clId="{134AA704-C882-43C0-B2A9-8AD329B8456F}" dt="2025-06-23T11:58:15.028" v="114"/>
          <ac:spMkLst>
            <pc:docMk/>
            <pc:sldMk cId="2933988798" sldId="306"/>
            <ac:spMk id="4" creationId="{4F121E8F-399C-D42B-2C55-6B43F80EE8BA}"/>
          </ac:spMkLst>
        </pc:spChg>
        <pc:spChg chg="mod">
          <ac:chgData name="Erwin de Kreuk" userId="ded3c777-5765-4f11-8c2a-f50909ba93fc" providerId="ADAL" clId="{134AA704-C882-43C0-B2A9-8AD329B8456F}" dt="2025-06-23T11:58:15.028" v="114"/>
          <ac:spMkLst>
            <pc:docMk/>
            <pc:sldMk cId="2933988798" sldId="306"/>
            <ac:spMk id="11" creationId="{F09EE63C-16E5-EA33-6A40-0A2686D445FC}"/>
          </ac:spMkLst>
        </pc:spChg>
        <pc:spChg chg="add mod ord">
          <ac:chgData name="Erwin de Kreuk" userId="ded3c777-5765-4f11-8c2a-f50909ba93fc" providerId="ADAL" clId="{134AA704-C882-43C0-B2A9-8AD329B8456F}" dt="2025-06-23T12:12:55.565" v="145" actId="700"/>
          <ac:spMkLst>
            <pc:docMk/>
            <pc:sldMk cId="2933988798" sldId="306"/>
            <ac:spMk id="38" creationId="{CB03D58E-2A78-84C1-9C92-ED86CDEC7BEB}"/>
          </ac:spMkLst>
        </pc:spChg>
        <pc:spChg chg="mod ord">
          <ac:chgData name="Erwin de Kreuk" userId="ded3c777-5765-4f11-8c2a-f50909ba93fc" providerId="ADAL" clId="{134AA704-C882-43C0-B2A9-8AD329B8456F}" dt="2025-06-23T12:12:59.525" v="146" actId="14100"/>
          <ac:spMkLst>
            <pc:docMk/>
            <pc:sldMk cId="2933988798" sldId="306"/>
            <ac:spMk id="43" creationId="{759EFB8A-6C69-DAA7-C01B-BA702237B38A}"/>
          </ac:spMkLst>
        </pc:spChg>
        <pc:spChg chg="mod">
          <ac:chgData name="Erwin de Kreuk" userId="ded3c777-5765-4f11-8c2a-f50909ba93fc" providerId="ADAL" clId="{134AA704-C882-43C0-B2A9-8AD329B8456F}" dt="2025-06-23T11:58:15.028" v="114"/>
          <ac:spMkLst>
            <pc:docMk/>
            <pc:sldMk cId="2933988798" sldId="306"/>
            <ac:spMk id="50" creationId="{68AF0823-76C2-7388-A9CF-1BBEB51CEDA0}"/>
          </ac:spMkLst>
        </pc:spChg>
        <pc:spChg chg="mod">
          <ac:chgData name="Erwin de Kreuk" userId="ded3c777-5765-4f11-8c2a-f50909ba93fc" providerId="ADAL" clId="{134AA704-C882-43C0-B2A9-8AD329B8456F}" dt="2025-06-23T11:58:15.028" v="114"/>
          <ac:spMkLst>
            <pc:docMk/>
            <pc:sldMk cId="2933988798" sldId="306"/>
            <ac:spMk id="141" creationId="{DDB2694F-57A5-F219-AFEA-46E196B96BBE}"/>
          </ac:spMkLst>
        </pc:spChg>
        <pc:spChg chg="mod">
          <ac:chgData name="Erwin de Kreuk" userId="ded3c777-5765-4f11-8c2a-f50909ba93fc" providerId="ADAL" clId="{134AA704-C882-43C0-B2A9-8AD329B8456F}" dt="2025-06-23T11:58:15.028" v="114"/>
          <ac:spMkLst>
            <pc:docMk/>
            <pc:sldMk cId="2933988798" sldId="306"/>
            <ac:spMk id="147" creationId="{AC4181E4-43FB-D354-8090-BA091D76D0F5}"/>
          </ac:spMkLst>
        </pc:spChg>
        <pc:spChg chg="mod">
          <ac:chgData name="Erwin de Kreuk" userId="ded3c777-5765-4f11-8c2a-f50909ba93fc" providerId="ADAL" clId="{134AA704-C882-43C0-B2A9-8AD329B8456F}" dt="2025-06-23T11:58:15.028" v="114"/>
          <ac:spMkLst>
            <pc:docMk/>
            <pc:sldMk cId="2933988798" sldId="306"/>
            <ac:spMk id="167" creationId="{E4044EE7-87C8-3470-F397-DD7890449D3F}"/>
          </ac:spMkLst>
        </pc:spChg>
        <pc:spChg chg="mod">
          <ac:chgData name="Erwin de Kreuk" userId="ded3c777-5765-4f11-8c2a-f50909ba93fc" providerId="ADAL" clId="{134AA704-C882-43C0-B2A9-8AD329B8456F}" dt="2025-06-23T11:58:15.028" v="114"/>
          <ac:spMkLst>
            <pc:docMk/>
            <pc:sldMk cId="2933988798" sldId="306"/>
            <ac:spMk id="170" creationId="{93DADFD6-0924-3BA7-0816-8F4325172209}"/>
          </ac:spMkLst>
        </pc:spChg>
        <pc:spChg chg="mod">
          <ac:chgData name="Erwin de Kreuk" userId="ded3c777-5765-4f11-8c2a-f50909ba93fc" providerId="ADAL" clId="{134AA704-C882-43C0-B2A9-8AD329B8456F}" dt="2025-06-23T11:58:15.028" v="114"/>
          <ac:spMkLst>
            <pc:docMk/>
            <pc:sldMk cId="2933988798" sldId="306"/>
            <ac:spMk id="181" creationId="{DAA29EC0-3122-F186-0D12-901DF9D13038}"/>
          </ac:spMkLst>
        </pc:spChg>
        <pc:spChg chg="mod">
          <ac:chgData name="Erwin de Kreuk" userId="ded3c777-5765-4f11-8c2a-f50909ba93fc" providerId="ADAL" clId="{134AA704-C882-43C0-B2A9-8AD329B8456F}" dt="2025-06-23T11:58:15.028" v="114"/>
          <ac:spMkLst>
            <pc:docMk/>
            <pc:sldMk cId="2933988798" sldId="306"/>
            <ac:spMk id="183" creationId="{658CD401-C91F-78CC-D453-347B32785E30}"/>
          </ac:spMkLst>
        </pc:spChg>
      </pc:sldChg>
      <pc:sldChg chg="add del">
        <pc:chgData name="Erwin de Kreuk" userId="ded3c777-5765-4f11-8c2a-f50909ba93fc" providerId="ADAL" clId="{134AA704-C882-43C0-B2A9-8AD329B8456F}" dt="2025-06-23T12:18:55.430" v="182" actId="47"/>
        <pc:sldMkLst>
          <pc:docMk/>
          <pc:sldMk cId="1833310322" sldId="307"/>
        </pc:sldMkLst>
      </pc:sldChg>
      <pc:sldChg chg="add del">
        <pc:chgData name="Erwin de Kreuk" userId="ded3c777-5765-4f11-8c2a-f50909ba93fc" providerId="ADAL" clId="{134AA704-C882-43C0-B2A9-8AD329B8456F}" dt="2025-06-23T11:50:50.582" v="64"/>
        <pc:sldMkLst>
          <pc:docMk/>
          <pc:sldMk cId="1994594664" sldId="307"/>
        </pc:sldMkLst>
      </pc:sldChg>
      <pc:sldChg chg="addSp delSp modSp add mod modAnim">
        <pc:chgData name="Erwin de Kreuk" userId="ded3c777-5765-4f11-8c2a-f50909ba93fc" providerId="ADAL" clId="{134AA704-C882-43C0-B2A9-8AD329B8456F}" dt="2025-06-23T14:40:19.778" v="1102"/>
        <pc:sldMkLst>
          <pc:docMk/>
          <pc:sldMk cId="2806933044" sldId="307"/>
        </pc:sldMkLst>
        <pc:spChg chg="mod">
          <ac:chgData name="Erwin de Kreuk" userId="ded3c777-5765-4f11-8c2a-f50909ba93fc" providerId="ADAL" clId="{134AA704-C882-43C0-B2A9-8AD329B8456F}" dt="2025-06-23T14:22:26.746" v="831" actId="207"/>
          <ac:spMkLst>
            <pc:docMk/>
            <pc:sldMk cId="2806933044" sldId="307"/>
            <ac:spMk id="2" creationId="{7A6E2ABA-C4E9-513F-A057-773F7E79BAC0}"/>
          </ac:spMkLst>
        </pc:spChg>
        <pc:spChg chg="add mod">
          <ac:chgData name="Erwin de Kreuk" userId="ded3c777-5765-4f11-8c2a-f50909ba93fc" providerId="ADAL" clId="{134AA704-C882-43C0-B2A9-8AD329B8456F}" dt="2025-06-23T14:23:19.083" v="840" actId="14100"/>
          <ac:spMkLst>
            <pc:docMk/>
            <pc:sldMk cId="2806933044" sldId="307"/>
            <ac:spMk id="4" creationId="{26FE38CD-A1EA-B7F6-2159-457ABDCEE57C}"/>
          </ac:spMkLst>
        </pc:spChg>
        <pc:spChg chg="mod">
          <ac:chgData name="Erwin de Kreuk" userId="ded3c777-5765-4f11-8c2a-f50909ba93fc" providerId="ADAL" clId="{134AA704-C882-43C0-B2A9-8AD329B8456F}" dt="2025-06-23T14:22:26.746" v="831" actId="207"/>
          <ac:spMkLst>
            <pc:docMk/>
            <pc:sldMk cId="2806933044" sldId="307"/>
            <ac:spMk id="24" creationId="{104AE66D-2072-7F83-E290-A3A7666B7275}"/>
          </ac:spMkLst>
        </pc:spChg>
        <pc:spChg chg="mod">
          <ac:chgData name="Erwin de Kreuk" userId="ded3c777-5765-4f11-8c2a-f50909ba93fc" providerId="ADAL" clId="{134AA704-C882-43C0-B2A9-8AD329B8456F}" dt="2025-06-23T14:22:26.746" v="831" actId="207"/>
          <ac:spMkLst>
            <pc:docMk/>
            <pc:sldMk cId="2806933044" sldId="307"/>
            <ac:spMk id="25" creationId="{A58D442A-E28E-141F-7F9F-91FA2CEE8769}"/>
          </ac:spMkLst>
        </pc:spChg>
        <pc:spChg chg="mod">
          <ac:chgData name="Erwin de Kreuk" userId="ded3c777-5765-4f11-8c2a-f50909ba93fc" providerId="ADAL" clId="{134AA704-C882-43C0-B2A9-8AD329B8456F}" dt="2025-06-23T14:23:03.001" v="838" actId="20577"/>
          <ac:spMkLst>
            <pc:docMk/>
            <pc:sldMk cId="2806933044" sldId="307"/>
            <ac:spMk id="167" creationId="{51570007-F2EC-A998-8B29-CB604AC61A7C}"/>
          </ac:spMkLst>
        </pc:spChg>
        <pc:spChg chg="mod">
          <ac:chgData name="Erwin de Kreuk" userId="ded3c777-5765-4f11-8c2a-f50909ba93fc" providerId="ADAL" clId="{134AA704-C882-43C0-B2A9-8AD329B8456F}" dt="2025-06-23T14:22:26.746" v="831" actId="207"/>
          <ac:spMkLst>
            <pc:docMk/>
            <pc:sldMk cId="2806933044" sldId="307"/>
            <ac:spMk id="173" creationId="{4F585097-B247-E194-9460-A979EE96CEB7}"/>
          </ac:spMkLst>
        </pc:spChg>
        <pc:spChg chg="mod">
          <ac:chgData name="Erwin de Kreuk" userId="ded3c777-5765-4f11-8c2a-f50909ba93fc" providerId="ADAL" clId="{134AA704-C882-43C0-B2A9-8AD329B8456F}" dt="2025-06-23T14:22:26.746" v="831" actId="207"/>
          <ac:spMkLst>
            <pc:docMk/>
            <pc:sldMk cId="2806933044" sldId="307"/>
            <ac:spMk id="178" creationId="{EFAAEF2E-13D4-251E-BA36-63C269A15C06}"/>
          </ac:spMkLst>
        </pc:spChg>
        <pc:spChg chg="mod">
          <ac:chgData name="Erwin de Kreuk" userId="ded3c777-5765-4f11-8c2a-f50909ba93fc" providerId="ADAL" clId="{134AA704-C882-43C0-B2A9-8AD329B8456F}" dt="2025-06-23T14:22:26.746" v="831" actId="207"/>
          <ac:spMkLst>
            <pc:docMk/>
            <pc:sldMk cId="2806933044" sldId="307"/>
            <ac:spMk id="180" creationId="{E0827FF7-E45A-BC9A-9703-59777B41E756}"/>
          </ac:spMkLst>
        </pc:spChg>
        <pc:picChg chg="add mod">
          <ac:chgData name="Erwin de Kreuk" userId="ded3c777-5765-4f11-8c2a-f50909ba93fc" providerId="ADAL" clId="{134AA704-C882-43C0-B2A9-8AD329B8456F}" dt="2025-06-23T14:22:33.785" v="832" actId="14100"/>
          <ac:picMkLst>
            <pc:docMk/>
            <pc:sldMk cId="2806933044" sldId="307"/>
            <ac:picMk id="3" creationId="{C9FF432D-5A5E-1642-FE7E-4B9A84ADF4A6}"/>
          </ac:picMkLst>
        </pc:picChg>
      </pc:sldChg>
      <pc:sldChg chg="add del ord">
        <pc:chgData name="Erwin de Kreuk" userId="ded3c777-5765-4f11-8c2a-f50909ba93fc" providerId="ADAL" clId="{134AA704-C882-43C0-B2A9-8AD329B8456F}" dt="2025-06-23T13:29:25.733" v="732" actId="47"/>
        <pc:sldMkLst>
          <pc:docMk/>
          <pc:sldMk cId="2875605480" sldId="307"/>
        </pc:sldMkLst>
      </pc:sldChg>
      <pc:sldChg chg="delSp add del mod delAnim">
        <pc:chgData name="Erwin de Kreuk" userId="ded3c777-5765-4f11-8c2a-f50909ba93fc" providerId="ADAL" clId="{134AA704-C882-43C0-B2A9-8AD329B8456F}" dt="2025-06-23T14:18:56.665" v="797" actId="47"/>
        <pc:sldMkLst>
          <pc:docMk/>
          <pc:sldMk cId="3521823429" sldId="307"/>
        </pc:sldMkLst>
      </pc:sldChg>
      <pc:sldChg chg="addSp modSp add del mod ord modAnim">
        <pc:chgData name="Erwin de Kreuk" userId="ded3c777-5765-4f11-8c2a-f50909ba93fc" providerId="ADAL" clId="{134AA704-C882-43C0-B2A9-8AD329B8456F}" dt="2025-06-23T12:53:03.389" v="622" actId="47"/>
        <pc:sldMkLst>
          <pc:docMk/>
          <pc:sldMk cId="3611132791" sldId="307"/>
        </pc:sldMkLst>
      </pc:sldChg>
      <pc:sldChg chg="modSp add mod modTransition">
        <pc:chgData name="Erwin de Kreuk" userId="ded3c777-5765-4f11-8c2a-f50909ba93fc" providerId="ADAL" clId="{134AA704-C882-43C0-B2A9-8AD329B8456F}" dt="2025-06-23T13:20:37.850" v="673" actId="207"/>
        <pc:sldMkLst>
          <pc:docMk/>
          <pc:sldMk cId="648360900" sldId="308"/>
        </pc:sldMkLst>
        <pc:spChg chg="mod">
          <ac:chgData name="Erwin de Kreuk" userId="ded3c777-5765-4f11-8c2a-f50909ba93fc" providerId="ADAL" clId="{134AA704-C882-43C0-B2A9-8AD329B8456F}" dt="2025-06-23T13:20:37.850" v="673" actId="207"/>
          <ac:spMkLst>
            <pc:docMk/>
            <pc:sldMk cId="648360900" sldId="308"/>
            <ac:spMk id="4" creationId="{F7CAB5FB-2907-F838-5338-06386B9D9B98}"/>
          </ac:spMkLst>
        </pc:spChg>
        <pc:grpChg chg="mod">
          <ac:chgData name="Erwin de Kreuk" userId="ded3c777-5765-4f11-8c2a-f50909ba93fc" providerId="ADAL" clId="{134AA704-C882-43C0-B2A9-8AD329B8456F}" dt="2025-06-23T13:20:37.850" v="673" actId="207"/>
          <ac:grpSpMkLst>
            <pc:docMk/>
            <pc:sldMk cId="648360900" sldId="308"/>
            <ac:grpSpMk id="1051" creationId="{B92CD3E3-4279-1C14-BA72-D83345E6CA37}"/>
          </ac:grpSpMkLst>
        </pc:grpChg>
        <pc:picChg chg="mod">
          <ac:chgData name="Erwin de Kreuk" userId="ded3c777-5765-4f11-8c2a-f50909ba93fc" providerId="ADAL" clId="{134AA704-C882-43C0-B2A9-8AD329B8456F}" dt="2025-06-23T13:20:37.850" v="673" actId="207"/>
          <ac:picMkLst>
            <pc:docMk/>
            <pc:sldMk cId="648360900" sldId="308"/>
            <ac:picMk id="6" creationId="{0AC41D7C-A67B-8BA1-E6E9-89FB2529AF7B}"/>
          </ac:picMkLst>
        </pc:picChg>
      </pc:sldChg>
      <pc:sldChg chg="add del">
        <pc:chgData name="Erwin de Kreuk" userId="ded3c777-5765-4f11-8c2a-f50909ba93fc" providerId="ADAL" clId="{134AA704-C882-43C0-B2A9-8AD329B8456F}" dt="2025-06-23T12:45:11.960" v="572" actId="47"/>
        <pc:sldMkLst>
          <pc:docMk/>
          <pc:sldMk cId="1334241152" sldId="308"/>
        </pc:sldMkLst>
      </pc:sldChg>
      <pc:sldChg chg="modSp add del mod">
        <pc:chgData name="Erwin de Kreuk" userId="ded3c777-5765-4f11-8c2a-f50909ba93fc" providerId="ADAL" clId="{134AA704-C882-43C0-B2A9-8AD329B8456F}" dt="2025-06-23T12:52:25.897" v="621" actId="47"/>
        <pc:sldMkLst>
          <pc:docMk/>
          <pc:sldMk cId="1888464448" sldId="308"/>
        </pc:sldMkLst>
      </pc:sldChg>
      <pc:sldChg chg="delSp add del mod">
        <pc:chgData name="Erwin de Kreuk" userId="ded3c777-5765-4f11-8c2a-f50909ba93fc" providerId="ADAL" clId="{134AA704-C882-43C0-B2A9-8AD329B8456F}" dt="2025-06-23T13:19:24.701" v="669" actId="47"/>
        <pc:sldMkLst>
          <pc:docMk/>
          <pc:sldMk cId="2120745034" sldId="308"/>
        </pc:sldMkLst>
      </pc:sldChg>
      <pc:sldChg chg="delSp add del setBg delDesignElem">
        <pc:chgData name="Erwin de Kreuk" userId="ded3c777-5765-4f11-8c2a-f50909ba93fc" providerId="ADAL" clId="{134AA704-C882-43C0-B2A9-8AD329B8456F}" dt="2025-06-23T09:54:34.954" v="21" actId="47"/>
        <pc:sldMkLst>
          <pc:docMk/>
          <pc:sldMk cId="515138524" sldId="309"/>
        </pc:sldMkLst>
      </pc:sldChg>
      <pc:sldChg chg="addSp delSp modSp add mod modAnim">
        <pc:chgData name="Erwin de Kreuk" userId="ded3c777-5765-4f11-8c2a-f50909ba93fc" providerId="ADAL" clId="{134AA704-C882-43C0-B2A9-8AD329B8456F}" dt="2025-06-23T14:38:46.844" v="1026" actId="207"/>
        <pc:sldMkLst>
          <pc:docMk/>
          <pc:sldMk cId="1533091922" sldId="309"/>
        </pc:sldMkLst>
        <pc:spChg chg="mod">
          <ac:chgData name="Erwin de Kreuk" userId="ded3c777-5765-4f11-8c2a-f50909ba93fc" providerId="ADAL" clId="{134AA704-C882-43C0-B2A9-8AD329B8456F}" dt="2025-06-23T14:38:46.844" v="1026" actId="207"/>
          <ac:spMkLst>
            <pc:docMk/>
            <pc:sldMk cId="1533091922" sldId="309"/>
            <ac:spMk id="24" creationId="{0A234172-6483-5968-B1A8-223A828D3D5E}"/>
          </ac:spMkLst>
        </pc:spChg>
        <pc:spChg chg="mod">
          <ac:chgData name="Erwin de Kreuk" userId="ded3c777-5765-4f11-8c2a-f50909ba93fc" providerId="ADAL" clId="{134AA704-C882-43C0-B2A9-8AD329B8456F}" dt="2025-06-23T14:38:46.844" v="1026" actId="207"/>
          <ac:spMkLst>
            <pc:docMk/>
            <pc:sldMk cId="1533091922" sldId="309"/>
            <ac:spMk id="25" creationId="{5971077A-1B83-D572-3058-FF65C87A24C8}"/>
          </ac:spMkLst>
        </pc:spChg>
        <pc:spChg chg="mod">
          <ac:chgData name="Erwin de Kreuk" userId="ded3c777-5765-4f11-8c2a-f50909ba93fc" providerId="ADAL" clId="{134AA704-C882-43C0-B2A9-8AD329B8456F}" dt="2025-06-23T12:27:25.505" v="258" actId="14100"/>
          <ac:spMkLst>
            <pc:docMk/>
            <pc:sldMk cId="1533091922" sldId="309"/>
            <ac:spMk id="48" creationId="{0D5C4288-0837-B352-FD67-FED9B7126C1F}"/>
          </ac:spMkLst>
        </pc:spChg>
        <pc:spChg chg="mod">
          <ac:chgData name="Erwin de Kreuk" userId="ded3c777-5765-4f11-8c2a-f50909ba93fc" providerId="ADAL" clId="{134AA704-C882-43C0-B2A9-8AD329B8456F}" dt="2025-06-23T12:27:35.928" v="283" actId="14100"/>
          <ac:spMkLst>
            <pc:docMk/>
            <pc:sldMk cId="1533091922" sldId="309"/>
            <ac:spMk id="49" creationId="{0B262C78-5C5D-59A0-1B51-9A4E033D6569}"/>
          </ac:spMkLst>
        </pc:spChg>
        <pc:spChg chg="mod">
          <ac:chgData name="Erwin de Kreuk" userId="ded3c777-5765-4f11-8c2a-f50909ba93fc" providerId="ADAL" clId="{134AA704-C882-43C0-B2A9-8AD329B8456F}" dt="2025-06-23T12:27:11.450" v="256"/>
          <ac:spMkLst>
            <pc:docMk/>
            <pc:sldMk cId="1533091922" sldId="309"/>
            <ac:spMk id="58" creationId="{9426AFAD-D8E9-FCE9-4BA9-B816C1DAB96A}"/>
          </ac:spMkLst>
        </pc:spChg>
        <pc:spChg chg="mod">
          <ac:chgData name="Erwin de Kreuk" userId="ded3c777-5765-4f11-8c2a-f50909ba93fc" providerId="ADAL" clId="{134AA704-C882-43C0-B2A9-8AD329B8456F}" dt="2025-06-23T12:27:11.450" v="256"/>
          <ac:spMkLst>
            <pc:docMk/>
            <pc:sldMk cId="1533091922" sldId="309"/>
            <ac:spMk id="59" creationId="{C8414DE4-4CC0-D13D-E046-38092F7CF34B}"/>
          </ac:spMkLst>
        </pc:spChg>
        <pc:spChg chg="mod">
          <ac:chgData name="Erwin de Kreuk" userId="ded3c777-5765-4f11-8c2a-f50909ba93fc" providerId="ADAL" clId="{134AA704-C882-43C0-B2A9-8AD329B8456F}" dt="2025-06-23T12:27:11.450" v="256"/>
          <ac:spMkLst>
            <pc:docMk/>
            <pc:sldMk cId="1533091922" sldId="309"/>
            <ac:spMk id="60" creationId="{715BEB1B-D099-FDD7-7AB6-921A59DC5FE4}"/>
          </ac:spMkLst>
        </pc:spChg>
        <pc:spChg chg="mod">
          <ac:chgData name="Erwin de Kreuk" userId="ded3c777-5765-4f11-8c2a-f50909ba93fc" providerId="ADAL" clId="{134AA704-C882-43C0-B2A9-8AD329B8456F}" dt="2025-06-23T12:27:11.450" v="256"/>
          <ac:spMkLst>
            <pc:docMk/>
            <pc:sldMk cId="1533091922" sldId="309"/>
            <ac:spMk id="61" creationId="{2960B192-04D8-B86D-F961-4E48C57F960F}"/>
          </ac:spMkLst>
        </pc:spChg>
        <pc:spChg chg="mod">
          <ac:chgData name="Erwin de Kreuk" userId="ded3c777-5765-4f11-8c2a-f50909ba93fc" providerId="ADAL" clId="{134AA704-C882-43C0-B2A9-8AD329B8456F}" dt="2025-06-23T12:27:11.450" v="256"/>
          <ac:spMkLst>
            <pc:docMk/>
            <pc:sldMk cId="1533091922" sldId="309"/>
            <ac:spMk id="62" creationId="{E0648C37-F06A-7B34-37F5-C84CDC93FC76}"/>
          </ac:spMkLst>
        </pc:spChg>
        <pc:spChg chg="mod">
          <ac:chgData name="Erwin de Kreuk" userId="ded3c777-5765-4f11-8c2a-f50909ba93fc" providerId="ADAL" clId="{134AA704-C882-43C0-B2A9-8AD329B8456F}" dt="2025-06-23T12:27:11.450" v="256"/>
          <ac:spMkLst>
            <pc:docMk/>
            <pc:sldMk cId="1533091922" sldId="309"/>
            <ac:spMk id="63" creationId="{5720DAAC-34E3-C8E9-9649-CC98932839E3}"/>
          </ac:spMkLst>
        </pc:spChg>
        <pc:spChg chg="mod">
          <ac:chgData name="Erwin de Kreuk" userId="ded3c777-5765-4f11-8c2a-f50909ba93fc" providerId="ADAL" clId="{134AA704-C882-43C0-B2A9-8AD329B8456F}" dt="2025-06-23T12:27:11.450" v="256"/>
          <ac:spMkLst>
            <pc:docMk/>
            <pc:sldMk cId="1533091922" sldId="309"/>
            <ac:spMk id="135" creationId="{5C5AC4FE-F11A-46D6-D5AD-FEB2A56ECEB0}"/>
          </ac:spMkLst>
        </pc:spChg>
        <pc:spChg chg="mod">
          <ac:chgData name="Erwin de Kreuk" userId="ded3c777-5765-4f11-8c2a-f50909ba93fc" providerId="ADAL" clId="{134AA704-C882-43C0-B2A9-8AD329B8456F}" dt="2025-06-23T12:27:11.450" v="256"/>
          <ac:spMkLst>
            <pc:docMk/>
            <pc:sldMk cId="1533091922" sldId="309"/>
            <ac:spMk id="137" creationId="{B1E62814-F0AD-D9AD-CC7E-CB0E998089C2}"/>
          </ac:spMkLst>
        </pc:spChg>
        <pc:spChg chg="mod">
          <ac:chgData name="Erwin de Kreuk" userId="ded3c777-5765-4f11-8c2a-f50909ba93fc" providerId="ADAL" clId="{134AA704-C882-43C0-B2A9-8AD329B8456F}" dt="2025-06-23T12:27:11.450" v="256"/>
          <ac:spMkLst>
            <pc:docMk/>
            <pc:sldMk cId="1533091922" sldId="309"/>
            <ac:spMk id="139" creationId="{DC71A268-C34A-5E4D-A11A-DA179ADE4827}"/>
          </ac:spMkLst>
        </pc:spChg>
        <pc:spChg chg="mod">
          <ac:chgData name="Erwin de Kreuk" userId="ded3c777-5765-4f11-8c2a-f50909ba93fc" providerId="ADAL" clId="{134AA704-C882-43C0-B2A9-8AD329B8456F}" dt="2025-06-23T12:27:11.450" v="256"/>
          <ac:spMkLst>
            <pc:docMk/>
            <pc:sldMk cId="1533091922" sldId="309"/>
            <ac:spMk id="141" creationId="{B7245434-6C59-7DCB-D834-59FB135E51D6}"/>
          </ac:spMkLst>
        </pc:spChg>
        <pc:spChg chg="mod">
          <ac:chgData name="Erwin de Kreuk" userId="ded3c777-5765-4f11-8c2a-f50909ba93fc" providerId="ADAL" clId="{134AA704-C882-43C0-B2A9-8AD329B8456F}" dt="2025-06-23T12:27:54.236" v="285"/>
          <ac:spMkLst>
            <pc:docMk/>
            <pc:sldMk cId="1533091922" sldId="309"/>
            <ac:spMk id="147" creationId="{8FBC82DE-386D-1A5E-B221-1D963C4F0485}"/>
          </ac:spMkLst>
        </pc:spChg>
        <pc:spChg chg="mod">
          <ac:chgData name="Erwin de Kreuk" userId="ded3c777-5765-4f11-8c2a-f50909ba93fc" providerId="ADAL" clId="{134AA704-C882-43C0-B2A9-8AD329B8456F}" dt="2025-06-23T12:27:54.236" v="285"/>
          <ac:spMkLst>
            <pc:docMk/>
            <pc:sldMk cId="1533091922" sldId="309"/>
            <ac:spMk id="148" creationId="{F6A33C47-1773-581B-EAAF-3AA080BBC732}"/>
          </ac:spMkLst>
        </pc:spChg>
        <pc:spChg chg="mod">
          <ac:chgData name="Erwin de Kreuk" userId="ded3c777-5765-4f11-8c2a-f50909ba93fc" providerId="ADAL" clId="{134AA704-C882-43C0-B2A9-8AD329B8456F}" dt="2025-06-23T12:27:54.236" v="285"/>
          <ac:spMkLst>
            <pc:docMk/>
            <pc:sldMk cId="1533091922" sldId="309"/>
            <ac:spMk id="149" creationId="{EB9F20C1-A9A5-9CD0-0DD4-109BCE610F24}"/>
          </ac:spMkLst>
        </pc:spChg>
        <pc:spChg chg="mod">
          <ac:chgData name="Erwin de Kreuk" userId="ded3c777-5765-4f11-8c2a-f50909ba93fc" providerId="ADAL" clId="{134AA704-C882-43C0-B2A9-8AD329B8456F}" dt="2025-06-23T12:28:03.277" v="288" actId="20577"/>
          <ac:spMkLst>
            <pc:docMk/>
            <pc:sldMk cId="1533091922" sldId="309"/>
            <ac:spMk id="151" creationId="{F5356FEC-8815-2373-6666-EDF4D706C1AD}"/>
          </ac:spMkLst>
        </pc:spChg>
        <pc:spChg chg="mod">
          <ac:chgData name="Erwin de Kreuk" userId="ded3c777-5765-4f11-8c2a-f50909ba93fc" providerId="ADAL" clId="{134AA704-C882-43C0-B2A9-8AD329B8456F}" dt="2025-06-23T12:28:05.548" v="290" actId="20577"/>
          <ac:spMkLst>
            <pc:docMk/>
            <pc:sldMk cId="1533091922" sldId="309"/>
            <ac:spMk id="152" creationId="{B21701AB-EFA3-09A7-AC0F-2ED0F5D9477D}"/>
          </ac:spMkLst>
        </pc:spChg>
        <pc:spChg chg="mod">
          <ac:chgData name="Erwin de Kreuk" userId="ded3c777-5765-4f11-8c2a-f50909ba93fc" providerId="ADAL" clId="{134AA704-C882-43C0-B2A9-8AD329B8456F}" dt="2025-06-23T12:27:54.236" v="285"/>
          <ac:spMkLst>
            <pc:docMk/>
            <pc:sldMk cId="1533091922" sldId="309"/>
            <ac:spMk id="160" creationId="{4E8D6DDA-2967-AC9D-909C-60B9B03C4904}"/>
          </ac:spMkLst>
        </pc:spChg>
        <pc:spChg chg="mod">
          <ac:chgData name="Erwin de Kreuk" userId="ded3c777-5765-4f11-8c2a-f50909ba93fc" providerId="ADAL" clId="{134AA704-C882-43C0-B2A9-8AD329B8456F}" dt="2025-06-23T12:27:54.236" v="285"/>
          <ac:spMkLst>
            <pc:docMk/>
            <pc:sldMk cId="1533091922" sldId="309"/>
            <ac:spMk id="162" creationId="{32D1E337-6573-B05C-99E5-C3EC00AD85E6}"/>
          </ac:spMkLst>
        </pc:spChg>
        <pc:spChg chg="mod">
          <ac:chgData name="Erwin de Kreuk" userId="ded3c777-5765-4f11-8c2a-f50909ba93fc" providerId="ADAL" clId="{134AA704-C882-43C0-B2A9-8AD329B8456F}" dt="2025-06-23T12:27:54.236" v="285"/>
          <ac:spMkLst>
            <pc:docMk/>
            <pc:sldMk cId="1533091922" sldId="309"/>
            <ac:spMk id="164" creationId="{30791237-8002-96B8-C409-2DA1B15DDA07}"/>
          </ac:spMkLst>
        </pc:spChg>
        <pc:spChg chg="mod">
          <ac:chgData name="Erwin de Kreuk" userId="ded3c777-5765-4f11-8c2a-f50909ba93fc" providerId="ADAL" clId="{134AA704-C882-43C0-B2A9-8AD329B8456F}" dt="2025-06-23T12:27:54.236" v="285"/>
          <ac:spMkLst>
            <pc:docMk/>
            <pc:sldMk cId="1533091922" sldId="309"/>
            <ac:spMk id="166" creationId="{016FD0C9-106E-40D6-FF45-215E851FE029}"/>
          </ac:spMkLst>
        </pc:spChg>
        <pc:spChg chg="mod">
          <ac:chgData name="Erwin de Kreuk" userId="ded3c777-5765-4f11-8c2a-f50909ba93fc" providerId="ADAL" clId="{134AA704-C882-43C0-B2A9-8AD329B8456F}" dt="2025-06-23T12:27:54.236" v="285"/>
          <ac:spMkLst>
            <pc:docMk/>
            <pc:sldMk cId="1533091922" sldId="309"/>
            <ac:spMk id="170" creationId="{B162C767-B88F-43EA-0FC0-1486E6082A8E}"/>
          </ac:spMkLst>
        </pc:spChg>
        <pc:spChg chg="mod">
          <ac:chgData name="Erwin de Kreuk" userId="ded3c777-5765-4f11-8c2a-f50909ba93fc" providerId="ADAL" clId="{134AA704-C882-43C0-B2A9-8AD329B8456F}" dt="2025-06-23T12:29:53" v="312" actId="6549"/>
          <ac:spMkLst>
            <pc:docMk/>
            <pc:sldMk cId="1533091922" sldId="309"/>
            <ac:spMk id="173" creationId="{853BED8D-1A00-F245-1C2E-9CC0AC45CC6D}"/>
          </ac:spMkLst>
        </pc:spChg>
        <pc:spChg chg="add mod">
          <ac:chgData name="Erwin de Kreuk" userId="ded3c777-5765-4f11-8c2a-f50909ba93fc" providerId="ADAL" clId="{134AA704-C882-43C0-B2A9-8AD329B8456F}" dt="2025-06-23T14:38:46.844" v="1026" actId="207"/>
          <ac:spMkLst>
            <pc:docMk/>
            <pc:sldMk cId="1533091922" sldId="309"/>
            <ac:spMk id="180" creationId="{2F02B290-3D5B-A394-A429-3A19FF28083B}"/>
          </ac:spMkLst>
        </pc:spChg>
        <pc:spChg chg="add mod">
          <ac:chgData name="Erwin de Kreuk" userId="ded3c777-5765-4f11-8c2a-f50909ba93fc" providerId="ADAL" clId="{134AA704-C882-43C0-B2A9-8AD329B8456F}" dt="2025-06-23T13:25:44.787" v="687"/>
          <ac:spMkLst>
            <pc:docMk/>
            <pc:sldMk cId="1533091922" sldId="309"/>
            <ac:spMk id="181" creationId="{88311EA6-686E-79C3-49BD-5EB3CF107F31}"/>
          </ac:spMkLst>
        </pc:spChg>
        <pc:spChg chg="add mod">
          <ac:chgData name="Erwin de Kreuk" userId="ded3c777-5765-4f11-8c2a-f50909ba93fc" providerId="ADAL" clId="{134AA704-C882-43C0-B2A9-8AD329B8456F}" dt="2025-06-23T14:38:33.745" v="1022"/>
          <ac:spMkLst>
            <pc:docMk/>
            <pc:sldMk cId="1533091922" sldId="309"/>
            <ac:spMk id="182" creationId="{DE44E560-7C7A-88B2-FAA8-926D9F81B506}"/>
          </ac:spMkLst>
        </pc:spChg>
        <pc:spChg chg="mod">
          <ac:chgData name="Erwin de Kreuk" userId="ded3c777-5765-4f11-8c2a-f50909ba93fc" providerId="ADAL" clId="{134AA704-C882-43C0-B2A9-8AD329B8456F}" dt="2025-06-23T12:24:50.535" v="238" actId="1036"/>
          <ac:spMkLst>
            <pc:docMk/>
            <pc:sldMk cId="1533091922" sldId="309"/>
            <ac:spMk id="194" creationId="{98B0D4C7-90C1-BA0F-0134-8A60583E6F26}"/>
          </ac:spMkLst>
        </pc:spChg>
        <pc:spChg chg="mod">
          <ac:chgData name="Erwin de Kreuk" userId="ded3c777-5765-4f11-8c2a-f50909ba93fc" providerId="ADAL" clId="{134AA704-C882-43C0-B2A9-8AD329B8456F}" dt="2025-06-23T12:24:50.535" v="238" actId="1036"/>
          <ac:spMkLst>
            <pc:docMk/>
            <pc:sldMk cId="1533091922" sldId="309"/>
            <ac:spMk id="195" creationId="{D411965F-7DCE-7969-704D-BAD626BEC3D6}"/>
          </ac:spMkLst>
        </pc:spChg>
        <pc:spChg chg="mod">
          <ac:chgData name="Erwin de Kreuk" userId="ded3c777-5765-4f11-8c2a-f50909ba93fc" providerId="ADAL" clId="{134AA704-C882-43C0-B2A9-8AD329B8456F}" dt="2025-06-23T12:24:50.535" v="238" actId="1036"/>
          <ac:spMkLst>
            <pc:docMk/>
            <pc:sldMk cId="1533091922" sldId="309"/>
            <ac:spMk id="203" creationId="{43187F1C-2BBB-FF28-71A0-709B6F15A690}"/>
          </ac:spMkLst>
        </pc:spChg>
        <pc:spChg chg="mod">
          <ac:chgData name="Erwin de Kreuk" userId="ded3c777-5765-4f11-8c2a-f50909ba93fc" providerId="ADAL" clId="{134AA704-C882-43C0-B2A9-8AD329B8456F}" dt="2025-06-23T12:24:50.535" v="238" actId="1036"/>
          <ac:spMkLst>
            <pc:docMk/>
            <pc:sldMk cId="1533091922" sldId="309"/>
            <ac:spMk id="205" creationId="{E381F125-5F16-A87C-D2BF-409535C3D6A4}"/>
          </ac:spMkLst>
        </pc:spChg>
        <pc:spChg chg="mod">
          <ac:chgData name="Erwin de Kreuk" userId="ded3c777-5765-4f11-8c2a-f50909ba93fc" providerId="ADAL" clId="{134AA704-C882-43C0-B2A9-8AD329B8456F}" dt="2025-06-23T12:24:50.535" v="238" actId="1036"/>
          <ac:spMkLst>
            <pc:docMk/>
            <pc:sldMk cId="1533091922" sldId="309"/>
            <ac:spMk id="209" creationId="{88739523-FDE8-A7A9-2EF4-1E9B7653BA42}"/>
          </ac:spMkLst>
        </pc:spChg>
        <pc:spChg chg="mod">
          <ac:chgData name="Erwin de Kreuk" userId="ded3c777-5765-4f11-8c2a-f50909ba93fc" providerId="ADAL" clId="{134AA704-C882-43C0-B2A9-8AD329B8456F}" dt="2025-06-23T12:24:50.535" v="238" actId="1036"/>
          <ac:spMkLst>
            <pc:docMk/>
            <pc:sldMk cId="1533091922" sldId="309"/>
            <ac:spMk id="210" creationId="{231B5439-3897-7F53-1F72-52778DFFE3AF}"/>
          </ac:spMkLst>
        </pc:spChg>
        <pc:spChg chg="mod">
          <ac:chgData name="Erwin de Kreuk" userId="ded3c777-5765-4f11-8c2a-f50909ba93fc" providerId="ADAL" clId="{134AA704-C882-43C0-B2A9-8AD329B8456F}" dt="2025-06-23T12:24:50.535" v="238" actId="1036"/>
          <ac:spMkLst>
            <pc:docMk/>
            <pc:sldMk cId="1533091922" sldId="309"/>
            <ac:spMk id="222" creationId="{075E76E1-0C5D-CF72-7B14-4ABD7B72B4E8}"/>
          </ac:spMkLst>
        </pc:spChg>
        <pc:spChg chg="mod">
          <ac:chgData name="Erwin de Kreuk" userId="ded3c777-5765-4f11-8c2a-f50909ba93fc" providerId="ADAL" clId="{134AA704-C882-43C0-B2A9-8AD329B8456F}" dt="2025-06-23T12:24:50.535" v="238" actId="1036"/>
          <ac:spMkLst>
            <pc:docMk/>
            <pc:sldMk cId="1533091922" sldId="309"/>
            <ac:spMk id="1078" creationId="{B93ED82C-BD34-7BA3-624D-4C36246F0B34}"/>
          </ac:spMkLst>
        </pc:spChg>
        <pc:spChg chg="mod">
          <ac:chgData name="Erwin de Kreuk" userId="ded3c777-5765-4f11-8c2a-f50909ba93fc" providerId="ADAL" clId="{134AA704-C882-43C0-B2A9-8AD329B8456F}" dt="2025-06-23T12:24:50.535" v="238" actId="1036"/>
          <ac:spMkLst>
            <pc:docMk/>
            <pc:sldMk cId="1533091922" sldId="309"/>
            <ac:spMk id="1084" creationId="{1DFE67F3-3944-7BEF-E687-49285BE1CDF8}"/>
          </ac:spMkLst>
        </pc:spChg>
        <pc:spChg chg="mod">
          <ac:chgData name="Erwin de Kreuk" userId="ded3c777-5765-4f11-8c2a-f50909ba93fc" providerId="ADAL" clId="{134AA704-C882-43C0-B2A9-8AD329B8456F}" dt="2025-06-23T12:24:50.535" v="238" actId="1036"/>
          <ac:spMkLst>
            <pc:docMk/>
            <pc:sldMk cId="1533091922" sldId="309"/>
            <ac:spMk id="1085" creationId="{6DEA8F08-9FAE-CF89-D12C-4D0A67BA9FB2}"/>
          </ac:spMkLst>
        </pc:spChg>
        <pc:grpChg chg="mod">
          <ac:chgData name="Erwin de Kreuk" userId="ded3c777-5765-4f11-8c2a-f50909ba93fc" providerId="ADAL" clId="{134AA704-C882-43C0-B2A9-8AD329B8456F}" dt="2025-06-23T12:27:30.960" v="282" actId="1035"/>
          <ac:grpSpMkLst>
            <pc:docMk/>
            <pc:sldMk cId="1533091922" sldId="309"/>
            <ac:grpSpMk id="22" creationId="{5CFA9C74-2775-BA5C-305E-98CDFC54FC03}"/>
          </ac:grpSpMkLst>
        </pc:grpChg>
        <pc:grpChg chg="mod">
          <ac:chgData name="Erwin de Kreuk" userId="ded3c777-5765-4f11-8c2a-f50909ba93fc" providerId="ADAL" clId="{134AA704-C882-43C0-B2A9-8AD329B8456F}" dt="2025-06-23T12:27:42.829" v="284" actId="1076"/>
          <ac:grpSpMkLst>
            <pc:docMk/>
            <pc:sldMk cId="1533091922" sldId="309"/>
            <ac:grpSpMk id="57" creationId="{4DD25614-FE0E-F541-FE23-5BE87430C636}"/>
          </ac:grpSpMkLst>
        </pc:grpChg>
        <pc:grpChg chg="mod">
          <ac:chgData name="Erwin de Kreuk" userId="ded3c777-5765-4f11-8c2a-f50909ba93fc" providerId="ADAL" clId="{134AA704-C882-43C0-B2A9-8AD329B8456F}" dt="2025-06-23T12:28:00.155" v="286" actId="1076"/>
          <ac:grpSpMkLst>
            <pc:docMk/>
            <pc:sldMk cId="1533091922" sldId="309"/>
            <ac:grpSpMk id="146" creationId="{D98F6798-610A-21E5-2412-09EFF9018617}"/>
          </ac:grpSpMkLst>
        </pc:grpChg>
        <pc:cxnChg chg="add mod">
          <ac:chgData name="Erwin de Kreuk" userId="ded3c777-5765-4f11-8c2a-f50909ba93fc" providerId="ADAL" clId="{134AA704-C882-43C0-B2A9-8AD329B8456F}" dt="2025-06-23T12:35:52.653" v="363" actId="692"/>
          <ac:cxnSpMkLst>
            <pc:docMk/>
            <pc:sldMk cId="1533091922" sldId="309"/>
            <ac:cxnSpMk id="171" creationId="{8382CD5E-8782-D650-1513-9F81E9462122}"/>
          </ac:cxnSpMkLst>
        </pc:cxnChg>
        <pc:cxnChg chg="add mod">
          <ac:chgData name="Erwin de Kreuk" userId="ded3c777-5765-4f11-8c2a-f50909ba93fc" providerId="ADAL" clId="{134AA704-C882-43C0-B2A9-8AD329B8456F}" dt="2025-06-23T12:35:52.653" v="363" actId="692"/>
          <ac:cxnSpMkLst>
            <pc:docMk/>
            <pc:sldMk cId="1533091922" sldId="309"/>
            <ac:cxnSpMk id="172" creationId="{E188B34B-AC84-0D52-D8BA-E042FD1E90B5}"/>
          </ac:cxnSpMkLst>
        </pc:cxnChg>
        <pc:cxnChg chg="add mod">
          <ac:chgData name="Erwin de Kreuk" userId="ded3c777-5765-4f11-8c2a-f50909ba93fc" providerId="ADAL" clId="{134AA704-C882-43C0-B2A9-8AD329B8456F}" dt="2025-06-23T12:35:52.653" v="363" actId="692"/>
          <ac:cxnSpMkLst>
            <pc:docMk/>
            <pc:sldMk cId="1533091922" sldId="309"/>
            <ac:cxnSpMk id="174" creationId="{87BEBE76-862E-AFB1-E3B8-FFD1A6FE3E17}"/>
          </ac:cxnSpMkLst>
        </pc:cxnChg>
      </pc:sldChg>
      <pc:sldChg chg="add del">
        <pc:chgData name="Erwin de Kreuk" userId="ded3c777-5765-4f11-8c2a-f50909ba93fc" providerId="ADAL" clId="{134AA704-C882-43C0-B2A9-8AD329B8456F}" dt="2025-06-23T11:50:50.582" v="64"/>
        <pc:sldMkLst>
          <pc:docMk/>
          <pc:sldMk cId="2181171897" sldId="309"/>
        </pc:sldMkLst>
      </pc:sldChg>
      <pc:sldChg chg="add del">
        <pc:chgData name="Erwin de Kreuk" userId="ded3c777-5765-4f11-8c2a-f50909ba93fc" providerId="ADAL" clId="{134AA704-C882-43C0-B2A9-8AD329B8456F}" dt="2025-06-23T12:19:02.152" v="183" actId="47"/>
        <pc:sldMkLst>
          <pc:docMk/>
          <pc:sldMk cId="2691668532" sldId="309"/>
        </pc:sldMkLst>
      </pc:sldChg>
      <pc:sldChg chg="add del">
        <pc:chgData name="Erwin de Kreuk" userId="ded3c777-5765-4f11-8c2a-f50909ba93fc" providerId="ADAL" clId="{134AA704-C882-43C0-B2A9-8AD329B8456F}" dt="2025-06-23T12:19:03.681" v="184" actId="47"/>
        <pc:sldMkLst>
          <pc:docMk/>
          <pc:sldMk cId="1535063940" sldId="310"/>
        </pc:sldMkLst>
      </pc:sldChg>
      <pc:sldChg chg="addSp delSp modSp add mod modAnim">
        <pc:chgData name="Erwin de Kreuk" userId="ded3c777-5765-4f11-8c2a-f50909ba93fc" providerId="ADAL" clId="{134AA704-C882-43C0-B2A9-8AD329B8456F}" dt="2025-06-23T14:38:42.794" v="1025" actId="207"/>
        <pc:sldMkLst>
          <pc:docMk/>
          <pc:sldMk cId="2634221503" sldId="310"/>
        </pc:sldMkLst>
        <pc:spChg chg="mod">
          <ac:chgData name="Erwin de Kreuk" userId="ded3c777-5765-4f11-8c2a-f50909ba93fc" providerId="ADAL" clId="{134AA704-C882-43C0-B2A9-8AD329B8456F}" dt="2025-06-23T12:30:27.944" v="315"/>
          <ac:spMkLst>
            <pc:docMk/>
            <pc:sldMk cId="2634221503" sldId="310"/>
            <ac:spMk id="20" creationId="{21840ECF-ADF3-B0A7-A401-6DE79F347106}"/>
          </ac:spMkLst>
        </pc:spChg>
        <pc:spChg chg="mod">
          <ac:chgData name="Erwin de Kreuk" userId="ded3c777-5765-4f11-8c2a-f50909ba93fc" providerId="ADAL" clId="{134AA704-C882-43C0-B2A9-8AD329B8456F}" dt="2025-06-23T12:30:27.944" v="315"/>
          <ac:spMkLst>
            <pc:docMk/>
            <pc:sldMk cId="2634221503" sldId="310"/>
            <ac:spMk id="21" creationId="{394A89C8-6FED-CEDD-02EF-E75720AA4689}"/>
          </ac:spMkLst>
        </pc:spChg>
        <pc:spChg chg="mod">
          <ac:chgData name="Erwin de Kreuk" userId="ded3c777-5765-4f11-8c2a-f50909ba93fc" providerId="ADAL" clId="{134AA704-C882-43C0-B2A9-8AD329B8456F}" dt="2025-06-23T12:30:27.944" v="315"/>
          <ac:spMkLst>
            <pc:docMk/>
            <pc:sldMk cId="2634221503" sldId="310"/>
            <ac:spMk id="23" creationId="{788218BD-A371-3B60-6767-6B66422B176D}"/>
          </ac:spMkLst>
        </pc:spChg>
        <pc:spChg chg="mod">
          <ac:chgData name="Erwin de Kreuk" userId="ded3c777-5765-4f11-8c2a-f50909ba93fc" providerId="ADAL" clId="{134AA704-C882-43C0-B2A9-8AD329B8456F}" dt="2025-06-23T14:38:42.794" v="1025" actId="207"/>
          <ac:spMkLst>
            <pc:docMk/>
            <pc:sldMk cId="2634221503" sldId="310"/>
            <ac:spMk id="24" creationId="{2F9A6CA0-45E0-8C9B-52D0-DE66B70EB6FA}"/>
          </ac:spMkLst>
        </pc:spChg>
        <pc:spChg chg="mod">
          <ac:chgData name="Erwin de Kreuk" userId="ded3c777-5765-4f11-8c2a-f50909ba93fc" providerId="ADAL" clId="{134AA704-C882-43C0-B2A9-8AD329B8456F}" dt="2025-06-23T14:38:42.794" v="1025" actId="207"/>
          <ac:spMkLst>
            <pc:docMk/>
            <pc:sldMk cId="2634221503" sldId="310"/>
            <ac:spMk id="25" creationId="{22C6A6BE-2999-AD07-EC20-B75204E7DDB4}"/>
          </ac:spMkLst>
        </pc:spChg>
        <pc:spChg chg="mod">
          <ac:chgData name="Erwin de Kreuk" userId="ded3c777-5765-4f11-8c2a-f50909ba93fc" providerId="ADAL" clId="{134AA704-C882-43C0-B2A9-8AD329B8456F}" dt="2025-06-23T12:30:27.944" v="315"/>
          <ac:spMkLst>
            <pc:docMk/>
            <pc:sldMk cId="2634221503" sldId="310"/>
            <ac:spMk id="27" creationId="{E0F12A6F-315B-8A2A-4EA6-08F5061DE570}"/>
          </ac:spMkLst>
        </pc:spChg>
        <pc:spChg chg="mod">
          <ac:chgData name="Erwin de Kreuk" userId="ded3c777-5765-4f11-8c2a-f50909ba93fc" providerId="ADAL" clId="{134AA704-C882-43C0-B2A9-8AD329B8456F}" dt="2025-06-23T12:30:27.944" v="315"/>
          <ac:spMkLst>
            <pc:docMk/>
            <pc:sldMk cId="2634221503" sldId="310"/>
            <ac:spMk id="34" creationId="{ADCC2734-B788-CFF4-D9A3-86A780468ABB}"/>
          </ac:spMkLst>
        </pc:spChg>
        <pc:spChg chg="mod">
          <ac:chgData name="Erwin de Kreuk" userId="ded3c777-5765-4f11-8c2a-f50909ba93fc" providerId="ADAL" clId="{134AA704-C882-43C0-B2A9-8AD329B8456F}" dt="2025-06-23T12:30:27.944" v="315"/>
          <ac:spMkLst>
            <pc:docMk/>
            <pc:sldMk cId="2634221503" sldId="310"/>
            <ac:spMk id="36" creationId="{557E6705-1CE3-DBEC-18E4-939A92433E5A}"/>
          </ac:spMkLst>
        </pc:spChg>
        <pc:spChg chg="mod">
          <ac:chgData name="Erwin de Kreuk" userId="ded3c777-5765-4f11-8c2a-f50909ba93fc" providerId="ADAL" clId="{134AA704-C882-43C0-B2A9-8AD329B8456F}" dt="2025-06-23T12:30:27.944" v="315"/>
          <ac:spMkLst>
            <pc:docMk/>
            <pc:sldMk cId="2634221503" sldId="310"/>
            <ac:spMk id="38" creationId="{E6F57A1A-3B73-4D84-71E1-1B018F003CE2}"/>
          </ac:spMkLst>
        </pc:spChg>
        <pc:spChg chg="add mod">
          <ac:chgData name="Erwin de Kreuk" userId="ded3c777-5765-4f11-8c2a-f50909ba93fc" providerId="ADAL" clId="{134AA704-C882-43C0-B2A9-8AD329B8456F}" dt="2025-06-23T13:25:42.978" v="686"/>
          <ac:spMkLst>
            <pc:docMk/>
            <pc:sldMk cId="2634221503" sldId="310"/>
            <ac:spMk id="41" creationId="{50E0D134-62D2-2E1B-16D2-7CD383D1A2B4}"/>
          </ac:spMkLst>
        </pc:spChg>
        <pc:spChg chg="add mod">
          <ac:chgData name="Erwin de Kreuk" userId="ded3c777-5765-4f11-8c2a-f50909ba93fc" providerId="ADAL" clId="{134AA704-C882-43C0-B2A9-8AD329B8456F}" dt="2025-06-23T14:38:37.894" v="1024"/>
          <ac:spMkLst>
            <pc:docMk/>
            <pc:sldMk cId="2634221503" sldId="310"/>
            <ac:spMk id="42" creationId="{5D38A77C-A339-6248-BAA5-FDBCC903858D}"/>
          </ac:spMkLst>
        </pc:spChg>
        <pc:spChg chg="mod">
          <ac:chgData name="Erwin de Kreuk" userId="ded3c777-5765-4f11-8c2a-f50909ba93fc" providerId="ADAL" clId="{134AA704-C882-43C0-B2A9-8AD329B8456F}" dt="2025-06-23T12:30:34.116" v="319" actId="1076"/>
          <ac:spMkLst>
            <pc:docMk/>
            <pc:sldMk cId="2634221503" sldId="310"/>
            <ac:spMk id="49" creationId="{46A86CC5-4A1E-FF01-8E02-04E903D5B9AE}"/>
          </ac:spMkLst>
        </pc:spChg>
        <pc:spChg chg="mod">
          <ac:chgData name="Erwin de Kreuk" userId="ded3c777-5765-4f11-8c2a-f50909ba93fc" providerId="ADAL" clId="{134AA704-C882-43C0-B2A9-8AD329B8456F}" dt="2025-06-23T14:38:42.794" v="1025" actId="207"/>
          <ac:spMkLst>
            <pc:docMk/>
            <pc:sldMk cId="2634221503" sldId="310"/>
            <ac:spMk id="180" creationId="{E7DF1C46-128B-4105-C308-2AB296E3647D}"/>
          </ac:spMkLst>
        </pc:spChg>
        <pc:grpChg chg="mod">
          <ac:chgData name="Erwin de Kreuk" userId="ded3c777-5765-4f11-8c2a-f50909ba93fc" providerId="ADAL" clId="{134AA704-C882-43C0-B2A9-8AD329B8456F}" dt="2025-06-23T12:30:38.932" v="320" actId="1076"/>
          <ac:grpSpMkLst>
            <pc:docMk/>
            <pc:sldMk cId="2634221503" sldId="310"/>
            <ac:grpSpMk id="19" creationId="{8C4962B0-382C-63E5-0733-C4494E5D7A20}"/>
          </ac:grpSpMkLst>
        </pc:grpChg>
        <pc:picChg chg="mod">
          <ac:chgData name="Erwin de Kreuk" userId="ded3c777-5765-4f11-8c2a-f50909ba93fc" providerId="ADAL" clId="{134AA704-C882-43C0-B2A9-8AD329B8456F}" dt="2025-06-23T12:30:27.944" v="315"/>
          <ac:picMkLst>
            <pc:docMk/>
            <pc:sldMk cId="2634221503" sldId="310"/>
            <ac:picMk id="33" creationId="{BF6E90E8-3304-5D68-E5F7-FFD895A9892F}"/>
          </ac:picMkLst>
        </pc:picChg>
        <pc:picChg chg="mod">
          <ac:chgData name="Erwin de Kreuk" userId="ded3c777-5765-4f11-8c2a-f50909ba93fc" providerId="ADAL" clId="{134AA704-C882-43C0-B2A9-8AD329B8456F}" dt="2025-06-23T12:30:27.944" v="315"/>
          <ac:picMkLst>
            <pc:docMk/>
            <pc:sldMk cId="2634221503" sldId="310"/>
            <ac:picMk id="35" creationId="{3F6FD377-DF81-DC2E-1729-8F9057337EF7}"/>
          </ac:picMkLst>
        </pc:picChg>
        <pc:picChg chg="mod">
          <ac:chgData name="Erwin de Kreuk" userId="ded3c777-5765-4f11-8c2a-f50909ba93fc" providerId="ADAL" clId="{134AA704-C882-43C0-B2A9-8AD329B8456F}" dt="2025-06-23T12:30:27.944" v="315"/>
          <ac:picMkLst>
            <pc:docMk/>
            <pc:sldMk cId="2634221503" sldId="310"/>
            <ac:picMk id="37" creationId="{47B82B88-E2B2-62E2-22C9-BA38A34E3BB8}"/>
          </ac:picMkLst>
        </pc:picChg>
        <pc:cxnChg chg="mod">
          <ac:chgData name="Erwin de Kreuk" userId="ded3c777-5765-4f11-8c2a-f50909ba93fc" providerId="ADAL" clId="{134AA704-C882-43C0-B2A9-8AD329B8456F}" dt="2025-06-23T14:38:42.794" v="1025" actId="207"/>
          <ac:cxnSpMkLst>
            <pc:docMk/>
            <pc:sldMk cId="2634221503" sldId="310"/>
            <ac:cxnSpMk id="26" creationId="{BF9E99E5-2F25-D073-1715-E079EFD74252}"/>
          </ac:cxnSpMkLst>
        </pc:cxnChg>
        <pc:cxnChg chg="mod">
          <ac:chgData name="Erwin de Kreuk" userId="ded3c777-5765-4f11-8c2a-f50909ba93fc" providerId="ADAL" clId="{134AA704-C882-43C0-B2A9-8AD329B8456F}" dt="2025-06-23T14:38:42.794" v="1025" actId="207"/>
          <ac:cxnSpMkLst>
            <pc:docMk/>
            <pc:sldMk cId="2634221503" sldId="310"/>
            <ac:cxnSpMk id="28" creationId="{4F1044B2-6C1C-359B-BBED-DA3D558D2B73}"/>
          </ac:cxnSpMkLst>
        </pc:cxnChg>
        <pc:cxnChg chg="mod">
          <ac:chgData name="Erwin de Kreuk" userId="ded3c777-5765-4f11-8c2a-f50909ba93fc" providerId="ADAL" clId="{134AA704-C882-43C0-B2A9-8AD329B8456F}" dt="2025-06-23T14:38:42.794" v="1025" actId="207"/>
          <ac:cxnSpMkLst>
            <pc:docMk/>
            <pc:sldMk cId="2634221503" sldId="310"/>
            <ac:cxnSpMk id="30" creationId="{11B04146-E823-0A4C-C329-6284F36BDE96}"/>
          </ac:cxnSpMkLst>
        </pc:cxnChg>
        <pc:cxnChg chg="mod">
          <ac:chgData name="Erwin de Kreuk" userId="ded3c777-5765-4f11-8c2a-f50909ba93fc" providerId="ADAL" clId="{134AA704-C882-43C0-B2A9-8AD329B8456F}" dt="2025-06-23T12:30:47.689" v="322" actId="14100"/>
          <ac:cxnSpMkLst>
            <pc:docMk/>
            <pc:sldMk cId="2634221503" sldId="310"/>
            <ac:cxnSpMk id="174" creationId="{7F550F65-A525-FCB2-30C0-62CE82249FF3}"/>
          </ac:cxnSpMkLst>
        </pc:cxnChg>
      </pc:sldChg>
      <pc:sldChg chg="add del">
        <pc:chgData name="Erwin de Kreuk" userId="ded3c777-5765-4f11-8c2a-f50909ba93fc" providerId="ADAL" clId="{134AA704-C882-43C0-B2A9-8AD329B8456F}" dt="2025-06-23T11:50:50.582" v="64"/>
        <pc:sldMkLst>
          <pc:docMk/>
          <pc:sldMk cId="3224854365" sldId="310"/>
        </pc:sldMkLst>
      </pc:sldChg>
      <pc:sldChg chg="add del">
        <pc:chgData name="Erwin de Kreuk" userId="ded3c777-5765-4f11-8c2a-f50909ba93fc" providerId="ADAL" clId="{134AA704-C882-43C0-B2A9-8AD329B8456F}" dt="2025-06-23T11:50:50.582" v="64"/>
        <pc:sldMkLst>
          <pc:docMk/>
          <pc:sldMk cId="2697914912" sldId="311"/>
        </pc:sldMkLst>
      </pc:sldChg>
      <pc:sldChg chg="addSp delSp modSp add mod modAnim">
        <pc:chgData name="Erwin de Kreuk" userId="ded3c777-5765-4f11-8c2a-f50909ba93fc" providerId="ADAL" clId="{134AA704-C882-43C0-B2A9-8AD329B8456F}" dt="2025-06-23T14:30:30.874" v="915" actId="6549"/>
        <pc:sldMkLst>
          <pc:docMk/>
          <pc:sldMk cId="3995499800" sldId="311"/>
        </pc:sldMkLst>
        <pc:spChg chg="add mod">
          <ac:chgData name="Erwin de Kreuk" userId="ded3c777-5765-4f11-8c2a-f50909ba93fc" providerId="ADAL" clId="{134AA704-C882-43C0-B2A9-8AD329B8456F}" dt="2025-06-23T14:30:27.059" v="914" actId="403"/>
          <ac:spMkLst>
            <pc:docMk/>
            <pc:sldMk cId="3995499800" sldId="311"/>
            <ac:spMk id="3" creationId="{5D302F87-DF87-CC93-50F4-EB343366F11D}"/>
          </ac:spMkLst>
        </pc:spChg>
        <pc:spChg chg="mod">
          <ac:chgData name="Erwin de Kreuk" userId="ded3c777-5765-4f11-8c2a-f50909ba93fc" providerId="ADAL" clId="{134AA704-C882-43C0-B2A9-8AD329B8456F}" dt="2025-06-23T12:11:38.912" v="136"/>
          <ac:spMkLst>
            <pc:docMk/>
            <pc:sldMk cId="3995499800" sldId="311"/>
            <ac:spMk id="9" creationId="{6E224AC3-6F76-7E71-E476-83A935CB89A4}"/>
          </ac:spMkLst>
        </pc:spChg>
        <pc:spChg chg="mod">
          <ac:chgData name="Erwin de Kreuk" userId="ded3c777-5765-4f11-8c2a-f50909ba93fc" providerId="ADAL" clId="{134AA704-C882-43C0-B2A9-8AD329B8456F}" dt="2025-06-23T14:30:27.059" v="914" actId="403"/>
          <ac:spMkLst>
            <pc:docMk/>
            <pc:sldMk cId="3995499800" sldId="311"/>
            <ac:spMk id="24" creationId="{231D9DB4-3D0D-CE3A-8D00-781AB067872E}"/>
          </ac:spMkLst>
        </pc:spChg>
        <pc:spChg chg="mod">
          <ac:chgData name="Erwin de Kreuk" userId="ded3c777-5765-4f11-8c2a-f50909ba93fc" providerId="ADAL" clId="{134AA704-C882-43C0-B2A9-8AD329B8456F}" dt="2025-06-23T14:30:27.059" v="914" actId="403"/>
          <ac:spMkLst>
            <pc:docMk/>
            <pc:sldMk cId="3995499800" sldId="311"/>
            <ac:spMk id="25" creationId="{772EC91A-6725-4C98-578D-554222D89840}"/>
          </ac:spMkLst>
        </pc:spChg>
        <pc:spChg chg="mod">
          <ac:chgData name="Erwin de Kreuk" userId="ded3c777-5765-4f11-8c2a-f50909ba93fc" providerId="ADAL" clId="{134AA704-C882-43C0-B2A9-8AD329B8456F}" dt="2025-06-23T14:30:30.874" v="915" actId="6549"/>
          <ac:spMkLst>
            <pc:docMk/>
            <pc:sldMk cId="3995499800" sldId="311"/>
            <ac:spMk id="26" creationId="{95EEA561-A7AA-0510-ED23-EED8CFBE6D9F}"/>
          </ac:spMkLst>
        </pc:spChg>
        <pc:spChg chg="mod">
          <ac:chgData name="Erwin de Kreuk" userId="ded3c777-5765-4f11-8c2a-f50909ba93fc" providerId="ADAL" clId="{134AA704-C882-43C0-B2A9-8AD329B8456F}" dt="2025-06-23T14:30:27.059" v="914" actId="403"/>
          <ac:spMkLst>
            <pc:docMk/>
            <pc:sldMk cId="3995499800" sldId="311"/>
            <ac:spMk id="27" creationId="{AE1B31D7-6422-BB69-EC10-02BB7F9F5021}"/>
          </ac:spMkLst>
        </pc:spChg>
        <pc:spChg chg="mod">
          <ac:chgData name="Erwin de Kreuk" userId="ded3c777-5765-4f11-8c2a-f50909ba93fc" providerId="ADAL" clId="{134AA704-C882-43C0-B2A9-8AD329B8456F}" dt="2025-06-23T14:30:27.059" v="914" actId="403"/>
          <ac:spMkLst>
            <pc:docMk/>
            <pc:sldMk cId="3995499800" sldId="311"/>
            <ac:spMk id="28" creationId="{4588184A-34FC-6DD4-371E-5B4B5C314E48}"/>
          </ac:spMkLst>
        </pc:spChg>
        <pc:cxnChg chg="mod">
          <ac:chgData name="Erwin de Kreuk" userId="ded3c777-5765-4f11-8c2a-f50909ba93fc" providerId="ADAL" clId="{134AA704-C882-43C0-B2A9-8AD329B8456F}" dt="2025-06-23T14:30:27.059" v="914" actId="403"/>
          <ac:cxnSpMkLst>
            <pc:docMk/>
            <pc:sldMk cId="3995499800" sldId="311"/>
            <ac:cxnSpMk id="18" creationId="{EB5059CB-BFF3-9E23-01D8-1E93E4ACE6C5}"/>
          </ac:cxnSpMkLst>
        </pc:cxnChg>
        <pc:cxnChg chg="mod">
          <ac:chgData name="Erwin de Kreuk" userId="ded3c777-5765-4f11-8c2a-f50909ba93fc" providerId="ADAL" clId="{134AA704-C882-43C0-B2A9-8AD329B8456F}" dt="2025-06-23T14:30:27.059" v="914" actId="403"/>
          <ac:cxnSpMkLst>
            <pc:docMk/>
            <pc:sldMk cId="3995499800" sldId="311"/>
            <ac:cxnSpMk id="19" creationId="{BA6EF0B8-5B26-922F-05AC-6E9562747BE3}"/>
          </ac:cxnSpMkLst>
        </pc:cxnChg>
        <pc:cxnChg chg="mod">
          <ac:chgData name="Erwin de Kreuk" userId="ded3c777-5765-4f11-8c2a-f50909ba93fc" providerId="ADAL" clId="{134AA704-C882-43C0-B2A9-8AD329B8456F}" dt="2025-06-23T14:30:27.059" v="914" actId="403"/>
          <ac:cxnSpMkLst>
            <pc:docMk/>
            <pc:sldMk cId="3995499800" sldId="311"/>
            <ac:cxnSpMk id="29" creationId="{0630739F-8E1D-5EF2-55AB-0B06CD0080C7}"/>
          </ac:cxnSpMkLst>
        </pc:cxnChg>
      </pc:sldChg>
      <pc:sldChg chg="modSp add del mod modAnim">
        <pc:chgData name="Erwin de Kreuk" userId="ded3c777-5765-4f11-8c2a-f50909ba93fc" providerId="ADAL" clId="{134AA704-C882-43C0-B2A9-8AD329B8456F}" dt="2025-06-23T12:31:17.613" v="327" actId="47"/>
        <pc:sldMkLst>
          <pc:docMk/>
          <pc:sldMk cId="410227224" sldId="312"/>
        </pc:sldMkLst>
      </pc:sldChg>
      <pc:sldChg chg="addSp delSp modSp add mod modAnim">
        <pc:chgData name="Erwin de Kreuk" userId="ded3c777-5765-4f11-8c2a-f50909ba93fc" providerId="ADAL" clId="{134AA704-C882-43C0-B2A9-8AD329B8456F}" dt="2025-06-23T14:38:56.434" v="1029" actId="207"/>
        <pc:sldMkLst>
          <pc:docMk/>
          <pc:sldMk cId="2331218229" sldId="312"/>
        </pc:sldMkLst>
        <pc:spChg chg="mod">
          <ac:chgData name="Erwin de Kreuk" userId="ded3c777-5765-4f11-8c2a-f50909ba93fc" providerId="ADAL" clId="{134AA704-C882-43C0-B2A9-8AD329B8456F}" dt="2025-06-23T14:38:56.434" v="1029" actId="207"/>
          <ac:spMkLst>
            <pc:docMk/>
            <pc:sldMk cId="2331218229" sldId="312"/>
            <ac:spMk id="24" creationId="{DBEF78E5-BA11-B843-2ABF-C2394557D142}"/>
          </ac:spMkLst>
        </pc:spChg>
        <pc:spChg chg="mod">
          <ac:chgData name="Erwin de Kreuk" userId="ded3c777-5765-4f11-8c2a-f50909ba93fc" providerId="ADAL" clId="{134AA704-C882-43C0-B2A9-8AD329B8456F}" dt="2025-06-23T14:38:56.434" v="1029" actId="207"/>
          <ac:spMkLst>
            <pc:docMk/>
            <pc:sldMk cId="2331218229" sldId="312"/>
            <ac:spMk id="25" creationId="{065BB942-DA60-EBEB-BC08-2B9FF8C8D7D0}"/>
          </ac:spMkLst>
        </pc:spChg>
        <pc:spChg chg="add mod">
          <ac:chgData name="Erwin de Kreuk" userId="ded3c777-5765-4f11-8c2a-f50909ba93fc" providerId="ADAL" clId="{134AA704-C882-43C0-B2A9-8AD329B8456F}" dt="2025-06-23T13:25:37.873" v="684"/>
          <ac:spMkLst>
            <pc:docMk/>
            <pc:sldMk cId="2331218229" sldId="312"/>
            <ac:spMk id="39" creationId="{49D9C0D5-75FF-2A89-08DF-E9F9557C629B}"/>
          </ac:spMkLst>
        </pc:spChg>
        <pc:spChg chg="add mod">
          <ac:chgData name="Erwin de Kreuk" userId="ded3c777-5765-4f11-8c2a-f50909ba93fc" providerId="ADAL" clId="{134AA704-C882-43C0-B2A9-8AD329B8456F}" dt="2025-06-23T14:38:51.428" v="1028"/>
          <ac:spMkLst>
            <pc:docMk/>
            <pc:sldMk cId="2331218229" sldId="312"/>
            <ac:spMk id="41" creationId="{F987438C-B467-9770-54D3-4C4BC6928701}"/>
          </ac:spMkLst>
        </pc:spChg>
        <pc:spChg chg="mod">
          <ac:chgData name="Erwin de Kreuk" userId="ded3c777-5765-4f11-8c2a-f50909ba93fc" providerId="ADAL" clId="{134AA704-C882-43C0-B2A9-8AD329B8456F}" dt="2025-06-23T14:38:56.434" v="1029" actId="207"/>
          <ac:spMkLst>
            <pc:docMk/>
            <pc:sldMk cId="2331218229" sldId="312"/>
            <ac:spMk id="180" creationId="{76F92B70-21A2-1AA2-5AF5-AFE5C26CF16F}"/>
          </ac:spMkLst>
        </pc:spChg>
        <pc:cxnChg chg="mod">
          <ac:chgData name="Erwin de Kreuk" userId="ded3c777-5765-4f11-8c2a-f50909ba93fc" providerId="ADAL" clId="{134AA704-C882-43C0-B2A9-8AD329B8456F}" dt="2025-06-23T14:38:56.434" v="1029" actId="207"/>
          <ac:cxnSpMkLst>
            <pc:docMk/>
            <pc:sldMk cId="2331218229" sldId="312"/>
            <ac:cxnSpMk id="26" creationId="{C1BFE5F0-6B14-BCFD-E0F9-DF4A4CA73DD1}"/>
          </ac:cxnSpMkLst>
        </pc:cxnChg>
        <pc:cxnChg chg="mod">
          <ac:chgData name="Erwin de Kreuk" userId="ded3c777-5765-4f11-8c2a-f50909ba93fc" providerId="ADAL" clId="{134AA704-C882-43C0-B2A9-8AD329B8456F}" dt="2025-06-23T14:38:56.434" v="1029" actId="207"/>
          <ac:cxnSpMkLst>
            <pc:docMk/>
            <pc:sldMk cId="2331218229" sldId="312"/>
            <ac:cxnSpMk id="28" creationId="{08B3ED1F-4396-BCED-B91A-BB02B8A0F5ED}"/>
          </ac:cxnSpMkLst>
        </pc:cxnChg>
        <pc:cxnChg chg="mod">
          <ac:chgData name="Erwin de Kreuk" userId="ded3c777-5765-4f11-8c2a-f50909ba93fc" providerId="ADAL" clId="{134AA704-C882-43C0-B2A9-8AD329B8456F}" dt="2025-06-23T14:38:56.434" v="1029" actId="207"/>
          <ac:cxnSpMkLst>
            <pc:docMk/>
            <pc:sldMk cId="2331218229" sldId="312"/>
            <ac:cxnSpMk id="30" creationId="{7A7B8C76-39F0-0144-9345-CA18D689B72F}"/>
          </ac:cxnSpMkLst>
        </pc:cxnChg>
        <pc:cxnChg chg="mod">
          <ac:chgData name="Erwin de Kreuk" userId="ded3c777-5765-4f11-8c2a-f50909ba93fc" providerId="ADAL" clId="{134AA704-C882-43C0-B2A9-8AD329B8456F}" dt="2025-06-23T12:35:39.100" v="361" actId="692"/>
          <ac:cxnSpMkLst>
            <pc:docMk/>
            <pc:sldMk cId="2331218229" sldId="312"/>
            <ac:cxnSpMk id="171" creationId="{EEFEE1D1-FB03-FDFF-0451-898988161EC8}"/>
          </ac:cxnSpMkLst>
        </pc:cxnChg>
        <pc:cxnChg chg="mod">
          <ac:chgData name="Erwin de Kreuk" userId="ded3c777-5765-4f11-8c2a-f50909ba93fc" providerId="ADAL" clId="{134AA704-C882-43C0-B2A9-8AD329B8456F}" dt="2025-06-23T12:35:39.100" v="361" actId="692"/>
          <ac:cxnSpMkLst>
            <pc:docMk/>
            <pc:sldMk cId="2331218229" sldId="312"/>
            <ac:cxnSpMk id="172" creationId="{DAC7D4AE-89CB-B060-1F42-DE9CDD236018}"/>
          </ac:cxnSpMkLst>
        </pc:cxnChg>
        <pc:cxnChg chg="mod ord">
          <ac:chgData name="Erwin de Kreuk" userId="ded3c777-5765-4f11-8c2a-f50909ba93fc" providerId="ADAL" clId="{134AA704-C882-43C0-B2A9-8AD329B8456F}" dt="2025-06-23T12:43:11.779" v="560" actId="1038"/>
          <ac:cxnSpMkLst>
            <pc:docMk/>
            <pc:sldMk cId="2331218229" sldId="312"/>
            <ac:cxnSpMk id="174" creationId="{2D1A2767-3DA0-9A3C-DB0A-DBFAE773A400}"/>
          </ac:cxnSpMkLst>
        </pc:cxnChg>
      </pc:sldChg>
      <pc:sldChg chg="add del modTransition">
        <pc:chgData name="Erwin de Kreuk" userId="ded3c777-5765-4f11-8c2a-f50909ba93fc" providerId="ADAL" clId="{134AA704-C882-43C0-B2A9-8AD329B8456F}" dt="2025-06-23T11:50:49.672" v="62"/>
        <pc:sldMkLst>
          <pc:docMk/>
          <pc:sldMk cId="3665738102" sldId="312"/>
        </pc:sldMkLst>
      </pc:sldChg>
      <pc:sldChg chg="addSp delSp modSp add mod modAnim">
        <pc:chgData name="Erwin de Kreuk" userId="ded3c777-5765-4f11-8c2a-f50909ba93fc" providerId="ADAL" clId="{134AA704-C882-43C0-B2A9-8AD329B8456F}" dt="2025-06-23T14:39:06.431" v="1032" actId="207"/>
        <pc:sldMkLst>
          <pc:docMk/>
          <pc:sldMk cId="2098483651" sldId="313"/>
        </pc:sldMkLst>
        <pc:spChg chg="mod">
          <ac:chgData name="Erwin de Kreuk" userId="ded3c777-5765-4f11-8c2a-f50909ba93fc" providerId="ADAL" clId="{134AA704-C882-43C0-B2A9-8AD329B8456F}" dt="2025-06-23T14:39:06.431" v="1032" actId="207"/>
          <ac:spMkLst>
            <pc:docMk/>
            <pc:sldMk cId="2098483651" sldId="313"/>
            <ac:spMk id="24" creationId="{40AD05D4-156F-FF3E-8C16-2D1DC4233CE3}"/>
          </ac:spMkLst>
        </pc:spChg>
        <pc:spChg chg="mod">
          <ac:chgData name="Erwin de Kreuk" userId="ded3c777-5765-4f11-8c2a-f50909ba93fc" providerId="ADAL" clId="{134AA704-C882-43C0-B2A9-8AD329B8456F}" dt="2025-06-23T14:39:06.431" v="1032" actId="207"/>
          <ac:spMkLst>
            <pc:docMk/>
            <pc:sldMk cId="2098483651" sldId="313"/>
            <ac:spMk id="25" creationId="{72C88168-0686-CF2D-FF10-2F87F552FB96}"/>
          </ac:spMkLst>
        </pc:spChg>
        <pc:spChg chg="add mod">
          <ac:chgData name="Erwin de Kreuk" userId="ded3c777-5765-4f11-8c2a-f50909ba93fc" providerId="ADAL" clId="{134AA704-C882-43C0-B2A9-8AD329B8456F}" dt="2025-06-23T13:25:32.791" v="683" actId="1076"/>
          <ac:spMkLst>
            <pc:docMk/>
            <pc:sldMk cId="2098483651" sldId="313"/>
            <ac:spMk id="53" creationId="{B1C50E2C-9646-46B3-D116-448763E57ABE}"/>
          </ac:spMkLst>
        </pc:spChg>
        <pc:spChg chg="add mod">
          <ac:chgData name="Erwin de Kreuk" userId="ded3c777-5765-4f11-8c2a-f50909ba93fc" providerId="ADAL" clId="{134AA704-C882-43C0-B2A9-8AD329B8456F}" dt="2025-06-23T14:39:02.098" v="1031"/>
          <ac:spMkLst>
            <pc:docMk/>
            <pc:sldMk cId="2098483651" sldId="313"/>
            <ac:spMk id="54" creationId="{28C7941A-4A7B-E7A9-D70E-FBA130C70A96}"/>
          </ac:spMkLst>
        </pc:spChg>
        <pc:spChg chg="mod">
          <ac:chgData name="Erwin de Kreuk" userId="ded3c777-5765-4f11-8c2a-f50909ba93fc" providerId="ADAL" clId="{134AA704-C882-43C0-B2A9-8AD329B8456F}" dt="2025-06-23T14:39:06.431" v="1032" actId="207"/>
          <ac:spMkLst>
            <pc:docMk/>
            <pc:sldMk cId="2098483651" sldId="313"/>
            <ac:spMk id="180" creationId="{5EE1638A-81EA-1E04-C50B-25ED921EEF3C}"/>
          </ac:spMkLst>
        </pc:spChg>
        <pc:cxnChg chg="mod">
          <ac:chgData name="Erwin de Kreuk" userId="ded3c777-5765-4f11-8c2a-f50909ba93fc" providerId="ADAL" clId="{134AA704-C882-43C0-B2A9-8AD329B8456F}" dt="2025-06-23T14:39:06.431" v="1032" actId="207"/>
          <ac:cxnSpMkLst>
            <pc:docMk/>
            <pc:sldMk cId="2098483651" sldId="313"/>
            <ac:cxnSpMk id="26" creationId="{FCA2D5FD-AEA2-E280-0FFE-877941E16187}"/>
          </ac:cxnSpMkLst>
        </pc:cxnChg>
        <pc:cxnChg chg="mod">
          <ac:chgData name="Erwin de Kreuk" userId="ded3c777-5765-4f11-8c2a-f50909ba93fc" providerId="ADAL" clId="{134AA704-C882-43C0-B2A9-8AD329B8456F}" dt="2025-06-23T14:39:06.431" v="1032" actId="207"/>
          <ac:cxnSpMkLst>
            <pc:docMk/>
            <pc:sldMk cId="2098483651" sldId="313"/>
            <ac:cxnSpMk id="28" creationId="{F6F5819F-01D6-0135-35AD-FFE66F38D086}"/>
          </ac:cxnSpMkLst>
        </pc:cxnChg>
        <pc:cxnChg chg="mod">
          <ac:chgData name="Erwin de Kreuk" userId="ded3c777-5765-4f11-8c2a-f50909ba93fc" providerId="ADAL" clId="{134AA704-C882-43C0-B2A9-8AD329B8456F}" dt="2025-06-23T14:39:06.431" v="1032" actId="207"/>
          <ac:cxnSpMkLst>
            <pc:docMk/>
            <pc:sldMk cId="2098483651" sldId="313"/>
            <ac:cxnSpMk id="30" creationId="{D654AD07-0084-29C9-7527-1155707A0F1D}"/>
          </ac:cxnSpMkLst>
        </pc:cxnChg>
        <pc:cxnChg chg="add del mod">
          <ac:chgData name="Erwin de Kreuk" userId="ded3c777-5765-4f11-8c2a-f50909ba93fc" providerId="ADAL" clId="{134AA704-C882-43C0-B2A9-8AD329B8456F}" dt="2025-06-23T12:34:44.080" v="350" actId="108"/>
          <ac:cxnSpMkLst>
            <pc:docMk/>
            <pc:sldMk cId="2098483651" sldId="313"/>
            <ac:cxnSpMk id="39" creationId="{12718783-7868-FC04-D262-C32BA1C22DA2}"/>
          </ac:cxnSpMkLst>
        </pc:cxnChg>
        <pc:cxnChg chg="add del mod">
          <ac:chgData name="Erwin de Kreuk" userId="ded3c777-5765-4f11-8c2a-f50909ba93fc" providerId="ADAL" clId="{134AA704-C882-43C0-B2A9-8AD329B8456F}" dt="2025-06-23T12:34:35.224" v="349" actId="692"/>
          <ac:cxnSpMkLst>
            <pc:docMk/>
            <pc:sldMk cId="2098483651" sldId="313"/>
            <ac:cxnSpMk id="40" creationId="{2530C77A-4677-626E-2089-F627E5F58380}"/>
          </ac:cxnSpMkLst>
        </pc:cxnChg>
        <pc:cxnChg chg="add del mod">
          <ac:chgData name="Erwin de Kreuk" userId="ded3c777-5765-4f11-8c2a-f50909ba93fc" providerId="ADAL" clId="{134AA704-C882-43C0-B2A9-8AD329B8456F}" dt="2025-06-23T12:35:05.831" v="355" actId="14100"/>
          <ac:cxnSpMkLst>
            <pc:docMk/>
            <pc:sldMk cId="2098483651" sldId="313"/>
            <ac:cxnSpMk id="41" creationId="{B5FCB1F6-B7CB-D4FF-89E5-24A098C3B8DB}"/>
          </ac:cxnSpMkLst>
        </pc:cxnChg>
        <pc:cxnChg chg="add del mod">
          <ac:chgData name="Erwin de Kreuk" userId="ded3c777-5765-4f11-8c2a-f50909ba93fc" providerId="ADAL" clId="{134AA704-C882-43C0-B2A9-8AD329B8456F}" dt="2025-06-23T12:34:46.585" v="351" actId="108"/>
          <ac:cxnSpMkLst>
            <pc:docMk/>
            <pc:sldMk cId="2098483651" sldId="313"/>
            <ac:cxnSpMk id="42" creationId="{564D7F1C-CBFF-634B-07BF-E1CF4556394A}"/>
          </ac:cxnSpMkLst>
        </pc:cxnChg>
        <pc:cxnChg chg="add del mod">
          <ac:chgData name="Erwin de Kreuk" userId="ded3c777-5765-4f11-8c2a-f50909ba93fc" providerId="ADAL" clId="{134AA704-C882-43C0-B2A9-8AD329B8456F}" dt="2025-06-23T12:35:15.833" v="358" actId="14100"/>
          <ac:cxnSpMkLst>
            <pc:docMk/>
            <pc:sldMk cId="2098483651" sldId="313"/>
            <ac:cxnSpMk id="43" creationId="{BBB6D074-E1B3-F89E-EBAE-91DEFC908663}"/>
          </ac:cxnSpMkLst>
        </pc:cxnChg>
        <pc:cxnChg chg="mod">
          <ac:chgData name="Erwin de Kreuk" userId="ded3c777-5765-4f11-8c2a-f50909ba93fc" providerId="ADAL" clId="{134AA704-C882-43C0-B2A9-8AD329B8456F}" dt="2025-06-23T12:35:25.951" v="359" actId="1076"/>
          <ac:cxnSpMkLst>
            <pc:docMk/>
            <pc:sldMk cId="2098483651" sldId="313"/>
            <ac:cxnSpMk id="171" creationId="{76FA550C-66E7-81B8-8693-D0BAC4134EE6}"/>
          </ac:cxnSpMkLst>
        </pc:cxnChg>
        <pc:cxnChg chg="mod">
          <ac:chgData name="Erwin de Kreuk" userId="ded3c777-5765-4f11-8c2a-f50909ba93fc" providerId="ADAL" clId="{134AA704-C882-43C0-B2A9-8AD329B8456F}" dt="2025-06-23T12:34:35.224" v="349" actId="692"/>
          <ac:cxnSpMkLst>
            <pc:docMk/>
            <pc:sldMk cId="2098483651" sldId="313"/>
            <ac:cxnSpMk id="172" creationId="{9F79448D-1E6B-1FDD-6455-5AAB2B938AEA}"/>
          </ac:cxnSpMkLst>
        </pc:cxnChg>
      </pc:sldChg>
      <pc:sldChg chg="add del">
        <pc:chgData name="Erwin de Kreuk" userId="ded3c777-5765-4f11-8c2a-f50909ba93fc" providerId="ADAL" clId="{134AA704-C882-43C0-B2A9-8AD329B8456F}" dt="2025-06-23T11:50:49.672" v="62"/>
        <pc:sldMkLst>
          <pc:docMk/>
          <pc:sldMk cId="4226940881" sldId="313"/>
        </pc:sldMkLst>
      </pc:sldChg>
      <pc:sldChg chg="addSp delSp modSp add mod delAnim modAnim">
        <pc:chgData name="Erwin de Kreuk" userId="ded3c777-5765-4f11-8c2a-f50909ba93fc" providerId="ADAL" clId="{134AA704-C882-43C0-B2A9-8AD329B8456F}" dt="2025-06-23T14:40:07.261" v="1099" actId="1076"/>
        <pc:sldMkLst>
          <pc:docMk/>
          <pc:sldMk cId="826282281" sldId="314"/>
        </pc:sldMkLst>
        <pc:spChg chg="mod">
          <ac:chgData name="Erwin de Kreuk" userId="ded3c777-5765-4f11-8c2a-f50909ba93fc" providerId="ADAL" clId="{134AA704-C882-43C0-B2A9-8AD329B8456F}" dt="2025-06-23T14:39:18.703" v="1034" actId="207"/>
          <ac:spMkLst>
            <pc:docMk/>
            <pc:sldMk cId="826282281" sldId="314"/>
            <ac:spMk id="24" creationId="{99F4F4A4-6F6A-FC06-04D7-5E4A85444B5F}"/>
          </ac:spMkLst>
        </pc:spChg>
        <pc:spChg chg="mod">
          <ac:chgData name="Erwin de Kreuk" userId="ded3c777-5765-4f11-8c2a-f50909ba93fc" providerId="ADAL" clId="{134AA704-C882-43C0-B2A9-8AD329B8456F}" dt="2025-06-23T14:39:36.136" v="1063" actId="1036"/>
          <ac:spMkLst>
            <pc:docMk/>
            <pc:sldMk cId="826282281" sldId="314"/>
            <ac:spMk id="25" creationId="{77B40491-7CB9-8505-0D3D-BDF94FF4CDDB}"/>
          </ac:spMkLst>
        </pc:spChg>
        <pc:spChg chg="mod">
          <ac:chgData name="Erwin de Kreuk" userId="ded3c777-5765-4f11-8c2a-f50909ba93fc" providerId="ADAL" clId="{134AA704-C882-43C0-B2A9-8AD329B8456F}" dt="2025-06-23T13:03:24.257" v="647" actId="1076"/>
          <ac:spMkLst>
            <pc:docMk/>
            <pc:sldMk cId="826282281" sldId="314"/>
            <ac:spMk id="45" creationId="{A7F33E04-7E84-A0F6-B606-14B2D153AA0E}"/>
          </ac:spMkLst>
        </pc:spChg>
        <pc:spChg chg="mod">
          <ac:chgData name="Erwin de Kreuk" userId="ded3c777-5765-4f11-8c2a-f50909ba93fc" providerId="ADAL" clId="{134AA704-C882-43C0-B2A9-8AD329B8456F}" dt="2025-06-23T13:03:24.257" v="647" actId="1076"/>
          <ac:spMkLst>
            <pc:docMk/>
            <pc:sldMk cId="826282281" sldId="314"/>
            <ac:spMk id="46" creationId="{CB81ED90-FD94-4EAB-82F1-176E91318C63}"/>
          </ac:spMkLst>
        </pc:spChg>
        <pc:spChg chg="mod">
          <ac:chgData name="Erwin de Kreuk" userId="ded3c777-5765-4f11-8c2a-f50909ba93fc" providerId="ADAL" clId="{134AA704-C882-43C0-B2A9-8AD329B8456F}" dt="2025-06-23T13:03:24.257" v="647" actId="1076"/>
          <ac:spMkLst>
            <pc:docMk/>
            <pc:sldMk cId="826282281" sldId="314"/>
            <ac:spMk id="47" creationId="{4FAD4BD6-1014-C171-5D5B-42AEF333C64F}"/>
          </ac:spMkLst>
        </pc:spChg>
        <pc:spChg chg="mod">
          <ac:chgData name="Erwin de Kreuk" userId="ded3c777-5765-4f11-8c2a-f50909ba93fc" providerId="ADAL" clId="{134AA704-C882-43C0-B2A9-8AD329B8456F}" dt="2025-06-23T13:03:24.257" v="647" actId="1076"/>
          <ac:spMkLst>
            <pc:docMk/>
            <pc:sldMk cId="826282281" sldId="314"/>
            <ac:spMk id="51" creationId="{3F408485-7893-4A10-1BC1-54D44F6DEE26}"/>
          </ac:spMkLst>
        </pc:spChg>
        <pc:spChg chg="mod">
          <ac:chgData name="Erwin de Kreuk" userId="ded3c777-5765-4f11-8c2a-f50909ba93fc" providerId="ADAL" clId="{134AA704-C882-43C0-B2A9-8AD329B8456F}" dt="2025-06-23T13:03:24.257" v="647" actId="1076"/>
          <ac:spMkLst>
            <pc:docMk/>
            <pc:sldMk cId="826282281" sldId="314"/>
            <ac:spMk id="52" creationId="{16692906-36B8-BFB1-2D8A-05CEF777C3DD}"/>
          </ac:spMkLst>
        </pc:spChg>
        <pc:spChg chg="mod">
          <ac:chgData name="Erwin de Kreuk" userId="ded3c777-5765-4f11-8c2a-f50909ba93fc" providerId="ADAL" clId="{134AA704-C882-43C0-B2A9-8AD329B8456F}" dt="2025-06-23T13:03:24.257" v="647" actId="1076"/>
          <ac:spMkLst>
            <pc:docMk/>
            <pc:sldMk cId="826282281" sldId="314"/>
            <ac:spMk id="53" creationId="{ACD65289-518D-DC8B-1317-733DDBDECD99}"/>
          </ac:spMkLst>
        </pc:spChg>
        <pc:spChg chg="add mod">
          <ac:chgData name="Erwin de Kreuk" userId="ded3c777-5765-4f11-8c2a-f50909ba93fc" providerId="ADAL" clId="{134AA704-C882-43C0-B2A9-8AD329B8456F}" dt="2025-06-23T14:39:36.136" v="1063" actId="1036"/>
          <ac:spMkLst>
            <pc:docMk/>
            <pc:sldMk cId="826282281" sldId="314"/>
            <ac:spMk id="167" creationId="{40496E79-4A25-076A-35D6-9A1F1BC9021B}"/>
          </ac:spMkLst>
        </pc:spChg>
        <pc:spChg chg="add mod">
          <ac:chgData name="Erwin de Kreuk" userId="ded3c777-5765-4f11-8c2a-f50909ba93fc" providerId="ADAL" clId="{134AA704-C882-43C0-B2A9-8AD329B8456F}" dt="2025-06-23T14:40:07.261" v="1099" actId="1076"/>
          <ac:spMkLst>
            <pc:docMk/>
            <pc:sldMk cId="826282281" sldId="314"/>
            <ac:spMk id="168" creationId="{188A9E2C-06C5-50D1-DC3C-5B86C7F086DF}"/>
          </ac:spMkLst>
        </pc:spChg>
        <pc:spChg chg="add mod">
          <ac:chgData name="Erwin de Kreuk" userId="ded3c777-5765-4f11-8c2a-f50909ba93fc" providerId="ADAL" clId="{134AA704-C882-43C0-B2A9-8AD329B8456F}" dt="2025-06-23T13:27:39.853" v="701" actId="1076"/>
          <ac:spMkLst>
            <pc:docMk/>
            <pc:sldMk cId="826282281" sldId="314"/>
            <ac:spMk id="175" creationId="{8D8CA42E-A8E0-5451-7B9C-E9E11E4D1058}"/>
          </ac:spMkLst>
        </pc:spChg>
        <pc:spChg chg="add mod">
          <ac:chgData name="Erwin de Kreuk" userId="ded3c777-5765-4f11-8c2a-f50909ba93fc" providerId="ADAL" clId="{134AA704-C882-43C0-B2A9-8AD329B8456F}" dt="2025-06-23T14:39:23.599" v="1036"/>
          <ac:spMkLst>
            <pc:docMk/>
            <pc:sldMk cId="826282281" sldId="314"/>
            <ac:spMk id="176" creationId="{E4325263-277E-8FE0-5C8C-64B22C3007EC}"/>
          </ac:spMkLst>
        </pc:spChg>
        <pc:spChg chg="mod">
          <ac:chgData name="Erwin de Kreuk" userId="ded3c777-5765-4f11-8c2a-f50909ba93fc" providerId="ADAL" clId="{134AA704-C882-43C0-B2A9-8AD329B8456F}" dt="2025-06-23T14:40:03.928" v="1098" actId="1076"/>
          <ac:spMkLst>
            <pc:docMk/>
            <pc:sldMk cId="826282281" sldId="314"/>
            <ac:spMk id="180" creationId="{FDD8ACFE-DA31-4758-A27B-2E48B84F4D19}"/>
          </ac:spMkLst>
        </pc:spChg>
        <pc:picChg chg="mod">
          <ac:chgData name="Erwin de Kreuk" userId="ded3c777-5765-4f11-8c2a-f50909ba93fc" providerId="ADAL" clId="{134AA704-C882-43C0-B2A9-8AD329B8456F}" dt="2025-06-23T13:03:24.257" v="647" actId="1076"/>
          <ac:picMkLst>
            <pc:docMk/>
            <pc:sldMk cId="826282281" sldId="314"/>
            <ac:picMk id="55" creationId="{BCC84C7B-CF41-727C-982C-6E1C82FD8F1C}"/>
          </ac:picMkLst>
        </pc:picChg>
        <pc:picChg chg="mod">
          <ac:chgData name="Erwin de Kreuk" userId="ded3c777-5765-4f11-8c2a-f50909ba93fc" providerId="ADAL" clId="{134AA704-C882-43C0-B2A9-8AD329B8456F}" dt="2025-06-23T13:03:24.257" v="647" actId="1076"/>
          <ac:picMkLst>
            <pc:docMk/>
            <pc:sldMk cId="826282281" sldId="314"/>
            <ac:picMk id="149" creationId="{517494CA-9200-D4AA-5EE5-C90B1B21B47D}"/>
          </ac:picMkLst>
        </pc:picChg>
        <pc:picChg chg="mod">
          <ac:chgData name="Erwin de Kreuk" userId="ded3c777-5765-4f11-8c2a-f50909ba93fc" providerId="ADAL" clId="{134AA704-C882-43C0-B2A9-8AD329B8456F}" dt="2025-06-23T13:03:24.257" v="647" actId="1076"/>
          <ac:picMkLst>
            <pc:docMk/>
            <pc:sldMk cId="826282281" sldId="314"/>
            <ac:picMk id="151" creationId="{634724EB-9BB9-E2C0-2329-723EC9DBEB3A}"/>
          </ac:picMkLst>
        </pc:picChg>
        <pc:picChg chg="mod">
          <ac:chgData name="Erwin de Kreuk" userId="ded3c777-5765-4f11-8c2a-f50909ba93fc" providerId="ADAL" clId="{134AA704-C882-43C0-B2A9-8AD329B8456F}" dt="2025-06-23T13:03:24.257" v="647" actId="1076"/>
          <ac:picMkLst>
            <pc:docMk/>
            <pc:sldMk cId="826282281" sldId="314"/>
            <ac:picMk id="153" creationId="{C9010567-97C2-9669-AD4F-2AECEC0F01C8}"/>
          </ac:picMkLst>
        </pc:picChg>
        <pc:cxnChg chg="mod">
          <ac:chgData name="Erwin de Kreuk" userId="ded3c777-5765-4f11-8c2a-f50909ba93fc" providerId="ADAL" clId="{134AA704-C882-43C0-B2A9-8AD329B8456F}" dt="2025-06-23T14:39:42.078" v="1082" actId="1036"/>
          <ac:cxnSpMkLst>
            <pc:docMk/>
            <pc:sldMk cId="826282281" sldId="314"/>
            <ac:cxnSpMk id="26" creationId="{16FDECC4-B4BE-6E40-86F0-CDE1E31D5F0C}"/>
          </ac:cxnSpMkLst>
        </pc:cxnChg>
        <pc:cxnChg chg="mod">
          <ac:chgData name="Erwin de Kreuk" userId="ded3c777-5765-4f11-8c2a-f50909ba93fc" providerId="ADAL" clId="{134AA704-C882-43C0-B2A9-8AD329B8456F}" dt="2025-06-23T14:39:36.136" v="1063" actId="1036"/>
          <ac:cxnSpMkLst>
            <pc:docMk/>
            <pc:sldMk cId="826282281" sldId="314"/>
            <ac:cxnSpMk id="28" creationId="{8A96FEF0-FDD8-18BD-97A9-6DC5217A6141}"/>
          </ac:cxnSpMkLst>
        </pc:cxnChg>
        <pc:cxnChg chg="mod">
          <ac:chgData name="Erwin de Kreuk" userId="ded3c777-5765-4f11-8c2a-f50909ba93fc" providerId="ADAL" clId="{134AA704-C882-43C0-B2A9-8AD329B8456F}" dt="2025-06-23T14:39:58.148" v="1097" actId="1036"/>
          <ac:cxnSpMkLst>
            <pc:docMk/>
            <pc:sldMk cId="826282281" sldId="314"/>
            <ac:cxnSpMk id="30" creationId="{0382992E-C776-A7F1-B772-1F9D31F4BC40}"/>
          </ac:cxnSpMkLst>
        </pc:cxnChg>
        <pc:cxnChg chg="add mod">
          <ac:chgData name="Erwin de Kreuk" userId="ded3c777-5765-4f11-8c2a-f50909ba93fc" providerId="ADAL" clId="{134AA704-C882-43C0-B2A9-8AD329B8456F}" dt="2025-06-23T14:39:36.136" v="1063" actId="1036"/>
          <ac:cxnSpMkLst>
            <pc:docMk/>
            <pc:sldMk cId="826282281" sldId="314"/>
            <ac:cxnSpMk id="169" creationId="{AD3245C4-C343-5AC4-03A4-021606299F1D}"/>
          </ac:cxnSpMkLst>
        </pc:cxnChg>
      </pc:sldChg>
      <pc:sldChg chg="modSp add del mod">
        <pc:chgData name="Erwin de Kreuk" userId="ded3c777-5765-4f11-8c2a-f50909ba93fc" providerId="ADAL" clId="{134AA704-C882-43C0-B2A9-8AD329B8456F}" dt="2025-06-23T11:50:49.672" v="62"/>
        <pc:sldMkLst>
          <pc:docMk/>
          <pc:sldMk cId="1358081421" sldId="314"/>
        </pc:sldMkLst>
      </pc:sldChg>
      <pc:sldChg chg="delSp modSp add del mod delAnim">
        <pc:chgData name="Erwin de Kreuk" userId="ded3c777-5765-4f11-8c2a-f50909ba93fc" providerId="ADAL" clId="{134AA704-C882-43C0-B2A9-8AD329B8456F}" dt="2025-06-23T12:43:56.838" v="564" actId="47"/>
        <pc:sldMkLst>
          <pc:docMk/>
          <pc:sldMk cId="3135362900" sldId="314"/>
        </pc:sldMkLst>
      </pc:sldChg>
      <pc:sldChg chg="add del">
        <pc:chgData name="Erwin de Kreuk" userId="ded3c777-5765-4f11-8c2a-f50909ba93fc" providerId="ADAL" clId="{134AA704-C882-43C0-B2A9-8AD329B8456F}" dt="2025-06-23T11:50:49.672" v="62"/>
        <pc:sldMkLst>
          <pc:docMk/>
          <pc:sldMk cId="3066202254" sldId="315"/>
        </pc:sldMkLst>
      </pc:sldChg>
      <pc:sldChg chg="addSp delSp modSp new add del mod modAnim">
        <pc:chgData name="Erwin de Kreuk" userId="ded3c777-5765-4f11-8c2a-f50909ba93fc" providerId="ADAL" clId="{134AA704-C882-43C0-B2A9-8AD329B8456F}" dt="2025-06-23T15:00:38.915" v="1163" actId="478"/>
        <pc:sldMkLst>
          <pc:docMk/>
          <pc:sldMk cId="3931025705" sldId="315"/>
        </pc:sldMkLst>
        <pc:spChg chg="mod">
          <ac:chgData name="Erwin de Kreuk" userId="ded3c777-5765-4f11-8c2a-f50909ba93fc" providerId="ADAL" clId="{134AA704-C882-43C0-B2A9-8AD329B8456F}" dt="2025-06-23T12:39:52.392" v="496"/>
          <ac:spMkLst>
            <pc:docMk/>
            <pc:sldMk cId="3931025705" sldId="315"/>
            <ac:spMk id="2" creationId="{FC2637DC-41BE-5F17-D44F-87A4BCF53C76}"/>
          </ac:spMkLst>
        </pc:spChg>
        <pc:spChg chg="mod">
          <ac:chgData name="Erwin de Kreuk" userId="ded3c777-5765-4f11-8c2a-f50909ba93fc" providerId="ADAL" clId="{134AA704-C882-43C0-B2A9-8AD329B8456F}" dt="2025-06-23T12:42:04.983" v="555"/>
          <ac:spMkLst>
            <pc:docMk/>
            <pc:sldMk cId="3931025705" sldId="315"/>
            <ac:spMk id="3" creationId="{96002ABF-AA93-FC55-ABB6-ABCDC1D08B6F}"/>
          </ac:spMkLst>
        </pc:spChg>
        <pc:spChg chg="add mod">
          <ac:chgData name="Erwin de Kreuk" userId="ded3c777-5765-4f11-8c2a-f50909ba93fc" providerId="ADAL" clId="{134AA704-C882-43C0-B2A9-8AD329B8456F}" dt="2025-06-23T13:26:49.529" v="693" actId="1076"/>
          <ac:spMkLst>
            <pc:docMk/>
            <pc:sldMk cId="3931025705" sldId="315"/>
            <ac:spMk id="10" creationId="{28EEED7E-1CF8-5AAB-7618-8548B4955582}"/>
          </ac:spMkLst>
        </pc:spChg>
        <pc:picChg chg="add mod">
          <ac:chgData name="Erwin de Kreuk" userId="ded3c777-5765-4f11-8c2a-f50909ba93fc" providerId="ADAL" clId="{134AA704-C882-43C0-B2A9-8AD329B8456F}" dt="2025-06-23T12:38:42.084" v="384" actId="1076"/>
          <ac:picMkLst>
            <pc:docMk/>
            <pc:sldMk cId="3931025705" sldId="315"/>
            <ac:picMk id="5" creationId="{1B1C0CB3-468E-1DB9-831C-D02C0D299725}"/>
          </ac:picMkLst>
        </pc:picChg>
        <pc:picChg chg="add mod">
          <ac:chgData name="Erwin de Kreuk" userId="ded3c777-5765-4f11-8c2a-f50909ba93fc" providerId="ADAL" clId="{134AA704-C882-43C0-B2A9-8AD329B8456F}" dt="2025-06-23T12:40:45.405" v="501" actId="1076"/>
          <ac:picMkLst>
            <pc:docMk/>
            <pc:sldMk cId="3931025705" sldId="315"/>
            <ac:picMk id="6" creationId="{87EC1DFA-6C7D-9C53-87DB-651C51FFA275}"/>
          </ac:picMkLst>
        </pc:picChg>
        <pc:cxnChg chg="add mod">
          <ac:chgData name="Erwin de Kreuk" userId="ded3c777-5765-4f11-8c2a-f50909ba93fc" providerId="ADAL" clId="{134AA704-C882-43C0-B2A9-8AD329B8456F}" dt="2025-06-23T12:41:27.247" v="505" actId="14100"/>
          <ac:cxnSpMkLst>
            <pc:docMk/>
            <pc:sldMk cId="3931025705" sldId="315"/>
            <ac:cxnSpMk id="7" creationId="{45E3868C-FBF1-A0EF-13BF-47F7BAAB66C9}"/>
          </ac:cxnSpMkLst>
        </pc:cxnChg>
      </pc:sldChg>
      <pc:sldChg chg="add del">
        <pc:chgData name="Erwin de Kreuk" userId="ded3c777-5765-4f11-8c2a-f50909ba93fc" providerId="ADAL" clId="{134AA704-C882-43C0-B2A9-8AD329B8456F}" dt="2025-06-23T11:50:49.672" v="62"/>
        <pc:sldMkLst>
          <pc:docMk/>
          <pc:sldMk cId="127429869" sldId="316"/>
        </pc:sldMkLst>
      </pc:sldChg>
      <pc:sldChg chg="add">
        <pc:chgData name="Erwin de Kreuk" userId="ded3c777-5765-4f11-8c2a-f50909ba93fc" providerId="ADAL" clId="{134AA704-C882-43C0-B2A9-8AD329B8456F}" dt="2025-06-23T13:29:00.597" v="702"/>
        <pc:sldMkLst>
          <pc:docMk/>
          <pc:sldMk cId="2664529360" sldId="316"/>
        </pc:sldMkLst>
      </pc:sldChg>
      <pc:sldChg chg="addSp delSp modSp new mod setBg modClrScheme addAnim chgLayout">
        <pc:chgData name="Erwin de Kreuk" userId="ded3c777-5765-4f11-8c2a-f50909ba93fc" providerId="ADAL" clId="{134AA704-C882-43C0-B2A9-8AD329B8456F}" dt="2025-06-23T13:30:02.777" v="734"/>
        <pc:sldMkLst>
          <pc:docMk/>
          <pc:sldMk cId="1010102576" sldId="317"/>
        </pc:sldMkLst>
        <pc:spChg chg="add mod ord">
          <ac:chgData name="Erwin de Kreuk" userId="ded3c777-5765-4f11-8c2a-f50909ba93fc" providerId="ADAL" clId="{134AA704-C882-43C0-B2A9-8AD329B8456F}" dt="2025-06-23T13:30:02.777" v="733" actId="26606"/>
          <ac:spMkLst>
            <pc:docMk/>
            <pc:sldMk cId="1010102576" sldId="317"/>
            <ac:spMk id="3" creationId="{86A8DE3C-C064-90A1-7C9D-CB5597AA6713}"/>
          </ac:spMkLst>
        </pc:spChg>
        <pc:spChg chg="add mod ord">
          <ac:chgData name="Erwin de Kreuk" userId="ded3c777-5765-4f11-8c2a-f50909ba93fc" providerId="ADAL" clId="{134AA704-C882-43C0-B2A9-8AD329B8456F}" dt="2025-06-23T13:30:02.777" v="733" actId="26606"/>
          <ac:spMkLst>
            <pc:docMk/>
            <pc:sldMk cId="1010102576" sldId="317"/>
            <ac:spMk id="4" creationId="{1654732C-C8FA-17CA-50CE-ADDF63A538F7}"/>
          </ac:spMkLst>
        </pc:spChg>
        <pc:spChg chg="add">
          <ac:chgData name="Erwin de Kreuk" userId="ded3c777-5765-4f11-8c2a-f50909ba93fc" providerId="ADAL" clId="{134AA704-C882-43C0-B2A9-8AD329B8456F}" dt="2025-06-23T13:30:02.777" v="733" actId="26606"/>
          <ac:spMkLst>
            <pc:docMk/>
            <pc:sldMk cId="1010102576" sldId="317"/>
            <ac:spMk id="10" creationId="{C885E190-58DD-42DD-A4A8-401E15C92A52}"/>
          </ac:spMkLst>
        </pc:spChg>
        <pc:picChg chg="add">
          <ac:chgData name="Erwin de Kreuk" userId="ded3c777-5765-4f11-8c2a-f50909ba93fc" providerId="ADAL" clId="{134AA704-C882-43C0-B2A9-8AD329B8456F}" dt="2025-06-23T13:30:02.777" v="733" actId="26606"/>
          <ac:picMkLst>
            <pc:docMk/>
            <pc:sldMk cId="1010102576" sldId="317"/>
            <ac:picMk id="6" creationId="{1EFECB34-5F28-783A-934B-B1C7C9A5ABA2}"/>
          </ac:picMkLst>
        </pc:picChg>
      </pc:sldChg>
      <pc:sldChg chg="add del">
        <pc:chgData name="Erwin de Kreuk" userId="ded3c777-5765-4f11-8c2a-f50909ba93fc" providerId="ADAL" clId="{134AA704-C882-43C0-B2A9-8AD329B8456F}" dt="2025-06-23T11:50:49.672" v="62"/>
        <pc:sldMkLst>
          <pc:docMk/>
          <pc:sldMk cId="3894859854" sldId="317"/>
        </pc:sldMkLst>
      </pc:sldChg>
      <pc:sldChg chg="add del">
        <pc:chgData name="Erwin de Kreuk" userId="ded3c777-5765-4f11-8c2a-f50909ba93fc" providerId="ADAL" clId="{134AA704-C882-43C0-B2A9-8AD329B8456F}" dt="2025-06-23T15:03:33.610" v="1215" actId="47"/>
        <pc:sldMkLst>
          <pc:docMk/>
          <pc:sldMk cId="354457817" sldId="318"/>
        </pc:sldMkLst>
      </pc:sldChg>
      <pc:sldChg chg="modSp add del mod">
        <pc:chgData name="Erwin de Kreuk" userId="ded3c777-5765-4f11-8c2a-f50909ba93fc" providerId="ADAL" clId="{134AA704-C882-43C0-B2A9-8AD329B8456F}" dt="2025-06-23T14:19:35.630" v="801" actId="47"/>
        <pc:sldMkLst>
          <pc:docMk/>
          <pc:sldMk cId="2383459780" sldId="318"/>
        </pc:sldMkLst>
      </pc:sldChg>
      <pc:sldChg chg="addSp delSp modSp new mod setBg modClrScheme setClrOvrMap chgLayout">
        <pc:chgData name="Erwin de Kreuk" userId="ded3c777-5765-4f11-8c2a-f50909ba93fc" providerId="ADAL" clId="{134AA704-C882-43C0-B2A9-8AD329B8456F}" dt="2025-06-23T15:07:32.515" v="1258" actId="478"/>
        <pc:sldMkLst>
          <pc:docMk/>
          <pc:sldMk cId="3073850279" sldId="318"/>
        </pc:sldMkLst>
        <pc:spChg chg="add mod ord">
          <ac:chgData name="Erwin de Kreuk" userId="ded3c777-5765-4f11-8c2a-f50909ba93fc" providerId="ADAL" clId="{134AA704-C882-43C0-B2A9-8AD329B8456F}" dt="2025-06-23T15:07:20.737" v="1256" actId="26606"/>
          <ac:spMkLst>
            <pc:docMk/>
            <pc:sldMk cId="3073850279" sldId="318"/>
            <ac:spMk id="4" creationId="{98343602-D174-B351-905C-214FB2ADE914}"/>
          </ac:spMkLst>
        </pc:spChg>
        <pc:spChg chg="add">
          <ac:chgData name="Erwin de Kreuk" userId="ded3c777-5765-4f11-8c2a-f50909ba93fc" providerId="ADAL" clId="{134AA704-C882-43C0-B2A9-8AD329B8456F}" dt="2025-06-23T15:07:20.737" v="1256" actId="26606"/>
          <ac:spMkLst>
            <pc:docMk/>
            <pc:sldMk cId="3073850279" sldId="318"/>
            <ac:spMk id="53" creationId="{989BE678-777B-482A-A616-FEDC47B162E5}"/>
          </ac:spMkLst>
        </pc:spChg>
        <pc:spChg chg="add">
          <ac:chgData name="Erwin de Kreuk" userId="ded3c777-5765-4f11-8c2a-f50909ba93fc" providerId="ADAL" clId="{134AA704-C882-43C0-B2A9-8AD329B8456F}" dt="2025-06-23T15:07:20.737" v="1256" actId="26606"/>
          <ac:spMkLst>
            <pc:docMk/>
            <pc:sldMk cId="3073850279" sldId="318"/>
            <ac:spMk id="59" creationId="{D28BE0C3-2102-4820-B88B-A448B1840D14}"/>
          </ac:spMkLst>
        </pc:spChg>
        <pc:spChg chg="add">
          <ac:chgData name="Erwin de Kreuk" userId="ded3c777-5765-4f11-8c2a-f50909ba93fc" providerId="ADAL" clId="{134AA704-C882-43C0-B2A9-8AD329B8456F}" dt="2025-06-23T15:07:20.737" v="1256" actId="26606"/>
          <ac:spMkLst>
            <pc:docMk/>
            <pc:sldMk cId="3073850279" sldId="318"/>
            <ac:spMk id="61" creationId="{E4F17063-EDA4-417B-946F-BA357F3B390D}"/>
          </ac:spMkLst>
        </pc:spChg>
        <pc:spChg chg="add">
          <ac:chgData name="Erwin de Kreuk" userId="ded3c777-5765-4f11-8c2a-f50909ba93fc" providerId="ADAL" clId="{134AA704-C882-43C0-B2A9-8AD329B8456F}" dt="2025-06-23T15:07:20.737" v="1256" actId="26606"/>
          <ac:spMkLst>
            <pc:docMk/>
            <pc:sldMk cId="3073850279" sldId="318"/>
            <ac:spMk id="63" creationId="{D36F3EEA-55D4-4677-80E7-92D00B8F343B}"/>
          </ac:spMkLst>
        </pc:spChg>
      </pc:sldChg>
      <pc:sldChg chg="add del">
        <pc:chgData name="Erwin de Kreuk" userId="ded3c777-5765-4f11-8c2a-f50909ba93fc" providerId="ADAL" clId="{134AA704-C882-43C0-B2A9-8AD329B8456F}" dt="2025-06-23T11:50:49.672" v="62"/>
        <pc:sldMkLst>
          <pc:docMk/>
          <pc:sldMk cId="3237187964" sldId="318"/>
        </pc:sldMkLst>
      </pc:sldChg>
      <pc:sldChg chg="del">
        <pc:chgData name="Erwin de Kreuk" userId="ded3c777-5765-4f11-8c2a-f50909ba93fc" providerId="ADAL" clId="{134AA704-C882-43C0-B2A9-8AD329B8456F}" dt="2025-06-23T15:10:54.974" v="1359" actId="47"/>
        <pc:sldMkLst>
          <pc:docMk/>
          <pc:sldMk cId="2920857383" sldId="319"/>
        </pc:sldMkLst>
      </pc:sldChg>
      <pc:sldChg chg="del">
        <pc:chgData name="Erwin de Kreuk" userId="ded3c777-5765-4f11-8c2a-f50909ba93fc" providerId="ADAL" clId="{134AA704-C882-43C0-B2A9-8AD329B8456F}" dt="2025-06-23T15:10:55.517" v="1360" actId="47"/>
        <pc:sldMkLst>
          <pc:docMk/>
          <pc:sldMk cId="678554965" sldId="320"/>
        </pc:sldMkLst>
      </pc:sldChg>
      <pc:sldChg chg="add del">
        <pc:chgData name="Erwin de Kreuk" userId="ded3c777-5765-4f11-8c2a-f50909ba93fc" providerId="ADAL" clId="{134AA704-C882-43C0-B2A9-8AD329B8456F}" dt="2025-06-23T11:50:49.672" v="62"/>
        <pc:sldMkLst>
          <pc:docMk/>
          <pc:sldMk cId="755042360" sldId="321"/>
        </pc:sldMkLst>
      </pc:sldChg>
      <pc:sldChg chg="add del">
        <pc:chgData name="Erwin de Kreuk" userId="ded3c777-5765-4f11-8c2a-f50909ba93fc" providerId="ADAL" clId="{134AA704-C882-43C0-B2A9-8AD329B8456F}" dt="2025-06-23T14:21:27.796" v="825" actId="47"/>
        <pc:sldMkLst>
          <pc:docMk/>
          <pc:sldMk cId="1608891068" sldId="321"/>
        </pc:sldMkLst>
      </pc:sldChg>
      <pc:sldChg chg="addSp delSp modSp add mod setBg delAnim modAnim delDesignElem">
        <pc:chgData name="Erwin de Kreuk" userId="ded3c777-5765-4f11-8c2a-f50909ba93fc" providerId="ADAL" clId="{134AA704-C882-43C0-B2A9-8AD329B8456F}" dt="2025-06-23T15:07:03.715" v="1255" actId="478"/>
        <pc:sldMkLst>
          <pc:docMk/>
          <pc:sldMk cId="3131388755" sldId="321"/>
        </pc:sldMkLst>
        <pc:spChg chg="add del mod">
          <ac:chgData name="Erwin de Kreuk" userId="ded3c777-5765-4f11-8c2a-f50909ba93fc" providerId="ADAL" clId="{134AA704-C882-43C0-B2A9-8AD329B8456F}" dt="2025-06-23T15:06:56.624" v="1251" actId="1076"/>
          <ac:spMkLst>
            <pc:docMk/>
            <pc:sldMk cId="3131388755" sldId="321"/>
            <ac:spMk id="4" creationId="{BB0A9D19-30C2-0C5E-307C-D7614C18FFF7}"/>
          </ac:spMkLst>
        </pc:spChg>
        <pc:picChg chg="mod">
          <ac:chgData name="Erwin de Kreuk" userId="ded3c777-5765-4f11-8c2a-f50909ba93fc" providerId="ADAL" clId="{134AA704-C882-43C0-B2A9-8AD329B8456F}" dt="2025-06-23T15:06:51.486" v="1250" actId="1076"/>
          <ac:picMkLst>
            <pc:docMk/>
            <pc:sldMk cId="3131388755" sldId="321"/>
            <ac:picMk id="44" creationId="{71DF1B96-18D3-8D9D-BF6E-33BB2066D7EE}"/>
          </ac:picMkLst>
        </pc:picChg>
      </pc:sldChg>
      <pc:sldChg chg="add del">
        <pc:chgData name="Erwin de Kreuk" userId="ded3c777-5765-4f11-8c2a-f50909ba93fc" providerId="ADAL" clId="{134AA704-C882-43C0-B2A9-8AD329B8456F}" dt="2025-06-23T15:04:40.599" v="1223" actId="47"/>
        <pc:sldMkLst>
          <pc:docMk/>
          <pc:sldMk cId="3783685855" sldId="321"/>
        </pc:sldMkLst>
      </pc:sldChg>
      <pc:sldChg chg="add del">
        <pc:chgData name="Erwin de Kreuk" userId="ded3c777-5765-4f11-8c2a-f50909ba93fc" providerId="ADAL" clId="{134AA704-C882-43C0-B2A9-8AD329B8456F}" dt="2025-06-23T11:50:49.672" v="62"/>
        <pc:sldMkLst>
          <pc:docMk/>
          <pc:sldMk cId="3626805197" sldId="322"/>
        </pc:sldMkLst>
      </pc:sldChg>
      <pc:sldChg chg="addSp delSp modSp add mod delAnim modAnim">
        <pc:chgData name="Erwin de Kreuk" userId="ded3c777-5765-4f11-8c2a-f50909ba93fc" providerId="ADAL" clId="{134AA704-C882-43C0-B2A9-8AD329B8456F}" dt="2025-06-23T14:40:13.678" v="1100"/>
        <pc:sldMkLst>
          <pc:docMk/>
          <pc:sldMk cId="3821111399" sldId="322"/>
        </pc:sldMkLst>
        <pc:spChg chg="mod">
          <ac:chgData name="Erwin de Kreuk" userId="ded3c777-5765-4f11-8c2a-f50909ba93fc" providerId="ADAL" clId="{134AA704-C882-43C0-B2A9-8AD329B8456F}" dt="2025-06-23T14:22:22.061" v="830" actId="207"/>
          <ac:spMkLst>
            <pc:docMk/>
            <pc:sldMk cId="3821111399" sldId="322"/>
            <ac:spMk id="2" creationId="{88E85E02-85B9-D7A2-65AE-C5ED2A994794}"/>
          </ac:spMkLst>
        </pc:spChg>
        <pc:spChg chg="mod">
          <ac:chgData name="Erwin de Kreuk" userId="ded3c777-5765-4f11-8c2a-f50909ba93fc" providerId="ADAL" clId="{134AA704-C882-43C0-B2A9-8AD329B8456F}" dt="2025-06-23T14:22:22.061" v="830" actId="207"/>
          <ac:spMkLst>
            <pc:docMk/>
            <pc:sldMk cId="3821111399" sldId="322"/>
            <ac:spMk id="24" creationId="{772D8C09-531C-CFDD-F970-925B3BDA696B}"/>
          </ac:spMkLst>
        </pc:spChg>
        <pc:spChg chg="mod">
          <ac:chgData name="Erwin de Kreuk" userId="ded3c777-5765-4f11-8c2a-f50909ba93fc" providerId="ADAL" clId="{134AA704-C882-43C0-B2A9-8AD329B8456F}" dt="2025-06-23T14:22:22.061" v="830" actId="207"/>
          <ac:spMkLst>
            <pc:docMk/>
            <pc:sldMk cId="3821111399" sldId="322"/>
            <ac:spMk id="25" creationId="{1FA5A94D-5D18-4634-2149-B24FE7C0113A}"/>
          </ac:spMkLst>
        </pc:spChg>
        <pc:spChg chg="add mod">
          <ac:chgData name="Erwin de Kreuk" userId="ded3c777-5765-4f11-8c2a-f50909ba93fc" providerId="ADAL" clId="{134AA704-C882-43C0-B2A9-8AD329B8456F}" dt="2025-06-23T14:40:13.678" v="1100"/>
          <ac:spMkLst>
            <pc:docMk/>
            <pc:sldMk cId="3821111399" sldId="322"/>
            <ac:spMk id="40" creationId="{80197926-8F37-703A-B5D8-2246D6A34C59}"/>
          </ac:spMkLst>
        </pc:spChg>
        <pc:spChg chg="mod">
          <ac:chgData name="Erwin de Kreuk" userId="ded3c777-5765-4f11-8c2a-f50909ba93fc" providerId="ADAL" clId="{134AA704-C882-43C0-B2A9-8AD329B8456F}" dt="2025-06-23T14:22:22.061" v="830" actId="207"/>
          <ac:spMkLst>
            <pc:docMk/>
            <pc:sldMk cId="3821111399" sldId="322"/>
            <ac:spMk id="167" creationId="{63BEBC48-E99D-830F-7D42-9AE83E0606A8}"/>
          </ac:spMkLst>
        </pc:spChg>
        <pc:spChg chg="mod">
          <ac:chgData name="Erwin de Kreuk" userId="ded3c777-5765-4f11-8c2a-f50909ba93fc" providerId="ADAL" clId="{134AA704-C882-43C0-B2A9-8AD329B8456F}" dt="2025-06-23T14:22:22.061" v="830" actId="207"/>
          <ac:spMkLst>
            <pc:docMk/>
            <pc:sldMk cId="3821111399" sldId="322"/>
            <ac:spMk id="173" creationId="{18207C49-0428-DDAB-779F-8F6A7F035EA2}"/>
          </ac:spMkLst>
        </pc:spChg>
        <pc:spChg chg="mod">
          <ac:chgData name="Erwin de Kreuk" userId="ded3c777-5765-4f11-8c2a-f50909ba93fc" providerId="ADAL" clId="{134AA704-C882-43C0-B2A9-8AD329B8456F}" dt="2025-06-23T14:22:22.061" v="830" actId="207"/>
          <ac:spMkLst>
            <pc:docMk/>
            <pc:sldMk cId="3821111399" sldId="322"/>
            <ac:spMk id="178" creationId="{DA7A19A8-B17B-7C8C-9465-24E2E6551F7D}"/>
          </ac:spMkLst>
        </pc:spChg>
        <pc:spChg chg="mod">
          <ac:chgData name="Erwin de Kreuk" userId="ded3c777-5765-4f11-8c2a-f50909ba93fc" providerId="ADAL" clId="{134AA704-C882-43C0-B2A9-8AD329B8456F}" dt="2025-06-23T14:22:22.061" v="830" actId="207"/>
          <ac:spMkLst>
            <pc:docMk/>
            <pc:sldMk cId="3821111399" sldId="322"/>
            <ac:spMk id="180" creationId="{415C2AF9-A2F9-A27F-4A53-E30D0AF84ECA}"/>
          </ac:spMkLst>
        </pc:spChg>
        <pc:picChg chg="add mod">
          <ac:chgData name="Erwin de Kreuk" userId="ded3c777-5765-4f11-8c2a-f50909ba93fc" providerId="ADAL" clId="{134AA704-C882-43C0-B2A9-8AD329B8456F}" dt="2025-06-23T14:20:19.196" v="818" actId="14100"/>
          <ac:picMkLst>
            <pc:docMk/>
            <pc:sldMk cId="3821111399" sldId="322"/>
            <ac:picMk id="18" creationId="{7E5D53F3-22E6-B18A-C868-1E7C384BCFCF}"/>
          </ac:picMkLst>
        </pc:picChg>
      </pc:sldChg>
      <pc:sldChg chg="add del">
        <pc:chgData name="Erwin de Kreuk" userId="ded3c777-5765-4f11-8c2a-f50909ba93fc" providerId="ADAL" clId="{134AA704-C882-43C0-B2A9-8AD329B8456F}" dt="2025-06-23T11:50:49.672" v="62"/>
        <pc:sldMkLst>
          <pc:docMk/>
          <pc:sldMk cId="195851004" sldId="323"/>
        </pc:sldMkLst>
      </pc:sldChg>
      <pc:sldChg chg="add ord">
        <pc:chgData name="Erwin de Kreuk" userId="ded3c777-5765-4f11-8c2a-f50909ba93fc" providerId="ADAL" clId="{134AA704-C882-43C0-B2A9-8AD329B8456F}" dt="2025-06-23T15:09:20.020" v="1267"/>
        <pc:sldMkLst>
          <pc:docMk/>
          <pc:sldMk cId="575984454" sldId="323"/>
        </pc:sldMkLst>
      </pc:sldChg>
      <pc:sldChg chg="addSp delSp modSp new del mod setBg modClrScheme setClrOvrMap chgLayout">
        <pc:chgData name="Erwin de Kreuk" userId="ded3c777-5765-4f11-8c2a-f50909ba93fc" providerId="ADAL" clId="{134AA704-C882-43C0-B2A9-8AD329B8456F}" dt="2025-06-23T15:01:46.853" v="1202" actId="47"/>
        <pc:sldMkLst>
          <pc:docMk/>
          <pc:sldMk cId="2591390023" sldId="323"/>
        </pc:sldMkLst>
      </pc:sldChg>
      <pc:sldChg chg="add del">
        <pc:chgData name="Erwin de Kreuk" userId="ded3c777-5765-4f11-8c2a-f50909ba93fc" providerId="ADAL" clId="{134AA704-C882-43C0-B2A9-8AD329B8456F}" dt="2025-06-23T11:50:49.672" v="62"/>
        <pc:sldMkLst>
          <pc:docMk/>
          <pc:sldMk cId="632320364" sldId="324"/>
        </pc:sldMkLst>
      </pc:sldChg>
      <pc:sldChg chg="modSp add mod">
        <pc:chgData name="Erwin de Kreuk" userId="ded3c777-5765-4f11-8c2a-f50909ba93fc" providerId="ADAL" clId="{134AA704-C882-43C0-B2A9-8AD329B8456F}" dt="2025-06-23T15:09:38.891" v="1273" actId="1076"/>
        <pc:sldMkLst>
          <pc:docMk/>
          <pc:sldMk cId="4013239685" sldId="324"/>
        </pc:sldMkLst>
        <pc:picChg chg="mod">
          <ac:chgData name="Erwin de Kreuk" userId="ded3c777-5765-4f11-8c2a-f50909ba93fc" providerId="ADAL" clId="{134AA704-C882-43C0-B2A9-8AD329B8456F}" dt="2025-06-23T15:09:38.891" v="1273" actId="1076"/>
          <ac:picMkLst>
            <pc:docMk/>
            <pc:sldMk cId="4013239685" sldId="324"/>
            <ac:picMk id="4" creationId="{9488DA63-BD66-BD7E-3999-7BB1138F54BA}"/>
          </ac:picMkLst>
        </pc:picChg>
      </pc:sldChg>
      <pc:sldChg chg="add del">
        <pc:chgData name="Erwin de Kreuk" userId="ded3c777-5765-4f11-8c2a-f50909ba93fc" providerId="ADAL" clId="{134AA704-C882-43C0-B2A9-8AD329B8456F}" dt="2025-06-23T11:50:49.672" v="62"/>
        <pc:sldMkLst>
          <pc:docMk/>
          <pc:sldMk cId="1605000130" sldId="325"/>
        </pc:sldMkLst>
      </pc:sldChg>
      <pc:sldChg chg="add del">
        <pc:chgData name="Erwin de Kreuk" userId="ded3c777-5765-4f11-8c2a-f50909ba93fc" providerId="ADAL" clId="{134AA704-C882-43C0-B2A9-8AD329B8456F}" dt="2025-06-23T11:50:49.672" v="62"/>
        <pc:sldMkLst>
          <pc:docMk/>
          <pc:sldMk cId="1416526733" sldId="326"/>
        </pc:sldMkLst>
      </pc:sldChg>
      <pc:sldChg chg="add del">
        <pc:chgData name="Erwin de Kreuk" userId="ded3c777-5765-4f11-8c2a-f50909ba93fc" providerId="ADAL" clId="{134AA704-C882-43C0-B2A9-8AD329B8456F}" dt="2025-06-23T11:50:49.672" v="62"/>
        <pc:sldMkLst>
          <pc:docMk/>
          <pc:sldMk cId="2587131285" sldId="327"/>
        </pc:sldMkLst>
      </pc:sldChg>
      <pc:sldChg chg="del">
        <pc:chgData name="Erwin de Kreuk" userId="ded3c777-5765-4f11-8c2a-f50909ba93fc" providerId="ADAL" clId="{134AA704-C882-43C0-B2A9-8AD329B8456F}" dt="2025-06-23T15:11:02.158" v="1375" actId="47"/>
        <pc:sldMkLst>
          <pc:docMk/>
          <pc:sldMk cId="960791717" sldId="328"/>
        </pc:sldMkLst>
      </pc:sldChg>
      <pc:sldChg chg="del">
        <pc:chgData name="Erwin de Kreuk" userId="ded3c777-5765-4f11-8c2a-f50909ba93fc" providerId="ADAL" clId="{134AA704-C882-43C0-B2A9-8AD329B8456F}" dt="2025-06-23T15:11:02.866" v="1377" actId="47"/>
        <pc:sldMkLst>
          <pc:docMk/>
          <pc:sldMk cId="1988129355" sldId="329"/>
        </pc:sldMkLst>
      </pc:sldChg>
      <pc:sldChg chg="del">
        <pc:chgData name="Erwin de Kreuk" userId="ded3c777-5765-4f11-8c2a-f50909ba93fc" providerId="ADAL" clId="{134AA704-C882-43C0-B2A9-8AD329B8456F}" dt="2025-06-23T14:57:00.765" v="1119" actId="47"/>
        <pc:sldMkLst>
          <pc:docMk/>
          <pc:sldMk cId="1937217118" sldId="330"/>
        </pc:sldMkLst>
      </pc:sldChg>
      <pc:sldChg chg="del">
        <pc:chgData name="Erwin de Kreuk" userId="ded3c777-5765-4f11-8c2a-f50909ba93fc" providerId="ADAL" clId="{134AA704-C882-43C0-B2A9-8AD329B8456F}" dt="2025-06-23T14:57:01.959" v="1120" actId="47"/>
        <pc:sldMkLst>
          <pc:docMk/>
          <pc:sldMk cId="1054877405" sldId="332"/>
        </pc:sldMkLst>
      </pc:sldChg>
      <pc:sldChg chg="modSp add mod">
        <pc:chgData name="Erwin de Kreuk" userId="ded3c777-5765-4f11-8c2a-f50909ba93fc" providerId="ADAL" clId="{134AA704-C882-43C0-B2A9-8AD329B8456F}" dt="2025-06-23T14:03:44.080" v="750" actId="120"/>
        <pc:sldMkLst>
          <pc:docMk/>
          <pc:sldMk cId="1618899624" sldId="348"/>
        </pc:sldMkLst>
        <pc:spChg chg="mod">
          <ac:chgData name="Erwin de Kreuk" userId="ded3c777-5765-4f11-8c2a-f50909ba93fc" providerId="ADAL" clId="{134AA704-C882-43C0-B2A9-8AD329B8456F}" dt="2025-06-23T14:03:34.697" v="749" actId="108"/>
          <ac:spMkLst>
            <pc:docMk/>
            <pc:sldMk cId="1618899624" sldId="348"/>
            <ac:spMk id="45" creationId="{8D1C738C-F802-6F7D-6303-8C31115B1865}"/>
          </ac:spMkLst>
        </pc:spChg>
        <pc:spChg chg="mod">
          <ac:chgData name="Erwin de Kreuk" userId="ded3c777-5765-4f11-8c2a-f50909ba93fc" providerId="ADAL" clId="{134AA704-C882-43C0-B2A9-8AD329B8456F}" dt="2025-06-23T14:03:44.080" v="750" actId="120"/>
          <ac:spMkLst>
            <pc:docMk/>
            <pc:sldMk cId="1618899624" sldId="348"/>
            <ac:spMk id="49" creationId="{BF24EA79-8D0D-D661-34F1-DE214D67C134}"/>
          </ac:spMkLst>
        </pc:spChg>
      </pc:sldChg>
      <pc:sldChg chg="del">
        <pc:chgData name="Erwin de Kreuk" userId="ded3c777-5765-4f11-8c2a-f50909ba93fc" providerId="ADAL" clId="{134AA704-C882-43C0-B2A9-8AD329B8456F}" dt="2025-06-23T14:56:56.602" v="1109" actId="47"/>
        <pc:sldMkLst>
          <pc:docMk/>
          <pc:sldMk cId="3153192866" sldId="462"/>
        </pc:sldMkLst>
      </pc:sldChg>
      <pc:sldChg chg="add del">
        <pc:chgData name="Erwin de Kreuk" userId="ded3c777-5765-4f11-8c2a-f50909ba93fc" providerId="ADAL" clId="{134AA704-C882-43C0-B2A9-8AD329B8456F}" dt="2025-06-23T14:56:52.920" v="1106" actId="47"/>
        <pc:sldMkLst>
          <pc:docMk/>
          <pc:sldMk cId="709348949" sldId="2893"/>
        </pc:sldMkLst>
      </pc:sldChg>
      <pc:sldChg chg="add del">
        <pc:chgData name="Erwin de Kreuk" userId="ded3c777-5765-4f11-8c2a-f50909ba93fc" providerId="ADAL" clId="{134AA704-C882-43C0-B2A9-8AD329B8456F}" dt="2025-06-23T14:56:55.960" v="1108" actId="47"/>
        <pc:sldMkLst>
          <pc:docMk/>
          <pc:sldMk cId="4156440055" sldId="2956"/>
        </pc:sldMkLst>
      </pc:sldChg>
      <pc:sldChg chg="add del">
        <pc:chgData name="Erwin de Kreuk" userId="ded3c777-5765-4f11-8c2a-f50909ba93fc" providerId="ADAL" clId="{134AA704-C882-43C0-B2A9-8AD329B8456F}" dt="2025-06-23T14:56:55.234" v="1107" actId="47"/>
        <pc:sldMkLst>
          <pc:docMk/>
          <pc:sldMk cId="3289513351" sldId="2957"/>
        </pc:sldMkLst>
      </pc:sldChg>
      <pc:sldChg chg="del">
        <pc:chgData name="Erwin de Kreuk" userId="ded3c777-5765-4f11-8c2a-f50909ba93fc" providerId="ADAL" clId="{134AA704-C882-43C0-B2A9-8AD329B8456F}" dt="2025-06-23T14:56:57.783" v="1111" actId="47"/>
        <pc:sldMkLst>
          <pc:docMk/>
          <pc:sldMk cId="167458643" sldId="2076137400"/>
        </pc:sldMkLst>
      </pc:sldChg>
      <pc:sldChg chg="modSp add mod ord">
        <pc:chgData name="Erwin de Kreuk" userId="ded3c777-5765-4f11-8c2a-f50909ba93fc" providerId="ADAL" clId="{134AA704-C882-43C0-B2A9-8AD329B8456F}" dt="2025-06-23T15:10:19.789" v="1328" actId="20577"/>
        <pc:sldMkLst>
          <pc:docMk/>
          <pc:sldMk cId="4012957400" sldId="2147470889"/>
        </pc:sldMkLst>
        <pc:spChg chg="mod">
          <ac:chgData name="Erwin de Kreuk" userId="ded3c777-5765-4f11-8c2a-f50909ba93fc" providerId="ADAL" clId="{134AA704-C882-43C0-B2A9-8AD329B8456F}" dt="2025-06-23T09:54:27.879" v="13" actId="27636"/>
          <ac:spMkLst>
            <pc:docMk/>
            <pc:sldMk cId="4012957400" sldId="2147470889"/>
            <ac:spMk id="3" creationId="{0CC16ADC-B535-EA9F-BB28-C4F68D728380}"/>
          </ac:spMkLst>
        </pc:spChg>
        <pc:spChg chg="mod">
          <ac:chgData name="Erwin de Kreuk" userId="ded3c777-5765-4f11-8c2a-f50909ba93fc" providerId="ADAL" clId="{134AA704-C882-43C0-B2A9-8AD329B8456F}" dt="2025-06-23T09:54:27.884" v="14" actId="27636"/>
          <ac:spMkLst>
            <pc:docMk/>
            <pc:sldMk cId="4012957400" sldId="2147470889"/>
            <ac:spMk id="7" creationId="{E69DB96C-A1F0-1132-A110-5B04B6255FEF}"/>
          </ac:spMkLst>
        </pc:spChg>
        <pc:spChg chg="mod">
          <ac:chgData name="Erwin de Kreuk" userId="ded3c777-5765-4f11-8c2a-f50909ba93fc" providerId="ADAL" clId="{134AA704-C882-43C0-B2A9-8AD329B8456F}" dt="2025-06-23T09:54:27.886" v="15" actId="27636"/>
          <ac:spMkLst>
            <pc:docMk/>
            <pc:sldMk cId="4012957400" sldId="2147470889"/>
            <ac:spMk id="8" creationId="{4FF0B935-2A69-DEA9-081B-0000A70240DD}"/>
          </ac:spMkLst>
        </pc:spChg>
        <pc:spChg chg="mod">
          <ac:chgData name="Erwin de Kreuk" userId="ded3c777-5765-4f11-8c2a-f50909ba93fc" providerId="ADAL" clId="{134AA704-C882-43C0-B2A9-8AD329B8456F}" dt="2025-06-23T15:10:19.789" v="1328" actId="20577"/>
          <ac:spMkLst>
            <pc:docMk/>
            <pc:sldMk cId="4012957400" sldId="2147470889"/>
            <ac:spMk id="9" creationId="{7D6522AD-08AB-2702-9305-F9566BADED52}"/>
          </ac:spMkLst>
        </pc:spChg>
      </pc:sldChg>
      <pc:sldChg chg="add del">
        <pc:chgData name="Erwin de Kreuk" userId="ded3c777-5765-4f11-8c2a-f50909ba93fc" providerId="ADAL" clId="{134AA704-C882-43C0-B2A9-8AD329B8456F}" dt="2025-06-23T13:29:02.582" v="703" actId="47"/>
        <pc:sldMkLst>
          <pc:docMk/>
          <pc:sldMk cId="2823884807" sldId="2147470905"/>
        </pc:sldMkLst>
      </pc:sldChg>
      <pc:sldChg chg="modSp add mod">
        <pc:chgData name="Erwin de Kreuk" userId="ded3c777-5765-4f11-8c2a-f50909ba93fc" providerId="ADAL" clId="{134AA704-C882-43C0-B2A9-8AD329B8456F}" dt="2025-06-28T09:32:13.712" v="1444" actId="207"/>
        <pc:sldMkLst>
          <pc:docMk/>
          <pc:sldMk cId="1610172440" sldId="2147478926"/>
        </pc:sldMkLst>
        <pc:spChg chg="mod">
          <ac:chgData name="Erwin de Kreuk" userId="ded3c777-5765-4f11-8c2a-f50909ba93fc" providerId="ADAL" clId="{134AA704-C882-43C0-B2A9-8AD329B8456F}" dt="2025-06-28T09:32:06.249" v="1441" actId="207"/>
          <ac:spMkLst>
            <pc:docMk/>
            <pc:sldMk cId="1610172440" sldId="2147478926"/>
            <ac:spMk id="25" creationId="{629D3CB8-387E-CF99-8A3D-8F031363F122}"/>
          </ac:spMkLst>
        </pc:spChg>
        <pc:spChg chg="mod">
          <ac:chgData name="Erwin de Kreuk" userId="ded3c777-5765-4f11-8c2a-f50909ba93fc" providerId="ADAL" clId="{134AA704-C882-43C0-B2A9-8AD329B8456F}" dt="2025-06-28T09:32:11.032" v="1443" actId="207"/>
          <ac:spMkLst>
            <pc:docMk/>
            <pc:sldMk cId="1610172440" sldId="2147478926"/>
            <ac:spMk id="28" creationId="{3A6D87F9-4B4B-6AEA-1093-CDEC36A9AE25}"/>
          </ac:spMkLst>
        </pc:spChg>
        <pc:spChg chg="mod">
          <ac:chgData name="Erwin de Kreuk" userId="ded3c777-5765-4f11-8c2a-f50909ba93fc" providerId="ADAL" clId="{134AA704-C882-43C0-B2A9-8AD329B8456F}" dt="2025-06-28T09:32:13.712" v="1444" actId="207"/>
          <ac:spMkLst>
            <pc:docMk/>
            <pc:sldMk cId="1610172440" sldId="2147478926"/>
            <ac:spMk id="43" creationId="{C1D9403F-3E01-28CA-7F45-0BB697803E39}"/>
          </ac:spMkLst>
        </pc:spChg>
        <pc:spChg chg="mod">
          <ac:chgData name="Erwin de Kreuk" userId="ded3c777-5765-4f11-8c2a-f50909ba93fc" providerId="ADAL" clId="{134AA704-C882-43C0-B2A9-8AD329B8456F}" dt="2025-06-28T09:32:08.595" v="1442" actId="207"/>
          <ac:spMkLst>
            <pc:docMk/>
            <pc:sldMk cId="1610172440" sldId="2147478926"/>
            <ac:spMk id="52" creationId="{30179539-F76A-8C24-732F-47451AD67878}"/>
          </ac:spMkLst>
        </pc:spChg>
      </pc:sldChg>
      <pc:sldChg chg="modSp add mod ord modTransition">
        <pc:chgData name="Erwin de Kreuk" userId="ded3c777-5765-4f11-8c2a-f50909ba93fc" providerId="ADAL" clId="{134AA704-C882-43C0-B2A9-8AD329B8456F}" dt="2025-06-23T15:00:01.023" v="1160" actId="1036"/>
        <pc:sldMkLst>
          <pc:docMk/>
          <pc:sldMk cId="1520293418" sldId="2147479611"/>
        </pc:sldMkLst>
        <pc:spChg chg="mod">
          <ac:chgData name="Erwin de Kreuk" userId="ded3c777-5765-4f11-8c2a-f50909ba93fc" providerId="ADAL" clId="{134AA704-C882-43C0-B2A9-8AD329B8456F}" dt="2025-06-23T15:00:01.023" v="1160" actId="1036"/>
          <ac:spMkLst>
            <pc:docMk/>
            <pc:sldMk cId="1520293418" sldId="2147479611"/>
            <ac:spMk id="241" creationId="{E0F3246C-FCD1-FA70-E4E6-483A503849F9}"/>
          </ac:spMkLst>
        </pc:spChg>
        <pc:spChg chg="mod">
          <ac:chgData name="Erwin de Kreuk" userId="ded3c777-5765-4f11-8c2a-f50909ba93fc" providerId="ADAL" clId="{134AA704-C882-43C0-B2A9-8AD329B8456F}" dt="2025-06-23T15:00:01.023" v="1160" actId="1036"/>
          <ac:spMkLst>
            <pc:docMk/>
            <pc:sldMk cId="1520293418" sldId="2147479611"/>
            <ac:spMk id="263" creationId="{CC32750D-A07B-2584-AFDC-1321971A820D}"/>
          </ac:spMkLst>
        </pc:spChg>
        <pc:spChg chg="mod">
          <ac:chgData name="Erwin de Kreuk" userId="ded3c777-5765-4f11-8c2a-f50909ba93fc" providerId="ADAL" clId="{134AA704-C882-43C0-B2A9-8AD329B8456F}" dt="2025-06-23T15:00:01.023" v="1160" actId="1036"/>
          <ac:spMkLst>
            <pc:docMk/>
            <pc:sldMk cId="1520293418" sldId="2147479611"/>
            <ac:spMk id="266" creationId="{CF1C87FA-5967-C095-04EB-4D32015F56C4}"/>
          </ac:spMkLst>
        </pc:spChg>
        <pc:spChg chg="mod">
          <ac:chgData name="Erwin de Kreuk" userId="ded3c777-5765-4f11-8c2a-f50909ba93fc" providerId="ADAL" clId="{134AA704-C882-43C0-B2A9-8AD329B8456F}" dt="2025-06-23T15:00:01.023" v="1160" actId="1036"/>
          <ac:spMkLst>
            <pc:docMk/>
            <pc:sldMk cId="1520293418" sldId="2147479611"/>
            <ac:spMk id="269" creationId="{E0BCB6AB-874F-8853-1B3D-89DE73DD2EED}"/>
          </ac:spMkLst>
        </pc:spChg>
        <pc:spChg chg="mod">
          <ac:chgData name="Erwin de Kreuk" userId="ded3c777-5765-4f11-8c2a-f50909ba93fc" providerId="ADAL" clId="{134AA704-C882-43C0-B2A9-8AD329B8456F}" dt="2025-06-23T15:00:01.023" v="1160" actId="1036"/>
          <ac:spMkLst>
            <pc:docMk/>
            <pc:sldMk cId="1520293418" sldId="2147479611"/>
            <ac:spMk id="272" creationId="{146D0E15-E110-9045-E570-D490BBEFAD7C}"/>
          </ac:spMkLst>
        </pc:spChg>
        <pc:spChg chg="mod">
          <ac:chgData name="Erwin de Kreuk" userId="ded3c777-5765-4f11-8c2a-f50909ba93fc" providerId="ADAL" clId="{134AA704-C882-43C0-B2A9-8AD329B8456F}" dt="2025-06-23T15:00:01.023" v="1160" actId="1036"/>
          <ac:spMkLst>
            <pc:docMk/>
            <pc:sldMk cId="1520293418" sldId="2147479611"/>
            <ac:spMk id="275" creationId="{0E130C17-C461-36D1-01B1-52F92609E40A}"/>
          </ac:spMkLst>
        </pc:spChg>
        <pc:spChg chg="mod">
          <ac:chgData name="Erwin de Kreuk" userId="ded3c777-5765-4f11-8c2a-f50909ba93fc" providerId="ADAL" clId="{134AA704-C882-43C0-B2A9-8AD329B8456F}" dt="2025-06-23T15:00:01.023" v="1160" actId="1036"/>
          <ac:spMkLst>
            <pc:docMk/>
            <pc:sldMk cId="1520293418" sldId="2147479611"/>
            <ac:spMk id="278" creationId="{74F96485-F0CD-27EB-4AD2-2B424BA4787D}"/>
          </ac:spMkLst>
        </pc:spChg>
        <pc:spChg chg="mod">
          <ac:chgData name="Erwin de Kreuk" userId="ded3c777-5765-4f11-8c2a-f50909ba93fc" providerId="ADAL" clId="{134AA704-C882-43C0-B2A9-8AD329B8456F}" dt="2025-06-23T15:00:01.023" v="1160" actId="1036"/>
          <ac:spMkLst>
            <pc:docMk/>
            <pc:sldMk cId="1520293418" sldId="2147479611"/>
            <ac:spMk id="279" creationId="{34BBD77A-2A47-5ADF-EB85-0EC65DD19A4D}"/>
          </ac:spMkLst>
        </pc:spChg>
        <pc:spChg chg="mod">
          <ac:chgData name="Erwin de Kreuk" userId="ded3c777-5765-4f11-8c2a-f50909ba93fc" providerId="ADAL" clId="{134AA704-C882-43C0-B2A9-8AD329B8456F}" dt="2025-06-23T15:00:01.023" v="1160" actId="1036"/>
          <ac:spMkLst>
            <pc:docMk/>
            <pc:sldMk cId="1520293418" sldId="2147479611"/>
            <ac:spMk id="280" creationId="{0482BD62-7DCA-5E2C-58C6-C472A729B82C}"/>
          </ac:spMkLst>
        </pc:spChg>
        <pc:spChg chg="mod">
          <ac:chgData name="Erwin de Kreuk" userId="ded3c777-5765-4f11-8c2a-f50909ba93fc" providerId="ADAL" clId="{134AA704-C882-43C0-B2A9-8AD329B8456F}" dt="2025-06-23T15:00:01.023" v="1160" actId="1036"/>
          <ac:spMkLst>
            <pc:docMk/>
            <pc:sldMk cId="1520293418" sldId="2147479611"/>
            <ac:spMk id="281" creationId="{B67E3A72-C304-8ECA-CC0E-697081AF8DD0}"/>
          </ac:spMkLst>
        </pc:spChg>
      </pc:sldChg>
      <pc:sldChg chg="addSp modSp add del mod ord modTransition setBg modAnim">
        <pc:chgData name="Erwin de Kreuk" userId="ded3c777-5765-4f11-8c2a-f50909ba93fc" providerId="ADAL" clId="{134AA704-C882-43C0-B2A9-8AD329B8456F}" dt="2025-06-23T15:08:28.247" v="1261" actId="26606"/>
        <pc:sldMkLst>
          <pc:docMk/>
          <pc:sldMk cId="4185645678" sldId="2147480123"/>
        </pc:sldMkLst>
        <pc:spChg chg="mod">
          <ac:chgData name="Erwin de Kreuk" userId="ded3c777-5765-4f11-8c2a-f50909ba93fc" providerId="ADAL" clId="{134AA704-C882-43C0-B2A9-8AD329B8456F}" dt="2025-06-23T15:08:28.247" v="1261" actId="26606"/>
          <ac:spMkLst>
            <pc:docMk/>
            <pc:sldMk cId="4185645678" sldId="2147480123"/>
            <ac:spMk id="8" creationId="{5D9CD87A-51C0-AB41-A403-4A306AFF8B4C}"/>
          </ac:spMkLst>
        </pc:spChg>
        <pc:spChg chg="add">
          <ac:chgData name="Erwin de Kreuk" userId="ded3c777-5765-4f11-8c2a-f50909ba93fc" providerId="ADAL" clId="{134AA704-C882-43C0-B2A9-8AD329B8456F}" dt="2025-06-23T15:08:28.247" v="1261" actId="26606"/>
          <ac:spMkLst>
            <pc:docMk/>
            <pc:sldMk cId="4185645678" sldId="2147480123"/>
            <ac:spMk id="18" creationId="{989BE678-777B-482A-A616-FEDC47B162E5}"/>
          </ac:spMkLst>
        </pc:spChg>
        <pc:spChg chg="add">
          <ac:chgData name="Erwin de Kreuk" userId="ded3c777-5765-4f11-8c2a-f50909ba93fc" providerId="ADAL" clId="{134AA704-C882-43C0-B2A9-8AD329B8456F}" dt="2025-06-23T15:08:28.247" v="1261" actId="26606"/>
          <ac:spMkLst>
            <pc:docMk/>
            <pc:sldMk cId="4185645678" sldId="2147480123"/>
            <ac:spMk id="24" creationId="{D28BE0C3-2102-4820-B88B-A448B1840D14}"/>
          </ac:spMkLst>
        </pc:spChg>
        <pc:picChg chg="add">
          <ac:chgData name="Erwin de Kreuk" userId="ded3c777-5765-4f11-8c2a-f50909ba93fc" providerId="ADAL" clId="{134AA704-C882-43C0-B2A9-8AD329B8456F}" dt="2025-06-23T15:08:28.247" v="1261" actId="26606"/>
          <ac:picMkLst>
            <pc:docMk/>
            <pc:sldMk cId="4185645678" sldId="2147480123"/>
            <ac:picMk id="10" creationId="{6251EAD6-2A43-6E4E-A56D-19D8F217B32C}"/>
          </ac:picMkLst>
        </pc:picChg>
        <pc:picChg chg="add">
          <ac:chgData name="Erwin de Kreuk" userId="ded3c777-5765-4f11-8c2a-f50909ba93fc" providerId="ADAL" clId="{134AA704-C882-43C0-B2A9-8AD329B8456F}" dt="2025-06-23T15:08:28.247" v="1261" actId="26606"/>
          <ac:picMkLst>
            <pc:docMk/>
            <pc:sldMk cId="4185645678" sldId="2147480123"/>
            <ac:picMk id="14" creationId="{DF19BAF3-7E20-4B9D-B544-BABAEEA1FA75}"/>
          </ac:picMkLst>
        </pc:picChg>
        <pc:picChg chg="add">
          <ac:chgData name="Erwin de Kreuk" userId="ded3c777-5765-4f11-8c2a-f50909ba93fc" providerId="ADAL" clId="{134AA704-C882-43C0-B2A9-8AD329B8456F}" dt="2025-06-23T15:08:28.247" v="1261" actId="26606"/>
          <ac:picMkLst>
            <pc:docMk/>
            <pc:sldMk cId="4185645678" sldId="2147480123"/>
            <ac:picMk id="16" creationId="{950648F4-ABCD-4DF0-8641-76CFB2354721}"/>
          </ac:picMkLst>
        </pc:picChg>
        <pc:picChg chg="add">
          <ac:chgData name="Erwin de Kreuk" userId="ded3c777-5765-4f11-8c2a-f50909ba93fc" providerId="ADAL" clId="{134AA704-C882-43C0-B2A9-8AD329B8456F}" dt="2025-06-23T15:08:28.247" v="1261" actId="26606"/>
          <ac:picMkLst>
            <pc:docMk/>
            <pc:sldMk cId="4185645678" sldId="2147480123"/>
            <ac:picMk id="20" creationId="{CF1EB4BD-9C7E-4AA3-9681-C7EB0DA6250B}"/>
          </ac:picMkLst>
        </pc:picChg>
        <pc:picChg chg="add">
          <ac:chgData name="Erwin de Kreuk" userId="ded3c777-5765-4f11-8c2a-f50909ba93fc" providerId="ADAL" clId="{134AA704-C882-43C0-B2A9-8AD329B8456F}" dt="2025-06-23T15:08:28.247" v="1261" actId="26606"/>
          <ac:picMkLst>
            <pc:docMk/>
            <pc:sldMk cId="4185645678" sldId="2147480123"/>
            <ac:picMk id="22" creationId="{94AAE3AA-3759-4D28-B0EF-575F25A5146C}"/>
          </ac:picMkLst>
        </pc:picChg>
      </pc:sldChg>
      <pc:sldChg chg="del">
        <pc:chgData name="Erwin de Kreuk" userId="ded3c777-5765-4f11-8c2a-f50909ba93fc" providerId="ADAL" clId="{134AA704-C882-43C0-B2A9-8AD329B8456F}" dt="2025-06-23T14:56:59.709" v="1118" actId="47"/>
        <pc:sldMkLst>
          <pc:docMk/>
          <pc:sldMk cId="1146345762" sldId="2147480126"/>
        </pc:sldMkLst>
      </pc:sldChg>
      <pc:sldChg chg="add del ord modTransition">
        <pc:chgData name="Erwin de Kreuk" userId="ded3c777-5765-4f11-8c2a-f50909ba93fc" providerId="ADAL" clId="{134AA704-C882-43C0-B2A9-8AD329B8456F}" dt="2025-06-23T15:09:09.888" v="1263" actId="47"/>
        <pc:sldMkLst>
          <pc:docMk/>
          <pc:sldMk cId="1520622181" sldId="2147480257"/>
        </pc:sldMkLst>
      </pc:sldChg>
      <pc:sldChg chg="add del">
        <pc:chgData name="Erwin de Kreuk" userId="ded3c777-5765-4f11-8c2a-f50909ba93fc" providerId="ADAL" clId="{134AA704-C882-43C0-B2A9-8AD329B8456F}" dt="2025-06-23T11:54:25.803" v="90" actId="47"/>
        <pc:sldMkLst>
          <pc:docMk/>
          <pc:sldMk cId="252866606" sldId="2147480298"/>
        </pc:sldMkLst>
      </pc:sldChg>
      <pc:sldChg chg="add del">
        <pc:chgData name="Erwin de Kreuk" userId="ded3c777-5765-4f11-8c2a-f50909ba93fc" providerId="ADAL" clId="{134AA704-C882-43C0-B2A9-8AD329B8456F}" dt="2025-06-23T12:44:04.262" v="566" actId="47"/>
        <pc:sldMkLst>
          <pc:docMk/>
          <pc:sldMk cId="1650724228" sldId="2147480326"/>
        </pc:sldMkLst>
      </pc:sldChg>
      <pc:sldChg chg="modSp add del mod ord">
        <pc:chgData name="Erwin de Kreuk" userId="ded3c777-5765-4f11-8c2a-f50909ba93fc" providerId="ADAL" clId="{134AA704-C882-43C0-B2A9-8AD329B8456F}" dt="2025-06-23T12:11:42.173" v="137" actId="47"/>
        <pc:sldMkLst>
          <pc:docMk/>
          <pc:sldMk cId="1511166692" sldId="2147480424"/>
        </pc:sldMkLst>
      </pc:sldChg>
      <pc:sldChg chg="add ord">
        <pc:chgData name="Erwin de Kreuk" userId="ded3c777-5765-4f11-8c2a-f50909ba93fc" providerId="ADAL" clId="{134AA704-C882-43C0-B2A9-8AD329B8456F}" dt="2025-06-23T11:54:43.172" v="94"/>
        <pc:sldMkLst>
          <pc:docMk/>
          <pc:sldMk cId="462500720" sldId="2147480459"/>
        </pc:sldMkLst>
      </pc:sldChg>
      <pc:sldChg chg="del">
        <pc:chgData name="Erwin de Kreuk" userId="ded3c777-5765-4f11-8c2a-f50909ba93fc" providerId="ADAL" clId="{134AA704-C882-43C0-B2A9-8AD329B8456F}" dt="2025-06-23T14:56:58.490" v="1114" actId="47"/>
        <pc:sldMkLst>
          <pc:docMk/>
          <pc:sldMk cId="1763393678" sldId="2147480713"/>
        </pc:sldMkLst>
      </pc:sldChg>
      <pc:sldChg chg="modSp add del mod">
        <pc:chgData name="Erwin de Kreuk" userId="ded3c777-5765-4f11-8c2a-f50909ba93fc" providerId="ADAL" clId="{134AA704-C882-43C0-B2A9-8AD329B8456F}" dt="2025-06-23T11:54:32.735" v="92" actId="47"/>
        <pc:sldMkLst>
          <pc:docMk/>
          <pc:sldMk cId="3458777236" sldId="2147480803"/>
        </pc:sldMkLst>
      </pc:sldChg>
      <pc:sldChg chg="add del">
        <pc:chgData name="Erwin de Kreuk" userId="ded3c777-5765-4f11-8c2a-f50909ba93fc" providerId="ADAL" clId="{134AA704-C882-43C0-B2A9-8AD329B8456F}" dt="2025-06-23T09:54:33.219" v="19" actId="47"/>
        <pc:sldMkLst>
          <pc:docMk/>
          <pc:sldMk cId="2846874874" sldId="2147481481"/>
        </pc:sldMkLst>
      </pc:sldChg>
      <pc:sldChg chg="add del ord modTransition">
        <pc:chgData name="Erwin de Kreuk" userId="ded3c777-5765-4f11-8c2a-f50909ba93fc" providerId="ADAL" clId="{134AA704-C882-43C0-B2A9-8AD329B8456F}" dt="2025-06-23T14:58:12.521" v="1125"/>
        <pc:sldMkLst>
          <pc:docMk/>
          <pc:sldMk cId="1703722942" sldId="2147481628"/>
        </pc:sldMkLst>
      </pc:sldChg>
      <pc:sldChg chg="del">
        <pc:chgData name="Erwin de Kreuk" userId="ded3c777-5765-4f11-8c2a-f50909ba93fc" providerId="ADAL" clId="{134AA704-C882-43C0-B2A9-8AD329B8456F}" dt="2025-06-23T15:10:48.983" v="1339" actId="47"/>
        <pc:sldMkLst>
          <pc:docMk/>
          <pc:sldMk cId="2570170252" sldId="2147481796"/>
        </pc:sldMkLst>
      </pc:sldChg>
      <pc:sldChg chg="del">
        <pc:chgData name="Erwin de Kreuk" userId="ded3c777-5765-4f11-8c2a-f50909ba93fc" providerId="ADAL" clId="{134AA704-C882-43C0-B2A9-8AD329B8456F}" dt="2025-06-23T15:11:01.699" v="1374" actId="47"/>
        <pc:sldMkLst>
          <pc:docMk/>
          <pc:sldMk cId="1397264235" sldId="2147481798"/>
        </pc:sldMkLst>
      </pc:sldChg>
      <pc:sldChg chg="addSp delSp modSp add mod modNotesTx">
        <pc:chgData name="Erwin de Kreuk" userId="ded3c777-5765-4f11-8c2a-f50909ba93fc" providerId="ADAL" clId="{134AA704-C882-43C0-B2A9-8AD329B8456F}" dt="2025-06-23T17:49:13.847" v="1408" actId="6549"/>
        <pc:sldMkLst>
          <pc:docMk/>
          <pc:sldMk cId="3249277438" sldId="2147481869"/>
        </pc:sldMkLst>
        <pc:spChg chg="mod">
          <ac:chgData name="Erwin de Kreuk" userId="ded3c777-5765-4f11-8c2a-f50909ba93fc" providerId="ADAL" clId="{134AA704-C882-43C0-B2A9-8AD329B8456F}" dt="2025-06-23T15:03:10.387" v="1209" actId="404"/>
          <ac:spMkLst>
            <pc:docMk/>
            <pc:sldMk cId="3249277438" sldId="2147481869"/>
            <ac:spMk id="15" creationId="{528DDE0D-432F-32EA-3334-CB2366470492}"/>
          </ac:spMkLst>
        </pc:spChg>
        <pc:spChg chg="add mod">
          <ac:chgData name="Erwin de Kreuk" userId="ded3c777-5765-4f11-8c2a-f50909ba93fc" providerId="ADAL" clId="{134AA704-C882-43C0-B2A9-8AD329B8456F}" dt="2025-06-23T15:03:29.833" v="1214"/>
          <ac:spMkLst>
            <pc:docMk/>
            <pc:sldMk cId="3249277438" sldId="2147481869"/>
            <ac:spMk id="55" creationId="{3A024096-3524-9A38-2055-7C3A1BA29A0E}"/>
          </ac:spMkLst>
        </pc:spChg>
        <pc:spChg chg="add mod">
          <ac:chgData name="Erwin de Kreuk" userId="ded3c777-5765-4f11-8c2a-f50909ba93fc" providerId="ADAL" clId="{134AA704-C882-43C0-B2A9-8AD329B8456F}" dt="2025-06-23T15:03:29.833" v="1214"/>
          <ac:spMkLst>
            <pc:docMk/>
            <pc:sldMk cId="3249277438" sldId="2147481869"/>
            <ac:spMk id="67" creationId="{6018C41A-E93F-F5C0-EE98-13F9B6FDB240}"/>
          </ac:spMkLst>
        </pc:spChg>
        <pc:spChg chg="mod">
          <ac:chgData name="Erwin de Kreuk" userId="ded3c777-5765-4f11-8c2a-f50909ba93fc" providerId="ADAL" clId="{134AA704-C882-43C0-B2A9-8AD329B8456F}" dt="2025-06-23T15:03:29.833" v="1214"/>
          <ac:spMkLst>
            <pc:docMk/>
            <pc:sldMk cId="3249277438" sldId="2147481869"/>
            <ac:spMk id="69" creationId="{BD3EE8B1-4D5C-BCD4-EEEC-65222B23880A}"/>
          </ac:spMkLst>
        </pc:spChg>
        <pc:spChg chg="mod">
          <ac:chgData name="Erwin de Kreuk" userId="ded3c777-5765-4f11-8c2a-f50909ba93fc" providerId="ADAL" clId="{134AA704-C882-43C0-B2A9-8AD329B8456F}" dt="2025-06-23T15:03:29.833" v="1214"/>
          <ac:spMkLst>
            <pc:docMk/>
            <pc:sldMk cId="3249277438" sldId="2147481869"/>
            <ac:spMk id="70" creationId="{E05E2294-EF0E-E522-E0B4-A8A0A2231A8C}"/>
          </ac:spMkLst>
        </pc:spChg>
        <pc:spChg chg="add mod">
          <ac:chgData name="Erwin de Kreuk" userId="ded3c777-5765-4f11-8c2a-f50909ba93fc" providerId="ADAL" clId="{134AA704-C882-43C0-B2A9-8AD329B8456F}" dt="2025-06-23T15:03:29.833" v="1214"/>
          <ac:spMkLst>
            <pc:docMk/>
            <pc:sldMk cId="3249277438" sldId="2147481869"/>
            <ac:spMk id="76" creationId="{567502B6-4844-F16D-0CB3-B82BB1FBA550}"/>
          </ac:spMkLst>
        </pc:spChg>
        <pc:spChg chg="add mod">
          <ac:chgData name="Erwin de Kreuk" userId="ded3c777-5765-4f11-8c2a-f50909ba93fc" providerId="ADAL" clId="{134AA704-C882-43C0-B2A9-8AD329B8456F}" dt="2025-06-23T15:03:29.833" v="1214"/>
          <ac:spMkLst>
            <pc:docMk/>
            <pc:sldMk cId="3249277438" sldId="2147481869"/>
            <ac:spMk id="82" creationId="{711669D3-4722-E0B7-0F32-2B9B0DBFF554}"/>
          </ac:spMkLst>
        </pc:spChg>
        <pc:spChg chg="mod">
          <ac:chgData name="Erwin de Kreuk" userId="ded3c777-5765-4f11-8c2a-f50909ba93fc" providerId="ADAL" clId="{134AA704-C882-43C0-B2A9-8AD329B8456F}" dt="2025-06-23T15:03:29.833" v="1214"/>
          <ac:spMkLst>
            <pc:docMk/>
            <pc:sldMk cId="3249277438" sldId="2147481869"/>
            <ac:spMk id="84" creationId="{A59877BD-C42C-0A97-13A9-ECA9948BA336}"/>
          </ac:spMkLst>
        </pc:spChg>
        <pc:spChg chg="add mod">
          <ac:chgData name="Erwin de Kreuk" userId="ded3c777-5765-4f11-8c2a-f50909ba93fc" providerId="ADAL" clId="{134AA704-C882-43C0-B2A9-8AD329B8456F}" dt="2025-06-23T15:03:29.833" v="1214"/>
          <ac:spMkLst>
            <pc:docMk/>
            <pc:sldMk cId="3249277438" sldId="2147481869"/>
            <ac:spMk id="88" creationId="{CD8AF108-41F8-DD30-4AFC-CE1BA3FBAB36}"/>
          </ac:spMkLst>
        </pc:spChg>
        <pc:spChg chg="add mod">
          <ac:chgData name="Erwin de Kreuk" userId="ded3c777-5765-4f11-8c2a-f50909ba93fc" providerId="ADAL" clId="{134AA704-C882-43C0-B2A9-8AD329B8456F}" dt="2025-06-23T15:03:29.833" v="1214"/>
          <ac:spMkLst>
            <pc:docMk/>
            <pc:sldMk cId="3249277438" sldId="2147481869"/>
            <ac:spMk id="89" creationId="{7B731FBC-F0CF-669C-52E8-8B56A40A2433}"/>
          </ac:spMkLst>
        </pc:spChg>
        <pc:spChg chg="add mod">
          <ac:chgData name="Erwin de Kreuk" userId="ded3c777-5765-4f11-8c2a-f50909ba93fc" providerId="ADAL" clId="{134AA704-C882-43C0-B2A9-8AD329B8456F}" dt="2025-06-23T15:03:29.833" v="1214"/>
          <ac:spMkLst>
            <pc:docMk/>
            <pc:sldMk cId="3249277438" sldId="2147481869"/>
            <ac:spMk id="91" creationId="{400FB6DD-6F3E-FC97-1AC8-9CFD855494FD}"/>
          </ac:spMkLst>
        </pc:spChg>
      </pc:sldChg>
      <pc:sldChg chg="modSp add del mod">
        <pc:chgData name="Erwin de Kreuk" userId="ded3c777-5765-4f11-8c2a-f50909ba93fc" providerId="ADAL" clId="{134AA704-C882-43C0-B2A9-8AD329B8456F}" dt="2025-06-23T12:45:14.118" v="573" actId="47"/>
        <pc:sldMkLst>
          <pc:docMk/>
          <pc:sldMk cId="1204243183" sldId="2147481906"/>
        </pc:sldMkLst>
      </pc:sldChg>
      <pc:sldChg chg="add del">
        <pc:chgData name="Erwin de Kreuk" userId="ded3c777-5765-4f11-8c2a-f50909ba93fc" providerId="ADAL" clId="{134AA704-C882-43C0-B2A9-8AD329B8456F}" dt="2025-06-23T12:46:19.343" v="595" actId="47"/>
        <pc:sldMkLst>
          <pc:docMk/>
          <pc:sldMk cId="1327831805" sldId="2147481907"/>
        </pc:sldMkLst>
      </pc:sldChg>
      <pc:sldChg chg="add del">
        <pc:chgData name="Erwin de Kreuk" userId="ded3c777-5765-4f11-8c2a-f50909ba93fc" providerId="ADAL" clId="{134AA704-C882-43C0-B2A9-8AD329B8456F}" dt="2025-06-23T12:46:27.740" v="596" actId="47"/>
        <pc:sldMkLst>
          <pc:docMk/>
          <pc:sldMk cId="1900926494" sldId="2147481946"/>
        </pc:sldMkLst>
      </pc:sldChg>
      <pc:sldChg chg="add del modTransition">
        <pc:chgData name="Erwin de Kreuk" userId="ded3c777-5765-4f11-8c2a-f50909ba93fc" providerId="ADAL" clId="{134AA704-C882-43C0-B2A9-8AD329B8456F}" dt="2025-06-23T11:49:30.178" v="54" actId="47"/>
        <pc:sldMkLst>
          <pc:docMk/>
          <pc:sldMk cId="543026067" sldId="2147481961"/>
        </pc:sldMkLst>
      </pc:sldChg>
      <pc:sldChg chg="add del">
        <pc:chgData name="Erwin de Kreuk" userId="ded3c777-5765-4f11-8c2a-f50909ba93fc" providerId="ADAL" clId="{134AA704-C882-43C0-B2A9-8AD329B8456F}" dt="2025-06-23T15:13:54.318" v="1404" actId="47"/>
        <pc:sldMkLst>
          <pc:docMk/>
          <pc:sldMk cId="2751778327" sldId="2147481967"/>
        </pc:sldMkLst>
      </pc:sldChg>
      <pc:sldChg chg="add del">
        <pc:chgData name="Erwin de Kreuk" userId="ded3c777-5765-4f11-8c2a-f50909ba93fc" providerId="ADAL" clId="{134AA704-C882-43C0-B2A9-8AD329B8456F}" dt="2025-06-23T12:46:27.740" v="596" actId="47"/>
        <pc:sldMkLst>
          <pc:docMk/>
          <pc:sldMk cId="754497915" sldId="2147481981"/>
        </pc:sldMkLst>
      </pc:sldChg>
      <pc:sldChg chg="add del">
        <pc:chgData name="Erwin de Kreuk" userId="ded3c777-5765-4f11-8c2a-f50909ba93fc" providerId="ADAL" clId="{134AA704-C882-43C0-B2A9-8AD329B8456F}" dt="2025-06-23T12:46:27.740" v="596" actId="47"/>
        <pc:sldMkLst>
          <pc:docMk/>
          <pc:sldMk cId="3892738690" sldId="2147481982"/>
        </pc:sldMkLst>
      </pc:sldChg>
      <pc:sldChg chg="add del">
        <pc:chgData name="Erwin de Kreuk" userId="ded3c777-5765-4f11-8c2a-f50909ba93fc" providerId="ADAL" clId="{134AA704-C882-43C0-B2A9-8AD329B8456F}" dt="2025-06-23T12:46:27.740" v="596" actId="47"/>
        <pc:sldMkLst>
          <pc:docMk/>
          <pc:sldMk cId="947768804" sldId="2147481983"/>
        </pc:sldMkLst>
      </pc:sldChg>
      <pc:sldChg chg="modSp add del mod">
        <pc:chgData name="Erwin de Kreuk" userId="ded3c777-5765-4f11-8c2a-f50909ba93fc" providerId="ADAL" clId="{134AA704-C882-43C0-B2A9-8AD329B8456F}" dt="2025-06-23T11:54:26.763" v="91" actId="47"/>
        <pc:sldMkLst>
          <pc:docMk/>
          <pc:sldMk cId="431814226" sldId="2147481998"/>
        </pc:sldMkLst>
      </pc:sldChg>
      <pc:sldChg chg="add del">
        <pc:chgData name="Erwin de Kreuk" userId="ded3c777-5765-4f11-8c2a-f50909ba93fc" providerId="ADAL" clId="{134AA704-C882-43C0-B2A9-8AD329B8456F}" dt="2025-06-23T11:54:23.295" v="89" actId="47"/>
        <pc:sldMkLst>
          <pc:docMk/>
          <pc:sldMk cId="3418315227" sldId="2147482013"/>
        </pc:sldMkLst>
      </pc:sldChg>
      <pc:sldChg chg="add del">
        <pc:chgData name="Erwin de Kreuk" userId="ded3c777-5765-4f11-8c2a-f50909ba93fc" providerId="ADAL" clId="{134AA704-C882-43C0-B2A9-8AD329B8456F}" dt="2025-06-23T12:46:27.740" v="596" actId="47"/>
        <pc:sldMkLst>
          <pc:docMk/>
          <pc:sldMk cId="2277436631" sldId="2147482038"/>
        </pc:sldMkLst>
      </pc:sldChg>
      <pc:sldChg chg="add del">
        <pc:chgData name="Erwin de Kreuk" userId="ded3c777-5765-4f11-8c2a-f50909ba93fc" providerId="ADAL" clId="{134AA704-C882-43C0-B2A9-8AD329B8456F}" dt="2025-06-23T12:46:33.470" v="597" actId="47"/>
        <pc:sldMkLst>
          <pc:docMk/>
          <pc:sldMk cId="3334564973" sldId="2147482039"/>
        </pc:sldMkLst>
      </pc:sldChg>
      <pc:sldChg chg="add del">
        <pc:chgData name="Erwin de Kreuk" userId="ded3c777-5765-4f11-8c2a-f50909ba93fc" providerId="ADAL" clId="{134AA704-C882-43C0-B2A9-8AD329B8456F}" dt="2025-06-23T09:54:34.373" v="20" actId="47"/>
        <pc:sldMkLst>
          <pc:docMk/>
          <pc:sldMk cId="1992160980" sldId="2147482040"/>
        </pc:sldMkLst>
      </pc:sldChg>
      <pc:sldChg chg="add del">
        <pc:chgData name="Erwin de Kreuk" userId="ded3c777-5765-4f11-8c2a-f50909ba93fc" providerId="ADAL" clId="{134AA704-C882-43C0-B2A9-8AD329B8456F}" dt="2025-06-23T12:46:34.287" v="598" actId="47"/>
        <pc:sldMkLst>
          <pc:docMk/>
          <pc:sldMk cId="1234907348" sldId="2147482045"/>
        </pc:sldMkLst>
      </pc:sldChg>
      <pc:sldChg chg="add del">
        <pc:chgData name="Erwin de Kreuk" userId="ded3c777-5765-4f11-8c2a-f50909ba93fc" providerId="ADAL" clId="{134AA704-C882-43C0-B2A9-8AD329B8456F}" dt="2025-06-23T12:46:36.576" v="599" actId="47"/>
        <pc:sldMkLst>
          <pc:docMk/>
          <pc:sldMk cId="725546118" sldId="2147482046"/>
        </pc:sldMkLst>
      </pc:sldChg>
      <pc:sldChg chg="add del">
        <pc:chgData name="Erwin de Kreuk" userId="ded3c777-5765-4f11-8c2a-f50909ba93fc" providerId="ADAL" clId="{134AA704-C882-43C0-B2A9-8AD329B8456F}" dt="2025-06-23T15:04:47.202" v="1224" actId="47"/>
        <pc:sldMkLst>
          <pc:docMk/>
          <pc:sldMk cId="3550389608" sldId="2147482051"/>
        </pc:sldMkLst>
      </pc:sldChg>
      <pc:sldChg chg="add del">
        <pc:chgData name="Erwin de Kreuk" userId="ded3c777-5765-4f11-8c2a-f50909ba93fc" providerId="ADAL" clId="{134AA704-C882-43C0-B2A9-8AD329B8456F}" dt="2025-06-23T15:04:55.102" v="1226" actId="47"/>
        <pc:sldMkLst>
          <pc:docMk/>
          <pc:sldMk cId="3206086957" sldId="2147482053"/>
        </pc:sldMkLst>
      </pc:sldChg>
      <pc:sldChg chg="add del">
        <pc:chgData name="Erwin de Kreuk" userId="ded3c777-5765-4f11-8c2a-f50909ba93fc" providerId="ADAL" clId="{134AA704-C882-43C0-B2A9-8AD329B8456F}" dt="2025-06-23T13:19:30.435" v="671" actId="47"/>
        <pc:sldMkLst>
          <pc:docMk/>
          <pc:sldMk cId="453473869" sldId="2147482054"/>
        </pc:sldMkLst>
      </pc:sldChg>
      <pc:sldChg chg="add del">
        <pc:chgData name="Erwin de Kreuk" userId="ded3c777-5765-4f11-8c2a-f50909ba93fc" providerId="ADAL" clId="{134AA704-C882-43C0-B2A9-8AD329B8456F}" dt="2025-06-23T13:19:18.912" v="668" actId="47"/>
        <pc:sldMkLst>
          <pc:docMk/>
          <pc:sldMk cId="2051656067" sldId="2147482057"/>
        </pc:sldMkLst>
      </pc:sldChg>
      <pc:sldChg chg="add del">
        <pc:chgData name="Erwin de Kreuk" userId="ded3c777-5765-4f11-8c2a-f50909ba93fc" providerId="ADAL" clId="{134AA704-C882-43C0-B2A9-8AD329B8456F}" dt="2025-06-23T13:19:26.457" v="670" actId="47"/>
        <pc:sldMkLst>
          <pc:docMk/>
          <pc:sldMk cId="3800807105" sldId="2147482061"/>
        </pc:sldMkLst>
      </pc:sldChg>
      <pc:sldChg chg="add del">
        <pc:chgData name="Erwin de Kreuk" userId="ded3c777-5765-4f11-8c2a-f50909ba93fc" providerId="ADAL" clId="{134AA704-C882-43C0-B2A9-8AD329B8456F}" dt="2025-06-23T15:04:52.215" v="1225" actId="47"/>
        <pc:sldMkLst>
          <pc:docMk/>
          <pc:sldMk cId="3028514928" sldId="2147482063"/>
        </pc:sldMkLst>
      </pc:sldChg>
      <pc:sldChg chg="modSp add del">
        <pc:chgData name="Erwin de Kreuk" userId="ded3c777-5765-4f11-8c2a-f50909ba93fc" providerId="ADAL" clId="{134AA704-C882-43C0-B2A9-8AD329B8456F}" dt="2025-06-23T14:56:45.992" v="1104" actId="47"/>
        <pc:sldMkLst>
          <pc:docMk/>
          <pc:sldMk cId="192600494" sldId="2147482064"/>
        </pc:sldMkLst>
      </pc:sldChg>
      <pc:sldChg chg="add del ord">
        <pc:chgData name="Erwin de Kreuk" userId="ded3c777-5765-4f11-8c2a-f50909ba93fc" providerId="ADAL" clId="{134AA704-C882-43C0-B2A9-8AD329B8456F}" dt="2025-06-23T12:46:58.531" v="606" actId="47"/>
        <pc:sldMkLst>
          <pc:docMk/>
          <pc:sldMk cId="2110708944" sldId="2147482066"/>
        </pc:sldMkLst>
      </pc:sldChg>
      <pc:sldChg chg="add del">
        <pc:chgData name="Erwin de Kreuk" userId="ded3c777-5765-4f11-8c2a-f50909ba93fc" providerId="ADAL" clId="{134AA704-C882-43C0-B2A9-8AD329B8456F}" dt="2025-06-23T14:56:43.453" v="1103" actId="47"/>
        <pc:sldMkLst>
          <pc:docMk/>
          <pc:sldMk cId="1914656550" sldId="2147482067"/>
        </pc:sldMkLst>
      </pc:sldChg>
      <pc:sldChg chg="delSp add del setBg delDesignElem">
        <pc:chgData name="Erwin de Kreuk" userId="ded3c777-5765-4f11-8c2a-f50909ba93fc" providerId="ADAL" clId="{134AA704-C882-43C0-B2A9-8AD329B8456F}" dt="2025-06-23T14:56:49.118" v="1105" actId="47"/>
        <pc:sldMkLst>
          <pc:docMk/>
          <pc:sldMk cId="4243293368" sldId="2147482068"/>
        </pc:sldMkLst>
      </pc:sldChg>
      <pc:sldChg chg="modSp add del mod">
        <pc:chgData name="Erwin de Kreuk" userId="ded3c777-5765-4f11-8c2a-f50909ba93fc" providerId="ADAL" clId="{134AA704-C882-43C0-B2A9-8AD329B8456F}" dt="2025-06-23T09:54:30.566" v="18" actId="47"/>
        <pc:sldMkLst>
          <pc:docMk/>
          <pc:sldMk cId="1072002637" sldId="2147482069"/>
        </pc:sldMkLst>
      </pc:sldChg>
      <pc:sldChg chg="add ord">
        <pc:chgData name="Erwin de Kreuk" userId="ded3c777-5765-4f11-8c2a-f50909ba93fc" providerId="ADAL" clId="{134AA704-C882-43C0-B2A9-8AD329B8456F}" dt="2025-06-23T11:54:17.369" v="88"/>
        <pc:sldMkLst>
          <pc:docMk/>
          <pc:sldMk cId="453588200" sldId="2147482070"/>
        </pc:sldMkLst>
      </pc:sldChg>
      <pc:sldChg chg="add del">
        <pc:chgData name="Erwin de Kreuk" userId="ded3c777-5765-4f11-8c2a-f50909ba93fc" providerId="ADAL" clId="{134AA704-C882-43C0-B2A9-8AD329B8456F}" dt="2025-06-23T12:45:25.747" v="583" actId="47"/>
        <pc:sldMkLst>
          <pc:docMk/>
          <pc:sldMk cId="925377595" sldId="2147482071"/>
        </pc:sldMkLst>
      </pc:sldChg>
      <pc:sldChg chg="addSp modSp add mod">
        <pc:chgData name="Erwin de Kreuk" userId="ded3c777-5765-4f11-8c2a-f50909ba93fc" providerId="ADAL" clId="{134AA704-C882-43C0-B2A9-8AD329B8456F}" dt="2025-06-23T15:13:16.618" v="1400" actId="1076"/>
        <pc:sldMkLst>
          <pc:docMk/>
          <pc:sldMk cId="2374869472" sldId="2147482072"/>
        </pc:sldMkLst>
        <pc:spChg chg="add mod">
          <ac:chgData name="Erwin de Kreuk" userId="ded3c777-5765-4f11-8c2a-f50909ba93fc" providerId="ADAL" clId="{134AA704-C882-43C0-B2A9-8AD329B8456F}" dt="2025-06-23T15:13:16.618" v="1400" actId="1076"/>
          <ac:spMkLst>
            <pc:docMk/>
            <pc:sldMk cId="2374869472" sldId="2147482072"/>
            <ac:spMk id="5" creationId="{1EE110EB-4338-5B07-2BB6-AF649B6C3758}"/>
          </ac:spMkLst>
        </pc:spChg>
        <pc:picChg chg="add mod">
          <ac:chgData name="Erwin de Kreuk" userId="ded3c777-5765-4f11-8c2a-f50909ba93fc" providerId="ADAL" clId="{134AA704-C882-43C0-B2A9-8AD329B8456F}" dt="2025-06-23T15:12:46.870" v="1387" actId="1076"/>
          <ac:picMkLst>
            <pc:docMk/>
            <pc:sldMk cId="2374869472" sldId="2147482072"/>
            <ac:picMk id="3" creationId="{6CC6029A-0833-E2A1-C549-3DBDA651AEA6}"/>
          </ac:picMkLst>
        </pc:picChg>
      </pc:sldChg>
      <pc:sldChg chg="add ord modTransition">
        <pc:chgData name="Erwin de Kreuk" userId="ded3c777-5765-4f11-8c2a-f50909ba93fc" providerId="ADAL" clId="{134AA704-C882-43C0-B2A9-8AD329B8456F}" dt="2025-06-23T11:53:08.994" v="76"/>
        <pc:sldMkLst>
          <pc:docMk/>
          <pc:sldMk cId="4076636163" sldId="2147482465"/>
        </pc:sldMkLst>
      </pc:sldChg>
      <pc:sldChg chg="delSp modSp add mod ord delAnim">
        <pc:chgData name="Erwin de Kreuk" userId="ded3c777-5765-4f11-8c2a-f50909ba93fc" providerId="ADAL" clId="{134AA704-C882-43C0-B2A9-8AD329B8456F}" dt="2025-06-23T15:09:45.468" v="1274" actId="14100"/>
        <pc:sldMkLst>
          <pc:docMk/>
          <pc:sldMk cId="3813546021" sldId="2147482483"/>
        </pc:sldMkLst>
        <pc:spChg chg="mod">
          <ac:chgData name="Erwin de Kreuk" userId="ded3c777-5765-4f11-8c2a-f50909ba93fc" providerId="ADAL" clId="{134AA704-C882-43C0-B2A9-8AD329B8456F}" dt="2025-06-23T15:09:45.468" v="1274" actId="14100"/>
          <ac:spMkLst>
            <pc:docMk/>
            <pc:sldMk cId="3813546021" sldId="2147482483"/>
            <ac:spMk id="2" creationId="{EA549104-6B4F-0ECD-693A-B8F783148148}"/>
          </ac:spMkLst>
        </pc:spChg>
      </pc:sldChg>
      <pc:sldChg chg="del">
        <pc:chgData name="Erwin de Kreuk" userId="ded3c777-5765-4f11-8c2a-f50909ba93fc" providerId="ADAL" clId="{134AA704-C882-43C0-B2A9-8AD329B8456F}" dt="2025-06-23T15:10:45.789" v="1329" actId="47"/>
        <pc:sldMkLst>
          <pc:docMk/>
          <pc:sldMk cId="2833692453" sldId="2147482484"/>
        </pc:sldMkLst>
      </pc:sldChg>
      <pc:sldChg chg="del">
        <pc:chgData name="Erwin de Kreuk" userId="ded3c777-5765-4f11-8c2a-f50909ba93fc" providerId="ADAL" clId="{134AA704-C882-43C0-B2A9-8AD329B8456F}" dt="2025-06-23T15:10:47.423" v="1331" actId="47"/>
        <pc:sldMkLst>
          <pc:docMk/>
          <pc:sldMk cId="1643020457" sldId="2147482485"/>
        </pc:sldMkLst>
      </pc:sldChg>
      <pc:sldChg chg="add del">
        <pc:chgData name="Erwin de Kreuk" userId="ded3c777-5765-4f11-8c2a-f50909ba93fc" providerId="ADAL" clId="{134AA704-C882-43C0-B2A9-8AD329B8456F}" dt="2025-06-23T09:37:27.904" v="1"/>
        <pc:sldMkLst>
          <pc:docMk/>
          <pc:sldMk cId="3320017046" sldId="2147482488"/>
        </pc:sldMkLst>
      </pc:sldChg>
      <pc:sldChg chg="modSp add del mod">
        <pc:chgData name="Erwin de Kreuk" userId="ded3c777-5765-4f11-8c2a-f50909ba93fc" providerId="ADAL" clId="{134AA704-C882-43C0-B2A9-8AD329B8456F}" dt="2025-06-23T11:54:54.107" v="95" actId="47"/>
        <pc:sldMkLst>
          <pc:docMk/>
          <pc:sldMk cId="2374363271" sldId="2147482501"/>
        </pc:sldMkLst>
      </pc:sldChg>
      <pc:sldChg chg="addSp delSp modSp add del mod ord">
        <pc:chgData name="Erwin de Kreuk" userId="ded3c777-5765-4f11-8c2a-f50909ba93fc" providerId="ADAL" clId="{134AA704-C882-43C0-B2A9-8AD329B8456F}" dt="2025-06-23T11:58:17.942" v="115" actId="47"/>
        <pc:sldMkLst>
          <pc:docMk/>
          <pc:sldMk cId="3131264463" sldId="2147482506"/>
        </pc:sldMkLst>
      </pc:sldChg>
      <pc:sldChg chg="add del ord">
        <pc:chgData name="Erwin de Kreuk" userId="ded3c777-5765-4f11-8c2a-f50909ba93fc" providerId="ADAL" clId="{134AA704-C882-43C0-B2A9-8AD329B8456F}" dt="2025-06-23T11:58:20.835" v="116" actId="47"/>
        <pc:sldMkLst>
          <pc:docMk/>
          <pc:sldMk cId="1989701557" sldId="2147482507"/>
        </pc:sldMkLst>
      </pc:sldChg>
      <pc:sldChg chg="delSp add del mod ord">
        <pc:chgData name="Erwin de Kreuk" userId="ded3c777-5765-4f11-8c2a-f50909ba93fc" providerId="ADAL" clId="{134AA704-C882-43C0-B2A9-8AD329B8456F}" dt="2025-06-23T11:58:22.036" v="117" actId="47"/>
        <pc:sldMkLst>
          <pc:docMk/>
          <pc:sldMk cId="2503547973" sldId="2147482508"/>
        </pc:sldMkLst>
      </pc:sldChg>
      <pc:sldChg chg="addSp delSp modSp add del mod ord modClrScheme delAnim modAnim chgLayout">
        <pc:chgData name="Erwin de Kreuk" userId="ded3c777-5765-4f11-8c2a-f50909ba93fc" providerId="ADAL" clId="{134AA704-C882-43C0-B2A9-8AD329B8456F}" dt="2025-06-23T12:29:21.992" v="299" actId="47"/>
        <pc:sldMkLst>
          <pc:docMk/>
          <pc:sldMk cId="1235588301" sldId="2147482509"/>
        </pc:sldMkLst>
      </pc:sldChg>
      <pc:sldChg chg="addSp delSp modSp add del mod ord delAnim modAnim">
        <pc:chgData name="Erwin de Kreuk" userId="ded3c777-5765-4f11-8c2a-f50909ba93fc" providerId="ADAL" clId="{134AA704-C882-43C0-B2A9-8AD329B8456F}" dt="2025-06-23T12:31:20.250" v="328" actId="47"/>
        <pc:sldMkLst>
          <pc:docMk/>
          <pc:sldMk cId="1546783987" sldId="2147482510"/>
        </pc:sldMkLst>
      </pc:sldChg>
      <pc:sldChg chg="modSp add del mod modClrScheme chgLayout">
        <pc:chgData name="Erwin de Kreuk" userId="ded3c777-5765-4f11-8c2a-f50909ba93fc" providerId="ADAL" clId="{134AA704-C882-43C0-B2A9-8AD329B8456F}" dt="2025-06-23T12:44:02.224" v="565" actId="47"/>
        <pc:sldMkLst>
          <pc:docMk/>
          <pc:sldMk cId="3852764140" sldId="2147482511"/>
        </pc:sldMkLst>
      </pc:sldChg>
      <pc:sldChg chg="addSp delSp modSp add mod modClrScheme delAnim modAnim chgLayout">
        <pc:chgData name="Erwin de Kreuk" userId="ded3c777-5765-4f11-8c2a-f50909ba93fc" providerId="ADAL" clId="{134AA704-C882-43C0-B2A9-8AD329B8456F}" dt="2025-06-23T14:38:04.296" v="1019" actId="478"/>
        <pc:sldMkLst>
          <pc:docMk/>
          <pc:sldMk cId="226239408" sldId="2147483424"/>
        </pc:sldMkLst>
        <pc:spChg chg="add mod">
          <ac:chgData name="Erwin de Kreuk" userId="ded3c777-5765-4f11-8c2a-f50909ba93fc" providerId="ADAL" clId="{134AA704-C882-43C0-B2A9-8AD329B8456F}" dt="2025-06-23T14:37:35.858" v="1017" actId="403"/>
          <ac:spMkLst>
            <pc:docMk/>
            <pc:sldMk cId="226239408" sldId="2147483424"/>
            <ac:spMk id="16" creationId="{40FA238E-679E-F0DB-B3D4-F11FD6807C7E}"/>
          </ac:spMkLst>
        </pc:spChg>
        <pc:spChg chg="add mod">
          <ac:chgData name="Erwin de Kreuk" userId="ded3c777-5765-4f11-8c2a-f50909ba93fc" providerId="ADAL" clId="{134AA704-C882-43C0-B2A9-8AD329B8456F}" dt="2025-06-23T14:37:35.858" v="1017" actId="403"/>
          <ac:spMkLst>
            <pc:docMk/>
            <pc:sldMk cId="226239408" sldId="2147483424"/>
            <ac:spMk id="19" creationId="{33205D77-F745-B3BC-E4ED-6733621823E4}"/>
          </ac:spMkLst>
        </pc:spChg>
        <pc:spChg chg="ord">
          <ac:chgData name="Erwin de Kreuk" userId="ded3c777-5765-4f11-8c2a-f50909ba93fc" providerId="ADAL" clId="{134AA704-C882-43C0-B2A9-8AD329B8456F}" dt="2025-06-23T11:47:01.150" v="43" actId="166"/>
          <ac:spMkLst>
            <pc:docMk/>
            <pc:sldMk cId="226239408" sldId="2147483424"/>
            <ac:spMk id="23" creationId="{84276BEC-0948-A526-6E82-2E40DD9E3C97}"/>
          </ac:spMkLst>
        </pc:spChg>
        <pc:spChg chg="ord">
          <ac:chgData name="Erwin de Kreuk" userId="ded3c777-5765-4f11-8c2a-f50909ba93fc" providerId="ADAL" clId="{134AA704-C882-43C0-B2A9-8AD329B8456F}" dt="2025-06-23T11:47:01.150" v="43" actId="166"/>
          <ac:spMkLst>
            <pc:docMk/>
            <pc:sldMk cId="226239408" sldId="2147483424"/>
            <ac:spMk id="24" creationId="{15BA5FE1-4502-E17F-1017-D067F8D7A569}"/>
          </ac:spMkLst>
        </pc:spChg>
        <pc:spChg chg="ord">
          <ac:chgData name="Erwin de Kreuk" userId="ded3c777-5765-4f11-8c2a-f50909ba93fc" providerId="ADAL" clId="{134AA704-C882-43C0-B2A9-8AD329B8456F}" dt="2025-06-23T11:47:24.332" v="45" actId="166"/>
          <ac:spMkLst>
            <pc:docMk/>
            <pc:sldMk cId="226239408" sldId="2147483424"/>
            <ac:spMk id="25" creationId="{3214E540-7848-85D8-F769-7D984C0CBFA0}"/>
          </ac:spMkLst>
        </pc:spChg>
        <pc:spChg chg="mod">
          <ac:chgData name="Erwin de Kreuk" userId="ded3c777-5765-4f11-8c2a-f50909ba93fc" providerId="ADAL" clId="{134AA704-C882-43C0-B2A9-8AD329B8456F}" dt="2025-06-23T10:01:01.574" v="38" actId="207"/>
          <ac:spMkLst>
            <pc:docMk/>
            <pc:sldMk cId="226239408" sldId="2147483424"/>
            <ac:spMk id="31" creationId="{237ED920-6850-2839-903B-B4CDBBD95CEC}"/>
          </ac:spMkLst>
        </pc:spChg>
        <pc:spChg chg="add mod">
          <ac:chgData name="Erwin de Kreuk" userId="ded3c777-5765-4f11-8c2a-f50909ba93fc" providerId="ADAL" clId="{134AA704-C882-43C0-B2A9-8AD329B8456F}" dt="2025-06-23T14:37:35.858" v="1017" actId="403"/>
          <ac:spMkLst>
            <pc:docMk/>
            <pc:sldMk cId="226239408" sldId="2147483424"/>
            <ac:spMk id="33" creationId="{17084BCF-4A7F-B43D-11B1-E5F64ADA0AD7}"/>
          </ac:spMkLst>
        </pc:spChg>
        <pc:spChg chg="mod ord">
          <ac:chgData name="Erwin de Kreuk" userId="ded3c777-5765-4f11-8c2a-f50909ba93fc" providerId="ADAL" clId="{134AA704-C882-43C0-B2A9-8AD329B8456F}" dt="2025-06-23T14:37:10.224" v="990" actId="1076"/>
          <ac:spMkLst>
            <pc:docMk/>
            <pc:sldMk cId="226239408" sldId="2147483424"/>
            <ac:spMk id="36" creationId="{7949BD6A-DB76-2CD0-F06B-F14EA4086637}"/>
          </ac:spMkLst>
        </pc:spChg>
        <pc:spChg chg="add mod">
          <ac:chgData name="Erwin de Kreuk" userId="ded3c777-5765-4f11-8c2a-f50909ba93fc" providerId="ADAL" clId="{134AA704-C882-43C0-B2A9-8AD329B8456F}" dt="2025-06-23T14:37:15.488" v="993" actId="404"/>
          <ac:spMkLst>
            <pc:docMk/>
            <pc:sldMk cId="226239408" sldId="2147483424"/>
            <ac:spMk id="39" creationId="{0141F66B-2168-7EB3-51F9-53E11CD5A4B1}"/>
          </ac:spMkLst>
        </pc:spChg>
        <pc:spChg chg="mod">
          <ac:chgData name="Erwin de Kreuk" userId="ded3c777-5765-4f11-8c2a-f50909ba93fc" providerId="ADAL" clId="{134AA704-C882-43C0-B2A9-8AD329B8456F}" dt="2025-06-23T11:47:07.633" v="44" actId="207"/>
          <ac:spMkLst>
            <pc:docMk/>
            <pc:sldMk cId="226239408" sldId="2147483424"/>
            <ac:spMk id="114" creationId="{ECDFD80E-0109-C56C-BD80-1A04C14637A9}"/>
          </ac:spMkLst>
        </pc:spChg>
        <pc:spChg chg="mod">
          <ac:chgData name="Erwin de Kreuk" userId="ded3c777-5765-4f11-8c2a-f50909ba93fc" providerId="ADAL" clId="{134AA704-C882-43C0-B2A9-8AD329B8456F}" dt="2025-06-23T11:47:29.099" v="46" actId="207"/>
          <ac:spMkLst>
            <pc:docMk/>
            <pc:sldMk cId="226239408" sldId="2147483424"/>
            <ac:spMk id="115" creationId="{7FD25883-D19C-8371-C983-6032CA22D24B}"/>
          </ac:spMkLst>
        </pc:spChg>
        <pc:grpChg chg="ord">
          <ac:chgData name="Erwin de Kreuk" userId="ded3c777-5765-4f11-8c2a-f50909ba93fc" providerId="ADAL" clId="{134AA704-C882-43C0-B2A9-8AD329B8456F}" dt="2025-06-23T11:47:24.332" v="45" actId="166"/>
          <ac:grpSpMkLst>
            <pc:docMk/>
            <pc:sldMk cId="226239408" sldId="2147483424"/>
            <ac:grpSpMk id="26" creationId="{192536F8-4AF4-EE29-4334-554EB8D1B533}"/>
          </ac:grpSpMkLst>
        </pc:grpChg>
        <pc:grpChg chg="ord">
          <ac:chgData name="Erwin de Kreuk" userId="ded3c777-5765-4f11-8c2a-f50909ba93fc" providerId="ADAL" clId="{134AA704-C882-43C0-B2A9-8AD329B8456F}" dt="2025-06-23T11:47:01.150" v="43" actId="166"/>
          <ac:grpSpMkLst>
            <pc:docMk/>
            <pc:sldMk cId="226239408" sldId="2147483424"/>
            <ac:grpSpMk id="27" creationId="{E37C8554-DBD5-0400-E576-DC24321A32DB}"/>
          </ac:grpSpMkLst>
        </pc:grpChg>
        <pc:grpChg chg="ord">
          <ac:chgData name="Erwin de Kreuk" userId="ded3c777-5765-4f11-8c2a-f50909ba93fc" providerId="ADAL" clId="{134AA704-C882-43C0-B2A9-8AD329B8456F}" dt="2025-06-23T11:47:01.150" v="43" actId="166"/>
          <ac:grpSpMkLst>
            <pc:docMk/>
            <pc:sldMk cId="226239408" sldId="2147483424"/>
            <ac:grpSpMk id="28" creationId="{2771A98B-AF62-37A5-F916-60839776DC57}"/>
          </ac:grpSpMkLst>
        </pc:grpChg>
        <pc:cxnChg chg="add mod">
          <ac:chgData name="Erwin de Kreuk" userId="ded3c777-5765-4f11-8c2a-f50909ba93fc" providerId="ADAL" clId="{134AA704-C882-43C0-B2A9-8AD329B8456F}" dt="2025-06-23T14:37:35.858" v="1017" actId="403"/>
          <ac:cxnSpMkLst>
            <pc:docMk/>
            <pc:sldMk cId="226239408" sldId="2147483424"/>
            <ac:cxnSpMk id="32" creationId="{A5DC6074-B175-526C-E970-EAAD5CE3AE53}"/>
          </ac:cxnSpMkLst>
        </pc:cxnChg>
        <pc:cxnChg chg="add mod">
          <ac:chgData name="Erwin de Kreuk" userId="ded3c777-5765-4f11-8c2a-f50909ba93fc" providerId="ADAL" clId="{134AA704-C882-43C0-B2A9-8AD329B8456F}" dt="2025-06-23T14:37:35.858" v="1017" actId="403"/>
          <ac:cxnSpMkLst>
            <pc:docMk/>
            <pc:sldMk cId="226239408" sldId="2147483424"/>
            <ac:cxnSpMk id="34" creationId="{0C926E53-FA7E-2620-C717-D22AC5E14BAA}"/>
          </ac:cxnSpMkLst>
        </pc:cxnChg>
        <pc:cxnChg chg="add mod">
          <ac:chgData name="Erwin de Kreuk" userId="ded3c777-5765-4f11-8c2a-f50909ba93fc" providerId="ADAL" clId="{134AA704-C882-43C0-B2A9-8AD329B8456F}" dt="2025-06-23T14:37:35.858" v="1017" actId="403"/>
          <ac:cxnSpMkLst>
            <pc:docMk/>
            <pc:sldMk cId="226239408" sldId="2147483424"/>
            <ac:cxnSpMk id="38" creationId="{63216601-BE76-FCF1-D2F9-5A21948906C6}"/>
          </ac:cxnSpMkLst>
        </pc:cxnChg>
      </pc:sldChg>
      <pc:sldChg chg="modSp add mod ord modClrScheme chgLayout">
        <pc:chgData name="Erwin de Kreuk" userId="ded3c777-5765-4f11-8c2a-f50909ba93fc" providerId="ADAL" clId="{134AA704-C882-43C0-B2A9-8AD329B8456F}" dt="2025-06-23T15:11:35.589" v="1382" actId="120"/>
        <pc:sldMkLst>
          <pc:docMk/>
          <pc:sldMk cId="3238905748" sldId="2147483454"/>
        </pc:sldMkLst>
        <pc:spChg chg="mod ord">
          <ac:chgData name="Erwin de Kreuk" userId="ded3c777-5765-4f11-8c2a-f50909ba93fc" providerId="ADAL" clId="{134AA704-C882-43C0-B2A9-8AD329B8456F}" dt="2025-06-23T12:54:45.140" v="634" actId="14100"/>
          <ac:spMkLst>
            <pc:docMk/>
            <pc:sldMk cId="3238905748" sldId="2147483454"/>
            <ac:spMk id="39" creationId="{DC3F9858-DD43-0C05-54A0-8306DFC182B4}"/>
          </ac:spMkLst>
        </pc:spChg>
        <pc:spChg chg="mod ord">
          <ac:chgData name="Erwin de Kreuk" userId="ded3c777-5765-4f11-8c2a-f50909ba93fc" providerId="ADAL" clId="{134AA704-C882-43C0-B2A9-8AD329B8456F}" dt="2025-06-23T15:11:35.589" v="1382" actId="120"/>
          <ac:spMkLst>
            <pc:docMk/>
            <pc:sldMk cId="3238905748" sldId="2147483454"/>
            <ac:spMk id="40" creationId="{A3C5194A-8E6C-5CFE-D259-56B6715C38C4}"/>
          </ac:spMkLst>
        </pc:spChg>
      </pc:sldChg>
      <pc:sldChg chg="modSp add mod ord">
        <pc:chgData name="Erwin de Kreuk" userId="ded3c777-5765-4f11-8c2a-f50909ba93fc" providerId="ADAL" clId="{134AA704-C882-43C0-B2A9-8AD329B8456F}" dt="2025-06-23T15:11:27.256" v="1380" actId="1076"/>
        <pc:sldMkLst>
          <pc:docMk/>
          <pc:sldMk cId="418864460" sldId="2147483457"/>
        </pc:sldMkLst>
        <pc:spChg chg="mod">
          <ac:chgData name="Erwin de Kreuk" userId="ded3c777-5765-4f11-8c2a-f50909ba93fc" providerId="ADAL" clId="{134AA704-C882-43C0-B2A9-8AD329B8456F}" dt="2025-06-23T15:11:27.256" v="1380" actId="1076"/>
          <ac:spMkLst>
            <pc:docMk/>
            <pc:sldMk cId="418864460" sldId="2147483457"/>
            <ac:spMk id="40" creationId="{673A74E5-D571-748E-5C40-C80FBE95DC41}"/>
          </ac:spMkLst>
        </pc:spChg>
      </pc:sldChg>
      <pc:sldChg chg="modSp add mod ord modClrScheme chgLayout">
        <pc:chgData name="Erwin de Kreuk" userId="ded3c777-5765-4f11-8c2a-f50909ba93fc" providerId="ADAL" clId="{134AA704-C882-43C0-B2A9-8AD329B8456F}" dt="2025-06-23T13:27:17.669" v="697"/>
        <pc:sldMkLst>
          <pc:docMk/>
          <pc:sldMk cId="1833239820" sldId="2147483467"/>
        </pc:sldMkLst>
        <pc:spChg chg="mod ord">
          <ac:chgData name="Erwin de Kreuk" userId="ded3c777-5765-4f11-8c2a-f50909ba93fc" providerId="ADAL" clId="{134AA704-C882-43C0-B2A9-8AD329B8456F}" dt="2025-06-23T12:54:30.380" v="632" actId="14100"/>
          <ac:spMkLst>
            <pc:docMk/>
            <pc:sldMk cId="1833239820" sldId="2147483467"/>
            <ac:spMk id="39" creationId="{CFE29660-FA3C-54ED-A053-3F090D19FB98}"/>
          </ac:spMkLst>
        </pc:spChg>
      </pc:sldChg>
      <pc:sldChg chg="addSp modSp add mod modAnim chgLayout">
        <pc:chgData name="Erwin de Kreuk" userId="ded3c777-5765-4f11-8c2a-f50909ba93fc" providerId="ADAL" clId="{134AA704-C882-43C0-B2A9-8AD329B8456F}" dt="2025-06-23T14:30:05.021" v="910" actId="255"/>
        <pc:sldMkLst>
          <pc:docMk/>
          <pc:sldMk cId="3738781124" sldId="2147483468"/>
        </pc:sldMkLst>
        <pc:spChg chg="add mod">
          <ac:chgData name="Erwin de Kreuk" userId="ded3c777-5765-4f11-8c2a-f50909ba93fc" providerId="ADAL" clId="{134AA704-C882-43C0-B2A9-8AD329B8456F}" dt="2025-06-23T14:28:04.987" v="896"/>
          <ac:spMkLst>
            <pc:docMk/>
            <pc:sldMk cId="3738781124" sldId="2147483468"/>
            <ac:spMk id="3" creationId="{188EE0DA-B2E8-2F11-08D4-6DDB6E885853}"/>
          </ac:spMkLst>
        </pc:spChg>
        <pc:spChg chg="mod">
          <ac:chgData name="Erwin de Kreuk" userId="ded3c777-5765-4f11-8c2a-f50909ba93fc" providerId="ADAL" clId="{134AA704-C882-43C0-B2A9-8AD329B8456F}" dt="2025-06-23T14:30:05.021" v="910" actId="255"/>
          <ac:spMkLst>
            <pc:docMk/>
            <pc:sldMk cId="3738781124" sldId="2147483468"/>
            <ac:spMk id="5" creationId="{3832C74F-C504-ECCB-ECCB-4A3FCE6E7B90}"/>
          </ac:spMkLst>
        </pc:spChg>
        <pc:spChg chg="mod">
          <ac:chgData name="Erwin de Kreuk" userId="ded3c777-5765-4f11-8c2a-f50909ba93fc" providerId="ADAL" clId="{134AA704-C882-43C0-B2A9-8AD329B8456F}" dt="2025-06-23T09:58:28.622" v="26" actId="108"/>
          <ac:spMkLst>
            <pc:docMk/>
            <pc:sldMk cId="3738781124" sldId="2147483468"/>
            <ac:spMk id="21" creationId="{A163F8D0-43BA-4379-2CFD-364C8BD483CF}"/>
          </ac:spMkLst>
        </pc:spChg>
        <pc:spChg chg="mod ord">
          <ac:chgData name="Erwin de Kreuk" userId="ded3c777-5765-4f11-8c2a-f50909ba93fc" providerId="ADAL" clId="{134AA704-C882-43C0-B2A9-8AD329B8456F}" dt="2025-06-23T12:12:05.448" v="138" actId="700"/>
          <ac:spMkLst>
            <pc:docMk/>
            <pc:sldMk cId="3738781124" sldId="2147483468"/>
            <ac:spMk id="36" creationId="{46DAB9DC-081D-6272-18A1-A27DBEFF0F64}"/>
          </ac:spMkLst>
        </pc:spChg>
      </pc:sldChg>
      <pc:sldChg chg="add del">
        <pc:chgData name="Erwin de Kreuk" userId="ded3c777-5765-4f11-8c2a-f50909ba93fc" providerId="ADAL" clId="{134AA704-C882-43C0-B2A9-8AD329B8456F}" dt="2025-06-23T12:52:20.448" v="620" actId="47"/>
        <pc:sldMkLst>
          <pc:docMk/>
          <pc:sldMk cId="3592631289" sldId="2147483474"/>
        </pc:sldMkLst>
      </pc:sldChg>
      <pc:sldChg chg="modSp add del mod ord">
        <pc:chgData name="Erwin de Kreuk" userId="ded3c777-5765-4f11-8c2a-f50909ba93fc" providerId="ADAL" clId="{134AA704-C882-43C0-B2A9-8AD329B8456F}" dt="2025-06-23T12:15:33.215" v="166" actId="47"/>
        <pc:sldMkLst>
          <pc:docMk/>
          <pc:sldMk cId="2608202494" sldId="2147483560"/>
        </pc:sldMkLst>
      </pc:sldChg>
      <pc:sldChg chg="del">
        <pc:chgData name="Erwin de Kreuk" userId="ded3c777-5765-4f11-8c2a-f50909ba93fc" providerId="ADAL" clId="{134AA704-C882-43C0-B2A9-8AD329B8456F}" dt="2025-06-23T15:10:48.525" v="1337" actId="47"/>
        <pc:sldMkLst>
          <pc:docMk/>
          <pc:sldMk cId="787309279" sldId="2147483619"/>
        </pc:sldMkLst>
      </pc:sldChg>
      <pc:sldChg chg="del">
        <pc:chgData name="Erwin de Kreuk" userId="ded3c777-5765-4f11-8c2a-f50909ba93fc" providerId="ADAL" clId="{134AA704-C882-43C0-B2A9-8AD329B8456F}" dt="2025-06-23T15:10:48.841" v="1338" actId="47"/>
        <pc:sldMkLst>
          <pc:docMk/>
          <pc:sldMk cId="1617279" sldId="2147483624"/>
        </pc:sldMkLst>
      </pc:sldChg>
      <pc:sldChg chg="del">
        <pc:chgData name="Erwin de Kreuk" userId="ded3c777-5765-4f11-8c2a-f50909ba93fc" providerId="ADAL" clId="{134AA704-C882-43C0-B2A9-8AD329B8456F}" dt="2025-06-23T14:56:57.470" v="1110" actId="47"/>
        <pc:sldMkLst>
          <pc:docMk/>
          <pc:sldMk cId="168778318" sldId="2147483625"/>
        </pc:sldMkLst>
      </pc:sldChg>
      <pc:sldChg chg="del">
        <pc:chgData name="Erwin de Kreuk" userId="ded3c777-5765-4f11-8c2a-f50909ba93fc" providerId="ADAL" clId="{134AA704-C882-43C0-B2A9-8AD329B8456F}" dt="2025-06-23T15:10:50.882" v="1343" actId="47"/>
        <pc:sldMkLst>
          <pc:docMk/>
          <pc:sldMk cId="3799940876" sldId="2147483630"/>
        </pc:sldMkLst>
      </pc:sldChg>
      <pc:sldChg chg="del">
        <pc:chgData name="Erwin de Kreuk" userId="ded3c777-5765-4f11-8c2a-f50909ba93fc" providerId="ADAL" clId="{134AA704-C882-43C0-B2A9-8AD329B8456F}" dt="2025-06-23T15:10:50.978" v="1344" actId="47"/>
        <pc:sldMkLst>
          <pc:docMk/>
          <pc:sldMk cId="1379660354" sldId="2147483631"/>
        </pc:sldMkLst>
      </pc:sldChg>
      <pc:sldChg chg="del">
        <pc:chgData name="Erwin de Kreuk" userId="ded3c777-5765-4f11-8c2a-f50909ba93fc" providerId="ADAL" clId="{134AA704-C882-43C0-B2A9-8AD329B8456F}" dt="2025-06-23T15:10:51.290" v="1345" actId="47"/>
        <pc:sldMkLst>
          <pc:docMk/>
          <pc:sldMk cId="3935632927" sldId="2147483632"/>
        </pc:sldMkLst>
      </pc:sldChg>
      <pc:sldChg chg="del">
        <pc:chgData name="Erwin de Kreuk" userId="ded3c777-5765-4f11-8c2a-f50909ba93fc" providerId="ADAL" clId="{134AA704-C882-43C0-B2A9-8AD329B8456F}" dt="2025-06-23T15:10:53.487" v="1353" actId="47"/>
        <pc:sldMkLst>
          <pc:docMk/>
          <pc:sldMk cId="3689142657" sldId="2147483634"/>
        </pc:sldMkLst>
      </pc:sldChg>
      <pc:sldChg chg="addSp modSp add mod">
        <pc:chgData name="Erwin de Kreuk" userId="ded3c777-5765-4f11-8c2a-f50909ba93fc" providerId="ADAL" clId="{134AA704-C882-43C0-B2A9-8AD329B8456F}" dt="2025-06-23T15:13:48.529" v="1403" actId="1076"/>
        <pc:sldMkLst>
          <pc:docMk/>
          <pc:sldMk cId="3438678837" sldId="2147483640"/>
        </pc:sldMkLst>
        <pc:spChg chg="add mod">
          <ac:chgData name="Erwin de Kreuk" userId="ded3c777-5765-4f11-8c2a-f50909ba93fc" providerId="ADAL" clId="{134AA704-C882-43C0-B2A9-8AD329B8456F}" dt="2025-06-23T15:13:48.529" v="1403" actId="1076"/>
          <ac:spMkLst>
            <pc:docMk/>
            <pc:sldMk cId="3438678837" sldId="2147483640"/>
            <ac:spMk id="2" creationId="{B0C285A3-A6BB-02BF-5608-3C5FE45E8091}"/>
          </ac:spMkLst>
        </pc:spChg>
      </pc:sldChg>
      <pc:sldChg chg="del">
        <pc:chgData name="Erwin de Kreuk" userId="ded3c777-5765-4f11-8c2a-f50909ba93fc" providerId="ADAL" clId="{134AA704-C882-43C0-B2A9-8AD329B8456F}" dt="2025-06-23T14:56:59.228" v="1116" actId="47"/>
        <pc:sldMkLst>
          <pc:docMk/>
          <pc:sldMk cId="4060154023" sldId="2147483640"/>
        </pc:sldMkLst>
      </pc:sldChg>
      <pc:sldChg chg="modSp add mod ord modClrScheme chgLayout">
        <pc:chgData name="Erwin de Kreuk" userId="ded3c777-5765-4f11-8c2a-f50909ba93fc" providerId="ADAL" clId="{134AA704-C882-43C0-B2A9-8AD329B8456F}" dt="2025-06-28T08:36:11.576" v="1413"/>
        <pc:sldMkLst>
          <pc:docMk/>
          <pc:sldMk cId="689751167" sldId="2147483641"/>
        </pc:sldMkLst>
        <pc:spChg chg="mod ord">
          <ac:chgData name="Erwin de Kreuk" userId="ded3c777-5765-4f11-8c2a-f50909ba93fc" providerId="ADAL" clId="{134AA704-C882-43C0-B2A9-8AD329B8456F}" dt="2025-06-28T08:35:56.087" v="1411" actId="27636"/>
          <ac:spMkLst>
            <pc:docMk/>
            <pc:sldMk cId="689751167" sldId="2147483641"/>
            <ac:spMk id="2" creationId="{9232E724-BE24-435A-3F8F-B141BDF1F237}"/>
          </ac:spMkLst>
        </pc:spChg>
        <pc:spChg chg="mod ord">
          <ac:chgData name="Erwin de Kreuk" userId="ded3c777-5765-4f11-8c2a-f50909ba93fc" providerId="ADAL" clId="{134AA704-C882-43C0-B2A9-8AD329B8456F}" dt="2025-06-28T08:35:55.998" v="1410" actId="700"/>
          <ac:spMkLst>
            <pc:docMk/>
            <pc:sldMk cId="689751167" sldId="2147483641"/>
            <ac:spMk id="3" creationId="{5BBEBB28-C969-74D5-DD8A-6A254F62A505}"/>
          </ac:spMkLst>
        </pc:spChg>
      </pc:sldChg>
      <pc:sldChg chg="addSp delSp modSp new mod modClrScheme delAnim modAnim chgLayout">
        <pc:chgData name="Erwin de Kreuk" userId="ded3c777-5765-4f11-8c2a-f50909ba93fc" providerId="ADAL" clId="{134AA704-C882-43C0-B2A9-8AD329B8456F}" dt="2025-06-28T11:18:44.112" v="1472" actId="478"/>
        <pc:sldMkLst>
          <pc:docMk/>
          <pc:sldMk cId="413041510" sldId="2147483642"/>
        </pc:sldMkLst>
        <pc:spChg chg="del mod ord">
          <ac:chgData name="Erwin de Kreuk" userId="ded3c777-5765-4f11-8c2a-f50909ba93fc" providerId="ADAL" clId="{134AA704-C882-43C0-B2A9-8AD329B8456F}" dt="2025-06-28T11:18:34.697" v="1468" actId="478"/>
          <ac:spMkLst>
            <pc:docMk/>
            <pc:sldMk cId="413041510" sldId="2147483642"/>
            <ac:spMk id="2" creationId="{16779CBB-A0CF-FDFE-1DE7-B7EECC2F4B74}"/>
          </ac:spMkLst>
        </pc:spChg>
        <pc:spChg chg="del mod ord">
          <ac:chgData name="Erwin de Kreuk" userId="ded3c777-5765-4f11-8c2a-f50909ba93fc" providerId="ADAL" clId="{134AA704-C882-43C0-B2A9-8AD329B8456F}" dt="2025-06-28T11:18:36.633" v="1469" actId="478"/>
          <ac:spMkLst>
            <pc:docMk/>
            <pc:sldMk cId="413041510" sldId="2147483642"/>
            <ac:spMk id="3" creationId="{650A8662-34F4-3627-74F4-D83064D6FC0A}"/>
          </ac:spMkLst>
        </pc:spChg>
        <pc:spChg chg="add mod ord">
          <ac:chgData name="Erwin de Kreuk" userId="ded3c777-5765-4f11-8c2a-f50909ba93fc" providerId="ADAL" clId="{134AA704-C882-43C0-B2A9-8AD329B8456F}" dt="2025-06-28T11:18:07.627" v="1463" actId="700"/>
          <ac:spMkLst>
            <pc:docMk/>
            <pc:sldMk cId="413041510" sldId="2147483642"/>
            <ac:spMk id="5" creationId="{1164B07E-35C4-6E24-C40A-397C17B6917C}"/>
          </ac:spMkLst>
        </pc:spChg>
        <pc:spChg chg="add mod ord">
          <ac:chgData name="Erwin de Kreuk" userId="ded3c777-5765-4f11-8c2a-f50909ba93fc" providerId="ADAL" clId="{134AA704-C882-43C0-B2A9-8AD329B8456F}" dt="2025-06-28T11:18:23.660" v="1466" actId="108"/>
          <ac:spMkLst>
            <pc:docMk/>
            <pc:sldMk cId="413041510" sldId="2147483642"/>
            <ac:spMk id="6" creationId="{22A8D908-9C1C-680B-6119-6AAC90855EE1}"/>
          </ac:spMkLst>
        </pc:spChg>
        <pc:picChg chg="add del mod">
          <ac:chgData name="Erwin de Kreuk" userId="ded3c777-5765-4f11-8c2a-f50909ba93fc" providerId="ADAL" clId="{134AA704-C882-43C0-B2A9-8AD329B8456F}" dt="2025-06-28T11:18:44.112" v="1472" actId="478"/>
          <ac:picMkLst>
            <pc:docMk/>
            <pc:sldMk cId="413041510" sldId="2147483642"/>
            <ac:picMk id="4" creationId="{4B0F9A10-B497-3E1F-E716-EE0BA41C4EAE}"/>
          </ac:picMkLst>
        </pc:picChg>
      </pc:sldChg>
      <pc:sldChg chg="addSp delSp modSp add del mod">
        <pc:chgData name="Erwin de Kreuk" userId="ded3c777-5765-4f11-8c2a-f50909ba93fc" providerId="ADAL" clId="{134AA704-C882-43C0-B2A9-8AD329B8456F}" dt="2025-06-28T09:12:46.267" v="1439" actId="47"/>
        <pc:sldMkLst>
          <pc:docMk/>
          <pc:sldMk cId="1973473380" sldId="2147483642"/>
        </pc:sldMkLst>
        <pc:spChg chg="mod">
          <ac:chgData name="Erwin de Kreuk" userId="ded3c777-5765-4f11-8c2a-f50909ba93fc" providerId="ADAL" clId="{134AA704-C882-43C0-B2A9-8AD329B8456F}" dt="2025-06-28T08:37:35.780" v="1426" actId="5793"/>
          <ac:spMkLst>
            <pc:docMk/>
            <pc:sldMk cId="1973473380" sldId="2147483642"/>
            <ac:spMk id="16" creationId="{D3B8904E-C717-057F-8D93-3C46E4B96730}"/>
          </ac:spMkLst>
        </pc:spChg>
        <pc:spChg chg="mod">
          <ac:chgData name="Erwin de Kreuk" userId="ded3c777-5765-4f11-8c2a-f50909ba93fc" providerId="ADAL" clId="{134AA704-C882-43C0-B2A9-8AD329B8456F}" dt="2025-06-28T08:37:45.473" v="1429" actId="5793"/>
          <ac:spMkLst>
            <pc:docMk/>
            <pc:sldMk cId="1973473380" sldId="2147483642"/>
            <ac:spMk id="19" creationId="{CB2635E8-9151-06D5-7635-BA028776C3F5}"/>
          </ac:spMkLst>
        </pc:spChg>
        <pc:spChg chg="del">
          <ac:chgData name="Erwin de Kreuk" userId="ded3c777-5765-4f11-8c2a-f50909ba93fc" providerId="ADAL" clId="{134AA704-C882-43C0-B2A9-8AD329B8456F}" dt="2025-06-28T08:36:54.775" v="1418" actId="478"/>
          <ac:spMkLst>
            <pc:docMk/>
            <pc:sldMk cId="1973473380" sldId="2147483642"/>
            <ac:spMk id="21" creationId="{E3A24908-C153-B9ED-6049-533E32037C98}"/>
          </ac:spMkLst>
        </pc:spChg>
        <pc:spChg chg="del">
          <ac:chgData name="Erwin de Kreuk" userId="ded3c777-5765-4f11-8c2a-f50909ba93fc" providerId="ADAL" clId="{134AA704-C882-43C0-B2A9-8AD329B8456F}" dt="2025-06-28T08:36:54.775" v="1418" actId="478"/>
          <ac:spMkLst>
            <pc:docMk/>
            <pc:sldMk cId="1973473380" sldId="2147483642"/>
            <ac:spMk id="22" creationId="{475C9432-6317-AD75-87E7-63661A96EFE4}"/>
          </ac:spMkLst>
        </pc:spChg>
        <pc:spChg chg="del">
          <ac:chgData name="Erwin de Kreuk" userId="ded3c777-5765-4f11-8c2a-f50909ba93fc" providerId="ADAL" clId="{134AA704-C882-43C0-B2A9-8AD329B8456F}" dt="2025-06-28T08:36:54.775" v="1418" actId="478"/>
          <ac:spMkLst>
            <pc:docMk/>
            <pc:sldMk cId="1973473380" sldId="2147483642"/>
            <ac:spMk id="23" creationId="{86DF9093-403E-EFBF-987D-CCE740360D46}"/>
          </ac:spMkLst>
        </pc:spChg>
        <pc:spChg chg="del">
          <ac:chgData name="Erwin de Kreuk" userId="ded3c777-5765-4f11-8c2a-f50909ba93fc" providerId="ADAL" clId="{134AA704-C882-43C0-B2A9-8AD329B8456F}" dt="2025-06-28T08:36:54.775" v="1418" actId="478"/>
          <ac:spMkLst>
            <pc:docMk/>
            <pc:sldMk cId="1973473380" sldId="2147483642"/>
            <ac:spMk id="24" creationId="{68768033-86BC-25F4-5285-C158B1B14654}"/>
          </ac:spMkLst>
        </pc:spChg>
        <pc:spChg chg="del">
          <ac:chgData name="Erwin de Kreuk" userId="ded3c777-5765-4f11-8c2a-f50909ba93fc" providerId="ADAL" clId="{134AA704-C882-43C0-B2A9-8AD329B8456F}" dt="2025-06-28T08:36:54.775" v="1418" actId="478"/>
          <ac:spMkLst>
            <pc:docMk/>
            <pc:sldMk cId="1973473380" sldId="2147483642"/>
            <ac:spMk id="25" creationId="{F88F3B15-4363-362B-6374-B9622837E013}"/>
          </ac:spMkLst>
        </pc:spChg>
        <pc:spChg chg="del">
          <ac:chgData name="Erwin de Kreuk" userId="ded3c777-5765-4f11-8c2a-f50909ba93fc" providerId="ADAL" clId="{134AA704-C882-43C0-B2A9-8AD329B8456F}" dt="2025-06-28T08:36:54.775" v="1418" actId="478"/>
          <ac:spMkLst>
            <pc:docMk/>
            <pc:sldMk cId="1973473380" sldId="2147483642"/>
            <ac:spMk id="31" creationId="{230C7B47-8EAA-4C17-F295-8F614CDFD16F}"/>
          </ac:spMkLst>
        </pc:spChg>
        <pc:spChg chg="mod">
          <ac:chgData name="Erwin de Kreuk" userId="ded3c777-5765-4f11-8c2a-f50909ba93fc" providerId="ADAL" clId="{134AA704-C882-43C0-B2A9-8AD329B8456F}" dt="2025-06-28T08:38:07.251" v="1438" actId="5793"/>
          <ac:spMkLst>
            <pc:docMk/>
            <pc:sldMk cId="1973473380" sldId="2147483642"/>
            <ac:spMk id="33" creationId="{8B60F3B5-9D42-36D6-4E8B-FC193DFFEEA3}"/>
          </ac:spMkLst>
        </pc:spChg>
        <pc:spChg chg="mod">
          <ac:chgData name="Erwin de Kreuk" userId="ded3c777-5765-4f11-8c2a-f50909ba93fc" providerId="ADAL" clId="{134AA704-C882-43C0-B2A9-8AD329B8456F}" dt="2025-06-28T08:36:36.264" v="1417" actId="6549"/>
          <ac:spMkLst>
            <pc:docMk/>
            <pc:sldMk cId="1973473380" sldId="2147483642"/>
            <ac:spMk id="36" creationId="{38BCCA42-5558-C581-1D67-8A5AB1970F6B}"/>
          </ac:spMkLst>
        </pc:spChg>
        <pc:spChg chg="del">
          <ac:chgData name="Erwin de Kreuk" userId="ded3c777-5765-4f11-8c2a-f50909ba93fc" providerId="ADAL" clId="{134AA704-C882-43C0-B2A9-8AD329B8456F}" dt="2025-06-28T08:36:54.775" v="1418" actId="478"/>
          <ac:spMkLst>
            <pc:docMk/>
            <pc:sldMk cId="1973473380" sldId="2147483642"/>
            <ac:spMk id="114" creationId="{65795E7F-D09D-4C3A-2A51-2B156C81310D}"/>
          </ac:spMkLst>
        </pc:spChg>
        <pc:spChg chg="del">
          <ac:chgData name="Erwin de Kreuk" userId="ded3c777-5765-4f11-8c2a-f50909ba93fc" providerId="ADAL" clId="{134AA704-C882-43C0-B2A9-8AD329B8456F}" dt="2025-06-28T08:36:54.775" v="1418" actId="478"/>
          <ac:spMkLst>
            <pc:docMk/>
            <pc:sldMk cId="1973473380" sldId="2147483642"/>
            <ac:spMk id="115" creationId="{E9C13B6D-4DF7-0704-5AF0-410AD45B5E65}"/>
          </ac:spMkLst>
        </pc:spChg>
        <pc:grpChg chg="del">
          <ac:chgData name="Erwin de Kreuk" userId="ded3c777-5765-4f11-8c2a-f50909ba93fc" providerId="ADAL" clId="{134AA704-C882-43C0-B2A9-8AD329B8456F}" dt="2025-06-28T08:36:54.775" v="1418" actId="478"/>
          <ac:grpSpMkLst>
            <pc:docMk/>
            <pc:sldMk cId="1973473380" sldId="2147483642"/>
            <ac:grpSpMk id="28" creationId="{BC7D4D59-DEC0-D9BE-D8E4-1B899F0159AA}"/>
          </ac:grpSpMkLst>
        </pc:grpChg>
        <pc:grpChg chg="del">
          <ac:chgData name="Erwin de Kreuk" userId="ded3c777-5765-4f11-8c2a-f50909ba93fc" providerId="ADAL" clId="{134AA704-C882-43C0-B2A9-8AD329B8456F}" dt="2025-06-28T08:36:54.775" v="1418" actId="478"/>
          <ac:grpSpMkLst>
            <pc:docMk/>
            <pc:sldMk cId="1973473380" sldId="2147483642"/>
            <ac:grpSpMk id="29" creationId="{A5AF92F1-8295-6BFC-56A0-7A1F57CC1424}"/>
          </ac:grpSpMkLst>
        </pc:grpChg>
        <pc:picChg chg="add mod">
          <ac:chgData name="Erwin de Kreuk" userId="ded3c777-5765-4f11-8c2a-f50909ba93fc" providerId="ADAL" clId="{134AA704-C882-43C0-B2A9-8AD329B8456F}" dt="2025-06-28T08:37:02.794" v="1420" actId="1076"/>
          <ac:picMkLst>
            <pc:docMk/>
            <pc:sldMk cId="1973473380" sldId="2147483642"/>
            <ac:picMk id="2" creationId="{9A0FD4CC-1FDB-E44F-98AE-F90BA55D6882}"/>
          </ac:picMkLst>
        </pc:picChg>
      </pc:sldChg>
      <pc:sldChg chg="modSp add mod">
        <pc:chgData name="Erwin de Kreuk" userId="ded3c777-5765-4f11-8c2a-f50909ba93fc" providerId="ADAL" clId="{134AA704-C882-43C0-B2A9-8AD329B8456F}" dt="2025-06-28T11:18:59.333" v="1477" actId="14100"/>
        <pc:sldMkLst>
          <pc:docMk/>
          <pc:sldMk cId="448042065" sldId="2147483643"/>
        </pc:sldMkLst>
        <pc:spChg chg="mod">
          <ac:chgData name="Erwin de Kreuk" userId="ded3c777-5765-4f11-8c2a-f50909ba93fc" providerId="ADAL" clId="{134AA704-C882-43C0-B2A9-8AD329B8456F}" dt="2025-06-28T11:18:48.890" v="1474" actId="6549"/>
          <ac:spMkLst>
            <pc:docMk/>
            <pc:sldMk cId="448042065" sldId="2147483643"/>
            <ac:spMk id="6" creationId="{EFA5A010-C275-E319-6A9A-A1C883B36AEF}"/>
          </ac:spMkLst>
        </pc:spChg>
        <pc:picChg chg="mod">
          <ac:chgData name="Erwin de Kreuk" userId="ded3c777-5765-4f11-8c2a-f50909ba93fc" providerId="ADAL" clId="{134AA704-C882-43C0-B2A9-8AD329B8456F}" dt="2025-06-28T11:18:59.333" v="1477" actId="14100"/>
          <ac:picMkLst>
            <pc:docMk/>
            <pc:sldMk cId="448042065" sldId="2147483643"/>
            <ac:picMk id="4" creationId="{C565FE5A-19C8-6D9A-B4A1-DBAB82D50B21}"/>
          </ac:picMkLst>
        </pc:picChg>
      </pc:sldChg>
      <pc:sldChg chg="del">
        <pc:chgData name="Erwin de Kreuk" userId="ded3c777-5765-4f11-8c2a-f50909ba93fc" providerId="ADAL" clId="{134AA704-C882-43C0-B2A9-8AD329B8456F}" dt="2025-06-23T15:11:00.072" v="1370" actId="47"/>
        <pc:sldMkLst>
          <pc:docMk/>
          <pc:sldMk cId="1523371656" sldId="2147483645"/>
        </pc:sldMkLst>
      </pc:sldChg>
      <pc:sldChg chg="del">
        <pc:chgData name="Erwin de Kreuk" userId="ded3c777-5765-4f11-8c2a-f50909ba93fc" providerId="ADAL" clId="{134AA704-C882-43C0-B2A9-8AD329B8456F}" dt="2025-06-23T15:10:54.181" v="1356" actId="47"/>
        <pc:sldMkLst>
          <pc:docMk/>
          <pc:sldMk cId="1259735416" sldId="2147483647"/>
        </pc:sldMkLst>
      </pc:sldChg>
      <pc:sldMasterChg chg="delSldLayout">
        <pc:chgData name="Erwin de Kreuk" userId="ded3c777-5765-4f11-8c2a-f50909ba93fc" providerId="ADAL" clId="{134AA704-C882-43C0-B2A9-8AD329B8456F}" dt="2025-06-23T15:11:01.699" v="1374" actId="47"/>
        <pc:sldMasterMkLst>
          <pc:docMk/>
          <pc:sldMasterMk cId="1272544832" sldId="2147484249"/>
        </pc:sldMasterMkLst>
        <pc:sldLayoutChg chg="del">
          <pc:chgData name="Erwin de Kreuk" userId="ded3c777-5765-4f11-8c2a-f50909ba93fc" providerId="ADAL" clId="{134AA704-C882-43C0-B2A9-8AD329B8456F}" dt="2025-06-23T15:10:56.183" v="1361" actId="47"/>
          <pc:sldLayoutMkLst>
            <pc:docMk/>
            <pc:sldMasterMk cId="1272544832" sldId="2147484249"/>
            <pc:sldLayoutMk cId="2277448604" sldId="2147484066"/>
          </pc:sldLayoutMkLst>
        </pc:sldLayoutChg>
        <pc:sldLayoutChg chg="del">
          <pc:chgData name="Erwin de Kreuk" userId="ded3c777-5765-4f11-8c2a-f50909ba93fc" providerId="ADAL" clId="{134AA704-C882-43C0-B2A9-8AD329B8456F}" dt="2025-06-23T15:11:00.332" v="1371" actId="47"/>
          <pc:sldLayoutMkLst>
            <pc:docMk/>
            <pc:sldMasterMk cId="1272544832" sldId="2147484249"/>
            <pc:sldLayoutMk cId="541872922" sldId="2147484287"/>
          </pc:sldLayoutMkLst>
        </pc:sldLayoutChg>
        <pc:sldLayoutChg chg="del">
          <pc:chgData name="Erwin de Kreuk" userId="ded3c777-5765-4f11-8c2a-f50909ba93fc" providerId="ADAL" clId="{134AA704-C882-43C0-B2A9-8AD329B8456F}" dt="2025-06-23T15:11:01.699" v="1374" actId="47"/>
          <pc:sldLayoutMkLst>
            <pc:docMk/>
            <pc:sldMasterMk cId="1272544832" sldId="2147484249"/>
            <pc:sldLayoutMk cId="3060831631" sldId="2147484289"/>
          </pc:sldLayoutMkLst>
        </pc:sldLayoutChg>
        <pc:sldLayoutChg chg="del">
          <pc:chgData name="Erwin de Kreuk" userId="ded3c777-5765-4f11-8c2a-f50909ba93fc" providerId="ADAL" clId="{134AA704-C882-43C0-B2A9-8AD329B8456F}" dt="2025-06-23T09:54:30.566" v="18" actId="47"/>
          <pc:sldLayoutMkLst>
            <pc:docMk/>
            <pc:sldMasterMk cId="1272544832" sldId="2147484249"/>
            <pc:sldLayoutMk cId="1493385259" sldId="2147484348"/>
          </pc:sldLayoutMkLst>
        </pc:sldLayoutChg>
        <pc:sldLayoutChg chg="del">
          <pc:chgData name="Erwin de Kreuk" userId="ded3c777-5765-4f11-8c2a-f50909ba93fc" providerId="ADAL" clId="{134AA704-C882-43C0-B2A9-8AD329B8456F}" dt="2025-06-23T09:54:34.373" v="20" actId="47"/>
          <pc:sldLayoutMkLst>
            <pc:docMk/>
            <pc:sldMasterMk cId="1272544832" sldId="2147484249"/>
            <pc:sldLayoutMk cId="2584230695" sldId="2147484349"/>
          </pc:sldLayoutMkLst>
        </pc:sldLayoutChg>
        <pc:sldLayoutChg chg="del">
          <pc:chgData name="Erwin de Kreuk" userId="ded3c777-5765-4f11-8c2a-f50909ba93fc" providerId="ADAL" clId="{134AA704-C882-43C0-B2A9-8AD329B8456F}" dt="2025-06-23T11:54:26.763" v="91" actId="47"/>
          <pc:sldLayoutMkLst>
            <pc:docMk/>
            <pc:sldMasterMk cId="1272544832" sldId="2147484249"/>
            <pc:sldLayoutMk cId="2503004150" sldId="2147484352"/>
          </pc:sldLayoutMkLst>
        </pc:sldLayoutChg>
        <pc:sldLayoutChg chg="del">
          <pc:chgData name="Erwin de Kreuk" userId="ded3c777-5765-4f11-8c2a-f50909ba93fc" providerId="ADAL" clId="{134AA704-C882-43C0-B2A9-8AD329B8456F}" dt="2025-06-23T14:56:43.453" v="1103" actId="47"/>
          <pc:sldLayoutMkLst>
            <pc:docMk/>
            <pc:sldMasterMk cId="1272544832" sldId="2147484249"/>
            <pc:sldLayoutMk cId="1833497988" sldId="2147484354"/>
          </pc:sldLayoutMkLst>
        </pc:sldLayoutChg>
        <pc:sldLayoutChg chg="del">
          <pc:chgData name="Erwin de Kreuk" userId="ded3c777-5765-4f11-8c2a-f50909ba93fc" providerId="ADAL" clId="{134AA704-C882-43C0-B2A9-8AD329B8456F}" dt="2025-06-23T14:56:52.920" v="1106" actId="47"/>
          <pc:sldLayoutMkLst>
            <pc:docMk/>
            <pc:sldMasterMk cId="1272544832" sldId="2147484249"/>
            <pc:sldLayoutMk cId="2394696419" sldId="2147484355"/>
          </pc:sldLayoutMkLst>
        </pc:sldLayoutChg>
        <pc:sldLayoutChg chg="del">
          <pc:chgData name="Erwin de Kreuk" userId="ded3c777-5765-4f11-8c2a-f50909ba93fc" providerId="ADAL" clId="{134AA704-C882-43C0-B2A9-8AD329B8456F}" dt="2025-06-23T14:56:55.234" v="1107" actId="47"/>
          <pc:sldLayoutMkLst>
            <pc:docMk/>
            <pc:sldMasterMk cId="1272544832" sldId="2147484249"/>
            <pc:sldLayoutMk cId="3943438788" sldId="2147484356"/>
          </pc:sldLayoutMkLst>
        </pc:sldLayoutChg>
        <pc:sldLayoutChg chg="del">
          <pc:chgData name="Erwin de Kreuk" userId="ded3c777-5765-4f11-8c2a-f50909ba93fc" providerId="ADAL" clId="{134AA704-C882-43C0-B2A9-8AD329B8456F}" dt="2025-06-23T14:56:55.960" v="1108" actId="47"/>
          <pc:sldLayoutMkLst>
            <pc:docMk/>
            <pc:sldMasterMk cId="1272544832" sldId="2147484249"/>
            <pc:sldLayoutMk cId="1262139596" sldId="2147484357"/>
          </pc:sldLayoutMkLst>
        </pc:sldLayoutChg>
        <pc:sldLayoutChg chg="del">
          <pc:chgData name="Erwin de Kreuk" userId="ded3c777-5765-4f11-8c2a-f50909ba93fc" providerId="ADAL" clId="{134AA704-C882-43C0-B2A9-8AD329B8456F}" dt="2025-06-23T12:19:03.681" v="184" actId="47"/>
          <pc:sldLayoutMkLst>
            <pc:docMk/>
            <pc:sldMasterMk cId="1272544832" sldId="2147484249"/>
            <pc:sldLayoutMk cId="4131775562" sldId="2147484358"/>
          </pc:sldLayoutMkLst>
        </pc:sldLayoutChg>
        <pc:sldLayoutChg chg="del">
          <pc:chgData name="Erwin de Kreuk" userId="ded3c777-5765-4f11-8c2a-f50909ba93fc" providerId="ADAL" clId="{134AA704-C882-43C0-B2A9-8AD329B8456F}" dt="2025-06-23T13:29:25.733" v="732" actId="47"/>
          <pc:sldLayoutMkLst>
            <pc:docMk/>
            <pc:sldMasterMk cId="1272544832" sldId="2147484249"/>
            <pc:sldLayoutMk cId="2942902482" sldId="2147484360"/>
          </pc:sldLayoutMkLst>
        </pc:sldLayoutChg>
      </pc:sldMasterChg>
    </pc:docChg>
  </pc:docChgLst>
  <pc:docChgLst>
    <pc:chgData name="Erwin de Kreuk" userId="ded3c777-5765-4f11-8c2a-f50909ba93fc" providerId="ADAL" clId="{7017275F-5EAB-4F72-A033-6A14CD28D0E0}"/>
    <pc:docChg chg="undo custSel addSld delSld modSld sldOrd delSection modSection">
      <pc:chgData name="Erwin de Kreuk" userId="ded3c777-5765-4f11-8c2a-f50909ba93fc" providerId="ADAL" clId="{7017275F-5EAB-4F72-A033-6A14CD28D0E0}" dt="2025-06-19T13:35:36.606" v="887" actId="403"/>
      <pc:docMkLst>
        <pc:docMk/>
      </pc:docMkLst>
      <pc:sldChg chg="addSp delSp modSp add mod delAnim">
        <pc:chgData name="Erwin de Kreuk" userId="ded3c777-5765-4f11-8c2a-f50909ba93fc" providerId="ADAL" clId="{7017275F-5EAB-4F72-A033-6A14CD28D0E0}" dt="2025-06-18T14:13:39.859" v="411" actId="478"/>
        <pc:sldMkLst>
          <pc:docMk/>
          <pc:sldMk cId="1118116381" sldId="256"/>
        </pc:sldMkLst>
      </pc:sldChg>
      <pc:sldChg chg="modSp del mod">
        <pc:chgData name="Erwin de Kreuk" userId="ded3c777-5765-4f11-8c2a-f50909ba93fc" providerId="ADAL" clId="{7017275F-5EAB-4F72-A033-6A14CD28D0E0}" dt="2025-06-18T13:52:21.255" v="333" actId="47"/>
        <pc:sldMkLst>
          <pc:docMk/>
          <pc:sldMk cId="3443247830" sldId="256"/>
        </pc:sldMkLst>
      </pc:sldChg>
      <pc:sldChg chg="del">
        <pc:chgData name="Erwin de Kreuk" userId="ded3c777-5765-4f11-8c2a-f50909ba93fc" providerId="ADAL" clId="{7017275F-5EAB-4F72-A033-6A14CD28D0E0}" dt="2025-06-18T13:50:47.602" v="285" actId="47"/>
        <pc:sldMkLst>
          <pc:docMk/>
          <pc:sldMk cId="1664336262" sldId="257"/>
        </pc:sldMkLst>
      </pc:sldChg>
      <pc:sldChg chg="addSp delSp modSp add mod modAnim">
        <pc:chgData name="Erwin de Kreuk" userId="ded3c777-5765-4f11-8c2a-f50909ba93fc" providerId="ADAL" clId="{7017275F-5EAB-4F72-A033-6A14CD28D0E0}" dt="2025-06-18T16:21:25.792" v="786"/>
        <pc:sldMkLst>
          <pc:docMk/>
          <pc:sldMk cId="2367889233" sldId="257"/>
        </pc:sldMkLst>
      </pc:sldChg>
      <pc:sldChg chg="del">
        <pc:chgData name="Erwin de Kreuk" userId="ded3c777-5765-4f11-8c2a-f50909ba93fc" providerId="ADAL" clId="{7017275F-5EAB-4F72-A033-6A14CD28D0E0}" dt="2025-06-18T13:50:43.059" v="280" actId="47"/>
        <pc:sldMkLst>
          <pc:docMk/>
          <pc:sldMk cId="1440259452" sldId="258"/>
        </pc:sldMkLst>
      </pc:sldChg>
      <pc:sldChg chg="addSp delSp modSp new mod ord modClrScheme modAnim chgLayout">
        <pc:chgData name="Erwin de Kreuk" userId="ded3c777-5765-4f11-8c2a-f50909ba93fc" providerId="ADAL" clId="{7017275F-5EAB-4F72-A033-6A14CD28D0E0}" dt="2025-06-18T16:25:42.530" v="821" actId="1076"/>
        <pc:sldMkLst>
          <pc:docMk/>
          <pc:sldMk cId="2505605968" sldId="258"/>
        </pc:sldMkLst>
      </pc:sldChg>
      <pc:sldChg chg="addSp delSp modSp add mod modClrScheme delAnim chgLayout">
        <pc:chgData name="Erwin de Kreuk" userId="ded3c777-5765-4f11-8c2a-f50909ba93fc" providerId="ADAL" clId="{7017275F-5EAB-4F72-A033-6A14CD28D0E0}" dt="2025-06-18T16:17:38.068" v="767" actId="27636"/>
        <pc:sldMkLst>
          <pc:docMk/>
          <pc:sldMk cId="1717755929" sldId="259"/>
        </pc:sldMkLst>
      </pc:sldChg>
      <pc:sldChg chg="del">
        <pc:chgData name="Erwin de Kreuk" userId="ded3c777-5765-4f11-8c2a-f50909ba93fc" providerId="ADAL" clId="{7017275F-5EAB-4F72-A033-6A14CD28D0E0}" dt="2025-06-18T13:51:29.608" v="323" actId="47"/>
        <pc:sldMkLst>
          <pc:docMk/>
          <pc:sldMk cId="2451919347" sldId="259"/>
        </pc:sldMkLst>
      </pc:sldChg>
      <pc:sldChg chg="add">
        <pc:chgData name="Erwin de Kreuk" userId="ded3c777-5765-4f11-8c2a-f50909ba93fc" providerId="ADAL" clId="{7017275F-5EAB-4F72-A033-6A14CD28D0E0}" dt="2025-06-18T08:46:14.026" v="0"/>
        <pc:sldMkLst>
          <pc:docMk/>
          <pc:sldMk cId="3130845881" sldId="260"/>
        </pc:sldMkLst>
      </pc:sldChg>
      <pc:sldChg chg="modSp mod">
        <pc:chgData name="Erwin de Kreuk" userId="ded3c777-5765-4f11-8c2a-f50909ba93fc" providerId="ADAL" clId="{7017275F-5EAB-4F72-A033-6A14CD28D0E0}" dt="2025-06-18T16:49:32.783" v="856" actId="20577"/>
        <pc:sldMkLst>
          <pc:docMk/>
          <pc:sldMk cId="1016336336" sldId="261"/>
        </pc:sldMkLst>
      </pc:sldChg>
      <pc:sldChg chg="add del">
        <pc:chgData name="Erwin de Kreuk" userId="ded3c777-5765-4f11-8c2a-f50909ba93fc" providerId="ADAL" clId="{7017275F-5EAB-4F72-A033-6A14CD28D0E0}" dt="2025-06-18T09:08:56.496" v="90" actId="47"/>
        <pc:sldMkLst>
          <pc:docMk/>
          <pc:sldMk cId="647275546" sldId="262"/>
        </pc:sldMkLst>
      </pc:sldChg>
      <pc:sldChg chg="add del">
        <pc:chgData name="Erwin de Kreuk" userId="ded3c777-5765-4f11-8c2a-f50909ba93fc" providerId="ADAL" clId="{7017275F-5EAB-4F72-A033-6A14CD28D0E0}" dt="2025-06-18T08:49:21.845" v="7" actId="47"/>
        <pc:sldMkLst>
          <pc:docMk/>
          <pc:sldMk cId="1189265048" sldId="262"/>
        </pc:sldMkLst>
      </pc:sldChg>
      <pc:sldChg chg="del">
        <pc:chgData name="Erwin de Kreuk" userId="ded3c777-5765-4f11-8c2a-f50909ba93fc" providerId="ADAL" clId="{7017275F-5EAB-4F72-A033-6A14CD28D0E0}" dt="2025-06-18T08:47:15.154" v="4" actId="47"/>
        <pc:sldMkLst>
          <pc:docMk/>
          <pc:sldMk cId="1827022898" sldId="262"/>
        </pc:sldMkLst>
      </pc:sldChg>
      <pc:sldChg chg="add">
        <pc:chgData name="Erwin de Kreuk" userId="ded3c777-5765-4f11-8c2a-f50909ba93fc" providerId="ADAL" clId="{7017275F-5EAB-4F72-A033-6A14CD28D0E0}" dt="2025-06-18T09:42:03.152" v="92"/>
        <pc:sldMkLst>
          <pc:docMk/>
          <pc:sldMk cId="2295581338" sldId="262"/>
        </pc:sldMkLst>
      </pc:sldChg>
      <pc:sldChg chg="del">
        <pc:chgData name="Erwin de Kreuk" userId="ded3c777-5765-4f11-8c2a-f50909ba93fc" providerId="ADAL" clId="{7017275F-5EAB-4F72-A033-6A14CD28D0E0}" dt="2025-06-18T08:49:30.108" v="10" actId="47"/>
        <pc:sldMkLst>
          <pc:docMk/>
          <pc:sldMk cId="135195858" sldId="264"/>
        </pc:sldMkLst>
      </pc:sldChg>
      <pc:sldChg chg="addSp delSp modSp add mod modClrScheme modAnim chgLayout">
        <pc:chgData name="Erwin de Kreuk" userId="ded3c777-5765-4f11-8c2a-f50909ba93fc" providerId="ADAL" clId="{7017275F-5EAB-4F72-A033-6A14CD28D0E0}" dt="2025-06-18T09:08:46.200" v="88" actId="208"/>
        <pc:sldMkLst>
          <pc:docMk/>
          <pc:sldMk cId="3529118885" sldId="264"/>
        </pc:sldMkLst>
      </pc:sldChg>
      <pc:sldChg chg="mod modShow">
        <pc:chgData name="Erwin de Kreuk" userId="ded3c777-5765-4f11-8c2a-f50909ba93fc" providerId="ADAL" clId="{7017275F-5EAB-4F72-A033-6A14CD28D0E0}" dt="2025-06-18T09:09:15.908" v="91" actId="729"/>
        <pc:sldMkLst>
          <pc:docMk/>
          <pc:sldMk cId="3346256930" sldId="265"/>
        </pc:sldMkLst>
      </pc:sldChg>
      <pc:sldChg chg="addSp delSp modSp new mod modClrScheme modAnim chgLayout">
        <pc:chgData name="Erwin de Kreuk" userId="ded3c777-5765-4f11-8c2a-f50909ba93fc" providerId="ADAL" clId="{7017275F-5EAB-4F72-A033-6A14CD28D0E0}" dt="2025-06-18T13:37:52.677" v="140"/>
        <pc:sldMkLst>
          <pc:docMk/>
          <pc:sldMk cId="3399897450" sldId="266"/>
        </pc:sldMkLst>
      </pc:sldChg>
      <pc:sldChg chg="del">
        <pc:chgData name="Erwin de Kreuk" userId="ded3c777-5765-4f11-8c2a-f50909ba93fc" providerId="ADAL" clId="{7017275F-5EAB-4F72-A033-6A14CD28D0E0}" dt="2025-06-18T12:00:07.654" v="127" actId="47"/>
        <pc:sldMkLst>
          <pc:docMk/>
          <pc:sldMk cId="3975191052" sldId="266"/>
        </pc:sldMkLst>
      </pc:sldChg>
      <pc:sldChg chg="mod modShow">
        <pc:chgData name="Erwin de Kreuk" userId="ded3c777-5765-4f11-8c2a-f50909ba93fc" providerId="ADAL" clId="{7017275F-5EAB-4F72-A033-6A14CD28D0E0}" dt="2025-06-19T13:34:41.595" v="868" actId="729"/>
        <pc:sldMkLst>
          <pc:docMk/>
          <pc:sldMk cId="3108897812" sldId="269"/>
        </pc:sldMkLst>
      </pc:sldChg>
      <pc:sldChg chg="del ord">
        <pc:chgData name="Erwin de Kreuk" userId="ded3c777-5765-4f11-8c2a-f50909ba93fc" providerId="ADAL" clId="{7017275F-5EAB-4F72-A033-6A14CD28D0E0}" dt="2025-06-18T12:00:06.248" v="126" actId="47"/>
        <pc:sldMkLst>
          <pc:docMk/>
          <pc:sldMk cId="3430991387" sldId="271"/>
        </pc:sldMkLst>
      </pc:sldChg>
      <pc:sldChg chg="addSp delSp modSp new mod">
        <pc:chgData name="Erwin de Kreuk" userId="ded3c777-5765-4f11-8c2a-f50909ba93fc" providerId="ADAL" clId="{7017275F-5EAB-4F72-A033-6A14CD28D0E0}" dt="2025-06-18T13:43:56.605" v="182" actId="478"/>
        <pc:sldMkLst>
          <pc:docMk/>
          <pc:sldMk cId="4027901299" sldId="271"/>
        </pc:sldMkLst>
      </pc:sldChg>
      <pc:sldChg chg="modSp del">
        <pc:chgData name="Erwin de Kreuk" userId="ded3c777-5765-4f11-8c2a-f50909ba93fc" providerId="ADAL" clId="{7017275F-5EAB-4F72-A033-6A14CD28D0E0}" dt="2025-06-18T09:47:54.629" v="120" actId="47"/>
        <pc:sldMkLst>
          <pc:docMk/>
          <pc:sldMk cId="566589425" sldId="272"/>
        </pc:sldMkLst>
      </pc:sldChg>
      <pc:sldChg chg="addSp modSp new mod">
        <pc:chgData name="Erwin de Kreuk" userId="ded3c777-5765-4f11-8c2a-f50909ba93fc" providerId="ADAL" clId="{7017275F-5EAB-4F72-A033-6A14CD28D0E0}" dt="2025-06-18T13:43:08.558" v="167" actId="1582"/>
        <pc:sldMkLst>
          <pc:docMk/>
          <pc:sldMk cId="1735412461" sldId="272"/>
        </pc:sldMkLst>
      </pc:sldChg>
      <pc:sldChg chg="addSp delSp modSp new mod modAnim">
        <pc:chgData name="Erwin de Kreuk" userId="ded3c777-5765-4f11-8c2a-f50909ba93fc" providerId="ADAL" clId="{7017275F-5EAB-4F72-A033-6A14CD28D0E0}" dt="2025-06-18T13:47:03.901" v="214"/>
        <pc:sldMkLst>
          <pc:docMk/>
          <pc:sldMk cId="187006897" sldId="273"/>
        </pc:sldMkLst>
      </pc:sldChg>
      <pc:sldChg chg="del">
        <pc:chgData name="Erwin de Kreuk" userId="ded3c777-5765-4f11-8c2a-f50909ba93fc" providerId="ADAL" clId="{7017275F-5EAB-4F72-A033-6A14CD28D0E0}" dt="2025-06-18T12:00:04.585" v="124" actId="47"/>
        <pc:sldMkLst>
          <pc:docMk/>
          <pc:sldMk cId="4227036132" sldId="273"/>
        </pc:sldMkLst>
      </pc:sldChg>
      <pc:sldChg chg="add del">
        <pc:chgData name="Erwin de Kreuk" userId="ded3c777-5765-4f11-8c2a-f50909ba93fc" providerId="ADAL" clId="{7017275F-5EAB-4F72-A033-6A14CD28D0E0}" dt="2025-06-18T08:52:16.208" v="14" actId="47"/>
        <pc:sldMkLst>
          <pc:docMk/>
          <pc:sldMk cId="1432098167" sldId="274"/>
        </pc:sldMkLst>
      </pc:sldChg>
      <pc:sldChg chg="modSp new del mod">
        <pc:chgData name="Erwin de Kreuk" userId="ded3c777-5765-4f11-8c2a-f50909ba93fc" providerId="ADAL" clId="{7017275F-5EAB-4F72-A033-6A14CD28D0E0}" dt="2025-06-18T13:50:15.158" v="257" actId="47"/>
        <pc:sldMkLst>
          <pc:docMk/>
          <pc:sldMk cId="3294237851" sldId="274"/>
        </pc:sldMkLst>
      </pc:sldChg>
      <pc:sldChg chg="addSp delSp modSp add mod ord modClrScheme delAnim chgLayout">
        <pc:chgData name="Erwin de Kreuk" userId="ded3c777-5765-4f11-8c2a-f50909ba93fc" providerId="ADAL" clId="{7017275F-5EAB-4F72-A033-6A14CD28D0E0}" dt="2025-06-18T16:26:14.583" v="826" actId="478"/>
        <pc:sldMkLst>
          <pc:docMk/>
          <pc:sldMk cId="3863099032" sldId="274"/>
        </pc:sldMkLst>
      </pc:sldChg>
      <pc:sldChg chg="ord">
        <pc:chgData name="Erwin de Kreuk" userId="ded3c777-5765-4f11-8c2a-f50909ba93fc" providerId="ADAL" clId="{7017275F-5EAB-4F72-A033-6A14CD28D0E0}" dt="2025-06-18T13:31:36.094" v="129"/>
        <pc:sldMkLst>
          <pc:docMk/>
          <pc:sldMk cId="1334722243" sldId="275"/>
        </pc:sldMkLst>
      </pc:sldChg>
      <pc:sldChg chg="delSp modSp add mod delAnim">
        <pc:chgData name="Erwin de Kreuk" userId="ded3c777-5765-4f11-8c2a-f50909ba93fc" providerId="ADAL" clId="{7017275F-5EAB-4F72-A033-6A14CD28D0E0}" dt="2025-06-18T16:50:55.181" v="863" actId="20577"/>
        <pc:sldMkLst>
          <pc:docMk/>
          <pc:sldMk cId="2265644172" sldId="276"/>
        </pc:sldMkLst>
      </pc:sldChg>
      <pc:sldChg chg="del">
        <pc:chgData name="Erwin de Kreuk" userId="ded3c777-5765-4f11-8c2a-f50909ba93fc" providerId="ADAL" clId="{7017275F-5EAB-4F72-A033-6A14CD28D0E0}" dt="2025-06-18T13:54:22.442" v="362" actId="47"/>
        <pc:sldMkLst>
          <pc:docMk/>
          <pc:sldMk cId="4269604120" sldId="276"/>
        </pc:sldMkLst>
      </pc:sldChg>
      <pc:sldChg chg="addSp delSp modSp mod ord modAnim">
        <pc:chgData name="Erwin de Kreuk" userId="ded3c777-5765-4f11-8c2a-f50909ba93fc" providerId="ADAL" clId="{7017275F-5EAB-4F72-A033-6A14CD28D0E0}" dt="2025-06-18T14:10:38.228" v="394" actId="478"/>
        <pc:sldMkLst>
          <pc:docMk/>
          <pc:sldMk cId="2523159601" sldId="278"/>
        </pc:sldMkLst>
      </pc:sldChg>
      <pc:sldChg chg="modSp del setBg">
        <pc:chgData name="Erwin de Kreuk" userId="ded3c777-5765-4f11-8c2a-f50909ba93fc" providerId="ADAL" clId="{7017275F-5EAB-4F72-A033-6A14CD28D0E0}" dt="2025-06-18T09:08:53.444" v="89" actId="47"/>
        <pc:sldMkLst>
          <pc:docMk/>
          <pc:sldMk cId="623297083" sldId="279"/>
        </pc:sldMkLst>
      </pc:sldChg>
      <pc:sldChg chg="addSp delSp modSp mod modAnim">
        <pc:chgData name="Erwin de Kreuk" userId="ded3c777-5765-4f11-8c2a-f50909ba93fc" providerId="ADAL" clId="{7017275F-5EAB-4F72-A033-6A14CD28D0E0}" dt="2025-06-18T13:55:19.606" v="373"/>
        <pc:sldMkLst>
          <pc:docMk/>
          <pc:sldMk cId="615006520" sldId="280"/>
        </pc:sldMkLst>
      </pc:sldChg>
      <pc:sldChg chg="del">
        <pc:chgData name="Erwin de Kreuk" userId="ded3c777-5765-4f11-8c2a-f50909ba93fc" providerId="ADAL" clId="{7017275F-5EAB-4F72-A033-6A14CD28D0E0}" dt="2025-06-18T13:48:51.303" v="218" actId="47"/>
        <pc:sldMkLst>
          <pc:docMk/>
          <pc:sldMk cId="2274007897" sldId="281"/>
        </pc:sldMkLst>
      </pc:sldChg>
      <pc:sldChg chg="addSp delSp modSp mod modClrScheme modAnim chgLayout">
        <pc:chgData name="Erwin de Kreuk" userId="ded3c777-5765-4f11-8c2a-f50909ba93fc" providerId="ADAL" clId="{7017275F-5EAB-4F72-A033-6A14CD28D0E0}" dt="2025-06-18T16:25:54.795" v="823" actId="27636"/>
        <pc:sldMkLst>
          <pc:docMk/>
          <pc:sldMk cId="1063956885" sldId="283"/>
        </pc:sldMkLst>
      </pc:sldChg>
      <pc:sldChg chg="mod ord modShow">
        <pc:chgData name="Erwin de Kreuk" userId="ded3c777-5765-4f11-8c2a-f50909ba93fc" providerId="ADAL" clId="{7017275F-5EAB-4F72-A033-6A14CD28D0E0}" dt="2025-06-18T16:51:59.375" v="866" actId="729"/>
        <pc:sldMkLst>
          <pc:docMk/>
          <pc:sldMk cId="453725879" sldId="285"/>
        </pc:sldMkLst>
      </pc:sldChg>
      <pc:sldChg chg="delSp modSp mod ord">
        <pc:chgData name="Erwin de Kreuk" userId="ded3c777-5765-4f11-8c2a-f50909ba93fc" providerId="ADAL" clId="{7017275F-5EAB-4F72-A033-6A14CD28D0E0}" dt="2025-06-18T13:50:18.582" v="258" actId="478"/>
        <pc:sldMkLst>
          <pc:docMk/>
          <pc:sldMk cId="2500630404" sldId="286"/>
        </pc:sldMkLst>
      </pc:sldChg>
      <pc:sldChg chg="del">
        <pc:chgData name="Erwin de Kreuk" userId="ded3c777-5765-4f11-8c2a-f50909ba93fc" providerId="ADAL" clId="{7017275F-5EAB-4F72-A033-6A14CD28D0E0}" dt="2025-06-18T13:50:36.570" v="263" actId="47"/>
        <pc:sldMkLst>
          <pc:docMk/>
          <pc:sldMk cId="1572229195" sldId="290"/>
        </pc:sldMkLst>
      </pc:sldChg>
      <pc:sldChg chg="mod modShow">
        <pc:chgData name="Erwin de Kreuk" userId="ded3c777-5765-4f11-8c2a-f50909ba93fc" providerId="ADAL" clId="{7017275F-5EAB-4F72-A033-6A14CD28D0E0}" dt="2025-06-19T13:32:13.791" v="867" actId="729"/>
        <pc:sldMkLst>
          <pc:docMk/>
          <pc:sldMk cId="302263314" sldId="291"/>
        </pc:sldMkLst>
      </pc:sldChg>
      <pc:sldChg chg="del">
        <pc:chgData name="Erwin de Kreuk" userId="ded3c777-5765-4f11-8c2a-f50909ba93fc" providerId="ADAL" clId="{7017275F-5EAB-4F72-A033-6A14CD28D0E0}" dt="2025-06-18T13:50:38.862" v="269" actId="47"/>
        <pc:sldMkLst>
          <pc:docMk/>
          <pc:sldMk cId="2034229009" sldId="292"/>
        </pc:sldMkLst>
      </pc:sldChg>
      <pc:sldChg chg="mod modShow">
        <pc:chgData name="Erwin de Kreuk" userId="ded3c777-5765-4f11-8c2a-f50909ba93fc" providerId="ADAL" clId="{7017275F-5EAB-4F72-A033-6A14CD28D0E0}" dt="2025-06-18T15:33:15.543" v="449" actId="729"/>
        <pc:sldMkLst>
          <pc:docMk/>
          <pc:sldMk cId="4092531639" sldId="293"/>
        </pc:sldMkLst>
      </pc:sldChg>
      <pc:sldChg chg="del">
        <pc:chgData name="Erwin de Kreuk" userId="ded3c777-5765-4f11-8c2a-f50909ba93fc" providerId="ADAL" clId="{7017275F-5EAB-4F72-A033-6A14CD28D0E0}" dt="2025-06-18T13:50:39.163" v="270" actId="47"/>
        <pc:sldMkLst>
          <pc:docMk/>
          <pc:sldMk cId="3015536689" sldId="294"/>
        </pc:sldMkLst>
      </pc:sldChg>
      <pc:sldChg chg="del">
        <pc:chgData name="Erwin de Kreuk" userId="ded3c777-5765-4f11-8c2a-f50909ba93fc" providerId="ADAL" clId="{7017275F-5EAB-4F72-A033-6A14CD28D0E0}" dt="2025-06-18T13:50:40.010" v="272" actId="47"/>
        <pc:sldMkLst>
          <pc:docMk/>
          <pc:sldMk cId="2580683906" sldId="295"/>
        </pc:sldMkLst>
      </pc:sldChg>
      <pc:sldChg chg="del">
        <pc:chgData name="Erwin de Kreuk" userId="ded3c777-5765-4f11-8c2a-f50909ba93fc" providerId="ADAL" clId="{7017275F-5EAB-4F72-A033-6A14CD28D0E0}" dt="2025-06-18T13:50:40.500" v="273" actId="47"/>
        <pc:sldMkLst>
          <pc:docMk/>
          <pc:sldMk cId="2620598020" sldId="296"/>
        </pc:sldMkLst>
      </pc:sldChg>
      <pc:sldChg chg="del mod modShow">
        <pc:chgData name="Erwin de Kreuk" userId="ded3c777-5765-4f11-8c2a-f50909ba93fc" providerId="ADAL" clId="{7017275F-5EAB-4F72-A033-6A14CD28D0E0}" dt="2025-06-18T16:51:33.683" v="865" actId="47"/>
        <pc:sldMkLst>
          <pc:docMk/>
          <pc:sldMk cId="3811977696" sldId="297"/>
        </pc:sldMkLst>
      </pc:sldChg>
      <pc:sldChg chg="del">
        <pc:chgData name="Erwin de Kreuk" userId="ded3c777-5765-4f11-8c2a-f50909ba93fc" providerId="ADAL" clId="{7017275F-5EAB-4F72-A033-6A14CD28D0E0}" dt="2025-06-18T13:50:40.848" v="274" actId="47"/>
        <pc:sldMkLst>
          <pc:docMk/>
          <pc:sldMk cId="2395262720" sldId="298"/>
        </pc:sldMkLst>
      </pc:sldChg>
      <pc:sldChg chg="del">
        <pc:chgData name="Erwin de Kreuk" userId="ded3c777-5765-4f11-8c2a-f50909ba93fc" providerId="ADAL" clId="{7017275F-5EAB-4F72-A033-6A14CD28D0E0}" dt="2025-06-18T13:50:43.888" v="282" actId="47"/>
        <pc:sldMkLst>
          <pc:docMk/>
          <pc:sldMk cId="1957618869" sldId="299"/>
        </pc:sldMkLst>
      </pc:sldChg>
      <pc:sldChg chg="del">
        <pc:chgData name="Erwin de Kreuk" userId="ded3c777-5765-4f11-8c2a-f50909ba93fc" providerId="ADAL" clId="{7017275F-5EAB-4F72-A033-6A14CD28D0E0}" dt="2025-06-18T13:50:47.035" v="284" actId="47"/>
        <pc:sldMkLst>
          <pc:docMk/>
          <pc:sldMk cId="1028775819" sldId="301"/>
        </pc:sldMkLst>
      </pc:sldChg>
      <pc:sldChg chg="del">
        <pc:chgData name="Erwin de Kreuk" userId="ded3c777-5765-4f11-8c2a-f50909ba93fc" providerId="ADAL" clId="{7017275F-5EAB-4F72-A033-6A14CD28D0E0}" dt="2025-06-18T13:50:48.460" v="286" actId="47"/>
        <pc:sldMkLst>
          <pc:docMk/>
          <pc:sldMk cId="2610251874" sldId="304"/>
        </pc:sldMkLst>
      </pc:sldChg>
      <pc:sldChg chg="del">
        <pc:chgData name="Erwin de Kreuk" userId="ded3c777-5765-4f11-8c2a-f50909ba93fc" providerId="ADAL" clId="{7017275F-5EAB-4F72-A033-6A14CD28D0E0}" dt="2025-06-18T13:50:48.698" v="287" actId="47"/>
        <pc:sldMkLst>
          <pc:docMk/>
          <pc:sldMk cId="2174077645" sldId="305"/>
        </pc:sldMkLst>
      </pc:sldChg>
      <pc:sldChg chg="del">
        <pc:chgData name="Erwin de Kreuk" userId="ded3c777-5765-4f11-8c2a-f50909ba93fc" providerId="ADAL" clId="{7017275F-5EAB-4F72-A033-6A14CD28D0E0}" dt="2025-06-18T13:50:48.917" v="288" actId="47"/>
        <pc:sldMkLst>
          <pc:docMk/>
          <pc:sldMk cId="3542267779" sldId="306"/>
        </pc:sldMkLst>
      </pc:sldChg>
      <pc:sldChg chg="del">
        <pc:chgData name="Erwin de Kreuk" userId="ded3c777-5765-4f11-8c2a-f50909ba93fc" providerId="ADAL" clId="{7017275F-5EAB-4F72-A033-6A14CD28D0E0}" dt="2025-06-18T13:50:49.148" v="289" actId="47"/>
        <pc:sldMkLst>
          <pc:docMk/>
          <pc:sldMk cId="591384121" sldId="307"/>
        </pc:sldMkLst>
      </pc:sldChg>
      <pc:sldChg chg="del">
        <pc:chgData name="Erwin de Kreuk" userId="ded3c777-5765-4f11-8c2a-f50909ba93fc" providerId="ADAL" clId="{7017275F-5EAB-4F72-A033-6A14CD28D0E0}" dt="2025-06-18T13:50:50.610" v="292" actId="47"/>
        <pc:sldMkLst>
          <pc:docMk/>
          <pc:sldMk cId="453156778" sldId="308"/>
        </pc:sldMkLst>
      </pc:sldChg>
      <pc:sldChg chg="del">
        <pc:chgData name="Erwin de Kreuk" userId="ded3c777-5765-4f11-8c2a-f50909ba93fc" providerId="ADAL" clId="{7017275F-5EAB-4F72-A033-6A14CD28D0E0}" dt="2025-06-18T13:50:50.886" v="293" actId="47"/>
        <pc:sldMkLst>
          <pc:docMk/>
          <pc:sldMk cId="1597411814" sldId="309"/>
        </pc:sldMkLst>
      </pc:sldChg>
      <pc:sldChg chg="del">
        <pc:chgData name="Erwin de Kreuk" userId="ded3c777-5765-4f11-8c2a-f50909ba93fc" providerId="ADAL" clId="{7017275F-5EAB-4F72-A033-6A14CD28D0E0}" dt="2025-06-18T13:50:51.173" v="294" actId="47"/>
        <pc:sldMkLst>
          <pc:docMk/>
          <pc:sldMk cId="2967622424" sldId="310"/>
        </pc:sldMkLst>
      </pc:sldChg>
      <pc:sldChg chg="del">
        <pc:chgData name="Erwin de Kreuk" userId="ded3c777-5765-4f11-8c2a-f50909ba93fc" providerId="ADAL" clId="{7017275F-5EAB-4F72-A033-6A14CD28D0E0}" dt="2025-06-18T13:50:51.603" v="295" actId="47"/>
        <pc:sldMkLst>
          <pc:docMk/>
          <pc:sldMk cId="146554716" sldId="311"/>
        </pc:sldMkLst>
      </pc:sldChg>
      <pc:sldChg chg="del">
        <pc:chgData name="Erwin de Kreuk" userId="ded3c777-5765-4f11-8c2a-f50909ba93fc" providerId="ADAL" clId="{7017275F-5EAB-4F72-A033-6A14CD28D0E0}" dt="2025-06-18T13:50:51.813" v="296" actId="47"/>
        <pc:sldMkLst>
          <pc:docMk/>
          <pc:sldMk cId="2540446965" sldId="312"/>
        </pc:sldMkLst>
      </pc:sldChg>
      <pc:sldChg chg="del">
        <pc:chgData name="Erwin de Kreuk" userId="ded3c777-5765-4f11-8c2a-f50909ba93fc" providerId="ADAL" clId="{7017275F-5EAB-4F72-A033-6A14CD28D0E0}" dt="2025-06-18T13:49:29.021" v="252" actId="47"/>
        <pc:sldMkLst>
          <pc:docMk/>
          <pc:sldMk cId="925881377" sldId="313"/>
        </pc:sldMkLst>
      </pc:sldChg>
      <pc:sldChg chg="del">
        <pc:chgData name="Erwin de Kreuk" userId="ded3c777-5765-4f11-8c2a-f50909ba93fc" providerId="ADAL" clId="{7017275F-5EAB-4F72-A033-6A14CD28D0E0}" dt="2025-06-18T13:50:52.406" v="297" actId="47"/>
        <pc:sldMkLst>
          <pc:docMk/>
          <pc:sldMk cId="2303344986" sldId="314"/>
        </pc:sldMkLst>
      </pc:sldChg>
      <pc:sldChg chg="del">
        <pc:chgData name="Erwin de Kreuk" userId="ded3c777-5765-4f11-8c2a-f50909ba93fc" providerId="ADAL" clId="{7017275F-5EAB-4F72-A033-6A14CD28D0E0}" dt="2025-06-18T13:50:52.751" v="298" actId="47"/>
        <pc:sldMkLst>
          <pc:docMk/>
          <pc:sldMk cId="4162215196" sldId="315"/>
        </pc:sldMkLst>
      </pc:sldChg>
      <pc:sldChg chg="del">
        <pc:chgData name="Erwin de Kreuk" userId="ded3c777-5765-4f11-8c2a-f50909ba93fc" providerId="ADAL" clId="{7017275F-5EAB-4F72-A033-6A14CD28D0E0}" dt="2025-06-18T13:50:53.032" v="299" actId="47"/>
        <pc:sldMkLst>
          <pc:docMk/>
          <pc:sldMk cId="2206047344" sldId="316"/>
        </pc:sldMkLst>
      </pc:sldChg>
      <pc:sldChg chg="del">
        <pc:chgData name="Erwin de Kreuk" userId="ded3c777-5765-4f11-8c2a-f50909ba93fc" providerId="ADAL" clId="{7017275F-5EAB-4F72-A033-6A14CD28D0E0}" dt="2025-06-18T13:50:53.354" v="300" actId="47"/>
        <pc:sldMkLst>
          <pc:docMk/>
          <pc:sldMk cId="107530141" sldId="317"/>
        </pc:sldMkLst>
      </pc:sldChg>
      <pc:sldChg chg="del">
        <pc:chgData name="Erwin de Kreuk" userId="ded3c777-5765-4f11-8c2a-f50909ba93fc" providerId="ADAL" clId="{7017275F-5EAB-4F72-A033-6A14CD28D0E0}" dt="2025-06-18T13:50:53.705" v="301" actId="47"/>
        <pc:sldMkLst>
          <pc:docMk/>
          <pc:sldMk cId="7752075" sldId="318"/>
        </pc:sldMkLst>
      </pc:sldChg>
      <pc:sldChg chg="add">
        <pc:chgData name="Erwin de Kreuk" userId="ded3c777-5765-4f11-8c2a-f50909ba93fc" providerId="ADAL" clId="{7017275F-5EAB-4F72-A033-6A14CD28D0E0}" dt="2025-06-18T13:55:47.771" v="374"/>
        <pc:sldMkLst>
          <pc:docMk/>
          <pc:sldMk cId="2920857383" sldId="319"/>
        </pc:sldMkLst>
      </pc:sldChg>
      <pc:sldChg chg="del">
        <pc:chgData name="Erwin de Kreuk" userId="ded3c777-5765-4f11-8c2a-f50909ba93fc" providerId="ADAL" clId="{7017275F-5EAB-4F72-A033-6A14CD28D0E0}" dt="2025-06-18T13:50:53.910" v="302" actId="47"/>
        <pc:sldMkLst>
          <pc:docMk/>
          <pc:sldMk cId="3071724022" sldId="319"/>
        </pc:sldMkLst>
      </pc:sldChg>
      <pc:sldChg chg="add">
        <pc:chgData name="Erwin de Kreuk" userId="ded3c777-5765-4f11-8c2a-f50909ba93fc" providerId="ADAL" clId="{7017275F-5EAB-4F72-A033-6A14CD28D0E0}" dt="2025-06-18T13:55:47.771" v="374"/>
        <pc:sldMkLst>
          <pc:docMk/>
          <pc:sldMk cId="678554965" sldId="320"/>
        </pc:sldMkLst>
      </pc:sldChg>
      <pc:sldChg chg="del">
        <pc:chgData name="Erwin de Kreuk" userId="ded3c777-5765-4f11-8c2a-f50909ba93fc" providerId="ADAL" clId="{7017275F-5EAB-4F72-A033-6A14CD28D0E0}" dt="2025-06-18T13:50:54.477" v="303" actId="47"/>
        <pc:sldMkLst>
          <pc:docMk/>
          <pc:sldMk cId="3625007813" sldId="320"/>
        </pc:sldMkLst>
      </pc:sldChg>
      <pc:sldChg chg="del">
        <pc:chgData name="Erwin de Kreuk" userId="ded3c777-5765-4f11-8c2a-f50909ba93fc" providerId="ADAL" clId="{7017275F-5EAB-4F72-A033-6A14CD28D0E0}" dt="2025-06-18T13:50:54.744" v="304" actId="47"/>
        <pc:sldMkLst>
          <pc:docMk/>
          <pc:sldMk cId="3367458724" sldId="321"/>
        </pc:sldMkLst>
      </pc:sldChg>
      <pc:sldChg chg="del">
        <pc:chgData name="Erwin de Kreuk" userId="ded3c777-5765-4f11-8c2a-f50909ba93fc" providerId="ADAL" clId="{7017275F-5EAB-4F72-A033-6A14CD28D0E0}" dt="2025-06-18T13:50:55.043" v="305" actId="47"/>
        <pc:sldMkLst>
          <pc:docMk/>
          <pc:sldMk cId="221035456" sldId="322"/>
        </pc:sldMkLst>
      </pc:sldChg>
      <pc:sldChg chg="del">
        <pc:chgData name="Erwin de Kreuk" userId="ded3c777-5765-4f11-8c2a-f50909ba93fc" providerId="ADAL" clId="{7017275F-5EAB-4F72-A033-6A14CD28D0E0}" dt="2025-06-18T13:50:55.747" v="306" actId="47"/>
        <pc:sldMkLst>
          <pc:docMk/>
          <pc:sldMk cId="866392674" sldId="323"/>
        </pc:sldMkLst>
      </pc:sldChg>
      <pc:sldChg chg="del">
        <pc:chgData name="Erwin de Kreuk" userId="ded3c777-5765-4f11-8c2a-f50909ba93fc" providerId="ADAL" clId="{7017275F-5EAB-4F72-A033-6A14CD28D0E0}" dt="2025-06-18T13:50:55.997" v="307" actId="47"/>
        <pc:sldMkLst>
          <pc:docMk/>
          <pc:sldMk cId="1766265223" sldId="324"/>
        </pc:sldMkLst>
      </pc:sldChg>
      <pc:sldChg chg="del">
        <pc:chgData name="Erwin de Kreuk" userId="ded3c777-5765-4f11-8c2a-f50909ba93fc" providerId="ADAL" clId="{7017275F-5EAB-4F72-A033-6A14CD28D0E0}" dt="2025-06-18T13:50:56.595" v="308" actId="47"/>
        <pc:sldMkLst>
          <pc:docMk/>
          <pc:sldMk cId="2224775568" sldId="325"/>
        </pc:sldMkLst>
      </pc:sldChg>
      <pc:sldChg chg="del">
        <pc:chgData name="Erwin de Kreuk" userId="ded3c777-5765-4f11-8c2a-f50909ba93fc" providerId="ADAL" clId="{7017275F-5EAB-4F72-A033-6A14CD28D0E0}" dt="2025-06-18T13:50:56.939" v="309" actId="47"/>
        <pc:sldMkLst>
          <pc:docMk/>
          <pc:sldMk cId="4121539755" sldId="326"/>
        </pc:sldMkLst>
      </pc:sldChg>
      <pc:sldChg chg="del">
        <pc:chgData name="Erwin de Kreuk" userId="ded3c777-5765-4f11-8c2a-f50909ba93fc" providerId="ADAL" clId="{7017275F-5EAB-4F72-A033-6A14CD28D0E0}" dt="2025-06-18T13:50:57.888" v="310" actId="47"/>
        <pc:sldMkLst>
          <pc:docMk/>
          <pc:sldMk cId="278401419" sldId="327"/>
        </pc:sldMkLst>
      </pc:sldChg>
      <pc:sldChg chg="modSp mod">
        <pc:chgData name="Erwin de Kreuk" userId="ded3c777-5765-4f11-8c2a-f50909ba93fc" providerId="ADAL" clId="{7017275F-5EAB-4F72-A033-6A14CD28D0E0}" dt="2025-06-18T13:56:43.576" v="383" actId="20577"/>
        <pc:sldMkLst>
          <pc:docMk/>
          <pc:sldMk cId="960791717" sldId="328"/>
        </pc:sldMkLst>
      </pc:sldChg>
      <pc:sldChg chg="modSp mod">
        <pc:chgData name="Erwin de Kreuk" userId="ded3c777-5765-4f11-8c2a-f50909ba93fc" providerId="ADAL" clId="{7017275F-5EAB-4F72-A033-6A14CD28D0E0}" dt="2025-06-18T13:56:50.990" v="384" actId="6549"/>
        <pc:sldMkLst>
          <pc:docMk/>
          <pc:sldMk cId="1988129355" sldId="329"/>
        </pc:sldMkLst>
      </pc:sldChg>
      <pc:sldChg chg="add modTransition modNotesTx">
        <pc:chgData name="Erwin de Kreuk" userId="ded3c777-5765-4f11-8c2a-f50909ba93fc" providerId="ADAL" clId="{7017275F-5EAB-4F72-A033-6A14CD28D0E0}" dt="2025-06-18T08:46:54.269" v="1"/>
        <pc:sldMkLst>
          <pc:docMk/>
          <pc:sldMk cId="1937217118" sldId="330"/>
        </pc:sldMkLst>
      </pc:sldChg>
      <pc:sldChg chg="del">
        <pc:chgData name="Erwin de Kreuk" userId="ded3c777-5765-4f11-8c2a-f50909ba93fc" providerId="ADAL" clId="{7017275F-5EAB-4F72-A033-6A14CD28D0E0}" dt="2025-06-18T13:50:58.387" v="311" actId="47"/>
        <pc:sldMkLst>
          <pc:docMk/>
          <pc:sldMk cId="461872248" sldId="331"/>
        </pc:sldMkLst>
      </pc:sldChg>
      <pc:sldChg chg="add">
        <pc:chgData name="Erwin de Kreuk" userId="ded3c777-5765-4f11-8c2a-f50909ba93fc" providerId="ADAL" clId="{7017275F-5EAB-4F72-A033-6A14CD28D0E0}" dt="2025-06-18T08:46:14.026" v="0"/>
        <pc:sldMkLst>
          <pc:docMk/>
          <pc:sldMk cId="1054877405" sldId="332"/>
        </pc:sldMkLst>
      </pc:sldChg>
      <pc:sldChg chg="del">
        <pc:chgData name="Erwin de Kreuk" userId="ded3c777-5765-4f11-8c2a-f50909ba93fc" providerId="ADAL" clId="{7017275F-5EAB-4F72-A033-6A14CD28D0E0}" dt="2025-06-18T13:50:58.969" v="312" actId="47"/>
        <pc:sldMkLst>
          <pc:docMk/>
          <pc:sldMk cId="1851079557" sldId="336"/>
        </pc:sldMkLst>
      </pc:sldChg>
      <pc:sldChg chg="del">
        <pc:chgData name="Erwin de Kreuk" userId="ded3c777-5765-4f11-8c2a-f50909ba93fc" providerId="ADAL" clId="{7017275F-5EAB-4F72-A033-6A14CD28D0E0}" dt="2025-06-18T13:51:00.497" v="314" actId="47"/>
        <pc:sldMkLst>
          <pc:docMk/>
          <pc:sldMk cId="1472427395" sldId="337"/>
        </pc:sldMkLst>
      </pc:sldChg>
      <pc:sldChg chg="del">
        <pc:chgData name="Erwin de Kreuk" userId="ded3c777-5765-4f11-8c2a-f50909ba93fc" providerId="ADAL" clId="{7017275F-5EAB-4F72-A033-6A14CD28D0E0}" dt="2025-06-18T13:51:01.011" v="315" actId="47"/>
        <pc:sldMkLst>
          <pc:docMk/>
          <pc:sldMk cId="2943304195" sldId="338"/>
        </pc:sldMkLst>
      </pc:sldChg>
      <pc:sldChg chg="del">
        <pc:chgData name="Erwin de Kreuk" userId="ded3c777-5765-4f11-8c2a-f50909ba93fc" providerId="ADAL" clId="{7017275F-5EAB-4F72-A033-6A14CD28D0E0}" dt="2025-06-18T13:51:03.417" v="316" actId="47"/>
        <pc:sldMkLst>
          <pc:docMk/>
          <pc:sldMk cId="2457444355" sldId="339"/>
        </pc:sldMkLst>
      </pc:sldChg>
      <pc:sldChg chg="del">
        <pc:chgData name="Erwin de Kreuk" userId="ded3c777-5765-4f11-8c2a-f50909ba93fc" providerId="ADAL" clId="{7017275F-5EAB-4F72-A033-6A14CD28D0E0}" dt="2025-06-18T13:50:33.351" v="259" actId="47"/>
        <pc:sldMkLst>
          <pc:docMk/>
          <pc:sldMk cId="882247083" sldId="341"/>
        </pc:sldMkLst>
      </pc:sldChg>
      <pc:sldChg chg="del">
        <pc:chgData name="Erwin de Kreuk" userId="ded3c777-5765-4f11-8c2a-f50909ba93fc" providerId="ADAL" clId="{7017275F-5EAB-4F72-A033-6A14CD28D0E0}" dt="2025-06-18T13:50:33.908" v="260" actId="47"/>
        <pc:sldMkLst>
          <pc:docMk/>
          <pc:sldMk cId="575984454" sldId="342"/>
        </pc:sldMkLst>
      </pc:sldChg>
      <pc:sldChg chg="del">
        <pc:chgData name="Erwin de Kreuk" userId="ded3c777-5765-4f11-8c2a-f50909ba93fc" providerId="ADAL" clId="{7017275F-5EAB-4F72-A033-6A14CD28D0E0}" dt="2025-06-18T13:50:34.303" v="261" actId="47"/>
        <pc:sldMkLst>
          <pc:docMk/>
          <pc:sldMk cId="4013239685" sldId="343"/>
        </pc:sldMkLst>
      </pc:sldChg>
      <pc:sldChg chg="del">
        <pc:chgData name="Erwin de Kreuk" userId="ded3c777-5765-4f11-8c2a-f50909ba93fc" providerId="ADAL" clId="{7017275F-5EAB-4F72-A033-6A14CD28D0E0}" dt="2025-06-18T13:50:36.094" v="262" actId="47"/>
        <pc:sldMkLst>
          <pc:docMk/>
          <pc:sldMk cId="3381181886" sldId="344"/>
        </pc:sldMkLst>
      </pc:sldChg>
      <pc:sldChg chg="del">
        <pc:chgData name="Erwin de Kreuk" userId="ded3c777-5765-4f11-8c2a-f50909ba93fc" providerId="ADAL" clId="{7017275F-5EAB-4F72-A033-6A14CD28D0E0}" dt="2025-06-18T13:50:39.447" v="271" actId="47"/>
        <pc:sldMkLst>
          <pc:docMk/>
          <pc:sldMk cId="865505405" sldId="345"/>
        </pc:sldMkLst>
      </pc:sldChg>
      <pc:sldChg chg="del">
        <pc:chgData name="Erwin de Kreuk" userId="ded3c777-5765-4f11-8c2a-f50909ba93fc" providerId="ADAL" clId="{7017275F-5EAB-4F72-A033-6A14CD28D0E0}" dt="2025-06-18T13:50:37.797" v="266" actId="47"/>
        <pc:sldMkLst>
          <pc:docMk/>
          <pc:sldMk cId="2411347349" sldId="348"/>
        </pc:sldMkLst>
      </pc:sldChg>
      <pc:sldChg chg="del">
        <pc:chgData name="Erwin de Kreuk" userId="ded3c777-5765-4f11-8c2a-f50909ba93fc" providerId="ADAL" clId="{7017275F-5EAB-4F72-A033-6A14CD28D0E0}" dt="2025-06-18T13:50:44.988" v="283" actId="47"/>
        <pc:sldMkLst>
          <pc:docMk/>
          <pc:sldMk cId="2033710703" sldId="349"/>
        </pc:sldMkLst>
      </pc:sldChg>
      <pc:sldChg chg="del">
        <pc:chgData name="Erwin de Kreuk" userId="ded3c777-5765-4f11-8c2a-f50909ba93fc" providerId="ADAL" clId="{7017275F-5EAB-4F72-A033-6A14CD28D0E0}" dt="2025-06-18T13:50:38.435" v="267" actId="47"/>
        <pc:sldMkLst>
          <pc:docMk/>
          <pc:sldMk cId="2505147819" sldId="350"/>
        </pc:sldMkLst>
      </pc:sldChg>
      <pc:sldChg chg="del">
        <pc:chgData name="Erwin de Kreuk" userId="ded3c777-5765-4f11-8c2a-f50909ba93fc" providerId="ADAL" clId="{7017275F-5EAB-4F72-A033-6A14CD28D0E0}" dt="2025-06-18T13:50:38.783" v="268" actId="47"/>
        <pc:sldMkLst>
          <pc:docMk/>
          <pc:sldMk cId="2815366120" sldId="351"/>
        </pc:sldMkLst>
      </pc:sldChg>
      <pc:sldChg chg="del">
        <pc:chgData name="Erwin de Kreuk" userId="ded3c777-5765-4f11-8c2a-f50909ba93fc" providerId="ADAL" clId="{7017275F-5EAB-4F72-A033-6A14CD28D0E0}" dt="2025-06-18T13:50:41.612" v="276" actId="47"/>
        <pc:sldMkLst>
          <pc:docMk/>
          <pc:sldMk cId="158086599" sldId="352"/>
        </pc:sldMkLst>
      </pc:sldChg>
      <pc:sldChg chg="del">
        <pc:chgData name="Erwin de Kreuk" userId="ded3c777-5765-4f11-8c2a-f50909ba93fc" providerId="ADAL" clId="{7017275F-5EAB-4F72-A033-6A14CD28D0E0}" dt="2025-06-18T13:50:41.864" v="277" actId="47"/>
        <pc:sldMkLst>
          <pc:docMk/>
          <pc:sldMk cId="902690977" sldId="354"/>
        </pc:sldMkLst>
      </pc:sldChg>
      <pc:sldChg chg="del">
        <pc:chgData name="Erwin de Kreuk" userId="ded3c777-5765-4f11-8c2a-f50909ba93fc" providerId="ADAL" clId="{7017275F-5EAB-4F72-A033-6A14CD28D0E0}" dt="2025-06-18T13:50:42.133" v="278" actId="47"/>
        <pc:sldMkLst>
          <pc:docMk/>
          <pc:sldMk cId="4010364778" sldId="356"/>
        </pc:sldMkLst>
      </pc:sldChg>
      <pc:sldChg chg="del">
        <pc:chgData name="Erwin de Kreuk" userId="ded3c777-5765-4f11-8c2a-f50909ba93fc" providerId="ADAL" clId="{7017275F-5EAB-4F72-A033-6A14CD28D0E0}" dt="2025-06-18T13:50:42.560" v="279" actId="47"/>
        <pc:sldMkLst>
          <pc:docMk/>
          <pc:sldMk cId="2617322082" sldId="357"/>
        </pc:sldMkLst>
      </pc:sldChg>
      <pc:sldChg chg="del">
        <pc:chgData name="Erwin de Kreuk" userId="ded3c777-5765-4f11-8c2a-f50909ba93fc" providerId="ADAL" clId="{7017275F-5EAB-4F72-A033-6A14CD28D0E0}" dt="2025-06-18T09:47:56.678" v="121" actId="47"/>
        <pc:sldMkLst>
          <pc:docMk/>
          <pc:sldMk cId="1920563553" sldId="381"/>
        </pc:sldMkLst>
      </pc:sldChg>
      <pc:sldChg chg="del">
        <pc:chgData name="Erwin de Kreuk" userId="ded3c777-5765-4f11-8c2a-f50909ba93fc" providerId="ADAL" clId="{7017275F-5EAB-4F72-A033-6A14CD28D0E0}" dt="2025-06-18T12:00:05.410" v="125" actId="47"/>
        <pc:sldMkLst>
          <pc:docMk/>
          <pc:sldMk cId="3303280399" sldId="387"/>
        </pc:sldMkLst>
      </pc:sldChg>
      <pc:sldChg chg="addSp modSp mod ord">
        <pc:chgData name="Erwin de Kreuk" userId="ded3c777-5765-4f11-8c2a-f50909ba93fc" providerId="ADAL" clId="{7017275F-5EAB-4F72-A033-6A14CD28D0E0}" dt="2025-06-18T13:52:14.797" v="332" actId="207"/>
        <pc:sldMkLst>
          <pc:docMk/>
          <pc:sldMk cId="3153192866" sldId="462"/>
        </pc:sldMkLst>
      </pc:sldChg>
      <pc:sldChg chg="del">
        <pc:chgData name="Erwin de Kreuk" userId="ded3c777-5765-4f11-8c2a-f50909ba93fc" providerId="ADAL" clId="{7017275F-5EAB-4F72-A033-6A14CD28D0E0}" dt="2025-06-18T13:50:50.358" v="291" actId="47"/>
        <pc:sldMkLst>
          <pc:docMk/>
          <pc:sldMk cId="1189067171" sldId="2564"/>
        </pc:sldMkLst>
      </pc:sldChg>
      <pc:sldChg chg="mod ord modShow">
        <pc:chgData name="Erwin de Kreuk" userId="ded3c777-5765-4f11-8c2a-f50909ba93fc" providerId="ADAL" clId="{7017275F-5EAB-4F72-A033-6A14CD28D0E0}" dt="2025-06-18T16:48:30.307" v="827" actId="729"/>
        <pc:sldMkLst>
          <pc:docMk/>
          <pc:sldMk cId="1146345762" sldId="2147480126"/>
        </pc:sldMkLst>
      </pc:sldChg>
      <pc:sldChg chg="del">
        <pc:chgData name="Erwin de Kreuk" userId="ded3c777-5765-4f11-8c2a-f50909ba93fc" providerId="ADAL" clId="{7017275F-5EAB-4F72-A033-6A14CD28D0E0}" dt="2025-06-18T13:52:42.404" v="338" actId="47"/>
        <pc:sldMkLst>
          <pc:docMk/>
          <pc:sldMk cId="934373570" sldId="2147480707"/>
        </pc:sldMkLst>
      </pc:sldChg>
      <pc:sldChg chg="addSp delSp modSp mod">
        <pc:chgData name="Erwin de Kreuk" userId="ded3c777-5765-4f11-8c2a-f50909ba93fc" providerId="ADAL" clId="{7017275F-5EAB-4F72-A033-6A14CD28D0E0}" dt="2025-06-19T13:35:36.606" v="887" actId="403"/>
        <pc:sldMkLst>
          <pc:docMk/>
          <pc:sldMk cId="2570170252" sldId="2147481796"/>
        </pc:sldMkLst>
      </pc:sldChg>
      <pc:sldChg chg="mod modShow">
        <pc:chgData name="Erwin de Kreuk" userId="ded3c777-5765-4f11-8c2a-f50909ba93fc" providerId="ADAL" clId="{7017275F-5EAB-4F72-A033-6A14CD28D0E0}" dt="2025-06-18T16:51:27.810" v="864" actId="729"/>
        <pc:sldMkLst>
          <pc:docMk/>
          <pc:sldMk cId="1397264235" sldId="2147481798"/>
        </pc:sldMkLst>
      </pc:sldChg>
      <pc:sldChg chg="del ord">
        <pc:chgData name="Erwin de Kreuk" userId="ded3c777-5765-4f11-8c2a-f50909ba93fc" providerId="ADAL" clId="{7017275F-5EAB-4F72-A033-6A14CD28D0E0}" dt="2025-06-18T13:54:15.300" v="360" actId="47"/>
        <pc:sldMkLst>
          <pc:docMk/>
          <pc:sldMk cId="314651168" sldId="2147481799"/>
        </pc:sldMkLst>
      </pc:sldChg>
      <pc:sldChg chg="del">
        <pc:chgData name="Erwin de Kreuk" userId="ded3c777-5765-4f11-8c2a-f50909ba93fc" providerId="ADAL" clId="{7017275F-5EAB-4F72-A033-6A14CD28D0E0}" dt="2025-06-18T13:54:23.417" v="363" actId="47"/>
        <pc:sldMkLst>
          <pc:docMk/>
          <pc:sldMk cId="3323315152" sldId="2147482014"/>
        </pc:sldMkLst>
      </pc:sldChg>
      <pc:sldChg chg="del">
        <pc:chgData name="Erwin de Kreuk" userId="ded3c777-5765-4f11-8c2a-f50909ba93fc" providerId="ADAL" clId="{7017275F-5EAB-4F72-A033-6A14CD28D0E0}" dt="2025-06-18T13:50:49.902" v="290" actId="47"/>
        <pc:sldMkLst>
          <pc:docMk/>
          <pc:sldMk cId="4121046216" sldId="2147482135"/>
        </pc:sldMkLst>
      </pc:sldChg>
      <pc:sldChg chg="modSp mod">
        <pc:chgData name="Erwin de Kreuk" userId="ded3c777-5765-4f11-8c2a-f50909ba93fc" providerId="ADAL" clId="{7017275F-5EAB-4F72-A033-6A14CD28D0E0}" dt="2025-06-18T16:48:53.798" v="828" actId="14100"/>
        <pc:sldMkLst>
          <pc:docMk/>
          <pc:sldMk cId="1643020457" sldId="2147482485"/>
        </pc:sldMkLst>
      </pc:sldChg>
      <pc:sldChg chg="del">
        <pc:chgData name="Erwin de Kreuk" userId="ded3c777-5765-4f11-8c2a-f50909ba93fc" providerId="ADAL" clId="{7017275F-5EAB-4F72-A033-6A14CD28D0E0}" dt="2025-06-18T13:50:43.335" v="281" actId="47"/>
        <pc:sldMkLst>
          <pc:docMk/>
          <pc:sldMk cId="4094373980" sldId="2147483340"/>
        </pc:sldMkLst>
      </pc:sldChg>
      <pc:sldChg chg="del">
        <pc:chgData name="Erwin de Kreuk" userId="ded3c777-5765-4f11-8c2a-f50909ba93fc" providerId="ADAL" clId="{7017275F-5EAB-4F72-A033-6A14CD28D0E0}" dt="2025-06-18T13:50:36.994" v="264" actId="47"/>
        <pc:sldMkLst>
          <pc:docMk/>
          <pc:sldMk cId="1153650776" sldId="2147483363"/>
        </pc:sldMkLst>
      </pc:sldChg>
      <pc:sldChg chg="del">
        <pc:chgData name="Erwin de Kreuk" userId="ded3c777-5765-4f11-8c2a-f50909ba93fc" providerId="ADAL" clId="{7017275F-5EAB-4F72-A033-6A14CD28D0E0}" dt="2025-06-18T13:50:37.366" v="265" actId="47"/>
        <pc:sldMkLst>
          <pc:docMk/>
          <pc:sldMk cId="1144961044" sldId="2147483441"/>
        </pc:sldMkLst>
      </pc:sldChg>
      <pc:sldChg chg="del">
        <pc:chgData name="Erwin de Kreuk" userId="ded3c777-5765-4f11-8c2a-f50909ba93fc" providerId="ADAL" clId="{7017275F-5EAB-4F72-A033-6A14CD28D0E0}" dt="2025-06-18T13:50:41.354" v="275" actId="47"/>
        <pc:sldMkLst>
          <pc:docMk/>
          <pc:sldMk cId="3368717408" sldId="2147483486"/>
        </pc:sldMkLst>
      </pc:sldChg>
      <pc:sldChg chg="del">
        <pc:chgData name="Erwin de Kreuk" userId="ded3c777-5765-4f11-8c2a-f50909ba93fc" providerId="ADAL" clId="{7017275F-5EAB-4F72-A033-6A14CD28D0E0}" dt="2025-06-18T13:54:21.795" v="361" actId="47"/>
        <pc:sldMkLst>
          <pc:docMk/>
          <pc:sldMk cId="489623784" sldId="2147483616"/>
        </pc:sldMkLst>
      </pc:sldChg>
      <pc:sldChg chg="add ord">
        <pc:chgData name="Erwin de Kreuk" userId="ded3c777-5765-4f11-8c2a-f50909ba93fc" providerId="ADAL" clId="{7017275F-5EAB-4F72-A033-6A14CD28D0E0}" dt="2025-06-18T08:49:27.066" v="9"/>
        <pc:sldMkLst>
          <pc:docMk/>
          <pc:sldMk cId="787309279" sldId="2147483619"/>
        </pc:sldMkLst>
      </pc:sldChg>
      <pc:sldChg chg="add">
        <pc:chgData name="Erwin de Kreuk" userId="ded3c777-5765-4f11-8c2a-f50909ba93fc" providerId="ADAL" clId="{7017275F-5EAB-4F72-A033-6A14CD28D0E0}" dt="2025-06-18T08:49:37.771" v="11"/>
        <pc:sldMkLst>
          <pc:docMk/>
          <pc:sldMk cId="1617279" sldId="2147483624"/>
        </pc:sldMkLst>
      </pc:sldChg>
      <pc:sldChg chg="add">
        <pc:chgData name="Erwin de Kreuk" userId="ded3c777-5765-4f11-8c2a-f50909ba93fc" providerId="ADAL" clId="{7017275F-5EAB-4F72-A033-6A14CD28D0E0}" dt="2025-06-18T09:42:03.152" v="92"/>
        <pc:sldMkLst>
          <pc:docMk/>
          <pc:sldMk cId="3799940876" sldId="2147483630"/>
        </pc:sldMkLst>
      </pc:sldChg>
      <pc:sldChg chg="modSp add mod">
        <pc:chgData name="Erwin de Kreuk" userId="ded3c777-5765-4f11-8c2a-f50909ba93fc" providerId="ADAL" clId="{7017275F-5EAB-4F72-A033-6A14CD28D0E0}" dt="2025-06-18T09:48:04.673" v="123" actId="404"/>
        <pc:sldMkLst>
          <pc:docMk/>
          <pc:sldMk cId="1379660354" sldId="2147483631"/>
        </pc:sldMkLst>
      </pc:sldChg>
      <pc:sldChg chg="modSp add">
        <pc:chgData name="Erwin de Kreuk" userId="ded3c777-5765-4f11-8c2a-f50909ba93fc" providerId="ADAL" clId="{7017275F-5EAB-4F72-A033-6A14CD28D0E0}" dt="2025-06-18T09:44:21.730" v="116" actId="403"/>
        <pc:sldMkLst>
          <pc:docMk/>
          <pc:sldMk cId="3935632927" sldId="2147483632"/>
        </pc:sldMkLst>
      </pc:sldChg>
      <pc:sldChg chg="add ord">
        <pc:chgData name="Erwin de Kreuk" userId="ded3c777-5765-4f11-8c2a-f50909ba93fc" providerId="ADAL" clId="{7017275F-5EAB-4F72-A033-6A14CD28D0E0}" dt="2025-06-18T13:54:03.411" v="359"/>
        <pc:sldMkLst>
          <pc:docMk/>
          <pc:sldMk cId="3689142657" sldId="2147483634"/>
        </pc:sldMkLst>
      </pc:sldChg>
      <pc:sldChg chg="ord">
        <pc:chgData name="Erwin de Kreuk" userId="ded3c777-5765-4f11-8c2a-f50909ba93fc" providerId="ADAL" clId="{7017275F-5EAB-4F72-A033-6A14CD28D0E0}" dt="2025-06-18T13:51:36.766" v="325"/>
        <pc:sldMkLst>
          <pc:docMk/>
          <pc:sldMk cId="1017779604" sldId="2147483639"/>
        </pc:sldMkLst>
      </pc:sldChg>
      <pc:sldChg chg="del">
        <pc:chgData name="Erwin de Kreuk" userId="ded3c777-5765-4f11-8c2a-f50909ba93fc" providerId="ADAL" clId="{7017275F-5EAB-4F72-A033-6A14CD28D0E0}" dt="2025-06-18T13:54:25.927" v="364" actId="47"/>
        <pc:sldMkLst>
          <pc:docMk/>
          <pc:sldMk cId="1139208181" sldId="2147483641"/>
        </pc:sldMkLst>
      </pc:sldChg>
      <pc:sldChg chg="del">
        <pc:chgData name="Erwin de Kreuk" userId="ded3c777-5765-4f11-8c2a-f50909ba93fc" providerId="ADAL" clId="{7017275F-5EAB-4F72-A033-6A14CD28D0E0}" dt="2025-06-18T13:54:26.442" v="365" actId="47"/>
        <pc:sldMkLst>
          <pc:docMk/>
          <pc:sldMk cId="2082659353" sldId="2147483642"/>
        </pc:sldMkLst>
      </pc:sldChg>
      <pc:sldChg chg="new del ord">
        <pc:chgData name="Erwin de Kreuk" userId="ded3c777-5765-4f11-8c2a-f50909ba93fc" providerId="ADAL" clId="{7017275F-5EAB-4F72-A033-6A14CD28D0E0}" dt="2025-06-18T14:16:57.499" v="437" actId="47"/>
        <pc:sldMkLst>
          <pc:docMk/>
          <pc:sldMk cId="368958649" sldId="2147483646"/>
        </pc:sldMkLst>
      </pc:sldChg>
      <pc:sldChg chg="addSp delSp modSp add mod delAnim modAnim">
        <pc:chgData name="Erwin de Kreuk" userId="ded3c777-5765-4f11-8c2a-f50909ba93fc" providerId="ADAL" clId="{7017275F-5EAB-4F72-A033-6A14CD28D0E0}" dt="2025-06-18T16:21:17.554" v="785" actId="1076"/>
        <pc:sldMkLst>
          <pc:docMk/>
          <pc:sldMk cId="1259735416" sldId="2147483647"/>
        </pc:sldMkLst>
      </pc:sldChg>
      <pc:sldChg chg="del">
        <pc:chgData name="Erwin de Kreuk" userId="ded3c777-5765-4f11-8c2a-f50909ba93fc" providerId="ADAL" clId="{7017275F-5EAB-4F72-A033-6A14CD28D0E0}" dt="2025-06-18T13:51:00.143" v="313" actId="47"/>
        <pc:sldMkLst>
          <pc:docMk/>
          <pc:sldMk cId="1290250856" sldId="2147483647"/>
        </pc:sldMkLst>
      </pc:sldChg>
      <pc:sldChg chg="delSp modSp add del mod">
        <pc:chgData name="Erwin de Kreuk" userId="ded3c777-5765-4f11-8c2a-f50909ba93fc" providerId="ADAL" clId="{7017275F-5EAB-4F72-A033-6A14CD28D0E0}" dt="2025-06-18T14:10:44.804" v="396" actId="47"/>
        <pc:sldMkLst>
          <pc:docMk/>
          <pc:sldMk cId="4070755885" sldId="2147483647"/>
        </pc:sldMkLst>
      </pc:sldChg>
      <pc:sldMasterChg chg="delSldLayout">
        <pc:chgData name="Erwin de Kreuk" userId="ded3c777-5765-4f11-8c2a-f50909ba93fc" providerId="ADAL" clId="{7017275F-5EAB-4F72-A033-6A14CD28D0E0}" dt="2025-06-18T13:52:42.404" v="338" actId="47"/>
        <pc:sldMasterMkLst>
          <pc:docMk/>
          <pc:sldMasterMk cId="1272544832" sldId="2147484249"/>
        </pc:sldMasterMkLst>
        <pc:sldLayoutChg chg="del">
          <pc:chgData name="Erwin de Kreuk" userId="ded3c777-5765-4f11-8c2a-f50909ba93fc" providerId="ADAL" clId="{7017275F-5EAB-4F72-A033-6A14CD28D0E0}" dt="2025-06-18T13:50:36.570" v="263" actId="47"/>
          <pc:sldLayoutMkLst>
            <pc:docMk/>
            <pc:sldMasterMk cId="1272544832" sldId="2147484249"/>
            <pc:sldLayoutMk cId="1240786758" sldId="2147484269"/>
          </pc:sldLayoutMkLst>
        </pc:sldLayoutChg>
        <pc:sldLayoutChg chg="del">
          <pc:chgData name="Erwin de Kreuk" userId="ded3c777-5765-4f11-8c2a-f50909ba93fc" providerId="ADAL" clId="{7017275F-5EAB-4F72-A033-6A14CD28D0E0}" dt="2025-06-18T13:50:36.094" v="262" actId="47"/>
          <pc:sldLayoutMkLst>
            <pc:docMk/>
            <pc:sldMasterMk cId="1272544832" sldId="2147484249"/>
            <pc:sldLayoutMk cId="2036639936" sldId="2147484270"/>
          </pc:sldLayoutMkLst>
        </pc:sldLayoutChg>
        <pc:sldLayoutChg chg="del">
          <pc:chgData name="Erwin de Kreuk" userId="ded3c777-5765-4f11-8c2a-f50909ba93fc" providerId="ADAL" clId="{7017275F-5EAB-4F72-A033-6A14CD28D0E0}" dt="2025-06-18T13:50:47.035" v="284" actId="47"/>
          <pc:sldLayoutMkLst>
            <pc:docMk/>
            <pc:sldMasterMk cId="1272544832" sldId="2147484249"/>
            <pc:sldLayoutMk cId="2459824535" sldId="2147484276"/>
          </pc:sldLayoutMkLst>
        </pc:sldLayoutChg>
        <pc:sldLayoutChg chg="del">
          <pc:chgData name="Erwin de Kreuk" userId="ded3c777-5765-4f11-8c2a-f50909ba93fc" providerId="ADAL" clId="{7017275F-5EAB-4F72-A033-6A14CD28D0E0}" dt="2025-06-18T13:52:42.404" v="338" actId="47"/>
          <pc:sldLayoutMkLst>
            <pc:docMk/>
            <pc:sldMasterMk cId="1272544832" sldId="2147484249"/>
            <pc:sldLayoutMk cId="1777357908" sldId="214748428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6/28/2025</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6/28/2025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portal.azure.com/#@edkreukmsn.onmicrosoft.com/resource/subscriptions/e65d3c17-0581-403d-916c-b4f0733aacf1/resourceGroups/EDED-EUW-DEVELOPMENT-OXYGEN-RG/providers/Microsoft.Storage/storageAccounts/ededeuwdvlmdloxgn01/networking"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ededeuwdloxgn01.dfs.core.windows.n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0C88-D975-8F71-CA81-B927974B5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0B22A-E83C-2F44-B174-897E066E2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52442-8D24-967A-9585-3E1791D3184F}"/>
              </a:ext>
            </a:extLst>
          </p:cNvPr>
          <p:cNvSpPr>
            <a:spLocks noGrp="1"/>
          </p:cNvSpPr>
          <p:nvPr>
            <p:ph type="body" idx="1"/>
          </p:nvPr>
        </p:nvSpPr>
        <p:spPr/>
        <p:txBody>
          <a:bodyPr/>
          <a:lstStyle/>
          <a:p>
            <a:r>
              <a:rPr lang="en-US" sz="1200" b="1" spc="182" dirty="0">
                <a:solidFill>
                  <a:schemeClr val="tx1"/>
                </a:solidFill>
                <a:latin typeface="Tenorite Display" panose="00000500000000000000" pitchFamily="2" charset="0"/>
              </a:rPr>
              <a:t>We help organizations accelerating their digital transformation with impactful Microsoft solutions &amp; expertise</a:t>
            </a:r>
            <a:endParaRPr lang="en-US" dirty="0"/>
          </a:p>
        </p:txBody>
      </p:sp>
      <p:sp>
        <p:nvSpPr>
          <p:cNvPr id="4" name="Slide Number Placeholder 3">
            <a:extLst>
              <a:ext uri="{FF2B5EF4-FFF2-40B4-BE49-F238E27FC236}">
                <a16:creationId xmlns:a16="http://schemas.microsoft.com/office/drawing/2014/main" id="{0DC45312-965C-138F-46A8-A24CA8668359}"/>
              </a:ext>
            </a:extLst>
          </p:cNvPr>
          <p:cNvSpPr>
            <a:spLocks noGrp="1"/>
          </p:cNvSpPr>
          <p:nvPr>
            <p:ph type="sldNum" sz="quarter" idx="5"/>
          </p:nvPr>
        </p:nvSpPr>
        <p:spPr/>
        <p:txBody>
          <a:bodyPr/>
          <a:lstStyle/>
          <a:p>
            <a:fld id="{054A4EC1-C524-ED45-A185-10510AA0C8D1}" type="slidenum">
              <a:rPr lang="en-US" smtClean="0"/>
              <a:t>1</a:t>
            </a:fld>
            <a:endParaRPr lang="en-US"/>
          </a:p>
        </p:txBody>
      </p:sp>
    </p:spTree>
    <p:extLst>
      <p:ext uri="{BB962C8B-B14F-4D97-AF65-F5344CB8AC3E}">
        <p14:creationId xmlns:p14="http://schemas.microsoft.com/office/powerpoint/2010/main" val="137443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B4D72-A03A-859A-AEFC-5598C87C5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613E7-E060-2195-757E-52B3C11A4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FB9BD-03C9-FD72-BA00-1375D3B81997}"/>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476FC17A-3E4F-A1E8-6741-E2385CA0A5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19DDA-2DB6-4DBD-B56C-3CA2E78D6FA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25969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34CB3-A39C-4DE8-BA68-0BD49EBD8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43035-79E5-E09A-FDBF-9556D81C4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616736-B895-1897-6735-0F6B2E583760}"/>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28EB8F3F-BA63-BF72-6DEF-171EAD6880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919DDA-2DB6-4DBD-B56C-3CA2E78D6FA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73789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1F9A8-4633-483C-A8C7-C5443B853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4FC6A-67C3-D744-B3E4-00B0ABA7C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2DFC0-BD36-53B3-B4FF-DE9105BDEE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D5092C-D349-21CA-3923-FC170A897F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280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386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6CDF7-3EC0-90D7-C981-4BF8864FCE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88549-6776-9C78-2549-7191AE8A63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38252-F06E-A875-51DD-9F0D5799EC9C}"/>
              </a:ext>
            </a:extLst>
          </p:cNvPr>
          <p:cNvSpPr>
            <a:spLocks noGrp="1"/>
          </p:cNvSpPr>
          <p:nvPr>
            <p:ph type="body" idx="1"/>
          </p:nvPr>
        </p:nvSpPr>
        <p:spPr/>
        <p:txBody>
          <a:bodyPr/>
          <a:lstStyle/>
          <a:p>
            <a:pPr>
              <a:spcAft>
                <a:spcPts val="927"/>
              </a:spcAft>
              <a:defRPr/>
            </a:pPr>
            <a:r>
              <a:rPr lang="en-US" sz="800" b="0" i="0">
                <a:solidFill>
                  <a:srgbClr val="000000"/>
                </a:solidFill>
                <a:effectLst/>
                <a:latin typeface="Segoe UI" panose="020B0502040204020203" pitchFamily="34" charset="0"/>
              </a:rPr>
              <a:t>To help you tackle this mess, a year and a half ago Microsoft introduced Microsoft Fabric, our end-to-end data platform for the era of AI transformation, with data integration, analytics, databases, BI and AI all in one place, with data stored in open format in Fabric </a:t>
            </a:r>
            <a:r>
              <a:rPr lang="en-US" sz="800" b="0" i="0" err="1">
                <a:solidFill>
                  <a:srgbClr val="000000"/>
                </a:solidFill>
                <a:effectLst/>
                <a:latin typeface="Segoe UI" panose="020B0502040204020203" pitchFamily="34" charset="0"/>
              </a:rPr>
              <a:t>OneLake</a:t>
            </a:r>
            <a:r>
              <a:rPr lang="en-US" sz="800" b="0" i="0">
                <a:solidFill>
                  <a:srgbClr val="000000"/>
                </a:solidFill>
                <a:effectLst/>
                <a:latin typeface="Segoe UI" panose="020B0502040204020203" pitchFamily="34" charset="0"/>
              </a:rPr>
              <a:t>, platform that keeps evolving with new addition of SQL DB, industry specific solutions like healthcare and partner workloads. Fabric also comes with built-in capabilities to governance and security to help you effectively manage and govern your data, including built-in, industry-leading network and data security along with tools to help you manage federated data governance and native integration with Microsoft Purview. </a:t>
            </a:r>
            <a:endParaRPr lang="en-US" sz="800">
              <a:solidFill>
                <a:srgbClr val="000000"/>
              </a:solidFill>
              <a:latin typeface="Segoe UI"/>
            </a:endParaRPr>
          </a:p>
        </p:txBody>
      </p:sp>
      <p:sp>
        <p:nvSpPr>
          <p:cNvPr id="4" name="Header Placeholder 3">
            <a:extLst>
              <a:ext uri="{FF2B5EF4-FFF2-40B4-BE49-F238E27FC236}">
                <a16:creationId xmlns:a16="http://schemas.microsoft.com/office/drawing/2014/main" id="{84A7B5AA-87C0-FA95-55D0-25BCF80C56A1}"/>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B935445-3CD4-ACF9-E35D-39819992134C}"/>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305496-12B2-5FCF-B5E8-A1BAEAC91E60}"/>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2025-06-28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B9F8D82-E15E-46F1-8D9D-3EFC201774D4}"/>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442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C8BC0-8FB6-DBAE-9566-1D6A362CB7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F7B834-73CC-7935-A4C7-242C1120C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D30CE-6A66-040D-7095-BAC49BD7BBC7}"/>
              </a:ext>
            </a:extLst>
          </p:cNvPr>
          <p:cNvSpPr>
            <a:spLocks noGrp="1"/>
          </p:cNvSpPr>
          <p:nvPr>
            <p:ph type="body" idx="1"/>
          </p:nvPr>
        </p:nvSpPr>
        <p:spPr/>
        <p:txBody>
          <a:bodyPr/>
          <a:lstStyle/>
          <a:p>
            <a:pPr>
              <a:spcAft>
                <a:spcPts val="927"/>
              </a:spcAft>
              <a:defRPr/>
            </a:pPr>
            <a:endParaRPr lang="en-US" sz="800">
              <a:solidFill>
                <a:srgbClr val="000000"/>
              </a:solidFill>
              <a:latin typeface="Segoe UI"/>
            </a:endParaRPr>
          </a:p>
        </p:txBody>
      </p:sp>
      <p:sp>
        <p:nvSpPr>
          <p:cNvPr id="4" name="Header Placeholder 3">
            <a:extLst>
              <a:ext uri="{FF2B5EF4-FFF2-40B4-BE49-F238E27FC236}">
                <a16:creationId xmlns:a16="http://schemas.microsoft.com/office/drawing/2014/main" id="{ABC7A002-911B-F07C-D3FA-1AD5F76E49B8}"/>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304E7B9-0C78-8A23-B029-A0043D865EFF}"/>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36FA43F-4C53-9E1B-9EC6-89DC517696FF}"/>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2025-06-28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466060-EBE7-FF3E-E367-C20864F29608}"/>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078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E13CE-9BB8-7815-C937-C17547EDE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4B5CF-E1E3-D367-D0FF-5AECB3F53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CCAE0-F5F3-6615-95FD-01946176D7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B0491C-D443-861B-B5AC-5284C6AECD5C}"/>
              </a:ext>
            </a:extLst>
          </p:cNvPr>
          <p:cNvSpPr>
            <a:spLocks noGrp="1"/>
          </p:cNvSpPr>
          <p:nvPr>
            <p:ph type="sldNum" sz="quarter" idx="5"/>
          </p:nvPr>
        </p:nvSpPr>
        <p:spPr/>
        <p:txBody>
          <a:bodyPr/>
          <a:lstStyle/>
          <a:p>
            <a:fld id="{EABA1B10-07A9-4617-B14B-6E8E993416A9}" type="slidenum">
              <a:rPr lang="en-US" smtClean="0"/>
              <a:t>20</a:t>
            </a:fld>
            <a:endParaRPr lang="en-US"/>
          </a:p>
        </p:txBody>
      </p:sp>
    </p:spTree>
    <p:extLst>
      <p:ext uri="{BB962C8B-B14F-4D97-AF65-F5344CB8AC3E}">
        <p14:creationId xmlns:p14="http://schemas.microsoft.com/office/powerpoint/2010/main" val="483940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4759F-04E0-2569-066B-70A7B1CF1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51D0F-F9D7-9D6F-4D96-D2C0E7908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7E7600-56A0-8C62-6220-CE8F68E1A4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5AF571A-3A8D-ADA4-ACC6-2A984A87FBF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0914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0E65A-23E5-455F-774E-5A892163D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707F8-5B8B-2A7C-6366-1AE552861F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4E695-F55A-1698-7DE9-D38A2036E2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8FE9F4F-3D0C-5C6E-EBC5-DE8B6DC5DBDF}"/>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977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30"/>
              </a:spcAft>
            </a:pP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304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54A4EC1-C524-ED45-A185-10510AA0C8D1}" type="slidenum">
              <a:rPr lang="en-US" smtClean="0"/>
              <a:t>2</a:t>
            </a:fld>
            <a:endParaRPr lang="en-US"/>
          </a:p>
        </p:txBody>
      </p:sp>
    </p:spTree>
    <p:extLst>
      <p:ext uri="{BB962C8B-B14F-4D97-AF65-F5344CB8AC3E}">
        <p14:creationId xmlns:p14="http://schemas.microsoft.com/office/powerpoint/2010/main" val="1635367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4E5D8-F409-762B-EDBB-BE13C5B7D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D8162-9AE2-DE5C-299F-7DE3882921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34C9F-7C8A-7C3F-C2D2-A37528E3E6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57142C-72BA-1E12-955F-CFA23B5C8680}"/>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782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2073F-A71E-8E8A-439B-D4A982F4F3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F53AE-CB16-8C66-DAB1-6B4C3FA08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53296-2D08-32D9-B68F-79A04BDFB7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F351B5-3BC9-E8B6-2A6F-FC3FF9419C0C}"/>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74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7905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470CF-9589-49EB-5EF0-C91B017CE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AD80C-692D-9D21-D7A7-7D0A80A11F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CD893-6D6B-7C78-BD66-70EF9D673E9F}"/>
              </a:ext>
            </a:extLst>
          </p:cNvPr>
          <p:cNvSpPr>
            <a:spLocks noGrp="1"/>
          </p:cNvSpPr>
          <p:nvPr>
            <p:ph type="body" idx="1"/>
          </p:nvPr>
        </p:nvSpPr>
        <p:spPr/>
        <p:txBody>
          <a:bodyPr/>
          <a:lstStyle/>
          <a:p>
            <a:pPr>
              <a:lnSpc>
                <a:spcPct val="107000"/>
              </a:lnSpc>
              <a:spcAft>
                <a:spcPts val="830"/>
              </a:spcAft>
            </a:pPr>
            <a:endParaRPr lang="en-US"/>
          </a:p>
        </p:txBody>
      </p:sp>
      <p:sp>
        <p:nvSpPr>
          <p:cNvPr id="4" name="Slide Number Placeholder 3">
            <a:extLst>
              <a:ext uri="{FF2B5EF4-FFF2-40B4-BE49-F238E27FC236}">
                <a16:creationId xmlns:a16="http://schemas.microsoft.com/office/drawing/2014/main" id="{D405A6D5-8329-8DEB-F010-E7D81F2476BB}"/>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2808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3680E-E93F-C4DA-4C45-EAD76163C7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764EB-01F5-F9DD-8605-6E7FA82433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AE64A-4533-13A2-AB75-ED07EF03411C}"/>
              </a:ext>
            </a:extLst>
          </p:cNvPr>
          <p:cNvSpPr>
            <a:spLocks noGrp="1"/>
          </p:cNvSpPr>
          <p:nvPr>
            <p:ph type="body" idx="1"/>
          </p:nvPr>
        </p:nvSpPr>
        <p:spPr/>
        <p:txBody>
          <a:bodyPr/>
          <a:lstStyle/>
          <a:p>
            <a:pPr>
              <a:lnSpc>
                <a:spcPct val="107000"/>
              </a:lnSpc>
              <a:spcAft>
                <a:spcPts val="830"/>
              </a:spcAft>
            </a:pPr>
            <a:endParaRPr lang="en-US"/>
          </a:p>
        </p:txBody>
      </p:sp>
      <p:sp>
        <p:nvSpPr>
          <p:cNvPr id="4" name="Slide Number Placeholder 3">
            <a:extLst>
              <a:ext uri="{FF2B5EF4-FFF2-40B4-BE49-F238E27FC236}">
                <a16:creationId xmlns:a16="http://schemas.microsoft.com/office/drawing/2014/main" id="{09B9AAA3-3DEB-511F-426B-D3675C57B9B6}"/>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8826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61861-FF77-C39E-FE53-81B6581E4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F776CD-5970-7F68-EC41-5C9C48F72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6D973-2C83-A915-4EF4-CDECEDD01FA8}"/>
              </a:ext>
            </a:extLst>
          </p:cNvPr>
          <p:cNvSpPr>
            <a:spLocks noGrp="1"/>
          </p:cNvSpPr>
          <p:nvPr>
            <p:ph type="body" idx="1"/>
          </p:nvPr>
        </p:nvSpPr>
        <p:spPr/>
        <p:txBody>
          <a:bodyPr/>
          <a:lstStyle/>
          <a:p>
            <a:pPr>
              <a:lnSpc>
                <a:spcPct val="107000"/>
              </a:lnSpc>
              <a:spcAft>
                <a:spcPts val="830"/>
              </a:spcAft>
            </a:pPr>
            <a:endParaRPr lang="en-US"/>
          </a:p>
        </p:txBody>
      </p:sp>
      <p:sp>
        <p:nvSpPr>
          <p:cNvPr id="4" name="Slide Number Placeholder 3">
            <a:extLst>
              <a:ext uri="{FF2B5EF4-FFF2-40B4-BE49-F238E27FC236}">
                <a16:creationId xmlns:a16="http://schemas.microsoft.com/office/drawing/2014/main" id="{5FA59995-DC7F-3A6D-E988-9180287F0FC7}"/>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5918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73105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31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BA1B10-07A9-4617-B14B-6E8E993416A9}" type="slidenum">
              <a:rPr lang="en-US" smtClean="0"/>
              <a:t>33</a:t>
            </a:fld>
            <a:endParaRPr lang="en-US"/>
          </a:p>
        </p:txBody>
      </p:sp>
    </p:spTree>
    <p:extLst>
      <p:ext uri="{BB962C8B-B14F-4D97-AF65-F5344CB8AC3E}">
        <p14:creationId xmlns:p14="http://schemas.microsoft.com/office/powerpoint/2010/main" val="391552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2A2E2-F0CD-098F-A935-4CB31668670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D7D27B8-157E-5C1D-49BD-83B94E785A7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B1DF4F8-A6C1-0719-E504-E688A9812FA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99BD576E-8D66-FB09-1E44-19733A01E5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06C051-972B-4206-8918-CE3C01A8DDB7}"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520196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7FBF2-FE34-C0CF-007A-A3AFB9C522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FDDEA-719C-2DC8-55D1-B01B3A370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24C4E-F2A9-AD00-1BC1-1CC797A9D9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180434-79BE-A1F2-A6FF-F255CB953C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99771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C75FD-5394-8094-C7B5-FE20679B7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641F6-7F77-3AD7-7008-948130AFA4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BE12D-3B36-42F8-F99B-661AEBB682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29AC65-4FE9-DC9F-2922-4CE588F7EA7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08114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E9BE5-78FF-3B43-E23A-E3EFFCD4A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A73AB-5F92-B02B-6025-7A59177B6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DBC87-1D08-395E-0616-8FE02915E6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A88942-2CE9-790A-A243-30B4BECDDB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4535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C1433-CEDF-2F15-72E0-F1E3C1B27E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B93357-ABCB-DBC2-2838-1CD618A64B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D6220-87F6-3926-57EF-B28072F443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2328ED-8282-6FAE-E384-C178CEE8E1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52541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54A4EC1-C524-ED45-A185-10510AA0C8D1}" type="slidenum">
              <a:rPr lang="en-US" smtClean="0"/>
              <a:t>38</a:t>
            </a:fld>
            <a:endParaRPr lang="en-US"/>
          </a:p>
        </p:txBody>
      </p:sp>
    </p:spTree>
    <p:extLst>
      <p:ext uri="{BB962C8B-B14F-4D97-AF65-F5344CB8AC3E}">
        <p14:creationId xmlns:p14="http://schemas.microsoft.com/office/powerpoint/2010/main" val="608004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22FEF-C44C-0001-0A07-B5981F010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DB87B-9D1C-5EC2-A206-C105D0E46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8001DE-5740-564F-C6C0-236FF0A1E8F2}"/>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E15AE6A5-E597-E6B8-4198-E7BE0D3718BB}"/>
              </a:ext>
            </a:extLst>
          </p:cNvPr>
          <p:cNvSpPr>
            <a:spLocks noGrp="1"/>
          </p:cNvSpPr>
          <p:nvPr>
            <p:ph type="sldNum" sz="quarter" idx="5"/>
          </p:nvPr>
        </p:nvSpPr>
        <p:spPr/>
        <p:txBody>
          <a:bodyPr/>
          <a:lstStyle/>
          <a:p>
            <a:fld id="{054A4EC1-C524-ED45-A185-10510AA0C8D1}" type="slidenum">
              <a:rPr lang="en-US" smtClean="0"/>
              <a:t>39</a:t>
            </a:fld>
            <a:endParaRPr lang="en-US"/>
          </a:p>
        </p:txBody>
      </p:sp>
    </p:spTree>
    <p:extLst>
      <p:ext uri="{BB962C8B-B14F-4D97-AF65-F5344CB8AC3E}">
        <p14:creationId xmlns:p14="http://schemas.microsoft.com/office/powerpoint/2010/main" val="973479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7161B-C2C0-574C-1B90-458151064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441CB5-5928-B128-C6E4-DA3F12A61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A1F7B9-7971-5938-5607-0D888AA336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09F658-33F8-E690-53EF-7C7FE058D4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16369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39D2B-23FA-5D16-0BF6-5B4950C97B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41B3F-5E18-154A-3883-7C50BE39E5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2D48E-3F84-A1EE-3F46-0B47AB729E80}"/>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endParaRPr lang="en-US"/>
          </a:p>
        </p:txBody>
      </p:sp>
      <p:sp>
        <p:nvSpPr>
          <p:cNvPr id="4" name="Header Placeholder 3">
            <a:extLst>
              <a:ext uri="{FF2B5EF4-FFF2-40B4-BE49-F238E27FC236}">
                <a16:creationId xmlns:a16="http://schemas.microsoft.com/office/drawing/2014/main" id="{C73C00C8-2606-26AB-32DB-962209DE6F0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71A6D7E-F9FD-FFE8-A623-601452E2E2A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130BA06-28DF-6267-A8EB-F0E0EDA2A4B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2025-06-28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5001F8-4054-A52B-092E-0091570B6D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034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3B6EC-7FB3-380E-18E0-4A4CDFAAD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9F7B8-1291-9840-F3CE-09AE9EB521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D11DA-E1CD-BB0E-3357-7F7C0DEB01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F1D3AE-2FE6-EBF5-DA25-422BC3A33F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2165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0"/>
              </a:spcBef>
              <a:spcAft>
                <a:spcPts val="500"/>
              </a:spcAft>
            </a:pPr>
            <a:r>
              <a:rPr lang="en-US" sz="1200" dirty="0">
                <a:effectLst/>
                <a:latin typeface="Calibri" panose="020F0502020204030204" pitchFamily="34" charset="0"/>
              </a:rPr>
              <a:t>Demo 2</a:t>
            </a:r>
          </a:p>
          <a:p>
            <a:pPr>
              <a:spcBef>
                <a:spcPts val="500"/>
              </a:spcBef>
              <a:spcAft>
                <a:spcPts val="500"/>
              </a:spcAft>
            </a:pPr>
            <a:r>
              <a:rPr lang="en-US" sz="1200" dirty="0" err="1">
                <a:effectLst/>
                <a:latin typeface="Calibri" panose="020F0502020204030204" pitchFamily="34" charset="0"/>
              </a:rPr>
              <a:t>Activeer</a:t>
            </a:r>
            <a:r>
              <a:rPr lang="en-US" sz="1200" dirty="0">
                <a:effectLst/>
                <a:latin typeface="Calibri" panose="020F0502020204030204" pitchFamily="34" charset="0"/>
              </a:rPr>
              <a:t> capacity</a:t>
            </a:r>
          </a:p>
          <a:p>
            <a:pPr marL="0" marR="0"/>
            <a:r>
              <a:rPr lang="en-US" sz="1200" b="1" dirty="0">
                <a:effectLst/>
                <a:latin typeface="Calibri" panose="020F0502020204030204" pitchFamily="34" charset="0"/>
              </a:rPr>
              <a:t>Create a workspace identity in WS_DEMO</a:t>
            </a:r>
          </a:p>
          <a:p>
            <a:pPr marL="0" marR="0"/>
            <a:r>
              <a:rPr lang="en-US" sz="1200" dirty="0">
                <a:effectLst/>
                <a:latin typeface="Calibri" panose="020F0502020204030204" pitchFamily="34" charset="0"/>
              </a:rPr>
              <a:t> </a:t>
            </a:r>
          </a:p>
          <a:p>
            <a:pPr marL="0" marR="0"/>
            <a:r>
              <a:rPr lang="en-US" sz="1200" dirty="0">
                <a:effectLst/>
                <a:latin typeface="Calibri" panose="020F0502020204030204" pitchFamily="34" charset="0"/>
                <a:hlinkClick r:id="rId3"/>
              </a:rPr>
              <a:t>ededeuwdvlmdloxgn01 - Microsoft Azure</a:t>
            </a:r>
            <a:endParaRPr lang="en-US" sz="1200" dirty="0">
              <a:effectLst/>
              <a:latin typeface="Calibri" panose="020F0502020204030204" pitchFamily="34" charset="0"/>
            </a:endParaRPr>
          </a:p>
          <a:p>
            <a:pPr marL="0" marR="0"/>
            <a:r>
              <a:rPr lang="en-US" sz="1200" dirty="0">
                <a:effectLst/>
                <a:latin typeface="Calibri" panose="020F0502020204030204" pitchFamily="34" charset="0"/>
              </a:rPr>
              <a:t> </a:t>
            </a:r>
          </a:p>
          <a:p>
            <a:pPr marL="0" marR="0"/>
            <a:r>
              <a:rPr lang="en-US" sz="1200" dirty="0">
                <a:effectLst/>
                <a:latin typeface="Calibri" panose="020F0502020204030204" pitchFamily="34" charset="0"/>
              </a:rPr>
              <a:t>Close network</a:t>
            </a:r>
          </a:p>
          <a:p>
            <a:pPr marL="0" marR="0"/>
            <a:r>
              <a:rPr lang="en-US" sz="1200" dirty="0">
                <a:effectLst/>
                <a:latin typeface="Calibri" panose="020F0502020204030204" pitchFamily="34" charset="0"/>
              </a:rPr>
              <a:t> </a:t>
            </a:r>
          </a:p>
          <a:p>
            <a:pPr marL="0" marR="0"/>
            <a:r>
              <a:rPr lang="en-US" sz="1200" dirty="0">
                <a:effectLst/>
                <a:latin typeface="Calibri" panose="020F0502020204030204" pitchFamily="34" charset="0"/>
              </a:rPr>
              <a:t>Set Resource Instance</a:t>
            </a:r>
          </a:p>
          <a:p>
            <a:pPr marL="0" marR="0"/>
            <a:r>
              <a:rPr lang="en-US" sz="1200" dirty="0">
                <a:effectLst/>
                <a:latin typeface="Calibri" panose="020F0502020204030204" pitchFamily="34" charset="0"/>
              </a:rPr>
              <a:t> </a:t>
            </a:r>
          </a:p>
          <a:p>
            <a:pPr marL="0" marR="0"/>
            <a:r>
              <a:rPr lang="en-US" sz="1200" dirty="0">
                <a:effectLst/>
                <a:latin typeface="Calibri" panose="020F0502020204030204" pitchFamily="34" charset="0"/>
              </a:rPr>
              <a:t> </a:t>
            </a:r>
          </a:p>
          <a:p>
            <a:pPr marL="0" marR="0"/>
            <a:r>
              <a:rPr lang="en-US" sz="1200" dirty="0">
                <a:effectLst/>
                <a:latin typeface="Calibri" panose="020F0502020204030204" pitchFamily="34" charset="0"/>
              </a:rPr>
              <a:t>Create shortcut</a:t>
            </a:r>
          </a:p>
          <a:p>
            <a:pPr marL="0" marR="0"/>
            <a:r>
              <a:rPr lang="en-US" sz="1200" dirty="0">
                <a:effectLst/>
                <a:latin typeface="Calibri" panose="020F0502020204030204" pitchFamily="34" charset="0"/>
                <a:hlinkClick r:id="rId4"/>
              </a:rPr>
              <a:t>https://ededeuwdloxgn01.dfs.core.windows.net/</a:t>
            </a:r>
            <a:endParaRPr lang="en-US" sz="1200" dirty="0">
              <a:effectLst/>
              <a:latin typeface="Calibri" panose="020F0502020204030204" pitchFamily="34" charset="0"/>
            </a:endParaRPr>
          </a:p>
          <a:p>
            <a:pPr marL="0" marR="0"/>
            <a:r>
              <a:rPr lang="en-US" sz="1200" dirty="0">
                <a:effectLst/>
                <a:latin typeface="Calibri" panose="020F0502020204030204" pitchFamily="34" charset="0"/>
              </a:rPr>
              <a:t>Paid capacity</a:t>
            </a:r>
          </a:p>
          <a:p>
            <a:pPr marL="0" marR="0"/>
            <a:r>
              <a:rPr lang="en-US" sz="1200" dirty="0">
                <a:effectLst/>
                <a:latin typeface="Calibri" panose="020F0502020204030204" pitchFamily="34" charset="0"/>
              </a:rPr>
              <a:t> </a:t>
            </a:r>
          </a:p>
          <a:p>
            <a:pPr marL="0" marR="0"/>
            <a:r>
              <a:rPr lang="en-US" sz="1200" dirty="0">
                <a:effectLst/>
                <a:latin typeface="Calibri" panose="020F0502020204030204" pitchFamily="34" charset="0"/>
              </a:rPr>
              <a:t>Create Private endpoint</a:t>
            </a:r>
          </a:p>
          <a:p>
            <a:pPr marL="0" marR="0"/>
            <a:r>
              <a:rPr lang="en-US" sz="1200" dirty="0">
                <a:effectLst/>
                <a:latin typeface="Calibri" panose="020F0502020204030204" pitchFamily="34" charset="0"/>
              </a:rPr>
              <a:t> </a:t>
            </a:r>
          </a:p>
          <a:p>
            <a:pPr marL="0" marR="0"/>
            <a:r>
              <a:rPr lang="en-US" sz="1200" dirty="0">
                <a:effectLst/>
                <a:latin typeface="Calibri" panose="020F0502020204030204" pitchFamily="34" charset="0"/>
              </a:rPr>
              <a:t>/subscriptions/e65d3c17-0581-403d-916c-b4f0733aacf1/</a:t>
            </a:r>
            <a:r>
              <a:rPr lang="en-US" sz="1200" dirty="0" err="1">
                <a:effectLst/>
                <a:latin typeface="Calibri" panose="020F0502020204030204" pitchFamily="34" charset="0"/>
              </a:rPr>
              <a:t>resourceGroups</a:t>
            </a:r>
            <a:r>
              <a:rPr lang="en-US" sz="1200" dirty="0">
                <a:effectLst/>
                <a:latin typeface="Calibri" panose="020F0502020204030204" pitchFamily="34" charset="0"/>
              </a:rPr>
              <a:t>/EDED-EUW-DEVELOPMENT-OXYGEN-RG/providers/</a:t>
            </a:r>
            <a:r>
              <a:rPr lang="en-US" sz="1200" dirty="0" err="1">
                <a:effectLst/>
                <a:latin typeface="Calibri" panose="020F0502020204030204" pitchFamily="34" charset="0"/>
              </a:rPr>
              <a:t>Microsoft.KeyVault</a:t>
            </a:r>
            <a:r>
              <a:rPr lang="en-US" sz="1200" dirty="0">
                <a:effectLst/>
                <a:latin typeface="Calibri" panose="020F0502020204030204" pitchFamily="34" charset="0"/>
              </a:rPr>
              <a:t>/vaults/ededeuwdvlmvaultoxgn01</a:t>
            </a:r>
          </a:p>
          <a:p>
            <a:pPr marL="0" marR="0"/>
            <a:r>
              <a:rPr lang="en-US" sz="1200" dirty="0">
                <a:effectLst/>
                <a:latin typeface="Calibri" panose="020F0502020204030204" pitchFamily="34" charset="0"/>
              </a:rPr>
              <a:t> </a:t>
            </a:r>
          </a:p>
          <a:p>
            <a:pPr marL="0" marR="0"/>
            <a:r>
              <a:rPr lang="en-US" sz="1200" dirty="0">
                <a:effectLst/>
                <a:latin typeface="Calibri" panose="020F0502020204030204" pitchFamily="34" charset="0"/>
              </a:rPr>
              <a:t>Show admin Portal to close down Azure Private  Link</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46</a:t>
            </a:fld>
            <a:endParaRPr lang="en-US"/>
          </a:p>
        </p:txBody>
      </p:sp>
    </p:spTree>
    <p:extLst>
      <p:ext uri="{BB962C8B-B14F-4D97-AF65-F5344CB8AC3E}">
        <p14:creationId xmlns:p14="http://schemas.microsoft.com/office/powerpoint/2010/main" val="105693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BDADB-4B49-FAEA-64E8-E7DBC1C93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23327-00F4-35D5-3D49-0A6B941024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1D667-B2F3-B84C-3B51-188596FF2D2E}"/>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3BA7D8FB-FBFF-3D64-B07E-803569FB9346}"/>
              </a:ext>
            </a:extLst>
          </p:cNvPr>
          <p:cNvSpPr>
            <a:spLocks noGrp="1"/>
          </p:cNvSpPr>
          <p:nvPr>
            <p:ph type="sldNum" sz="quarter" idx="5"/>
          </p:nvPr>
        </p:nvSpPr>
        <p:spPr/>
        <p:txBody>
          <a:bodyPr/>
          <a:lstStyle/>
          <a:p>
            <a:fld id="{054A4EC1-C524-ED45-A185-10510AA0C8D1}" type="slidenum">
              <a:rPr lang="en-US" smtClean="0"/>
              <a:t>4</a:t>
            </a:fld>
            <a:endParaRPr lang="en-US"/>
          </a:p>
        </p:txBody>
      </p:sp>
    </p:spTree>
    <p:extLst>
      <p:ext uri="{BB962C8B-B14F-4D97-AF65-F5344CB8AC3E}">
        <p14:creationId xmlns:p14="http://schemas.microsoft.com/office/powerpoint/2010/main" val="2986779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9B322-7965-B4B3-9147-DB784AD440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BE08E-1446-13C9-9FE3-1A8B0E17C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78D4A-F640-C7F7-369F-E4D17909C1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4978A3-4817-BC25-B468-F042A2B946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3454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5A0EF-D3DF-B424-14F7-C6556D09F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0E82F-5855-4E02-7CED-6C8011004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E62ED-C0BD-93E0-D1AC-9333C8BD5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8DDCAD-D999-1B99-7374-E1812F8E54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AC536-D95F-4AD1-A014-D0BF47CB4F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2273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BDD1E-1EC5-0C7A-8D50-1BEAE1BE0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EF7D1-16E9-DBB2-8DC6-0927DFC471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E727E1-FF14-D555-DE0C-58EDA40185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AADD40-F84E-1F6F-9310-8BC7CFC660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0025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1681-FEA8-0974-EE6A-BCD57BE33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75EC14-26E5-87B1-6C00-4FD76E9EF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8A0B40-9442-22CB-9CB6-9949768A7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F5C82E-399F-5B5C-447A-00CD64A342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65643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479EF-9A31-10F9-34B0-BEB43335D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32FF2-3F30-289E-3CE6-3E6BCF0B2E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27CD89-E4A4-F026-B855-F80D83FBC8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52F838-AFE3-2507-627A-E0ABACAB5C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A2360-442F-455E-8D8C-7644FE4D519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25132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Segoe UI" panose="020B0502040204020203" pitchFamily="34" charset="0"/>
              </a:rPr>
              <a:t>in an age of AI data security and governance takes an even more critical, central and important role, and when it comes to security it is a fundamentally team sport, and this is why we also natively integrate with Microsoft Purview, Microsoft’s data security and governance platform to provide you with </a:t>
            </a:r>
            <a:r>
              <a:rPr lang="en-IN" sz="1200" dirty="0"/>
              <a:t>advanced and data estate-wide security and governance capabilities. </a:t>
            </a:r>
            <a:br>
              <a:rPr lang="en-US" b="0" i="0" dirty="0">
                <a:solidFill>
                  <a:srgbClr val="000000"/>
                </a:solidFill>
                <a:effectLst/>
                <a:latin typeface="Segoe UI" panose="020B0502040204020203" pitchFamily="34" charset="0"/>
              </a:rPr>
            </a:br>
            <a:br>
              <a:rPr lang="en-US" b="0" i="0" dirty="0">
                <a:solidFill>
                  <a:srgbClr val="000000"/>
                </a:solidFill>
                <a:effectLst/>
                <a:latin typeface="Segoe UI" panose="020B0502040204020203" pitchFamily="34" charset="0"/>
              </a:rPr>
            </a:br>
            <a:r>
              <a:rPr lang="en-US" b="0" i="0" dirty="0">
                <a:solidFill>
                  <a:srgbClr val="000000"/>
                </a:solidFill>
                <a:effectLst/>
                <a:latin typeface="Segoe UI" panose="020B0502040204020203" pitchFamily="34" charset="0"/>
              </a:rPr>
              <a:t>Over the past few years, organizations have seen a massive increase in their digital footprint, leading to data fragmentation, growth, and blind spots across their data estate. To help you tackle this mess, Microsoft Fabric, our end-to-end data platform, comes with built-in capabilities governance and security to help you effectively manage and govern your data. Fabric has built-in, industry-leading network and data security along with tools to help you manage federated data governance.</a:t>
            </a:r>
          </a:p>
          <a:p>
            <a:pPr algn="l"/>
            <a:endParaRPr lang="en-US"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But since we know Fabric isn’t the only solution in your data estate, we also natively integrate with Microsoft’s data security and governance platform, Purview for your </a:t>
            </a:r>
            <a:r>
              <a:rPr lang="en-IN" dirty="0"/>
              <a:t>advanced and data estate-wide security and governance capabilities. You can manage Fabric’s data alongside everything else in your data estate.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EB7ED12-4AB8-4B7E-A66D-856D601392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6/28/2025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38013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egoe UI" panose="020B0502040204020203" pitchFamily="34" charset="0"/>
              </a:rPr>
              <a:t>Beyond the security in Fabric, we’ve also created tight integration with the advanced </a:t>
            </a:r>
            <a:r>
              <a:rPr lang="en-US" b="0" i="0" u="none" dirty="0">
                <a:solidFill>
                  <a:schemeClr val="tx1"/>
                </a:solidFill>
                <a:effectLst/>
                <a:latin typeface="Segoe UI" panose="020B0502040204020203" pitchFamily="34" charset="0"/>
              </a:rPr>
              <a:t>security and compliance offerings </a:t>
            </a:r>
            <a:r>
              <a:rPr lang="en-US" sz="1200" b="0" i="0" u="none" kern="1200" dirty="0">
                <a:solidFill>
                  <a:schemeClr val="tx1"/>
                </a:solidFill>
                <a:effectLst/>
                <a:latin typeface="Segoe UI" panose="020B0502040204020203" pitchFamily="34" charset="0"/>
                <a:ea typeface="+mn-ea"/>
                <a:cs typeface="+mn-cs"/>
              </a:rPr>
              <a:t>of Microsoft Purview</a:t>
            </a:r>
            <a:r>
              <a:rPr lang="en-US" b="0" i="0" dirty="0">
                <a:solidFill>
                  <a:srgbClr val="FFFFFF"/>
                </a:solidFill>
                <a:effectLst/>
                <a:latin typeface="Segoe UI" panose="020B0502040204020203" pitchFamily="34" charset="0"/>
              </a:rPr>
              <a:t> to help customers seamlessly secure data across their data estate</a:t>
            </a:r>
            <a:r>
              <a:rPr lang="en-US" sz="1200" b="0" i="0" u="none" kern="1200" dirty="0">
                <a:solidFill>
                  <a:schemeClr val="tx1"/>
                </a:solidFill>
                <a:effectLst/>
                <a:latin typeface="Segoe UI" panose="020B0502040204020203" pitchFamily="34" charset="0"/>
                <a:ea typeface="+mn-ea"/>
                <a:cs typeface="+mn-cs"/>
              </a:rPr>
              <a:t>.</a:t>
            </a:r>
            <a:r>
              <a:rPr lang="en-US" b="0" i="0" u="none" dirty="0">
                <a:solidFill>
                  <a:schemeClr val="tx1"/>
                </a:solidFill>
                <a:effectLst/>
                <a:latin typeface="Segoe UI" panose="020B0502040204020203" pitchFamily="34" charset="0"/>
              </a:rPr>
              <a:t> In Fabric, you can manually apply Purview Information Protection sensitivity labels to classify sensitive Fabric data—a familiar concept to the millions of Microsoft 365 users who employ these labels every day. You can also </a:t>
            </a:r>
            <a:r>
              <a:rPr lang="en-US" b="0" i="0" dirty="0">
                <a:solidFill>
                  <a:srgbClr val="FFFFFF"/>
                </a:solidFill>
                <a:effectLst/>
                <a:latin typeface="Segoe UI" panose="020B0502040204020203" pitchFamily="34" charset="0"/>
              </a:rPr>
              <a:t>define Purview Information Protection policies in Microsoft Fabric to automatically enforce access permissions to sensitive information in Fabric. </a:t>
            </a:r>
          </a:p>
          <a:p>
            <a:endParaRPr lang="en-US" b="0" i="0" dirty="0">
              <a:solidFill>
                <a:srgbClr val="FFFFFF"/>
              </a:solidFill>
              <a:effectLst/>
              <a:latin typeface="Segoe UI" panose="020B0502040204020203" pitchFamily="34" charset="0"/>
            </a:endParaRPr>
          </a:p>
          <a:p>
            <a:r>
              <a:rPr lang="en-US" b="0" i="0" dirty="0">
                <a:solidFill>
                  <a:srgbClr val="FFFFFF"/>
                </a:solidFill>
                <a:effectLst/>
                <a:latin typeface="Segoe UI" panose="020B0502040204020203" pitchFamily="34" charset="0"/>
              </a:rPr>
              <a:t>We’ve also extended Purview Data Loss Prevention (DLP) policies to Fabric, enabling security teams to automatically identify the upload of sensitive information to Fabric, trigger automatic risk remediation actions, and restrict access to the data. </a:t>
            </a:r>
          </a:p>
          <a:p>
            <a:endParaRPr lang="en-US" b="0" i="0" dirty="0">
              <a:solidFill>
                <a:srgbClr val="FFFFFF"/>
              </a:solidFill>
              <a:effectLst/>
              <a:latin typeface="Segoe UI" panose="020B0502040204020203" pitchFamily="34" charset="0"/>
            </a:endParaRPr>
          </a:p>
          <a:p>
            <a:r>
              <a:rPr lang="en-US" b="0" i="0" u="none" dirty="0">
                <a:solidFill>
                  <a:schemeClr val="tx1"/>
                </a:solidFill>
                <a:effectLst/>
                <a:latin typeface="Segoe UI" panose="020B0502040204020203" pitchFamily="34" charset="0"/>
              </a:rPr>
              <a:t>We’ve also simplified audits by automatically </a:t>
            </a:r>
            <a:r>
              <a:rPr lang="en-US" b="0" i="0" dirty="0">
                <a:solidFill>
                  <a:srgbClr val="FFFFFF"/>
                </a:solidFill>
                <a:effectLst/>
                <a:latin typeface="Segoe UI" panose="020B0502040204020203" pitchFamily="34" charset="0"/>
              </a:rPr>
              <a:t>capturing user and system operations in Microsoft Purview audit logs. And finally, we’ve integrated with Purview Insider Risk Management to help customers detect, investigate, and act on malicious and inadvertent data oversharing activities in their organization.</a:t>
            </a:r>
            <a:endParaRPr lang="en-US" b="0" i="0" u="none" dirty="0">
              <a:solidFill>
                <a:schemeClr val="tx1"/>
              </a:solidFill>
              <a:effectLst/>
              <a:latin typeface="Segoe UI" panose="020B0502040204020203" pitchFamily="34" charset="0"/>
            </a:endParaRPr>
          </a:p>
          <a:p>
            <a:endParaRPr lang="en-US" dirty="0"/>
          </a:p>
          <a:p>
            <a:r>
              <a:rPr lang="en-US" dirty="0"/>
              <a:t>*******************************************************************************************************************************************</a:t>
            </a:r>
          </a:p>
          <a:p>
            <a:r>
              <a:rPr lang="en-US" b="0" i="0" dirty="0">
                <a:solidFill>
                  <a:srgbClr val="161616"/>
                </a:solidFill>
                <a:effectLst/>
                <a:highlight>
                  <a:srgbClr val="FFFFFF"/>
                </a:highlight>
                <a:latin typeface="Segoe UI" panose="020B0502040204020203" pitchFamily="34" charset="0"/>
              </a:rPr>
              <a:t>With Purview security, Fabric users can set sensitivity label on their items and the beautiful thing here is that the same labels can be applied on all Microsoft 365 and other 1</a:t>
            </a:r>
            <a:r>
              <a:rPr lang="en-US" b="0" i="0" baseline="30000" dirty="0">
                <a:solidFill>
                  <a:srgbClr val="161616"/>
                </a:solidFill>
                <a:effectLst/>
                <a:highlight>
                  <a:srgbClr val="FFFFFF"/>
                </a:highlight>
                <a:latin typeface="Segoe UI" panose="020B0502040204020203" pitchFamily="34" charset="0"/>
              </a:rPr>
              <a:t>st</a:t>
            </a:r>
            <a:r>
              <a:rPr lang="en-US" b="0" i="0" dirty="0">
                <a:solidFill>
                  <a:srgbClr val="161616"/>
                </a:solidFill>
                <a:effectLst/>
                <a:highlight>
                  <a:srgbClr val="FFFFFF"/>
                </a:highlight>
                <a:latin typeface="Segoe UI" panose="020B0502040204020203" pitchFamily="34" charset="0"/>
              </a:rPr>
              <a:t> party data sources like Azure SQL DB. And even better, the labels are inherited within Fabric from the source to the destination based on the lineage relations and the label is also inherited when it is exported to Excel file. </a:t>
            </a:r>
          </a:p>
          <a:p>
            <a:r>
              <a:rPr lang="en-US" b="0" i="0" dirty="0">
                <a:solidFill>
                  <a:srgbClr val="161616"/>
                </a:solidFill>
                <a:effectLst/>
                <a:highlight>
                  <a:srgbClr val="FFFFFF"/>
                </a:highlight>
                <a:latin typeface="Segoe UI" panose="020B0502040204020203" pitchFamily="34" charset="0"/>
              </a:rPr>
              <a:t>Moving on to DLP policies, based on security admin configuration, we can automatically detect sensitive info types in your data and recommend on remediation actions as they were setup by the security admin. </a:t>
            </a:r>
          </a:p>
          <a:p>
            <a:r>
              <a:rPr lang="en-US" b="0" i="0" dirty="0">
                <a:solidFill>
                  <a:srgbClr val="161616"/>
                </a:solidFill>
                <a:effectLst/>
                <a:highlight>
                  <a:srgbClr val="FFFFFF"/>
                </a:highlight>
                <a:latin typeface="Segoe UI" panose="020B0502040204020203" pitchFamily="34" charset="0"/>
              </a:rPr>
              <a:t>We also have Insider Risk Management in Purview, it gets all the audit logs From Fabric and activities from many other services and applications to identify potential insider risk such as data leakage and security </a:t>
            </a:r>
            <a:r>
              <a:rPr lang="en-US" b="0" i="0" dirty="0" err="1">
                <a:solidFill>
                  <a:srgbClr val="161616"/>
                </a:solidFill>
                <a:effectLst/>
                <a:highlight>
                  <a:srgbClr val="FFFFFF"/>
                </a:highlight>
                <a:latin typeface="Segoe UI" panose="020B0502040204020203" pitchFamily="34" charset="0"/>
              </a:rPr>
              <a:t>violoations</a:t>
            </a:r>
            <a:r>
              <a:rPr lang="en-US" b="0" i="0" dirty="0">
                <a:solidFill>
                  <a:srgbClr val="161616"/>
                </a:solidFill>
                <a:effectLst/>
                <a:highlight>
                  <a:srgbClr val="FFFFFF"/>
                </a:highlight>
                <a:latin typeface="Segoe UI" panose="020B0502040204020203" pitchFamily="34" charset="0"/>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914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5EA2B-8C91-9736-B247-75383B341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37E55-73C4-37AB-54F7-BBDD5D0B2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56E4DA-46DC-B468-49DB-3013DDAE4DAA}"/>
              </a:ext>
            </a:extLst>
          </p:cNvPr>
          <p:cNvSpPr>
            <a:spLocks noGrp="1"/>
          </p:cNvSpPr>
          <p:nvPr>
            <p:ph type="body" idx="1"/>
          </p:nvPr>
        </p:nvSpPr>
        <p:spPr/>
        <p:txBody>
          <a:bodyPr/>
          <a:lstStyle/>
          <a:p>
            <a:r>
              <a:rPr lang="en-US" sz="1200" b="1" spc="182" dirty="0">
                <a:solidFill>
                  <a:schemeClr val="tx1"/>
                </a:solidFill>
                <a:latin typeface="Tenorite Display" panose="00000500000000000000" pitchFamily="2" charset="0"/>
              </a:rPr>
              <a:t>We help organizations accelerating their digital transformation with impactful Microsoft solutions &amp; expertise</a:t>
            </a:r>
            <a:endParaRPr lang="en-US" dirty="0"/>
          </a:p>
        </p:txBody>
      </p:sp>
      <p:sp>
        <p:nvSpPr>
          <p:cNvPr id="4" name="Slide Number Placeholder 3">
            <a:extLst>
              <a:ext uri="{FF2B5EF4-FFF2-40B4-BE49-F238E27FC236}">
                <a16:creationId xmlns:a16="http://schemas.microsoft.com/office/drawing/2014/main" id="{BBF21DA9-0BAA-D3EC-824F-FE025F41ECDF}"/>
              </a:ext>
            </a:extLst>
          </p:cNvPr>
          <p:cNvSpPr>
            <a:spLocks noGrp="1"/>
          </p:cNvSpPr>
          <p:nvPr>
            <p:ph type="sldNum" sz="quarter" idx="5"/>
          </p:nvPr>
        </p:nvSpPr>
        <p:spPr/>
        <p:txBody>
          <a:bodyPr/>
          <a:lstStyle/>
          <a:p>
            <a:fld id="{054A4EC1-C524-ED45-A185-10510AA0C8D1}" type="slidenum">
              <a:rPr lang="en-US" smtClean="0"/>
              <a:t>57</a:t>
            </a:fld>
            <a:endParaRPr lang="en-US"/>
          </a:p>
        </p:txBody>
      </p:sp>
    </p:spTree>
    <p:extLst>
      <p:ext uri="{BB962C8B-B14F-4D97-AF65-F5344CB8AC3E}">
        <p14:creationId xmlns:p14="http://schemas.microsoft.com/office/powerpoint/2010/main" val="301876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B59F7-3BB3-6EC9-5AC5-DD85E2F27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2879D-719F-022E-CDE9-8D6A081FC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3F758-10D4-F358-AB5F-F0392E35C4EC}"/>
              </a:ext>
            </a:extLst>
          </p:cNvPr>
          <p:cNvSpPr>
            <a:spLocks noGrp="1"/>
          </p:cNvSpPr>
          <p:nvPr>
            <p:ph type="body" idx="1"/>
          </p:nvPr>
        </p:nvSpPr>
        <p:spPr/>
        <p:txBody>
          <a:bodyPr/>
          <a:lstStyle/>
          <a:p>
            <a:pPr marL="349415" indent="-349415">
              <a:lnSpc>
                <a:spcPct val="115000"/>
              </a:lnSpc>
              <a:spcAft>
                <a:spcPts val="815"/>
              </a:spcAft>
              <a:buFont typeface="Symbol" panose="05050102010706020507" pitchFamily="18" charset="2"/>
              <a:buChar char=""/>
            </a:pPr>
            <a:endParaRPr lang="en-US"/>
          </a:p>
        </p:txBody>
      </p:sp>
      <p:sp>
        <p:nvSpPr>
          <p:cNvPr id="4" name="Slide Number Placeholder 3">
            <a:extLst>
              <a:ext uri="{FF2B5EF4-FFF2-40B4-BE49-F238E27FC236}">
                <a16:creationId xmlns:a16="http://schemas.microsoft.com/office/drawing/2014/main" id="{3B0B6960-431C-00F2-054F-DFF299E24DB6}"/>
              </a:ext>
            </a:extLst>
          </p:cNvPr>
          <p:cNvSpPr>
            <a:spLocks noGrp="1"/>
          </p:cNvSpPr>
          <p:nvPr>
            <p:ph type="sldNum" sz="quarter" idx="5"/>
          </p:nvPr>
        </p:nvSpPr>
        <p:spPr/>
        <p:txBody>
          <a:bodyPr/>
          <a:lstStyle/>
          <a:p>
            <a:pPr defTabSz="971811">
              <a:defRPr/>
            </a:pPr>
            <a:fld id="{B853B9CB-8A11-4CDB-9859-FBEC36E8F4CD}" type="slidenum">
              <a:rPr lang="en-US">
                <a:solidFill>
                  <a:prstClr val="black"/>
                </a:solidFill>
                <a:latin typeface="Calibri" panose="020F0502020204030204"/>
              </a:rPr>
              <a:pPr defTabSz="971811">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21722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597F3-EA6F-E27E-D06F-94253731B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E3FB6D-C9F8-26D4-DD5C-F14B17F50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EC2AFC-3D3C-5680-D4AA-582EAB78C131}"/>
              </a:ext>
            </a:extLst>
          </p:cNvPr>
          <p:cNvSpPr>
            <a:spLocks noGrp="1"/>
          </p:cNvSpPr>
          <p:nvPr>
            <p:ph type="body" idx="1"/>
          </p:nvPr>
        </p:nvSpPr>
        <p:spPr/>
        <p:txBody>
          <a:bodyPr/>
          <a:lstStyle/>
          <a:p>
            <a:pPr marL="349415" indent="-349415">
              <a:lnSpc>
                <a:spcPct val="115000"/>
              </a:lnSpc>
              <a:spcAft>
                <a:spcPts val="815"/>
              </a:spcAft>
              <a:buFont typeface="Symbol" panose="05050102010706020507" pitchFamily="18" charset="2"/>
              <a:buChar char=""/>
            </a:pPr>
            <a:endParaRPr lang="en-US"/>
          </a:p>
        </p:txBody>
      </p:sp>
      <p:sp>
        <p:nvSpPr>
          <p:cNvPr id="4" name="Slide Number Placeholder 3">
            <a:extLst>
              <a:ext uri="{FF2B5EF4-FFF2-40B4-BE49-F238E27FC236}">
                <a16:creationId xmlns:a16="http://schemas.microsoft.com/office/drawing/2014/main" id="{887B6756-6B69-2C67-0B7E-8FBA744BF670}"/>
              </a:ext>
            </a:extLst>
          </p:cNvPr>
          <p:cNvSpPr>
            <a:spLocks noGrp="1"/>
          </p:cNvSpPr>
          <p:nvPr>
            <p:ph type="sldNum" sz="quarter" idx="5"/>
          </p:nvPr>
        </p:nvSpPr>
        <p:spPr/>
        <p:txBody>
          <a:bodyPr/>
          <a:lstStyle/>
          <a:p>
            <a:pPr defTabSz="971811">
              <a:defRPr/>
            </a:pPr>
            <a:fld id="{B853B9CB-8A11-4CDB-9859-FBEC36E8F4CD}" type="slidenum">
              <a:rPr lang="en-US">
                <a:solidFill>
                  <a:prstClr val="black"/>
                </a:solidFill>
                <a:latin typeface="Calibri" panose="020F0502020204030204"/>
              </a:rPr>
              <a:pPr defTabSz="971811">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85436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Menu for core section on this slide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6/28/2025 10:06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815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Segoe UI" panose="020B0502040204020203" pitchFamily="34" charset="0"/>
              </a:rPr>
              <a:t>In this image by </a:t>
            </a:r>
            <a:r>
              <a:rPr lang="en-US" b="0" i="0" err="1">
                <a:solidFill>
                  <a:srgbClr val="000000"/>
                </a:solidFill>
                <a:effectLst/>
                <a:latin typeface="Segoe UI" panose="020B0502040204020203" pitchFamily="34" charset="0"/>
              </a:rPr>
              <a:t>FirstMark</a:t>
            </a:r>
            <a:r>
              <a:rPr lang="en-US" b="0" i="0">
                <a:solidFill>
                  <a:srgbClr val="000000"/>
                </a:solidFill>
                <a:effectLst/>
                <a:latin typeface="Segoe UI" panose="020B0502040204020203" pitchFamily="34" charset="0"/>
              </a:rPr>
              <a:t> covering the data and AI landscape has 2011 logos across different categories. </a:t>
            </a:r>
            <a:br>
              <a:rPr lang="en-US" b="0" i="0">
                <a:solidFill>
                  <a:srgbClr val="000000"/>
                </a:solidFill>
                <a:effectLst/>
                <a:latin typeface="Segoe UI" panose="020B0502040204020203" pitchFamily="34" charset="0"/>
              </a:rPr>
            </a:br>
            <a:r>
              <a:rPr lang="en-US" b="0" i="0">
                <a:solidFill>
                  <a:srgbClr val="000000"/>
                </a:solidFill>
                <a:effectLst/>
                <a:latin typeface="Segoe UI" panose="020B0502040204020203" pitchFamily="34" charset="0"/>
              </a:rPr>
              <a:t>To help you tackle this mess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3146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9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3.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eg"/><Relationship Id="rId1" Type="http://schemas.openxmlformats.org/officeDocument/2006/relationships/slideMaster" Target="../slideMasters/slideMaster3.xml"/><Relationship Id="rId5" Type="http://schemas.openxmlformats.org/officeDocument/2006/relationships/image" Target="../media/image56.svg"/><Relationship Id="rId4" Type="http://schemas.openxmlformats.org/officeDocument/2006/relationships/image" Target="../media/image55.pn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2.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17776368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898019295"/>
      </p:ext>
    </p:extLst>
  </p:cSld>
  <p:clrMapOvr>
    <a:masterClrMapping/>
  </p:clrMapOvr>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5705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784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2364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523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68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0656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20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73396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3820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348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670316099"/>
      </p:ext>
    </p:extLst>
  </p:cSld>
  <p:clrMapOvr>
    <a:masterClrMapping/>
  </p:clrMapOvr>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22296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5781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3426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92964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64370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44338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7423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71545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7290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39467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35962100"/>
      </p:ext>
    </p:extLst>
  </p:cSld>
  <p:clrMapOvr>
    <a:masterClrMapping/>
  </p:clrMapOvr>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655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3919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4176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4700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3694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7526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1192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8206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70269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19618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989638741"/>
      </p:ext>
    </p:extLst>
  </p:cSld>
  <p:clrMapOvr>
    <a:masterClrMapping/>
  </p:clrMapOvr>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283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947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5865431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5860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76692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83311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15130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80267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7315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6684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6/28/2025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47287561"/>
      </p:ext>
    </p:extLst>
  </p:cSld>
  <p:clrMapOvr>
    <a:masterClrMapping/>
  </p:clrMapOvr>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93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160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471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6612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2165073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1404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92896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84170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9CC06-6FE5-B658-F527-2143E7FFFA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E957E3-8571-B48C-3390-67FC4E24A043}"/>
              </a:ext>
            </a:extLst>
          </p:cNvPr>
          <p:cNvSpPr>
            <a:spLocks noGrp="1"/>
          </p:cNvSpPr>
          <p:nvPr>
            <p:ph type="dt" sz="half" idx="10"/>
          </p:nvPr>
        </p:nvSpPr>
        <p:spPr/>
        <p:txBody>
          <a:bodyPr/>
          <a:lstStyle/>
          <a:p>
            <a:fld id="{126D3DE9-CE7A-437A-AD75-433087DFDB13}" type="datetimeFigureOut">
              <a:rPr lang="en-US" smtClean="0"/>
              <a:t>6/28/2025</a:t>
            </a:fld>
            <a:endParaRPr lang="en-US"/>
          </a:p>
        </p:txBody>
      </p:sp>
      <p:sp>
        <p:nvSpPr>
          <p:cNvPr id="4" name="Footer Placeholder 3">
            <a:extLst>
              <a:ext uri="{FF2B5EF4-FFF2-40B4-BE49-F238E27FC236}">
                <a16:creationId xmlns:a16="http://schemas.microsoft.com/office/drawing/2014/main" id="{2C8A5A80-9343-D1D9-F3B7-12266AE9A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DF33BA-0A3E-BB00-7E96-2297ECC5D69E}"/>
              </a:ext>
            </a:extLst>
          </p:cNvPr>
          <p:cNvSpPr>
            <a:spLocks noGrp="1"/>
          </p:cNvSpPr>
          <p:nvPr>
            <p:ph type="sldNum" sz="quarter" idx="12"/>
          </p:nvPr>
        </p:nvSpPr>
        <p:spPr/>
        <p:txBody>
          <a:bodyPr/>
          <a:lstStyle/>
          <a:p>
            <a:fld id="{8E48D30D-BEEB-40D0-AD67-FC78F0603515}" type="slidenum">
              <a:rPr lang="en-US" smtClean="0"/>
              <a:t>‹#›</a:t>
            </a:fld>
            <a:endParaRPr lang="en-US"/>
          </a:p>
        </p:txBody>
      </p:sp>
    </p:spTree>
    <p:extLst>
      <p:ext uri="{BB962C8B-B14F-4D97-AF65-F5344CB8AC3E}">
        <p14:creationId xmlns:p14="http://schemas.microsoft.com/office/powerpoint/2010/main" val="1995010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6/28/2025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418340793"/>
      </p:ext>
    </p:extLst>
  </p:cSld>
  <p:clrMapOvr>
    <a:masterClrMapping/>
  </p:clrMapOvr>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mp; Non-bulleted text" preserve="1">
  <p:cSld name="1_Title &amp; Non-bulleted text">
    <p:spTree>
      <p:nvGrpSpPr>
        <p:cNvPr id="1" name="Shape 18"/>
        <p:cNvGrpSpPr/>
        <p:nvPr/>
      </p:nvGrpSpPr>
      <p:grpSpPr>
        <a:xfrm>
          <a:off x="0" y="0"/>
          <a:ext cx="0" cy="0"/>
          <a:chOff x="0" y="0"/>
          <a:chExt cx="0" cy="0"/>
        </a:xfrm>
      </p:grpSpPr>
      <p:sp>
        <p:nvSpPr>
          <p:cNvPr id="19" name="Google Shape;19;p6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61"/>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1315143"/>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E0928A-0AE4-4DBC-9D77-6DB9677F0A0B}" type="datetimeFigureOut">
              <a:rPr lang="en-US" smtClean="0"/>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165B19-BBE2-4192-9D47-D700D1ABA381}" type="slidenum">
              <a:rPr lang="en-US" smtClean="0"/>
              <a:t>‹#›</a:t>
            </a:fld>
            <a:endParaRPr lang="en-US"/>
          </a:p>
        </p:txBody>
      </p:sp>
    </p:spTree>
    <p:extLst>
      <p:ext uri="{BB962C8B-B14F-4D97-AF65-F5344CB8AC3E}">
        <p14:creationId xmlns:p14="http://schemas.microsoft.com/office/powerpoint/2010/main" val="161160410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91416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76A170E9-041A-8959-23FD-19A1A7888B0B}"/>
              </a:ext>
            </a:extLst>
          </p:cNvPr>
          <p:cNvSpPr/>
          <p:nvPr userDrawn="1"/>
        </p:nvSpPr>
        <p:spPr bwMode="auto">
          <a:xfrm>
            <a:off x="0" y="0"/>
            <a:ext cx="12192000" cy="1093694"/>
          </a:xfrm>
          <a:prstGeom prst="rect">
            <a:avLst/>
          </a:prstGeom>
          <a:gradFill flip="none" rotWithShape="1">
            <a:gsLst>
              <a:gs pos="51000">
                <a:schemeClr val="accent1"/>
              </a:gs>
              <a:gs pos="100000">
                <a:schemeClr val="accent3"/>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3600" kern="0">
              <a:gradFill>
                <a:gsLst>
                  <a:gs pos="0">
                    <a:srgbClr val="FFFFFF"/>
                  </a:gs>
                  <a:gs pos="100000">
                    <a:srgbClr val="FFFFFF"/>
                  </a:gs>
                </a:gsLst>
                <a:lin ang="5400000" scaled="0"/>
              </a:gradFill>
              <a:latin typeface="Segoe UI Light"/>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9652" y="269848"/>
            <a:ext cx="1101852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214285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3554"/>
            <a:ext cx="11018520" cy="561290"/>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855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6579253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47967"/>
            <a:ext cx="11018520" cy="572464"/>
          </a:xfrm>
        </p:spPr>
        <p:txBody>
          <a:bodyPr wrap="square"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64810"/>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9">
          <p15:clr>
            <a:srgbClr val="A4A3A4"/>
          </p15:clr>
        </p15:guide>
        <p15:guide id="15" pos="3282">
          <p15:clr>
            <a:srgbClr val="A4A3A4"/>
          </p15:clr>
        </p15:guide>
        <p15:guide id="16" pos="3680">
          <p15:clr>
            <a:srgbClr val="A4A3A4"/>
          </p15:clr>
        </p15:guide>
        <p15:guide id="17" pos="3854">
          <p15:clr>
            <a:srgbClr val="A4A3A4"/>
          </p15:clr>
        </p15:guide>
        <p15:guide id="18" pos="4257">
          <p15:clr>
            <a:srgbClr val="A4A3A4"/>
          </p15:clr>
        </p15:guide>
        <p15:guide id="19" pos="4442">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7937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marL="0" algn="l" defTabSz="932742" rtl="0" eaLnBrk="1" latinLnBrk="0" hangingPunct="1">
              <a:lnSpc>
                <a:spcPct val="100000"/>
              </a:lnSpc>
              <a:spcBef>
                <a:spcPct val="0"/>
              </a:spcBef>
              <a:buNone/>
              <a:defRPr lang="en-US" sz="3600" b="0" kern="1200" cap="none" spc="-50" baseline="0" dirty="0">
                <a:ln w="3175">
                  <a:noFill/>
                </a:ln>
                <a:solidFill>
                  <a:schemeClr val="tx2"/>
                </a:solidFill>
                <a:effectLst/>
                <a:latin typeface="+mj-lt"/>
                <a:ea typeface="+mn-ea"/>
                <a:cs typeface="Segoe UI" pitchFamily="34" charset="0"/>
              </a:defRPr>
            </a:lvl1pPr>
          </a:lstStyle>
          <a:p>
            <a:r>
              <a:rPr lang="en-US"/>
              <a:t>Click to edit Master title style</a:t>
            </a:r>
          </a:p>
        </p:txBody>
      </p:sp>
      <p:pic>
        <p:nvPicPr>
          <p:cNvPr id="5" name="Picture 4">
            <a:extLst>
              <a:ext uri="{FF2B5EF4-FFF2-40B4-BE49-F238E27FC236}">
                <a16:creationId xmlns:a16="http://schemas.microsoft.com/office/drawing/2014/main" id="{D5E04B5F-5364-6183-37B4-C24571FF3DA4}"/>
              </a:ext>
              <a:ext uri="{C183D7F6-B498-43B3-948B-1728B52AA6E4}">
                <adec:decorative xmlns:adec="http://schemas.microsoft.com/office/drawing/2017/decorative" val="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633485" y="3168835"/>
            <a:ext cx="6558514" cy="3689165"/>
          </a:xfrm>
          <a:prstGeom prst="rect">
            <a:avLst/>
          </a:prstGeom>
        </p:spPr>
      </p:pic>
    </p:spTree>
    <p:extLst>
      <p:ext uri="{BB962C8B-B14F-4D97-AF65-F5344CB8AC3E}">
        <p14:creationId xmlns:p14="http://schemas.microsoft.com/office/powerpoint/2010/main" val="2500718772"/>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60E0-74E8-91D0-31E9-750A9DF933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5AFBD5-0F2D-35B4-5075-3D82A04E41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5F328F-5641-308D-1BF4-52313D66D0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931CC0-C332-EE6B-39FB-0DAE969833E9}"/>
              </a:ext>
            </a:extLst>
          </p:cNvPr>
          <p:cNvSpPr>
            <a:spLocks noGrp="1"/>
          </p:cNvSpPr>
          <p:nvPr>
            <p:ph type="dt" sz="half" idx="10"/>
          </p:nvPr>
        </p:nvSpPr>
        <p:spPr/>
        <p:txBody>
          <a:bodyPr/>
          <a:lstStyle/>
          <a:p>
            <a:fld id="{126D3DE9-CE7A-437A-AD75-433087DFDB13}" type="datetimeFigureOut">
              <a:rPr lang="en-US" smtClean="0"/>
              <a:t>6/28/2025</a:t>
            </a:fld>
            <a:endParaRPr lang="en-US"/>
          </a:p>
        </p:txBody>
      </p:sp>
      <p:sp>
        <p:nvSpPr>
          <p:cNvPr id="6" name="Footer Placeholder 5">
            <a:extLst>
              <a:ext uri="{FF2B5EF4-FFF2-40B4-BE49-F238E27FC236}">
                <a16:creationId xmlns:a16="http://schemas.microsoft.com/office/drawing/2014/main" id="{3398FCEA-590A-AC66-05BF-924DDA727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2CDA6-51B9-D8FF-0E8A-B8F524FD582C}"/>
              </a:ext>
            </a:extLst>
          </p:cNvPr>
          <p:cNvSpPr>
            <a:spLocks noGrp="1"/>
          </p:cNvSpPr>
          <p:nvPr>
            <p:ph type="sldNum" sz="quarter" idx="12"/>
          </p:nvPr>
        </p:nvSpPr>
        <p:spPr/>
        <p:txBody>
          <a:bodyPr/>
          <a:lstStyle/>
          <a:p>
            <a:fld id="{8E48D30D-BEEB-40D0-AD67-FC78F0603515}" type="slidenum">
              <a:rPr lang="en-US" smtClean="0"/>
              <a:t>‹#›</a:t>
            </a:fld>
            <a:endParaRPr lang="en-US"/>
          </a:p>
        </p:txBody>
      </p:sp>
    </p:spTree>
    <p:extLst>
      <p:ext uri="{BB962C8B-B14F-4D97-AF65-F5344CB8AC3E}">
        <p14:creationId xmlns:p14="http://schemas.microsoft.com/office/powerpoint/2010/main" val="668425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324158771"/>
      </p:ext>
    </p:extLst>
  </p:cSld>
  <p:clrMapOvr>
    <a:masterClrMapping/>
  </p:clrMapOvr>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41432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4865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11434419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3C4F-4CA8-1672-104F-56F4F807C2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2E041-229D-4EC0-ADCC-7EE2926A78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F28A71-6809-111C-4B10-0C78FFF080F9}"/>
              </a:ext>
            </a:extLst>
          </p:cNvPr>
          <p:cNvSpPr>
            <a:spLocks noGrp="1"/>
          </p:cNvSpPr>
          <p:nvPr>
            <p:ph type="dt" sz="half" idx="10"/>
          </p:nvPr>
        </p:nvSpPr>
        <p:spPr/>
        <p:txBody>
          <a:bodyPr/>
          <a:lstStyle/>
          <a:p>
            <a:fld id="{0794B099-C22A-CD4E-92B0-D17E42D29BA5}" type="datetimeFigureOut">
              <a:rPr lang="en-US" smtClean="0"/>
              <a:t>6/28/2025</a:t>
            </a:fld>
            <a:endParaRPr lang="en-US"/>
          </a:p>
        </p:txBody>
      </p:sp>
      <p:sp>
        <p:nvSpPr>
          <p:cNvPr id="5" name="Footer Placeholder 4">
            <a:extLst>
              <a:ext uri="{FF2B5EF4-FFF2-40B4-BE49-F238E27FC236}">
                <a16:creationId xmlns:a16="http://schemas.microsoft.com/office/drawing/2014/main" id="{C209C4D9-6E4D-5709-916A-710727BB9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0B1B0-B92B-54E3-AAC2-48279255BD7E}"/>
              </a:ext>
            </a:extLst>
          </p:cNvPr>
          <p:cNvSpPr>
            <a:spLocks noGrp="1"/>
          </p:cNvSpPr>
          <p:nvPr>
            <p:ph type="sldNum" sz="quarter" idx="12"/>
          </p:nvPr>
        </p:nvSpPr>
        <p:spPr/>
        <p:txBody>
          <a:bodyPr/>
          <a:lstStyle/>
          <a:p>
            <a:fld id="{CC0084DD-C7AC-1744-96FB-945A75DCE95A}" type="slidenum">
              <a:rPr lang="en-US" smtClean="0"/>
              <a:t>‹#›</a:t>
            </a:fld>
            <a:endParaRPr lang="en-US"/>
          </a:p>
        </p:txBody>
      </p:sp>
    </p:spTree>
    <p:extLst>
      <p:ext uri="{BB962C8B-B14F-4D97-AF65-F5344CB8AC3E}">
        <p14:creationId xmlns:p14="http://schemas.microsoft.com/office/powerpoint/2010/main" val="259817427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111934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549959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283352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a:xfrm>
            <a:off x="578736" y="452718"/>
            <a:ext cx="9404723" cy="904444"/>
          </a:xfrm>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799"/>
            <a:ext cx="11064875" cy="52032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85425315"/>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kst - afbeelding page - 4">
    <p:spTree>
      <p:nvGrpSpPr>
        <p:cNvPr id="1" name=""/>
        <p:cNvGrpSpPr/>
        <p:nvPr/>
      </p:nvGrpSpPr>
      <p:grpSpPr>
        <a:xfrm>
          <a:off x="0" y="0"/>
          <a:ext cx="0" cy="0"/>
          <a:chOff x="0" y="0"/>
          <a:chExt cx="0" cy="0"/>
        </a:xfrm>
      </p:grpSpPr>
      <p:sp>
        <p:nvSpPr>
          <p:cNvPr id="12" name="Picture Placeholder 6">
            <a:extLst>
              <a:ext uri="{FF2B5EF4-FFF2-40B4-BE49-F238E27FC236}">
                <a16:creationId xmlns:a16="http://schemas.microsoft.com/office/drawing/2014/main" id="{702E39B0-93FC-4E20-C58E-3E777715CF07}"/>
              </a:ext>
            </a:extLst>
          </p:cNvPr>
          <p:cNvSpPr>
            <a:spLocks noGrp="1"/>
          </p:cNvSpPr>
          <p:nvPr>
            <p:ph type="pic" sz="quarter" idx="49"/>
          </p:nvPr>
        </p:nvSpPr>
        <p:spPr>
          <a:xfrm>
            <a:off x="819544" y="2083190"/>
            <a:ext cx="4499358" cy="3878942"/>
          </a:xfrm>
          <a:prstGeom prst="roundRect">
            <a:avLst/>
          </a:prstGeom>
          <a:ln w="31750">
            <a:noFill/>
          </a:ln>
          <a:effectLst/>
        </p:spPr>
        <p:txBody>
          <a:bodyPr anchor="ctr"/>
          <a:lstStyle>
            <a:lvl1pPr marL="0" indent="0" algn="ctr">
              <a:lnSpc>
                <a:spcPct val="100000"/>
              </a:lnSpc>
              <a:buNone/>
              <a:defRPr sz="849" b="0">
                <a:solidFill>
                  <a:schemeClr val="tx1"/>
                </a:solidFill>
              </a:defRPr>
            </a:lvl1pPr>
          </a:lstStyle>
          <a:p>
            <a:r>
              <a:rPr lang="en-US"/>
              <a:t>Click icon to add picture</a:t>
            </a:r>
          </a:p>
        </p:txBody>
      </p:sp>
      <p:sp>
        <p:nvSpPr>
          <p:cNvPr id="11" name="Bodytext">
            <a:extLst>
              <a:ext uri="{FF2B5EF4-FFF2-40B4-BE49-F238E27FC236}">
                <a16:creationId xmlns:a16="http://schemas.microsoft.com/office/drawing/2014/main" id="{FDFEB098-12D4-E5A3-3108-8ADB015022AE}"/>
              </a:ext>
            </a:extLst>
          </p:cNvPr>
          <p:cNvSpPr>
            <a:spLocks noGrp="1"/>
          </p:cNvSpPr>
          <p:nvPr>
            <p:ph type="body" sz="quarter" idx="48" hasCustomPrompt="1"/>
          </p:nvPr>
        </p:nvSpPr>
        <p:spPr>
          <a:xfrm>
            <a:off x="6157959" y="2083190"/>
            <a:ext cx="4487197" cy="3336444"/>
          </a:xfrm>
          <a:prstGeom prst="rect">
            <a:avLst/>
          </a:prstGeom>
          <a:solidFill>
            <a:schemeClr val="bg1"/>
          </a:solidFill>
        </p:spPr>
        <p:txBody>
          <a:bodyPr/>
          <a:lstStyle>
            <a:lvl1pPr marL="220449" indent="-220449" defTabSz="108781">
              <a:lnSpc>
                <a:spcPct val="150000"/>
              </a:lnSpc>
              <a:spcAft>
                <a:spcPts val="606"/>
              </a:spcAft>
              <a:buSzPct val="150000"/>
              <a:buFontTx/>
              <a:buBlip>
                <a:blip r:embed="rId2">
                  <a:extLst>
                    <a:ext uri="{96DAC541-7B7A-43D3-8B79-37D633B846F1}">
                      <asvg:svgBlip xmlns:asvg="http://schemas.microsoft.com/office/drawing/2016/SVG/main" r:embed="rId3"/>
                    </a:ext>
                  </a:extLst>
                </a:blip>
              </a:buBlip>
              <a:defRPr sz="1698" b="1"/>
            </a:lvl1pPr>
            <a:lvl2pPr marL="218304" indent="-207935" defTabSz="438973">
              <a:lnSpc>
                <a:spcPct val="100000"/>
              </a:lnSpc>
              <a:spcAft>
                <a:spcPts val="606"/>
              </a:spcAft>
              <a:buSzPct val="150000"/>
              <a:buFontTx/>
              <a:buBlip>
                <a:blip r:embed="rId2">
                  <a:extLst>
                    <a:ext uri="{96DAC541-7B7A-43D3-8B79-37D633B846F1}">
                      <asvg:svgBlip xmlns:asvg="http://schemas.microsoft.com/office/drawing/2016/SVG/main" r:embed="rId3"/>
                    </a:ext>
                  </a:extLst>
                </a:blip>
              </a:buBlip>
              <a:defRPr sz="1698"/>
            </a:lvl2pPr>
            <a:lvl3pPr marL="436608" indent="-207935">
              <a:lnSpc>
                <a:spcPct val="100000"/>
              </a:lnSpc>
              <a:spcAft>
                <a:spcPts val="606"/>
              </a:spcAft>
              <a:buSzPct val="150000"/>
              <a:buFontTx/>
              <a:buBlip>
                <a:blip r:embed="rId2">
                  <a:extLst>
                    <a:ext uri="{96DAC541-7B7A-43D3-8B79-37D633B846F1}">
                      <asvg:svgBlip xmlns:asvg="http://schemas.microsoft.com/office/drawing/2016/SVG/main" r:embed="rId3"/>
                    </a:ext>
                  </a:extLst>
                </a:blip>
              </a:buBlip>
              <a:defRPr sz="1698"/>
            </a:lvl3pPr>
            <a:lvl4pPr marL="654912" indent="-207935">
              <a:lnSpc>
                <a:spcPct val="100000"/>
              </a:lnSpc>
              <a:spcAft>
                <a:spcPts val="606"/>
              </a:spcAft>
              <a:buSzPct val="150000"/>
              <a:buFontTx/>
              <a:buBlip>
                <a:blip r:embed="rId2">
                  <a:extLst>
                    <a:ext uri="{96DAC541-7B7A-43D3-8B79-37D633B846F1}">
                      <asvg:svgBlip xmlns:asvg="http://schemas.microsoft.com/office/drawing/2016/SVG/main" r:embed="rId3"/>
                    </a:ext>
                  </a:extLst>
                </a:blip>
              </a:buBlip>
              <a:defRPr sz="1698"/>
            </a:lvl4pPr>
            <a:lvl5pPr marL="873216" indent="-207935">
              <a:lnSpc>
                <a:spcPct val="100000"/>
              </a:lnSpc>
              <a:spcAft>
                <a:spcPts val="606"/>
              </a:spcAft>
              <a:buSzPct val="150000"/>
              <a:buFontTx/>
              <a:buBlip>
                <a:blip r:embed="rId2">
                  <a:extLst>
                    <a:ext uri="{96DAC541-7B7A-43D3-8B79-37D633B846F1}">
                      <asvg:svgBlip xmlns:asvg="http://schemas.microsoft.com/office/drawing/2016/SVG/main" r:embed="rId3"/>
                    </a:ext>
                  </a:extLst>
                </a:blip>
              </a:buBlip>
              <a:defRPr sz="1698"/>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a:extLst>
              <a:ext uri="{FF2B5EF4-FFF2-40B4-BE49-F238E27FC236}">
                <a16:creationId xmlns:a16="http://schemas.microsoft.com/office/drawing/2014/main" id="{FFB9CABC-AC88-2580-EC49-D11936E3AD1B}"/>
              </a:ext>
            </a:extLst>
          </p:cNvPr>
          <p:cNvSpPr>
            <a:spLocks noGrp="1"/>
          </p:cNvSpPr>
          <p:nvPr>
            <p:ph type="body" sz="quarter" idx="50" hasCustomPrompt="1"/>
          </p:nvPr>
        </p:nvSpPr>
        <p:spPr>
          <a:xfrm>
            <a:off x="819544" y="895879"/>
            <a:ext cx="9825612" cy="1000824"/>
          </a:xfrm>
          <a:prstGeom prst="rect">
            <a:avLst/>
          </a:prstGeom>
          <a:noFill/>
        </p:spPr>
        <p:txBody>
          <a:bodyPr/>
          <a:lstStyle>
            <a:lvl1pPr>
              <a:lnSpc>
                <a:spcPct val="100000"/>
              </a:lnSpc>
              <a:defRPr sz="4366" b="1" spc="182">
                <a:latin typeface="+mj-lt"/>
              </a:defRPr>
            </a:lvl1pPr>
          </a:lstStyle>
          <a:p>
            <a:r>
              <a:rPr lang="nl-NL" dirty="0" err="1"/>
              <a:t>Title</a:t>
            </a:r>
            <a:endParaRPr lang="en-US" dirty="0"/>
          </a:p>
        </p:txBody>
      </p:sp>
    </p:spTree>
    <p:extLst>
      <p:ext uri="{BB962C8B-B14F-4D97-AF65-F5344CB8AC3E}">
        <p14:creationId xmlns:p14="http://schemas.microsoft.com/office/powerpoint/2010/main" val="3603849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085639411"/>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Gradient afbeelding page - 1">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C0AE367A-CB1F-B750-16BC-D7752887C7CA}"/>
              </a:ext>
            </a:extLst>
          </p:cNvPr>
          <p:cNvSpPr/>
          <p:nvPr userDrawn="1"/>
        </p:nvSpPr>
        <p:spPr>
          <a:xfrm>
            <a:off x="0" y="0"/>
            <a:ext cx="12192000" cy="6858000"/>
          </a:xfrm>
          <a:prstGeom prst="rect">
            <a:avLst/>
          </a:prstGeom>
          <a:solidFill>
            <a:schemeClr val="bg1"/>
          </a:solidFill>
          <a:ln>
            <a:noFill/>
          </a:ln>
          <a:effectLst>
            <a:outerShdw blurRad="127000" sx="103000" sy="103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8304" tIns="218304" rIns="218304" bIns="109152" rtlCol="0" anchor="t" anchorCtr="0"/>
          <a:lstStyle/>
          <a:p>
            <a:pPr algn="l"/>
            <a:endParaRPr lang="nl-NL" sz="1334" b="0" i="0">
              <a:solidFill>
                <a:schemeClr val="bg1"/>
              </a:solidFill>
              <a:latin typeface="Tenorite" pitchFamily="2" charset="0"/>
            </a:endParaRPr>
          </a:p>
        </p:txBody>
      </p:sp>
      <p:pic>
        <p:nvPicPr>
          <p:cNvPr id="5" name="Afbeelding 4" descr="Afbeelding met kleding, persoon, overdekt, Menselijk gezicht&#10;&#10;Automatisch gegenereerde beschrijving">
            <a:extLst>
              <a:ext uri="{FF2B5EF4-FFF2-40B4-BE49-F238E27FC236}">
                <a16:creationId xmlns:a16="http://schemas.microsoft.com/office/drawing/2014/main" id="{08719010-1C17-2A97-1AEC-974085980D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720" b="7720"/>
          <a:stretch/>
        </p:blipFill>
        <p:spPr>
          <a:xfrm>
            <a:off x="-1" y="0"/>
            <a:ext cx="12192001" cy="6858000"/>
          </a:xfrm>
          <a:prstGeom prst="rect">
            <a:avLst/>
          </a:prstGeom>
        </p:spPr>
      </p:pic>
      <p:sp>
        <p:nvSpPr>
          <p:cNvPr id="6" name="Tekstvak 5">
            <a:extLst>
              <a:ext uri="{FF2B5EF4-FFF2-40B4-BE49-F238E27FC236}">
                <a16:creationId xmlns:a16="http://schemas.microsoft.com/office/drawing/2014/main" id="{E768E0F9-EDC0-DD29-3755-3BFA855CEE36}"/>
              </a:ext>
            </a:extLst>
          </p:cNvPr>
          <p:cNvSpPr txBox="1"/>
          <p:nvPr userDrawn="1"/>
        </p:nvSpPr>
        <p:spPr>
          <a:xfrm>
            <a:off x="10956206" y="6452282"/>
            <a:ext cx="0" cy="0"/>
          </a:xfrm>
          <a:prstGeom prst="rect">
            <a:avLst/>
          </a:prstGeom>
        </p:spPr>
        <p:txBody>
          <a:bodyPr vert="horz" wrap="none" lIns="0" tIns="0" rIns="0" bIns="0" rtlCol="0" anchor="t">
            <a:noAutofit/>
          </a:bodyPr>
          <a:lstStyle/>
          <a:p>
            <a:pPr algn="l">
              <a:spcAft>
                <a:spcPts val="606"/>
              </a:spcAft>
            </a:pPr>
            <a:endParaRPr lang="nl-NL" sz="1395" b="0" i="0">
              <a:latin typeface="Tenorite" pitchFamily="2" charset="0"/>
            </a:endParaRPr>
          </a:p>
        </p:txBody>
      </p:sp>
      <p:pic>
        <p:nvPicPr>
          <p:cNvPr id="9" name="Afbeelding 8" descr="Afbeelding met schermopname&#10;&#10;Automatisch gegenereerde beschrijving">
            <a:extLst>
              <a:ext uri="{FF2B5EF4-FFF2-40B4-BE49-F238E27FC236}">
                <a16:creationId xmlns:a16="http://schemas.microsoft.com/office/drawing/2014/main" id="{CBA772F5-E5C3-42B3-7CE0-FC395013BFC1}"/>
              </a:ext>
            </a:extLst>
          </p:cNvPr>
          <p:cNvPicPr>
            <a:picLocks noChangeAspect="1"/>
          </p:cNvPicPr>
          <p:nvPr userDrawn="1"/>
        </p:nvPicPr>
        <p:blipFill rotWithShape="1">
          <a:blip r:embed="rId3">
            <a:alphaModFix amt="70000"/>
            <a:extLst>
              <a:ext uri="{28A0092B-C50C-407E-A947-70E740481C1C}">
                <a14:useLocalDpi xmlns:a14="http://schemas.microsoft.com/office/drawing/2010/main" val="0"/>
              </a:ext>
            </a:extLst>
          </a:blip>
          <a:srcRect l="1598" t="2192" r="1598" b="4098"/>
          <a:stretch/>
        </p:blipFill>
        <p:spPr>
          <a:xfrm>
            <a:off x="-1" y="0"/>
            <a:ext cx="12192001" cy="6858000"/>
          </a:xfrm>
          <a:prstGeom prst="rect">
            <a:avLst/>
          </a:prstGeom>
        </p:spPr>
      </p:pic>
    </p:spTree>
    <p:extLst>
      <p:ext uri="{BB962C8B-B14F-4D97-AF65-F5344CB8AC3E}">
        <p14:creationId xmlns:p14="http://schemas.microsoft.com/office/powerpoint/2010/main" val="3765628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kst - afbeelding - right - page - 1">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7502C404-BBBE-4D45-98D9-6092B6A23F77}"/>
              </a:ext>
            </a:extLst>
          </p:cNvPr>
          <p:cNvSpPr>
            <a:spLocks noGrp="1"/>
          </p:cNvSpPr>
          <p:nvPr>
            <p:ph type="pic" sz="quarter" idx="49"/>
          </p:nvPr>
        </p:nvSpPr>
        <p:spPr>
          <a:xfrm>
            <a:off x="6145799" y="2083178"/>
            <a:ext cx="4499357" cy="3336444"/>
          </a:xfrm>
          <a:prstGeom prst="roundRect">
            <a:avLst/>
          </a:prstGeom>
          <a:noFill/>
          <a:ln w="0">
            <a:noFill/>
          </a:ln>
          <a:effectLst/>
        </p:spPr>
        <p:txBody>
          <a:bodyPr anchor="ctr"/>
          <a:lstStyle>
            <a:lvl1pPr marL="0" indent="0" algn="ctr">
              <a:lnSpc>
                <a:spcPct val="100000"/>
              </a:lnSpc>
              <a:buNone/>
              <a:defRPr sz="849">
                <a:solidFill>
                  <a:schemeClr val="tx1"/>
                </a:solidFill>
              </a:defRPr>
            </a:lvl1pPr>
          </a:lstStyle>
          <a:p>
            <a:r>
              <a:rPr lang="en-US"/>
              <a:t>Click icon to add picture</a:t>
            </a:r>
          </a:p>
        </p:txBody>
      </p:sp>
      <p:sp>
        <p:nvSpPr>
          <p:cNvPr id="3" name="Bodytext">
            <a:extLst>
              <a:ext uri="{FF2B5EF4-FFF2-40B4-BE49-F238E27FC236}">
                <a16:creationId xmlns:a16="http://schemas.microsoft.com/office/drawing/2014/main" id="{65E4BD3A-AF99-88F5-34AE-02E76AC68AD9}"/>
              </a:ext>
            </a:extLst>
          </p:cNvPr>
          <p:cNvSpPr>
            <a:spLocks noGrp="1"/>
          </p:cNvSpPr>
          <p:nvPr>
            <p:ph type="body" sz="quarter" idx="48" hasCustomPrompt="1"/>
          </p:nvPr>
        </p:nvSpPr>
        <p:spPr>
          <a:xfrm>
            <a:off x="819544" y="2083190"/>
            <a:ext cx="4487197" cy="3336444"/>
          </a:xfrm>
          <a:prstGeom prst="rect">
            <a:avLst/>
          </a:prstGeom>
          <a:noFill/>
        </p:spPr>
        <p:txBody>
          <a:bodyPr/>
          <a:lstStyle>
            <a:lvl1pPr marL="0" indent="0" defTabSz="108781">
              <a:lnSpc>
                <a:spcPct val="150000"/>
              </a:lnSpc>
              <a:spcAft>
                <a:spcPts val="606"/>
              </a:spcAft>
              <a:buSzPct val="150000"/>
              <a:buFont typeface="Arial" panose="020B0604020202020204" pitchFamily="34" charset="0"/>
              <a:buNone/>
              <a:defRPr sz="1698" b="1"/>
            </a:lvl1pPr>
            <a:lvl2pPr marL="218304" indent="-207935" defTabSz="438973">
              <a:lnSpc>
                <a:spcPct val="100000"/>
              </a:lnSpc>
              <a:spcAft>
                <a:spcPts val="606"/>
              </a:spcAft>
              <a:buSzPct val="150000"/>
              <a:buFontTx/>
              <a:buBlip>
                <a:blip r:embed="rId2">
                  <a:extLst>
                    <a:ext uri="{96DAC541-7B7A-43D3-8B79-37D633B846F1}">
                      <asvg:svgBlip xmlns:asvg="http://schemas.microsoft.com/office/drawing/2016/SVG/main" r:embed="rId3"/>
                    </a:ext>
                  </a:extLst>
                </a:blip>
              </a:buBlip>
              <a:defRPr sz="1698"/>
            </a:lvl2pPr>
            <a:lvl3pPr marL="436608" indent="-207935">
              <a:lnSpc>
                <a:spcPct val="100000"/>
              </a:lnSpc>
              <a:spcAft>
                <a:spcPts val="606"/>
              </a:spcAft>
              <a:buSzPct val="150000"/>
              <a:buFontTx/>
              <a:buBlip>
                <a:blip r:embed="rId2">
                  <a:extLst>
                    <a:ext uri="{96DAC541-7B7A-43D3-8B79-37D633B846F1}">
                      <asvg:svgBlip xmlns:asvg="http://schemas.microsoft.com/office/drawing/2016/SVG/main" r:embed="rId3"/>
                    </a:ext>
                  </a:extLst>
                </a:blip>
              </a:buBlip>
              <a:defRPr sz="1698"/>
            </a:lvl3pPr>
            <a:lvl4pPr marL="654912" indent="-207935">
              <a:lnSpc>
                <a:spcPct val="100000"/>
              </a:lnSpc>
              <a:spcAft>
                <a:spcPts val="606"/>
              </a:spcAft>
              <a:buSzPct val="150000"/>
              <a:buFontTx/>
              <a:buBlip>
                <a:blip r:embed="rId2">
                  <a:extLst>
                    <a:ext uri="{96DAC541-7B7A-43D3-8B79-37D633B846F1}">
                      <asvg:svgBlip xmlns:asvg="http://schemas.microsoft.com/office/drawing/2016/SVG/main" r:embed="rId3"/>
                    </a:ext>
                  </a:extLst>
                </a:blip>
              </a:buBlip>
              <a:defRPr sz="1698"/>
            </a:lvl4pPr>
            <a:lvl5pPr marL="873216" indent="-207935">
              <a:lnSpc>
                <a:spcPct val="100000"/>
              </a:lnSpc>
              <a:spcAft>
                <a:spcPts val="606"/>
              </a:spcAft>
              <a:buSzPct val="150000"/>
              <a:buFontTx/>
              <a:buBlip>
                <a:blip r:embed="rId2">
                  <a:extLst>
                    <a:ext uri="{96DAC541-7B7A-43D3-8B79-37D633B846F1}">
                      <asvg:svgBlip xmlns:asvg="http://schemas.microsoft.com/office/drawing/2016/SVG/main" r:embed="rId3"/>
                    </a:ext>
                  </a:extLst>
                </a:blip>
              </a:buBlip>
              <a:defRPr sz="1698"/>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a:extLst>
              <a:ext uri="{FF2B5EF4-FFF2-40B4-BE49-F238E27FC236}">
                <a16:creationId xmlns:a16="http://schemas.microsoft.com/office/drawing/2014/main" id="{DC989A9B-3039-717E-AC43-9C0EB9F70147}"/>
              </a:ext>
            </a:extLst>
          </p:cNvPr>
          <p:cNvSpPr>
            <a:spLocks noGrp="1"/>
          </p:cNvSpPr>
          <p:nvPr>
            <p:ph type="body" sz="quarter" idx="50" hasCustomPrompt="1"/>
          </p:nvPr>
        </p:nvSpPr>
        <p:spPr>
          <a:xfrm>
            <a:off x="819544" y="895879"/>
            <a:ext cx="9825612" cy="1000824"/>
          </a:xfrm>
          <a:prstGeom prst="rect">
            <a:avLst/>
          </a:prstGeom>
          <a:noFill/>
        </p:spPr>
        <p:txBody>
          <a:bodyPr/>
          <a:lstStyle>
            <a:lvl1pPr>
              <a:lnSpc>
                <a:spcPct val="100000"/>
              </a:lnSpc>
              <a:defRPr sz="4366" b="1" spc="182">
                <a:latin typeface="+mj-lt"/>
              </a:defRPr>
            </a:lvl1pPr>
          </a:lstStyle>
          <a:p>
            <a:r>
              <a:rPr lang="nl-NL" dirty="0" err="1"/>
              <a:t>Title</a:t>
            </a:r>
            <a:endParaRPr lang="en-US" dirty="0"/>
          </a:p>
        </p:txBody>
      </p:sp>
    </p:spTree>
    <p:extLst>
      <p:ext uri="{BB962C8B-B14F-4D97-AF65-F5344CB8AC3E}">
        <p14:creationId xmlns:p14="http://schemas.microsoft.com/office/powerpoint/2010/main" val="3021791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el - Gradient - afbeelding page - 1">
    <p:spTree>
      <p:nvGrpSpPr>
        <p:cNvPr id="1" name=""/>
        <p:cNvGrpSpPr/>
        <p:nvPr/>
      </p:nvGrpSpPr>
      <p:grpSpPr>
        <a:xfrm>
          <a:off x="0" y="0"/>
          <a:ext cx="0" cy="0"/>
          <a:chOff x="0" y="0"/>
          <a:chExt cx="0" cy="0"/>
        </a:xfrm>
      </p:grpSpPr>
      <p:sp>
        <p:nvSpPr>
          <p:cNvPr id="15" name="Tijdelijke aanduiding voor afbeelding 14">
            <a:extLst>
              <a:ext uri="{FF2B5EF4-FFF2-40B4-BE49-F238E27FC236}">
                <a16:creationId xmlns:a16="http://schemas.microsoft.com/office/drawing/2014/main" id="{617A11A1-85E4-94E5-4114-8AF16167C77C}"/>
              </a:ext>
            </a:extLst>
          </p:cNvPr>
          <p:cNvSpPr>
            <a:spLocks noGrp="1"/>
          </p:cNvSpPr>
          <p:nvPr>
            <p:ph type="pic" sz="quarter" idx="16" hasCustomPrompt="1"/>
          </p:nvPr>
        </p:nvSpPr>
        <p:spPr>
          <a:xfrm>
            <a:off x="0" y="0"/>
            <a:ext cx="12192000" cy="6858000"/>
          </a:xfrm>
          <a:prstGeom prst="rect">
            <a:avLst/>
          </a:prstGeom>
        </p:spPr>
        <p:txBody>
          <a:bodyPr anchor="ctr"/>
          <a:lstStyle>
            <a:lvl1pPr algn="ctr">
              <a:defRPr b="0">
                <a:solidFill>
                  <a:schemeClr val="tx1"/>
                </a:solidFill>
              </a:defRPr>
            </a:lvl1pPr>
          </a:lstStyle>
          <a:p>
            <a:r>
              <a:rPr lang="nl-NL"/>
              <a:t>Klik op het pictogram als u een afbeelding wilt toevoegen en plaats</a:t>
            </a:r>
          </a:p>
          <a:p>
            <a:r>
              <a:rPr lang="nl-NL"/>
              <a:t>deze naar de achtergrond met de rechter muisknop</a:t>
            </a:r>
          </a:p>
        </p:txBody>
      </p:sp>
    </p:spTree>
    <p:extLst>
      <p:ext uri="{BB962C8B-B14F-4D97-AF65-F5344CB8AC3E}">
        <p14:creationId xmlns:p14="http://schemas.microsoft.com/office/powerpoint/2010/main" val="3148551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
        <p:nvSpPr>
          <p:cNvPr id="4" name="Slide Number Placeholder 2">
            <a:extLst>
              <a:ext uri="{FF2B5EF4-FFF2-40B4-BE49-F238E27FC236}">
                <a16:creationId xmlns:a16="http://schemas.microsoft.com/office/drawing/2014/main" id="{73F9EF48-7BB0-99F7-65D4-87B5FE419951}"/>
              </a:ext>
            </a:extLst>
          </p:cNvPr>
          <p:cNvSpPr>
            <a:spLocks noGrp="1"/>
          </p:cNvSpPr>
          <p:nvPr>
            <p:ph type="sldNum" sz="quarter" idx="34"/>
          </p:nvPr>
        </p:nvSpPr>
        <p:spPr>
          <a:xfrm>
            <a:off x="10352540" y="295729"/>
            <a:ext cx="838199" cy="767687"/>
          </a:xfr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580273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63574610"/>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09127393"/>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577200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169981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40510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49B748AE-B5CE-597A-529F-A8DE9E7DA748}"/>
              </a:ext>
            </a:extLst>
          </p:cNvPr>
          <p:cNvSpPr>
            <a:spLocks noGrp="1"/>
          </p:cNvSpPr>
          <p:nvPr>
            <p:ph type="sldNum" sz="quarter" idx="34"/>
          </p:nvPr>
        </p:nvSpPr>
        <p:spPr>
          <a:xfrm>
            <a:off x="10352540" y="295729"/>
            <a:ext cx="838199" cy="767687"/>
          </a:xfr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95734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095933640"/>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
        <p:nvSpPr>
          <p:cNvPr id="2" name="Slide Number Placeholder 2">
            <a:extLst>
              <a:ext uri="{FF2B5EF4-FFF2-40B4-BE49-F238E27FC236}">
                <a16:creationId xmlns:a16="http://schemas.microsoft.com/office/drawing/2014/main" id="{083776CE-65E2-C0FE-22CB-6D3885B34B3C}"/>
              </a:ext>
            </a:extLst>
          </p:cNvPr>
          <p:cNvSpPr>
            <a:spLocks noGrp="1"/>
          </p:cNvSpPr>
          <p:nvPr>
            <p:ph type="sldNum" sz="quarter" idx="34"/>
          </p:nvPr>
        </p:nvSpPr>
        <p:spPr>
          <a:xfrm>
            <a:off x="10352540" y="295729"/>
            <a:ext cx="838199" cy="767687"/>
          </a:xfr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1050065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Gradient - page - 1">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917C0F08-B701-589E-C6CA-B23F4BFC0361}"/>
              </a:ext>
            </a:extLst>
          </p:cNvPr>
          <p:cNvSpPr txBox="1"/>
          <p:nvPr/>
        </p:nvSpPr>
        <p:spPr>
          <a:xfrm>
            <a:off x="10956206" y="6452282"/>
            <a:ext cx="0" cy="0"/>
          </a:xfrm>
          <a:prstGeom prst="rect">
            <a:avLst/>
          </a:prstGeom>
        </p:spPr>
        <p:txBody>
          <a:bodyPr vert="horz" wrap="none" lIns="0" tIns="0" rIns="0" bIns="0" rtlCol="0" anchor="t">
            <a:noAutofit/>
          </a:bodyPr>
          <a:lstStyle/>
          <a:p>
            <a:pPr algn="l">
              <a:spcAft>
                <a:spcPts val="606"/>
              </a:spcAft>
            </a:pPr>
            <a:endParaRPr lang="nl-NL" sz="1395" b="0" i="0">
              <a:latin typeface="Tenorite" pitchFamily="2" charset="0"/>
            </a:endParaRPr>
          </a:p>
        </p:txBody>
      </p:sp>
      <p:pic>
        <p:nvPicPr>
          <p:cNvPr id="2" name="Afbeelding 1" descr="Afbeelding met waas, duisternis, paars, Kleurrijkheid&#10;&#10;Automatisch gegenereerde beschrijving">
            <a:extLst>
              <a:ext uri="{FF2B5EF4-FFF2-40B4-BE49-F238E27FC236}">
                <a16:creationId xmlns:a16="http://schemas.microsoft.com/office/drawing/2014/main" id="{BAD518AA-938B-51C7-EADC-4C82B4E77933}"/>
              </a:ext>
            </a:extLst>
          </p:cNvPr>
          <p:cNvPicPr>
            <a:picLocks noChangeAspect="1"/>
          </p:cNvPicPr>
          <p:nvPr/>
        </p:nvPicPr>
        <p:blipFill>
          <a:blip r:embed="rId2">
            <a:alphaModFix amt="60000"/>
            <a:extLst>
              <a:ext uri="{28A0092B-C50C-407E-A947-70E740481C1C}">
                <a14:useLocalDpi xmlns:a14="http://schemas.microsoft.com/office/drawing/2010/main" val="0"/>
              </a:ext>
            </a:extLst>
          </a:blip>
          <a:srcRect b="5916"/>
          <a:stretch/>
        </p:blipFill>
        <p:spPr>
          <a:xfrm>
            <a:off x="0" y="0"/>
            <a:ext cx="12192000" cy="6858000"/>
          </a:xfrm>
          <a:prstGeom prst="rect">
            <a:avLst/>
          </a:prstGeom>
        </p:spPr>
      </p:pic>
      <p:sp>
        <p:nvSpPr>
          <p:cNvPr id="3" name="Tekstvak 2">
            <a:extLst>
              <a:ext uri="{FF2B5EF4-FFF2-40B4-BE49-F238E27FC236}">
                <a16:creationId xmlns:a16="http://schemas.microsoft.com/office/drawing/2014/main" id="{C9EACA84-3ECB-D6AB-D8A3-A6BC0C1BC9AD}"/>
              </a:ext>
            </a:extLst>
          </p:cNvPr>
          <p:cNvSpPr txBox="1"/>
          <p:nvPr userDrawn="1"/>
        </p:nvSpPr>
        <p:spPr>
          <a:xfrm>
            <a:off x="10956206" y="6452282"/>
            <a:ext cx="0" cy="0"/>
          </a:xfrm>
          <a:prstGeom prst="rect">
            <a:avLst/>
          </a:prstGeom>
        </p:spPr>
        <p:txBody>
          <a:bodyPr vert="horz" wrap="none" lIns="0" tIns="0" rIns="0" bIns="0" rtlCol="0" anchor="t">
            <a:noAutofit/>
          </a:bodyPr>
          <a:lstStyle/>
          <a:p>
            <a:pPr algn="l">
              <a:spcAft>
                <a:spcPts val="606"/>
              </a:spcAft>
            </a:pPr>
            <a:endParaRPr lang="nl-NL" sz="1395" b="0" i="0">
              <a:latin typeface="Tenorite" pitchFamily="2" charset="0"/>
            </a:endParaRPr>
          </a:p>
        </p:txBody>
      </p:sp>
      <p:pic>
        <p:nvPicPr>
          <p:cNvPr id="4" name="Afbeelding 3" descr="Afbeelding met waas, duisternis, paars, Kleurrijkheid&#10;&#10;Automatisch gegenereerde beschrijving">
            <a:extLst>
              <a:ext uri="{FF2B5EF4-FFF2-40B4-BE49-F238E27FC236}">
                <a16:creationId xmlns:a16="http://schemas.microsoft.com/office/drawing/2014/main" id="{FD8500E4-4EFF-BCEF-122A-6C8CBEEDAD9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rcRect b="5916"/>
          <a:stretch/>
        </p:blipFill>
        <p:spPr>
          <a:xfrm>
            <a:off x="0" y="0"/>
            <a:ext cx="12192000" cy="6858000"/>
          </a:xfrm>
          <a:prstGeom prst="rect">
            <a:avLst/>
          </a:prstGeom>
        </p:spPr>
      </p:pic>
      <p:sp>
        <p:nvSpPr>
          <p:cNvPr id="5" name="Tekstvak 4">
            <a:extLst>
              <a:ext uri="{FF2B5EF4-FFF2-40B4-BE49-F238E27FC236}">
                <a16:creationId xmlns:a16="http://schemas.microsoft.com/office/drawing/2014/main" id="{76CCC1CF-0668-FD2B-AF5A-53F76DBB39D9}"/>
              </a:ext>
            </a:extLst>
          </p:cNvPr>
          <p:cNvSpPr txBox="1"/>
          <p:nvPr userDrawn="1"/>
        </p:nvSpPr>
        <p:spPr>
          <a:xfrm>
            <a:off x="3547244" y="1637074"/>
            <a:ext cx="2548756" cy="2138759"/>
          </a:xfrm>
          <a:prstGeom prst="rect">
            <a:avLst/>
          </a:prstGeom>
        </p:spPr>
        <p:txBody>
          <a:bodyPr vert="horz" wrap="square" lIns="0" tIns="0" rIns="0" bIns="0" rtlCol="0" anchor="t">
            <a:noAutofit/>
          </a:bodyPr>
          <a:lstStyle/>
          <a:p>
            <a:pPr algn="l">
              <a:spcAft>
                <a:spcPts val="606"/>
              </a:spcAft>
            </a:pPr>
            <a:endParaRPr lang="nl-NL" sz="1395" err="1"/>
          </a:p>
        </p:txBody>
      </p:sp>
    </p:spTree>
    <p:extLst>
      <p:ext uri="{BB962C8B-B14F-4D97-AF65-F5344CB8AC3E}">
        <p14:creationId xmlns:p14="http://schemas.microsoft.com/office/powerpoint/2010/main" val="5264672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FD0AE062-1FFE-BFB0-CCFB-F37E0A01B64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 name="Date Placeholder 4">
            <a:extLst>
              <a:ext uri="{FF2B5EF4-FFF2-40B4-BE49-F238E27FC236}">
                <a16:creationId xmlns:a16="http://schemas.microsoft.com/office/drawing/2014/main" id="{85DE9A8C-BC68-F454-825C-70494DC5369A}"/>
              </a:ext>
            </a:extLst>
          </p:cNvPr>
          <p:cNvSpPr>
            <a:spLocks noGrp="1"/>
          </p:cNvSpPr>
          <p:nvPr>
            <p:ph type="dt" sz="half" idx="2"/>
          </p:nvPr>
        </p:nvSpPr>
        <p:spPr>
          <a:xfrm>
            <a:off x="838200" y="6356350"/>
            <a:ext cx="2743200" cy="365125"/>
          </a:xfrm>
          <a:prstGeom prst="rect">
            <a:avLst/>
          </a:prstGeom>
        </p:spPr>
        <p:txBody>
          <a:bodyPr/>
          <a:lstStyle/>
          <a:p>
            <a:fld id="{8F218A68-7E6F-4792-81EA-3F8FCF2AD9D6}" type="datetimeFigureOut">
              <a:rPr lang="en-US" smtClean="0"/>
              <a:t>6/28/2025</a:t>
            </a:fld>
            <a:endParaRPr lang="en-US"/>
          </a:p>
        </p:txBody>
      </p:sp>
      <p:sp>
        <p:nvSpPr>
          <p:cNvPr id="4" name="Footer Placeholder 5">
            <a:extLst>
              <a:ext uri="{FF2B5EF4-FFF2-40B4-BE49-F238E27FC236}">
                <a16:creationId xmlns:a16="http://schemas.microsoft.com/office/drawing/2014/main" id="{B4F4BCB7-1108-1FD3-86DE-8127DF19DA0B}"/>
              </a:ext>
            </a:extLst>
          </p:cNvPr>
          <p:cNvSpPr>
            <a:spLocks noGrp="1"/>
          </p:cNvSpPr>
          <p:nvPr>
            <p:ph type="ftr" sz="quarter" idx="3"/>
          </p:nvPr>
        </p:nvSpPr>
        <p:spPr>
          <a:xfrm>
            <a:off x="4038600" y="6356350"/>
            <a:ext cx="4114800" cy="365125"/>
          </a:xfrm>
          <a:prstGeom prst="rect">
            <a:avLst/>
          </a:prstGeom>
        </p:spPr>
        <p:txBody>
          <a:bodyPr/>
          <a:lstStyle/>
          <a:p>
            <a:r>
              <a:rPr lang="pl-PL" dirty="0"/>
              <a:t>SQLDay 2025</a:t>
            </a:r>
            <a:endParaRPr lang="en-US" dirty="0"/>
          </a:p>
        </p:txBody>
      </p:sp>
      <p:sp>
        <p:nvSpPr>
          <p:cNvPr id="5" name="Slide Number Placeholder 6">
            <a:extLst>
              <a:ext uri="{FF2B5EF4-FFF2-40B4-BE49-F238E27FC236}">
                <a16:creationId xmlns:a16="http://schemas.microsoft.com/office/drawing/2014/main" id="{EC0BB900-F546-B087-EE2F-1F6D8588BC65}"/>
              </a:ext>
            </a:extLst>
          </p:cNvPr>
          <p:cNvSpPr>
            <a:spLocks noGrp="1"/>
          </p:cNvSpPr>
          <p:nvPr>
            <p:ph type="sldNum" sz="quarter" idx="4"/>
          </p:nvPr>
        </p:nvSpPr>
        <p:spPr>
          <a:xfrm>
            <a:off x="8610600" y="6356350"/>
            <a:ext cx="2743200" cy="365125"/>
          </a:xfrm>
          <a:prstGeom prst="rect">
            <a:avLst/>
          </a:prstGeom>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2005289520"/>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pic>
        <p:nvPicPr>
          <p:cNvPr id="2" name="Picture 1">
            <a:extLst>
              <a:ext uri="{FF2B5EF4-FFF2-40B4-BE49-F238E27FC236}">
                <a16:creationId xmlns:a16="http://schemas.microsoft.com/office/drawing/2014/main" id="{2B7D9176-CC4F-4E7B-81AB-3F562B0F30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 name="Date Placeholder 4">
            <a:extLst>
              <a:ext uri="{FF2B5EF4-FFF2-40B4-BE49-F238E27FC236}">
                <a16:creationId xmlns:a16="http://schemas.microsoft.com/office/drawing/2014/main" id="{EAE8C1F2-EE17-20AA-65F2-F212746B3C06}"/>
              </a:ext>
            </a:extLst>
          </p:cNvPr>
          <p:cNvSpPr>
            <a:spLocks noGrp="1"/>
          </p:cNvSpPr>
          <p:nvPr>
            <p:ph type="dt" sz="half" idx="2"/>
          </p:nvPr>
        </p:nvSpPr>
        <p:spPr>
          <a:xfrm>
            <a:off x="838200" y="6356350"/>
            <a:ext cx="2743200" cy="365125"/>
          </a:xfrm>
          <a:prstGeom prst="rect">
            <a:avLst/>
          </a:prstGeom>
        </p:spPr>
        <p:txBody>
          <a:bodyPr/>
          <a:lstStyle/>
          <a:p>
            <a:fld id="{8F218A68-7E6F-4792-81EA-3F8FCF2AD9D6}" type="datetimeFigureOut">
              <a:rPr lang="en-US" smtClean="0"/>
              <a:t>6/28/2025</a:t>
            </a:fld>
            <a:endParaRPr lang="en-US"/>
          </a:p>
        </p:txBody>
      </p:sp>
      <p:sp>
        <p:nvSpPr>
          <p:cNvPr id="4" name="Footer Placeholder 5">
            <a:extLst>
              <a:ext uri="{FF2B5EF4-FFF2-40B4-BE49-F238E27FC236}">
                <a16:creationId xmlns:a16="http://schemas.microsoft.com/office/drawing/2014/main" id="{EE895915-2800-BDCA-210A-582D08ECCB9B}"/>
              </a:ext>
            </a:extLst>
          </p:cNvPr>
          <p:cNvSpPr>
            <a:spLocks noGrp="1"/>
          </p:cNvSpPr>
          <p:nvPr>
            <p:ph type="ftr" sz="quarter" idx="3"/>
          </p:nvPr>
        </p:nvSpPr>
        <p:spPr>
          <a:xfrm>
            <a:off x="4038600" y="6356350"/>
            <a:ext cx="4114800" cy="365125"/>
          </a:xfrm>
          <a:prstGeom prst="rect">
            <a:avLst/>
          </a:prstGeom>
        </p:spPr>
        <p:txBody>
          <a:bodyPr/>
          <a:lstStyle/>
          <a:p>
            <a:r>
              <a:rPr lang="pl-PL" dirty="0"/>
              <a:t>SQLDay 2025</a:t>
            </a:r>
            <a:endParaRPr lang="en-US" dirty="0"/>
          </a:p>
        </p:txBody>
      </p:sp>
      <p:sp>
        <p:nvSpPr>
          <p:cNvPr id="5" name="Slide Number Placeholder 6">
            <a:extLst>
              <a:ext uri="{FF2B5EF4-FFF2-40B4-BE49-F238E27FC236}">
                <a16:creationId xmlns:a16="http://schemas.microsoft.com/office/drawing/2014/main" id="{53A8FD2C-1698-48EE-B0C4-EEA230405400}"/>
              </a:ext>
            </a:extLst>
          </p:cNvPr>
          <p:cNvSpPr>
            <a:spLocks noGrp="1"/>
          </p:cNvSpPr>
          <p:nvPr>
            <p:ph type="sldNum" sz="quarter" idx="4"/>
          </p:nvPr>
        </p:nvSpPr>
        <p:spPr>
          <a:xfrm>
            <a:off x="8610600" y="6356350"/>
            <a:ext cx="2743200" cy="365125"/>
          </a:xfrm>
          <a:prstGeom prst="rect">
            <a:avLst/>
          </a:prstGeom>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19362149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 IMAGE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741C1B-5DB6-8842-A673-B6A392E1E157}"/>
              </a:ext>
            </a:extLst>
          </p:cNvPr>
          <p:cNvSpPr>
            <a:spLocks noChangeAspect="1"/>
          </p:cNvSpPr>
          <p:nvPr userDrawn="1"/>
        </p:nvSpPr>
        <p:spPr>
          <a:xfrm>
            <a:off x="6096000" y="1830020"/>
            <a:ext cx="5331593" cy="4250431"/>
          </a:xfrm>
          <a:prstGeom prst="rect">
            <a:avLst/>
          </a:prstGeom>
          <a:solidFill>
            <a:schemeClr val="bg1"/>
          </a:solidFill>
          <a:ln>
            <a:noFill/>
          </a:ln>
          <a:effectLst>
            <a:outerShdw blurRad="127000" sx="103000" sy="103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8304" tIns="764065" rIns="218304" bIns="109152" rtlCol="0" anchor="t" anchorCtr="0"/>
          <a:lstStyle/>
          <a:p>
            <a:endParaRPr lang="en-NL" sz="1334">
              <a:solidFill>
                <a:srgbClr val="201F42"/>
              </a:solidFill>
            </a:endParaRPr>
          </a:p>
        </p:txBody>
      </p:sp>
      <p:sp>
        <p:nvSpPr>
          <p:cNvPr id="21" name="Text Placeholder 17">
            <a:extLst>
              <a:ext uri="{FF2B5EF4-FFF2-40B4-BE49-F238E27FC236}">
                <a16:creationId xmlns:a16="http://schemas.microsoft.com/office/drawing/2014/main" id="{42E5AF95-683A-BA40-A4C3-04852D38AE4B}"/>
              </a:ext>
            </a:extLst>
          </p:cNvPr>
          <p:cNvSpPr>
            <a:spLocks noGrp="1"/>
          </p:cNvSpPr>
          <p:nvPr>
            <p:ph type="body" sz="quarter" idx="13" hasCustomPrompt="1"/>
          </p:nvPr>
        </p:nvSpPr>
        <p:spPr>
          <a:xfrm>
            <a:off x="819544" y="2444640"/>
            <a:ext cx="4874498" cy="356012"/>
          </a:xfrm>
        </p:spPr>
        <p:txBody>
          <a:bodyPr anchor="b"/>
          <a:lstStyle>
            <a:lvl1pPr marL="0" indent="0">
              <a:lnSpc>
                <a:spcPct val="100000"/>
              </a:lnSpc>
              <a:spcAft>
                <a:spcPts val="0"/>
              </a:spcAft>
              <a:buNone/>
              <a:defRPr sz="2183" b="1"/>
            </a:lvl1pPr>
          </a:lstStyle>
          <a:p>
            <a:pPr lvl="0"/>
            <a:r>
              <a:rPr lang="en-GB"/>
              <a:t>Subtitle</a:t>
            </a:r>
          </a:p>
        </p:txBody>
      </p:sp>
      <p:sp>
        <p:nvSpPr>
          <p:cNvPr id="14" name="Title 1">
            <a:extLst>
              <a:ext uri="{FF2B5EF4-FFF2-40B4-BE49-F238E27FC236}">
                <a16:creationId xmlns:a16="http://schemas.microsoft.com/office/drawing/2014/main" id="{F59A20C2-6C3D-A44C-A501-65BE29E00920}"/>
              </a:ext>
            </a:extLst>
          </p:cNvPr>
          <p:cNvSpPr>
            <a:spLocks noGrp="1"/>
          </p:cNvSpPr>
          <p:nvPr>
            <p:ph type="title"/>
          </p:nvPr>
        </p:nvSpPr>
        <p:spPr>
          <a:xfrm>
            <a:off x="819544" y="1104984"/>
            <a:ext cx="10608049" cy="543077"/>
          </a:xfrm>
        </p:spPr>
        <p:txBody>
          <a:bodyPr/>
          <a:lstStyle>
            <a:lvl1pPr marL="0" indent="0">
              <a:buFont typeface="Arial" panose="020B0604020202020204" pitchFamily="34" charset="0"/>
              <a:buNone/>
              <a:defRPr/>
            </a:lvl1pPr>
          </a:lstStyle>
          <a:p>
            <a:r>
              <a:rPr lang="en-US"/>
              <a:t>Click to edit Master title style</a:t>
            </a:r>
          </a:p>
        </p:txBody>
      </p:sp>
      <p:sp>
        <p:nvSpPr>
          <p:cNvPr id="2" name="Text Placeholder 2">
            <a:extLst>
              <a:ext uri="{FF2B5EF4-FFF2-40B4-BE49-F238E27FC236}">
                <a16:creationId xmlns:a16="http://schemas.microsoft.com/office/drawing/2014/main" id="{3132BC99-5FFB-984C-C5EE-5F3407711A53}"/>
              </a:ext>
            </a:extLst>
          </p:cNvPr>
          <p:cNvSpPr>
            <a:spLocks noGrp="1"/>
          </p:cNvSpPr>
          <p:nvPr>
            <p:ph type="body" sz="quarter" idx="46" hasCustomPrompt="1"/>
          </p:nvPr>
        </p:nvSpPr>
        <p:spPr>
          <a:xfrm>
            <a:off x="545132" y="777549"/>
            <a:ext cx="219103" cy="197873"/>
          </a:xfrm>
        </p:spPr>
        <p:txBody>
          <a:bodyPr wrap="none" anchor="b"/>
          <a:lstStyle>
            <a:lvl1pPr marL="0" indent="0" algn="r">
              <a:lnSpc>
                <a:spcPts val="1819"/>
              </a:lnSpc>
              <a:spcAft>
                <a:spcPts val="788"/>
              </a:spcAft>
              <a:buNone/>
              <a:defRPr sz="1395">
                <a:solidFill>
                  <a:schemeClr val="tx2"/>
                </a:solidFill>
              </a:defRPr>
            </a:lvl1pPr>
          </a:lstStyle>
          <a:p>
            <a:pPr lvl="0"/>
            <a:r>
              <a:rPr lang="en-GB"/>
              <a:t>00</a:t>
            </a:r>
          </a:p>
        </p:txBody>
      </p:sp>
      <p:sp>
        <p:nvSpPr>
          <p:cNvPr id="3" name="Text Placeholder 2">
            <a:extLst>
              <a:ext uri="{FF2B5EF4-FFF2-40B4-BE49-F238E27FC236}">
                <a16:creationId xmlns:a16="http://schemas.microsoft.com/office/drawing/2014/main" id="{B028B624-F0DF-BB56-0239-3D2FCDB7672B}"/>
              </a:ext>
            </a:extLst>
          </p:cNvPr>
          <p:cNvSpPr>
            <a:spLocks noGrp="1"/>
          </p:cNvSpPr>
          <p:nvPr>
            <p:ph type="body" sz="quarter" idx="47" hasCustomPrompt="1"/>
          </p:nvPr>
        </p:nvSpPr>
        <p:spPr>
          <a:xfrm>
            <a:off x="821228" y="777548"/>
            <a:ext cx="6791861" cy="198657"/>
          </a:xfrm>
        </p:spPr>
        <p:txBody>
          <a:bodyPr anchor="b"/>
          <a:lstStyle>
            <a:lvl1pPr marL="0" indent="0">
              <a:lnSpc>
                <a:spcPts val="1819"/>
              </a:lnSpc>
              <a:spcAft>
                <a:spcPts val="788"/>
              </a:spcAft>
              <a:buNone/>
              <a:defRPr sz="1395">
                <a:solidFill>
                  <a:schemeClr val="accent6"/>
                </a:solidFill>
              </a:defRPr>
            </a:lvl1pPr>
          </a:lstStyle>
          <a:p>
            <a:pPr lvl="0"/>
            <a:r>
              <a:rPr lang="en-GB"/>
              <a:t>Chapter name</a:t>
            </a:r>
          </a:p>
        </p:txBody>
      </p:sp>
      <p:sp>
        <p:nvSpPr>
          <p:cNvPr id="4" name="Text Placeholder 2">
            <a:extLst>
              <a:ext uri="{FF2B5EF4-FFF2-40B4-BE49-F238E27FC236}">
                <a16:creationId xmlns:a16="http://schemas.microsoft.com/office/drawing/2014/main" id="{6536B18E-434A-92D1-F453-7420260B36CA}"/>
              </a:ext>
            </a:extLst>
          </p:cNvPr>
          <p:cNvSpPr>
            <a:spLocks noGrp="1"/>
          </p:cNvSpPr>
          <p:nvPr>
            <p:ph type="body" sz="quarter" idx="48" hasCustomPrompt="1"/>
          </p:nvPr>
        </p:nvSpPr>
        <p:spPr>
          <a:xfrm>
            <a:off x="819544" y="3033157"/>
            <a:ext cx="4875411" cy="2855440"/>
          </a:xfrm>
        </p:spPr>
        <p:txBody>
          <a:bodyPr/>
          <a:lstStyle>
            <a:lvl1pPr marL="0" indent="0" defTabSz="108781">
              <a:lnSpc>
                <a:spcPct val="100000"/>
              </a:lnSpc>
              <a:spcAft>
                <a:spcPts val="606"/>
              </a:spcAft>
              <a:buFont typeface="Arial" panose="020B0604020202020204" pitchFamily="34" charset="0"/>
              <a:buNone/>
              <a:defRPr sz="1395"/>
            </a:lvl1pPr>
            <a:lvl2pPr defTabSz="438973">
              <a:lnSpc>
                <a:spcPct val="100000"/>
              </a:lnSpc>
              <a:spcAft>
                <a:spcPts val="606"/>
              </a:spcAft>
              <a:defRPr sz="1395"/>
            </a:lvl2pPr>
            <a:lvl3pPr>
              <a:lnSpc>
                <a:spcPct val="100000"/>
              </a:lnSpc>
              <a:spcAft>
                <a:spcPts val="606"/>
              </a:spcAft>
              <a:defRPr sz="1395"/>
            </a:lvl3pPr>
            <a:lvl4pPr>
              <a:lnSpc>
                <a:spcPct val="100000"/>
              </a:lnSpc>
              <a:spcAft>
                <a:spcPts val="606"/>
              </a:spcAft>
              <a:defRPr sz="1395"/>
            </a:lvl4pPr>
            <a:lvl5pPr>
              <a:lnSpc>
                <a:spcPct val="100000"/>
              </a:lnSpc>
              <a:spcAft>
                <a:spcPts val="606"/>
              </a:spcAft>
              <a:defRPr sz="1395"/>
            </a:lvl5p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09A204E-15B0-54F5-B638-08A6ABD91B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55" y="5347057"/>
            <a:ext cx="1919137" cy="2619652"/>
          </a:xfrm>
          <a:prstGeom prst="rect">
            <a:avLst/>
          </a:prstGeom>
        </p:spPr>
      </p:pic>
      <p:sp>
        <p:nvSpPr>
          <p:cNvPr id="7" name="Picture Placeholder 6">
            <a:extLst>
              <a:ext uri="{FF2B5EF4-FFF2-40B4-BE49-F238E27FC236}">
                <a16:creationId xmlns:a16="http://schemas.microsoft.com/office/drawing/2014/main" id="{34EF8467-385A-496E-88F6-4D80CF0EC08C}"/>
              </a:ext>
            </a:extLst>
          </p:cNvPr>
          <p:cNvSpPr>
            <a:spLocks noGrp="1"/>
          </p:cNvSpPr>
          <p:nvPr>
            <p:ph type="pic" sz="quarter" idx="49"/>
          </p:nvPr>
        </p:nvSpPr>
        <p:spPr>
          <a:xfrm>
            <a:off x="6297210" y="2023209"/>
            <a:ext cx="4929173" cy="3863772"/>
          </a:xfrm>
          <a:effectLst/>
        </p:spPr>
        <p:txBody>
          <a:bodyPr anchor="ctr"/>
          <a:lstStyle>
            <a:lvl1pPr marL="0" indent="0" algn="ctr">
              <a:buNone/>
              <a:defRPr/>
            </a:lvl1pPr>
          </a:lstStyle>
          <a:p>
            <a:r>
              <a:rPr lang="en-US"/>
              <a:t>Click icon to add picture</a:t>
            </a:r>
          </a:p>
        </p:txBody>
      </p:sp>
      <p:pic>
        <p:nvPicPr>
          <p:cNvPr id="6" name="Picture 5">
            <a:extLst>
              <a:ext uri="{FF2B5EF4-FFF2-40B4-BE49-F238E27FC236}">
                <a16:creationId xmlns:a16="http://schemas.microsoft.com/office/drawing/2014/main" id="{015A007C-CC1C-DED4-6FB4-C85E98E41EE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66421" y="-1114734"/>
            <a:ext cx="1925579" cy="2619223"/>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0FC7FD48-2100-454B-43EE-6D6A492BCB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570155" y="549993"/>
            <a:ext cx="2536791" cy="5758015"/>
          </a:xfrm>
          <a:prstGeom prst="rect">
            <a:avLst/>
          </a:prstGeom>
        </p:spPr>
      </p:pic>
    </p:spTree>
    <p:extLst>
      <p:ext uri="{BB962C8B-B14F-4D97-AF65-F5344CB8AC3E}">
        <p14:creationId xmlns:p14="http://schemas.microsoft.com/office/powerpoint/2010/main" val="17346695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67"/>
            <a:ext cx="11018520" cy="5539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89" lvl="0" indent="-22858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605935"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07648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5"/>
            <a:ext cx="11018520" cy="430887"/>
          </a:xfrm>
        </p:spPr>
        <p:txBody>
          <a:bodyPr anchor="t"/>
          <a:lstStyle>
            <a:lvl1pPr marL="12699" indent="0" algn="l">
              <a:buNone/>
              <a:tabLst/>
              <a:defRPr sz="2800">
                <a:gradFill>
                  <a:gsLst>
                    <a:gs pos="70000">
                      <a:srgbClr val="49C5B1"/>
                    </a:gs>
                    <a:gs pos="0">
                      <a:srgbClr val="8DE971"/>
                    </a:gs>
                  </a:gsLst>
                  <a:path path="circle">
                    <a:fillToRect l="100000" t="100000"/>
                  </a:path>
                </a:gradFill>
                <a:latin typeface="+mj-lt"/>
              </a:defRPr>
            </a:lvl1pPr>
            <a:lvl2pPr marL="12699" indent="0" algn="ctr">
              <a:buNone/>
              <a:tabLst/>
              <a:defRPr sz="2800">
                <a:latin typeface="+mj-lt"/>
              </a:defRPr>
            </a:lvl2pPr>
            <a:lvl3pPr marL="12699" indent="0" algn="ctr">
              <a:buNone/>
              <a:tabLst/>
              <a:defRPr sz="2800">
                <a:latin typeface="+mj-lt"/>
              </a:defRPr>
            </a:lvl3pPr>
            <a:lvl4pPr marL="12699" indent="0" algn="ctr">
              <a:buNone/>
              <a:tabLst/>
              <a:defRPr sz="2800">
                <a:latin typeface="+mj-lt"/>
              </a:defRPr>
            </a:lvl4pPr>
            <a:lvl5pPr marL="12699"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692453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729C-DFE1-40CE-B098-1207479F5DFB}"/>
              </a:ext>
            </a:extLst>
          </p:cNvPr>
          <p:cNvSpPr>
            <a:spLocks noGrp="1"/>
          </p:cNvSpPr>
          <p:nvPr>
            <p:ph type="title"/>
          </p:nvPr>
        </p:nvSpPr>
        <p:spPr>
          <a:xfrm>
            <a:off x="1008000" y="914400"/>
            <a:ext cx="8838000" cy="1209600"/>
          </a:xfrm>
        </p:spPr>
        <p:txBody>
          <a:bodyPr anchor="t" anchorCtr="0">
            <a:normAutofit/>
          </a:bodyPr>
          <a:lstStyle>
            <a:lvl1pPr>
              <a:defRPr sz="3600"/>
            </a:lvl1pPr>
          </a:lstStyle>
          <a:p>
            <a:r>
              <a:rPr lang="en-US"/>
              <a:t>Click to edit Master title style</a:t>
            </a:r>
            <a:endParaRPr lang="en-GB"/>
          </a:p>
        </p:txBody>
      </p:sp>
      <p:sp>
        <p:nvSpPr>
          <p:cNvPr id="4" name="Text Placeholder 11">
            <a:extLst>
              <a:ext uri="{FF2B5EF4-FFF2-40B4-BE49-F238E27FC236}">
                <a16:creationId xmlns:a16="http://schemas.microsoft.com/office/drawing/2014/main" id="{92CD256E-1A7D-431A-9B48-F9BF58CE4B3F}"/>
              </a:ext>
            </a:extLst>
          </p:cNvPr>
          <p:cNvSpPr>
            <a:spLocks noGrp="1"/>
          </p:cNvSpPr>
          <p:nvPr>
            <p:ph type="body" sz="quarter" idx="11"/>
          </p:nvPr>
        </p:nvSpPr>
        <p:spPr>
          <a:xfrm>
            <a:off x="1007999" y="2338754"/>
            <a:ext cx="8838000" cy="3709246"/>
          </a:xfrm>
        </p:spPr>
        <p:txBody>
          <a:bodyPr/>
          <a:lstStyle>
            <a:lvl1pPr marL="0" indent="0">
              <a:spcBef>
                <a:spcPts val="0"/>
              </a:spcBef>
              <a:spcAft>
                <a:spcPts val="0"/>
              </a:spcAft>
              <a:buFont typeface="Arial" panose="020B0604020202020204" pitchFamily="34" charset="0"/>
              <a:buNone/>
              <a:defRPr sz="2000" b="0">
                <a:latin typeface="Assistant ExtraLight" panose="00000300000000000000" pitchFamily="2" charset="-79"/>
                <a:cs typeface="Assistant ExtraLight" panose="00000300000000000000" pitchFamily="2" charset="-79"/>
              </a:defRPr>
            </a:lvl1pPr>
            <a:lvl2pPr marL="0" indent="0">
              <a:buNone/>
              <a:defRPr/>
            </a:lvl2pPr>
            <a:lvl3pPr marL="270000" indent="0">
              <a:buNone/>
              <a:defRPr/>
            </a:lvl3pPr>
            <a:lvl4pPr marL="540000" indent="0">
              <a:buNone/>
              <a:defRPr/>
            </a:lvl4pPr>
            <a:lvl5pPr marL="720000" indent="0">
              <a:buNone/>
              <a:defRPr/>
            </a:lvl5pPr>
          </a:lstStyle>
          <a:p>
            <a:pPr lvl="0"/>
            <a:r>
              <a:rPr lang="en-US"/>
              <a:t>Click to edit Master text styles</a:t>
            </a:r>
          </a:p>
        </p:txBody>
      </p:sp>
    </p:spTree>
    <p:extLst>
      <p:ext uri="{BB962C8B-B14F-4D97-AF65-F5344CB8AC3E}">
        <p14:creationId xmlns:p14="http://schemas.microsoft.com/office/powerpoint/2010/main" val="22771204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699"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361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771481"/>
            <a:ext cx="4127692" cy="1315040"/>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55703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117041647"/>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Gradient page - full page - 1">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89FD5552-B699-37E0-5A5B-EC1B2F20F250}"/>
              </a:ext>
            </a:extLst>
          </p:cNvPr>
          <p:cNvSpPr/>
          <p:nvPr userDrawn="1"/>
        </p:nvSpPr>
        <p:spPr>
          <a:xfrm>
            <a:off x="0" y="0"/>
            <a:ext cx="12192000" cy="6858000"/>
          </a:xfrm>
          <a:prstGeom prst="rect">
            <a:avLst/>
          </a:prstGeom>
          <a:solidFill>
            <a:schemeClr val="bg1"/>
          </a:solidFill>
          <a:ln>
            <a:noFill/>
          </a:ln>
          <a:effectLst>
            <a:outerShdw blurRad="127000" sx="103000" sy="103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18304" tIns="218304" rIns="218304" bIns="109152" rtlCol="0" anchor="t" anchorCtr="0"/>
          <a:lstStyle/>
          <a:p>
            <a:pPr algn="l"/>
            <a:endParaRPr lang="nl-NL" sz="1334" b="0" i="0">
              <a:solidFill>
                <a:schemeClr val="bg1"/>
              </a:solidFill>
              <a:latin typeface="Tenorite" pitchFamily="2" charset="0"/>
            </a:endParaRPr>
          </a:p>
        </p:txBody>
      </p:sp>
      <p:sp>
        <p:nvSpPr>
          <p:cNvPr id="7" name="Tekstvak 6">
            <a:extLst>
              <a:ext uri="{FF2B5EF4-FFF2-40B4-BE49-F238E27FC236}">
                <a16:creationId xmlns:a16="http://schemas.microsoft.com/office/drawing/2014/main" id="{917C0F08-B701-589E-C6CA-B23F4BFC0361}"/>
              </a:ext>
            </a:extLst>
          </p:cNvPr>
          <p:cNvSpPr txBox="1"/>
          <p:nvPr userDrawn="1"/>
        </p:nvSpPr>
        <p:spPr>
          <a:xfrm>
            <a:off x="10956206" y="6452282"/>
            <a:ext cx="0" cy="0"/>
          </a:xfrm>
          <a:prstGeom prst="rect">
            <a:avLst/>
          </a:prstGeom>
        </p:spPr>
        <p:txBody>
          <a:bodyPr vert="horz" wrap="none" lIns="0" tIns="0" rIns="0" bIns="0" rtlCol="0" anchor="t">
            <a:noAutofit/>
          </a:bodyPr>
          <a:lstStyle/>
          <a:p>
            <a:pPr algn="l">
              <a:spcAft>
                <a:spcPts val="606"/>
              </a:spcAft>
            </a:pPr>
            <a:endParaRPr lang="nl-NL" sz="1395" b="0" i="0" err="1">
              <a:latin typeface="Tenorite" pitchFamily="2" charset="0"/>
            </a:endParaRPr>
          </a:p>
        </p:txBody>
      </p:sp>
      <p:pic>
        <p:nvPicPr>
          <p:cNvPr id="2" name="Afbeelding 1" descr="Afbeelding met schermopname&#10;&#10;Automatisch gegenereerde beschrijving">
            <a:extLst>
              <a:ext uri="{FF2B5EF4-FFF2-40B4-BE49-F238E27FC236}">
                <a16:creationId xmlns:a16="http://schemas.microsoft.com/office/drawing/2014/main" id="{37054B21-CAFD-F5C3-7752-A6A45FAE1FF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598" t="2192" r="1598" b="4098"/>
          <a:stretch/>
        </p:blipFill>
        <p:spPr>
          <a:xfrm>
            <a:off x="0" y="0"/>
            <a:ext cx="12192001" cy="6858000"/>
          </a:xfrm>
          <a:prstGeom prst="rect">
            <a:avLst/>
          </a:prstGeom>
        </p:spPr>
      </p:pic>
    </p:spTree>
    <p:extLst>
      <p:ext uri="{BB962C8B-B14F-4D97-AF65-F5344CB8AC3E}">
        <p14:creationId xmlns:p14="http://schemas.microsoft.com/office/powerpoint/2010/main" val="38187936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97788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28149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59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25855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225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046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340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06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82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698710033"/>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9426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2806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6793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481103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761051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76226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04737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06421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4594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09308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98782390"/>
      </p:ext>
    </p:extLst>
  </p:cSld>
  <p:clrMapOvr>
    <a:masterClrMapping/>
  </p:clrMapOvr>
  <p:transition>
    <p:fade/>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1286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4491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82250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8135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3557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5136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90382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5089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4931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50501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568072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1036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18591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74140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68477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90520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49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96290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6758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66463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3807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6/28/2025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939326228"/>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14067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593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35592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44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5734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1532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079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778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792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0897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92296651"/>
      </p:ext>
    </p:extLst>
  </p:cSld>
  <p:clrMapOvr>
    <a:masterClrMapping/>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2079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2062907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184949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46274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2">
            <a:extLst>
              <a:ext uri="{FF2B5EF4-FFF2-40B4-BE49-F238E27FC236}">
                <a16:creationId xmlns:a16="http://schemas.microsoft.com/office/drawing/2014/main" id="{04818318-6ADD-F96A-CFCB-8EF587289976}"/>
              </a:ext>
            </a:extLst>
          </p:cNvPr>
          <p:cNvSpPr>
            <a:spLocks noGrp="1"/>
          </p:cNvSpPr>
          <p:nvPr>
            <p:ph type="sldNum" sz="quarter" idx="34"/>
          </p:nvPr>
        </p:nvSpPr>
        <p:spPr>
          <a:xfrm>
            <a:off x="10352540" y="295729"/>
            <a:ext cx="838199" cy="767687"/>
          </a:xfr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2115534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17825628"/>
      </p:ext>
    </p:extLst>
  </p:cSld>
  <p:clrMapOvr>
    <a:masterClrMapping/>
  </p:clrMapOvr>
  <p:transition>
    <p:fade/>
  </p:transition>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pic>
        <p:nvPicPr>
          <p:cNvPr id="2" name="Picture 1">
            <a:extLst>
              <a:ext uri="{FF2B5EF4-FFF2-40B4-BE49-F238E27FC236}">
                <a16:creationId xmlns:a16="http://schemas.microsoft.com/office/drawing/2014/main" id="{2B7D9176-CC4F-4E7B-81AB-3F562B0F30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 name="Date Placeholder 4">
            <a:extLst>
              <a:ext uri="{FF2B5EF4-FFF2-40B4-BE49-F238E27FC236}">
                <a16:creationId xmlns:a16="http://schemas.microsoft.com/office/drawing/2014/main" id="{EAE8C1F2-EE17-20AA-65F2-F212746B3C06}"/>
              </a:ext>
            </a:extLst>
          </p:cNvPr>
          <p:cNvSpPr>
            <a:spLocks noGrp="1"/>
          </p:cNvSpPr>
          <p:nvPr>
            <p:ph type="dt" sz="half" idx="2"/>
          </p:nvPr>
        </p:nvSpPr>
        <p:spPr>
          <a:xfrm>
            <a:off x="838200" y="6356350"/>
            <a:ext cx="2743200" cy="365125"/>
          </a:xfrm>
          <a:prstGeom prst="rect">
            <a:avLst/>
          </a:prstGeom>
        </p:spPr>
        <p:txBody>
          <a:bodyPr/>
          <a:lstStyle/>
          <a:p>
            <a:fld id="{8F218A68-7E6F-4792-81EA-3F8FCF2AD9D6}" type="datetimeFigureOut">
              <a:rPr lang="en-US" smtClean="0"/>
              <a:t>6/28/2025</a:t>
            </a:fld>
            <a:endParaRPr lang="en-US"/>
          </a:p>
        </p:txBody>
      </p:sp>
      <p:sp>
        <p:nvSpPr>
          <p:cNvPr id="4" name="Footer Placeholder 5">
            <a:extLst>
              <a:ext uri="{FF2B5EF4-FFF2-40B4-BE49-F238E27FC236}">
                <a16:creationId xmlns:a16="http://schemas.microsoft.com/office/drawing/2014/main" id="{EE895915-2800-BDCA-210A-582D08ECCB9B}"/>
              </a:ext>
            </a:extLst>
          </p:cNvPr>
          <p:cNvSpPr>
            <a:spLocks noGrp="1"/>
          </p:cNvSpPr>
          <p:nvPr>
            <p:ph type="ftr" sz="quarter" idx="3"/>
          </p:nvPr>
        </p:nvSpPr>
        <p:spPr>
          <a:xfrm>
            <a:off x="4038600" y="6356350"/>
            <a:ext cx="4114800" cy="365125"/>
          </a:xfrm>
          <a:prstGeom prst="rect">
            <a:avLst/>
          </a:prstGeom>
        </p:spPr>
        <p:txBody>
          <a:bodyPr/>
          <a:lstStyle/>
          <a:p>
            <a:r>
              <a:rPr lang="pl-PL"/>
              <a:t>SQLDay 2025</a:t>
            </a:r>
            <a:endParaRPr lang="en-US"/>
          </a:p>
        </p:txBody>
      </p:sp>
      <p:sp>
        <p:nvSpPr>
          <p:cNvPr id="5" name="Slide Number Placeholder 6">
            <a:extLst>
              <a:ext uri="{FF2B5EF4-FFF2-40B4-BE49-F238E27FC236}">
                <a16:creationId xmlns:a16="http://schemas.microsoft.com/office/drawing/2014/main" id="{53A8FD2C-1698-48EE-B0C4-EEA230405400}"/>
              </a:ext>
            </a:extLst>
          </p:cNvPr>
          <p:cNvSpPr>
            <a:spLocks noGrp="1"/>
          </p:cNvSpPr>
          <p:nvPr>
            <p:ph type="sldNum" sz="quarter" idx="4"/>
          </p:nvPr>
        </p:nvSpPr>
        <p:spPr>
          <a:xfrm>
            <a:off x="8610600" y="6356350"/>
            <a:ext cx="2743200" cy="365125"/>
          </a:xfrm>
          <a:prstGeom prst="rect">
            <a:avLst/>
          </a:prstGeom>
        </p:spPr>
        <p:txBody>
          <a:bodyPr/>
          <a:lstStyle/>
          <a:p>
            <a:fld id="{58D103C2-89A1-4FCA-87EF-DAE6FA725F66}" type="slidenum">
              <a:rPr lang="en-US" smtClean="0"/>
              <a:t>‹#›</a:t>
            </a:fld>
            <a:endParaRPr lang="en-US"/>
          </a:p>
        </p:txBody>
      </p:sp>
    </p:spTree>
    <p:extLst>
      <p:ext uri="{BB962C8B-B14F-4D97-AF65-F5344CB8AC3E}">
        <p14:creationId xmlns:p14="http://schemas.microsoft.com/office/powerpoint/2010/main" val="353681570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23830839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173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957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47" Type="http://schemas.openxmlformats.org/officeDocument/2006/relationships/image" Target="../media/image7.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6.png"/><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50" Type="http://schemas.openxmlformats.org/officeDocument/2006/relationships/slideLayout" Target="../slideLayouts/slideLayout90.xml"/><Relationship Id="rId55" Type="http://schemas.openxmlformats.org/officeDocument/2006/relationships/slideLayout" Target="../slideLayouts/slideLayout95.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53" Type="http://schemas.openxmlformats.org/officeDocument/2006/relationships/slideLayout" Target="../slideLayouts/slideLayout93.xml"/><Relationship Id="rId58" Type="http://schemas.openxmlformats.org/officeDocument/2006/relationships/image" Target="../media/image6.png"/><Relationship Id="rId5" Type="http://schemas.openxmlformats.org/officeDocument/2006/relationships/slideLayout" Target="../slideLayouts/slideLayout45.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56" Type="http://schemas.openxmlformats.org/officeDocument/2006/relationships/slideLayout" Target="../slideLayouts/slideLayout96.xml"/><Relationship Id="rId8" Type="http://schemas.openxmlformats.org/officeDocument/2006/relationships/slideLayout" Target="../slideLayouts/slideLayout48.xml"/><Relationship Id="rId51" Type="http://schemas.openxmlformats.org/officeDocument/2006/relationships/slideLayout" Target="../slideLayouts/slideLayout91.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59" Type="http://schemas.openxmlformats.org/officeDocument/2006/relationships/image" Target="../media/image7.svg"/><Relationship Id="rId20" Type="http://schemas.openxmlformats.org/officeDocument/2006/relationships/slideLayout" Target="../slideLayouts/slideLayout60.xml"/><Relationship Id="rId41" Type="http://schemas.openxmlformats.org/officeDocument/2006/relationships/slideLayout" Target="../slideLayouts/slideLayout81.xml"/><Relationship Id="rId54" Type="http://schemas.openxmlformats.org/officeDocument/2006/relationships/slideLayout" Target="../slideLayouts/slideLayout9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slideLayout" Target="../slideLayouts/slideLayout89.xml"/><Relationship Id="rId57" Type="http://schemas.openxmlformats.org/officeDocument/2006/relationships/theme" Target="../theme/theme2.xml"/><Relationship Id="rId10" Type="http://schemas.openxmlformats.org/officeDocument/2006/relationships/slideLayout" Target="../slideLayouts/slideLayout50.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slideLayout" Target="../slideLayouts/slideLayout9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2.xml"/><Relationship Id="rId21" Type="http://schemas.openxmlformats.org/officeDocument/2006/relationships/slideLayout" Target="../slideLayouts/slideLayout117.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63" Type="http://schemas.openxmlformats.org/officeDocument/2006/relationships/slideLayout" Target="../slideLayouts/slideLayout159.xml"/><Relationship Id="rId68" Type="http://schemas.openxmlformats.org/officeDocument/2006/relationships/slideLayout" Target="../slideLayouts/slideLayout164.xml"/><Relationship Id="rId7" Type="http://schemas.openxmlformats.org/officeDocument/2006/relationships/slideLayout" Target="../slideLayouts/slideLayout103.xml"/><Relationship Id="rId71" Type="http://schemas.openxmlformats.org/officeDocument/2006/relationships/image" Target="../media/image6.png"/><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3" Type="http://schemas.openxmlformats.org/officeDocument/2006/relationships/slideLayout" Target="../slideLayouts/slideLayout149.xml"/><Relationship Id="rId58" Type="http://schemas.openxmlformats.org/officeDocument/2006/relationships/slideLayout" Target="../slideLayouts/slideLayout154.xml"/><Relationship Id="rId66" Type="http://schemas.openxmlformats.org/officeDocument/2006/relationships/slideLayout" Target="../slideLayouts/slideLayout162.xml"/><Relationship Id="rId5" Type="http://schemas.openxmlformats.org/officeDocument/2006/relationships/slideLayout" Target="../slideLayouts/slideLayout101.xml"/><Relationship Id="rId61" Type="http://schemas.openxmlformats.org/officeDocument/2006/relationships/slideLayout" Target="../slideLayouts/slideLayout157.xml"/><Relationship Id="rId19" Type="http://schemas.openxmlformats.org/officeDocument/2006/relationships/slideLayout" Target="../slideLayouts/slideLayout11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slideLayout" Target="../slideLayouts/slideLayout152.xml"/><Relationship Id="rId64" Type="http://schemas.openxmlformats.org/officeDocument/2006/relationships/slideLayout" Target="../slideLayouts/slideLayout160.xml"/><Relationship Id="rId69" Type="http://schemas.openxmlformats.org/officeDocument/2006/relationships/slideLayout" Target="../slideLayouts/slideLayout165.xml"/><Relationship Id="rId8" Type="http://schemas.openxmlformats.org/officeDocument/2006/relationships/slideLayout" Target="../slideLayouts/slideLayout104.xml"/><Relationship Id="rId51" Type="http://schemas.openxmlformats.org/officeDocument/2006/relationships/slideLayout" Target="../slideLayouts/slideLayout147.xml"/><Relationship Id="rId72" Type="http://schemas.openxmlformats.org/officeDocument/2006/relationships/image" Target="../media/image7.svg"/><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59" Type="http://schemas.openxmlformats.org/officeDocument/2006/relationships/slideLayout" Target="../slideLayouts/slideLayout155.xml"/><Relationship Id="rId67" Type="http://schemas.openxmlformats.org/officeDocument/2006/relationships/slideLayout" Target="../slideLayouts/slideLayout163.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62" Type="http://schemas.openxmlformats.org/officeDocument/2006/relationships/slideLayout" Target="../slideLayouts/slideLayout158.xml"/><Relationship Id="rId70" Type="http://schemas.openxmlformats.org/officeDocument/2006/relationships/theme" Target="../theme/theme3.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 Id="rId57" Type="http://schemas.openxmlformats.org/officeDocument/2006/relationships/slideLayout" Target="../slideLayouts/slideLayout153.xml"/><Relationship Id="rId10" Type="http://schemas.openxmlformats.org/officeDocument/2006/relationships/slideLayout" Target="../slideLayouts/slideLayout106.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60" Type="http://schemas.openxmlformats.org/officeDocument/2006/relationships/slideLayout" Target="../slideLayouts/slideLayout156.xml"/><Relationship Id="rId65" Type="http://schemas.openxmlformats.org/officeDocument/2006/relationships/slideLayout" Target="../slideLayouts/slideLayout161.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9" Type="http://schemas.openxmlformats.org/officeDocument/2006/relationships/slideLayout" Target="../slideLayouts/slideLayout135.xml"/><Relationship Id="rId34" Type="http://schemas.openxmlformats.org/officeDocument/2006/relationships/slideLayout" Target="../slideLayouts/slideLayout130.xml"/><Relationship Id="rId50" Type="http://schemas.openxmlformats.org/officeDocument/2006/relationships/slideLayout" Target="../slideLayouts/slideLayout146.xml"/><Relationship Id="rId55"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4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4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6/28/2025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1356FBF-028C-F74E-A7B4-9B8ED246DD1B}" type="slidenum">
              <a:rPr lang="en-US" smtClean="0"/>
              <a:pPr/>
              <a:t>‹#›</a:t>
            </a:fld>
            <a:endParaRPr lang="en-US"/>
          </a:p>
        </p:txBody>
      </p:sp>
      <p:pic>
        <p:nvPicPr>
          <p:cNvPr id="11" name="Graphic 10">
            <a:extLst>
              <a:ext uri="{FF2B5EF4-FFF2-40B4-BE49-F238E27FC236}">
                <a16:creationId xmlns:a16="http://schemas.microsoft.com/office/drawing/2014/main" id="{BF5F3243-A25A-D1C2-FD18-D314F41E39B8}"/>
              </a:ext>
            </a:extLst>
          </p:cNvPr>
          <p:cNvPicPr>
            <a:picLocks noChangeAspect="1"/>
          </p:cNvPicPr>
          <p:nvPr userDrawn="1"/>
        </p:nvPicPr>
        <p:blipFill>
          <a:blip r:embed="rId46">
            <a:extLst>
              <a:ext uri="{96DAC541-7B7A-43D3-8B79-37D633B846F1}">
                <asvg:svgBlip xmlns:asvg="http://schemas.microsoft.com/office/drawing/2016/SVG/main" r:embed="rId4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72544832"/>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73" r:id="rId18"/>
    <p:sldLayoutId id="2147484274" r:id="rId19"/>
    <p:sldLayoutId id="2147484278" r:id="rId20"/>
    <p:sldLayoutId id="2147484279" r:id="rId21"/>
    <p:sldLayoutId id="2147484281" r:id="rId22"/>
    <p:sldLayoutId id="2147483944" r:id="rId23"/>
    <p:sldLayoutId id="2147483950" r:id="rId24"/>
    <p:sldLayoutId id="2147483951" r:id="rId25"/>
    <p:sldLayoutId id="2147483952" r:id="rId26"/>
    <p:sldLayoutId id="2147483957" r:id="rId27"/>
    <p:sldLayoutId id="2147483958" r:id="rId28"/>
    <p:sldLayoutId id="2147483962" r:id="rId29"/>
    <p:sldLayoutId id="2147484008" r:id="rId30"/>
    <p:sldLayoutId id="2147484285" r:id="rId31"/>
    <p:sldLayoutId id="2147484288" r:id="rId32"/>
    <p:sldLayoutId id="2147484290" r:id="rId33"/>
    <p:sldLayoutId id="2147484350" r:id="rId34"/>
    <p:sldLayoutId id="2147484351" r:id="rId35"/>
    <p:sldLayoutId id="2147484353" r:id="rId36"/>
    <p:sldLayoutId id="2147484359" r:id="rId37"/>
    <p:sldLayoutId id="2147484360" r:id="rId38"/>
    <p:sldLayoutId id="2147484361" r:id="rId39"/>
    <p:sldLayoutId id="2147484432" r:id="rId40"/>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2135386664"/>
      </p:ext>
    </p:extLst>
  </p:cSld>
  <p:clrMap bg1="dk1" tx1="lt1" bg2="dk2" tx2="lt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 id="2147484305" r:id="rId14"/>
    <p:sldLayoutId id="2147484306" r:id="rId15"/>
    <p:sldLayoutId id="2147484307" r:id="rId16"/>
    <p:sldLayoutId id="2147484308" r:id="rId17"/>
    <p:sldLayoutId id="2147484309" r:id="rId18"/>
    <p:sldLayoutId id="2147484310" r:id="rId19"/>
    <p:sldLayoutId id="2147484311" r:id="rId20"/>
    <p:sldLayoutId id="2147484312" r:id="rId21"/>
    <p:sldLayoutId id="2147484313" r:id="rId22"/>
    <p:sldLayoutId id="2147484314" r:id="rId23"/>
    <p:sldLayoutId id="2147484315" r:id="rId24"/>
    <p:sldLayoutId id="2147484316" r:id="rId25"/>
    <p:sldLayoutId id="2147484317" r:id="rId26"/>
    <p:sldLayoutId id="2147484318" r:id="rId27"/>
    <p:sldLayoutId id="2147484319" r:id="rId28"/>
    <p:sldLayoutId id="2147484320" r:id="rId29"/>
    <p:sldLayoutId id="2147484321" r:id="rId30"/>
    <p:sldLayoutId id="2147484322" r:id="rId31"/>
    <p:sldLayoutId id="2147484323" r:id="rId32"/>
    <p:sldLayoutId id="2147484324" r:id="rId33"/>
    <p:sldLayoutId id="2147484325" r:id="rId34"/>
    <p:sldLayoutId id="2147484326" r:id="rId35"/>
    <p:sldLayoutId id="2147484327" r:id="rId36"/>
    <p:sldLayoutId id="2147484328" r:id="rId37"/>
    <p:sldLayoutId id="2147484329" r:id="rId38"/>
    <p:sldLayoutId id="2147484330" r:id="rId39"/>
    <p:sldLayoutId id="2147484331" r:id="rId40"/>
    <p:sldLayoutId id="2147484332" r:id="rId41"/>
    <p:sldLayoutId id="2147484333" r:id="rId42"/>
    <p:sldLayoutId id="2147484334" r:id="rId43"/>
    <p:sldLayoutId id="2147484335" r:id="rId44"/>
    <p:sldLayoutId id="2147484336" r:id="rId45"/>
    <p:sldLayoutId id="2147484337" r:id="rId46"/>
    <p:sldLayoutId id="2147484338" r:id="rId47"/>
    <p:sldLayoutId id="2147484339" r:id="rId48"/>
    <p:sldLayoutId id="2147484340" r:id="rId49"/>
    <p:sldLayoutId id="2147484341" r:id="rId50"/>
    <p:sldLayoutId id="2147484342" r:id="rId51"/>
    <p:sldLayoutId id="2147484343" r:id="rId52"/>
    <p:sldLayoutId id="2147484344" r:id="rId53"/>
    <p:sldLayoutId id="2147484345" r:id="rId54"/>
    <p:sldLayoutId id="2147484346" r:id="rId55"/>
    <p:sldLayoutId id="2147484347"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1">
            <a:extLst>
              <a:ext uri="{96DAC541-7B7A-43D3-8B79-37D633B846F1}">
                <asvg:svgBlip xmlns:asvg="http://schemas.microsoft.com/office/drawing/2016/SVG/main" r:embed="rId7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07679877"/>
      </p:ext>
    </p:extLst>
  </p:cSld>
  <p:clrMap bg1="dk1" tx1="lt1" bg2="dk2" tx2="lt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 id="2147484376" r:id="rId14"/>
    <p:sldLayoutId id="2147484377" r:id="rId15"/>
    <p:sldLayoutId id="2147484378" r:id="rId16"/>
    <p:sldLayoutId id="2147484379" r:id="rId17"/>
    <p:sldLayoutId id="2147484380" r:id="rId18"/>
    <p:sldLayoutId id="2147484381" r:id="rId19"/>
    <p:sldLayoutId id="2147484382" r:id="rId20"/>
    <p:sldLayoutId id="2147484383" r:id="rId21"/>
    <p:sldLayoutId id="2147484384" r:id="rId22"/>
    <p:sldLayoutId id="2147484385" r:id="rId23"/>
    <p:sldLayoutId id="2147484386" r:id="rId24"/>
    <p:sldLayoutId id="2147484387" r:id="rId25"/>
    <p:sldLayoutId id="2147484388" r:id="rId26"/>
    <p:sldLayoutId id="2147484389" r:id="rId27"/>
    <p:sldLayoutId id="2147484390" r:id="rId28"/>
    <p:sldLayoutId id="2147484391" r:id="rId29"/>
    <p:sldLayoutId id="2147484392" r:id="rId30"/>
    <p:sldLayoutId id="2147484393" r:id="rId31"/>
    <p:sldLayoutId id="2147484394" r:id="rId32"/>
    <p:sldLayoutId id="2147484395" r:id="rId33"/>
    <p:sldLayoutId id="2147484396" r:id="rId34"/>
    <p:sldLayoutId id="2147484397" r:id="rId35"/>
    <p:sldLayoutId id="2147484398" r:id="rId36"/>
    <p:sldLayoutId id="2147484399" r:id="rId37"/>
    <p:sldLayoutId id="2147484400" r:id="rId38"/>
    <p:sldLayoutId id="2147484401" r:id="rId39"/>
    <p:sldLayoutId id="2147484402" r:id="rId40"/>
    <p:sldLayoutId id="2147484403" r:id="rId41"/>
    <p:sldLayoutId id="2147484404" r:id="rId42"/>
    <p:sldLayoutId id="2147484405" r:id="rId43"/>
    <p:sldLayoutId id="2147484406" r:id="rId44"/>
    <p:sldLayoutId id="2147484407" r:id="rId45"/>
    <p:sldLayoutId id="2147484408" r:id="rId46"/>
    <p:sldLayoutId id="2147484409" r:id="rId47"/>
    <p:sldLayoutId id="2147484410" r:id="rId48"/>
    <p:sldLayoutId id="2147484411" r:id="rId49"/>
    <p:sldLayoutId id="2147484412" r:id="rId50"/>
    <p:sldLayoutId id="2147484413" r:id="rId51"/>
    <p:sldLayoutId id="2147484414" r:id="rId52"/>
    <p:sldLayoutId id="2147484415" r:id="rId53"/>
    <p:sldLayoutId id="2147484416" r:id="rId54"/>
    <p:sldLayoutId id="2147484417" r:id="rId55"/>
    <p:sldLayoutId id="2147484418" r:id="rId56"/>
    <p:sldLayoutId id="2147484419" r:id="rId57"/>
    <p:sldLayoutId id="2147484420" r:id="rId58"/>
    <p:sldLayoutId id="2147484421" r:id="rId59"/>
    <p:sldLayoutId id="2147484422" r:id="rId60"/>
    <p:sldLayoutId id="2147484423" r:id="rId61"/>
    <p:sldLayoutId id="2147484424" r:id="rId62"/>
    <p:sldLayoutId id="2147484425" r:id="rId63"/>
    <p:sldLayoutId id="2147484426" r:id="rId64"/>
    <p:sldLayoutId id="2147484427" r:id="rId65"/>
    <p:sldLayoutId id="2147484428" r:id="rId66"/>
    <p:sldLayoutId id="2147484429" r:id="rId67"/>
    <p:sldLayoutId id="2147484430" r:id="rId68"/>
    <p:sldLayoutId id="2147484431"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80.svg"/></Relationships>
</file>

<file path=ppt/slides/_rels/slide1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svg"/><Relationship Id="rId12" Type="http://schemas.openxmlformats.org/officeDocument/2006/relationships/image" Target="../media/image91.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3.svg"/><Relationship Id="rId9" Type="http://schemas.openxmlformats.org/officeDocument/2006/relationships/image" Target="../media/image88.svg"/><Relationship Id="rId14" Type="http://schemas.openxmlformats.org/officeDocument/2006/relationships/image" Target="../media/image93.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1.svg"/></Relationships>
</file>

<file path=ppt/slides/_rels/slide1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5.svg"/><Relationship Id="rId3" Type="http://schemas.openxmlformats.org/officeDocument/2006/relationships/image" Target="../media/image96.svg"/><Relationship Id="rId7" Type="http://schemas.openxmlformats.org/officeDocument/2006/relationships/image" Target="../media/image100.png"/><Relationship Id="rId12" Type="http://schemas.openxmlformats.org/officeDocument/2006/relationships/image" Target="../media/image104.png"/><Relationship Id="rId2"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3.png"/><Relationship Id="rId5" Type="http://schemas.openxmlformats.org/officeDocument/2006/relationships/image" Target="../media/image98.png"/><Relationship Id="rId10" Type="http://schemas.microsoft.com/office/2007/relationships/hdphoto" Target="../media/hdphoto1.wdp"/><Relationship Id="rId4" Type="http://schemas.openxmlformats.org/officeDocument/2006/relationships/image" Target="../media/image97.png"/><Relationship Id="rId9" Type="http://schemas.openxmlformats.org/officeDocument/2006/relationships/image" Target="../media/image102.png"/></Relationships>
</file>

<file path=ppt/slides/_rels/slide1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sv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image" Target="../media/image106.png"/><Relationship Id="rId16" Type="http://schemas.openxmlformats.org/officeDocument/2006/relationships/image" Target="../media/image120.png"/><Relationship Id="rId1" Type="http://schemas.openxmlformats.org/officeDocument/2006/relationships/slideLayout" Target="../slideLayouts/slideLayout37.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s>
</file>

<file path=ppt/slides/_rels/slide2.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datasaturdays.com/Event/20250628-datasaturday007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2.svg"/><Relationship Id="rId3" Type="http://schemas.openxmlformats.org/officeDocument/2006/relationships/image" Target="../media/image92.png"/><Relationship Id="rId21" Type="http://schemas.openxmlformats.org/officeDocument/2006/relationships/hyperlink" Target="https://medium.com/azure-data-lake/connecting-your-own-hadoop-or-spark-to-azure-data-lake-store-93d426d6a5f4" TargetMode="External"/><Relationship Id="rId7" Type="http://schemas.openxmlformats.org/officeDocument/2006/relationships/image" Target="../media/image125.sv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1.png"/><Relationship Id="rId2" Type="http://schemas.openxmlformats.org/officeDocument/2006/relationships/notesSlide" Target="../notesSlides/notesSlide17.xml"/><Relationship Id="rId16" Type="http://schemas.openxmlformats.org/officeDocument/2006/relationships/image" Target="../media/image133.svg"/><Relationship Id="rId20" Type="http://schemas.openxmlformats.org/officeDocument/2006/relationships/image" Target="../media/image137.png"/><Relationship Id="rId29" Type="http://schemas.openxmlformats.org/officeDocument/2006/relationships/image" Target="../media/image145.png"/><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hyperlink" Target="https://en.logodownload.org/microsoft-excel-logo/" TargetMode="External"/><Relationship Id="rId24" Type="http://schemas.openxmlformats.org/officeDocument/2006/relationships/image" Target="../media/image140.png"/><Relationship Id="rId32" Type="http://schemas.openxmlformats.org/officeDocument/2006/relationships/image" Target="../media/image148.png"/><Relationship Id="rId5" Type="http://schemas.openxmlformats.org/officeDocument/2006/relationships/image" Target="../media/image123.svg"/><Relationship Id="rId15" Type="http://schemas.openxmlformats.org/officeDocument/2006/relationships/image" Target="../media/image132.png"/><Relationship Id="rId23" Type="http://schemas.openxmlformats.org/officeDocument/2006/relationships/image" Target="../media/image139.png"/><Relationship Id="rId28" Type="http://schemas.openxmlformats.org/officeDocument/2006/relationships/image" Target="../media/image144.png"/><Relationship Id="rId10" Type="http://schemas.openxmlformats.org/officeDocument/2006/relationships/image" Target="../media/image128.png"/><Relationship Id="rId19" Type="http://schemas.openxmlformats.org/officeDocument/2006/relationships/image" Target="../media/image136.png"/><Relationship Id="rId31" Type="http://schemas.openxmlformats.org/officeDocument/2006/relationships/image" Target="../media/image147.png"/><Relationship Id="rId4" Type="http://schemas.openxmlformats.org/officeDocument/2006/relationships/image" Target="../media/image122.png"/><Relationship Id="rId9" Type="http://schemas.openxmlformats.org/officeDocument/2006/relationships/image" Target="../media/image127.svg"/><Relationship Id="rId14" Type="http://schemas.openxmlformats.org/officeDocument/2006/relationships/image" Target="../media/image131.png"/><Relationship Id="rId22" Type="http://schemas.openxmlformats.org/officeDocument/2006/relationships/image" Target="../media/image138.png"/><Relationship Id="rId27" Type="http://schemas.openxmlformats.org/officeDocument/2006/relationships/image" Target="../media/image143.png"/><Relationship Id="rId30" Type="http://schemas.openxmlformats.org/officeDocument/2006/relationships/image" Target="../media/image146.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7.png"/><Relationship Id="rId7" Type="http://schemas.openxmlformats.org/officeDocument/2006/relationships/image" Target="../media/image83.svg"/><Relationship Id="rId12" Type="http://schemas.openxmlformats.org/officeDocument/2006/relationships/image" Target="../media/image151.sv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92.png"/><Relationship Id="rId4" Type="http://schemas.openxmlformats.org/officeDocument/2006/relationships/image" Target="../media/image88.svg"/><Relationship Id="rId9" Type="http://schemas.openxmlformats.org/officeDocument/2006/relationships/image" Target="../media/image86.sv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7.png"/><Relationship Id="rId7" Type="http://schemas.openxmlformats.org/officeDocument/2006/relationships/image" Target="../media/image83.svg"/><Relationship Id="rId12" Type="http://schemas.openxmlformats.org/officeDocument/2006/relationships/image" Target="../media/image151.sv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92.png"/><Relationship Id="rId4" Type="http://schemas.openxmlformats.org/officeDocument/2006/relationships/image" Target="../media/image88.svg"/><Relationship Id="rId9" Type="http://schemas.openxmlformats.org/officeDocument/2006/relationships/image" Target="../media/image86.sv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52.png"/><Relationship Id="rId7"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2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52.png"/><Relationship Id="rId7"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6.png"/><Relationship Id="rId9" Type="http://schemas.openxmlformats.org/officeDocument/2006/relationships/image" Target="../media/image105.svg"/></Relationships>
</file>

<file path=ppt/slides/_rels/slide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_rels/slide3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52.png"/><Relationship Id="rId7" Type="http://schemas.openxmlformats.org/officeDocument/2006/relationships/image" Target="../media/image155.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54.png"/><Relationship Id="rId11" Type="http://schemas.openxmlformats.org/officeDocument/2006/relationships/image" Target="../media/image158.svg"/><Relationship Id="rId5" Type="http://schemas.openxmlformats.org/officeDocument/2006/relationships/image" Target="../media/image153.png"/><Relationship Id="rId10"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image" Target="../media/image105.svg"/></Relationships>
</file>

<file path=ppt/slides/_rels/slide3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88.svg"/><Relationship Id="rId18" Type="http://schemas.openxmlformats.org/officeDocument/2006/relationships/image" Target="../media/image86.svg"/><Relationship Id="rId3" Type="http://schemas.openxmlformats.org/officeDocument/2006/relationships/image" Target="../media/image159.png"/><Relationship Id="rId7" Type="http://schemas.openxmlformats.org/officeDocument/2006/relationships/hyperlink" Target="https://medium.com/azure-data-lake/connecting-your-own-hadoop-or-spark-to-azure-data-lake-store-93d426d6a5f4" TargetMode="External"/><Relationship Id="rId12" Type="http://schemas.openxmlformats.org/officeDocument/2006/relationships/image" Target="../media/image87.png"/><Relationship Id="rId17" Type="http://schemas.openxmlformats.org/officeDocument/2006/relationships/image" Target="../media/image85.png"/><Relationship Id="rId2" Type="http://schemas.openxmlformats.org/officeDocument/2006/relationships/notesSlide" Target="../notesSlides/notesSlide27.xml"/><Relationship Id="rId16" Type="http://schemas.openxmlformats.org/officeDocument/2006/relationships/image" Target="../media/image83.svg"/><Relationship Id="rId20" Type="http://schemas.openxmlformats.org/officeDocument/2006/relationships/image" Target="../media/image151.svg"/><Relationship Id="rId1" Type="http://schemas.openxmlformats.org/officeDocument/2006/relationships/slideLayout" Target="../slideLayouts/slideLayout18.xml"/><Relationship Id="rId6" Type="http://schemas.openxmlformats.org/officeDocument/2006/relationships/image" Target="../media/image137.png"/><Relationship Id="rId11" Type="http://schemas.openxmlformats.org/officeDocument/2006/relationships/image" Target="../media/image92.png"/><Relationship Id="rId5" Type="http://schemas.openxmlformats.org/officeDocument/2006/relationships/image" Target="../media/image140.png"/><Relationship Id="rId15" Type="http://schemas.openxmlformats.org/officeDocument/2006/relationships/image" Target="../media/image82.png"/><Relationship Id="rId10" Type="http://schemas.openxmlformats.org/officeDocument/2006/relationships/image" Target="../media/image145.png"/><Relationship Id="rId19" Type="http://schemas.openxmlformats.org/officeDocument/2006/relationships/image" Target="../media/image150.png"/><Relationship Id="rId4" Type="http://schemas.openxmlformats.org/officeDocument/2006/relationships/image" Target="../media/image139.png"/><Relationship Id="rId9" Type="http://schemas.openxmlformats.org/officeDocument/2006/relationships/image" Target="../media/image142.svg"/><Relationship Id="rId14" Type="http://schemas.openxmlformats.org/officeDocument/2006/relationships/image" Target="../media/image149.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88.svg"/><Relationship Id="rId18" Type="http://schemas.openxmlformats.org/officeDocument/2006/relationships/image" Target="../media/image86.svg"/><Relationship Id="rId26" Type="http://schemas.openxmlformats.org/officeDocument/2006/relationships/image" Target="../media/image166.svg"/><Relationship Id="rId3" Type="http://schemas.openxmlformats.org/officeDocument/2006/relationships/image" Target="../media/image159.png"/><Relationship Id="rId21" Type="http://schemas.openxmlformats.org/officeDocument/2006/relationships/image" Target="../media/image161.png"/><Relationship Id="rId7" Type="http://schemas.openxmlformats.org/officeDocument/2006/relationships/hyperlink" Target="https://medium.com/azure-data-lake/connecting-your-own-hadoop-or-spark-to-azure-data-lake-store-93d426d6a5f4" TargetMode="External"/><Relationship Id="rId12" Type="http://schemas.openxmlformats.org/officeDocument/2006/relationships/image" Target="../media/image87.png"/><Relationship Id="rId17" Type="http://schemas.openxmlformats.org/officeDocument/2006/relationships/image" Target="../media/image85.png"/><Relationship Id="rId25" Type="http://schemas.openxmlformats.org/officeDocument/2006/relationships/image" Target="../media/image165.png"/><Relationship Id="rId2" Type="http://schemas.openxmlformats.org/officeDocument/2006/relationships/notesSlide" Target="../notesSlides/notesSlide30.xml"/><Relationship Id="rId16" Type="http://schemas.openxmlformats.org/officeDocument/2006/relationships/image" Target="../media/image83.svg"/><Relationship Id="rId20" Type="http://schemas.openxmlformats.org/officeDocument/2006/relationships/image" Target="../media/image151.svg"/><Relationship Id="rId1" Type="http://schemas.openxmlformats.org/officeDocument/2006/relationships/slideLayout" Target="../slideLayouts/slideLayout18.xml"/><Relationship Id="rId6" Type="http://schemas.openxmlformats.org/officeDocument/2006/relationships/image" Target="../media/image137.png"/><Relationship Id="rId11" Type="http://schemas.openxmlformats.org/officeDocument/2006/relationships/image" Target="../media/image92.png"/><Relationship Id="rId24" Type="http://schemas.openxmlformats.org/officeDocument/2006/relationships/image" Target="../media/image164.svg"/><Relationship Id="rId5" Type="http://schemas.openxmlformats.org/officeDocument/2006/relationships/image" Target="../media/image140.png"/><Relationship Id="rId15" Type="http://schemas.openxmlformats.org/officeDocument/2006/relationships/image" Target="../media/image82.png"/><Relationship Id="rId23" Type="http://schemas.openxmlformats.org/officeDocument/2006/relationships/image" Target="../media/image163.png"/><Relationship Id="rId10" Type="http://schemas.openxmlformats.org/officeDocument/2006/relationships/image" Target="../media/image145.png"/><Relationship Id="rId19" Type="http://schemas.openxmlformats.org/officeDocument/2006/relationships/image" Target="../media/image150.png"/><Relationship Id="rId4" Type="http://schemas.openxmlformats.org/officeDocument/2006/relationships/image" Target="../media/image139.png"/><Relationship Id="rId9" Type="http://schemas.openxmlformats.org/officeDocument/2006/relationships/image" Target="../media/image142.svg"/><Relationship Id="rId14" Type="http://schemas.openxmlformats.org/officeDocument/2006/relationships/image" Target="../media/image149.png"/><Relationship Id="rId22" Type="http://schemas.openxmlformats.org/officeDocument/2006/relationships/image" Target="../media/image162.svg"/><Relationship Id="rId27" Type="http://schemas.openxmlformats.org/officeDocument/2006/relationships/hyperlink" Target="https://learn.microsoft.com/en-us/fabric/onelake/onelake-shortcuts?WT.mc_id=DP-MVP-5004564"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88.svg"/><Relationship Id="rId18" Type="http://schemas.openxmlformats.org/officeDocument/2006/relationships/image" Target="../media/image86.svg"/><Relationship Id="rId26" Type="http://schemas.openxmlformats.org/officeDocument/2006/relationships/image" Target="../media/image166.svg"/><Relationship Id="rId3" Type="http://schemas.openxmlformats.org/officeDocument/2006/relationships/image" Target="../media/image159.png"/><Relationship Id="rId21" Type="http://schemas.openxmlformats.org/officeDocument/2006/relationships/image" Target="../media/image161.png"/><Relationship Id="rId7" Type="http://schemas.openxmlformats.org/officeDocument/2006/relationships/hyperlink" Target="https://medium.com/azure-data-lake/connecting-your-own-hadoop-or-spark-to-azure-data-lake-store-93d426d6a5f4" TargetMode="External"/><Relationship Id="rId12" Type="http://schemas.openxmlformats.org/officeDocument/2006/relationships/image" Target="../media/image87.png"/><Relationship Id="rId17" Type="http://schemas.openxmlformats.org/officeDocument/2006/relationships/image" Target="../media/image85.png"/><Relationship Id="rId25" Type="http://schemas.openxmlformats.org/officeDocument/2006/relationships/image" Target="../media/image165.png"/><Relationship Id="rId2" Type="http://schemas.openxmlformats.org/officeDocument/2006/relationships/notesSlide" Target="../notesSlides/notesSlide31.xml"/><Relationship Id="rId16" Type="http://schemas.openxmlformats.org/officeDocument/2006/relationships/image" Target="../media/image83.svg"/><Relationship Id="rId20" Type="http://schemas.openxmlformats.org/officeDocument/2006/relationships/image" Target="../media/image151.svg"/><Relationship Id="rId1" Type="http://schemas.openxmlformats.org/officeDocument/2006/relationships/slideLayout" Target="../slideLayouts/slideLayout18.xml"/><Relationship Id="rId6" Type="http://schemas.openxmlformats.org/officeDocument/2006/relationships/image" Target="../media/image137.png"/><Relationship Id="rId11" Type="http://schemas.openxmlformats.org/officeDocument/2006/relationships/image" Target="../media/image92.png"/><Relationship Id="rId24" Type="http://schemas.openxmlformats.org/officeDocument/2006/relationships/image" Target="../media/image164.svg"/><Relationship Id="rId5" Type="http://schemas.openxmlformats.org/officeDocument/2006/relationships/image" Target="../media/image140.png"/><Relationship Id="rId15" Type="http://schemas.openxmlformats.org/officeDocument/2006/relationships/image" Target="../media/image82.png"/><Relationship Id="rId23" Type="http://schemas.openxmlformats.org/officeDocument/2006/relationships/image" Target="../media/image163.png"/><Relationship Id="rId10" Type="http://schemas.openxmlformats.org/officeDocument/2006/relationships/image" Target="../media/image145.png"/><Relationship Id="rId19" Type="http://schemas.openxmlformats.org/officeDocument/2006/relationships/image" Target="../media/image150.png"/><Relationship Id="rId4" Type="http://schemas.openxmlformats.org/officeDocument/2006/relationships/image" Target="../media/image139.png"/><Relationship Id="rId9" Type="http://schemas.openxmlformats.org/officeDocument/2006/relationships/image" Target="../media/image142.svg"/><Relationship Id="rId14" Type="http://schemas.openxmlformats.org/officeDocument/2006/relationships/image" Target="../media/image149.png"/><Relationship Id="rId22" Type="http://schemas.openxmlformats.org/officeDocument/2006/relationships/image" Target="../media/image162.svg"/><Relationship Id="rId27" Type="http://schemas.openxmlformats.org/officeDocument/2006/relationships/hyperlink" Target="https://learn.microsoft.com/en-us/fabric/onelake/onelake-shortcuts?WT.mc_id=DP-MVP-5004564"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88.svg"/><Relationship Id="rId18" Type="http://schemas.openxmlformats.org/officeDocument/2006/relationships/image" Target="../media/image86.svg"/><Relationship Id="rId26" Type="http://schemas.openxmlformats.org/officeDocument/2006/relationships/image" Target="../media/image166.svg"/><Relationship Id="rId3" Type="http://schemas.openxmlformats.org/officeDocument/2006/relationships/image" Target="../media/image159.png"/><Relationship Id="rId21" Type="http://schemas.openxmlformats.org/officeDocument/2006/relationships/image" Target="../media/image161.png"/><Relationship Id="rId7" Type="http://schemas.openxmlformats.org/officeDocument/2006/relationships/hyperlink" Target="https://medium.com/azure-data-lake/connecting-your-own-hadoop-or-spark-to-azure-data-lake-store-93d426d6a5f4" TargetMode="External"/><Relationship Id="rId12" Type="http://schemas.openxmlformats.org/officeDocument/2006/relationships/image" Target="../media/image87.png"/><Relationship Id="rId17" Type="http://schemas.openxmlformats.org/officeDocument/2006/relationships/image" Target="../media/image85.png"/><Relationship Id="rId25" Type="http://schemas.openxmlformats.org/officeDocument/2006/relationships/image" Target="../media/image165.png"/><Relationship Id="rId2" Type="http://schemas.openxmlformats.org/officeDocument/2006/relationships/notesSlide" Target="../notesSlides/notesSlide32.xml"/><Relationship Id="rId16" Type="http://schemas.openxmlformats.org/officeDocument/2006/relationships/image" Target="../media/image83.svg"/><Relationship Id="rId20" Type="http://schemas.openxmlformats.org/officeDocument/2006/relationships/image" Target="../media/image151.svg"/><Relationship Id="rId1" Type="http://schemas.openxmlformats.org/officeDocument/2006/relationships/slideLayout" Target="../slideLayouts/slideLayout18.xml"/><Relationship Id="rId6" Type="http://schemas.openxmlformats.org/officeDocument/2006/relationships/image" Target="../media/image137.png"/><Relationship Id="rId11" Type="http://schemas.openxmlformats.org/officeDocument/2006/relationships/image" Target="../media/image92.png"/><Relationship Id="rId24" Type="http://schemas.openxmlformats.org/officeDocument/2006/relationships/image" Target="../media/image164.svg"/><Relationship Id="rId5" Type="http://schemas.openxmlformats.org/officeDocument/2006/relationships/image" Target="../media/image140.png"/><Relationship Id="rId15" Type="http://schemas.openxmlformats.org/officeDocument/2006/relationships/image" Target="../media/image82.png"/><Relationship Id="rId23" Type="http://schemas.openxmlformats.org/officeDocument/2006/relationships/image" Target="../media/image163.png"/><Relationship Id="rId10" Type="http://schemas.openxmlformats.org/officeDocument/2006/relationships/image" Target="../media/image145.png"/><Relationship Id="rId19" Type="http://schemas.openxmlformats.org/officeDocument/2006/relationships/image" Target="../media/image150.png"/><Relationship Id="rId4" Type="http://schemas.openxmlformats.org/officeDocument/2006/relationships/image" Target="../media/image139.png"/><Relationship Id="rId9" Type="http://schemas.openxmlformats.org/officeDocument/2006/relationships/image" Target="../media/image142.svg"/><Relationship Id="rId14" Type="http://schemas.openxmlformats.org/officeDocument/2006/relationships/image" Target="../media/image149.png"/><Relationship Id="rId22" Type="http://schemas.openxmlformats.org/officeDocument/2006/relationships/image" Target="../media/image162.svg"/><Relationship Id="rId27" Type="http://schemas.openxmlformats.org/officeDocument/2006/relationships/hyperlink" Target="https://learn.microsoft.com/en-us/fabric/onelake/onelake-shortcuts?WT.mc_id=DP-MVP-5004564"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88.svg"/><Relationship Id="rId18" Type="http://schemas.openxmlformats.org/officeDocument/2006/relationships/image" Target="../media/image86.svg"/><Relationship Id="rId26" Type="http://schemas.openxmlformats.org/officeDocument/2006/relationships/image" Target="../media/image166.svg"/><Relationship Id="rId3" Type="http://schemas.openxmlformats.org/officeDocument/2006/relationships/image" Target="../media/image159.png"/><Relationship Id="rId21" Type="http://schemas.openxmlformats.org/officeDocument/2006/relationships/image" Target="../media/image161.png"/><Relationship Id="rId7" Type="http://schemas.openxmlformats.org/officeDocument/2006/relationships/hyperlink" Target="https://medium.com/azure-data-lake/connecting-your-own-hadoop-or-spark-to-azure-data-lake-store-93d426d6a5f4" TargetMode="External"/><Relationship Id="rId12" Type="http://schemas.openxmlformats.org/officeDocument/2006/relationships/image" Target="../media/image87.png"/><Relationship Id="rId17" Type="http://schemas.openxmlformats.org/officeDocument/2006/relationships/image" Target="../media/image85.png"/><Relationship Id="rId25" Type="http://schemas.openxmlformats.org/officeDocument/2006/relationships/image" Target="../media/image165.png"/><Relationship Id="rId2" Type="http://schemas.openxmlformats.org/officeDocument/2006/relationships/notesSlide" Target="../notesSlides/notesSlide33.xml"/><Relationship Id="rId16" Type="http://schemas.openxmlformats.org/officeDocument/2006/relationships/image" Target="../media/image83.svg"/><Relationship Id="rId20" Type="http://schemas.openxmlformats.org/officeDocument/2006/relationships/image" Target="../media/image151.svg"/><Relationship Id="rId1" Type="http://schemas.openxmlformats.org/officeDocument/2006/relationships/slideLayout" Target="../slideLayouts/slideLayout18.xml"/><Relationship Id="rId6" Type="http://schemas.openxmlformats.org/officeDocument/2006/relationships/image" Target="../media/image137.png"/><Relationship Id="rId11" Type="http://schemas.openxmlformats.org/officeDocument/2006/relationships/image" Target="../media/image92.png"/><Relationship Id="rId24" Type="http://schemas.openxmlformats.org/officeDocument/2006/relationships/image" Target="../media/image164.svg"/><Relationship Id="rId5" Type="http://schemas.openxmlformats.org/officeDocument/2006/relationships/image" Target="../media/image140.png"/><Relationship Id="rId15" Type="http://schemas.openxmlformats.org/officeDocument/2006/relationships/image" Target="../media/image82.png"/><Relationship Id="rId23" Type="http://schemas.openxmlformats.org/officeDocument/2006/relationships/image" Target="../media/image163.png"/><Relationship Id="rId10" Type="http://schemas.openxmlformats.org/officeDocument/2006/relationships/image" Target="../media/image145.png"/><Relationship Id="rId19" Type="http://schemas.openxmlformats.org/officeDocument/2006/relationships/image" Target="../media/image150.png"/><Relationship Id="rId4" Type="http://schemas.openxmlformats.org/officeDocument/2006/relationships/image" Target="../media/image139.png"/><Relationship Id="rId9" Type="http://schemas.openxmlformats.org/officeDocument/2006/relationships/image" Target="../media/image142.svg"/><Relationship Id="rId14" Type="http://schemas.openxmlformats.org/officeDocument/2006/relationships/image" Target="../media/image149.png"/><Relationship Id="rId22" Type="http://schemas.openxmlformats.org/officeDocument/2006/relationships/image" Target="../media/image162.svg"/><Relationship Id="rId27" Type="http://schemas.openxmlformats.org/officeDocument/2006/relationships/hyperlink" Target="https://learn.microsoft.com/en-us/fabric/onelake/onelake-shortcuts?WT.mc_id=DP-MVP-5004564"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hyperlink" Target="https://learn.microsoft.com/en-us/fabric/governance/external-data-sharing-overview?WT.mc_id=DP-MVP-5004564"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169.png"/></Relationships>
</file>

<file path=ppt/slides/_rels/slide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161.png"/><Relationship Id="rId18" Type="http://schemas.openxmlformats.org/officeDocument/2006/relationships/image" Target="../media/image166.svg"/><Relationship Id="rId26" Type="http://schemas.openxmlformats.org/officeDocument/2006/relationships/image" Target="../media/image177.png"/><Relationship Id="rId3" Type="http://schemas.openxmlformats.org/officeDocument/2006/relationships/image" Target="../media/image92.png"/><Relationship Id="rId21" Type="http://schemas.openxmlformats.org/officeDocument/2006/relationships/image" Target="../media/image172.png"/><Relationship Id="rId7" Type="http://schemas.openxmlformats.org/officeDocument/2006/relationships/image" Target="../media/image82.png"/><Relationship Id="rId12" Type="http://schemas.openxmlformats.org/officeDocument/2006/relationships/image" Target="../media/image151.svg"/><Relationship Id="rId17" Type="http://schemas.openxmlformats.org/officeDocument/2006/relationships/image" Target="../media/image165.png"/><Relationship Id="rId25" Type="http://schemas.openxmlformats.org/officeDocument/2006/relationships/image" Target="../media/image176.png"/><Relationship Id="rId2" Type="http://schemas.openxmlformats.org/officeDocument/2006/relationships/notesSlide" Target="../notesSlides/notesSlide36.xml"/><Relationship Id="rId16" Type="http://schemas.openxmlformats.org/officeDocument/2006/relationships/image" Target="../media/image164.svg"/><Relationship Id="rId20" Type="http://schemas.openxmlformats.org/officeDocument/2006/relationships/image" Target="../media/image171.png"/><Relationship Id="rId29" Type="http://schemas.openxmlformats.org/officeDocument/2006/relationships/hyperlink" Target="https://learn.microsoft.com/en-us/fabric/database/mirrored-database/overview?WT.mc_id=DP-MVP-5004564" TargetMode="External"/><Relationship Id="rId1" Type="http://schemas.openxmlformats.org/officeDocument/2006/relationships/slideLayout" Target="../slideLayouts/slideLayout18.xml"/><Relationship Id="rId6" Type="http://schemas.openxmlformats.org/officeDocument/2006/relationships/image" Target="../media/image149.png"/><Relationship Id="rId11" Type="http://schemas.openxmlformats.org/officeDocument/2006/relationships/image" Target="../media/image150.png"/><Relationship Id="rId24" Type="http://schemas.openxmlformats.org/officeDocument/2006/relationships/image" Target="../media/image175.png"/><Relationship Id="rId5" Type="http://schemas.openxmlformats.org/officeDocument/2006/relationships/image" Target="../media/image88.svg"/><Relationship Id="rId15" Type="http://schemas.openxmlformats.org/officeDocument/2006/relationships/image" Target="../media/image163.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86.svg"/><Relationship Id="rId19" Type="http://schemas.openxmlformats.org/officeDocument/2006/relationships/image" Target="../media/image170.png"/><Relationship Id="rId4" Type="http://schemas.openxmlformats.org/officeDocument/2006/relationships/image" Target="../media/image87.png"/><Relationship Id="rId9" Type="http://schemas.openxmlformats.org/officeDocument/2006/relationships/image" Target="../media/image85.png"/><Relationship Id="rId14" Type="http://schemas.openxmlformats.org/officeDocument/2006/relationships/image" Target="../media/image162.svg"/><Relationship Id="rId22" Type="http://schemas.openxmlformats.org/officeDocument/2006/relationships/image" Target="../media/image173.png"/><Relationship Id="rId27" Type="http://schemas.openxmlformats.org/officeDocument/2006/relationships/image" Target="../media/image178.png"/></Relationships>
</file>

<file path=ppt/slides/_rels/slide42.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48.png"/><Relationship Id="rId18" Type="http://schemas.openxmlformats.org/officeDocument/2006/relationships/image" Target="../media/image194.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png"/><Relationship Id="rId17" Type="http://schemas.openxmlformats.org/officeDocument/2006/relationships/image" Target="../media/image193.svg"/><Relationship Id="rId2" Type="http://schemas.openxmlformats.org/officeDocument/2006/relationships/notesSlide" Target="../notesSlides/notesSlide37.xml"/><Relationship Id="rId16" Type="http://schemas.openxmlformats.org/officeDocument/2006/relationships/image" Target="../media/image192.png"/><Relationship Id="rId1" Type="http://schemas.openxmlformats.org/officeDocument/2006/relationships/slideLayout" Target="../slideLayouts/slideLayout6.xml"/><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191.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0.png"/></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hyperlink" Target="https://medium.com/azure-data-lake/connecting-your-own-hadoop-or-spark-to-azure-data-lake-store-93d426d6a5f4" TargetMode="External"/><Relationship Id="rId3" Type="http://schemas.openxmlformats.org/officeDocument/2006/relationships/image" Target="../media/image92.png"/><Relationship Id="rId21" Type="http://schemas.openxmlformats.org/officeDocument/2006/relationships/image" Target="../media/image142.svg"/><Relationship Id="rId7" Type="http://schemas.openxmlformats.org/officeDocument/2006/relationships/image" Target="../media/image125.sv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37.png"/><Relationship Id="rId2" Type="http://schemas.openxmlformats.org/officeDocument/2006/relationships/notesSlide" Target="../notesSlides/notesSlide38.xml"/><Relationship Id="rId16" Type="http://schemas.openxmlformats.org/officeDocument/2006/relationships/image" Target="../media/image133.svg"/><Relationship Id="rId20" Type="http://schemas.openxmlformats.org/officeDocument/2006/relationships/image" Target="../media/image141.png"/><Relationship Id="rId29"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hyperlink" Target="https://en.logodownload.org/microsoft-excel-logo/" TargetMode="External"/><Relationship Id="rId24" Type="http://schemas.openxmlformats.org/officeDocument/2006/relationships/image" Target="../media/image148.png"/><Relationship Id="rId32" Type="http://schemas.openxmlformats.org/officeDocument/2006/relationships/image" Target="../media/image145.png"/><Relationship Id="rId5" Type="http://schemas.openxmlformats.org/officeDocument/2006/relationships/image" Target="../media/image195.svg"/><Relationship Id="rId15" Type="http://schemas.openxmlformats.org/officeDocument/2006/relationships/image" Target="../media/image132.png"/><Relationship Id="rId23" Type="http://schemas.openxmlformats.org/officeDocument/2006/relationships/image" Target="../media/image147.png"/><Relationship Id="rId28" Type="http://schemas.openxmlformats.org/officeDocument/2006/relationships/image" Target="../media/image139.png"/><Relationship Id="rId10" Type="http://schemas.openxmlformats.org/officeDocument/2006/relationships/image" Target="../media/image128.png"/><Relationship Id="rId19" Type="http://schemas.openxmlformats.org/officeDocument/2006/relationships/image" Target="../media/image136.png"/><Relationship Id="rId31" Type="http://schemas.openxmlformats.org/officeDocument/2006/relationships/image" Target="../media/image144.png"/><Relationship Id="rId4" Type="http://schemas.openxmlformats.org/officeDocument/2006/relationships/image" Target="../media/image122.png"/><Relationship Id="rId9" Type="http://schemas.openxmlformats.org/officeDocument/2006/relationships/image" Target="../media/image127.svg"/><Relationship Id="rId14" Type="http://schemas.openxmlformats.org/officeDocument/2006/relationships/image" Target="../media/image131.png"/><Relationship Id="rId22" Type="http://schemas.openxmlformats.org/officeDocument/2006/relationships/image" Target="../media/image146.png"/><Relationship Id="rId27" Type="http://schemas.openxmlformats.org/officeDocument/2006/relationships/image" Target="../media/image138.png"/><Relationship Id="rId30" Type="http://schemas.openxmlformats.org/officeDocument/2006/relationships/image" Target="../media/image1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slideLayout" Target="../slideLayouts/slideLayout32.xml"/><Relationship Id="rId1" Type="http://schemas.openxmlformats.org/officeDocument/2006/relationships/video" Target="https://www.youtube.com/embed/eVKNAtuZ3DA?feature=oembe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0.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svg"/><Relationship Id="rId18" Type="http://schemas.openxmlformats.org/officeDocument/2006/relationships/image" Target="../media/image213.svg"/><Relationship Id="rId3" Type="http://schemas.openxmlformats.org/officeDocument/2006/relationships/image" Target="../media/image92.png"/><Relationship Id="rId7" Type="http://schemas.openxmlformats.org/officeDocument/2006/relationships/image" Target="../media/image204.svg"/><Relationship Id="rId12" Type="http://schemas.openxmlformats.org/officeDocument/2006/relationships/image" Target="../media/image209.png"/><Relationship Id="rId17" Type="http://schemas.openxmlformats.org/officeDocument/2006/relationships/image" Target="../media/image212.png"/><Relationship Id="rId2" Type="http://schemas.openxmlformats.org/officeDocument/2006/relationships/notesSlide" Target="../notesSlides/notesSlide42.xml"/><Relationship Id="rId16" Type="http://schemas.openxmlformats.org/officeDocument/2006/relationships/image" Target="../media/image211.png"/><Relationship Id="rId1" Type="http://schemas.openxmlformats.org/officeDocument/2006/relationships/slideLayout" Target="../slideLayouts/slideLayout18.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5" Type="http://schemas.openxmlformats.org/officeDocument/2006/relationships/image" Target="../media/image86.svg"/><Relationship Id="rId10" Type="http://schemas.openxmlformats.org/officeDocument/2006/relationships/image" Target="../media/image207.png"/><Relationship Id="rId4" Type="http://schemas.openxmlformats.org/officeDocument/2006/relationships/image" Target="../media/image87.png"/><Relationship Id="rId9" Type="http://schemas.openxmlformats.org/officeDocument/2006/relationships/image" Target="../media/image206.svg"/><Relationship Id="rId14" Type="http://schemas.openxmlformats.org/officeDocument/2006/relationships/image" Target="../media/image85.png"/></Relationships>
</file>

<file path=ppt/slides/_rels/slide52.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svg"/><Relationship Id="rId18" Type="http://schemas.openxmlformats.org/officeDocument/2006/relationships/image" Target="../media/image213.svg"/><Relationship Id="rId3" Type="http://schemas.openxmlformats.org/officeDocument/2006/relationships/image" Target="../media/image92.png"/><Relationship Id="rId7" Type="http://schemas.openxmlformats.org/officeDocument/2006/relationships/image" Target="../media/image204.svg"/><Relationship Id="rId12" Type="http://schemas.openxmlformats.org/officeDocument/2006/relationships/image" Target="../media/image209.png"/><Relationship Id="rId17" Type="http://schemas.openxmlformats.org/officeDocument/2006/relationships/image" Target="../media/image212.png"/><Relationship Id="rId2" Type="http://schemas.openxmlformats.org/officeDocument/2006/relationships/notesSlide" Target="../notesSlides/notesSlide43.xml"/><Relationship Id="rId16" Type="http://schemas.openxmlformats.org/officeDocument/2006/relationships/image" Target="../media/image211.png"/><Relationship Id="rId1" Type="http://schemas.openxmlformats.org/officeDocument/2006/relationships/slideLayout" Target="../slideLayouts/slideLayout36.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5" Type="http://schemas.openxmlformats.org/officeDocument/2006/relationships/image" Target="../media/image86.svg"/><Relationship Id="rId10" Type="http://schemas.openxmlformats.org/officeDocument/2006/relationships/image" Target="../media/image207.png"/><Relationship Id="rId4" Type="http://schemas.openxmlformats.org/officeDocument/2006/relationships/image" Target="../media/image87.png"/><Relationship Id="rId9" Type="http://schemas.openxmlformats.org/officeDocument/2006/relationships/image" Target="../media/image206.svg"/><Relationship Id="rId1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16.png"/></Relationships>
</file>

<file path=ppt/slides/_rels/slide5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0.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6.png"/></Relationships>
</file>

<file path=ppt/slides/_rels/slide5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81.jpe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54A58-09B7-0903-D2DE-D95BF535C580}"/>
            </a:ext>
          </a:extLst>
        </p:cNvPr>
        <p:cNvGrpSpPr/>
        <p:nvPr/>
      </p:nvGrpSpPr>
      <p:grpSpPr>
        <a:xfrm>
          <a:off x="0" y="0"/>
          <a:ext cx="0" cy="0"/>
          <a:chOff x="0" y="0"/>
          <a:chExt cx="0" cy="0"/>
        </a:xfrm>
      </p:grpSpPr>
      <p:sp>
        <p:nvSpPr>
          <p:cNvPr id="21" name="Text Placeholder 20">
            <a:extLst>
              <a:ext uri="{FF2B5EF4-FFF2-40B4-BE49-F238E27FC236}">
                <a16:creationId xmlns:a16="http://schemas.microsoft.com/office/drawing/2014/main" id="{A920F47A-E796-CDAF-75F6-92DAD1BEFDAE}"/>
              </a:ext>
            </a:extLst>
          </p:cNvPr>
          <p:cNvSpPr>
            <a:spLocks noGrp="1"/>
          </p:cNvSpPr>
          <p:nvPr>
            <p:ph type="body" sz="quarter" idx="4294967295"/>
          </p:nvPr>
        </p:nvSpPr>
        <p:spPr>
          <a:xfrm>
            <a:off x="7069902" y="1332034"/>
            <a:ext cx="9268875" cy="2755472"/>
          </a:xfrm>
        </p:spPr>
        <p:txBody>
          <a:bodyPr>
            <a:normAutofit/>
          </a:bodyPr>
          <a:lstStyle/>
          <a:p>
            <a:pPr>
              <a:defRPr/>
            </a:pPr>
            <a:r>
              <a:rPr lang="en-US" dirty="0"/>
              <a:t>Erwin de Kreuk</a:t>
            </a:r>
          </a:p>
          <a:p>
            <a:pPr>
              <a:defRPr/>
            </a:pPr>
            <a:r>
              <a:rPr lang="en-US" dirty="0"/>
              <a:t>Principal Consultant </a:t>
            </a:r>
          </a:p>
          <a:p>
            <a:pPr>
              <a:defRPr/>
            </a:pPr>
            <a:r>
              <a:rPr lang="en-US" dirty="0"/>
              <a:t>Lead Data &amp; AI InSpark</a:t>
            </a:r>
          </a:p>
          <a:p>
            <a:endParaRPr lang="nl-NL" dirty="0"/>
          </a:p>
          <a:p>
            <a:endParaRPr lang="en-US" dirty="0"/>
          </a:p>
          <a:p>
            <a:endParaRPr lang="en-US" dirty="0"/>
          </a:p>
        </p:txBody>
      </p:sp>
      <p:pic>
        <p:nvPicPr>
          <p:cNvPr id="3" name="Picture Placeholder 2" descr="A person with his arms crossed&#10;&#10;Description automatically generated">
            <a:extLst>
              <a:ext uri="{FF2B5EF4-FFF2-40B4-BE49-F238E27FC236}">
                <a16:creationId xmlns:a16="http://schemas.microsoft.com/office/drawing/2014/main" id="{AAC0E511-F174-7447-827E-0929DBBA6FA6}"/>
              </a:ext>
            </a:extLst>
          </p:cNvPr>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7226" r="7226"/>
          <a:stretch>
            <a:fillRect/>
          </a:stretch>
        </p:blipFill>
        <p:spPr>
          <a:xfrm>
            <a:off x="7843838" y="3467100"/>
            <a:ext cx="4348162" cy="3390900"/>
          </a:xfrm>
        </p:spPr>
      </p:pic>
      <p:grpSp>
        <p:nvGrpSpPr>
          <p:cNvPr id="4" name="Group 3">
            <a:extLst>
              <a:ext uri="{FF2B5EF4-FFF2-40B4-BE49-F238E27FC236}">
                <a16:creationId xmlns:a16="http://schemas.microsoft.com/office/drawing/2014/main" id="{FDAEFFF1-5417-F03F-F28E-6776CF5DF0C3}"/>
              </a:ext>
            </a:extLst>
          </p:cNvPr>
          <p:cNvGrpSpPr/>
          <p:nvPr/>
        </p:nvGrpSpPr>
        <p:grpSpPr>
          <a:xfrm>
            <a:off x="472862" y="2767593"/>
            <a:ext cx="6526105" cy="2963072"/>
            <a:chOff x="4582522" y="4144491"/>
            <a:chExt cx="6527022" cy="2963488"/>
          </a:xfrm>
        </p:grpSpPr>
        <p:grpSp>
          <p:nvGrpSpPr>
            <p:cNvPr id="5" name="Group 4">
              <a:extLst>
                <a:ext uri="{FF2B5EF4-FFF2-40B4-BE49-F238E27FC236}">
                  <a16:creationId xmlns:a16="http://schemas.microsoft.com/office/drawing/2014/main" id="{D350DD5A-938D-89F7-D3FC-FA46E18B0CB9}"/>
                </a:ext>
              </a:extLst>
            </p:cNvPr>
            <p:cNvGrpSpPr/>
            <p:nvPr/>
          </p:nvGrpSpPr>
          <p:grpSpPr>
            <a:xfrm>
              <a:off x="4582522" y="4144491"/>
              <a:ext cx="6527022" cy="2963488"/>
              <a:chOff x="4582522" y="4144491"/>
              <a:chExt cx="6527022" cy="2963488"/>
            </a:xfrm>
          </p:grpSpPr>
          <p:sp>
            <p:nvSpPr>
              <p:cNvPr id="7" name="Title 1">
                <a:extLst>
                  <a:ext uri="{FF2B5EF4-FFF2-40B4-BE49-F238E27FC236}">
                    <a16:creationId xmlns:a16="http://schemas.microsoft.com/office/drawing/2014/main" id="{6EBCAB6D-22F7-5C60-D1B1-E399F577BD8D}"/>
                  </a:ext>
                </a:extLst>
              </p:cNvPr>
              <p:cNvSpPr txBox="1">
                <a:spLocks/>
              </p:cNvSpPr>
              <p:nvPr/>
            </p:nvSpPr>
            <p:spPr>
              <a:xfrm>
                <a:off x="4965938" y="4144491"/>
                <a:ext cx="6143606" cy="2963488"/>
              </a:xfrm>
              <a:prstGeom prst="rect">
                <a:avLst/>
              </a:prstGeom>
            </p:spPr>
            <p:txBody>
              <a:bodyPr vert="horz" lIns="118708" tIns="59355" rIns="118708" bIns="59355" rtlCol="0" anchor="t" anchorCtr="0">
                <a:normAutofit/>
              </a:bodyPr>
              <a:lstStyle>
                <a:lvl1pPr algn="l" defTabSz="914400" rtl="0" eaLnBrk="1" latinLnBrk="0" hangingPunct="1">
                  <a:lnSpc>
                    <a:spcPct val="120000"/>
                  </a:lnSpc>
                  <a:spcBef>
                    <a:spcPct val="0"/>
                  </a:spcBef>
                  <a:buNone/>
                  <a:defRPr sz="4000" b="1" kern="1200">
                    <a:solidFill>
                      <a:schemeClr val="tx1"/>
                    </a:solidFill>
                    <a:latin typeface="+mj-lt"/>
                    <a:ea typeface="+mj-ea"/>
                    <a:cs typeface="+mj-cs"/>
                  </a:defRPr>
                </a:lvl1pPr>
              </a:lstStyle>
              <a:p>
                <a:pPr defTabSz="1507706">
                  <a:lnSpc>
                    <a:spcPct val="150000"/>
                  </a:lnSpc>
                  <a:defRPr/>
                </a:pPr>
                <a:r>
                  <a:rPr lang="en-US" sz="1940" b="0" dirty="0">
                    <a:solidFill>
                      <a:schemeClr val="tx2"/>
                    </a:solidFill>
                    <a:cs typeface="Segoe Sans Display" pitchFamily="2" charset="0"/>
                  </a:rPr>
                  <a:t>@erwindekreuk.bsky.social</a:t>
                </a:r>
                <a:br>
                  <a:rPr lang="nl-NL" sz="1940" b="0" dirty="0">
                    <a:solidFill>
                      <a:schemeClr val="tx2"/>
                    </a:solidFill>
                    <a:cs typeface="Segoe Sans Display" pitchFamily="2" charset="0"/>
                  </a:rPr>
                </a:br>
                <a:r>
                  <a:rPr lang="nl-NL" sz="1940" b="0" dirty="0">
                    <a:solidFill>
                      <a:schemeClr val="tx2"/>
                    </a:solidFill>
                    <a:cs typeface="Segoe Sans Display" pitchFamily="2" charset="0"/>
                  </a:rPr>
                  <a:t>linkedin.com/in/</a:t>
                </a:r>
                <a:r>
                  <a:rPr lang="nl-NL" sz="1940" b="0" dirty="0" err="1">
                    <a:solidFill>
                      <a:schemeClr val="tx2"/>
                    </a:solidFill>
                    <a:cs typeface="Segoe Sans Display" pitchFamily="2" charset="0"/>
                  </a:rPr>
                  <a:t>erwindekreuk</a:t>
                </a:r>
                <a:endParaRPr lang="nl-NL" sz="1940" b="0" dirty="0">
                  <a:solidFill>
                    <a:schemeClr val="tx2"/>
                  </a:solidFill>
                  <a:cs typeface="Segoe Sans Display" pitchFamily="2" charset="0"/>
                </a:endParaRPr>
              </a:p>
              <a:p>
                <a:pPr defTabSz="1507706">
                  <a:lnSpc>
                    <a:spcPct val="150000"/>
                  </a:lnSpc>
                  <a:defRPr/>
                </a:pPr>
                <a:r>
                  <a:rPr lang="nl-NL" sz="1940" b="0" dirty="0">
                    <a:solidFill>
                      <a:schemeClr val="tx2"/>
                    </a:solidFill>
                    <a:cs typeface="Segoe Sans Display" pitchFamily="2" charset="0"/>
                  </a:rPr>
                  <a:t>erwindekreuk.com </a:t>
                </a:r>
              </a:p>
              <a:p>
                <a:pPr defTabSz="1507706">
                  <a:lnSpc>
                    <a:spcPct val="150000"/>
                  </a:lnSpc>
                  <a:defRPr/>
                </a:pPr>
                <a:r>
                  <a:rPr lang="nl-NL" sz="1940" b="0" dirty="0">
                    <a:solidFill>
                      <a:schemeClr val="tx2"/>
                    </a:solidFill>
                    <a:cs typeface="Segoe Sans Display" pitchFamily="2" charset="0"/>
                  </a:rPr>
                  <a:t>github.com/</a:t>
                </a:r>
                <a:r>
                  <a:rPr lang="nl-NL" sz="1940" b="0" dirty="0" err="1">
                    <a:solidFill>
                      <a:schemeClr val="tx2"/>
                    </a:solidFill>
                    <a:cs typeface="Segoe Sans Display" pitchFamily="2" charset="0"/>
                  </a:rPr>
                  <a:t>edkreuk</a:t>
                </a:r>
                <a:endParaRPr lang="nl-NL" sz="1940" b="0" dirty="0">
                  <a:solidFill>
                    <a:schemeClr val="tx2"/>
                  </a:solidFill>
                  <a:cs typeface="Segoe Sans Display" pitchFamily="2" charset="0"/>
                </a:endParaRPr>
              </a:p>
              <a:p>
                <a:pPr defTabSz="1507706">
                  <a:lnSpc>
                    <a:spcPct val="150000"/>
                  </a:lnSpc>
                  <a:defRPr/>
                </a:pPr>
                <a:r>
                  <a:rPr lang="en-US" sz="1940" b="0" dirty="0">
                    <a:solidFill>
                      <a:schemeClr val="tx2"/>
                    </a:solidFill>
                    <a:cs typeface="Segoe Sans Display" pitchFamily="2" charset="0"/>
                  </a:rPr>
                  <a:t>https://sessionize.com/erwin-de-kreuk/</a:t>
                </a:r>
              </a:p>
              <a:p>
                <a:pPr defTabSz="1507706">
                  <a:lnSpc>
                    <a:spcPct val="150000"/>
                  </a:lnSpc>
                  <a:defRPr/>
                </a:pPr>
                <a:r>
                  <a:rPr lang="nl-NL" sz="1940" b="0" dirty="0">
                    <a:solidFill>
                      <a:schemeClr val="tx2"/>
                    </a:solidFill>
                    <a:cs typeface="Segoe Sans Display" pitchFamily="2" charset="0"/>
                  </a:rPr>
                  <a:t>Dutchfabricusergroup.com</a:t>
                </a:r>
              </a:p>
              <a:p>
                <a:pPr defTabSz="1507706">
                  <a:lnSpc>
                    <a:spcPct val="150000"/>
                  </a:lnSpc>
                  <a:defRPr/>
                </a:pPr>
                <a:endParaRPr lang="en-US" sz="1940" b="0" dirty="0">
                  <a:solidFill>
                    <a:schemeClr val="tx2"/>
                  </a:solidFill>
                  <a:cs typeface="Segoe Sans Display" pitchFamily="2" charset="0"/>
                </a:endParaRPr>
              </a:p>
              <a:p>
                <a:pPr defTabSz="1507706">
                  <a:lnSpc>
                    <a:spcPct val="150000"/>
                  </a:lnSpc>
                  <a:defRPr/>
                </a:pPr>
                <a:endParaRPr lang="nl-NL" sz="1092" b="0" dirty="0">
                  <a:solidFill>
                    <a:srgbClr val="FFFFFF"/>
                  </a:solidFill>
                  <a:latin typeface="Calibri" panose="020F0502020204030204"/>
                </a:endParaRPr>
              </a:p>
            </p:txBody>
          </p:sp>
          <p:pic>
            <p:nvPicPr>
              <p:cNvPr id="8" name="Picture 4" descr="Gerelateerde afbeelding">
                <a:extLst>
                  <a:ext uri="{FF2B5EF4-FFF2-40B4-BE49-F238E27FC236}">
                    <a16:creationId xmlns:a16="http://schemas.microsoft.com/office/drawing/2014/main" id="{7138249E-AE6F-E3F9-3D86-E6BE7CB3D6BC}"/>
                  </a:ext>
                </a:extLst>
              </p:cNvPr>
              <p:cNvPicPr>
                <a:picLocks noChangeAspect="1" noChangeArrowheads="1"/>
              </p:cNvPicPr>
              <p:nvPr/>
            </p:nvPicPr>
            <p:blipFill rotWithShape="1">
              <a:blip r:embed="rId4">
                <a:duotone>
                  <a:prstClr val="black"/>
                  <a:srgbClr val="403C35">
                    <a:lumMod val="50000"/>
                    <a:tint val="45000"/>
                    <a:satMod val="400000"/>
                  </a:srgbClr>
                </a:duotone>
                <a:extLst>
                  <a:ext uri="{28A0092B-C50C-407E-A947-70E740481C1C}">
                    <a14:useLocalDpi xmlns:a14="http://schemas.microsoft.com/office/drawing/2010/main" val="0"/>
                  </a:ext>
                </a:extLst>
              </a:blip>
              <a:srcRect l="30770" t="30052" r="27835" b="29835"/>
              <a:stretch/>
            </p:blipFill>
            <p:spPr bwMode="auto">
              <a:xfrm>
                <a:off x="4608769" y="4627157"/>
                <a:ext cx="370667" cy="3770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Butterfly with solid fill">
                <a:extLst>
                  <a:ext uri="{FF2B5EF4-FFF2-40B4-BE49-F238E27FC236}">
                    <a16:creationId xmlns:a16="http://schemas.microsoft.com/office/drawing/2014/main" id="{D3034FA5-C14F-B2AD-02E9-C24AE1242D4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582522" y="4260561"/>
                <a:ext cx="344201" cy="344201"/>
              </a:xfrm>
              <a:prstGeom prst="rect">
                <a:avLst/>
              </a:prstGeom>
              <a:noFill/>
            </p:spPr>
          </p:pic>
          <p:sp>
            <p:nvSpPr>
              <p:cNvPr id="10" name="Freeform 90">
                <a:extLst>
                  <a:ext uri="{FF2B5EF4-FFF2-40B4-BE49-F238E27FC236}">
                    <a16:creationId xmlns:a16="http://schemas.microsoft.com/office/drawing/2014/main" id="{70D7566C-C085-06D6-246E-9D2EF4EF74D6}"/>
                  </a:ext>
                </a:extLst>
              </p:cNvPr>
              <p:cNvSpPr>
                <a:spLocks noChangeAspect="1" noEditPoints="1"/>
              </p:cNvSpPr>
              <p:nvPr/>
            </p:nvSpPr>
            <p:spPr bwMode="auto">
              <a:xfrm>
                <a:off x="4604045" y="5066199"/>
                <a:ext cx="312294" cy="324587"/>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6E6E6D"/>
              </a:solidFill>
              <a:ln>
                <a:noFill/>
              </a:ln>
            </p:spPr>
            <p:txBody>
              <a:bodyPr vert="horz" wrap="square" lIns="150760" tIns="75380" rIns="150760" bIns="75380" numCol="1" anchor="t" anchorCtr="0" compatLnSpc="1">
                <a:prstTxWarp prst="textNoShape">
                  <a:avLst/>
                </a:prstTxWarp>
              </a:bodyPr>
              <a:lstStyle/>
              <a:p>
                <a:pPr defTabSz="753853">
                  <a:defRPr/>
                </a:pPr>
                <a:endParaRPr lang="en-US" sz="2910" kern="0">
                  <a:solidFill>
                    <a:srgbClr val="FFFFFF"/>
                  </a:solidFill>
                  <a:latin typeface="Segoe UI"/>
                </a:endParaRPr>
              </a:p>
            </p:txBody>
          </p:sp>
          <p:pic>
            <p:nvPicPr>
              <p:cNvPr id="11" name="Picture 4" descr="Github Icon White #5871 - Free Icons Library">
                <a:extLst>
                  <a:ext uri="{FF2B5EF4-FFF2-40B4-BE49-F238E27FC236}">
                    <a16:creationId xmlns:a16="http://schemas.microsoft.com/office/drawing/2014/main" id="{1200B1D7-01B7-15C7-A10C-DA3C16B77E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5271" y="5510143"/>
                <a:ext cx="370667" cy="38525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8" descr="sessionize_icon - SFeraKon 2023">
              <a:extLst>
                <a:ext uri="{FF2B5EF4-FFF2-40B4-BE49-F238E27FC236}">
                  <a16:creationId xmlns:a16="http://schemas.microsoft.com/office/drawing/2014/main" id="{ADB5B874-70CA-EA37-E34D-12DD9261A8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24457" y="6005066"/>
              <a:ext cx="312294" cy="312294"/>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 Placeholder 22">
            <a:extLst>
              <a:ext uri="{FF2B5EF4-FFF2-40B4-BE49-F238E27FC236}">
                <a16:creationId xmlns:a16="http://schemas.microsoft.com/office/drawing/2014/main" id="{B30DE30B-81AE-C735-F1C2-925D96AB8409}"/>
              </a:ext>
            </a:extLst>
          </p:cNvPr>
          <p:cNvSpPr txBox="1">
            <a:spLocks/>
          </p:cNvSpPr>
          <p:nvPr/>
        </p:nvSpPr>
        <p:spPr>
          <a:xfrm>
            <a:off x="-65706" y="-56043"/>
            <a:ext cx="2964035" cy="3097844"/>
          </a:xfrm>
          <a:prstGeom prst="rect">
            <a:avLst/>
          </a:prstGeom>
          <a:noFill/>
        </p:spPr>
        <p:txBody>
          <a:bodyPr vert="horz" lIns="0" tIns="0" rIns="0" bIns="0" rtlCol="0" anchor="t">
            <a:noAutofit/>
          </a:bodyPr>
          <a:lstStyle>
            <a:lvl1pPr marL="0" indent="0" algn="l" defTabSz="914400" rtl="0" eaLnBrk="1" latinLnBrk="0" hangingPunct="1">
              <a:lnSpc>
                <a:spcPct val="150000"/>
              </a:lnSpc>
              <a:spcBef>
                <a:spcPts val="0"/>
              </a:spcBef>
              <a:spcAft>
                <a:spcPts val="1800"/>
              </a:spcAft>
              <a:buClr>
                <a:schemeClr val="tx2"/>
              </a:buClr>
              <a:buFont typeface="Arial" panose="020B0604020202020204" pitchFamily="34" charset="0"/>
              <a:buNone/>
              <a:tabLst/>
              <a:defRPr sz="2400" b="1" i="0" kern="1200">
                <a:solidFill>
                  <a:schemeClr val="tx1"/>
                </a:solidFill>
                <a:latin typeface="Tenorite" pitchFamily="2" charset="0"/>
                <a:ea typeface="+mn-ea"/>
                <a:cs typeface="+mn-cs"/>
              </a:defRPr>
            </a:lvl1pPr>
            <a:lvl2pPr marL="723900" indent="-342900" algn="l" defTabSz="914400" rtl="0" eaLnBrk="1" latinLnBrk="0" hangingPunct="1">
              <a:lnSpc>
                <a:spcPct val="150000"/>
              </a:lnSpc>
              <a:spcBef>
                <a:spcPts val="0"/>
              </a:spcBef>
              <a:spcAft>
                <a:spcPts val="1800"/>
              </a:spcAft>
              <a:buClr>
                <a:schemeClr val="tx2"/>
              </a:buClr>
              <a:buSzPct val="150000"/>
              <a:buFontTx/>
              <a:buBlip>
                <a:blip r:embed="rId9"/>
              </a:buBlip>
              <a:tabLst/>
              <a:defRPr sz="2400" b="0" i="0" kern="1200">
                <a:solidFill>
                  <a:schemeClr val="tx1"/>
                </a:solidFill>
                <a:latin typeface="Tenorite" pitchFamily="2" charset="0"/>
                <a:ea typeface="+mn-ea"/>
                <a:cs typeface="+mn-cs"/>
              </a:defRPr>
            </a:lvl2pPr>
            <a:lvl3pPr marL="1085850" indent="-342900" algn="l" defTabSz="914400" rtl="0" eaLnBrk="1" latinLnBrk="0" hangingPunct="1">
              <a:lnSpc>
                <a:spcPct val="150000"/>
              </a:lnSpc>
              <a:spcBef>
                <a:spcPts val="0"/>
              </a:spcBef>
              <a:spcAft>
                <a:spcPts val="1800"/>
              </a:spcAft>
              <a:buClr>
                <a:schemeClr val="tx2"/>
              </a:buClr>
              <a:buSzPct val="150000"/>
              <a:buFontTx/>
              <a:buBlip>
                <a:blip r:embed="rId9"/>
              </a:buBlip>
              <a:tabLst>
                <a:tab pos="990600" algn="l"/>
              </a:tabLst>
              <a:defRPr sz="2400" b="0" i="0" kern="1200">
                <a:solidFill>
                  <a:schemeClr val="tx1"/>
                </a:solidFill>
                <a:latin typeface="Tenorite" pitchFamily="2" charset="0"/>
                <a:ea typeface="+mn-ea"/>
                <a:cs typeface="+mn-cs"/>
              </a:defRPr>
            </a:lvl3pPr>
            <a:lvl4pPr marL="1441450" indent="-342900" algn="l" defTabSz="723900" rtl="0" eaLnBrk="1" latinLnBrk="0" hangingPunct="1">
              <a:lnSpc>
                <a:spcPct val="150000"/>
              </a:lnSpc>
              <a:spcBef>
                <a:spcPts val="0"/>
              </a:spcBef>
              <a:spcAft>
                <a:spcPts val="1800"/>
              </a:spcAft>
              <a:buClr>
                <a:schemeClr val="tx2"/>
              </a:buClr>
              <a:buSzPct val="150000"/>
              <a:buFontTx/>
              <a:buBlip>
                <a:blip r:embed="rId9"/>
              </a:buBlip>
              <a:tabLst/>
              <a:defRPr sz="2400" b="0" i="0" kern="1200">
                <a:solidFill>
                  <a:schemeClr val="tx1"/>
                </a:solidFill>
                <a:latin typeface="Tenorite" pitchFamily="2" charset="0"/>
                <a:ea typeface="+mn-ea"/>
                <a:cs typeface="+mn-cs"/>
              </a:defRPr>
            </a:lvl4pPr>
            <a:lvl5pPr marL="1771650" indent="-342900" algn="l" defTabSz="914400" rtl="0" eaLnBrk="1" latinLnBrk="0" hangingPunct="1">
              <a:lnSpc>
                <a:spcPct val="150000"/>
              </a:lnSpc>
              <a:spcBef>
                <a:spcPts val="0"/>
              </a:spcBef>
              <a:spcAft>
                <a:spcPts val="1800"/>
              </a:spcAft>
              <a:buClr>
                <a:schemeClr val="tx2"/>
              </a:buClr>
              <a:buSzPct val="150000"/>
              <a:buFontTx/>
              <a:buBlip>
                <a:blip r:embed="rId9"/>
              </a:buBlip>
              <a:tabLst/>
              <a:defRPr sz="2400" b="0" i="0" kern="1200">
                <a:solidFill>
                  <a:schemeClr val="tx1"/>
                </a:solidFill>
                <a:latin typeface="Tenorite" pitchFamily="2" charset="0"/>
                <a:ea typeface="+mn-ea"/>
                <a:cs typeface="+mn-cs"/>
              </a:defRPr>
            </a:lvl5pPr>
            <a:lvl6pPr marL="719138" indent="0" algn="l" defTabSz="914400" rtl="0" eaLnBrk="1" latinLnBrk="0" hangingPunct="1">
              <a:lnSpc>
                <a:spcPct val="100000"/>
              </a:lnSpc>
              <a:spcBef>
                <a:spcPts val="0"/>
              </a:spcBef>
              <a:spcAft>
                <a:spcPts val="1800"/>
              </a:spcAft>
              <a:buClr>
                <a:schemeClr val="tx2"/>
              </a:buClr>
              <a:buFont typeface="Arial" panose="020B0604020202020204" pitchFamily="34" charset="0"/>
              <a:buNone/>
              <a:tabLst/>
              <a:defRPr sz="2300" b="0" kern="1200">
                <a:solidFill>
                  <a:schemeClr val="tx1"/>
                </a:solidFill>
                <a:latin typeface="+mn-lt"/>
                <a:ea typeface="+mn-ea"/>
                <a:cs typeface="+mn-cs"/>
              </a:defRPr>
            </a:lvl6pPr>
            <a:lvl7pPr marL="1155700" indent="-211138" algn="l" defTabSz="914400" rtl="0" eaLnBrk="1" latinLnBrk="0" hangingPunct="1">
              <a:lnSpc>
                <a:spcPct val="100000"/>
              </a:lnSpc>
              <a:spcBef>
                <a:spcPts val="0"/>
              </a:spcBef>
              <a:spcAft>
                <a:spcPts val="1800"/>
              </a:spcAft>
              <a:buClr>
                <a:schemeClr val="tx2"/>
              </a:buClr>
              <a:buFont typeface="Arial" panose="020B0604020202020204" pitchFamily="34" charset="0"/>
              <a:buChar char="•"/>
              <a:tabLst/>
              <a:defRPr sz="2300" b="0" kern="1200">
                <a:solidFill>
                  <a:schemeClr val="tx1"/>
                </a:solidFill>
                <a:latin typeface="+mn-lt"/>
                <a:ea typeface="+mn-ea"/>
                <a:cs typeface="+mn-cs"/>
              </a:defRPr>
            </a:lvl7pPr>
            <a:lvl8pPr marL="1339850" indent="-184150" algn="l" defTabSz="914400" rtl="0" eaLnBrk="1" latinLnBrk="0" hangingPunct="1">
              <a:lnSpc>
                <a:spcPct val="100000"/>
              </a:lnSpc>
              <a:spcBef>
                <a:spcPts val="0"/>
              </a:spcBef>
              <a:spcAft>
                <a:spcPts val="1800"/>
              </a:spcAft>
              <a:buClr>
                <a:schemeClr val="tx2"/>
              </a:buClr>
              <a:buFont typeface="Arial" panose="020B0604020202020204" pitchFamily="34" charset="0"/>
              <a:buChar char="•"/>
              <a:tabLst/>
              <a:defRPr sz="2300" b="0" kern="1200">
                <a:solidFill>
                  <a:schemeClr val="tx1"/>
                </a:solidFill>
                <a:latin typeface="+mn-lt"/>
                <a:ea typeface="+mn-ea"/>
                <a:cs typeface="+mn-cs"/>
              </a:defRPr>
            </a:lvl8pPr>
            <a:lvl9pPr marL="1565275" indent="-225425" algn="l" defTabSz="914400" rtl="0" eaLnBrk="1" latinLnBrk="0" hangingPunct="1">
              <a:lnSpc>
                <a:spcPct val="100000"/>
              </a:lnSpc>
              <a:spcBef>
                <a:spcPts val="0"/>
              </a:spcBef>
              <a:spcAft>
                <a:spcPts val="1800"/>
              </a:spcAft>
              <a:buClr>
                <a:schemeClr val="tx2"/>
              </a:buClr>
              <a:buFont typeface="Arial" panose="020B0604020202020204" pitchFamily="34" charset="0"/>
              <a:buChar char="•"/>
              <a:tabLst/>
              <a:defRPr sz="2300" b="0" kern="1200">
                <a:solidFill>
                  <a:schemeClr val="tx1"/>
                </a:solidFill>
                <a:latin typeface="+mn-lt"/>
                <a:ea typeface="+mn-ea"/>
                <a:cs typeface="+mn-cs"/>
              </a:defRPr>
            </a:lvl9pPr>
          </a:lstStyle>
          <a:p>
            <a:pPr algn="ctr"/>
            <a:r>
              <a:rPr lang="en-US" dirty="0">
                <a:solidFill>
                  <a:schemeClr val="tx2"/>
                </a:solidFill>
                <a:ea typeface="+mj-ea"/>
                <a:cs typeface="Segoe Sans Display" pitchFamily="2" charset="0"/>
              </a:rPr>
              <a:t>Let’s connect</a:t>
            </a:r>
            <a:endParaRPr lang="it-IT" dirty="0">
              <a:solidFill>
                <a:schemeClr val="tx2"/>
              </a:solidFill>
              <a:ea typeface="+mj-ea"/>
              <a:cs typeface="Segoe Sans Display" pitchFamily="2" charset="0"/>
            </a:endParaRPr>
          </a:p>
          <a:p>
            <a:endParaRPr lang="en-US" sz="1600" dirty="0"/>
          </a:p>
        </p:txBody>
      </p:sp>
      <p:pic>
        <p:nvPicPr>
          <p:cNvPr id="13" name="Picture 4" descr="MVP Logo">
            <a:extLst>
              <a:ext uri="{FF2B5EF4-FFF2-40B4-BE49-F238E27FC236}">
                <a16:creationId xmlns:a16="http://schemas.microsoft.com/office/drawing/2014/main" id="{0D144F13-F644-A736-F05A-E5F89B14D47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4412" y="5939055"/>
            <a:ext cx="2286598" cy="8606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A380B24-74F6-94D0-2CF5-D17CD2CBADA0}"/>
              </a:ext>
            </a:extLst>
          </p:cNvPr>
          <p:cNvPicPr>
            <a:picLocks noChangeAspect="1"/>
          </p:cNvPicPr>
          <p:nvPr/>
        </p:nvPicPr>
        <p:blipFill>
          <a:blip r:embed="rId11"/>
          <a:stretch>
            <a:fillRect/>
          </a:stretch>
        </p:blipFill>
        <p:spPr>
          <a:xfrm>
            <a:off x="337709" y="469842"/>
            <a:ext cx="2157204" cy="2144464"/>
          </a:xfrm>
          <a:prstGeom prst="rect">
            <a:avLst/>
          </a:prstGeom>
        </p:spPr>
      </p:pic>
      <p:pic>
        <p:nvPicPr>
          <p:cNvPr id="16" name="Picture 15">
            <a:extLst>
              <a:ext uri="{FF2B5EF4-FFF2-40B4-BE49-F238E27FC236}">
                <a16:creationId xmlns:a16="http://schemas.microsoft.com/office/drawing/2014/main" id="{EBEE732B-BACE-AF47-9B33-00CC935020CB}"/>
              </a:ext>
            </a:extLst>
          </p:cNvPr>
          <p:cNvPicPr>
            <a:picLocks noChangeAspect="1"/>
          </p:cNvPicPr>
          <p:nvPr/>
        </p:nvPicPr>
        <p:blipFill>
          <a:blip r:embed="rId12"/>
          <a:stretch>
            <a:fillRect/>
          </a:stretch>
        </p:blipFill>
        <p:spPr>
          <a:xfrm>
            <a:off x="434570" y="5100312"/>
            <a:ext cx="396858" cy="398039"/>
          </a:xfrm>
          <a:prstGeom prst="rect">
            <a:avLst/>
          </a:prstGeom>
        </p:spPr>
      </p:pic>
    </p:spTree>
    <p:extLst>
      <p:ext uri="{BB962C8B-B14F-4D97-AF65-F5344CB8AC3E}">
        <p14:creationId xmlns:p14="http://schemas.microsoft.com/office/powerpoint/2010/main" val="101777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4" descr="Calendar on table">
            <a:extLst>
              <a:ext uri="{FF2B5EF4-FFF2-40B4-BE49-F238E27FC236}">
                <a16:creationId xmlns:a16="http://schemas.microsoft.com/office/drawing/2014/main" id="{907AF63B-1DA7-1F96-7E86-95E570449C58}"/>
              </a:ext>
            </a:extLst>
          </p:cNvPr>
          <p:cNvPicPr>
            <a:picLocks noChangeAspect="1"/>
          </p:cNvPicPr>
          <p:nvPr/>
        </p:nvPicPr>
        <p:blipFill rotWithShape="1">
          <a:blip r:embed="rId2"/>
          <a:srcRect l="2016" r="36183" b="-1"/>
          <a:stretch/>
        </p:blipFill>
        <p:spPr>
          <a:xfrm>
            <a:off x="5842522" y="250"/>
            <a:ext cx="6349051" cy="6857509"/>
          </a:xfrm>
          <a:prstGeom prst="rect">
            <a:avLst/>
          </a:prstGeom>
        </p:spPr>
      </p:pic>
      <p:sp>
        <p:nvSpPr>
          <p:cNvPr id="3" name="Content Placeholder 2">
            <a:extLst>
              <a:ext uri="{FF2B5EF4-FFF2-40B4-BE49-F238E27FC236}">
                <a16:creationId xmlns:a16="http://schemas.microsoft.com/office/drawing/2014/main" id="{0CC16ADC-B535-EA9F-BB28-C4F68D728380}"/>
              </a:ext>
            </a:extLst>
          </p:cNvPr>
          <p:cNvSpPr>
            <a:spLocks noGrp="1"/>
          </p:cNvSpPr>
          <p:nvPr>
            <p:ph type="body" sz="quarter" idx="13"/>
          </p:nvPr>
        </p:nvSpPr>
        <p:spPr/>
        <p:txBody>
          <a:bodyPr anchor="ctr">
            <a:normAutofit fontScale="92500" lnSpcReduction="20000"/>
          </a:bodyPr>
          <a:lstStyle/>
          <a:p>
            <a:endParaRPr lang="nl-NL" dirty="0"/>
          </a:p>
        </p:txBody>
      </p:sp>
      <p:sp>
        <p:nvSpPr>
          <p:cNvPr id="2" name="Title 1">
            <a:extLst>
              <a:ext uri="{FF2B5EF4-FFF2-40B4-BE49-F238E27FC236}">
                <a16:creationId xmlns:a16="http://schemas.microsoft.com/office/drawing/2014/main" id="{414F9672-328C-5EB5-5F66-DFD06763C419}"/>
              </a:ext>
            </a:extLst>
          </p:cNvPr>
          <p:cNvSpPr>
            <a:spLocks noGrp="1"/>
          </p:cNvSpPr>
          <p:nvPr>
            <p:ph type="title"/>
          </p:nvPr>
        </p:nvSpPr>
        <p:spPr/>
        <p:txBody>
          <a:bodyPr>
            <a:normAutofit fontScale="90000"/>
          </a:bodyPr>
          <a:lstStyle/>
          <a:p>
            <a:r>
              <a:rPr lang="en-US" dirty="0"/>
              <a:t>Objectives of today</a:t>
            </a:r>
            <a:endParaRPr lang="nl-NL" dirty="0"/>
          </a:p>
        </p:txBody>
      </p:sp>
      <p:sp>
        <p:nvSpPr>
          <p:cNvPr id="7" name="Text Placeholder 6">
            <a:extLst>
              <a:ext uri="{FF2B5EF4-FFF2-40B4-BE49-F238E27FC236}">
                <a16:creationId xmlns:a16="http://schemas.microsoft.com/office/drawing/2014/main" id="{E69DB96C-A1F0-1132-A110-5B04B6255FEF}"/>
              </a:ext>
            </a:extLst>
          </p:cNvPr>
          <p:cNvSpPr>
            <a:spLocks noGrp="1"/>
          </p:cNvSpPr>
          <p:nvPr>
            <p:ph type="body" sz="quarter" idx="46"/>
          </p:nvPr>
        </p:nvSpPr>
        <p:spPr/>
        <p:txBody>
          <a:bodyPr>
            <a:normAutofit fontScale="25000" lnSpcReduction="20000"/>
          </a:bodyPr>
          <a:lstStyle/>
          <a:p>
            <a:endParaRPr lang="en-US"/>
          </a:p>
        </p:txBody>
      </p:sp>
      <p:sp>
        <p:nvSpPr>
          <p:cNvPr id="8" name="Text Placeholder 7">
            <a:extLst>
              <a:ext uri="{FF2B5EF4-FFF2-40B4-BE49-F238E27FC236}">
                <a16:creationId xmlns:a16="http://schemas.microsoft.com/office/drawing/2014/main" id="{4FF0B935-2A69-DEA9-081B-0000A70240DD}"/>
              </a:ext>
            </a:extLst>
          </p:cNvPr>
          <p:cNvSpPr>
            <a:spLocks noGrp="1"/>
          </p:cNvSpPr>
          <p:nvPr>
            <p:ph type="body" sz="quarter" idx="47"/>
          </p:nvPr>
        </p:nvSpPr>
        <p:spPr/>
        <p:txBody>
          <a:bodyPr>
            <a:normAutofit fontScale="25000" lnSpcReduction="20000"/>
          </a:bodyPr>
          <a:lstStyle/>
          <a:p>
            <a:endParaRPr lang="en-US"/>
          </a:p>
        </p:txBody>
      </p:sp>
      <p:sp>
        <p:nvSpPr>
          <p:cNvPr id="9" name="Text Placeholder 8">
            <a:extLst>
              <a:ext uri="{FF2B5EF4-FFF2-40B4-BE49-F238E27FC236}">
                <a16:creationId xmlns:a16="http://schemas.microsoft.com/office/drawing/2014/main" id="{7D6522AD-08AB-2702-9305-F9566BADED52}"/>
              </a:ext>
            </a:extLst>
          </p:cNvPr>
          <p:cNvSpPr>
            <a:spLocks noGrp="1"/>
          </p:cNvSpPr>
          <p:nvPr>
            <p:ph type="body" sz="quarter" idx="48"/>
          </p:nvPr>
        </p:nvSpPr>
        <p:spPr/>
        <p:txBody>
          <a:bodyPr vert="horz" lIns="0" tIns="0" rIns="0" bIns="0" rtlCol="0" anchor="t">
            <a:noAutofit/>
          </a:bodyPr>
          <a:lstStyle/>
          <a:p>
            <a:pPr marL="277246" indent="-277246">
              <a:buFont typeface="Arial" panose="020B0604020202020204" pitchFamily="34" charset="0"/>
              <a:buChar char="•"/>
            </a:pPr>
            <a:r>
              <a:rPr lang="en-US" sz="1698" dirty="0" err="1"/>
              <a:t>Onelake</a:t>
            </a:r>
            <a:endParaRPr lang="en-US" sz="1698" dirty="0"/>
          </a:p>
          <a:p>
            <a:pPr marL="277246" indent="-277246">
              <a:buFont typeface="Arial" panose="020B0604020202020204" pitchFamily="34" charset="0"/>
              <a:buChar char="•"/>
            </a:pPr>
            <a:r>
              <a:rPr lang="en-US" sz="1698" dirty="0"/>
              <a:t>Shortcuts</a:t>
            </a:r>
          </a:p>
          <a:p>
            <a:pPr marL="277246" indent="-277246">
              <a:buFont typeface="Arial" panose="020B0604020202020204" pitchFamily="34" charset="0"/>
              <a:buChar char="•"/>
            </a:pPr>
            <a:r>
              <a:rPr lang="en-US" sz="1698" dirty="0"/>
              <a:t>Mirroring</a:t>
            </a:r>
          </a:p>
          <a:p>
            <a:pPr marL="277246" indent="-277246">
              <a:buFont typeface="Arial" panose="020B0604020202020204" pitchFamily="34" charset="0"/>
              <a:buChar char="•"/>
            </a:pPr>
            <a:r>
              <a:rPr lang="en-US" sz="1698" dirty="0"/>
              <a:t>Catalog</a:t>
            </a:r>
          </a:p>
          <a:p>
            <a:pPr marL="277246" indent="-277246">
              <a:buFont typeface="Arial" panose="020B0604020202020204" pitchFamily="34" charset="0"/>
              <a:buChar char="•"/>
            </a:pPr>
            <a:r>
              <a:rPr lang="en-US" sz="1698" dirty="0"/>
              <a:t>Security</a:t>
            </a:r>
          </a:p>
          <a:p>
            <a:pPr marL="277246" indent="-277246">
              <a:buFont typeface="Arial" panose="020B0604020202020204" pitchFamily="34" charset="0"/>
              <a:buChar char="•"/>
            </a:pPr>
            <a:r>
              <a:rPr lang="en-US" sz="1698" dirty="0"/>
              <a:t>Recap</a:t>
            </a:r>
          </a:p>
          <a:p>
            <a:pPr marL="277246" indent="-277246">
              <a:buChar char="•"/>
            </a:pPr>
            <a:endParaRPr lang="en-US" sz="1698" dirty="0"/>
          </a:p>
        </p:txBody>
      </p:sp>
    </p:spTree>
    <p:extLst>
      <p:ext uri="{BB962C8B-B14F-4D97-AF65-F5344CB8AC3E}">
        <p14:creationId xmlns:p14="http://schemas.microsoft.com/office/powerpoint/2010/main" val="401295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BA8C2-4B42-B798-D39D-049475767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49104-6B4F-0ECD-693A-B8F783148148}"/>
              </a:ext>
            </a:extLst>
          </p:cNvPr>
          <p:cNvSpPr>
            <a:spLocks noGrp="1"/>
          </p:cNvSpPr>
          <p:nvPr>
            <p:ph type="title"/>
          </p:nvPr>
        </p:nvSpPr>
        <p:spPr>
          <a:xfrm>
            <a:off x="585604" y="2980439"/>
            <a:ext cx="11242602" cy="1231106"/>
          </a:xfrm>
        </p:spPr>
        <p:txBody>
          <a:bodyPr anchor="t"/>
          <a:lstStyle/>
          <a:p>
            <a:pPr defTabSz="914358">
              <a:lnSpc>
                <a:spcPct val="100000"/>
              </a:lnSpc>
              <a:spcBef>
                <a:spcPts val="0"/>
              </a:spcBef>
              <a:defRPr/>
            </a:pPr>
            <a:r>
              <a:rPr lang="en-US" b="1" dirty="0">
                <a:gradFill>
                  <a:gsLst>
                    <a:gs pos="70000">
                      <a:schemeClr val="accent1"/>
                    </a:gs>
                    <a:gs pos="0">
                      <a:schemeClr val="accent3">
                        <a:lumMod val="40000"/>
                        <a:lumOff val="60000"/>
                      </a:schemeClr>
                    </a:gs>
                  </a:gsLst>
                  <a:path path="circle">
                    <a:fillToRect l="100000" t="100000"/>
                  </a:path>
                </a:gradFill>
              </a:rPr>
              <a:t>Growing importance of Data in the era of AI</a:t>
            </a:r>
          </a:p>
        </p:txBody>
      </p:sp>
    </p:spTree>
    <p:extLst>
      <p:ext uri="{BB962C8B-B14F-4D97-AF65-F5344CB8AC3E}">
        <p14:creationId xmlns:p14="http://schemas.microsoft.com/office/powerpoint/2010/main" val="381354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grpId="1" nodeType="withEffect">
                                  <p:stCondLst>
                                    <p:cond delay="100"/>
                                  </p:stCondLst>
                                  <p:childTnLst>
                                    <p:animMotion origin="layout" path="M -4.58333E-6 0.02546 L -4.58333E-6 4.44444E-6 " pathEditMode="relative" rAng="0" ptsTypes="AA">
                                      <p:cBhvr>
                                        <p:cTn id="9" dur="700" fill="hold"/>
                                        <p:tgtEl>
                                          <p:spTgt spid="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DE89F-E755-0E19-A9B8-A11AC4428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272B8-4ADF-36AE-1AD9-3D1719063AA0}"/>
              </a:ext>
            </a:extLst>
          </p:cNvPr>
          <p:cNvSpPr>
            <a:spLocks noGrp="1"/>
          </p:cNvSpPr>
          <p:nvPr>
            <p:ph type="title" idx="4294967295"/>
          </p:nvPr>
        </p:nvSpPr>
        <p:spPr>
          <a:xfrm>
            <a:off x="588650" y="-676780"/>
            <a:ext cx="11017746" cy="613309"/>
          </a:xfrm>
        </p:spPr>
        <p:txBody>
          <a:bodyPr vert="horz" wrap="square" lIns="0" tIns="0" rIns="0" bIns="0" rtlCol="0" anchor="b">
            <a:spAutoFit/>
          </a:bodyPr>
          <a:lstStyle/>
          <a:p>
            <a:pPr lvl="0">
              <a:defRPr/>
            </a:pPr>
            <a:r>
              <a:rPr lang="en-CA">
                <a:solidFill>
                  <a:srgbClr val="FFFFFF"/>
                </a:solidFill>
              </a:rPr>
              <a:t>Data is the oxygen of digital transformation</a:t>
            </a:r>
            <a:endParaRPr lang="en-CA">
              <a:solidFill>
                <a:srgbClr val="8DC8E8"/>
              </a:solidFill>
            </a:endParaRPr>
          </a:p>
        </p:txBody>
      </p:sp>
      <p:grpSp>
        <p:nvGrpSpPr>
          <p:cNvPr id="20" name="Group 19" descr="A diagram displaying the word &quot;Data&quot; in the centre and &quot;Intelligent Applications&quot; wrapped around it. Four different categories are extending from the centre: Employee Experiences, Products, Operations, and Customer Experience. The animations display small circles flowing through the words &quot;Action&quot; and &quot;Signal&quot; around each of the four categores, and mimic the flow of oxygen particles.">
            <a:extLst>
              <a:ext uri="{FF2B5EF4-FFF2-40B4-BE49-F238E27FC236}">
                <a16:creationId xmlns:a16="http://schemas.microsoft.com/office/drawing/2014/main" id="{F3105FDE-96BA-69E7-2E0D-8118F0ACE3DC}"/>
              </a:ext>
            </a:extLst>
          </p:cNvPr>
          <p:cNvGrpSpPr/>
          <p:nvPr/>
        </p:nvGrpSpPr>
        <p:grpSpPr>
          <a:xfrm rot="10800000">
            <a:off x="7398643" y="4006285"/>
            <a:ext cx="2322224" cy="2149531"/>
            <a:chOff x="6867995" y="671988"/>
            <a:chExt cx="2322387" cy="2149682"/>
          </a:xfrm>
        </p:grpSpPr>
        <p:sp>
          <p:nvSpPr>
            <p:cNvPr id="21" name="Teardrop 20">
              <a:extLst>
                <a:ext uri="{FF2B5EF4-FFF2-40B4-BE49-F238E27FC236}">
                  <a16:creationId xmlns:a16="http://schemas.microsoft.com/office/drawing/2014/main" id="{FCDA858B-06D5-8D3A-47CC-3E521D1EC3EE}"/>
                </a:ext>
              </a:extLst>
            </p:cNvPr>
            <p:cNvSpPr>
              <a:spLocks/>
            </p:cNvSpPr>
            <p:nvPr/>
          </p:nvSpPr>
          <p:spPr bwMode="auto">
            <a:xfrm rot="8100000">
              <a:off x="6954732" y="671988"/>
              <a:ext cx="2149682" cy="2149682"/>
            </a:xfrm>
            <a:prstGeom prst="teardrop">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defTabSz="932429" fontAlgn="base">
                <a:spcBef>
                  <a:spcPct val="0"/>
                </a:spcBef>
                <a:spcAft>
                  <a:spcPct val="0"/>
                </a:spcAft>
              </a:pPr>
              <a:endParaRPr lang="en-US" sz="2000" err="1">
                <a:solidFill>
                  <a:srgbClr val="091F2C"/>
                </a:solidFill>
                <a:latin typeface="Segoe UI"/>
                <a:cs typeface="Segoe UI" pitchFamily="34" charset="0"/>
              </a:endParaRPr>
            </a:p>
          </p:txBody>
        </p:sp>
        <p:sp>
          <p:nvSpPr>
            <p:cNvPr id="22" name="Oval 21">
              <a:extLst>
                <a:ext uri="{FF2B5EF4-FFF2-40B4-BE49-F238E27FC236}">
                  <a16:creationId xmlns:a16="http://schemas.microsoft.com/office/drawing/2014/main" id="{160360E3-898D-34D6-B960-A3933ACE5DA7}"/>
                </a:ext>
              </a:extLst>
            </p:cNvPr>
            <p:cNvSpPr/>
            <p:nvPr/>
          </p:nvSpPr>
          <p:spPr bwMode="auto">
            <a:xfrm>
              <a:off x="7530492" y="1483490"/>
              <a:ext cx="998161" cy="998161"/>
            </a:xfrm>
            <a:prstGeom prst="ellipse">
              <a:avLst/>
            </a:prstGeom>
            <a:solidFill>
              <a:srgbClr val="3A4953"/>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a:spcBef>
                  <a:spcPct val="20000"/>
                </a:spcBef>
                <a:buSzPct val="90000"/>
                <a:defRPr/>
              </a:pPr>
              <a:endParaRPr lang="en-US" sz="1200" b="1">
                <a:gradFill>
                  <a:gsLst>
                    <a:gs pos="2874">
                      <a:srgbClr val="FFFFFF"/>
                    </a:gs>
                    <a:gs pos="17978">
                      <a:srgbClr val="FFFFFF"/>
                    </a:gs>
                  </a:gsLst>
                  <a:lin ang="2700000" scaled="0"/>
                </a:gradFill>
                <a:latin typeface="Segoe UI"/>
              </a:endParaRPr>
            </a:p>
          </p:txBody>
        </p:sp>
        <p:sp>
          <p:nvSpPr>
            <p:cNvPr id="23" name="TextBox 22">
              <a:extLst>
                <a:ext uri="{FF2B5EF4-FFF2-40B4-BE49-F238E27FC236}">
                  <a16:creationId xmlns:a16="http://schemas.microsoft.com/office/drawing/2014/main" id="{FE99E7E0-082B-640D-9ED2-DB3C8641A09B}"/>
                </a:ext>
              </a:extLst>
            </p:cNvPr>
            <p:cNvSpPr txBox="1"/>
            <p:nvPr/>
          </p:nvSpPr>
          <p:spPr>
            <a:xfrm rot="10800000">
              <a:off x="7458071" y="1129058"/>
              <a:ext cx="1143000" cy="246238"/>
            </a:xfrm>
            <a:prstGeom prst="rect">
              <a:avLst/>
            </a:prstGeom>
            <a:noFill/>
          </p:spPr>
          <p:txBody>
            <a:bodyPr wrap="square" lIns="0" tIns="0" rIns="0" bIns="0" rtlCol="0">
              <a:spAutoFit/>
            </a:bodyPr>
            <a:lstStyle/>
            <a:p>
              <a:pPr algn="ctr" defTabSz="914358">
                <a:defRPr/>
              </a:pPr>
              <a:r>
                <a:rPr lang="en-US" sz="1600" b="1">
                  <a:solidFill>
                    <a:srgbClr val="FFFFFF"/>
                  </a:solidFill>
                  <a:latin typeface="Segoe UI Semibold" panose="020B0502040204020203" pitchFamily="34" charset="0"/>
                  <a:cs typeface="Segoe UI Semibold" panose="020B0502040204020203" pitchFamily="34" charset="0"/>
                </a:rPr>
                <a:t>Operations</a:t>
              </a:r>
            </a:p>
          </p:txBody>
        </p:sp>
        <p:sp>
          <p:nvSpPr>
            <p:cNvPr id="24" name="TextBox 23">
              <a:extLst>
                <a:ext uri="{FF2B5EF4-FFF2-40B4-BE49-F238E27FC236}">
                  <a16:creationId xmlns:a16="http://schemas.microsoft.com/office/drawing/2014/main" id="{52614982-8677-85CE-9A5B-67A3DF2926E2}"/>
                </a:ext>
              </a:extLst>
            </p:cNvPr>
            <p:cNvSpPr txBox="1"/>
            <p:nvPr/>
          </p:nvSpPr>
          <p:spPr>
            <a:xfrm rot="5400000">
              <a:off x="6705995" y="1638829"/>
              <a:ext cx="540000" cy="216000"/>
            </a:xfrm>
            <a:prstGeom prst="rect">
              <a:avLst/>
            </a:prstGeom>
            <a:solidFill>
              <a:schemeClr val="bg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solidFill>
                  <a:effectLst/>
                  <a:uLnTx/>
                  <a:uFillTx/>
                  <a:latin typeface="Segoe UI Semibold" panose="020B0502040204020203" pitchFamily="34" charset="0"/>
                  <a:cs typeface="Segoe UI Semibold" panose="020B0502040204020203" pitchFamily="34" charset="0"/>
                </a:defRPr>
              </a:lvl1pPr>
            </a:lstStyle>
            <a:p>
              <a:pPr defTabSz="914358"/>
              <a:r>
                <a:rPr lang="en-US">
                  <a:solidFill>
                    <a:srgbClr val="8DC8E8"/>
                  </a:solidFill>
                </a:rPr>
                <a:t>Signal</a:t>
              </a:r>
            </a:p>
          </p:txBody>
        </p:sp>
        <p:sp>
          <p:nvSpPr>
            <p:cNvPr id="25" name="TextBox 24">
              <a:extLst>
                <a:ext uri="{FF2B5EF4-FFF2-40B4-BE49-F238E27FC236}">
                  <a16:creationId xmlns:a16="http://schemas.microsoft.com/office/drawing/2014/main" id="{4390ED9E-726E-6C95-DBF2-8BE8C32685D0}"/>
                </a:ext>
              </a:extLst>
            </p:cNvPr>
            <p:cNvSpPr txBox="1"/>
            <p:nvPr/>
          </p:nvSpPr>
          <p:spPr>
            <a:xfrm rot="5400000">
              <a:off x="8812382" y="1638829"/>
              <a:ext cx="540000" cy="216000"/>
            </a:xfrm>
            <a:prstGeom prst="rect">
              <a:avLst/>
            </a:prstGeom>
            <a:solidFill>
              <a:schemeClr val="bg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solidFill>
                  <a:effectLst/>
                  <a:uLnTx/>
                  <a:uFillTx/>
                  <a:latin typeface="Segoe UI Semibold" panose="020B0502040204020203" pitchFamily="34" charset="0"/>
                  <a:cs typeface="Segoe UI Semibold" panose="020B0502040204020203" pitchFamily="34" charset="0"/>
                </a:defRPr>
              </a:lvl1pPr>
            </a:lstStyle>
            <a:p>
              <a:pPr defTabSz="914358"/>
              <a:r>
                <a:rPr lang="en-US">
                  <a:solidFill>
                    <a:srgbClr val="8DC8E8"/>
                  </a:solidFill>
                </a:rPr>
                <a:t>Action</a:t>
              </a:r>
            </a:p>
          </p:txBody>
        </p:sp>
      </p:grpSp>
      <p:grpSp>
        <p:nvGrpSpPr>
          <p:cNvPr id="27" name="Group 26">
            <a:extLst>
              <a:ext uri="{FF2B5EF4-FFF2-40B4-BE49-F238E27FC236}">
                <a16:creationId xmlns:a16="http://schemas.microsoft.com/office/drawing/2014/main" id="{C039D520-D7BF-7535-C3EC-D05F3E3491FE}"/>
              </a:ext>
              <a:ext uri="{C183D7F6-B498-43B3-948B-1728B52AA6E4}">
                <adec:decorative xmlns:adec="http://schemas.microsoft.com/office/drawing/2017/decorative" val="1"/>
              </a:ext>
            </a:extLst>
          </p:cNvPr>
          <p:cNvGrpSpPr/>
          <p:nvPr/>
        </p:nvGrpSpPr>
        <p:grpSpPr>
          <a:xfrm rot="16200000" flipH="1">
            <a:off x="5768371" y="2352651"/>
            <a:ext cx="2322223" cy="2149531"/>
            <a:chOff x="6867996" y="671988"/>
            <a:chExt cx="2322386" cy="2149682"/>
          </a:xfrm>
        </p:grpSpPr>
        <p:sp>
          <p:nvSpPr>
            <p:cNvPr id="28" name="Teardrop 27">
              <a:extLst>
                <a:ext uri="{FF2B5EF4-FFF2-40B4-BE49-F238E27FC236}">
                  <a16:creationId xmlns:a16="http://schemas.microsoft.com/office/drawing/2014/main" id="{84FAA4D2-FF75-CD2C-8153-2565A1C8BB3D}"/>
                </a:ext>
              </a:extLst>
            </p:cNvPr>
            <p:cNvSpPr>
              <a:spLocks/>
            </p:cNvSpPr>
            <p:nvPr/>
          </p:nvSpPr>
          <p:spPr bwMode="auto">
            <a:xfrm rot="8100000">
              <a:off x="6954732" y="671988"/>
              <a:ext cx="2149682" cy="2149682"/>
            </a:xfrm>
            <a:prstGeom prst="teardrop">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defTabSz="932429"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C548EBD-84C3-FAA1-2D6A-6831A8556A05}"/>
                </a:ext>
              </a:extLst>
            </p:cNvPr>
            <p:cNvSpPr/>
            <p:nvPr/>
          </p:nvSpPr>
          <p:spPr bwMode="auto">
            <a:xfrm rot="16200000">
              <a:off x="7229786" y="1248124"/>
              <a:ext cx="998161" cy="998161"/>
            </a:xfrm>
            <a:prstGeom prst="ellipse">
              <a:avLst/>
            </a:prstGeom>
            <a:solidFill>
              <a:srgbClr val="3A4953"/>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24">
                <a:spcBef>
                  <a:spcPct val="20000"/>
                </a:spcBef>
                <a:buSzPct val="90000"/>
                <a:defRPr/>
              </a:pPr>
              <a:endParaRPr lang="en-US" sz="1200" b="1" err="1">
                <a:gradFill>
                  <a:gsLst>
                    <a:gs pos="2874">
                      <a:srgbClr val="FFFFFF"/>
                    </a:gs>
                    <a:gs pos="17978">
                      <a:srgbClr val="FFFFFF"/>
                    </a:gs>
                  </a:gsLst>
                  <a:lin ang="2700000" scaled="0"/>
                </a:gradFill>
                <a:latin typeface="Segoe UI"/>
              </a:endParaRPr>
            </a:p>
          </p:txBody>
        </p:sp>
        <p:sp>
          <p:nvSpPr>
            <p:cNvPr id="30" name="TextBox 29">
              <a:extLst>
                <a:ext uri="{FF2B5EF4-FFF2-40B4-BE49-F238E27FC236}">
                  <a16:creationId xmlns:a16="http://schemas.microsoft.com/office/drawing/2014/main" id="{4C4A23E8-B81F-5CFD-32CB-917CE73EB4E8}"/>
                </a:ext>
              </a:extLst>
            </p:cNvPr>
            <p:cNvSpPr txBox="1"/>
            <p:nvPr/>
          </p:nvSpPr>
          <p:spPr>
            <a:xfrm rot="16200000">
              <a:off x="7985270" y="1512903"/>
              <a:ext cx="1143000" cy="467853"/>
            </a:xfrm>
            <a:prstGeom prst="rect">
              <a:avLst/>
            </a:prstGeom>
            <a:noFill/>
          </p:spPr>
          <p:txBody>
            <a:bodyPr wrap="square" lIns="0" tIns="0" rIns="0" bIns="0" rtlCol="0">
              <a:spAutoFit/>
            </a:bodyPr>
            <a:lstStyle/>
            <a:p>
              <a:pPr algn="ctr" defTabSz="914358">
                <a:lnSpc>
                  <a:spcPct val="95000"/>
                </a:lnSpc>
                <a:defRPr/>
              </a:pPr>
              <a:r>
                <a:rPr lang="en-US" sz="1600" b="1">
                  <a:solidFill>
                    <a:srgbClr val="FFFFFF"/>
                  </a:solidFill>
                  <a:latin typeface="Segoe UI Semibold" panose="020B0502040204020203" pitchFamily="34" charset="0"/>
                  <a:cs typeface="Segoe UI Semibold" panose="020B0502040204020203" pitchFamily="34" charset="0"/>
                </a:rPr>
                <a:t>Customer Experience</a:t>
              </a:r>
            </a:p>
          </p:txBody>
        </p:sp>
        <p:sp>
          <p:nvSpPr>
            <p:cNvPr id="31" name="TextBox 30">
              <a:extLst>
                <a:ext uri="{FF2B5EF4-FFF2-40B4-BE49-F238E27FC236}">
                  <a16:creationId xmlns:a16="http://schemas.microsoft.com/office/drawing/2014/main" id="{3B2881E7-C59C-4D1A-A5A5-E909703628C3}"/>
                </a:ext>
              </a:extLst>
            </p:cNvPr>
            <p:cNvSpPr txBox="1"/>
            <p:nvPr/>
          </p:nvSpPr>
          <p:spPr>
            <a:xfrm rot="16200000">
              <a:off x="6705996" y="1638830"/>
              <a:ext cx="540000" cy="216000"/>
            </a:xfrm>
            <a:prstGeom prst="rect">
              <a:avLst/>
            </a:prstGeom>
            <a:solidFill>
              <a:schemeClr val="bg1"/>
            </a:solidFill>
          </p:spPr>
          <p:txBody>
            <a:bodyPr wrap="square" lIns="0" tIns="0" rIns="0" bIns="0" rtlCol="0" anchor="ctr" anchorCtr="0">
              <a:noAutofit/>
            </a:bodyPr>
            <a:lstStyle/>
            <a:p>
              <a:pPr algn="ctr" defTabSz="914358">
                <a:defRPr/>
              </a:pPr>
              <a:r>
                <a:rPr lang="en-US" sz="1200" b="1">
                  <a:solidFill>
                    <a:srgbClr val="8DC8E8"/>
                  </a:solidFill>
                  <a:latin typeface="Segoe UI Semibold" panose="020B0502040204020203" pitchFamily="34" charset="0"/>
                  <a:cs typeface="Segoe UI Semibold" panose="020B0502040204020203" pitchFamily="34" charset="0"/>
                </a:rPr>
                <a:t>Action</a:t>
              </a:r>
            </a:p>
          </p:txBody>
        </p:sp>
        <p:sp>
          <p:nvSpPr>
            <p:cNvPr id="32" name="TextBox 31">
              <a:extLst>
                <a:ext uri="{FF2B5EF4-FFF2-40B4-BE49-F238E27FC236}">
                  <a16:creationId xmlns:a16="http://schemas.microsoft.com/office/drawing/2014/main" id="{78894757-4C77-97C2-ABFB-B07C17B19705}"/>
                </a:ext>
              </a:extLst>
            </p:cNvPr>
            <p:cNvSpPr txBox="1"/>
            <p:nvPr/>
          </p:nvSpPr>
          <p:spPr>
            <a:xfrm rot="16200000">
              <a:off x="8812382" y="1638829"/>
              <a:ext cx="540000" cy="216000"/>
            </a:xfrm>
            <a:prstGeom prst="rect">
              <a:avLst/>
            </a:prstGeom>
            <a:solidFill>
              <a:schemeClr val="bg1"/>
            </a:solidFill>
          </p:spPr>
          <p:txBody>
            <a:bodyPr wrap="square" lIns="0" tIns="0" rIns="0" bIns="0" rtlCol="0" anchor="ctr" anchorCtr="0">
              <a:noAutofit/>
            </a:bodyPr>
            <a:lstStyle/>
            <a:p>
              <a:pPr algn="ctr" defTabSz="914358">
                <a:defRPr/>
              </a:pPr>
              <a:r>
                <a:rPr lang="en-US" sz="1200" b="1">
                  <a:solidFill>
                    <a:srgbClr val="8DC8E8"/>
                  </a:solidFill>
                  <a:latin typeface="Segoe UI Semibold" panose="020B0502040204020203" pitchFamily="34" charset="0"/>
                  <a:cs typeface="Segoe UI Semibold" panose="020B0502040204020203" pitchFamily="34" charset="0"/>
                </a:rPr>
                <a:t>Signal</a:t>
              </a:r>
            </a:p>
          </p:txBody>
        </p:sp>
      </p:grpSp>
      <p:grpSp>
        <p:nvGrpSpPr>
          <p:cNvPr id="34" name="Group 33">
            <a:extLst>
              <a:ext uri="{FF2B5EF4-FFF2-40B4-BE49-F238E27FC236}">
                <a16:creationId xmlns:a16="http://schemas.microsoft.com/office/drawing/2014/main" id="{DD739D62-62BB-867D-6D72-C4E86799A053}"/>
              </a:ext>
              <a:ext uri="{C183D7F6-B498-43B3-948B-1728B52AA6E4}">
                <adec:decorative xmlns:adec="http://schemas.microsoft.com/office/drawing/2017/decorative" val="1"/>
              </a:ext>
            </a:extLst>
          </p:cNvPr>
          <p:cNvGrpSpPr/>
          <p:nvPr/>
        </p:nvGrpSpPr>
        <p:grpSpPr>
          <a:xfrm>
            <a:off x="7398643" y="695084"/>
            <a:ext cx="2322224" cy="2149531"/>
            <a:chOff x="6867995" y="671988"/>
            <a:chExt cx="2322387" cy="2149682"/>
          </a:xfrm>
        </p:grpSpPr>
        <p:sp>
          <p:nvSpPr>
            <p:cNvPr id="35" name="Teardrop 34">
              <a:extLst>
                <a:ext uri="{FF2B5EF4-FFF2-40B4-BE49-F238E27FC236}">
                  <a16:creationId xmlns:a16="http://schemas.microsoft.com/office/drawing/2014/main" id="{7572B412-3DDD-B4B7-9816-871D80AD50B2}"/>
                </a:ext>
              </a:extLst>
            </p:cNvPr>
            <p:cNvSpPr>
              <a:spLocks/>
            </p:cNvSpPr>
            <p:nvPr/>
          </p:nvSpPr>
          <p:spPr bwMode="auto">
            <a:xfrm rot="8100000">
              <a:off x="6954732" y="671988"/>
              <a:ext cx="2149682" cy="2149682"/>
            </a:xfrm>
            <a:prstGeom prst="teardrop">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defTabSz="932429" fontAlgn="base">
                <a:spcBef>
                  <a:spcPct val="0"/>
                </a:spcBef>
                <a:spcAft>
                  <a:spcPct val="0"/>
                </a:spcAft>
              </a:pPr>
              <a:endParaRPr lang="en-US" sz="2000" err="1">
                <a:solidFill>
                  <a:srgbClr val="091F2C"/>
                </a:solidFill>
                <a:latin typeface="Segoe UI"/>
                <a:cs typeface="Segoe UI" pitchFamily="34" charset="0"/>
              </a:endParaRPr>
            </a:p>
          </p:txBody>
        </p:sp>
        <p:sp>
          <p:nvSpPr>
            <p:cNvPr id="36" name="Oval 35">
              <a:extLst>
                <a:ext uri="{FF2B5EF4-FFF2-40B4-BE49-F238E27FC236}">
                  <a16:creationId xmlns:a16="http://schemas.microsoft.com/office/drawing/2014/main" id="{FE293D2D-9F8E-EA23-2BB5-5F88E3A93A8F}"/>
                </a:ext>
              </a:extLst>
            </p:cNvPr>
            <p:cNvSpPr/>
            <p:nvPr/>
          </p:nvSpPr>
          <p:spPr bwMode="auto">
            <a:xfrm>
              <a:off x="7530492" y="1483490"/>
              <a:ext cx="998161" cy="998161"/>
            </a:xfrm>
            <a:prstGeom prst="ellipse">
              <a:avLst/>
            </a:prstGeom>
            <a:solidFill>
              <a:srgbClr val="3A4953"/>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a:spcBef>
                  <a:spcPct val="20000"/>
                </a:spcBef>
                <a:buSzPct val="90000"/>
                <a:defRPr/>
              </a:pPr>
              <a:endParaRPr lang="en-US" sz="1200" b="1" err="1">
                <a:gradFill>
                  <a:gsLst>
                    <a:gs pos="2874">
                      <a:srgbClr val="FFFFFF"/>
                    </a:gs>
                    <a:gs pos="17978">
                      <a:srgbClr val="FFFFFF"/>
                    </a:gs>
                  </a:gsLst>
                  <a:lin ang="2700000" scaled="0"/>
                </a:gradFill>
                <a:latin typeface="Segoe UI"/>
              </a:endParaRPr>
            </a:p>
          </p:txBody>
        </p:sp>
        <p:sp>
          <p:nvSpPr>
            <p:cNvPr id="37" name="TextBox 36">
              <a:extLst>
                <a:ext uri="{FF2B5EF4-FFF2-40B4-BE49-F238E27FC236}">
                  <a16:creationId xmlns:a16="http://schemas.microsoft.com/office/drawing/2014/main" id="{9EB4A74D-3AFA-201A-71E2-5BF1B7F7AF5E}"/>
                </a:ext>
              </a:extLst>
            </p:cNvPr>
            <p:cNvSpPr txBox="1"/>
            <p:nvPr/>
          </p:nvSpPr>
          <p:spPr>
            <a:xfrm>
              <a:off x="7458072" y="923673"/>
              <a:ext cx="1143000" cy="492478"/>
            </a:xfrm>
            <a:prstGeom prst="rect">
              <a:avLst/>
            </a:prstGeom>
            <a:noFill/>
          </p:spPr>
          <p:txBody>
            <a:bodyPr wrap="square" lIns="0" tIns="0" rIns="0" bIns="0" rtlCol="0">
              <a:spAutoFit/>
            </a:bodyPr>
            <a:lstStyle/>
            <a:p>
              <a:pPr algn="ctr" defTabSz="914358">
                <a:defRPr/>
              </a:pPr>
              <a:r>
                <a:rPr lang="en-US" sz="1600" b="1">
                  <a:solidFill>
                    <a:srgbClr val="FFFFFF"/>
                  </a:solidFill>
                  <a:latin typeface="Segoe UI Semibold" panose="020B0502040204020203" pitchFamily="34" charset="0"/>
                  <a:cs typeface="Segoe UI Semibold" panose="020B0502040204020203" pitchFamily="34" charset="0"/>
                </a:rPr>
                <a:t>Employee Experiences</a:t>
              </a:r>
            </a:p>
          </p:txBody>
        </p:sp>
        <p:sp>
          <p:nvSpPr>
            <p:cNvPr id="38" name="TextBox 37">
              <a:extLst>
                <a:ext uri="{FF2B5EF4-FFF2-40B4-BE49-F238E27FC236}">
                  <a16:creationId xmlns:a16="http://schemas.microsoft.com/office/drawing/2014/main" id="{23544108-649E-8EA8-32B4-CD04775E1C90}"/>
                </a:ext>
              </a:extLst>
            </p:cNvPr>
            <p:cNvSpPr txBox="1"/>
            <p:nvPr/>
          </p:nvSpPr>
          <p:spPr>
            <a:xfrm rot="16200000">
              <a:off x="6705995" y="1638829"/>
              <a:ext cx="540000" cy="216000"/>
            </a:xfrm>
            <a:prstGeom prst="rect">
              <a:avLst/>
            </a:prstGeom>
            <a:solidFill>
              <a:schemeClr val="bg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solidFill>
                  <a:effectLst/>
                  <a:uLnTx/>
                  <a:uFillTx/>
                  <a:latin typeface="Segoe UI Semibold" panose="020B0502040204020203" pitchFamily="34" charset="0"/>
                  <a:cs typeface="Segoe UI Semibold" panose="020B0502040204020203" pitchFamily="34" charset="0"/>
                </a:defRPr>
              </a:lvl1pPr>
            </a:lstStyle>
            <a:p>
              <a:pPr defTabSz="914358"/>
              <a:r>
                <a:rPr lang="en-US">
                  <a:solidFill>
                    <a:srgbClr val="8DC8E8"/>
                  </a:solidFill>
                </a:rPr>
                <a:t>Signal</a:t>
              </a:r>
            </a:p>
          </p:txBody>
        </p:sp>
        <p:sp>
          <p:nvSpPr>
            <p:cNvPr id="39" name="TextBox 38">
              <a:extLst>
                <a:ext uri="{FF2B5EF4-FFF2-40B4-BE49-F238E27FC236}">
                  <a16:creationId xmlns:a16="http://schemas.microsoft.com/office/drawing/2014/main" id="{58D789C3-DBB6-742B-54FD-648A59A6F3FF}"/>
                </a:ext>
              </a:extLst>
            </p:cNvPr>
            <p:cNvSpPr txBox="1"/>
            <p:nvPr/>
          </p:nvSpPr>
          <p:spPr>
            <a:xfrm rot="16200000">
              <a:off x="8812382" y="1638829"/>
              <a:ext cx="540000" cy="216000"/>
            </a:xfrm>
            <a:prstGeom prst="rect">
              <a:avLst/>
            </a:prstGeom>
            <a:solidFill>
              <a:schemeClr val="bg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solidFill>
                  <a:effectLst/>
                  <a:uLnTx/>
                  <a:uFillTx/>
                  <a:latin typeface="Segoe UI Semibold" panose="020B0502040204020203" pitchFamily="34" charset="0"/>
                  <a:cs typeface="Segoe UI Semibold" panose="020B0502040204020203" pitchFamily="34" charset="0"/>
                </a:defRPr>
              </a:lvl1pPr>
            </a:lstStyle>
            <a:p>
              <a:pPr defTabSz="914358"/>
              <a:r>
                <a:rPr lang="en-US">
                  <a:solidFill>
                    <a:srgbClr val="8DC8E8"/>
                  </a:solidFill>
                </a:rPr>
                <a:t>Action</a:t>
              </a:r>
            </a:p>
          </p:txBody>
        </p:sp>
      </p:grpSp>
      <p:grpSp>
        <p:nvGrpSpPr>
          <p:cNvPr id="41" name="Group 40">
            <a:extLst>
              <a:ext uri="{FF2B5EF4-FFF2-40B4-BE49-F238E27FC236}">
                <a16:creationId xmlns:a16="http://schemas.microsoft.com/office/drawing/2014/main" id="{E9E8C1A3-CC94-BD73-F623-962A70A5573E}"/>
              </a:ext>
              <a:ext uri="{C183D7F6-B498-43B3-948B-1728B52AA6E4}">
                <adec:decorative xmlns:adec="http://schemas.microsoft.com/office/drawing/2017/decorative" val="1"/>
              </a:ext>
            </a:extLst>
          </p:cNvPr>
          <p:cNvGrpSpPr/>
          <p:nvPr/>
        </p:nvGrpSpPr>
        <p:grpSpPr>
          <a:xfrm rot="5400000">
            <a:off x="9046255" y="2352648"/>
            <a:ext cx="2322224" cy="2149531"/>
            <a:chOff x="6867995" y="671988"/>
            <a:chExt cx="2322387" cy="2149682"/>
          </a:xfrm>
        </p:grpSpPr>
        <p:sp>
          <p:nvSpPr>
            <p:cNvPr id="42" name="Teardrop 41">
              <a:extLst>
                <a:ext uri="{FF2B5EF4-FFF2-40B4-BE49-F238E27FC236}">
                  <a16:creationId xmlns:a16="http://schemas.microsoft.com/office/drawing/2014/main" id="{B4A41338-59BE-1495-1484-A3A70FDD114F}"/>
                </a:ext>
              </a:extLst>
            </p:cNvPr>
            <p:cNvSpPr>
              <a:spLocks/>
            </p:cNvSpPr>
            <p:nvPr/>
          </p:nvSpPr>
          <p:spPr bwMode="auto">
            <a:xfrm rot="8100000">
              <a:off x="6954732" y="671988"/>
              <a:ext cx="2149682" cy="2149682"/>
            </a:xfrm>
            <a:prstGeom prst="teardrop">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defTabSz="932429" fontAlgn="base">
                <a:spcBef>
                  <a:spcPct val="0"/>
                </a:spcBef>
                <a:spcAft>
                  <a:spcPct val="0"/>
                </a:spcAft>
              </a:pPr>
              <a:endParaRPr lang="en-US" sz="2000" err="1">
                <a:solidFill>
                  <a:srgbClr val="091F2C"/>
                </a:solidFill>
                <a:latin typeface="Segoe UI"/>
                <a:cs typeface="Segoe UI" pitchFamily="34" charset="0"/>
              </a:endParaRPr>
            </a:p>
          </p:txBody>
        </p:sp>
        <p:sp>
          <p:nvSpPr>
            <p:cNvPr id="43" name="Oval 42">
              <a:extLst>
                <a:ext uri="{FF2B5EF4-FFF2-40B4-BE49-F238E27FC236}">
                  <a16:creationId xmlns:a16="http://schemas.microsoft.com/office/drawing/2014/main" id="{0D5E4B11-789B-98C9-0054-E02377BEB70D}"/>
                </a:ext>
              </a:extLst>
            </p:cNvPr>
            <p:cNvSpPr/>
            <p:nvPr/>
          </p:nvSpPr>
          <p:spPr bwMode="auto">
            <a:xfrm rot="16200000">
              <a:off x="7229788" y="1248124"/>
              <a:ext cx="998161" cy="998161"/>
            </a:xfrm>
            <a:prstGeom prst="ellipse">
              <a:avLst/>
            </a:prstGeom>
            <a:solidFill>
              <a:srgbClr val="3A4953"/>
            </a:solidFill>
          </p:spPr>
          <p:txBody>
            <a:bodyPr wrap="square" lIns="0" tIns="0" rIns="0" bIns="0" rtlCol="0" anchor="ctr" anchorCtr="0">
              <a:noAutofit/>
            </a:bodyPr>
            <a:lstStyle/>
            <a:p>
              <a:pPr algn="ctr" defTabSz="914358"/>
              <a:endParaRPr lang="en-US" sz="1200" b="1" err="1">
                <a:solidFill>
                  <a:srgbClr val="8DC8E8"/>
                </a:solidFill>
                <a:latin typeface="Segoe UI Semibold" panose="020B0502040204020203" pitchFamily="34" charset="0"/>
                <a:cs typeface="Segoe UI Semibold" panose="020B0502040204020203" pitchFamily="34" charset="0"/>
              </a:endParaRPr>
            </a:p>
          </p:txBody>
        </p:sp>
        <p:sp>
          <p:nvSpPr>
            <p:cNvPr id="44" name="TextBox 43">
              <a:extLst>
                <a:ext uri="{FF2B5EF4-FFF2-40B4-BE49-F238E27FC236}">
                  <a16:creationId xmlns:a16="http://schemas.microsoft.com/office/drawing/2014/main" id="{310C48DD-A64B-498D-6F15-885D9A78EFDC}"/>
                </a:ext>
              </a:extLst>
            </p:cNvPr>
            <p:cNvSpPr txBox="1"/>
            <p:nvPr/>
          </p:nvSpPr>
          <p:spPr>
            <a:xfrm rot="16200000">
              <a:off x="7874456" y="1623719"/>
              <a:ext cx="1143000" cy="246221"/>
            </a:xfrm>
            <a:prstGeom prst="rect">
              <a:avLst/>
            </a:prstGeom>
            <a:solidFill>
              <a:schemeClr val="bg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solidFill>
                  <a:effectLst/>
                  <a:uLnTx/>
                  <a:uFillTx/>
                  <a:latin typeface="Segoe UI Semibold" panose="020B0502040204020203" pitchFamily="34" charset="0"/>
                  <a:cs typeface="Segoe UI Semibold" panose="020B0502040204020203" pitchFamily="34" charset="0"/>
                </a:defRPr>
              </a:lvl1pPr>
            </a:lstStyle>
            <a:p>
              <a:pPr defTabSz="914358"/>
              <a:r>
                <a:rPr lang="en-US" sz="1600">
                  <a:solidFill>
                    <a:srgbClr val="FFFFFF"/>
                  </a:solidFill>
                </a:rPr>
                <a:t>Products</a:t>
              </a:r>
            </a:p>
          </p:txBody>
        </p:sp>
        <p:sp>
          <p:nvSpPr>
            <p:cNvPr id="45" name="TextBox 44">
              <a:extLst>
                <a:ext uri="{FF2B5EF4-FFF2-40B4-BE49-F238E27FC236}">
                  <a16:creationId xmlns:a16="http://schemas.microsoft.com/office/drawing/2014/main" id="{F6338E3E-D866-344F-6C31-D1CF18EB706A}"/>
                </a:ext>
              </a:extLst>
            </p:cNvPr>
            <p:cNvSpPr txBox="1"/>
            <p:nvPr/>
          </p:nvSpPr>
          <p:spPr>
            <a:xfrm rot="16200000">
              <a:off x="6705995" y="1638829"/>
              <a:ext cx="540000" cy="216000"/>
            </a:xfrm>
            <a:prstGeom prst="rect">
              <a:avLst/>
            </a:prstGeom>
            <a:solidFill>
              <a:schemeClr val="bg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solidFill>
                  <a:effectLst/>
                  <a:uLnTx/>
                  <a:uFillTx/>
                  <a:latin typeface="Segoe UI Semibold" panose="020B0502040204020203" pitchFamily="34" charset="0"/>
                  <a:cs typeface="Segoe UI Semibold" panose="020B0502040204020203" pitchFamily="34" charset="0"/>
                </a:defRPr>
              </a:lvl1pPr>
            </a:lstStyle>
            <a:p>
              <a:pPr defTabSz="914358"/>
              <a:r>
                <a:rPr lang="en-US">
                  <a:solidFill>
                    <a:srgbClr val="8DC8E8"/>
                  </a:solidFill>
                </a:rPr>
                <a:t>Signal</a:t>
              </a:r>
            </a:p>
          </p:txBody>
        </p:sp>
        <p:sp>
          <p:nvSpPr>
            <p:cNvPr id="46" name="TextBox 45">
              <a:extLst>
                <a:ext uri="{FF2B5EF4-FFF2-40B4-BE49-F238E27FC236}">
                  <a16:creationId xmlns:a16="http://schemas.microsoft.com/office/drawing/2014/main" id="{07622D74-013D-60BA-4802-07098CCA3B41}"/>
                </a:ext>
              </a:extLst>
            </p:cNvPr>
            <p:cNvSpPr txBox="1"/>
            <p:nvPr/>
          </p:nvSpPr>
          <p:spPr>
            <a:xfrm rot="16200000">
              <a:off x="8812382" y="1638829"/>
              <a:ext cx="540000" cy="216000"/>
            </a:xfrm>
            <a:prstGeom prst="rect">
              <a:avLst/>
            </a:prstGeom>
            <a:solidFill>
              <a:schemeClr val="bg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accent1"/>
                  </a:solidFill>
                  <a:effectLst/>
                  <a:uLnTx/>
                  <a:uFillTx/>
                  <a:latin typeface="Segoe UI Semibold" panose="020B0502040204020203" pitchFamily="34" charset="0"/>
                  <a:cs typeface="Segoe UI Semibold" panose="020B0502040204020203" pitchFamily="34" charset="0"/>
                </a:defRPr>
              </a:lvl1pPr>
            </a:lstStyle>
            <a:p>
              <a:pPr defTabSz="914358"/>
              <a:r>
                <a:rPr lang="en-US">
                  <a:solidFill>
                    <a:srgbClr val="8DC8E8"/>
                  </a:solidFill>
                </a:rPr>
                <a:t>Action</a:t>
              </a:r>
            </a:p>
          </p:txBody>
        </p:sp>
      </p:grpSp>
      <p:sp>
        <p:nvSpPr>
          <p:cNvPr id="13" name="Rounded Rectangle 12">
            <a:extLst>
              <a:ext uri="{FF2B5EF4-FFF2-40B4-BE49-F238E27FC236}">
                <a16:creationId xmlns:a16="http://schemas.microsoft.com/office/drawing/2014/main" id="{E13F8E2C-34DF-06B1-1EE7-D01F034A7DF2}"/>
              </a:ext>
              <a:ext uri="{C183D7F6-B498-43B3-948B-1728B52AA6E4}">
                <adec:decorative xmlns:adec="http://schemas.microsoft.com/office/drawing/2017/decorative" val="1"/>
              </a:ext>
            </a:extLst>
          </p:cNvPr>
          <p:cNvSpPr>
            <a:spLocks/>
          </p:cNvSpPr>
          <p:nvPr/>
        </p:nvSpPr>
        <p:spPr bwMode="auto">
          <a:xfrm>
            <a:off x="736976" y="1402274"/>
            <a:ext cx="4325940" cy="4050280"/>
          </a:xfrm>
          <a:prstGeom prst="roundRect">
            <a:avLst>
              <a:gd name="adj" fmla="val 2824"/>
            </a:avLst>
          </a:prstGeom>
          <a:solidFill>
            <a:srgbClr val="3A4953"/>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24">
              <a:spcBef>
                <a:spcPct val="20000"/>
              </a:spcBef>
              <a:buSzPct val="90000"/>
              <a:defRPr/>
            </a:pPr>
            <a:endParaRPr lang="en-US" sz="1200" b="1" err="1">
              <a:gradFill>
                <a:gsLst>
                  <a:gs pos="2874">
                    <a:srgbClr val="FFFFFF"/>
                  </a:gs>
                  <a:gs pos="17978">
                    <a:srgbClr val="FFFFFF"/>
                  </a:gs>
                </a:gsLst>
                <a:lin ang="2700000" scaled="0"/>
              </a:gradFill>
              <a:latin typeface="Segoe UI"/>
            </a:endParaRPr>
          </a:p>
        </p:txBody>
      </p:sp>
      <p:grpSp>
        <p:nvGrpSpPr>
          <p:cNvPr id="17" name="Group 16">
            <a:extLst>
              <a:ext uri="{FF2B5EF4-FFF2-40B4-BE49-F238E27FC236}">
                <a16:creationId xmlns:a16="http://schemas.microsoft.com/office/drawing/2014/main" id="{701F4656-E0A6-1BAB-F922-3CCC1F4133D0}"/>
              </a:ext>
              <a:ext uri="{C183D7F6-B498-43B3-948B-1728B52AA6E4}">
                <adec:decorative xmlns:adec="http://schemas.microsoft.com/office/drawing/2017/decorative" val="1"/>
              </a:ext>
            </a:extLst>
          </p:cNvPr>
          <p:cNvGrpSpPr/>
          <p:nvPr/>
        </p:nvGrpSpPr>
        <p:grpSpPr>
          <a:xfrm>
            <a:off x="1037452" y="1965945"/>
            <a:ext cx="3724990" cy="2922938"/>
            <a:chOff x="1236663" y="1747800"/>
            <a:chExt cx="4218826" cy="2923143"/>
          </a:xfrm>
        </p:grpSpPr>
        <p:sp>
          <p:nvSpPr>
            <p:cNvPr id="8" name="Title 3">
              <a:extLst>
                <a:ext uri="{FF2B5EF4-FFF2-40B4-BE49-F238E27FC236}">
                  <a16:creationId xmlns:a16="http://schemas.microsoft.com/office/drawing/2014/main" id="{B56B4D4E-0C17-8396-9AFA-20AC1B6151B5}"/>
                </a:ext>
              </a:extLst>
            </p:cNvPr>
            <p:cNvSpPr txBox="1">
              <a:spLocks/>
            </p:cNvSpPr>
            <p:nvPr/>
          </p:nvSpPr>
          <p:spPr>
            <a:xfrm>
              <a:off x="1236663" y="1747800"/>
              <a:ext cx="4218826" cy="1107996"/>
            </a:xfrm>
            <a:prstGeom prst="rect">
              <a:avLst/>
            </a:prstGeom>
          </p:spPr>
          <p:txBody>
            <a:bodyPr vert="horz" wrap="square" lIns="0" tIns="0" rIns="0"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699">
                <a:defRPr/>
              </a:pPr>
              <a:r>
                <a:rPr lang="en-CA" sz="3200">
                  <a:solidFill>
                    <a:srgbClr val="FFFFFF"/>
                  </a:solidFill>
                  <a:latin typeface="Segoe UI Semibold"/>
                </a:rPr>
                <a:t>Data is the oxygen of digital transformation</a:t>
              </a:r>
              <a:endParaRPr lang="en-CA" sz="3200">
                <a:solidFill>
                  <a:srgbClr val="8DC8E8"/>
                </a:solidFill>
                <a:latin typeface="Segoe UI Semibold"/>
              </a:endParaRPr>
            </a:p>
          </p:txBody>
        </p:sp>
        <p:sp>
          <p:nvSpPr>
            <p:cNvPr id="4" name="Title 3">
              <a:extLst>
                <a:ext uri="{FF2B5EF4-FFF2-40B4-BE49-F238E27FC236}">
                  <a16:creationId xmlns:a16="http://schemas.microsoft.com/office/drawing/2014/main" id="{FC470F82-52C1-2162-62CC-06FEAC4FD26D}"/>
                </a:ext>
              </a:extLst>
            </p:cNvPr>
            <p:cNvSpPr txBox="1">
              <a:spLocks/>
            </p:cNvSpPr>
            <p:nvPr/>
          </p:nvSpPr>
          <p:spPr>
            <a:xfrm>
              <a:off x="1236663" y="3562947"/>
              <a:ext cx="4218826" cy="1107996"/>
            </a:xfrm>
            <a:prstGeom prst="rect">
              <a:avLst/>
            </a:prstGeom>
          </p:spPr>
          <p:txBody>
            <a:bodyPr vert="horz" wrap="square" lIns="0" tIns="0" rIns="0"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lvl="1" defTabSz="914358">
                <a:defRPr/>
              </a:pPr>
              <a:r>
                <a:rPr lang="en-US" sz="1400">
                  <a:solidFill>
                    <a:srgbClr val="FFFFFF"/>
                  </a:solidFill>
                  <a:latin typeface="Segoe UI"/>
                </a:rPr>
                <a:t>“A new kind of company — we call them insights driven businesses — has formed. They are growing at an average of more than 30% annually”</a:t>
              </a:r>
            </a:p>
            <a:p>
              <a:pPr marL="0" lvl="1" defTabSz="914358">
                <a:defRPr/>
              </a:pPr>
              <a:endParaRPr lang="en-US" sz="1400">
                <a:solidFill>
                  <a:srgbClr val="FFFFFF"/>
                </a:solidFill>
                <a:latin typeface="Segoe UI"/>
              </a:endParaRPr>
            </a:p>
            <a:p>
              <a:pPr marL="0" lvl="1" defTabSz="914358">
                <a:defRPr/>
              </a:pPr>
              <a:r>
                <a:rPr lang="en-US" sz="1000">
                  <a:solidFill>
                    <a:srgbClr val="FFFFFF"/>
                  </a:solidFill>
                  <a:latin typeface="Segoe UI"/>
                </a:rPr>
                <a:t>Forrester Analytics Business Technographics Global Data &amp; Analytics Survey</a:t>
              </a:r>
              <a:endParaRPr lang="en-US" sz="1400">
                <a:solidFill>
                  <a:srgbClr val="FFFFFF"/>
                </a:solidFill>
                <a:latin typeface="Segoe UI"/>
                <a:cs typeface="Segoe UI"/>
              </a:endParaRPr>
            </a:p>
          </p:txBody>
        </p:sp>
        <p:cxnSp>
          <p:nvCxnSpPr>
            <p:cNvPr id="15" name="Straight Connector 14">
              <a:extLst>
                <a:ext uri="{FF2B5EF4-FFF2-40B4-BE49-F238E27FC236}">
                  <a16:creationId xmlns:a16="http://schemas.microsoft.com/office/drawing/2014/main" id="{B23747B5-B98A-DC9C-646A-B34169E87FE6}"/>
                </a:ext>
                <a:ext uri="{C183D7F6-B498-43B3-948B-1728B52AA6E4}">
                  <adec:decorative xmlns:adec="http://schemas.microsoft.com/office/drawing/2017/decorative" val="1"/>
                </a:ext>
              </a:extLst>
            </p:cNvPr>
            <p:cNvCxnSpPr>
              <a:cxnSpLocks/>
            </p:cNvCxnSpPr>
            <p:nvPr/>
          </p:nvCxnSpPr>
          <p:spPr>
            <a:xfrm>
              <a:off x="1236663" y="3209371"/>
              <a:ext cx="4061752"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9A90F929-894E-2E78-8B33-63CBAF32E19E}"/>
              </a:ext>
              <a:ext uri="{C183D7F6-B498-43B3-948B-1728B52AA6E4}">
                <adec:decorative xmlns:adec="http://schemas.microsoft.com/office/drawing/2017/decorative" val="1"/>
              </a:ext>
            </a:extLst>
          </p:cNvPr>
          <p:cNvSpPr/>
          <p:nvPr/>
        </p:nvSpPr>
        <p:spPr bwMode="auto">
          <a:xfrm rot="10800000">
            <a:off x="8494828" y="3495791"/>
            <a:ext cx="130620" cy="130620"/>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defTabSz="932429"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C42D2B2E-10FA-AA6B-BDC2-D98941E62D33}"/>
              </a:ext>
              <a:ext uri="{C183D7F6-B498-43B3-948B-1728B52AA6E4}">
                <adec:decorative xmlns:adec="http://schemas.microsoft.com/office/drawing/2017/decorative" val="1"/>
              </a:ext>
            </a:extLst>
          </p:cNvPr>
          <p:cNvSpPr/>
          <p:nvPr/>
        </p:nvSpPr>
        <p:spPr bwMode="auto">
          <a:xfrm>
            <a:off x="8378287" y="3362104"/>
            <a:ext cx="130620" cy="130620"/>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defTabSz="932429"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19FB7F6-8A73-1508-49A5-9C36892626BD}"/>
              </a:ext>
              <a:ext uri="{C183D7F6-B498-43B3-948B-1728B52AA6E4}">
                <adec:decorative xmlns:adec="http://schemas.microsoft.com/office/drawing/2017/decorative" val="1"/>
              </a:ext>
            </a:extLst>
          </p:cNvPr>
          <p:cNvSpPr/>
          <p:nvPr/>
        </p:nvSpPr>
        <p:spPr bwMode="auto">
          <a:xfrm>
            <a:off x="8494828" y="3224488"/>
            <a:ext cx="130620" cy="130620"/>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defTabSz="932429"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6B694A98-0C82-DC5D-B2A1-FE1BB4F4FB84}"/>
              </a:ext>
              <a:ext uri="{C183D7F6-B498-43B3-948B-1728B52AA6E4}">
                <adec:decorative xmlns:adec="http://schemas.microsoft.com/office/drawing/2017/decorative" val="1"/>
              </a:ext>
            </a:extLst>
          </p:cNvPr>
          <p:cNvSpPr/>
          <p:nvPr/>
        </p:nvSpPr>
        <p:spPr bwMode="auto">
          <a:xfrm>
            <a:off x="8641775" y="3362103"/>
            <a:ext cx="130620" cy="130620"/>
          </a:xfrm>
          <a:prstGeom prst="ellipse">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defTabSz="932429"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66EB932D-3E31-13BE-C3CF-B3E8F33D5730}"/>
              </a:ext>
              <a:ext uri="{C183D7F6-B498-43B3-948B-1728B52AA6E4}">
                <adec:decorative xmlns:adec="http://schemas.microsoft.com/office/drawing/2017/decorative" val="1"/>
              </a:ext>
            </a:extLst>
          </p:cNvPr>
          <p:cNvSpPr/>
          <p:nvPr/>
        </p:nvSpPr>
        <p:spPr bwMode="auto">
          <a:xfrm>
            <a:off x="7825074" y="2705728"/>
            <a:ext cx="1461304" cy="1461304"/>
          </a:xfrm>
          <a:prstGeom prst="ellipse">
            <a:avLst/>
          </a:prstGeom>
          <a:solidFill>
            <a:srgbClr val="3A4953"/>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a:spcBef>
                <a:spcPct val="20000"/>
              </a:spcBef>
              <a:buSzPct val="90000"/>
              <a:defRPr/>
            </a:pPr>
            <a:endParaRPr lang="en-US" sz="1200" b="1" err="1">
              <a:gradFill>
                <a:gsLst>
                  <a:gs pos="2874">
                    <a:srgbClr val="FFFFFF"/>
                  </a:gs>
                  <a:gs pos="17978">
                    <a:srgbClr val="FFFFFF"/>
                  </a:gs>
                </a:gsLst>
                <a:lin ang="2700000" scaled="0"/>
              </a:gradFill>
              <a:latin typeface="Segoe UI"/>
            </a:endParaRPr>
          </a:p>
        </p:txBody>
      </p:sp>
      <p:sp>
        <p:nvSpPr>
          <p:cNvPr id="48" name="Graphic 40">
            <a:extLst>
              <a:ext uri="{FF2B5EF4-FFF2-40B4-BE49-F238E27FC236}">
                <a16:creationId xmlns:a16="http://schemas.microsoft.com/office/drawing/2014/main" id="{F46EF908-93B0-CF15-13DE-5AFEE967AA78}"/>
              </a:ext>
              <a:ext uri="{C183D7F6-B498-43B3-948B-1728B52AA6E4}">
                <adec:decorative xmlns:adec="http://schemas.microsoft.com/office/drawing/2017/decorative" val="1"/>
              </a:ext>
            </a:extLst>
          </p:cNvPr>
          <p:cNvSpPr>
            <a:spLocks noChangeAspect="1"/>
          </p:cNvSpPr>
          <p:nvPr/>
        </p:nvSpPr>
        <p:spPr>
          <a:xfrm>
            <a:off x="8361371" y="1776087"/>
            <a:ext cx="445074" cy="423021"/>
          </a:xfrm>
          <a:custGeom>
            <a:avLst/>
            <a:gdLst>
              <a:gd name="connsiteX0" fmla="*/ 214207 w 489616"/>
              <a:gd name="connsiteY0" fmla="*/ 293770 h 465356"/>
              <a:gd name="connsiteX1" fmla="*/ 269289 w 489616"/>
              <a:gd name="connsiteY1" fmla="*/ 348852 h 465356"/>
              <a:gd name="connsiteX2" fmla="*/ 269289 w 489616"/>
              <a:gd name="connsiteY2" fmla="*/ 385622 h 465356"/>
              <a:gd name="connsiteX3" fmla="*/ 269093 w 489616"/>
              <a:gd name="connsiteY3" fmla="*/ 388266 h 465356"/>
              <a:gd name="connsiteX4" fmla="*/ 136285 w 489616"/>
              <a:gd name="connsiteY4" fmla="*/ 465356 h 465356"/>
              <a:gd name="connsiteX5" fmla="*/ 343 w 489616"/>
              <a:gd name="connsiteY5" fmla="*/ 389172 h 465356"/>
              <a:gd name="connsiteX6" fmla="*/ 0 w 489616"/>
              <a:gd name="connsiteY6" fmla="*/ 385573 h 465356"/>
              <a:gd name="connsiteX7" fmla="*/ 0 w 489616"/>
              <a:gd name="connsiteY7" fmla="*/ 348852 h 465356"/>
              <a:gd name="connsiteX8" fmla="*/ 55082 w 489616"/>
              <a:gd name="connsiteY8" fmla="*/ 293770 h 465356"/>
              <a:gd name="connsiteX9" fmla="*/ 214207 w 489616"/>
              <a:gd name="connsiteY9" fmla="*/ 293770 h 465356"/>
              <a:gd name="connsiteX10" fmla="*/ 134645 w 489616"/>
              <a:gd name="connsiteY10" fmla="*/ 97923 h 465356"/>
              <a:gd name="connsiteX11" fmla="*/ 220328 w 489616"/>
              <a:gd name="connsiteY11" fmla="*/ 183606 h 465356"/>
              <a:gd name="connsiteX12" fmla="*/ 134645 w 489616"/>
              <a:gd name="connsiteY12" fmla="*/ 269289 h 465356"/>
              <a:gd name="connsiteX13" fmla="*/ 48962 w 489616"/>
              <a:gd name="connsiteY13" fmla="*/ 183606 h 465356"/>
              <a:gd name="connsiteX14" fmla="*/ 134645 w 489616"/>
              <a:gd name="connsiteY14" fmla="*/ 97923 h 465356"/>
              <a:gd name="connsiteX15" fmla="*/ 434535 w 489616"/>
              <a:gd name="connsiteY15" fmla="*/ 0 h 465356"/>
              <a:gd name="connsiteX16" fmla="*/ 489617 w 489616"/>
              <a:gd name="connsiteY16" fmla="*/ 55082 h 465356"/>
              <a:gd name="connsiteX17" fmla="*/ 489617 w 489616"/>
              <a:gd name="connsiteY17" fmla="*/ 140765 h 465356"/>
              <a:gd name="connsiteX18" fmla="*/ 434535 w 489616"/>
              <a:gd name="connsiteY18" fmla="*/ 195847 h 465356"/>
              <a:gd name="connsiteX19" fmla="*/ 396516 w 489616"/>
              <a:gd name="connsiteY19" fmla="*/ 195847 h 465356"/>
              <a:gd name="connsiteX20" fmla="*/ 334310 w 489616"/>
              <a:gd name="connsiteY20" fmla="*/ 249876 h 465356"/>
              <a:gd name="connsiteX21" fmla="*/ 299773 w 489616"/>
              <a:gd name="connsiteY21" fmla="*/ 247457 h 465356"/>
              <a:gd name="connsiteX22" fmla="*/ 293770 w 489616"/>
              <a:gd name="connsiteY22" fmla="*/ 231393 h 465356"/>
              <a:gd name="connsiteX23" fmla="*/ 293770 w 489616"/>
              <a:gd name="connsiteY23" fmla="*/ 195504 h 465356"/>
              <a:gd name="connsiteX24" fmla="*/ 244808 w 489616"/>
              <a:gd name="connsiteY24" fmla="*/ 140765 h 465356"/>
              <a:gd name="connsiteX25" fmla="*/ 244808 w 489616"/>
              <a:gd name="connsiteY25" fmla="*/ 55082 h 465356"/>
              <a:gd name="connsiteX26" fmla="*/ 299890 w 489616"/>
              <a:gd name="connsiteY26" fmla="*/ 0 h 465356"/>
              <a:gd name="connsiteX27" fmla="*/ 434535 w 489616"/>
              <a:gd name="connsiteY27" fmla="*/ 0 h 4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9616" h="465356">
                <a:moveTo>
                  <a:pt x="214207" y="293770"/>
                </a:moveTo>
                <a:cubicBezTo>
                  <a:pt x="244627" y="293770"/>
                  <a:pt x="269289" y="318432"/>
                  <a:pt x="269289" y="348852"/>
                </a:cubicBezTo>
                <a:lnTo>
                  <a:pt x="269289" y="385622"/>
                </a:lnTo>
                <a:lnTo>
                  <a:pt x="269093" y="388266"/>
                </a:lnTo>
                <a:cubicBezTo>
                  <a:pt x="261504" y="440337"/>
                  <a:pt x="214746" y="465356"/>
                  <a:pt x="136285" y="465356"/>
                </a:cubicBezTo>
                <a:cubicBezTo>
                  <a:pt x="58118" y="465356"/>
                  <a:pt x="10600" y="440631"/>
                  <a:pt x="343" y="389172"/>
                </a:cubicBezTo>
                <a:lnTo>
                  <a:pt x="0" y="385573"/>
                </a:lnTo>
                <a:lnTo>
                  <a:pt x="0" y="348852"/>
                </a:lnTo>
                <a:cubicBezTo>
                  <a:pt x="0" y="318432"/>
                  <a:pt x="24661" y="293770"/>
                  <a:pt x="55082" y="293770"/>
                </a:cubicBezTo>
                <a:lnTo>
                  <a:pt x="214207" y="293770"/>
                </a:lnTo>
                <a:close/>
                <a:moveTo>
                  <a:pt x="134645" y="97923"/>
                </a:moveTo>
                <a:cubicBezTo>
                  <a:pt x="181966" y="97923"/>
                  <a:pt x="220328" y="136285"/>
                  <a:pt x="220328" y="183606"/>
                </a:cubicBezTo>
                <a:cubicBezTo>
                  <a:pt x="220328" y="230928"/>
                  <a:pt x="181966" y="269289"/>
                  <a:pt x="134645" y="269289"/>
                </a:cubicBezTo>
                <a:cubicBezTo>
                  <a:pt x="87323" y="269289"/>
                  <a:pt x="48962" y="230928"/>
                  <a:pt x="48962" y="183606"/>
                </a:cubicBezTo>
                <a:cubicBezTo>
                  <a:pt x="48962" y="136285"/>
                  <a:pt x="87323" y="97923"/>
                  <a:pt x="134645" y="97923"/>
                </a:cubicBezTo>
                <a:close/>
                <a:moveTo>
                  <a:pt x="434535" y="0"/>
                </a:moveTo>
                <a:cubicBezTo>
                  <a:pt x="464955" y="0"/>
                  <a:pt x="489617" y="24661"/>
                  <a:pt x="489617" y="55082"/>
                </a:cubicBezTo>
                <a:lnTo>
                  <a:pt x="489617" y="140765"/>
                </a:lnTo>
                <a:cubicBezTo>
                  <a:pt x="489617" y="171186"/>
                  <a:pt x="464955" y="195847"/>
                  <a:pt x="434535" y="195847"/>
                </a:cubicBezTo>
                <a:lnTo>
                  <a:pt x="396516" y="195847"/>
                </a:lnTo>
                <a:lnTo>
                  <a:pt x="334310" y="249876"/>
                </a:lnTo>
                <a:cubicBezTo>
                  <a:pt x="324107" y="258745"/>
                  <a:pt x="308642" y="257663"/>
                  <a:pt x="299773" y="247457"/>
                </a:cubicBezTo>
                <a:cubicBezTo>
                  <a:pt x="295900" y="243002"/>
                  <a:pt x="293768" y="237298"/>
                  <a:pt x="293770" y="231393"/>
                </a:cubicBezTo>
                <a:lnTo>
                  <a:pt x="293770" y="195504"/>
                </a:lnTo>
                <a:cubicBezTo>
                  <a:pt x="265891" y="192387"/>
                  <a:pt x="244808" y="168817"/>
                  <a:pt x="244808" y="140765"/>
                </a:cubicBezTo>
                <a:lnTo>
                  <a:pt x="244808" y="55082"/>
                </a:lnTo>
                <a:cubicBezTo>
                  <a:pt x="244808" y="24661"/>
                  <a:pt x="269470" y="0"/>
                  <a:pt x="299890" y="0"/>
                </a:cubicBezTo>
                <a:lnTo>
                  <a:pt x="434535" y="0"/>
                </a:ln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sp>
        <p:nvSpPr>
          <p:cNvPr id="49" name="Graphic 42">
            <a:extLst>
              <a:ext uri="{FF2B5EF4-FFF2-40B4-BE49-F238E27FC236}">
                <a16:creationId xmlns:a16="http://schemas.microsoft.com/office/drawing/2014/main" id="{C25E60DB-1FAC-B3A9-5CE8-FD3BE39FB530}"/>
              </a:ext>
              <a:ext uri="{C183D7F6-B498-43B3-948B-1728B52AA6E4}">
                <adec:decorative xmlns:adec="http://schemas.microsoft.com/office/drawing/2017/decorative" val="1"/>
              </a:ext>
            </a:extLst>
          </p:cNvPr>
          <p:cNvSpPr>
            <a:spLocks noChangeAspect="1"/>
          </p:cNvSpPr>
          <p:nvPr/>
        </p:nvSpPr>
        <p:spPr>
          <a:xfrm>
            <a:off x="6720999" y="2936388"/>
            <a:ext cx="409700" cy="367569"/>
          </a:xfrm>
          <a:custGeom>
            <a:avLst/>
            <a:gdLst>
              <a:gd name="connsiteX0" fmla="*/ 153178 w 409729"/>
              <a:gd name="connsiteY0" fmla="*/ 0 h 367595"/>
              <a:gd name="connsiteX1" fmla="*/ 0 w 409729"/>
              <a:gd name="connsiteY1" fmla="*/ 153088 h 367595"/>
              <a:gd name="connsiteX2" fmla="*/ 14398 w 409729"/>
              <a:gd name="connsiteY2" fmla="*/ 217959 h 367595"/>
              <a:gd name="connsiteX3" fmla="*/ 494 w 409729"/>
              <a:gd name="connsiteY3" fmla="*/ 282111 h 367595"/>
              <a:gd name="connsiteX4" fmla="*/ 16589 w 409729"/>
              <a:gd name="connsiteY4" fmla="*/ 305945 h 367595"/>
              <a:gd name="connsiteX5" fmla="*/ 24036 w 409729"/>
              <a:gd name="connsiteY5" fmla="*/ 306000 h 367595"/>
              <a:gd name="connsiteX6" fmla="*/ 90107 w 409729"/>
              <a:gd name="connsiteY6" fmla="*/ 292729 h 367595"/>
              <a:gd name="connsiteX7" fmla="*/ 292653 w 409729"/>
              <a:gd name="connsiteY7" fmla="*/ 216083 h 367595"/>
              <a:gd name="connsiteX8" fmla="*/ 216007 w 409729"/>
              <a:gd name="connsiteY8" fmla="*/ 13537 h 367595"/>
              <a:gd name="connsiteX9" fmla="*/ 153178 w 409729"/>
              <a:gd name="connsiteY9" fmla="*/ 0 h 367595"/>
              <a:gd name="connsiteX10" fmla="*/ 152402 w 409729"/>
              <a:gd name="connsiteY10" fmla="*/ 326683 h 367595"/>
              <a:gd name="connsiteX11" fmla="*/ 256532 w 409729"/>
              <a:gd name="connsiteY11" fmla="*/ 367519 h 367595"/>
              <a:gd name="connsiteX12" fmla="*/ 319582 w 409729"/>
              <a:gd name="connsiteY12" fmla="*/ 353982 h 367595"/>
              <a:gd name="connsiteX13" fmla="*/ 379059 w 409729"/>
              <a:gd name="connsiteY13" fmla="*/ 367049 h 367595"/>
              <a:gd name="connsiteX14" fmla="*/ 409134 w 409729"/>
              <a:gd name="connsiteY14" fmla="*/ 347407 h 367595"/>
              <a:gd name="connsiteX15" fmla="*/ 409011 w 409729"/>
              <a:gd name="connsiteY15" fmla="*/ 336423 h 367595"/>
              <a:gd name="connsiteX16" fmla="*/ 395311 w 409729"/>
              <a:gd name="connsiteY16" fmla="*/ 279192 h 367595"/>
              <a:gd name="connsiteX17" fmla="*/ 321301 w 409729"/>
              <a:gd name="connsiteY17" fmla="*/ 75576 h 367595"/>
              <a:gd name="connsiteX18" fmla="*/ 306617 w 409729"/>
              <a:gd name="connsiteY18" fmla="*/ 69624 h 367595"/>
              <a:gd name="connsiteX19" fmla="*/ 322951 w 409729"/>
              <a:gd name="connsiteY19" fmla="*/ 111440 h 367595"/>
              <a:gd name="connsiteX20" fmla="*/ 379038 w 409729"/>
              <a:gd name="connsiteY20" fmla="*/ 214386 h 367595"/>
              <a:gd name="connsiteX21" fmla="*/ 365460 w 409729"/>
              <a:gd name="connsiteY21" fmla="*/ 270473 h 367595"/>
              <a:gd name="connsiteX22" fmla="*/ 362806 w 409729"/>
              <a:gd name="connsiteY22" fmla="*/ 275639 h 367595"/>
              <a:gd name="connsiteX23" fmla="*/ 364235 w 409729"/>
              <a:gd name="connsiteY23" fmla="*/ 281274 h 367595"/>
              <a:gd name="connsiteX24" fmla="*/ 377344 w 409729"/>
              <a:gd name="connsiteY24" fmla="*/ 335381 h 367595"/>
              <a:gd name="connsiteX25" fmla="*/ 321399 w 409729"/>
              <a:gd name="connsiteY25" fmla="*/ 322926 h 367595"/>
              <a:gd name="connsiteX26" fmla="*/ 316009 w 409729"/>
              <a:gd name="connsiteY26" fmla="*/ 321661 h 367595"/>
              <a:gd name="connsiteX27" fmla="*/ 311047 w 409729"/>
              <a:gd name="connsiteY27" fmla="*/ 324131 h 367595"/>
              <a:gd name="connsiteX28" fmla="*/ 256532 w 409729"/>
              <a:gd name="connsiteY28" fmla="*/ 336892 h 367595"/>
              <a:gd name="connsiteX29" fmla="*/ 196912 w 409729"/>
              <a:gd name="connsiteY29" fmla="*/ 321456 h 367595"/>
              <a:gd name="connsiteX30" fmla="*/ 152402 w 409729"/>
              <a:gd name="connsiteY30" fmla="*/ 326683 h 36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9729" h="367595">
                <a:moveTo>
                  <a:pt x="153178" y="0"/>
                </a:moveTo>
                <a:cubicBezTo>
                  <a:pt x="68605" y="-25"/>
                  <a:pt x="25" y="68515"/>
                  <a:pt x="0" y="153088"/>
                </a:cubicBezTo>
                <a:cubicBezTo>
                  <a:pt x="-7" y="175505"/>
                  <a:pt x="4909" y="197650"/>
                  <a:pt x="14398" y="217959"/>
                </a:cubicBezTo>
                <a:cubicBezTo>
                  <a:pt x="9259" y="239230"/>
                  <a:pt x="4623" y="260622"/>
                  <a:pt x="494" y="282111"/>
                </a:cubicBezTo>
                <a:cubicBezTo>
                  <a:pt x="-1643" y="293137"/>
                  <a:pt x="5563" y="303809"/>
                  <a:pt x="16589" y="305945"/>
                </a:cubicBezTo>
                <a:cubicBezTo>
                  <a:pt x="19046" y="306423"/>
                  <a:pt x="21571" y="306441"/>
                  <a:pt x="24036" y="306000"/>
                </a:cubicBezTo>
                <a:cubicBezTo>
                  <a:pt x="36756" y="303754"/>
                  <a:pt x="64422" y="298650"/>
                  <a:pt x="90107" y="292729"/>
                </a:cubicBezTo>
                <a:cubicBezTo>
                  <a:pt x="167205" y="327494"/>
                  <a:pt x="257886" y="293180"/>
                  <a:pt x="292653" y="216083"/>
                </a:cubicBezTo>
                <a:cubicBezTo>
                  <a:pt x="327418" y="138986"/>
                  <a:pt x="293102" y="48303"/>
                  <a:pt x="216007" y="13537"/>
                </a:cubicBezTo>
                <a:cubicBezTo>
                  <a:pt x="196257" y="4631"/>
                  <a:pt x="174843" y="17"/>
                  <a:pt x="153178" y="0"/>
                </a:cubicBezTo>
                <a:close/>
                <a:moveTo>
                  <a:pt x="152402" y="326683"/>
                </a:moveTo>
                <a:cubicBezTo>
                  <a:pt x="180692" y="352985"/>
                  <a:pt x="217904" y="367578"/>
                  <a:pt x="256532" y="367519"/>
                </a:cubicBezTo>
                <a:cubicBezTo>
                  <a:pt x="278991" y="367519"/>
                  <a:pt x="300328" y="362680"/>
                  <a:pt x="319582" y="353982"/>
                </a:cubicBezTo>
                <a:cubicBezTo>
                  <a:pt x="340878" y="358964"/>
                  <a:pt x="364215" y="363946"/>
                  <a:pt x="379059" y="367049"/>
                </a:cubicBezTo>
                <a:cubicBezTo>
                  <a:pt x="392788" y="369930"/>
                  <a:pt x="406253" y="361136"/>
                  <a:pt x="409134" y="347407"/>
                </a:cubicBezTo>
                <a:cubicBezTo>
                  <a:pt x="409896" y="343781"/>
                  <a:pt x="409853" y="340032"/>
                  <a:pt x="409011" y="336423"/>
                </a:cubicBezTo>
                <a:cubicBezTo>
                  <a:pt x="405704" y="322069"/>
                  <a:pt x="400477" y="299773"/>
                  <a:pt x="395311" y="279192"/>
                </a:cubicBezTo>
                <a:cubicBezTo>
                  <a:pt x="431101" y="202527"/>
                  <a:pt x="397965" y="111366"/>
                  <a:pt x="321301" y="75576"/>
                </a:cubicBezTo>
                <a:cubicBezTo>
                  <a:pt x="316513" y="73340"/>
                  <a:pt x="311611" y="71354"/>
                  <a:pt x="306617" y="69624"/>
                </a:cubicBezTo>
                <a:cubicBezTo>
                  <a:pt x="313861" y="82791"/>
                  <a:pt x="319353" y="96849"/>
                  <a:pt x="322951" y="111440"/>
                </a:cubicBezTo>
                <a:cubicBezTo>
                  <a:pt x="357932" y="133988"/>
                  <a:pt x="379061" y="172767"/>
                  <a:pt x="379038" y="214386"/>
                </a:cubicBezTo>
                <a:cubicBezTo>
                  <a:pt x="379038" y="234640"/>
                  <a:pt x="374138" y="253690"/>
                  <a:pt x="365460" y="270473"/>
                </a:cubicBezTo>
                <a:lnTo>
                  <a:pt x="362806" y="275639"/>
                </a:lnTo>
                <a:lnTo>
                  <a:pt x="364235" y="281274"/>
                </a:lnTo>
                <a:cubicBezTo>
                  <a:pt x="368891" y="299548"/>
                  <a:pt x="373770" y="320068"/>
                  <a:pt x="377344" y="335381"/>
                </a:cubicBezTo>
                <a:cubicBezTo>
                  <a:pt x="361540" y="332053"/>
                  <a:pt x="340224" y="327418"/>
                  <a:pt x="321399" y="322926"/>
                </a:cubicBezTo>
                <a:lnTo>
                  <a:pt x="316009" y="321661"/>
                </a:lnTo>
                <a:lnTo>
                  <a:pt x="311047" y="324131"/>
                </a:lnTo>
                <a:cubicBezTo>
                  <a:pt x="294631" y="332298"/>
                  <a:pt x="276133" y="336892"/>
                  <a:pt x="256532" y="336892"/>
                </a:cubicBezTo>
                <a:cubicBezTo>
                  <a:pt x="235665" y="336931"/>
                  <a:pt x="215137" y="331616"/>
                  <a:pt x="196912" y="321456"/>
                </a:cubicBezTo>
                <a:cubicBezTo>
                  <a:pt x="182363" y="325111"/>
                  <a:pt x="167403" y="326869"/>
                  <a:pt x="152402" y="326683"/>
                </a:cubicBez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sp>
        <p:nvSpPr>
          <p:cNvPr id="50" name="Graphic 44">
            <a:extLst>
              <a:ext uri="{FF2B5EF4-FFF2-40B4-BE49-F238E27FC236}">
                <a16:creationId xmlns:a16="http://schemas.microsoft.com/office/drawing/2014/main" id="{38AB5AE2-91A8-C174-5791-5B4CD931650F}"/>
              </a:ext>
              <a:ext uri="{C183D7F6-B498-43B3-948B-1728B52AA6E4}">
                <adec:decorative xmlns:adec="http://schemas.microsoft.com/office/drawing/2017/decorative" val="1"/>
              </a:ext>
            </a:extLst>
          </p:cNvPr>
          <p:cNvSpPr>
            <a:spLocks noChangeAspect="1"/>
          </p:cNvSpPr>
          <p:nvPr/>
        </p:nvSpPr>
        <p:spPr>
          <a:xfrm>
            <a:off x="10022465" y="2939631"/>
            <a:ext cx="371204" cy="360997"/>
          </a:xfrm>
          <a:custGeom>
            <a:avLst/>
            <a:gdLst>
              <a:gd name="connsiteX0" fmla="*/ 211767 w 371230"/>
              <a:gd name="connsiteY0" fmla="*/ 5099 h 361022"/>
              <a:gd name="connsiteX1" fmla="*/ 159464 w 371230"/>
              <a:gd name="connsiteY1" fmla="*/ 5099 h 361022"/>
              <a:gd name="connsiteX2" fmla="*/ 118805 w 371230"/>
              <a:gd name="connsiteY2" fmla="*/ 21583 h 361022"/>
              <a:gd name="connsiteX3" fmla="*/ 296851 w 371230"/>
              <a:gd name="connsiteY3" fmla="*/ 90823 h 361022"/>
              <a:gd name="connsiteX4" fmla="*/ 359483 w 371230"/>
              <a:gd name="connsiteY4" fmla="*/ 66624 h 361022"/>
              <a:gd name="connsiteX5" fmla="*/ 350952 w 371230"/>
              <a:gd name="connsiteY5" fmla="*/ 61526 h 361022"/>
              <a:gd name="connsiteX6" fmla="*/ 211767 w 371230"/>
              <a:gd name="connsiteY6" fmla="*/ 5099 h 361022"/>
              <a:gd name="connsiteX7" fmla="*/ 371231 w 371230"/>
              <a:gd name="connsiteY7" fmla="*/ 91933 h 361022"/>
              <a:gd name="connsiteX8" fmla="*/ 199533 w 371230"/>
              <a:gd name="connsiteY8" fmla="*/ 158271 h 361022"/>
              <a:gd name="connsiteX9" fmla="*/ 199533 w 371230"/>
              <a:gd name="connsiteY9" fmla="*/ 361022 h 361022"/>
              <a:gd name="connsiteX10" fmla="*/ 211767 w 371230"/>
              <a:gd name="connsiteY10" fmla="*/ 357327 h 361022"/>
              <a:gd name="connsiteX11" fmla="*/ 350952 w 371230"/>
              <a:gd name="connsiteY11" fmla="*/ 300901 h 361022"/>
              <a:gd name="connsiteX12" fmla="*/ 371231 w 371230"/>
              <a:gd name="connsiteY12" fmla="*/ 270798 h 361022"/>
              <a:gd name="connsiteX13" fmla="*/ 371231 w 371230"/>
              <a:gd name="connsiteY13" fmla="*/ 91933 h 361022"/>
              <a:gd name="connsiteX14" fmla="*/ 171691 w 371230"/>
              <a:gd name="connsiteY14" fmla="*/ 361020 h 361022"/>
              <a:gd name="connsiteX15" fmla="*/ 171691 w 371230"/>
              <a:gd name="connsiteY15" fmla="*/ 158271 h 361022"/>
              <a:gd name="connsiteX16" fmla="*/ 0 w 371230"/>
              <a:gd name="connsiteY16" fmla="*/ 91936 h 361022"/>
              <a:gd name="connsiteX17" fmla="*/ 0 w 371230"/>
              <a:gd name="connsiteY17" fmla="*/ 270798 h 361022"/>
              <a:gd name="connsiteX18" fmla="*/ 20279 w 371230"/>
              <a:gd name="connsiteY18" fmla="*/ 300901 h 361022"/>
              <a:gd name="connsiteX19" fmla="*/ 159464 w 371230"/>
              <a:gd name="connsiteY19" fmla="*/ 357327 h 361022"/>
              <a:gd name="connsiteX20" fmla="*/ 171691 w 371230"/>
              <a:gd name="connsiteY20" fmla="*/ 361020 h 361022"/>
              <a:gd name="connsiteX21" fmla="*/ 11744 w 371230"/>
              <a:gd name="connsiteY21" fmla="*/ 66626 h 361022"/>
              <a:gd name="connsiteX22" fmla="*/ 185612 w 371230"/>
              <a:gd name="connsiteY22" fmla="*/ 133802 h 361022"/>
              <a:gd name="connsiteX23" fmla="*/ 258317 w 371230"/>
              <a:gd name="connsiteY23" fmla="*/ 105711 h 361022"/>
              <a:gd name="connsiteX24" fmla="*/ 81194 w 371230"/>
              <a:gd name="connsiteY24" fmla="*/ 36830 h 361022"/>
              <a:gd name="connsiteX25" fmla="*/ 20279 w 371230"/>
              <a:gd name="connsiteY25" fmla="*/ 61526 h 361022"/>
              <a:gd name="connsiteX26" fmla="*/ 11744 w 371230"/>
              <a:gd name="connsiteY26" fmla="*/ 66626 h 36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230" h="361022">
                <a:moveTo>
                  <a:pt x="211767" y="5099"/>
                </a:moveTo>
                <a:cubicBezTo>
                  <a:pt x="194995" y="-1700"/>
                  <a:pt x="176236" y="-1700"/>
                  <a:pt x="159464" y="5099"/>
                </a:cubicBezTo>
                <a:lnTo>
                  <a:pt x="118805" y="21583"/>
                </a:lnTo>
                <a:lnTo>
                  <a:pt x="296851" y="90823"/>
                </a:lnTo>
                <a:lnTo>
                  <a:pt x="359483" y="66624"/>
                </a:lnTo>
                <a:cubicBezTo>
                  <a:pt x="356961" y="64531"/>
                  <a:pt x="354097" y="62800"/>
                  <a:pt x="350952" y="61526"/>
                </a:cubicBezTo>
                <a:lnTo>
                  <a:pt x="211767" y="5099"/>
                </a:lnTo>
                <a:close/>
                <a:moveTo>
                  <a:pt x="371231" y="91933"/>
                </a:moveTo>
                <a:lnTo>
                  <a:pt x="199533" y="158271"/>
                </a:lnTo>
                <a:lnTo>
                  <a:pt x="199533" y="361022"/>
                </a:lnTo>
                <a:cubicBezTo>
                  <a:pt x="203687" y="360174"/>
                  <a:pt x="207783" y="358942"/>
                  <a:pt x="211767" y="357327"/>
                </a:cubicBezTo>
                <a:lnTo>
                  <a:pt x="350952" y="300901"/>
                </a:lnTo>
                <a:cubicBezTo>
                  <a:pt x="363210" y="295931"/>
                  <a:pt x="371231" y="284025"/>
                  <a:pt x="371231" y="270798"/>
                </a:cubicBezTo>
                <a:lnTo>
                  <a:pt x="371231" y="91933"/>
                </a:lnTo>
                <a:close/>
                <a:moveTo>
                  <a:pt x="171691" y="361020"/>
                </a:moveTo>
                <a:lnTo>
                  <a:pt x="171691" y="158271"/>
                </a:lnTo>
                <a:lnTo>
                  <a:pt x="0" y="91936"/>
                </a:lnTo>
                <a:lnTo>
                  <a:pt x="0" y="270798"/>
                </a:lnTo>
                <a:cubicBezTo>
                  <a:pt x="0" y="284025"/>
                  <a:pt x="8021" y="295931"/>
                  <a:pt x="20279" y="300901"/>
                </a:cubicBezTo>
                <a:lnTo>
                  <a:pt x="159464" y="357327"/>
                </a:lnTo>
                <a:cubicBezTo>
                  <a:pt x="163446" y="358942"/>
                  <a:pt x="167538" y="360172"/>
                  <a:pt x="171691" y="361020"/>
                </a:cubicBezTo>
                <a:close/>
                <a:moveTo>
                  <a:pt x="11744" y="66626"/>
                </a:moveTo>
                <a:lnTo>
                  <a:pt x="185612" y="133802"/>
                </a:lnTo>
                <a:lnTo>
                  <a:pt x="258317" y="105711"/>
                </a:lnTo>
                <a:lnTo>
                  <a:pt x="81194" y="36830"/>
                </a:lnTo>
                <a:lnTo>
                  <a:pt x="20279" y="61526"/>
                </a:lnTo>
                <a:cubicBezTo>
                  <a:pt x="17134" y="62801"/>
                  <a:pt x="14268" y="64532"/>
                  <a:pt x="11744" y="66626"/>
                </a:cubicBez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sp>
        <p:nvSpPr>
          <p:cNvPr id="51" name="Graphic 46">
            <a:extLst>
              <a:ext uri="{FF2B5EF4-FFF2-40B4-BE49-F238E27FC236}">
                <a16:creationId xmlns:a16="http://schemas.microsoft.com/office/drawing/2014/main" id="{5E8F5FBD-1F4B-AAC8-16EE-D1C50D924140}"/>
              </a:ext>
              <a:ext uri="{C183D7F6-B498-43B3-948B-1728B52AA6E4}">
                <adec:decorative xmlns:adec="http://schemas.microsoft.com/office/drawing/2017/decorative" val="1"/>
              </a:ext>
            </a:extLst>
          </p:cNvPr>
          <p:cNvSpPr>
            <a:spLocks noChangeAspect="1"/>
          </p:cNvSpPr>
          <p:nvPr/>
        </p:nvSpPr>
        <p:spPr>
          <a:xfrm>
            <a:off x="8363094" y="4644375"/>
            <a:ext cx="382269" cy="398116"/>
          </a:xfrm>
          <a:custGeom>
            <a:avLst/>
            <a:gdLst>
              <a:gd name="connsiteX0" fmla="*/ 191366 w 382296"/>
              <a:gd name="connsiteY0" fmla="*/ 0 h 398144"/>
              <a:gd name="connsiteX1" fmla="*/ 235908 w 382296"/>
              <a:gd name="connsiteY1" fmla="*/ 5166 h 398144"/>
              <a:gd name="connsiteX2" fmla="*/ 247793 w 382296"/>
              <a:gd name="connsiteY2" fmla="*/ 18416 h 398144"/>
              <a:gd name="connsiteX3" fmla="*/ 251268 w 382296"/>
              <a:gd name="connsiteY3" fmla="*/ 49591 h 398144"/>
              <a:gd name="connsiteX4" fmla="*/ 279334 w 382296"/>
              <a:gd name="connsiteY4" fmla="*/ 74761 h 398144"/>
              <a:gd name="connsiteX5" fmla="*/ 290617 w 382296"/>
              <a:gd name="connsiteY5" fmla="*/ 72377 h 398144"/>
              <a:gd name="connsiteX6" fmla="*/ 319214 w 382296"/>
              <a:gd name="connsiteY6" fmla="*/ 59815 h 398144"/>
              <a:gd name="connsiteX7" fmla="*/ 336550 w 382296"/>
              <a:gd name="connsiteY7" fmla="*/ 63369 h 398144"/>
              <a:gd name="connsiteX8" fmla="*/ 381567 w 382296"/>
              <a:gd name="connsiteY8" fmla="*/ 140792 h 398144"/>
              <a:gd name="connsiteX9" fmla="*/ 376026 w 382296"/>
              <a:gd name="connsiteY9" fmla="*/ 157655 h 398144"/>
              <a:gd name="connsiteX10" fmla="*/ 350680 w 382296"/>
              <a:gd name="connsiteY10" fmla="*/ 176340 h 398144"/>
              <a:gd name="connsiteX11" fmla="*/ 339178 w 382296"/>
              <a:gd name="connsiteY11" fmla="*/ 199062 h 398144"/>
              <a:gd name="connsiteX12" fmla="*/ 350694 w 382296"/>
              <a:gd name="connsiteY12" fmla="*/ 221796 h 398144"/>
              <a:gd name="connsiteX13" fmla="*/ 376065 w 382296"/>
              <a:gd name="connsiteY13" fmla="*/ 240486 h 398144"/>
              <a:gd name="connsiteX14" fmla="*/ 381608 w 382296"/>
              <a:gd name="connsiteY14" fmla="*/ 257351 h 398144"/>
              <a:gd name="connsiteX15" fmla="*/ 336616 w 382296"/>
              <a:gd name="connsiteY15" fmla="*/ 334771 h 398144"/>
              <a:gd name="connsiteX16" fmla="*/ 319289 w 382296"/>
              <a:gd name="connsiteY16" fmla="*/ 338334 h 398144"/>
              <a:gd name="connsiteX17" fmla="*/ 290574 w 382296"/>
              <a:gd name="connsiteY17" fmla="*/ 325754 h 398144"/>
              <a:gd name="connsiteX18" fmla="*/ 265162 w 382296"/>
              <a:gd name="connsiteY18" fmla="*/ 327173 h 398144"/>
              <a:gd name="connsiteX19" fmla="*/ 251245 w 382296"/>
              <a:gd name="connsiteY19" fmla="*/ 348483 h 398144"/>
              <a:gd name="connsiteX20" fmla="*/ 247795 w 382296"/>
              <a:gd name="connsiteY20" fmla="*/ 379655 h 398144"/>
              <a:gd name="connsiteX21" fmla="*/ 236118 w 382296"/>
              <a:gd name="connsiteY21" fmla="*/ 392867 h 398144"/>
              <a:gd name="connsiteX22" fmla="*/ 146158 w 382296"/>
              <a:gd name="connsiteY22" fmla="*/ 392867 h 398144"/>
              <a:gd name="connsiteX23" fmla="*/ 134482 w 382296"/>
              <a:gd name="connsiteY23" fmla="*/ 379655 h 398144"/>
              <a:gd name="connsiteX24" fmla="*/ 131035 w 382296"/>
              <a:gd name="connsiteY24" fmla="*/ 348530 h 398144"/>
              <a:gd name="connsiteX25" fmla="*/ 117091 w 382296"/>
              <a:gd name="connsiteY25" fmla="*/ 327275 h 398144"/>
              <a:gd name="connsiteX26" fmla="*/ 91728 w 382296"/>
              <a:gd name="connsiteY26" fmla="*/ 325854 h 398144"/>
              <a:gd name="connsiteX27" fmla="*/ 63007 w 382296"/>
              <a:gd name="connsiteY27" fmla="*/ 338436 h 398144"/>
              <a:gd name="connsiteX28" fmla="*/ 45677 w 382296"/>
              <a:gd name="connsiteY28" fmla="*/ 334869 h 398144"/>
              <a:gd name="connsiteX29" fmla="*/ 685 w 382296"/>
              <a:gd name="connsiteY29" fmla="*/ 257361 h 398144"/>
              <a:gd name="connsiteX30" fmla="*/ 6231 w 382296"/>
              <a:gd name="connsiteY30" fmla="*/ 240506 h 398144"/>
              <a:gd name="connsiteX31" fmla="*/ 31618 w 382296"/>
              <a:gd name="connsiteY31" fmla="*/ 221804 h 398144"/>
              <a:gd name="connsiteX32" fmla="*/ 43119 w 382296"/>
              <a:gd name="connsiteY32" fmla="*/ 199083 h 398144"/>
              <a:gd name="connsiteX33" fmla="*/ 31608 w 382296"/>
              <a:gd name="connsiteY33" fmla="*/ 176354 h 398144"/>
              <a:gd name="connsiteX34" fmla="*/ 6238 w 382296"/>
              <a:gd name="connsiteY34" fmla="*/ 157683 h 398144"/>
              <a:gd name="connsiteX35" fmla="*/ 689 w 382296"/>
              <a:gd name="connsiteY35" fmla="*/ 140812 h 398144"/>
              <a:gd name="connsiteX36" fmla="*/ 45705 w 382296"/>
              <a:gd name="connsiteY36" fmla="*/ 63389 h 398144"/>
              <a:gd name="connsiteX37" fmla="*/ 63042 w 382296"/>
              <a:gd name="connsiteY37" fmla="*/ 59835 h 398144"/>
              <a:gd name="connsiteX38" fmla="*/ 91634 w 382296"/>
              <a:gd name="connsiteY38" fmla="*/ 72395 h 398144"/>
              <a:gd name="connsiteX39" fmla="*/ 117119 w 382296"/>
              <a:gd name="connsiteY39" fmla="*/ 70904 h 398144"/>
              <a:gd name="connsiteX40" fmla="*/ 131052 w 382296"/>
              <a:gd name="connsiteY40" fmla="*/ 49567 h 398144"/>
              <a:gd name="connsiteX41" fmla="*/ 134524 w 382296"/>
              <a:gd name="connsiteY41" fmla="*/ 18416 h 398144"/>
              <a:gd name="connsiteX42" fmla="*/ 146419 w 382296"/>
              <a:gd name="connsiteY42" fmla="*/ 5164 h 398144"/>
              <a:gd name="connsiteX43" fmla="*/ 191366 w 382296"/>
              <a:gd name="connsiteY43" fmla="*/ 0 h 398144"/>
              <a:gd name="connsiteX44" fmla="*/ 191111 w 382296"/>
              <a:gd name="connsiteY44" fmla="*/ 137819 h 398144"/>
              <a:gd name="connsiteX45" fmla="*/ 129858 w 382296"/>
              <a:gd name="connsiteY45" fmla="*/ 199073 h 398144"/>
              <a:gd name="connsiteX46" fmla="*/ 191111 w 382296"/>
              <a:gd name="connsiteY46" fmla="*/ 260326 h 398144"/>
              <a:gd name="connsiteX47" fmla="*/ 252364 w 382296"/>
              <a:gd name="connsiteY47" fmla="*/ 199073 h 398144"/>
              <a:gd name="connsiteX48" fmla="*/ 191111 w 382296"/>
              <a:gd name="connsiteY48" fmla="*/ 137819 h 39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2296" h="398144">
                <a:moveTo>
                  <a:pt x="191366" y="0"/>
                </a:moveTo>
                <a:cubicBezTo>
                  <a:pt x="206351" y="173"/>
                  <a:pt x="221278" y="1904"/>
                  <a:pt x="235908" y="5166"/>
                </a:cubicBezTo>
                <a:cubicBezTo>
                  <a:pt x="242292" y="6591"/>
                  <a:pt x="247068" y="11914"/>
                  <a:pt x="247793" y="18416"/>
                </a:cubicBezTo>
                <a:lnTo>
                  <a:pt x="251268" y="49591"/>
                </a:lnTo>
                <a:cubicBezTo>
                  <a:pt x="252840" y="63905"/>
                  <a:pt x="264927" y="74746"/>
                  <a:pt x="279334" y="74761"/>
                </a:cubicBezTo>
                <a:cubicBezTo>
                  <a:pt x="283207" y="74767"/>
                  <a:pt x="287038" y="73961"/>
                  <a:pt x="290617" y="72377"/>
                </a:cubicBezTo>
                <a:lnTo>
                  <a:pt x="319214" y="59815"/>
                </a:lnTo>
                <a:cubicBezTo>
                  <a:pt x="325161" y="57202"/>
                  <a:pt x="332112" y="58627"/>
                  <a:pt x="336550" y="63369"/>
                </a:cubicBezTo>
                <a:cubicBezTo>
                  <a:pt x="357217" y="85441"/>
                  <a:pt x="372608" y="111913"/>
                  <a:pt x="381567" y="140792"/>
                </a:cubicBezTo>
                <a:cubicBezTo>
                  <a:pt x="383499" y="147019"/>
                  <a:pt x="381275" y="153787"/>
                  <a:pt x="376026" y="157655"/>
                </a:cubicBezTo>
                <a:lnTo>
                  <a:pt x="350680" y="176340"/>
                </a:lnTo>
                <a:cubicBezTo>
                  <a:pt x="343448" y="181652"/>
                  <a:pt x="339178" y="190089"/>
                  <a:pt x="339178" y="199062"/>
                </a:cubicBezTo>
                <a:cubicBezTo>
                  <a:pt x="339178" y="208034"/>
                  <a:pt x="343448" y="216471"/>
                  <a:pt x="350694" y="221796"/>
                </a:cubicBezTo>
                <a:lnTo>
                  <a:pt x="376065" y="240486"/>
                </a:lnTo>
                <a:cubicBezTo>
                  <a:pt x="381314" y="244353"/>
                  <a:pt x="383540" y="251121"/>
                  <a:pt x="381608" y="257351"/>
                </a:cubicBezTo>
                <a:cubicBezTo>
                  <a:pt x="372653" y="286226"/>
                  <a:pt x="357270" y="312695"/>
                  <a:pt x="336616" y="334771"/>
                </a:cubicBezTo>
                <a:cubicBezTo>
                  <a:pt x="332179" y="339512"/>
                  <a:pt x="325237" y="340941"/>
                  <a:pt x="319289" y="338334"/>
                </a:cubicBezTo>
                <a:lnTo>
                  <a:pt x="290574" y="325754"/>
                </a:lnTo>
                <a:cubicBezTo>
                  <a:pt x="282360" y="322159"/>
                  <a:pt x="272925" y="322686"/>
                  <a:pt x="265162" y="327173"/>
                </a:cubicBezTo>
                <a:cubicBezTo>
                  <a:pt x="257399" y="331659"/>
                  <a:pt x="252234" y="339571"/>
                  <a:pt x="251245" y="348483"/>
                </a:cubicBezTo>
                <a:lnTo>
                  <a:pt x="247795" y="379655"/>
                </a:lnTo>
                <a:cubicBezTo>
                  <a:pt x="247082" y="386083"/>
                  <a:pt x="242409" y="391371"/>
                  <a:pt x="236118" y="392867"/>
                </a:cubicBezTo>
                <a:cubicBezTo>
                  <a:pt x="206545" y="399903"/>
                  <a:pt x="175732" y="399903"/>
                  <a:pt x="146158" y="392867"/>
                </a:cubicBezTo>
                <a:cubicBezTo>
                  <a:pt x="139866" y="391371"/>
                  <a:pt x="135194" y="386083"/>
                  <a:pt x="134482" y="379655"/>
                </a:cubicBezTo>
                <a:lnTo>
                  <a:pt x="131035" y="348530"/>
                </a:lnTo>
                <a:cubicBezTo>
                  <a:pt x="130022" y="339634"/>
                  <a:pt x="124848" y="331747"/>
                  <a:pt x="117091" y="327275"/>
                </a:cubicBezTo>
                <a:cubicBezTo>
                  <a:pt x="109334" y="322804"/>
                  <a:pt x="99915" y="322279"/>
                  <a:pt x="91728" y="325854"/>
                </a:cubicBezTo>
                <a:lnTo>
                  <a:pt x="63007" y="338436"/>
                </a:lnTo>
                <a:cubicBezTo>
                  <a:pt x="57059" y="341043"/>
                  <a:pt x="50113" y="339614"/>
                  <a:pt x="45677" y="334869"/>
                </a:cubicBezTo>
                <a:cubicBezTo>
                  <a:pt x="25011" y="312769"/>
                  <a:pt x="9628" y="286266"/>
                  <a:pt x="685" y="257361"/>
                </a:cubicBezTo>
                <a:cubicBezTo>
                  <a:pt x="-1241" y="251136"/>
                  <a:pt x="984" y="244371"/>
                  <a:pt x="6231" y="240506"/>
                </a:cubicBezTo>
                <a:lnTo>
                  <a:pt x="31618" y="221804"/>
                </a:lnTo>
                <a:cubicBezTo>
                  <a:pt x="38848" y="216491"/>
                  <a:pt x="43119" y="208054"/>
                  <a:pt x="43119" y="199083"/>
                </a:cubicBezTo>
                <a:cubicBezTo>
                  <a:pt x="43119" y="190109"/>
                  <a:pt x="38848" y="181673"/>
                  <a:pt x="31608" y="176354"/>
                </a:cubicBezTo>
                <a:lnTo>
                  <a:pt x="6238" y="157683"/>
                </a:lnTo>
                <a:cubicBezTo>
                  <a:pt x="983" y="153816"/>
                  <a:pt x="-1245" y="147044"/>
                  <a:pt x="689" y="140812"/>
                </a:cubicBezTo>
                <a:cubicBezTo>
                  <a:pt x="9647" y="111933"/>
                  <a:pt x="25038" y="85461"/>
                  <a:pt x="45705" y="63389"/>
                </a:cubicBezTo>
                <a:cubicBezTo>
                  <a:pt x="50145" y="58647"/>
                  <a:pt x="57094" y="57222"/>
                  <a:pt x="63042" y="59835"/>
                </a:cubicBezTo>
                <a:lnTo>
                  <a:pt x="91634" y="72395"/>
                </a:lnTo>
                <a:cubicBezTo>
                  <a:pt x="99861" y="76006"/>
                  <a:pt x="109320" y="75461"/>
                  <a:pt x="117119" y="70904"/>
                </a:cubicBezTo>
                <a:cubicBezTo>
                  <a:pt x="124884" y="66400"/>
                  <a:pt x="130053" y="58481"/>
                  <a:pt x="131052" y="49567"/>
                </a:cubicBezTo>
                <a:lnTo>
                  <a:pt x="134524" y="18416"/>
                </a:lnTo>
                <a:cubicBezTo>
                  <a:pt x="135249" y="11911"/>
                  <a:pt x="140029" y="6586"/>
                  <a:pt x="146419" y="5164"/>
                </a:cubicBezTo>
                <a:cubicBezTo>
                  <a:pt x="161064" y="1907"/>
                  <a:pt x="176006" y="177"/>
                  <a:pt x="191366" y="0"/>
                </a:cubicBezTo>
                <a:close/>
                <a:moveTo>
                  <a:pt x="191111" y="137819"/>
                </a:moveTo>
                <a:cubicBezTo>
                  <a:pt x="157281" y="137819"/>
                  <a:pt x="129858" y="165243"/>
                  <a:pt x="129858" y="199073"/>
                </a:cubicBezTo>
                <a:cubicBezTo>
                  <a:pt x="129858" y="232901"/>
                  <a:pt x="157281" y="260326"/>
                  <a:pt x="191111" y="260326"/>
                </a:cubicBezTo>
                <a:cubicBezTo>
                  <a:pt x="224939" y="260326"/>
                  <a:pt x="252364" y="232901"/>
                  <a:pt x="252364" y="199073"/>
                </a:cubicBezTo>
                <a:cubicBezTo>
                  <a:pt x="252364" y="165243"/>
                  <a:pt x="224939" y="137819"/>
                  <a:pt x="191111" y="137819"/>
                </a:cubicBez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sp>
        <p:nvSpPr>
          <p:cNvPr id="52" name="Oval 51">
            <a:extLst>
              <a:ext uri="{FF2B5EF4-FFF2-40B4-BE49-F238E27FC236}">
                <a16:creationId xmlns:a16="http://schemas.microsoft.com/office/drawing/2014/main" id="{2AA3124B-1FF1-A2EE-511F-800E0B676AF4}"/>
              </a:ext>
              <a:ext uri="{C183D7F6-B498-43B3-948B-1728B52AA6E4}">
                <adec:decorative xmlns:adec="http://schemas.microsoft.com/office/drawing/2017/decorative" val="1"/>
              </a:ext>
            </a:extLst>
          </p:cNvPr>
          <p:cNvSpPr/>
          <p:nvPr/>
        </p:nvSpPr>
        <p:spPr bwMode="auto">
          <a:xfrm>
            <a:off x="7790971" y="2658803"/>
            <a:ext cx="1536798" cy="15367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82867" tIns="146294" rIns="182867" bIns="146294" numCol="1" spcCol="0" rtlCol="0" fromWordArt="0" anchor="t" anchorCtr="0" forceAA="0" compatLnSpc="1">
            <a:prstTxWarp prst="textArchUp">
              <a:avLst/>
            </a:prstTxWarp>
            <a:noAutofit/>
          </a:bodyPr>
          <a:lstStyle/>
          <a:p>
            <a:pPr defTabSz="932429" fontAlgn="base">
              <a:spcBef>
                <a:spcPct val="0"/>
              </a:spcBef>
              <a:spcAft>
                <a:spcPct val="0"/>
              </a:spcAft>
              <a:defRPr/>
            </a:pPr>
            <a:r>
              <a:rPr lang="en-US" sz="1400" b="1">
                <a:solidFill>
                  <a:srgbClr val="C03BC4">
                    <a:lumMod val="40000"/>
                    <a:lumOff val="60000"/>
                  </a:srgbClr>
                </a:solidFill>
                <a:latin typeface="Segoe UI Semibold" panose="020B0502040204020203" pitchFamily="34" charset="0"/>
                <a:ea typeface="Segoe UI" pitchFamily="34" charset="0"/>
                <a:cs typeface="Segoe UI Semibold" panose="020B0502040204020203" pitchFamily="34" charset="0"/>
              </a:rPr>
              <a:t>Intelligent Applications</a:t>
            </a:r>
          </a:p>
        </p:txBody>
      </p:sp>
      <p:sp>
        <p:nvSpPr>
          <p:cNvPr id="53" name="Oval 52">
            <a:extLst>
              <a:ext uri="{FF2B5EF4-FFF2-40B4-BE49-F238E27FC236}">
                <a16:creationId xmlns:a16="http://schemas.microsoft.com/office/drawing/2014/main" id="{70BB9CC3-1C5B-D2AC-B05C-29BDE2E36A76}"/>
              </a:ext>
              <a:ext uri="{C183D7F6-B498-43B3-948B-1728B52AA6E4}">
                <adec:decorative xmlns:adec="http://schemas.microsoft.com/office/drawing/2017/decorative" val="1"/>
              </a:ext>
            </a:extLst>
          </p:cNvPr>
          <p:cNvSpPr>
            <a:spLocks noChangeAspect="1"/>
          </p:cNvSpPr>
          <p:nvPr/>
        </p:nvSpPr>
        <p:spPr bwMode="auto">
          <a:xfrm>
            <a:off x="8176563" y="3057217"/>
            <a:ext cx="758326" cy="758326"/>
          </a:xfrm>
          <a:prstGeom prst="ellipse">
            <a:avLst/>
          </a:prstGeom>
          <a:solidFill>
            <a:srgbClr val="506068"/>
          </a:solidFill>
          <a:ln>
            <a:noFill/>
            <a:headEnd type="none" w="med" len="med"/>
            <a:tailEnd type="none" w="med" len="med"/>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a:spcBef>
                <a:spcPct val="20000"/>
              </a:spcBef>
              <a:buSzPct val="90000"/>
              <a:defRPr/>
            </a:pPr>
            <a:r>
              <a:rPr lang="en-US" sz="1400" b="1">
                <a:gradFill>
                  <a:gsLst>
                    <a:gs pos="2874">
                      <a:srgbClr val="FFFFFF"/>
                    </a:gs>
                    <a:gs pos="17978">
                      <a:srgbClr val="FFFFFF"/>
                    </a:gs>
                  </a:gsLst>
                  <a:lin ang="2700000" scaled="0"/>
                </a:gradFill>
                <a:latin typeface="Segoe UI Semibold" panose="020B0502040204020203" pitchFamily="34" charset="0"/>
                <a:cs typeface="Segoe UI Semibold" panose="020B0502040204020203" pitchFamily="34" charset="0"/>
              </a:rPr>
              <a:t>Data</a:t>
            </a:r>
          </a:p>
        </p:txBody>
      </p:sp>
    </p:spTree>
    <p:extLst>
      <p:ext uri="{BB962C8B-B14F-4D97-AF65-F5344CB8AC3E}">
        <p14:creationId xmlns:p14="http://schemas.microsoft.com/office/powerpoint/2010/main" val="205926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3.33333E-6 3.7037E-7 C 0.00039 3.7037E-7 -0.08841 -0.13264 -0.08802 -0.20532 C -0.0888 -0.29236 -0.05963 -0.38056 -3.33333E-6 -0.37963 C 0.05938 -0.37894 0.08946 -0.28889 0.08868 -0.20972 C 0.0875 -0.12986 -0.00065 -0.00255 -3.33333E-6 3.7037E-7 Z " pathEditMode="relative" rAng="0" ptsTypes="AAAAA">
                                      <p:cBhvr>
                                        <p:cTn id="6" dur="4000" spd="-100000" fill="hold"/>
                                        <p:tgtEl>
                                          <p:spTgt spid="33"/>
                                        </p:tgtEl>
                                        <p:attrNameLst>
                                          <p:attrName>ppt_x</p:attrName>
                                          <p:attrName>ppt_y</p:attrName>
                                        </p:attrNameLst>
                                      </p:cBhvr>
                                      <p:rCtr x="26" y="-19005"/>
                                    </p:animMotion>
                                  </p:childTnLst>
                                </p:cTn>
                              </p:par>
                              <p:par>
                                <p:cTn id="7" presetID="0" presetClass="path" presetSubtype="0" repeatCount="indefinite" accel="50000" decel="50000" fill="hold" grpId="0" nodeType="withEffect">
                                  <p:stCondLst>
                                    <p:cond delay="0"/>
                                  </p:stCondLst>
                                  <p:childTnLst>
                                    <p:animMotion origin="layout" path="M -0.00117 -0.00509 C -0.00117 -0.0044 0.07344 -0.16227 0.11433 -0.16158 C 0.16328 -0.16296 0.21289 -0.11111 0.21237 -0.00509 C 0.21198 0.10046 0.16133 0.15393 0.1168 0.15254 C 0.07188 0.15046 0.00026 -0.00625 -0.00117 -0.00509 Z " pathEditMode="relative" rAng="5400000" ptsTypes="AAAAA">
                                      <p:cBhvr>
                                        <p:cTn id="8" dur="4000" spd="-100000" fill="hold"/>
                                        <p:tgtEl>
                                          <p:spTgt spid="40"/>
                                        </p:tgtEl>
                                        <p:attrNameLst>
                                          <p:attrName>ppt_x</p:attrName>
                                          <p:attrName>ppt_y</p:attrName>
                                        </p:attrNameLst>
                                      </p:cBhvr>
                                      <p:rCtr x="10690" y="46"/>
                                    </p:animMotion>
                                  </p:childTnLst>
                                </p:cTn>
                              </p:par>
                              <p:par>
                                <p:cTn id="9" presetID="0" presetClass="path" presetSubtype="0" repeatCount="indefinite" accel="50000" decel="50000" fill="hold" grpId="0" nodeType="withEffect">
                                  <p:stCondLst>
                                    <p:cond delay="0"/>
                                  </p:stCondLst>
                                  <p:childTnLst>
                                    <p:animMotion origin="layout" path="M -0.00117 0.00208 C -0.00117 0.00139 -0.07578 0.15926 -0.11667 0.15856 C -0.16563 0.15995 -0.21524 0.1081 -0.21472 0.00208 C -0.21432 -0.10347 -0.16367 -0.15695 -0.11914 -0.15556 C -0.07422 -0.15347 -0.00261 0.00324 -0.00117 0.00208 Z " pathEditMode="relative" rAng="16200000" ptsTypes="AAAAA">
                                      <p:cBhvr>
                                        <p:cTn id="10" dur="4000" spd="-100000" fill="hold"/>
                                        <p:tgtEl>
                                          <p:spTgt spid="26"/>
                                        </p:tgtEl>
                                        <p:attrNameLst>
                                          <p:attrName>ppt_x</p:attrName>
                                          <p:attrName>ppt_y</p:attrName>
                                        </p:attrNameLst>
                                      </p:cBhvr>
                                      <p:rCtr x="-10690" y="-46"/>
                                    </p:animMotion>
                                  </p:childTnLst>
                                </p:cTn>
                              </p:par>
                              <p:par>
                                <p:cTn id="11" presetID="0" presetClass="path" presetSubtype="0" repeatCount="indefinite" accel="50000" decel="50000" fill="hold" grpId="0" nodeType="withEffect">
                                  <p:stCondLst>
                                    <p:cond delay="0"/>
                                  </p:stCondLst>
                                  <p:childTnLst>
                                    <p:animMotion origin="layout" path="M -0.00234 -0.00416 C -0.00273 -0.00416 0.08607 0.12848 0.08568 0.20116 C 0.08646 0.2882 0.0573 0.37639 -0.00234 0.37547 C -0.06172 0.37477 -0.09179 0.28473 -0.09101 0.20556 C -0.08984 0.1257 -0.00169 -0.00162 -0.00234 -0.00416 Z " pathEditMode="relative" rAng="10800000" ptsTypes="AAAAA">
                                      <p:cBhvr>
                                        <p:cTn id="12" dur="4000" spd="-100000" fill="hold"/>
                                        <p:tgtEl>
                                          <p:spTgt spid="19"/>
                                        </p:tgtEl>
                                        <p:attrNameLst>
                                          <p:attrName>ppt_x</p:attrName>
                                          <p:attrName>ppt_y</p:attrName>
                                        </p:attrNameLst>
                                      </p:cBhvr>
                                      <p:rCtr x="-26" y="1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3"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68B53-6793-0A94-6EF9-EE9A96EA61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F0637-DA19-C8CF-CD73-CC6653FB1730}"/>
              </a:ext>
            </a:extLst>
          </p:cNvPr>
          <p:cNvSpPr>
            <a:spLocks noGrp="1"/>
          </p:cNvSpPr>
          <p:nvPr>
            <p:ph type="title"/>
          </p:nvPr>
        </p:nvSpPr>
        <p:spPr>
          <a:xfrm>
            <a:off x="1237004" y="2508396"/>
            <a:ext cx="3479555" cy="1841210"/>
          </a:xfrm>
        </p:spPr>
        <p:txBody>
          <a:bodyPr/>
          <a:lstStyle/>
          <a:p>
            <a:r>
              <a:rPr lang="en-US" sz="4200"/>
              <a:t>Today’s data value creation challenges</a:t>
            </a:r>
          </a:p>
        </p:txBody>
      </p:sp>
      <p:grpSp>
        <p:nvGrpSpPr>
          <p:cNvPr id="7" name="Group 6" descr="Siloed systems and data">
            <a:extLst>
              <a:ext uri="{FF2B5EF4-FFF2-40B4-BE49-F238E27FC236}">
                <a16:creationId xmlns:a16="http://schemas.microsoft.com/office/drawing/2014/main" id="{03770A73-ED1C-2D47-DC8E-5773269DCB65}"/>
              </a:ext>
            </a:extLst>
          </p:cNvPr>
          <p:cNvGrpSpPr/>
          <p:nvPr/>
        </p:nvGrpSpPr>
        <p:grpSpPr>
          <a:xfrm>
            <a:off x="6231841" y="471816"/>
            <a:ext cx="4397738" cy="643119"/>
            <a:chOff x="6231853" y="182424"/>
            <a:chExt cx="4398047" cy="643164"/>
          </a:xfrm>
        </p:grpSpPr>
        <p:sp>
          <p:nvSpPr>
            <p:cNvPr id="3" name="Rectangle: Rounded Corners 10">
              <a:extLst>
                <a:ext uri="{FF2B5EF4-FFF2-40B4-BE49-F238E27FC236}">
                  <a16:creationId xmlns:a16="http://schemas.microsoft.com/office/drawing/2014/main" id="{7F33A28A-1AFD-4BF3-D132-49355CD28F11}"/>
                </a:ext>
                <a:ext uri="{C183D7F6-B498-43B3-948B-1728B52AA6E4}">
                  <adec:decorative xmlns:adec="http://schemas.microsoft.com/office/drawing/2017/decorative" val="1"/>
                </a:ext>
              </a:extLst>
            </p:cNvPr>
            <p:cNvSpPr/>
            <p:nvPr/>
          </p:nvSpPr>
          <p:spPr bwMode="auto">
            <a:xfrm>
              <a:off x="6231853" y="182424"/>
              <a:ext cx="4398047" cy="643164"/>
            </a:xfrm>
            <a:prstGeom prst="roundRect">
              <a:avLst>
                <a:gd name="adj" fmla="val 1071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7941" tIns="0" rIns="179988" bIns="0" numCol="1" spcCol="0" rtlCol="0" fromWordArt="0" anchor="ctr" anchorCtr="0" forceAA="0" compatLnSpc="1">
              <a:prstTxWarp prst="textNoShape">
                <a:avLst/>
              </a:prstTxWarp>
              <a:noAutofit/>
            </a:bodyPr>
            <a:lstStyle/>
            <a:p>
              <a:pPr defTabSz="914324">
                <a:spcBef>
                  <a:spcPct val="20000"/>
                </a:spcBef>
                <a:buSzPct val="90000"/>
              </a:pPr>
              <a:r>
                <a:rPr lang="en-US" sz="1600">
                  <a:gradFill>
                    <a:gsLst>
                      <a:gs pos="2874">
                        <a:srgbClr val="FFFFFF"/>
                      </a:gs>
                      <a:gs pos="17978">
                        <a:srgbClr val="FFFFFF"/>
                      </a:gs>
                    </a:gsLst>
                    <a:lin ang="2700000" scaled="0"/>
                  </a:gradFill>
                  <a:latin typeface="Segoe UI"/>
                </a:rPr>
                <a:t>Siloed systems and data</a:t>
              </a:r>
            </a:p>
          </p:txBody>
        </p:sp>
        <p:sp>
          <p:nvSpPr>
            <p:cNvPr id="19" name="Graphic 15">
              <a:extLst>
                <a:ext uri="{FF2B5EF4-FFF2-40B4-BE49-F238E27FC236}">
                  <a16:creationId xmlns:a16="http://schemas.microsoft.com/office/drawing/2014/main" id="{18FD5B45-6F42-1C80-CD2F-B210ED6CC39C}"/>
                </a:ext>
                <a:ext uri="{C183D7F6-B498-43B3-948B-1728B52AA6E4}">
                  <adec:decorative xmlns:adec="http://schemas.microsoft.com/office/drawing/2017/decorative" val="1"/>
                </a:ext>
              </a:extLst>
            </p:cNvPr>
            <p:cNvSpPr/>
            <p:nvPr/>
          </p:nvSpPr>
          <p:spPr>
            <a:xfrm rot="1892371" flipH="1">
              <a:off x="6582000" y="319469"/>
              <a:ext cx="92268" cy="369072"/>
            </a:xfrm>
            <a:custGeom>
              <a:avLst/>
              <a:gdLst>
                <a:gd name="connsiteX0" fmla="*/ 49685 w 99369"/>
                <a:gd name="connsiteY0" fmla="*/ 99369 h 397476"/>
                <a:gd name="connsiteX1" fmla="*/ 0 w 99369"/>
                <a:gd name="connsiteY1" fmla="*/ 49685 h 397476"/>
                <a:gd name="connsiteX2" fmla="*/ 49685 w 99369"/>
                <a:gd name="connsiteY2" fmla="*/ 0 h 397476"/>
                <a:gd name="connsiteX3" fmla="*/ 99369 w 99369"/>
                <a:gd name="connsiteY3" fmla="*/ 49685 h 397476"/>
                <a:gd name="connsiteX4" fmla="*/ 49685 w 99369"/>
                <a:gd name="connsiteY4" fmla="*/ 99369 h 397476"/>
                <a:gd name="connsiteX5" fmla="*/ 49685 w 99369"/>
                <a:gd name="connsiteY5" fmla="*/ 248423 h 397476"/>
                <a:gd name="connsiteX6" fmla="*/ 0 w 99369"/>
                <a:gd name="connsiteY6" fmla="*/ 198738 h 397476"/>
                <a:gd name="connsiteX7" fmla="*/ 49685 w 99369"/>
                <a:gd name="connsiteY7" fmla="*/ 149054 h 397476"/>
                <a:gd name="connsiteX8" fmla="*/ 99369 w 99369"/>
                <a:gd name="connsiteY8" fmla="*/ 198738 h 397476"/>
                <a:gd name="connsiteX9" fmla="*/ 49685 w 99369"/>
                <a:gd name="connsiteY9" fmla="*/ 248423 h 397476"/>
                <a:gd name="connsiteX10" fmla="*/ 0 w 99369"/>
                <a:gd name="connsiteY10" fmla="*/ 347792 h 397476"/>
                <a:gd name="connsiteX11" fmla="*/ 49685 w 99369"/>
                <a:gd name="connsiteY11" fmla="*/ 397477 h 397476"/>
                <a:gd name="connsiteX12" fmla="*/ 99369 w 99369"/>
                <a:gd name="connsiteY12" fmla="*/ 347792 h 397476"/>
                <a:gd name="connsiteX13" fmla="*/ 49685 w 99369"/>
                <a:gd name="connsiteY13" fmla="*/ 298108 h 397476"/>
                <a:gd name="connsiteX14" fmla="*/ 0 w 99369"/>
                <a:gd name="connsiteY14" fmla="*/ 347792 h 397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69" h="397476">
                  <a:moveTo>
                    <a:pt x="49685" y="99369"/>
                  </a:moveTo>
                  <a:cubicBezTo>
                    <a:pt x="22244" y="99369"/>
                    <a:pt x="0" y="77125"/>
                    <a:pt x="0" y="49685"/>
                  </a:cubicBezTo>
                  <a:cubicBezTo>
                    <a:pt x="0" y="22245"/>
                    <a:pt x="22244" y="0"/>
                    <a:pt x="49685" y="0"/>
                  </a:cubicBezTo>
                  <a:cubicBezTo>
                    <a:pt x="77125" y="0"/>
                    <a:pt x="99369" y="22245"/>
                    <a:pt x="99369" y="49685"/>
                  </a:cubicBezTo>
                  <a:cubicBezTo>
                    <a:pt x="99369" y="77125"/>
                    <a:pt x="77125" y="99369"/>
                    <a:pt x="49685" y="99369"/>
                  </a:cubicBezTo>
                  <a:close/>
                  <a:moveTo>
                    <a:pt x="49685" y="248423"/>
                  </a:moveTo>
                  <a:cubicBezTo>
                    <a:pt x="22244" y="248423"/>
                    <a:pt x="0" y="226179"/>
                    <a:pt x="0" y="198738"/>
                  </a:cubicBezTo>
                  <a:cubicBezTo>
                    <a:pt x="0" y="171298"/>
                    <a:pt x="22244" y="149054"/>
                    <a:pt x="49685" y="149054"/>
                  </a:cubicBezTo>
                  <a:cubicBezTo>
                    <a:pt x="77125" y="149054"/>
                    <a:pt x="99369" y="171298"/>
                    <a:pt x="99369" y="198738"/>
                  </a:cubicBezTo>
                  <a:cubicBezTo>
                    <a:pt x="99369" y="226179"/>
                    <a:pt x="77125" y="248423"/>
                    <a:pt x="49685" y="248423"/>
                  </a:cubicBezTo>
                  <a:close/>
                  <a:moveTo>
                    <a:pt x="0" y="347792"/>
                  </a:moveTo>
                  <a:cubicBezTo>
                    <a:pt x="0" y="375233"/>
                    <a:pt x="22244" y="397477"/>
                    <a:pt x="49685" y="397477"/>
                  </a:cubicBezTo>
                  <a:cubicBezTo>
                    <a:pt x="77125" y="397477"/>
                    <a:pt x="99369" y="375233"/>
                    <a:pt x="99369" y="347792"/>
                  </a:cubicBezTo>
                  <a:cubicBezTo>
                    <a:pt x="99369" y="320351"/>
                    <a:pt x="77125" y="298108"/>
                    <a:pt x="49685" y="298108"/>
                  </a:cubicBezTo>
                  <a:cubicBezTo>
                    <a:pt x="22244" y="298108"/>
                    <a:pt x="0" y="320351"/>
                    <a:pt x="0" y="347792"/>
                  </a:cubicBez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grpSp>
      <p:grpSp>
        <p:nvGrpSpPr>
          <p:cNvPr id="8" name="Group 7" descr="Fragmented toolset, Platforms requiring advanced skills&#10;">
            <a:extLst>
              <a:ext uri="{FF2B5EF4-FFF2-40B4-BE49-F238E27FC236}">
                <a16:creationId xmlns:a16="http://schemas.microsoft.com/office/drawing/2014/main" id="{0FFA0C08-EC34-33E4-9587-12C1986D8C6F}"/>
              </a:ext>
            </a:extLst>
          </p:cNvPr>
          <p:cNvGrpSpPr/>
          <p:nvPr/>
        </p:nvGrpSpPr>
        <p:grpSpPr>
          <a:xfrm>
            <a:off x="6231844" y="1325920"/>
            <a:ext cx="4169154" cy="643119"/>
            <a:chOff x="6231853" y="1150603"/>
            <a:chExt cx="4169447" cy="643164"/>
          </a:xfrm>
        </p:grpSpPr>
        <p:sp>
          <p:nvSpPr>
            <p:cNvPr id="11" name="Rectangle: Rounded Corners 10">
              <a:extLst>
                <a:ext uri="{FF2B5EF4-FFF2-40B4-BE49-F238E27FC236}">
                  <a16:creationId xmlns:a16="http://schemas.microsoft.com/office/drawing/2014/main" id="{2415A89E-C781-3156-8145-4471138E7665}"/>
                </a:ext>
                <a:ext uri="{C183D7F6-B498-43B3-948B-1728B52AA6E4}">
                  <adec:decorative xmlns:adec="http://schemas.microsoft.com/office/drawing/2017/decorative" val="1"/>
                </a:ext>
              </a:extLst>
            </p:cNvPr>
            <p:cNvSpPr/>
            <p:nvPr/>
          </p:nvSpPr>
          <p:spPr bwMode="auto">
            <a:xfrm>
              <a:off x="6231853" y="1150603"/>
              <a:ext cx="4169447" cy="643164"/>
            </a:xfrm>
            <a:prstGeom prst="roundRect">
              <a:avLst>
                <a:gd name="adj" fmla="val 1071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7941" tIns="0" rIns="179988" bIns="0" numCol="1" spcCol="0" rtlCol="0" fromWordArt="0" anchor="ctr" anchorCtr="0" forceAA="0" compatLnSpc="1">
              <a:prstTxWarp prst="textNoShape">
                <a:avLst/>
              </a:prstTxWarp>
              <a:noAutofit/>
            </a:bodyPr>
            <a:lstStyle/>
            <a:p>
              <a:pPr defTabSz="914324">
                <a:spcBef>
                  <a:spcPct val="20000"/>
                </a:spcBef>
                <a:buSzPct val="90000"/>
              </a:pPr>
              <a:r>
                <a:rPr lang="en-US" sz="1600">
                  <a:gradFill>
                    <a:gsLst>
                      <a:gs pos="2874">
                        <a:srgbClr val="FFFFFF"/>
                      </a:gs>
                      <a:gs pos="17978">
                        <a:srgbClr val="FFFFFF"/>
                      </a:gs>
                    </a:gsLst>
                    <a:lin ang="2700000" scaled="0"/>
                  </a:gradFill>
                  <a:latin typeface="Segoe UI"/>
                </a:rPr>
                <a:t>Fragmented toolset, Platforms requiring advanced skills</a:t>
              </a:r>
            </a:p>
          </p:txBody>
        </p:sp>
        <p:sp>
          <p:nvSpPr>
            <p:cNvPr id="21" name="Graphic 19">
              <a:extLst>
                <a:ext uri="{FF2B5EF4-FFF2-40B4-BE49-F238E27FC236}">
                  <a16:creationId xmlns:a16="http://schemas.microsoft.com/office/drawing/2014/main" id="{ED3821C4-D131-ADBD-C709-5193CF1C19B0}"/>
                </a:ext>
                <a:ext uri="{C183D7F6-B498-43B3-948B-1728B52AA6E4}">
                  <adec:decorative xmlns:adec="http://schemas.microsoft.com/office/drawing/2017/decorative" val="1"/>
                </a:ext>
              </a:extLst>
            </p:cNvPr>
            <p:cNvSpPr/>
            <p:nvPr/>
          </p:nvSpPr>
          <p:spPr>
            <a:xfrm>
              <a:off x="6480961" y="1325085"/>
              <a:ext cx="294346" cy="294198"/>
            </a:xfrm>
            <a:custGeom>
              <a:avLst/>
              <a:gdLst>
                <a:gd name="connsiteX0" fmla="*/ 528605 w 1298782"/>
                <a:gd name="connsiteY0" fmla="*/ 0 h 1298133"/>
                <a:gd name="connsiteX1" fmla="*/ 600687 w 1298782"/>
                <a:gd name="connsiteY1" fmla="*/ 91629 h 1298133"/>
                <a:gd name="connsiteX2" fmla="*/ 600687 w 1298782"/>
                <a:gd name="connsiteY2" fmla="*/ 373010 h 1298133"/>
                <a:gd name="connsiteX3" fmla="*/ 542566 w 1298782"/>
                <a:gd name="connsiteY3" fmla="*/ 373010 h 1298133"/>
                <a:gd name="connsiteX4" fmla="*/ 373462 w 1298782"/>
                <a:gd name="connsiteY4" fmla="*/ 301314 h 1298133"/>
                <a:gd name="connsiteX5" fmla="*/ 301766 w 1298782"/>
                <a:gd name="connsiteY5" fmla="*/ 470419 h 1298133"/>
                <a:gd name="connsiteX6" fmla="*/ 470870 w 1298782"/>
                <a:gd name="connsiteY6" fmla="*/ 542112 h 1298133"/>
                <a:gd name="connsiteX7" fmla="*/ 542566 w 1298782"/>
                <a:gd name="connsiteY7" fmla="*/ 470419 h 1298133"/>
                <a:gd name="connsiteX8" fmla="*/ 600687 w 1298782"/>
                <a:gd name="connsiteY8" fmla="*/ 470419 h 1298133"/>
                <a:gd name="connsiteX9" fmla="*/ 600687 w 1298782"/>
                <a:gd name="connsiteY9" fmla="*/ 1178126 h 1298133"/>
                <a:gd name="connsiteX10" fmla="*/ 549840 w 1298782"/>
                <a:gd name="connsiteY10" fmla="*/ 1272937 h 1298133"/>
                <a:gd name="connsiteX11" fmla="*/ 448535 w 1298782"/>
                <a:gd name="connsiteY11" fmla="*/ 1298133 h 1298133"/>
                <a:gd name="connsiteX12" fmla="*/ 230599 w 1298782"/>
                <a:gd name="connsiteY12" fmla="*/ 1189815 h 1298133"/>
                <a:gd name="connsiteX13" fmla="*/ 164361 w 1298782"/>
                <a:gd name="connsiteY13" fmla="*/ 1051040 h 1298133"/>
                <a:gd name="connsiteX14" fmla="*/ 81953 w 1298782"/>
                <a:gd name="connsiteY14" fmla="*/ 1006232 h 1298133"/>
                <a:gd name="connsiteX15" fmla="*/ 0 w 1298782"/>
                <a:gd name="connsiteY15" fmla="*/ 809142 h 1298133"/>
                <a:gd name="connsiteX16" fmla="*/ 12338 w 1298782"/>
                <a:gd name="connsiteY16" fmla="*/ 681471 h 1298133"/>
                <a:gd name="connsiteX17" fmla="*/ 285732 w 1298782"/>
                <a:gd name="connsiteY17" fmla="*/ 681471 h 1298133"/>
                <a:gd name="connsiteX18" fmla="*/ 372426 w 1298782"/>
                <a:gd name="connsiteY18" fmla="*/ 756216 h 1298133"/>
                <a:gd name="connsiteX19" fmla="*/ 302062 w 1298782"/>
                <a:gd name="connsiteY19" fmla="*/ 925883 h 1298133"/>
                <a:gd name="connsiteX20" fmla="*/ 471726 w 1298782"/>
                <a:gd name="connsiteY20" fmla="*/ 996244 h 1298133"/>
                <a:gd name="connsiteX21" fmla="*/ 542092 w 1298782"/>
                <a:gd name="connsiteY21" fmla="*/ 826578 h 1298133"/>
                <a:gd name="connsiteX22" fmla="*/ 470289 w 1298782"/>
                <a:gd name="connsiteY22" fmla="*/ 755632 h 1298133"/>
                <a:gd name="connsiteX23" fmla="*/ 285732 w 1298782"/>
                <a:gd name="connsiteY23" fmla="*/ 584063 h 1298133"/>
                <a:gd name="connsiteX24" fmla="*/ 67537 w 1298782"/>
                <a:gd name="connsiteY24" fmla="*/ 584063 h 1298133"/>
                <a:gd name="connsiteX25" fmla="*/ 99682 w 1298782"/>
                <a:gd name="connsiteY25" fmla="*/ 564451 h 1298133"/>
                <a:gd name="connsiteX26" fmla="*/ 88122 w 1298782"/>
                <a:gd name="connsiteY26" fmla="*/ 491264 h 1298133"/>
                <a:gd name="connsiteX27" fmla="*/ 107279 w 1298782"/>
                <a:gd name="connsiteY27" fmla="*/ 349632 h 1298133"/>
                <a:gd name="connsiteX28" fmla="*/ 174686 w 1298782"/>
                <a:gd name="connsiteY28" fmla="*/ 234430 h 1298133"/>
                <a:gd name="connsiteX29" fmla="*/ 245860 w 1298782"/>
                <a:gd name="connsiteY29" fmla="*/ 197610 h 1298133"/>
                <a:gd name="connsiteX30" fmla="*/ 333722 w 1298782"/>
                <a:gd name="connsiteY30" fmla="*/ 65329 h 1298133"/>
                <a:gd name="connsiteX31" fmla="*/ 528540 w 1298782"/>
                <a:gd name="connsiteY31" fmla="*/ 0 h 1298133"/>
                <a:gd name="connsiteX32" fmla="*/ 698096 w 1298782"/>
                <a:gd name="connsiteY32" fmla="*/ 973697 h 1298133"/>
                <a:gd name="connsiteX33" fmla="*/ 805245 w 1298782"/>
                <a:gd name="connsiteY33" fmla="*/ 973697 h 1298133"/>
                <a:gd name="connsiteX34" fmla="*/ 990322 w 1298782"/>
                <a:gd name="connsiteY34" fmla="*/ 788621 h 1298133"/>
                <a:gd name="connsiteX35" fmla="*/ 990322 w 1298782"/>
                <a:gd name="connsiteY35" fmla="*/ 672055 h 1298133"/>
                <a:gd name="connsiteX36" fmla="*/ 1062015 w 1298782"/>
                <a:gd name="connsiteY36" fmla="*/ 502950 h 1298133"/>
                <a:gd name="connsiteX37" fmla="*/ 892913 w 1298782"/>
                <a:gd name="connsiteY37" fmla="*/ 431254 h 1298133"/>
                <a:gd name="connsiteX38" fmla="*/ 821220 w 1298782"/>
                <a:gd name="connsiteY38" fmla="*/ 600356 h 1298133"/>
                <a:gd name="connsiteX39" fmla="*/ 892913 w 1298782"/>
                <a:gd name="connsiteY39" fmla="*/ 672055 h 1298133"/>
                <a:gd name="connsiteX40" fmla="*/ 892913 w 1298782"/>
                <a:gd name="connsiteY40" fmla="*/ 788621 h 1298133"/>
                <a:gd name="connsiteX41" fmla="*/ 805245 w 1298782"/>
                <a:gd name="connsiteY41" fmla="*/ 876289 h 1298133"/>
                <a:gd name="connsiteX42" fmla="*/ 698096 w 1298782"/>
                <a:gd name="connsiteY42" fmla="*/ 876289 h 1298133"/>
                <a:gd name="connsiteX43" fmla="*/ 698096 w 1298782"/>
                <a:gd name="connsiteY43" fmla="*/ 91629 h 1298133"/>
                <a:gd name="connsiteX44" fmla="*/ 770178 w 1298782"/>
                <a:gd name="connsiteY44" fmla="*/ 0 h 1298133"/>
                <a:gd name="connsiteX45" fmla="*/ 965060 w 1298782"/>
                <a:gd name="connsiteY45" fmla="*/ 65329 h 1298133"/>
                <a:gd name="connsiteX46" fmla="*/ 1052923 w 1298782"/>
                <a:gd name="connsiteY46" fmla="*/ 197610 h 1298133"/>
                <a:gd name="connsiteX47" fmla="*/ 1124096 w 1298782"/>
                <a:gd name="connsiteY47" fmla="*/ 234430 h 1298133"/>
                <a:gd name="connsiteX48" fmla="*/ 1191503 w 1298782"/>
                <a:gd name="connsiteY48" fmla="*/ 349632 h 1298133"/>
                <a:gd name="connsiteX49" fmla="*/ 1210660 w 1298782"/>
                <a:gd name="connsiteY49" fmla="*/ 491264 h 1298133"/>
                <a:gd name="connsiteX50" fmla="*/ 1199101 w 1298782"/>
                <a:gd name="connsiteY50" fmla="*/ 564451 h 1298133"/>
                <a:gd name="connsiteX51" fmla="*/ 1203387 w 1298782"/>
                <a:gd name="connsiteY51" fmla="*/ 566399 h 1298133"/>
                <a:gd name="connsiteX52" fmla="*/ 1261443 w 1298782"/>
                <a:gd name="connsiteY52" fmla="*/ 619000 h 1298133"/>
                <a:gd name="connsiteX53" fmla="*/ 1298783 w 1298782"/>
                <a:gd name="connsiteY53" fmla="*/ 809142 h 1298133"/>
                <a:gd name="connsiteX54" fmla="*/ 1216829 w 1298782"/>
                <a:gd name="connsiteY54" fmla="*/ 1006232 h 1298133"/>
                <a:gd name="connsiteX55" fmla="*/ 1134357 w 1298782"/>
                <a:gd name="connsiteY55" fmla="*/ 1051040 h 1298133"/>
                <a:gd name="connsiteX56" fmla="*/ 1068184 w 1298782"/>
                <a:gd name="connsiteY56" fmla="*/ 1189815 h 1298133"/>
                <a:gd name="connsiteX57" fmla="*/ 850183 w 1298782"/>
                <a:gd name="connsiteY57" fmla="*/ 1298133 h 1298133"/>
                <a:gd name="connsiteX58" fmla="*/ 748878 w 1298782"/>
                <a:gd name="connsiteY58" fmla="*/ 1273002 h 1298133"/>
                <a:gd name="connsiteX59" fmla="*/ 698096 w 1298782"/>
                <a:gd name="connsiteY59" fmla="*/ 1178126 h 1298133"/>
                <a:gd name="connsiteX60" fmla="*/ 698096 w 1298782"/>
                <a:gd name="connsiteY60" fmla="*/ 973697 h 1298133"/>
                <a:gd name="connsiteX61" fmla="*/ 389635 w 1298782"/>
                <a:gd name="connsiteY61" fmla="*/ 421715 h 1298133"/>
                <a:gd name="connsiteX62" fmla="*/ 422104 w 1298782"/>
                <a:gd name="connsiteY62" fmla="*/ 389245 h 1298133"/>
                <a:gd name="connsiteX63" fmla="*/ 454574 w 1298782"/>
                <a:gd name="connsiteY63" fmla="*/ 421715 h 1298133"/>
                <a:gd name="connsiteX64" fmla="*/ 422104 w 1298782"/>
                <a:gd name="connsiteY64" fmla="*/ 454184 h 1298133"/>
                <a:gd name="connsiteX65" fmla="*/ 389635 w 1298782"/>
                <a:gd name="connsiteY65" fmla="*/ 421715 h 1298133"/>
                <a:gd name="connsiteX66" fmla="*/ 422104 w 1298782"/>
                <a:gd name="connsiteY66" fmla="*/ 843819 h 1298133"/>
                <a:gd name="connsiteX67" fmla="*/ 389635 w 1298782"/>
                <a:gd name="connsiteY67" fmla="*/ 876289 h 1298133"/>
                <a:gd name="connsiteX68" fmla="*/ 422104 w 1298782"/>
                <a:gd name="connsiteY68" fmla="*/ 908758 h 1298133"/>
                <a:gd name="connsiteX69" fmla="*/ 454574 w 1298782"/>
                <a:gd name="connsiteY69" fmla="*/ 876289 h 1298133"/>
                <a:gd name="connsiteX70" fmla="*/ 422104 w 1298782"/>
                <a:gd name="connsiteY70" fmla="*/ 843819 h 1298133"/>
                <a:gd name="connsiteX71" fmla="*/ 909148 w 1298782"/>
                <a:gd name="connsiteY71" fmla="*/ 551593 h 1298133"/>
                <a:gd name="connsiteX72" fmla="*/ 941617 w 1298782"/>
                <a:gd name="connsiteY72" fmla="*/ 584063 h 1298133"/>
                <a:gd name="connsiteX73" fmla="*/ 974087 w 1298782"/>
                <a:gd name="connsiteY73" fmla="*/ 551593 h 1298133"/>
                <a:gd name="connsiteX74" fmla="*/ 941617 w 1298782"/>
                <a:gd name="connsiteY74" fmla="*/ 519123 h 1298133"/>
                <a:gd name="connsiteX75" fmla="*/ 909148 w 1298782"/>
                <a:gd name="connsiteY75" fmla="*/ 551593 h 129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98782" h="1298133">
                  <a:moveTo>
                    <a:pt x="528605" y="0"/>
                  </a:moveTo>
                  <a:cubicBezTo>
                    <a:pt x="574516" y="0"/>
                    <a:pt x="600687" y="45717"/>
                    <a:pt x="600687" y="91629"/>
                  </a:cubicBezTo>
                  <a:lnTo>
                    <a:pt x="600687" y="373010"/>
                  </a:lnTo>
                  <a:lnTo>
                    <a:pt x="542566" y="373010"/>
                  </a:lnTo>
                  <a:cubicBezTo>
                    <a:pt x="515668" y="306515"/>
                    <a:pt x="439957" y="274416"/>
                    <a:pt x="373462" y="301314"/>
                  </a:cubicBezTo>
                  <a:cubicBezTo>
                    <a:pt x="306967" y="328213"/>
                    <a:pt x="274867" y="403924"/>
                    <a:pt x="301766" y="470419"/>
                  </a:cubicBezTo>
                  <a:cubicBezTo>
                    <a:pt x="328664" y="536917"/>
                    <a:pt x="404375" y="569016"/>
                    <a:pt x="470870" y="542112"/>
                  </a:cubicBezTo>
                  <a:cubicBezTo>
                    <a:pt x="503496" y="528916"/>
                    <a:pt x="529371" y="503044"/>
                    <a:pt x="542566" y="470419"/>
                  </a:cubicBezTo>
                  <a:lnTo>
                    <a:pt x="600687" y="470419"/>
                  </a:lnTo>
                  <a:lnTo>
                    <a:pt x="600687" y="1178126"/>
                  </a:lnTo>
                  <a:cubicBezTo>
                    <a:pt x="600687" y="1216829"/>
                    <a:pt x="584322" y="1255338"/>
                    <a:pt x="549840" y="1272937"/>
                  </a:cubicBezTo>
                  <a:cubicBezTo>
                    <a:pt x="518571" y="1289314"/>
                    <a:pt x="483832" y="1297958"/>
                    <a:pt x="448535" y="1298133"/>
                  </a:cubicBezTo>
                  <a:cubicBezTo>
                    <a:pt x="350476" y="1298133"/>
                    <a:pt x="277550" y="1248520"/>
                    <a:pt x="230599" y="1189815"/>
                  </a:cubicBezTo>
                  <a:cubicBezTo>
                    <a:pt x="198083" y="1149306"/>
                    <a:pt x="175409" y="1101796"/>
                    <a:pt x="164361" y="1051040"/>
                  </a:cubicBezTo>
                  <a:cubicBezTo>
                    <a:pt x="134036" y="1042091"/>
                    <a:pt x="105949" y="1026818"/>
                    <a:pt x="81953" y="1006232"/>
                  </a:cubicBezTo>
                  <a:cubicBezTo>
                    <a:pt x="35846" y="966554"/>
                    <a:pt x="0" y="902914"/>
                    <a:pt x="0" y="809142"/>
                  </a:cubicBezTo>
                  <a:cubicBezTo>
                    <a:pt x="0" y="760113"/>
                    <a:pt x="3507" y="717383"/>
                    <a:pt x="12338" y="681471"/>
                  </a:cubicBezTo>
                  <a:lnTo>
                    <a:pt x="285732" y="681471"/>
                  </a:lnTo>
                  <a:cubicBezTo>
                    <a:pt x="329761" y="681471"/>
                    <a:pt x="366257" y="713941"/>
                    <a:pt x="372426" y="756216"/>
                  </a:cubicBezTo>
                  <a:cubicBezTo>
                    <a:pt x="306144" y="783640"/>
                    <a:pt x="274642" y="859599"/>
                    <a:pt x="302062" y="925883"/>
                  </a:cubicBezTo>
                  <a:cubicBezTo>
                    <a:pt x="329484" y="992159"/>
                    <a:pt x="405444" y="1023661"/>
                    <a:pt x="471726" y="996244"/>
                  </a:cubicBezTo>
                  <a:cubicBezTo>
                    <a:pt x="538008" y="968820"/>
                    <a:pt x="569510" y="892861"/>
                    <a:pt x="542092" y="826578"/>
                  </a:cubicBezTo>
                  <a:cubicBezTo>
                    <a:pt x="528702" y="794219"/>
                    <a:pt x="502809" y="768633"/>
                    <a:pt x="470289" y="755632"/>
                  </a:cubicBezTo>
                  <a:cubicBezTo>
                    <a:pt x="463213" y="658924"/>
                    <a:pt x="382697" y="584076"/>
                    <a:pt x="285732" y="584063"/>
                  </a:cubicBezTo>
                  <a:lnTo>
                    <a:pt x="67537" y="584063"/>
                  </a:lnTo>
                  <a:cubicBezTo>
                    <a:pt x="77261" y="576023"/>
                    <a:pt x="88086" y="569419"/>
                    <a:pt x="99682" y="564451"/>
                  </a:cubicBezTo>
                  <a:cubicBezTo>
                    <a:pt x="92988" y="540592"/>
                    <a:pt x="89108" y="516027"/>
                    <a:pt x="88122" y="491264"/>
                  </a:cubicBezTo>
                  <a:cubicBezTo>
                    <a:pt x="85979" y="443534"/>
                    <a:pt x="93123" y="393856"/>
                    <a:pt x="107279" y="349632"/>
                  </a:cubicBezTo>
                  <a:cubicBezTo>
                    <a:pt x="121306" y="306123"/>
                    <a:pt x="143515" y="263718"/>
                    <a:pt x="174686" y="234430"/>
                  </a:cubicBezTo>
                  <a:cubicBezTo>
                    <a:pt x="194239" y="215377"/>
                    <a:pt x="219012" y="202562"/>
                    <a:pt x="245860" y="197610"/>
                  </a:cubicBezTo>
                  <a:cubicBezTo>
                    <a:pt x="258782" y="143061"/>
                    <a:pt x="291707" y="97993"/>
                    <a:pt x="333722" y="65329"/>
                  </a:cubicBezTo>
                  <a:cubicBezTo>
                    <a:pt x="387687" y="23248"/>
                    <a:pt x="458405" y="0"/>
                    <a:pt x="528540" y="0"/>
                  </a:cubicBezTo>
                  <a:close/>
                  <a:moveTo>
                    <a:pt x="698096" y="973697"/>
                  </a:moveTo>
                  <a:lnTo>
                    <a:pt x="805245" y="973697"/>
                  </a:lnTo>
                  <a:cubicBezTo>
                    <a:pt x="907459" y="973697"/>
                    <a:pt x="990322" y="890835"/>
                    <a:pt x="990322" y="788621"/>
                  </a:cubicBezTo>
                  <a:lnTo>
                    <a:pt x="990322" y="672055"/>
                  </a:lnTo>
                  <a:cubicBezTo>
                    <a:pt x="1056819" y="645157"/>
                    <a:pt x="1088919" y="569445"/>
                    <a:pt x="1062015" y="502950"/>
                  </a:cubicBezTo>
                  <a:cubicBezTo>
                    <a:pt x="1035117" y="436455"/>
                    <a:pt x="959411" y="404356"/>
                    <a:pt x="892913" y="431254"/>
                  </a:cubicBezTo>
                  <a:cubicBezTo>
                    <a:pt x="826415" y="458153"/>
                    <a:pt x="794316" y="533865"/>
                    <a:pt x="821220" y="600356"/>
                  </a:cubicBezTo>
                  <a:cubicBezTo>
                    <a:pt x="834416" y="632988"/>
                    <a:pt x="860288" y="658859"/>
                    <a:pt x="892913" y="672055"/>
                  </a:cubicBezTo>
                  <a:lnTo>
                    <a:pt x="892913" y="788621"/>
                  </a:lnTo>
                  <a:cubicBezTo>
                    <a:pt x="892913" y="837039"/>
                    <a:pt x="853664" y="876289"/>
                    <a:pt x="805245" y="876289"/>
                  </a:cubicBezTo>
                  <a:lnTo>
                    <a:pt x="698096" y="876289"/>
                  </a:lnTo>
                  <a:lnTo>
                    <a:pt x="698096" y="91629"/>
                  </a:lnTo>
                  <a:cubicBezTo>
                    <a:pt x="698096" y="45717"/>
                    <a:pt x="724266" y="0"/>
                    <a:pt x="770178" y="0"/>
                  </a:cubicBezTo>
                  <a:cubicBezTo>
                    <a:pt x="840442" y="0"/>
                    <a:pt x="911096" y="23248"/>
                    <a:pt x="965060" y="65329"/>
                  </a:cubicBezTo>
                  <a:cubicBezTo>
                    <a:pt x="1007076" y="97993"/>
                    <a:pt x="1040000" y="143126"/>
                    <a:pt x="1052923" y="197610"/>
                  </a:cubicBezTo>
                  <a:cubicBezTo>
                    <a:pt x="1080198" y="202155"/>
                    <a:pt x="1104485" y="216052"/>
                    <a:pt x="1124096" y="234430"/>
                  </a:cubicBezTo>
                  <a:cubicBezTo>
                    <a:pt x="1155267" y="263718"/>
                    <a:pt x="1177476" y="306058"/>
                    <a:pt x="1191503" y="349632"/>
                  </a:cubicBezTo>
                  <a:cubicBezTo>
                    <a:pt x="1205660" y="393856"/>
                    <a:pt x="1212803" y="443534"/>
                    <a:pt x="1210660" y="491264"/>
                  </a:cubicBezTo>
                  <a:cubicBezTo>
                    <a:pt x="1209556" y="515682"/>
                    <a:pt x="1205984" y="540618"/>
                    <a:pt x="1199101" y="564451"/>
                  </a:cubicBezTo>
                  <a:lnTo>
                    <a:pt x="1203387" y="566399"/>
                  </a:lnTo>
                  <a:cubicBezTo>
                    <a:pt x="1227414" y="577699"/>
                    <a:pt x="1246896" y="595427"/>
                    <a:pt x="1261443" y="619000"/>
                  </a:cubicBezTo>
                  <a:cubicBezTo>
                    <a:pt x="1289042" y="663483"/>
                    <a:pt x="1298783" y="727513"/>
                    <a:pt x="1298783" y="809142"/>
                  </a:cubicBezTo>
                  <a:cubicBezTo>
                    <a:pt x="1298783" y="902979"/>
                    <a:pt x="1262936" y="966684"/>
                    <a:pt x="1216829" y="1006232"/>
                  </a:cubicBezTo>
                  <a:cubicBezTo>
                    <a:pt x="1192815" y="1026830"/>
                    <a:pt x="1164703" y="1042098"/>
                    <a:pt x="1134357" y="1051040"/>
                  </a:cubicBezTo>
                  <a:cubicBezTo>
                    <a:pt x="1123324" y="1101790"/>
                    <a:pt x="1100673" y="1149293"/>
                    <a:pt x="1068184" y="1189815"/>
                  </a:cubicBezTo>
                  <a:cubicBezTo>
                    <a:pt x="1021233" y="1248520"/>
                    <a:pt x="948306" y="1298133"/>
                    <a:pt x="850183" y="1298133"/>
                  </a:cubicBezTo>
                  <a:cubicBezTo>
                    <a:pt x="814889" y="1297977"/>
                    <a:pt x="780153" y="1289360"/>
                    <a:pt x="748878" y="1273002"/>
                  </a:cubicBezTo>
                  <a:cubicBezTo>
                    <a:pt x="714460" y="1255338"/>
                    <a:pt x="698096" y="1216829"/>
                    <a:pt x="698096" y="1178126"/>
                  </a:cubicBezTo>
                  <a:lnTo>
                    <a:pt x="698096" y="973697"/>
                  </a:lnTo>
                  <a:close/>
                  <a:moveTo>
                    <a:pt x="389635" y="421715"/>
                  </a:moveTo>
                  <a:cubicBezTo>
                    <a:pt x="389635" y="403782"/>
                    <a:pt x="404172" y="389245"/>
                    <a:pt x="422104" y="389245"/>
                  </a:cubicBezTo>
                  <a:cubicBezTo>
                    <a:pt x="440037" y="389245"/>
                    <a:pt x="454574" y="403782"/>
                    <a:pt x="454574" y="421715"/>
                  </a:cubicBezTo>
                  <a:cubicBezTo>
                    <a:pt x="454574" y="439647"/>
                    <a:pt x="440037" y="454184"/>
                    <a:pt x="422104" y="454184"/>
                  </a:cubicBezTo>
                  <a:cubicBezTo>
                    <a:pt x="404172" y="454184"/>
                    <a:pt x="389635" y="439647"/>
                    <a:pt x="389635" y="421715"/>
                  </a:cubicBezTo>
                  <a:close/>
                  <a:moveTo>
                    <a:pt x="422104" y="843819"/>
                  </a:moveTo>
                  <a:cubicBezTo>
                    <a:pt x="404172" y="843819"/>
                    <a:pt x="389635" y="858359"/>
                    <a:pt x="389635" y="876289"/>
                  </a:cubicBezTo>
                  <a:cubicBezTo>
                    <a:pt x="389635" y="894218"/>
                    <a:pt x="404172" y="908758"/>
                    <a:pt x="422104" y="908758"/>
                  </a:cubicBezTo>
                  <a:cubicBezTo>
                    <a:pt x="440037" y="908758"/>
                    <a:pt x="454574" y="894218"/>
                    <a:pt x="454574" y="876289"/>
                  </a:cubicBezTo>
                  <a:cubicBezTo>
                    <a:pt x="454574" y="858359"/>
                    <a:pt x="440037" y="843819"/>
                    <a:pt x="422104" y="843819"/>
                  </a:cubicBezTo>
                  <a:close/>
                  <a:moveTo>
                    <a:pt x="909148" y="551593"/>
                  </a:moveTo>
                  <a:cubicBezTo>
                    <a:pt x="909148" y="569523"/>
                    <a:pt x="923688" y="584063"/>
                    <a:pt x="941617" y="584063"/>
                  </a:cubicBezTo>
                  <a:cubicBezTo>
                    <a:pt x="959547" y="584063"/>
                    <a:pt x="974087" y="569523"/>
                    <a:pt x="974087" y="551593"/>
                  </a:cubicBezTo>
                  <a:cubicBezTo>
                    <a:pt x="974087" y="533663"/>
                    <a:pt x="959547" y="519123"/>
                    <a:pt x="941617" y="519123"/>
                  </a:cubicBezTo>
                  <a:cubicBezTo>
                    <a:pt x="923688" y="519123"/>
                    <a:pt x="909148" y="533663"/>
                    <a:pt x="909148" y="551593"/>
                  </a:cubicBez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grpSp>
      <p:grpSp>
        <p:nvGrpSpPr>
          <p:cNvPr id="9" name="Group 8" descr="Costly integration and&#10;ongoing maintenance&#10;">
            <a:extLst>
              <a:ext uri="{FF2B5EF4-FFF2-40B4-BE49-F238E27FC236}">
                <a16:creationId xmlns:a16="http://schemas.microsoft.com/office/drawing/2014/main" id="{C4AB251C-4115-0018-6DE7-1F1830B7530A}"/>
              </a:ext>
            </a:extLst>
          </p:cNvPr>
          <p:cNvGrpSpPr/>
          <p:nvPr/>
        </p:nvGrpSpPr>
        <p:grpSpPr>
          <a:xfrm>
            <a:off x="6231843" y="2180024"/>
            <a:ext cx="4397738" cy="643119"/>
            <a:chOff x="6231852" y="2096610"/>
            <a:chExt cx="4398047" cy="643164"/>
          </a:xfrm>
        </p:grpSpPr>
        <p:sp>
          <p:nvSpPr>
            <p:cNvPr id="14" name="Rectangle: Rounded Corners 10">
              <a:extLst>
                <a:ext uri="{FF2B5EF4-FFF2-40B4-BE49-F238E27FC236}">
                  <a16:creationId xmlns:a16="http://schemas.microsoft.com/office/drawing/2014/main" id="{3A3AD84F-1C96-CB51-0AC6-5341714D6AF4}"/>
                </a:ext>
                <a:ext uri="{C183D7F6-B498-43B3-948B-1728B52AA6E4}">
                  <adec:decorative xmlns:adec="http://schemas.microsoft.com/office/drawing/2017/decorative" val="1"/>
                </a:ext>
              </a:extLst>
            </p:cNvPr>
            <p:cNvSpPr/>
            <p:nvPr/>
          </p:nvSpPr>
          <p:spPr bwMode="auto">
            <a:xfrm>
              <a:off x="6231852" y="2096610"/>
              <a:ext cx="4398047" cy="643164"/>
            </a:xfrm>
            <a:prstGeom prst="roundRect">
              <a:avLst>
                <a:gd name="adj" fmla="val 1071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7941" tIns="0" rIns="179988" bIns="0" numCol="1" spcCol="0" rtlCol="0" fromWordArt="0" anchor="ctr" anchorCtr="0" forceAA="0" compatLnSpc="1">
              <a:prstTxWarp prst="textNoShape">
                <a:avLst/>
              </a:prstTxWarp>
              <a:noAutofit/>
            </a:bodyPr>
            <a:lstStyle/>
            <a:p>
              <a:pPr defTabSz="914324">
                <a:spcBef>
                  <a:spcPct val="20000"/>
                </a:spcBef>
                <a:buSzPct val="90000"/>
              </a:pPr>
              <a:r>
                <a:rPr lang="en-US" sz="1600">
                  <a:gradFill>
                    <a:gsLst>
                      <a:gs pos="2874">
                        <a:srgbClr val="FFFFFF"/>
                      </a:gs>
                      <a:gs pos="17978">
                        <a:srgbClr val="FFFFFF"/>
                      </a:gs>
                    </a:gsLst>
                    <a:lin ang="2700000" scaled="0"/>
                  </a:gradFill>
                  <a:latin typeface="Segoe UI"/>
                </a:rPr>
                <a:t>Costly integration and</a:t>
              </a:r>
              <a:br>
                <a:rPr lang="en-US" sz="1600">
                  <a:gradFill>
                    <a:gsLst>
                      <a:gs pos="2874">
                        <a:srgbClr val="FFFFFF"/>
                      </a:gs>
                      <a:gs pos="17978">
                        <a:srgbClr val="FFFFFF"/>
                      </a:gs>
                    </a:gsLst>
                    <a:lin ang="2700000" scaled="0"/>
                  </a:gradFill>
                  <a:latin typeface="Segoe UI"/>
                </a:rPr>
              </a:br>
              <a:r>
                <a:rPr lang="en-US" sz="1600">
                  <a:gradFill>
                    <a:gsLst>
                      <a:gs pos="2874">
                        <a:srgbClr val="FFFFFF"/>
                      </a:gs>
                      <a:gs pos="17978">
                        <a:srgbClr val="FFFFFF"/>
                      </a:gs>
                    </a:gsLst>
                    <a:lin ang="2700000" scaled="0"/>
                  </a:gradFill>
                  <a:latin typeface="Segoe UI"/>
                </a:rPr>
                <a:t>ongoing maintenance</a:t>
              </a:r>
            </a:p>
          </p:txBody>
        </p:sp>
        <p:sp>
          <p:nvSpPr>
            <p:cNvPr id="30" name="Graphic 28">
              <a:extLst>
                <a:ext uri="{FF2B5EF4-FFF2-40B4-BE49-F238E27FC236}">
                  <a16:creationId xmlns:a16="http://schemas.microsoft.com/office/drawing/2014/main" id="{6C10425A-9EAF-7BDD-327F-BAC3EA52BF67}"/>
                </a:ext>
                <a:ext uri="{C183D7F6-B498-43B3-948B-1728B52AA6E4}">
                  <adec:decorative xmlns:adec="http://schemas.microsoft.com/office/drawing/2017/decorative" val="1"/>
                </a:ext>
              </a:extLst>
            </p:cNvPr>
            <p:cNvSpPr/>
            <p:nvPr/>
          </p:nvSpPr>
          <p:spPr>
            <a:xfrm>
              <a:off x="6477176" y="2293384"/>
              <a:ext cx="301916" cy="314416"/>
            </a:xfrm>
            <a:custGeom>
              <a:avLst/>
              <a:gdLst>
                <a:gd name="connsiteX0" fmla="*/ 410777 w 820634"/>
                <a:gd name="connsiteY0" fmla="*/ 0 h 854610"/>
                <a:gd name="connsiteX1" fmla="*/ 506409 w 820634"/>
                <a:gd name="connsiteY1" fmla="*/ 11088 h 854610"/>
                <a:gd name="connsiteX2" fmla="*/ 531916 w 820634"/>
                <a:gd name="connsiteY2" fmla="*/ 39532 h 854610"/>
                <a:gd name="connsiteX3" fmla="*/ 539367 w 820634"/>
                <a:gd name="connsiteY3" fmla="*/ 106457 h 854610"/>
                <a:gd name="connsiteX4" fmla="*/ 606370 w 820634"/>
                <a:gd name="connsiteY4" fmla="*/ 160019 h 854610"/>
                <a:gd name="connsiteX5" fmla="*/ 623822 w 820634"/>
                <a:gd name="connsiteY5" fmla="*/ 155368 h 854610"/>
                <a:gd name="connsiteX6" fmla="*/ 685225 w 820634"/>
                <a:gd name="connsiteY6" fmla="*/ 128414 h 854610"/>
                <a:gd name="connsiteX7" fmla="*/ 722478 w 820634"/>
                <a:gd name="connsiteY7" fmla="*/ 136040 h 854610"/>
                <a:gd name="connsiteX8" fmla="*/ 819074 w 820634"/>
                <a:gd name="connsiteY8" fmla="*/ 302234 h 854610"/>
                <a:gd name="connsiteX9" fmla="*/ 807196 w 820634"/>
                <a:gd name="connsiteY9" fmla="*/ 338391 h 854610"/>
                <a:gd name="connsiteX10" fmla="*/ 752763 w 820634"/>
                <a:gd name="connsiteY10" fmla="*/ 378537 h 854610"/>
                <a:gd name="connsiteX11" fmla="*/ 739816 w 820634"/>
                <a:gd name="connsiteY11" fmla="*/ 463151 h 854610"/>
                <a:gd name="connsiteX12" fmla="*/ 752763 w 820634"/>
                <a:gd name="connsiteY12" fmla="*/ 476097 h 854610"/>
                <a:gd name="connsiteX13" fmla="*/ 807240 w 820634"/>
                <a:gd name="connsiteY13" fmla="*/ 516199 h 854610"/>
                <a:gd name="connsiteX14" fmla="*/ 819161 w 820634"/>
                <a:gd name="connsiteY14" fmla="*/ 552401 h 854610"/>
                <a:gd name="connsiteX15" fmla="*/ 722566 w 820634"/>
                <a:gd name="connsiteY15" fmla="*/ 718594 h 854610"/>
                <a:gd name="connsiteX16" fmla="*/ 685400 w 820634"/>
                <a:gd name="connsiteY16" fmla="*/ 726264 h 854610"/>
                <a:gd name="connsiteX17" fmla="*/ 623735 w 820634"/>
                <a:gd name="connsiteY17" fmla="*/ 699223 h 854610"/>
                <a:gd name="connsiteX18" fmla="*/ 544057 w 820634"/>
                <a:gd name="connsiteY18" fmla="*/ 730327 h 854610"/>
                <a:gd name="connsiteX19" fmla="*/ 539323 w 820634"/>
                <a:gd name="connsiteY19" fmla="*/ 748046 h 854610"/>
                <a:gd name="connsiteX20" fmla="*/ 531916 w 820634"/>
                <a:gd name="connsiteY20" fmla="*/ 814927 h 854610"/>
                <a:gd name="connsiteX21" fmla="*/ 506847 w 820634"/>
                <a:gd name="connsiteY21" fmla="*/ 843283 h 854610"/>
                <a:gd name="connsiteX22" fmla="*/ 313744 w 820634"/>
                <a:gd name="connsiteY22" fmla="*/ 843283 h 854610"/>
                <a:gd name="connsiteX23" fmla="*/ 288674 w 820634"/>
                <a:gd name="connsiteY23" fmla="*/ 814927 h 854610"/>
                <a:gd name="connsiteX24" fmla="*/ 281311 w 820634"/>
                <a:gd name="connsiteY24" fmla="*/ 748134 h 854610"/>
                <a:gd name="connsiteX25" fmla="*/ 214269 w 820634"/>
                <a:gd name="connsiteY25" fmla="*/ 694818 h 854610"/>
                <a:gd name="connsiteX26" fmla="*/ 196900 w 820634"/>
                <a:gd name="connsiteY26" fmla="*/ 699486 h 854610"/>
                <a:gd name="connsiteX27" fmla="*/ 135278 w 820634"/>
                <a:gd name="connsiteY27" fmla="*/ 726483 h 854610"/>
                <a:gd name="connsiteX28" fmla="*/ 98069 w 820634"/>
                <a:gd name="connsiteY28" fmla="*/ 718813 h 854610"/>
                <a:gd name="connsiteX29" fmla="*/ 1473 w 820634"/>
                <a:gd name="connsiteY29" fmla="*/ 552445 h 854610"/>
                <a:gd name="connsiteX30" fmla="*/ 13394 w 820634"/>
                <a:gd name="connsiteY30" fmla="*/ 516243 h 854610"/>
                <a:gd name="connsiteX31" fmla="*/ 67872 w 820634"/>
                <a:gd name="connsiteY31" fmla="*/ 476097 h 854610"/>
                <a:gd name="connsiteX32" fmla="*/ 80895 w 820634"/>
                <a:gd name="connsiteY32" fmla="*/ 391559 h 854610"/>
                <a:gd name="connsiteX33" fmla="*/ 67872 w 820634"/>
                <a:gd name="connsiteY33" fmla="*/ 378537 h 854610"/>
                <a:gd name="connsiteX34" fmla="*/ 13394 w 820634"/>
                <a:gd name="connsiteY34" fmla="*/ 338479 h 854610"/>
                <a:gd name="connsiteX35" fmla="*/ 1517 w 820634"/>
                <a:gd name="connsiteY35" fmla="*/ 302278 h 854610"/>
                <a:gd name="connsiteX36" fmla="*/ 98113 w 820634"/>
                <a:gd name="connsiteY36" fmla="*/ 136084 h 854610"/>
                <a:gd name="connsiteX37" fmla="*/ 135366 w 820634"/>
                <a:gd name="connsiteY37" fmla="*/ 128458 h 854610"/>
                <a:gd name="connsiteX38" fmla="*/ 196724 w 820634"/>
                <a:gd name="connsiteY38" fmla="*/ 155412 h 854610"/>
                <a:gd name="connsiteX39" fmla="*/ 276675 w 820634"/>
                <a:gd name="connsiteY39" fmla="*/ 123815 h 854610"/>
                <a:gd name="connsiteX40" fmla="*/ 281311 w 820634"/>
                <a:gd name="connsiteY40" fmla="*/ 106413 h 854610"/>
                <a:gd name="connsiteX41" fmla="*/ 288762 w 820634"/>
                <a:gd name="connsiteY41" fmla="*/ 39532 h 854610"/>
                <a:gd name="connsiteX42" fmla="*/ 314313 w 820634"/>
                <a:gd name="connsiteY42" fmla="*/ 11045 h 854610"/>
                <a:gd name="connsiteX43" fmla="*/ 410777 w 820634"/>
                <a:gd name="connsiteY43" fmla="*/ 0 h 854610"/>
                <a:gd name="connsiteX44" fmla="*/ 410252 w 820634"/>
                <a:gd name="connsiteY44" fmla="*/ 295835 h 854610"/>
                <a:gd name="connsiteX45" fmla="*/ 278769 w 820634"/>
                <a:gd name="connsiteY45" fmla="*/ 427317 h 854610"/>
                <a:gd name="connsiteX46" fmla="*/ 410252 w 820634"/>
                <a:gd name="connsiteY46" fmla="*/ 558800 h 854610"/>
                <a:gd name="connsiteX47" fmla="*/ 541734 w 820634"/>
                <a:gd name="connsiteY47" fmla="*/ 427317 h 854610"/>
                <a:gd name="connsiteX48" fmla="*/ 410252 w 820634"/>
                <a:gd name="connsiteY48" fmla="*/ 295835 h 85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20634" h="854610">
                  <a:moveTo>
                    <a:pt x="410777" y="0"/>
                  </a:moveTo>
                  <a:cubicBezTo>
                    <a:pt x="442947" y="351"/>
                    <a:pt x="474985" y="4076"/>
                    <a:pt x="506409" y="11088"/>
                  </a:cubicBezTo>
                  <a:cubicBezTo>
                    <a:pt x="520114" y="14147"/>
                    <a:pt x="530361" y="25576"/>
                    <a:pt x="531916" y="39532"/>
                  </a:cubicBezTo>
                  <a:lnTo>
                    <a:pt x="539367" y="106457"/>
                  </a:lnTo>
                  <a:cubicBezTo>
                    <a:pt x="543079" y="139750"/>
                    <a:pt x="573079" y="163731"/>
                    <a:pt x="606370" y="160019"/>
                  </a:cubicBezTo>
                  <a:cubicBezTo>
                    <a:pt x="612388" y="159348"/>
                    <a:pt x="618270" y="157780"/>
                    <a:pt x="623822" y="155368"/>
                  </a:cubicBezTo>
                  <a:lnTo>
                    <a:pt x="685225" y="128414"/>
                  </a:lnTo>
                  <a:cubicBezTo>
                    <a:pt x="698000" y="122787"/>
                    <a:pt x="712941" y="125845"/>
                    <a:pt x="722478" y="136040"/>
                  </a:cubicBezTo>
                  <a:cubicBezTo>
                    <a:pt x="766827" y="183422"/>
                    <a:pt x="799855" y="240245"/>
                    <a:pt x="819074" y="302234"/>
                  </a:cubicBezTo>
                  <a:cubicBezTo>
                    <a:pt x="823202" y="315586"/>
                    <a:pt x="818438" y="330090"/>
                    <a:pt x="807196" y="338391"/>
                  </a:cubicBezTo>
                  <a:lnTo>
                    <a:pt x="752763" y="378537"/>
                  </a:lnTo>
                  <a:cubicBezTo>
                    <a:pt x="725822" y="398325"/>
                    <a:pt x="720024" y="436210"/>
                    <a:pt x="739816" y="463151"/>
                  </a:cubicBezTo>
                  <a:cubicBezTo>
                    <a:pt x="743449" y="468094"/>
                    <a:pt x="747815" y="472464"/>
                    <a:pt x="752763" y="476097"/>
                  </a:cubicBezTo>
                  <a:lnTo>
                    <a:pt x="807240" y="516199"/>
                  </a:lnTo>
                  <a:cubicBezTo>
                    <a:pt x="818517" y="524496"/>
                    <a:pt x="823303" y="539025"/>
                    <a:pt x="819161" y="552401"/>
                  </a:cubicBezTo>
                  <a:cubicBezTo>
                    <a:pt x="799934" y="614386"/>
                    <a:pt x="766910" y="671208"/>
                    <a:pt x="722566" y="718594"/>
                  </a:cubicBezTo>
                  <a:cubicBezTo>
                    <a:pt x="713051" y="728767"/>
                    <a:pt x="698163" y="731839"/>
                    <a:pt x="685400" y="726264"/>
                  </a:cubicBezTo>
                  <a:lnTo>
                    <a:pt x="623735" y="699223"/>
                  </a:lnTo>
                  <a:cubicBezTo>
                    <a:pt x="593143" y="685807"/>
                    <a:pt x="557468" y="699735"/>
                    <a:pt x="544057" y="730327"/>
                  </a:cubicBezTo>
                  <a:cubicBezTo>
                    <a:pt x="541589" y="735959"/>
                    <a:pt x="539989" y="741932"/>
                    <a:pt x="539323" y="748046"/>
                  </a:cubicBezTo>
                  <a:lnTo>
                    <a:pt x="531916" y="814927"/>
                  </a:lnTo>
                  <a:cubicBezTo>
                    <a:pt x="530387" y="828724"/>
                    <a:pt x="520355" y="840075"/>
                    <a:pt x="506847" y="843283"/>
                  </a:cubicBezTo>
                  <a:cubicBezTo>
                    <a:pt x="443363" y="858386"/>
                    <a:pt x="377228" y="858386"/>
                    <a:pt x="313744" y="843283"/>
                  </a:cubicBezTo>
                  <a:cubicBezTo>
                    <a:pt x="300238" y="840075"/>
                    <a:pt x="290204" y="828724"/>
                    <a:pt x="288674" y="814927"/>
                  </a:cubicBezTo>
                  <a:lnTo>
                    <a:pt x="281311" y="748134"/>
                  </a:lnTo>
                  <a:cubicBezTo>
                    <a:pt x="277521" y="714900"/>
                    <a:pt x="247505" y="691027"/>
                    <a:pt x="214269" y="694818"/>
                  </a:cubicBezTo>
                  <a:cubicBezTo>
                    <a:pt x="208279" y="695502"/>
                    <a:pt x="202425" y="697075"/>
                    <a:pt x="196900" y="699486"/>
                  </a:cubicBezTo>
                  <a:lnTo>
                    <a:pt x="135278" y="726483"/>
                  </a:lnTo>
                  <a:cubicBezTo>
                    <a:pt x="122504" y="732080"/>
                    <a:pt x="107589" y="729003"/>
                    <a:pt x="98069" y="718813"/>
                  </a:cubicBezTo>
                  <a:cubicBezTo>
                    <a:pt x="53703" y="671375"/>
                    <a:pt x="20675" y="614491"/>
                    <a:pt x="1473" y="552445"/>
                  </a:cubicBezTo>
                  <a:cubicBezTo>
                    <a:pt x="-2669" y="539068"/>
                    <a:pt x="2116" y="524540"/>
                    <a:pt x="13394" y="516243"/>
                  </a:cubicBezTo>
                  <a:lnTo>
                    <a:pt x="67872" y="476097"/>
                  </a:lnTo>
                  <a:cubicBezTo>
                    <a:pt x="94812" y="456349"/>
                    <a:pt x="100643" y="418499"/>
                    <a:pt x="80895" y="391559"/>
                  </a:cubicBezTo>
                  <a:cubicBezTo>
                    <a:pt x="77244" y="386580"/>
                    <a:pt x="72852" y="382188"/>
                    <a:pt x="67872" y="378537"/>
                  </a:cubicBezTo>
                  <a:lnTo>
                    <a:pt x="13394" y="338479"/>
                  </a:lnTo>
                  <a:cubicBezTo>
                    <a:pt x="2132" y="330171"/>
                    <a:pt x="-2634" y="315643"/>
                    <a:pt x="1517" y="302278"/>
                  </a:cubicBezTo>
                  <a:cubicBezTo>
                    <a:pt x="20736" y="240289"/>
                    <a:pt x="53763" y="183466"/>
                    <a:pt x="98113" y="136084"/>
                  </a:cubicBezTo>
                  <a:cubicBezTo>
                    <a:pt x="107651" y="125889"/>
                    <a:pt x="122589" y="122831"/>
                    <a:pt x="135366" y="128458"/>
                  </a:cubicBezTo>
                  <a:lnTo>
                    <a:pt x="196724" y="155412"/>
                  </a:lnTo>
                  <a:cubicBezTo>
                    <a:pt x="227528" y="168764"/>
                    <a:pt x="263323" y="154618"/>
                    <a:pt x="276675" y="123815"/>
                  </a:cubicBezTo>
                  <a:cubicBezTo>
                    <a:pt x="279076" y="118277"/>
                    <a:pt x="280639" y="112412"/>
                    <a:pt x="281311" y="106413"/>
                  </a:cubicBezTo>
                  <a:lnTo>
                    <a:pt x="288762" y="39532"/>
                  </a:lnTo>
                  <a:cubicBezTo>
                    <a:pt x="290304" y="25546"/>
                    <a:pt x="300577" y="14093"/>
                    <a:pt x="314313" y="11045"/>
                  </a:cubicBezTo>
                  <a:cubicBezTo>
                    <a:pt x="345738" y="4076"/>
                    <a:pt x="377863" y="394"/>
                    <a:pt x="410777" y="0"/>
                  </a:cubicBezTo>
                  <a:close/>
                  <a:moveTo>
                    <a:pt x="410252" y="295835"/>
                  </a:moveTo>
                  <a:cubicBezTo>
                    <a:pt x="337634" y="295835"/>
                    <a:pt x="278769" y="354700"/>
                    <a:pt x="278769" y="427317"/>
                  </a:cubicBezTo>
                  <a:cubicBezTo>
                    <a:pt x="278769" y="499935"/>
                    <a:pt x="337634" y="558800"/>
                    <a:pt x="410252" y="558800"/>
                  </a:cubicBezTo>
                  <a:cubicBezTo>
                    <a:pt x="482869" y="558800"/>
                    <a:pt x="541734" y="499935"/>
                    <a:pt x="541734" y="427317"/>
                  </a:cubicBezTo>
                  <a:cubicBezTo>
                    <a:pt x="541734" y="354700"/>
                    <a:pt x="482869" y="295835"/>
                    <a:pt x="410252" y="295835"/>
                  </a:cubicBez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grpSp>
      <p:grpSp>
        <p:nvGrpSpPr>
          <p:cNvPr id="10" name="Group 9" descr="Proprietary Platform, Vendor Lock in &#10;">
            <a:extLst>
              <a:ext uri="{FF2B5EF4-FFF2-40B4-BE49-F238E27FC236}">
                <a16:creationId xmlns:a16="http://schemas.microsoft.com/office/drawing/2014/main" id="{728271D4-6946-1371-23BB-18133F72D992}"/>
              </a:ext>
            </a:extLst>
          </p:cNvPr>
          <p:cNvGrpSpPr/>
          <p:nvPr/>
        </p:nvGrpSpPr>
        <p:grpSpPr>
          <a:xfrm>
            <a:off x="6231842" y="3034128"/>
            <a:ext cx="4397738" cy="643119"/>
            <a:chOff x="6231851" y="3050300"/>
            <a:chExt cx="4398047" cy="643164"/>
          </a:xfrm>
        </p:grpSpPr>
        <p:sp>
          <p:nvSpPr>
            <p:cNvPr id="5" name="Rectangle: Rounded Corners 10">
              <a:extLst>
                <a:ext uri="{FF2B5EF4-FFF2-40B4-BE49-F238E27FC236}">
                  <a16:creationId xmlns:a16="http://schemas.microsoft.com/office/drawing/2014/main" id="{014E6C8E-E202-EE94-ACB5-2791A8FFD048}"/>
                </a:ext>
                <a:ext uri="{C183D7F6-B498-43B3-948B-1728B52AA6E4}">
                  <adec:decorative xmlns:adec="http://schemas.microsoft.com/office/drawing/2017/decorative" val="1"/>
                </a:ext>
              </a:extLst>
            </p:cNvPr>
            <p:cNvSpPr/>
            <p:nvPr/>
          </p:nvSpPr>
          <p:spPr bwMode="auto">
            <a:xfrm>
              <a:off x="6231851" y="3050300"/>
              <a:ext cx="4398047" cy="643164"/>
            </a:xfrm>
            <a:prstGeom prst="roundRect">
              <a:avLst>
                <a:gd name="adj" fmla="val 1071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7941" tIns="0" rIns="179988" bIns="0" numCol="1" spcCol="0" rtlCol="0" fromWordArt="0" anchor="ctr" anchorCtr="0" forceAA="0" compatLnSpc="1">
              <a:prstTxWarp prst="textNoShape">
                <a:avLst/>
              </a:prstTxWarp>
              <a:noAutofit/>
            </a:bodyPr>
            <a:lstStyle/>
            <a:p>
              <a:pPr defTabSz="914324">
                <a:spcBef>
                  <a:spcPct val="20000"/>
                </a:spcBef>
                <a:buSzPct val="90000"/>
              </a:pPr>
              <a:r>
                <a:rPr lang="en-US" sz="1600">
                  <a:solidFill>
                    <a:srgbClr val="FFFFFF"/>
                  </a:solidFill>
                  <a:latin typeface="Segoe UI"/>
                </a:rPr>
                <a:t>Proprietary Platform, Vendor Lock in </a:t>
              </a:r>
              <a:endParaRPr lang="en-US" sz="1600" i="1" baseline="30000">
                <a:solidFill>
                  <a:srgbClr val="FFFFFF"/>
                </a:solidFill>
                <a:latin typeface="Segoe UI"/>
                <a:cs typeface="Segoe UI Semibold" panose="020B0702040204020203" pitchFamily="34" charset="0"/>
              </a:endParaRPr>
            </a:p>
          </p:txBody>
        </p:sp>
        <p:sp>
          <p:nvSpPr>
            <p:cNvPr id="6" name="Graphic 31">
              <a:extLst>
                <a:ext uri="{FF2B5EF4-FFF2-40B4-BE49-F238E27FC236}">
                  <a16:creationId xmlns:a16="http://schemas.microsoft.com/office/drawing/2014/main" id="{3CE35EB2-A606-F4F9-2E84-6BCE4B88C0F9}"/>
                </a:ext>
                <a:ext uri="{C183D7F6-B498-43B3-948B-1728B52AA6E4}">
                  <adec:decorative xmlns:adec="http://schemas.microsoft.com/office/drawing/2017/decorative" val="1"/>
                </a:ext>
              </a:extLst>
            </p:cNvPr>
            <p:cNvSpPr/>
            <p:nvPr/>
          </p:nvSpPr>
          <p:spPr>
            <a:xfrm>
              <a:off x="6468494" y="3221652"/>
              <a:ext cx="286152" cy="300460"/>
            </a:xfrm>
            <a:custGeom>
              <a:avLst/>
              <a:gdLst>
                <a:gd name="connsiteX0" fmla="*/ 0 w 872179"/>
                <a:gd name="connsiteY0" fmla="*/ 163534 h 915788"/>
                <a:gd name="connsiteX1" fmla="*/ 32707 w 872179"/>
                <a:gd name="connsiteY1" fmla="*/ 130827 h 915788"/>
                <a:gd name="connsiteX2" fmla="*/ 372857 w 872179"/>
                <a:gd name="connsiteY2" fmla="*/ 6541 h 915788"/>
                <a:gd name="connsiteX3" fmla="*/ 412105 w 872179"/>
                <a:gd name="connsiteY3" fmla="*/ 6541 h 915788"/>
                <a:gd name="connsiteX4" fmla="*/ 752255 w 872179"/>
                <a:gd name="connsiteY4" fmla="*/ 130827 h 915788"/>
                <a:gd name="connsiteX5" fmla="*/ 784961 w 872179"/>
                <a:gd name="connsiteY5" fmla="*/ 163534 h 915788"/>
                <a:gd name="connsiteX6" fmla="*/ 784961 w 872179"/>
                <a:gd name="connsiteY6" fmla="*/ 392481 h 915788"/>
                <a:gd name="connsiteX7" fmla="*/ 784438 w 872179"/>
                <a:gd name="connsiteY7" fmla="*/ 415986 h 915788"/>
                <a:gd name="connsiteX8" fmla="*/ 568587 w 872179"/>
                <a:gd name="connsiteY8" fmla="*/ 414839 h 915788"/>
                <a:gd name="connsiteX9" fmla="*/ 523308 w 872179"/>
                <a:gd name="connsiteY9" fmla="*/ 523308 h 915788"/>
                <a:gd name="connsiteX10" fmla="*/ 523308 w 872179"/>
                <a:gd name="connsiteY10" fmla="*/ 525488 h 915788"/>
                <a:gd name="connsiteX11" fmla="*/ 436090 w 872179"/>
                <a:gd name="connsiteY11" fmla="*/ 632330 h 915788"/>
                <a:gd name="connsiteX12" fmla="*/ 436090 w 872179"/>
                <a:gd name="connsiteY12" fmla="*/ 850375 h 915788"/>
                <a:gd name="connsiteX13" fmla="*/ 436264 w 872179"/>
                <a:gd name="connsiteY13" fmla="*/ 856742 h 915788"/>
                <a:gd name="connsiteX14" fmla="*/ 404430 w 872179"/>
                <a:gd name="connsiteY14" fmla="*/ 869912 h 915788"/>
                <a:gd name="connsiteX15" fmla="*/ 380488 w 872179"/>
                <a:gd name="connsiteY15" fmla="*/ 869912 h 915788"/>
                <a:gd name="connsiteX16" fmla="*/ 0 w 872179"/>
                <a:gd name="connsiteY16" fmla="*/ 392481 h 915788"/>
                <a:gd name="connsiteX17" fmla="*/ 0 w 872179"/>
                <a:gd name="connsiteY17" fmla="*/ 163534 h 915788"/>
                <a:gd name="connsiteX18" fmla="*/ 566916 w 872179"/>
                <a:gd name="connsiteY18" fmla="*/ 566916 h 915788"/>
                <a:gd name="connsiteX19" fmla="*/ 566916 w 872179"/>
                <a:gd name="connsiteY19" fmla="*/ 523308 h 915788"/>
                <a:gd name="connsiteX20" fmla="*/ 675939 w 872179"/>
                <a:gd name="connsiteY20" fmla="*/ 414285 h 915788"/>
                <a:gd name="connsiteX21" fmla="*/ 784961 w 872179"/>
                <a:gd name="connsiteY21" fmla="*/ 523308 h 915788"/>
                <a:gd name="connsiteX22" fmla="*/ 784961 w 872179"/>
                <a:gd name="connsiteY22" fmla="*/ 566916 h 915788"/>
                <a:gd name="connsiteX23" fmla="*/ 806766 w 872179"/>
                <a:gd name="connsiteY23" fmla="*/ 566916 h 915788"/>
                <a:gd name="connsiteX24" fmla="*/ 872179 w 872179"/>
                <a:gd name="connsiteY24" fmla="*/ 632330 h 915788"/>
                <a:gd name="connsiteX25" fmla="*/ 872179 w 872179"/>
                <a:gd name="connsiteY25" fmla="*/ 850375 h 915788"/>
                <a:gd name="connsiteX26" fmla="*/ 806766 w 872179"/>
                <a:gd name="connsiteY26" fmla="*/ 915788 h 915788"/>
                <a:gd name="connsiteX27" fmla="*/ 545112 w 872179"/>
                <a:gd name="connsiteY27" fmla="*/ 915788 h 915788"/>
                <a:gd name="connsiteX28" fmla="*/ 479699 w 872179"/>
                <a:gd name="connsiteY28" fmla="*/ 850375 h 915788"/>
                <a:gd name="connsiteX29" fmla="*/ 479699 w 872179"/>
                <a:gd name="connsiteY29" fmla="*/ 632330 h 915788"/>
                <a:gd name="connsiteX30" fmla="*/ 545112 w 872179"/>
                <a:gd name="connsiteY30" fmla="*/ 566916 h 915788"/>
                <a:gd name="connsiteX31" fmla="*/ 566916 w 872179"/>
                <a:gd name="connsiteY31" fmla="*/ 566916 h 915788"/>
                <a:gd name="connsiteX32" fmla="*/ 632330 w 872179"/>
                <a:gd name="connsiteY32" fmla="*/ 523308 h 915788"/>
                <a:gd name="connsiteX33" fmla="*/ 632330 w 872179"/>
                <a:gd name="connsiteY33" fmla="*/ 566916 h 915788"/>
                <a:gd name="connsiteX34" fmla="*/ 719548 w 872179"/>
                <a:gd name="connsiteY34" fmla="*/ 566916 h 915788"/>
                <a:gd name="connsiteX35" fmla="*/ 719548 w 872179"/>
                <a:gd name="connsiteY35" fmla="*/ 523308 h 915788"/>
                <a:gd name="connsiteX36" fmla="*/ 675939 w 872179"/>
                <a:gd name="connsiteY36" fmla="*/ 479699 h 915788"/>
                <a:gd name="connsiteX37" fmla="*/ 632330 w 872179"/>
                <a:gd name="connsiteY37" fmla="*/ 523308 h 915788"/>
                <a:gd name="connsiteX38" fmla="*/ 719548 w 872179"/>
                <a:gd name="connsiteY38" fmla="*/ 741352 h 915788"/>
                <a:gd name="connsiteX39" fmla="*/ 675939 w 872179"/>
                <a:gd name="connsiteY39" fmla="*/ 697743 h 915788"/>
                <a:gd name="connsiteX40" fmla="*/ 632330 w 872179"/>
                <a:gd name="connsiteY40" fmla="*/ 741352 h 915788"/>
                <a:gd name="connsiteX41" fmla="*/ 675939 w 872179"/>
                <a:gd name="connsiteY41" fmla="*/ 784961 h 915788"/>
                <a:gd name="connsiteX42" fmla="*/ 719548 w 872179"/>
                <a:gd name="connsiteY42" fmla="*/ 741352 h 91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2179" h="915788">
                  <a:moveTo>
                    <a:pt x="0" y="163534"/>
                  </a:moveTo>
                  <a:cubicBezTo>
                    <a:pt x="0" y="145470"/>
                    <a:pt x="14643" y="130827"/>
                    <a:pt x="32707" y="130827"/>
                  </a:cubicBezTo>
                  <a:cubicBezTo>
                    <a:pt x="148837" y="130827"/>
                    <a:pt x="262003" y="89704"/>
                    <a:pt x="372857" y="6541"/>
                  </a:cubicBezTo>
                  <a:cubicBezTo>
                    <a:pt x="384487" y="-2180"/>
                    <a:pt x="400474" y="-2180"/>
                    <a:pt x="412105" y="6541"/>
                  </a:cubicBezTo>
                  <a:cubicBezTo>
                    <a:pt x="522959" y="89704"/>
                    <a:pt x="636124" y="130827"/>
                    <a:pt x="752255" y="130827"/>
                  </a:cubicBezTo>
                  <a:cubicBezTo>
                    <a:pt x="770317" y="130827"/>
                    <a:pt x="784961" y="145470"/>
                    <a:pt x="784961" y="163534"/>
                  </a:cubicBezTo>
                  <a:lnTo>
                    <a:pt x="784961" y="392481"/>
                  </a:lnTo>
                  <a:cubicBezTo>
                    <a:pt x="784961" y="400374"/>
                    <a:pt x="784787" y="408180"/>
                    <a:pt x="784438" y="415986"/>
                  </a:cubicBezTo>
                  <a:cubicBezTo>
                    <a:pt x="725152" y="356063"/>
                    <a:pt x="628510" y="355548"/>
                    <a:pt x="568587" y="414839"/>
                  </a:cubicBezTo>
                  <a:cubicBezTo>
                    <a:pt x="539617" y="443499"/>
                    <a:pt x="523316" y="482555"/>
                    <a:pt x="523308" y="523308"/>
                  </a:cubicBezTo>
                  <a:lnTo>
                    <a:pt x="523308" y="525488"/>
                  </a:lnTo>
                  <a:cubicBezTo>
                    <a:pt x="472538" y="535849"/>
                    <a:pt x="436081" y="580514"/>
                    <a:pt x="436090" y="632330"/>
                  </a:cubicBezTo>
                  <a:lnTo>
                    <a:pt x="436090" y="850375"/>
                  </a:lnTo>
                  <a:cubicBezTo>
                    <a:pt x="436090" y="852555"/>
                    <a:pt x="436133" y="854648"/>
                    <a:pt x="436264" y="856742"/>
                  </a:cubicBezTo>
                  <a:cubicBezTo>
                    <a:pt x="425885" y="861277"/>
                    <a:pt x="415332" y="865638"/>
                    <a:pt x="404430" y="869912"/>
                  </a:cubicBezTo>
                  <a:cubicBezTo>
                    <a:pt x="396737" y="872938"/>
                    <a:pt x="388181" y="872938"/>
                    <a:pt x="380488" y="869912"/>
                  </a:cubicBezTo>
                  <a:cubicBezTo>
                    <a:pt x="128995" y="770832"/>
                    <a:pt x="0" y="610525"/>
                    <a:pt x="0" y="392481"/>
                  </a:cubicBezTo>
                  <a:lnTo>
                    <a:pt x="0" y="163534"/>
                  </a:lnTo>
                  <a:close/>
                  <a:moveTo>
                    <a:pt x="566916" y="566916"/>
                  </a:moveTo>
                  <a:lnTo>
                    <a:pt x="566916" y="523308"/>
                  </a:lnTo>
                  <a:cubicBezTo>
                    <a:pt x="566916" y="463097"/>
                    <a:pt x="615728" y="414285"/>
                    <a:pt x="675939" y="414285"/>
                  </a:cubicBezTo>
                  <a:cubicBezTo>
                    <a:pt x="736150" y="414285"/>
                    <a:pt x="784961" y="463097"/>
                    <a:pt x="784961" y="523308"/>
                  </a:cubicBezTo>
                  <a:lnTo>
                    <a:pt x="784961" y="566916"/>
                  </a:lnTo>
                  <a:lnTo>
                    <a:pt x="806766" y="566916"/>
                  </a:lnTo>
                  <a:cubicBezTo>
                    <a:pt x="842891" y="566916"/>
                    <a:pt x="872179" y="596204"/>
                    <a:pt x="872179" y="632330"/>
                  </a:cubicBezTo>
                  <a:lnTo>
                    <a:pt x="872179" y="850375"/>
                  </a:lnTo>
                  <a:cubicBezTo>
                    <a:pt x="872179" y="886500"/>
                    <a:pt x="842891" y="915788"/>
                    <a:pt x="806766" y="915788"/>
                  </a:cubicBezTo>
                  <a:lnTo>
                    <a:pt x="545112" y="915788"/>
                  </a:lnTo>
                  <a:cubicBezTo>
                    <a:pt x="508986" y="915788"/>
                    <a:pt x="479699" y="886500"/>
                    <a:pt x="479699" y="850375"/>
                  </a:cubicBezTo>
                  <a:lnTo>
                    <a:pt x="479699" y="632330"/>
                  </a:lnTo>
                  <a:cubicBezTo>
                    <a:pt x="479699" y="596204"/>
                    <a:pt x="508986" y="566916"/>
                    <a:pt x="545112" y="566916"/>
                  </a:cubicBezTo>
                  <a:lnTo>
                    <a:pt x="566916" y="566916"/>
                  </a:lnTo>
                  <a:close/>
                  <a:moveTo>
                    <a:pt x="632330" y="523308"/>
                  </a:moveTo>
                  <a:lnTo>
                    <a:pt x="632330" y="566916"/>
                  </a:lnTo>
                  <a:lnTo>
                    <a:pt x="719548" y="566916"/>
                  </a:lnTo>
                  <a:lnTo>
                    <a:pt x="719548" y="523308"/>
                  </a:lnTo>
                  <a:cubicBezTo>
                    <a:pt x="719548" y="499222"/>
                    <a:pt x="700024" y="479699"/>
                    <a:pt x="675939" y="479699"/>
                  </a:cubicBezTo>
                  <a:cubicBezTo>
                    <a:pt x="651854" y="479699"/>
                    <a:pt x="632330" y="499222"/>
                    <a:pt x="632330" y="523308"/>
                  </a:cubicBezTo>
                  <a:close/>
                  <a:moveTo>
                    <a:pt x="719548" y="741352"/>
                  </a:moveTo>
                  <a:cubicBezTo>
                    <a:pt x="719548" y="717267"/>
                    <a:pt x="700024" y="697743"/>
                    <a:pt x="675939" y="697743"/>
                  </a:cubicBezTo>
                  <a:cubicBezTo>
                    <a:pt x="651854" y="697743"/>
                    <a:pt x="632330" y="717267"/>
                    <a:pt x="632330" y="741352"/>
                  </a:cubicBezTo>
                  <a:cubicBezTo>
                    <a:pt x="632330" y="765438"/>
                    <a:pt x="651854" y="784961"/>
                    <a:pt x="675939" y="784961"/>
                  </a:cubicBezTo>
                  <a:cubicBezTo>
                    <a:pt x="700024" y="784961"/>
                    <a:pt x="719548" y="765438"/>
                    <a:pt x="719548" y="741352"/>
                  </a:cubicBez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grpSp>
      <p:grpSp>
        <p:nvGrpSpPr>
          <p:cNvPr id="16" name="Group 15" descr="Infrastructure not scalable as business grows&#10;">
            <a:extLst>
              <a:ext uri="{FF2B5EF4-FFF2-40B4-BE49-F238E27FC236}">
                <a16:creationId xmlns:a16="http://schemas.microsoft.com/office/drawing/2014/main" id="{207B861C-D195-616A-3715-004C459FE844}"/>
              </a:ext>
            </a:extLst>
          </p:cNvPr>
          <p:cNvGrpSpPr/>
          <p:nvPr/>
        </p:nvGrpSpPr>
        <p:grpSpPr>
          <a:xfrm>
            <a:off x="6231843" y="3888232"/>
            <a:ext cx="3584995" cy="643119"/>
            <a:chOff x="6231852" y="4035260"/>
            <a:chExt cx="3585247" cy="643164"/>
          </a:xfrm>
        </p:grpSpPr>
        <p:sp>
          <p:nvSpPr>
            <p:cNvPr id="13" name="Rectangle: Rounded Corners 10">
              <a:extLst>
                <a:ext uri="{FF2B5EF4-FFF2-40B4-BE49-F238E27FC236}">
                  <a16:creationId xmlns:a16="http://schemas.microsoft.com/office/drawing/2014/main" id="{62BBAEFE-63F6-900A-C66E-C437EFC0328A}"/>
                </a:ext>
                <a:ext uri="{C183D7F6-B498-43B3-948B-1728B52AA6E4}">
                  <adec:decorative xmlns:adec="http://schemas.microsoft.com/office/drawing/2017/decorative" val="1"/>
                </a:ext>
              </a:extLst>
            </p:cNvPr>
            <p:cNvSpPr/>
            <p:nvPr/>
          </p:nvSpPr>
          <p:spPr bwMode="auto">
            <a:xfrm>
              <a:off x="6231852" y="4035260"/>
              <a:ext cx="3585247" cy="643164"/>
            </a:xfrm>
            <a:prstGeom prst="roundRect">
              <a:avLst>
                <a:gd name="adj" fmla="val 1071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7941" tIns="0" rIns="179988" bIns="0" numCol="1" spcCol="0" rtlCol="0" fromWordArt="0" anchor="ctr" anchorCtr="0" forceAA="0" compatLnSpc="1">
              <a:prstTxWarp prst="textNoShape">
                <a:avLst/>
              </a:prstTxWarp>
              <a:noAutofit/>
            </a:bodyPr>
            <a:lstStyle/>
            <a:p>
              <a:pPr defTabSz="914324">
                <a:spcBef>
                  <a:spcPct val="20000"/>
                </a:spcBef>
                <a:buSzPct val="90000"/>
              </a:pPr>
              <a:r>
                <a:rPr lang="en-US" sz="1600">
                  <a:gradFill>
                    <a:gsLst>
                      <a:gs pos="2874">
                        <a:srgbClr val="FFFFFF"/>
                      </a:gs>
                      <a:gs pos="17978">
                        <a:srgbClr val="FFFFFF"/>
                      </a:gs>
                    </a:gsLst>
                    <a:lin ang="2700000" scaled="0"/>
                  </a:gradFill>
                  <a:latin typeface="Segoe UI"/>
                </a:rPr>
                <a:t>Infrastructure not scalable as business grows</a:t>
              </a:r>
            </a:p>
          </p:txBody>
        </p:sp>
        <p:grpSp>
          <p:nvGrpSpPr>
            <p:cNvPr id="28" name="Group 27">
              <a:extLst>
                <a:ext uri="{FF2B5EF4-FFF2-40B4-BE49-F238E27FC236}">
                  <a16:creationId xmlns:a16="http://schemas.microsoft.com/office/drawing/2014/main" id="{89C79EDE-9BDA-6FFA-78C2-3D4CA68D2D8F}"/>
                </a:ext>
              </a:extLst>
            </p:cNvPr>
            <p:cNvGrpSpPr/>
            <p:nvPr/>
          </p:nvGrpSpPr>
          <p:grpSpPr>
            <a:xfrm>
              <a:off x="6476319" y="4207718"/>
              <a:ext cx="303630" cy="303630"/>
              <a:chOff x="4397659" y="7258840"/>
              <a:chExt cx="947474" cy="947474"/>
            </a:xfrm>
          </p:grpSpPr>
          <p:sp>
            <p:nvSpPr>
              <p:cNvPr id="26" name="Freeform 25">
                <a:extLst>
                  <a:ext uri="{FF2B5EF4-FFF2-40B4-BE49-F238E27FC236}">
                    <a16:creationId xmlns:a16="http://schemas.microsoft.com/office/drawing/2014/main" id="{F173711E-2FE4-C949-3107-298729984B6C}"/>
                  </a:ext>
                  <a:ext uri="{C183D7F6-B498-43B3-948B-1728B52AA6E4}">
                    <adec:decorative xmlns:adec="http://schemas.microsoft.com/office/drawing/2017/decorative" val="1"/>
                  </a:ext>
                </a:extLst>
              </p:cNvPr>
              <p:cNvSpPr/>
              <p:nvPr/>
            </p:nvSpPr>
            <p:spPr>
              <a:xfrm>
                <a:off x="4397659" y="7258840"/>
                <a:ext cx="947474" cy="947474"/>
              </a:xfrm>
              <a:custGeom>
                <a:avLst/>
                <a:gdLst>
                  <a:gd name="connsiteX0" fmla="*/ 0 w 947474"/>
                  <a:gd name="connsiteY0" fmla="*/ 39478 h 947474"/>
                  <a:gd name="connsiteX1" fmla="*/ 39478 w 947474"/>
                  <a:gd name="connsiteY1" fmla="*/ 0 h 947474"/>
                  <a:gd name="connsiteX2" fmla="*/ 78956 w 947474"/>
                  <a:gd name="connsiteY2" fmla="*/ 39478 h 947474"/>
                  <a:gd name="connsiteX3" fmla="*/ 78956 w 947474"/>
                  <a:gd name="connsiteY3" fmla="*/ 868518 h 947474"/>
                  <a:gd name="connsiteX4" fmla="*/ 907996 w 947474"/>
                  <a:gd name="connsiteY4" fmla="*/ 868518 h 947474"/>
                  <a:gd name="connsiteX5" fmla="*/ 947474 w 947474"/>
                  <a:gd name="connsiteY5" fmla="*/ 907996 h 947474"/>
                  <a:gd name="connsiteX6" fmla="*/ 907996 w 947474"/>
                  <a:gd name="connsiteY6" fmla="*/ 947474 h 947474"/>
                  <a:gd name="connsiteX7" fmla="*/ 39478 w 947474"/>
                  <a:gd name="connsiteY7" fmla="*/ 947474 h 947474"/>
                  <a:gd name="connsiteX8" fmla="*/ 0 w 947474"/>
                  <a:gd name="connsiteY8" fmla="*/ 907996 h 947474"/>
                  <a:gd name="connsiteX9" fmla="*/ 0 w 947474"/>
                  <a:gd name="connsiteY9" fmla="*/ 39478 h 9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474" h="947474">
                    <a:moveTo>
                      <a:pt x="0" y="39478"/>
                    </a:moveTo>
                    <a:cubicBezTo>
                      <a:pt x="0" y="17675"/>
                      <a:pt x="17675" y="0"/>
                      <a:pt x="39478" y="0"/>
                    </a:cubicBezTo>
                    <a:cubicBezTo>
                      <a:pt x="61281" y="0"/>
                      <a:pt x="78956" y="17675"/>
                      <a:pt x="78956" y="39478"/>
                    </a:cubicBezTo>
                    <a:lnTo>
                      <a:pt x="78956" y="868518"/>
                    </a:lnTo>
                    <a:lnTo>
                      <a:pt x="907996" y="868518"/>
                    </a:lnTo>
                    <a:cubicBezTo>
                      <a:pt x="929799" y="868518"/>
                      <a:pt x="947474" y="886194"/>
                      <a:pt x="947474" y="907996"/>
                    </a:cubicBezTo>
                    <a:cubicBezTo>
                      <a:pt x="947474" y="929799"/>
                      <a:pt x="929799" y="947474"/>
                      <a:pt x="907996" y="947474"/>
                    </a:cubicBezTo>
                    <a:lnTo>
                      <a:pt x="39478" y="947474"/>
                    </a:lnTo>
                    <a:cubicBezTo>
                      <a:pt x="17675" y="947474"/>
                      <a:pt x="0" y="929799"/>
                      <a:pt x="0" y="907996"/>
                    </a:cubicBezTo>
                    <a:lnTo>
                      <a:pt x="0" y="39478"/>
                    </a:ln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sp>
            <p:nvSpPr>
              <p:cNvPr id="27" name="Freeform 26">
                <a:extLst>
                  <a:ext uri="{FF2B5EF4-FFF2-40B4-BE49-F238E27FC236}">
                    <a16:creationId xmlns:a16="http://schemas.microsoft.com/office/drawing/2014/main" id="{6871CFBE-70B5-C211-06AA-32CFBDC0E67E}"/>
                  </a:ext>
                  <a:ext uri="{C183D7F6-B498-43B3-948B-1728B52AA6E4}">
                    <adec:decorative xmlns:adec="http://schemas.microsoft.com/office/drawing/2017/decorative" val="1"/>
                  </a:ext>
                </a:extLst>
              </p:cNvPr>
              <p:cNvSpPr/>
              <p:nvPr/>
            </p:nvSpPr>
            <p:spPr>
              <a:xfrm>
                <a:off x="4529250" y="7408352"/>
                <a:ext cx="736925" cy="657968"/>
              </a:xfrm>
              <a:custGeom>
                <a:avLst/>
                <a:gdLst>
                  <a:gd name="connsiteX0" fmla="*/ 736924 w 736924"/>
                  <a:gd name="connsiteY0" fmla="*/ 39478 h 657968"/>
                  <a:gd name="connsiteX1" fmla="*/ 697446 w 736924"/>
                  <a:gd name="connsiteY1" fmla="*/ 0 h 657968"/>
                  <a:gd name="connsiteX2" fmla="*/ 673759 w 736924"/>
                  <a:gd name="connsiteY2" fmla="*/ 7896 h 657968"/>
                  <a:gd name="connsiteX3" fmla="*/ 378990 w 736924"/>
                  <a:gd name="connsiteY3" fmla="*/ 228973 h 657968"/>
                  <a:gd name="connsiteX4" fmla="*/ 177915 w 736924"/>
                  <a:gd name="connsiteY4" fmla="*/ 110749 h 657968"/>
                  <a:gd name="connsiteX5" fmla="*/ 140279 w 736924"/>
                  <a:gd name="connsiteY5" fmla="*/ 109433 h 657968"/>
                  <a:gd name="connsiteX6" fmla="*/ 0 w 736924"/>
                  <a:gd name="connsiteY6" fmla="*/ 179546 h 657968"/>
                  <a:gd name="connsiteX7" fmla="*/ 0 w 736924"/>
                  <a:gd name="connsiteY7" fmla="*/ 657968 h 657968"/>
                  <a:gd name="connsiteX8" fmla="*/ 736924 w 736924"/>
                  <a:gd name="connsiteY8" fmla="*/ 657968 h 657968"/>
                  <a:gd name="connsiteX9" fmla="*/ 736924 w 736924"/>
                  <a:gd name="connsiteY9" fmla="*/ 39478 h 657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924" h="657968">
                    <a:moveTo>
                      <a:pt x="736924" y="39478"/>
                    </a:moveTo>
                    <a:cubicBezTo>
                      <a:pt x="736924" y="17675"/>
                      <a:pt x="719249" y="0"/>
                      <a:pt x="697446" y="0"/>
                    </a:cubicBezTo>
                    <a:cubicBezTo>
                      <a:pt x="688903" y="0"/>
                      <a:pt x="680592" y="2770"/>
                      <a:pt x="673759" y="7896"/>
                    </a:cubicBezTo>
                    <a:lnTo>
                      <a:pt x="378990" y="228973"/>
                    </a:lnTo>
                    <a:lnTo>
                      <a:pt x="177915" y="110749"/>
                    </a:lnTo>
                    <a:cubicBezTo>
                      <a:pt x="166400" y="103970"/>
                      <a:pt x="152239" y="103475"/>
                      <a:pt x="140279" y="109433"/>
                    </a:cubicBezTo>
                    <a:lnTo>
                      <a:pt x="0" y="179546"/>
                    </a:lnTo>
                    <a:lnTo>
                      <a:pt x="0" y="657968"/>
                    </a:lnTo>
                    <a:lnTo>
                      <a:pt x="736924" y="657968"/>
                    </a:lnTo>
                    <a:lnTo>
                      <a:pt x="736924" y="39478"/>
                    </a:ln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grpSp>
      </p:grpSp>
      <p:grpSp>
        <p:nvGrpSpPr>
          <p:cNvPr id="17" name="Group 16" descr="Gaining BI adoption to&#10;streamline data sharing, collaboration&#10;">
            <a:extLst>
              <a:ext uri="{FF2B5EF4-FFF2-40B4-BE49-F238E27FC236}">
                <a16:creationId xmlns:a16="http://schemas.microsoft.com/office/drawing/2014/main" id="{2233C894-9E43-F507-BFFC-59B971194478}"/>
              </a:ext>
            </a:extLst>
          </p:cNvPr>
          <p:cNvGrpSpPr/>
          <p:nvPr/>
        </p:nvGrpSpPr>
        <p:grpSpPr>
          <a:xfrm>
            <a:off x="6231842" y="4742336"/>
            <a:ext cx="4562829" cy="643119"/>
            <a:chOff x="6231851" y="5013977"/>
            <a:chExt cx="4563149" cy="643164"/>
          </a:xfrm>
        </p:grpSpPr>
        <p:sp>
          <p:nvSpPr>
            <p:cNvPr id="12" name="Rectangle: Rounded Corners 10">
              <a:extLst>
                <a:ext uri="{FF2B5EF4-FFF2-40B4-BE49-F238E27FC236}">
                  <a16:creationId xmlns:a16="http://schemas.microsoft.com/office/drawing/2014/main" id="{D22457CD-214B-4EA3-84B9-AA52D3DF036A}"/>
                </a:ext>
                <a:ext uri="{C183D7F6-B498-43B3-948B-1728B52AA6E4}">
                  <adec:decorative xmlns:adec="http://schemas.microsoft.com/office/drawing/2017/decorative" val="1"/>
                </a:ext>
              </a:extLst>
            </p:cNvPr>
            <p:cNvSpPr/>
            <p:nvPr/>
          </p:nvSpPr>
          <p:spPr bwMode="auto">
            <a:xfrm>
              <a:off x="6231851" y="5013977"/>
              <a:ext cx="4563149" cy="643164"/>
            </a:xfrm>
            <a:prstGeom prst="roundRect">
              <a:avLst>
                <a:gd name="adj" fmla="val 1071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7941" tIns="0" rIns="179988" bIns="0" numCol="1" spcCol="0" rtlCol="0" fromWordArt="0" anchor="ctr" anchorCtr="0" forceAA="0" compatLnSpc="1">
              <a:prstTxWarp prst="textNoShape">
                <a:avLst/>
              </a:prstTxWarp>
              <a:noAutofit/>
            </a:bodyPr>
            <a:lstStyle/>
            <a:p>
              <a:pPr defTabSz="914324">
                <a:spcBef>
                  <a:spcPct val="20000"/>
                </a:spcBef>
                <a:buSzPct val="90000"/>
              </a:pPr>
              <a:r>
                <a:rPr lang="en-US" sz="1600">
                  <a:gradFill>
                    <a:gsLst>
                      <a:gs pos="2874">
                        <a:srgbClr val="FFFFFF"/>
                      </a:gs>
                      <a:gs pos="17978">
                        <a:srgbClr val="FFFFFF"/>
                      </a:gs>
                    </a:gsLst>
                    <a:lin ang="2700000" scaled="0"/>
                  </a:gradFill>
                  <a:latin typeface="Segoe UI"/>
                </a:rPr>
                <a:t>Gaining BI adoption to</a:t>
              </a:r>
              <a:br>
                <a:rPr lang="en-US" sz="1600">
                  <a:gradFill>
                    <a:gsLst>
                      <a:gs pos="2874">
                        <a:srgbClr val="FFFFFF"/>
                      </a:gs>
                      <a:gs pos="17978">
                        <a:srgbClr val="FFFFFF"/>
                      </a:gs>
                    </a:gsLst>
                    <a:lin ang="2700000" scaled="0"/>
                  </a:gradFill>
                  <a:latin typeface="Segoe UI"/>
                </a:rPr>
              </a:br>
              <a:r>
                <a:rPr lang="en-US" sz="1600">
                  <a:gradFill>
                    <a:gsLst>
                      <a:gs pos="2874">
                        <a:srgbClr val="FFFFFF"/>
                      </a:gs>
                      <a:gs pos="17978">
                        <a:srgbClr val="FFFFFF"/>
                      </a:gs>
                    </a:gsLst>
                    <a:lin ang="2700000" scaled="0"/>
                  </a:gradFill>
                  <a:latin typeface="Segoe UI"/>
                </a:rPr>
                <a:t>streamline data sharing, collaboration</a:t>
              </a:r>
            </a:p>
          </p:txBody>
        </p:sp>
        <p:sp>
          <p:nvSpPr>
            <p:cNvPr id="23" name="Graphic 21">
              <a:extLst>
                <a:ext uri="{FF2B5EF4-FFF2-40B4-BE49-F238E27FC236}">
                  <a16:creationId xmlns:a16="http://schemas.microsoft.com/office/drawing/2014/main" id="{B3B59DC1-D860-20AC-1509-D3BC1DCC9947}"/>
                </a:ext>
                <a:ext uri="{C183D7F6-B498-43B3-948B-1728B52AA6E4}">
                  <adec:decorative xmlns:adec="http://schemas.microsoft.com/office/drawing/2017/decorative" val="1"/>
                </a:ext>
              </a:extLst>
            </p:cNvPr>
            <p:cNvSpPr/>
            <p:nvPr/>
          </p:nvSpPr>
          <p:spPr>
            <a:xfrm>
              <a:off x="6478830" y="5186172"/>
              <a:ext cx="298604" cy="298772"/>
            </a:xfrm>
            <a:custGeom>
              <a:avLst/>
              <a:gdLst>
                <a:gd name="connsiteX0" fmla="*/ 558562 w 657140"/>
                <a:gd name="connsiteY0" fmla="*/ 82107 h 657509"/>
                <a:gd name="connsiteX1" fmla="*/ 476451 w 657140"/>
                <a:gd name="connsiteY1" fmla="*/ 164284 h 657509"/>
                <a:gd name="connsiteX2" fmla="*/ 459595 w 657140"/>
                <a:gd name="connsiteY2" fmla="*/ 162543 h 657509"/>
                <a:gd name="connsiteX3" fmla="*/ 417537 w 657140"/>
                <a:gd name="connsiteY3" fmla="*/ 232135 h 657509"/>
                <a:gd name="connsiteX4" fmla="*/ 459989 w 657140"/>
                <a:gd name="connsiteY4" fmla="*/ 328835 h 657509"/>
                <a:gd name="connsiteX5" fmla="*/ 459989 w 657140"/>
                <a:gd name="connsiteY5" fmla="*/ 330741 h 657509"/>
                <a:gd name="connsiteX6" fmla="*/ 502572 w 657140"/>
                <a:gd name="connsiteY6" fmla="*/ 339317 h 657509"/>
                <a:gd name="connsiteX7" fmla="*/ 613769 w 657140"/>
                <a:gd name="connsiteY7" fmla="*/ 305697 h 657509"/>
                <a:gd name="connsiteX8" fmla="*/ 647389 w 657140"/>
                <a:gd name="connsiteY8" fmla="*/ 416897 h 657509"/>
                <a:gd name="connsiteX9" fmla="*/ 536192 w 657140"/>
                <a:gd name="connsiteY9" fmla="*/ 450513 h 657509"/>
                <a:gd name="connsiteX10" fmla="*/ 493405 w 657140"/>
                <a:gd name="connsiteY10" fmla="*/ 387749 h 657509"/>
                <a:gd name="connsiteX11" fmla="*/ 450033 w 657140"/>
                <a:gd name="connsiteY11" fmla="*/ 379041 h 657509"/>
                <a:gd name="connsiteX12" fmla="*/ 392795 w 657140"/>
                <a:gd name="connsiteY12" fmla="*/ 443541 h 657509"/>
                <a:gd name="connsiteX13" fmla="*/ 409060 w 657140"/>
                <a:gd name="connsiteY13" fmla="*/ 493222 h 657509"/>
                <a:gd name="connsiteX14" fmla="*/ 410703 w 657140"/>
                <a:gd name="connsiteY14" fmla="*/ 493222 h 657509"/>
                <a:gd name="connsiteX15" fmla="*/ 492787 w 657140"/>
                <a:gd name="connsiteY15" fmla="*/ 575425 h 657509"/>
                <a:gd name="connsiteX16" fmla="*/ 410584 w 657140"/>
                <a:gd name="connsiteY16" fmla="*/ 657509 h 657509"/>
                <a:gd name="connsiteX17" fmla="*/ 328499 w 657140"/>
                <a:gd name="connsiteY17" fmla="*/ 575306 h 657509"/>
                <a:gd name="connsiteX18" fmla="*/ 362336 w 657140"/>
                <a:gd name="connsiteY18" fmla="*/ 508927 h 657509"/>
                <a:gd name="connsiteX19" fmla="*/ 346039 w 657140"/>
                <a:gd name="connsiteY19" fmla="*/ 459115 h 657509"/>
                <a:gd name="connsiteX20" fmla="*/ 222757 w 657140"/>
                <a:gd name="connsiteY20" fmla="*/ 406773 h 657509"/>
                <a:gd name="connsiteX21" fmla="*/ 163778 w 657140"/>
                <a:gd name="connsiteY21" fmla="*/ 434636 h 657509"/>
                <a:gd name="connsiteX22" fmla="*/ 91357 w 657140"/>
                <a:gd name="connsiteY22" fmla="*/ 525468 h 657509"/>
                <a:gd name="connsiteX23" fmla="*/ 525 w 657140"/>
                <a:gd name="connsiteY23" fmla="*/ 453050 h 657509"/>
                <a:gd name="connsiteX24" fmla="*/ 72945 w 657140"/>
                <a:gd name="connsiteY24" fmla="*/ 362215 h 657509"/>
                <a:gd name="connsiteX25" fmla="*/ 143800 w 657140"/>
                <a:gd name="connsiteY25" fmla="*/ 389556 h 657509"/>
                <a:gd name="connsiteX26" fmla="*/ 201433 w 657140"/>
                <a:gd name="connsiteY26" fmla="*/ 362350 h 657509"/>
                <a:gd name="connsiteX27" fmla="*/ 227193 w 657140"/>
                <a:gd name="connsiteY27" fmla="*/ 245147 h 657509"/>
                <a:gd name="connsiteX28" fmla="*/ 194631 w 657140"/>
                <a:gd name="connsiteY28" fmla="*/ 208018 h 657509"/>
                <a:gd name="connsiteX29" fmla="*/ 87945 w 657140"/>
                <a:gd name="connsiteY29" fmla="*/ 162046 h 657509"/>
                <a:gd name="connsiteX30" fmla="*/ 133917 w 657140"/>
                <a:gd name="connsiteY30" fmla="*/ 55360 h 657509"/>
                <a:gd name="connsiteX31" fmla="*/ 240603 w 657140"/>
                <a:gd name="connsiteY31" fmla="*/ 101332 h 657509"/>
                <a:gd name="connsiteX32" fmla="*/ 232877 w 657140"/>
                <a:gd name="connsiteY32" fmla="*/ 176869 h 657509"/>
                <a:gd name="connsiteX33" fmla="*/ 265176 w 657140"/>
                <a:gd name="connsiteY33" fmla="*/ 213669 h 657509"/>
                <a:gd name="connsiteX34" fmla="*/ 328559 w 657140"/>
                <a:gd name="connsiteY34" fmla="*/ 197405 h 657509"/>
                <a:gd name="connsiteX35" fmla="*/ 375676 w 657140"/>
                <a:gd name="connsiteY35" fmla="*/ 206112 h 657509"/>
                <a:gd name="connsiteX36" fmla="*/ 416584 w 657140"/>
                <a:gd name="connsiteY36" fmla="*/ 138425 h 657509"/>
                <a:gd name="connsiteX37" fmla="*/ 420136 w 657140"/>
                <a:gd name="connsiteY37" fmla="*/ 22311 h 657509"/>
                <a:gd name="connsiteX38" fmla="*/ 536251 w 657140"/>
                <a:gd name="connsiteY38" fmla="*/ 25863 h 657509"/>
                <a:gd name="connsiteX39" fmla="*/ 558562 w 657140"/>
                <a:gd name="connsiteY39" fmla="*/ 82140 h 65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57140" h="657509">
                  <a:moveTo>
                    <a:pt x="558562" y="82107"/>
                  </a:moveTo>
                  <a:cubicBezTo>
                    <a:pt x="558578" y="127474"/>
                    <a:pt x="521817" y="164266"/>
                    <a:pt x="476451" y="164284"/>
                  </a:cubicBezTo>
                  <a:cubicBezTo>
                    <a:pt x="470786" y="164286"/>
                    <a:pt x="465138" y="163703"/>
                    <a:pt x="459595" y="162543"/>
                  </a:cubicBezTo>
                  <a:lnTo>
                    <a:pt x="417537" y="232135"/>
                  </a:lnTo>
                  <a:cubicBezTo>
                    <a:pt x="444618" y="256992"/>
                    <a:pt x="460022" y="292077"/>
                    <a:pt x="459989" y="328835"/>
                  </a:cubicBezTo>
                  <a:lnTo>
                    <a:pt x="459989" y="330741"/>
                  </a:lnTo>
                  <a:lnTo>
                    <a:pt x="502572" y="339317"/>
                  </a:lnTo>
                  <a:cubicBezTo>
                    <a:pt x="523996" y="299326"/>
                    <a:pt x="573781" y="284274"/>
                    <a:pt x="613769" y="305697"/>
                  </a:cubicBezTo>
                  <a:cubicBezTo>
                    <a:pt x="653760" y="327120"/>
                    <a:pt x="668812" y="376906"/>
                    <a:pt x="647389" y="416897"/>
                  </a:cubicBezTo>
                  <a:cubicBezTo>
                    <a:pt x="625966" y="456884"/>
                    <a:pt x="576183" y="471936"/>
                    <a:pt x="536192" y="450513"/>
                  </a:cubicBezTo>
                  <a:cubicBezTo>
                    <a:pt x="512532" y="437840"/>
                    <a:pt x="496556" y="414406"/>
                    <a:pt x="493405" y="387749"/>
                  </a:cubicBezTo>
                  <a:lnTo>
                    <a:pt x="450033" y="379041"/>
                  </a:lnTo>
                  <a:cubicBezTo>
                    <a:pt x="438717" y="406346"/>
                    <a:pt x="418562" y="429061"/>
                    <a:pt x="392795" y="443541"/>
                  </a:cubicBezTo>
                  <a:lnTo>
                    <a:pt x="409060" y="493222"/>
                  </a:lnTo>
                  <a:lnTo>
                    <a:pt x="410703" y="493222"/>
                  </a:lnTo>
                  <a:cubicBezTo>
                    <a:pt x="456069" y="493254"/>
                    <a:pt x="492820" y="530058"/>
                    <a:pt x="492787" y="575425"/>
                  </a:cubicBezTo>
                  <a:cubicBezTo>
                    <a:pt x="492755" y="620791"/>
                    <a:pt x="455951" y="657542"/>
                    <a:pt x="410584" y="657509"/>
                  </a:cubicBezTo>
                  <a:cubicBezTo>
                    <a:pt x="365218" y="657477"/>
                    <a:pt x="328467" y="620673"/>
                    <a:pt x="328499" y="575306"/>
                  </a:cubicBezTo>
                  <a:cubicBezTo>
                    <a:pt x="328519" y="549043"/>
                    <a:pt x="341094" y="524374"/>
                    <a:pt x="362336" y="508927"/>
                  </a:cubicBezTo>
                  <a:lnTo>
                    <a:pt x="346039" y="459115"/>
                  </a:lnTo>
                  <a:cubicBezTo>
                    <a:pt x="298464" y="465529"/>
                    <a:pt x="251185" y="445456"/>
                    <a:pt x="222757" y="406773"/>
                  </a:cubicBezTo>
                  <a:lnTo>
                    <a:pt x="163778" y="434636"/>
                  </a:lnTo>
                  <a:cubicBezTo>
                    <a:pt x="168862" y="479717"/>
                    <a:pt x="136438" y="520385"/>
                    <a:pt x="91357" y="525468"/>
                  </a:cubicBezTo>
                  <a:cubicBezTo>
                    <a:pt x="46276" y="530554"/>
                    <a:pt x="5609" y="498130"/>
                    <a:pt x="525" y="453050"/>
                  </a:cubicBezTo>
                  <a:cubicBezTo>
                    <a:pt x="-4559" y="407966"/>
                    <a:pt x="27864" y="367301"/>
                    <a:pt x="72945" y="362215"/>
                  </a:cubicBezTo>
                  <a:cubicBezTo>
                    <a:pt x="99612" y="359209"/>
                    <a:pt x="126066" y="369417"/>
                    <a:pt x="143800" y="389556"/>
                  </a:cubicBezTo>
                  <a:lnTo>
                    <a:pt x="201433" y="362350"/>
                  </a:lnTo>
                  <a:cubicBezTo>
                    <a:pt x="190676" y="321413"/>
                    <a:pt x="200262" y="277801"/>
                    <a:pt x="227193" y="245147"/>
                  </a:cubicBezTo>
                  <a:lnTo>
                    <a:pt x="194631" y="208018"/>
                  </a:lnTo>
                  <a:cubicBezTo>
                    <a:pt x="152476" y="224784"/>
                    <a:pt x="104711" y="204201"/>
                    <a:pt x="87945" y="162046"/>
                  </a:cubicBezTo>
                  <a:cubicBezTo>
                    <a:pt x="71180" y="119891"/>
                    <a:pt x="91762" y="72126"/>
                    <a:pt x="133917" y="55360"/>
                  </a:cubicBezTo>
                  <a:cubicBezTo>
                    <a:pt x="176072" y="38594"/>
                    <a:pt x="223837" y="59177"/>
                    <a:pt x="240603" y="101332"/>
                  </a:cubicBezTo>
                  <a:cubicBezTo>
                    <a:pt x="250518" y="126261"/>
                    <a:pt x="247633" y="154462"/>
                    <a:pt x="232877" y="176869"/>
                  </a:cubicBezTo>
                  <a:lnTo>
                    <a:pt x="265176" y="213669"/>
                  </a:lnTo>
                  <a:cubicBezTo>
                    <a:pt x="284585" y="202967"/>
                    <a:pt x="306396" y="197370"/>
                    <a:pt x="328559" y="197405"/>
                  </a:cubicBezTo>
                  <a:cubicBezTo>
                    <a:pt x="345152" y="197405"/>
                    <a:pt x="361088" y="200493"/>
                    <a:pt x="375676" y="206112"/>
                  </a:cubicBezTo>
                  <a:lnTo>
                    <a:pt x="416584" y="138425"/>
                  </a:lnTo>
                  <a:cubicBezTo>
                    <a:pt x="385501" y="105380"/>
                    <a:pt x="387091" y="53394"/>
                    <a:pt x="420136" y="22311"/>
                  </a:cubicBezTo>
                  <a:cubicBezTo>
                    <a:pt x="453181" y="-8773"/>
                    <a:pt x="505168" y="-7182"/>
                    <a:pt x="536251" y="25863"/>
                  </a:cubicBezTo>
                  <a:cubicBezTo>
                    <a:pt x="550581" y="41098"/>
                    <a:pt x="558562" y="61225"/>
                    <a:pt x="558562" y="82140"/>
                  </a:cubicBez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grpSp>
      <p:grpSp>
        <p:nvGrpSpPr>
          <p:cNvPr id="18" name="Group 17" descr="Data and security risks, Governance &amp; Compliance&#10;">
            <a:extLst>
              <a:ext uri="{FF2B5EF4-FFF2-40B4-BE49-F238E27FC236}">
                <a16:creationId xmlns:a16="http://schemas.microsoft.com/office/drawing/2014/main" id="{E871DC59-9175-F254-84C8-326C061712AE}"/>
              </a:ext>
            </a:extLst>
          </p:cNvPr>
          <p:cNvGrpSpPr/>
          <p:nvPr/>
        </p:nvGrpSpPr>
        <p:grpSpPr>
          <a:xfrm>
            <a:off x="6231841" y="5596442"/>
            <a:ext cx="3877077" cy="643119"/>
            <a:chOff x="6231853" y="5998937"/>
            <a:chExt cx="3877349" cy="643164"/>
          </a:xfrm>
        </p:grpSpPr>
        <p:sp>
          <p:nvSpPr>
            <p:cNvPr id="15" name="Rectangle: Rounded Corners 10">
              <a:extLst>
                <a:ext uri="{FF2B5EF4-FFF2-40B4-BE49-F238E27FC236}">
                  <a16:creationId xmlns:a16="http://schemas.microsoft.com/office/drawing/2014/main" id="{21D3B1E9-C19A-0270-EAAE-8377FB93A378}"/>
                </a:ext>
                <a:ext uri="{C183D7F6-B498-43B3-948B-1728B52AA6E4}">
                  <adec:decorative xmlns:adec="http://schemas.microsoft.com/office/drawing/2017/decorative" val="1"/>
                </a:ext>
              </a:extLst>
            </p:cNvPr>
            <p:cNvSpPr/>
            <p:nvPr/>
          </p:nvSpPr>
          <p:spPr bwMode="auto">
            <a:xfrm>
              <a:off x="6231853" y="5998937"/>
              <a:ext cx="3877349" cy="643164"/>
            </a:xfrm>
            <a:prstGeom prst="roundRect">
              <a:avLst>
                <a:gd name="adj" fmla="val 1071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7941" tIns="0" rIns="179988" bIns="0" numCol="1" spcCol="0" rtlCol="0" fromWordArt="0" anchor="ctr" anchorCtr="0" forceAA="0" compatLnSpc="1">
              <a:prstTxWarp prst="textNoShape">
                <a:avLst/>
              </a:prstTxWarp>
              <a:noAutofit/>
            </a:bodyPr>
            <a:lstStyle/>
            <a:p>
              <a:pPr defTabSz="914324">
                <a:spcBef>
                  <a:spcPct val="20000"/>
                </a:spcBef>
                <a:buSzPct val="90000"/>
              </a:pPr>
              <a:r>
                <a:rPr lang="en-US" sz="1600">
                  <a:gradFill>
                    <a:gsLst>
                      <a:gs pos="2874">
                        <a:srgbClr val="FFFFFF"/>
                      </a:gs>
                      <a:gs pos="17978">
                        <a:srgbClr val="FFFFFF"/>
                      </a:gs>
                    </a:gsLst>
                    <a:lin ang="2700000" scaled="0"/>
                  </a:gradFill>
                  <a:latin typeface="Segoe UI"/>
                </a:rPr>
                <a:t>Data and security risks, Governance &amp; Compliance</a:t>
              </a:r>
            </a:p>
          </p:txBody>
        </p:sp>
        <p:sp>
          <p:nvSpPr>
            <p:cNvPr id="33" name="Graphic 31">
              <a:extLst>
                <a:ext uri="{FF2B5EF4-FFF2-40B4-BE49-F238E27FC236}">
                  <a16:creationId xmlns:a16="http://schemas.microsoft.com/office/drawing/2014/main" id="{DF2C9A5D-9F11-B389-5B9A-30C865A76794}"/>
                </a:ext>
                <a:ext uri="{C183D7F6-B498-43B3-948B-1728B52AA6E4}">
                  <adec:decorative xmlns:adec="http://schemas.microsoft.com/office/drawing/2017/decorative" val="1"/>
                </a:ext>
              </a:extLst>
            </p:cNvPr>
            <p:cNvSpPr/>
            <p:nvPr/>
          </p:nvSpPr>
          <p:spPr>
            <a:xfrm>
              <a:off x="6485058" y="6170288"/>
              <a:ext cx="286152" cy="300460"/>
            </a:xfrm>
            <a:custGeom>
              <a:avLst/>
              <a:gdLst>
                <a:gd name="connsiteX0" fmla="*/ 0 w 872179"/>
                <a:gd name="connsiteY0" fmla="*/ 163534 h 915788"/>
                <a:gd name="connsiteX1" fmla="*/ 32707 w 872179"/>
                <a:gd name="connsiteY1" fmla="*/ 130827 h 915788"/>
                <a:gd name="connsiteX2" fmla="*/ 372857 w 872179"/>
                <a:gd name="connsiteY2" fmla="*/ 6541 h 915788"/>
                <a:gd name="connsiteX3" fmla="*/ 412105 w 872179"/>
                <a:gd name="connsiteY3" fmla="*/ 6541 h 915788"/>
                <a:gd name="connsiteX4" fmla="*/ 752255 w 872179"/>
                <a:gd name="connsiteY4" fmla="*/ 130827 h 915788"/>
                <a:gd name="connsiteX5" fmla="*/ 784961 w 872179"/>
                <a:gd name="connsiteY5" fmla="*/ 163534 h 915788"/>
                <a:gd name="connsiteX6" fmla="*/ 784961 w 872179"/>
                <a:gd name="connsiteY6" fmla="*/ 392481 h 915788"/>
                <a:gd name="connsiteX7" fmla="*/ 784438 w 872179"/>
                <a:gd name="connsiteY7" fmla="*/ 415986 h 915788"/>
                <a:gd name="connsiteX8" fmla="*/ 568587 w 872179"/>
                <a:gd name="connsiteY8" fmla="*/ 414839 h 915788"/>
                <a:gd name="connsiteX9" fmla="*/ 523308 w 872179"/>
                <a:gd name="connsiteY9" fmla="*/ 523308 h 915788"/>
                <a:gd name="connsiteX10" fmla="*/ 523308 w 872179"/>
                <a:gd name="connsiteY10" fmla="*/ 525488 h 915788"/>
                <a:gd name="connsiteX11" fmla="*/ 436090 w 872179"/>
                <a:gd name="connsiteY11" fmla="*/ 632330 h 915788"/>
                <a:gd name="connsiteX12" fmla="*/ 436090 w 872179"/>
                <a:gd name="connsiteY12" fmla="*/ 850375 h 915788"/>
                <a:gd name="connsiteX13" fmla="*/ 436264 w 872179"/>
                <a:gd name="connsiteY13" fmla="*/ 856742 h 915788"/>
                <a:gd name="connsiteX14" fmla="*/ 404430 w 872179"/>
                <a:gd name="connsiteY14" fmla="*/ 869912 h 915788"/>
                <a:gd name="connsiteX15" fmla="*/ 380488 w 872179"/>
                <a:gd name="connsiteY15" fmla="*/ 869912 h 915788"/>
                <a:gd name="connsiteX16" fmla="*/ 0 w 872179"/>
                <a:gd name="connsiteY16" fmla="*/ 392481 h 915788"/>
                <a:gd name="connsiteX17" fmla="*/ 0 w 872179"/>
                <a:gd name="connsiteY17" fmla="*/ 163534 h 915788"/>
                <a:gd name="connsiteX18" fmla="*/ 566916 w 872179"/>
                <a:gd name="connsiteY18" fmla="*/ 566916 h 915788"/>
                <a:gd name="connsiteX19" fmla="*/ 566916 w 872179"/>
                <a:gd name="connsiteY19" fmla="*/ 523308 h 915788"/>
                <a:gd name="connsiteX20" fmla="*/ 675939 w 872179"/>
                <a:gd name="connsiteY20" fmla="*/ 414285 h 915788"/>
                <a:gd name="connsiteX21" fmla="*/ 784961 w 872179"/>
                <a:gd name="connsiteY21" fmla="*/ 523308 h 915788"/>
                <a:gd name="connsiteX22" fmla="*/ 784961 w 872179"/>
                <a:gd name="connsiteY22" fmla="*/ 566916 h 915788"/>
                <a:gd name="connsiteX23" fmla="*/ 806766 w 872179"/>
                <a:gd name="connsiteY23" fmla="*/ 566916 h 915788"/>
                <a:gd name="connsiteX24" fmla="*/ 872179 w 872179"/>
                <a:gd name="connsiteY24" fmla="*/ 632330 h 915788"/>
                <a:gd name="connsiteX25" fmla="*/ 872179 w 872179"/>
                <a:gd name="connsiteY25" fmla="*/ 850375 h 915788"/>
                <a:gd name="connsiteX26" fmla="*/ 806766 w 872179"/>
                <a:gd name="connsiteY26" fmla="*/ 915788 h 915788"/>
                <a:gd name="connsiteX27" fmla="*/ 545112 w 872179"/>
                <a:gd name="connsiteY27" fmla="*/ 915788 h 915788"/>
                <a:gd name="connsiteX28" fmla="*/ 479699 w 872179"/>
                <a:gd name="connsiteY28" fmla="*/ 850375 h 915788"/>
                <a:gd name="connsiteX29" fmla="*/ 479699 w 872179"/>
                <a:gd name="connsiteY29" fmla="*/ 632330 h 915788"/>
                <a:gd name="connsiteX30" fmla="*/ 545112 w 872179"/>
                <a:gd name="connsiteY30" fmla="*/ 566916 h 915788"/>
                <a:gd name="connsiteX31" fmla="*/ 566916 w 872179"/>
                <a:gd name="connsiteY31" fmla="*/ 566916 h 915788"/>
                <a:gd name="connsiteX32" fmla="*/ 632330 w 872179"/>
                <a:gd name="connsiteY32" fmla="*/ 523308 h 915788"/>
                <a:gd name="connsiteX33" fmla="*/ 632330 w 872179"/>
                <a:gd name="connsiteY33" fmla="*/ 566916 h 915788"/>
                <a:gd name="connsiteX34" fmla="*/ 719548 w 872179"/>
                <a:gd name="connsiteY34" fmla="*/ 566916 h 915788"/>
                <a:gd name="connsiteX35" fmla="*/ 719548 w 872179"/>
                <a:gd name="connsiteY35" fmla="*/ 523308 h 915788"/>
                <a:gd name="connsiteX36" fmla="*/ 675939 w 872179"/>
                <a:gd name="connsiteY36" fmla="*/ 479699 h 915788"/>
                <a:gd name="connsiteX37" fmla="*/ 632330 w 872179"/>
                <a:gd name="connsiteY37" fmla="*/ 523308 h 915788"/>
                <a:gd name="connsiteX38" fmla="*/ 719548 w 872179"/>
                <a:gd name="connsiteY38" fmla="*/ 741352 h 915788"/>
                <a:gd name="connsiteX39" fmla="*/ 675939 w 872179"/>
                <a:gd name="connsiteY39" fmla="*/ 697743 h 915788"/>
                <a:gd name="connsiteX40" fmla="*/ 632330 w 872179"/>
                <a:gd name="connsiteY40" fmla="*/ 741352 h 915788"/>
                <a:gd name="connsiteX41" fmla="*/ 675939 w 872179"/>
                <a:gd name="connsiteY41" fmla="*/ 784961 h 915788"/>
                <a:gd name="connsiteX42" fmla="*/ 719548 w 872179"/>
                <a:gd name="connsiteY42" fmla="*/ 741352 h 91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72179" h="915788">
                  <a:moveTo>
                    <a:pt x="0" y="163534"/>
                  </a:moveTo>
                  <a:cubicBezTo>
                    <a:pt x="0" y="145470"/>
                    <a:pt x="14643" y="130827"/>
                    <a:pt x="32707" y="130827"/>
                  </a:cubicBezTo>
                  <a:cubicBezTo>
                    <a:pt x="148837" y="130827"/>
                    <a:pt x="262003" y="89704"/>
                    <a:pt x="372857" y="6541"/>
                  </a:cubicBezTo>
                  <a:cubicBezTo>
                    <a:pt x="384487" y="-2180"/>
                    <a:pt x="400474" y="-2180"/>
                    <a:pt x="412105" y="6541"/>
                  </a:cubicBezTo>
                  <a:cubicBezTo>
                    <a:pt x="522959" y="89704"/>
                    <a:pt x="636124" y="130827"/>
                    <a:pt x="752255" y="130827"/>
                  </a:cubicBezTo>
                  <a:cubicBezTo>
                    <a:pt x="770317" y="130827"/>
                    <a:pt x="784961" y="145470"/>
                    <a:pt x="784961" y="163534"/>
                  </a:cubicBezTo>
                  <a:lnTo>
                    <a:pt x="784961" y="392481"/>
                  </a:lnTo>
                  <a:cubicBezTo>
                    <a:pt x="784961" y="400374"/>
                    <a:pt x="784787" y="408180"/>
                    <a:pt x="784438" y="415986"/>
                  </a:cubicBezTo>
                  <a:cubicBezTo>
                    <a:pt x="725152" y="356063"/>
                    <a:pt x="628510" y="355548"/>
                    <a:pt x="568587" y="414839"/>
                  </a:cubicBezTo>
                  <a:cubicBezTo>
                    <a:pt x="539617" y="443499"/>
                    <a:pt x="523316" y="482555"/>
                    <a:pt x="523308" y="523308"/>
                  </a:cubicBezTo>
                  <a:lnTo>
                    <a:pt x="523308" y="525488"/>
                  </a:lnTo>
                  <a:cubicBezTo>
                    <a:pt x="472538" y="535849"/>
                    <a:pt x="436081" y="580514"/>
                    <a:pt x="436090" y="632330"/>
                  </a:cubicBezTo>
                  <a:lnTo>
                    <a:pt x="436090" y="850375"/>
                  </a:lnTo>
                  <a:cubicBezTo>
                    <a:pt x="436090" y="852555"/>
                    <a:pt x="436133" y="854648"/>
                    <a:pt x="436264" y="856742"/>
                  </a:cubicBezTo>
                  <a:cubicBezTo>
                    <a:pt x="425885" y="861277"/>
                    <a:pt x="415332" y="865638"/>
                    <a:pt x="404430" y="869912"/>
                  </a:cubicBezTo>
                  <a:cubicBezTo>
                    <a:pt x="396737" y="872938"/>
                    <a:pt x="388181" y="872938"/>
                    <a:pt x="380488" y="869912"/>
                  </a:cubicBezTo>
                  <a:cubicBezTo>
                    <a:pt x="128995" y="770832"/>
                    <a:pt x="0" y="610525"/>
                    <a:pt x="0" y="392481"/>
                  </a:cubicBezTo>
                  <a:lnTo>
                    <a:pt x="0" y="163534"/>
                  </a:lnTo>
                  <a:close/>
                  <a:moveTo>
                    <a:pt x="566916" y="566916"/>
                  </a:moveTo>
                  <a:lnTo>
                    <a:pt x="566916" y="523308"/>
                  </a:lnTo>
                  <a:cubicBezTo>
                    <a:pt x="566916" y="463097"/>
                    <a:pt x="615728" y="414285"/>
                    <a:pt x="675939" y="414285"/>
                  </a:cubicBezTo>
                  <a:cubicBezTo>
                    <a:pt x="736150" y="414285"/>
                    <a:pt x="784961" y="463097"/>
                    <a:pt x="784961" y="523308"/>
                  </a:cubicBezTo>
                  <a:lnTo>
                    <a:pt x="784961" y="566916"/>
                  </a:lnTo>
                  <a:lnTo>
                    <a:pt x="806766" y="566916"/>
                  </a:lnTo>
                  <a:cubicBezTo>
                    <a:pt x="842891" y="566916"/>
                    <a:pt x="872179" y="596204"/>
                    <a:pt x="872179" y="632330"/>
                  </a:cubicBezTo>
                  <a:lnTo>
                    <a:pt x="872179" y="850375"/>
                  </a:lnTo>
                  <a:cubicBezTo>
                    <a:pt x="872179" y="886500"/>
                    <a:pt x="842891" y="915788"/>
                    <a:pt x="806766" y="915788"/>
                  </a:cubicBezTo>
                  <a:lnTo>
                    <a:pt x="545112" y="915788"/>
                  </a:lnTo>
                  <a:cubicBezTo>
                    <a:pt x="508986" y="915788"/>
                    <a:pt x="479699" y="886500"/>
                    <a:pt x="479699" y="850375"/>
                  </a:cubicBezTo>
                  <a:lnTo>
                    <a:pt x="479699" y="632330"/>
                  </a:lnTo>
                  <a:cubicBezTo>
                    <a:pt x="479699" y="596204"/>
                    <a:pt x="508986" y="566916"/>
                    <a:pt x="545112" y="566916"/>
                  </a:cubicBezTo>
                  <a:lnTo>
                    <a:pt x="566916" y="566916"/>
                  </a:lnTo>
                  <a:close/>
                  <a:moveTo>
                    <a:pt x="632330" y="523308"/>
                  </a:moveTo>
                  <a:lnTo>
                    <a:pt x="632330" y="566916"/>
                  </a:lnTo>
                  <a:lnTo>
                    <a:pt x="719548" y="566916"/>
                  </a:lnTo>
                  <a:lnTo>
                    <a:pt x="719548" y="523308"/>
                  </a:lnTo>
                  <a:cubicBezTo>
                    <a:pt x="719548" y="499222"/>
                    <a:pt x="700024" y="479699"/>
                    <a:pt x="675939" y="479699"/>
                  </a:cubicBezTo>
                  <a:cubicBezTo>
                    <a:pt x="651854" y="479699"/>
                    <a:pt x="632330" y="499222"/>
                    <a:pt x="632330" y="523308"/>
                  </a:cubicBezTo>
                  <a:close/>
                  <a:moveTo>
                    <a:pt x="719548" y="741352"/>
                  </a:moveTo>
                  <a:cubicBezTo>
                    <a:pt x="719548" y="717267"/>
                    <a:pt x="700024" y="697743"/>
                    <a:pt x="675939" y="697743"/>
                  </a:cubicBezTo>
                  <a:cubicBezTo>
                    <a:pt x="651854" y="697743"/>
                    <a:pt x="632330" y="717267"/>
                    <a:pt x="632330" y="741352"/>
                  </a:cubicBezTo>
                  <a:cubicBezTo>
                    <a:pt x="632330" y="765438"/>
                    <a:pt x="651854" y="784961"/>
                    <a:pt x="675939" y="784961"/>
                  </a:cubicBezTo>
                  <a:cubicBezTo>
                    <a:pt x="700024" y="784961"/>
                    <a:pt x="719548" y="765438"/>
                    <a:pt x="719548" y="741352"/>
                  </a:cubicBezTo>
                  <a:close/>
                </a:path>
              </a:pathLst>
            </a:custGeom>
            <a:gradFill flip="none" rotWithShape="1">
              <a:gsLst>
                <a:gs pos="35000">
                  <a:schemeClr val="accent1"/>
                </a:gs>
                <a:gs pos="0">
                  <a:schemeClr val="accent3">
                    <a:lumMod val="60000"/>
                    <a:lumOff val="40000"/>
                  </a:schemeClr>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8"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grpSp>
      <p:grpSp>
        <p:nvGrpSpPr>
          <p:cNvPr id="35" name="Group 34">
            <a:extLst>
              <a:ext uri="{FF2B5EF4-FFF2-40B4-BE49-F238E27FC236}">
                <a16:creationId xmlns:a16="http://schemas.microsoft.com/office/drawing/2014/main" id="{5E8897E6-453F-3FBB-F695-488D6D1A2F4C}"/>
              </a:ext>
              <a:ext uri="{C183D7F6-B498-43B3-948B-1728B52AA6E4}">
                <adec:decorative xmlns:adec="http://schemas.microsoft.com/office/drawing/2017/decorative" val="1"/>
              </a:ext>
            </a:extLst>
          </p:cNvPr>
          <p:cNvGrpSpPr/>
          <p:nvPr/>
        </p:nvGrpSpPr>
        <p:grpSpPr>
          <a:xfrm>
            <a:off x="7081374" y="1220427"/>
            <a:ext cx="3586302" cy="4270520"/>
            <a:chOff x="7094143" y="1220272"/>
            <a:chExt cx="3586554" cy="4270820"/>
          </a:xfrm>
        </p:grpSpPr>
        <p:cxnSp>
          <p:nvCxnSpPr>
            <p:cNvPr id="20" name="Straight Connector 19">
              <a:extLst>
                <a:ext uri="{FF2B5EF4-FFF2-40B4-BE49-F238E27FC236}">
                  <a16:creationId xmlns:a16="http://schemas.microsoft.com/office/drawing/2014/main" id="{D0040819-F2E8-5DD9-5D1A-6660F7679041}"/>
                </a:ext>
                <a:ext uri="{C183D7F6-B498-43B3-948B-1728B52AA6E4}">
                  <adec:decorative xmlns:adec="http://schemas.microsoft.com/office/drawing/2017/decorative" val="1"/>
                </a:ext>
              </a:extLst>
            </p:cNvPr>
            <p:cNvCxnSpPr>
              <a:cxnSpLocks/>
            </p:cNvCxnSpPr>
            <p:nvPr/>
          </p:nvCxnSpPr>
          <p:spPr>
            <a:xfrm>
              <a:off x="7094143" y="1220272"/>
              <a:ext cx="3586554" cy="0"/>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FD5061-9318-CB01-C399-9B943B15DD80}"/>
                </a:ext>
                <a:ext uri="{C183D7F6-B498-43B3-948B-1728B52AA6E4}">
                  <adec:decorative xmlns:adec="http://schemas.microsoft.com/office/drawing/2017/decorative" val="1"/>
                </a:ext>
              </a:extLst>
            </p:cNvPr>
            <p:cNvCxnSpPr>
              <a:cxnSpLocks/>
            </p:cNvCxnSpPr>
            <p:nvPr/>
          </p:nvCxnSpPr>
          <p:spPr>
            <a:xfrm>
              <a:off x="7094143" y="2074436"/>
              <a:ext cx="3586554" cy="0"/>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31074F-2422-9805-2086-B21B6BCDD963}"/>
                </a:ext>
                <a:ext uri="{C183D7F6-B498-43B3-948B-1728B52AA6E4}">
                  <adec:decorative xmlns:adec="http://schemas.microsoft.com/office/drawing/2017/decorative" val="1"/>
                </a:ext>
              </a:extLst>
            </p:cNvPr>
            <p:cNvCxnSpPr>
              <a:cxnSpLocks/>
            </p:cNvCxnSpPr>
            <p:nvPr/>
          </p:nvCxnSpPr>
          <p:spPr>
            <a:xfrm>
              <a:off x="7094143" y="2928600"/>
              <a:ext cx="3586554" cy="0"/>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9BDE45-E221-8269-6BFF-8D190533E932}"/>
                </a:ext>
                <a:ext uri="{C183D7F6-B498-43B3-948B-1728B52AA6E4}">
                  <adec:decorative xmlns:adec="http://schemas.microsoft.com/office/drawing/2017/decorative" val="1"/>
                </a:ext>
              </a:extLst>
            </p:cNvPr>
            <p:cNvCxnSpPr>
              <a:cxnSpLocks/>
            </p:cNvCxnSpPr>
            <p:nvPr/>
          </p:nvCxnSpPr>
          <p:spPr>
            <a:xfrm>
              <a:off x="7094143" y="3782764"/>
              <a:ext cx="3586554" cy="0"/>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35E0151-D4A4-104F-EBBA-82905A3CA407}"/>
                </a:ext>
                <a:ext uri="{C183D7F6-B498-43B3-948B-1728B52AA6E4}">
                  <adec:decorative xmlns:adec="http://schemas.microsoft.com/office/drawing/2017/decorative" val="1"/>
                </a:ext>
              </a:extLst>
            </p:cNvPr>
            <p:cNvCxnSpPr>
              <a:cxnSpLocks/>
            </p:cNvCxnSpPr>
            <p:nvPr/>
          </p:nvCxnSpPr>
          <p:spPr>
            <a:xfrm>
              <a:off x="7094143" y="4636928"/>
              <a:ext cx="3586554" cy="0"/>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E234FB-A946-F52A-C990-F735CF51FC1D}"/>
                </a:ext>
                <a:ext uri="{C183D7F6-B498-43B3-948B-1728B52AA6E4}">
                  <adec:decorative xmlns:adec="http://schemas.microsoft.com/office/drawing/2017/decorative" val="1"/>
                </a:ext>
              </a:extLst>
            </p:cNvPr>
            <p:cNvCxnSpPr>
              <a:cxnSpLocks/>
            </p:cNvCxnSpPr>
            <p:nvPr/>
          </p:nvCxnSpPr>
          <p:spPr>
            <a:xfrm>
              <a:off x="7094143" y="5491092"/>
              <a:ext cx="3586554" cy="0"/>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72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nodeType="withEffect">
                                  <p:stCondLst>
                                    <p:cond delay="200"/>
                                  </p:stCondLst>
                                  <p:childTnLst>
                                    <p:animMotion origin="layout" path="M 4.58333E-6 -3.7037E-6 L 0.02057 0.00047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decel="50000" fill="hold"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50000" fill="hold" nodeType="withEffect">
                                  <p:stCondLst>
                                    <p:cond delay="400"/>
                                  </p:stCondLst>
                                  <p:childTnLst>
                                    <p:animMotion origin="layout" path="M 4.58333E-6 -3.7037E-6 L 0.02057 0.00047 " pathEditMode="relative" rAng="0" ptsTypes="AA">
                                      <p:cBhvr>
                                        <p:cTn id="14" dur="500" spd="-100000" fill="hold"/>
                                        <p:tgtEl>
                                          <p:spTgt spid="8"/>
                                        </p:tgtEl>
                                        <p:attrNameLst>
                                          <p:attrName>ppt_x</p:attrName>
                                          <p:attrName>ppt_y</p:attrName>
                                        </p:attrNameLst>
                                      </p:cBhvr>
                                      <p:rCtr x="1029" y="23"/>
                                    </p:animMotion>
                                  </p:childTnLst>
                                </p:cTn>
                              </p:par>
                              <p:par>
                                <p:cTn id="15" presetID="10" presetClass="entr" presetSubtype="0" decel="50000" fill="hold"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50000" fill="hold" nodeType="withEffect">
                                  <p:stCondLst>
                                    <p:cond delay="600"/>
                                  </p:stCondLst>
                                  <p:childTnLst>
                                    <p:animMotion origin="layout" path="M 4.58333E-6 -3.7037E-6 L 0.02057 0.00047 " pathEditMode="relative" rAng="0" ptsTypes="AA">
                                      <p:cBhvr>
                                        <p:cTn id="19" dur="500" spd="-100000" fill="hold"/>
                                        <p:tgtEl>
                                          <p:spTgt spid="9"/>
                                        </p:tgtEl>
                                        <p:attrNameLst>
                                          <p:attrName>ppt_x</p:attrName>
                                          <p:attrName>ppt_y</p:attrName>
                                        </p:attrNameLst>
                                      </p:cBhvr>
                                      <p:rCtr x="1029" y="23"/>
                                    </p:animMotion>
                                  </p:childTnLst>
                                </p:cTn>
                              </p:par>
                              <p:par>
                                <p:cTn id="20" presetID="10" presetClass="entr" presetSubtype="0" decel="50000" fill="hold" nodeType="withEffect">
                                  <p:stCondLst>
                                    <p:cond delay="8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50000" fill="hold" nodeType="withEffect">
                                  <p:stCondLst>
                                    <p:cond delay="800"/>
                                  </p:stCondLst>
                                  <p:childTnLst>
                                    <p:animMotion origin="layout" path="M 4.58333E-6 -3.7037E-6 L 0.02057 0.00047 " pathEditMode="relative" rAng="0" ptsTypes="AA">
                                      <p:cBhvr>
                                        <p:cTn id="24" dur="500" spd="-100000" fill="hold"/>
                                        <p:tgtEl>
                                          <p:spTgt spid="10"/>
                                        </p:tgtEl>
                                        <p:attrNameLst>
                                          <p:attrName>ppt_x</p:attrName>
                                          <p:attrName>ppt_y</p:attrName>
                                        </p:attrNameLst>
                                      </p:cBhvr>
                                      <p:rCtr x="1029" y="23"/>
                                    </p:animMotion>
                                  </p:childTnLst>
                                </p:cTn>
                              </p:par>
                              <p:par>
                                <p:cTn id="25" presetID="10" presetClass="entr" presetSubtype="0" decel="50000" fill="hold" nodeType="withEffect">
                                  <p:stCondLst>
                                    <p:cond delay="10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50000" fill="hold" nodeType="withEffect">
                                  <p:stCondLst>
                                    <p:cond delay="1000"/>
                                  </p:stCondLst>
                                  <p:childTnLst>
                                    <p:animMotion origin="layout" path="M 4.58333E-6 -3.7037E-6 L 0.02057 0.00047 " pathEditMode="relative" rAng="0" ptsTypes="AA">
                                      <p:cBhvr>
                                        <p:cTn id="29" dur="500" spd="-100000" fill="hold"/>
                                        <p:tgtEl>
                                          <p:spTgt spid="16"/>
                                        </p:tgtEl>
                                        <p:attrNameLst>
                                          <p:attrName>ppt_x</p:attrName>
                                          <p:attrName>ppt_y</p:attrName>
                                        </p:attrNameLst>
                                      </p:cBhvr>
                                      <p:rCtr x="1029" y="23"/>
                                    </p:animMotion>
                                  </p:childTnLst>
                                </p:cTn>
                              </p:par>
                              <p:par>
                                <p:cTn id="30" presetID="10" presetClass="entr" presetSubtype="0" decel="50000" fill="hold" nodeType="withEffect">
                                  <p:stCondLst>
                                    <p:cond delay="12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50000" fill="hold" nodeType="withEffect">
                                  <p:stCondLst>
                                    <p:cond delay="1200"/>
                                  </p:stCondLst>
                                  <p:childTnLst>
                                    <p:animMotion origin="layout" path="M 4.58333E-6 -3.7037E-6 L 0.02057 0.00047 " pathEditMode="relative" rAng="0" ptsTypes="AA">
                                      <p:cBhvr>
                                        <p:cTn id="34" dur="500" spd="-100000" fill="hold"/>
                                        <p:tgtEl>
                                          <p:spTgt spid="17"/>
                                        </p:tgtEl>
                                        <p:attrNameLst>
                                          <p:attrName>ppt_x</p:attrName>
                                          <p:attrName>ppt_y</p:attrName>
                                        </p:attrNameLst>
                                      </p:cBhvr>
                                      <p:rCtr x="1029" y="23"/>
                                    </p:animMotion>
                                  </p:childTnLst>
                                </p:cTn>
                              </p:par>
                              <p:par>
                                <p:cTn id="35" presetID="10" presetClass="entr" presetSubtype="0" decel="50000" fill="hold" nodeType="withEffect">
                                  <p:stCondLst>
                                    <p:cond delay="14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50000" fill="hold" nodeType="withEffect">
                                  <p:stCondLst>
                                    <p:cond delay="1400"/>
                                  </p:stCondLst>
                                  <p:childTnLst>
                                    <p:animMotion origin="layout" path="M 4.58333E-6 -3.7037E-6 L 0.02057 0.00047 " pathEditMode="relative" rAng="0" ptsTypes="AA">
                                      <p:cBhvr>
                                        <p:cTn id="39" dur="500" spd="-100000" fill="hold"/>
                                        <p:tgtEl>
                                          <p:spTgt spid="18"/>
                                        </p:tgtEl>
                                        <p:attrNameLst>
                                          <p:attrName>ppt_x</p:attrName>
                                          <p:attrName>ppt_y</p:attrName>
                                        </p:attrNameLst>
                                      </p:cBhvr>
                                      <p:rCtr x="1029" y="23"/>
                                    </p:animMotion>
                                  </p:childTnLst>
                                </p:cTn>
                              </p:par>
                              <p:par>
                                <p:cTn id="40" presetID="10" presetClass="entr" presetSubtype="0" decel="50000" fill="hold" nodeType="withEffect">
                                  <p:stCondLst>
                                    <p:cond delay="2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path" presetSubtype="0" decel="50000" fill="hold" nodeType="withEffect">
                                  <p:stCondLst>
                                    <p:cond delay="200"/>
                                  </p:stCondLst>
                                  <p:childTnLst>
                                    <p:animMotion origin="layout" path="M 4.58333E-6 -3.7037E-6 L 0.02057 0.00047 " pathEditMode="relative" rAng="0" ptsTypes="AA">
                                      <p:cBhvr>
                                        <p:cTn id="44" dur="500" spd="-100000" fill="hold"/>
                                        <p:tgtEl>
                                          <p:spTgt spid="3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A4D0-ED58-45FE-87D4-D50CC2915314}"/>
              </a:ext>
            </a:extLst>
          </p:cNvPr>
          <p:cNvSpPr>
            <a:spLocks noGrp="1"/>
          </p:cNvSpPr>
          <p:nvPr>
            <p:ph type="title"/>
          </p:nvPr>
        </p:nvSpPr>
        <p:spPr>
          <a:xfrm>
            <a:off x="348278" y="457409"/>
            <a:ext cx="11722801" cy="553920"/>
          </a:xfrm>
        </p:spPr>
        <p:txBody>
          <a:bodyPr>
            <a:normAutofit fontScale="90000"/>
          </a:bodyPr>
          <a:lstStyle/>
          <a:p>
            <a:r>
              <a:rPr lang="en-US"/>
              <a:t>Starting line: Multiple siloed lakes with lots of duplication</a:t>
            </a:r>
          </a:p>
        </p:txBody>
      </p:sp>
      <p:grpSp>
        <p:nvGrpSpPr>
          <p:cNvPr id="3" name="Group 2" descr="IT">
            <a:extLst>
              <a:ext uri="{FF2B5EF4-FFF2-40B4-BE49-F238E27FC236}">
                <a16:creationId xmlns:a16="http://schemas.microsoft.com/office/drawing/2014/main" id="{61265926-1DBD-3127-768E-42B38D74C48D}"/>
              </a:ext>
            </a:extLst>
          </p:cNvPr>
          <p:cNvGrpSpPr/>
          <p:nvPr/>
        </p:nvGrpSpPr>
        <p:grpSpPr>
          <a:xfrm>
            <a:off x="695258" y="1836949"/>
            <a:ext cx="1583624" cy="1491829"/>
            <a:chOff x="668044" y="1600474"/>
            <a:chExt cx="1583735" cy="1491934"/>
          </a:xfrm>
        </p:grpSpPr>
        <p:sp>
          <p:nvSpPr>
            <p:cNvPr id="8" name="Rounded Rectangle 5">
              <a:extLst>
                <a:ext uri="{FF2B5EF4-FFF2-40B4-BE49-F238E27FC236}">
                  <a16:creationId xmlns:a16="http://schemas.microsoft.com/office/drawing/2014/main" id="{C78875FF-90D8-9B16-B6E6-D74EBAEB9D21}"/>
                </a:ext>
                <a:ext uri="{C183D7F6-B498-43B3-948B-1728B52AA6E4}">
                  <adec:decorative xmlns:adec="http://schemas.microsoft.com/office/drawing/2017/decorative" val="1"/>
                </a:ext>
              </a:extLst>
            </p:cNvPr>
            <p:cNvSpPr/>
            <p:nvPr/>
          </p:nvSpPr>
          <p:spPr bwMode="auto">
            <a:xfrm>
              <a:off x="668044" y="1600474"/>
              <a:ext cx="1583735" cy="1491934"/>
            </a:xfrm>
            <a:prstGeom prst="roundRect">
              <a:avLst>
                <a:gd name="adj" fmla="val 2796"/>
              </a:avLst>
            </a:prstGeom>
            <a:solidFill>
              <a:schemeClr val="bg1">
                <a:lumMod val="95000"/>
              </a:schemeClr>
            </a:solidFill>
            <a:ln>
              <a:solidFill>
                <a:srgbClr val="8D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4" tIns="182867" rIns="91434" bIns="91434" numCol="1" spcCol="0" rtlCol="0" fromWordArt="0" anchor="t" anchorCtr="0" forceAA="0" compatLnSpc="1">
              <a:prstTxWarp prst="textNoShape">
                <a:avLst/>
              </a:prstTxWarp>
              <a:noAutofit/>
            </a:bodyPr>
            <a:lstStyle/>
            <a:p>
              <a:pPr algn="ctr" defTabSz="914358"/>
              <a:endParaRPr lang="en-US" sz="1600">
                <a:solidFill>
                  <a:srgbClr val="8DC8E8"/>
                </a:solidFill>
                <a:latin typeface="Segoe UI Semibold"/>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6F651049-674B-34B9-D476-74DA85C0F76A}"/>
                </a:ext>
              </a:extLst>
            </p:cNvPr>
            <p:cNvGrpSpPr/>
            <p:nvPr/>
          </p:nvGrpSpPr>
          <p:grpSpPr>
            <a:xfrm>
              <a:off x="905549" y="2210549"/>
              <a:ext cx="1113349" cy="681402"/>
              <a:chOff x="1044411" y="2341344"/>
              <a:chExt cx="1113349" cy="681402"/>
            </a:xfrm>
          </p:grpSpPr>
          <p:sp>
            <p:nvSpPr>
              <p:cNvPr id="10" name="Graphic 14">
                <a:extLst>
                  <a:ext uri="{FF2B5EF4-FFF2-40B4-BE49-F238E27FC236}">
                    <a16:creationId xmlns:a16="http://schemas.microsoft.com/office/drawing/2014/main" id="{3A18E9F2-9EE9-4521-4532-307D299C2B66}"/>
                  </a:ext>
                </a:extLst>
              </p:cNvPr>
              <p:cNvSpPr/>
              <p:nvPr/>
            </p:nvSpPr>
            <p:spPr>
              <a:xfrm>
                <a:off x="1481398"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nvGrpSpPr>
              <p:cNvPr id="11" name="Group 10">
                <a:extLst>
                  <a:ext uri="{FF2B5EF4-FFF2-40B4-BE49-F238E27FC236}">
                    <a16:creationId xmlns:a16="http://schemas.microsoft.com/office/drawing/2014/main" id="{8B820712-DD74-B9D6-9DFD-60DE7DEF1104}"/>
                  </a:ext>
                </a:extLst>
              </p:cNvPr>
              <p:cNvGrpSpPr/>
              <p:nvPr/>
            </p:nvGrpSpPr>
            <p:grpSpPr>
              <a:xfrm>
                <a:off x="1451477"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25" name="Freeform: Shape 24">
                  <a:extLst>
                    <a:ext uri="{FF2B5EF4-FFF2-40B4-BE49-F238E27FC236}">
                      <a16:creationId xmlns:a16="http://schemas.microsoft.com/office/drawing/2014/main" id="{A4D50216-E9AE-0D30-1375-DBBEBE4B4CF2}"/>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26" name="Freeform: Shape 25">
                  <a:extLst>
                    <a:ext uri="{FF2B5EF4-FFF2-40B4-BE49-F238E27FC236}">
                      <a16:creationId xmlns:a16="http://schemas.microsoft.com/office/drawing/2014/main" id="{FB140ADE-32F1-9CD0-4CC1-283A96F09C69}"/>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27" name="Freeform: Shape 26">
                  <a:extLst>
                    <a:ext uri="{FF2B5EF4-FFF2-40B4-BE49-F238E27FC236}">
                      <a16:creationId xmlns:a16="http://schemas.microsoft.com/office/drawing/2014/main" id="{92A43951-231C-1D1B-F337-43B894A10CEC}"/>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28" name="Freeform: Shape 27">
                  <a:extLst>
                    <a:ext uri="{FF2B5EF4-FFF2-40B4-BE49-F238E27FC236}">
                      <a16:creationId xmlns:a16="http://schemas.microsoft.com/office/drawing/2014/main" id="{76E85656-9745-932F-0CA1-3DFC0A9C3CDE}"/>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sp>
            <p:nvSpPr>
              <p:cNvPr id="12" name="Graphic 14">
                <a:extLst>
                  <a:ext uri="{FF2B5EF4-FFF2-40B4-BE49-F238E27FC236}">
                    <a16:creationId xmlns:a16="http://schemas.microsoft.com/office/drawing/2014/main" id="{F293B678-1BA9-261E-042F-60910E9B26C5}"/>
                  </a:ext>
                </a:extLst>
              </p:cNvPr>
              <p:cNvSpPr/>
              <p:nvPr/>
            </p:nvSpPr>
            <p:spPr>
              <a:xfrm>
                <a:off x="1910093"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sp>
            <p:nvSpPr>
              <p:cNvPr id="13" name="Graphic 14">
                <a:extLst>
                  <a:ext uri="{FF2B5EF4-FFF2-40B4-BE49-F238E27FC236}">
                    <a16:creationId xmlns:a16="http://schemas.microsoft.com/office/drawing/2014/main" id="{39141657-873E-F47C-2CC6-EFE06F2E31D0}"/>
                  </a:ext>
                </a:extLst>
              </p:cNvPr>
              <p:cNvSpPr/>
              <p:nvPr/>
            </p:nvSpPr>
            <p:spPr>
              <a:xfrm>
                <a:off x="1052704"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nvGrpSpPr>
              <p:cNvPr id="14" name="Group 13">
                <a:extLst>
                  <a:ext uri="{FF2B5EF4-FFF2-40B4-BE49-F238E27FC236}">
                    <a16:creationId xmlns:a16="http://schemas.microsoft.com/office/drawing/2014/main" id="{9FFB1A9E-2C82-6CA7-18AB-EE62C5F7744E}"/>
                  </a:ext>
                </a:extLst>
              </p:cNvPr>
              <p:cNvGrpSpPr/>
              <p:nvPr/>
            </p:nvGrpSpPr>
            <p:grpSpPr>
              <a:xfrm>
                <a:off x="1044411"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20" name="Freeform: Shape 19">
                  <a:extLst>
                    <a:ext uri="{FF2B5EF4-FFF2-40B4-BE49-F238E27FC236}">
                      <a16:creationId xmlns:a16="http://schemas.microsoft.com/office/drawing/2014/main" id="{DEE01676-E426-972B-2CC7-4A4377D1234D}"/>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22" name="Freeform: Shape 21">
                  <a:extLst>
                    <a:ext uri="{FF2B5EF4-FFF2-40B4-BE49-F238E27FC236}">
                      <a16:creationId xmlns:a16="http://schemas.microsoft.com/office/drawing/2014/main" id="{EC290264-5110-59A4-1BE4-C6BDD2853C24}"/>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23" name="Freeform: Shape 22">
                  <a:extLst>
                    <a:ext uri="{FF2B5EF4-FFF2-40B4-BE49-F238E27FC236}">
                      <a16:creationId xmlns:a16="http://schemas.microsoft.com/office/drawing/2014/main" id="{A4D7EDD9-8034-1568-D012-AACA009411E9}"/>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24" name="Freeform: Shape 23">
                  <a:extLst>
                    <a:ext uri="{FF2B5EF4-FFF2-40B4-BE49-F238E27FC236}">
                      <a16:creationId xmlns:a16="http://schemas.microsoft.com/office/drawing/2014/main" id="{E1423CCE-DF76-331E-85DA-8CC07080BE2E}"/>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grpSp>
            <p:nvGrpSpPr>
              <p:cNvPr id="15" name="Group 14">
                <a:extLst>
                  <a:ext uri="{FF2B5EF4-FFF2-40B4-BE49-F238E27FC236}">
                    <a16:creationId xmlns:a16="http://schemas.microsoft.com/office/drawing/2014/main" id="{FCD58270-70BC-6EF8-F2CC-13847FF22125}"/>
                  </a:ext>
                </a:extLst>
              </p:cNvPr>
              <p:cNvGrpSpPr/>
              <p:nvPr/>
            </p:nvGrpSpPr>
            <p:grpSpPr>
              <a:xfrm>
                <a:off x="1858543"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16" name="Freeform: Shape 15">
                  <a:extLst>
                    <a:ext uri="{FF2B5EF4-FFF2-40B4-BE49-F238E27FC236}">
                      <a16:creationId xmlns:a16="http://schemas.microsoft.com/office/drawing/2014/main" id="{EC504C01-0164-8C40-89BA-6A56A82948D9}"/>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7" name="Freeform: Shape 16">
                  <a:extLst>
                    <a:ext uri="{FF2B5EF4-FFF2-40B4-BE49-F238E27FC236}">
                      <a16:creationId xmlns:a16="http://schemas.microsoft.com/office/drawing/2014/main" id="{A6E5F3B8-F8B2-3A67-FF8A-0F075221774E}"/>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8" name="Freeform: Shape 17">
                  <a:extLst>
                    <a:ext uri="{FF2B5EF4-FFF2-40B4-BE49-F238E27FC236}">
                      <a16:creationId xmlns:a16="http://schemas.microsoft.com/office/drawing/2014/main" id="{91E7C124-3C8A-DB84-3589-CB3B32B81CF2}"/>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9" name="Freeform: Shape 18">
                  <a:extLst>
                    <a:ext uri="{FF2B5EF4-FFF2-40B4-BE49-F238E27FC236}">
                      <a16:creationId xmlns:a16="http://schemas.microsoft.com/office/drawing/2014/main" id="{8ACF6EBD-DD4C-3067-4DCE-7FA40FEA24DF}"/>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grpSp>
      </p:grpSp>
      <p:sp>
        <p:nvSpPr>
          <p:cNvPr id="279" name="TextBox 278">
            <a:extLst>
              <a:ext uri="{FF2B5EF4-FFF2-40B4-BE49-F238E27FC236}">
                <a16:creationId xmlns:a16="http://schemas.microsoft.com/office/drawing/2014/main" id="{34BBD77A-2A47-5ADF-EB85-0EC65DD19A4D}"/>
              </a:ext>
            </a:extLst>
          </p:cNvPr>
          <p:cNvSpPr txBox="1"/>
          <p:nvPr/>
        </p:nvSpPr>
        <p:spPr>
          <a:xfrm>
            <a:off x="809997" y="2034883"/>
            <a:ext cx="1354143" cy="246221"/>
          </a:xfrm>
          <a:prstGeom prst="rect">
            <a:avLst/>
          </a:prstGeom>
          <a:noFill/>
        </p:spPr>
        <p:txBody>
          <a:bodyPr wrap="square" lIns="0" tIns="0" rIns="0" bIns="0" rtlCol="0">
            <a:spAutoFit/>
          </a:bodyPr>
          <a:lstStyle/>
          <a:p>
            <a:pPr algn="ctr" defTabSz="914324">
              <a:defRPr/>
            </a:pPr>
            <a:r>
              <a:rPr lang="en-US" sz="1600">
                <a:solidFill>
                  <a:srgbClr val="FFFFFF"/>
                </a:solidFill>
                <a:latin typeface="Segoe UI Semibold"/>
              </a:rPr>
              <a:t>IT</a:t>
            </a:r>
          </a:p>
        </p:txBody>
      </p:sp>
      <p:cxnSp>
        <p:nvCxnSpPr>
          <p:cNvPr id="274" name="Straight Arrow Connector 273" descr="Bi-directional arrows pointing to the left and right">
            <a:extLst>
              <a:ext uri="{FF2B5EF4-FFF2-40B4-BE49-F238E27FC236}">
                <a16:creationId xmlns:a16="http://schemas.microsoft.com/office/drawing/2014/main" id="{FE17BBEC-8C28-07AF-28A4-A5771D0D443A}"/>
              </a:ext>
              <a:ext uri="{C183D7F6-B498-43B3-948B-1728B52AA6E4}">
                <adec:decorative xmlns:adec="http://schemas.microsoft.com/office/drawing/2017/decorative" val="0"/>
              </a:ext>
            </a:extLst>
          </p:cNvPr>
          <p:cNvCxnSpPr>
            <a:cxnSpLocks/>
          </p:cNvCxnSpPr>
          <p:nvPr/>
        </p:nvCxnSpPr>
        <p:spPr>
          <a:xfrm>
            <a:off x="2285051" y="2582864"/>
            <a:ext cx="1515795" cy="0"/>
          </a:xfrm>
          <a:prstGeom prst="straightConnector1">
            <a:avLst/>
          </a:prstGeom>
          <a:gradFill>
            <a:gsLst>
              <a:gs pos="0">
                <a:srgbClr val="50E6FF"/>
              </a:gs>
              <a:gs pos="100000">
                <a:srgbClr val="8661C5"/>
              </a:gs>
            </a:gsLst>
            <a:lin ang="2700000" scaled="0"/>
          </a:gradFill>
          <a:ln w="19050">
            <a:solidFill>
              <a:schemeClr val="tx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sp>
        <p:nvSpPr>
          <p:cNvPr id="275" name="TextBox 274">
            <a:extLst>
              <a:ext uri="{FF2B5EF4-FFF2-40B4-BE49-F238E27FC236}">
                <a16:creationId xmlns:a16="http://schemas.microsoft.com/office/drawing/2014/main" id="{0E130C17-C461-36D1-01B1-52F92609E40A}"/>
              </a:ext>
            </a:extLst>
          </p:cNvPr>
          <p:cNvSpPr txBox="1"/>
          <p:nvPr/>
        </p:nvSpPr>
        <p:spPr>
          <a:xfrm>
            <a:off x="2668052" y="2398210"/>
            <a:ext cx="832776" cy="369332"/>
          </a:xfrm>
          <a:prstGeom prst="rect">
            <a:avLst/>
          </a:prstGeom>
          <a:solidFill>
            <a:schemeClr val="bg1"/>
          </a:solidFill>
        </p:spPr>
        <p:txBody>
          <a:bodyPr wrap="square" lIns="0" tIns="0" rIns="0" bIns="0" rtlCol="0">
            <a:spAutoFit/>
          </a:bodyPr>
          <a:lstStyle/>
          <a:p>
            <a:pPr algn="ctr" defTabSz="914324">
              <a:defRPr/>
            </a:pPr>
            <a:r>
              <a:rPr lang="en-US" sz="1200">
                <a:solidFill>
                  <a:srgbClr val="FFFFFF"/>
                </a:solidFill>
                <a:latin typeface="Segoe UI Semibold"/>
              </a:rPr>
              <a:t>Data </a:t>
            </a:r>
            <a:br>
              <a:rPr lang="en-US" sz="1200">
                <a:solidFill>
                  <a:srgbClr val="FFFFFF"/>
                </a:solidFill>
                <a:latin typeface="Segoe UI Semibold"/>
              </a:rPr>
            </a:br>
            <a:r>
              <a:rPr lang="en-US" sz="1200">
                <a:solidFill>
                  <a:srgbClr val="FFFFFF"/>
                </a:solidFill>
                <a:latin typeface="Segoe UI Semibold"/>
              </a:rPr>
              <a:t>movement</a:t>
            </a:r>
          </a:p>
        </p:txBody>
      </p:sp>
      <p:grpSp>
        <p:nvGrpSpPr>
          <p:cNvPr id="29" name="Group 28" descr="Sales">
            <a:extLst>
              <a:ext uri="{FF2B5EF4-FFF2-40B4-BE49-F238E27FC236}">
                <a16:creationId xmlns:a16="http://schemas.microsoft.com/office/drawing/2014/main" id="{A0C16AD8-D34A-BF79-E851-4DD33C112AC8}"/>
              </a:ext>
            </a:extLst>
          </p:cNvPr>
          <p:cNvGrpSpPr/>
          <p:nvPr/>
        </p:nvGrpSpPr>
        <p:grpSpPr>
          <a:xfrm>
            <a:off x="3807015" y="1836949"/>
            <a:ext cx="1583624" cy="1491829"/>
            <a:chOff x="668044" y="1600474"/>
            <a:chExt cx="1583735" cy="1491934"/>
          </a:xfrm>
        </p:grpSpPr>
        <p:sp>
          <p:nvSpPr>
            <p:cNvPr id="33" name="Rounded Rectangle 5">
              <a:extLst>
                <a:ext uri="{FF2B5EF4-FFF2-40B4-BE49-F238E27FC236}">
                  <a16:creationId xmlns:a16="http://schemas.microsoft.com/office/drawing/2014/main" id="{8B8904B7-6915-FE4F-44BF-47930031BC9F}"/>
                </a:ext>
                <a:ext uri="{C183D7F6-B498-43B3-948B-1728B52AA6E4}">
                  <adec:decorative xmlns:adec="http://schemas.microsoft.com/office/drawing/2017/decorative" val="1"/>
                </a:ext>
              </a:extLst>
            </p:cNvPr>
            <p:cNvSpPr/>
            <p:nvPr/>
          </p:nvSpPr>
          <p:spPr bwMode="auto">
            <a:xfrm>
              <a:off x="668044" y="1600474"/>
              <a:ext cx="1583735" cy="1491934"/>
            </a:xfrm>
            <a:prstGeom prst="roundRect">
              <a:avLst>
                <a:gd name="adj" fmla="val 2796"/>
              </a:avLst>
            </a:prstGeom>
            <a:solidFill>
              <a:schemeClr val="bg1">
                <a:lumMod val="95000"/>
              </a:schemeClr>
            </a:solidFill>
            <a:ln>
              <a:solidFill>
                <a:srgbClr val="8D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4" tIns="182867" rIns="91434" bIns="91434" numCol="1" spcCol="0" rtlCol="0" fromWordArt="0" anchor="t" anchorCtr="0" forceAA="0" compatLnSpc="1">
              <a:prstTxWarp prst="textNoShape">
                <a:avLst/>
              </a:prstTxWarp>
              <a:noAutofit/>
            </a:bodyPr>
            <a:lstStyle/>
            <a:p>
              <a:pPr algn="ctr" defTabSz="914358"/>
              <a:endParaRPr lang="en-US" sz="1600">
                <a:gradFill>
                  <a:gsLst>
                    <a:gs pos="14943">
                      <a:srgbClr val="000000"/>
                    </a:gs>
                    <a:gs pos="26437">
                      <a:srgbClr val="000000"/>
                    </a:gs>
                  </a:gsLst>
                  <a:lin ang="2700000" scaled="0"/>
                </a:gradFill>
                <a:latin typeface="Segoe UI Semibold"/>
                <a:ea typeface="Open Sans" panose="020B0606030504020204" pitchFamily="34" charset="0"/>
                <a:cs typeface="Open Sans" panose="020B0606030504020204" pitchFamily="34" charset="0"/>
              </a:endParaRPr>
            </a:p>
          </p:txBody>
        </p:sp>
        <p:grpSp>
          <p:nvGrpSpPr>
            <p:cNvPr id="43" name="Group 42">
              <a:extLst>
                <a:ext uri="{FF2B5EF4-FFF2-40B4-BE49-F238E27FC236}">
                  <a16:creationId xmlns:a16="http://schemas.microsoft.com/office/drawing/2014/main" id="{1C31C0C6-2A11-8438-C729-B5A040F07814}"/>
                </a:ext>
              </a:extLst>
            </p:cNvPr>
            <p:cNvGrpSpPr/>
            <p:nvPr/>
          </p:nvGrpSpPr>
          <p:grpSpPr>
            <a:xfrm>
              <a:off x="905549" y="2210549"/>
              <a:ext cx="1113349" cy="681402"/>
              <a:chOff x="1044411" y="2341344"/>
              <a:chExt cx="1113349" cy="681402"/>
            </a:xfrm>
          </p:grpSpPr>
          <p:sp>
            <p:nvSpPr>
              <p:cNvPr id="46" name="Graphic 14">
                <a:extLst>
                  <a:ext uri="{FF2B5EF4-FFF2-40B4-BE49-F238E27FC236}">
                    <a16:creationId xmlns:a16="http://schemas.microsoft.com/office/drawing/2014/main" id="{B4541D07-3AA1-0CAB-596A-1EB1455875DD}"/>
                  </a:ext>
                </a:extLst>
              </p:cNvPr>
              <p:cNvSpPr/>
              <p:nvPr/>
            </p:nvSpPr>
            <p:spPr>
              <a:xfrm>
                <a:off x="1481398"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nvGrpSpPr>
              <p:cNvPr id="48" name="Group 47">
                <a:extLst>
                  <a:ext uri="{FF2B5EF4-FFF2-40B4-BE49-F238E27FC236}">
                    <a16:creationId xmlns:a16="http://schemas.microsoft.com/office/drawing/2014/main" id="{4154633D-9EFC-5B73-6B46-F66B73EDA8C1}"/>
                  </a:ext>
                </a:extLst>
              </p:cNvPr>
              <p:cNvGrpSpPr/>
              <p:nvPr/>
            </p:nvGrpSpPr>
            <p:grpSpPr>
              <a:xfrm>
                <a:off x="1451477"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71" name="Freeform: Shape 70">
                  <a:extLst>
                    <a:ext uri="{FF2B5EF4-FFF2-40B4-BE49-F238E27FC236}">
                      <a16:creationId xmlns:a16="http://schemas.microsoft.com/office/drawing/2014/main" id="{264F0528-82EF-11E7-6A82-0852D51ADED8}"/>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72" name="Freeform: Shape 71">
                  <a:extLst>
                    <a:ext uri="{FF2B5EF4-FFF2-40B4-BE49-F238E27FC236}">
                      <a16:creationId xmlns:a16="http://schemas.microsoft.com/office/drawing/2014/main" id="{FFF0C802-F5BD-9175-56A0-1BDA6A1FEC7E}"/>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73" name="Freeform: Shape 72">
                  <a:extLst>
                    <a:ext uri="{FF2B5EF4-FFF2-40B4-BE49-F238E27FC236}">
                      <a16:creationId xmlns:a16="http://schemas.microsoft.com/office/drawing/2014/main" id="{FC5744D2-72A7-4719-6818-7C1D0067AA4E}"/>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74" name="Freeform: Shape 73">
                  <a:extLst>
                    <a:ext uri="{FF2B5EF4-FFF2-40B4-BE49-F238E27FC236}">
                      <a16:creationId xmlns:a16="http://schemas.microsoft.com/office/drawing/2014/main" id="{524BA357-4EF9-1E22-D767-DAD0D1035027}"/>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sp>
            <p:nvSpPr>
              <p:cNvPr id="50" name="Graphic 14">
                <a:extLst>
                  <a:ext uri="{FF2B5EF4-FFF2-40B4-BE49-F238E27FC236}">
                    <a16:creationId xmlns:a16="http://schemas.microsoft.com/office/drawing/2014/main" id="{E5CB84E1-48F1-4593-A67F-C9A3ABD40A4D}"/>
                  </a:ext>
                </a:extLst>
              </p:cNvPr>
              <p:cNvSpPr/>
              <p:nvPr/>
            </p:nvSpPr>
            <p:spPr>
              <a:xfrm>
                <a:off x="1910093"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sp>
            <p:nvSpPr>
              <p:cNvPr id="53" name="Graphic 14">
                <a:extLst>
                  <a:ext uri="{FF2B5EF4-FFF2-40B4-BE49-F238E27FC236}">
                    <a16:creationId xmlns:a16="http://schemas.microsoft.com/office/drawing/2014/main" id="{12846043-2D36-0CF8-1CB2-B531E14008F0}"/>
                  </a:ext>
                </a:extLst>
              </p:cNvPr>
              <p:cNvSpPr/>
              <p:nvPr/>
            </p:nvSpPr>
            <p:spPr>
              <a:xfrm>
                <a:off x="1052704"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nvGrpSpPr>
              <p:cNvPr id="55" name="Group 54">
                <a:extLst>
                  <a:ext uri="{FF2B5EF4-FFF2-40B4-BE49-F238E27FC236}">
                    <a16:creationId xmlns:a16="http://schemas.microsoft.com/office/drawing/2014/main" id="{80BD8703-A47F-2E95-4CD3-6A8D28E37EB0}"/>
                  </a:ext>
                </a:extLst>
              </p:cNvPr>
              <p:cNvGrpSpPr/>
              <p:nvPr/>
            </p:nvGrpSpPr>
            <p:grpSpPr>
              <a:xfrm>
                <a:off x="1044411"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67" name="Freeform: Shape 66">
                  <a:extLst>
                    <a:ext uri="{FF2B5EF4-FFF2-40B4-BE49-F238E27FC236}">
                      <a16:creationId xmlns:a16="http://schemas.microsoft.com/office/drawing/2014/main" id="{C1B086CD-49E9-C677-C98B-2CAD86038723}"/>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68" name="Freeform: Shape 67">
                  <a:extLst>
                    <a:ext uri="{FF2B5EF4-FFF2-40B4-BE49-F238E27FC236}">
                      <a16:creationId xmlns:a16="http://schemas.microsoft.com/office/drawing/2014/main" id="{C2DAACE9-EA5F-EE6F-5228-298ACBD705A7}"/>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69" name="Freeform: Shape 68">
                  <a:extLst>
                    <a:ext uri="{FF2B5EF4-FFF2-40B4-BE49-F238E27FC236}">
                      <a16:creationId xmlns:a16="http://schemas.microsoft.com/office/drawing/2014/main" id="{BCB54057-C26A-DD34-EBF9-C5B2895843B7}"/>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70" name="Freeform: Shape 69">
                  <a:extLst>
                    <a:ext uri="{FF2B5EF4-FFF2-40B4-BE49-F238E27FC236}">
                      <a16:creationId xmlns:a16="http://schemas.microsoft.com/office/drawing/2014/main" id="{C6E0280F-126C-9D35-327D-572527D81BB3}"/>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grpSp>
            <p:nvGrpSpPr>
              <p:cNvPr id="57" name="Group 56">
                <a:extLst>
                  <a:ext uri="{FF2B5EF4-FFF2-40B4-BE49-F238E27FC236}">
                    <a16:creationId xmlns:a16="http://schemas.microsoft.com/office/drawing/2014/main" id="{AA6FC8DC-27C6-0203-9EAF-C8E086431AE5}"/>
                  </a:ext>
                </a:extLst>
              </p:cNvPr>
              <p:cNvGrpSpPr/>
              <p:nvPr/>
            </p:nvGrpSpPr>
            <p:grpSpPr>
              <a:xfrm>
                <a:off x="1858543"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59" name="Freeform: Shape 58">
                  <a:extLst>
                    <a:ext uri="{FF2B5EF4-FFF2-40B4-BE49-F238E27FC236}">
                      <a16:creationId xmlns:a16="http://schemas.microsoft.com/office/drawing/2014/main" id="{19E12860-FE43-C4CB-8F06-C7429CF74F73}"/>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62" name="Freeform: Shape 61">
                  <a:extLst>
                    <a:ext uri="{FF2B5EF4-FFF2-40B4-BE49-F238E27FC236}">
                      <a16:creationId xmlns:a16="http://schemas.microsoft.com/office/drawing/2014/main" id="{C96DC983-7FE2-92FA-8244-EFDCCB020FC2}"/>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64" name="Freeform: Shape 63">
                  <a:extLst>
                    <a:ext uri="{FF2B5EF4-FFF2-40B4-BE49-F238E27FC236}">
                      <a16:creationId xmlns:a16="http://schemas.microsoft.com/office/drawing/2014/main" id="{790DCF59-217D-E2AA-0331-47B031F2AC7F}"/>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66" name="Freeform: Shape 65">
                  <a:extLst>
                    <a:ext uri="{FF2B5EF4-FFF2-40B4-BE49-F238E27FC236}">
                      <a16:creationId xmlns:a16="http://schemas.microsoft.com/office/drawing/2014/main" id="{6D3A87D1-931D-5B10-5764-1FF4B392525B}"/>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grpSp>
      </p:grpSp>
      <p:sp>
        <p:nvSpPr>
          <p:cNvPr id="280" name="TextBox 279">
            <a:extLst>
              <a:ext uri="{FF2B5EF4-FFF2-40B4-BE49-F238E27FC236}">
                <a16:creationId xmlns:a16="http://schemas.microsoft.com/office/drawing/2014/main" id="{0482BD62-7DCA-5E2C-58C6-C472A729B82C}"/>
              </a:ext>
            </a:extLst>
          </p:cNvPr>
          <p:cNvSpPr txBox="1"/>
          <p:nvPr/>
        </p:nvSpPr>
        <p:spPr>
          <a:xfrm>
            <a:off x="3921754" y="2034883"/>
            <a:ext cx="1354143" cy="246221"/>
          </a:xfrm>
          <a:prstGeom prst="rect">
            <a:avLst/>
          </a:prstGeom>
          <a:noFill/>
        </p:spPr>
        <p:txBody>
          <a:bodyPr wrap="square" lIns="0" tIns="0" rIns="0" bIns="0" rtlCol="0">
            <a:spAutoFit/>
          </a:bodyPr>
          <a:lstStyle/>
          <a:p>
            <a:pPr algn="ctr" defTabSz="914324">
              <a:defRPr/>
            </a:pPr>
            <a:r>
              <a:rPr lang="en-US" sz="1600">
                <a:solidFill>
                  <a:srgbClr val="FFFFFF"/>
                </a:solidFill>
                <a:latin typeface="Segoe UI Semibold"/>
              </a:rPr>
              <a:t>Sales</a:t>
            </a:r>
          </a:p>
        </p:txBody>
      </p:sp>
      <p:cxnSp>
        <p:nvCxnSpPr>
          <p:cNvPr id="268" name="Straight Arrow Connector 267" descr="Bi-directional arrows pointing to the left and right">
            <a:extLst>
              <a:ext uri="{FF2B5EF4-FFF2-40B4-BE49-F238E27FC236}">
                <a16:creationId xmlns:a16="http://schemas.microsoft.com/office/drawing/2014/main" id="{6D69CCA8-3EB7-3395-5982-9EABBA6FE73A}"/>
              </a:ext>
              <a:ext uri="{C183D7F6-B498-43B3-948B-1728B52AA6E4}">
                <adec:decorative xmlns:adec="http://schemas.microsoft.com/office/drawing/2017/decorative" val="0"/>
              </a:ext>
            </a:extLst>
          </p:cNvPr>
          <p:cNvCxnSpPr>
            <a:cxnSpLocks/>
          </p:cNvCxnSpPr>
          <p:nvPr/>
        </p:nvCxnSpPr>
        <p:spPr>
          <a:xfrm>
            <a:off x="5396808" y="2582864"/>
            <a:ext cx="1515795" cy="0"/>
          </a:xfrm>
          <a:prstGeom prst="straightConnector1">
            <a:avLst/>
          </a:prstGeom>
          <a:gradFill>
            <a:gsLst>
              <a:gs pos="0">
                <a:srgbClr val="50E6FF"/>
              </a:gs>
              <a:gs pos="100000">
                <a:srgbClr val="8661C5"/>
              </a:gs>
            </a:gsLst>
            <a:lin ang="2700000" scaled="0"/>
          </a:gradFill>
          <a:ln w="19050">
            <a:solidFill>
              <a:schemeClr val="tx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sp>
        <p:nvSpPr>
          <p:cNvPr id="269" name="TextBox 268">
            <a:extLst>
              <a:ext uri="{FF2B5EF4-FFF2-40B4-BE49-F238E27FC236}">
                <a16:creationId xmlns:a16="http://schemas.microsoft.com/office/drawing/2014/main" id="{E0BCB6AB-874F-8853-1B3D-89DE73DD2EED}"/>
              </a:ext>
            </a:extLst>
          </p:cNvPr>
          <p:cNvSpPr txBox="1"/>
          <p:nvPr/>
        </p:nvSpPr>
        <p:spPr>
          <a:xfrm>
            <a:off x="5779809" y="2398210"/>
            <a:ext cx="832776" cy="369332"/>
          </a:xfrm>
          <a:prstGeom prst="rect">
            <a:avLst/>
          </a:prstGeom>
          <a:solidFill>
            <a:schemeClr val="bg1"/>
          </a:solidFill>
        </p:spPr>
        <p:txBody>
          <a:bodyPr wrap="square" lIns="0" tIns="0" rIns="0" bIns="0" rtlCol="0">
            <a:spAutoFit/>
          </a:bodyPr>
          <a:lstStyle/>
          <a:p>
            <a:pPr algn="ctr" defTabSz="914324">
              <a:defRPr/>
            </a:pPr>
            <a:r>
              <a:rPr lang="en-US" sz="1200">
                <a:solidFill>
                  <a:srgbClr val="FFFFFF"/>
                </a:solidFill>
                <a:latin typeface="Segoe UI Semibold"/>
              </a:rPr>
              <a:t>Data </a:t>
            </a:r>
            <a:br>
              <a:rPr lang="en-US" sz="1200">
                <a:solidFill>
                  <a:srgbClr val="FFFFFF"/>
                </a:solidFill>
                <a:latin typeface="Segoe UI Semibold"/>
              </a:rPr>
            </a:br>
            <a:r>
              <a:rPr lang="en-US" sz="1200">
                <a:solidFill>
                  <a:srgbClr val="FFFFFF"/>
                </a:solidFill>
                <a:latin typeface="Segoe UI Semibold"/>
              </a:rPr>
              <a:t>movement</a:t>
            </a:r>
          </a:p>
        </p:txBody>
      </p:sp>
      <p:grpSp>
        <p:nvGrpSpPr>
          <p:cNvPr id="75" name="Group 74" descr="Operations&#10;">
            <a:extLst>
              <a:ext uri="{FF2B5EF4-FFF2-40B4-BE49-F238E27FC236}">
                <a16:creationId xmlns:a16="http://schemas.microsoft.com/office/drawing/2014/main" id="{A4AB7789-B5E1-940E-E618-7FF7DD147E98}"/>
              </a:ext>
            </a:extLst>
          </p:cNvPr>
          <p:cNvGrpSpPr/>
          <p:nvPr/>
        </p:nvGrpSpPr>
        <p:grpSpPr>
          <a:xfrm>
            <a:off x="6918773" y="1836949"/>
            <a:ext cx="1583624" cy="1491829"/>
            <a:chOff x="668044" y="1600474"/>
            <a:chExt cx="1583735" cy="1491934"/>
          </a:xfrm>
        </p:grpSpPr>
        <p:sp>
          <p:nvSpPr>
            <p:cNvPr id="76" name="Rounded Rectangle 5">
              <a:extLst>
                <a:ext uri="{FF2B5EF4-FFF2-40B4-BE49-F238E27FC236}">
                  <a16:creationId xmlns:a16="http://schemas.microsoft.com/office/drawing/2014/main" id="{D506CA7B-F2AA-8647-718B-834339450CEB}"/>
                </a:ext>
                <a:ext uri="{C183D7F6-B498-43B3-948B-1728B52AA6E4}">
                  <adec:decorative xmlns:adec="http://schemas.microsoft.com/office/drawing/2017/decorative" val="1"/>
                </a:ext>
              </a:extLst>
            </p:cNvPr>
            <p:cNvSpPr/>
            <p:nvPr/>
          </p:nvSpPr>
          <p:spPr bwMode="auto">
            <a:xfrm>
              <a:off x="668044" y="1600474"/>
              <a:ext cx="1583735" cy="1491934"/>
            </a:xfrm>
            <a:prstGeom prst="roundRect">
              <a:avLst>
                <a:gd name="adj" fmla="val 2796"/>
              </a:avLst>
            </a:prstGeom>
            <a:solidFill>
              <a:schemeClr val="bg1">
                <a:lumMod val="95000"/>
              </a:schemeClr>
            </a:solidFill>
            <a:ln>
              <a:solidFill>
                <a:srgbClr val="8D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4" tIns="182867" rIns="91434" bIns="91434" numCol="1" spcCol="0" rtlCol="0" fromWordArt="0" anchor="t" anchorCtr="0" forceAA="0" compatLnSpc="1">
              <a:prstTxWarp prst="textNoShape">
                <a:avLst/>
              </a:prstTxWarp>
              <a:noAutofit/>
            </a:bodyPr>
            <a:lstStyle/>
            <a:p>
              <a:pPr algn="ctr" defTabSz="914358"/>
              <a:endParaRPr lang="en-US" sz="1600">
                <a:gradFill>
                  <a:gsLst>
                    <a:gs pos="14943">
                      <a:srgbClr val="000000"/>
                    </a:gs>
                    <a:gs pos="26437">
                      <a:srgbClr val="000000"/>
                    </a:gs>
                  </a:gsLst>
                  <a:lin ang="2700000" scaled="0"/>
                </a:gradFill>
                <a:latin typeface="Segoe UI Semibold"/>
                <a:ea typeface="Open Sans" panose="020B0606030504020204" pitchFamily="34" charset="0"/>
                <a:cs typeface="Open Sans" panose="020B0606030504020204" pitchFamily="34" charset="0"/>
              </a:endParaRPr>
            </a:p>
          </p:txBody>
        </p:sp>
        <p:grpSp>
          <p:nvGrpSpPr>
            <p:cNvPr id="77" name="Group 76">
              <a:extLst>
                <a:ext uri="{FF2B5EF4-FFF2-40B4-BE49-F238E27FC236}">
                  <a16:creationId xmlns:a16="http://schemas.microsoft.com/office/drawing/2014/main" id="{3A1F0749-EC09-02D1-EC1A-C200FCF8CAAA}"/>
                </a:ext>
              </a:extLst>
            </p:cNvPr>
            <p:cNvGrpSpPr/>
            <p:nvPr/>
          </p:nvGrpSpPr>
          <p:grpSpPr>
            <a:xfrm>
              <a:off x="905549" y="2210549"/>
              <a:ext cx="1113349" cy="681402"/>
              <a:chOff x="1044411" y="2341344"/>
              <a:chExt cx="1113349" cy="681402"/>
            </a:xfrm>
          </p:grpSpPr>
          <p:sp>
            <p:nvSpPr>
              <p:cNvPr id="78" name="Graphic 14">
                <a:extLst>
                  <a:ext uri="{FF2B5EF4-FFF2-40B4-BE49-F238E27FC236}">
                    <a16:creationId xmlns:a16="http://schemas.microsoft.com/office/drawing/2014/main" id="{9C52B0DB-D2EA-A5F2-2A0B-4CE87750C2BD}"/>
                  </a:ext>
                </a:extLst>
              </p:cNvPr>
              <p:cNvSpPr/>
              <p:nvPr/>
            </p:nvSpPr>
            <p:spPr>
              <a:xfrm>
                <a:off x="1481398"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nvGrpSpPr>
              <p:cNvPr id="79" name="Group 78">
                <a:extLst>
                  <a:ext uri="{FF2B5EF4-FFF2-40B4-BE49-F238E27FC236}">
                    <a16:creationId xmlns:a16="http://schemas.microsoft.com/office/drawing/2014/main" id="{36C0FFE4-6220-4897-E5D2-93BBD6C09CC0}"/>
                  </a:ext>
                </a:extLst>
              </p:cNvPr>
              <p:cNvGrpSpPr/>
              <p:nvPr/>
            </p:nvGrpSpPr>
            <p:grpSpPr>
              <a:xfrm>
                <a:off x="1451477"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92" name="Freeform: Shape 91">
                  <a:extLst>
                    <a:ext uri="{FF2B5EF4-FFF2-40B4-BE49-F238E27FC236}">
                      <a16:creationId xmlns:a16="http://schemas.microsoft.com/office/drawing/2014/main" id="{CFD4EB7D-EAE0-B85E-693F-B9756C9D0AA7}"/>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94" name="Freeform: Shape 93">
                  <a:extLst>
                    <a:ext uri="{FF2B5EF4-FFF2-40B4-BE49-F238E27FC236}">
                      <a16:creationId xmlns:a16="http://schemas.microsoft.com/office/drawing/2014/main" id="{456ABAA6-34E2-4C29-1494-F21BDA9D9BF8}"/>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96" name="Freeform: Shape 95">
                  <a:extLst>
                    <a:ext uri="{FF2B5EF4-FFF2-40B4-BE49-F238E27FC236}">
                      <a16:creationId xmlns:a16="http://schemas.microsoft.com/office/drawing/2014/main" id="{123067A9-ACDB-7010-0CF2-D8D1C1F06F6D}"/>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98" name="Freeform: Shape 97">
                  <a:extLst>
                    <a:ext uri="{FF2B5EF4-FFF2-40B4-BE49-F238E27FC236}">
                      <a16:creationId xmlns:a16="http://schemas.microsoft.com/office/drawing/2014/main" id="{F67633F1-8491-6676-620A-1B307A28CE41}"/>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sp>
            <p:nvSpPr>
              <p:cNvPr id="80" name="Graphic 14">
                <a:extLst>
                  <a:ext uri="{FF2B5EF4-FFF2-40B4-BE49-F238E27FC236}">
                    <a16:creationId xmlns:a16="http://schemas.microsoft.com/office/drawing/2014/main" id="{E9CC8725-1091-AE4F-4DF2-8FF3F5D8A6F6}"/>
                  </a:ext>
                </a:extLst>
              </p:cNvPr>
              <p:cNvSpPr/>
              <p:nvPr/>
            </p:nvSpPr>
            <p:spPr>
              <a:xfrm>
                <a:off x="1910093"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sp>
            <p:nvSpPr>
              <p:cNvPr id="81" name="Graphic 14">
                <a:extLst>
                  <a:ext uri="{FF2B5EF4-FFF2-40B4-BE49-F238E27FC236}">
                    <a16:creationId xmlns:a16="http://schemas.microsoft.com/office/drawing/2014/main" id="{19AC86EA-92C6-68FA-4205-CF07DF90E8CD}"/>
                  </a:ext>
                </a:extLst>
              </p:cNvPr>
              <p:cNvSpPr/>
              <p:nvPr/>
            </p:nvSpPr>
            <p:spPr>
              <a:xfrm>
                <a:off x="1052704"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nvGrpSpPr>
              <p:cNvPr id="82" name="Group 81">
                <a:extLst>
                  <a:ext uri="{FF2B5EF4-FFF2-40B4-BE49-F238E27FC236}">
                    <a16:creationId xmlns:a16="http://schemas.microsoft.com/office/drawing/2014/main" id="{2D9209EA-F726-4803-65D0-7EB7C78291B3}"/>
                  </a:ext>
                </a:extLst>
              </p:cNvPr>
              <p:cNvGrpSpPr/>
              <p:nvPr/>
            </p:nvGrpSpPr>
            <p:grpSpPr>
              <a:xfrm>
                <a:off x="1044411"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88" name="Freeform: Shape 87">
                  <a:extLst>
                    <a:ext uri="{FF2B5EF4-FFF2-40B4-BE49-F238E27FC236}">
                      <a16:creationId xmlns:a16="http://schemas.microsoft.com/office/drawing/2014/main" id="{C59F0020-4EAD-8655-6CC7-12495D6D68A9}"/>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89" name="Freeform: Shape 88">
                  <a:extLst>
                    <a:ext uri="{FF2B5EF4-FFF2-40B4-BE49-F238E27FC236}">
                      <a16:creationId xmlns:a16="http://schemas.microsoft.com/office/drawing/2014/main" id="{FD34036C-E1FD-C792-E4AB-7C1A2C476302}"/>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90" name="Freeform: Shape 89">
                  <a:extLst>
                    <a:ext uri="{FF2B5EF4-FFF2-40B4-BE49-F238E27FC236}">
                      <a16:creationId xmlns:a16="http://schemas.microsoft.com/office/drawing/2014/main" id="{1C99F2C0-1049-1939-FF77-B1EFA8766D6D}"/>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91" name="Freeform: Shape 90">
                  <a:extLst>
                    <a:ext uri="{FF2B5EF4-FFF2-40B4-BE49-F238E27FC236}">
                      <a16:creationId xmlns:a16="http://schemas.microsoft.com/office/drawing/2014/main" id="{DE43FA62-EA6A-BE4C-E582-4C8EDD385FB1}"/>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grpSp>
            <p:nvGrpSpPr>
              <p:cNvPr id="83" name="Group 82">
                <a:extLst>
                  <a:ext uri="{FF2B5EF4-FFF2-40B4-BE49-F238E27FC236}">
                    <a16:creationId xmlns:a16="http://schemas.microsoft.com/office/drawing/2014/main" id="{5B36F375-7987-E78C-B57A-B46EEA38046B}"/>
                  </a:ext>
                </a:extLst>
              </p:cNvPr>
              <p:cNvGrpSpPr/>
              <p:nvPr/>
            </p:nvGrpSpPr>
            <p:grpSpPr>
              <a:xfrm>
                <a:off x="1858543"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84" name="Freeform: Shape 83">
                  <a:extLst>
                    <a:ext uri="{FF2B5EF4-FFF2-40B4-BE49-F238E27FC236}">
                      <a16:creationId xmlns:a16="http://schemas.microsoft.com/office/drawing/2014/main" id="{510B4EB3-C86B-DBF0-6ED0-9A5BA0A9B525}"/>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85" name="Freeform: Shape 84">
                  <a:extLst>
                    <a:ext uri="{FF2B5EF4-FFF2-40B4-BE49-F238E27FC236}">
                      <a16:creationId xmlns:a16="http://schemas.microsoft.com/office/drawing/2014/main" id="{E007FA05-CD4F-8A0A-D0C2-9242C9B4F1FC}"/>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86" name="Freeform: Shape 85">
                  <a:extLst>
                    <a:ext uri="{FF2B5EF4-FFF2-40B4-BE49-F238E27FC236}">
                      <a16:creationId xmlns:a16="http://schemas.microsoft.com/office/drawing/2014/main" id="{627B6D3B-27D5-4EE1-AEFA-B8073F21F546}"/>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87" name="Freeform: Shape 86">
                  <a:extLst>
                    <a:ext uri="{FF2B5EF4-FFF2-40B4-BE49-F238E27FC236}">
                      <a16:creationId xmlns:a16="http://schemas.microsoft.com/office/drawing/2014/main" id="{55608FFC-9B76-E8C3-F21E-E38ECAD9D0D1}"/>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grpSp>
      </p:grpSp>
      <p:sp>
        <p:nvSpPr>
          <p:cNvPr id="281" name="TextBox 280">
            <a:extLst>
              <a:ext uri="{FF2B5EF4-FFF2-40B4-BE49-F238E27FC236}">
                <a16:creationId xmlns:a16="http://schemas.microsoft.com/office/drawing/2014/main" id="{B67E3A72-C304-8ECA-CC0E-697081AF8DD0}"/>
              </a:ext>
            </a:extLst>
          </p:cNvPr>
          <p:cNvSpPr txBox="1"/>
          <p:nvPr/>
        </p:nvSpPr>
        <p:spPr>
          <a:xfrm>
            <a:off x="7033512" y="2034883"/>
            <a:ext cx="1354143" cy="246221"/>
          </a:xfrm>
          <a:prstGeom prst="rect">
            <a:avLst/>
          </a:prstGeom>
          <a:noFill/>
        </p:spPr>
        <p:txBody>
          <a:bodyPr wrap="square" lIns="0" tIns="0" rIns="0" bIns="0" rtlCol="0">
            <a:spAutoFit/>
          </a:bodyPr>
          <a:lstStyle/>
          <a:p>
            <a:pPr algn="ctr" defTabSz="914324">
              <a:defRPr/>
            </a:pPr>
            <a:r>
              <a:rPr lang="en-US" sz="1600">
                <a:solidFill>
                  <a:srgbClr val="FFFFFF"/>
                </a:solidFill>
                <a:latin typeface="Segoe UI Semibold"/>
              </a:rPr>
              <a:t>Operations</a:t>
            </a:r>
          </a:p>
        </p:txBody>
      </p:sp>
      <p:cxnSp>
        <p:nvCxnSpPr>
          <p:cNvPr id="262" name="Straight Arrow Connector 261" descr="Bi-directional arrows pointing to the left and right">
            <a:extLst>
              <a:ext uri="{FF2B5EF4-FFF2-40B4-BE49-F238E27FC236}">
                <a16:creationId xmlns:a16="http://schemas.microsoft.com/office/drawing/2014/main" id="{20BEFD69-440E-8315-FB43-44E1427DDE8E}"/>
              </a:ext>
              <a:ext uri="{C183D7F6-B498-43B3-948B-1728B52AA6E4}">
                <adec:decorative xmlns:adec="http://schemas.microsoft.com/office/drawing/2017/decorative" val="0"/>
              </a:ext>
            </a:extLst>
          </p:cNvPr>
          <p:cNvCxnSpPr>
            <a:cxnSpLocks/>
            <a:stCxn id="76" idx="3"/>
            <a:endCxn id="102" idx="1"/>
          </p:cNvCxnSpPr>
          <p:nvPr/>
        </p:nvCxnSpPr>
        <p:spPr>
          <a:xfrm>
            <a:off x="8502396" y="2582864"/>
            <a:ext cx="1528134" cy="0"/>
          </a:xfrm>
          <a:prstGeom prst="straightConnector1">
            <a:avLst/>
          </a:prstGeom>
          <a:gradFill>
            <a:gsLst>
              <a:gs pos="0">
                <a:srgbClr val="50E6FF"/>
              </a:gs>
              <a:gs pos="100000">
                <a:srgbClr val="8661C5"/>
              </a:gs>
            </a:gsLst>
            <a:lin ang="2700000" scaled="0"/>
          </a:gradFill>
          <a:ln w="19050">
            <a:solidFill>
              <a:schemeClr val="tx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sp>
        <p:nvSpPr>
          <p:cNvPr id="263" name="TextBox 262">
            <a:extLst>
              <a:ext uri="{FF2B5EF4-FFF2-40B4-BE49-F238E27FC236}">
                <a16:creationId xmlns:a16="http://schemas.microsoft.com/office/drawing/2014/main" id="{CC32750D-A07B-2584-AFDC-1321971A820D}"/>
              </a:ext>
            </a:extLst>
          </p:cNvPr>
          <p:cNvSpPr txBox="1"/>
          <p:nvPr/>
        </p:nvSpPr>
        <p:spPr>
          <a:xfrm>
            <a:off x="8849724" y="2398210"/>
            <a:ext cx="832776" cy="369332"/>
          </a:xfrm>
          <a:prstGeom prst="rect">
            <a:avLst/>
          </a:prstGeom>
          <a:solidFill>
            <a:schemeClr val="bg1"/>
          </a:solidFill>
        </p:spPr>
        <p:txBody>
          <a:bodyPr wrap="square" lIns="0" tIns="0" rIns="0" bIns="0" rtlCol="0">
            <a:spAutoFit/>
          </a:bodyPr>
          <a:lstStyle/>
          <a:p>
            <a:pPr algn="ctr" defTabSz="914324">
              <a:defRPr/>
            </a:pPr>
            <a:r>
              <a:rPr lang="en-US" sz="1200">
                <a:solidFill>
                  <a:srgbClr val="FFFFFF"/>
                </a:solidFill>
                <a:latin typeface="Segoe UI Semibold"/>
              </a:rPr>
              <a:t>Data </a:t>
            </a:r>
            <a:br>
              <a:rPr lang="en-US" sz="1200">
                <a:solidFill>
                  <a:srgbClr val="FFFFFF"/>
                </a:solidFill>
                <a:latin typeface="Segoe UI Semibold"/>
              </a:rPr>
            </a:br>
            <a:r>
              <a:rPr lang="en-US" sz="1200">
                <a:solidFill>
                  <a:srgbClr val="FFFFFF"/>
                </a:solidFill>
                <a:latin typeface="Segoe UI Semibold"/>
              </a:rPr>
              <a:t>movement</a:t>
            </a:r>
          </a:p>
        </p:txBody>
      </p:sp>
      <p:grpSp>
        <p:nvGrpSpPr>
          <p:cNvPr id="100" name="Group 99" descr="Marketing&#10;">
            <a:extLst>
              <a:ext uri="{FF2B5EF4-FFF2-40B4-BE49-F238E27FC236}">
                <a16:creationId xmlns:a16="http://schemas.microsoft.com/office/drawing/2014/main" id="{0259CDA9-D7C0-4A49-A564-7482BBA001AE}"/>
              </a:ext>
            </a:extLst>
          </p:cNvPr>
          <p:cNvGrpSpPr/>
          <p:nvPr/>
        </p:nvGrpSpPr>
        <p:grpSpPr>
          <a:xfrm>
            <a:off x="10030531" y="1836949"/>
            <a:ext cx="1583624" cy="1491829"/>
            <a:chOff x="668044" y="1600474"/>
            <a:chExt cx="1583735" cy="1491934"/>
          </a:xfrm>
        </p:grpSpPr>
        <p:sp>
          <p:nvSpPr>
            <p:cNvPr id="102" name="Rounded Rectangle 5">
              <a:extLst>
                <a:ext uri="{FF2B5EF4-FFF2-40B4-BE49-F238E27FC236}">
                  <a16:creationId xmlns:a16="http://schemas.microsoft.com/office/drawing/2014/main" id="{562403DE-330B-C518-36AE-E3D523F68D12}"/>
                </a:ext>
                <a:ext uri="{C183D7F6-B498-43B3-948B-1728B52AA6E4}">
                  <adec:decorative xmlns:adec="http://schemas.microsoft.com/office/drawing/2017/decorative" val="1"/>
                </a:ext>
              </a:extLst>
            </p:cNvPr>
            <p:cNvSpPr/>
            <p:nvPr/>
          </p:nvSpPr>
          <p:spPr bwMode="auto">
            <a:xfrm>
              <a:off x="668044" y="1600474"/>
              <a:ext cx="1583735" cy="1491934"/>
            </a:xfrm>
            <a:prstGeom prst="roundRect">
              <a:avLst>
                <a:gd name="adj" fmla="val 2796"/>
              </a:avLst>
            </a:prstGeom>
            <a:solidFill>
              <a:schemeClr val="bg1">
                <a:lumMod val="95000"/>
              </a:schemeClr>
            </a:solidFill>
            <a:ln>
              <a:solidFill>
                <a:srgbClr val="8D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4" tIns="182867" rIns="91434" bIns="91434" numCol="1" spcCol="0" rtlCol="0" fromWordArt="0" anchor="t" anchorCtr="0" forceAA="0" compatLnSpc="1">
              <a:prstTxWarp prst="textNoShape">
                <a:avLst/>
              </a:prstTxWarp>
              <a:noAutofit/>
            </a:bodyPr>
            <a:lstStyle/>
            <a:p>
              <a:pPr algn="ctr" defTabSz="914358">
                <a:defRPr/>
              </a:pPr>
              <a:endParaRPr lang="en-US" sz="1600">
                <a:gradFill>
                  <a:gsLst>
                    <a:gs pos="14943">
                      <a:srgbClr val="000000"/>
                    </a:gs>
                    <a:gs pos="26437">
                      <a:srgbClr val="000000"/>
                    </a:gs>
                  </a:gsLst>
                  <a:lin ang="2700000" scaled="0"/>
                </a:gradFill>
                <a:latin typeface="Segoe UI Semibold"/>
                <a:ea typeface="Open Sans" panose="020B0606030504020204" pitchFamily="34" charset="0"/>
                <a:cs typeface="Open Sans" panose="020B0606030504020204" pitchFamily="34" charset="0"/>
              </a:endParaRPr>
            </a:p>
          </p:txBody>
        </p:sp>
        <p:grpSp>
          <p:nvGrpSpPr>
            <p:cNvPr id="104" name="Group 103">
              <a:extLst>
                <a:ext uri="{FF2B5EF4-FFF2-40B4-BE49-F238E27FC236}">
                  <a16:creationId xmlns:a16="http://schemas.microsoft.com/office/drawing/2014/main" id="{057ED82C-5DCA-0E74-D2A0-0D7954FE2A18}"/>
                </a:ext>
              </a:extLst>
            </p:cNvPr>
            <p:cNvGrpSpPr/>
            <p:nvPr/>
          </p:nvGrpSpPr>
          <p:grpSpPr>
            <a:xfrm>
              <a:off x="905549" y="2210549"/>
              <a:ext cx="1113349" cy="681402"/>
              <a:chOff x="1044411" y="2341344"/>
              <a:chExt cx="1113349" cy="681402"/>
            </a:xfrm>
          </p:grpSpPr>
          <p:sp>
            <p:nvSpPr>
              <p:cNvPr id="106" name="Graphic 14">
                <a:extLst>
                  <a:ext uri="{FF2B5EF4-FFF2-40B4-BE49-F238E27FC236}">
                    <a16:creationId xmlns:a16="http://schemas.microsoft.com/office/drawing/2014/main" id="{A9F66224-6A62-1D12-76C3-0E14C0284E8E}"/>
                  </a:ext>
                </a:extLst>
              </p:cNvPr>
              <p:cNvSpPr/>
              <p:nvPr/>
            </p:nvSpPr>
            <p:spPr>
              <a:xfrm>
                <a:off x="1481398"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nvGrpSpPr>
              <p:cNvPr id="108" name="Group 107">
                <a:extLst>
                  <a:ext uri="{FF2B5EF4-FFF2-40B4-BE49-F238E27FC236}">
                    <a16:creationId xmlns:a16="http://schemas.microsoft.com/office/drawing/2014/main" id="{62C948F1-0F1E-B6DF-DB95-CDC5FD488EBE}"/>
                  </a:ext>
                </a:extLst>
              </p:cNvPr>
              <p:cNvGrpSpPr/>
              <p:nvPr/>
            </p:nvGrpSpPr>
            <p:grpSpPr>
              <a:xfrm>
                <a:off x="1451477"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183" name="Freeform: Shape 182">
                  <a:extLst>
                    <a:ext uri="{FF2B5EF4-FFF2-40B4-BE49-F238E27FC236}">
                      <a16:creationId xmlns:a16="http://schemas.microsoft.com/office/drawing/2014/main" id="{E5F66AAD-CFF5-A9D2-5BB9-2717BDB27511}"/>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89" name="Freeform: Shape 188">
                  <a:extLst>
                    <a:ext uri="{FF2B5EF4-FFF2-40B4-BE49-F238E27FC236}">
                      <a16:creationId xmlns:a16="http://schemas.microsoft.com/office/drawing/2014/main" id="{88376169-7738-7FEE-32B9-977820FFB150}"/>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90" name="Freeform: Shape 189">
                  <a:extLst>
                    <a:ext uri="{FF2B5EF4-FFF2-40B4-BE49-F238E27FC236}">
                      <a16:creationId xmlns:a16="http://schemas.microsoft.com/office/drawing/2014/main" id="{E28B450F-37AA-A1DC-A832-9A7DA7769839}"/>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92" name="Freeform: Shape 191">
                  <a:extLst>
                    <a:ext uri="{FF2B5EF4-FFF2-40B4-BE49-F238E27FC236}">
                      <a16:creationId xmlns:a16="http://schemas.microsoft.com/office/drawing/2014/main" id="{8C7C7310-0028-C158-85BE-03F396A3B739}"/>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sp>
            <p:nvSpPr>
              <p:cNvPr id="110" name="Graphic 14">
                <a:extLst>
                  <a:ext uri="{FF2B5EF4-FFF2-40B4-BE49-F238E27FC236}">
                    <a16:creationId xmlns:a16="http://schemas.microsoft.com/office/drawing/2014/main" id="{FD982686-57A2-EDBA-9A6E-F3F034F0D006}"/>
                  </a:ext>
                </a:extLst>
              </p:cNvPr>
              <p:cNvSpPr/>
              <p:nvPr/>
            </p:nvSpPr>
            <p:spPr>
              <a:xfrm>
                <a:off x="1910093"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sp>
            <p:nvSpPr>
              <p:cNvPr id="112" name="Graphic 14">
                <a:extLst>
                  <a:ext uri="{FF2B5EF4-FFF2-40B4-BE49-F238E27FC236}">
                    <a16:creationId xmlns:a16="http://schemas.microsoft.com/office/drawing/2014/main" id="{6EBA7D91-6DA9-E98C-2F43-47DE2CF45979}"/>
                  </a:ext>
                </a:extLst>
              </p:cNvPr>
              <p:cNvSpPr/>
              <p:nvPr/>
            </p:nvSpPr>
            <p:spPr>
              <a:xfrm>
                <a:off x="1052704" y="2676013"/>
                <a:ext cx="247667" cy="346733"/>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nvGrpSpPr>
              <p:cNvPr id="114" name="Group 113">
                <a:extLst>
                  <a:ext uri="{FF2B5EF4-FFF2-40B4-BE49-F238E27FC236}">
                    <a16:creationId xmlns:a16="http://schemas.microsoft.com/office/drawing/2014/main" id="{A583C580-047E-CBB7-C5F7-0DB7F78B2832}"/>
                  </a:ext>
                </a:extLst>
              </p:cNvPr>
              <p:cNvGrpSpPr/>
              <p:nvPr/>
            </p:nvGrpSpPr>
            <p:grpSpPr>
              <a:xfrm>
                <a:off x="1044411"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167" name="Freeform: Shape 166">
                  <a:extLst>
                    <a:ext uri="{FF2B5EF4-FFF2-40B4-BE49-F238E27FC236}">
                      <a16:creationId xmlns:a16="http://schemas.microsoft.com/office/drawing/2014/main" id="{BD5738C1-93C4-8E70-CF82-99335CB81505}"/>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68" name="Freeform: Shape 167">
                  <a:extLst>
                    <a:ext uri="{FF2B5EF4-FFF2-40B4-BE49-F238E27FC236}">
                      <a16:creationId xmlns:a16="http://schemas.microsoft.com/office/drawing/2014/main" id="{226F8BD5-BADF-4A19-8607-2711640E1003}"/>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69" name="Freeform: Shape 168">
                  <a:extLst>
                    <a:ext uri="{FF2B5EF4-FFF2-40B4-BE49-F238E27FC236}">
                      <a16:creationId xmlns:a16="http://schemas.microsoft.com/office/drawing/2014/main" id="{0F85AEBB-503F-D64E-8E22-692DC9924432}"/>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70" name="Freeform: Shape 169">
                  <a:extLst>
                    <a:ext uri="{FF2B5EF4-FFF2-40B4-BE49-F238E27FC236}">
                      <a16:creationId xmlns:a16="http://schemas.microsoft.com/office/drawing/2014/main" id="{11BBD3D0-F7A2-090D-DB21-D5D8964E98DC}"/>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grpSp>
            <p:nvGrpSpPr>
              <p:cNvPr id="116" name="Group 115">
                <a:extLst>
                  <a:ext uri="{FF2B5EF4-FFF2-40B4-BE49-F238E27FC236}">
                    <a16:creationId xmlns:a16="http://schemas.microsoft.com/office/drawing/2014/main" id="{A7F3037D-0D37-CA04-F61A-8C5A820D4BD0}"/>
                  </a:ext>
                </a:extLst>
              </p:cNvPr>
              <p:cNvGrpSpPr/>
              <p:nvPr/>
            </p:nvGrpSpPr>
            <p:grpSpPr>
              <a:xfrm>
                <a:off x="1858543" y="2341344"/>
                <a:ext cx="288655" cy="282019"/>
                <a:chOff x="1496068" y="4181731"/>
                <a:chExt cx="1657349" cy="1619249"/>
              </a:xfrm>
              <a:gradFill>
                <a:gsLst>
                  <a:gs pos="35000">
                    <a:srgbClr val="0078D4"/>
                  </a:gs>
                  <a:gs pos="0">
                    <a:srgbClr val="C03BC4"/>
                  </a:gs>
                </a:gsLst>
                <a:path path="circle">
                  <a:fillToRect l="100000" t="100000"/>
                </a:path>
              </a:gradFill>
              <a:effectLst>
                <a:outerShdw blurRad="63500" dist="127000" dir="2700000" algn="ctr" rotWithShape="0">
                  <a:srgbClr val="454142">
                    <a:alpha val="20000"/>
                  </a:srgbClr>
                </a:outerShdw>
              </a:effectLst>
            </p:grpSpPr>
            <p:sp>
              <p:nvSpPr>
                <p:cNvPr id="118" name="Freeform: Shape 117">
                  <a:extLst>
                    <a:ext uri="{FF2B5EF4-FFF2-40B4-BE49-F238E27FC236}">
                      <a16:creationId xmlns:a16="http://schemas.microsoft.com/office/drawing/2014/main" id="{99618981-7F54-F65A-AA94-A2F6C6172FE1}"/>
                    </a:ext>
                  </a:extLst>
                </p:cNvPr>
                <p:cNvSpPr/>
                <p:nvPr/>
              </p:nvSpPr>
              <p:spPr>
                <a:xfrm>
                  <a:off x="2026515" y="4181731"/>
                  <a:ext cx="1074515" cy="407288"/>
                </a:xfrm>
                <a:custGeom>
                  <a:avLst/>
                  <a:gdLst>
                    <a:gd name="connsiteX0" fmla="*/ 415004 w 1074515"/>
                    <a:gd name="connsiteY0" fmla="*/ 22860 h 407288"/>
                    <a:gd name="connsiteX1" fmla="*/ 181547 w 1074515"/>
                    <a:gd name="connsiteY1" fmla="*/ 22860 h 407288"/>
                    <a:gd name="connsiteX2" fmla="*/ 0 w 1074515"/>
                    <a:gd name="connsiteY2" fmla="*/ 96774 h 407288"/>
                    <a:gd name="connsiteX3" fmla="*/ 794861 w 1074515"/>
                    <a:gd name="connsiteY3" fmla="*/ 407289 h 407288"/>
                    <a:gd name="connsiteX4" fmla="*/ 1074515 w 1074515"/>
                    <a:gd name="connsiteY4" fmla="*/ 298704 h 407288"/>
                    <a:gd name="connsiteX5" fmla="*/ 1036415 w 1074515"/>
                    <a:gd name="connsiteY5" fmla="*/ 275844 h 407288"/>
                    <a:gd name="connsiteX6" fmla="*/ 415004 w 1074515"/>
                    <a:gd name="connsiteY6" fmla="*/ 22860 h 40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515" h="407288">
                      <a:moveTo>
                        <a:pt x="415004" y="22860"/>
                      </a:moveTo>
                      <a:cubicBezTo>
                        <a:pt x="340138" y="-7620"/>
                        <a:pt x="256413" y="-7620"/>
                        <a:pt x="181547" y="22860"/>
                      </a:cubicBezTo>
                      <a:lnTo>
                        <a:pt x="0" y="96774"/>
                      </a:lnTo>
                      <a:lnTo>
                        <a:pt x="794861" y="407289"/>
                      </a:lnTo>
                      <a:lnTo>
                        <a:pt x="1074515" y="298704"/>
                      </a:lnTo>
                      <a:cubicBezTo>
                        <a:pt x="1063276" y="289274"/>
                        <a:pt x="1050417" y="281559"/>
                        <a:pt x="1036415" y="275844"/>
                      </a:cubicBezTo>
                      <a:lnTo>
                        <a:pt x="415004" y="22860"/>
                      </a:ln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20" name="Freeform: Shape 119">
                  <a:extLst>
                    <a:ext uri="{FF2B5EF4-FFF2-40B4-BE49-F238E27FC236}">
                      <a16:creationId xmlns:a16="http://schemas.microsoft.com/office/drawing/2014/main" id="{E91E3864-6A50-DA79-23D5-0AEAC8C2B9B6}"/>
                    </a:ext>
                  </a:extLst>
                </p:cNvPr>
                <p:cNvSpPr/>
                <p:nvPr/>
              </p:nvSpPr>
              <p:spPr>
                <a:xfrm>
                  <a:off x="2386845" y="4594068"/>
                  <a:ext cx="766572" cy="1206912"/>
                </a:xfrm>
                <a:custGeom>
                  <a:avLst/>
                  <a:gdLst>
                    <a:gd name="connsiteX0" fmla="*/ 766572 w 766572"/>
                    <a:gd name="connsiteY0" fmla="*/ 0 h 1206912"/>
                    <a:gd name="connsiteX1" fmla="*/ 0 w 766572"/>
                    <a:gd name="connsiteY1" fmla="*/ 297561 h 1206912"/>
                    <a:gd name="connsiteX2" fmla="*/ 0 w 766572"/>
                    <a:gd name="connsiteY2" fmla="*/ 1206913 h 1206912"/>
                    <a:gd name="connsiteX3" fmla="*/ 54578 w 766572"/>
                    <a:gd name="connsiteY3" fmla="*/ 1190339 h 1206912"/>
                    <a:gd name="connsiteX4" fmla="*/ 675989 w 766572"/>
                    <a:gd name="connsiteY4" fmla="*/ 937260 h 1206912"/>
                    <a:gd name="connsiteX5" fmla="*/ 766572 w 766572"/>
                    <a:gd name="connsiteY5" fmla="*/ 802196 h 1206912"/>
                    <a:gd name="connsiteX6" fmla="*/ 766572 w 766572"/>
                    <a:gd name="connsiteY6" fmla="*/ 0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72" h="1206912">
                      <a:moveTo>
                        <a:pt x="766572" y="0"/>
                      </a:moveTo>
                      <a:lnTo>
                        <a:pt x="0" y="297561"/>
                      </a:lnTo>
                      <a:lnTo>
                        <a:pt x="0" y="1206913"/>
                      </a:lnTo>
                      <a:cubicBezTo>
                        <a:pt x="18574" y="1203103"/>
                        <a:pt x="36862" y="1197578"/>
                        <a:pt x="54578" y="1190339"/>
                      </a:cubicBezTo>
                      <a:lnTo>
                        <a:pt x="675989" y="937260"/>
                      </a:lnTo>
                      <a:cubicBezTo>
                        <a:pt x="730758" y="914972"/>
                        <a:pt x="766572" y="861536"/>
                        <a:pt x="766572" y="802196"/>
                      </a:cubicBezTo>
                      <a:lnTo>
                        <a:pt x="766572" y="0"/>
                      </a:lnTo>
                      <a:close/>
                    </a:path>
                  </a:pathLst>
                </a:custGeom>
                <a:solidFill>
                  <a:srgbClr val="0070C0"/>
                </a:solid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22" name="Freeform: Shape 121">
                  <a:extLst>
                    <a:ext uri="{FF2B5EF4-FFF2-40B4-BE49-F238E27FC236}">
                      <a16:creationId xmlns:a16="http://schemas.microsoft.com/office/drawing/2014/main" id="{FDED4D3B-EEDE-46C3-1C7B-3A87CF2753FC}"/>
                    </a:ext>
                  </a:extLst>
                </p:cNvPr>
                <p:cNvSpPr/>
                <p:nvPr/>
              </p:nvSpPr>
              <p:spPr>
                <a:xfrm>
                  <a:off x="1496068" y="4594068"/>
                  <a:ext cx="766476" cy="1206912"/>
                </a:xfrm>
                <a:custGeom>
                  <a:avLst/>
                  <a:gdLst>
                    <a:gd name="connsiteX0" fmla="*/ 766477 w 766476"/>
                    <a:gd name="connsiteY0" fmla="*/ 1206913 h 1206912"/>
                    <a:gd name="connsiteX1" fmla="*/ 766477 w 766476"/>
                    <a:gd name="connsiteY1" fmla="*/ 297561 h 1206912"/>
                    <a:gd name="connsiteX2" fmla="*/ 0 w 766476"/>
                    <a:gd name="connsiteY2" fmla="*/ 0 h 1206912"/>
                    <a:gd name="connsiteX3" fmla="*/ 0 w 766476"/>
                    <a:gd name="connsiteY3" fmla="*/ 802196 h 1206912"/>
                    <a:gd name="connsiteX4" fmla="*/ 90488 w 766476"/>
                    <a:gd name="connsiteY4" fmla="*/ 937260 h 1206912"/>
                    <a:gd name="connsiteX5" fmla="*/ 711899 w 766476"/>
                    <a:gd name="connsiteY5" fmla="*/ 1190339 h 1206912"/>
                    <a:gd name="connsiteX6" fmla="*/ 766477 w 766476"/>
                    <a:gd name="connsiteY6" fmla="*/ 1206913 h 120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76" h="1206912">
                      <a:moveTo>
                        <a:pt x="766477" y="1206913"/>
                      </a:moveTo>
                      <a:lnTo>
                        <a:pt x="766477" y="297561"/>
                      </a:lnTo>
                      <a:lnTo>
                        <a:pt x="0" y="0"/>
                      </a:lnTo>
                      <a:lnTo>
                        <a:pt x="0" y="802196"/>
                      </a:lnTo>
                      <a:cubicBezTo>
                        <a:pt x="0" y="861536"/>
                        <a:pt x="35814" y="914972"/>
                        <a:pt x="90488" y="937260"/>
                      </a:cubicBezTo>
                      <a:lnTo>
                        <a:pt x="711899" y="1190339"/>
                      </a:lnTo>
                      <a:cubicBezTo>
                        <a:pt x="729710" y="1197578"/>
                        <a:pt x="747903" y="1203103"/>
                        <a:pt x="766477" y="1206913"/>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sp>
              <p:nvSpPr>
                <p:cNvPr id="166" name="Freeform: Shape 165">
                  <a:extLst>
                    <a:ext uri="{FF2B5EF4-FFF2-40B4-BE49-F238E27FC236}">
                      <a16:creationId xmlns:a16="http://schemas.microsoft.com/office/drawing/2014/main" id="{C2D6A9CF-720C-1A9B-6CE4-60D3C790C9CC}"/>
                    </a:ext>
                  </a:extLst>
                </p:cNvPr>
                <p:cNvSpPr/>
                <p:nvPr/>
              </p:nvSpPr>
              <p:spPr>
                <a:xfrm>
                  <a:off x="1548455" y="4346894"/>
                  <a:ext cx="1100804" cy="434911"/>
                </a:xfrm>
                <a:custGeom>
                  <a:avLst/>
                  <a:gdLst>
                    <a:gd name="connsiteX0" fmla="*/ 0 w 1100804"/>
                    <a:gd name="connsiteY0" fmla="*/ 133636 h 434911"/>
                    <a:gd name="connsiteX1" fmla="*/ 776192 w 1100804"/>
                    <a:gd name="connsiteY1" fmla="*/ 434912 h 434911"/>
                    <a:gd name="connsiteX2" fmla="*/ 1100804 w 1100804"/>
                    <a:gd name="connsiteY2" fmla="*/ 308896 h 434911"/>
                    <a:gd name="connsiteX3" fmla="*/ 310134 w 1100804"/>
                    <a:gd name="connsiteY3" fmla="*/ 0 h 434911"/>
                    <a:gd name="connsiteX4" fmla="*/ 38195 w 1100804"/>
                    <a:gd name="connsiteY4" fmla="*/ 110776 h 434911"/>
                    <a:gd name="connsiteX5" fmla="*/ 95 w 1100804"/>
                    <a:gd name="connsiteY5" fmla="*/ 133636 h 43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804" h="434911">
                      <a:moveTo>
                        <a:pt x="0" y="133636"/>
                      </a:moveTo>
                      <a:lnTo>
                        <a:pt x="776192" y="434912"/>
                      </a:lnTo>
                      <a:lnTo>
                        <a:pt x="1100804" y="308896"/>
                      </a:lnTo>
                      <a:lnTo>
                        <a:pt x="310134" y="0"/>
                      </a:lnTo>
                      <a:lnTo>
                        <a:pt x="38195" y="110776"/>
                      </a:lnTo>
                      <a:cubicBezTo>
                        <a:pt x="24194" y="116491"/>
                        <a:pt x="11335" y="124301"/>
                        <a:pt x="95" y="133636"/>
                      </a:cubicBezTo>
                      <a:close/>
                    </a:path>
                  </a:pathLst>
                </a:custGeom>
                <a:grpFill/>
                <a:ln w="9525" cap="flat">
                  <a:noFill/>
                  <a:prstDash val="solid"/>
                  <a:miter/>
                </a:ln>
              </p:spPr>
              <p:txBody>
                <a:bodyPr rtlCol="0" anchor="ctr"/>
                <a:lstStyle/>
                <a:p>
                  <a:pPr defTabSz="914324">
                    <a:defRPr/>
                  </a:pPr>
                  <a:endParaRPr lang="en-US" sz="1765">
                    <a:solidFill>
                      <a:srgbClr val="000000"/>
                    </a:solidFill>
                    <a:latin typeface="Segoe UI"/>
                  </a:endParaRPr>
                </a:p>
              </p:txBody>
            </p:sp>
          </p:grpSp>
        </p:grpSp>
      </p:grpSp>
      <p:sp>
        <p:nvSpPr>
          <p:cNvPr id="282" name="TextBox 281">
            <a:extLst>
              <a:ext uri="{FF2B5EF4-FFF2-40B4-BE49-F238E27FC236}">
                <a16:creationId xmlns:a16="http://schemas.microsoft.com/office/drawing/2014/main" id="{F035B4CA-565C-9887-3D56-7DE10CF93E50}"/>
              </a:ext>
            </a:extLst>
          </p:cNvPr>
          <p:cNvSpPr txBox="1"/>
          <p:nvPr/>
        </p:nvSpPr>
        <p:spPr>
          <a:xfrm>
            <a:off x="10145270" y="2034883"/>
            <a:ext cx="1354143" cy="246221"/>
          </a:xfrm>
          <a:prstGeom prst="rect">
            <a:avLst/>
          </a:prstGeom>
          <a:noFill/>
        </p:spPr>
        <p:txBody>
          <a:bodyPr wrap="square" lIns="0" tIns="0" rIns="0" bIns="0" rtlCol="0">
            <a:spAutoFit/>
          </a:bodyPr>
          <a:lstStyle/>
          <a:p>
            <a:pPr algn="ctr" defTabSz="914324">
              <a:defRPr/>
            </a:pPr>
            <a:r>
              <a:rPr lang="en-US" sz="1600">
                <a:solidFill>
                  <a:srgbClr val="FFFFFF"/>
                </a:solidFill>
                <a:latin typeface="Segoe UI Semibold"/>
              </a:rPr>
              <a:t>Marketing</a:t>
            </a:r>
          </a:p>
        </p:txBody>
      </p:sp>
      <p:cxnSp>
        <p:nvCxnSpPr>
          <p:cNvPr id="277" name="Straight Arrow Connector 276" descr="Bi-directional arrows pointing to the top and bottom">
            <a:extLst>
              <a:ext uri="{FF2B5EF4-FFF2-40B4-BE49-F238E27FC236}">
                <a16:creationId xmlns:a16="http://schemas.microsoft.com/office/drawing/2014/main" id="{F5F1C02C-E7F2-D129-3D79-D1C7324DE40D}"/>
              </a:ext>
              <a:ext uri="{C183D7F6-B498-43B3-948B-1728B52AA6E4}">
                <adec:decorative xmlns:adec="http://schemas.microsoft.com/office/drawing/2017/decorative" val="0"/>
              </a:ext>
            </a:extLst>
          </p:cNvPr>
          <p:cNvCxnSpPr>
            <a:cxnSpLocks/>
          </p:cNvCxnSpPr>
          <p:nvPr/>
        </p:nvCxnSpPr>
        <p:spPr>
          <a:xfrm flipV="1">
            <a:off x="1543212" y="3456331"/>
            <a:ext cx="0" cy="874349"/>
          </a:xfrm>
          <a:prstGeom prst="straightConnector1">
            <a:avLst/>
          </a:prstGeom>
          <a:gradFill>
            <a:gsLst>
              <a:gs pos="0">
                <a:srgbClr val="50E6FF"/>
              </a:gs>
              <a:gs pos="100000">
                <a:srgbClr val="8661C5"/>
              </a:gs>
            </a:gsLst>
            <a:lin ang="2700000" scaled="0"/>
          </a:gradFill>
          <a:ln w="19050">
            <a:solidFill>
              <a:schemeClr val="tx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sp>
        <p:nvSpPr>
          <p:cNvPr id="278" name="TextBox 277">
            <a:extLst>
              <a:ext uri="{FF2B5EF4-FFF2-40B4-BE49-F238E27FC236}">
                <a16:creationId xmlns:a16="http://schemas.microsoft.com/office/drawing/2014/main" id="{74F96485-F0CD-27EB-4AD2-2B424BA4787D}"/>
              </a:ext>
            </a:extLst>
          </p:cNvPr>
          <p:cNvSpPr txBox="1"/>
          <p:nvPr/>
        </p:nvSpPr>
        <p:spPr>
          <a:xfrm>
            <a:off x="1121289" y="3708851"/>
            <a:ext cx="843849" cy="369332"/>
          </a:xfrm>
          <a:prstGeom prst="rect">
            <a:avLst/>
          </a:prstGeom>
          <a:solidFill>
            <a:schemeClr val="bg1"/>
          </a:solidFill>
        </p:spPr>
        <p:txBody>
          <a:bodyPr wrap="square" lIns="0" tIns="0" rIns="0" bIns="0" rtlCol="0">
            <a:spAutoFit/>
          </a:bodyPr>
          <a:lstStyle/>
          <a:p>
            <a:pPr algn="ctr" defTabSz="914324">
              <a:defRPr/>
            </a:pPr>
            <a:r>
              <a:rPr lang="en-US" sz="1200">
                <a:solidFill>
                  <a:srgbClr val="FFFFFF"/>
                </a:solidFill>
                <a:latin typeface="Segoe UI Semibold"/>
              </a:rPr>
              <a:t>Data </a:t>
            </a:r>
            <a:br>
              <a:rPr lang="en-US" sz="1200">
                <a:solidFill>
                  <a:srgbClr val="FFFFFF"/>
                </a:solidFill>
                <a:latin typeface="Segoe UI Semibold"/>
              </a:rPr>
            </a:br>
            <a:r>
              <a:rPr lang="en-US" sz="1200">
                <a:solidFill>
                  <a:srgbClr val="FFFFFF"/>
                </a:solidFill>
                <a:latin typeface="Segoe UI Semibold"/>
              </a:rPr>
              <a:t>movement</a:t>
            </a:r>
          </a:p>
        </p:txBody>
      </p:sp>
      <p:grpSp>
        <p:nvGrpSpPr>
          <p:cNvPr id="193" name="Group 192">
            <a:extLst>
              <a:ext uri="{FF2B5EF4-FFF2-40B4-BE49-F238E27FC236}">
                <a16:creationId xmlns:a16="http://schemas.microsoft.com/office/drawing/2014/main" id="{FEEABEC8-41DC-71A0-F166-AC82AF4F3C62}"/>
              </a:ext>
              <a:ext uri="{C183D7F6-B498-43B3-948B-1728B52AA6E4}">
                <adec:decorative xmlns:adec="http://schemas.microsoft.com/office/drawing/2017/decorative" val="1"/>
              </a:ext>
            </a:extLst>
          </p:cNvPr>
          <p:cNvGrpSpPr/>
          <p:nvPr/>
        </p:nvGrpSpPr>
        <p:grpSpPr>
          <a:xfrm>
            <a:off x="695258" y="4452085"/>
            <a:ext cx="1583624" cy="1883304"/>
            <a:chOff x="640692" y="4314810"/>
            <a:chExt cx="1583735" cy="1883436"/>
          </a:xfrm>
        </p:grpSpPr>
        <p:sp>
          <p:nvSpPr>
            <p:cNvPr id="198" name="Rounded Rectangle 5">
              <a:extLst>
                <a:ext uri="{FF2B5EF4-FFF2-40B4-BE49-F238E27FC236}">
                  <a16:creationId xmlns:a16="http://schemas.microsoft.com/office/drawing/2014/main" id="{0E934B94-074C-02A5-17FC-072236BB13DC}"/>
                </a:ext>
                <a:ext uri="{C183D7F6-B498-43B3-948B-1728B52AA6E4}">
                  <adec:decorative xmlns:adec="http://schemas.microsoft.com/office/drawing/2017/decorative" val="1"/>
                </a:ext>
              </a:extLst>
            </p:cNvPr>
            <p:cNvSpPr/>
            <p:nvPr/>
          </p:nvSpPr>
          <p:spPr bwMode="auto">
            <a:xfrm>
              <a:off x="640692" y="4314810"/>
              <a:ext cx="1583735" cy="1883436"/>
            </a:xfrm>
            <a:prstGeom prst="roundRect">
              <a:avLst>
                <a:gd name="adj" fmla="val 2796"/>
              </a:avLst>
            </a:prstGeom>
            <a:solidFill>
              <a:schemeClr val="bg1">
                <a:lumMod val="95000"/>
              </a:schemeClr>
            </a:solidFill>
            <a:ln>
              <a:solidFill>
                <a:srgbClr val="8D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4" tIns="182867" rIns="91434" bIns="91434" numCol="1" spcCol="0" rtlCol="0" fromWordArt="0" anchor="t" anchorCtr="0" forceAA="0" compatLnSpc="1">
              <a:prstTxWarp prst="textNoShape">
                <a:avLst/>
              </a:prstTxWarp>
              <a:noAutofit/>
            </a:bodyPr>
            <a:lstStyle/>
            <a:p>
              <a:pPr algn="ctr" defTabSz="914358"/>
              <a:endParaRPr lang="en-US" sz="1600">
                <a:gradFill>
                  <a:gsLst>
                    <a:gs pos="14943">
                      <a:srgbClr val="000000"/>
                    </a:gs>
                    <a:gs pos="26437">
                      <a:srgbClr val="000000"/>
                    </a:gs>
                  </a:gsLst>
                  <a:lin ang="2700000" scaled="0"/>
                </a:gradFill>
                <a:latin typeface="Segoe UI Semibold"/>
                <a:ea typeface="Open Sans" panose="020B0606030504020204" pitchFamily="34" charset="0"/>
                <a:cs typeface="Open Sans" panose="020B0606030504020204" pitchFamily="34" charset="0"/>
              </a:endParaRPr>
            </a:p>
          </p:txBody>
        </p:sp>
        <p:sp>
          <p:nvSpPr>
            <p:cNvPr id="199" name="Graphic 14">
              <a:extLst>
                <a:ext uri="{FF2B5EF4-FFF2-40B4-BE49-F238E27FC236}">
                  <a16:creationId xmlns:a16="http://schemas.microsoft.com/office/drawing/2014/main" id="{F4ED4C26-39D3-8294-9BA2-F80BFA2977B6}"/>
                </a:ext>
              </a:extLst>
            </p:cNvPr>
            <p:cNvSpPr/>
            <p:nvPr/>
          </p:nvSpPr>
          <p:spPr>
            <a:xfrm>
              <a:off x="1076608" y="4758197"/>
              <a:ext cx="711903" cy="996662"/>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grpSp>
        <p:nvGrpSpPr>
          <p:cNvPr id="242" name="Group 241">
            <a:extLst>
              <a:ext uri="{FF2B5EF4-FFF2-40B4-BE49-F238E27FC236}">
                <a16:creationId xmlns:a16="http://schemas.microsoft.com/office/drawing/2014/main" id="{3E28219C-856D-FE47-BABD-03D814D7E9D2}"/>
              </a:ext>
              <a:ext uri="{C183D7F6-B498-43B3-948B-1728B52AA6E4}">
                <adec:decorative xmlns:adec="http://schemas.microsoft.com/office/drawing/2017/decorative" val="1"/>
              </a:ext>
            </a:extLst>
          </p:cNvPr>
          <p:cNvGrpSpPr/>
          <p:nvPr/>
        </p:nvGrpSpPr>
        <p:grpSpPr>
          <a:xfrm>
            <a:off x="2701017" y="3929113"/>
            <a:ext cx="683863" cy="2743267"/>
            <a:chOff x="2706417" y="3654041"/>
            <a:chExt cx="683911" cy="2743459"/>
          </a:xfrm>
        </p:grpSpPr>
        <p:sp>
          <p:nvSpPr>
            <p:cNvPr id="243" name="Rounded Rectangle 3" descr="Light Pattern: Grid">
              <a:extLst>
                <a:ext uri="{FF2B5EF4-FFF2-40B4-BE49-F238E27FC236}">
                  <a16:creationId xmlns:a16="http://schemas.microsoft.com/office/drawing/2014/main" id="{3901C9D3-C6B2-0ABF-AA27-972FF5FCFACF}"/>
                </a:ext>
              </a:extLst>
            </p:cNvPr>
            <p:cNvSpPr/>
            <p:nvPr/>
          </p:nvSpPr>
          <p:spPr bwMode="auto">
            <a:xfrm>
              <a:off x="2706417" y="3654041"/>
              <a:ext cx="683911" cy="2743459"/>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rmAutofit/>
            </a:bodyPr>
            <a:lstStyle/>
            <a:p>
              <a:pPr defTabSz="932429" fontAlgn="base">
                <a:spcBef>
                  <a:spcPct val="0"/>
                </a:spcBef>
                <a:spcAft>
                  <a:spcPct val="0"/>
                </a:spcAft>
              </a:pPr>
              <a:endParaRPr lang="en-US" sz="2000">
                <a:solidFill>
                  <a:srgbClr val="FFFFFF"/>
                </a:solidFill>
                <a:latin typeface="Segoe UI"/>
                <a:cs typeface="Segoe UI" pitchFamily="34" charset="0"/>
              </a:endParaRPr>
            </a:p>
          </p:txBody>
        </p:sp>
        <p:grpSp>
          <p:nvGrpSpPr>
            <p:cNvPr id="244" name="Group 243">
              <a:extLst>
                <a:ext uri="{FF2B5EF4-FFF2-40B4-BE49-F238E27FC236}">
                  <a16:creationId xmlns:a16="http://schemas.microsoft.com/office/drawing/2014/main" id="{CF6B788E-E106-BD9F-038A-591E902BFF1F}"/>
                </a:ext>
              </a:extLst>
            </p:cNvPr>
            <p:cNvGrpSpPr/>
            <p:nvPr/>
          </p:nvGrpSpPr>
          <p:grpSpPr>
            <a:xfrm>
              <a:off x="2730979" y="4807197"/>
              <a:ext cx="634786" cy="437145"/>
              <a:chOff x="2705791" y="4807900"/>
              <a:chExt cx="634786" cy="437145"/>
            </a:xfrm>
          </p:grpSpPr>
          <p:sp>
            <p:nvSpPr>
              <p:cNvPr id="245" name="Oval 244">
                <a:extLst>
                  <a:ext uri="{FF2B5EF4-FFF2-40B4-BE49-F238E27FC236}">
                    <a16:creationId xmlns:a16="http://schemas.microsoft.com/office/drawing/2014/main" id="{C0DA9D91-224B-53C3-5A9C-61808315313A}"/>
                  </a:ext>
                </a:extLst>
              </p:cNvPr>
              <p:cNvSpPr/>
              <p:nvPr/>
            </p:nvSpPr>
            <p:spPr bwMode="auto">
              <a:xfrm>
                <a:off x="2705791" y="4807900"/>
                <a:ext cx="634786" cy="437145"/>
              </a:xfrm>
              <a:prstGeom prst="ellipse">
                <a:avLst/>
              </a:prstGeom>
              <a:solidFill>
                <a:srgbClr val="0070C0"/>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spAutoFit/>
              </a:bodyPr>
              <a:lstStyle/>
              <a:p>
                <a:pPr algn="ctr" defTabSz="914324"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246" name="Graphic 192">
                <a:extLst>
                  <a:ext uri="{FF2B5EF4-FFF2-40B4-BE49-F238E27FC236}">
                    <a16:creationId xmlns:a16="http://schemas.microsoft.com/office/drawing/2014/main" id="{FD6F0D2B-B370-2BDB-0C6D-C813CD23FF39}"/>
                  </a:ext>
                </a:extLst>
              </p:cNvPr>
              <p:cNvSpPr/>
              <p:nvPr/>
            </p:nvSpPr>
            <p:spPr>
              <a:xfrm>
                <a:off x="2877321" y="4849686"/>
                <a:ext cx="291727" cy="353574"/>
              </a:xfrm>
              <a:custGeom>
                <a:avLst/>
                <a:gdLst>
                  <a:gd name="connsiteX0" fmla="*/ 306017 w 571499"/>
                  <a:gd name="connsiteY0" fmla="*/ 8388 h 685800"/>
                  <a:gd name="connsiteX1" fmla="*/ 265592 w 571499"/>
                  <a:gd name="connsiteY1" fmla="*/ 8366 h 685800"/>
                  <a:gd name="connsiteX2" fmla="*/ 28575 w 571499"/>
                  <a:gd name="connsiteY2" fmla="*/ 114300 h 685800"/>
                  <a:gd name="connsiteX3" fmla="*/ 0 w 571499"/>
                  <a:gd name="connsiteY3" fmla="*/ 142875 h 685800"/>
                  <a:gd name="connsiteX4" fmla="*/ 0 w 571499"/>
                  <a:gd name="connsiteY4" fmla="*/ 314397 h 685800"/>
                  <a:gd name="connsiteX5" fmla="*/ 276714 w 571499"/>
                  <a:gd name="connsiteY5" fmla="*/ 684331 h 685800"/>
                  <a:gd name="connsiteX6" fmla="*/ 294786 w 571499"/>
                  <a:gd name="connsiteY6" fmla="*/ 684331 h 685800"/>
                  <a:gd name="connsiteX7" fmla="*/ 571499 w 571499"/>
                  <a:gd name="connsiteY7" fmla="*/ 314397 h 685800"/>
                  <a:gd name="connsiteX8" fmla="*/ 571499 w 571499"/>
                  <a:gd name="connsiteY8" fmla="*/ 142875 h 685800"/>
                  <a:gd name="connsiteX9" fmla="*/ 542924 w 571499"/>
                  <a:gd name="connsiteY9" fmla="*/ 114300 h 685800"/>
                  <a:gd name="connsiteX10" fmla="*/ 306017 w 571499"/>
                  <a:gd name="connsiteY10" fmla="*/ 8388 h 685800"/>
                  <a:gd name="connsiteX11" fmla="*/ 448833 w 571499"/>
                  <a:gd name="connsiteY11" fmla="*/ 236969 h 685800"/>
                  <a:gd name="connsiteX12" fmla="*/ 448833 w 571499"/>
                  <a:gd name="connsiteY12" fmla="*/ 277380 h 685800"/>
                  <a:gd name="connsiteX13" fmla="*/ 277380 w 571499"/>
                  <a:gd name="connsiteY13" fmla="*/ 448830 h 685800"/>
                  <a:gd name="connsiteX14" fmla="*/ 236969 w 571499"/>
                  <a:gd name="connsiteY14" fmla="*/ 448830 h 685800"/>
                  <a:gd name="connsiteX15" fmla="*/ 151268 w 571499"/>
                  <a:gd name="connsiteY15" fmla="*/ 363129 h 685800"/>
                  <a:gd name="connsiteX16" fmla="*/ 151244 w 571499"/>
                  <a:gd name="connsiteY16" fmla="*/ 322694 h 685800"/>
                  <a:gd name="connsiteX17" fmla="*/ 191655 w 571499"/>
                  <a:gd name="connsiteY17" fmla="*/ 322694 h 685800"/>
                  <a:gd name="connsiteX18" fmla="*/ 257175 w 571499"/>
                  <a:gd name="connsiteY18" fmla="*/ 388213 h 685800"/>
                  <a:gd name="connsiteX19" fmla="*/ 408393 w 571499"/>
                  <a:gd name="connsiteY19" fmla="*/ 236993 h 685800"/>
                  <a:gd name="connsiteX20" fmla="*/ 448833 w 571499"/>
                  <a:gd name="connsiteY20" fmla="*/ 236969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1499" h="685800">
                    <a:moveTo>
                      <a:pt x="306017" y="8388"/>
                    </a:moveTo>
                    <a:cubicBezTo>
                      <a:pt x="294863" y="-2787"/>
                      <a:pt x="276759" y="-2797"/>
                      <a:pt x="265592" y="8366"/>
                    </a:cubicBezTo>
                    <a:cubicBezTo>
                      <a:pt x="194548" y="79382"/>
                      <a:pt x="115970" y="114300"/>
                      <a:pt x="28575" y="114300"/>
                    </a:cubicBezTo>
                    <a:cubicBezTo>
                      <a:pt x="12794" y="114300"/>
                      <a:pt x="0" y="127093"/>
                      <a:pt x="0" y="142875"/>
                    </a:cubicBezTo>
                    <a:lnTo>
                      <a:pt x="0" y="314397"/>
                    </a:lnTo>
                    <a:cubicBezTo>
                      <a:pt x="0" y="498325"/>
                      <a:pt x="93798" y="623363"/>
                      <a:pt x="276714" y="684331"/>
                    </a:cubicBezTo>
                    <a:cubicBezTo>
                      <a:pt x="282579" y="686291"/>
                      <a:pt x="288920" y="686291"/>
                      <a:pt x="294786" y="684331"/>
                    </a:cubicBezTo>
                    <a:cubicBezTo>
                      <a:pt x="477699" y="623363"/>
                      <a:pt x="571499" y="498325"/>
                      <a:pt x="571499" y="314397"/>
                    </a:cubicBezTo>
                    <a:lnTo>
                      <a:pt x="571499" y="142875"/>
                    </a:lnTo>
                    <a:cubicBezTo>
                      <a:pt x="571499" y="127093"/>
                      <a:pt x="558704" y="114300"/>
                      <a:pt x="542924" y="114300"/>
                    </a:cubicBezTo>
                    <a:cubicBezTo>
                      <a:pt x="455422" y="114300"/>
                      <a:pt x="376887" y="79389"/>
                      <a:pt x="306017" y="8388"/>
                    </a:cubicBezTo>
                    <a:close/>
                    <a:moveTo>
                      <a:pt x="448833" y="236969"/>
                    </a:moveTo>
                    <a:cubicBezTo>
                      <a:pt x="459988" y="248128"/>
                      <a:pt x="459988" y="266221"/>
                      <a:pt x="448833" y="277380"/>
                    </a:cubicBezTo>
                    <a:lnTo>
                      <a:pt x="277380" y="448830"/>
                    </a:lnTo>
                    <a:cubicBezTo>
                      <a:pt x="266221" y="459988"/>
                      <a:pt x="248128" y="459988"/>
                      <a:pt x="236969" y="448830"/>
                    </a:cubicBezTo>
                    <a:lnTo>
                      <a:pt x="151268" y="363129"/>
                    </a:lnTo>
                    <a:cubicBezTo>
                      <a:pt x="140109" y="351970"/>
                      <a:pt x="140085" y="333853"/>
                      <a:pt x="151244" y="322694"/>
                    </a:cubicBezTo>
                    <a:cubicBezTo>
                      <a:pt x="162404" y="311535"/>
                      <a:pt x="180496" y="311535"/>
                      <a:pt x="191655" y="322694"/>
                    </a:cubicBezTo>
                    <a:lnTo>
                      <a:pt x="257175" y="388213"/>
                    </a:lnTo>
                    <a:lnTo>
                      <a:pt x="408393" y="236993"/>
                    </a:lnTo>
                    <a:cubicBezTo>
                      <a:pt x="419555" y="225834"/>
                      <a:pt x="437671" y="225810"/>
                      <a:pt x="448833" y="236969"/>
                    </a:cubicBezTo>
                    <a:close/>
                  </a:path>
                </a:pathLst>
              </a:custGeom>
              <a:solidFill>
                <a:schemeClr val="bg1"/>
              </a:solidFill>
              <a:ln w="56555" cap="flat">
                <a:noFill/>
                <a:prstDash val="solid"/>
                <a:miter/>
              </a:ln>
            </p:spPr>
            <p:txBody>
              <a:bodyPr rtlCol="0" anchor="ctr"/>
              <a:lstStyle/>
              <a:p>
                <a:pPr defTabSz="914324">
                  <a:defRPr/>
                </a:pPr>
                <a:endParaRPr lang="en-US" sz="1765">
                  <a:solidFill>
                    <a:srgbClr val="000000"/>
                  </a:solidFill>
                  <a:latin typeface="Segoe UI"/>
                </a:endParaRPr>
              </a:p>
            </p:txBody>
          </p:sp>
        </p:grpSp>
      </p:grpSp>
      <p:cxnSp>
        <p:nvCxnSpPr>
          <p:cNvPr id="271" name="Straight Arrow Connector 270" descr="Bi-directional arrows pointing to the top and bottom">
            <a:extLst>
              <a:ext uri="{FF2B5EF4-FFF2-40B4-BE49-F238E27FC236}">
                <a16:creationId xmlns:a16="http://schemas.microsoft.com/office/drawing/2014/main" id="{3E2B1711-822C-BF53-DC0E-7AEDCEA9FD9A}"/>
              </a:ext>
              <a:ext uri="{C183D7F6-B498-43B3-948B-1728B52AA6E4}">
                <adec:decorative xmlns:adec="http://schemas.microsoft.com/office/drawing/2017/decorative" val="0"/>
              </a:ext>
            </a:extLst>
          </p:cNvPr>
          <p:cNvCxnSpPr>
            <a:cxnSpLocks/>
          </p:cNvCxnSpPr>
          <p:nvPr/>
        </p:nvCxnSpPr>
        <p:spPr>
          <a:xfrm flipV="1">
            <a:off x="4598826" y="3456331"/>
            <a:ext cx="0" cy="874349"/>
          </a:xfrm>
          <a:prstGeom prst="straightConnector1">
            <a:avLst/>
          </a:prstGeom>
          <a:gradFill>
            <a:gsLst>
              <a:gs pos="0">
                <a:srgbClr val="50E6FF"/>
              </a:gs>
              <a:gs pos="100000">
                <a:srgbClr val="8661C5"/>
              </a:gs>
            </a:gsLst>
            <a:lin ang="2700000" scaled="0"/>
          </a:gradFill>
          <a:ln w="19050">
            <a:solidFill>
              <a:schemeClr val="tx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sp>
        <p:nvSpPr>
          <p:cNvPr id="272" name="TextBox 271">
            <a:extLst>
              <a:ext uri="{FF2B5EF4-FFF2-40B4-BE49-F238E27FC236}">
                <a16:creationId xmlns:a16="http://schemas.microsoft.com/office/drawing/2014/main" id="{146D0E15-E110-9045-E570-D490BBEFAD7C}"/>
              </a:ext>
            </a:extLst>
          </p:cNvPr>
          <p:cNvSpPr txBox="1"/>
          <p:nvPr/>
        </p:nvSpPr>
        <p:spPr>
          <a:xfrm>
            <a:off x="4176902" y="3708851"/>
            <a:ext cx="843849" cy="369332"/>
          </a:xfrm>
          <a:prstGeom prst="rect">
            <a:avLst/>
          </a:prstGeom>
          <a:solidFill>
            <a:schemeClr val="bg1"/>
          </a:solidFill>
        </p:spPr>
        <p:txBody>
          <a:bodyPr wrap="square" lIns="0" tIns="0" rIns="0" bIns="0" rtlCol="0">
            <a:spAutoFit/>
          </a:bodyPr>
          <a:lstStyle/>
          <a:p>
            <a:pPr algn="ctr" defTabSz="914324">
              <a:defRPr/>
            </a:pPr>
            <a:r>
              <a:rPr lang="en-US" sz="1200">
                <a:solidFill>
                  <a:srgbClr val="FFFFFF"/>
                </a:solidFill>
                <a:latin typeface="Segoe UI Semibold"/>
              </a:rPr>
              <a:t>Data </a:t>
            </a:r>
            <a:br>
              <a:rPr lang="en-US" sz="1200">
                <a:solidFill>
                  <a:srgbClr val="FFFFFF"/>
                </a:solidFill>
                <a:latin typeface="Segoe UI Semibold"/>
              </a:rPr>
            </a:br>
            <a:r>
              <a:rPr lang="en-US" sz="1200">
                <a:solidFill>
                  <a:srgbClr val="FFFFFF"/>
                </a:solidFill>
                <a:latin typeface="Segoe UI Semibold"/>
              </a:rPr>
              <a:t>movement</a:t>
            </a:r>
          </a:p>
        </p:txBody>
      </p:sp>
      <p:grpSp>
        <p:nvGrpSpPr>
          <p:cNvPr id="200" name="Group 199">
            <a:extLst>
              <a:ext uri="{FF2B5EF4-FFF2-40B4-BE49-F238E27FC236}">
                <a16:creationId xmlns:a16="http://schemas.microsoft.com/office/drawing/2014/main" id="{EC2098EC-0414-A6DB-6080-9238EF23B443}"/>
              </a:ext>
              <a:ext uri="{C183D7F6-B498-43B3-948B-1728B52AA6E4}">
                <adec:decorative xmlns:adec="http://schemas.microsoft.com/office/drawing/2017/decorative" val="1"/>
              </a:ext>
            </a:extLst>
          </p:cNvPr>
          <p:cNvGrpSpPr/>
          <p:nvPr/>
        </p:nvGrpSpPr>
        <p:grpSpPr>
          <a:xfrm>
            <a:off x="3807015" y="4452085"/>
            <a:ext cx="1583624" cy="1883304"/>
            <a:chOff x="640692" y="4314810"/>
            <a:chExt cx="1583735" cy="1883436"/>
          </a:xfrm>
        </p:grpSpPr>
        <p:sp>
          <p:nvSpPr>
            <p:cNvPr id="201" name="Rounded Rectangle 5">
              <a:extLst>
                <a:ext uri="{FF2B5EF4-FFF2-40B4-BE49-F238E27FC236}">
                  <a16:creationId xmlns:a16="http://schemas.microsoft.com/office/drawing/2014/main" id="{CB825899-BC4B-A723-827A-E94E316A9CC2}"/>
                </a:ext>
                <a:ext uri="{C183D7F6-B498-43B3-948B-1728B52AA6E4}">
                  <adec:decorative xmlns:adec="http://schemas.microsoft.com/office/drawing/2017/decorative" val="1"/>
                </a:ext>
              </a:extLst>
            </p:cNvPr>
            <p:cNvSpPr/>
            <p:nvPr/>
          </p:nvSpPr>
          <p:spPr bwMode="auto">
            <a:xfrm>
              <a:off x="640692" y="4314810"/>
              <a:ext cx="1583735" cy="1883436"/>
            </a:xfrm>
            <a:prstGeom prst="roundRect">
              <a:avLst>
                <a:gd name="adj" fmla="val 2796"/>
              </a:avLst>
            </a:prstGeom>
            <a:solidFill>
              <a:schemeClr val="bg1">
                <a:lumMod val="95000"/>
              </a:schemeClr>
            </a:solidFill>
            <a:ln>
              <a:solidFill>
                <a:srgbClr val="8D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4" tIns="182867" rIns="91434" bIns="91434" numCol="1" spcCol="0" rtlCol="0" fromWordArt="0" anchor="t" anchorCtr="0" forceAA="0" compatLnSpc="1">
              <a:prstTxWarp prst="textNoShape">
                <a:avLst/>
              </a:prstTxWarp>
              <a:noAutofit/>
            </a:bodyPr>
            <a:lstStyle/>
            <a:p>
              <a:pPr algn="ctr" defTabSz="914358"/>
              <a:endParaRPr lang="en-US" sz="1600">
                <a:gradFill>
                  <a:gsLst>
                    <a:gs pos="14943">
                      <a:srgbClr val="000000"/>
                    </a:gs>
                    <a:gs pos="26437">
                      <a:srgbClr val="000000"/>
                    </a:gs>
                  </a:gsLst>
                  <a:lin ang="2700000" scaled="0"/>
                </a:gradFill>
                <a:latin typeface="Segoe UI Semibold"/>
                <a:ea typeface="Open Sans" panose="020B0606030504020204" pitchFamily="34" charset="0"/>
                <a:cs typeface="Open Sans" panose="020B0606030504020204" pitchFamily="34" charset="0"/>
              </a:endParaRPr>
            </a:p>
          </p:txBody>
        </p:sp>
        <p:sp>
          <p:nvSpPr>
            <p:cNvPr id="202" name="Graphic 14">
              <a:extLst>
                <a:ext uri="{FF2B5EF4-FFF2-40B4-BE49-F238E27FC236}">
                  <a16:creationId xmlns:a16="http://schemas.microsoft.com/office/drawing/2014/main" id="{52FF6650-6FB5-C9A7-1604-80F2A51EBAC8}"/>
                </a:ext>
              </a:extLst>
            </p:cNvPr>
            <p:cNvSpPr/>
            <p:nvPr/>
          </p:nvSpPr>
          <p:spPr>
            <a:xfrm>
              <a:off x="1076608" y="4758197"/>
              <a:ext cx="711903" cy="996662"/>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grpSp>
        <p:nvGrpSpPr>
          <p:cNvPr id="247" name="Group 246">
            <a:extLst>
              <a:ext uri="{FF2B5EF4-FFF2-40B4-BE49-F238E27FC236}">
                <a16:creationId xmlns:a16="http://schemas.microsoft.com/office/drawing/2014/main" id="{DE17E2AF-FF5B-5011-E56C-52F1D6DBD9BF}"/>
              </a:ext>
              <a:ext uri="{C183D7F6-B498-43B3-948B-1728B52AA6E4}">
                <adec:decorative xmlns:adec="http://schemas.microsoft.com/office/drawing/2017/decorative" val="1"/>
              </a:ext>
            </a:extLst>
          </p:cNvPr>
          <p:cNvGrpSpPr/>
          <p:nvPr/>
        </p:nvGrpSpPr>
        <p:grpSpPr>
          <a:xfrm>
            <a:off x="5812775" y="3929113"/>
            <a:ext cx="683863" cy="2743267"/>
            <a:chOff x="2706417" y="3654041"/>
            <a:chExt cx="683911" cy="2743459"/>
          </a:xfrm>
        </p:grpSpPr>
        <p:sp>
          <p:nvSpPr>
            <p:cNvPr id="248" name="Rounded Rectangle 3" descr="Light Pattern: Grid">
              <a:extLst>
                <a:ext uri="{FF2B5EF4-FFF2-40B4-BE49-F238E27FC236}">
                  <a16:creationId xmlns:a16="http://schemas.microsoft.com/office/drawing/2014/main" id="{5073F5D5-A9AE-596B-670B-7D9D7F55ECDF}"/>
                </a:ext>
              </a:extLst>
            </p:cNvPr>
            <p:cNvSpPr/>
            <p:nvPr/>
          </p:nvSpPr>
          <p:spPr bwMode="auto">
            <a:xfrm>
              <a:off x="2706417" y="3654041"/>
              <a:ext cx="683911" cy="2743459"/>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rmAutofit/>
            </a:bodyPr>
            <a:lstStyle/>
            <a:p>
              <a:pPr defTabSz="932429" fontAlgn="base">
                <a:spcBef>
                  <a:spcPct val="0"/>
                </a:spcBef>
                <a:spcAft>
                  <a:spcPct val="0"/>
                </a:spcAft>
              </a:pPr>
              <a:endParaRPr lang="en-US" sz="2000">
                <a:solidFill>
                  <a:srgbClr val="FFFFFF"/>
                </a:solidFill>
                <a:latin typeface="Segoe UI"/>
                <a:cs typeface="Segoe UI" pitchFamily="34" charset="0"/>
              </a:endParaRPr>
            </a:p>
          </p:txBody>
        </p:sp>
        <p:grpSp>
          <p:nvGrpSpPr>
            <p:cNvPr id="249" name="Group 248">
              <a:extLst>
                <a:ext uri="{FF2B5EF4-FFF2-40B4-BE49-F238E27FC236}">
                  <a16:creationId xmlns:a16="http://schemas.microsoft.com/office/drawing/2014/main" id="{19A1323B-E7FF-7081-5716-C8F8707EE1BE}"/>
                </a:ext>
              </a:extLst>
            </p:cNvPr>
            <p:cNvGrpSpPr/>
            <p:nvPr/>
          </p:nvGrpSpPr>
          <p:grpSpPr>
            <a:xfrm>
              <a:off x="2730979" y="4807197"/>
              <a:ext cx="634786" cy="437145"/>
              <a:chOff x="2705791" y="4807900"/>
              <a:chExt cx="634786" cy="437145"/>
            </a:xfrm>
          </p:grpSpPr>
          <p:sp>
            <p:nvSpPr>
              <p:cNvPr id="250" name="Oval 249">
                <a:extLst>
                  <a:ext uri="{FF2B5EF4-FFF2-40B4-BE49-F238E27FC236}">
                    <a16:creationId xmlns:a16="http://schemas.microsoft.com/office/drawing/2014/main" id="{C7D36243-4EC5-C817-BDCE-18B602E1A52D}"/>
                  </a:ext>
                </a:extLst>
              </p:cNvPr>
              <p:cNvSpPr/>
              <p:nvPr/>
            </p:nvSpPr>
            <p:spPr bwMode="auto">
              <a:xfrm>
                <a:off x="2705791" y="4807900"/>
                <a:ext cx="634786" cy="437145"/>
              </a:xfrm>
              <a:prstGeom prst="ellipse">
                <a:avLst/>
              </a:prstGeom>
              <a:solidFill>
                <a:srgbClr val="0070C0"/>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spAutoFit/>
              </a:bodyPr>
              <a:lstStyle/>
              <a:p>
                <a:pPr algn="ctr" defTabSz="914324"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251" name="Graphic 192">
                <a:extLst>
                  <a:ext uri="{FF2B5EF4-FFF2-40B4-BE49-F238E27FC236}">
                    <a16:creationId xmlns:a16="http://schemas.microsoft.com/office/drawing/2014/main" id="{C709C273-0A27-B89F-1969-172F8973498D}"/>
                  </a:ext>
                </a:extLst>
              </p:cNvPr>
              <p:cNvSpPr/>
              <p:nvPr/>
            </p:nvSpPr>
            <p:spPr>
              <a:xfrm>
                <a:off x="2877321" y="4849686"/>
                <a:ext cx="291727" cy="353574"/>
              </a:xfrm>
              <a:custGeom>
                <a:avLst/>
                <a:gdLst>
                  <a:gd name="connsiteX0" fmla="*/ 306017 w 571499"/>
                  <a:gd name="connsiteY0" fmla="*/ 8388 h 685800"/>
                  <a:gd name="connsiteX1" fmla="*/ 265592 w 571499"/>
                  <a:gd name="connsiteY1" fmla="*/ 8366 h 685800"/>
                  <a:gd name="connsiteX2" fmla="*/ 28575 w 571499"/>
                  <a:gd name="connsiteY2" fmla="*/ 114300 h 685800"/>
                  <a:gd name="connsiteX3" fmla="*/ 0 w 571499"/>
                  <a:gd name="connsiteY3" fmla="*/ 142875 h 685800"/>
                  <a:gd name="connsiteX4" fmla="*/ 0 w 571499"/>
                  <a:gd name="connsiteY4" fmla="*/ 314397 h 685800"/>
                  <a:gd name="connsiteX5" fmla="*/ 276714 w 571499"/>
                  <a:gd name="connsiteY5" fmla="*/ 684331 h 685800"/>
                  <a:gd name="connsiteX6" fmla="*/ 294786 w 571499"/>
                  <a:gd name="connsiteY6" fmla="*/ 684331 h 685800"/>
                  <a:gd name="connsiteX7" fmla="*/ 571499 w 571499"/>
                  <a:gd name="connsiteY7" fmla="*/ 314397 h 685800"/>
                  <a:gd name="connsiteX8" fmla="*/ 571499 w 571499"/>
                  <a:gd name="connsiteY8" fmla="*/ 142875 h 685800"/>
                  <a:gd name="connsiteX9" fmla="*/ 542924 w 571499"/>
                  <a:gd name="connsiteY9" fmla="*/ 114300 h 685800"/>
                  <a:gd name="connsiteX10" fmla="*/ 306017 w 571499"/>
                  <a:gd name="connsiteY10" fmla="*/ 8388 h 685800"/>
                  <a:gd name="connsiteX11" fmla="*/ 448833 w 571499"/>
                  <a:gd name="connsiteY11" fmla="*/ 236969 h 685800"/>
                  <a:gd name="connsiteX12" fmla="*/ 448833 w 571499"/>
                  <a:gd name="connsiteY12" fmla="*/ 277380 h 685800"/>
                  <a:gd name="connsiteX13" fmla="*/ 277380 w 571499"/>
                  <a:gd name="connsiteY13" fmla="*/ 448830 h 685800"/>
                  <a:gd name="connsiteX14" fmla="*/ 236969 w 571499"/>
                  <a:gd name="connsiteY14" fmla="*/ 448830 h 685800"/>
                  <a:gd name="connsiteX15" fmla="*/ 151268 w 571499"/>
                  <a:gd name="connsiteY15" fmla="*/ 363129 h 685800"/>
                  <a:gd name="connsiteX16" fmla="*/ 151244 w 571499"/>
                  <a:gd name="connsiteY16" fmla="*/ 322694 h 685800"/>
                  <a:gd name="connsiteX17" fmla="*/ 191655 w 571499"/>
                  <a:gd name="connsiteY17" fmla="*/ 322694 h 685800"/>
                  <a:gd name="connsiteX18" fmla="*/ 257175 w 571499"/>
                  <a:gd name="connsiteY18" fmla="*/ 388213 h 685800"/>
                  <a:gd name="connsiteX19" fmla="*/ 408393 w 571499"/>
                  <a:gd name="connsiteY19" fmla="*/ 236993 h 685800"/>
                  <a:gd name="connsiteX20" fmla="*/ 448833 w 571499"/>
                  <a:gd name="connsiteY20" fmla="*/ 236969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1499" h="685800">
                    <a:moveTo>
                      <a:pt x="306017" y="8388"/>
                    </a:moveTo>
                    <a:cubicBezTo>
                      <a:pt x="294863" y="-2787"/>
                      <a:pt x="276759" y="-2797"/>
                      <a:pt x="265592" y="8366"/>
                    </a:cubicBezTo>
                    <a:cubicBezTo>
                      <a:pt x="194548" y="79382"/>
                      <a:pt x="115970" y="114300"/>
                      <a:pt x="28575" y="114300"/>
                    </a:cubicBezTo>
                    <a:cubicBezTo>
                      <a:pt x="12794" y="114300"/>
                      <a:pt x="0" y="127093"/>
                      <a:pt x="0" y="142875"/>
                    </a:cubicBezTo>
                    <a:lnTo>
                      <a:pt x="0" y="314397"/>
                    </a:lnTo>
                    <a:cubicBezTo>
                      <a:pt x="0" y="498325"/>
                      <a:pt x="93798" y="623363"/>
                      <a:pt x="276714" y="684331"/>
                    </a:cubicBezTo>
                    <a:cubicBezTo>
                      <a:pt x="282579" y="686291"/>
                      <a:pt x="288920" y="686291"/>
                      <a:pt x="294786" y="684331"/>
                    </a:cubicBezTo>
                    <a:cubicBezTo>
                      <a:pt x="477699" y="623363"/>
                      <a:pt x="571499" y="498325"/>
                      <a:pt x="571499" y="314397"/>
                    </a:cubicBezTo>
                    <a:lnTo>
                      <a:pt x="571499" y="142875"/>
                    </a:lnTo>
                    <a:cubicBezTo>
                      <a:pt x="571499" y="127093"/>
                      <a:pt x="558704" y="114300"/>
                      <a:pt x="542924" y="114300"/>
                    </a:cubicBezTo>
                    <a:cubicBezTo>
                      <a:pt x="455422" y="114300"/>
                      <a:pt x="376887" y="79389"/>
                      <a:pt x="306017" y="8388"/>
                    </a:cubicBezTo>
                    <a:close/>
                    <a:moveTo>
                      <a:pt x="448833" y="236969"/>
                    </a:moveTo>
                    <a:cubicBezTo>
                      <a:pt x="459988" y="248128"/>
                      <a:pt x="459988" y="266221"/>
                      <a:pt x="448833" y="277380"/>
                    </a:cubicBezTo>
                    <a:lnTo>
                      <a:pt x="277380" y="448830"/>
                    </a:lnTo>
                    <a:cubicBezTo>
                      <a:pt x="266221" y="459988"/>
                      <a:pt x="248128" y="459988"/>
                      <a:pt x="236969" y="448830"/>
                    </a:cubicBezTo>
                    <a:lnTo>
                      <a:pt x="151268" y="363129"/>
                    </a:lnTo>
                    <a:cubicBezTo>
                      <a:pt x="140109" y="351970"/>
                      <a:pt x="140085" y="333853"/>
                      <a:pt x="151244" y="322694"/>
                    </a:cubicBezTo>
                    <a:cubicBezTo>
                      <a:pt x="162404" y="311535"/>
                      <a:pt x="180496" y="311535"/>
                      <a:pt x="191655" y="322694"/>
                    </a:cubicBezTo>
                    <a:lnTo>
                      <a:pt x="257175" y="388213"/>
                    </a:lnTo>
                    <a:lnTo>
                      <a:pt x="408393" y="236993"/>
                    </a:lnTo>
                    <a:cubicBezTo>
                      <a:pt x="419555" y="225834"/>
                      <a:pt x="437671" y="225810"/>
                      <a:pt x="448833" y="236969"/>
                    </a:cubicBezTo>
                    <a:close/>
                  </a:path>
                </a:pathLst>
              </a:custGeom>
              <a:solidFill>
                <a:schemeClr val="bg1"/>
              </a:solidFill>
              <a:ln w="56555" cap="flat">
                <a:noFill/>
                <a:prstDash val="solid"/>
                <a:miter/>
              </a:ln>
            </p:spPr>
            <p:txBody>
              <a:bodyPr rtlCol="0" anchor="ctr"/>
              <a:lstStyle/>
              <a:p>
                <a:pPr defTabSz="914324">
                  <a:defRPr/>
                </a:pPr>
                <a:endParaRPr lang="en-US" sz="1765">
                  <a:solidFill>
                    <a:srgbClr val="000000"/>
                  </a:solidFill>
                  <a:latin typeface="Segoe UI"/>
                </a:endParaRPr>
              </a:p>
            </p:txBody>
          </p:sp>
        </p:grpSp>
      </p:grpSp>
      <p:cxnSp>
        <p:nvCxnSpPr>
          <p:cNvPr id="265" name="Straight Arrow Connector 264" descr="Bi-directional arrows pointing to the top and bottom">
            <a:extLst>
              <a:ext uri="{FF2B5EF4-FFF2-40B4-BE49-F238E27FC236}">
                <a16:creationId xmlns:a16="http://schemas.microsoft.com/office/drawing/2014/main" id="{74134749-DF72-2A85-FDF4-BE985D726300}"/>
              </a:ext>
              <a:ext uri="{C183D7F6-B498-43B3-948B-1728B52AA6E4}">
                <adec:decorative xmlns:adec="http://schemas.microsoft.com/office/drawing/2017/decorative" val="0"/>
              </a:ext>
            </a:extLst>
          </p:cNvPr>
          <p:cNvCxnSpPr>
            <a:cxnSpLocks/>
          </p:cNvCxnSpPr>
          <p:nvPr/>
        </p:nvCxnSpPr>
        <p:spPr>
          <a:xfrm flipV="1">
            <a:off x="7729298" y="3456331"/>
            <a:ext cx="0" cy="874349"/>
          </a:xfrm>
          <a:prstGeom prst="straightConnector1">
            <a:avLst/>
          </a:prstGeom>
          <a:gradFill>
            <a:gsLst>
              <a:gs pos="0">
                <a:srgbClr val="50E6FF"/>
              </a:gs>
              <a:gs pos="100000">
                <a:srgbClr val="8661C5"/>
              </a:gs>
            </a:gsLst>
            <a:lin ang="2700000" scaled="0"/>
          </a:gradFill>
          <a:ln w="19050">
            <a:solidFill>
              <a:schemeClr val="tx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sp>
        <p:nvSpPr>
          <p:cNvPr id="266" name="TextBox 265">
            <a:extLst>
              <a:ext uri="{FF2B5EF4-FFF2-40B4-BE49-F238E27FC236}">
                <a16:creationId xmlns:a16="http://schemas.microsoft.com/office/drawing/2014/main" id="{CF1C87FA-5967-C095-04EB-4D32015F56C4}"/>
              </a:ext>
            </a:extLst>
          </p:cNvPr>
          <p:cNvSpPr txBox="1"/>
          <p:nvPr/>
        </p:nvSpPr>
        <p:spPr>
          <a:xfrm>
            <a:off x="7307374" y="3708851"/>
            <a:ext cx="843849" cy="369332"/>
          </a:xfrm>
          <a:prstGeom prst="rect">
            <a:avLst/>
          </a:prstGeom>
          <a:solidFill>
            <a:schemeClr val="bg1"/>
          </a:solidFill>
        </p:spPr>
        <p:txBody>
          <a:bodyPr wrap="square" lIns="0" tIns="0" rIns="0" bIns="0" rtlCol="0">
            <a:spAutoFit/>
          </a:bodyPr>
          <a:lstStyle/>
          <a:p>
            <a:pPr algn="ctr" defTabSz="914324">
              <a:defRPr/>
            </a:pPr>
            <a:r>
              <a:rPr lang="en-US" sz="1200">
                <a:solidFill>
                  <a:srgbClr val="FFFFFF"/>
                </a:solidFill>
                <a:latin typeface="Segoe UI Semibold"/>
              </a:rPr>
              <a:t>Data </a:t>
            </a:r>
            <a:br>
              <a:rPr lang="en-US" sz="1200">
                <a:solidFill>
                  <a:srgbClr val="FFFFFF"/>
                </a:solidFill>
                <a:latin typeface="Segoe UI Semibold"/>
              </a:rPr>
            </a:br>
            <a:r>
              <a:rPr lang="en-US" sz="1200">
                <a:solidFill>
                  <a:srgbClr val="FFFFFF"/>
                </a:solidFill>
                <a:latin typeface="Segoe UI Semibold"/>
              </a:rPr>
              <a:t>movement</a:t>
            </a:r>
          </a:p>
        </p:txBody>
      </p:sp>
      <p:grpSp>
        <p:nvGrpSpPr>
          <p:cNvPr id="203" name="Group 202">
            <a:extLst>
              <a:ext uri="{FF2B5EF4-FFF2-40B4-BE49-F238E27FC236}">
                <a16:creationId xmlns:a16="http://schemas.microsoft.com/office/drawing/2014/main" id="{2449811C-868E-644E-316D-882AF93927F0}"/>
              </a:ext>
              <a:ext uri="{C183D7F6-B498-43B3-948B-1728B52AA6E4}">
                <adec:decorative xmlns:adec="http://schemas.microsoft.com/office/drawing/2017/decorative" val="1"/>
              </a:ext>
            </a:extLst>
          </p:cNvPr>
          <p:cNvGrpSpPr/>
          <p:nvPr/>
        </p:nvGrpSpPr>
        <p:grpSpPr>
          <a:xfrm>
            <a:off x="6918773" y="4452085"/>
            <a:ext cx="1583624" cy="1883304"/>
            <a:chOff x="640692" y="4314810"/>
            <a:chExt cx="1583735" cy="1883436"/>
          </a:xfrm>
        </p:grpSpPr>
        <p:sp>
          <p:nvSpPr>
            <p:cNvPr id="204" name="Rounded Rectangle 5">
              <a:extLst>
                <a:ext uri="{FF2B5EF4-FFF2-40B4-BE49-F238E27FC236}">
                  <a16:creationId xmlns:a16="http://schemas.microsoft.com/office/drawing/2014/main" id="{3637BC51-6E55-0FB6-086B-F64A4828C822}"/>
                </a:ext>
                <a:ext uri="{C183D7F6-B498-43B3-948B-1728B52AA6E4}">
                  <adec:decorative xmlns:adec="http://schemas.microsoft.com/office/drawing/2017/decorative" val="1"/>
                </a:ext>
              </a:extLst>
            </p:cNvPr>
            <p:cNvSpPr/>
            <p:nvPr/>
          </p:nvSpPr>
          <p:spPr bwMode="auto">
            <a:xfrm>
              <a:off x="640692" y="4314810"/>
              <a:ext cx="1583735" cy="1883436"/>
            </a:xfrm>
            <a:prstGeom prst="roundRect">
              <a:avLst>
                <a:gd name="adj" fmla="val 2796"/>
              </a:avLst>
            </a:prstGeom>
            <a:solidFill>
              <a:schemeClr val="bg1">
                <a:lumMod val="95000"/>
              </a:schemeClr>
            </a:solidFill>
            <a:ln>
              <a:solidFill>
                <a:srgbClr val="8D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4" tIns="182867" rIns="91434" bIns="91434" numCol="1" spcCol="0" rtlCol="0" fromWordArt="0" anchor="t" anchorCtr="0" forceAA="0" compatLnSpc="1">
              <a:prstTxWarp prst="textNoShape">
                <a:avLst/>
              </a:prstTxWarp>
              <a:noAutofit/>
            </a:bodyPr>
            <a:lstStyle/>
            <a:p>
              <a:pPr algn="ctr" defTabSz="914358"/>
              <a:endParaRPr lang="en-US" sz="1600">
                <a:gradFill>
                  <a:gsLst>
                    <a:gs pos="14943">
                      <a:srgbClr val="000000"/>
                    </a:gs>
                    <a:gs pos="26437">
                      <a:srgbClr val="000000"/>
                    </a:gs>
                  </a:gsLst>
                  <a:lin ang="2700000" scaled="0"/>
                </a:gradFill>
                <a:latin typeface="Segoe UI Semibold"/>
                <a:ea typeface="Open Sans" panose="020B0606030504020204" pitchFamily="34" charset="0"/>
                <a:cs typeface="Open Sans" panose="020B0606030504020204" pitchFamily="34" charset="0"/>
              </a:endParaRPr>
            </a:p>
          </p:txBody>
        </p:sp>
        <p:sp>
          <p:nvSpPr>
            <p:cNvPr id="205" name="Graphic 14">
              <a:extLst>
                <a:ext uri="{FF2B5EF4-FFF2-40B4-BE49-F238E27FC236}">
                  <a16:creationId xmlns:a16="http://schemas.microsoft.com/office/drawing/2014/main" id="{FF9191D8-58F3-BB2C-CD0F-C56B372489F9}"/>
                </a:ext>
              </a:extLst>
            </p:cNvPr>
            <p:cNvSpPr/>
            <p:nvPr/>
          </p:nvSpPr>
          <p:spPr>
            <a:xfrm>
              <a:off x="1076608" y="4758197"/>
              <a:ext cx="711903" cy="996662"/>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grpSp>
        <p:nvGrpSpPr>
          <p:cNvPr id="252" name="Group 251">
            <a:extLst>
              <a:ext uri="{FF2B5EF4-FFF2-40B4-BE49-F238E27FC236}">
                <a16:creationId xmlns:a16="http://schemas.microsoft.com/office/drawing/2014/main" id="{1E006CAB-8FA0-9793-62CE-6C53AF692CA6}"/>
              </a:ext>
              <a:ext uri="{C183D7F6-B498-43B3-948B-1728B52AA6E4}">
                <adec:decorative xmlns:adec="http://schemas.microsoft.com/office/drawing/2017/decorative" val="1"/>
              </a:ext>
            </a:extLst>
          </p:cNvPr>
          <p:cNvGrpSpPr/>
          <p:nvPr/>
        </p:nvGrpSpPr>
        <p:grpSpPr>
          <a:xfrm>
            <a:off x="8924533" y="3929113"/>
            <a:ext cx="683863" cy="2743267"/>
            <a:chOff x="2706417" y="3654041"/>
            <a:chExt cx="683911" cy="2743459"/>
          </a:xfrm>
        </p:grpSpPr>
        <p:sp>
          <p:nvSpPr>
            <p:cNvPr id="253" name="Rounded Rectangle 3" descr="Light Pattern: Grid">
              <a:extLst>
                <a:ext uri="{FF2B5EF4-FFF2-40B4-BE49-F238E27FC236}">
                  <a16:creationId xmlns:a16="http://schemas.microsoft.com/office/drawing/2014/main" id="{FC0C63F3-0C3C-3DD1-FD8B-3F8F91825D15}"/>
                </a:ext>
              </a:extLst>
            </p:cNvPr>
            <p:cNvSpPr/>
            <p:nvPr/>
          </p:nvSpPr>
          <p:spPr bwMode="auto">
            <a:xfrm>
              <a:off x="2706417" y="3654041"/>
              <a:ext cx="683911" cy="2743459"/>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rmAutofit/>
            </a:bodyPr>
            <a:lstStyle/>
            <a:p>
              <a:pPr defTabSz="932429"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EC2E0BE-A0EE-280F-7CE4-3721DFD8100F}"/>
                </a:ext>
              </a:extLst>
            </p:cNvPr>
            <p:cNvGrpSpPr/>
            <p:nvPr/>
          </p:nvGrpSpPr>
          <p:grpSpPr>
            <a:xfrm>
              <a:off x="2730979" y="4807197"/>
              <a:ext cx="634786" cy="437145"/>
              <a:chOff x="2705791" y="4807900"/>
              <a:chExt cx="634786" cy="437145"/>
            </a:xfrm>
          </p:grpSpPr>
          <p:sp>
            <p:nvSpPr>
              <p:cNvPr id="255" name="Oval 254">
                <a:extLst>
                  <a:ext uri="{FF2B5EF4-FFF2-40B4-BE49-F238E27FC236}">
                    <a16:creationId xmlns:a16="http://schemas.microsoft.com/office/drawing/2014/main" id="{FCE23034-108D-8879-72C1-4D691370B9C3}"/>
                  </a:ext>
                </a:extLst>
              </p:cNvPr>
              <p:cNvSpPr/>
              <p:nvPr/>
            </p:nvSpPr>
            <p:spPr bwMode="auto">
              <a:xfrm>
                <a:off x="2705791" y="4807900"/>
                <a:ext cx="634786" cy="437145"/>
              </a:xfrm>
              <a:prstGeom prst="ellipse">
                <a:avLst/>
              </a:prstGeom>
              <a:solidFill>
                <a:srgbClr val="0070C0"/>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spAutoFit/>
              </a:bodyPr>
              <a:lstStyle/>
              <a:p>
                <a:pPr algn="ctr" defTabSz="914324"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256" name="Graphic 192">
                <a:extLst>
                  <a:ext uri="{FF2B5EF4-FFF2-40B4-BE49-F238E27FC236}">
                    <a16:creationId xmlns:a16="http://schemas.microsoft.com/office/drawing/2014/main" id="{A8851EE6-AF4D-C332-5508-F23BF562BB7D}"/>
                  </a:ext>
                </a:extLst>
              </p:cNvPr>
              <p:cNvSpPr/>
              <p:nvPr/>
            </p:nvSpPr>
            <p:spPr>
              <a:xfrm>
                <a:off x="2877321" y="4849686"/>
                <a:ext cx="291727" cy="353574"/>
              </a:xfrm>
              <a:custGeom>
                <a:avLst/>
                <a:gdLst>
                  <a:gd name="connsiteX0" fmla="*/ 306017 w 571499"/>
                  <a:gd name="connsiteY0" fmla="*/ 8388 h 685800"/>
                  <a:gd name="connsiteX1" fmla="*/ 265592 w 571499"/>
                  <a:gd name="connsiteY1" fmla="*/ 8366 h 685800"/>
                  <a:gd name="connsiteX2" fmla="*/ 28575 w 571499"/>
                  <a:gd name="connsiteY2" fmla="*/ 114300 h 685800"/>
                  <a:gd name="connsiteX3" fmla="*/ 0 w 571499"/>
                  <a:gd name="connsiteY3" fmla="*/ 142875 h 685800"/>
                  <a:gd name="connsiteX4" fmla="*/ 0 w 571499"/>
                  <a:gd name="connsiteY4" fmla="*/ 314397 h 685800"/>
                  <a:gd name="connsiteX5" fmla="*/ 276714 w 571499"/>
                  <a:gd name="connsiteY5" fmla="*/ 684331 h 685800"/>
                  <a:gd name="connsiteX6" fmla="*/ 294786 w 571499"/>
                  <a:gd name="connsiteY6" fmla="*/ 684331 h 685800"/>
                  <a:gd name="connsiteX7" fmla="*/ 571499 w 571499"/>
                  <a:gd name="connsiteY7" fmla="*/ 314397 h 685800"/>
                  <a:gd name="connsiteX8" fmla="*/ 571499 w 571499"/>
                  <a:gd name="connsiteY8" fmla="*/ 142875 h 685800"/>
                  <a:gd name="connsiteX9" fmla="*/ 542924 w 571499"/>
                  <a:gd name="connsiteY9" fmla="*/ 114300 h 685800"/>
                  <a:gd name="connsiteX10" fmla="*/ 306017 w 571499"/>
                  <a:gd name="connsiteY10" fmla="*/ 8388 h 685800"/>
                  <a:gd name="connsiteX11" fmla="*/ 448833 w 571499"/>
                  <a:gd name="connsiteY11" fmla="*/ 236969 h 685800"/>
                  <a:gd name="connsiteX12" fmla="*/ 448833 w 571499"/>
                  <a:gd name="connsiteY12" fmla="*/ 277380 h 685800"/>
                  <a:gd name="connsiteX13" fmla="*/ 277380 w 571499"/>
                  <a:gd name="connsiteY13" fmla="*/ 448830 h 685800"/>
                  <a:gd name="connsiteX14" fmla="*/ 236969 w 571499"/>
                  <a:gd name="connsiteY14" fmla="*/ 448830 h 685800"/>
                  <a:gd name="connsiteX15" fmla="*/ 151268 w 571499"/>
                  <a:gd name="connsiteY15" fmla="*/ 363129 h 685800"/>
                  <a:gd name="connsiteX16" fmla="*/ 151244 w 571499"/>
                  <a:gd name="connsiteY16" fmla="*/ 322694 h 685800"/>
                  <a:gd name="connsiteX17" fmla="*/ 191655 w 571499"/>
                  <a:gd name="connsiteY17" fmla="*/ 322694 h 685800"/>
                  <a:gd name="connsiteX18" fmla="*/ 257175 w 571499"/>
                  <a:gd name="connsiteY18" fmla="*/ 388213 h 685800"/>
                  <a:gd name="connsiteX19" fmla="*/ 408393 w 571499"/>
                  <a:gd name="connsiteY19" fmla="*/ 236993 h 685800"/>
                  <a:gd name="connsiteX20" fmla="*/ 448833 w 571499"/>
                  <a:gd name="connsiteY20" fmla="*/ 236969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1499" h="685800">
                    <a:moveTo>
                      <a:pt x="306017" y="8388"/>
                    </a:moveTo>
                    <a:cubicBezTo>
                      <a:pt x="294863" y="-2787"/>
                      <a:pt x="276759" y="-2797"/>
                      <a:pt x="265592" y="8366"/>
                    </a:cubicBezTo>
                    <a:cubicBezTo>
                      <a:pt x="194548" y="79382"/>
                      <a:pt x="115970" y="114300"/>
                      <a:pt x="28575" y="114300"/>
                    </a:cubicBezTo>
                    <a:cubicBezTo>
                      <a:pt x="12794" y="114300"/>
                      <a:pt x="0" y="127093"/>
                      <a:pt x="0" y="142875"/>
                    </a:cubicBezTo>
                    <a:lnTo>
                      <a:pt x="0" y="314397"/>
                    </a:lnTo>
                    <a:cubicBezTo>
                      <a:pt x="0" y="498325"/>
                      <a:pt x="93798" y="623363"/>
                      <a:pt x="276714" y="684331"/>
                    </a:cubicBezTo>
                    <a:cubicBezTo>
                      <a:pt x="282579" y="686291"/>
                      <a:pt x="288920" y="686291"/>
                      <a:pt x="294786" y="684331"/>
                    </a:cubicBezTo>
                    <a:cubicBezTo>
                      <a:pt x="477699" y="623363"/>
                      <a:pt x="571499" y="498325"/>
                      <a:pt x="571499" y="314397"/>
                    </a:cubicBezTo>
                    <a:lnTo>
                      <a:pt x="571499" y="142875"/>
                    </a:lnTo>
                    <a:cubicBezTo>
                      <a:pt x="571499" y="127093"/>
                      <a:pt x="558704" y="114300"/>
                      <a:pt x="542924" y="114300"/>
                    </a:cubicBezTo>
                    <a:cubicBezTo>
                      <a:pt x="455422" y="114300"/>
                      <a:pt x="376887" y="79389"/>
                      <a:pt x="306017" y="8388"/>
                    </a:cubicBezTo>
                    <a:close/>
                    <a:moveTo>
                      <a:pt x="448833" y="236969"/>
                    </a:moveTo>
                    <a:cubicBezTo>
                      <a:pt x="459988" y="248128"/>
                      <a:pt x="459988" y="266221"/>
                      <a:pt x="448833" y="277380"/>
                    </a:cubicBezTo>
                    <a:lnTo>
                      <a:pt x="277380" y="448830"/>
                    </a:lnTo>
                    <a:cubicBezTo>
                      <a:pt x="266221" y="459988"/>
                      <a:pt x="248128" y="459988"/>
                      <a:pt x="236969" y="448830"/>
                    </a:cubicBezTo>
                    <a:lnTo>
                      <a:pt x="151268" y="363129"/>
                    </a:lnTo>
                    <a:cubicBezTo>
                      <a:pt x="140109" y="351970"/>
                      <a:pt x="140085" y="333853"/>
                      <a:pt x="151244" y="322694"/>
                    </a:cubicBezTo>
                    <a:cubicBezTo>
                      <a:pt x="162404" y="311535"/>
                      <a:pt x="180496" y="311535"/>
                      <a:pt x="191655" y="322694"/>
                    </a:cubicBezTo>
                    <a:lnTo>
                      <a:pt x="257175" y="388213"/>
                    </a:lnTo>
                    <a:lnTo>
                      <a:pt x="408393" y="236993"/>
                    </a:lnTo>
                    <a:cubicBezTo>
                      <a:pt x="419555" y="225834"/>
                      <a:pt x="437671" y="225810"/>
                      <a:pt x="448833" y="236969"/>
                    </a:cubicBezTo>
                    <a:close/>
                  </a:path>
                </a:pathLst>
              </a:custGeom>
              <a:solidFill>
                <a:schemeClr val="bg1"/>
              </a:solidFill>
              <a:ln w="56555" cap="flat">
                <a:noFill/>
                <a:prstDash val="solid"/>
                <a:miter/>
              </a:ln>
            </p:spPr>
            <p:txBody>
              <a:bodyPr rtlCol="0" anchor="ctr"/>
              <a:lstStyle/>
              <a:p>
                <a:pPr defTabSz="914324">
                  <a:defRPr/>
                </a:pPr>
                <a:endParaRPr lang="en-US" sz="1765">
                  <a:solidFill>
                    <a:srgbClr val="000000"/>
                  </a:solidFill>
                  <a:latin typeface="Segoe UI"/>
                </a:endParaRPr>
              </a:p>
            </p:txBody>
          </p:sp>
        </p:grpSp>
      </p:grpSp>
      <p:cxnSp>
        <p:nvCxnSpPr>
          <p:cNvPr id="240" name="Straight Arrow Connector 239" descr="Bi-directional arrows pointing to the top and bottom">
            <a:extLst>
              <a:ext uri="{FF2B5EF4-FFF2-40B4-BE49-F238E27FC236}">
                <a16:creationId xmlns:a16="http://schemas.microsoft.com/office/drawing/2014/main" id="{8B27EB83-432C-4E39-7CF5-9491102B5BE5}"/>
              </a:ext>
              <a:ext uri="{C183D7F6-B498-43B3-948B-1728B52AA6E4}">
                <adec:decorative xmlns:adec="http://schemas.microsoft.com/office/drawing/2017/decorative" val="0"/>
              </a:ext>
            </a:extLst>
          </p:cNvPr>
          <p:cNvCxnSpPr>
            <a:cxnSpLocks/>
          </p:cNvCxnSpPr>
          <p:nvPr/>
        </p:nvCxnSpPr>
        <p:spPr>
          <a:xfrm flipV="1">
            <a:off x="10822341" y="3456331"/>
            <a:ext cx="0" cy="874349"/>
          </a:xfrm>
          <a:prstGeom prst="straightConnector1">
            <a:avLst/>
          </a:prstGeom>
          <a:gradFill>
            <a:gsLst>
              <a:gs pos="0">
                <a:srgbClr val="50E6FF"/>
              </a:gs>
              <a:gs pos="100000">
                <a:srgbClr val="8661C5"/>
              </a:gs>
            </a:gsLst>
            <a:lin ang="2700000" scaled="0"/>
          </a:gradFill>
          <a:ln w="19050">
            <a:solidFill>
              <a:schemeClr val="tx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sp>
        <p:nvSpPr>
          <p:cNvPr id="241" name="TextBox 240">
            <a:extLst>
              <a:ext uri="{FF2B5EF4-FFF2-40B4-BE49-F238E27FC236}">
                <a16:creationId xmlns:a16="http://schemas.microsoft.com/office/drawing/2014/main" id="{E0F3246C-FCD1-FA70-E4E6-483A503849F9}"/>
              </a:ext>
            </a:extLst>
          </p:cNvPr>
          <p:cNvSpPr txBox="1"/>
          <p:nvPr/>
        </p:nvSpPr>
        <p:spPr>
          <a:xfrm>
            <a:off x="10400417" y="3708851"/>
            <a:ext cx="843849" cy="369332"/>
          </a:xfrm>
          <a:prstGeom prst="rect">
            <a:avLst/>
          </a:prstGeom>
          <a:solidFill>
            <a:schemeClr val="bg1"/>
          </a:solidFill>
        </p:spPr>
        <p:txBody>
          <a:bodyPr wrap="square" lIns="0" tIns="0" rIns="0" bIns="0" rtlCol="0">
            <a:spAutoFit/>
          </a:bodyPr>
          <a:lstStyle/>
          <a:p>
            <a:pPr algn="ctr" defTabSz="914324">
              <a:defRPr/>
            </a:pPr>
            <a:r>
              <a:rPr lang="en-US" sz="1200">
                <a:solidFill>
                  <a:srgbClr val="FFFFFF"/>
                </a:solidFill>
                <a:latin typeface="Segoe UI Semibold"/>
              </a:rPr>
              <a:t>Data </a:t>
            </a:r>
            <a:br>
              <a:rPr lang="en-US" sz="1200">
                <a:solidFill>
                  <a:srgbClr val="FFFFFF"/>
                </a:solidFill>
                <a:latin typeface="Segoe UI Semibold"/>
              </a:rPr>
            </a:br>
            <a:r>
              <a:rPr lang="en-US" sz="1200">
                <a:solidFill>
                  <a:srgbClr val="FFFFFF"/>
                </a:solidFill>
                <a:latin typeface="Segoe UI Semibold"/>
              </a:rPr>
              <a:t>movement</a:t>
            </a:r>
          </a:p>
        </p:txBody>
      </p:sp>
      <p:grpSp>
        <p:nvGrpSpPr>
          <p:cNvPr id="206" name="Group 205">
            <a:extLst>
              <a:ext uri="{FF2B5EF4-FFF2-40B4-BE49-F238E27FC236}">
                <a16:creationId xmlns:a16="http://schemas.microsoft.com/office/drawing/2014/main" id="{7B08930B-12CD-2D20-358F-C846DA19D905}"/>
              </a:ext>
              <a:ext uri="{C183D7F6-B498-43B3-948B-1728B52AA6E4}">
                <adec:decorative xmlns:adec="http://schemas.microsoft.com/office/drawing/2017/decorative" val="1"/>
              </a:ext>
            </a:extLst>
          </p:cNvPr>
          <p:cNvGrpSpPr/>
          <p:nvPr/>
        </p:nvGrpSpPr>
        <p:grpSpPr>
          <a:xfrm>
            <a:off x="10030531" y="4452085"/>
            <a:ext cx="1583624" cy="1883304"/>
            <a:chOff x="640692" y="4314810"/>
            <a:chExt cx="1583735" cy="1883436"/>
          </a:xfrm>
        </p:grpSpPr>
        <p:sp>
          <p:nvSpPr>
            <p:cNvPr id="207" name="Rounded Rectangle 5">
              <a:extLst>
                <a:ext uri="{FF2B5EF4-FFF2-40B4-BE49-F238E27FC236}">
                  <a16:creationId xmlns:a16="http://schemas.microsoft.com/office/drawing/2014/main" id="{31A2B361-61A1-D559-AB61-968B32217915}"/>
                </a:ext>
                <a:ext uri="{C183D7F6-B498-43B3-948B-1728B52AA6E4}">
                  <adec:decorative xmlns:adec="http://schemas.microsoft.com/office/drawing/2017/decorative" val="1"/>
                </a:ext>
              </a:extLst>
            </p:cNvPr>
            <p:cNvSpPr/>
            <p:nvPr/>
          </p:nvSpPr>
          <p:spPr bwMode="auto">
            <a:xfrm>
              <a:off x="640692" y="4314810"/>
              <a:ext cx="1583735" cy="1883436"/>
            </a:xfrm>
            <a:prstGeom prst="roundRect">
              <a:avLst>
                <a:gd name="adj" fmla="val 2796"/>
              </a:avLst>
            </a:prstGeom>
            <a:solidFill>
              <a:schemeClr val="bg1">
                <a:lumMod val="95000"/>
              </a:schemeClr>
            </a:solidFill>
            <a:ln>
              <a:solidFill>
                <a:srgbClr val="8D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4" tIns="182867" rIns="91434" bIns="91434" numCol="1" spcCol="0" rtlCol="0" fromWordArt="0" anchor="t" anchorCtr="0" forceAA="0" compatLnSpc="1">
              <a:prstTxWarp prst="textNoShape">
                <a:avLst/>
              </a:prstTxWarp>
              <a:noAutofit/>
            </a:bodyPr>
            <a:lstStyle/>
            <a:p>
              <a:pPr algn="ctr" defTabSz="914358"/>
              <a:endParaRPr lang="en-US" sz="1600">
                <a:gradFill>
                  <a:gsLst>
                    <a:gs pos="14943">
                      <a:srgbClr val="000000"/>
                    </a:gs>
                    <a:gs pos="26437">
                      <a:srgbClr val="000000"/>
                    </a:gs>
                  </a:gsLst>
                  <a:lin ang="2700000" scaled="0"/>
                </a:gradFill>
                <a:latin typeface="Segoe UI Semibold"/>
                <a:ea typeface="Open Sans" panose="020B0606030504020204" pitchFamily="34" charset="0"/>
                <a:cs typeface="Open Sans" panose="020B0606030504020204" pitchFamily="34" charset="0"/>
              </a:endParaRPr>
            </a:p>
          </p:txBody>
        </p:sp>
        <p:sp>
          <p:nvSpPr>
            <p:cNvPr id="222" name="Graphic 14">
              <a:extLst>
                <a:ext uri="{FF2B5EF4-FFF2-40B4-BE49-F238E27FC236}">
                  <a16:creationId xmlns:a16="http://schemas.microsoft.com/office/drawing/2014/main" id="{F5F54802-D5AF-807A-F2AB-19F1E2FA81B7}"/>
                </a:ext>
              </a:extLst>
            </p:cNvPr>
            <p:cNvSpPr/>
            <p:nvPr/>
          </p:nvSpPr>
          <p:spPr>
            <a:xfrm>
              <a:off x="1076608" y="4758197"/>
              <a:ext cx="711903" cy="996662"/>
            </a:xfrm>
            <a:custGeom>
              <a:avLst/>
              <a:gdLst>
                <a:gd name="connsiteX0" fmla="*/ 0 w 513663"/>
                <a:gd name="connsiteY0" fmla="*/ 230481 h 719128"/>
                <a:gd name="connsiteX1" fmla="*/ 0 w 513663"/>
                <a:gd name="connsiteY1" fmla="*/ 359564 h 719128"/>
                <a:gd name="connsiteX2" fmla="*/ 256832 w 513663"/>
                <a:gd name="connsiteY2" fmla="*/ 487980 h 719128"/>
                <a:gd name="connsiteX3" fmla="*/ 513663 w 513663"/>
                <a:gd name="connsiteY3" fmla="*/ 359564 h 719128"/>
                <a:gd name="connsiteX4" fmla="*/ 513663 w 513663"/>
                <a:gd name="connsiteY4" fmla="*/ 230481 h 719128"/>
                <a:gd name="connsiteX5" fmla="*/ 256832 w 513663"/>
                <a:gd name="connsiteY5" fmla="*/ 308198 h 719128"/>
                <a:gd name="connsiteX6" fmla="*/ 0 w 513663"/>
                <a:gd name="connsiteY6" fmla="*/ 230481 h 719128"/>
                <a:gd name="connsiteX7" fmla="*/ 256832 w 513663"/>
                <a:gd name="connsiteY7" fmla="*/ 256832 h 719128"/>
                <a:gd name="connsiteX8" fmla="*/ 513663 w 513663"/>
                <a:gd name="connsiteY8" fmla="*/ 128416 h 719128"/>
                <a:gd name="connsiteX9" fmla="*/ 256832 w 513663"/>
                <a:gd name="connsiteY9" fmla="*/ 0 h 719128"/>
                <a:gd name="connsiteX10" fmla="*/ 0 w 513663"/>
                <a:gd name="connsiteY10" fmla="*/ 128416 h 719128"/>
                <a:gd name="connsiteX11" fmla="*/ 256832 w 513663"/>
                <a:gd name="connsiteY11" fmla="*/ 256832 h 719128"/>
                <a:gd name="connsiteX12" fmla="*/ 0 w 513663"/>
                <a:gd name="connsiteY12" fmla="*/ 460191 h 719128"/>
                <a:gd name="connsiteX13" fmla="*/ 0 w 513663"/>
                <a:gd name="connsiteY13" fmla="*/ 590713 h 719128"/>
                <a:gd name="connsiteX14" fmla="*/ 256832 w 513663"/>
                <a:gd name="connsiteY14" fmla="*/ 719128 h 719128"/>
                <a:gd name="connsiteX15" fmla="*/ 513663 w 513663"/>
                <a:gd name="connsiteY15" fmla="*/ 590713 h 719128"/>
                <a:gd name="connsiteX16" fmla="*/ 513663 w 513663"/>
                <a:gd name="connsiteY16" fmla="*/ 460191 h 719128"/>
                <a:gd name="connsiteX17" fmla="*/ 256832 w 513663"/>
                <a:gd name="connsiteY17" fmla="*/ 539346 h 719128"/>
                <a:gd name="connsiteX18" fmla="*/ 0 w 513663"/>
                <a:gd name="connsiteY18" fmla="*/ 460191 h 71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663" h="719128">
                  <a:moveTo>
                    <a:pt x="0" y="230481"/>
                  </a:moveTo>
                  <a:lnTo>
                    <a:pt x="0" y="359564"/>
                  </a:lnTo>
                  <a:cubicBezTo>
                    <a:pt x="0" y="429166"/>
                    <a:pt x="117629" y="487980"/>
                    <a:pt x="256832" y="487980"/>
                  </a:cubicBezTo>
                  <a:cubicBezTo>
                    <a:pt x="396034" y="487980"/>
                    <a:pt x="513663" y="429166"/>
                    <a:pt x="513663" y="359564"/>
                  </a:cubicBezTo>
                  <a:lnTo>
                    <a:pt x="513663" y="230481"/>
                  </a:lnTo>
                  <a:cubicBezTo>
                    <a:pt x="459369" y="278046"/>
                    <a:pt x="366550" y="308198"/>
                    <a:pt x="256832" y="308198"/>
                  </a:cubicBezTo>
                  <a:cubicBezTo>
                    <a:pt x="147113" y="308198"/>
                    <a:pt x="54294" y="278046"/>
                    <a:pt x="0" y="230481"/>
                  </a:cubicBezTo>
                  <a:close/>
                  <a:moveTo>
                    <a:pt x="256832" y="256832"/>
                  </a:moveTo>
                  <a:cubicBezTo>
                    <a:pt x="398654" y="256832"/>
                    <a:pt x="513663" y="199353"/>
                    <a:pt x="513663" y="128416"/>
                  </a:cubicBezTo>
                  <a:cubicBezTo>
                    <a:pt x="513663" y="57479"/>
                    <a:pt x="398654" y="0"/>
                    <a:pt x="256832" y="0"/>
                  </a:cubicBezTo>
                  <a:cubicBezTo>
                    <a:pt x="115009" y="0"/>
                    <a:pt x="0" y="57479"/>
                    <a:pt x="0" y="128416"/>
                  </a:cubicBezTo>
                  <a:cubicBezTo>
                    <a:pt x="0" y="199353"/>
                    <a:pt x="115009" y="256832"/>
                    <a:pt x="256832" y="256832"/>
                  </a:cubicBezTo>
                  <a:close/>
                  <a:moveTo>
                    <a:pt x="0" y="460191"/>
                  </a:moveTo>
                  <a:lnTo>
                    <a:pt x="0" y="590713"/>
                  </a:lnTo>
                  <a:cubicBezTo>
                    <a:pt x="0" y="663910"/>
                    <a:pt x="110386" y="719128"/>
                    <a:pt x="256832" y="719128"/>
                  </a:cubicBezTo>
                  <a:cubicBezTo>
                    <a:pt x="403277" y="719128"/>
                    <a:pt x="513663" y="663910"/>
                    <a:pt x="513663" y="590713"/>
                  </a:cubicBezTo>
                  <a:lnTo>
                    <a:pt x="513663" y="460191"/>
                  </a:lnTo>
                  <a:cubicBezTo>
                    <a:pt x="458907" y="508270"/>
                    <a:pt x="365266" y="539346"/>
                    <a:pt x="256832" y="539346"/>
                  </a:cubicBezTo>
                  <a:cubicBezTo>
                    <a:pt x="148397" y="539346"/>
                    <a:pt x="54756" y="508218"/>
                    <a:pt x="0" y="460191"/>
                  </a:cubicBezTo>
                  <a:close/>
                </a:path>
              </a:pathLst>
            </a:custGeom>
            <a:solidFill>
              <a:srgbClr val="0070C0"/>
            </a:solidFill>
            <a:ln w="51197" cap="flat">
              <a:noFill/>
              <a:prstDash val="solid"/>
              <a:miter/>
            </a:ln>
            <a:effectLst>
              <a:outerShdw blurRad="63500" dist="127000" dir="2700000" algn="ctr" rotWithShape="0">
                <a:srgbClr val="454142">
                  <a:alpha val="20000"/>
                </a:srgbClr>
              </a:outerShdw>
            </a:effectLst>
          </p:spPr>
          <p:txBody>
            <a:bodyPr rtlCol="0" anchor="ctr"/>
            <a:lstStyle/>
            <a:p>
              <a:pPr defTabSz="914324">
                <a:defRPr/>
              </a:pPr>
              <a:endParaRPr lang="en-US" sz="1765">
                <a:solidFill>
                  <a:srgbClr val="000000"/>
                </a:solidFill>
                <a:latin typeface="Segoe UI"/>
              </a:endParaRPr>
            </a:p>
          </p:txBody>
        </p:sp>
      </p:grpSp>
      <p:grpSp>
        <p:nvGrpSpPr>
          <p:cNvPr id="257" name="Group 256" descr="Data movement&#10;">
            <a:extLst>
              <a:ext uri="{FF2B5EF4-FFF2-40B4-BE49-F238E27FC236}">
                <a16:creationId xmlns:a16="http://schemas.microsoft.com/office/drawing/2014/main" id="{CFDAAA31-A8C6-24C8-CFF4-9190D41F366A}"/>
              </a:ext>
            </a:extLst>
          </p:cNvPr>
          <p:cNvGrpSpPr/>
          <p:nvPr/>
        </p:nvGrpSpPr>
        <p:grpSpPr>
          <a:xfrm>
            <a:off x="348277" y="6113869"/>
            <a:ext cx="11603812" cy="437114"/>
            <a:chOff x="293688" y="5838953"/>
            <a:chExt cx="11604626" cy="437145"/>
          </a:xfrm>
          <a:solidFill>
            <a:srgbClr val="0070C0"/>
          </a:solidFill>
        </p:grpSpPr>
        <p:sp>
          <p:nvSpPr>
            <p:cNvPr id="258" name="Rectangle: Rounded Corners 257"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98D05868-FC91-4137-0167-B131E531AFAE}"/>
                </a:ext>
              </a:extLst>
            </p:cNvPr>
            <p:cNvSpPr/>
            <p:nvPr/>
          </p:nvSpPr>
          <p:spPr bwMode="auto">
            <a:xfrm>
              <a:off x="293688" y="5838953"/>
              <a:ext cx="11604626" cy="437145"/>
            </a:xfrm>
            <a:prstGeom prst="roundRect">
              <a:avLst>
                <a:gd name="adj" fmla="val 50000"/>
              </a:avLst>
            </a:prstGeom>
            <a:grp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7" rIns="0" bIns="45717" numCol="1" spcCol="0" rtlCol="0" fromWordArt="0" anchor="ctr" anchorCtr="0" forceAA="0" compatLnSpc="1">
              <a:prstTxWarp prst="textNoShape">
                <a:avLst/>
              </a:prstTxWarp>
              <a:spAutoFit/>
            </a:bodyPr>
            <a:lstStyle/>
            <a:p>
              <a:pPr algn="ctr" defTabSz="914324" fontAlgn="base">
                <a:spcBef>
                  <a:spcPct val="0"/>
                </a:spcBef>
                <a:spcAft>
                  <a:spcPct val="0"/>
                </a:spcAft>
                <a:defRPr/>
              </a:pPr>
              <a:endParaRPr lang="en-US" sz="1600"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cxnSp>
          <p:nvCxnSpPr>
            <p:cNvPr id="259" name="Straight Arrow Connector 258">
              <a:extLst>
                <a:ext uri="{FF2B5EF4-FFF2-40B4-BE49-F238E27FC236}">
                  <a16:creationId xmlns:a16="http://schemas.microsoft.com/office/drawing/2014/main" id="{1D2AC67E-1536-377A-149A-C5AE021B883F}"/>
                </a:ext>
                <a:ext uri="{C183D7F6-B498-43B3-948B-1728B52AA6E4}">
                  <adec:decorative xmlns:adec="http://schemas.microsoft.com/office/drawing/2017/decorative" val="1"/>
                </a:ext>
              </a:extLst>
            </p:cNvPr>
            <p:cNvCxnSpPr>
              <a:cxnSpLocks/>
            </p:cNvCxnSpPr>
            <p:nvPr/>
          </p:nvCxnSpPr>
          <p:spPr>
            <a:xfrm>
              <a:off x="1529423" y="6057526"/>
              <a:ext cx="9133157" cy="0"/>
            </a:xfrm>
            <a:prstGeom prst="straightConnector1">
              <a:avLst/>
            </a:prstGeom>
            <a:grpFill/>
            <a:ln w="19050">
              <a:solidFill>
                <a:schemeClr val="tx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sp>
          <p:nvSpPr>
            <p:cNvPr id="260" name="TextBox 259">
              <a:extLst>
                <a:ext uri="{FF2B5EF4-FFF2-40B4-BE49-F238E27FC236}">
                  <a16:creationId xmlns:a16="http://schemas.microsoft.com/office/drawing/2014/main" id="{A9B937B4-4283-C70D-473E-3C90C288B2C5}"/>
                </a:ext>
              </a:extLst>
            </p:cNvPr>
            <p:cNvSpPr txBox="1"/>
            <p:nvPr/>
          </p:nvSpPr>
          <p:spPr>
            <a:xfrm>
              <a:off x="5225775" y="5919959"/>
              <a:ext cx="1740452" cy="246238"/>
            </a:xfrm>
            <a:prstGeom prst="rect">
              <a:avLst/>
            </a:prstGeom>
            <a:grpFill/>
          </p:spPr>
          <p:txBody>
            <a:bodyPr wrap="square" lIns="0" tIns="0" rIns="0" bIns="0" rtlCol="0">
              <a:spAutoFit/>
            </a:bodyPr>
            <a:lstStyle/>
            <a:p>
              <a:pPr algn="ctr" defTabSz="914324">
                <a:defRPr/>
              </a:pPr>
              <a:r>
                <a:rPr lang="en-US" sz="1600">
                  <a:solidFill>
                    <a:srgbClr val="FFFFFF"/>
                  </a:solidFill>
                  <a:latin typeface="Segoe UI Semibold"/>
                </a:rPr>
                <a:t>Data movement</a:t>
              </a:r>
            </a:p>
          </p:txBody>
        </p:sp>
      </p:grpSp>
    </p:spTree>
    <p:extLst>
      <p:ext uri="{BB962C8B-B14F-4D97-AF65-F5344CB8AC3E}">
        <p14:creationId xmlns:p14="http://schemas.microsoft.com/office/powerpoint/2010/main" val="1520293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par>
                                <p:cTn id="8" presetID="10" presetClass="entr" presetSubtype="0"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500"/>
                                        <p:tgtEl>
                                          <p:spTgt spid="200"/>
                                        </p:tgtEl>
                                      </p:cBhvr>
                                    </p:animEffect>
                                  </p:childTnLst>
                                </p:cTn>
                              </p:par>
                              <p:par>
                                <p:cTn id="11" presetID="10" presetClass="entr" presetSubtype="0" fill="hold" nodeType="withEffect">
                                  <p:stCondLst>
                                    <p:cond delay="0"/>
                                  </p:stCondLst>
                                  <p:childTnLst>
                                    <p:set>
                                      <p:cBhvr>
                                        <p:cTn id="12" dur="1" fill="hold">
                                          <p:stCondLst>
                                            <p:cond delay="0"/>
                                          </p:stCondLst>
                                        </p:cTn>
                                        <p:tgtEl>
                                          <p:spTgt spid="203"/>
                                        </p:tgtEl>
                                        <p:attrNameLst>
                                          <p:attrName>style.visibility</p:attrName>
                                        </p:attrNameLst>
                                      </p:cBhvr>
                                      <p:to>
                                        <p:strVal val="visible"/>
                                      </p:to>
                                    </p:set>
                                    <p:animEffect transition="in" filter="fade">
                                      <p:cBhvr>
                                        <p:cTn id="13" dur="500"/>
                                        <p:tgtEl>
                                          <p:spTgt spid="203"/>
                                        </p:tgtEl>
                                      </p:cBhvr>
                                    </p:animEffect>
                                  </p:childTnLst>
                                </p:cTn>
                              </p:par>
                              <p:par>
                                <p:cTn id="14" presetID="10" presetClass="entr" presetSubtype="0" fill="hold"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fade">
                                      <p:cBhvr>
                                        <p:cTn id="16" dur="500"/>
                                        <p:tgtEl>
                                          <p:spTgt spid="206"/>
                                        </p:tgtEl>
                                      </p:cBhvr>
                                    </p:animEffect>
                                  </p:childTnLst>
                                </p:cTn>
                              </p:par>
                              <p:par>
                                <p:cTn id="17" presetID="10" presetClass="entr" presetSubtype="0" fill="hold" nodeType="withEffect">
                                  <p:stCondLst>
                                    <p:cond delay="0"/>
                                  </p:stCondLst>
                                  <p:childTnLst>
                                    <p:set>
                                      <p:cBhvr>
                                        <p:cTn id="18" dur="1" fill="hold">
                                          <p:stCondLst>
                                            <p:cond delay="0"/>
                                          </p:stCondLst>
                                        </p:cTn>
                                        <p:tgtEl>
                                          <p:spTgt spid="242"/>
                                        </p:tgtEl>
                                        <p:attrNameLst>
                                          <p:attrName>style.visibility</p:attrName>
                                        </p:attrNameLst>
                                      </p:cBhvr>
                                      <p:to>
                                        <p:strVal val="visible"/>
                                      </p:to>
                                    </p:set>
                                    <p:animEffect transition="in" filter="fade">
                                      <p:cBhvr>
                                        <p:cTn id="19" dur="500"/>
                                        <p:tgtEl>
                                          <p:spTgt spid="242"/>
                                        </p:tgtEl>
                                      </p:cBhvr>
                                    </p:animEffect>
                                  </p:childTnLst>
                                </p:cTn>
                              </p:par>
                              <p:par>
                                <p:cTn id="20" presetID="10" presetClass="entr" presetSubtype="0" fill="hold" nodeType="with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fade">
                                      <p:cBhvr>
                                        <p:cTn id="22" dur="500"/>
                                        <p:tgtEl>
                                          <p:spTgt spid="247"/>
                                        </p:tgtEl>
                                      </p:cBhvr>
                                    </p:animEffect>
                                  </p:childTnLst>
                                </p:cTn>
                              </p:par>
                              <p:par>
                                <p:cTn id="23" presetID="10" presetClass="entr" presetSubtype="0" fill="hold" nodeType="withEffect">
                                  <p:stCondLst>
                                    <p:cond delay="0"/>
                                  </p:stCondLst>
                                  <p:childTnLst>
                                    <p:set>
                                      <p:cBhvr>
                                        <p:cTn id="24" dur="1" fill="hold">
                                          <p:stCondLst>
                                            <p:cond delay="0"/>
                                          </p:stCondLst>
                                        </p:cTn>
                                        <p:tgtEl>
                                          <p:spTgt spid="252"/>
                                        </p:tgtEl>
                                        <p:attrNameLst>
                                          <p:attrName>style.visibility</p:attrName>
                                        </p:attrNameLst>
                                      </p:cBhvr>
                                      <p:to>
                                        <p:strVal val="visible"/>
                                      </p:to>
                                    </p:set>
                                    <p:animEffect transition="in" filter="fade">
                                      <p:cBhvr>
                                        <p:cTn id="25" dur="500"/>
                                        <p:tgtEl>
                                          <p:spTgt spid="25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nodeType="clickEffect">
                                  <p:stCondLst>
                                    <p:cond delay="0"/>
                                  </p:stCondLst>
                                  <p:childTnLst>
                                    <p:set>
                                      <p:cBhvr>
                                        <p:cTn id="29" dur="1" fill="hold">
                                          <p:stCondLst>
                                            <p:cond delay="0"/>
                                          </p:stCondLst>
                                        </p:cTn>
                                        <p:tgtEl>
                                          <p:spTgt spid="257"/>
                                        </p:tgtEl>
                                        <p:attrNameLst>
                                          <p:attrName>style.visibility</p:attrName>
                                        </p:attrNameLst>
                                      </p:cBhvr>
                                      <p:to>
                                        <p:strVal val="visible"/>
                                      </p:to>
                                    </p:set>
                                    <p:animEffect transition="in" filter="barn(outVertical)">
                                      <p:cBhvr>
                                        <p:cTn id="30" dur="500"/>
                                        <p:tgtEl>
                                          <p:spTgt spid="2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4.79167E-6 -3.7037E-7 L 4.79167E-6 0.03542 " pathEditMode="relative" rAng="0" ptsTypes="AA">
                                      <p:cBhvr>
                                        <p:cTn id="37" dur="700" spd="-100000" fill="hold"/>
                                        <p:tgtEl>
                                          <p:spTgt spid="3"/>
                                        </p:tgtEl>
                                        <p:attrNameLst>
                                          <p:attrName>ppt_x</p:attrName>
                                          <p:attrName>ppt_y</p:attrName>
                                        </p:attrNameLst>
                                      </p:cBhvr>
                                      <p:rCtr x="0" y="1759"/>
                                    </p:animMotion>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42" presetClass="path" presetSubtype="0" decel="100000" fill="hold" nodeType="withEffect">
                                  <p:stCondLst>
                                    <p:cond delay="0"/>
                                  </p:stCondLst>
                                  <p:childTnLst>
                                    <p:animMotion origin="layout" path="M -3.54167E-6 -3.7037E-7 L -3.54167E-6 0.03542 " pathEditMode="relative" rAng="0" ptsTypes="AA">
                                      <p:cBhvr>
                                        <p:cTn id="42" dur="700" spd="-100000" fill="hold"/>
                                        <p:tgtEl>
                                          <p:spTgt spid="29"/>
                                        </p:tgtEl>
                                        <p:attrNameLst>
                                          <p:attrName>ppt_x</p:attrName>
                                          <p:attrName>ppt_y</p:attrName>
                                        </p:attrNameLst>
                                      </p:cBhvr>
                                      <p:rCtr x="0" y="1759"/>
                                    </p:animMotion>
                                  </p:childTnLst>
                                </p:cTn>
                              </p:par>
                              <p:par>
                                <p:cTn id="43" presetID="10" presetClass="entr" presetSubtype="0"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fade">
                                      <p:cBhvr>
                                        <p:cTn id="45" dur="500"/>
                                        <p:tgtEl>
                                          <p:spTgt spid="75"/>
                                        </p:tgtEl>
                                      </p:cBhvr>
                                    </p:animEffect>
                                  </p:childTnLst>
                                </p:cTn>
                              </p:par>
                              <p:par>
                                <p:cTn id="46" presetID="42" presetClass="path" presetSubtype="0" decel="100000" fill="hold" nodeType="withEffect">
                                  <p:stCondLst>
                                    <p:cond delay="0"/>
                                  </p:stCondLst>
                                  <p:childTnLst>
                                    <p:animMotion origin="layout" path="M -1.875E-6 -3.7037E-7 L -1.875E-6 0.03542 " pathEditMode="relative" rAng="0" ptsTypes="AA">
                                      <p:cBhvr>
                                        <p:cTn id="47" dur="700" spd="-100000" fill="hold"/>
                                        <p:tgtEl>
                                          <p:spTgt spid="75"/>
                                        </p:tgtEl>
                                        <p:attrNameLst>
                                          <p:attrName>ppt_x</p:attrName>
                                          <p:attrName>ppt_y</p:attrName>
                                        </p:attrNameLst>
                                      </p:cBhvr>
                                      <p:rCtr x="0" y="1759"/>
                                    </p:animMotion>
                                  </p:childTnLst>
                                </p:cTn>
                              </p:par>
                              <p:par>
                                <p:cTn id="48" presetID="10" presetClass="entr" presetSubtype="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par>
                                <p:cTn id="51" presetID="42" presetClass="path" presetSubtype="0" decel="100000" fill="hold" nodeType="withEffect">
                                  <p:stCondLst>
                                    <p:cond delay="0"/>
                                  </p:stCondLst>
                                  <p:childTnLst>
                                    <p:animMotion origin="layout" path="M -2.08333E-7 -3.7037E-7 L -2.08333E-7 0.03542 " pathEditMode="relative" rAng="0" ptsTypes="AA">
                                      <p:cBhvr>
                                        <p:cTn id="52" dur="700" spd="-100000" fill="hold"/>
                                        <p:tgtEl>
                                          <p:spTgt spid="100"/>
                                        </p:tgtEl>
                                        <p:attrNameLst>
                                          <p:attrName>ppt_x</p:attrName>
                                          <p:attrName>ppt_y</p:attrName>
                                        </p:attrNameLst>
                                      </p:cBhvr>
                                      <p:rCtr x="0" y="1759"/>
                                    </p:animMotion>
                                  </p:childTnLst>
                                </p:cTn>
                              </p:par>
                            </p:childTnLst>
                          </p:cTn>
                        </p:par>
                      </p:childTnLst>
                    </p:cTn>
                  </p:par>
                  <p:par>
                    <p:cTn id="53" fill="hold">
                      <p:stCondLst>
                        <p:cond delay="indefinite"/>
                      </p:stCondLst>
                      <p:childTnLst>
                        <p:par>
                          <p:cTn id="54" fill="hold">
                            <p:stCondLst>
                              <p:cond delay="0"/>
                            </p:stCondLst>
                            <p:childTnLst>
                              <p:par>
                                <p:cTn id="55" presetID="16" presetClass="entr" presetSubtype="42" fill="hold" nodeType="clickEffect">
                                  <p:stCondLst>
                                    <p:cond delay="0"/>
                                  </p:stCondLst>
                                  <p:childTnLst>
                                    <p:set>
                                      <p:cBhvr>
                                        <p:cTn id="56" dur="1" fill="hold">
                                          <p:stCondLst>
                                            <p:cond delay="0"/>
                                          </p:stCondLst>
                                        </p:cTn>
                                        <p:tgtEl>
                                          <p:spTgt spid="277"/>
                                        </p:tgtEl>
                                        <p:attrNameLst>
                                          <p:attrName>style.visibility</p:attrName>
                                        </p:attrNameLst>
                                      </p:cBhvr>
                                      <p:to>
                                        <p:strVal val="visible"/>
                                      </p:to>
                                    </p:set>
                                    <p:animEffect transition="in" filter="barn(outHorizontal)">
                                      <p:cBhvr>
                                        <p:cTn id="57" dur="500"/>
                                        <p:tgtEl>
                                          <p:spTgt spid="277"/>
                                        </p:tgtEl>
                                      </p:cBhvr>
                                    </p:animEffect>
                                  </p:childTnLst>
                                </p:cTn>
                              </p:par>
                              <p:par>
                                <p:cTn id="58" presetID="16" presetClass="entr" presetSubtype="42" fill="hold" nodeType="withEffect">
                                  <p:stCondLst>
                                    <p:cond delay="0"/>
                                  </p:stCondLst>
                                  <p:childTnLst>
                                    <p:set>
                                      <p:cBhvr>
                                        <p:cTn id="59" dur="1" fill="hold">
                                          <p:stCondLst>
                                            <p:cond delay="0"/>
                                          </p:stCondLst>
                                        </p:cTn>
                                        <p:tgtEl>
                                          <p:spTgt spid="271"/>
                                        </p:tgtEl>
                                        <p:attrNameLst>
                                          <p:attrName>style.visibility</p:attrName>
                                        </p:attrNameLst>
                                      </p:cBhvr>
                                      <p:to>
                                        <p:strVal val="visible"/>
                                      </p:to>
                                    </p:set>
                                    <p:animEffect transition="in" filter="barn(outHorizontal)">
                                      <p:cBhvr>
                                        <p:cTn id="60" dur="500"/>
                                        <p:tgtEl>
                                          <p:spTgt spid="271"/>
                                        </p:tgtEl>
                                      </p:cBhvr>
                                    </p:animEffect>
                                  </p:childTnLst>
                                </p:cTn>
                              </p:par>
                              <p:par>
                                <p:cTn id="61" presetID="16" presetClass="entr" presetSubtype="42" fill="hold" nodeType="withEffect">
                                  <p:stCondLst>
                                    <p:cond delay="0"/>
                                  </p:stCondLst>
                                  <p:childTnLst>
                                    <p:set>
                                      <p:cBhvr>
                                        <p:cTn id="62" dur="1" fill="hold">
                                          <p:stCondLst>
                                            <p:cond delay="0"/>
                                          </p:stCondLst>
                                        </p:cTn>
                                        <p:tgtEl>
                                          <p:spTgt spid="265"/>
                                        </p:tgtEl>
                                        <p:attrNameLst>
                                          <p:attrName>style.visibility</p:attrName>
                                        </p:attrNameLst>
                                      </p:cBhvr>
                                      <p:to>
                                        <p:strVal val="visible"/>
                                      </p:to>
                                    </p:set>
                                    <p:animEffect transition="in" filter="barn(outHorizontal)">
                                      <p:cBhvr>
                                        <p:cTn id="63" dur="500"/>
                                        <p:tgtEl>
                                          <p:spTgt spid="265"/>
                                        </p:tgtEl>
                                      </p:cBhvr>
                                    </p:animEffect>
                                  </p:childTnLst>
                                </p:cTn>
                              </p:par>
                              <p:par>
                                <p:cTn id="64" presetID="16" presetClass="entr" presetSubtype="42" fill="hold" nodeType="withEffect">
                                  <p:stCondLst>
                                    <p:cond delay="0"/>
                                  </p:stCondLst>
                                  <p:childTnLst>
                                    <p:set>
                                      <p:cBhvr>
                                        <p:cTn id="65" dur="1" fill="hold">
                                          <p:stCondLst>
                                            <p:cond delay="0"/>
                                          </p:stCondLst>
                                        </p:cTn>
                                        <p:tgtEl>
                                          <p:spTgt spid="240"/>
                                        </p:tgtEl>
                                        <p:attrNameLst>
                                          <p:attrName>style.visibility</p:attrName>
                                        </p:attrNameLst>
                                      </p:cBhvr>
                                      <p:to>
                                        <p:strVal val="visible"/>
                                      </p:to>
                                    </p:set>
                                    <p:animEffect transition="in" filter="barn(outHorizontal)">
                                      <p:cBhvr>
                                        <p:cTn id="66" dur="500"/>
                                        <p:tgtEl>
                                          <p:spTgt spid="24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8"/>
                                        </p:tgtEl>
                                        <p:attrNameLst>
                                          <p:attrName>style.visibility</p:attrName>
                                        </p:attrNameLst>
                                      </p:cBhvr>
                                      <p:to>
                                        <p:strVal val="visible"/>
                                      </p:to>
                                    </p:set>
                                    <p:animEffect transition="in" filter="fade">
                                      <p:cBhvr>
                                        <p:cTn id="69" dur="500"/>
                                        <p:tgtEl>
                                          <p:spTgt spid="27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2"/>
                                        </p:tgtEl>
                                        <p:attrNameLst>
                                          <p:attrName>style.visibility</p:attrName>
                                        </p:attrNameLst>
                                      </p:cBhvr>
                                      <p:to>
                                        <p:strVal val="visible"/>
                                      </p:to>
                                    </p:set>
                                    <p:animEffect transition="in" filter="fade">
                                      <p:cBhvr>
                                        <p:cTn id="72" dur="500"/>
                                        <p:tgtEl>
                                          <p:spTgt spid="27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6"/>
                                        </p:tgtEl>
                                        <p:attrNameLst>
                                          <p:attrName>style.visibility</p:attrName>
                                        </p:attrNameLst>
                                      </p:cBhvr>
                                      <p:to>
                                        <p:strVal val="visible"/>
                                      </p:to>
                                    </p:set>
                                    <p:animEffect transition="in" filter="fade">
                                      <p:cBhvr>
                                        <p:cTn id="75" dur="500"/>
                                        <p:tgtEl>
                                          <p:spTgt spid="26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1"/>
                                        </p:tgtEl>
                                        <p:attrNameLst>
                                          <p:attrName>style.visibility</p:attrName>
                                        </p:attrNameLst>
                                      </p:cBhvr>
                                      <p:to>
                                        <p:strVal val="visible"/>
                                      </p:to>
                                    </p:set>
                                    <p:animEffect transition="in" filter="fade">
                                      <p:cBhvr>
                                        <p:cTn id="78" dur="500"/>
                                        <p:tgtEl>
                                          <p:spTgt spid="241"/>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nodeType="clickEffect">
                                  <p:stCondLst>
                                    <p:cond delay="0"/>
                                  </p:stCondLst>
                                  <p:childTnLst>
                                    <p:set>
                                      <p:cBhvr>
                                        <p:cTn id="82" dur="1" fill="hold">
                                          <p:stCondLst>
                                            <p:cond delay="0"/>
                                          </p:stCondLst>
                                        </p:cTn>
                                        <p:tgtEl>
                                          <p:spTgt spid="274"/>
                                        </p:tgtEl>
                                        <p:attrNameLst>
                                          <p:attrName>style.visibility</p:attrName>
                                        </p:attrNameLst>
                                      </p:cBhvr>
                                      <p:to>
                                        <p:strVal val="visible"/>
                                      </p:to>
                                    </p:set>
                                    <p:animEffect transition="in" filter="barn(inVertical)">
                                      <p:cBhvr>
                                        <p:cTn id="83" dur="500"/>
                                        <p:tgtEl>
                                          <p:spTgt spid="274"/>
                                        </p:tgtEl>
                                      </p:cBhvr>
                                    </p:animEffect>
                                  </p:childTnLst>
                                </p:cTn>
                              </p:par>
                              <p:par>
                                <p:cTn id="84" presetID="16" presetClass="entr" presetSubtype="21" fill="hold" nodeType="withEffect">
                                  <p:stCondLst>
                                    <p:cond delay="0"/>
                                  </p:stCondLst>
                                  <p:childTnLst>
                                    <p:set>
                                      <p:cBhvr>
                                        <p:cTn id="85" dur="1" fill="hold">
                                          <p:stCondLst>
                                            <p:cond delay="0"/>
                                          </p:stCondLst>
                                        </p:cTn>
                                        <p:tgtEl>
                                          <p:spTgt spid="268"/>
                                        </p:tgtEl>
                                        <p:attrNameLst>
                                          <p:attrName>style.visibility</p:attrName>
                                        </p:attrNameLst>
                                      </p:cBhvr>
                                      <p:to>
                                        <p:strVal val="visible"/>
                                      </p:to>
                                    </p:set>
                                    <p:animEffect transition="in" filter="barn(inVertical)">
                                      <p:cBhvr>
                                        <p:cTn id="86" dur="500"/>
                                        <p:tgtEl>
                                          <p:spTgt spid="268"/>
                                        </p:tgtEl>
                                      </p:cBhvr>
                                    </p:animEffect>
                                  </p:childTnLst>
                                </p:cTn>
                              </p:par>
                              <p:par>
                                <p:cTn id="87" presetID="16" presetClass="entr" presetSubtype="21" fill="hold" nodeType="withEffect">
                                  <p:stCondLst>
                                    <p:cond delay="0"/>
                                  </p:stCondLst>
                                  <p:childTnLst>
                                    <p:set>
                                      <p:cBhvr>
                                        <p:cTn id="88" dur="1" fill="hold">
                                          <p:stCondLst>
                                            <p:cond delay="0"/>
                                          </p:stCondLst>
                                        </p:cTn>
                                        <p:tgtEl>
                                          <p:spTgt spid="262"/>
                                        </p:tgtEl>
                                        <p:attrNameLst>
                                          <p:attrName>style.visibility</p:attrName>
                                        </p:attrNameLst>
                                      </p:cBhvr>
                                      <p:to>
                                        <p:strVal val="visible"/>
                                      </p:to>
                                    </p:set>
                                    <p:animEffect transition="in" filter="barn(inVertical)">
                                      <p:cBhvr>
                                        <p:cTn id="89" dur="500"/>
                                        <p:tgtEl>
                                          <p:spTgt spid="26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75"/>
                                        </p:tgtEl>
                                        <p:attrNameLst>
                                          <p:attrName>style.visibility</p:attrName>
                                        </p:attrNameLst>
                                      </p:cBhvr>
                                      <p:to>
                                        <p:strVal val="visible"/>
                                      </p:to>
                                    </p:set>
                                    <p:animEffect transition="in" filter="fade">
                                      <p:cBhvr>
                                        <p:cTn id="92" dur="500"/>
                                        <p:tgtEl>
                                          <p:spTgt spid="27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69"/>
                                        </p:tgtEl>
                                        <p:attrNameLst>
                                          <p:attrName>style.visibility</p:attrName>
                                        </p:attrNameLst>
                                      </p:cBhvr>
                                      <p:to>
                                        <p:strVal val="visible"/>
                                      </p:to>
                                    </p:set>
                                    <p:animEffect transition="in" filter="fade">
                                      <p:cBhvr>
                                        <p:cTn id="95" dur="500"/>
                                        <p:tgtEl>
                                          <p:spTgt spid="26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63"/>
                                        </p:tgtEl>
                                        <p:attrNameLst>
                                          <p:attrName>style.visibility</p:attrName>
                                        </p:attrNameLst>
                                      </p:cBhvr>
                                      <p:to>
                                        <p:strVal val="visible"/>
                                      </p:to>
                                    </p:set>
                                    <p:animEffect transition="in" filter="fade">
                                      <p:cBhvr>
                                        <p:cTn id="98"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P spid="269" grpId="0" animBg="1"/>
      <p:bldP spid="263" grpId="0" animBg="1"/>
      <p:bldP spid="278" grpId="0" animBg="1"/>
      <p:bldP spid="272" grpId="0" animBg="1"/>
      <p:bldP spid="266" grpId="0" animBg="1"/>
      <p:bldP spid="2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3AEFBA9-EDDC-D31C-7F49-3D1ADFF7E591}"/>
              </a:ext>
            </a:extLst>
          </p:cNvPr>
          <p:cNvSpPr>
            <a:spLocks noGrp="1"/>
          </p:cNvSpPr>
          <p:nvPr>
            <p:ph type="title"/>
          </p:nvPr>
        </p:nvSpPr>
        <p:spPr>
          <a:xfrm>
            <a:off x="588650" y="5436167"/>
            <a:ext cx="11017746" cy="553920"/>
          </a:xfrm>
        </p:spPr>
        <p:txBody>
          <a:bodyPr/>
          <a:lstStyle/>
          <a:p>
            <a:r>
              <a:rPr lang="en-US" dirty="0"/>
              <a:t>How many are using Microsoft Fabric?</a:t>
            </a:r>
          </a:p>
        </p:txBody>
      </p:sp>
      <p:pic>
        <p:nvPicPr>
          <p:cNvPr id="4" name="Picture 3" descr="Yellow question mark">
            <a:extLst>
              <a:ext uri="{FF2B5EF4-FFF2-40B4-BE49-F238E27FC236}">
                <a16:creationId xmlns:a16="http://schemas.microsoft.com/office/drawing/2014/main" id="{E24A139C-0F2F-7957-C302-0C57AD1A5B1E}"/>
              </a:ext>
            </a:extLst>
          </p:cNvPr>
          <p:cNvPicPr>
            <a:picLocks noChangeAspect="1"/>
          </p:cNvPicPr>
          <p:nvPr/>
        </p:nvPicPr>
        <p:blipFill rotWithShape="1">
          <a:blip r:embed="rId2"/>
          <a:srcRect t="11095" b="26401"/>
          <a:stretch/>
        </p:blipFill>
        <p:spPr>
          <a:xfrm>
            <a:off x="440" y="6"/>
            <a:ext cx="12191132" cy="4571994"/>
          </a:xfrm>
          <a:prstGeom prst="rect">
            <a:avLst/>
          </a:prstGeom>
          <a:noFill/>
        </p:spPr>
      </p:pic>
    </p:spTree>
    <p:extLst>
      <p:ext uri="{BB962C8B-B14F-4D97-AF65-F5344CB8AC3E}">
        <p14:creationId xmlns:p14="http://schemas.microsoft.com/office/powerpoint/2010/main" val="4535882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CF8A2-B8BA-9147-CBBD-3D092577AA39}"/>
            </a:ext>
          </a:extLst>
        </p:cNvPr>
        <p:cNvGrpSpPr/>
        <p:nvPr/>
      </p:nvGrpSpPr>
      <p:grpSpPr>
        <a:xfrm>
          <a:off x="0" y="0"/>
          <a:ext cx="0" cy="0"/>
          <a:chOff x="0" y="0"/>
          <a:chExt cx="0" cy="0"/>
        </a:xfrm>
      </p:grpSpPr>
      <p:sp>
        <p:nvSpPr>
          <p:cNvPr id="12" name="!!Box 3"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34BA3BE2-E144-DBD0-2446-615B9BDE4CD8}"/>
              </a:ext>
            </a:extLst>
          </p:cNvPr>
          <p:cNvSpPr/>
          <p:nvPr/>
        </p:nvSpPr>
        <p:spPr>
          <a:xfrm>
            <a:off x="5144882" y="2688133"/>
            <a:ext cx="1893363" cy="1651458"/>
          </a:xfrm>
          <a:prstGeom prst="roundRect">
            <a:avLst>
              <a:gd name="adj" fmla="val 9056"/>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Display" panose="020F0302020204030204"/>
              <a:ea typeface="+mn-ea"/>
              <a:cs typeface="Segoe UI" pitchFamily="34" charset="0"/>
            </a:endParaRPr>
          </a:p>
        </p:txBody>
      </p:sp>
      <p:grpSp>
        <p:nvGrpSpPr>
          <p:cNvPr id="14" name="Group 13">
            <a:extLst>
              <a:ext uri="{FF2B5EF4-FFF2-40B4-BE49-F238E27FC236}">
                <a16:creationId xmlns:a16="http://schemas.microsoft.com/office/drawing/2014/main" id="{851B29ED-555E-43E9-A1BB-5BA6206DFEA6}"/>
              </a:ext>
              <a:ext uri="{C183D7F6-B498-43B3-948B-1728B52AA6E4}">
                <adec:decorative xmlns:adec="http://schemas.microsoft.com/office/drawing/2017/decorative" val="1"/>
              </a:ext>
            </a:extLst>
          </p:cNvPr>
          <p:cNvGrpSpPr/>
          <p:nvPr/>
        </p:nvGrpSpPr>
        <p:grpSpPr>
          <a:xfrm>
            <a:off x="5407914" y="3336942"/>
            <a:ext cx="1485401" cy="365396"/>
            <a:chOff x="3839632" y="2533642"/>
            <a:chExt cx="1485401" cy="365396"/>
          </a:xfrm>
        </p:grpSpPr>
        <p:pic>
          <p:nvPicPr>
            <p:cNvPr id="15" name="Picture 45">
              <a:extLst>
                <a:ext uri="{FF2B5EF4-FFF2-40B4-BE49-F238E27FC236}">
                  <a16:creationId xmlns:a16="http://schemas.microsoft.com/office/drawing/2014/main" id="{65943E11-3A61-54C9-C19C-9B2B4B45DE5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39632" y="2533642"/>
              <a:ext cx="365396" cy="365396"/>
            </a:xfrm>
            <a:prstGeom prst="rect">
              <a:avLst/>
            </a:prstGeom>
          </p:spPr>
        </p:pic>
        <p:sp>
          <p:nvSpPr>
            <p:cNvPr id="27" name="Text Placeholder 2">
              <a:extLst>
                <a:ext uri="{FF2B5EF4-FFF2-40B4-BE49-F238E27FC236}">
                  <a16:creationId xmlns:a16="http://schemas.microsoft.com/office/drawing/2014/main" id="{B6E47F44-07EB-F566-9B62-952B5891D13C}"/>
                </a:ext>
              </a:extLst>
            </p:cNvPr>
            <p:cNvSpPr txBox="1">
              <a:spLocks/>
            </p:cNvSpPr>
            <p:nvPr/>
          </p:nvSpPr>
          <p:spPr>
            <a:xfrm>
              <a:off x="4353327" y="2605792"/>
              <a:ext cx="971706" cy="21544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Sans Display" panose="020F0302020204030204"/>
                  <a:ea typeface="+mn-ea"/>
                  <a:cs typeface="Segoe Sans Display Semibold" pitchFamily="2" charset="0"/>
                </a:rPr>
                <a:t>Databases</a:t>
              </a:r>
            </a:p>
          </p:txBody>
        </p:sp>
      </p:grpSp>
      <p:sp>
        <p:nvSpPr>
          <p:cNvPr id="28" name="!! Box 4"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0EACA62C-8960-95F2-E16E-75F9144E9245}"/>
              </a:ext>
            </a:extLst>
          </p:cNvPr>
          <p:cNvSpPr/>
          <p:nvPr/>
        </p:nvSpPr>
        <p:spPr>
          <a:xfrm>
            <a:off x="7241312" y="2688133"/>
            <a:ext cx="1893363" cy="1651458"/>
          </a:xfrm>
          <a:prstGeom prst="roundRect">
            <a:avLst>
              <a:gd name="adj" fmla="val 9056"/>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Display" panose="020F0302020204030204"/>
              <a:ea typeface="+mn-ea"/>
              <a:cs typeface="Segoe UI" pitchFamily="34" charset="0"/>
            </a:endParaRPr>
          </a:p>
        </p:txBody>
      </p:sp>
      <p:sp>
        <p:nvSpPr>
          <p:cNvPr id="29" name="!! Box 5"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7CBCC0F1-B499-7106-2A9B-3D72B36E3A2E}"/>
              </a:ext>
            </a:extLst>
          </p:cNvPr>
          <p:cNvSpPr/>
          <p:nvPr/>
        </p:nvSpPr>
        <p:spPr>
          <a:xfrm>
            <a:off x="9315440" y="2688133"/>
            <a:ext cx="1893363" cy="1651458"/>
          </a:xfrm>
          <a:prstGeom prst="roundRect">
            <a:avLst>
              <a:gd name="adj" fmla="val 9056"/>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Display" panose="020F0302020204030204"/>
              <a:ea typeface="+mn-ea"/>
              <a:cs typeface="Segoe UI" pitchFamily="34" charset="0"/>
            </a:endParaRPr>
          </a:p>
        </p:txBody>
      </p:sp>
      <p:sp>
        <p:nvSpPr>
          <p:cNvPr id="30" name="Rounded Rectangle 18">
            <a:extLst>
              <a:ext uri="{FF2B5EF4-FFF2-40B4-BE49-F238E27FC236}">
                <a16:creationId xmlns:a16="http://schemas.microsoft.com/office/drawing/2014/main" id="{7DE0F37D-405D-E5AD-660F-4271A83C2097}"/>
              </a:ext>
              <a:ext uri="{C183D7F6-B498-43B3-948B-1728B52AA6E4}">
                <adec:decorative xmlns:adec="http://schemas.microsoft.com/office/drawing/2017/decorative" val="1"/>
              </a:ext>
            </a:extLst>
          </p:cNvPr>
          <p:cNvSpPr/>
          <p:nvPr/>
        </p:nvSpPr>
        <p:spPr>
          <a:xfrm>
            <a:off x="7970269" y="3278969"/>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Sans Display" panose="020F0302020204030204"/>
                <a:ea typeface="+mn-ea"/>
                <a:cs typeface="Segoe Sans Display Semibold" pitchFamily="2" charset="0"/>
              </a:rPr>
              <a:t>Real-Time Intelligence</a:t>
            </a:r>
          </a:p>
        </p:txBody>
      </p:sp>
      <p:pic>
        <p:nvPicPr>
          <p:cNvPr id="31" name="Picture 30">
            <a:extLst>
              <a:ext uri="{FF2B5EF4-FFF2-40B4-BE49-F238E27FC236}">
                <a16:creationId xmlns:a16="http://schemas.microsoft.com/office/drawing/2014/main" id="{6FFCCB11-1106-A10C-D453-6515B391C6D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77725" y="3303982"/>
            <a:ext cx="350583" cy="381885"/>
          </a:xfrm>
          <a:prstGeom prst="rect">
            <a:avLst/>
          </a:prstGeom>
        </p:spPr>
      </p:pic>
      <p:sp>
        <p:nvSpPr>
          <p:cNvPr id="32" name="Rounded Rectangle 19">
            <a:extLst>
              <a:ext uri="{FF2B5EF4-FFF2-40B4-BE49-F238E27FC236}">
                <a16:creationId xmlns:a16="http://schemas.microsoft.com/office/drawing/2014/main" id="{44B34602-3220-41FF-A5B3-EB363897A2FE}"/>
              </a:ext>
              <a:ext uri="{C183D7F6-B498-43B3-948B-1728B52AA6E4}">
                <adec:decorative xmlns:adec="http://schemas.microsoft.com/office/drawing/2017/decorative" val="1"/>
              </a:ext>
            </a:extLst>
          </p:cNvPr>
          <p:cNvSpPr/>
          <p:nvPr/>
        </p:nvSpPr>
        <p:spPr>
          <a:xfrm>
            <a:off x="10117580" y="3386734"/>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Sans Display" panose="020F0302020204030204"/>
                <a:ea typeface="+mn-ea"/>
                <a:cs typeface="Segoe Sans Display Semibold" pitchFamily="2" charset="0"/>
              </a:rPr>
              <a:t>Power BI</a:t>
            </a:r>
          </a:p>
        </p:txBody>
      </p:sp>
      <p:pic>
        <p:nvPicPr>
          <p:cNvPr id="38" name="Graphic 37">
            <a:extLst>
              <a:ext uri="{FF2B5EF4-FFF2-40B4-BE49-F238E27FC236}">
                <a16:creationId xmlns:a16="http://schemas.microsoft.com/office/drawing/2014/main" id="{E845D8E9-1C9E-A130-FDB4-18162D77A4B9}"/>
              </a:ext>
              <a:ext uri="{C183D7F6-B498-43B3-948B-1728B52AA6E4}">
                <adec:decorative xmlns:adec="http://schemas.microsoft.com/office/drawing/2017/decorative" val="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9595143" y="3275579"/>
            <a:ext cx="472385" cy="407820"/>
          </a:xfrm>
          <a:prstGeom prst="rect">
            <a:avLst/>
          </a:prstGeom>
        </p:spPr>
      </p:pic>
      <p:sp>
        <p:nvSpPr>
          <p:cNvPr id="39" name="!! Box 1"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25CF7EED-0A66-D360-7682-57DB8F27001F}"/>
              </a:ext>
            </a:extLst>
          </p:cNvPr>
          <p:cNvSpPr/>
          <p:nvPr/>
        </p:nvSpPr>
        <p:spPr>
          <a:xfrm>
            <a:off x="974326" y="2681812"/>
            <a:ext cx="1893363" cy="1651458"/>
          </a:xfrm>
          <a:prstGeom prst="roundRect">
            <a:avLst>
              <a:gd name="adj" fmla="val 9056"/>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Display" panose="020F0302020204030204"/>
              <a:ea typeface="+mn-ea"/>
              <a:cs typeface="Segoe UI" pitchFamily="34" charset="0"/>
            </a:endParaRPr>
          </a:p>
        </p:txBody>
      </p:sp>
      <p:sp>
        <p:nvSpPr>
          <p:cNvPr id="40" name="Rounded Rectangle 14">
            <a:extLst>
              <a:ext uri="{FF2B5EF4-FFF2-40B4-BE49-F238E27FC236}">
                <a16:creationId xmlns:a16="http://schemas.microsoft.com/office/drawing/2014/main" id="{B5C12EA9-D612-1CD4-C2AF-0C6F5A3FB0D9}"/>
              </a:ext>
              <a:ext uri="{C183D7F6-B498-43B3-948B-1728B52AA6E4}">
                <adec:decorative xmlns:adec="http://schemas.microsoft.com/office/drawing/2017/decorative" val="1"/>
              </a:ext>
            </a:extLst>
          </p:cNvPr>
          <p:cNvSpPr/>
          <p:nvPr/>
        </p:nvSpPr>
        <p:spPr>
          <a:xfrm>
            <a:off x="1903356" y="3269916"/>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Sans Display" panose="020F0302020204030204"/>
                <a:ea typeface="+mn-ea"/>
                <a:cs typeface="Segoe Sans Display Semibold" pitchFamily="2" charset="0"/>
              </a:rPr>
              <a:t>Data </a:t>
            </a:r>
          </a:p>
          <a:p>
            <a:pPr marL="0" marR="0" lvl="0" indent="0" algn="l" defTabSz="932742" rtl="0" eaLnBrk="1" fontAlgn="auto" latinLnBrk="0" hangingPunct="1">
              <a:lnSpc>
                <a:spcPct val="100000"/>
              </a:lnSpc>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Sans Display" panose="020F0302020204030204"/>
                <a:ea typeface="+mn-ea"/>
                <a:cs typeface="Segoe Sans Display Semibold" pitchFamily="2" charset="0"/>
              </a:rPr>
              <a:t>Factory</a:t>
            </a:r>
          </a:p>
        </p:txBody>
      </p:sp>
      <p:pic>
        <p:nvPicPr>
          <p:cNvPr id="41" name="Graphic 40">
            <a:extLst>
              <a:ext uri="{FF2B5EF4-FFF2-40B4-BE49-F238E27FC236}">
                <a16:creationId xmlns:a16="http://schemas.microsoft.com/office/drawing/2014/main" id="{D2C90591-467F-AE4D-CFB9-744F7D90010E}"/>
              </a:ext>
              <a:ext uri="{C183D7F6-B498-43B3-948B-1728B52AA6E4}">
                <adec:decorative xmlns:adec="http://schemas.microsoft.com/office/drawing/2017/decorative" val="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1317734" y="3297624"/>
            <a:ext cx="472385" cy="407820"/>
          </a:xfrm>
          <a:prstGeom prst="rect">
            <a:avLst/>
          </a:prstGeom>
        </p:spPr>
      </p:pic>
      <p:sp>
        <p:nvSpPr>
          <p:cNvPr id="51" name="!!Box 2"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7E2CA36E-5161-5D6F-2A48-84EDE753DA34}"/>
              </a:ext>
            </a:extLst>
          </p:cNvPr>
          <p:cNvSpPr/>
          <p:nvPr/>
        </p:nvSpPr>
        <p:spPr>
          <a:xfrm>
            <a:off x="3059604" y="2688133"/>
            <a:ext cx="1893363" cy="1651458"/>
          </a:xfrm>
          <a:prstGeom prst="roundRect">
            <a:avLst>
              <a:gd name="adj" fmla="val 9056"/>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Display" panose="020F0302020204030204"/>
              <a:ea typeface="+mn-ea"/>
              <a:cs typeface="Segoe UI" pitchFamily="34" charset="0"/>
            </a:endParaRPr>
          </a:p>
        </p:txBody>
      </p:sp>
      <p:sp>
        <p:nvSpPr>
          <p:cNvPr id="52" name="Rounded Rectangle 15">
            <a:extLst>
              <a:ext uri="{FF2B5EF4-FFF2-40B4-BE49-F238E27FC236}">
                <a16:creationId xmlns:a16="http://schemas.microsoft.com/office/drawing/2014/main" id="{2A930C0E-2614-4ED1-7753-964C4ED80FE8}"/>
              </a:ext>
              <a:ext uri="{C183D7F6-B498-43B3-948B-1728B52AA6E4}">
                <adec:decorative xmlns:adec="http://schemas.microsoft.com/office/drawing/2017/decorative" val="1"/>
              </a:ext>
            </a:extLst>
          </p:cNvPr>
          <p:cNvSpPr/>
          <p:nvPr/>
        </p:nvSpPr>
        <p:spPr>
          <a:xfrm>
            <a:off x="3854031" y="3386734"/>
            <a:ext cx="1191337"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Sans Display" panose="020F0302020204030204"/>
                <a:ea typeface="+mn-ea"/>
                <a:cs typeface="Segoe Sans Display Semibold" pitchFamily="2" charset="0"/>
              </a:rPr>
              <a:t>Analytics</a:t>
            </a:r>
          </a:p>
        </p:txBody>
      </p:sp>
      <p:pic>
        <p:nvPicPr>
          <p:cNvPr id="53" name="!! ICOn">
            <a:extLst>
              <a:ext uri="{FF2B5EF4-FFF2-40B4-BE49-F238E27FC236}">
                <a16:creationId xmlns:a16="http://schemas.microsoft.com/office/drawing/2014/main" id="{14B6F962-E27E-8882-C3D8-EFD4D085F36A}"/>
              </a:ext>
              <a:ext uri="{C183D7F6-B498-43B3-948B-1728B52AA6E4}">
                <adec:decorative xmlns:adec="http://schemas.microsoft.com/office/drawing/2017/decorative" val="1"/>
              </a:ext>
            </a:extLst>
          </p:cNvPr>
          <p:cNvPicPr>
            <a:picLocks noChangeAspect="1"/>
          </p:cNvPicPr>
          <p:nvPr/>
        </p:nvPicPr>
        <p:blipFill>
          <a:blip r:embed="rId10"/>
          <a:srcRect/>
          <a:stretch/>
        </p:blipFill>
        <p:spPr>
          <a:xfrm>
            <a:off x="3371717" y="3325834"/>
            <a:ext cx="367634" cy="350980"/>
          </a:xfrm>
          <a:prstGeom prst="rect">
            <a:avLst/>
          </a:prstGeom>
        </p:spPr>
      </p:pic>
      <p:grpSp>
        <p:nvGrpSpPr>
          <p:cNvPr id="54" name="Group 53">
            <a:extLst>
              <a:ext uri="{FF2B5EF4-FFF2-40B4-BE49-F238E27FC236}">
                <a16:creationId xmlns:a16="http://schemas.microsoft.com/office/drawing/2014/main" id="{5D9CDE37-D0E1-8CF7-656F-95005EAAB6B6}"/>
              </a:ext>
            </a:extLst>
          </p:cNvPr>
          <p:cNvGrpSpPr/>
          <p:nvPr/>
        </p:nvGrpSpPr>
        <p:grpSpPr>
          <a:xfrm>
            <a:off x="724894" y="1555958"/>
            <a:ext cx="10742212" cy="4829012"/>
            <a:chOff x="591025" y="1555958"/>
            <a:chExt cx="11009949" cy="4829012"/>
          </a:xfrm>
        </p:grpSpPr>
        <p:sp>
          <p:nvSpPr>
            <p:cNvPr id="55" name="Freeform 33">
              <a:extLst>
                <a:ext uri="{FF2B5EF4-FFF2-40B4-BE49-F238E27FC236}">
                  <a16:creationId xmlns:a16="http://schemas.microsoft.com/office/drawing/2014/main" id="{168E5683-01D9-7CF4-EAC7-3D6D58BCEBB0}"/>
                </a:ext>
                <a:ext uri="{C183D7F6-B498-43B3-948B-1728B52AA6E4}">
                  <adec:decorative xmlns:adec="http://schemas.microsoft.com/office/drawing/2017/decorative" val="1"/>
                </a:ext>
              </a:extLst>
            </p:cNvPr>
            <p:cNvSpPr/>
            <p:nvPr/>
          </p:nvSpPr>
          <p:spPr bwMode="auto">
            <a:xfrm>
              <a:off x="591025" y="1959198"/>
              <a:ext cx="11009949" cy="4425772"/>
            </a:xfrm>
            <a:custGeom>
              <a:avLst/>
              <a:gdLst>
                <a:gd name="connsiteX0" fmla="*/ 136491 w 11009949"/>
                <a:gd name="connsiteY0" fmla="*/ 0 h 4425772"/>
                <a:gd name="connsiteX1" fmla="*/ 5103206 w 11009949"/>
                <a:gd name="connsiteY1" fmla="*/ 0 h 4425772"/>
                <a:gd name="connsiteX2" fmla="*/ 5095898 w 11009949"/>
                <a:gd name="connsiteY2" fmla="*/ 36198 h 4425772"/>
                <a:gd name="connsiteX3" fmla="*/ 5504975 w 11009949"/>
                <a:gd name="connsiteY3" fmla="*/ 445275 h 4425772"/>
                <a:gd name="connsiteX4" fmla="*/ 5914052 w 11009949"/>
                <a:gd name="connsiteY4" fmla="*/ 36198 h 4425772"/>
                <a:gd name="connsiteX5" fmla="*/ 5906744 w 11009949"/>
                <a:gd name="connsiteY5" fmla="*/ 0 h 4425772"/>
                <a:gd name="connsiteX6" fmla="*/ 10873458 w 11009949"/>
                <a:gd name="connsiteY6" fmla="*/ 0 h 4425772"/>
                <a:gd name="connsiteX7" fmla="*/ 11009949 w 11009949"/>
                <a:gd name="connsiteY7" fmla="*/ 136491 h 4425772"/>
                <a:gd name="connsiteX8" fmla="*/ 11009949 w 11009949"/>
                <a:gd name="connsiteY8" fmla="*/ 4289281 h 4425772"/>
                <a:gd name="connsiteX9" fmla="*/ 10873458 w 11009949"/>
                <a:gd name="connsiteY9" fmla="*/ 4425772 h 4425772"/>
                <a:gd name="connsiteX10" fmla="*/ 136491 w 11009949"/>
                <a:gd name="connsiteY10" fmla="*/ 4425772 h 4425772"/>
                <a:gd name="connsiteX11" fmla="*/ 0 w 11009949"/>
                <a:gd name="connsiteY11" fmla="*/ 4289281 h 4425772"/>
                <a:gd name="connsiteX12" fmla="*/ 0 w 11009949"/>
                <a:gd name="connsiteY12" fmla="*/ 136491 h 4425772"/>
                <a:gd name="connsiteX13" fmla="*/ 136491 w 11009949"/>
                <a:gd name="connsiteY13" fmla="*/ 0 h 4425772"/>
                <a:gd name="connsiteX0" fmla="*/ 5095898 w 11009949"/>
                <a:gd name="connsiteY0" fmla="*/ 36198 h 4425772"/>
                <a:gd name="connsiteX1" fmla="*/ 5504975 w 11009949"/>
                <a:gd name="connsiteY1" fmla="*/ 445275 h 4425772"/>
                <a:gd name="connsiteX2" fmla="*/ 5914052 w 11009949"/>
                <a:gd name="connsiteY2" fmla="*/ 36198 h 4425772"/>
                <a:gd name="connsiteX3" fmla="*/ 5906744 w 11009949"/>
                <a:gd name="connsiteY3" fmla="*/ 0 h 4425772"/>
                <a:gd name="connsiteX4" fmla="*/ 10873458 w 11009949"/>
                <a:gd name="connsiteY4" fmla="*/ 0 h 4425772"/>
                <a:gd name="connsiteX5" fmla="*/ 11009949 w 11009949"/>
                <a:gd name="connsiteY5" fmla="*/ 136491 h 4425772"/>
                <a:gd name="connsiteX6" fmla="*/ 11009949 w 11009949"/>
                <a:gd name="connsiteY6" fmla="*/ 4289281 h 4425772"/>
                <a:gd name="connsiteX7" fmla="*/ 10873458 w 11009949"/>
                <a:gd name="connsiteY7" fmla="*/ 4425772 h 4425772"/>
                <a:gd name="connsiteX8" fmla="*/ 136491 w 11009949"/>
                <a:gd name="connsiteY8" fmla="*/ 4425772 h 4425772"/>
                <a:gd name="connsiteX9" fmla="*/ 0 w 11009949"/>
                <a:gd name="connsiteY9" fmla="*/ 4289281 h 4425772"/>
                <a:gd name="connsiteX10" fmla="*/ 0 w 11009949"/>
                <a:gd name="connsiteY10" fmla="*/ 136491 h 4425772"/>
                <a:gd name="connsiteX11" fmla="*/ 136491 w 11009949"/>
                <a:gd name="connsiteY11" fmla="*/ 0 h 4425772"/>
                <a:gd name="connsiteX12" fmla="*/ 5103206 w 11009949"/>
                <a:gd name="connsiteY12" fmla="*/ 0 h 4425772"/>
                <a:gd name="connsiteX13" fmla="*/ 5187338 w 11009949"/>
                <a:gd name="connsiteY13" fmla="*/ 127638 h 4425772"/>
                <a:gd name="connsiteX0" fmla="*/ 5095898 w 11009949"/>
                <a:gd name="connsiteY0" fmla="*/ 36198 h 4425772"/>
                <a:gd name="connsiteX1" fmla="*/ 5504975 w 11009949"/>
                <a:gd name="connsiteY1" fmla="*/ 445275 h 4425772"/>
                <a:gd name="connsiteX2" fmla="*/ 5914052 w 11009949"/>
                <a:gd name="connsiteY2" fmla="*/ 36198 h 4425772"/>
                <a:gd name="connsiteX3" fmla="*/ 5906744 w 11009949"/>
                <a:gd name="connsiteY3" fmla="*/ 0 h 4425772"/>
                <a:gd name="connsiteX4" fmla="*/ 10873458 w 11009949"/>
                <a:gd name="connsiteY4" fmla="*/ 0 h 4425772"/>
                <a:gd name="connsiteX5" fmla="*/ 11009949 w 11009949"/>
                <a:gd name="connsiteY5" fmla="*/ 136491 h 4425772"/>
                <a:gd name="connsiteX6" fmla="*/ 11009949 w 11009949"/>
                <a:gd name="connsiteY6" fmla="*/ 4289281 h 4425772"/>
                <a:gd name="connsiteX7" fmla="*/ 10873458 w 11009949"/>
                <a:gd name="connsiteY7" fmla="*/ 4425772 h 4425772"/>
                <a:gd name="connsiteX8" fmla="*/ 136491 w 11009949"/>
                <a:gd name="connsiteY8" fmla="*/ 4425772 h 4425772"/>
                <a:gd name="connsiteX9" fmla="*/ 0 w 11009949"/>
                <a:gd name="connsiteY9" fmla="*/ 4289281 h 4425772"/>
                <a:gd name="connsiteX10" fmla="*/ 0 w 11009949"/>
                <a:gd name="connsiteY10" fmla="*/ 136491 h 4425772"/>
                <a:gd name="connsiteX11" fmla="*/ 136491 w 11009949"/>
                <a:gd name="connsiteY11" fmla="*/ 0 h 4425772"/>
                <a:gd name="connsiteX12" fmla="*/ 5103206 w 11009949"/>
                <a:gd name="connsiteY12" fmla="*/ 0 h 4425772"/>
                <a:gd name="connsiteX0" fmla="*/ 5504975 w 11009949"/>
                <a:gd name="connsiteY0" fmla="*/ 445275 h 4425772"/>
                <a:gd name="connsiteX1" fmla="*/ 5914052 w 11009949"/>
                <a:gd name="connsiteY1" fmla="*/ 36198 h 4425772"/>
                <a:gd name="connsiteX2" fmla="*/ 5906744 w 11009949"/>
                <a:gd name="connsiteY2" fmla="*/ 0 h 4425772"/>
                <a:gd name="connsiteX3" fmla="*/ 10873458 w 11009949"/>
                <a:gd name="connsiteY3" fmla="*/ 0 h 4425772"/>
                <a:gd name="connsiteX4" fmla="*/ 11009949 w 11009949"/>
                <a:gd name="connsiteY4" fmla="*/ 136491 h 4425772"/>
                <a:gd name="connsiteX5" fmla="*/ 11009949 w 11009949"/>
                <a:gd name="connsiteY5" fmla="*/ 4289281 h 4425772"/>
                <a:gd name="connsiteX6" fmla="*/ 10873458 w 11009949"/>
                <a:gd name="connsiteY6" fmla="*/ 4425772 h 4425772"/>
                <a:gd name="connsiteX7" fmla="*/ 136491 w 11009949"/>
                <a:gd name="connsiteY7" fmla="*/ 4425772 h 4425772"/>
                <a:gd name="connsiteX8" fmla="*/ 0 w 11009949"/>
                <a:gd name="connsiteY8" fmla="*/ 4289281 h 4425772"/>
                <a:gd name="connsiteX9" fmla="*/ 0 w 11009949"/>
                <a:gd name="connsiteY9" fmla="*/ 136491 h 4425772"/>
                <a:gd name="connsiteX10" fmla="*/ 136491 w 11009949"/>
                <a:gd name="connsiteY10" fmla="*/ 0 h 4425772"/>
                <a:gd name="connsiteX11" fmla="*/ 5103206 w 11009949"/>
                <a:gd name="connsiteY11" fmla="*/ 0 h 4425772"/>
                <a:gd name="connsiteX0" fmla="*/ 5914052 w 11009949"/>
                <a:gd name="connsiteY0" fmla="*/ 36198 h 4425772"/>
                <a:gd name="connsiteX1" fmla="*/ 5906744 w 11009949"/>
                <a:gd name="connsiteY1" fmla="*/ 0 h 4425772"/>
                <a:gd name="connsiteX2" fmla="*/ 10873458 w 11009949"/>
                <a:gd name="connsiteY2" fmla="*/ 0 h 4425772"/>
                <a:gd name="connsiteX3" fmla="*/ 11009949 w 11009949"/>
                <a:gd name="connsiteY3" fmla="*/ 136491 h 4425772"/>
                <a:gd name="connsiteX4" fmla="*/ 11009949 w 11009949"/>
                <a:gd name="connsiteY4" fmla="*/ 4289281 h 4425772"/>
                <a:gd name="connsiteX5" fmla="*/ 10873458 w 11009949"/>
                <a:gd name="connsiteY5" fmla="*/ 4425772 h 4425772"/>
                <a:gd name="connsiteX6" fmla="*/ 136491 w 11009949"/>
                <a:gd name="connsiteY6" fmla="*/ 4425772 h 4425772"/>
                <a:gd name="connsiteX7" fmla="*/ 0 w 11009949"/>
                <a:gd name="connsiteY7" fmla="*/ 4289281 h 4425772"/>
                <a:gd name="connsiteX8" fmla="*/ 0 w 11009949"/>
                <a:gd name="connsiteY8" fmla="*/ 136491 h 4425772"/>
                <a:gd name="connsiteX9" fmla="*/ 136491 w 11009949"/>
                <a:gd name="connsiteY9" fmla="*/ 0 h 4425772"/>
                <a:gd name="connsiteX10" fmla="*/ 5103206 w 11009949"/>
                <a:gd name="connsiteY10" fmla="*/ 0 h 4425772"/>
                <a:gd name="connsiteX0" fmla="*/ 5906744 w 11009949"/>
                <a:gd name="connsiteY0" fmla="*/ 0 h 4425772"/>
                <a:gd name="connsiteX1" fmla="*/ 10873458 w 11009949"/>
                <a:gd name="connsiteY1" fmla="*/ 0 h 4425772"/>
                <a:gd name="connsiteX2" fmla="*/ 11009949 w 11009949"/>
                <a:gd name="connsiteY2" fmla="*/ 136491 h 4425772"/>
                <a:gd name="connsiteX3" fmla="*/ 11009949 w 11009949"/>
                <a:gd name="connsiteY3" fmla="*/ 4289281 h 4425772"/>
                <a:gd name="connsiteX4" fmla="*/ 10873458 w 11009949"/>
                <a:gd name="connsiteY4" fmla="*/ 4425772 h 4425772"/>
                <a:gd name="connsiteX5" fmla="*/ 136491 w 11009949"/>
                <a:gd name="connsiteY5" fmla="*/ 4425772 h 4425772"/>
                <a:gd name="connsiteX6" fmla="*/ 0 w 11009949"/>
                <a:gd name="connsiteY6" fmla="*/ 4289281 h 4425772"/>
                <a:gd name="connsiteX7" fmla="*/ 0 w 11009949"/>
                <a:gd name="connsiteY7" fmla="*/ 136491 h 4425772"/>
                <a:gd name="connsiteX8" fmla="*/ 136491 w 11009949"/>
                <a:gd name="connsiteY8" fmla="*/ 0 h 4425772"/>
                <a:gd name="connsiteX9" fmla="*/ 5103206 w 11009949"/>
                <a:gd name="connsiteY9" fmla="*/ 0 h 442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9949" h="4425772">
                  <a:moveTo>
                    <a:pt x="5906744" y="0"/>
                  </a:moveTo>
                  <a:lnTo>
                    <a:pt x="10873458" y="0"/>
                  </a:lnTo>
                  <a:cubicBezTo>
                    <a:pt x="10948840" y="0"/>
                    <a:pt x="11009949" y="61109"/>
                    <a:pt x="11009949" y="136491"/>
                  </a:cubicBezTo>
                  <a:lnTo>
                    <a:pt x="11009949" y="4289281"/>
                  </a:lnTo>
                  <a:cubicBezTo>
                    <a:pt x="11009949" y="4364663"/>
                    <a:pt x="10948840" y="4425772"/>
                    <a:pt x="10873458" y="4425772"/>
                  </a:cubicBezTo>
                  <a:lnTo>
                    <a:pt x="136491" y="4425772"/>
                  </a:lnTo>
                  <a:cubicBezTo>
                    <a:pt x="61109" y="4425772"/>
                    <a:pt x="0" y="4364663"/>
                    <a:pt x="0" y="4289281"/>
                  </a:cubicBezTo>
                  <a:lnTo>
                    <a:pt x="0" y="136491"/>
                  </a:lnTo>
                  <a:cubicBezTo>
                    <a:pt x="0" y="61109"/>
                    <a:pt x="61109" y="0"/>
                    <a:pt x="136491" y="0"/>
                  </a:cubicBezTo>
                  <a:lnTo>
                    <a:pt x="5103206" y="0"/>
                  </a:lnTo>
                </a:path>
              </a:pathLst>
            </a:cu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CA95DE72-A846-903B-5658-5485628A5AD2}"/>
                </a:ext>
              </a:extLst>
            </p:cNvPr>
            <p:cNvGrpSpPr/>
            <p:nvPr/>
          </p:nvGrpSpPr>
          <p:grpSpPr>
            <a:xfrm>
              <a:off x="5686923" y="1555958"/>
              <a:ext cx="818153" cy="818153"/>
              <a:chOff x="5824836" y="3895912"/>
              <a:chExt cx="818153" cy="818153"/>
            </a:xfrm>
          </p:grpSpPr>
          <p:sp useBgFill="1">
            <p:nvSpPr>
              <p:cNvPr id="57" name="Oval 56">
                <a:extLst>
                  <a:ext uri="{FF2B5EF4-FFF2-40B4-BE49-F238E27FC236}">
                    <a16:creationId xmlns:a16="http://schemas.microsoft.com/office/drawing/2014/main" id="{A6F1720E-C173-256A-138E-57FB94D73935}"/>
                  </a:ext>
                </a:extLst>
              </p:cNvPr>
              <p:cNvSpPr/>
              <p:nvPr/>
            </p:nvSpPr>
            <p:spPr bwMode="auto">
              <a:xfrm>
                <a:off x="5824836" y="3895912"/>
                <a:ext cx="818153" cy="818153"/>
              </a:xfrm>
              <a:prstGeom prst="ellipse">
                <a:avLst/>
              </a:prstGeom>
              <a:ln w="12700">
                <a:solidFill>
                  <a:schemeClr val="tx1"/>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FFF"/>
                  </a:solidFill>
                  <a:effectLst/>
                  <a:uLnTx/>
                  <a:uFillTx/>
                  <a:latin typeface="Segoe UI Variable Display Semib" pitchFamily="2" charset="0"/>
                  <a:ea typeface="+mn-ea"/>
                  <a:cs typeface="Segoe UI" panose="020B0502040204020203" pitchFamily="34" charset="0"/>
                </a:endParaRPr>
              </a:p>
            </p:txBody>
          </p:sp>
          <p:pic>
            <p:nvPicPr>
              <p:cNvPr id="58" name="!!Fabric">
                <a:extLst>
                  <a:ext uri="{FF2B5EF4-FFF2-40B4-BE49-F238E27FC236}">
                    <a16:creationId xmlns:a16="http://schemas.microsoft.com/office/drawing/2014/main" id="{97C6580D-E4A0-620A-2866-DAE593DB536B}"/>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037984" y="4118249"/>
                <a:ext cx="403044" cy="403044"/>
              </a:xfrm>
              <a:prstGeom prst="rect">
                <a:avLst/>
              </a:prstGeom>
            </p:spPr>
          </p:pic>
        </p:grpSp>
      </p:grpSp>
      <p:sp>
        <p:nvSpPr>
          <p:cNvPr id="59" name="Title 1">
            <a:extLst>
              <a:ext uri="{FF2B5EF4-FFF2-40B4-BE49-F238E27FC236}">
                <a16:creationId xmlns:a16="http://schemas.microsoft.com/office/drawing/2014/main" id="{B0B3A508-4E46-CF62-1A07-BB69016FAF76}"/>
              </a:ext>
            </a:extLst>
          </p:cNvPr>
          <p:cNvSpPr txBox="1">
            <a:spLocks/>
          </p:cNvSpPr>
          <p:nvPr/>
        </p:nvSpPr>
        <p:spPr>
          <a:xfrm>
            <a:off x="1382431" y="411764"/>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gradFill>
                  <a:gsLst>
                    <a:gs pos="0">
                      <a:srgbClr val="8DC8E8"/>
                    </a:gs>
                    <a:gs pos="100000">
                      <a:srgbClr val="D59ED7"/>
                    </a:gs>
                  </a:gsLst>
                  <a:lin ang="0" scaled="1"/>
                </a:gradFill>
                <a:effectLst/>
                <a:uLnTx/>
                <a:uFillTx/>
                <a:latin typeface="Segoe Sans Display" panose="020F0302020204030204"/>
                <a:ea typeface="+mn-ea"/>
                <a:cs typeface="Segoe Sans Display Semibold" pitchFamily="2" charset="0"/>
              </a:rPr>
              <a:t>Microsoft Fabric</a:t>
            </a:r>
          </a:p>
        </p:txBody>
      </p:sp>
      <p:sp>
        <p:nvSpPr>
          <p:cNvPr id="60" name="Text Placeholder 103">
            <a:extLst>
              <a:ext uri="{FF2B5EF4-FFF2-40B4-BE49-F238E27FC236}">
                <a16:creationId xmlns:a16="http://schemas.microsoft.com/office/drawing/2014/main" id="{6B1D906F-87EC-C5D9-AC21-DADB9ACC6072}"/>
              </a:ext>
            </a:extLst>
          </p:cNvPr>
          <p:cNvSpPr txBox="1">
            <a:spLocks/>
          </p:cNvSpPr>
          <p:nvPr/>
        </p:nvSpPr>
        <p:spPr>
          <a:xfrm>
            <a:off x="1283470" y="994730"/>
            <a:ext cx="9625061"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Sans Display" panose="020F0302020204030204"/>
                <a:ea typeface="+mn-ea"/>
                <a:cs typeface="Segoe UI" panose="020B0502040204020203" pitchFamily="34" charset="0"/>
              </a:rPr>
              <a:t>The unified data platform for AI transformation</a:t>
            </a:r>
          </a:p>
        </p:txBody>
      </p:sp>
      <p:grpSp>
        <p:nvGrpSpPr>
          <p:cNvPr id="2" name="Group 1">
            <a:extLst>
              <a:ext uri="{FF2B5EF4-FFF2-40B4-BE49-F238E27FC236}">
                <a16:creationId xmlns:a16="http://schemas.microsoft.com/office/drawing/2014/main" id="{034B387D-1893-E427-F81A-443C8140A778}"/>
              </a:ext>
            </a:extLst>
          </p:cNvPr>
          <p:cNvGrpSpPr/>
          <p:nvPr/>
        </p:nvGrpSpPr>
        <p:grpSpPr>
          <a:xfrm>
            <a:off x="974325" y="4532102"/>
            <a:ext cx="10234476" cy="1630184"/>
            <a:chOff x="976097" y="4490133"/>
            <a:chExt cx="10234476" cy="1630184"/>
          </a:xfrm>
        </p:grpSpPr>
        <p:sp>
          <p:nvSpPr>
            <p:cNvPr id="3" name="!! Box 1"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4ACB00B2-B428-F134-D939-67B7F08F2AF8}"/>
                </a:ext>
              </a:extLst>
            </p:cNvPr>
            <p:cNvSpPr/>
            <p:nvPr/>
          </p:nvSpPr>
          <p:spPr>
            <a:xfrm>
              <a:off x="976097" y="4490133"/>
              <a:ext cx="10234476" cy="1630184"/>
            </a:xfrm>
            <a:prstGeom prst="roundRect">
              <a:avLst>
                <a:gd name="adj" fmla="val 9785"/>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Display" pitchFamily="2" charset="0"/>
                <a:ea typeface="+mn-ea"/>
                <a:cs typeface="Segoe Sans Display" pitchFamily="2" charset="0"/>
              </a:endParaRPr>
            </a:p>
          </p:txBody>
        </p:sp>
        <p:pic>
          <p:nvPicPr>
            <p:cNvPr id="4" name="Picture 3" descr="Logo, company name&#10;&#10;Description automatically generated">
              <a:extLst>
                <a:ext uri="{FF2B5EF4-FFF2-40B4-BE49-F238E27FC236}">
                  <a16:creationId xmlns:a16="http://schemas.microsoft.com/office/drawing/2014/main" id="{9CE29D6A-0B7B-3629-EEF7-71238A0C3EC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916" r="-7916"/>
            <a:stretch/>
          </p:blipFill>
          <p:spPr>
            <a:xfrm>
              <a:off x="5844084" y="5106439"/>
              <a:ext cx="498501" cy="431210"/>
            </a:xfrm>
            <a:prstGeom prst="rect">
              <a:avLst/>
            </a:prstGeom>
            <a:effectLst/>
          </p:spPr>
        </p:pic>
        <p:sp>
          <p:nvSpPr>
            <p:cNvPr id="5" name="Rounded Rectangle 45">
              <a:extLst>
                <a:ext uri="{FF2B5EF4-FFF2-40B4-BE49-F238E27FC236}">
                  <a16:creationId xmlns:a16="http://schemas.microsoft.com/office/drawing/2014/main" id="{FE1AFC03-85D3-2B23-A7E9-7802A956CE8A}"/>
                </a:ext>
              </a:extLst>
            </p:cNvPr>
            <p:cNvSpPr/>
            <p:nvPr/>
          </p:nvSpPr>
          <p:spPr>
            <a:xfrm>
              <a:off x="5763082" y="5646753"/>
              <a:ext cx="660501" cy="219611"/>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err="1">
                  <a:ln w="3175">
                    <a:noFill/>
                  </a:ln>
                  <a:solidFill>
                    <a:srgbClr val="FFFFFF"/>
                  </a:solidFill>
                  <a:effectLst/>
                  <a:uLnTx/>
                  <a:uFillTx/>
                  <a:latin typeface="Segoe Sans Display" pitchFamily="2" charset="0"/>
                  <a:ea typeface="+mn-ea"/>
                  <a:cs typeface="Segoe Sans Display" pitchFamily="2" charset="0"/>
                </a:rPr>
                <a:t>OneLake</a:t>
              </a:r>
              <a:endParaRPr kumimoji="0" lang="en-US" sz="1400" b="0" i="0" u="none" strike="noStrike" kern="1200" cap="none" spc="-50" normalizeH="0" baseline="0" noProof="0">
                <a:ln w="3175">
                  <a:noFill/>
                </a:ln>
                <a:solidFill>
                  <a:srgbClr val="FFFFFF"/>
                </a:solidFill>
                <a:effectLst/>
                <a:uLnTx/>
                <a:uFillTx/>
                <a:latin typeface="Segoe Sans Display" pitchFamily="2" charset="0"/>
                <a:ea typeface="+mn-ea"/>
                <a:cs typeface="Segoe Sans Display" pitchFamily="2" charset="0"/>
              </a:endParaRPr>
            </a:p>
          </p:txBody>
        </p:sp>
        <p:sp>
          <p:nvSpPr>
            <p:cNvPr id="6" name="Rounded Rectangle 45">
              <a:extLst>
                <a:ext uri="{FF2B5EF4-FFF2-40B4-BE49-F238E27FC236}">
                  <a16:creationId xmlns:a16="http://schemas.microsoft.com/office/drawing/2014/main" id="{09572912-79F4-6766-CD42-F83126932582}"/>
                </a:ext>
              </a:extLst>
            </p:cNvPr>
            <p:cNvSpPr/>
            <p:nvPr/>
          </p:nvSpPr>
          <p:spPr>
            <a:xfrm>
              <a:off x="8440864" y="5646752"/>
              <a:ext cx="884794" cy="219611"/>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Sans Display" pitchFamily="2" charset="0"/>
                  <a:ea typeface="+mn-ea"/>
                  <a:cs typeface="Segoe Sans Display" pitchFamily="2" charset="0"/>
                </a:rPr>
                <a:t>Governance</a:t>
              </a:r>
            </a:p>
          </p:txBody>
        </p:sp>
        <p:sp>
          <p:nvSpPr>
            <p:cNvPr id="7" name="Rounded Rectangle 45">
              <a:extLst>
                <a:ext uri="{FF2B5EF4-FFF2-40B4-BE49-F238E27FC236}">
                  <a16:creationId xmlns:a16="http://schemas.microsoft.com/office/drawing/2014/main" id="{0DF17887-74DA-D141-A256-483857B734B6}"/>
                </a:ext>
              </a:extLst>
            </p:cNvPr>
            <p:cNvSpPr/>
            <p:nvPr/>
          </p:nvSpPr>
          <p:spPr>
            <a:xfrm>
              <a:off x="3190084" y="5647795"/>
              <a:ext cx="153597" cy="21752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FFFFFF"/>
                  </a:solidFill>
                  <a:effectLst/>
                  <a:uLnTx/>
                  <a:uFillTx/>
                  <a:latin typeface="Segoe Sans Display" pitchFamily="2" charset="0"/>
                  <a:ea typeface="+mn-ea"/>
                  <a:cs typeface="Segoe Sans Display" pitchFamily="2" charset="0"/>
                </a:rPr>
                <a:t>AI</a:t>
              </a:r>
            </a:p>
          </p:txBody>
        </p:sp>
        <p:pic>
          <p:nvPicPr>
            <p:cNvPr id="8" name="Picture 7">
              <a:extLst>
                <a:ext uri="{FF2B5EF4-FFF2-40B4-BE49-F238E27FC236}">
                  <a16:creationId xmlns:a16="http://schemas.microsoft.com/office/drawing/2014/main" id="{C5464957-4557-9BEB-F65E-BB4B56B26D96}"/>
                </a:ext>
              </a:extLst>
            </p:cNvPr>
            <p:cNvPicPr>
              <a:picLocks noChangeAspect="1"/>
            </p:cNvPicPr>
            <p:nvPr/>
          </p:nvPicPr>
          <p:blipFill>
            <a:blip r:embed="rId14"/>
            <a:stretch>
              <a:fillRect/>
            </a:stretch>
          </p:blipFill>
          <p:spPr>
            <a:xfrm>
              <a:off x="3037962" y="5093124"/>
              <a:ext cx="457841" cy="457841"/>
            </a:xfrm>
            <a:prstGeom prst="rect">
              <a:avLst/>
            </a:prstGeom>
            <a:effectLst/>
          </p:spPr>
        </p:pic>
        <p:sp>
          <p:nvSpPr>
            <p:cNvPr id="9" name="Rounded Rectangle 15">
              <a:extLst>
                <a:ext uri="{FF2B5EF4-FFF2-40B4-BE49-F238E27FC236}">
                  <a16:creationId xmlns:a16="http://schemas.microsoft.com/office/drawing/2014/main" id="{3E3561E5-22BB-130C-19C0-8F7265C5D24A}"/>
                </a:ext>
                <a:ext uri="{C183D7F6-B498-43B3-948B-1728B52AA6E4}">
                  <adec:decorative xmlns:adec="http://schemas.microsoft.com/office/drawing/2017/decorative" val="1"/>
                </a:ext>
              </a:extLst>
            </p:cNvPr>
            <p:cNvSpPr/>
            <p:nvPr/>
          </p:nvSpPr>
          <p:spPr>
            <a:xfrm>
              <a:off x="5438100" y="4684259"/>
              <a:ext cx="1310471"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Pct val="90000"/>
                <a:buFontTx/>
                <a:buNone/>
                <a:tabLst>
                  <a:tab pos="1636660" algn="l"/>
                </a:tabLst>
                <a:defRPr/>
              </a:pPr>
              <a:r>
                <a:rPr kumimoji="0" lang="en-US" sz="1400" b="0" i="0" u="none" strike="noStrike" kern="1200" cap="none" spc="0" normalizeH="0" baseline="0" noProof="0">
                  <a:ln w="3175">
                    <a:noFill/>
                  </a:ln>
                  <a:gradFill>
                    <a:gsLst>
                      <a:gs pos="0">
                        <a:srgbClr val="8DC8E8"/>
                      </a:gs>
                      <a:gs pos="100000">
                        <a:srgbClr val="D59ED7"/>
                      </a:gs>
                    </a:gsLst>
                    <a:lin ang="0" scaled="1"/>
                  </a:gradFill>
                  <a:effectLst/>
                  <a:uLnTx/>
                  <a:uFillTx/>
                  <a:latin typeface="Segoe Sans Display" pitchFamily="2" charset="0"/>
                  <a:ea typeface="+mn-ea"/>
                  <a:cs typeface="Segoe Sans Display" pitchFamily="2" charset="0"/>
                </a:rPr>
                <a:t>Fabric Platform</a:t>
              </a:r>
            </a:p>
          </p:txBody>
        </p:sp>
        <p:pic>
          <p:nvPicPr>
            <p:cNvPr id="10" name="Picture 9" descr="Icon&#10;&#10;Description automatically generated">
              <a:extLst>
                <a:ext uri="{FF2B5EF4-FFF2-40B4-BE49-F238E27FC236}">
                  <a16:creationId xmlns:a16="http://schemas.microsoft.com/office/drawing/2014/main" id="{E8BD8687-D1B6-762A-9135-C61F75E8AD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79668" y="4996390"/>
              <a:ext cx="660501" cy="660501"/>
            </a:xfrm>
            <a:prstGeom prst="rect">
              <a:avLst/>
            </a:prstGeom>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7663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42" presetClass="path" presetSubtype="0" decel="100000" fill="hold" grpId="1" nodeType="withEffect">
                                  <p:stCondLst>
                                    <p:cond delay="0"/>
                                  </p:stCondLst>
                                  <p:childTnLst>
                                    <p:animMotion origin="layout" path="M 0 -1.48148E-6 L 0 0.03542 " pathEditMode="relative" rAng="0" ptsTypes="AA">
                                      <p:cBhvr>
                                        <p:cTn id="9" dur="700" spd="-100000" fill="hold"/>
                                        <p:tgtEl>
                                          <p:spTgt spid="5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100"/>
                                  </p:stCondLst>
                                  <p:childTnLst>
                                    <p:animMotion origin="layout" path="M 0 -7.40741E-7 L 0 0.03542 " pathEditMode="relative" rAng="0" ptsTypes="AA">
                                      <p:cBhvr>
                                        <p:cTn id="14" dur="700" spd="-100000" fill="hold"/>
                                        <p:tgtEl>
                                          <p:spTgt spid="60"/>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nodeType="withEffect">
                                  <p:stCondLst>
                                    <p:cond delay="100"/>
                                  </p:stCondLst>
                                  <p:childTnLst>
                                    <p:animMotion origin="layout" path="M 0 4.81481E-6 L 0 0.03541 " pathEditMode="relative" rAng="0" ptsTypes="AA">
                                      <p:cBhvr>
                                        <p:cTn id="19" dur="700" spd="-100000" fill="hold"/>
                                        <p:tgtEl>
                                          <p:spTgt spid="54"/>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decel="100000" fill="hold" grpId="1" nodeType="withEffect">
                                  <p:stCondLst>
                                    <p:cond delay="300"/>
                                  </p:stCondLst>
                                  <p:childTnLst>
                                    <p:animMotion origin="layout" path="M 1.04167E-6 -2.59259E-6 L 1.04167E-6 0.03542 " pathEditMode="relative" rAng="0" ptsTypes="AA">
                                      <p:cBhvr>
                                        <p:cTn id="24" dur="700" spd="-100000" fill="hold"/>
                                        <p:tgtEl>
                                          <p:spTgt spid="39"/>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path" presetSubtype="0" decel="100000" fill="hold" nodeType="withEffect">
                                  <p:stCondLst>
                                    <p:cond delay="300"/>
                                  </p:stCondLst>
                                  <p:childTnLst>
                                    <p:animMotion origin="layout" path="M -8.33333E-7 3.33333E-6 L -8.33333E-7 0.03541 " pathEditMode="relative" rAng="0" ptsTypes="AA">
                                      <p:cBhvr>
                                        <p:cTn id="29" dur="700" spd="-100000" fill="hold"/>
                                        <p:tgtEl>
                                          <p:spTgt spid="41"/>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42" presetClass="path" presetSubtype="0" decel="100000" fill="hold" grpId="1" nodeType="withEffect">
                                  <p:stCondLst>
                                    <p:cond delay="300"/>
                                  </p:stCondLst>
                                  <p:childTnLst>
                                    <p:animMotion origin="layout" path="M 1.45833E-6 -7.40741E-7 L 1.45833E-6 0.03542 " pathEditMode="relative" rAng="0" ptsTypes="AA">
                                      <p:cBhvr>
                                        <p:cTn id="34" dur="700" spd="-100000" fill="hold"/>
                                        <p:tgtEl>
                                          <p:spTgt spid="40"/>
                                        </p:tgtEl>
                                        <p:attrNameLst>
                                          <p:attrName>ppt_x</p:attrName>
                                          <p:attrName>ppt_y</p:attrName>
                                        </p:attrNameLst>
                                      </p:cBhvr>
                                      <p:rCtr x="0" y="1759"/>
                                    </p:animMotion>
                                  </p:childTnLst>
                                </p:cTn>
                              </p:par>
                              <p:par>
                                <p:cTn id="35" presetID="10" presetClass="entr" presetSubtype="0" fill="hold" grpId="0" nodeType="withEffect">
                                  <p:stCondLst>
                                    <p:cond delay="4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42" presetClass="path" presetSubtype="0" decel="100000" fill="hold" grpId="1" nodeType="withEffect">
                                  <p:stCondLst>
                                    <p:cond delay="400"/>
                                  </p:stCondLst>
                                  <p:childTnLst>
                                    <p:animMotion origin="layout" path="M -2.70833E-6 1.48148E-6 L -2.70833E-6 0.03542 " pathEditMode="relative" rAng="0" ptsTypes="AA">
                                      <p:cBhvr>
                                        <p:cTn id="39" dur="700" spd="-100000" fill="hold"/>
                                        <p:tgtEl>
                                          <p:spTgt spid="51"/>
                                        </p:tgtEl>
                                        <p:attrNameLst>
                                          <p:attrName>ppt_x</p:attrName>
                                          <p:attrName>ppt_y</p:attrName>
                                        </p:attrNameLst>
                                      </p:cBhvr>
                                      <p:rCtr x="0" y="1759"/>
                                    </p:animMotion>
                                  </p:childTnLst>
                                </p:cTn>
                              </p:par>
                              <p:par>
                                <p:cTn id="40" presetID="10" presetClass="entr" presetSubtype="0" fill="hold" nodeType="withEffect">
                                  <p:stCondLst>
                                    <p:cond delay="4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42" presetClass="path" presetSubtype="0" decel="100000" fill="hold" nodeType="withEffect">
                                  <p:stCondLst>
                                    <p:cond delay="400"/>
                                  </p:stCondLst>
                                  <p:childTnLst>
                                    <p:animMotion origin="layout" path="M -3.54167E-6 3.33333E-6 L -3.54167E-6 0.03541 " pathEditMode="relative" rAng="0" ptsTypes="AA">
                                      <p:cBhvr>
                                        <p:cTn id="44" dur="700" spd="-100000" fill="hold"/>
                                        <p:tgtEl>
                                          <p:spTgt spid="53"/>
                                        </p:tgtEl>
                                        <p:attrNameLst>
                                          <p:attrName>ppt_x</p:attrName>
                                          <p:attrName>ppt_y</p:attrName>
                                        </p:attrNameLst>
                                      </p:cBhvr>
                                      <p:rCtr x="0" y="1759"/>
                                    </p:animMotion>
                                  </p:childTnLst>
                                </p:cTn>
                              </p:par>
                              <p:par>
                                <p:cTn id="45" presetID="10" presetClass="entr" presetSubtype="0" fill="hold" grpId="0" nodeType="withEffect">
                                  <p:stCondLst>
                                    <p:cond delay="4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42" presetClass="path" presetSubtype="0" decel="100000" fill="hold" grpId="1" nodeType="withEffect">
                                  <p:stCondLst>
                                    <p:cond delay="400"/>
                                  </p:stCondLst>
                                  <p:childTnLst>
                                    <p:animMotion origin="layout" path="M -8.33333E-7 -3.7037E-6 L -8.33333E-7 0.03542 " pathEditMode="relative" rAng="0" ptsTypes="AA">
                                      <p:cBhvr>
                                        <p:cTn id="49" dur="700" spd="-100000" fill="hold"/>
                                        <p:tgtEl>
                                          <p:spTgt spid="52"/>
                                        </p:tgtEl>
                                        <p:attrNameLst>
                                          <p:attrName>ppt_x</p:attrName>
                                          <p:attrName>ppt_y</p:attrName>
                                        </p:attrNameLst>
                                      </p:cBhvr>
                                      <p:rCtr x="0" y="1759"/>
                                    </p:animMotion>
                                  </p:childTnLst>
                                </p:cTn>
                              </p:par>
                              <p:par>
                                <p:cTn id="50" presetID="10" presetClass="entr" presetSubtype="0" fill="hold" grpId="0" nodeType="withEffect">
                                  <p:stCondLst>
                                    <p:cond delay="5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grpId="1" nodeType="withEffect">
                                  <p:stCondLst>
                                    <p:cond delay="500"/>
                                  </p:stCondLst>
                                  <p:childTnLst>
                                    <p:animMotion origin="layout" path="M 3.75E-6 1.48148E-6 L 3.75E-6 0.03542 " pathEditMode="relative" rAng="0" ptsTypes="AA">
                                      <p:cBhvr>
                                        <p:cTn id="54" dur="700" spd="-100000" fill="hold"/>
                                        <p:tgtEl>
                                          <p:spTgt spid="12"/>
                                        </p:tgtEl>
                                        <p:attrNameLst>
                                          <p:attrName>ppt_x</p:attrName>
                                          <p:attrName>ppt_y</p:attrName>
                                        </p:attrNameLst>
                                      </p:cBhvr>
                                      <p:rCtr x="0" y="1759"/>
                                    </p:animMotion>
                                  </p:childTnLst>
                                </p:cTn>
                              </p:par>
                              <p:par>
                                <p:cTn id="55" presetID="10" presetClass="entr" presetSubtype="0" fill="hold" nodeType="withEffect">
                                  <p:stCondLst>
                                    <p:cond delay="5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42" presetClass="path" presetSubtype="0" decel="100000" fill="hold" nodeType="withEffect">
                                  <p:stCondLst>
                                    <p:cond delay="500"/>
                                  </p:stCondLst>
                                  <p:childTnLst>
                                    <p:animMotion origin="layout" path="M -4.16667E-6 -4.44444E-6 L -4.16667E-6 0.03542 " pathEditMode="relative" rAng="0" ptsTypes="AA">
                                      <p:cBhvr>
                                        <p:cTn id="59" dur="700" spd="-100000" fill="hold"/>
                                        <p:tgtEl>
                                          <p:spTgt spid="14"/>
                                        </p:tgtEl>
                                        <p:attrNameLst>
                                          <p:attrName>ppt_x</p:attrName>
                                          <p:attrName>ppt_y</p:attrName>
                                        </p:attrNameLst>
                                      </p:cBhvr>
                                      <p:rCtr x="0" y="1759"/>
                                    </p:animMotion>
                                  </p:childTnLst>
                                </p:cTn>
                              </p:par>
                              <p:par>
                                <p:cTn id="60" presetID="10" presetClass="entr" presetSubtype="0" fill="hold" grpId="0" nodeType="withEffect">
                                  <p:stCondLst>
                                    <p:cond delay="6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grpId="1" nodeType="withEffect">
                                  <p:stCondLst>
                                    <p:cond delay="600"/>
                                  </p:stCondLst>
                                  <p:childTnLst>
                                    <p:animMotion origin="layout" path="M -1.45833E-6 1.48148E-6 L -1.45833E-6 0.03542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nodeType="withEffect">
                                  <p:stCondLst>
                                    <p:cond delay="6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42" presetClass="path" presetSubtype="0" decel="100000" fill="hold" nodeType="withEffect">
                                  <p:stCondLst>
                                    <p:cond delay="600"/>
                                  </p:stCondLst>
                                  <p:childTnLst>
                                    <p:animMotion origin="layout" path="M -1.25E-6 -7.40741E-7 L -1.25E-6 0.03542 " pathEditMode="relative" rAng="0" ptsTypes="AA">
                                      <p:cBhvr>
                                        <p:cTn id="69" dur="700" spd="-100000" fill="hold"/>
                                        <p:tgtEl>
                                          <p:spTgt spid="31"/>
                                        </p:tgtEl>
                                        <p:attrNameLst>
                                          <p:attrName>ppt_x</p:attrName>
                                          <p:attrName>ppt_y</p:attrName>
                                        </p:attrNameLst>
                                      </p:cBhvr>
                                      <p:rCtr x="0" y="1759"/>
                                    </p:animMotion>
                                  </p:childTnLst>
                                </p:cTn>
                              </p:par>
                              <p:par>
                                <p:cTn id="70" presetID="10" presetClass="entr" presetSubtype="0" fill="hold" grpId="0" nodeType="withEffect">
                                  <p:stCondLst>
                                    <p:cond delay="60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42" presetClass="path" presetSubtype="0" decel="100000" fill="hold" grpId="1" nodeType="withEffect">
                                  <p:stCondLst>
                                    <p:cond delay="600"/>
                                  </p:stCondLst>
                                  <p:childTnLst>
                                    <p:animMotion origin="layout" path="M -1.04167E-6 1.85185E-6 L -1.04167E-6 0.03541 " pathEditMode="relative" rAng="0" ptsTypes="AA">
                                      <p:cBhvr>
                                        <p:cTn id="74" dur="700" spd="-100000" fill="hold"/>
                                        <p:tgtEl>
                                          <p:spTgt spid="30"/>
                                        </p:tgtEl>
                                        <p:attrNameLst>
                                          <p:attrName>ppt_x</p:attrName>
                                          <p:attrName>ppt_y</p:attrName>
                                        </p:attrNameLst>
                                      </p:cBhvr>
                                      <p:rCtr x="0" y="1759"/>
                                    </p:animMotion>
                                  </p:childTnLst>
                                </p:cTn>
                              </p:par>
                              <p:par>
                                <p:cTn id="75" presetID="10" presetClass="entr" presetSubtype="0" fill="hold" nodeType="withEffect">
                                  <p:stCondLst>
                                    <p:cond delay="70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42" presetClass="path" presetSubtype="0" decel="100000" fill="hold" nodeType="withEffect">
                                  <p:stCondLst>
                                    <p:cond delay="700"/>
                                  </p:stCondLst>
                                  <p:childTnLst>
                                    <p:animMotion origin="layout" path="M -2.08333E-7 4.07407E-6 L -2.08333E-7 0.03541 " pathEditMode="relative" rAng="0" ptsTypes="AA">
                                      <p:cBhvr>
                                        <p:cTn id="79" dur="700" spd="-100000" fill="hold"/>
                                        <p:tgtEl>
                                          <p:spTgt spid="38"/>
                                        </p:tgtEl>
                                        <p:attrNameLst>
                                          <p:attrName>ppt_x</p:attrName>
                                          <p:attrName>ppt_y</p:attrName>
                                        </p:attrNameLst>
                                      </p:cBhvr>
                                      <p:rCtr x="0" y="1759"/>
                                    </p:animMotion>
                                  </p:childTnLst>
                                </p:cTn>
                              </p:par>
                              <p:par>
                                <p:cTn id="80" presetID="10" presetClass="entr" presetSubtype="0" fill="hold" grpId="0" nodeType="withEffect">
                                  <p:stCondLst>
                                    <p:cond delay="70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42" presetClass="path" presetSubtype="0" decel="100000" fill="hold" grpId="1" nodeType="withEffect">
                                  <p:stCondLst>
                                    <p:cond delay="700"/>
                                  </p:stCondLst>
                                  <p:childTnLst>
                                    <p:animMotion origin="layout" path="M -3.75E-6 1.48148E-6 L -3.75E-6 0.03542 " pathEditMode="relative" rAng="0" ptsTypes="AA">
                                      <p:cBhvr>
                                        <p:cTn id="84" dur="700" spd="-100000" fill="hold"/>
                                        <p:tgtEl>
                                          <p:spTgt spid="29"/>
                                        </p:tgtEl>
                                        <p:attrNameLst>
                                          <p:attrName>ppt_x</p:attrName>
                                          <p:attrName>ppt_y</p:attrName>
                                        </p:attrNameLst>
                                      </p:cBhvr>
                                      <p:rCtr x="0" y="1759"/>
                                    </p:animMotion>
                                  </p:childTnLst>
                                </p:cTn>
                              </p:par>
                              <p:par>
                                <p:cTn id="85" presetID="10" presetClass="entr" presetSubtype="0" fill="hold" grpId="0" nodeType="withEffect">
                                  <p:stCondLst>
                                    <p:cond delay="70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42" presetClass="path" presetSubtype="0" decel="100000" fill="hold" grpId="1" nodeType="withEffect">
                                  <p:stCondLst>
                                    <p:cond delay="700"/>
                                  </p:stCondLst>
                                  <p:childTnLst>
                                    <p:animMotion origin="layout" path="M -2.08333E-6 -3.7037E-6 L -2.08333E-6 0.03542 " pathEditMode="relative" rAng="0" ptsTypes="AA">
                                      <p:cBhvr>
                                        <p:cTn id="89" dur="700" spd="-100000" fill="hold"/>
                                        <p:tgtEl>
                                          <p:spTgt spid="32"/>
                                        </p:tgtEl>
                                        <p:attrNameLst>
                                          <p:attrName>ppt_x</p:attrName>
                                          <p:attrName>ppt_y</p:attrName>
                                        </p:attrNameLst>
                                      </p:cBhvr>
                                      <p:rCtr x="0" y="1759"/>
                                    </p:animMotion>
                                  </p:childTnLst>
                                </p:cTn>
                              </p:par>
                              <p:par>
                                <p:cTn id="90" presetID="10" presetClass="entr" presetSubtype="0" fill="hold" nodeType="withEffect">
                                  <p:stCondLst>
                                    <p:cond delay="80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500"/>
                                        <p:tgtEl>
                                          <p:spTgt spid="2"/>
                                        </p:tgtEl>
                                      </p:cBhvr>
                                    </p:animEffect>
                                  </p:childTnLst>
                                </p:cTn>
                              </p:par>
                              <p:par>
                                <p:cTn id="93" presetID="42" presetClass="path" presetSubtype="0" decel="100000" fill="hold" nodeType="withEffect">
                                  <p:stCondLst>
                                    <p:cond delay="800"/>
                                  </p:stCondLst>
                                  <p:childTnLst>
                                    <p:animMotion origin="layout" path="M 3.75E-6 3.7037E-7 L 3.75E-6 0.03542 " pathEditMode="relative" rAng="0" ptsTypes="AA">
                                      <p:cBhvr>
                                        <p:cTn id="9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28" grpId="0" animBg="1"/>
      <p:bldP spid="28" grpId="1" animBg="1"/>
      <p:bldP spid="29" grpId="0" animBg="1"/>
      <p:bldP spid="29" grpId="1" animBg="1"/>
      <p:bldP spid="30" grpId="0"/>
      <p:bldP spid="30" grpId="1"/>
      <p:bldP spid="32" grpId="0"/>
      <p:bldP spid="32" grpId="1"/>
      <p:bldP spid="39" grpId="0" animBg="1"/>
      <p:bldP spid="39" grpId="1" animBg="1"/>
      <p:bldP spid="40" grpId="0"/>
      <p:bldP spid="40" grpId="1"/>
      <p:bldP spid="51" grpId="0" animBg="1"/>
      <p:bldP spid="51" grpId="1" animBg="1"/>
      <p:bldP spid="52" grpId="0"/>
      <p:bldP spid="52" grpId="1"/>
      <p:bldP spid="59" grpId="0"/>
      <p:bldP spid="59" grpId="1"/>
      <p:bldP spid="60" grpId="0"/>
      <p:bldP spid="6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D4BA7-197B-9C4F-41AF-6DD1B6839E52}"/>
            </a:ext>
          </a:extLst>
        </p:cNvPr>
        <p:cNvGrpSpPr/>
        <p:nvPr/>
      </p:nvGrpSpPr>
      <p:grpSpPr>
        <a:xfrm>
          <a:off x="0" y="0"/>
          <a:ext cx="0" cy="0"/>
          <a:chOff x="0" y="0"/>
          <a:chExt cx="0" cy="0"/>
        </a:xfrm>
      </p:grpSpPr>
      <p:sp>
        <p:nvSpPr>
          <p:cNvPr id="6" name="!!Box 3"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6DC85208-1E9C-E6F0-A398-01DCA42B1CD9}"/>
              </a:ext>
            </a:extLst>
          </p:cNvPr>
          <p:cNvSpPr/>
          <p:nvPr/>
        </p:nvSpPr>
        <p:spPr>
          <a:xfrm>
            <a:off x="7990389" y="2688133"/>
            <a:ext cx="3195554" cy="3432184"/>
          </a:xfrm>
          <a:prstGeom prst="roundRect">
            <a:avLst>
              <a:gd name="adj" fmla="val 5754"/>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 name="!! Box 1"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102FFC93-C91C-7906-6546-5721DADE9D4E}"/>
              </a:ext>
            </a:extLst>
          </p:cNvPr>
          <p:cNvSpPr/>
          <p:nvPr/>
        </p:nvSpPr>
        <p:spPr>
          <a:xfrm>
            <a:off x="951466" y="2681812"/>
            <a:ext cx="3195554" cy="3432184"/>
          </a:xfrm>
          <a:prstGeom prst="roundRect">
            <a:avLst>
              <a:gd name="adj" fmla="val 5387"/>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4" name="!!Box 2"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B46D9BFF-76E9-3D2E-2CF3-FE5DFF40FE2C}"/>
              </a:ext>
            </a:extLst>
          </p:cNvPr>
          <p:cNvSpPr/>
          <p:nvPr/>
        </p:nvSpPr>
        <p:spPr>
          <a:xfrm>
            <a:off x="4470928" y="2688133"/>
            <a:ext cx="3195554" cy="3432184"/>
          </a:xfrm>
          <a:prstGeom prst="roundRect">
            <a:avLst>
              <a:gd name="adj" fmla="val 5387"/>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3" name="Rounded Rectangle 15">
            <a:extLst>
              <a:ext uri="{FF2B5EF4-FFF2-40B4-BE49-F238E27FC236}">
                <a16:creationId xmlns:a16="http://schemas.microsoft.com/office/drawing/2014/main" id="{6DC97D19-F3CF-4C44-418F-118197B6953C}"/>
              </a:ext>
              <a:ext uri="{C183D7F6-B498-43B3-948B-1728B52AA6E4}">
                <adec:decorative xmlns:adec="http://schemas.microsoft.com/office/drawing/2017/decorative" val="1"/>
              </a:ext>
            </a:extLst>
          </p:cNvPr>
          <p:cNvSpPr/>
          <p:nvPr/>
        </p:nvSpPr>
        <p:spPr>
          <a:xfrm>
            <a:off x="4816585" y="3037708"/>
            <a:ext cx="2504240" cy="6393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Segoe Sans Display Semibold" pitchFamily="2" charset="0"/>
              </a:rPr>
              <a:t>Open and AI-ready data lake</a:t>
            </a:r>
          </a:p>
        </p:txBody>
      </p:sp>
      <p:sp>
        <p:nvSpPr>
          <p:cNvPr id="34" name="Rounded Rectangle 15">
            <a:extLst>
              <a:ext uri="{FF2B5EF4-FFF2-40B4-BE49-F238E27FC236}">
                <a16:creationId xmlns:a16="http://schemas.microsoft.com/office/drawing/2014/main" id="{190CB0FA-0C12-C1A9-055B-7D64A9A64A40}"/>
              </a:ext>
              <a:ext uri="{C183D7F6-B498-43B3-948B-1728B52AA6E4}">
                <adec:decorative xmlns:adec="http://schemas.microsoft.com/office/drawing/2017/decorative" val="1"/>
              </a:ext>
            </a:extLst>
          </p:cNvPr>
          <p:cNvSpPr/>
          <p:nvPr/>
        </p:nvSpPr>
        <p:spPr>
          <a:xfrm>
            <a:off x="8659954" y="3037708"/>
            <a:ext cx="1856425" cy="6393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Segoe Sans Display Semibold" pitchFamily="2" charset="0"/>
              </a:rPr>
              <a:t>AI-enabled business users</a:t>
            </a:r>
          </a:p>
        </p:txBody>
      </p:sp>
      <p:grpSp>
        <p:nvGrpSpPr>
          <p:cNvPr id="3" name="Group 2">
            <a:extLst>
              <a:ext uri="{FF2B5EF4-FFF2-40B4-BE49-F238E27FC236}">
                <a16:creationId xmlns:a16="http://schemas.microsoft.com/office/drawing/2014/main" id="{05979843-9388-8881-F870-9A0C855D0D4E}"/>
              </a:ext>
            </a:extLst>
          </p:cNvPr>
          <p:cNvGrpSpPr/>
          <p:nvPr/>
        </p:nvGrpSpPr>
        <p:grpSpPr>
          <a:xfrm>
            <a:off x="1028353" y="4110721"/>
            <a:ext cx="3041780" cy="1468126"/>
            <a:chOff x="1093071" y="3727971"/>
            <a:chExt cx="3041780" cy="1468126"/>
          </a:xfrm>
        </p:grpSpPr>
        <p:grpSp>
          <p:nvGrpSpPr>
            <p:cNvPr id="5" name="Group 4">
              <a:extLst>
                <a:ext uri="{FF2B5EF4-FFF2-40B4-BE49-F238E27FC236}">
                  <a16:creationId xmlns:a16="http://schemas.microsoft.com/office/drawing/2014/main" id="{747A35C7-E1C2-E476-C91C-0C50BCC73CD0}"/>
                </a:ext>
              </a:extLst>
            </p:cNvPr>
            <p:cNvGrpSpPr/>
            <p:nvPr/>
          </p:nvGrpSpPr>
          <p:grpSpPr>
            <a:xfrm>
              <a:off x="1148384" y="4136913"/>
              <a:ext cx="2931154" cy="642407"/>
              <a:chOff x="1495573" y="4136913"/>
              <a:chExt cx="2375688" cy="642407"/>
            </a:xfrm>
          </p:grpSpPr>
          <p:cxnSp>
            <p:nvCxnSpPr>
              <p:cNvPr id="12" name="Straight Connector 11">
                <a:extLst>
                  <a:ext uri="{FF2B5EF4-FFF2-40B4-BE49-F238E27FC236}">
                    <a16:creationId xmlns:a16="http://schemas.microsoft.com/office/drawing/2014/main" id="{59D556A9-F012-6742-ADC2-CFE54F8BDDD3}"/>
                  </a:ext>
                </a:extLst>
              </p:cNvPr>
              <p:cNvCxnSpPr>
                <a:cxnSpLocks/>
              </p:cNvCxnSpPr>
              <p:nvPr/>
            </p:nvCxnSpPr>
            <p:spPr>
              <a:xfrm>
                <a:off x="1495573" y="4136913"/>
                <a:ext cx="2375688"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1E7981-F99B-D04A-6153-746E402F17BC}"/>
                  </a:ext>
                </a:extLst>
              </p:cNvPr>
              <p:cNvCxnSpPr>
                <a:cxnSpLocks/>
              </p:cNvCxnSpPr>
              <p:nvPr/>
            </p:nvCxnSpPr>
            <p:spPr>
              <a:xfrm>
                <a:off x="1495573" y="4779320"/>
                <a:ext cx="2375688"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967DA633-97F4-7D67-0787-2E035D95C285}"/>
                </a:ext>
              </a:extLst>
            </p:cNvPr>
            <p:cNvSpPr txBox="1">
              <a:spLocks/>
            </p:cNvSpPr>
            <p:nvPr/>
          </p:nvSpPr>
          <p:spPr>
            <a:xfrm>
              <a:off x="1093071" y="3727971"/>
              <a:ext cx="3041780" cy="246221"/>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mj-lt"/>
                  <a:ea typeface="+mn-ea"/>
                  <a:cs typeface="+mn-cs"/>
                </a:rPr>
                <a:t>Complete data platform</a:t>
              </a:r>
            </a:p>
          </p:txBody>
        </p:sp>
        <p:sp>
          <p:nvSpPr>
            <p:cNvPr id="8" name="TextBox 7">
              <a:extLst>
                <a:ext uri="{FF2B5EF4-FFF2-40B4-BE49-F238E27FC236}">
                  <a16:creationId xmlns:a16="http://schemas.microsoft.com/office/drawing/2014/main" id="{71316073-1EF4-4FE5-53BC-F5D21CD06039}"/>
                </a:ext>
              </a:extLst>
            </p:cNvPr>
            <p:cNvSpPr txBox="1">
              <a:spLocks/>
            </p:cNvSpPr>
            <p:nvPr/>
          </p:nvSpPr>
          <p:spPr>
            <a:xfrm>
              <a:off x="1093071" y="4338924"/>
              <a:ext cx="3041780" cy="246221"/>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mj-lt"/>
                  <a:ea typeface="+mn-ea"/>
                  <a:cs typeface="+mn-cs"/>
                </a:rPr>
                <a:t>Unified, SaaS-</a:t>
              </a:r>
              <a:r>
                <a:rPr kumimoji="0" lang="en-US" sz="1600" b="0" i="0" u="none" strike="noStrike" kern="0" cap="none" spc="0" normalizeH="0" baseline="0" noProof="0" err="1">
                  <a:ln>
                    <a:noFill/>
                  </a:ln>
                  <a:solidFill>
                    <a:srgbClr val="FFFFFF"/>
                  </a:solidFill>
                  <a:effectLst/>
                  <a:uLnTx/>
                  <a:uFillTx/>
                  <a:latin typeface="+mj-lt"/>
                  <a:ea typeface="+mn-ea"/>
                  <a:cs typeface="+mn-cs"/>
                </a:rPr>
                <a:t>ified</a:t>
              </a:r>
              <a:endParaRPr kumimoji="0" lang="en-US" sz="1600" b="0" i="0" u="none" strike="noStrike" kern="0" cap="none" spc="0" normalizeH="0" baseline="0" noProof="0">
                <a:ln>
                  <a:noFill/>
                </a:ln>
                <a:solidFill>
                  <a:srgbClr val="FFFFFF"/>
                </a:solidFill>
                <a:effectLst/>
                <a:uLnTx/>
                <a:uFillTx/>
                <a:latin typeface="+mj-lt"/>
                <a:ea typeface="+mn-ea"/>
                <a:cs typeface="+mn-cs"/>
              </a:endParaRPr>
            </a:p>
          </p:txBody>
        </p:sp>
        <p:sp>
          <p:nvSpPr>
            <p:cNvPr id="9" name="TextBox 8">
              <a:extLst>
                <a:ext uri="{FF2B5EF4-FFF2-40B4-BE49-F238E27FC236}">
                  <a16:creationId xmlns:a16="http://schemas.microsoft.com/office/drawing/2014/main" id="{F99CAEE1-B377-745B-0E45-0EC4D6F0BADC}"/>
                </a:ext>
              </a:extLst>
            </p:cNvPr>
            <p:cNvSpPr txBox="1">
              <a:spLocks/>
            </p:cNvSpPr>
            <p:nvPr/>
          </p:nvSpPr>
          <p:spPr>
            <a:xfrm>
              <a:off x="1093071" y="4949876"/>
              <a:ext cx="3041780" cy="246221"/>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mj-lt"/>
                  <a:ea typeface="+mn-ea"/>
                  <a:cs typeface="+mn-cs"/>
                </a:rPr>
                <a:t>Secured and governed</a:t>
              </a:r>
            </a:p>
          </p:txBody>
        </p:sp>
      </p:grpSp>
      <p:grpSp>
        <p:nvGrpSpPr>
          <p:cNvPr id="14" name="Group 13">
            <a:extLst>
              <a:ext uri="{FF2B5EF4-FFF2-40B4-BE49-F238E27FC236}">
                <a16:creationId xmlns:a16="http://schemas.microsoft.com/office/drawing/2014/main" id="{E2C9A642-0FF7-316F-AD53-3577BAC78753}"/>
              </a:ext>
            </a:extLst>
          </p:cNvPr>
          <p:cNvGrpSpPr/>
          <p:nvPr/>
        </p:nvGrpSpPr>
        <p:grpSpPr>
          <a:xfrm>
            <a:off x="4267102" y="4110721"/>
            <a:ext cx="3600654" cy="1468126"/>
            <a:chOff x="4330670" y="3727971"/>
            <a:chExt cx="3600654" cy="1468126"/>
          </a:xfrm>
        </p:grpSpPr>
        <p:sp>
          <p:nvSpPr>
            <p:cNvPr id="15" name="TextBox 14">
              <a:extLst>
                <a:ext uri="{FF2B5EF4-FFF2-40B4-BE49-F238E27FC236}">
                  <a16:creationId xmlns:a16="http://schemas.microsoft.com/office/drawing/2014/main" id="{1ABF5A17-C2C0-9273-50BB-F9FE94848519}"/>
                </a:ext>
              </a:extLst>
            </p:cNvPr>
            <p:cNvSpPr txBox="1">
              <a:spLocks/>
            </p:cNvSpPr>
            <p:nvPr/>
          </p:nvSpPr>
          <p:spPr>
            <a:xfrm>
              <a:off x="4330670" y="3727971"/>
              <a:ext cx="3600654" cy="246221"/>
            </a:xfrm>
            <a:prstGeom prst="rect">
              <a:avLst/>
            </a:prstGeom>
            <a:noFill/>
          </p:spPr>
          <p:txBody>
            <a:bodyPr wrap="square" lIns="0" tIns="0" rIns="0" b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mj-lt"/>
                  <a:ea typeface="+mn-ea"/>
                  <a:cs typeface="+mn-cs"/>
                </a:rPr>
                <a:t>OneLake</a:t>
              </a:r>
              <a:endParaRPr kumimoji="0" lang="en-US" sz="1600" b="0" i="0" u="none" strike="noStrike" kern="0" cap="none" spc="0" normalizeH="0" baseline="0" noProof="0">
                <a:ln>
                  <a:noFill/>
                </a:ln>
                <a:solidFill>
                  <a:srgbClr val="FFFFFF"/>
                </a:solidFill>
                <a:effectLst/>
                <a:uLnTx/>
                <a:uFillTx/>
                <a:latin typeface="+mj-lt"/>
                <a:ea typeface="+mn-ea"/>
                <a:cs typeface="+mn-cs"/>
              </a:endParaRPr>
            </a:p>
          </p:txBody>
        </p:sp>
        <p:sp>
          <p:nvSpPr>
            <p:cNvPr id="16" name="TextBox 15">
              <a:extLst>
                <a:ext uri="{FF2B5EF4-FFF2-40B4-BE49-F238E27FC236}">
                  <a16:creationId xmlns:a16="http://schemas.microsoft.com/office/drawing/2014/main" id="{07E5434D-C97A-6EF0-C7F4-8F0722EB9DF7}"/>
                </a:ext>
              </a:extLst>
            </p:cNvPr>
            <p:cNvSpPr txBox="1">
              <a:spLocks/>
            </p:cNvSpPr>
            <p:nvPr/>
          </p:nvSpPr>
          <p:spPr>
            <a:xfrm>
              <a:off x="4330670" y="4338924"/>
              <a:ext cx="3600654" cy="246221"/>
            </a:xfrm>
            <a:prstGeom prst="rect">
              <a:avLst/>
            </a:prstGeom>
            <a:noFill/>
          </p:spPr>
          <p:txBody>
            <a:bodyPr wrap="square" lIns="0" tIns="0" rIns="0" b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mj-lt"/>
                  <a:ea typeface="+mn-ea"/>
                  <a:cs typeface="+mn-cs"/>
                </a:rPr>
                <a:t>Multi-cloud</a:t>
              </a:r>
            </a:p>
          </p:txBody>
        </p:sp>
        <p:sp>
          <p:nvSpPr>
            <p:cNvPr id="17" name="TextBox 16">
              <a:extLst>
                <a:ext uri="{FF2B5EF4-FFF2-40B4-BE49-F238E27FC236}">
                  <a16:creationId xmlns:a16="http://schemas.microsoft.com/office/drawing/2014/main" id="{BAF8661D-02D1-F432-E536-021DBF84FD15}"/>
                </a:ext>
              </a:extLst>
            </p:cNvPr>
            <p:cNvSpPr txBox="1">
              <a:spLocks/>
            </p:cNvSpPr>
            <p:nvPr/>
          </p:nvSpPr>
          <p:spPr>
            <a:xfrm>
              <a:off x="4330670" y="4949876"/>
              <a:ext cx="3600654" cy="246221"/>
            </a:xfrm>
            <a:prstGeom prst="rect">
              <a:avLst/>
            </a:prstGeom>
            <a:noFill/>
          </p:spPr>
          <p:txBody>
            <a:bodyPr wrap="square" lIns="0" tIns="0" rIns="0" b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mj-lt"/>
                  <a:ea typeface="+mn-ea"/>
                  <a:cs typeface="+mn-cs"/>
                </a:rPr>
                <a:t>Open at every tier</a:t>
              </a:r>
            </a:p>
          </p:txBody>
        </p:sp>
        <p:grpSp>
          <p:nvGrpSpPr>
            <p:cNvPr id="18" name="Group 17">
              <a:extLst>
                <a:ext uri="{FF2B5EF4-FFF2-40B4-BE49-F238E27FC236}">
                  <a16:creationId xmlns:a16="http://schemas.microsoft.com/office/drawing/2014/main" id="{79128220-09FD-CDEA-0610-26B11A69731B}"/>
                </a:ext>
              </a:extLst>
            </p:cNvPr>
            <p:cNvGrpSpPr/>
            <p:nvPr/>
          </p:nvGrpSpPr>
          <p:grpSpPr>
            <a:xfrm>
              <a:off x="4665420" y="4136913"/>
              <a:ext cx="2931154" cy="642407"/>
              <a:chOff x="1495573" y="4136913"/>
              <a:chExt cx="2375688" cy="642407"/>
            </a:xfrm>
          </p:grpSpPr>
          <p:cxnSp>
            <p:nvCxnSpPr>
              <p:cNvPr id="19" name="Straight Connector 18">
                <a:extLst>
                  <a:ext uri="{FF2B5EF4-FFF2-40B4-BE49-F238E27FC236}">
                    <a16:creationId xmlns:a16="http://schemas.microsoft.com/office/drawing/2014/main" id="{04170280-2B19-1A48-82EF-B63248DB2EE6}"/>
                  </a:ext>
                </a:extLst>
              </p:cNvPr>
              <p:cNvCxnSpPr>
                <a:cxnSpLocks/>
              </p:cNvCxnSpPr>
              <p:nvPr/>
            </p:nvCxnSpPr>
            <p:spPr>
              <a:xfrm>
                <a:off x="1495573" y="4136913"/>
                <a:ext cx="2375688"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FFACC2-7808-EC2D-64F8-BAC1547ACCC4}"/>
                  </a:ext>
                </a:extLst>
              </p:cNvPr>
              <p:cNvCxnSpPr>
                <a:cxnSpLocks/>
              </p:cNvCxnSpPr>
              <p:nvPr/>
            </p:nvCxnSpPr>
            <p:spPr>
              <a:xfrm>
                <a:off x="1495573" y="4779320"/>
                <a:ext cx="2375688"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4823A5EC-1FC5-18CD-8AE6-C3226990BBE3}"/>
              </a:ext>
            </a:extLst>
          </p:cNvPr>
          <p:cNvGrpSpPr/>
          <p:nvPr/>
        </p:nvGrpSpPr>
        <p:grpSpPr>
          <a:xfrm>
            <a:off x="7801884" y="4110721"/>
            <a:ext cx="3600654" cy="1468126"/>
            <a:chOff x="7853729" y="3727971"/>
            <a:chExt cx="3600654" cy="1468126"/>
          </a:xfrm>
        </p:grpSpPr>
        <p:sp>
          <p:nvSpPr>
            <p:cNvPr id="22" name="TextBox 21">
              <a:extLst>
                <a:ext uri="{FF2B5EF4-FFF2-40B4-BE49-F238E27FC236}">
                  <a16:creationId xmlns:a16="http://schemas.microsoft.com/office/drawing/2014/main" id="{E1DCA538-A42F-0A96-8141-AA0E2E39131D}"/>
                </a:ext>
              </a:extLst>
            </p:cNvPr>
            <p:cNvSpPr txBox="1">
              <a:spLocks/>
            </p:cNvSpPr>
            <p:nvPr/>
          </p:nvSpPr>
          <p:spPr>
            <a:xfrm>
              <a:off x="7853729" y="3727971"/>
              <a:ext cx="3600654" cy="246221"/>
            </a:xfrm>
            <a:prstGeom prst="rect">
              <a:avLst/>
            </a:prstGeom>
            <a:noFill/>
          </p:spPr>
          <p:txBody>
            <a:bodyPr wrap="square" lIns="0" tIns="0" rIns="0" b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mj-lt"/>
                  <a:ea typeface="+mn-ea"/>
                  <a:cs typeface="+mn-cs"/>
                </a:rPr>
                <a:t>For every business user</a:t>
              </a:r>
            </a:p>
          </p:txBody>
        </p:sp>
        <p:sp>
          <p:nvSpPr>
            <p:cNvPr id="23" name="TextBox 22">
              <a:extLst>
                <a:ext uri="{FF2B5EF4-FFF2-40B4-BE49-F238E27FC236}">
                  <a16:creationId xmlns:a16="http://schemas.microsoft.com/office/drawing/2014/main" id="{6BCACE00-0D83-4585-FBB5-729A1975A573}"/>
                </a:ext>
              </a:extLst>
            </p:cNvPr>
            <p:cNvSpPr txBox="1">
              <a:spLocks/>
            </p:cNvSpPr>
            <p:nvPr/>
          </p:nvSpPr>
          <p:spPr>
            <a:xfrm>
              <a:off x="7853729" y="4338924"/>
              <a:ext cx="3600654" cy="246221"/>
            </a:xfrm>
            <a:prstGeom prst="rect">
              <a:avLst/>
            </a:prstGeom>
            <a:noFill/>
          </p:spPr>
          <p:txBody>
            <a:bodyPr wrap="square" lIns="0" tIns="0" rIns="0" b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mj-lt"/>
                  <a:ea typeface="+mn-ea"/>
                  <a:cs typeface="+mn-cs"/>
                </a:rPr>
                <a:t>Built into Microsoft 365</a:t>
              </a:r>
            </a:p>
          </p:txBody>
        </p:sp>
        <p:sp>
          <p:nvSpPr>
            <p:cNvPr id="24" name="TextBox 23">
              <a:extLst>
                <a:ext uri="{FF2B5EF4-FFF2-40B4-BE49-F238E27FC236}">
                  <a16:creationId xmlns:a16="http://schemas.microsoft.com/office/drawing/2014/main" id="{57AEC781-C049-06EF-2378-7AF4E3961248}"/>
                </a:ext>
              </a:extLst>
            </p:cNvPr>
            <p:cNvSpPr txBox="1">
              <a:spLocks/>
            </p:cNvSpPr>
            <p:nvPr/>
          </p:nvSpPr>
          <p:spPr>
            <a:xfrm>
              <a:off x="7853729" y="4949876"/>
              <a:ext cx="3600654" cy="246221"/>
            </a:xfrm>
            <a:prstGeom prst="rect">
              <a:avLst/>
            </a:prstGeom>
            <a:noFill/>
          </p:spPr>
          <p:txBody>
            <a:bodyPr wrap="square" lIns="0" tIns="0" rIns="0" bIns="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mj-lt"/>
                  <a:ea typeface="+mn-ea"/>
                  <a:cs typeface="+mn-cs"/>
                </a:rPr>
                <a:t>M365 Copilot Integrated</a:t>
              </a:r>
            </a:p>
          </p:txBody>
        </p:sp>
        <p:grpSp>
          <p:nvGrpSpPr>
            <p:cNvPr id="26" name="Group 25">
              <a:extLst>
                <a:ext uri="{FF2B5EF4-FFF2-40B4-BE49-F238E27FC236}">
                  <a16:creationId xmlns:a16="http://schemas.microsoft.com/office/drawing/2014/main" id="{0159DBB3-826C-CB8E-2997-06E4323FE69A}"/>
                </a:ext>
              </a:extLst>
            </p:cNvPr>
            <p:cNvGrpSpPr/>
            <p:nvPr/>
          </p:nvGrpSpPr>
          <p:grpSpPr>
            <a:xfrm>
              <a:off x="8176981" y="4136913"/>
              <a:ext cx="2931154" cy="642407"/>
              <a:chOff x="1495573" y="4136913"/>
              <a:chExt cx="2375688" cy="642407"/>
            </a:xfrm>
          </p:grpSpPr>
          <p:cxnSp>
            <p:nvCxnSpPr>
              <p:cNvPr id="35" name="Straight Connector 34">
                <a:extLst>
                  <a:ext uri="{FF2B5EF4-FFF2-40B4-BE49-F238E27FC236}">
                    <a16:creationId xmlns:a16="http://schemas.microsoft.com/office/drawing/2014/main" id="{F1D51DE3-BE3B-DEB1-BF85-D52F619F7A14}"/>
                  </a:ext>
                </a:extLst>
              </p:cNvPr>
              <p:cNvCxnSpPr>
                <a:cxnSpLocks/>
              </p:cNvCxnSpPr>
              <p:nvPr/>
            </p:nvCxnSpPr>
            <p:spPr>
              <a:xfrm>
                <a:off x="1495573" y="4136913"/>
                <a:ext cx="2375688"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622A67-CDFB-4A98-9866-0F18B7A5E842}"/>
                  </a:ext>
                </a:extLst>
              </p:cNvPr>
              <p:cNvCxnSpPr>
                <a:cxnSpLocks/>
              </p:cNvCxnSpPr>
              <p:nvPr/>
            </p:nvCxnSpPr>
            <p:spPr>
              <a:xfrm>
                <a:off x="1495573" y="4779320"/>
                <a:ext cx="2375688"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30CCFFEB-E976-3F74-68CC-AB7B8B25D702}"/>
              </a:ext>
            </a:extLst>
          </p:cNvPr>
          <p:cNvGrpSpPr/>
          <p:nvPr/>
        </p:nvGrpSpPr>
        <p:grpSpPr>
          <a:xfrm>
            <a:off x="591025" y="1555958"/>
            <a:ext cx="11009949" cy="4829012"/>
            <a:chOff x="591025" y="1555958"/>
            <a:chExt cx="11009949" cy="4829012"/>
          </a:xfrm>
        </p:grpSpPr>
        <p:sp>
          <p:nvSpPr>
            <p:cNvPr id="37" name="Freeform 36">
              <a:extLst>
                <a:ext uri="{FF2B5EF4-FFF2-40B4-BE49-F238E27FC236}">
                  <a16:creationId xmlns:a16="http://schemas.microsoft.com/office/drawing/2014/main" id="{45468E70-0E3F-656B-BDAB-FF5BAF68FF79}"/>
                </a:ext>
                <a:ext uri="{C183D7F6-B498-43B3-948B-1728B52AA6E4}">
                  <adec:decorative xmlns:adec="http://schemas.microsoft.com/office/drawing/2017/decorative" val="1"/>
                </a:ext>
              </a:extLst>
            </p:cNvPr>
            <p:cNvSpPr/>
            <p:nvPr/>
          </p:nvSpPr>
          <p:spPr bwMode="auto">
            <a:xfrm>
              <a:off x="591025" y="1959198"/>
              <a:ext cx="11009949" cy="4425772"/>
            </a:xfrm>
            <a:custGeom>
              <a:avLst/>
              <a:gdLst>
                <a:gd name="connsiteX0" fmla="*/ 136491 w 11009949"/>
                <a:gd name="connsiteY0" fmla="*/ 0 h 4425772"/>
                <a:gd name="connsiteX1" fmla="*/ 5103206 w 11009949"/>
                <a:gd name="connsiteY1" fmla="*/ 0 h 4425772"/>
                <a:gd name="connsiteX2" fmla="*/ 5095898 w 11009949"/>
                <a:gd name="connsiteY2" fmla="*/ 36198 h 4425772"/>
                <a:gd name="connsiteX3" fmla="*/ 5504975 w 11009949"/>
                <a:gd name="connsiteY3" fmla="*/ 445275 h 4425772"/>
                <a:gd name="connsiteX4" fmla="*/ 5914052 w 11009949"/>
                <a:gd name="connsiteY4" fmla="*/ 36198 h 4425772"/>
                <a:gd name="connsiteX5" fmla="*/ 5906744 w 11009949"/>
                <a:gd name="connsiteY5" fmla="*/ 0 h 4425772"/>
                <a:gd name="connsiteX6" fmla="*/ 10873458 w 11009949"/>
                <a:gd name="connsiteY6" fmla="*/ 0 h 4425772"/>
                <a:gd name="connsiteX7" fmla="*/ 11009949 w 11009949"/>
                <a:gd name="connsiteY7" fmla="*/ 136491 h 4425772"/>
                <a:gd name="connsiteX8" fmla="*/ 11009949 w 11009949"/>
                <a:gd name="connsiteY8" fmla="*/ 4289281 h 4425772"/>
                <a:gd name="connsiteX9" fmla="*/ 10873458 w 11009949"/>
                <a:gd name="connsiteY9" fmla="*/ 4425772 h 4425772"/>
                <a:gd name="connsiteX10" fmla="*/ 136491 w 11009949"/>
                <a:gd name="connsiteY10" fmla="*/ 4425772 h 4425772"/>
                <a:gd name="connsiteX11" fmla="*/ 0 w 11009949"/>
                <a:gd name="connsiteY11" fmla="*/ 4289281 h 4425772"/>
                <a:gd name="connsiteX12" fmla="*/ 0 w 11009949"/>
                <a:gd name="connsiteY12" fmla="*/ 136491 h 4425772"/>
                <a:gd name="connsiteX13" fmla="*/ 136491 w 11009949"/>
                <a:gd name="connsiteY13" fmla="*/ 0 h 4425772"/>
                <a:gd name="connsiteX0" fmla="*/ 5095898 w 11009949"/>
                <a:gd name="connsiteY0" fmla="*/ 36198 h 4425772"/>
                <a:gd name="connsiteX1" fmla="*/ 5504975 w 11009949"/>
                <a:gd name="connsiteY1" fmla="*/ 445275 h 4425772"/>
                <a:gd name="connsiteX2" fmla="*/ 5914052 w 11009949"/>
                <a:gd name="connsiteY2" fmla="*/ 36198 h 4425772"/>
                <a:gd name="connsiteX3" fmla="*/ 5906744 w 11009949"/>
                <a:gd name="connsiteY3" fmla="*/ 0 h 4425772"/>
                <a:gd name="connsiteX4" fmla="*/ 10873458 w 11009949"/>
                <a:gd name="connsiteY4" fmla="*/ 0 h 4425772"/>
                <a:gd name="connsiteX5" fmla="*/ 11009949 w 11009949"/>
                <a:gd name="connsiteY5" fmla="*/ 136491 h 4425772"/>
                <a:gd name="connsiteX6" fmla="*/ 11009949 w 11009949"/>
                <a:gd name="connsiteY6" fmla="*/ 4289281 h 4425772"/>
                <a:gd name="connsiteX7" fmla="*/ 10873458 w 11009949"/>
                <a:gd name="connsiteY7" fmla="*/ 4425772 h 4425772"/>
                <a:gd name="connsiteX8" fmla="*/ 136491 w 11009949"/>
                <a:gd name="connsiteY8" fmla="*/ 4425772 h 4425772"/>
                <a:gd name="connsiteX9" fmla="*/ 0 w 11009949"/>
                <a:gd name="connsiteY9" fmla="*/ 4289281 h 4425772"/>
                <a:gd name="connsiteX10" fmla="*/ 0 w 11009949"/>
                <a:gd name="connsiteY10" fmla="*/ 136491 h 4425772"/>
                <a:gd name="connsiteX11" fmla="*/ 136491 w 11009949"/>
                <a:gd name="connsiteY11" fmla="*/ 0 h 4425772"/>
                <a:gd name="connsiteX12" fmla="*/ 5103206 w 11009949"/>
                <a:gd name="connsiteY12" fmla="*/ 0 h 4425772"/>
                <a:gd name="connsiteX13" fmla="*/ 5187338 w 11009949"/>
                <a:gd name="connsiteY13" fmla="*/ 127638 h 4425772"/>
                <a:gd name="connsiteX0" fmla="*/ 5095898 w 11009949"/>
                <a:gd name="connsiteY0" fmla="*/ 36198 h 4425772"/>
                <a:gd name="connsiteX1" fmla="*/ 5504975 w 11009949"/>
                <a:gd name="connsiteY1" fmla="*/ 445275 h 4425772"/>
                <a:gd name="connsiteX2" fmla="*/ 5914052 w 11009949"/>
                <a:gd name="connsiteY2" fmla="*/ 36198 h 4425772"/>
                <a:gd name="connsiteX3" fmla="*/ 5906744 w 11009949"/>
                <a:gd name="connsiteY3" fmla="*/ 0 h 4425772"/>
                <a:gd name="connsiteX4" fmla="*/ 10873458 w 11009949"/>
                <a:gd name="connsiteY4" fmla="*/ 0 h 4425772"/>
                <a:gd name="connsiteX5" fmla="*/ 11009949 w 11009949"/>
                <a:gd name="connsiteY5" fmla="*/ 136491 h 4425772"/>
                <a:gd name="connsiteX6" fmla="*/ 11009949 w 11009949"/>
                <a:gd name="connsiteY6" fmla="*/ 4289281 h 4425772"/>
                <a:gd name="connsiteX7" fmla="*/ 10873458 w 11009949"/>
                <a:gd name="connsiteY7" fmla="*/ 4425772 h 4425772"/>
                <a:gd name="connsiteX8" fmla="*/ 136491 w 11009949"/>
                <a:gd name="connsiteY8" fmla="*/ 4425772 h 4425772"/>
                <a:gd name="connsiteX9" fmla="*/ 0 w 11009949"/>
                <a:gd name="connsiteY9" fmla="*/ 4289281 h 4425772"/>
                <a:gd name="connsiteX10" fmla="*/ 0 w 11009949"/>
                <a:gd name="connsiteY10" fmla="*/ 136491 h 4425772"/>
                <a:gd name="connsiteX11" fmla="*/ 136491 w 11009949"/>
                <a:gd name="connsiteY11" fmla="*/ 0 h 4425772"/>
                <a:gd name="connsiteX12" fmla="*/ 5103206 w 11009949"/>
                <a:gd name="connsiteY12" fmla="*/ 0 h 4425772"/>
                <a:gd name="connsiteX0" fmla="*/ 5504975 w 11009949"/>
                <a:gd name="connsiteY0" fmla="*/ 445275 h 4425772"/>
                <a:gd name="connsiteX1" fmla="*/ 5914052 w 11009949"/>
                <a:gd name="connsiteY1" fmla="*/ 36198 h 4425772"/>
                <a:gd name="connsiteX2" fmla="*/ 5906744 w 11009949"/>
                <a:gd name="connsiteY2" fmla="*/ 0 h 4425772"/>
                <a:gd name="connsiteX3" fmla="*/ 10873458 w 11009949"/>
                <a:gd name="connsiteY3" fmla="*/ 0 h 4425772"/>
                <a:gd name="connsiteX4" fmla="*/ 11009949 w 11009949"/>
                <a:gd name="connsiteY4" fmla="*/ 136491 h 4425772"/>
                <a:gd name="connsiteX5" fmla="*/ 11009949 w 11009949"/>
                <a:gd name="connsiteY5" fmla="*/ 4289281 h 4425772"/>
                <a:gd name="connsiteX6" fmla="*/ 10873458 w 11009949"/>
                <a:gd name="connsiteY6" fmla="*/ 4425772 h 4425772"/>
                <a:gd name="connsiteX7" fmla="*/ 136491 w 11009949"/>
                <a:gd name="connsiteY7" fmla="*/ 4425772 h 4425772"/>
                <a:gd name="connsiteX8" fmla="*/ 0 w 11009949"/>
                <a:gd name="connsiteY8" fmla="*/ 4289281 h 4425772"/>
                <a:gd name="connsiteX9" fmla="*/ 0 w 11009949"/>
                <a:gd name="connsiteY9" fmla="*/ 136491 h 4425772"/>
                <a:gd name="connsiteX10" fmla="*/ 136491 w 11009949"/>
                <a:gd name="connsiteY10" fmla="*/ 0 h 4425772"/>
                <a:gd name="connsiteX11" fmla="*/ 5103206 w 11009949"/>
                <a:gd name="connsiteY11" fmla="*/ 0 h 4425772"/>
                <a:gd name="connsiteX0" fmla="*/ 5914052 w 11009949"/>
                <a:gd name="connsiteY0" fmla="*/ 36198 h 4425772"/>
                <a:gd name="connsiteX1" fmla="*/ 5906744 w 11009949"/>
                <a:gd name="connsiteY1" fmla="*/ 0 h 4425772"/>
                <a:gd name="connsiteX2" fmla="*/ 10873458 w 11009949"/>
                <a:gd name="connsiteY2" fmla="*/ 0 h 4425772"/>
                <a:gd name="connsiteX3" fmla="*/ 11009949 w 11009949"/>
                <a:gd name="connsiteY3" fmla="*/ 136491 h 4425772"/>
                <a:gd name="connsiteX4" fmla="*/ 11009949 w 11009949"/>
                <a:gd name="connsiteY4" fmla="*/ 4289281 h 4425772"/>
                <a:gd name="connsiteX5" fmla="*/ 10873458 w 11009949"/>
                <a:gd name="connsiteY5" fmla="*/ 4425772 h 4425772"/>
                <a:gd name="connsiteX6" fmla="*/ 136491 w 11009949"/>
                <a:gd name="connsiteY6" fmla="*/ 4425772 h 4425772"/>
                <a:gd name="connsiteX7" fmla="*/ 0 w 11009949"/>
                <a:gd name="connsiteY7" fmla="*/ 4289281 h 4425772"/>
                <a:gd name="connsiteX8" fmla="*/ 0 w 11009949"/>
                <a:gd name="connsiteY8" fmla="*/ 136491 h 4425772"/>
                <a:gd name="connsiteX9" fmla="*/ 136491 w 11009949"/>
                <a:gd name="connsiteY9" fmla="*/ 0 h 4425772"/>
                <a:gd name="connsiteX10" fmla="*/ 5103206 w 11009949"/>
                <a:gd name="connsiteY10" fmla="*/ 0 h 4425772"/>
                <a:gd name="connsiteX0" fmla="*/ 5906744 w 11009949"/>
                <a:gd name="connsiteY0" fmla="*/ 0 h 4425772"/>
                <a:gd name="connsiteX1" fmla="*/ 10873458 w 11009949"/>
                <a:gd name="connsiteY1" fmla="*/ 0 h 4425772"/>
                <a:gd name="connsiteX2" fmla="*/ 11009949 w 11009949"/>
                <a:gd name="connsiteY2" fmla="*/ 136491 h 4425772"/>
                <a:gd name="connsiteX3" fmla="*/ 11009949 w 11009949"/>
                <a:gd name="connsiteY3" fmla="*/ 4289281 h 4425772"/>
                <a:gd name="connsiteX4" fmla="*/ 10873458 w 11009949"/>
                <a:gd name="connsiteY4" fmla="*/ 4425772 h 4425772"/>
                <a:gd name="connsiteX5" fmla="*/ 136491 w 11009949"/>
                <a:gd name="connsiteY5" fmla="*/ 4425772 h 4425772"/>
                <a:gd name="connsiteX6" fmla="*/ 0 w 11009949"/>
                <a:gd name="connsiteY6" fmla="*/ 4289281 h 4425772"/>
                <a:gd name="connsiteX7" fmla="*/ 0 w 11009949"/>
                <a:gd name="connsiteY7" fmla="*/ 136491 h 4425772"/>
                <a:gd name="connsiteX8" fmla="*/ 136491 w 11009949"/>
                <a:gd name="connsiteY8" fmla="*/ 0 h 4425772"/>
                <a:gd name="connsiteX9" fmla="*/ 5103206 w 11009949"/>
                <a:gd name="connsiteY9" fmla="*/ 0 h 442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09949" h="4425772">
                  <a:moveTo>
                    <a:pt x="5906744" y="0"/>
                  </a:moveTo>
                  <a:lnTo>
                    <a:pt x="10873458" y="0"/>
                  </a:lnTo>
                  <a:cubicBezTo>
                    <a:pt x="10948840" y="0"/>
                    <a:pt x="11009949" y="61109"/>
                    <a:pt x="11009949" y="136491"/>
                  </a:cubicBezTo>
                  <a:lnTo>
                    <a:pt x="11009949" y="4289281"/>
                  </a:lnTo>
                  <a:cubicBezTo>
                    <a:pt x="11009949" y="4364663"/>
                    <a:pt x="10948840" y="4425772"/>
                    <a:pt x="10873458" y="4425772"/>
                  </a:cubicBezTo>
                  <a:lnTo>
                    <a:pt x="136491" y="4425772"/>
                  </a:lnTo>
                  <a:cubicBezTo>
                    <a:pt x="61109" y="4425772"/>
                    <a:pt x="0" y="4364663"/>
                    <a:pt x="0" y="4289281"/>
                  </a:cubicBezTo>
                  <a:lnTo>
                    <a:pt x="0" y="136491"/>
                  </a:lnTo>
                  <a:cubicBezTo>
                    <a:pt x="0" y="61109"/>
                    <a:pt x="61109" y="0"/>
                    <a:pt x="136491" y="0"/>
                  </a:cubicBezTo>
                  <a:lnTo>
                    <a:pt x="5103206" y="0"/>
                  </a:lnTo>
                </a:path>
              </a:pathLst>
            </a:cu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091F2C"/>
                </a:solidFill>
                <a:latin typeface="Segoe UI"/>
                <a:cs typeface="Segoe UI" pitchFamily="34" charset="0"/>
              </a:endParaRPr>
            </a:p>
          </p:txBody>
        </p:sp>
        <p:grpSp>
          <p:nvGrpSpPr>
            <p:cNvPr id="38" name="Group 37">
              <a:extLst>
                <a:ext uri="{FF2B5EF4-FFF2-40B4-BE49-F238E27FC236}">
                  <a16:creationId xmlns:a16="http://schemas.microsoft.com/office/drawing/2014/main" id="{CDD4EC37-0C42-97B7-2634-15C68E188AEF}"/>
                </a:ext>
              </a:extLst>
            </p:cNvPr>
            <p:cNvGrpSpPr/>
            <p:nvPr/>
          </p:nvGrpSpPr>
          <p:grpSpPr>
            <a:xfrm>
              <a:off x="5686923" y="1555958"/>
              <a:ext cx="818153" cy="818153"/>
              <a:chOff x="5824836" y="3895912"/>
              <a:chExt cx="818153" cy="818153"/>
            </a:xfrm>
          </p:grpSpPr>
          <p:sp useBgFill="1">
            <p:nvSpPr>
              <p:cNvPr id="39" name="Oval 38">
                <a:extLst>
                  <a:ext uri="{FF2B5EF4-FFF2-40B4-BE49-F238E27FC236}">
                    <a16:creationId xmlns:a16="http://schemas.microsoft.com/office/drawing/2014/main" id="{94F07B43-E90F-8343-1366-68F728480F58}"/>
                  </a:ext>
                </a:extLst>
              </p:cNvPr>
              <p:cNvSpPr/>
              <p:nvPr/>
            </p:nvSpPr>
            <p:spPr bwMode="auto">
              <a:xfrm>
                <a:off x="5824836" y="3895912"/>
                <a:ext cx="818153" cy="818153"/>
              </a:xfrm>
              <a:prstGeom prst="ellipse">
                <a:avLst/>
              </a:prstGeom>
              <a:ln w="12700">
                <a:solidFill>
                  <a:schemeClr val="tx1"/>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2866" tIns="98293" rIns="122866" bIns="98293" numCol="1" spcCol="0" rtlCol="0" fromWordArt="0" anchor="t" anchorCtr="0" forceAA="0" compatLnSpc="1">
                <a:prstTxWarp prst="textNoShape">
                  <a:avLst/>
                </a:prstTxWarp>
                <a:noAutofit/>
              </a:bodyPr>
              <a:lstStyle/>
              <a:p>
                <a:pPr marL="0" marR="0" lvl="0" indent="0" algn="l" defTabSz="626541" rtl="0" eaLnBrk="1" fontAlgn="base" latinLnBrk="0" hangingPunct="1">
                  <a:lnSpc>
                    <a:spcPct val="100000"/>
                  </a:lnSpc>
                  <a:spcBef>
                    <a:spcPct val="0"/>
                  </a:spcBef>
                  <a:spcAft>
                    <a:spcPct val="0"/>
                  </a:spcAft>
                  <a:buClrTx/>
                  <a:buSzTx/>
                  <a:buFontTx/>
                  <a:buNone/>
                  <a:tabLst/>
                  <a:defRPr/>
                </a:pPr>
                <a:endParaRPr kumimoji="0" lang="en-US" sz="1344" b="0" i="0" u="none" strike="noStrike" kern="1200" cap="none" spc="0" normalizeH="0" baseline="0" noProof="0" err="1">
                  <a:ln>
                    <a:noFill/>
                  </a:ln>
                  <a:solidFill>
                    <a:srgbClr val="FFFFFF"/>
                  </a:solidFill>
                  <a:effectLst/>
                  <a:uLnTx/>
                  <a:uFillTx/>
                  <a:latin typeface="Segoe UI Variable Display Semib" pitchFamily="2" charset="0"/>
                  <a:ea typeface="+mn-ea"/>
                  <a:cs typeface="Segoe UI" panose="020B0502040204020203" pitchFamily="34" charset="0"/>
                </a:endParaRPr>
              </a:p>
            </p:txBody>
          </p:sp>
          <p:pic>
            <p:nvPicPr>
              <p:cNvPr id="40" name="!!Fabric">
                <a:extLst>
                  <a:ext uri="{FF2B5EF4-FFF2-40B4-BE49-F238E27FC236}">
                    <a16:creationId xmlns:a16="http://schemas.microsoft.com/office/drawing/2014/main" id="{00AF9873-224B-C058-40BC-B8E912F09D0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037984" y="4118249"/>
                <a:ext cx="403044" cy="403044"/>
              </a:xfrm>
              <a:prstGeom prst="rect">
                <a:avLst/>
              </a:prstGeom>
            </p:spPr>
          </p:pic>
        </p:grpSp>
      </p:grpSp>
      <p:sp>
        <p:nvSpPr>
          <p:cNvPr id="28" name="Title 1">
            <a:extLst>
              <a:ext uri="{FF2B5EF4-FFF2-40B4-BE49-F238E27FC236}">
                <a16:creationId xmlns:a16="http://schemas.microsoft.com/office/drawing/2014/main" id="{3F15EDBC-EDE6-E46B-C698-BFE94ED56A0B}"/>
              </a:ext>
            </a:extLst>
          </p:cNvPr>
          <p:cNvSpPr txBox="1">
            <a:spLocks/>
          </p:cNvSpPr>
          <p:nvPr/>
        </p:nvSpPr>
        <p:spPr>
          <a:xfrm>
            <a:off x="1382431" y="411764"/>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a:gradFill>
                  <a:gsLst>
                    <a:gs pos="0">
                      <a:srgbClr val="8DC8E8"/>
                    </a:gs>
                    <a:gs pos="100000">
                      <a:srgbClr val="D59ED7"/>
                    </a:gs>
                  </a:gsLst>
                  <a:lin ang="0" scaled="1"/>
                </a:gradFill>
                <a:cs typeface="Segoe Sans Display Semibold" pitchFamily="2" charset="0"/>
              </a:rPr>
              <a:t>Microsoft Fabric</a:t>
            </a:r>
          </a:p>
        </p:txBody>
      </p:sp>
      <p:sp>
        <p:nvSpPr>
          <p:cNvPr id="30" name="Text Placeholder 103">
            <a:extLst>
              <a:ext uri="{FF2B5EF4-FFF2-40B4-BE49-F238E27FC236}">
                <a16:creationId xmlns:a16="http://schemas.microsoft.com/office/drawing/2014/main" id="{5028B07B-8988-5598-F181-6A55FB9144F3}"/>
              </a:ext>
            </a:extLst>
          </p:cNvPr>
          <p:cNvSpPr txBox="1">
            <a:spLocks/>
          </p:cNvSpPr>
          <p:nvPr/>
        </p:nvSpPr>
        <p:spPr>
          <a:xfrm>
            <a:off x="1283470" y="994730"/>
            <a:ext cx="9625061"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a:solidFill>
                  <a:srgbClr val="FFFFFF"/>
                </a:solidFill>
              </a:rPr>
              <a:t>The unified data platform for AI transformation</a:t>
            </a:r>
          </a:p>
        </p:txBody>
      </p:sp>
      <p:sp>
        <p:nvSpPr>
          <p:cNvPr id="31" name="Rounded Rectangle 15">
            <a:extLst>
              <a:ext uri="{FF2B5EF4-FFF2-40B4-BE49-F238E27FC236}">
                <a16:creationId xmlns:a16="http://schemas.microsoft.com/office/drawing/2014/main" id="{D683E7E5-9D77-03F6-AA86-038CBB812D7C}"/>
              </a:ext>
              <a:ext uri="{C183D7F6-B498-43B3-948B-1728B52AA6E4}">
                <adec:decorative xmlns:adec="http://schemas.microsoft.com/office/drawing/2017/decorative" val="1"/>
              </a:ext>
            </a:extLst>
          </p:cNvPr>
          <p:cNvSpPr/>
          <p:nvPr/>
        </p:nvSpPr>
        <p:spPr>
          <a:xfrm>
            <a:off x="1376465" y="3037708"/>
            <a:ext cx="2345556" cy="6393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742">
              <a:spcBef>
                <a:spcPct val="20000"/>
              </a:spcBef>
              <a:buSzPct val="90000"/>
              <a:defRPr/>
            </a:pPr>
            <a:r>
              <a:rPr lang="en-US" sz="2000">
                <a:solidFill>
                  <a:srgbClr val="FFFFFF"/>
                </a:solidFill>
                <a:latin typeface="+mj-lt"/>
                <a:cs typeface="Segoe Sans Display Semibold" pitchFamily="2" charset="0"/>
              </a:rPr>
              <a:t>AI-powered </a:t>
            </a:r>
            <a:br>
              <a:rPr lang="en-US" sz="2000">
                <a:solidFill>
                  <a:srgbClr val="FFFFFF"/>
                </a:solidFill>
                <a:latin typeface="+mj-lt"/>
                <a:cs typeface="Segoe Sans Display Semibold" pitchFamily="2" charset="0"/>
              </a:rPr>
            </a:br>
            <a:r>
              <a:rPr lang="en-US" sz="2000">
                <a:solidFill>
                  <a:srgbClr val="FFFFFF"/>
                </a:solidFill>
                <a:latin typeface="+mj-lt"/>
                <a:cs typeface="Segoe Sans Display Semibold" pitchFamily="2" charset="0"/>
              </a:rPr>
              <a:t>data platform</a:t>
            </a:r>
          </a:p>
        </p:txBody>
      </p:sp>
      <p:sp>
        <p:nvSpPr>
          <p:cNvPr id="11" name="TextBox 10">
            <a:extLst>
              <a:ext uri="{FF2B5EF4-FFF2-40B4-BE49-F238E27FC236}">
                <a16:creationId xmlns:a16="http://schemas.microsoft.com/office/drawing/2014/main" id="{F531A4F8-9E2B-14B1-4EF1-9F86D0BB0CAB}"/>
              </a:ext>
            </a:extLst>
          </p:cNvPr>
          <p:cNvSpPr txBox="1"/>
          <p:nvPr/>
        </p:nvSpPr>
        <p:spPr>
          <a:xfrm>
            <a:off x="1006057" y="5243695"/>
            <a:ext cx="3195554" cy="369332"/>
          </a:xfrm>
          <a:prstGeom prst="rect">
            <a:avLst/>
          </a:prstGeom>
          <a:noFill/>
        </p:spPr>
        <p:txBody>
          <a:bodyPr wrap="square">
            <a:spAutoFit/>
          </a:bodyPr>
          <a:lstStyle/>
          <a:p>
            <a:r>
              <a:rPr lang="en-IL" b="0" i="0">
                <a:solidFill>
                  <a:srgbClr val="000000"/>
                </a:solidFill>
                <a:effectLst/>
                <a:latin typeface="Times"/>
              </a:rPr>
              <a:t> </a:t>
            </a:r>
            <a:endParaRPr lang="en-US"/>
          </a:p>
        </p:txBody>
      </p:sp>
      <p:sp>
        <p:nvSpPr>
          <p:cNvPr id="41" name="TextBox 40">
            <a:extLst>
              <a:ext uri="{FF2B5EF4-FFF2-40B4-BE49-F238E27FC236}">
                <a16:creationId xmlns:a16="http://schemas.microsoft.com/office/drawing/2014/main" id="{53D7FDBA-8811-E035-0823-F10CA0844576}"/>
              </a:ext>
            </a:extLst>
          </p:cNvPr>
          <p:cNvSpPr txBox="1"/>
          <p:nvPr/>
        </p:nvSpPr>
        <p:spPr>
          <a:xfrm>
            <a:off x="1158457" y="5396095"/>
            <a:ext cx="3195554" cy="369332"/>
          </a:xfrm>
          <a:prstGeom prst="rect">
            <a:avLst/>
          </a:prstGeom>
          <a:noFill/>
        </p:spPr>
        <p:txBody>
          <a:bodyPr wrap="square">
            <a:spAutoFit/>
          </a:bodyPr>
          <a:lstStyle/>
          <a:p>
            <a:r>
              <a:rPr lang="en-IL" b="0" i="0">
                <a:solidFill>
                  <a:srgbClr val="000000"/>
                </a:solidFill>
                <a:effectLst/>
                <a:latin typeface="Times"/>
              </a:rPr>
              <a:t> </a:t>
            </a:r>
            <a:endParaRPr lang="en-US"/>
          </a:p>
        </p:txBody>
      </p:sp>
    </p:spTree>
    <p:extLst>
      <p:ext uri="{BB962C8B-B14F-4D97-AF65-F5344CB8AC3E}">
        <p14:creationId xmlns:p14="http://schemas.microsoft.com/office/powerpoint/2010/main" val="903114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A0F0-35DE-B2ED-6488-4625CC49E857}"/>
              </a:ext>
            </a:extLst>
          </p:cNvPr>
          <p:cNvSpPr>
            <a:spLocks noGrp="1"/>
          </p:cNvSpPr>
          <p:nvPr>
            <p:ph type="title"/>
          </p:nvPr>
        </p:nvSpPr>
        <p:spPr>
          <a:xfrm>
            <a:off x="539831" y="2875002"/>
            <a:ext cx="3026893" cy="1107996"/>
          </a:xfrm>
        </p:spPr>
        <p:txBody>
          <a:bodyPr anchor="ctr"/>
          <a:lstStyle/>
          <a:p>
            <a:r>
              <a:rPr lang="en-US"/>
              <a:t>Bringing your data to Fabric</a:t>
            </a:r>
            <a:endParaRPr lang="nl-NL">
              <a:solidFill>
                <a:schemeClr val="accent1"/>
              </a:solidFill>
            </a:endParaRPr>
          </a:p>
        </p:txBody>
      </p:sp>
      <p:sp>
        <p:nvSpPr>
          <p:cNvPr id="3" name="Oval 5">
            <a:extLst>
              <a:ext uri="{FF2B5EF4-FFF2-40B4-BE49-F238E27FC236}">
                <a16:creationId xmlns:a16="http://schemas.microsoft.com/office/drawing/2014/main" id="{1D4D76A5-0B45-5EFC-F786-0D2EB7C8E62A}"/>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17172F98-3360-24C3-38CB-69F395CDAE29}"/>
              </a:ext>
              <a:ext uri="{C183D7F6-B498-43B3-948B-1728B52AA6E4}">
                <adec:decorative xmlns:adec="http://schemas.microsoft.com/office/drawing/2017/decorative" val="1"/>
              </a:ext>
            </a:extLst>
          </p:cNvPr>
          <p:cNvGrpSpPr/>
          <p:nvPr/>
        </p:nvGrpSpPr>
        <p:grpSpPr>
          <a:xfrm>
            <a:off x="6045692" y="2622320"/>
            <a:ext cx="1713803" cy="1845488"/>
            <a:chOff x="5268597" y="2977919"/>
            <a:chExt cx="1526815" cy="1699720"/>
          </a:xfrm>
        </p:grpSpPr>
        <p:sp>
          <p:nvSpPr>
            <p:cNvPr id="5" name="Oval 4">
              <a:extLst>
                <a:ext uri="{FF2B5EF4-FFF2-40B4-BE49-F238E27FC236}">
                  <a16:creationId xmlns:a16="http://schemas.microsoft.com/office/drawing/2014/main" id="{2B7AE4FE-EBAE-0E13-A38C-52BD791584DF}"/>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9AB5D7C-A889-045A-1F23-EFB73B4661ED}"/>
                </a:ext>
              </a:extLst>
            </p:cNvPr>
            <p:cNvSpPr txBox="1"/>
            <p:nvPr/>
          </p:nvSpPr>
          <p:spPr>
            <a:xfrm>
              <a:off x="5301021" y="4105175"/>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7" name="Graphic 6">
              <a:extLst>
                <a:ext uri="{FF2B5EF4-FFF2-40B4-BE49-F238E27FC236}">
                  <a16:creationId xmlns:a16="http://schemas.microsoft.com/office/drawing/2014/main" id="{6C9D4845-1FE1-77FC-3952-84D9D31C5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02418" y="3133665"/>
              <a:ext cx="831273" cy="831273"/>
            </a:xfrm>
            <a:prstGeom prst="rect">
              <a:avLst/>
            </a:prstGeom>
          </p:spPr>
        </p:pic>
      </p:grpSp>
      <p:grpSp>
        <p:nvGrpSpPr>
          <p:cNvPr id="8" name="Synaptic conection">
            <a:extLst>
              <a:ext uri="{FF2B5EF4-FFF2-40B4-BE49-F238E27FC236}">
                <a16:creationId xmlns:a16="http://schemas.microsoft.com/office/drawing/2014/main" id="{68E9685D-5F12-FDAA-7638-D2271BC8BE6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9" name="Oval 5">
              <a:extLst>
                <a:ext uri="{FF2B5EF4-FFF2-40B4-BE49-F238E27FC236}">
                  <a16:creationId xmlns:a16="http://schemas.microsoft.com/office/drawing/2014/main" id="{48AB17DB-E718-1E29-0FA6-941D4FA5D3B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40F60F50-434A-ECAB-94B2-12655F7ACCE9}"/>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Line 8">
              <a:extLst>
                <a:ext uri="{FF2B5EF4-FFF2-40B4-BE49-F238E27FC236}">
                  <a16:creationId xmlns:a16="http://schemas.microsoft.com/office/drawing/2014/main" id="{B90C292C-7AC1-6137-C15B-F93D9E9C5212}"/>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373CF8CF-9109-A3AD-0E39-CFEE13833E2D}"/>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3" name="Arc 144">
            <a:extLst>
              <a:ext uri="{FF2B5EF4-FFF2-40B4-BE49-F238E27FC236}">
                <a16:creationId xmlns:a16="http://schemas.microsoft.com/office/drawing/2014/main" id="{FDE73468-5B97-A62A-ECA2-8BAA0355BC7C}"/>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A464B6ED-013D-0F51-B62D-2AD547EC3686}"/>
              </a:ext>
              <a:ext uri="{C183D7F6-B498-43B3-948B-1728B52AA6E4}">
                <adec:decorative xmlns:adec="http://schemas.microsoft.com/office/drawing/2017/decorative" val="1"/>
              </a:ext>
            </a:extLst>
          </p:cNvPr>
          <p:cNvGrpSpPr/>
          <p:nvPr/>
        </p:nvGrpSpPr>
        <p:grpSpPr>
          <a:xfrm>
            <a:off x="4253778" y="4545602"/>
            <a:ext cx="1602335" cy="437517"/>
            <a:chOff x="1247741" y="5339742"/>
            <a:chExt cx="1602335" cy="437517"/>
          </a:xfrm>
        </p:grpSpPr>
        <p:pic>
          <p:nvPicPr>
            <p:cNvPr id="15" name="!! marketing">
              <a:extLst>
                <a:ext uri="{FF2B5EF4-FFF2-40B4-BE49-F238E27FC236}">
                  <a16:creationId xmlns:a16="http://schemas.microsoft.com/office/drawing/2014/main" id="{9F59A36B-80CC-32D8-8CFC-6263462B00E1}"/>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2412559" y="5339742"/>
              <a:ext cx="437517" cy="437517"/>
            </a:xfrm>
            <a:prstGeom prst="rect">
              <a:avLst/>
            </a:prstGeom>
          </p:spPr>
        </p:pic>
        <p:sp>
          <p:nvSpPr>
            <p:cNvPr id="16" name="Rectangle 15">
              <a:extLst>
                <a:ext uri="{FF2B5EF4-FFF2-40B4-BE49-F238E27FC236}">
                  <a16:creationId xmlns:a16="http://schemas.microsoft.com/office/drawing/2014/main" id="{C70E9C29-5827-423D-9A46-091B0A63855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17" name="Group 16">
            <a:extLst>
              <a:ext uri="{FF2B5EF4-FFF2-40B4-BE49-F238E27FC236}">
                <a16:creationId xmlns:a16="http://schemas.microsoft.com/office/drawing/2014/main" id="{C3A00F19-86F9-4D1C-C978-6E8BF0C0F913}"/>
              </a:ext>
              <a:ext uri="{C183D7F6-B498-43B3-948B-1728B52AA6E4}">
                <adec:decorative xmlns:adec="http://schemas.microsoft.com/office/drawing/2017/decorative" val="1"/>
              </a:ext>
            </a:extLst>
          </p:cNvPr>
          <p:cNvGrpSpPr/>
          <p:nvPr/>
        </p:nvGrpSpPr>
        <p:grpSpPr>
          <a:xfrm>
            <a:off x="4822423" y="1269813"/>
            <a:ext cx="1559852" cy="481212"/>
            <a:chOff x="1255594" y="1745737"/>
            <a:chExt cx="1559852" cy="481212"/>
          </a:xfrm>
        </p:grpSpPr>
        <p:pic>
          <p:nvPicPr>
            <p:cNvPr id="18" name="Picture 2">
              <a:extLst>
                <a:ext uri="{FF2B5EF4-FFF2-40B4-BE49-F238E27FC236}">
                  <a16:creationId xmlns:a16="http://schemas.microsoft.com/office/drawing/2014/main" id="{50086C8B-C15A-1BFC-7BDA-2C33AA266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7953128-F6DD-FDA4-64D0-A25EDDC9F79F}"/>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20" name="Oval 19">
            <a:extLst>
              <a:ext uri="{FF2B5EF4-FFF2-40B4-BE49-F238E27FC236}">
                <a16:creationId xmlns:a16="http://schemas.microsoft.com/office/drawing/2014/main" id="{B7A9B177-C69B-2DB3-A70A-42317836B181}"/>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F3C1118-9790-334C-1664-2754CCC41A64}"/>
              </a:ext>
              <a:ext uri="{C183D7F6-B498-43B3-948B-1728B52AA6E4}">
                <adec:decorative xmlns:adec="http://schemas.microsoft.com/office/drawing/2017/decorative" val="1"/>
              </a:ext>
            </a:extLst>
          </p:cNvPr>
          <p:cNvGrpSpPr/>
          <p:nvPr/>
        </p:nvGrpSpPr>
        <p:grpSpPr>
          <a:xfrm>
            <a:off x="4034893" y="3699264"/>
            <a:ext cx="1617612" cy="481211"/>
            <a:chOff x="838877" y="4392122"/>
            <a:chExt cx="1617612" cy="481211"/>
          </a:xfrm>
        </p:grpSpPr>
        <p:pic>
          <p:nvPicPr>
            <p:cNvPr id="22" name="!! field service">
              <a:extLst>
                <a:ext uri="{FF2B5EF4-FFF2-40B4-BE49-F238E27FC236}">
                  <a16:creationId xmlns:a16="http://schemas.microsoft.com/office/drawing/2014/main" id="{BFDDE5D0-190F-DA86-3079-B374A017C977}"/>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1975278" y="4392122"/>
              <a:ext cx="481211" cy="481211"/>
            </a:xfrm>
            <a:prstGeom prst="rect">
              <a:avLst/>
            </a:prstGeom>
          </p:spPr>
        </p:pic>
        <p:sp>
          <p:nvSpPr>
            <p:cNvPr id="23" name="Rectangle 22">
              <a:extLst>
                <a:ext uri="{FF2B5EF4-FFF2-40B4-BE49-F238E27FC236}">
                  <a16:creationId xmlns:a16="http://schemas.microsoft.com/office/drawing/2014/main" id="{26B7EBA2-F863-A287-D90E-840AC1490651}"/>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24" name="Group 23">
            <a:extLst>
              <a:ext uri="{FF2B5EF4-FFF2-40B4-BE49-F238E27FC236}">
                <a16:creationId xmlns:a16="http://schemas.microsoft.com/office/drawing/2014/main" id="{144439C7-EBF8-C10B-F373-3938D9803540}"/>
              </a:ext>
              <a:ext uri="{C183D7F6-B498-43B3-948B-1728B52AA6E4}">
                <adec:decorative xmlns:adec="http://schemas.microsoft.com/office/drawing/2017/decorative" val="1"/>
              </a:ext>
            </a:extLst>
          </p:cNvPr>
          <p:cNvGrpSpPr/>
          <p:nvPr/>
        </p:nvGrpSpPr>
        <p:grpSpPr>
          <a:xfrm>
            <a:off x="4378622" y="2043802"/>
            <a:ext cx="1567294" cy="481211"/>
            <a:chOff x="844644" y="2584927"/>
            <a:chExt cx="1567294" cy="481211"/>
          </a:xfrm>
        </p:grpSpPr>
        <p:pic>
          <p:nvPicPr>
            <p:cNvPr id="25" name="!! sales">
              <a:extLst>
                <a:ext uri="{FF2B5EF4-FFF2-40B4-BE49-F238E27FC236}">
                  <a16:creationId xmlns:a16="http://schemas.microsoft.com/office/drawing/2014/main" id="{AADA1AFC-523A-22B5-7924-FA6CA5E84875}"/>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30727" y="2584927"/>
              <a:ext cx="481211" cy="481211"/>
            </a:xfrm>
            <a:prstGeom prst="rect">
              <a:avLst/>
            </a:prstGeom>
          </p:spPr>
        </p:pic>
        <p:sp>
          <p:nvSpPr>
            <p:cNvPr id="26" name="Rectangle 25">
              <a:extLst>
                <a:ext uri="{FF2B5EF4-FFF2-40B4-BE49-F238E27FC236}">
                  <a16:creationId xmlns:a16="http://schemas.microsoft.com/office/drawing/2014/main" id="{B23FDB4E-E9F1-B6FE-8FF3-3B4D1ACE3112}"/>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27" name="Oval 26">
            <a:extLst>
              <a:ext uri="{FF2B5EF4-FFF2-40B4-BE49-F238E27FC236}">
                <a16:creationId xmlns:a16="http://schemas.microsoft.com/office/drawing/2014/main" id="{B2A748CC-2164-5DCF-D472-DF131CE2F8D6}"/>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E6A3FB19-B1D3-89BB-8A0B-F6737356098E}"/>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CDF3D25-D5F9-1532-1FBB-F9C6D1FFA201}"/>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CC2AB20-7902-AF26-38CB-5F37BC1152E4}"/>
              </a:ext>
              <a:ext uri="{C183D7F6-B498-43B3-948B-1728B52AA6E4}">
                <adec:decorative xmlns:adec="http://schemas.microsoft.com/office/drawing/2017/decorative" val="1"/>
              </a:ext>
            </a:extLst>
          </p:cNvPr>
          <p:cNvGrpSpPr/>
          <p:nvPr/>
        </p:nvGrpSpPr>
        <p:grpSpPr>
          <a:xfrm>
            <a:off x="4065739" y="2821963"/>
            <a:ext cx="1562366" cy="553998"/>
            <a:chOff x="598573" y="3400263"/>
            <a:chExt cx="1562366" cy="553998"/>
          </a:xfrm>
        </p:grpSpPr>
        <p:pic>
          <p:nvPicPr>
            <p:cNvPr id="31" name="!! customer service">
              <a:extLst>
                <a:ext uri="{FF2B5EF4-FFF2-40B4-BE49-F238E27FC236}">
                  <a16:creationId xmlns:a16="http://schemas.microsoft.com/office/drawing/2014/main" id="{F02791B0-D580-2643-9F4E-A0B68D87CC44}"/>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750237" y="3504838"/>
              <a:ext cx="410702" cy="410702"/>
            </a:xfrm>
            <a:prstGeom prst="rect">
              <a:avLst/>
            </a:prstGeom>
          </p:spPr>
        </p:pic>
        <p:sp>
          <p:nvSpPr>
            <p:cNvPr id="32" name="Rectangle 31">
              <a:extLst>
                <a:ext uri="{FF2B5EF4-FFF2-40B4-BE49-F238E27FC236}">
                  <a16:creationId xmlns:a16="http://schemas.microsoft.com/office/drawing/2014/main" id="{5355059C-9AE2-38FA-0810-F2030C1D8B45}"/>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33" name="Oval 32">
            <a:extLst>
              <a:ext uri="{FF2B5EF4-FFF2-40B4-BE49-F238E27FC236}">
                <a16:creationId xmlns:a16="http://schemas.microsoft.com/office/drawing/2014/main" id="{2B373289-57BB-C004-CCE1-162D437A9656}"/>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2BDB85FB-A7BB-E768-138A-8AD7B1A706C8}"/>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FDAD534C-04EE-0901-B49A-B868761BC01D}"/>
              </a:ext>
              <a:ext uri="{C183D7F6-B498-43B3-948B-1728B52AA6E4}">
                <adec:decorative xmlns:adec="http://schemas.microsoft.com/office/drawing/2017/decorative" val="1"/>
              </a:ext>
            </a:extLst>
          </p:cNvPr>
          <p:cNvSpPr/>
          <p:nvPr/>
        </p:nvSpPr>
        <p:spPr bwMode="auto">
          <a:xfrm rot="1800000">
            <a:off x="10540746" y="3121168"/>
            <a:ext cx="687553" cy="575363"/>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6" name="Picture 35" descr="Microsoft Fabric Desktop App for Mac and PC - WebCatalog">
            <a:extLst>
              <a:ext uri="{FF2B5EF4-FFF2-40B4-BE49-F238E27FC236}">
                <a16:creationId xmlns:a16="http://schemas.microsoft.com/office/drawing/2014/main" id="{CD46824F-065F-67DA-0294-535B5243094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81010" y="2886219"/>
            <a:ext cx="1099663" cy="109966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DB71EBCF-841C-B0B2-87FC-ACDAADEA0B58}"/>
              </a:ext>
            </a:extLst>
          </p:cNvPr>
          <p:cNvGrpSpPr/>
          <p:nvPr/>
        </p:nvGrpSpPr>
        <p:grpSpPr>
          <a:xfrm>
            <a:off x="4648201" y="5332191"/>
            <a:ext cx="1574499" cy="578351"/>
            <a:chOff x="4530209" y="5296627"/>
            <a:chExt cx="1574499" cy="578351"/>
          </a:xfrm>
        </p:grpSpPr>
        <p:sp>
          <p:nvSpPr>
            <p:cNvPr id="38" name="Rectangle 37">
              <a:extLst>
                <a:ext uri="{FF2B5EF4-FFF2-40B4-BE49-F238E27FC236}">
                  <a16:creationId xmlns:a16="http://schemas.microsoft.com/office/drawing/2014/main" id="{1F57EFAB-B288-8A38-6488-2CBDBEF5DF1E}"/>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&amp; Supply chain</a:t>
              </a:r>
            </a:p>
          </p:txBody>
        </p:sp>
        <p:pic>
          <p:nvPicPr>
            <p:cNvPr id="39" name="Picture 2">
              <a:extLst>
                <a:ext uri="{FF2B5EF4-FFF2-40B4-BE49-F238E27FC236}">
                  <a16:creationId xmlns:a16="http://schemas.microsoft.com/office/drawing/2014/main" id="{0629DA60-579C-E3A0-F8AC-F6E79B31EE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a:extLst>
              <a:ext uri="{FF2B5EF4-FFF2-40B4-BE49-F238E27FC236}">
                <a16:creationId xmlns:a16="http://schemas.microsoft.com/office/drawing/2014/main" id="{5CAFA9D9-D6BE-6D3D-E708-41F7BFA64293}"/>
              </a:ext>
            </a:extLst>
          </p:cNvPr>
          <p:cNvSpPr txBox="1"/>
          <p:nvPr/>
        </p:nvSpPr>
        <p:spPr>
          <a:xfrm>
            <a:off x="9673120" y="3948496"/>
            <a:ext cx="2422803"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1" name="Graphic 40">
            <a:extLst>
              <a:ext uri="{FF2B5EF4-FFF2-40B4-BE49-F238E27FC236}">
                <a16:creationId xmlns:a16="http://schemas.microsoft.com/office/drawing/2014/main" id="{C7D2C07B-8882-1C61-AFE1-17B5D17CA6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89452" y="4602494"/>
            <a:ext cx="790138" cy="806599"/>
          </a:xfrm>
          <a:prstGeom prst="rect">
            <a:avLst/>
          </a:prstGeom>
        </p:spPr>
      </p:pic>
    </p:spTree>
    <p:extLst>
      <p:ext uri="{BB962C8B-B14F-4D97-AF65-F5344CB8AC3E}">
        <p14:creationId xmlns:p14="http://schemas.microsoft.com/office/powerpoint/2010/main" val="4625007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17"/>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35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24"/>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30"/>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21"/>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14"/>
                                        </p:tgtEl>
                                        <p:attrNameLst>
                                          <p:attrName>ppt_x</p:attrName>
                                          <p:attrName>ppt_y</p:attrName>
                                        </p:attrNameLst>
                                      </p:cBhvr>
                                      <p:rCtr x="5000" y="0"/>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65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nodeType="withEffect">
                                  <p:stCondLst>
                                    <p:cond delay="75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par>
                                <p:cTn id="54" presetID="22" presetClass="entr" presetSubtype="8" fill="hold" nodeType="withEffect">
                                  <p:stCondLst>
                                    <p:cond delay="85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par>
                          <p:cTn id="57" fill="hold">
                            <p:stCondLst>
                              <p:cond delay="1650"/>
                            </p:stCondLst>
                            <p:childTnLst>
                              <p:par>
                                <p:cTn id="58" presetID="1" presetClass="entr" presetSubtype="0" fill="hold" nodeType="after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childTnLst>
                                </p:cTn>
                              </p:par>
                            </p:childTnLst>
                          </p:cTn>
                        </p:par>
                        <p:par>
                          <p:cTn id="62" fill="hold">
                            <p:stCondLst>
                              <p:cond delay="1650"/>
                            </p:stCondLst>
                            <p:childTnLst>
                              <p:par>
                                <p:cTn id="63" presetID="10" presetClass="entr" presetSubtype="0" fill="hold" grpId="1"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childTnLst>
                          </p:cTn>
                        </p:par>
                        <p:par>
                          <p:cTn id="68" fill="hold">
                            <p:stCondLst>
                              <p:cond delay="2150"/>
                            </p:stCondLst>
                            <p:childTnLst>
                              <p:par>
                                <p:cTn id="69" presetID="10" presetClass="entr" presetSubtype="0" accel="50000" decel="50000" fill="hold" grpId="1" nodeType="afterEffect">
                                  <p:stCondLst>
                                    <p:cond delay="150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childTnLst>
                                </p:cTn>
                              </p:par>
                              <p:par>
                                <p:cTn id="72" presetID="6" presetClass="emph" presetSubtype="0" repeatCount="indefinite" accel="50000" decel="50000" autoRev="1" fill="hold" grpId="0" nodeType="withEffect">
                                  <p:stCondLst>
                                    <p:cond delay="1500"/>
                                  </p:stCondLst>
                                  <p:childTnLst>
                                    <p:animScale>
                                      <p:cBhvr>
                                        <p:cTn id="73" dur="2000" fill="hold"/>
                                        <p:tgtEl>
                                          <p:spTgt spid="35"/>
                                        </p:tgtEl>
                                      </p:cBhvr>
                                      <p:by x="110000" y="110000"/>
                                    </p:animScale>
                                  </p:childTnLst>
                                </p:cTn>
                              </p:par>
                              <p:par>
                                <p:cTn id="74"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5" dur="2000" fill="hold"/>
                                        <p:tgtEl>
                                          <p:spTgt spid="3"/>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3" grpId="0" animBg="1"/>
      <p:bldP spid="20" grpId="0" animBg="1"/>
      <p:bldP spid="27" grpId="0" animBg="1"/>
      <p:bldP spid="28" grpId="0" animBg="1"/>
      <p:bldP spid="29" grpId="0" animBg="1"/>
      <p:bldP spid="33" grpId="0" animBg="1"/>
      <p:bldP spid="35" grpId="0" animBg="1"/>
      <p:bldP spid="35" grpId="1"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D6AD-6AB3-362E-94FF-5E24043B3736}"/>
              </a:ext>
            </a:extLst>
          </p:cNvPr>
          <p:cNvSpPr>
            <a:spLocks noGrp="1"/>
          </p:cNvSpPr>
          <p:nvPr>
            <p:ph type="title"/>
          </p:nvPr>
        </p:nvSpPr>
        <p:spPr>
          <a:xfrm>
            <a:off x="1008000" y="2790032"/>
            <a:ext cx="3125484" cy="1209600"/>
          </a:xfrm>
        </p:spPr>
        <p:txBody>
          <a:bodyPr anchor="ctr">
            <a:normAutofit fontScale="90000"/>
          </a:bodyPr>
          <a:lstStyle/>
          <a:p>
            <a:r>
              <a:rPr lang="en-US"/>
              <a:t>The value in your ERP data</a:t>
            </a:r>
            <a:endParaRPr lang="nl-NL">
              <a:solidFill>
                <a:schemeClr val="accent1"/>
              </a:solidFill>
            </a:endParaRPr>
          </a:p>
        </p:txBody>
      </p:sp>
      <p:sp>
        <p:nvSpPr>
          <p:cNvPr id="4" name="Oval 3">
            <a:extLst>
              <a:ext uri="{FF2B5EF4-FFF2-40B4-BE49-F238E27FC236}">
                <a16:creationId xmlns:a16="http://schemas.microsoft.com/office/drawing/2014/main" id="{76A5B184-7214-4EC4-5103-3F15EBE1CD71}"/>
              </a:ext>
            </a:extLst>
          </p:cNvPr>
          <p:cNvSpPr/>
          <p:nvPr/>
        </p:nvSpPr>
        <p:spPr>
          <a:xfrm>
            <a:off x="5659049" y="533454"/>
            <a:ext cx="5722756" cy="5722756"/>
          </a:xfrm>
          <a:prstGeom prst="ellipse">
            <a:avLst/>
          </a:prstGeom>
          <a:solidFill>
            <a:srgbClr val="49C5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l 4">
            <a:extLst>
              <a:ext uri="{FF2B5EF4-FFF2-40B4-BE49-F238E27FC236}">
                <a16:creationId xmlns:a16="http://schemas.microsoft.com/office/drawing/2014/main" id="{B1679B38-C7B2-7B61-C0F2-7E322055018C}"/>
              </a:ext>
            </a:extLst>
          </p:cNvPr>
          <p:cNvSpPr/>
          <p:nvPr/>
        </p:nvSpPr>
        <p:spPr>
          <a:xfrm>
            <a:off x="7321535" y="2241273"/>
            <a:ext cx="2375455" cy="2375455"/>
          </a:xfrm>
          <a:prstGeom prst="ellipse">
            <a:avLst/>
          </a:prstGeom>
          <a:solidFill>
            <a:schemeClr val="accent6">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t>ERP</a:t>
            </a:r>
            <a:r>
              <a:rPr lang="en-US" sz="2400" b="1"/>
              <a:t> Software</a:t>
            </a:r>
            <a:endParaRPr lang="nl-NL" sz="2400" b="1"/>
          </a:p>
        </p:txBody>
      </p:sp>
      <p:grpSp>
        <p:nvGrpSpPr>
          <p:cNvPr id="33" name="Group 32">
            <a:extLst>
              <a:ext uri="{FF2B5EF4-FFF2-40B4-BE49-F238E27FC236}">
                <a16:creationId xmlns:a16="http://schemas.microsoft.com/office/drawing/2014/main" id="{564DE8A9-E612-DA4C-F77C-D928C0097F1C}"/>
              </a:ext>
            </a:extLst>
          </p:cNvPr>
          <p:cNvGrpSpPr/>
          <p:nvPr/>
        </p:nvGrpSpPr>
        <p:grpSpPr>
          <a:xfrm>
            <a:off x="9459248" y="1939451"/>
            <a:ext cx="1922557" cy="1527080"/>
            <a:chOff x="5590572" y="1894839"/>
            <a:chExt cx="1922557" cy="1527080"/>
          </a:xfrm>
        </p:grpSpPr>
        <p:sp>
          <p:nvSpPr>
            <p:cNvPr id="9" name="TextBox 8">
              <a:extLst>
                <a:ext uri="{FF2B5EF4-FFF2-40B4-BE49-F238E27FC236}">
                  <a16:creationId xmlns:a16="http://schemas.microsoft.com/office/drawing/2014/main" id="{F799F25C-45AD-BD7F-F167-3E4FC7066EBF}"/>
                </a:ext>
              </a:extLst>
            </p:cNvPr>
            <p:cNvSpPr txBox="1"/>
            <p:nvPr/>
          </p:nvSpPr>
          <p:spPr>
            <a:xfrm>
              <a:off x="5590572" y="2631578"/>
              <a:ext cx="1922557" cy="790341"/>
            </a:xfrm>
            <a:prstGeom prst="rect">
              <a:avLst/>
            </a:prstGeom>
            <a:noFill/>
          </p:spPr>
          <p:txBody>
            <a:bodyPr wrap="square" rtlCol="0">
              <a:spAutoFit/>
            </a:bodyPr>
            <a:lstStyle/>
            <a:p>
              <a:pPr algn="ctr"/>
              <a:r>
                <a:rPr lang="en-US">
                  <a:solidFill>
                    <a:schemeClr val="bg1"/>
                  </a:solidFill>
                </a:rPr>
                <a:t>Customer Relationship</a:t>
              </a:r>
              <a:endParaRPr lang="nl-NL">
                <a:solidFill>
                  <a:schemeClr val="bg1"/>
                </a:solidFill>
              </a:endParaRPr>
            </a:p>
          </p:txBody>
        </p:sp>
        <p:pic>
          <p:nvPicPr>
            <p:cNvPr id="15" name="Graphic 14" descr="Target Audience with solid fill">
              <a:extLst>
                <a:ext uri="{FF2B5EF4-FFF2-40B4-BE49-F238E27FC236}">
                  <a16:creationId xmlns:a16="http://schemas.microsoft.com/office/drawing/2014/main" id="{16A02AEF-AB02-353E-5E98-4A8AFCCC95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8623" y="1894839"/>
              <a:ext cx="914400" cy="914400"/>
            </a:xfrm>
            <a:prstGeom prst="rect">
              <a:avLst/>
            </a:prstGeom>
          </p:spPr>
        </p:pic>
      </p:grpSp>
      <p:grpSp>
        <p:nvGrpSpPr>
          <p:cNvPr id="34" name="Group 33">
            <a:extLst>
              <a:ext uri="{FF2B5EF4-FFF2-40B4-BE49-F238E27FC236}">
                <a16:creationId xmlns:a16="http://schemas.microsoft.com/office/drawing/2014/main" id="{8ECFEC9B-F623-F711-FDD7-B83E5F603E01}"/>
              </a:ext>
            </a:extLst>
          </p:cNvPr>
          <p:cNvGrpSpPr/>
          <p:nvPr/>
        </p:nvGrpSpPr>
        <p:grpSpPr>
          <a:xfrm>
            <a:off x="5682451" y="1942627"/>
            <a:ext cx="1922557" cy="1482096"/>
            <a:chOff x="5908788" y="3611326"/>
            <a:chExt cx="1922557" cy="1482096"/>
          </a:xfrm>
        </p:grpSpPr>
        <p:sp>
          <p:nvSpPr>
            <p:cNvPr id="10" name="TextBox 9">
              <a:extLst>
                <a:ext uri="{FF2B5EF4-FFF2-40B4-BE49-F238E27FC236}">
                  <a16:creationId xmlns:a16="http://schemas.microsoft.com/office/drawing/2014/main" id="{BF9A03AF-6589-FA31-A488-DBE2C6389AD0}"/>
                </a:ext>
              </a:extLst>
            </p:cNvPr>
            <p:cNvSpPr txBox="1"/>
            <p:nvPr/>
          </p:nvSpPr>
          <p:spPr>
            <a:xfrm>
              <a:off x="5908788" y="4303081"/>
              <a:ext cx="1922557" cy="790341"/>
            </a:xfrm>
            <a:prstGeom prst="rect">
              <a:avLst/>
            </a:prstGeom>
            <a:noFill/>
          </p:spPr>
          <p:txBody>
            <a:bodyPr wrap="square" rtlCol="0">
              <a:spAutoFit/>
            </a:bodyPr>
            <a:lstStyle/>
            <a:p>
              <a:pPr algn="ctr"/>
              <a:r>
                <a:rPr lang="en-US">
                  <a:solidFill>
                    <a:schemeClr val="bg1"/>
                  </a:solidFill>
                </a:rPr>
                <a:t>Data </a:t>
              </a:r>
              <a:br>
                <a:rPr lang="en-US">
                  <a:solidFill>
                    <a:schemeClr val="bg1"/>
                  </a:solidFill>
                </a:rPr>
              </a:br>
              <a:r>
                <a:rPr lang="en-US">
                  <a:solidFill>
                    <a:schemeClr val="bg1"/>
                  </a:solidFill>
                </a:rPr>
                <a:t>Services</a:t>
              </a:r>
              <a:endParaRPr lang="nl-NL">
                <a:solidFill>
                  <a:schemeClr val="bg1"/>
                </a:solidFill>
              </a:endParaRPr>
            </a:p>
          </p:txBody>
        </p:sp>
        <p:pic>
          <p:nvPicPr>
            <p:cNvPr id="17" name="Graphic 16" descr="Database with solid fill">
              <a:extLst>
                <a:ext uri="{FF2B5EF4-FFF2-40B4-BE49-F238E27FC236}">
                  <a16:creationId xmlns:a16="http://schemas.microsoft.com/office/drawing/2014/main" id="{7090B5EF-480A-C2AE-2B66-80AF52EF74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9276" y="3611326"/>
              <a:ext cx="761197" cy="761197"/>
            </a:xfrm>
            <a:prstGeom prst="rect">
              <a:avLst/>
            </a:prstGeom>
          </p:spPr>
        </p:pic>
      </p:grpSp>
      <p:grpSp>
        <p:nvGrpSpPr>
          <p:cNvPr id="35" name="Group 34">
            <a:extLst>
              <a:ext uri="{FF2B5EF4-FFF2-40B4-BE49-F238E27FC236}">
                <a16:creationId xmlns:a16="http://schemas.microsoft.com/office/drawing/2014/main" id="{AD4FDD04-2D05-7D24-0D52-FD41D9520450}"/>
              </a:ext>
            </a:extLst>
          </p:cNvPr>
          <p:cNvGrpSpPr/>
          <p:nvPr/>
        </p:nvGrpSpPr>
        <p:grpSpPr>
          <a:xfrm>
            <a:off x="8267490" y="699482"/>
            <a:ext cx="1922557" cy="1470708"/>
            <a:chOff x="7547983" y="4732058"/>
            <a:chExt cx="1922557" cy="1470708"/>
          </a:xfrm>
        </p:grpSpPr>
        <p:sp>
          <p:nvSpPr>
            <p:cNvPr id="7" name="TextBox 6">
              <a:extLst>
                <a:ext uri="{FF2B5EF4-FFF2-40B4-BE49-F238E27FC236}">
                  <a16:creationId xmlns:a16="http://schemas.microsoft.com/office/drawing/2014/main" id="{E8B40360-F5EC-7ABA-5658-45FCCC8CA143}"/>
                </a:ext>
              </a:extLst>
            </p:cNvPr>
            <p:cNvSpPr txBox="1"/>
            <p:nvPr/>
          </p:nvSpPr>
          <p:spPr>
            <a:xfrm>
              <a:off x="7547983" y="5556435"/>
              <a:ext cx="1922557" cy="646331"/>
            </a:xfrm>
            <a:prstGeom prst="rect">
              <a:avLst/>
            </a:prstGeom>
            <a:noFill/>
          </p:spPr>
          <p:txBody>
            <a:bodyPr wrap="square" rtlCol="0">
              <a:spAutoFit/>
            </a:bodyPr>
            <a:lstStyle/>
            <a:p>
              <a:pPr algn="ctr"/>
              <a:r>
                <a:rPr lang="en-US">
                  <a:solidFill>
                    <a:schemeClr val="bg1"/>
                  </a:solidFill>
                </a:rPr>
                <a:t>Human </a:t>
              </a:r>
              <a:br>
                <a:rPr lang="en-US">
                  <a:solidFill>
                    <a:schemeClr val="bg1"/>
                  </a:solidFill>
                </a:rPr>
              </a:br>
              <a:r>
                <a:rPr lang="en-US">
                  <a:solidFill>
                    <a:schemeClr val="bg1"/>
                  </a:solidFill>
                </a:rPr>
                <a:t>Resources</a:t>
              </a:r>
              <a:endParaRPr lang="nl-NL">
                <a:solidFill>
                  <a:schemeClr val="bg1"/>
                </a:solidFill>
              </a:endParaRPr>
            </a:p>
          </p:txBody>
        </p:sp>
        <p:pic>
          <p:nvPicPr>
            <p:cNvPr id="19" name="Graphic 18" descr="Cycle with people with solid fill">
              <a:extLst>
                <a:ext uri="{FF2B5EF4-FFF2-40B4-BE49-F238E27FC236}">
                  <a16:creationId xmlns:a16="http://schemas.microsoft.com/office/drawing/2014/main" id="{CDDBC95E-3AC3-2783-28FF-14BACC960D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9395" y="4732058"/>
              <a:ext cx="914400" cy="914400"/>
            </a:xfrm>
            <a:prstGeom prst="rect">
              <a:avLst/>
            </a:prstGeom>
          </p:spPr>
        </p:pic>
      </p:grpSp>
      <p:grpSp>
        <p:nvGrpSpPr>
          <p:cNvPr id="36" name="Group 35">
            <a:extLst>
              <a:ext uri="{FF2B5EF4-FFF2-40B4-BE49-F238E27FC236}">
                <a16:creationId xmlns:a16="http://schemas.microsoft.com/office/drawing/2014/main" id="{29B24741-52C5-004C-B0C0-611FC8C81C1A}"/>
              </a:ext>
            </a:extLst>
          </p:cNvPr>
          <p:cNvGrpSpPr/>
          <p:nvPr/>
        </p:nvGrpSpPr>
        <p:grpSpPr>
          <a:xfrm>
            <a:off x="5639955" y="3394832"/>
            <a:ext cx="1922557" cy="1519821"/>
            <a:chOff x="9093008" y="3967549"/>
            <a:chExt cx="1922557" cy="1519821"/>
          </a:xfrm>
        </p:grpSpPr>
        <p:sp>
          <p:nvSpPr>
            <p:cNvPr id="11" name="TextBox 10">
              <a:extLst>
                <a:ext uri="{FF2B5EF4-FFF2-40B4-BE49-F238E27FC236}">
                  <a16:creationId xmlns:a16="http://schemas.microsoft.com/office/drawing/2014/main" id="{C37B8CF7-6E34-BF82-45BF-47F04DD62CC2}"/>
                </a:ext>
              </a:extLst>
            </p:cNvPr>
            <p:cNvSpPr txBox="1"/>
            <p:nvPr/>
          </p:nvSpPr>
          <p:spPr>
            <a:xfrm>
              <a:off x="9093008" y="4841039"/>
              <a:ext cx="1922557" cy="646331"/>
            </a:xfrm>
            <a:prstGeom prst="rect">
              <a:avLst/>
            </a:prstGeom>
            <a:noFill/>
          </p:spPr>
          <p:txBody>
            <a:bodyPr wrap="square" rtlCol="0">
              <a:spAutoFit/>
            </a:bodyPr>
            <a:lstStyle/>
            <a:p>
              <a:pPr algn="ctr"/>
              <a:r>
                <a:rPr lang="en-US">
                  <a:solidFill>
                    <a:schemeClr val="bg1"/>
                  </a:solidFill>
                </a:rPr>
                <a:t>Purchase </a:t>
              </a:r>
              <a:br>
                <a:rPr lang="en-US">
                  <a:solidFill>
                    <a:schemeClr val="bg1"/>
                  </a:solidFill>
                </a:rPr>
              </a:br>
              <a:r>
                <a:rPr lang="en-US">
                  <a:solidFill>
                    <a:schemeClr val="bg1"/>
                  </a:solidFill>
                </a:rPr>
                <a:t>Planning</a:t>
              </a:r>
              <a:endParaRPr lang="nl-NL">
                <a:solidFill>
                  <a:schemeClr val="bg1"/>
                </a:solidFill>
              </a:endParaRPr>
            </a:p>
          </p:txBody>
        </p:sp>
        <p:pic>
          <p:nvPicPr>
            <p:cNvPr id="21" name="Graphic 20" descr="Money with solid fill">
              <a:extLst>
                <a:ext uri="{FF2B5EF4-FFF2-40B4-BE49-F238E27FC236}">
                  <a16:creationId xmlns:a16="http://schemas.microsoft.com/office/drawing/2014/main" id="{E9DEB70E-62D8-EF32-1012-615DDD2E06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92620" y="3967549"/>
              <a:ext cx="914400" cy="914400"/>
            </a:xfrm>
            <a:prstGeom prst="rect">
              <a:avLst/>
            </a:prstGeom>
          </p:spPr>
        </p:pic>
      </p:grpSp>
      <p:grpSp>
        <p:nvGrpSpPr>
          <p:cNvPr id="31" name="Group 30">
            <a:extLst>
              <a:ext uri="{FF2B5EF4-FFF2-40B4-BE49-F238E27FC236}">
                <a16:creationId xmlns:a16="http://schemas.microsoft.com/office/drawing/2014/main" id="{52F39DB8-FC19-0A06-0F41-3088FE7932C6}"/>
              </a:ext>
            </a:extLst>
          </p:cNvPr>
          <p:cNvGrpSpPr/>
          <p:nvPr/>
        </p:nvGrpSpPr>
        <p:grpSpPr>
          <a:xfrm>
            <a:off x="6804992" y="4449538"/>
            <a:ext cx="1922557" cy="1675381"/>
            <a:chOff x="8725662" y="841340"/>
            <a:chExt cx="1922557" cy="1675381"/>
          </a:xfrm>
        </p:grpSpPr>
        <p:sp>
          <p:nvSpPr>
            <p:cNvPr id="6" name="TextBox 5">
              <a:extLst>
                <a:ext uri="{FF2B5EF4-FFF2-40B4-BE49-F238E27FC236}">
                  <a16:creationId xmlns:a16="http://schemas.microsoft.com/office/drawing/2014/main" id="{99DD515D-0D66-675E-E04A-A3F57890EB63}"/>
                </a:ext>
              </a:extLst>
            </p:cNvPr>
            <p:cNvSpPr txBox="1"/>
            <p:nvPr/>
          </p:nvSpPr>
          <p:spPr>
            <a:xfrm>
              <a:off x="8725662" y="1726380"/>
              <a:ext cx="1922557" cy="790341"/>
            </a:xfrm>
            <a:prstGeom prst="rect">
              <a:avLst/>
            </a:prstGeom>
            <a:noFill/>
          </p:spPr>
          <p:txBody>
            <a:bodyPr wrap="square" rtlCol="0">
              <a:spAutoFit/>
            </a:bodyPr>
            <a:lstStyle/>
            <a:p>
              <a:pPr algn="ctr"/>
              <a:r>
                <a:rPr lang="en-US">
                  <a:solidFill>
                    <a:schemeClr val="bg1"/>
                  </a:solidFill>
                </a:rPr>
                <a:t>Project </a:t>
              </a:r>
              <a:br>
                <a:rPr lang="en-US">
                  <a:solidFill>
                    <a:schemeClr val="bg1"/>
                  </a:solidFill>
                </a:rPr>
              </a:br>
              <a:r>
                <a:rPr lang="en-US">
                  <a:solidFill>
                    <a:schemeClr val="bg1"/>
                  </a:solidFill>
                </a:rPr>
                <a:t>Management</a:t>
              </a:r>
              <a:endParaRPr lang="nl-NL">
                <a:solidFill>
                  <a:schemeClr val="bg1"/>
                </a:solidFill>
              </a:endParaRPr>
            </a:p>
          </p:txBody>
        </p:sp>
        <p:pic>
          <p:nvPicPr>
            <p:cNvPr id="23" name="Graphic 22" descr="Gantt Chart with solid fill">
              <a:extLst>
                <a:ext uri="{FF2B5EF4-FFF2-40B4-BE49-F238E27FC236}">
                  <a16:creationId xmlns:a16="http://schemas.microsoft.com/office/drawing/2014/main" id="{A802DD17-B13C-AFB4-0760-845A09320E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41508" y="841340"/>
              <a:ext cx="914400" cy="914400"/>
            </a:xfrm>
            <a:prstGeom prst="rect">
              <a:avLst/>
            </a:prstGeom>
          </p:spPr>
        </p:pic>
      </p:grpSp>
      <p:grpSp>
        <p:nvGrpSpPr>
          <p:cNvPr id="30" name="Group 29">
            <a:extLst>
              <a:ext uri="{FF2B5EF4-FFF2-40B4-BE49-F238E27FC236}">
                <a16:creationId xmlns:a16="http://schemas.microsoft.com/office/drawing/2014/main" id="{F1A9DF90-49D9-86F6-C9A1-D613FEB47F4A}"/>
              </a:ext>
            </a:extLst>
          </p:cNvPr>
          <p:cNvGrpSpPr/>
          <p:nvPr/>
        </p:nvGrpSpPr>
        <p:grpSpPr>
          <a:xfrm>
            <a:off x="8270349" y="4633341"/>
            <a:ext cx="1922557" cy="1362023"/>
            <a:chOff x="9572536" y="2518600"/>
            <a:chExt cx="1922557" cy="1362023"/>
          </a:xfrm>
        </p:grpSpPr>
        <p:sp>
          <p:nvSpPr>
            <p:cNvPr id="8" name="TextBox 7">
              <a:extLst>
                <a:ext uri="{FF2B5EF4-FFF2-40B4-BE49-F238E27FC236}">
                  <a16:creationId xmlns:a16="http://schemas.microsoft.com/office/drawing/2014/main" id="{1062A107-3A4B-39A1-84A4-EAE3B3BF8248}"/>
                </a:ext>
              </a:extLst>
            </p:cNvPr>
            <p:cNvSpPr txBox="1"/>
            <p:nvPr/>
          </p:nvSpPr>
          <p:spPr>
            <a:xfrm>
              <a:off x="9572536" y="3429000"/>
              <a:ext cx="1922557" cy="451623"/>
            </a:xfrm>
            <a:prstGeom prst="rect">
              <a:avLst/>
            </a:prstGeom>
            <a:noFill/>
          </p:spPr>
          <p:txBody>
            <a:bodyPr wrap="square" rtlCol="0">
              <a:spAutoFit/>
            </a:bodyPr>
            <a:lstStyle/>
            <a:p>
              <a:pPr algn="ctr"/>
              <a:r>
                <a:rPr lang="en-US">
                  <a:solidFill>
                    <a:schemeClr val="bg1"/>
                  </a:solidFill>
                </a:rPr>
                <a:t>Engineering</a:t>
              </a:r>
              <a:endParaRPr lang="nl-NL">
                <a:solidFill>
                  <a:schemeClr val="bg1"/>
                </a:solidFill>
              </a:endParaRPr>
            </a:p>
          </p:txBody>
        </p:sp>
        <p:pic>
          <p:nvPicPr>
            <p:cNvPr id="25" name="Graphic 24" descr="Gears with solid fill">
              <a:extLst>
                <a:ext uri="{FF2B5EF4-FFF2-40B4-BE49-F238E27FC236}">
                  <a16:creationId xmlns:a16="http://schemas.microsoft.com/office/drawing/2014/main" id="{5B95F3E7-E735-E2EC-1A6D-C3C93E7047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89601" y="2518600"/>
              <a:ext cx="914400" cy="914400"/>
            </a:xfrm>
            <a:prstGeom prst="rect">
              <a:avLst/>
            </a:prstGeom>
          </p:spPr>
        </p:pic>
      </p:grpSp>
      <p:grpSp>
        <p:nvGrpSpPr>
          <p:cNvPr id="32" name="Group 31">
            <a:extLst>
              <a:ext uri="{FF2B5EF4-FFF2-40B4-BE49-F238E27FC236}">
                <a16:creationId xmlns:a16="http://schemas.microsoft.com/office/drawing/2014/main" id="{2CA4CF6F-4DEA-894F-AA62-75FD728EB306}"/>
              </a:ext>
            </a:extLst>
          </p:cNvPr>
          <p:cNvGrpSpPr/>
          <p:nvPr/>
        </p:nvGrpSpPr>
        <p:grpSpPr>
          <a:xfrm>
            <a:off x="6804991" y="704735"/>
            <a:ext cx="1922557" cy="1578654"/>
            <a:chOff x="6311953" y="921646"/>
            <a:chExt cx="1922557" cy="1578654"/>
          </a:xfrm>
        </p:grpSpPr>
        <p:sp>
          <p:nvSpPr>
            <p:cNvPr id="12" name="TextBox 11">
              <a:extLst>
                <a:ext uri="{FF2B5EF4-FFF2-40B4-BE49-F238E27FC236}">
                  <a16:creationId xmlns:a16="http://schemas.microsoft.com/office/drawing/2014/main" id="{F75EED5B-BB1F-417B-076F-E1BFA5BAD146}"/>
                </a:ext>
              </a:extLst>
            </p:cNvPr>
            <p:cNvSpPr txBox="1"/>
            <p:nvPr/>
          </p:nvSpPr>
          <p:spPr>
            <a:xfrm>
              <a:off x="6311953" y="1709959"/>
              <a:ext cx="1922557" cy="790341"/>
            </a:xfrm>
            <a:prstGeom prst="rect">
              <a:avLst/>
            </a:prstGeom>
            <a:noFill/>
          </p:spPr>
          <p:txBody>
            <a:bodyPr wrap="square" rtlCol="0">
              <a:spAutoFit/>
            </a:bodyPr>
            <a:lstStyle/>
            <a:p>
              <a:pPr algn="ctr"/>
              <a:r>
                <a:rPr lang="en-US">
                  <a:solidFill>
                    <a:schemeClr val="bg1"/>
                  </a:solidFill>
                </a:rPr>
                <a:t>Access </a:t>
              </a:r>
              <a:br>
                <a:rPr lang="en-US">
                  <a:solidFill>
                    <a:schemeClr val="bg1"/>
                  </a:solidFill>
                </a:rPr>
              </a:br>
              <a:r>
                <a:rPr lang="en-US">
                  <a:solidFill>
                    <a:schemeClr val="bg1"/>
                  </a:solidFill>
                </a:rPr>
                <a:t>Control</a:t>
              </a:r>
              <a:endParaRPr lang="nl-NL">
                <a:solidFill>
                  <a:schemeClr val="bg1"/>
                </a:solidFill>
              </a:endParaRPr>
            </a:p>
          </p:txBody>
        </p:sp>
        <p:pic>
          <p:nvPicPr>
            <p:cNvPr id="29" name="Graphic 28" descr="Key with solid fill">
              <a:extLst>
                <a:ext uri="{FF2B5EF4-FFF2-40B4-BE49-F238E27FC236}">
                  <a16:creationId xmlns:a16="http://schemas.microsoft.com/office/drawing/2014/main" id="{DE6D1DD9-D6D5-803E-D7B6-34D74849D6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93153" y="921646"/>
              <a:ext cx="914400" cy="914400"/>
            </a:xfrm>
            <a:prstGeom prst="rect">
              <a:avLst/>
            </a:prstGeom>
          </p:spPr>
        </p:pic>
      </p:grpSp>
      <p:cxnSp>
        <p:nvCxnSpPr>
          <p:cNvPr id="38" name="Straight Connector 37">
            <a:extLst>
              <a:ext uri="{FF2B5EF4-FFF2-40B4-BE49-F238E27FC236}">
                <a16:creationId xmlns:a16="http://schemas.microsoft.com/office/drawing/2014/main" id="{1D2674F4-66CC-384D-4163-E4BC7A7CC76D}"/>
              </a:ext>
            </a:extLst>
          </p:cNvPr>
          <p:cNvCxnSpPr>
            <a:cxnSpLocks/>
            <a:stCxn id="5" idx="1"/>
            <a:endCxn id="4" idx="1"/>
          </p:cNvCxnSpPr>
          <p:nvPr/>
        </p:nvCxnSpPr>
        <p:spPr>
          <a:xfrm flipH="1" flipV="1">
            <a:off x="6497127" y="1371532"/>
            <a:ext cx="1172285" cy="121761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55B9B4-1C4A-CA0D-D02F-7CB7C4404A51}"/>
              </a:ext>
            </a:extLst>
          </p:cNvPr>
          <p:cNvCxnSpPr>
            <a:cxnSpLocks/>
            <a:stCxn id="4" idx="7"/>
            <a:endCxn id="5" idx="7"/>
          </p:cNvCxnSpPr>
          <p:nvPr/>
        </p:nvCxnSpPr>
        <p:spPr>
          <a:xfrm flipH="1">
            <a:off x="9349113" y="1371532"/>
            <a:ext cx="1194614" cy="121761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DEAD9C8-0099-7BBB-C53C-BE7360642EA8}"/>
              </a:ext>
            </a:extLst>
          </p:cNvPr>
          <p:cNvCxnSpPr>
            <a:cxnSpLocks/>
            <a:stCxn id="4" idx="5"/>
            <a:endCxn id="5" idx="5"/>
          </p:cNvCxnSpPr>
          <p:nvPr/>
        </p:nvCxnSpPr>
        <p:spPr>
          <a:xfrm flipH="1" flipV="1">
            <a:off x="9349113" y="4268851"/>
            <a:ext cx="1194614" cy="11492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9CA1943-C28B-A8E2-9377-9EEE63A67452}"/>
              </a:ext>
            </a:extLst>
          </p:cNvPr>
          <p:cNvCxnSpPr>
            <a:cxnSpLocks/>
            <a:stCxn id="4" idx="3"/>
            <a:endCxn id="5" idx="3"/>
          </p:cNvCxnSpPr>
          <p:nvPr/>
        </p:nvCxnSpPr>
        <p:spPr>
          <a:xfrm flipV="1">
            <a:off x="6497127" y="4268851"/>
            <a:ext cx="1172285" cy="11492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B0C9AF6-64A3-445D-2D6A-950F5430147A}"/>
              </a:ext>
            </a:extLst>
          </p:cNvPr>
          <p:cNvCxnSpPr>
            <a:cxnSpLocks/>
            <a:stCxn id="4" idx="2"/>
            <a:endCxn id="5" idx="2"/>
          </p:cNvCxnSpPr>
          <p:nvPr/>
        </p:nvCxnSpPr>
        <p:spPr>
          <a:xfrm>
            <a:off x="5659049" y="3394832"/>
            <a:ext cx="1662486" cy="341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4D8B5F-16C1-A2F6-DB6A-A181FDF500D9}"/>
              </a:ext>
            </a:extLst>
          </p:cNvPr>
          <p:cNvCxnSpPr>
            <a:cxnSpLocks/>
            <a:stCxn id="4" idx="6"/>
            <a:endCxn id="5" idx="6"/>
          </p:cNvCxnSpPr>
          <p:nvPr/>
        </p:nvCxnSpPr>
        <p:spPr>
          <a:xfrm flipH="1">
            <a:off x="9696990" y="3394832"/>
            <a:ext cx="1684815" cy="3416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D37C566-3B47-E845-93C5-03C0D8F91B03}"/>
              </a:ext>
            </a:extLst>
          </p:cNvPr>
          <p:cNvCxnSpPr>
            <a:cxnSpLocks/>
            <a:stCxn id="4" idx="0"/>
            <a:endCxn id="5" idx="0"/>
          </p:cNvCxnSpPr>
          <p:nvPr/>
        </p:nvCxnSpPr>
        <p:spPr>
          <a:xfrm flipH="1">
            <a:off x="8509263" y="533454"/>
            <a:ext cx="11164" cy="17078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D5232AF-1FA7-AE3E-D36E-5CCF10032C81}"/>
              </a:ext>
            </a:extLst>
          </p:cNvPr>
          <p:cNvCxnSpPr>
            <a:cxnSpLocks/>
            <a:stCxn id="4" idx="4"/>
            <a:endCxn id="5" idx="4"/>
          </p:cNvCxnSpPr>
          <p:nvPr/>
        </p:nvCxnSpPr>
        <p:spPr>
          <a:xfrm flipH="1" flipV="1">
            <a:off x="8509263" y="4616728"/>
            <a:ext cx="11164" cy="16394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ACAF1B65-EDB9-3D3E-3772-A406D1765DC6}"/>
              </a:ext>
            </a:extLst>
          </p:cNvPr>
          <p:cNvGrpSpPr/>
          <p:nvPr/>
        </p:nvGrpSpPr>
        <p:grpSpPr>
          <a:xfrm>
            <a:off x="9451446" y="3478516"/>
            <a:ext cx="1922557" cy="1556731"/>
            <a:chOff x="9572536" y="2518600"/>
            <a:chExt cx="1922557" cy="1556731"/>
          </a:xfrm>
        </p:grpSpPr>
        <p:sp>
          <p:nvSpPr>
            <p:cNvPr id="79" name="TextBox 78">
              <a:extLst>
                <a:ext uri="{FF2B5EF4-FFF2-40B4-BE49-F238E27FC236}">
                  <a16:creationId xmlns:a16="http://schemas.microsoft.com/office/drawing/2014/main" id="{B23DD417-0D82-B96C-44ED-5B76D12D3B6B}"/>
                </a:ext>
              </a:extLst>
            </p:cNvPr>
            <p:cNvSpPr txBox="1"/>
            <p:nvPr/>
          </p:nvSpPr>
          <p:spPr>
            <a:xfrm>
              <a:off x="9572536" y="3429000"/>
              <a:ext cx="1922557" cy="646331"/>
            </a:xfrm>
            <a:prstGeom prst="rect">
              <a:avLst/>
            </a:prstGeom>
            <a:noFill/>
          </p:spPr>
          <p:txBody>
            <a:bodyPr wrap="square" rtlCol="0">
              <a:spAutoFit/>
            </a:bodyPr>
            <a:lstStyle/>
            <a:p>
              <a:pPr algn="ctr"/>
              <a:r>
                <a:rPr lang="en-US">
                  <a:solidFill>
                    <a:schemeClr val="bg1"/>
                  </a:solidFill>
                </a:rPr>
                <a:t>Supply </a:t>
              </a:r>
              <a:br>
                <a:rPr lang="en-US">
                  <a:solidFill>
                    <a:schemeClr val="bg1"/>
                  </a:solidFill>
                </a:rPr>
              </a:br>
              <a:r>
                <a:rPr lang="en-US">
                  <a:solidFill>
                    <a:schemeClr val="bg1"/>
                  </a:solidFill>
                </a:rPr>
                <a:t>Chain</a:t>
              </a:r>
              <a:endParaRPr lang="nl-NL">
                <a:solidFill>
                  <a:schemeClr val="bg1"/>
                </a:solidFill>
              </a:endParaRPr>
            </a:p>
          </p:txBody>
        </p:sp>
        <p:pic>
          <p:nvPicPr>
            <p:cNvPr id="80" name="Graphic 79">
              <a:extLst>
                <a:ext uri="{FF2B5EF4-FFF2-40B4-BE49-F238E27FC236}">
                  <a16:creationId xmlns:a16="http://schemas.microsoft.com/office/drawing/2014/main" id="{4C8A5680-5333-9778-00BC-F5598D2E91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0089601" y="2518600"/>
              <a:ext cx="914400" cy="914400"/>
            </a:xfrm>
            <a:prstGeom prst="rect">
              <a:avLst/>
            </a:prstGeom>
          </p:spPr>
        </p:pic>
      </p:grpSp>
    </p:spTree>
    <p:extLst>
      <p:ext uri="{BB962C8B-B14F-4D97-AF65-F5344CB8AC3E}">
        <p14:creationId xmlns:p14="http://schemas.microsoft.com/office/powerpoint/2010/main" val="2675191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L"/>
          </a:p>
        </p:txBody>
      </p:sp>
      <p:pic>
        <p:nvPicPr>
          <p:cNvPr id="55" name="Picture 5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9" name="Rectangle 5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NL"/>
          </a:p>
        </p:txBody>
      </p:sp>
      <p:pic>
        <p:nvPicPr>
          <p:cNvPr id="44" name="Picture 43" descr="Port at a lake">
            <a:extLst>
              <a:ext uri="{FF2B5EF4-FFF2-40B4-BE49-F238E27FC236}">
                <a16:creationId xmlns:a16="http://schemas.microsoft.com/office/drawing/2014/main" id="{0A1B5CC6-5292-7B8A-1F56-9D86F0A02DEB}"/>
              </a:ext>
            </a:extLst>
          </p:cNvPr>
          <p:cNvPicPr>
            <a:picLocks noChangeAspect="1"/>
          </p:cNvPicPr>
          <p:nvPr/>
        </p:nvPicPr>
        <p:blipFill>
          <a:blip r:embed="rId8"/>
          <a:srcRect t="8512" r="-1" b="29798"/>
          <a:stretch>
            <a:fillRect/>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61"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63" name="Freeform: Shape 62">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8343602-D174-B351-905C-214FB2ADE914}"/>
              </a:ext>
            </a:extLst>
          </p:cNvPr>
          <p:cNvSpPr>
            <a:spLocks noGrp="1"/>
          </p:cNvSpPr>
          <p:nvPr>
            <p:ph type="title"/>
          </p:nvPr>
        </p:nvSpPr>
        <p:spPr>
          <a:xfrm>
            <a:off x="636916" y="4854346"/>
            <a:ext cx="10407602" cy="868026"/>
          </a:xfrm>
        </p:spPr>
        <p:txBody>
          <a:bodyPr vert="horz" lIns="91440" tIns="45720" rIns="91440" bIns="45720" rtlCol="0" anchor="b">
            <a:normAutofit/>
          </a:bodyPr>
          <a:lstStyle/>
          <a:p>
            <a:pPr>
              <a:lnSpc>
                <a:spcPct val="90000"/>
              </a:lnSpc>
            </a:pPr>
            <a:r>
              <a:rPr lang="en-US" sz="2600" u="none" strike="noStrike">
                <a:solidFill>
                  <a:srgbClr val="EBEBEB"/>
                </a:solidFill>
                <a:effectLst/>
                <a:hlinkClick r:id="rId9"/>
              </a:rPr>
              <a:t>Onelake with Fabric, The Data Lake-as-a-Service Platform</a:t>
            </a:r>
            <a:br>
              <a:rPr lang="en-US" sz="2600">
                <a:solidFill>
                  <a:srgbClr val="EBEBEB"/>
                </a:solidFill>
                <a:effectLst/>
              </a:rPr>
            </a:br>
            <a:endParaRPr lang="en-US" sz="2600">
              <a:solidFill>
                <a:srgbClr val="EBEBEB"/>
              </a:solidFill>
            </a:endParaRPr>
          </a:p>
        </p:txBody>
      </p:sp>
    </p:spTree>
    <p:extLst>
      <p:ext uri="{BB962C8B-B14F-4D97-AF65-F5344CB8AC3E}">
        <p14:creationId xmlns:p14="http://schemas.microsoft.com/office/powerpoint/2010/main" val="3073850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C86BA-52B2-9F36-9D8E-56822CEFE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D7DAF-E78F-9058-015A-D61B84A33336}"/>
              </a:ext>
            </a:extLst>
          </p:cNvPr>
          <p:cNvSpPr>
            <a:spLocks noGrp="1"/>
          </p:cNvSpPr>
          <p:nvPr>
            <p:ph type="title"/>
          </p:nvPr>
        </p:nvSpPr>
        <p:spPr/>
        <p:txBody>
          <a:bodyPr>
            <a:normAutofit/>
          </a:bodyPr>
          <a:lstStyle/>
          <a:p>
            <a:r>
              <a:rPr lang="en-US" sz="3600" dirty="0"/>
              <a:t>Why </a:t>
            </a:r>
            <a:r>
              <a:rPr lang="en-US" sz="3600" dirty="0" err="1"/>
              <a:t>OneLake</a:t>
            </a:r>
            <a:r>
              <a:rPr lang="en-US" sz="3600" dirty="0"/>
              <a:t>?</a:t>
            </a:r>
            <a:br>
              <a:rPr lang="en-US" sz="3600" dirty="0"/>
            </a:br>
            <a:r>
              <a:rPr lang="en-US" sz="2700" dirty="0">
                <a:ln w="3175">
                  <a:noFill/>
                </a:ln>
                <a:gradFill>
                  <a:gsLst>
                    <a:gs pos="0">
                      <a:srgbClr val="8DC8E8"/>
                    </a:gs>
                    <a:gs pos="80000">
                      <a:srgbClr val="49C5B1"/>
                    </a:gs>
                  </a:gsLst>
                  <a:path path="circle">
                    <a:fillToRect l="100000" t="100000"/>
                  </a:path>
                </a:gradFill>
                <a:ea typeface="+mn-ea"/>
                <a:cs typeface="Segoe UI" pitchFamily="34" charset="0"/>
              </a:rPr>
              <a:t>I already have </a:t>
            </a:r>
            <a:r>
              <a:rPr lang="en-US" sz="2700" i="1" dirty="0">
                <a:ln w="3175">
                  <a:noFill/>
                </a:ln>
                <a:gradFill>
                  <a:gsLst>
                    <a:gs pos="0">
                      <a:srgbClr val="8DC8E8"/>
                    </a:gs>
                    <a:gs pos="80000">
                      <a:srgbClr val="49C5B1"/>
                    </a:gs>
                  </a:gsLst>
                  <a:path path="circle">
                    <a:fillToRect l="100000" t="100000"/>
                  </a:path>
                </a:gradFill>
                <a:ea typeface="+mn-ea"/>
                <a:cs typeface="Segoe UI" pitchFamily="34" charset="0"/>
              </a:rPr>
              <a:t>&lt;insert storage service here&gt; </a:t>
            </a:r>
            <a:r>
              <a:rPr lang="en-US" sz="2700" dirty="0">
                <a:ln w="3175">
                  <a:noFill/>
                </a:ln>
                <a:gradFill>
                  <a:gsLst>
                    <a:gs pos="0">
                      <a:srgbClr val="8DC8E8"/>
                    </a:gs>
                    <a:gs pos="80000">
                      <a:srgbClr val="49C5B1"/>
                    </a:gs>
                  </a:gsLst>
                  <a:path path="circle">
                    <a:fillToRect l="100000" t="100000"/>
                  </a:path>
                </a:gradFill>
                <a:ea typeface="+mn-ea"/>
                <a:cs typeface="Segoe UI" pitchFamily="34" charset="0"/>
              </a:rPr>
              <a:t>!</a:t>
            </a:r>
          </a:p>
        </p:txBody>
      </p:sp>
      <p:sp>
        <p:nvSpPr>
          <p:cNvPr id="3" name="Content Placeholder 2">
            <a:extLst>
              <a:ext uri="{FF2B5EF4-FFF2-40B4-BE49-F238E27FC236}">
                <a16:creationId xmlns:a16="http://schemas.microsoft.com/office/drawing/2014/main" id="{13CA8826-559A-C961-12EC-4DF93BDCB2D9}"/>
              </a:ext>
            </a:extLst>
          </p:cNvPr>
          <p:cNvSpPr>
            <a:spLocks noGrp="1"/>
          </p:cNvSpPr>
          <p:nvPr>
            <p:ph type="body" sz="quarter" idx="27"/>
          </p:nvPr>
        </p:nvSpPr>
        <p:spPr>
          <a:xfrm>
            <a:off x="563563" y="1896426"/>
            <a:ext cx="11064875" cy="4283711"/>
          </a:xfrm>
        </p:spPr>
        <p:txBody>
          <a:bodyPr>
            <a:normAutofit/>
          </a:bodyPr>
          <a:lstStyle/>
          <a:p>
            <a:pPr marL="0" indent="0">
              <a:lnSpc>
                <a:spcPct val="100000"/>
              </a:lnSpc>
              <a:buNone/>
            </a:pPr>
            <a:r>
              <a:rPr lang="en-US" dirty="0"/>
              <a:t>With OneLake…</a:t>
            </a:r>
          </a:p>
          <a:p>
            <a:pPr>
              <a:lnSpc>
                <a:spcPct val="100000"/>
              </a:lnSpc>
            </a:pPr>
            <a:r>
              <a:rPr lang="en-US" dirty="0"/>
              <a:t>No more migration or adoption of new, centralized processes for storing and consuming data.</a:t>
            </a:r>
          </a:p>
          <a:p>
            <a:pPr>
              <a:lnSpc>
                <a:spcPct val="100000"/>
              </a:lnSpc>
            </a:pPr>
            <a:endParaRPr lang="en-US" dirty="0"/>
          </a:p>
          <a:p>
            <a:pPr>
              <a:lnSpc>
                <a:spcPct val="100000"/>
              </a:lnSpc>
            </a:pPr>
            <a:r>
              <a:rPr lang="en-US" dirty="0"/>
              <a:t>Build on the data you already access need and are empowered to use your preferred technologies.</a:t>
            </a:r>
          </a:p>
          <a:p>
            <a:pPr>
              <a:lnSpc>
                <a:spcPct val="100000"/>
              </a:lnSpc>
            </a:pPr>
            <a:endParaRPr lang="en-US" dirty="0"/>
          </a:p>
          <a:p>
            <a:pPr>
              <a:lnSpc>
                <a:spcPct val="100000"/>
              </a:lnSpc>
            </a:pPr>
            <a:r>
              <a:rPr lang="en-US" dirty="0"/>
              <a:t>Use one unified, logical lake that meets you where you are.</a:t>
            </a:r>
          </a:p>
          <a:p>
            <a:pPr>
              <a:lnSpc>
                <a:spcPct val="100000"/>
              </a:lnSpc>
            </a:pPr>
            <a:endParaRPr lang="en-US" dirty="0"/>
          </a:p>
        </p:txBody>
      </p:sp>
    </p:spTree>
    <p:extLst>
      <p:ext uri="{BB962C8B-B14F-4D97-AF65-F5344CB8AC3E}">
        <p14:creationId xmlns:p14="http://schemas.microsoft.com/office/powerpoint/2010/main" val="33578171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050A8-68C9-DA37-5177-963604575C1E}"/>
            </a:ext>
          </a:extLst>
        </p:cNvPr>
        <p:cNvGrpSpPr/>
        <p:nvPr/>
      </p:nvGrpSpPr>
      <p:grpSpPr>
        <a:xfrm>
          <a:off x="0" y="0"/>
          <a:ext cx="0" cy="0"/>
          <a:chOff x="0" y="0"/>
          <a:chExt cx="0" cy="0"/>
        </a:xfrm>
      </p:grpSpPr>
      <p:grpSp>
        <p:nvGrpSpPr>
          <p:cNvPr id="1051" name="Group 1050">
            <a:extLst>
              <a:ext uri="{FF2B5EF4-FFF2-40B4-BE49-F238E27FC236}">
                <a16:creationId xmlns:a16="http://schemas.microsoft.com/office/drawing/2014/main" id="{037EEA3B-B50A-ACC0-7C37-B8C3FA41FD7E}"/>
              </a:ext>
            </a:extLst>
          </p:cNvPr>
          <p:cNvGrpSpPr/>
          <p:nvPr/>
        </p:nvGrpSpPr>
        <p:grpSpPr>
          <a:xfrm>
            <a:off x="1834201" y="3429000"/>
            <a:ext cx="8523598" cy="1344943"/>
            <a:chOff x="2245178" y="3429000"/>
            <a:chExt cx="8523598" cy="1344943"/>
          </a:xfrm>
          <a:solidFill>
            <a:srgbClr val="0A202D"/>
          </a:solidFill>
        </p:grpSpPr>
        <p:sp>
          <p:nvSpPr>
            <p:cNvPr id="4" name="Rounded Rectangle 45">
              <a:extLst>
                <a:ext uri="{FF2B5EF4-FFF2-40B4-BE49-F238E27FC236}">
                  <a16:creationId xmlns:a16="http://schemas.microsoft.com/office/drawing/2014/main" id="{985B85D3-4B67-8E9A-9A69-58DCD45EF3A8}"/>
                </a:ext>
              </a:extLst>
            </p:cNvPr>
            <p:cNvSpPr/>
            <p:nvPr/>
          </p:nvSpPr>
          <p:spPr>
            <a:xfrm>
              <a:off x="2245178" y="3429000"/>
              <a:ext cx="8523598" cy="1344943"/>
            </a:xfrm>
            <a:prstGeom prst="roundRect">
              <a:avLst>
                <a:gd name="adj" fmla="val 652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Sans Display Semibold" pitchFamily="2" charset="0"/>
                </a:rPr>
                <a:t>OneLake</a:t>
              </a:r>
            </a:p>
          </p:txBody>
        </p:sp>
        <p:pic>
          <p:nvPicPr>
            <p:cNvPr id="6" name="Picture 5" descr="Logo, company name&#10;&#10;Description automatically generated">
              <a:extLst>
                <a:ext uri="{FF2B5EF4-FFF2-40B4-BE49-F238E27FC236}">
                  <a16:creationId xmlns:a16="http://schemas.microsoft.com/office/drawing/2014/main" id="{1C7A6CEE-A8C9-148A-D769-E7AC2170F4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6225612" y="3761771"/>
              <a:ext cx="562731" cy="486767"/>
            </a:xfrm>
            <a:prstGeom prst="rect">
              <a:avLst/>
            </a:prstGeom>
            <a:grpFill/>
          </p:spPr>
        </p:pic>
      </p:grpSp>
      <p:sp>
        <p:nvSpPr>
          <p:cNvPr id="38" name="TextBox 37">
            <a:extLst>
              <a:ext uri="{FF2B5EF4-FFF2-40B4-BE49-F238E27FC236}">
                <a16:creationId xmlns:a16="http://schemas.microsoft.com/office/drawing/2014/main" id="{3132009D-1E1A-793E-7105-491AB4DC7563}"/>
              </a:ext>
            </a:extLst>
          </p:cNvPr>
          <p:cNvSpPr txBox="1"/>
          <p:nvPr/>
        </p:nvSpPr>
        <p:spPr>
          <a:xfrm>
            <a:off x="4520607" y="2146933"/>
            <a:ext cx="959770"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Databricks</a:t>
            </a:r>
          </a:p>
        </p:txBody>
      </p:sp>
      <p:pic>
        <p:nvPicPr>
          <p:cNvPr id="39" name="Graphic 38">
            <a:extLst>
              <a:ext uri="{FF2B5EF4-FFF2-40B4-BE49-F238E27FC236}">
                <a16:creationId xmlns:a16="http://schemas.microsoft.com/office/drawing/2014/main" id="{50BBE296-5BF5-2992-2C71-BF7B9D86AC3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106664" y="2657327"/>
            <a:ext cx="464891" cy="442601"/>
          </a:xfrm>
          <a:prstGeom prst="rect">
            <a:avLst/>
          </a:prstGeom>
        </p:spPr>
      </p:pic>
      <p:sp>
        <p:nvSpPr>
          <p:cNvPr id="40" name="TextBox 39">
            <a:extLst>
              <a:ext uri="{FF2B5EF4-FFF2-40B4-BE49-F238E27FC236}">
                <a16:creationId xmlns:a16="http://schemas.microsoft.com/office/drawing/2014/main" id="{371A1670-2DF5-0FC2-644C-1DC02381D829}"/>
              </a:ext>
            </a:extLst>
          </p:cNvPr>
          <p:cNvSpPr txBox="1"/>
          <p:nvPr/>
        </p:nvSpPr>
        <p:spPr>
          <a:xfrm>
            <a:off x="6844139" y="2214134"/>
            <a:ext cx="1003573"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Snowflake</a:t>
            </a:r>
          </a:p>
        </p:txBody>
      </p:sp>
      <p:pic>
        <p:nvPicPr>
          <p:cNvPr id="43" name="Picture 42">
            <a:extLst>
              <a:ext uri="{FF2B5EF4-FFF2-40B4-BE49-F238E27FC236}">
                <a16:creationId xmlns:a16="http://schemas.microsoft.com/office/drawing/2014/main" id="{FFB13406-4B8C-EF92-3B65-993C8423F13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14573" y="2678294"/>
            <a:ext cx="374349" cy="393067"/>
          </a:xfrm>
          <a:prstGeom prst="rect">
            <a:avLst/>
          </a:prstGeom>
        </p:spPr>
      </p:pic>
      <p:pic>
        <p:nvPicPr>
          <p:cNvPr id="47" name="Picture 6">
            <a:extLst>
              <a:ext uri="{FF2B5EF4-FFF2-40B4-BE49-F238E27FC236}">
                <a16:creationId xmlns:a16="http://schemas.microsoft.com/office/drawing/2014/main" id="{F0D01372-36F4-A1EB-A2BA-7A6FCBA93E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01648" y="2351485"/>
            <a:ext cx="719876" cy="719876"/>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A328A714-642C-19AB-1B0C-80311729E8FA}"/>
              </a:ext>
            </a:extLst>
          </p:cNvPr>
          <p:cNvSpPr txBox="1"/>
          <p:nvPr/>
        </p:nvSpPr>
        <p:spPr>
          <a:xfrm>
            <a:off x="5623232" y="1726398"/>
            <a:ext cx="1167550" cy="52322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Fabric</a:t>
            </a:r>
          </a:p>
        </p:txBody>
      </p:sp>
      <p:grpSp>
        <p:nvGrpSpPr>
          <p:cNvPr id="7" name="Group 6">
            <a:extLst>
              <a:ext uri="{FF2B5EF4-FFF2-40B4-BE49-F238E27FC236}">
                <a16:creationId xmlns:a16="http://schemas.microsoft.com/office/drawing/2014/main" id="{88024A61-D9B0-B423-E6F8-A7CCBD40F16C}"/>
              </a:ext>
            </a:extLst>
          </p:cNvPr>
          <p:cNvGrpSpPr/>
          <p:nvPr/>
        </p:nvGrpSpPr>
        <p:grpSpPr>
          <a:xfrm>
            <a:off x="4395577" y="2109729"/>
            <a:ext cx="3476787" cy="1061092"/>
            <a:chOff x="4395577" y="1957329"/>
            <a:chExt cx="3476787" cy="1061092"/>
          </a:xfrm>
        </p:grpSpPr>
        <p:cxnSp>
          <p:nvCxnSpPr>
            <p:cNvPr id="65" name="Straight Connector 64">
              <a:extLst>
                <a:ext uri="{FF2B5EF4-FFF2-40B4-BE49-F238E27FC236}">
                  <a16:creationId xmlns:a16="http://schemas.microsoft.com/office/drawing/2014/main" id="{16429798-27A6-18C0-DF44-71A83EEE0532}"/>
                </a:ext>
              </a:extLst>
            </p:cNvPr>
            <p:cNvCxnSpPr>
              <a:cxnSpLocks/>
            </p:cNvCxnSpPr>
            <p:nvPr/>
          </p:nvCxnSpPr>
          <p:spPr>
            <a:xfrm>
              <a:off x="4395577" y="1957329"/>
              <a:ext cx="0" cy="1061092"/>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E1714DD-E746-DBCD-72BC-16C78DE02362}"/>
                </a:ext>
              </a:extLst>
            </p:cNvPr>
            <p:cNvCxnSpPr>
              <a:cxnSpLocks/>
            </p:cNvCxnSpPr>
            <p:nvPr/>
          </p:nvCxnSpPr>
          <p:spPr>
            <a:xfrm>
              <a:off x="7872364" y="1957329"/>
              <a:ext cx="0" cy="1061092"/>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A8AF7DF8-F130-6B3C-A779-E368383A30C1}"/>
              </a:ext>
            </a:extLst>
          </p:cNvPr>
          <p:cNvSpPr txBox="1"/>
          <p:nvPr/>
        </p:nvSpPr>
        <p:spPr>
          <a:xfrm>
            <a:off x="5323052" y="1406315"/>
            <a:ext cx="1765908"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Data Platforms</a:t>
            </a:r>
          </a:p>
        </p:txBody>
      </p:sp>
      <p:grpSp>
        <p:nvGrpSpPr>
          <p:cNvPr id="71" name="Group 70">
            <a:extLst>
              <a:ext uri="{FF2B5EF4-FFF2-40B4-BE49-F238E27FC236}">
                <a16:creationId xmlns:a16="http://schemas.microsoft.com/office/drawing/2014/main" id="{4047509F-5E4C-18BF-2AF0-9A01903E0CDA}"/>
              </a:ext>
            </a:extLst>
          </p:cNvPr>
          <p:cNvGrpSpPr/>
          <p:nvPr/>
        </p:nvGrpSpPr>
        <p:grpSpPr>
          <a:xfrm>
            <a:off x="1014730" y="1742673"/>
            <a:ext cx="3307590" cy="1390103"/>
            <a:chOff x="1014730" y="1742673"/>
            <a:chExt cx="3307590" cy="1390103"/>
          </a:xfrm>
        </p:grpSpPr>
        <p:pic>
          <p:nvPicPr>
            <p:cNvPr id="89" name="Picture 88" descr="A green square with a white x on it&#10;&#10;Description automatically generated">
              <a:extLst>
                <a:ext uri="{FF2B5EF4-FFF2-40B4-BE49-F238E27FC236}">
                  <a16:creationId xmlns:a16="http://schemas.microsoft.com/office/drawing/2014/main" id="{B6525266-7087-2328-BDA0-82F07399F08C}"/>
                </a:ext>
              </a:extLst>
            </p:cNvPr>
            <p:cNvPicPr>
              <a:picLocks noChangeAspect="1"/>
            </p:cNvPicPr>
            <p:nvPr/>
          </p:nvPicPr>
          <p:blipFill>
            <a:blip r:embed="rId10" cstate="email">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2064644" y="2718494"/>
              <a:ext cx="400695" cy="372685"/>
            </a:xfrm>
            <a:prstGeom prst="rect">
              <a:avLst/>
            </a:prstGeom>
          </p:spPr>
        </p:pic>
        <p:sp>
          <p:nvSpPr>
            <p:cNvPr id="90" name="TextBox 89">
              <a:extLst>
                <a:ext uri="{FF2B5EF4-FFF2-40B4-BE49-F238E27FC236}">
                  <a16:creationId xmlns:a16="http://schemas.microsoft.com/office/drawing/2014/main" id="{C918DED5-81E6-62F3-9F7E-CBD11E0BA7C4}"/>
                </a:ext>
              </a:extLst>
            </p:cNvPr>
            <p:cNvSpPr txBox="1"/>
            <p:nvPr/>
          </p:nvSpPr>
          <p:spPr>
            <a:xfrm>
              <a:off x="1846496" y="2133803"/>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Excel</a:t>
              </a:r>
            </a:p>
          </p:txBody>
        </p:sp>
        <p:sp>
          <p:nvSpPr>
            <p:cNvPr id="93" name="TextBox 92">
              <a:extLst>
                <a:ext uri="{FF2B5EF4-FFF2-40B4-BE49-F238E27FC236}">
                  <a16:creationId xmlns:a16="http://schemas.microsoft.com/office/drawing/2014/main" id="{96F04A00-0EDC-797B-6C36-EBDB02B1B337}"/>
                </a:ext>
              </a:extLst>
            </p:cNvPr>
            <p:cNvSpPr txBox="1"/>
            <p:nvPr/>
          </p:nvSpPr>
          <p:spPr>
            <a:xfrm>
              <a:off x="1014730" y="2133802"/>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Copilot</a:t>
              </a:r>
            </a:p>
          </p:txBody>
        </p:sp>
        <p:sp>
          <p:nvSpPr>
            <p:cNvPr id="97" name="TextBox 96">
              <a:extLst>
                <a:ext uri="{FF2B5EF4-FFF2-40B4-BE49-F238E27FC236}">
                  <a16:creationId xmlns:a16="http://schemas.microsoft.com/office/drawing/2014/main" id="{D677BF78-49C8-93DC-5129-EEE3ABB7C0F5}"/>
                </a:ext>
              </a:extLst>
            </p:cNvPr>
            <p:cNvSpPr txBox="1"/>
            <p:nvPr/>
          </p:nvSpPr>
          <p:spPr>
            <a:xfrm>
              <a:off x="2678262" y="2133803"/>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Teams</a:t>
              </a:r>
            </a:p>
          </p:txBody>
        </p:sp>
        <p:pic>
          <p:nvPicPr>
            <p:cNvPr id="1026" name="Picture 2" descr="Microsoft Teams Logo: valor, história, PNG">
              <a:extLst>
                <a:ext uri="{FF2B5EF4-FFF2-40B4-BE49-F238E27FC236}">
                  <a16:creationId xmlns:a16="http://schemas.microsoft.com/office/drawing/2014/main" id="{1F06DD0E-B082-282A-95E6-50CB7D45AE3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745690" y="2714066"/>
              <a:ext cx="678295" cy="3815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ower Platform | PowerBI | PowerApps | Power Automate">
              <a:extLst>
                <a:ext uri="{FF2B5EF4-FFF2-40B4-BE49-F238E27FC236}">
                  <a16:creationId xmlns:a16="http://schemas.microsoft.com/office/drawing/2014/main" id="{9D5240D2-1A27-F10F-0247-1BDF57BB9226}"/>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691531" y="2709744"/>
              <a:ext cx="390184" cy="390184"/>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9E6BCDCF-F8AE-4030-5B36-71BA13DB1F03}"/>
                </a:ext>
              </a:extLst>
            </p:cNvPr>
            <p:cNvSpPr txBox="1"/>
            <p:nvPr/>
          </p:nvSpPr>
          <p:spPr>
            <a:xfrm>
              <a:off x="3471928" y="2133803"/>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Platform</a:t>
              </a:r>
            </a:p>
          </p:txBody>
        </p:sp>
        <p:pic>
          <p:nvPicPr>
            <p:cNvPr id="41" name="!!CopilotLogo" descr="Copilot logo">
              <a:extLst>
                <a:ext uri="{FF2B5EF4-FFF2-40B4-BE49-F238E27FC236}">
                  <a16:creationId xmlns:a16="http://schemas.microsoft.com/office/drawing/2014/main" id="{7CC114F3-7846-A4E0-BF26-90A78A0C77E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219690" y="2692303"/>
              <a:ext cx="440473" cy="440473"/>
            </a:xfrm>
            <a:prstGeom prst="rect">
              <a:avLst/>
            </a:prstGeom>
            <a:noFill/>
            <a:ln>
              <a:noFill/>
              <a:headEnd type="none" w="med" len="med"/>
              <a:tailEnd type="none" w="med" len="med"/>
            </a:ln>
            <a:effectLst/>
          </p:spPr>
        </p:pic>
        <p:sp>
          <p:nvSpPr>
            <p:cNvPr id="69" name="TextBox 68">
              <a:extLst>
                <a:ext uri="{FF2B5EF4-FFF2-40B4-BE49-F238E27FC236}">
                  <a16:creationId xmlns:a16="http://schemas.microsoft.com/office/drawing/2014/main" id="{83545090-9334-7164-12B9-190E7D37E6C1}"/>
                </a:ext>
              </a:extLst>
            </p:cNvPr>
            <p:cNvSpPr txBox="1"/>
            <p:nvPr/>
          </p:nvSpPr>
          <p:spPr>
            <a:xfrm>
              <a:off x="1771345" y="1742673"/>
              <a:ext cx="1765908"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Productivity</a:t>
              </a:r>
            </a:p>
          </p:txBody>
        </p:sp>
      </p:grpSp>
      <p:grpSp>
        <p:nvGrpSpPr>
          <p:cNvPr id="72" name="Group 71">
            <a:extLst>
              <a:ext uri="{FF2B5EF4-FFF2-40B4-BE49-F238E27FC236}">
                <a16:creationId xmlns:a16="http://schemas.microsoft.com/office/drawing/2014/main" id="{01CC71FC-E151-B9DC-106F-EB04564DCE43}"/>
              </a:ext>
            </a:extLst>
          </p:cNvPr>
          <p:cNvGrpSpPr/>
          <p:nvPr/>
        </p:nvGrpSpPr>
        <p:grpSpPr>
          <a:xfrm>
            <a:off x="7909132" y="1716181"/>
            <a:ext cx="3345690" cy="1419313"/>
            <a:chOff x="7909132" y="1716181"/>
            <a:chExt cx="3345690" cy="1419313"/>
          </a:xfrm>
        </p:grpSpPr>
        <p:sp>
          <p:nvSpPr>
            <p:cNvPr id="87" name="TextBox 86">
              <a:extLst>
                <a:ext uri="{FF2B5EF4-FFF2-40B4-BE49-F238E27FC236}">
                  <a16:creationId xmlns:a16="http://schemas.microsoft.com/office/drawing/2014/main" id="{8F86E82E-E2B6-5B41-0672-92B5AE2E1125}"/>
                </a:ext>
              </a:extLst>
            </p:cNvPr>
            <p:cNvSpPr txBox="1"/>
            <p:nvPr/>
          </p:nvSpPr>
          <p:spPr>
            <a:xfrm>
              <a:off x="7909132" y="2132015"/>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ML</a:t>
              </a:r>
            </a:p>
          </p:txBody>
        </p:sp>
        <p:pic>
          <p:nvPicPr>
            <p:cNvPr id="94" name="Graphic 93">
              <a:extLst>
                <a:ext uri="{FF2B5EF4-FFF2-40B4-BE49-F238E27FC236}">
                  <a16:creationId xmlns:a16="http://schemas.microsoft.com/office/drawing/2014/main" id="{3458BBDB-EE41-8C13-6ABB-523531803A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8515" y="2670603"/>
              <a:ext cx="464891" cy="464891"/>
            </a:xfrm>
            <a:prstGeom prst="rect">
              <a:avLst/>
            </a:prstGeom>
          </p:spPr>
        </p:pic>
        <p:sp>
          <p:nvSpPr>
            <p:cNvPr id="95" name="TextBox 94">
              <a:extLst>
                <a:ext uri="{FF2B5EF4-FFF2-40B4-BE49-F238E27FC236}">
                  <a16:creationId xmlns:a16="http://schemas.microsoft.com/office/drawing/2014/main" id="{8B73FED6-3F1E-C4BC-826B-8275574E4524}"/>
                </a:ext>
              </a:extLst>
            </p:cNvPr>
            <p:cNvSpPr txBox="1"/>
            <p:nvPr/>
          </p:nvSpPr>
          <p:spPr>
            <a:xfrm>
              <a:off x="9572664" y="2132015"/>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Foundry</a:t>
              </a:r>
            </a:p>
          </p:txBody>
        </p:sp>
        <p:pic>
          <p:nvPicPr>
            <p:cNvPr id="96" name="Picture 95">
              <a:extLst>
                <a:ext uri="{FF2B5EF4-FFF2-40B4-BE49-F238E27FC236}">
                  <a16:creationId xmlns:a16="http://schemas.microsoft.com/office/drawing/2014/main" id="{D1D67C7C-D993-1574-FB05-8EF08E891343}"/>
                </a:ext>
              </a:extLst>
            </p:cNvPr>
            <p:cNvPicPr>
              <a:picLocks noChangeAspect="1"/>
            </p:cNvPicPr>
            <p:nvPr/>
          </p:nvPicPr>
          <p:blipFill>
            <a:blip r:embed="rId17" cstate="email">
              <a:extLst>
                <a:ext uri="{28A0092B-C50C-407E-A947-70E740481C1C}">
                  <a14:useLocalDpi xmlns:a14="http://schemas.microsoft.com/office/drawing/2010/main"/>
                </a:ext>
              </a:extLst>
            </a:blip>
            <a:srcRect/>
            <a:stretch/>
          </p:blipFill>
          <p:spPr>
            <a:xfrm>
              <a:off x="8082453" y="2579515"/>
              <a:ext cx="498789" cy="532636"/>
            </a:xfrm>
            <a:prstGeom prst="rect">
              <a:avLst/>
            </a:prstGeom>
          </p:spPr>
        </p:pic>
        <p:pic>
          <p:nvPicPr>
            <p:cNvPr id="1030" name="Picture 6" descr="Microsoft Copilot Studio License Pricing &amp; Costs | DSA ICT">
              <a:extLst>
                <a:ext uri="{FF2B5EF4-FFF2-40B4-BE49-F238E27FC236}">
                  <a16:creationId xmlns:a16="http://schemas.microsoft.com/office/drawing/2014/main" id="{1D470499-DEC7-3157-9015-DD5590DBF4C6}"/>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915375" y="2712277"/>
              <a:ext cx="426305" cy="381542"/>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755431BB-2BB9-D1F2-CD9B-CC19ADCC2218}"/>
                </a:ext>
              </a:extLst>
            </p:cNvPr>
            <p:cNvSpPr txBox="1"/>
            <p:nvPr/>
          </p:nvSpPr>
          <p:spPr>
            <a:xfrm>
              <a:off x="8740898" y="2132015"/>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032" name="Picture 8" descr="Visual Studio Code full logo transparent PNG - StickPNG">
              <a:extLst>
                <a:ext uri="{FF2B5EF4-FFF2-40B4-BE49-F238E27FC236}">
                  <a16:creationId xmlns:a16="http://schemas.microsoft.com/office/drawing/2014/main" id="{7D74E332-A1F3-8467-C7EC-BA732DCDDD04}"/>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597060" y="2712278"/>
              <a:ext cx="381541" cy="38154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757C565D-3A87-8584-FF15-00DA44AEDD28}"/>
                </a:ext>
              </a:extLst>
            </p:cNvPr>
            <p:cNvSpPr txBox="1"/>
            <p:nvPr/>
          </p:nvSpPr>
          <p:spPr>
            <a:xfrm>
              <a:off x="10404430" y="2132015"/>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VS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Code</a:t>
              </a:r>
            </a:p>
          </p:txBody>
        </p:sp>
        <p:sp>
          <p:nvSpPr>
            <p:cNvPr id="70" name="TextBox 69">
              <a:extLst>
                <a:ext uri="{FF2B5EF4-FFF2-40B4-BE49-F238E27FC236}">
                  <a16:creationId xmlns:a16="http://schemas.microsoft.com/office/drawing/2014/main" id="{046CBFB6-AF90-CCD5-8E1C-76FB5318E71D}"/>
                </a:ext>
              </a:extLst>
            </p:cNvPr>
            <p:cNvSpPr txBox="1"/>
            <p:nvPr/>
          </p:nvSpPr>
          <p:spPr>
            <a:xfrm>
              <a:off x="8708336" y="1716181"/>
              <a:ext cx="1765908"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AI and ML</a:t>
              </a:r>
            </a:p>
          </p:txBody>
        </p:sp>
      </p:grpSp>
      <p:grpSp>
        <p:nvGrpSpPr>
          <p:cNvPr id="1050" name="Group 1049">
            <a:extLst>
              <a:ext uri="{FF2B5EF4-FFF2-40B4-BE49-F238E27FC236}">
                <a16:creationId xmlns:a16="http://schemas.microsoft.com/office/drawing/2014/main" id="{FFDCDC21-1AB1-E238-C36F-7E7167697E9F}"/>
              </a:ext>
            </a:extLst>
          </p:cNvPr>
          <p:cNvGrpSpPr/>
          <p:nvPr/>
        </p:nvGrpSpPr>
        <p:grpSpPr>
          <a:xfrm>
            <a:off x="1902278" y="4785630"/>
            <a:ext cx="8387444" cy="1171231"/>
            <a:chOff x="2245178" y="4785630"/>
            <a:chExt cx="8387444" cy="1171231"/>
          </a:xfrm>
        </p:grpSpPr>
        <p:grpSp>
          <p:nvGrpSpPr>
            <p:cNvPr id="3" name="Group 2">
              <a:extLst>
                <a:ext uri="{FF2B5EF4-FFF2-40B4-BE49-F238E27FC236}">
                  <a16:creationId xmlns:a16="http://schemas.microsoft.com/office/drawing/2014/main" id="{7B6A8DD2-B607-3D5D-CCAF-EA0B0408A4ED}"/>
                </a:ext>
              </a:extLst>
            </p:cNvPr>
            <p:cNvGrpSpPr/>
            <p:nvPr/>
          </p:nvGrpSpPr>
          <p:grpSpPr>
            <a:xfrm>
              <a:off x="2245178" y="4792649"/>
              <a:ext cx="685800" cy="1164212"/>
              <a:chOff x="1172286" y="4698865"/>
              <a:chExt cx="685800" cy="1164212"/>
            </a:xfrm>
          </p:grpSpPr>
          <p:sp>
            <p:nvSpPr>
              <p:cNvPr id="5" name="TextBox 4">
                <a:extLst>
                  <a:ext uri="{FF2B5EF4-FFF2-40B4-BE49-F238E27FC236}">
                    <a16:creationId xmlns:a16="http://schemas.microsoft.com/office/drawing/2014/main" id="{DCD0E4A0-D007-89F7-A238-8487E3C63CA2}"/>
                  </a:ext>
                </a:extLst>
              </p:cNvPr>
              <p:cNvSpPr txBox="1"/>
              <p:nvPr/>
            </p:nvSpPr>
            <p:spPr>
              <a:xfrm>
                <a:off x="1240866"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Azure</a:t>
                </a:r>
              </a:p>
            </p:txBody>
          </p:sp>
          <p:pic>
            <p:nvPicPr>
              <p:cNvPr id="8" name="Picture 7" descr="Icon&#10;&#10;Description automatically generated">
                <a:extLst>
                  <a:ext uri="{FF2B5EF4-FFF2-40B4-BE49-F238E27FC236}">
                    <a16:creationId xmlns:a16="http://schemas.microsoft.com/office/drawing/2014/main" id="{C7943718-4F71-2F22-B9BB-19CD2314B94B}"/>
                  </a:ext>
                </a:extLst>
              </p:cNvPr>
              <p:cNvPicPr>
                <a:picLocks noChangeAspect="1"/>
              </p:cNvPicPr>
              <p:nvPr/>
            </p:nvPicPr>
            <p:blipFill rotWithShape="1">
              <a:blip r:embed="rId20" cstate="email">
                <a:extLst>
                  <a:ext uri="{28A0092B-C50C-407E-A947-70E740481C1C}">
                    <a14:useLocalDpi xmlns:a14="http://schemas.microsoft.com/office/drawing/2010/main"/>
                  </a:ext>
                  <a:ext uri="{837473B0-CC2E-450A-ABE3-18F120FF3D39}">
                    <a1611:picAttrSrcUrl xmlns:a1611="http://schemas.microsoft.com/office/drawing/2016/11/main" r:id="rId21"/>
                  </a:ext>
                </a:extLst>
              </a:blip>
              <a:srcRect l="27136" r="26607"/>
              <a:stretch/>
            </p:blipFill>
            <p:spPr>
              <a:xfrm>
                <a:off x="1390504" y="5215879"/>
                <a:ext cx="249365" cy="283016"/>
              </a:xfrm>
              <a:prstGeom prst="rect">
                <a:avLst/>
              </a:prstGeom>
            </p:spPr>
          </p:pic>
          <p:sp>
            <p:nvSpPr>
              <p:cNvPr id="9" name="Rounded Rectangle 157">
                <a:extLst>
                  <a:ext uri="{FF2B5EF4-FFF2-40B4-BE49-F238E27FC236}">
                    <a16:creationId xmlns:a16="http://schemas.microsoft.com/office/drawing/2014/main" id="{DCA063FF-F2BF-2F19-BFD6-14F5F392B144}"/>
                  </a:ext>
                </a:extLst>
              </p:cNvPr>
              <p:cNvSpPr/>
              <p:nvPr/>
            </p:nvSpPr>
            <p:spPr bwMode="auto">
              <a:xfrm>
                <a:off x="1172286"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5E5A1ADE-ADEF-1C52-7D08-3A3D39F6A1A5}"/>
                  </a:ext>
                </a:extLst>
              </p:cNvPr>
              <p:cNvCxnSpPr>
                <a:cxnSpLocks/>
              </p:cNvCxnSpPr>
              <p:nvPr/>
            </p:nvCxnSpPr>
            <p:spPr>
              <a:xfrm flipV="1">
                <a:off x="1515186" y="4698865"/>
                <a:ext cx="0" cy="338556"/>
              </a:xfrm>
              <a:prstGeom prst="line">
                <a:avLst/>
              </a:prstGeom>
              <a:noFill/>
              <a:ln w="12700" cap="rnd" cmpd="sng" algn="ctr">
                <a:solidFill>
                  <a:schemeClr val="tx1"/>
                </a:solidFill>
                <a:prstDash val="sysDash"/>
                <a:headEnd type="none" w="med" len="med"/>
                <a:tailEnd type="arrow" w="lg" len="sm"/>
              </a:ln>
              <a:effectLst/>
            </p:spPr>
          </p:cxnSp>
        </p:grpSp>
        <p:grpSp>
          <p:nvGrpSpPr>
            <p:cNvPr id="11" name="Group 10">
              <a:extLst>
                <a:ext uri="{FF2B5EF4-FFF2-40B4-BE49-F238E27FC236}">
                  <a16:creationId xmlns:a16="http://schemas.microsoft.com/office/drawing/2014/main" id="{EC613E3F-C13D-791B-58BD-BEC905AF3D82}"/>
                </a:ext>
              </a:extLst>
            </p:cNvPr>
            <p:cNvGrpSpPr/>
            <p:nvPr/>
          </p:nvGrpSpPr>
          <p:grpSpPr>
            <a:xfrm>
              <a:off x="4555670" y="4792649"/>
              <a:ext cx="685800" cy="1164212"/>
              <a:chOff x="3479160" y="4698865"/>
              <a:chExt cx="685800" cy="1164212"/>
            </a:xfrm>
          </p:grpSpPr>
          <p:pic>
            <p:nvPicPr>
              <p:cNvPr id="13" name="Picture 12">
                <a:extLst>
                  <a:ext uri="{FF2B5EF4-FFF2-40B4-BE49-F238E27FC236}">
                    <a16:creationId xmlns:a16="http://schemas.microsoft.com/office/drawing/2014/main" id="{6EF9C288-BBDF-8A60-E338-A08359C08823}"/>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667485" y="5211904"/>
                <a:ext cx="309151" cy="290965"/>
              </a:xfrm>
              <a:prstGeom prst="rect">
                <a:avLst/>
              </a:prstGeom>
            </p:spPr>
          </p:pic>
          <p:sp>
            <p:nvSpPr>
              <p:cNvPr id="42" name="Rounded Rectangle 157">
                <a:extLst>
                  <a:ext uri="{FF2B5EF4-FFF2-40B4-BE49-F238E27FC236}">
                    <a16:creationId xmlns:a16="http://schemas.microsoft.com/office/drawing/2014/main" id="{0F830A35-5A82-B843-EEE6-803D32AFB7A1}"/>
                  </a:ext>
                </a:extLst>
              </p:cNvPr>
              <p:cNvSpPr/>
              <p:nvPr/>
            </p:nvSpPr>
            <p:spPr bwMode="auto">
              <a:xfrm>
                <a:off x="3479160"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4" name="Straight Connector 43">
                <a:extLst>
                  <a:ext uri="{FF2B5EF4-FFF2-40B4-BE49-F238E27FC236}">
                    <a16:creationId xmlns:a16="http://schemas.microsoft.com/office/drawing/2014/main" id="{DB051114-4119-6E34-E48F-9AEC743643BB}"/>
                  </a:ext>
                </a:extLst>
              </p:cNvPr>
              <p:cNvCxnSpPr>
                <a:cxnSpLocks/>
              </p:cNvCxnSpPr>
              <p:nvPr/>
            </p:nvCxnSpPr>
            <p:spPr>
              <a:xfrm flipV="1">
                <a:off x="3822060"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45" name="TextBox 44">
                <a:extLst>
                  <a:ext uri="{FF2B5EF4-FFF2-40B4-BE49-F238E27FC236}">
                    <a16:creationId xmlns:a16="http://schemas.microsoft.com/office/drawing/2014/main" id="{ED7B30A3-F3D7-4D5C-4175-F4FCE4C01994}"/>
                  </a:ext>
                </a:extLst>
              </p:cNvPr>
              <p:cNvSpPr txBox="1"/>
              <p:nvPr/>
            </p:nvSpPr>
            <p:spPr>
              <a:xfrm>
                <a:off x="3547740"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Dataverse</a:t>
                </a:r>
              </a:p>
            </p:txBody>
          </p:sp>
        </p:grpSp>
        <p:grpSp>
          <p:nvGrpSpPr>
            <p:cNvPr id="46" name="Group 45">
              <a:extLst>
                <a:ext uri="{FF2B5EF4-FFF2-40B4-BE49-F238E27FC236}">
                  <a16:creationId xmlns:a16="http://schemas.microsoft.com/office/drawing/2014/main" id="{03206CB5-6000-B68E-FB7B-3D22D328D798}"/>
                </a:ext>
              </a:extLst>
            </p:cNvPr>
            <p:cNvGrpSpPr/>
            <p:nvPr/>
          </p:nvGrpSpPr>
          <p:grpSpPr>
            <a:xfrm>
              <a:off x="3015342" y="4792649"/>
              <a:ext cx="685800" cy="1164212"/>
              <a:chOff x="1945931" y="4698865"/>
              <a:chExt cx="685800" cy="1164212"/>
            </a:xfrm>
          </p:grpSpPr>
          <p:sp>
            <p:nvSpPr>
              <p:cNvPr id="48" name="Rounded Rectangle 157">
                <a:extLst>
                  <a:ext uri="{FF2B5EF4-FFF2-40B4-BE49-F238E27FC236}">
                    <a16:creationId xmlns:a16="http://schemas.microsoft.com/office/drawing/2014/main" id="{58797A19-F85E-1191-1B84-0963DF0CA695}"/>
                  </a:ext>
                </a:extLst>
              </p:cNvPr>
              <p:cNvSpPr/>
              <p:nvPr/>
            </p:nvSpPr>
            <p:spPr bwMode="auto">
              <a:xfrm>
                <a:off x="1945931"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 name="Straight Connector 48">
                <a:extLst>
                  <a:ext uri="{FF2B5EF4-FFF2-40B4-BE49-F238E27FC236}">
                    <a16:creationId xmlns:a16="http://schemas.microsoft.com/office/drawing/2014/main" id="{5889E87F-571A-4BF2-7188-BA931B516F7D}"/>
                  </a:ext>
                </a:extLst>
              </p:cNvPr>
              <p:cNvCxnSpPr>
                <a:cxnSpLocks/>
              </p:cNvCxnSpPr>
              <p:nvPr/>
            </p:nvCxnSpPr>
            <p:spPr>
              <a:xfrm flipV="1">
                <a:off x="2288831"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50" name="TextBox 49">
                <a:extLst>
                  <a:ext uri="{FF2B5EF4-FFF2-40B4-BE49-F238E27FC236}">
                    <a16:creationId xmlns:a16="http://schemas.microsoft.com/office/drawing/2014/main" id="{51CF6C43-4E9F-6FD8-DD33-BF523454B205}"/>
                  </a:ext>
                </a:extLst>
              </p:cNvPr>
              <p:cNvSpPr txBox="1"/>
              <p:nvPr/>
            </p:nvSpPr>
            <p:spPr>
              <a:xfrm>
                <a:off x="2014511" y="5615287"/>
                <a:ext cx="548640"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35000">
                          <a:srgbClr val="FFFFFF"/>
                        </a:gs>
                      </a:gsLst>
                      <a:path path="circle">
                        <a:fillToRect l="100000" t="100000"/>
                      </a:path>
                    </a:gradFill>
                    <a:effectLst/>
                    <a:uLnTx/>
                    <a:uFillTx/>
                    <a:latin typeface="Segoe UI"/>
                    <a:ea typeface="+mn-ea"/>
                    <a:cs typeface="+mn-cs"/>
                  </a:rPr>
                  <a:t>AWS S3</a:t>
                </a:r>
              </a:p>
            </p:txBody>
          </p:sp>
          <p:pic>
            <p:nvPicPr>
              <p:cNvPr id="51" name="Picture 50">
                <a:extLst>
                  <a:ext uri="{FF2B5EF4-FFF2-40B4-BE49-F238E27FC236}">
                    <a16:creationId xmlns:a16="http://schemas.microsoft.com/office/drawing/2014/main" id="{B00C4956-0A13-4E7B-971F-8789E8D26954}"/>
                  </a:ext>
                </a:extLst>
              </p:cNvPr>
              <p:cNvPicPr>
                <a:picLocks noChangeAspect="1"/>
              </p:cNvPicPr>
              <p:nvPr/>
            </p:nvPicPr>
            <p:blipFill>
              <a:blip r:embed="rId23" cstate="email">
                <a:extLst>
                  <a:ext uri="{28A0092B-C50C-407E-A947-70E740481C1C}">
                    <a14:useLocalDpi xmlns:a14="http://schemas.microsoft.com/office/drawing/2010/main"/>
                  </a:ext>
                </a:extLst>
              </a:blip>
              <a:srcRect/>
              <a:stretch/>
            </p:blipFill>
            <p:spPr>
              <a:xfrm>
                <a:off x="2160531" y="5230990"/>
                <a:ext cx="256601" cy="283016"/>
              </a:xfrm>
              <a:prstGeom prst="rect">
                <a:avLst/>
              </a:prstGeom>
            </p:spPr>
          </p:pic>
        </p:grpSp>
        <p:grpSp>
          <p:nvGrpSpPr>
            <p:cNvPr id="52" name="Group 51">
              <a:extLst>
                <a:ext uri="{FF2B5EF4-FFF2-40B4-BE49-F238E27FC236}">
                  <a16:creationId xmlns:a16="http://schemas.microsoft.com/office/drawing/2014/main" id="{10473252-2905-5D92-CE8B-4BAF21AEA681}"/>
                </a:ext>
              </a:extLst>
            </p:cNvPr>
            <p:cNvGrpSpPr/>
            <p:nvPr/>
          </p:nvGrpSpPr>
          <p:grpSpPr>
            <a:xfrm>
              <a:off x="3785506" y="4792649"/>
              <a:ext cx="685800" cy="1164212"/>
              <a:chOff x="2703617" y="4698865"/>
              <a:chExt cx="685800" cy="1164212"/>
            </a:xfrm>
          </p:grpSpPr>
          <p:sp>
            <p:nvSpPr>
              <p:cNvPr id="60" name="Rounded Rectangle 157">
                <a:extLst>
                  <a:ext uri="{FF2B5EF4-FFF2-40B4-BE49-F238E27FC236}">
                    <a16:creationId xmlns:a16="http://schemas.microsoft.com/office/drawing/2014/main" id="{6DA64D0E-B942-19B5-F588-896338D7D9CD}"/>
                  </a:ext>
                </a:extLst>
              </p:cNvPr>
              <p:cNvSpPr/>
              <p:nvPr/>
            </p:nvSpPr>
            <p:spPr bwMode="auto">
              <a:xfrm>
                <a:off x="2703617"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2" name="Straight Connector 61">
                <a:extLst>
                  <a:ext uri="{FF2B5EF4-FFF2-40B4-BE49-F238E27FC236}">
                    <a16:creationId xmlns:a16="http://schemas.microsoft.com/office/drawing/2014/main" id="{11BC1D8D-EE26-B630-6896-2995B6D621F9}"/>
                  </a:ext>
                </a:extLst>
              </p:cNvPr>
              <p:cNvCxnSpPr>
                <a:cxnSpLocks/>
              </p:cNvCxnSpPr>
              <p:nvPr/>
            </p:nvCxnSpPr>
            <p:spPr>
              <a:xfrm flipV="1">
                <a:off x="3046517"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63" name="TextBox 62">
                <a:extLst>
                  <a:ext uri="{FF2B5EF4-FFF2-40B4-BE49-F238E27FC236}">
                    <a16:creationId xmlns:a16="http://schemas.microsoft.com/office/drawing/2014/main" id="{2F1523CF-6026-11FD-EDCF-F2721479B525}"/>
                  </a:ext>
                </a:extLst>
              </p:cNvPr>
              <p:cNvSpPr txBox="1"/>
              <p:nvPr/>
            </p:nvSpPr>
            <p:spPr>
              <a:xfrm>
                <a:off x="2772197"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GCP</a:t>
                </a:r>
              </a:p>
            </p:txBody>
          </p:sp>
          <p:pic>
            <p:nvPicPr>
              <p:cNvPr id="64" name="Picture 63">
                <a:extLst>
                  <a:ext uri="{FF2B5EF4-FFF2-40B4-BE49-F238E27FC236}">
                    <a16:creationId xmlns:a16="http://schemas.microsoft.com/office/drawing/2014/main" id="{ACFE90FB-EA81-0C5B-58A7-DE28530D8183}"/>
                  </a:ext>
                </a:extLst>
              </p:cNvPr>
              <p:cNvPicPr>
                <a:picLocks noChangeAspect="1"/>
              </p:cNvPicPr>
              <p:nvPr/>
            </p:nvPicPr>
            <p:blipFill>
              <a:blip r:embed="rId24" cstate="email">
                <a:extLst>
                  <a:ext uri="{28A0092B-C50C-407E-A947-70E740481C1C}">
                    <a14:useLocalDpi xmlns:a14="http://schemas.microsoft.com/office/drawing/2010/main"/>
                  </a:ext>
                </a:extLst>
              </a:blip>
              <a:srcRect/>
              <a:stretch/>
            </p:blipFill>
            <p:spPr>
              <a:xfrm>
                <a:off x="2929283" y="5256197"/>
                <a:ext cx="234468" cy="235350"/>
              </a:xfrm>
              <a:prstGeom prst="rect">
                <a:avLst/>
              </a:prstGeom>
            </p:spPr>
          </p:pic>
        </p:grpSp>
        <p:grpSp>
          <p:nvGrpSpPr>
            <p:cNvPr id="66" name="Group 65">
              <a:extLst>
                <a:ext uri="{FF2B5EF4-FFF2-40B4-BE49-F238E27FC236}">
                  <a16:creationId xmlns:a16="http://schemas.microsoft.com/office/drawing/2014/main" id="{4864D605-37D2-7A4A-7CA8-195FBFEF32AD}"/>
                </a:ext>
              </a:extLst>
            </p:cNvPr>
            <p:cNvGrpSpPr/>
            <p:nvPr/>
          </p:nvGrpSpPr>
          <p:grpSpPr>
            <a:xfrm>
              <a:off x="7636326" y="4785630"/>
              <a:ext cx="685800" cy="1164212"/>
              <a:chOff x="4208447" y="4691846"/>
              <a:chExt cx="685800" cy="1164212"/>
            </a:xfrm>
          </p:grpSpPr>
          <p:sp>
            <p:nvSpPr>
              <p:cNvPr id="73" name="Rounded Rectangle 221">
                <a:extLst>
                  <a:ext uri="{FF2B5EF4-FFF2-40B4-BE49-F238E27FC236}">
                    <a16:creationId xmlns:a16="http://schemas.microsoft.com/office/drawing/2014/main" id="{6A27EE3D-F4E3-95DB-C78B-2ADFC4B51692}"/>
                  </a:ext>
                </a:extLst>
              </p:cNvPr>
              <p:cNvSpPr/>
              <p:nvPr/>
            </p:nvSpPr>
            <p:spPr bwMode="auto">
              <a:xfrm>
                <a:off x="4208447" y="5030402"/>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92" name="Straight Connector 91">
                <a:extLst>
                  <a:ext uri="{FF2B5EF4-FFF2-40B4-BE49-F238E27FC236}">
                    <a16:creationId xmlns:a16="http://schemas.microsoft.com/office/drawing/2014/main" id="{19A139E3-41A3-9227-0FDB-CABAC0A55F61}"/>
                  </a:ext>
                </a:extLst>
              </p:cNvPr>
              <p:cNvCxnSpPr>
                <a:cxnSpLocks/>
              </p:cNvCxnSpPr>
              <p:nvPr/>
            </p:nvCxnSpPr>
            <p:spPr>
              <a:xfrm flipV="1">
                <a:off x="4551347" y="4691846"/>
                <a:ext cx="0" cy="338556"/>
              </a:xfrm>
              <a:prstGeom prst="line">
                <a:avLst/>
              </a:prstGeom>
              <a:noFill/>
              <a:ln w="12700" cap="rnd" cmpd="sng" algn="ctr">
                <a:solidFill>
                  <a:schemeClr val="tx1"/>
                </a:solidFill>
                <a:prstDash val="sysDash"/>
                <a:headEnd type="none" w="med" len="med"/>
                <a:tailEnd type="arrow" w="lg" len="sm"/>
              </a:ln>
              <a:effectLst/>
            </p:spPr>
          </p:cxnSp>
          <p:pic>
            <p:nvPicPr>
              <p:cNvPr id="101" name="Graphic 100">
                <a:extLst>
                  <a:ext uri="{FF2B5EF4-FFF2-40B4-BE49-F238E27FC236}">
                    <a16:creationId xmlns:a16="http://schemas.microsoft.com/office/drawing/2014/main" id="{D54E8AAC-EDEC-97EA-D6E1-5D8F675CC21B}"/>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4379236" y="5172684"/>
                <a:ext cx="344223" cy="361245"/>
              </a:xfrm>
              <a:prstGeom prst="rect">
                <a:avLst/>
              </a:prstGeom>
            </p:spPr>
          </p:pic>
          <p:sp>
            <p:nvSpPr>
              <p:cNvPr id="102" name="TextBox 101">
                <a:extLst>
                  <a:ext uri="{FF2B5EF4-FFF2-40B4-BE49-F238E27FC236}">
                    <a16:creationId xmlns:a16="http://schemas.microsoft.com/office/drawing/2014/main" id="{1B1BCB8C-7E55-44E6-C7EE-31B89C7A7738}"/>
                  </a:ext>
                </a:extLst>
              </p:cNvPr>
              <p:cNvSpPr txBox="1"/>
              <p:nvPr/>
            </p:nvSpPr>
            <p:spPr>
              <a:xfrm>
                <a:off x="4277027" y="560921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Databricks</a:t>
                </a:r>
              </a:p>
            </p:txBody>
          </p:sp>
        </p:grpSp>
        <p:grpSp>
          <p:nvGrpSpPr>
            <p:cNvPr id="103" name="Group 102">
              <a:extLst>
                <a:ext uri="{FF2B5EF4-FFF2-40B4-BE49-F238E27FC236}">
                  <a16:creationId xmlns:a16="http://schemas.microsoft.com/office/drawing/2014/main" id="{ED6A62C3-BCA0-157B-0F0C-F3DFD1D606F2}"/>
                </a:ext>
              </a:extLst>
            </p:cNvPr>
            <p:cNvGrpSpPr/>
            <p:nvPr/>
          </p:nvGrpSpPr>
          <p:grpSpPr>
            <a:xfrm>
              <a:off x="5325834" y="4792649"/>
              <a:ext cx="685800" cy="1164212"/>
              <a:chOff x="5010646" y="4698865"/>
              <a:chExt cx="685800" cy="1164212"/>
            </a:xfrm>
          </p:grpSpPr>
          <p:sp>
            <p:nvSpPr>
              <p:cNvPr id="104" name="Rounded Rectangle 157">
                <a:extLst>
                  <a:ext uri="{FF2B5EF4-FFF2-40B4-BE49-F238E27FC236}">
                    <a16:creationId xmlns:a16="http://schemas.microsoft.com/office/drawing/2014/main" id="{A637CD51-847B-9789-91B5-307A8B4720B1}"/>
                  </a:ext>
                </a:extLst>
              </p:cNvPr>
              <p:cNvSpPr/>
              <p:nvPr/>
            </p:nvSpPr>
            <p:spPr bwMode="auto">
              <a:xfrm>
                <a:off x="5010646"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5" name="Straight Connector 104">
                <a:extLst>
                  <a:ext uri="{FF2B5EF4-FFF2-40B4-BE49-F238E27FC236}">
                    <a16:creationId xmlns:a16="http://schemas.microsoft.com/office/drawing/2014/main" id="{05E006EF-62E8-74CA-8987-DCAAD8EC8CCC}"/>
                  </a:ext>
                </a:extLst>
              </p:cNvPr>
              <p:cNvCxnSpPr>
                <a:cxnSpLocks/>
              </p:cNvCxnSpPr>
              <p:nvPr/>
            </p:nvCxnSpPr>
            <p:spPr>
              <a:xfrm flipV="1">
                <a:off x="5353546"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06" name="TextBox 105">
                <a:extLst>
                  <a:ext uri="{FF2B5EF4-FFF2-40B4-BE49-F238E27FC236}">
                    <a16:creationId xmlns:a16="http://schemas.microsoft.com/office/drawing/2014/main" id="{8724AF29-2C24-CCCA-3090-D01B99498556}"/>
                  </a:ext>
                </a:extLst>
              </p:cNvPr>
              <p:cNvSpPr txBox="1"/>
              <p:nvPr/>
            </p:nvSpPr>
            <p:spPr>
              <a:xfrm>
                <a:off x="5079226"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Snowflake</a:t>
                </a:r>
              </a:p>
            </p:txBody>
          </p:sp>
          <p:pic>
            <p:nvPicPr>
              <p:cNvPr id="107" name="Picture 9" descr="A blue logo with black background&#10;&#10;Description automatically generated">
                <a:extLst>
                  <a:ext uri="{FF2B5EF4-FFF2-40B4-BE49-F238E27FC236}">
                    <a16:creationId xmlns:a16="http://schemas.microsoft.com/office/drawing/2014/main" id="{98203981-72D4-3035-1746-E62EBE8B0743}"/>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5205686" y="5208947"/>
                <a:ext cx="295720" cy="282600"/>
              </a:xfrm>
              <a:prstGeom prst="rect">
                <a:avLst/>
              </a:prstGeom>
            </p:spPr>
          </p:pic>
        </p:grpSp>
        <p:grpSp>
          <p:nvGrpSpPr>
            <p:cNvPr id="108" name="Group 107">
              <a:extLst>
                <a:ext uri="{FF2B5EF4-FFF2-40B4-BE49-F238E27FC236}">
                  <a16:creationId xmlns:a16="http://schemas.microsoft.com/office/drawing/2014/main" id="{B5823CCD-CE10-8EC2-A9F2-E90D8F358B47}"/>
                </a:ext>
              </a:extLst>
            </p:cNvPr>
            <p:cNvGrpSpPr/>
            <p:nvPr/>
          </p:nvGrpSpPr>
          <p:grpSpPr>
            <a:xfrm>
              <a:off x="6866162" y="4792649"/>
              <a:ext cx="685800" cy="1164212"/>
              <a:chOff x="6542135" y="4698865"/>
              <a:chExt cx="685800" cy="1164212"/>
            </a:xfrm>
          </p:grpSpPr>
          <p:sp>
            <p:nvSpPr>
              <p:cNvPr id="109" name="Rounded Rectangle 157">
                <a:extLst>
                  <a:ext uri="{FF2B5EF4-FFF2-40B4-BE49-F238E27FC236}">
                    <a16:creationId xmlns:a16="http://schemas.microsoft.com/office/drawing/2014/main" id="{0007267D-491E-D8B4-F215-5BCC95BA14BD}"/>
                  </a:ext>
                </a:extLst>
              </p:cNvPr>
              <p:cNvSpPr/>
              <p:nvPr/>
            </p:nvSpPr>
            <p:spPr bwMode="auto">
              <a:xfrm>
                <a:off x="6542135"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10" name="Straight Connector 109">
                <a:extLst>
                  <a:ext uri="{FF2B5EF4-FFF2-40B4-BE49-F238E27FC236}">
                    <a16:creationId xmlns:a16="http://schemas.microsoft.com/office/drawing/2014/main" id="{CE20E3F9-4B96-6E2B-D9EE-41A902325D22}"/>
                  </a:ext>
                </a:extLst>
              </p:cNvPr>
              <p:cNvCxnSpPr>
                <a:cxnSpLocks/>
              </p:cNvCxnSpPr>
              <p:nvPr/>
            </p:nvCxnSpPr>
            <p:spPr>
              <a:xfrm flipV="1">
                <a:off x="6885035"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11" name="TextBox 110">
                <a:extLst>
                  <a:ext uri="{FF2B5EF4-FFF2-40B4-BE49-F238E27FC236}">
                    <a16:creationId xmlns:a16="http://schemas.microsoft.com/office/drawing/2014/main" id="{FA89081C-2EAC-1181-19C9-B72D44F36A67}"/>
                  </a:ext>
                </a:extLst>
              </p:cNvPr>
              <p:cNvSpPr txBox="1"/>
              <p:nvPr/>
            </p:nvSpPr>
            <p:spPr>
              <a:xfrm>
                <a:off x="6610715" y="5548612"/>
                <a:ext cx="54864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Cross Tenant</a:t>
                </a:r>
              </a:p>
            </p:txBody>
          </p:sp>
          <p:pic>
            <p:nvPicPr>
              <p:cNvPr id="112" name="Picture 111">
                <a:extLst>
                  <a:ext uri="{FF2B5EF4-FFF2-40B4-BE49-F238E27FC236}">
                    <a16:creationId xmlns:a16="http://schemas.microsoft.com/office/drawing/2014/main" id="{B859CEED-5D9B-9B71-7DB6-6F72699AF8A5}"/>
                  </a:ext>
                  <a:ext uri="{C183D7F6-B498-43B3-948B-1728B52AA6E4}">
                    <adec:decorative xmlns:adec="http://schemas.microsoft.com/office/drawing/2017/decorative" val="1"/>
                  </a:ext>
                </a:extLst>
              </p:cNvPr>
              <p:cNvPicPr>
                <a:picLocks noChangeAspect="1"/>
              </p:cNvPicPr>
              <p:nvPr/>
            </p:nvPicPr>
            <p:blipFill rotWithShape="1">
              <a:blip r:embed="rId28" cstate="email">
                <a:extLst>
                  <a:ext uri="{28A0092B-C50C-407E-A947-70E740481C1C}">
                    <a14:useLocalDpi xmlns:a14="http://schemas.microsoft.com/office/drawing/2010/main"/>
                  </a:ext>
                </a:extLst>
              </a:blip>
              <a:srcRect/>
              <a:stretch/>
            </p:blipFill>
            <p:spPr>
              <a:xfrm>
                <a:off x="6725929" y="5203737"/>
                <a:ext cx="318212" cy="283016"/>
              </a:xfrm>
              <a:prstGeom prst="rect">
                <a:avLst/>
              </a:prstGeom>
              <a:ln>
                <a:noFill/>
              </a:ln>
            </p:spPr>
          </p:pic>
        </p:grpSp>
        <p:grpSp>
          <p:nvGrpSpPr>
            <p:cNvPr id="113" name="Group 112">
              <a:extLst>
                <a:ext uri="{FF2B5EF4-FFF2-40B4-BE49-F238E27FC236}">
                  <a16:creationId xmlns:a16="http://schemas.microsoft.com/office/drawing/2014/main" id="{36740BFD-AD62-DFAE-A48B-ADB9B1DA0895}"/>
                </a:ext>
              </a:extLst>
            </p:cNvPr>
            <p:cNvGrpSpPr/>
            <p:nvPr/>
          </p:nvGrpSpPr>
          <p:grpSpPr>
            <a:xfrm>
              <a:off x="6095998" y="4792649"/>
              <a:ext cx="685800" cy="1164212"/>
              <a:chOff x="5776389" y="4698865"/>
              <a:chExt cx="685800" cy="1164212"/>
            </a:xfrm>
          </p:grpSpPr>
          <p:sp>
            <p:nvSpPr>
              <p:cNvPr id="114" name="Rounded Rectangle 157">
                <a:extLst>
                  <a:ext uri="{FF2B5EF4-FFF2-40B4-BE49-F238E27FC236}">
                    <a16:creationId xmlns:a16="http://schemas.microsoft.com/office/drawing/2014/main" id="{3D66FE59-9A66-76E4-ECD4-E835ED143495}"/>
                  </a:ext>
                </a:extLst>
              </p:cNvPr>
              <p:cNvSpPr/>
              <p:nvPr/>
            </p:nvSpPr>
            <p:spPr bwMode="auto">
              <a:xfrm>
                <a:off x="5776389"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15" name="Straight Connector 114">
                <a:extLst>
                  <a:ext uri="{FF2B5EF4-FFF2-40B4-BE49-F238E27FC236}">
                    <a16:creationId xmlns:a16="http://schemas.microsoft.com/office/drawing/2014/main" id="{9A69A527-B00C-7373-46F1-E5941DB1C389}"/>
                  </a:ext>
                </a:extLst>
              </p:cNvPr>
              <p:cNvCxnSpPr>
                <a:cxnSpLocks/>
              </p:cNvCxnSpPr>
              <p:nvPr/>
            </p:nvCxnSpPr>
            <p:spPr>
              <a:xfrm flipV="1">
                <a:off x="6119289"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16" name="TextBox 115">
                <a:extLst>
                  <a:ext uri="{FF2B5EF4-FFF2-40B4-BE49-F238E27FC236}">
                    <a16:creationId xmlns:a16="http://schemas.microsoft.com/office/drawing/2014/main" id="{BC18D637-C55C-7E3A-E0D9-17390EB7ABEC}"/>
                  </a:ext>
                </a:extLst>
              </p:cNvPr>
              <p:cNvSpPr txBox="1"/>
              <p:nvPr/>
            </p:nvSpPr>
            <p:spPr>
              <a:xfrm>
                <a:off x="5844969"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On-Prem</a:t>
                </a:r>
              </a:p>
            </p:txBody>
          </p:sp>
          <p:pic>
            <p:nvPicPr>
              <p:cNvPr id="117" name="Picture 4" descr="On premise icon vector with flat color style isolated on white background. Vector illustration ...">
                <a:extLst>
                  <a:ext uri="{FF2B5EF4-FFF2-40B4-BE49-F238E27FC236}">
                    <a16:creationId xmlns:a16="http://schemas.microsoft.com/office/drawing/2014/main" id="{83519969-E012-8A5E-D54E-0F94FB9991BD}"/>
                  </a:ext>
                </a:extLst>
              </p:cNvPr>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5950012" y="5165843"/>
                <a:ext cx="338555" cy="3385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9" name="Group 1048">
              <a:extLst>
                <a:ext uri="{FF2B5EF4-FFF2-40B4-BE49-F238E27FC236}">
                  <a16:creationId xmlns:a16="http://schemas.microsoft.com/office/drawing/2014/main" id="{96781D64-86E7-6110-9B6A-6F3379F46CFD}"/>
                </a:ext>
              </a:extLst>
            </p:cNvPr>
            <p:cNvGrpSpPr/>
            <p:nvPr/>
          </p:nvGrpSpPr>
          <p:grpSpPr>
            <a:xfrm>
              <a:off x="8406490" y="4785630"/>
              <a:ext cx="685800" cy="1164212"/>
              <a:chOff x="8379526" y="4785630"/>
              <a:chExt cx="685800" cy="1164212"/>
            </a:xfrm>
          </p:grpSpPr>
          <p:pic>
            <p:nvPicPr>
              <p:cNvPr id="120" name="Picture 119">
                <a:extLst>
                  <a:ext uri="{FF2B5EF4-FFF2-40B4-BE49-F238E27FC236}">
                    <a16:creationId xmlns:a16="http://schemas.microsoft.com/office/drawing/2014/main" id="{2DD79BF3-EF49-8BEE-B948-D978E5340EA5}"/>
                  </a:ext>
                </a:extLst>
              </p:cNvPr>
              <p:cNvPicPr>
                <a:picLocks noChangeAspect="1"/>
              </p:cNvPicPr>
              <p:nvPr/>
            </p:nvPicPr>
            <p:blipFill>
              <a:blip r:embed="rId30" cstate="email">
                <a:extLst>
                  <a:ext uri="{28A0092B-C50C-407E-A947-70E740481C1C}">
                    <a14:useLocalDpi xmlns:a14="http://schemas.microsoft.com/office/drawing/2010/main"/>
                  </a:ext>
                </a:extLst>
              </a:blip>
              <a:srcRect/>
              <a:stretch/>
            </p:blipFill>
            <p:spPr>
              <a:xfrm>
                <a:off x="8576944" y="5266468"/>
                <a:ext cx="290965" cy="290965"/>
              </a:xfrm>
              <a:prstGeom prst="rect">
                <a:avLst/>
              </a:prstGeom>
            </p:spPr>
          </p:pic>
          <p:sp>
            <p:nvSpPr>
              <p:cNvPr id="1033" name="Rounded Rectangle 221">
                <a:extLst>
                  <a:ext uri="{FF2B5EF4-FFF2-40B4-BE49-F238E27FC236}">
                    <a16:creationId xmlns:a16="http://schemas.microsoft.com/office/drawing/2014/main" id="{18AB1C94-F558-215E-AAE6-2108DCBB812F}"/>
                  </a:ext>
                </a:extLst>
              </p:cNvPr>
              <p:cNvSpPr/>
              <p:nvPr/>
            </p:nvSpPr>
            <p:spPr bwMode="auto">
              <a:xfrm>
                <a:off x="8379526" y="5124186"/>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34" name="Straight Connector 1033">
                <a:extLst>
                  <a:ext uri="{FF2B5EF4-FFF2-40B4-BE49-F238E27FC236}">
                    <a16:creationId xmlns:a16="http://schemas.microsoft.com/office/drawing/2014/main" id="{F9894854-B907-2DAC-FCE2-E4DBF695934C}"/>
                  </a:ext>
                </a:extLst>
              </p:cNvPr>
              <p:cNvCxnSpPr>
                <a:cxnSpLocks/>
              </p:cNvCxnSpPr>
              <p:nvPr/>
            </p:nvCxnSpPr>
            <p:spPr>
              <a:xfrm flipV="1">
                <a:off x="8722426" y="4785630"/>
                <a:ext cx="0" cy="338556"/>
              </a:xfrm>
              <a:prstGeom prst="line">
                <a:avLst/>
              </a:prstGeom>
              <a:noFill/>
              <a:ln w="12700" cap="rnd" cmpd="sng" algn="ctr">
                <a:solidFill>
                  <a:schemeClr val="tx1"/>
                </a:solidFill>
                <a:prstDash val="sysDash"/>
                <a:headEnd type="none" w="med" len="med"/>
                <a:tailEnd type="arrow" w="lg" len="sm"/>
              </a:ln>
              <a:effectLst/>
            </p:spPr>
          </p:cxnSp>
          <p:sp>
            <p:nvSpPr>
              <p:cNvPr id="1036" name="TextBox 1035">
                <a:extLst>
                  <a:ext uri="{FF2B5EF4-FFF2-40B4-BE49-F238E27FC236}">
                    <a16:creationId xmlns:a16="http://schemas.microsoft.com/office/drawing/2014/main" id="{5C43F4F6-6666-A9D9-4E38-2C10974D5E8E}"/>
                  </a:ext>
                </a:extLst>
              </p:cNvPr>
              <p:cNvSpPr txBox="1"/>
              <p:nvPr/>
            </p:nvSpPr>
            <p:spPr>
              <a:xfrm>
                <a:off x="8448106" y="5703001"/>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SQLDB</a:t>
                </a:r>
              </a:p>
            </p:txBody>
          </p:sp>
        </p:grpSp>
        <p:grpSp>
          <p:nvGrpSpPr>
            <p:cNvPr id="1048" name="Group 1047">
              <a:extLst>
                <a:ext uri="{FF2B5EF4-FFF2-40B4-BE49-F238E27FC236}">
                  <a16:creationId xmlns:a16="http://schemas.microsoft.com/office/drawing/2014/main" id="{848CE213-826D-56D5-997D-45451C40BC5A}"/>
                </a:ext>
              </a:extLst>
            </p:cNvPr>
            <p:cNvGrpSpPr/>
            <p:nvPr/>
          </p:nvGrpSpPr>
          <p:grpSpPr>
            <a:xfrm>
              <a:off x="9176654" y="4785630"/>
              <a:ext cx="685800" cy="1164212"/>
              <a:chOff x="9154165" y="4785630"/>
              <a:chExt cx="685800" cy="1164212"/>
            </a:xfrm>
          </p:grpSpPr>
          <p:pic>
            <p:nvPicPr>
              <p:cNvPr id="127" name="Picture 4">
                <a:extLst>
                  <a:ext uri="{FF2B5EF4-FFF2-40B4-BE49-F238E27FC236}">
                    <a16:creationId xmlns:a16="http://schemas.microsoft.com/office/drawing/2014/main" id="{D7893606-5242-CB02-4F7C-1241B584454B}"/>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p:blipFill>
            <p:spPr bwMode="auto">
              <a:xfrm>
                <a:off x="9327788" y="5266468"/>
                <a:ext cx="338555" cy="291678"/>
              </a:xfrm>
              <a:prstGeom prst="rect">
                <a:avLst/>
              </a:prstGeom>
              <a:noFill/>
              <a:extLst>
                <a:ext uri="{909E8E84-426E-40DD-AFC4-6F175D3DCCD1}">
                  <a14:hiddenFill xmlns:a14="http://schemas.microsoft.com/office/drawing/2010/main">
                    <a:solidFill>
                      <a:srgbClr val="FFFFFF"/>
                    </a:solidFill>
                  </a14:hiddenFill>
                </a:ext>
              </a:extLst>
            </p:spPr>
          </p:pic>
          <p:sp>
            <p:nvSpPr>
              <p:cNvPr id="1038" name="Rounded Rectangle 221">
                <a:extLst>
                  <a:ext uri="{FF2B5EF4-FFF2-40B4-BE49-F238E27FC236}">
                    <a16:creationId xmlns:a16="http://schemas.microsoft.com/office/drawing/2014/main" id="{960EE1C8-05CC-14AD-3AF6-97CFBC2FB5ED}"/>
                  </a:ext>
                </a:extLst>
              </p:cNvPr>
              <p:cNvSpPr/>
              <p:nvPr/>
            </p:nvSpPr>
            <p:spPr bwMode="auto">
              <a:xfrm>
                <a:off x="9154165" y="5124186"/>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39" name="Straight Connector 1038">
                <a:extLst>
                  <a:ext uri="{FF2B5EF4-FFF2-40B4-BE49-F238E27FC236}">
                    <a16:creationId xmlns:a16="http://schemas.microsoft.com/office/drawing/2014/main" id="{CCDDFB81-8BE0-F2E4-A7BD-E869F7CA7FB6}"/>
                  </a:ext>
                </a:extLst>
              </p:cNvPr>
              <p:cNvCxnSpPr>
                <a:cxnSpLocks/>
              </p:cNvCxnSpPr>
              <p:nvPr/>
            </p:nvCxnSpPr>
            <p:spPr>
              <a:xfrm flipV="1">
                <a:off x="9497065" y="4785630"/>
                <a:ext cx="0" cy="338556"/>
              </a:xfrm>
              <a:prstGeom prst="line">
                <a:avLst/>
              </a:prstGeom>
              <a:noFill/>
              <a:ln w="12700" cap="rnd" cmpd="sng" algn="ctr">
                <a:solidFill>
                  <a:schemeClr val="tx1"/>
                </a:solidFill>
                <a:prstDash val="sysDash"/>
                <a:headEnd type="none" w="med" len="med"/>
                <a:tailEnd type="arrow" w="lg" len="sm"/>
              </a:ln>
              <a:effectLst/>
            </p:spPr>
          </p:cxnSp>
          <p:sp>
            <p:nvSpPr>
              <p:cNvPr id="1041" name="TextBox 1040">
                <a:extLst>
                  <a:ext uri="{FF2B5EF4-FFF2-40B4-BE49-F238E27FC236}">
                    <a16:creationId xmlns:a16="http://schemas.microsoft.com/office/drawing/2014/main" id="{11EE16AC-8199-E008-42C6-DBC334E9387C}"/>
                  </a:ext>
                </a:extLst>
              </p:cNvPr>
              <p:cNvSpPr txBox="1"/>
              <p:nvPr/>
            </p:nvSpPr>
            <p:spPr>
              <a:xfrm>
                <a:off x="9164002" y="5703001"/>
                <a:ext cx="66612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COSMOS DB</a:t>
                </a:r>
              </a:p>
            </p:txBody>
          </p:sp>
        </p:grpSp>
        <p:grpSp>
          <p:nvGrpSpPr>
            <p:cNvPr id="1047" name="Group 1046">
              <a:extLst>
                <a:ext uri="{FF2B5EF4-FFF2-40B4-BE49-F238E27FC236}">
                  <a16:creationId xmlns:a16="http://schemas.microsoft.com/office/drawing/2014/main" id="{C79030A1-2D95-16A3-4AC7-9CAEA2F0097C}"/>
                </a:ext>
              </a:extLst>
            </p:cNvPr>
            <p:cNvGrpSpPr/>
            <p:nvPr/>
          </p:nvGrpSpPr>
          <p:grpSpPr>
            <a:xfrm>
              <a:off x="9946822" y="4785630"/>
              <a:ext cx="685800" cy="1164212"/>
              <a:chOff x="9946822" y="4785630"/>
              <a:chExt cx="685800" cy="1164212"/>
            </a:xfrm>
          </p:grpSpPr>
          <p:sp>
            <p:nvSpPr>
              <p:cNvPr id="1043" name="Rounded Rectangle 221">
                <a:extLst>
                  <a:ext uri="{FF2B5EF4-FFF2-40B4-BE49-F238E27FC236}">
                    <a16:creationId xmlns:a16="http://schemas.microsoft.com/office/drawing/2014/main" id="{AA271FFA-6D44-4439-7498-E85B8DD8BC17}"/>
                  </a:ext>
                </a:extLst>
              </p:cNvPr>
              <p:cNvSpPr/>
              <p:nvPr/>
            </p:nvSpPr>
            <p:spPr bwMode="auto">
              <a:xfrm>
                <a:off x="9946822" y="5124186"/>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44" name="Straight Connector 1043">
                <a:extLst>
                  <a:ext uri="{FF2B5EF4-FFF2-40B4-BE49-F238E27FC236}">
                    <a16:creationId xmlns:a16="http://schemas.microsoft.com/office/drawing/2014/main" id="{35E6E52A-12F1-79CE-919A-1C41BAAB2E4A}"/>
                  </a:ext>
                </a:extLst>
              </p:cNvPr>
              <p:cNvCxnSpPr>
                <a:cxnSpLocks/>
              </p:cNvCxnSpPr>
              <p:nvPr/>
            </p:nvCxnSpPr>
            <p:spPr>
              <a:xfrm flipV="1">
                <a:off x="10289722" y="4785630"/>
                <a:ext cx="0" cy="338556"/>
              </a:xfrm>
              <a:prstGeom prst="line">
                <a:avLst/>
              </a:prstGeom>
              <a:noFill/>
              <a:ln w="12700" cap="rnd" cmpd="sng" algn="ctr">
                <a:solidFill>
                  <a:schemeClr val="tx1"/>
                </a:solidFill>
                <a:prstDash val="sysDash"/>
                <a:headEnd type="none" w="med" len="med"/>
                <a:tailEnd type="arrow" w="lg" len="sm"/>
              </a:ln>
              <a:effectLst/>
            </p:spPr>
          </p:cxnSp>
          <p:sp>
            <p:nvSpPr>
              <p:cNvPr id="1045" name="TextBox 1044">
                <a:extLst>
                  <a:ext uri="{FF2B5EF4-FFF2-40B4-BE49-F238E27FC236}">
                    <a16:creationId xmlns:a16="http://schemas.microsoft.com/office/drawing/2014/main" id="{7FE910BB-D5CD-F493-323E-89CB56236ECF}"/>
                  </a:ext>
                </a:extLst>
              </p:cNvPr>
              <p:cNvSpPr txBox="1"/>
              <p:nvPr/>
            </p:nvSpPr>
            <p:spPr>
              <a:xfrm>
                <a:off x="9956659" y="5703001"/>
                <a:ext cx="66612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SQL MI</a:t>
                </a:r>
              </a:p>
            </p:txBody>
          </p:sp>
          <p:pic>
            <p:nvPicPr>
              <p:cNvPr id="1046" name="Picture 1045">
                <a:extLst>
                  <a:ext uri="{FF2B5EF4-FFF2-40B4-BE49-F238E27FC236}">
                    <a16:creationId xmlns:a16="http://schemas.microsoft.com/office/drawing/2014/main" id="{35C4B2A4-0527-8597-A815-35C2A7E0364C}"/>
                  </a:ext>
                  <a:ext uri="{C183D7F6-B498-43B3-948B-1728B52AA6E4}">
                    <adec:decorative xmlns:adec="http://schemas.microsoft.com/office/drawing/2017/decorative" val="1"/>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0163049" y="5266468"/>
                <a:ext cx="253347" cy="249970"/>
              </a:xfrm>
              <a:prstGeom prst="rect">
                <a:avLst/>
              </a:prstGeom>
            </p:spPr>
          </p:pic>
        </p:grpSp>
      </p:grpSp>
      <p:sp>
        <p:nvSpPr>
          <p:cNvPr id="1052" name="TextBox 1051">
            <a:extLst>
              <a:ext uri="{FF2B5EF4-FFF2-40B4-BE49-F238E27FC236}">
                <a16:creationId xmlns:a16="http://schemas.microsoft.com/office/drawing/2014/main" id="{5C7227CD-7E6D-9305-FE33-A02EE60A6B29}"/>
              </a:ext>
            </a:extLst>
          </p:cNvPr>
          <p:cNvSpPr txBox="1"/>
          <p:nvPr/>
        </p:nvSpPr>
        <p:spPr>
          <a:xfrm>
            <a:off x="10402022" y="5324832"/>
            <a:ext cx="1153157" cy="52322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Mirroring</a:t>
            </a:r>
          </a:p>
        </p:txBody>
      </p:sp>
      <p:sp>
        <p:nvSpPr>
          <p:cNvPr id="1053" name="TextBox 1052">
            <a:extLst>
              <a:ext uri="{FF2B5EF4-FFF2-40B4-BE49-F238E27FC236}">
                <a16:creationId xmlns:a16="http://schemas.microsoft.com/office/drawing/2014/main" id="{C55F3263-BE35-5E45-5D79-EE5990B8A12D}"/>
              </a:ext>
            </a:extLst>
          </p:cNvPr>
          <p:cNvSpPr txBox="1"/>
          <p:nvPr/>
        </p:nvSpPr>
        <p:spPr>
          <a:xfrm>
            <a:off x="632475" y="5359340"/>
            <a:ext cx="1201223" cy="52322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Multi-cloud shortcuts</a:t>
            </a:r>
          </a:p>
        </p:txBody>
      </p:sp>
      <p:sp>
        <p:nvSpPr>
          <p:cNvPr id="12" name="Title 11">
            <a:extLst>
              <a:ext uri="{FF2B5EF4-FFF2-40B4-BE49-F238E27FC236}">
                <a16:creationId xmlns:a16="http://schemas.microsoft.com/office/drawing/2014/main" id="{CFB47CE9-0E85-F757-61A2-795CBA8F090A}"/>
              </a:ext>
            </a:extLst>
          </p:cNvPr>
          <p:cNvSpPr>
            <a:spLocks noGrp="1"/>
          </p:cNvSpPr>
          <p:nvPr>
            <p:ph type="title"/>
          </p:nvPr>
        </p:nvSpPr>
        <p:spPr>
          <a:xfrm>
            <a:off x="646111" y="452718"/>
            <a:ext cx="11101387" cy="1400530"/>
          </a:xfrm>
        </p:spPr>
        <p:txBody>
          <a:bodyPr/>
          <a:lstStyle/>
          <a:p>
            <a:r>
              <a:rPr kumimoji="0" lang="en-CA" sz="4400" b="0" i="0" u="none" strike="noStrike" kern="1200" cap="none" spc="0" normalizeH="0" baseline="0" noProof="0" dirty="0" err="1">
                <a:ln w="3175">
                  <a:noFill/>
                </a:ln>
                <a:gradFill>
                  <a:gsLst>
                    <a:gs pos="94253">
                      <a:srgbClr val="FFFFFF"/>
                    </a:gs>
                    <a:gs pos="78736">
                      <a:srgbClr val="FFFFFF"/>
                    </a:gs>
                  </a:gsLst>
                  <a:lin ang="0" scaled="0"/>
                </a:gradFill>
                <a:effectLst/>
                <a:uLnTx/>
                <a:uFillTx/>
                <a:latin typeface="Segoe UI Variable Display Semib" pitchFamily="2" charset="0"/>
                <a:ea typeface="+mn-ea"/>
                <a:cs typeface="Segoe UI" pitchFamily="34" charset="0"/>
              </a:rPr>
              <a:t>OneLake</a:t>
            </a:r>
            <a:r>
              <a:rPr kumimoji="0" lang="en-CA" sz="4400" b="0" i="0" u="none" strike="noStrike" kern="1200" cap="none" spc="0" normalizeH="0" baseline="0" noProof="0" dirty="0">
                <a:ln w="3175">
                  <a:noFill/>
                </a:ln>
                <a:gradFill>
                  <a:gsLst>
                    <a:gs pos="94253">
                      <a:srgbClr val="FFFFFF"/>
                    </a:gs>
                    <a:gs pos="78736">
                      <a:srgbClr val="FFFFFF"/>
                    </a:gs>
                  </a:gsLst>
                  <a:lin ang="0" scaled="0"/>
                </a:gradFill>
                <a:effectLst/>
                <a:uLnTx/>
                <a:uFillTx/>
                <a:latin typeface="Segoe UI Variable Display Semib" pitchFamily="2" charset="0"/>
                <a:ea typeface="+mn-ea"/>
                <a:cs typeface="Segoe UI" pitchFamily="34" charset="0"/>
              </a:rPr>
              <a:t> data is available everywhere</a:t>
            </a:r>
            <a:br>
              <a:rPr kumimoji="0" lang="en-CA" sz="4400" b="0" i="0" u="none" strike="noStrike" kern="1200" cap="none" spc="0" normalizeH="0" baseline="0" noProof="0" dirty="0">
                <a:ln w="3175">
                  <a:noFill/>
                </a:ln>
                <a:gradFill>
                  <a:gsLst>
                    <a:gs pos="94253">
                      <a:srgbClr val="FFFFFF"/>
                    </a:gs>
                    <a:gs pos="78736">
                      <a:srgbClr val="FFFFFF"/>
                    </a:gs>
                  </a:gsLst>
                  <a:lin ang="0" scaled="0"/>
                </a:gradFill>
                <a:effectLst/>
                <a:uLnTx/>
                <a:uFillTx/>
                <a:latin typeface="Segoe UI Variable Display Semib" pitchFamily="2" charset="0"/>
                <a:ea typeface="+mn-ea"/>
                <a:cs typeface="Segoe UI" pitchFamily="34" charset="0"/>
              </a:rPr>
            </a:br>
            <a:endParaRPr lang="en-NL" dirty="0"/>
          </a:p>
        </p:txBody>
      </p:sp>
    </p:spTree>
    <p:extLst>
      <p:ext uri="{BB962C8B-B14F-4D97-AF65-F5344CB8AC3E}">
        <p14:creationId xmlns:p14="http://schemas.microsoft.com/office/powerpoint/2010/main" val="15042871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441C-C5FD-DB91-414B-025FC5DA4269}"/>
            </a:ext>
          </a:extLst>
        </p:cNvPr>
        <p:cNvGrpSpPr/>
        <p:nvPr/>
      </p:nvGrpSpPr>
      <p:grpSpPr>
        <a:xfrm>
          <a:off x="0" y="0"/>
          <a:ext cx="0" cy="0"/>
          <a:chOff x="0" y="0"/>
          <a:chExt cx="0" cy="0"/>
        </a:xfrm>
      </p:grpSpPr>
      <p:sp>
        <p:nvSpPr>
          <p:cNvPr id="21" name="Rounded Rectangle 45">
            <a:extLst>
              <a:ext uri="{FF2B5EF4-FFF2-40B4-BE49-F238E27FC236}">
                <a16:creationId xmlns:a16="http://schemas.microsoft.com/office/drawing/2014/main" id="{53AC42BF-0FC0-B52D-0E73-74D9D7003DD7}"/>
              </a:ext>
              <a:ext uri="{C183D7F6-B498-43B3-948B-1728B52AA6E4}">
                <adec:decorative xmlns:adec="http://schemas.microsoft.com/office/drawing/2017/decorative" val="1"/>
              </a:ext>
            </a:extLst>
          </p:cNvPr>
          <p:cNvSpPr/>
          <p:nvPr/>
        </p:nvSpPr>
        <p:spPr>
          <a:xfrm>
            <a:off x="681809" y="2443748"/>
            <a:ext cx="6743692" cy="2477291"/>
          </a:xfrm>
          <a:prstGeom prst="roundRect">
            <a:avLst>
              <a:gd name="adj" fmla="val 6520"/>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9" name="Group 38">
            <a:extLst>
              <a:ext uri="{FF2B5EF4-FFF2-40B4-BE49-F238E27FC236}">
                <a16:creationId xmlns:a16="http://schemas.microsoft.com/office/drawing/2014/main" id="{81BC338E-506E-F30A-F642-E98475C4B06B}"/>
              </a:ext>
              <a:ext uri="{C183D7F6-B498-43B3-948B-1728B52AA6E4}">
                <adec:decorative xmlns:adec="http://schemas.microsoft.com/office/drawing/2017/decorative" val="1"/>
              </a:ext>
            </a:extLst>
          </p:cNvPr>
          <p:cNvGrpSpPr/>
          <p:nvPr/>
        </p:nvGrpSpPr>
        <p:grpSpPr>
          <a:xfrm>
            <a:off x="6398888" y="3495064"/>
            <a:ext cx="331746" cy="266059"/>
            <a:chOff x="6476487" y="4769703"/>
            <a:chExt cx="331746" cy="266059"/>
          </a:xfrm>
          <a:solidFill>
            <a:schemeClr val="accent3">
              <a:lumMod val="40000"/>
              <a:lumOff val="60000"/>
            </a:schemeClr>
          </a:solidFill>
        </p:grpSpPr>
        <p:sp>
          <p:nvSpPr>
            <p:cNvPr id="40" name="Freeform 24">
              <a:extLst>
                <a:ext uri="{FF2B5EF4-FFF2-40B4-BE49-F238E27FC236}">
                  <a16:creationId xmlns:a16="http://schemas.microsoft.com/office/drawing/2014/main" id="{F2103C55-A226-F026-64CB-7A5E2E262D5F}"/>
                </a:ext>
              </a:extLst>
            </p:cNvPr>
            <p:cNvSpPr/>
            <p:nvPr/>
          </p:nvSpPr>
          <p:spPr>
            <a:xfrm>
              <a:off x="6476487" y="4769703"/>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25">
              <a:extLst>
                <a:ext uri="{FF2B5EF4-FFF2-40B4-BE49-F238E27FC236}">
                  <a16:creationId xmlns:a16="http://schemas.microsoft.com/office/drawing/2014/main" id="{A9191302-A4BE-83FE-886E-4870E5D1B240}"/>
                </a:ext>
              </a:extLst>
            </p:cNvPr>
            <p:cNvSpPr/>
            <p:nvPr/>
          </p:nvSpPr>
          <p:spPr>
            <a:xfrm>
              <a:off x="6505322" y="4886137"/>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0E9E1EE9-8C3E-BE18-66B0-FE395BDF2262}"/>
              </a:ext>
              <a:ext uri="{C183D7F6-B498-43B3-948B-1728B52AA6E4}">
                <adec:decorative xmlns:adec="http://schemas.microsoft.com/office/drawing/2017/decorative" val="1"/>
              </a:ext>
            </a:extLst>
          </p:cNvPr>
          <p:cNvGrpSpPr/>
          <p:nvPr/>
        </p:nvGrpSpPr>
        <p:grpSpPr>
          <a:xfrm>
            <a:off x="5006640" y="3495064"/>
            <a:ext cx="331746" cy="266059"/>
            <a:chOff x="5359058" y="4777151"/>
            <a:chExt cx="331746" cy="266059"/>
          </a:xfrm>
          <a:solidFill>
            <a:schemeClr val="accent3">
              <a:lumMod val="40000"/>
              <a:lumOff val="60000"/>
            </a:schemeClr>
          </a:solidFill>
        </p:grpSpPr>
        <p:sp>
          <p:nvSpPr>
            <p:cNvPr id="44" name="Freeform 24">
              <a:extLst>
                <a:ext uri="{FF2B5EF4-FFF2-40B4-BE49-F238E27FC236}">
                  <a16:creationId xmlns:a16="http://schemas.microsoft.com/office/drawing/2014/main" id="{2DC817AF-5142-52BE-781E-D6621FE315E0}"/>
                </a:ext>
              </a:extLst>
            </p:cNvPr>
            <p:cNvSpPr/>
            <p:nvPr/>
          </p:nvSpPr>
          <p:spPr>
            <a:xfrm>
              <a:off x="5359058" y="4777151"/>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25">
              <a:extLst>
                <a:ext uri="{FF2B5EF4-FFF2-40B4-BE49-F238E27FC236}">
                  <a16:creationId xmlns:a16="http://schemas.microsoft.com/office/drawing/2014/main" id="{8F1DEB86-EE4F-9026-D6B6-02D8FE4AC8C8}"/>
                </a:ext>
              </a:extLst>
            </p:cNvPr>
            <p:cNvSpPr/>
            <p:nvPr/>
          </p:nvSpPr>
          <p:spPr>
            <a:xfrm>
              <a:off x="5387893" y="4893585"/>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0DD4C5EA-52E5-8E8D-140A-B4471016C003}"/>
              </a:ext>
              <a:ext uri="{C183D7F6-B498-43B3-948B-1728B52AA6E4}">
                <adec:decorative xmlns:adec="http://schemas.microsoft.com/office/drawing/2017/decorative" val="1"/>
              </a:ext>
            </a:extLst>
          </p:cNvPr>
          <p:cNvGrpSpPr/>
          <p:nvPr/>
        </p:nvGrpSpPr>
        <p:grpSpPr>
          <a:xfrm>
            <a:off x="3721909" y="3495064"/>
            <a:ext cx="331746" cy="266059"/>
            <a:chOff x="4159115" y="4777151"/>
            <a:chExt cx="331746" cy="266059"/>
          </a:xfrm>
          <a:solidFill>
            <a:schemeClr val="accent3">
              <a:lumMod val="40000"/>
              <a:lumOff val="60000"/>
            </a:schemeClr>
          </a:solidFill>
        </p:grpSpPr>
        <p:sp>
          <p:nvSpPr>
            <p:cNvPr id="48" name="Freeform 24">
              <a:extLst>
                <a:ext uri="{FF2B5EF4-FFF2-40B4-BE49-F238E27FC236}">
                  <a16:creationId xmlns:a16="http://schemas.microsoft.com/office/drawing/2014/main" id="{B1DC0A75-0D98-DCFE-1FBE-E7D660D4BAFC}"/>
                </a:ext>
              </a:extLst>
            </p:cNvPr>
            <p:cNvSpPr/>
            <p:nvPr/>
          </p:nvSpPr>
          <p:spPr>
            <a:xfrm>
              <a:off x="4159115" y="4777151"/>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25">
              <a:extLst>
                <a:ext uri="{FF2B5EF4-FFF2-40B4-BE49-F238E27FC236}">
                  <a16:creationId xmlns:a16="http://schemas.microsoft.com/office/drawing/2014/main" id="{F50DD094-E6DA-70D8-36F8-A1DBB8F03F10}"/>
                </a:ext>
              </a:extLst>
            </p:cNvPr>
            <p:cNvSpPr/>
            <p:nvPr/>
          </p:nvSpPr>
          <p:spPr>
            <a:xfrm>
              <a:off x="4187950" y="4893585"/>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417F28F5-BC12-8F49-7FBD-AB3E4CC9A0F2}"/>
              </a:ext>
              <a:ext uri="{C183D7F6-B498-43B3-948B-1728B52AA6E4}">
                <adec:decorative xmlns:adec="http://schemas.microsoft.com/office/drawing/2017/decorative" val="1"/>
              </a:ext>
            </a:extLst>
          </p:cNvPr>
          <p:cNvGrpSpPr/>
          <p:nvPr/>
        </p:nvGrpSpPr>
        <p:grpSpPr>
          <a:xfrm>
            <a:off x="2384678" y="3491922"/>
            <a:ext cx="331746" cy="266059"/>
            <a:chOff x="2917509" y="4770867"/>
            <a:chExt cx="331746" cy="266059"/>
          </a:xfrm>
          <a:solidFill>
            <a:schemeClr val="accent3">
              <a:lumMod val="40000"/>
              <a:lumOff val="60000"/>
            </a:schemeClr>
          </a:solidFill>
        </p:grpSpPr>
        <p:sp>
          <p:nvSpPr>
            <p:cNvPr id="52" name="Freeform 24">
              <a:extLst>
                <a:ext uri="{FF2B5EF4-FFF2-40B4-BE49-F238E27FC236}">
                  <a16:creationId xmlns:a16="http://schemas.microsoft.com/office/drawing/2014/main" id="{DF43774E-B1A7-F5F6-0B15-DCC4F53F67AC}"/>
                </a:ext>
              </a:extLst>
            </p:cNvPr>
            <p:cNvSpPr/>
            <p:nvPr/>
          </p:nvSpPr>
          <p:spPr>
            <a:xfrm>
              <a:off x="2917509" y="4770867"/>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25">
              <a:extLst>
                <a:ext uri="{FF2B5EF4-FFF2-40B4-BE49-F238E27FC236}">
                  <a16:creationId xmlns:a16="http://schemas.microsoft.com/office/drawing/2014/main" id="{11F0E03C-DCE2-CD34-F715-2A81D9C50A04}"/>
                </a:ext>
              </a:extLst>
            </p:cNvPr>
            <p:cNvSpPr/>
            <p:nvPr/>
          </p:nvSpPr>
          <p:spPr>
            <a:xfrm>
              <a:off x="2946344" y="4887301"/>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A2F9170-F4C4-7E7B-4EA7-D37DDB4044CC}"/>
              </a:ext>
              <a:ext uri="{C183D7F6-B498-43B3-948B-1728B52AA6E4}">
                <adec:decorative xmlns:adec="http://schemas.microsoft.com/office/drawing/2017/decorative" val="1"/>
              </a:ext>
            </a:extLst>
          </p:cNvPr>
          <p:cNvGrpSpPr/>
          <p:nvPr/>
        </p:nvGrpSpPr>
        <p:grpSpPr>
          <a:xfrm>
            <a:off x="1099948" y="3491148"/>
            <a:ext cx="331746" cy="266059"/>
            <a:chOff x="1703367" y="4777151"/>
            <a:chExt cx="331746" cy="266059"/>
          </a:xfrm>
          <a:solidFill>
            <a:schemeClr val="accent3">
              <a:lumMod val="40000"/>
              <a:lumOff val="60000"/>
            </a:schemeClr>
          </a:solidFill>
        </p:grpSpPr>
        <p:sp>
          <p:nvSpPr>
            <p:cNvPr id="56" name="Freeform 24">
              <a:extLst>
                <a:ext uri="{FF2B5EF4-FFF2-40B4-BE49-F238E27FC236}">
                  <a16:creationId xmlns:a16="http://schemas.microsoft.com/office/drawing/2014/main" id="{179E0294-4E1D-7FD0-C532-5EC3B2EE2872}"/>
                </a:ext>
              </a:extLst>
            </p:cNvPr>
            <p:cNvSpPr/>
            <p:nvPr/>
          </p:nvSpPr>
          <p:spPr>
            <a:xfrm>
              <a:off x="1703367" y="4777151"/>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25">
              <a:extLst>
                <a:ext uri="{FF2B5EF4-FFF2-40B4-BE49-F238E27FC236}">
                  <a16:creationId xmlns:a16="http://schemas.microsoft.com/office/drawing/2014/main" id="{D06FE1C0-3647-0E1C-6727-A4D6998760DE}"/>
                </a:ext>
              </a:extLst>
            </p:cNvPr>
            <p:cNvSpPr/>
            <p:nvPr/>
          </p:nvSpPr>
          <p:spPr>
            <a:xfrm>
              <a:off x="1732202" y="4893585"/>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Title 35">
            <a:extLst>
              <a:ext uri="{FF2B5EF4-FFF2-40B4-BE49-F238E27FC236}">
                <a16:creationId xmlns:a16="http://schemas.microsoft.com/office/drawing/2014/main" id="{3D00DD91-61C9-9F78-A22C-D96383BEC995}"/>
              </a:ext>
              <a:ext uri="{C183D7F6-B498-43B3-948B-1728B52AA6E4}">
                <adec:decorative xmlns:adec="http://schemas.microsoft.com/office/drawing/2017/decorative" val="0"/>
              </a:ext>
            </a:extLst>
          </p:cNvPr>
          <p:cNvSpPr>
            <a:spLocks noGrp="1"/>
          </p:cNvSpPr>
          <p:nvPr>
            <p:ph type="title"/>
          </p:nvPr>
        </p:nvSpPr>
        <p:spPr>
          <a:xfrm>
            <a:off x="578736" y="452718"/>
            <a:ext cx="11546589" cy="904444"/>
          </a:xfrm>
        </p:spPr>
        <p:txBody>
          <a:bodyPr vert="horz" lIns="91440" tIns="45720" rIns="91440" bIns="45720" rtlCol="0" anchor="t">
            <a:noAutofit/>
          </a:bodyPr>
          <a:lstStyle/>
          <a:p>
            <a:r>
              <a:rPr lang="en-US" sz="4400" dirty="0" err="1">
                <a:ln w="3175">
                  <a:noFill/>
                </a:ln>
                <a:gradFill>
                  <a:gsLst>
                    <a:gs pos="94253">
                      <a:srgbClr val="FFFFFF"/>
                    </a:gs>
                    <a:gs pos="78736">
                      <a:srgbClr val="FFFFFF"/>
                    </a:gs>
                  </a:gsLst>
                  <a:lin ang="0" scaled="0"/>
                </a:gradFill>
                <a:latin typeface="Segoe UI Variable Display Semib" pitchFamily="2" charset="0"/>
                <a:ea typeface="+mn-ea"/>
                <a:cs typeface="Segoe UI" pitchFamily="34" charset="0"/>
              </a:rPr>
              <a:t>OneLake</a:t>
            </a:r>
            <a:r>
              <a:rPr lang="en-US" sz="4400" dirty="0">
                <a:ln w="3175">
                  <a:noFill/>
                </a:ln>
                <a:gradFill>
                  <a:gsLst>
                    <a:gs pos="94253">
                      <a:srgbClr val="FFFFFF"/>
                    </a:gs>
                    <a:gs pos="78736">
                      <a:srgbClr val="FFFFFF"/>
                    </a:gs>
                  </a:gsLst>
                  <a:lin ang="0" scaled="0"/>
                </a:gradFill>
                <a:latin typeface="Segoe UI Variable Display Semib" pitchFamily="2" charset="0"/>
                <a:ea typeface="+mn-ea"/>
                <a:cs typeface="Segoe UI" pitchFamily="34" charset="0"/>
              </a:rPr>
              <a:t>: A fully managed SaaS data lake</a:t>
            </a:r>
            <a:br>
              <a:rPr lang="en-US" sz="4400" dirty="0">
                <a:ln w="3175">
                  <a:noFill/>
                </a:ln>
                <a:gradFill>
                  <a:gsLst>
                    <a:gs pos="94253">
                      <a:srgbClr val="FFFFFF"/>
                    </a:gs>
                    <a:gs pos="78736">
                      <a:srgbClr val="FFFFFF"/>
                    </a:gs>
                  </a:gsLst>
                  <a:lin ang="0" scaled="0"/>
                </a:gradFill>
                <a:latin typeface="Segoe UI Variable Display Semib" pitchFamily="2" charset="0"/>
                <a:ea typeface="+mn-ea"/>
                <a:cs typeface="Segoe UI" pitchFamily="34" charset="0"/>
              </a:rPr>
            </a:br>
            <a:r>
              <a:rPr lang="en-US" sz="2800" dirty="0">
                <a:ln w="3175">
                  <a:noFill/>
                </a:ln>
                <a:gradFill>
                  <a:gsLst>
                    <a:gs pos="94253">
                      <a:srgbClr val="FFFFFF"/>
                    </a:gs>
                    <a:gs pos="78736">
                      <a:srgbClr val="FFFFFF"/>
                    </a:gs>
                  </a:gsLst>
                  <a:lin ang="0" scaled="0"/>
                </a:gradFill>
                <a:latin typeface="Segoe UI Variable Display Semib" pitchFamily="2" charset="0"/>
                <a:ea typeface="+mn-ea"/>
                <a:cs typeface="Segoe UI" pitchFamily="34" charset="0"/>
              </a:rPr>
              <a:t>Distributed ownership and isolation boundary with workspaces</a:t>
            </a:r>
            <a:endParaRPr lang="en-US" sz="4400" dirty="0">
              <a:ln w="3175">
                <a:noFill/>
              </a:ln>
              <a:gradFill>
                <a:gsLst>
                  <a:gs pos="94253">
                    <a:srgbClr val="FFFFFF"/>
                  </a:gs>
                  <a:gs pos="78736">
                    <a:srgbClr val="FFFFFF"/>
                  </a:gs>
                </a:gsLst>
                <a:lin ang="0" scaled="0"/>
              </a:gradFill>
              <a:latin typeface="Segoe UI Variable Display Semib" pitchFamily="2" charset="0"/>
              <a:ea typeface="+mn-ea"/>
              <a:cs typeface="Segoe UI" pitchFamily="34" charset="0"/>
            </a:endParaRPr>
          </a:p>
        </p:txBody>
      </p:sp>
      <p:grpSp>
        <p:nvGrpSpPr>
          <p:cNvPr id="34" name="Group 33" descr="OneLake logo with text">
            <a:extLst>
              <a:ext uri="{FF2B5EF4-FFF2-40B4-BE49-F238E27FC236}">
                <a16:creationId xmlns:a16="http://schemas.microsoft.com/office/drawing/2014/main" id="{23F960E0-7C3A-5AE8-F7C7-8D439D2AE096}"/>
              </a:ext>
            </a:extLst>
          </p:cNvPr>
          <p:cNvGrpSpPr/>
          <p:nvPr/>
        </p:nvGrpSpPr>
        <p:grpSpPr>
          <a:xfrm>
            <a:off x="3242413" y="2574411"/>
            <a:ext cx="2174789" cy="1093074"/>
            <a:chOff x="4081468" y="4327492"/>
            <a:chExt cx="1352465" cy="698182"/>
          </a:xfrm>
        </p:grpSpPr>
        <p:pic>
          <p:nvPicPr>
            <p:cNvPr id="35" name="Picture 34" descr="Logo, company name&#10;&#10;Description automatically generated">
              <a:extLst>
                <a:ext uri="{FF2B5EF4-FFF2-40B4-BE49-F238E27FC236}">
                  <a16:creationId xmlns:a16="http://schemas.microsoft.com/office/drawing/2014/main" id="{8C1C9534-2D09-F56A-32F2-0A8D57EB958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4081468" y="4327492"/>
              <a:ext cx="333370" cy="288368"/>
            </a:xfrm>
            <a:prstGeom prst="rect">
              <a:avLst/>
            </a:prstGeom>
          </p:spPr>
        </p:pic>
        <p:sp>
          <p:nvSpPr>
            <p:cNvPr id="37" name="TextBox 36">
              <a:extLst>
                <a:ext uri="{FF2B5EF4-FFF2-40B4-BE49-F238E27FC236}">
                  <a16:creationId xmlns:a16="http://schemas.microsoft.com/office/drawing/2014/main" id="{12CE8A73-1FB2-DC9D-107C-54168C756982}"/>
                </a:ext>
              </a:extLst>
            </p:cNvPr>
            <p:cNvSpPr txBox="1"/>
            <p:nvPr/>
          </p:nvSpPr>
          <p:spPr>
            <a:xfrm>
              <a:off x="4552090" y="4348566"/>
              <a:ext cx="881843" cy="677108"/>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mn-cs"/>
                </a:rPr>
                <a:t>OneLake</a:t>
              </a:r>
            </a:p>
          </p:txBody>
        </p:sp>
      </p:grpSp>
      <p:sp>
        <p:nvSpPr>
          <p:cNvPr id="54" name="TextBox 53">
            <a:extLst>
              <a:ext uri="{FF2B5EF4-FFF2-40B4-BE49-F238E27FC236}">
                <a16:creationId xmlns:a16="http://schemas.microsoft.com/office/drawing/2014/main" id="{2493B905-85A8-19E9-5C2F-1A558B486A57}"/>
              </a:ext>
              <a:ext uri="{C183D7F6-B498-43B3-948B-1728B52AA6E4}">
                <adec:decorative xmlns:adec="http://schemas.microsoft.com/office/drawing/2017/decorative" val="0"/>
              </a:ext>
            </a:extLst>
          </p:cNvPr>
          <p:cNvSpPr txBox="1"/>
          <p:nvPr/>
        </p:nvSpPr>
        <p:spPr>
          <a:xfrm>
            <a:off x="828312" y="3891946"/>
            <a:ext cx="875018" cy="153888"/>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p:txBody>
      </p:sp>
      <p:sp>
        <p:nvSpPr>
          <p:cNvPr id="4" name="Content Placeholder 2">
            <a:extLst>
              <a:ext uri="{FF2B5EF4-FFF2-40B4-BE49-F238E27FC236}">
                <a16:creationId xmlns:a16="http://schemas.microsoft.com/office/drawing/2014/main" id="{D7030130-D329-987C-8392-CB9DA870ED8C}"/>
              </a:ext>
            </a:extLst>
          </p:cNvPr>
          <p:cNvSpPr txBox="1">
            <a:spLocks/>
          </p:cNvSpPr>
          <p:nvPr/>
        </p:nvSpPr>
        <p:spPr>
          <a:xfrm>
            <a:off x="7983956" y="2082409"/>
            <a:ext cx="3737144" cy="42774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t>Provisioned automatically with the tenant.</a:t>
            </a:r>
          </a:p>
          <a:p>
            <a:endParaRPr lang="en-US" sz="1600"/>
          </a:p>
          <a:p>
            <a:r>
              <a:rPr lang="en-US" sz="1600"/>
              <a:t>All data is ultimately under the control of a tenant admin, making it easy to adhere to standardized policies and governance.</a:t>
            </a:r>
          </a:p>
          <a:p>
            <a:endParaRPr lang="en-US" sz="1600"/>
          </a:p>
          <a:p>
            <a:r>
              <a:rPr kumimoji="0" lang="en-US" sz="16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OneLake can scale to the needs of any organization by enabling distributed ownership via workspaces. </a:t>
            </a:r>
          </a:p>
        </p:txBody>
      </p:sp>
      <p:sp>
        <p:nvSpPr>
          <p:cNvPr id="2" name="Rounded Rectangle 45">
            <a:extLst>
              <a:ext uri="{FF2B5EF4-FFF2-40B4-BE49-F238E27FC236}">
                <a16:creationId xmlns:a16="http://schemas.microsoft.com/office/drawing/2014/main" id="{18DDA3B2-7A18-63A2-5C5F-3EAC1095B399}"/>
              </a:ext>
              <a:ext uri="{C183D7F6-B498-43B3-948B-1728B52AA6E4}">
                <adec:decorative xmlns:adec="http://schemas.microsoft.com/office/drawing/2017/decorative" val="0"/>
              </a:ext>
            </a:extLst>
          </p:cNvPr>
          <p:cNvSpPr/>
          <p:nvPr/>
        </p:nvSpPr>
        <p:spPr>
          <a:xfrm>
            <a:off x="1734017" y="4993091"/>
            <a:ext cx="4574550" cy="184666"/>
          </a:xfrm>
          <a:prstGeom prst="rect">
            <a:avLst/>
          </a:prstGeom>
          <a:ln w="19050" cap="rnd">
            <a:no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Unified Security and Governance </a:t>
            </a:r>
          </a:p>
        </p:txBody>
      </p:sp>
      <p:sp>
        <p:nvSpPr>
          <p:cNvPr id="5" name="TextBox 4">
            <a:extLst>
              <a:ext uri="{FF2B5EF4-FFF2-40B4-BE49-F238E27FC236}">
                <a16:creationId xmlns:a16="http://schemas.microsoft.com/office/drawing/2014/main" id="{149ED785-C7EE-ECC0-AAF1-B74AFFD3A2A4}"/>
              </a:ext>
              <a:ext uri="{C183D7F6-B498-43B3-948B-1728B52AA6E4}">
                <adec:decorative xmlns:adec="http://schemas.microsoft.com/office/drawing/2017/decorative" val="0"/>
              </a:ext>
            </a:extLst>
          </p:cNvPr>
          <p:cNvSpPr txBox="1"/>
          <p:nvPr/>
        </p:nvSpPr>
        <p:spPr>
          <a:xfrm>
            <a:off x="2127459" y="3891946"/>
            <a:ext cx="875018" cy="153888"/>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p:txBody>
      </p:sp>
      <p:sp>
        <p:nvSpPr>
          <p:cNvPr id="6" name="TextBox 5">
            <a:extLst>
              <a:ext uri="{FF2B5EF4-FFF2-40B4-BE49-F238E27FC236}">
                <a16:creationId xmlns:a16="http://schemas.microsoft.com/office/drawing/2014/main" id="{894F577D-29F8-5980-2805-B5A247D485D7}"/>
              </a:ext>
              <a:ext uri="{C183D7F6-B498-43B3-948B-1728B52AA6E4}">
                <adec:decorative xmlns:adec="http://schemas.microsoft.com/office/drawing/2017/decorative" val="0"/>
              </a:ext>
            </a:extLst>
          </p:cNvPr>
          <p:cNvSpPr txBox="1"/>
          <p:nvPr/>
        </p:nvSpPr>
        <p:spPr>
          <a:xfrm>
            <a:off x="3464690" y="3935210"/>
            <a:ext cx="875018" cy="153888"/>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p:txBody>
      </p:sp>
      <p:sp>
        <p:nvSpPr>
          <p:cNvPr id="7" name="TextBox 6">
            <a:extLst>
              <a:ext uri="{FF2B5EF4-FFF2-40B4-BE49-F238E27FC236}">
                <a16:creationId xmlns:a16="http://schemas.microsoft.com/office/drawing/2014/main" id="{3890690B-85EE-8D85-3967-B7B9F6115E32}"/>
              </a:ext>
              <a:ext uri="{C183D7F6-B498-43B3-948B-1728B52AA6E4}">
                <adec:decorative xmlns:adec="http://schemas.microsoft.com/office/drawing/2017/decorative" val="0"/>
              </a:ext>
            </a:extLst>
          </p:cNvPr>
          <p:cNvSpPr txBox="1"/>
          <p:nvPr/>
        </p:nvSpPr>
        <p:spPr>
          <a:xfrm>
            <a:off x="4801921" y="3932134"/>
            <a:ext cx="875018" cy="153888"/>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p:txBody>
      </p:sp>
      <p:sp>
        <p:nvSpPr>
          <p:cNvPr id="8" name="TextBox 7">
            <a:extLst>
              <a:ext uri="{FF2B5EF4-FFF2-40B4-BE49-F238E27FC236}">
                <a16:creationId xmlns:a16="http://schemas.microsoft.com/office/drawing/2014/main" id="{184CE5E2-FED0-405C-1A85-F8E6405E89EF}"/>
              </a:ext>
              <a:ext uri="{C183D7F6-B498-43B3-948B-1728B52AA6E4}">
                <adec:decorative xmlns:adec="http://schemas.microsoft.com/office/drawing/2017/decorative" val="0"/>
              </a:ext>
            </a:extLst>
          </p:cNvPr>
          <p:cNvSpPr txBox="1"/>
          <p:nvPr/>
        </p:nvSpPr>
        <p:spPr>
          <a:xfrm>
            <a:off x="6141669" y="3932134"/>
            <a:ext cx="875018" cy="153888"/>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p:txBody>
      </p:sp>
      <p:sp>
        <p:nvSpPr>
          <p:cNvPr id="9" name="Rectangle: Rounded Corners 2">
            <a:extLst>
              <a:ext uri="{FF2B5EF4-FFF2-40B4-BE49-F238E27FC236}">
                <a16:creationId xmlns:a16="http://schemas.microsoft.com/office/drawing/2014/main" id="{9A5199FD-26E8-4542-3D06-AAACD1BF7F93}"/>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84873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decel="5000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42" presetClass="path" presetSubtype="0" decel="50000" fill="hold" grpId="1" nodeType="withEffect">
                                  <p:stCondLst>
                                    <p:cond delay="0"/>
                                  </p:stCondLst>
                                  <p:childTnLst>
                                    <p:animMotion origin="layout" path="M -4.16667E-7 -3.7037E-7 L 0.02057 0.00046 " pathEditMode="relative" rAng="0" ptsTypes="AA">
                                      <p:cBhvr>
                                        <p:cTn id="42" dur="500" spd="-100000" fill="hold"/>
                                        <p:tgtEl>
                                          <p:spTgt spid="9"/>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 grpId="0"/>
      <p:bldP spid="5" grpId="0"/>
      <p:bldP spid="6" grpId="0"/>
      <p:bldP spid="7" grpId="0"/>
      <p:bldP spid="8" grpId="0"/>
      <p:bldP spid="9" grpId="0" animBg="1"/>
      <p:bldP spid="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5" name="Group 2114">
            <a:extLst>
              <a:ext uri="{FF2B5EF4-FFF2-40B4-BE49-F238E27FC236}">
                <a16:creationId xmlns:a16="http://schemas.microsoft.com/office/drawing/2014/main" id="{BB0C8DB9-3861-8906-5066-6744553243BE}"/>
              </a:ext>
            </a:extLst>
          </p:cNvPr>
          <p:cNvGrpSpPr/>
          <p:nvPr/>
        </p:nvGrpSpPr>
        <p:grpSpPr>
          <a:xfrm>
            <a:off x="487749" y="1779921"/>
            <a:ext cx="6565349" cy="4343880"/>
            <a:chOff x="4920446" y="1899953"/>
            <a:chExt cx="6565349" cy="4343880"/>
          </a:xfrm>
        </p:grpSpPr>
        <p:sp>
          <p:nvSpPr>
            <p:cNvPr id="31" name="Rounded Rectangle 45">
              <a:extLst>
                <a:ext uri="{FF2B5EF4-FFF2-40B4-BE49-F238E27FC236}">
                  <a16:creationId xmlns:a16="http://schemas.microsoft.com/office/drawing/2014/main" id="{443FC568-2A3F-A863-3195-8505C634FF7F}"/>
                </a:ext>
                <a:ext uri="{C183D7F6-B498-43B3-948B-1728B52AA6E4}">
                  <adec:decorative xmlns:adec="http://schemas.microsoft.com/office/drawing/2017/decorative" val="1"/>
                </a:ext>
              </a:extLst>
            </p:cNvPr>
            <p:cNvSpPr/>
            <p:nvPr/>
          </p:nvSpPr>
          <p:spPr>
            <a:xfrm>
              <a:off x="5047789" y="1899953"/>
              <a:ext cx="6192773" cy="1332167"/>
            </a:xfrm>
            <a:prstGeom prst="roundRect">
              <a:avLst>
                <a:gd name="adj" fmla="val 8300"/>
              </a:avLst>
            </a:prstGeom>
            <a:ln w="1270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b"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endParaRPr>
            </a:p>
          </p:txBody>
        </p:sp>
        <p:grpSp>
          <p:nvGrpSpPr>
            <p:cNvPr id="32" name="Group 31">
              <a:extLst>
                <a:ext uri="{FF2B5EF4-FFF2-40B4-BE49-F238E27FC236}">
                  <a16:creationId xmlns:a16="http://schemas.microsoft.com/office/drawing/2014/main" id="{3974D72A-381F-B505-2E7A-803B4A249896}"/>
                </a:ext>
                <a:ext uri="{C183D7F6-B498-43B3-948B-1728B52AA6E4}">
                  <adec:decorative xmlns:adec="http://schemas.microsoft.com/office/drawing/2017/decorative" val="1"/>
                </a:ext>
              </a:extLst>
            </p:cNvPr>
            <p:cNvGrpSpPr/>
            <p:nvPr/>
          </p:nvGrpSpPr>
          <p:grpSpPr>
            <a:xfrm>
              <a:off x="10207842" y="2464153"/>
              <a:ext cx="320555" cy="248902"/>
              <a:chOff x="5570392" y="4264532"/>
              <a:chExt cx="331746" cy="266059"/>
            </a:xfrm>
            <a:solidFill>
              <a:schemeClr val="tx1"/>
            </a:solidFill>
          </p:grpSpPr>
          <p:sp>
            <p:nvSpPr>
              <p:cNvPr id="33" name="Freeform 24">
                <a:extLst>
                  <a:ext uri="{FF2B5EF4-FFF2-40B4-BE49-F238E27FC236}">
                    <a16:creationId xmlns:a16="http://schemas.microsoft.com/office/drawing/2014/main" id="{F4AD910A-6CBD-4DD7-34C6-F9B137A6EF4C}"/>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77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5" name="Freeform 25">
                <a:extLst>
                  <a:ext uri="{FF2B5EF4-FFF2-40B4-BE49-F238E27FC236}">
                    <a16:creationId xmlns:a16="http://schemas.microsoft.com/office/drawing/2014/main" id="{5E4B3E0A-7FE8-02AD-5B96-2DB41FF982CB}"/>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250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263578E5-4FEC-238A-504F-B986B5C19105}"/>
                </a:ext>
                <a:ext uri="{C183D7F6-B498-43B3-948B-1728B52AA6E4}">
                  <adec:decorative xmlns:adec="http://schemas.microsoft.com/office/drawing/2017/decorative" val="1"/>
                </a:ext>
              </a:extLst>
            </p:cNvPr>
            <p:cNvGrpSpPr/>
            <p:nvPr/>
          </p:nvGrpSpPr>
          <p:grpSpPr>
            <a:xfrm>
              <a:off x="9043602" y="2471120"/>
              <a:ext cx="320555" cy="248902"/>
              <a:chOff x="5570392" y="4264532"/>
              <a:chExt cx="331746" cy="266059"/>
            </a:xfrm>
            <a:solidFill>
              <a:schemeClr val="tx1"/>
            </a:solidFill>
          </p:grpSpPr>
          <p:sp>
            <p:nvSpPr>
              <p:cNvPr id="37" name="Freeform 24">
                <a:extLst>
                  <a:ext uri="{FF2B5EF4-FFF2-40B4-BE49-F238E27FC236}">
                    <a16:creationId xmlns:a16="http://schemas.microsoft.com/office/drawing/2014/main" id="{DB2F25DD-D596-B423-F7AB-0959A89480B5}"/>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77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8" name="Freeform 25">
                <a:extLst>
                  <a:ext uri="{FF2B5EF4-FFF2-40B4-BE49-F238E27FC236}">
                    <a16:creationId xmlns:a16="http://schemas.microsoft.com/office/drawing/2014/main" id="{E97A73E5-CCEA-7F8E-07DB-10A2BDDE92E2}"/>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250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39" name="Group 38">
              <a:extLst>
                <a:ext uri="{FF2B5EF4-FFF2-40B4-BE49-F238E27FC236}">
                  <a16:creationId xmlns:a16="http://schemas.microsoft.com/office/drawing/2014/main" id="{8D18712A-D2E5-763B-37D2-D942BF9D837E}"/>
                </a:ext>
                <a:ext uri="{C183D7F6-B498-43B3-948B-1728B52AA6E4}">
                  <adec:decorative xmlns:adec="http://schemas.microsoft.com/office/drawing/2017/decorative" val="1"/>
                </a:ext>
              </a:extLst>
            </p:cNvPr>
            <p:cNvGrpSpPr/>
            <p:nvPr/>
          </p:nvGrpSpPr>
          <p:grpSpPr>
            <a:xfrm>
              <a:off x="7879361" y="2471120"/>
              <a:ext cx="320555" cy="248902"/>
              <a:chOff x="5570392" y="4264532"/>
              <a:chExt cx="331746" cy="266059"/>
            </a:xfrm>
            <a:solidFill>
              <a:schemeClr val="tx1"/>
            </a:solidFill>
          </p:grpSpPr>
          <p:sp>
            <p:nvSpPr>
              <p:cNvPr id="40" name="Freeform 24">
                <a:extLst>
                  <a:ext uri="{FF2B5EF4-FFF2-40B4-BE49-F238E27FC236}">
                    <a16:creationId xmlns:a16="http://schemas.microsoft.com/office/drawing/2014/main" id="{54DF4619-273A-23F6-2C71-599C52F3F9CF}"/>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77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1" name="Freeform 25">
                <a:extLst>
                  <a:ext uri="{FF2B5EF4-FFF2-40B4-BE49-F238E27FC236}">
                    <a16:creationId xmlns:a16="http://schemas.microsoft.com/office/drawing/2014/main" id="{DE7A1783-C512-19CB-4FC6-D5BD5C72A2E4}"/>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250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2" name="Group 41">
              <a:extLst>
                <a:ext uri="{FF2B5EF4-FFF2-40B4-BE49-F238E27FC236}">
                  <a16:creationId xmlns:a16="http://schemas.microsoft.com/office/drawing/2014/main" id="{0F7C9396-7BE6-BD4F-2C23-4012E124E94C}"/>
                </a:ext>
                <a:ext uri="{C183D7F6-B498-43B3-948B-1728B52AA6E4}">
                  <adec:decorative xmlns:adec="http://schemas.microsoft.com/office/drawing/2017/decorative" val="1"/>
                </a:ext>
              </a:extLst>
            </p:cNvPr>
            <p:cNvGrpSpPr/>
            <p:nvPr/>
          </p:nvGrpSpPr>
          <p:grpSpPr>
            <a:xfrm>
              <a:off x="6790373" y="2465242"/>
              <a:ext cx="320555" cy="248902"/>
              <a:chOff x="5570392" y="4264532"/>
              <a:chExt cx="331746" cy="266059"/>
            </a:xfrm>
            <a:solidFill>
              <a:schemeClr val="tx1"/>
            </a:solidFill>
          </p:grpSpPr>
          <p:sp>
            <p:nvSpPr>
              <p:cNvPr id="43" name="Freeform 24">
                <a:extLst>
                  <a:ext uri="{FF2B5EF4-FFF2-40B4-BE49-F238E27FC236}">
                    <a16:creationId xmlns:a16="http://schemas.microsoft.com/office/drawing/2014/main" id="{9C7BD3D1-758A-45BA-947B-69C02CE41966}"/>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77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4" name="Freeform 25">
                <a:extLst>
                  <a:ext uri="{FF2B5EF4-FFF2-40B4-BE49-F238E27FC236}">
                    <a16:creationId xmlns:a16="http://schemas.microsoft.com/office/drawing/2014/main" id="{86FEBD3E-96A8-293E-71EC-A554FBDF4CD6}"/>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250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5" name="Group 44">
              <a:extLst>
                <a:ext uri="{FF2B5EF4-FFF2-40B4-BE49-F238E27FC236}">
                  <a16:creationId xmlns:a16="http://schemas.microsoft.com/office/drawing/2014/main" id="{AED9C2A4-AED0-6190-B603-A5D8AD23071E}"/>
                </a:ext>
                <a:ext uri="{C183D7F6-B498-43B3-948B-1728B52AA6E4}">
                  <adec:decorative xmlns:adec="http://schemas.microsoft.com/office/drawing/2017/decorative" val="1"/>
                </a:ext>
              </a:extLst>
            </p:cNvPr>
            <p:cNvGrpSpPr/>
            <p:nvPr/>
          </p:nvGrpSpPr>
          <p:grpSpPr>
            <a:xfrm>
              <a:off x="5701383" y="2471120"/>
              <a:ext cx="320555" cy="248902"/>
              <a:chOff x="5570392" y="4264532"/>
              <a:chExt cx="331746" cy="266059"/>
            </a:xfrm>
            <a:solidFill>
              <a:schemeClr val="tx1"/>
            </a:solidFill>
          </p:grpSpPr>
          <p:sp>
            <p:nvSpPr>
              <p:cNvPr id="46" name="Freeform 24">
                <a:extLst>
                  <a:ext uri="{FF2B5EF4-FFF2-40B4-BE49-F238E27FC236}">
                    <a16:creationId xmlns:a16="http://schemas.microsoft.com/office/drawing/2014/main" id="{F00B4C9F-4A94-49EB-B7CB-8D8090FA57AD}"/>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775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Freeform 25">
                <a:extLst>
                  <a:ext uri="{FF2B5EF4-FFF2-40B4-BE49-F238E27FC236}">
                    <a16:creationId xmlns:a16="http://schemas.microsoft.com/office/drawing/2014/main" id="{327A7E31-2F21-24DD-19FE-4FBEA3004A72}"/>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chemeClr val="accent3">
                  <a:lumMod val="40000"/>
                  <a:lumOff val="60000"/>
                </a:schemeClr>
              </a:soli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250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9" name="Group 48" descr="OneLake with logo">
              <a:extLst>
                <a:ext uri="{FF2B5EF4-FFF2-40B4-BE49-F238E27FC236}">
                  <a16:creationId xmlns:a16="http://schemas.microsoft.com/office/drawing/2014/main" id="{EC241027-03AE-2196-19EC-65E562C00317}"/>
                </a:ext>
              </a:extLst>
            </p:cNvPr>
            <p:cNvGrpSpPr/>
            <p:nvPr/>
          </p:nvGrpSpPr>
          <p:grpSpPr>
            <a:xfrm>
              <a:off x="7441619" y="1958452"/>
              <a:ext cx="1405113" cy="405450"/>
              <a:chOff x="3067033" y="4001942"/>
              <a:chExt cx="1454167" cy="433398"/>
            </a:xfrm>
          </p:grpSpPr>
          <p:sp>
            <p:nvSpPr>
              <p:cNvPr id="51" name="Rounded Rectangle 45">
                <a:extLst>
                  <a:ext uri="{FF2B5EF4-FFF2-40B4-BE49-F238E27FC236}">
                    <a16:creationId xmlns:a16="http://schemas.microsoft.com/office/drawing/2014/main" id="{78DE6DC3-3B50-6CF3-DC2B-A82684F1C59D}"/>
                  </a:ext>
                </a:extLst>
              </p:cNvPr>
              <p:cNvSpPr/>
              <p:nvPr/>
            </p:nvSpPr>
            <p:spPr>
              <a:xfrm>
                <a:off x="3395781" y="4001942"/>
                <a:ext cx="1125419"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mn-cs"/>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54" name="Picture 53" descr="Logo, company name&#10;&#10;Description automatically generated">
                <a:extLst>
                  <a:ext uri="{FF2B5EF4-FFF2-40B4-BE49-F238E27FC236}">
                    <a16:creationId xmlns:a16="http://schemas.microsoft.com/office/drawing/2014/main" id="{5EB66848-2F02-50C7-38D4-413E2D1772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3067033" y="4086262"/>
                <a:ext cx="306078" cy="264760"/>
              </a:xfrm>
              <a:prstGeom prst="rect">
                <a:avLst/>
              </a:prstGeom>
            </p:spPr>
          </p:pic>
        </p:grpSp>
        <p:sp>
          <p:nvSpPr>
            <p:cNvPr id="1462" name="TextBox 1461">
              <a:extLst>
                <a:ext uri="{FF2B5EF4-FFF2-40B4-BE49-F238E27FC236}">
                  <a16:creationId xmlns:a16="http://schemas.microsoft.com/office/drawing/2014/main" id="{DCC3305B-E35D-7E08-3F97-3487CA72987E}"/>
                </a:ext>
                <a:ext uri="{C183D7F6-B498-43B3-948B-1728B52AA6E4}">
                  <adec:decorative xmlns:adec="http://schemas.microsoft.com/office/drawing/2017/decorative" val="0"/>
                </a:ext>
              </a:extLst>
            </p:cNvPr>
            <p:cNvSpPr txBox="1"/>
            <p:nvPr/>
          </p:nvSpPr>
          <p:spPr>
            <a:xfrm>
              <a:off x="5438910" y="2790533"/>
              <a:ext cx="845501" cy="381643"/>
            </a:xfrm>
            <a:prstGeom prst="rect">
              <a:avLst/>
            </a:prstGeom>
            <a:noFill/>
          </p:spPr>
          <p:txBody>
            <a:bodyPr wrap="square" lIns="0" tIns="0" rIns="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POS sales</a:t>
              </a:r>
            </a:p>
          </p:txBody>
        </p:sp>
        <p:sp>
          <p:nvSpPr>
            <p:cNvPr id="1463" name="TextBox 1462">
              <a:extLst>
                <a:ext uri="{FF2B5EF4-FFF2-40B4-BE49-F238E27FC236}">
                  <a16:creationId xmlns:a16="http://schemas.microsoft.com/office/drawing/2014/main" id="{8083AD7E-93E5-04FB-19EF-73DFAC55525F}"/>
                </a:ext>
                <a:ext uri="{C183D7F6-B498-43B3-948B-1728B52AA6E4}">
                  <adec:decorative xmlns:adec="http://schemas.microsoft.com/office/drawing/2017/decorative" val="0"/>
                </a:ext>
              </a:extLst>
            </p:cNvPr>
            <p:cNvSpPr txBox="1"/>
            <p:nvPr/>
          </p:nvSpPr>
          <p:spPr>
            <a:xfrm>
              <a:off x="6527899" y="2790533"/>
              <a:ext cx="845501" cy="381643"/>
            </a:xfrm>
            <a:prstGeom prst="rect">
              <a:avLst/>
            </a:prstGeom>
            <a:noFill/>
          </p:spPr>
          <p:txBody>
            <a:bodyPr wrap="square" lIns="0" tIns="0" rIns="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 online sales</a:t>
              </a:r>
            </a:p>
          </p:txBody>
        </p:sp>
        <p:sp>
          <p:nvSpPr>
            <p:cNvPr id="1466" name="TextBox 1465">
              <a:extLst>
                <a:ext uri="{FF2B5EF4-FFF2-40B4-BE49-F238E27FC236}">
                  <a16:creationId xmlns:a16="http://schemas.microsoft.com/office/drawing/2014/main" id="{F18724FA-7722-5130-7F20-7C1E2CF369CC}"/>
                </a:ext>
                <a:ext uri="{C183D7F6-B498-43B3-948B-1728B52AA6E4}">
                  <adec:decorative xmlns:adec="http://schemas.microsoft.com/office/drawing/2017/decorative" val="0"/>
                </a:ext>
              </a:extLst>
            </p:cNvPr>
            <p:cNvSpPr txBox="1"/>
            <p:nvPr/>
          </p:nvSpPr>
          <p:spPr>
            <a:xfrm>
              <a:off x="7616888" y="2790533"/>
              <a:ext cx="845501" cy="381643"/>
            </a:xfrm>
            <a:prstGeom prst="rect">
              <a:avLst/>
            </a:prstGeom>
            <a:noFill/>
          </p:spPr>
          <p:txBody>
            <a:bodyPr wrap="square" lIns="0" tIns="0" rIns="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customer</a:t>
              </a:r>
            </a:p>
          </p:txBody>
        </p:sp>
        <p:sp>
          <p:nvSpPr>
            <p:cNvPr id="1467" name="TextBox 1466">
              <a:extLst>
                <a:ext uri="{FF2B5EF4-FFF2-40B4-BE49-F238E27FC236}">
                  <a16:creationId xmlns:a16="http://schemas.microsoft.com/office/drawing/2014/main" id="{6F0335AA-8816-3306-AA9A-8CA2603B99A1}"/>
                </a:ext>
                <a:ext uri="{C183D7F6-B498-43B3-948B-1728B52AA6E4}">
                  <adec:decorative xmlns:adec="http://schemas.microsoft.com/office/drawing/2017/decorative" val="0"/>
                </a:ext>
              </a:extLst>
            </p:cNvPr>
            <p:cNvSpPr txBox="1"/>
            <p:nvPr/>
          </p:nvSpPr>
          <p:spPr>
            <a:xfrm>
              <a:off x="8705877" y="2790533"/>
              <a:ext cx="996004" cy="381643"/>
            </a:xfrm>
            <a:prstGeom prst="rect">
              <a:avLst/>
            </a:prstGeom>
            <a:noFill/>
          </p:spPr>
          <p:txBody>
            <a:bodyPr wrap="square" lIns="0" tIns="0" rIns="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ads</a:t>
              </a:r>
            </a:p>
          </p:txBody>
        </p:sp>
        <p:sp>
          <p:nvSpPr>
            <p:cNvPr id="1468" name="TextBox 1467">
              <a:extLst>
                <a:ext uri="{FF2B5EF4-FFF2-40B4-BE49-F238E27FC236}">
                  <a16:creationId xmlns:a16="http://schemas.microsoft.com/office/drawing/2014/main" id="{8EAA55A9-5530-0CE9-12F4-746EAF40A314}"/>
                </a:ext>
                <a:ext uri="{C183D7F6-B498-43B3-948B-1728B52AA6E4}">
                  <adec:decorative xmlns:adec="http://schemas.microsoft.com/office/drawing/2017/decorative" val="0"/>
                </a:ext>
              </a:extLst>
            </p:cNvPr>
            <p:cNvSpPr txBox="1"/>
            <p:nvPr/>
          </p:nvSpPr>
          <p:spPr>
            <a:xfrm>
              <a:off x="9945369" y="2790533"/>
              <a:ext cx="845501" cy="381643"/>
            </a:xfrm>
            <a:prstGeom prst="rect">
              <a:avLst/>
            </a:prstGeom>
            <a:noFill/>
          </p:spPr>
          <p:txBody>
            <a:bodyPr wrap="square" lIns="0" tIns="0" rIns="0"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expenses</a:t>
              </a:r>
            </a:p>
          </p:txBody>
        </p:sp>
        <p:grpSp>
          <p:nvGrpSpPr>
            <p:cNvPr id="1469" name="Group 1468" descr="A World Map">
              <a:extLst>
                <a:ext uri="{FF2B5EF4-FFF2-40B4-BE49-F238E27FC236}">
                  <a16:creationId xmlns:a16="http://schemas.microsoft.com/office/drawing/2014/main" id="{24B7C267-A351-EEFF-0A2A-D172EB6B1CB6}"/>
                </a:ext>
                <a:ext uri="{C183D7F6-B498-43B3-948B-1728B52AA6E4}">
                  <adec:decorative xmlns:adec="http://schemas.microsoft.com/office/drawing/2017/decorative" val="0"/>
                </a:ext>
              </a:extLst>
            </p:cNvPr>
            <p:cNvGrpSpPr/>
            <p:nvPr/>
          </p:nvGrpSpPr>
          <p:grpSpPr>
            <a:xfrm>
              <a:off x="4920446" y="3353145"/>
              <a:ext cx="6565349" cy="2890688"/>
              <a:chOff x="4801551" y="3160038"/>
              <a:chExt cx="6794534" cy="3089944"/>
            </a:xfrm>
            <a:solidFill>
              <a:srgbClr val="3A4C56"/>
            </a:solidFill>
          </p:grpSpPr>
          <p:sp>
            <p:nvSpPr>
              <p:cNvPr id="1470" name="Zimbabwe">
                <a:extLst>
                  <a:ext uri="{FF2B5EF4-FFF2-40B4-BE49-F238E27FC236}">
                    <a16:creationId xmlns:a16="http://schemas.microsoft.com/office/drawing/2014/main" id="{B2AAD306-224C-1625-E15F-73FA2600DF37}"/>
                  </a:ext>
                </a:extLst>
              </p:cNvPr>
              <p:cNvSpPr>
                <a:spLocks/>
              </p:cNvSpPr>
              <p:nvPr/>
            </p:nvSpPr>
            <p:spPr bwMode="auto">
              <a:xfrm>
                <a:off x="8374250" y="5327541"/>
                <a:ext cx="151851" cy="157817"/>
              </a:xfrm>
              <a:custGeom>
                <a:avLst/>
                <a:gdLst/>
                <a:ahLst/>
                <a:cxnLst>
                  <a:cxn ang="0">
                    <a:pos x="75" y="21"/>
                  </a:cxn>
                  <a:cxn ang="0">
                    <a:pos x="75" y="19"/>
                  </a:cxn>
                  <a:cxn ang="0">
                    <a:pos x="75" y="17"/>
                  </a:cxn>
                  <a:cxn ang="0">
                    <a:pos x="74" y="13"/>
                  </a:cxn>
                  <a:cxn ang="0">
                    <a:pos x="72" y="12"/>
                  </a:cxn>
                  <a:cxn ang="0">
                    <a:pos x="69" y="9"/>
                  </a:cxn>
                  <a:cxn ang="0">
                    <a:pos x="65" y="9"/>
                  </a:cxn>
                  <a:cxn ang="0">
                    <a:pos x="64" y="7"/>
                  </a:cxn>
                  <a:cxn ang="0">
                    <a:pos x="60" y="6"/>
                  </a:cxn>
                  <a:cxn ang="0">
                    <a:pos x="57" y="4"/>
                  </a:cxn>
                  <a:cxn ang="0">
                    <a:pos x="53" y="4"/>
                  </a:cxn>
                  <a:cxn ang="0">
                    <a:pos x="50" y="0"/>
                  </a:cxn>
                  <a:cxn ang="0">
                    <a:pos x="45" y="0"/>
                  </a:cxn>
                  <a:cxn ang="0">
                    <a:pos x="41" y="1"/>
                  </a:cxn>
                  <a:cxn ang="0">
                    <a:pos x="38" y="3"/>
                  </a:cxn>
                  <a:cxn ang="0">
                    <a:pos x="35" y="10"/>
                  </a:cxn>
                  <a:cxn ang="0">
                    <a:pos x="31" y="11"/>
                  </a:cxn>
                  <a:cxn ang="0">
                    <a:pos x="25" y="15"/>
                  </a:cxn>
                  <a:cxn ang="0">
                    <a:pos x="19" y="23"/>
                  </a:cxn>
                  <a:cxn ang="0">
                    <a:pos x="17" y="26"/>
                  </a:cxn>
                  <a:cxn ang="0">
                    <a:pos x="12" y="26"/>
                  </a:cxn>
                  <a:cxn ang="0">
                    <a:pos x="7" y="26"/>
                  </a:cxn>
                  <a:cxn ang="0">
                    <a:pos x="5" y="24"/>
                  </a:cxn>
                  <a:cxn ang="0">
                    <a:pos x="1" y="24"/>
                  </a:cxn>
                  <a:cxn ang="0">
                    <a:pos x="2" y="28"/>
                  </a:cxn>
                  <a:cxn ang="0">
                    <a:pos x="5" y="33"/>
                  </a:cxn>
                  <a:cxn ang="0">
                    <a:pos x="7" y="37"/>
                  </a:cxn>
                  <a:cxn ang="0">
                    <a:pos x="7" y="39"/>
                  </a:cxn>
                  <a:cxn ang="0">
                    <a:pos x="10" y="43"/>
                  </a:cxn>
                  <a:cxn ang="0">
                    <a:pos x="12" y="45"/>
                  </a:cxn>
                  <a:cxn ang="0">
                    <a:pos x="14" y="47"/>
                  </a:cxn>
                  <a:cxn ang="0">
                    <a:pos x="18" y="49"/>
                  </a:cxn>
                  <a:cxn ang="0">
                    <a:pos x="19" y="50"/>
                  </a:cxn>
                  <a:cxn ang="0">
                    <a:pos x="23" y="53"/>
                  </a:cxn>
                  <a:cxn ang="0">
                    <a:pos x="23" y="56"/>
                  </a:cxn>
                  <a:cxn ang="0">
                    <a:pos x="23" y="60"/>
                  </a:cxn>
                  <a:cxn ang="0">
                    <a:pos x="27" y="65"/>
                  </a:cxn>
                  <a:cxn ang="0">
                    <a:pos x="30" y="66"/>
                  </a:cxn>
                  <a:cxn ang="0">
                    <a:pos x="34" y="67"/>
                  </a:cxn>
                  <a:cxn ang="0">
                    <a:pos x="37" y="71"/>
                  </a:cxn>
                  <a:cxn ang="0">
                    <a:pos x="38" y="72"/>
                  </a:cxn>
                  <a:cxn ang="0">
                    <a:pos x="44" y="72"/>
                  </a:cxn>
                  <a:cxn ang="0">
                    <a:pos x="47" y="74"/>
                  </a:cxn>
                  <a:cxn ang="0">
                    <a:pos x="52" y="73"/>
                  </a:cxn>
                  <a:cxn ang="0">
                    <a:pos x="57" y="75"/>
                  </a:cxn>
                  <a:cxn ang="0">
                    <a:pos x="66" y="65"/>
                  </a:cxn>
                  <a:cxn ang="0">
                    <a:pos x="67" y="61"/>
                  </a:cxn>
                  <a:cxn ang="0">
                    <a:pos x="69" y="55"/>
                  </a:cxn>
                  <a:cxn ang="0">
                    <a:pos x="72" y="52"/>
                  </a:cxn>
                  <a:cxn ang="0">
                    <a:pos x="73" y="50"/>
                  </a:cxn>
                  <a:cxn ang="0">
                    <a:pos x="73" y="49"/>
                  </a:cxn>
                  <a:cxn ang="0">
                    <a:pos x="74" y="48"/>
                  </a:cxn>
                  <a:cxn ang="0">
                    <a:pos x="74" y="45"/>
                  </a:cxn>
                  <a:cxn ang="0">
                    <a:pos x="73" y="45"/>
                  </a:cxn>
                  <a:cxn ang="0">
                    <a:pos x="73" y="42"/>
                  </a:cxn>
                  <a:cxn ang="0">
                    <a:pos x="72" y="41"/>
                  </a:cxn>
                  <a:cxn ang="0">
                    <a:pos x="72" y="37"/>
                  </a:cxn>
                  <a:cxn ang="0">
                    <a:pos x="72" y="36"/>
                  </a:cxn>
                  <a:cxn ang="0">
                    <a:pos x="73" y="35"/>
                  </a:cxn>
                  <a:cxn ang="0">
                    <a:pos x="74" y="31"/>
                  </a:cxn>
                  <a:cxn ang="0">
                    <a:pos x="74" y="28"/>
                  </a:cxn>
                  <a:cxn ang="0">
                    <a:pos x="74" y="24"/>
                  </a:cxn>
                </a:cxnLst>
                <a:rect l="0" t="0" r="r" b="b"/>
                <a:pathLst>
                  <a:path w="75" h="75">
                    <a:moveTo>
                      <a:pt x="75" y="22"/>
                    </a:moveTo>
                    <a:cubicBezTo>
                      <a:pt x="75" y="22"/>
                      <a:pt x="75" y="22"/>
                      <a:pt x="75" y="21"/>
                    </a:cubicBezTo>
                    <a:cubicBezTo>
                      <a:pt x="75" y="21"/>
                      <a:pt x="74" y="21"/>
                      <a:pt x="74" y="21"/>
                    </a:cubicBezTo>
                    <a:cubicBezTo>
                      <a:pt x="74" y="20"/>
                      <a:pt x="75" y="20"/>
                      <a:pt x="75" y="19"/>
                    </a:cubicBezTo>
                    <a:cubicBezTo>
                      <a:pt x="75" y="19"/>
                      <a:pt x="75" y="19"/>
                      <a:pt x="75" y="18"/>
                    </a:cubicBezTo>
                    <a:cubicBezTo>
                      <a:pt x="75" y="18"/>
                      <a:pt x="75" y="18"/>
                      <a:pt x="75" y="17"/>
                    </a:cubicBezTo>
                    <a:cubicBezTo>
                      <a:pt x="75" y="17"/>
                      <a:pt x="74" y="16"/>
                      <a:pt x="74" y="15"/>
                    </a:cubicBezTo>
                    <a:cubicBezTo>
                      <a:pt x="73" y="14"/>
                      <a:pt x="74" y="14"/>
                      <a:pt x="74" y="13"/>
                    </a:cubicBezTo>
                    <a:cubicBezTo>
                      <a:pt x="74" y="13"/>
                      <a:pt x="75" y="12"/>
                      <a:pt x="75" y="12"/>
                    </a:cubicBezTo>
                    <a:cubicBezTo>
                      <a:pt x="74" y="12"/>
                      <a:pt x="73" y="13"/>
                      <a:pt x="72" y="12"/>
                    </a:cubicBezTo>
                    <a:cubicBezTo>
                      <a:pt x="72" y="11"/>
                      <a:pt x="72" y="11"/>
                      <a:pt x="72" y="10"/>
                    </a:cubicBezTo>
                    <a:cubicBezTo>
                      <a:pt x="71" y="10"/>
                      <a:pt x="70" y="10"/>
                      <a:pt x="69" y="9"/>
                    </a:cubicBezTo>
                    <a:cubicBezTo>
                      <a:pt x="68" y="9"/>
                      <a:pt x="68" y="9"/>
                      <a:pt x="67" y="9"/>
                    </a:cubicBezTo>
                    <a:cubicBezTo>
                      <a:pt x="66" y="9"/>
                      <a:pt x="65" y="9"/>
                      <a:pt x="65" y="9"/>
                    </a:cubicBezTo>
                    <a:cubicBezTo>
                      <a:pt x="65" y="9"/>
                      <a:pt x="65" y="8"/>
                      <a:pt x="64" y="8"/>
                    </a:cubicBezTo>
                    <a:cubicBezTo>
                      <a:pt x="64" y="8"/>
                      <a:pt x="64" y="7"/>
                      <a:pt x="64" y="7"/>
                    </a:cubicBezTo>
                    <a:cubicBezTo>
                      <a:pt x="63" y="7"/>
                      <a:pt x="63" y="6"/>
                      <a:pt x="62" y="6"/>
                    </a:cubicBezTo>
                    <a:cubicBezTo>
                      <a:pt x="61" y="6"/>
                      <a:pt x="61" y="6"/>
                      <a:pt x="60" y="6"/>
                    </a:cubicBezTo>
                    <a:cubicBezTo>
                      <a:pt x="59" y="5"/>
                      <a:pt x="59" y="5"/>
                      <a:pt x="59" y="5"/>
                    </a:cubicBezTo>
                    <a:cubicBezTo>
                      <a:pt x="59" y="4"/>
                      <a:pt x="57" y="4"/>
                      <a:pt x="57" y="4"/>
                    </a:cubicBezTo>
                    <a:cubicBezTo>
                      <a:pt x="56" y="5"/>
                      <a:pt x="56" y="5"/>
                      <a:pt x="56" y="4"/>
                    </a:cubicBezTo>
                    <a:cubicBezTo>
                      <a:pt x="55" y="4"/>
                      <a:pt x="54" y="4"/>
                      <a:pt x="53" y="4"/>
                    </a:cubicBezTo>
                    <a:cubicBezTo>
                      <a:pt x="52" y="4"/>
                      <a:pt x="51" y="4"/>
                      <a:pt x="50" y="4"/>
                    </a:cubicBezTo>
                    <a:cubicBezTo>
                      <a:pt x="50" y="3"/>
                      <a:pt x="50" y="1"/>
                      <a:pt x="50" y="0"/>
                    </a:cubicBezTo>
                    <a:cubicBezTo>
                      <a:pt x="50" y="1"/>
                      <a:pt x="48" y="0"/>
                      <a:pt x="47" y="0"/>
                    </a:cubicBezTo>
                    <a:cubicBezTo>
                      <a:pt x="46" y="0"/>
                      <a:pt x="46" y="0"/>
                      <a:pt x="45" y="0"/>
                    </a:cubicBezTo>
                    <a:cubicBezTo>
                      <a:pt x="44" y="0"/>
                      <a:pt x="44" y="0"/>
                      <a:pt x="43" y="0"/>
                    </a:cubicBezTo>
                    <a:cubicBezTo>
                      <a:pt x="42" y="0"/>
                      <a:pt x="42" y="1"/>
                      <a:pt x="41" y="1"/>
                    </a:cubicBezTo>
                    <a:cubicBezTo>
                      <a:pt x="41" y="1"/>
                      <a:pt x="40" y="1"/>
                      <a:pt x="39" y="2"/>
                    </a:cubicBezTo>
                    <a:cubicBezTo>
                      <a:pt x="39" y="2"/>
                      <a:pt x="38" y="2"/>
                      <a:pt x="38" y="3"/>
                    </a:cubicBezTo>
                    <a:cubicBezTo>
                      <a:pt x="37" y="4"/>
                      <a:pt x="37" y="3"/>
                      <a:pt x="36" y="4"/>
                    </a:cubicBezTo>
                    <a:cubicBezTo>
                      <a:pt x="34" y="5"/>
                      <a:pt x="36" y="8"/>
                      <a:pt x="35" y="10"/>
                    </a:cubicBezTo>
                    <a:cubicBezTo>
                      <a:pt x="34" y="10"/>
                      <a:pt x="34" y="10"/>
                      <a:pt x="33" y="10"/>
                    </a:cubicBezTo>
                    <a:cubicBezTo>
                      <a:pt x="32" y="11"/>
                      <a:pt x="32" y="11"/>
                      <a:pt x="31" y="11"/>
                    </a:cubicBezTo>
                    <a:cubicBezTo>
                      <a:pt x="30" y="12"/>
                      <a:pt x="29" y="12"/>
                      <a:pt x="28" y="13"/>
                    </a:cubicBezTo>
                    <a:cubicBezTo>
                      <a:pt x="27" y="14"/>
                      <a:pt x="26" y="14"/>
                      <a:pt x="25" y="15"/>
                    </a:cubicBezTo>
                    <a:cubicBezTo>
                      <a:pt x="24" y="16"/>
                      <a:pt x="24" y="17"/>
                      <a:pt x="23" y="18"/>
                    </a:cubicBezTo>
                    <a:cubicBezTo>
                      <a:pt x="23" y="20"/>
                      <a:pt x="20" y="22"/>
                      <a:pt x="19" y="23"/>
                    </a:cubicBezTo>
                    <a:cubicBezTo>
                      <a:pt x="18" y="24"/>
                      <a:pt x="19" y="24"/>
                      <a:pt x="18" y="25"/>
                    </a:cubicBezTo>
                    <a:cubicBezTo>
                      <a:pt x="18" y="25"/>
                      <a:pt x="18" y="26"/>
                      <a:pt x="17" y="26"/>
                    </a:cubicBezTo>
                    <a:cubicBezTo>
                      <a:pt x="16" y="26"/>
                      <a:pt x="15" y="26"/>
                      <a:pt x="15" y="27"/>
                    </a:cubicBezTo>
                    <a:cubicBezTo>
                      <a:pt x="14" y="27"/>
                      <a:pt x="13" y="26"/>
                      <a:pt x="12" y="26"/>
                    </a:cubicBezTo>
                    <a:cubicBezTo>
                      <a:pt x="11" y="26"/>
                      <a:pt x="10" y="25"/>
                      <a:pt x="9" y="25"/>
                    </a:cubicBezTo>
                    <a:cubicBezTo>
                      <a:pt x="9" y="25"/>
                      <a:pt x="8" y="26"/>
                      <a:pt x="7" y="26"/>
                    </a:cubicBezTo>
                    <a:cubicBezTo>
                      <a:pt x="6" y="26"/>
                      <a:pt x="6" y="25"/>
                      <a:pt x="6" y="25"/>
                    </a:cubicBezTo>
                    <a:cubicBezTo>
                      <a:pt x="6" y="25"/>
                      <a:pt x="5" y="24"/>
                      <a:pt x="5" y="24"/>
                    </a:cubicBezTo>
                    <a:cubicBezTo>
                      <a:pt x="4" y="24"/>
                      <a:pt x="4" y="24"/>
                      <a:pt x="4" y="24"/>
                    </a:cubicBezTo>
                    <a:cubicBezTo>
                      <a:pt x="2" y="25"/>
                      <a:pt x="1" y="24"/>
                      <a:pt x="1" y="24"/>
                    </a:cubicBezTo>
                    <a:cubicBezTo>
                      <a:pt x="0" y="25"/>
                      <a:pt x="0" y="25"/>
                      <a:pt x="1" y="26"/>
                    </a:cubicBezTo>
                    <a:cubicBezTo>
                      <a:pt x="1" y="27"/>
                      <a:pt x="1" y="27"/>
                      <a:pt x="2" y="28"/>
                    </a:cubicBezTo>
                    <a:cubicBezTo>
                      <a:pt x="2" y="29"/>
                      <a:pt x="3" y="30"/>
                      <a:pt x="3" y="31"/>
                    </a:cubicBezTo>
                    <a:cubicBezTo>
                      <a:pt x="4" y="31"/>
                      <a:pt x="4" y="32"/>
                      <a:pt x="5" y="33"/>
                    </a:cubicBezTo>
                    <a:cubicBezTo>
                      <a:pt x="6" y="33"/>
                      <a:pt x="5" y="34"/>
                      <a:pt x="6" y="35"/>
                    </a:cubicBezTo>
                    <a:cubicBezTo>
                      <a:pt x="6" y="36"/>
                      <a:pt x="7" y="36"/>
                      <a:pt x="7" y="37"/>
                    </a:cubicBezTo>
                    <a:cubicBezTo>
                      <a:pt x="7" y="37"/>
                      <a:pt x="7" y="38"/>
                      <a:pt x="7" y="38"/>
                    </a:cubicBezTo>
                    <a:cubicBezTo>
                      <a:pt x="7" y="38"/>
                      <a:pt x="7" y="39"/>
                      <a:pt x="7" y="39"/>
                    </a:cubicBezTo>
                    <a:cubicBezTo>
                      <a:pt x="8" y="40"/>
                      <a:pt x="8" y="41"/>
                      <a:pt x="8" y="42"/>
                    </a:cubicBezTo>
                    <a:cubicBezTo>
                      <a:pt x="9" y="43"/>
                      <a:pt x="9" y="43"/>
                      <a:pt x="10" y="43"/>
                    </a:cubicBezTo>
                    <a:cubicBezTo>
                      <a:pt x="11" y="44"/>
                      <a:pt x="10" y="44"/>
                      <a:pt x="10" y="44"/>
                    </a:cubicBezTo>
                    <a:cubicBezTo>
                      <a:pt x="11" y="45"/>
                      <a:pt x="11" y="45"/>
                      <a:pt x="12" y="45"/>
                    </a:cubicBezTo>
                    <a:cubicBezTo>
                      <a:pt x="13" y="46"/>
                      <a:pt x="13" y="46"/>
                      <a:pt x="14" y="47"/>
                    </a:cubicBezTo>
                    <a:cubicBezTo>
                      <a:pt x="14" y="47"/>
                      <a:pt x="14" y="47"/>
                      <a:pt x="14" y="47"/>
                    </a:cubicBezTo>
                    <a:cubicBezTo>
                      <a:pt x="15" y="48"/>
                      <a:pt x="15" y="48"/>
                      <a:pt x="16" y="48"/>
                    </a:cubicBezTo>
                    <a:cubicBezTo>
                      <a:pt x="16" y="48"/>
                      <a:pt x="17" y="48"/>
                      <a:pt x="18" y="49"/>
                    </a:cubicBezTo>
                    <a:cubicBezTo>
                      <a:pt x="18" y="49"/>
                      <a:pt x="18" y="49"/>
                      <a:pt x="19" y="49"/>
                    </a:cubicBezTo>
                    <a:cubicBezTo>
                      <a:pt x="19" y="50"/>
                      <a:pt x="19" y="50"/>
                      <a:pt x="19" y="50"/>
                    </a:cubicBezTo>
                    <a:cubicBezTo>
                      <a:pt x="19" y="51"/>
                      <a:pt x="19" y="52"/>
                      <a:pt x="19" y="53"/>
                    </a:cubicBezTo>
                    <a:cubicBezTo>
                      <a:pt x="20" y="53"/>
                      <a:pt x="22" y="53"/>
                      <a:pt x="23" y="53"/>
                    </a:cubicBezTo>
                    <a:cubicBezTo>
                      <a:pt x="23" y="53"/>
                      <a:pt x="23" y="54"/>
                      <a:pt x="23" y="54"/>
                    </a:cubicBezTo>
                    <a:cubicBezTo>
                      <a:pt x="23" y="55"/>
                      <a:pt x="23" y="56"/>
                      <a:pt x="23" y="56"/>
                    </a:cubicBezTo>
                    <a:cubicBezTo>
                      <a:pt x="23" y="57"/>
                      <a:pt x="23" y="57"/>
                      <a:pt x="23" y="58"/>
                    </a:cubicBezTo>
                    <a:cubicBezTo>
                      <a:pt x="23" y="59"/>
                      <a:pt x="23" y="59"/>
                      <a:pt x="23" y="60"/>
                    </a:cubicBezTo>
                    <a:cubicBezTo>
                      <a:pt x="23" y="61"/>
                      <a:pt x="24" y="62"/>
                      <a:pt x="25" y="63"/>
                    </a:cubicBezTo>
                    <a:cubicBezTo>
                      <a:pt x="25" y="64"/>
                      <a:pt x="25" y="65"/>
                      <a:pt x="27" y="65"/>
                    </a:cubicBezTo>
                    <a:cubicBezTo>
                      <a:pt x="27" y="66"/>
                      <a:pt x="28" y="66"/>
                      <a:pt x="29" y="66"/>
                    </a:cubicBezTo>
                    <a:cubicBezTo>
                      <a:pt x="29" y="66"/>
                      <a:pt x="30" y="66"/>
                      <a:pt x="30" y="66"/>
                    </a:cubicBezTo>
                    <a:cubicBezTo>
                      <a:pt x="31" y="66"/>
                      <a:pt x="31" y="66"/>
                      <a:pt x="32" y="66"/>
                    </a:cubicBezTo>
                    <a:cubicBezTo>
                      <a:pt x="33" y="67"/>
                      <a:pt x="33" y="67"/>
                      <a:pt x="34" y="67"/>
                    </a:cubicBezTo>
                    <a:cubicBezTo>
                      <a:pt x="35" y="68"/>
                      <a:pt x="36" y="67"/>
                      <a:pt x="35" y="69"/>
                    </a:cubicBezTo>
                    <a:cubicBezTo>
                      <a:pt x="35" y="70"/>
                      <a:pt x="36" y="71"/>
                      <a:pt x="37" y="71"/>
                    </a:cubicBezTo>
                    <a:cubicBezTo>
                      <a:pt x="37" y="71"/>
                      <a:pt x="37" y="71"/>
                      <a:pt x="38" y="71"/>
                    </a:cubicBezTo>
                    <a:cubicBezTo>
                      <a:pt x="38" y="71"/>
                      <a:pt x="38" y="72"/>
                      <a:pt x="38" y="72"/>
                    </a:cubicBezTo>
                    <a:cubicBezTo>
                      <a:pt x="39" y="72"/>
                      <a:pt x="40" y="72"/>
                      <a:pt x="40" y="72"/>
                    </a:cubicBezTo>
                    <a:cubicBezTo>
                      <a:pt x="42" y="71"/>
                      <a:pt x="43" y="72"/>
                      <a:pt x="44" y="72"/>
                    </a:cubicBezTo>
                    <a:cubicBezTo>
                      <a:pt x="44" y="72"/>
                      <a:pt x="45" y="73"/>
                      <a:pt x="45" y="73"/>
                    </a:cubicBezTo>
                    <a:cubicBezTo>
                      <a:pt x="46" y="73"/>
                      <a:pt x="46" y="73"/>
                      <a:pt x="47" y="74"/>
                    </a:cubicBezTo>
                    <a:cubicBezTo>
                      <a:pt x="48" y="74"/>
                      <a:pt x="49" y="74"/>
                      <a:pt x="50" y="74"/>
                    </a:cubicBezTo>
                    <a:cubicBezTo>
                      <a:pt x="51" y="73"/>
                      <a:pt x="52" y="73"/>
                      <a:pt x="52" y="73"/>
                    </a:cubicBezTo>
                    <a:cubicBezTo>
                      <a:pt x="53" y="73"/>
                      <a:pt x="53" y="73"/>
                      <a:pt x="54" y="74"/>
                    </a:cubicBezTo>
                    <a:cubicBezTo>
                      <a:pt x="55" y="74"/>
                      <a:pt x="56" y="74"/>
                      <a:pt x="57" y="75"/>
                    </a:cubicBezTo>
                    <a:cubicBezTo>
                      <a:pt x="59" y="73"/>
                      <a:pt x="61" y="70"/>
                      <a:pt x="63" y="68"/>
                    </a:cubicBezTo>
                    <a:cubicBezTo>
                      <a:pt x="64" y="67"/>
                      <a:pt x="65" y="66"/>
                      <a:pt x="66" y="65"/>
                    </a:cubicBezTo>
                    <a:cubicBezTo>
                      <a:pt x="66" y="64"/>
                      <a:pt x="68" y="62"/>
                      <a:pt x="68" y="63"/>
                    </a:cubicBezTo>
                    <a:cubicBezTo>
                      <a:pt x="68" y="62"/>
                      <a:pt x="68" y="61"/>
                      <a:pt x="67" y="61"/>
                    </a:cubicBezTo>
                    <a:cubicBezTo>
                      <a:pt x="67" y="60"/>
                      <a:pt x="68" y="59"/>
                      <a:pt x="68" y="59"/>
                    </a:cubicBezTo>
                    <a:cubicBezTo>
                      <a:pt x="69" y="58"/>
                      <a:pt x="68" y="56"/>
                      <a:pt x="69" y="55"/>
                    </a:cubicBezTo>
                    <a:cubicBezTo>
                      <a:pt x="69" y="54"/>
                      <a:pt x="70" y="55"/>
                      <a:pt x="71" y="54"/>
                    </a:cubicBezTo>
                    <a:cubicBezTo>
                      <a:pt x="71" y="53"/>
                      <a:pt x="71" y="53"/>
                      <a:pt x="72" y="52"/>
                    </a:cubicBezTo>
                    <a:cubicBezTo>
                      <a:pt x="72" y="52"/>
                      <a:pt x="72" y="51"/>
                      <a:pt x="72" y="51"/>
                    </a:cubicBezTo>
                    <a:cubicBezTo>
                      <a:pt x="72" y="51"/>
                      <a:pt x="72" y="50"/>
                      <a:pt x="73" y="50"/>
                    </a:cubicBezTo>
                    <a:cubicBezTo>
                      <a:pt x="73" y="50"/>
                      <a:pt x="73" y="49"/>
                      <a:pt x="73" y="49"/>
                    </a:cubicBezTo>
                    <a:cubicBezTo>
                      <a:pt x="73" y="49"/>
                      <a:pt x="73" y="49"/>
                      <a:pt x="73" y="49"/>
                    </a:cubicBezTo>
                    <a:cubicBezTo>
                      <a:pt x="73" y="48"/>
                      <a:pt x="74" y="49"/>
                      <a:pt x="74" y="48"/>
                    </a:cubicBezTo>
                    <a:cubicBezTo>
                      <a:pt x="74" y="48"/>
                      <a:pt x="74" y="48"/>
                      <a:pt x="74" y="48"/>
                    </a:cubicBezTo>
                    <a:cubicBezTo>
                      <a:pt x="74" y="47"/>
                      <a:pt x="74" y="46"/>
                      <a:pt x="74" y="46"/>
                    </a:cubicBezTo>
                    <a:cubicBezTo>
                      <a:pt x="74" y="45"/>
                      <a:pt x="74" y="45"/>
                      <a:pt x="74" y="45"/>
                    </a:cubicBezTo>
                    <a:cubicBezTo>
                      <a:pt x="74" y="45"/>
                      <a:pt x="74" y="44"/>
                      <a:pt x="74" y="44"/>
                    </a:cubicBezTo>
                    <a:cubicBezTo>
                      <a:pt x="73" y="44"/>
                      <a:pt x="73" y="45"/>
                      <a:pt x="73" y="45"/>
                    </a:cubicBezTo>
                    <a:cubicBezTo>
                      <a:pt x="72" y="45"/>
                      <a:pt x="72" y="44"/>
                      <a:pt x="73" y="43"/>
                    </a:cubicBezTo>
                    <a:cubicBezTo>
                      <a:pt x="73" y="43"/>
                      <a:pt x="73" y="43"/>
                      <a:pt x="73" y="42"/>
                    </a:cubicBezTo>
                    <a:cubicBezTo>
                      <a:pt x="72" y="42"/>
                      <a:pt x="72" y="42"/>
                      <a:pt x="72" y="42"/>
                    </a:cubicBezTo>
                    <a:cubicBezTo>
                      <a:pt x="72" y="42"/>
                      <a:pt x="72" y="41"/>
                      <a:pt x="72" y="41"/>
                    </a:cubicBezTo>
                    <a:cubicBezTo>
                      <a:pt x="73" y="40"/>
                      <a:pt x="73" y="39"/>
                      <a:pt x="73" y="38"/>
                    </a:cubicBezTo>
                    <a:cubicBezTo>
                      <a:pt x="73" y="38"/>
                      <a:pt x="73" y="37"/>
                      <a:pt x="72" y="37"/>
                    </a:cubicBezTo>
                    <a:cubicBezTo>
                      <a:pt x="72" y="37"/>
                      <a:pt x="71" y="37"/>
                      <a:pt x="71" y="37"/>
                    </a:cubicBezTo>
                    <a:cubicBezTo>
                      <a:pt x="71" y="36"/>
                      <a:pt x="72" y="36"/>
                      <a:pt x="72" y="36"/>
                    </a:cubicBezTo>
                    <a:cubicBezTo>
                      <a:pt x="72" y="36"/>
                      <a:pt x="71" y="36"/>
                      <a:pt x="71" y="35"/>
                    </a:cubicBezTo>
                    <a:cubicBezTo>
                      <a:pt x="71" y="35"/>
                      <a:pt x="72" y="35"/>
                      <a:pt x="73" y="35"/>
                    </a:cubicBezTo>
                    <a:cubicBezTo>
                      <a:pt x="75" y="35"/>
                      <a:pt x="73" y="33"/>
                      <a:pt x="73" y="32"/>
                    </a:cubicBezTo>
                    <a:cubicBezTo>
                      <a:pt x="74" y="32"/>
                      <a:pt x="75" y="32"/>
                      <a:pt x="74" y="31"/>
                    </a:cubicBezTo>
                    <a:cubicBezTo>
                      <a:pt x="74" y="30"/>
                      <a:pt x="75" y="31"/>
                      <a:pt x="75" y="30"/>
                    </a:cubicBezTo>
                    <a:cubicBezTo>
                      <a:pt x="75" y="29"/>
                      <a:pt x="74" y="29"/>
                      <a:pt x="74" y="28"/>
                    </a:cubicBezTo>
                    <a:cubicBezTo>
                      <a:pt x="74" y="27"/>
                      <a:pt x="74" y="27"/>
                      <a:pt x="74" y="26"/>
                    </a:cubicBezTo>
                    <a:cubicBezTo>
                      <a:pt x="74" y="25"/>
                      <a:pt x="74" y="25"/>
                      <a:pt x="74" y="24"/>
                    </a:cubicBezTo>
                    <a:cubicBezTo>
                      <a:pt x="75" y="24"/>
                      <a:pt x="75" y="23"/>
                      <a:pt x="75" y="2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71" name="Zambia">
                <a:extLst>
                  <a:ext uri="{FF2B5EF4-FFF2-40B4-BE49-F238E27FC236}">
                    <a16:creationId xmlns:a16="http://schemas.microsoft.com/office/drawing/2014/main" id="{9DEECEA4-08DF-4D19-4CD1-3D88BC348203}"/>
                  </a:ext>
                </a:extLst>
              </p:cNvPr>
              <p:cNvSpPr>
                <a:spLocks/>
              </p:cNvSpPr>
              <p:nvPr/>
            </p:nvSpPr>
            <p:spPr bwMode="auto">
              <a:xfrm>
                <a:off x="8311492" y="5156913"/>
                <a:ext cx="230858" cy="227116"/>
              </a:xfrm>
              <a:custGeom>
                <a:avLst/>
                <a:gdLst/>
                <a:ahLst/>
                <a:cxnLst>
                  <a:cxn ang="0">
                    <a:pos x="111" y="17"/>
                  </a:cxn>
                  <a:cxn ang="0">
                    <a:pos x="108" y="15"/>
                  </a:cxn>
                  <a:cxn ang="0">
                    <a:pos x="105" y="11"/>
                  </a:cxn>
                  <a:cxn ang="0">
                    <a:pos x="98" y="9"/>
                  </a:cxn>
                  <a:cxn ang="0">
                    <a:pos x="93" y="4"/>
                  </a:cxn>
                  <a:cxn ang="0">
                    <a:pos x="90" y="5"/>
                  </a:cxn>
                  <a:cxn ang="0">
                    <a:pos x="86" y="3"/>
                  </a:cxn>
                  <a:cxn ang="0">
                    <a:pos x="84" y="3"/>
                  </a:cxn>
                  <a:cxn ang="0">
                    <a:pos x="68" y="2"/>
                  </a:cxn>
                  <a:cxn ang="0">
                    <a:pos x="65" y="14"/>
                  </a:cxn>
                  <a:cxn ang="0">
                    <a:pos x="65" y="22"/>
                  </a:cxn>
                  <a:cxn ang="0">
                    <a:pos x="65" y="29"/>
                  </a:cxn>
                  <a:cxn ang="0">
                    <a:pos x="63" y="35"/>
                  </a:cxn>
                  <a:cxn ang="0">
                    <a:pos x="67" y="42"/>
                  </a:cxn>
                  <a:cxn ang="0">
                    <a:pos x="74" y="46"/>
                  </a:cxn>
                  <a:cxn ang="0">
                    <a:pos x="75" y="43"/>
                  </a:cxn>
                  <a:cxn ang="0">
                    <a:pos x="76" y="55"/>
                  </a:cxn>
                  <a:cxn ang="0">
                    <a:pos x="74" y="55"/>
                  </a:cxn>
                  <a:cxn ang="0">
                    <a:pos x="68" y="55"/>
                  </a:cxn>
                  <a:cxn ang="0">
                    <a:pos x="65" y="50"/>
                  </a:cxn>
                  <a:cxn ang="0">
                    <a:pos x="64" y="48"/>
                  </a:cxn>
                  <a:cxn ang="0">
                    <a:pos x="59" y="45"/>
                  </a:cxn>
                  <a:cxn ang="0">
                    <a:pos x="52" y="39"/>
                  </a:cxn>
                  <a:cxn ang="0">
                    <a:pos x="49" y="39"/>
                  </a:cxn>
                  <a:cxn ang="0">
                    <a:pos x="47" y="41"/>
                  </a:cxn>
                  <a:cxn ang="0">
                    <a:pos x="41" y="40"/>
                  </a:cxn>
                  <a:cxn ang="0">
                    <a:pos x="36" y="38"/>
                  </a:cxn>
                  <a:cxn ang="0">
                    <a:pos x="33" y="34"/>
                  </a:cxn>
                  <a:cxn ang="0">
                    <a:pos x="27" y="34"/>
                  </a:cxn>
                  <a:cxn ang="0">
                    <a:pos x="24" y="32"/>
                  </a:cxn>
                  <a:cxn ang="0">
                    <a:pos x="21" y="29"/>
                  </a:cxn>
                  <a:cxn ang="0">
                    <a:pos x="20" y="37"/>
                  </a:cxn>
                  <a:cxn ang="0">
                    <a:pos x="19" y="50"/>
                  </a:cxn>
                  <a:cxn ang="0">
                    <a:pos x="6" y="52"/>
                  </a:cxn>
                  <a:cxn ang="0">
                    <a:pos x="1" y="57"/>
                  </a:cxn>
                  <a:cxn ang="0">
                    <a:pos x="2" y="89"/>
                  </a:cxn>
                  <a:cxn ang="0">
                    <a:pos x="15" y="103"/>
                  </a:cxn>
                  <a:cxn ang="0">
                    <a:pos x="26" y="102"/>
                  </a:cxn>
                  <a:cxn ang="0">
                    <a:pos x="34" y="105"/>
                  </a:cxn>
                  <a:cxn ang="0">
                    <a:pos x="41" y="106"/>
                  </a:cxn>
                  <a:cxn ang="0">
                    <a:pos x="46" y="108"/>
                  </a:cxn>
                  <a:cxn ang="0">
                    <a:pos x="55" y="98"/>
                  </a:cxn>
                  <a:cxn ang="0">
                    <a:pos x="66" y="90"/>
                  </a:cxn>
                  <a:cxn ang="0">
                    <a:pos x="68" y="84"/>
                  </a:cxn>
                  <a:cxn ang="0">
                    <a:pos x="79" y="81"/>
                  </a:cxn>
                  <a:cxn ang="0">
                    <a:pos x="80" y="76"/>
                  </a:cxn>
                  <a:cxn ang="0">
                    <a:pos x="87" y="71"/>
                  </a:cxn>
                  <a:cxn ang="0">
                    <a:pos x="109" y="63"/>
                  </a:cxn>
                  <a:cxn ang="0">
                    <a:pos x="106" y="62"/>
                  </a:cxn>
                  <a:cxn ang="0">
                    <a:pos x="104" y="58"/>
                  </a:cxn>
                  <a:cxn ang="0">
                    <a:pos x="107" y="53"/>
                  </a:cxn>
                  <a:cxn ang="0">
                    <a:pos x="109" y="48"/>
                  </a:cxn>
                  <a:cxn ang="0">
                    <a:pos x="111" y="45"/>
                  </a:cxn>
                  <a:cxn ang="0">
                    <a:pos x="110" y="37"/>
                  </a:cxn>
                  <a:cxn ang="0">
                    <a:pos x="111" y="33"/>
                  </a:cxn>
                  <a:cxn ang="0">
                    <a:pos x="112" y="28"/>
                  </a:cxn>
                </a:cxnLst>
                <a:rect l="0" t="0" r="r" b="b"/>
                <a:pathLst>
                  <a:path w="114" h="108">
                    <a:moveTo>
                      <a:pt x="113" y="24"/>
                    </a:moveTo>
                    <a:cubicBezTo>
                      <a:pt x="113" y="23"/>
                      <a:pt x="113" y="23"/>
                      <a:pt x="113" y="22"/>
                    </a:cubicBezTo>
                    <a:cubicBezTo>
                      <a:pt x="113" y="21"/>
                      <a:pt x="112" y="21"/>
                      <a:pt x="112" y="20"/>
                    </a:cubicBezTo>
                    <a:cubicBezTo>
                      <a:pt x="110" y="19"/>
                      <a:pt x="112" y="18"/>
                      <a:pt x="111" y="17"/>
                    </a:cubicBezTo>
                    <a:cubicBezTo>
                      <a:pt x="111" y="17"/>
                      <a:pt x="110" y="16"/>
                      <a:pt x="110" y="15"/>
                    </a:cubicBezTo>
                    <a:cubicBezTo>
                      <a:pt x="110" y="15"/>
                      <a:pt x="110" y="14"/>
                      <a:pt x="109" y="15"/>
                    </a:cubicBezTo>
                    <a:cubicBezTo>
                      <a:pt x="109" y="15"/>
                      <a:pt x="109" y="15"/>
                      <a:pt x="109" y="15"/>
                    </a:cubicBezTo>
                    <a:cubicBezTo>
                      <a:pt x="109" y="15"/>
                      <a:pt x="108" y="15"/>
                      <a:pt x="108" y="15"/>
                    </a:cubicBezTo>
                    <a:cubicBezTo>
                      <a:pt x="108" y="15"/>
                      <a:pt x="108" y="15"/>
                      <a:pt x="108" y="14"/>
                    </a:cubicBezTo>
                    <a:cubicBezTo>
                      <a:pt x="108" y="13"/>
                      <a:pt x="108" y="14"/>
                      <a:pt x="107" y="13"/>
                    </a:cubicBezTo>
                    <a:cubicBezTo>
                      <a:pt x="107" y="12"/>
                      <a:pt x="107" y="12"/>
                      <a:pt x="106" y="12"/>
                    </a:cubicBezTo>
                    <a:cubicBezTo>
                      <a:pt x="106" y="12"/>
                      <a:pt x="105" y="11"/>
                      <a:pt x="105" y="11"/>
                    </a:cubicBezTo>
                    <a:cubicBezTo>
                      <a:pt x="104" y="11"/>
                      <a:pt x="104" y="11"/>
                      <a:pt x="103" y="11"/>
                    </a:cubicBezTo>
                    <a:cubicBezTo>
                      <a:pt x="103" y="10"/>
                      <a:pt x="103" y="10"/>
                      <a:pt x="102" y="10"/>
                    </a:cubicBezTo>
                    <a:cubicBezTo>
                      <a:pt x="102" y="9"/>
                      <a:pt x="101" y="10"/>
                      <a:pt x="100" y="9"/>
                    </a:cubicBezTo>
                    <a:cubicBezTo>
                      <a:pt x="100" y="9"/>
                      <a:pt x="99" y="8"/>
                      <a:pt x="98" y="9"/>
                    </a:cubicBezTo>
                    <a:cubicBezTo>
                      <a:pt x="98" y="9"/>
                      <a:pt x="98" y="8"/>
                      <a:pt x="98" y="8"/>
                    </a:cubicBezTo>
                    <a:cubicBezTo>
                      <a:pt x="98" y="7"/>
                      <a:pt x="96" y="7"/>
                      <a:pt x="96" y="7"/>
                    </a:cubicBezTo>
                    <a:cubicBezTo>
                      <a:pt x="95" y="7"/>
                      <a:pt x="95" y="7"/>
                      <a:pt x="94" y="6"/>
                    </a:cubicBezTo>
                    <a:cubicBezTo>
                      <a:pt x="94" y="6"/>
                      <a:pt x="94" y="4"/>
                      <a:pt x="93" y="4"/>
                    </a:cubicBezTo>
                    <a:cubicBezTo>
                      <a:pt x="93" y="4"/>
                      <a:pt x="93" y="4"/>
                      <a:pt x="92" y="4"/>
                    </a:cubicBezTo>
                    <a:cubicBezTo>
                      <a:pt x="92" y="4"/>
                      <a:pt x="92" y="4"/>
                      <a:pt x="92" y="4"/>
                    </a:cubicBezTo>
                    <a:cubicBezTo>
                      <a:pt x="91" y="4"/>
                      <a:pt x="91" y="3"/>
                      <a:pt x="90" y="4"/>
                    </a:cubicBezTo>
                    <a:cubicBezTo>
                      <a:pt x="91" y="4"/>
                      <a:pt x="91" y="5"/>
                      <a:pt x="90" y="5"/>
                    </a:cubicBezTo>
                    <a:cubicBezTo>
                      <a:pt x="90" y="5"/>
                      <a:pt x="90" y="5"/>
                      <a:pt x="90" y="5"/>
                    </a:cubicBezTo>
                    <a:cubicBezTo>
                      <a:pt x="90" y="5"/>
                      <a:pt x="89" y="6"/>
                      <a:pt x="89" y="6"/>
                    </a:cubicBezTo>
                    <a:cubicBezTo>
                      <a:pt x="88" y="6"/>
                      <a:pt x="88" y="4"/>
                      <a:pt x="87" y="4"/>
                    </a:cubicBezTo>
                    <a:cubicBezTo>
                      <a:pt x="87" y="3"/>
                      <a:pt x="86" y="3"/>
                      <a:pt x="86" y="3"/>
                    </a:cubicBezTo>
                    <a:cubicBezTo>
                      <a:pt x="86" y="3"/>
                      <a:pt x="85" y="2"/>
                      <a:pt x="85" y="3"/>
                    </a:cubicBezTo>
                    <a:cubicBezTo>
                      <a:pt x="85" y="3"/>
                      <a:pt x="85" y="3"/>
                      <a:pt x="85" y="3"/>
                    </a:cubicBezTo>
                    <a:cubicBezTo>
                      <a:pt x="85" y="3"/>
                      <a:pt x="84" y="4"/>
                      <a:pt x="84" y="4"/>
                    </a:cubicBezTo>
                    <a:cubicBezTo>
                      <a:pt x="84" y="3"/>
                      <a:pt x="84" y="3"/>
                      <a:pt x="84" y="3"/>
                    </a:cubicBezTo>
                    <a:cubicBezTo>
                      <a:pt x="84" y="3"/>
                      <a:pt x="84" y="3"/>
                      <a:pt x="83" y="3"/>
                    </a:cubicBezTo>
                    <a:cubicBezTo>
                      <a:pt x="83" y="2"/>
                      <a:pt x="83" y="2"/>
                      <a:pt x="83" y="2"/>
                    </a:cubicBezTo>
                    <a:cubicBezTo>
                      <a:pt x="84" y="1"/>
                      <a:pt x="85" y="1"/>
                      <a:pt x="85" y="0"/>
                    </a:cubicBezTo>
                    <a:cubicBezTo>
                      <a:pt x="79" y="1"/>
                      <a:pt x="74" y="1"/>
                      <a:pt x="68" y="2"/>
                    </a:cubicBezTo>
                    <a:cubicBezTo>
                      <a:pt x="70" y="5"/>
                      <a:pt x="66" y="9"/>
                      <a:pt x="65" y="10"/>
                    </a:cubicBezTo>
                    <a:cubicBezTo>
                      <a:pt x="64" y="10"/>
                      <a:pt x="63" y="11"/>
                      <a:pt x="63" y="11"/>
                    </a:cubicBezTo>
                    <a:cubicBezTo>
                      <a:pt x="63" y="12"/>
                      <a:pt x="64" y="12"/>
                      <a:pt x="64" y="12"/>
                    </a:cubicBezTo>
                    <a:cubicBezTo>
                      <a:pt x="65" y="12"/>
                      <a:pt x="64" y="14"/>
                      <a:pt x="65" y="14"/>
                    </a:cubicBezTo>
                    <a:cubicBezTo>
                      <a:pt x="65" y="14"/>
                      <a:pt x="65" y="16"/>
                      <a:pt x="66" y="16"/>
                    </a:cubicBezTo>
                    <a:cubicBezTo>
                      <a:pt x="66" y="17"/>
                      <a:pt x="66" y="17"/>
                      <a:pt x="66" y="18"/>
                    </a:cubicBezTo>
                    <a:cubicBezTo>
                      <a:pt x="65" y="19"/>
                      <a:pt x="66" y="19"/>
                      <a:pt x="65" y="20"/>
                    </a:cubicBezTo>
                    <a:cubicBezTo>
                      <a:pt x="65" y="21"/>
                      <a:pt x="65" y="21"/>
                      <a:pt x="65" y="22"/>
                    </a:cubicBezTo>
                    <a:cubicBezTo>
                      <a:pt x="66" y="22"/>
                      <a:pt x="65" y="23"/>
                      <a:pt x="65" y="24"/>
                    </a:cubicBezTo>
                    <a:cubicBezTo>
                      <a:pt x="66" y="24"/>
                      <a:pt x="66" y="25"/>
                      <a:pt x="66" y="26"/>
                    </a:cubicBezTo>
                    <a:cubicBezTo>
                      <a:pt x="66" y="27"/>
                      <a:pt x="66" y="26"/>
                      <a:pt x="66" y="27"/>
                    </a:cubicBezTo>
                    <a:cubicBezTo>
                      <a:pt x="65" y="28"/>
                      <a:pt x="65" y="28"/>
                      <a:pt x="65" y="29"/>
                    </a:cubicBezTo>
                    <a:cubicBezTo>
                      <a:pt x="64" y="30"/>
                      <a:pt x="64" y="31"/>
                      <a:pt x="64" y="31"/>
                    </a:cubicBezTo>
                    <a:cubicBezTo>
                      <a:pt x="64" y="32"/>
                      <a:pt x="64" y="33"/>
                      <a:pt x="63" y="33"/>
                    </a:cubicBezTo>
                    <a:cubicBezTo>
                      <a:pt x="63" y="34"/>
                      <a:pt x="63" y="34"/>
                      <a:pt x="63" y="34"/>
                    </a:cubicBezTo>
                    <a:cubicBezTo>
                      <a:pt x="63" y="35"/>
                      <a:pt x="63" y="35"/>
                      <a:pt x="63" y="35"/>
                    </a:cubicBezTo>
                    <a:cubicBezTo>
                      <a:pt x="62" y="36"/>
                      <a:pt x="63" y="36"/>
                      <a:pt x="63" y="37"/>
                    </a:cubicBezTo>
                    <a:cubicBezTo>
                      <a:pt x="63" y="38"/>
                      <a:pt x="63" y="39"/>
                      <a:pt x="64" y="39"/>
                    </a:cubicBezTo>
                    <a:cubicBezTo>
                      <a:pt x="64" y="40"/>
                      <a:pt x="65" y="40"/>
                      <a:pt x="65" y="40"/>
                    </a:cubicBezTo>
                    <a:cubicBezTo>
                      <a:pt x="66" y="41"/>
                      <a:pt x="66" y="41"/>
                      <a:pt x="67" y="42"/>
                    </a:cubicBezTo>
                    <a:cubicBezTo>
                      <a:pt x="67" y="42"/>
                      <a:pt x="67" y="43"/>
                      <a:pt x="68" y="43"/>
                    </a:cubicBezTo>
                    <a:cubicBezTo>
                      <a:pt x="68" y="44"/>
                      <a:pt x="69" y="46"/>
                      <a:pt x="70" y="45"/>
                    </a:cubicBezTo>
                    <a:cubicBezTo>
                      <a:pt x="71" y="45"/>
                      <a:pt x="71" y="46"/>
                      <a:pt x="72" y="46"/>
                    </a:cubicBezTo>
                    <a:cubicBezTo>
                      <a:pt x="73" y="46"/>
                      <a:pt x="73" y="46"/>
                      <a:pt x="74" y="46"/>
                    </a:cubicBezTo>
                    <a:cubicBezTo>
                      <a:pt x="74" y="46"/>
                      <a:pt x="74" y="46"/>
                      <a:pt x="74" y="46"/>
                    </a:cubicBezTo>
                    <a:cubicBezTo>
                      <a:pt x="73" y="45"/>
                      <a:pt x="73" y="45"/>
                      <a:pt x="73" y="45"/>
                    </a:cubicBezTo>
                    <a:cubicBezTo>
                      <a:pt x="73" y="44"/>
                      <a:pt x="73" y="44"/>
                      <a:pt x="74" y="43"/>
                    </a:cubicBezTo>
                    <a:cubicBezTo>
                      <a:pt x="74" y="43"/>
                      <a:pt x="75" y="44"/>
                      <a:pt x="75" y="43"/>
                    </a:cubicBezTo>
                    <a:cubicBezTo>
                      <a:pt x="76" y="43"/>
                      <a:pt x="77" y="43"/>
                      <a:pt x="77" y="43"/>
                    </a:cubicBezTo>
                    <a:cubicBezTo>
                      <a:pt x="77" y="44"/>
                      <a:pt x="77" y="45"/>
                      <a:pt x="77" y="46"/>
                    </a:cubicBezTo>
                    <a:cubicBezTo>
                      <a:pt x="76" y="48"/>
                      <a:pt x="76" y="50"/>
                      <a:pt x="76" y="52"/>
                    </a:cubicBezTo>
                    <a:cubicBezTo>
                      <a:pt x="76" y="53"/>
                      <a:pt x="76" y="54"/>
                      <a:pt x="76" y="55"/>
                    </a:cubicBezTo>
                    <a:cubicBezTo>
                      <a:pt x="76" y="55"/>
                      <a:pt x="76" y="57"/>
                      <a:pt x="76" y="57"/>
                    </a:cubicBezTo>
                    <a:cubicBezTo>
                      <a:pt x="76" y="57"/>
                      <a:pt x="75" y="57"/>
                      <a:pt x="75" y="57"/>
                    </a:cubicBezTo>
                    <a:cubicBezTo>
                      <a:pt x="74" y="56"/>
                      <a:pt x="75" y="56"/>
                      <a:pt x="75" y="56"/>
                    </a:cubicBezTo>
                    <a:cubicBezTo>
                      <a:pt x="75" y="55"/>
                      <a:pt x="75" y="55"/>
                      <a:pt x="74" y="55"/>
                    </a:cubicBezTo>
                    <a:cubicBezTo>
                      <a:pt x="74" y="54"/>
                      <a:pt x="73" y="55"/>
                      <a:pt x="73" y="56"/>
                    </a:cubicBezTo>
                    <a:cubicBezTo>
                      <a:pt x="72" y="56"/>
                      <a:pt x="71" y="57"/>
                      <a:pt x="70" y="56"/>
                    </a:cubicBezTo>
                    <a:cubicBezTo>
                      <a:pt x="70" y="56"/>
                      <a:pt x="69" y="57"/>
                      <a:pt x="68" y="56"/>
                    </a:cubicBezTo>
                    <a:cubicBezTo>
                      <a:pt x="68" y="56"/>
                      <a:pt x="68" y="56"/>
                      <a:pt x="68" y="55"/>
                    </a:cubicBezTo>
                    <a:cubicBezTo>
                      <a:pt x="68" y="55"/>
                      <a:pt x="68" y="54"/>
                      <a:pt x="68" y="54"/>
                    </a:cubicBezTo>
                    <a:cubicBezTo>
                      <a:pt x="68" y="54"/>
                      <a:pt x="68" y="54"/>
                      <a:pt x="67" y="54"/>
                    </a:cubicBezTo>
                    <a:cubicBezTo>
                      <a:pt x="67" y="54"/>
                      <a:pt x="67" y="53"/>
                      <a:pt x="67" y="53"/>
                    </a:cubicBezTo>
                    <a:cubicBezTo>
                      <a:pt x="67" y="53"/>
                      <a:pt x="66" y="50"/>
                      <a:pt x="65" y="50"/>
                    </a:cubicBezTo>
                    <a:cubicBezTo>
                      <a:pt x="65" y="50"/>
                      <a:pt x="65" y="51"/>
                      <a:pt x="64" y="51"/>
                    </a:cubicBezTo>
                    <a:cubicBezTo>
                      <a:pt x="64" y="51"/>
                      <a:pt x="64" y="50"/>
                      <a:pt x="64" y="50"/>
                    </a:cubicBezTo>
                    <a:cubicBezTo>
                      <a:pt x="64" y="50"/>
                      <a:pt x="64" y="50"/>
                      <a:pt x="64" y="49"/>
                    </a:cubicBezTo>
                    <a:cubicBezTo>
                      <a:pt x="64" y="49"/>
                      <a:pt x="64" y="49"/>
                      <a:pt x="64" y="48"/>
                    </a:cubicBezTo>
                    <a:cubicBezTo>
                      <a:pt x="64" y="47"/>
                      <a:pt x="63" y="47"/>
                      <a:pt x="63" y="46"/>
                    </a:cubicBezTo>
                    <a:cubicBezTo>
                      <a:pt x="62" y="46"/>
                      <a:pt x="62" y="46"/>
                      <a:pt x="61" y="46"/>
                    </a:cubicBezTo>
                    <a:cubicBezTo>
                      <a:pt x="61" y="45"/>
                      <a:pt x="61" y="46"/>
                      <a:pt x="60" y="45"/>
                    </a:cubicBezTo>
                    <a:cubicBezTo>
                      <a:pt x="60" y="45"/>
                      <a:pt x="59" y="46"/>
                      <a:pt x="59" y="45"/>
                    </a:cubicBezTo>
                    <a:cubicBezTo>
                      <a:pt x="58" y="44"/>
                      <a:pt x="58" y="44"/>
                      <a:pt x="57" y="44"/>
                    </a:cubicBezTo>
                    <a:cubicBezTo>
                      <a:pt x="56" y="45"/>
                      <a:pt x="55" y="43"/>
                      <a:pt x="54" y="42"/>
                    </a:cubicBezTo>
                    <a:cubicBezTo>
                      <a:pt x="54" y="42"/>
                      <a:pt x="54" y="41"/>
                      <a:pt x="53" y="40"/>
                    </a:cubicBezTo>
                    <a:cubicBezTo>
                      <a:pt x="53" y="40"/>
                      <a:pt x="52" y="39"/>
                      <a:pt x="52" y="39"/>
                    </a:cubicBezTo>
                    <a:cubicBezTo>
                      <a:pt x="51" y="38"/>
                      <a:pt x="52" y="37"/>
                      <a:pt x="51" y="37"/>
                    </a:cubicBezTo>
                    <a:cubicBezTo>
                      <a:pt x="50" y="37"/>
                      <a:pt x="50" y="37"/>
                      <a:pt x="50" y="37"/>
                    </a:cubicBezTo>
                    <a:cubicBezTo>
                      <a:pt x="50" y="37"/>
                      <a:pt x="50" y="37"/>
                      <a:pt x="50" y="38"/>
                    </a:cubicBezTo>
                    <a:cubicBezTo>
                      <a:pt x="50" y="38"/>
                      <a:pt x="50" y="38"/>
                      <a:pt x="49" y="39"/>
                    </a:cubicBezTo>
                    <a:cubicBezTo>
                      <a:pt x="49" y="39"/>
                      <a:pt x="49" y="39"/>
                      <a:pt x="49" y="39"/>
                    </a:cubicBezTo>
                    <a:cubicBezTo>
                      <a:pt x="49" y="40"/>
                      <a:pt x="49" y="41"/>
                      <a:pt x="48" y="41"/>
                    </a:cubicBezTo>
                    <a:cubicBezTo>
                      <a:pt x="48" y="41"/>
                      <a:pt x="47" y="41"/>
                      <a:pt x="47" y="41"/>
                    </a:cubicBezTo>
                    <a:cubicBezTo>
                      <a:pt x="47" y="41"/>
                      <a:pt x="47" y="41"/>
                      <a:pt x="47" y="41"/>
                    </a:cubicBezTo>
                    <a:cubicBezTo>
                      <a:pt x="47" y="41"/>
                      <a:pt x="46" y="41"/>
                      <a:pt x="46" y="41"/>
                    </a:cubicBezTo>
                    <a:cubicBezTo>
                      <a:pt x="46" y="41"/>
                      <a:pt x="45" y="41"/>
                      <a:pt x="45" y="41"/>
                    </a:cubicBezTo>
                    <a:cubicBezTo>
                      <a:pt x="44" y="41"/>
                      <a:pt x="44" y="40"/>
                      <a:pt x="43" y="40"/>
                    </a:cubicBezTo>
                    <a:cubicBezTo>
                      <a:pt x="43" y="40"/>
                      <a:pt x="42" y="40"/>
                      <a:pt x="41" y="40"/>
                    </a:cubicBezTo>
                    <a:cubicBezTo>
                      <a:pt x="41" y="40"/>
                      <a:pt x="40" y="40"/>
                      <a:pt x="39" y="40"/>
                    </a:cubicBezTo>
                    <a:cubicBezTo>
                      <a:pt x="39" y="39"/>
                      <a:pt x="39" y="39"/>
                      <a:pt x="38" y="39"/>
                    </a:cubicBezTo>
                    <a:cubicBezTo>
                      <a:pt x="38" y="39"/>
                      <a:pt x="38" y="39"/>
                      <a:pt x="38" y="39"/>
                    </a:cubicBezTo>
                    <a:cubicBezTo>
                      <a:pt x="37" y="39"/>
                      <a:pt x="37" y="38"/>
                      <a:pt x="36" y="38"/>
                    </a:cubicBezTo>
                    <a:cubicBezTo>
                      <a:pt x="36" y="38"/>
                      <a:pt x="36" y="39"/>
                      <a:pt x="35" y="39"/>
                    </a:cubicBezTo>
                    <a:cubicBezTo>
                      <a:pt x="35" y="39"/>
                      <a:pt x="35" y="38"/>
                      <a:pt x="35" y="38"/>
                    </a:cubicBezTo>
                    <a:cubicBezTo>
                      <a:pt x="34" y="37"/>
                      <a:pt x="34" y="37"/>
                      <a:pt x="33" y="36"/>
                    </a:cubicBezTo>
                    <a:cubicBezTo>
                      <a:pt x="33" y="36"/>
                      <a:pt x="33" y="35"/>
                      <a:pt x="33" y="34"/>
                    </a:cubicBezTo>
                    <a:cubicBezTo>
                      <a:pt x="33" y="34"/>
                      <a:pt x="34" y="32"/>
                      <a:pt x="33" y="32"/>
                    </a:cubicBezTo>
                    <a:cubicBezTo>
                      <a:pt x="33" y="32"/>
                      <a:pt x="32" y="33"/>
                      <a:pt x="31" y="33"/>
                    </a:cubicBezTo>
                    <a:cubicBezTo>
                      <a:pt x="30" y="33"/>
                      <a:pt x="30" y="33"/>
                      <a:pt x="29" y="34"/>
                    </a:cubicBezTo>
                    <a:cubicBezTo>
                      <a:pt x="28" y="34"/>
                      <a:pt x="28" y="33"/>
                      <a:pt x="27" y="34"/>
                    </a:cubicBezTo>
                    <a:cubicBezTo>
                      <a:pt x="27" y="34"/>
                      <a:pt x="26" y="35"/>
                      <a:pt x="26" y="35"/>
                    </a:cubicBezTo>
                    <a:cubicBezTo>
                      <a:pt x="25" y="35"/>
                      <a:pt x="24" y="35"/>
                      <a:pt x="24" y="35"/>
                    </a:cubicBezTo>
                    <a:cubicBezTo>
                      <a:pt x="23" y="34"/>
                      <a:pt x="24" y="34"/>
                      <a:pt x="24" y="34"/>
                    </a:cubicBezTo>
                    <a:cubicBezTo>
                      <a:pt x="25" y="33"/>
                      <a:pt x="24" y="32"/>
                      <a:pt x="24" y="32"/>
                    </a:cubicBezTo>
                    <a:cubicBezTo>
                      <a:pt x="24" y="31"/>
                      <a:pt x="24" y="31"/>
                      <a:pt x="24" y="31"/>
                    </a:cubicBezTo>
                    <a:cubicBezTo>
                      <a:pt x="23" y="31"/>
                      <a:pt x="22" y="31"/>
                      <a:pt x="22" y="30"/>
                    </a:cubicBezTo>
                    <a:cubicBezTo>
                      <a:pt x="22" y="30"/>
                      <a:pt x="22" y="29"/>
                      <a:pt x="22" y="29"/>
                    </a:cubicBezTo>
                    <a:cubicBezTo>
                      <a:pt x="21" y="29"/>
                      <a:pt x="20" y="28"/>
                      <a:pt x="21" y="29"/>
                    </a:cubicBezTo>
                    <a:cubicBezTo>
                      <a:pt x="21" y="30"/>
                      <a:pt x="21" y="30"/>
                      <a:pt x="21" y="31"/>
                    </a:cubicBezTo>
                    <a:cubicBezTo>
                      <a:pt x="21" y="32"/>
                      <a:pt x="21" y="33"/>
                      <a:pt x="21" y="34"/>
                    </a:cubicBezTo>
                    <a:cubicBezTo>
                      <a:pt x="21" y="34"/>
                      <a:pt x="21" y="34"/>
                      <a:pt x="21" y="35"/>
                    </a:cubicBezTo>
                    <a:cubicBezTo>
                      <a:pt x="21" y="36"/>
                      <a:pt x="20" y="36"/>
                      <a:pt x="20" y="37"/>
                    </a:cubicBezTo>
                    <a:cubicBezTo>
                      <a:pt x="20" y="38"/>
                      <a:pt x="21" y="38"/>
                      <a:pt x="21" y="39"/>
                    </a:cubicBezTo>
                    <a:cubicBezTo>
                      <a:pt x="20" y="41"/>
                      <a:pt x="20" y="42"/>
                      <a:pt x="21" y="44"/>
                    </a:cubicBezTo>
                    <a:cubicBezTo>
                      <a:pt x="21" y="45"/>
                      <a:pt x="20" y="46"/>
                      <a:pt x="20" y="48"/>
                    </a:cubicBezTo>
                    <a:cubicBezTo>
                      <a:pt x="20" y="48"/>
                      <a:pt x="19" y="49"/>
                      <a:pt x="19" y="50"/>
                    </a:cubicBezTo>
                    <a:cubicBezTo>
                      <a:pt x="19" y="50"/>
                      <a:pt x="20" y="51"/>
                      <a:pt x="20" y="51"/>
                    </a:cubicBezTo>
                    <a:cubicBezTo>
                      <a:pt x="20" y="51"/>
                      <a:pt x="20" y="52"/>
                      <a:pt x="20" y="52"/>
                    </a:cubicBezTo>
                    <a:cubicBezTo>
                      <a:pt x="20" y="52"/>
                      <a:pt x="19" y="52"/>
                      <a:pt x="19" y="52"/>
                    </a:cubicBezTo>
                    <a:cubicBezTo>
                      <a:pt x="15" y="52"/>
                      <a:pt x="11" y="52"/>
                      <a:pt x="6" y="52"/>
                    </a:cubicBezTo>
                    <a:cubicBezTo>
                      <a:pt x="5" y="52"/>
                      <a:pt x="4" y="52"/>
                      <a:pt x="3" y="52"/>
                    </a:cubicBezTo>
                    <a:cubicBezTo>
                      <a:pt x="3" y="52"/>
                      <a:pt x="2" y="52"/>
                      <a:pt x="1" y="52"/>
                    </a:cubicBezTo>
                    <a:cubicBezTo>
                      <a:pt x="1" y="52"/>
                      <a:pt x="1" y="54"/>
                      <a:pt x="1" y="54"/>
                    </a:cubicBezTo>
                    <a:cubicBezTo>
                      <a:pt x="1" y="55"/>
                      <a:pt x="1" y="56"/>
                      <a:pt x="1" y="57"/>
                    </a:cubicBezTo>
                    <a:cubicBezTo>
                      <a:pt x="1" y="65"/>
                      <a:pt x="1" y="74"/>
                      <a:pt x="1" y="82"/>
                    </a:cubicBezTo>
                    <a:cubicBezTo>
                      <a:pt x="1" y="83"/>
                      <a:pt x="1" y="84"/>
                      <a:pt x="1" y="85"/>
                    </a:cubicBezTo>
                    <a:cubicBezTo>
                      <a:pt x="1" y="86"/>
                      <a:pt x="0" y="87"/>
                      <a:pt x="1" y="87"/>
                    </a:cubicBezTo>
                    <a:cubicBezTo>
                      <a:pt x="1" y="88"/>
                      <a:pt x="1" y="88"/>
                      <a:pt x="2" y="89"/>
                    </a:cubicBezTo>
                    <a:cubicBezTo>
                      <a:pt x="2" y="89"/>
                      <a:pt x="1" y="90"/>
                      <a:pt x="2" y="91"/>
                    </a:cubicBezTo>
                    <a:cubicBezTo>
                      <a:pt x="5" y="93"/>
                      <a:pt x="7" y="96"/>
                      <a:pt x="10" y="99"/>
                    </a:cubicBezTo>
                    <a:cubicBezTo>
                      <a:pt x="11" y="100"/>
                      <a:pt x="12" y="101"/>
                      <a:pt x="13" y="102"/>
                    </a:cubicBezTo>
                    <a:cubicBezTo>
                      <a:pt x="14" y="103"/>
                      <a:pt x="14" y="103"/>
                      <a:pt x="15" y="103"/>
                    </a:cubicBezTo>
                    <a:cubicBezTo>
                      <a:pt x="15" y="103"/>
                      <a:pt x="16" y="103"/>
                      <a:pt x="17" y="102"/>
                    </a:cubicBezTo>
                    <a:cubicBezTo>
                      <a:pt x="19" y="102"/>
                      <a:pt x="21" y="101"/>
                      <a:pt x="23" y="101"/>
                    </a:cubicBezTo>
                    <a:cubicBezTo>
                      <a:pt x="24" y="101"/>
                      <a:pt x="25" y="102"/>
                      <a:pt x="25" y="102"/>
                    </a:cubicBezTo>
                    <a:cubicBezTo>
                      <a:pt x="26" y="102"/>
                      <a:pt x="26" y="101"/>
                      <a:pt x="26" y="102"/>
                    </a:cubicBezTo>
                    <a:cubicBezTo>
                      <a:pt x="26" y="102"/>
                      <a:pt x="27" y="102"/>
                      <a:pt x="27" y="102"/>
                    </a:cubicBezTo>
                    <a:cubicBezTo>
                      <a:pt x="28" y="102"/>
                      <a:pt x="29" y="102"/>
                      <a:pt x="29" y="103"/>
                    </a:cubicBezTo>
                    <a:cubicBezTo>
                      <a:pt x="30" y="103"/>
                      <a:pt x="30" y="104"/>
                      <a:pt x="31" y="104"/>
                    </a:cubicBezTo>
                    <a:cubicBezTo>
                      <a:pt x="31" y="105"/>
                      <a:pt x="33" y="106"/>
                      <a:pt x="34" y="105"/>
                    </a:cubicBezTo>
                    <a:cubicBezTo>
                      <a:pt x="35" y="105"/>
                      <a:pt x="35" y="105"/>
                      <a:pt x="36" y="105"/>
                    </a:cubicBezTo>
                    <a:cubicBezTo>
                      <a:pt x="36" y="105"/>
                      <a:pt x="37" y="106"/>
                      <a:pt x="37" y="106"/>
                    </a:cubicBezTo>
                    <a:cubicBezTo>
                      <a:pt x="37" y="107"/>
                      <a:pt x="39" y="107"/>
                      <a:pt x="39" y="106"/>
                    </a:cubicBezTo>
                    <a:cubicBezTo>
                      <a:pt x="39" y="106"/>
                      <a:pt x="40" y="106"/>
                      <a:pt x="41" y="106"/>
                    </a:cubicBezTo>
                    <a:cubicBezTo>
                      <a:pt x="41" y="106"/>
                      <a:pt x="41" y="106"/>
                      <a:pt x="41" y="106"/>
                    </a:cubicBezTo>
                    <a:cubicBezTo>
                      <a:pt x="42" y="106"/>
                      <a:pt x="42" y="106"/>
                      <a:pt x="42" y="106"/>
                    </a:cubicBezTo>
                    <a:cubicBezTo>
                      <a:pt x="43" y="107"/>
                      <a:pt x="44" y="107"/>
                      <a:pt x="44" y="107"/>
                    </a:cubicBezTo>
                    <a:cubicBezTo>
                      <a:pt x="45" y="108"/>
                      <a:pt x="45" y="108"/>
                      <a:pt x="46" y="108"/>
                    </a:cubicBezTo>
                    <a:cubicBezTo>
                      <a:pt x="47" y="107"/>
                      <a:pt x="49" y="107"/>
                      <a:pt x="49" y="105"/>
                    </a:cubicBezTo>
                    <a:cubicBezTo>
                      <a:pt x="50" y="104"/>
                      <a:pt x="51" y="103"/>
                      <a:pt x="52" y="102"/>
                    </a:cubicBezTo>
                    <a:cubicBezTo>
                      <a:pt x="53" y="101"/>
                      <a:pt x="54" y="100"/>
                      <a:pt x="54" y="100"/>
                    </a:cubicBezTo>
                    <a:cubicBezTo>
                      <a:pt x="55" y="99"/>
                      <a:pt x="55" y="98"/>
                      <a:pt x="55" y="98"/>
                    </a:cubicBezTo>
                    <a:cubicBezTo>
                      <a:pt x="55" y="97"/>
                      <a:pt x="56" y="96"/>
                      <a:pt x="56" y="96"/>
                    </a:cubicBezTo>
                    <a:cubicBezTo>
                      <a:pt x="57" y="95"/>
                      <a:pt x="57" y="95"/>
                      <a:pt x="58" y="95"/>
                    </a:cubicBezTo>
                    <a:cubicBezTo>
                      <a:pt x="60" y="94"/>
                      <a:pt x="61" y="93"/>
                      <a:pt x="63" y="92"/>
                    </a:cubicBezTo>
                    <a:cubicBezTo>
                      <a:pt x="64" y="91"/>
                      <a:pt x="66" y="91"/>
                      <a:pt x="66" y="90"/>
                    </a:cubicBezTo>
                    <a:cubicBezTo>
                      <a:pt x="66" y="89"/>
                      <a:pt x="66" y="89"/>
                      <a:pt x="66" y="88"/>
                    </a:cubicBezTo>
                    <a:cubicBezTo>
                      <a:pt x="66" y="88"/>
                      <a:pt x="66" y="88"/>
                      <a:pt x="66" y="87"/>
                    </a:cubicBezTo>
                    <a:cubicBezTo>
                      <a:pt x="66" y="87"/>
                      <a:pt x="66" y="86"/>
                      <a:pt x="67" y="85"/>
                    </a:cubicBezTo>
                    <a:cubicBezTo>
                      <a:pt x="67" y="85"/>
                      <a:pt x="68" y="85"/>
                      <a:pt x="68" y="84"/>
                    </a:cubicBezTo>
                    <a:cubicBezTo>
                      <a:pt x="69" y="84"/>
                      <a:pt x="69" y="83"/>
                      <a:pt x="70" y="83"/>
                    </a:cubicBezTo>
                    <a:cubicBezTo>
                      <a:pt x="71" y="82"/>
                      <a:pt x="73" y="82"/>
                      <a:pt x="75" y="81"/>
                    </a:cubicBezTo>
                    <a:cubicBezTo>
                      <a:pt x="76" y="81"/>
                      <a:pt x="76" y="81"/>
                      <a:pt x="77" y="81"/>
                    </a:cubicBezTo>
                    <a:cubicBezTo>
                      <a:pt x="78" y="81"/>
                      <a:pt x="78" y="81"/>
                      <a:pt x="79" y="81"/>
                    </a:cubicBezTo>
                    <a:cubicBezTo>
                      <a:pt x="80" y="81"/>
                      <a:pt x="80" y="81"/>
                      <a:pt x="81" y="81"/>
                    </a:cubicBezTo>
                    <a:cubicBezTo>
                      <a:pt x="82" y="81"/>
                      <a:pt x="81" y="81"/>
                      <a:pt x="81" y="80"/>
                    </a:cubicBezTo>
                    <a:cubicBezTo>
                      <a:pt x="81" y="80"/>
                      <a:pt x="81" y="79"/>
                      <a:pt x="81" y="78"/>
                    </a:cubicBezTo>
                    <a:cubicBezTo>
                      <a:pt x="81" y="78"/>
                      <a:pt x="80" y="77"/>
                      <a:pt x="80" y="76"/>
                    </a:cubicBezTo>
                    <a:cubicBezTo>
                      <a:pt x="80" y="76"/>
                      <a:pt x="80" y="75"/>
                      <a:pt x="80" y="75"/>
                    </a:cubicBezTo>
                    <a:cubicBezTo>
                      <a:pt x="80" y="74"/>
                      <a:pt x="79" y="74"/>
                      <a:pt x="80" y="74"/>
                    </a:cubicBezTo>
                    <a:cubicBezTo>
                      <a:pt x="81" y="74"/>
                      <a:pt x="82" y="73"/>
                      <a:pt x="82" y="73"/>
                    </a:cubicBezTo>
                    <a:cubicBezTo>
                      <a:pt x="84" y="72"/>
                      <a:pt x="86" y="72"/>
                      <a:pt x="87" y="71"/>
                    </a:cubicBezTo>
                    <a:cubicBezTo>
                      <a:pt x="89" y="71"/>
                      <a:pt x="91" y="70"/>
                      <a:pt x="93" y="69"/>
                    </a:cubicBezTo>
                    <a:cubicBezTo>
                      <a:pt x="94" y="68"/>
                      <a:pt x="96" y="68"/>
                      <a:pt x="98" y="68"/>
                    </a:cubicBezTo>
                    <a:cubicBezTo>
                      <a:pt x="99" y="67"/>
                      <a:pt x="102" y="66"/>
                      <a:pt x="103" y="65"/>
                    </a:cubicBezTo>
                    <a:cubicBezTo>
                      <a:pt x="105" y="65"/>
                      <a:pt x="107" y="64"/>
                      <a:pt x="109" y="63"/>
                    </a:cubicBezTo>
                    <a:cubicBezTo>
                      <a:pt x="109" y="63"/>
                      <a:pt x="109" y="62"/>
                      <a:pt x="108" y="62"/>
                    </a:cubicBezTo>
                    <a:cubicBezTo>
                      <a:pt x="108" y="62"/>
                      <a:pt x="108" y="63"/>
                      <a:pt x="108" y="63"/>
                    </a:cubicBezTo>
                    <a:cubicBezTo>
                      <a:pt x="107" y="63"/>
                      <a:pt x="107" y="64"/>
                      <a:pt x="107" y="63"/>
                    </a:cubicBezTo>
                    <a:cubicBezTo>
                      <a:pt x="107" y="63"/>
                      <a:pt x="107" y="63"/>
                      <a:pt x="106" y="62"/>
                    </a:cubicBezTo>
                    <a:cubicBezTo>
                      <a:pt x="106" y="62"/>
                      <a:pt x="106" y="61"/>
                      <a:pt x="106" y="61"/>
                    </a:cubicBezTo>
                    <a:cubicBezTo>
                      <a:pt x="105" y="61"/>
                      <a:pt x="105" y="61"/>
                      <a:pt x="105" y="61"/>
                    </a:cubicBezTo>
                    <a:cubicBezTo>
                      <a:pt x="105" y="60"/>
                      <a:pt x="106" y="60"/>
                      <a:pt x="105" y="59"/>
                    </a:cubicBezTo>
                    <a:cubicBezTo>
                      <a:pt x="104" y="59"/>
                      <a:pt x="103" y="58"/>
                      <a:pt x="104" y="58"/>
                    </a:cubicBezTo>
                    <a:cubicBezTo>
                      <a:pt x="105" y="58"/>
                      <a:pt x="106" y="57"/>
                      <a:pt x="106" y="57"/>
                    </a:cubicBezTo>
                    <a:cubicBezTo>
                      <a:pt x="106" y="56"/>
                      <a:pt x="106" y="56"/>
                      <a:pt x="107" y="55"/>
                    </a:cubicBezTo>
                    <a:cubicBezTo>
                      <a:pt x="107" y="55"/>
                      <a:pt x="107" y="55"/>
                      <a:pt x="107" y="54"/>
                    </a:cubicBezTo>
                    <a:cubicBezTo>
                      <a:pt x="107" y="54"/>
                      <a:pt x="107" y="53"/>
                      <a:pt x="107" y="53"/>
                    </a:cubicBezTo>
                    <a:cubicBezTo>
                      <a:pt x="107" y="52"/>
                      <a:pt x="107" y="52"/>
                      <a:pt x="107" y="51"/>
                    </a:cubicBezTo>
                    <a:cubicBezTo>
                      <a:pt x="107" y="51"/>
                      <a:pt x="107" y="51"/>
                      <a:pt x="107" y="50"/>
                    </a:cubicBezTo>
                    <a:cubicBezTo>
                      <a:pt x="107" y="50"/>
                      <a:pt x="107" y="49"/>
                      <a:pt x="107" y="49"/>
                    </a:cubicBezTo>
                    <a:cubicBezTo>
                      <a:pt x="108" y="48"/>
                      <a:pt x="108" y="47"/>
                      <a:pt x="109" y="48"/>
                    </a:cubicBezTo>
                    <a:cubicBezTo>
                      <a:pt x="109" y="48"/>
                      <a:pt x="109" y="48"/>
                      <a:pt x="110" y="47"/>
                    </a:cubicBezTo>
                    <a:cubicBezTo>
                      <a:pt x="110" y="47"/>
                      <a:pt x="110" y="47"/>
                      <a:pt x="111" y="47"/>
                    </a:cubicBezTo>
                    <a:cubicBezTo>
                      <a:pt x="111" y="47"/>
                      <a:pt x="112" y="46"/>
                      <a:pt x="112" y="45"/>
                    </a:cubicBezTo>
                    <a:cubicBezTo>
                      <a:pt x="113" y="44"/>
                      <a:pt x="112" y="45"/>
                      <a:pt x="111" y="45"/>
                    </a:cubicBezTo>
                    <a:cubicBezTo>
                      <a:pt x="111" y="45"/>
                      <a:pt x="111" y="44"/>
                      <a:pt x="110" y="44"/>
                    </a:cubicBezTo>
                    <a:cubicBezTo>
                      <a:pt x="110" y="43"/>
                      <a:pt x="110" y="43"/>
                      <a:pt x="110" y="42"/>
                    </a:cubicBezTo>
                    <a:cubicBezTo>
                      <a:pt x="110" y="42"/>
                      <a:pt x="110" y="41"/>
                      <a:pt x="110" y="40"/>
                    </a:cubicBezTo>
                    <a:cubicBezTo>
                      <a:pt x="111" y="39"/>
                      <a:pt x="111" y="38"/>
                      <a:pt x="110" y="37"/>
                    </a:cubicBezTo>
                    <a:cubicBezTo>
                      <a:pt x="110" y="36"/>
                      <a:pt x="110" y="37"/>
                      <a:pt x="110" y="36"/>
                    </a:cubicBezTo>
                    <a:cubicBezTo>
                      <a:pt x="110" y="36"/>
                      <a:pt x="110" y="35"/>
                      <a:pt x="110" y="35"/>
                    </a:cubicBezTo>
                    <a:cubicBezTo>
                      <a:pt x="110" y="34"/>
                      <a:pt x="110" y="35"/>
                      <a:pt x="110" y="34"/>
                    </a:cubicBezTo>
                    <a:cubicBezTo>
                      <a:pt x="110" y="34"/>
                      <a:pt x="111" y="34"/>
                      <a:pt x="111" y="33"/>
                    </a:cubicBezTo>
                    <a:cubicBezTo>
                      <a:pt x="111" y="33"/>
                      <a:pt x="112" y="32"/>
                      <a:pt x="111" y="31"/>
                    </a:cubicBezTo>
                    <a:cubicBezTo>
                      <a:pt x="111" y="31"/>
                      <a:pt x="111" y="30"/>
                      <a:pt x="110" y="29"/>
                    </a:cubicBezTo>
                    <a:cubicBezTo>
                      <a:pt x="110" y="29"/>
                      <a:pt x="110" y="29"/>
                      <a:pt x="110" y="29"/>
                    </a:cubicBezTo>
                    <a:cubicBezTo>
                      <a:pt x="111" y="28"/>
                      <a:pt x="111" y="28"/>
                      <a:pt x="112" y="28"/>
                    </a:cubicBezTo>
                    <a:cubicBezTo>
                      <a:pt x="112" y="28"/>
                      <a:pt x="113" y="27"/>
                      <a:pt x="113" y="27"/>
                    </a:cubicBezTo>
                    <a:cubicBezTo>
                      <a:pt x="113" y="26"/>
                      <a:pt x="114" y="26"/>
                      <a:pt x="114" y="26"/>
                    </a:cubicBezTo>
                    <a:cubicBezTo>
                      <a:pt x="114" y="25"/>
                      <a:pt x="114" y="24"/>
                      <a:pt x="113" y="2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06" name="Yemen">
                <a:extLst>
                  <a:ext uri="{FF2B5EF4-FFF2-40B4-BE49-F238E27FC236}">
                    <a16:creationId xmlns:a16="http://schemas.microsoft.com/office/drawing/2014/main" id="{D847081F-A652-9BCE-B7CC-79640E5DDC14}"/>
                  </a:ext>
                </a:extLst>
              </p:cNvPr>
              <p:cNvSpPr>
                <a:spLocks noEditPoints="1"/>
              </p:cNvSpPr>
              <p:nvPr/>
            </p:nvSpPr>
            <p:spPr bwMode="auto">
              <a:xfrm>
                <a:off x="8714373" y="4525064"/>
                <a:ext cx="234782" cy="160147"/>
              </a:xfrm>
              <a:custGeom>
                <a:avLst/>
                <a:gdLst/>
                <a:ahLst/>
                <a:cxnLst>
                  <a:cxn ang="0">
                    <a:pos x="114" y="72"/>
                  </a:cxn>
                  <a:cxn ang="0">
                    <a:pos x="108" y="74"/>
                  </a:cxn>
                  <a:cxn ang="0">
                    <a:pos x="105" y="71"/>
                  </a:cxn>
                  <a:cxn ang="0">
                    <a:pos x="109" y="71"/>
                  </a:cxn>
                  <a:cxn ang="0">
                    <a:pos x="114" y="71"/>
                  </a:cxn>
                  <a:cxn ang="0">
                    <a:pos x="88" y="0"/>
                  </a:cxn>
                  <a:cxn ang="0">
                    <a:pos x="64" y="4"/>
                  </a:cxn>
                  <a:cxn ang="0">
                    <a:pos x="51" y="11"/>
                  </a:cxn>
                  <a:cxn ang="0">
                    <a:pos x="42" y="23"/>
                  </a:cxn>
                  <a:cxn ang="0">
                    <a:pos x="27" y="19"/>
                  </a:cxn>
                  <a:cxn ang="0">
                    <a:pos x="16" y="18"/>
                  </a:cxn>
                  <a:cxn ang="0">
                    <a:pos x="13" y="18"/>
                  </a:cxn>
                  <a:cxn ang="0">
                    <a:pos x="9" y="18"/>
                  </a:cxn>
                  <a:cxn ang="0">
                    <a:pos x="4" y="19"/>
                  </a:cxn>
                  <a:cxn ang="0">
                    <a:pos x="4" y="24"/>
                  </a:cxn>
                  <a:cxn ang="0">
                    <a:pos x="5" y="26"/>
                  </a:cxn>
                  <a:cxn ang="0">
                    <a:pos x="2" y="29"/>
                  </a:cxn>
                  <a:cxn ang="0">
                    <a:pos x="2" y="35"/>
                  </a:cxn>
                  <a:cxn ang="0">
                    <a:pos x="1" y="37"/>
                  </a:cxn>
                  <a:cxn ang="0">
                    <a:pos x="1" y="41"/>
                  </a:cxn>
                  <a:cxn ang="0">
                    <a:pos x="0" y="42"/>
                  </a:cxn>
                  <a:cxn ang="0">
                    <a:pos x="2" y="43"/>
                  </a:cxn>
                  <a:cxn ang="0">
                    <a:pos x="3" y="45"/>
                  </a:cxn>
                  <a:cxn ang="0">
                    <a:pos x="4" y="50"/>
                  </a:cxn>
                  <a:cxn ang="0">
                    <a:pos x="5" y="54"/>
                  </a:cxn>
                  <a:cxn ang="0">
                    <a:pos x="7" y="62"/>
                  </a:cxn>
                  <a:cxn ang="0">
                    <a:pos x="10" y="70"/>
                  </a:cxn>
                  <a:cxn ang="0">
                    <a:pos x="16" y="70"/>
                  </a:cxn>
                  <a:cxn ang="0">
                    <a:pos x="20" y="68"/>
                  </a:cxn>
                  <a:cxn ang="0">
                    <a:pos x="23" y="69"/>
                  </a:cxn>
                  <a:cxn ang="0">
                    <a:pos x="24" y="69"/>
                  </a:cxn>
                  <a:cxn ang="0">
                    <a:pos x="30" y="63"/>
                  </a:cxn>
                  <a:cxn ang="0">
                    <a:pos x="42" y="61"/>
                  </a:cxn>
                  <a:cxn ang="0">
                    <a:pos x="50" y="56"/>
                  </a:cxn>
                  <a:cxn ang="0">
                    <a:pos x="57" y="55"/>
                  </a:cxn>
                  <a:cxn ang="0">
                    <a:pos x="61" y="53"/>
                  </a:cxn>
                  <a:cxn ang="0">
                    <a:pos x="63" y="50"/>
                  </a:cxn>
                  <a:cxn ang="0">
                    <a:pos x="71" y="46"/>
                  </a:cxn>
                  <a:cxn ang="0">
                    <a:pos x="78" y="43"/>
                  </a:cxn>
                  <a:cxn ang="0">
                    <a:pos x="87" y="41"/>
                  </a:cxn>
                  <a:cxn ang="0">
                    <a:pos x="89" y="39"/>
                  </a:cxn>
                  <a:cxn ang="0">
                    <a:pos x="92" y="32"/>
                  </a:cxn>
                  <a:cxn ang="0">
                    <a:pos x="100" y="26"/>
                  </a:cxn>
                  <a:cxn ang="0">
                    <a:pos x="95" y="75"/>
                  </a:cxn>
                  <a:cxn ang="0">
                    <a:pos x="94" y="76"/>
                  </a:cxn>
                </a:cxnLst>
                <a:rect l="0" t="0" r="r" b="b"/>
                <a:pathLst>
                  <a:path w="116" h="76">
                    <a:moveTo>
                      <a:pt x="116" y="71"/>
                    </a:moveTo>
                    <a:cubicBezTo>
                      <a:pt x="116" y="72"/>
                      <a:pt x="115" y="71"/>
                      <a:pt x="115" y="71"/>
                    </a:cubicBezTo>
                    <a:cubicBezTo>
                      <a:pt x="115" y="72"/>
                      <a:pt x="115" y="72"/>
                      <a:pt x="114" y="72"/>
                    </a:cubicBezTo>
                    <a:cubicBezTo>
                      <a:pt x="114" y="73"/>
                      <a:pt x="113" y="73"/>
                      <a:pt x="113" y="73"/>
                    </a:cubicBezTo>
                    <a:cubicBezTo>
                      <a:pt x="112" y="74"/>
                      <a:pt x="111" y="74"/>
                      <a:pt x="111" y="74"/>
                    </a:cubicBezTo>
                    <a:cubicBezTo>
                      <a:pt x="110" y="74"/>
                      <a:pt x="109" y="74"/>
                      <a:pt x="108" y="74"/>
                    </a:cubicBezTo>
                    <a:cubicBezTo>
                      <a:pt x="107" y="74"/>
                      <a:pt x="107" y="74"/>
                      <a:pt x="106" y="73"/>
                    </a:cubicBezTo>
                    <a:cubicBezTo>
                      <a:pt x="106" y="73"/>
                      <a:pt x="104" y="72"/>
                      <a:pt x="104" y="71"/>
                    </a:cubicBezTo>
                    <a:cubicBezTo>
                      <a:pt x="104" y="71"/>
                      <a:pt x="105" y="71"/>
                      <a:pt x="105" y="71"/>
                    </a:cubicBezTo>
                    <a:cubicBezTo>
                      <a:pt x="105" y="71"/>
                      <a:pt x="105" y="70"/>
                      <a:pt x="105" y="70"/>
                    </a:cubicBezTo>
                    <a:cubicBezTo>
                      <a:pt x="106" y="69"/>
                      <a:pt x="107" y="69"/>
                      <a:pt x="107" y="70"/>
                    </a:cubicBezTo>
                    <a:cubicBezTo>
                      <a:pt x="108" y="70"/>
                      <a:pt x="108" y="71"/>
                      <a:pt x="109" y="71"/>
                    </a:cubicBezTo>
                    <a:cubicBezTo>
                      <a:pt x="109" y="71"/>
                      <a:pt x="109" y="70"/>
                      <a:pt x="110" y="70"/>
                    </a:cubicBezTo>
                    <a:cubicBezTo>
                      <a:pt x="110" y="70"/>
                      <a:pt x="111" y="70"/>
                      <a:pt x="112" y="70"/>
                    </a:cubicBezTo>
                    <a:cubicBezTo>
                      <a:pt x="112" y="70"/>
                      <a:pt x="113" y="70"/>
                      <a:pt x="114" y="71"/>
                    </a:cubicBezTo>
                    <a:cubicBezTo>
                      <a:pt x="115" y="71"/>
                      <a:pt x="116" y="71"/>
                      <a:pt x="116" y="71"/>
                    </a:cubicBezTo>
                    <a:close/>
                    <a:moveTo>
                      <a:pt x="94" y="14"/>
                    </a:moveTo>
                    <a:cubicBezTo>
                      <a:pt x="92" y="9"/>
                      <a:pt x="90" y="5"/>
                      <a:pt x="88" y="0"/>
                    </a:cubicBezTo>
                    <a:cubicBezTo>
                      <a:pt x="84" y="1"/>
                      <a:pt x="80" y="2"/>
                      <a:pt x="76" y="3"/>
                    </a:cubicBezTo>
                    <a:cubicBezTo>
                      <a:pt x="74" y="3"/>
                      <a:pt x="73" y="3"/>
                      <a:pt x="71" y="3"/>
                    </a:cubicBezTo>
                    <a:cubicBezTo>
                      <a:pt x="69" y="4"/>
                      <a:pt x="67" y="4"/>
                      <a:pt x="64" y="4"/>
                    </a:cubicBezTo>
                    <a:cubicBezTo>
                      <a:pt x="63" y="4"/>
                      <a:pt x="61" y="4"/>
                      <a:pt x="60" y="5"/>
                    </a:cubicBezTo>
                    <a:cubicBezTo>
                      <a:pt x="58" y="6"/>
                      <a:pt x="56" y="7"/>
                      <a:pt x="55" y="8"/>
                    </a:cubicBezTo>
                    <a:cubicBezTo>
                      <a:pt x="53" y="9"/>
                      <a:pt x="52" y="9"/>
                      <a:pt x="51" y="11"/>
                    </a:cubicBezTo>
                    <a:cubicBezTo>
                      <a:pt x="50" y="13"/>
                      <a:pt x="49" y="14"/>
                      <a:pt x="48" y="16"/>
                    </a:cubicBezTo>
                    <a:cubicBezTo>
                      <a:pt x="47" y="17"/>
                      <a:pt x="46" y="19"/>
                      <a:pt x="45" y="21"/>
                    </a:cubicBezTo>
                    <a:cubicBezTo>
                      <a:pt x="45" y="22"/>
                      <a:pt x="43" y="23"/>
                      <a:pt x="42" y="23"/>
                    </a:cubicBezTo>
                    <a:cubicBezTo>
                      <a:pt x="40" y="23"/>
                      <a:pt x="39" y="21"/>
                      <a:pt x="38" y="20"/>
                    </a:cubicBezTo>
                    <a:cubicBezTo>
                      <a:pt x="37" y="20"/>
                      <a:pt x="34" y="20"/>
                      <a:pt x="33" y="20"/>
                    </a:cubicBezTo>
                    <a:cubicBezTo>
                      <a:pt x="31" y="19"/>
                      <a:pt x="29" y="19"/>
                      <a:pt x="27" y="19"/>
                    </a:cubicBezTo>
                    <a:cubicBezTo>
                      <a:pt x="25" y="18"/>
                      <a:pt x="23" y="18"/>
                      <a:pt x="22" y="18"/>
                    </a:cubicBezTo>
                    <a:cubicBezTo>
                      <a:pt x="20" y="18"/>
                      <a:pt x="19" y="18"/>
                      <a:pt x="18" y="18"/>
                    </a:cubicBezTo>
                    <a:cubicBezTo>
                      <a:pt x="17" y="18"/>
                      <a:pt x="16" y="18"/>
                      <a:pt x="16" y="18"/>
                    </a:cubicBezTo>
                    <a:cubicBezTo>
                      <a:pt x="15" y="18"/>
                      <a:pt x="15" y="18"/>
                      <a:pt x="14" y="18"/>
                    </a:cubicBezTo>
                    <a:cubicBezTo>
                      <a:pt x="14" y="18"/>
                      <a:pt x="14" y="18"/>
                      <a:pt x="14" y="18"/>
                    </a:cubicBezTo>
                    <a:cubicBezTo>
                      <a:pt x="13" y="18"/>
                      <a:pt x="13" y="19"/>
                      <a:pt x="13" y="18"/>
                    </a:cubicBezTo>
                    <a:cubicBezTo>
                      <a:pt x="12" y="18"/>
                      <a:pt x="11" y="19"/>
                      <a:pt x="11" y="19"/>
                    </a:cubicBezTo>
                    <a:cubicBezTo>
                      <a:pt x="11" y="18"/>
                      <a:pt x="11" y="19"/>
                      <a:pt x="11" y="19"/>
                    </a:cubicBezTo>
                    <a:cubicBezTo>
                      <a:pt x="10" y="18"/>
                      <a:pt x="10" y="19"/>
                      <a:pt x="9" y="18"/>
                    </a:cubicBezTo>
                    <a:cubicBezTo>
                      <a:pt x="9" y="18"/>
                      <a:pt x="8" y="17"/>
                      <a:pt x="8" y="17"/>
                    </a:cubicBezTo>
                    <a:cubicBezTo>
                      <a:pt x="7" y="17"/>
                      <a:pt x="6" y="17"/>
                      <a:pt x="6" y="17"/>
                    </a:cubicBezTo>
                    <a:cubicBezTo>
                      <a:pt x="5" y="18"/>
                      <a:pt x="5" y="18"/>
                      <a:pt x="4" y="19"/>
                    </a:cubicBezTo>
                    <a:cubicBezTo>
                      <a:pt x="4" y="19"/>
                      <a:pt x="6" y="19"/>
                      <a:pt x="5" y="20"/>
                    </a:cubicBezTo>
                    <a:cubicBezTo>
                      <a:pt x="4" y="20"/>
                      <a:pt x="4" y="21"/>
                      <a:pt x="4" y="22"/>
                    </a:cubicBezTo>
                    <a:cubicBezTo>
                      <a:pt x="4" y="22"/>
                      <a:pt x="4" y="23"/>
                      <a:pt x="4" y="24"/>
                    </a:cubicBezTo>
                    <a:cubicBezTo>
                      <a:pt x="4" y="24"/>
                      <a:pt x="4" y="24"/>
                      <a:pt x="4" y="24"/>
                    </a:cubicBezTo>
                    <a:cubicBezTo>
                      <a:pt x="5" y="24"/>
                      <a:pt x="5" y="24"/>
                      <a:pt x="5" y="25"/>
                    </a:cubicBezTo>
                    <a:cubicBezTo>
                      <a:pt x="5" y="25"/>
                      <a:pt x="4" y="25"/>
                      <a:pt x="5" y="26"/>
                    </a:cubicBezTo>
                    <a:cubicBezTo>
                      <a:pt x="5" y="26"/>
                      <a:pt x="4" y="26"/>
                      <a:pt x="4" y="26"/>
                    </a:cubicBezTo>
                    <a:cubicBezTo>
                      <a:pt x="4" y="26"/>
                      <a:pt x="4" y="27"/>
                      <a:pt x="3" y="27"/>
                    </a:cubicBezTo>
                    <a:cubicBezTo>
                      <a:pt x="3" y="28"/>
                      <a:pt x="2" y="28"/>
                      <a:pt x="2" y="29"/>
                    </a:cubicBezTo>
                    <a:cubicBezTo>
                      <a:pt x="2" y="29"/>
                      <a:pt x="1" y="29"/>
                      <a:pt x="1" y="29"/>
                    </a:cubicBezTo>
                    <a:cubicBezTo>
                      <a:pt x="1" y="30"/>
                      <a:pt x="2" y="32"/>
                      <a:pt x="2" y="33"/>
                    </a:cubicBezTo>
                    <a:cubicBezTo>
                      <a:pt x="2" y="34"/>
                      <a:pt x="2" y="34"/>
                      <a:pt x="2" y="35"/>
                    </a:cubicBezTo>
                    <a:cubicBezTo>
                      <a:pt x="1" y="35"/>
                      <a:pt x="1" y="35"/>
                      <a:pt x="1" y="35"/>
                    </a:cubicBezTo>
                    <a:cubicBezTo>
                      <a:pt x="1" y="36"/>
                      <a:pt x="1" y="36"/>
                      <a:pt x="1" y="36"/>
                    </a:cubicBezTo>
                    <a:cubicBezTo>
                      <a:pt x="1" y="37"/>
                      <a:pt x="0" y="37"/>
                      <a:pt x="1" y="37"/>
                    </a:cubicBezTo>
                    <a:cubicBezTo>
                      <a:pt x="1" y="38"/>
                      <a:pt x="1" y="38"/>
                      <a:pt x="1" y="39"/>
                    </a:cubicBezTo>
                    <a:cubicBezTo>
                      <a:pt x="2" y="39"/>
                      <a:pt x="2" y="41"/>
                      <a:pt x="2" y="42"/>
                    </a:cubicBezTo>
                    <a:cubicBezTo>
                      <a:pt x="1" y="42"/>
                      <a:pt x="1" y="41"/>
                      <a:pt x="1" y="41"/>
                    </a:cubicBezTo>
                    <a:cubicBezTo>
                      <a:pt x="1" y="41"/>
                      <a:pt x="1" y="41"/>
                      <a:pt x="1" y="40"/>
                    </a:cubicBezTo>
                    <a:cubicBezTo>
                      <a:pt x="1" y="41"/>
                      <a:pt x="0" y="41"/>
                      <a:pt x="0" y="41"/>
                    </a:cubicBezTo>
                    <a:cubicBezTo>
                      <a:pt x="0" y="41"/>
                      <a:pt x="1" y="41"/>
                      <a:pt x="0" y="42"/>
                    </a:cubicBezTo>
                    <a:cubicBezTo>
                      <a:pt x="0" y="42"/>
                      <a:pt x="0" y="42"/>
                      <a:pt x="0" y="42"/>
                    </a:cubicBezTo>
                    <a:cubicBezTo>
                      <a:pt x="0" y="43"/>
                      <a:pt x="0" y="42"/>
                      <a:pt x="1" y="42"/>
                    </a:cubicBezTo>
                    <a:cubicBezTo>
                      <a:pt x="1" y="42"/>
                      <a:pt x="2" y="43"/>
                      <a:pt x="2" y="43"/>
                    </a:cubicBezTo>
                    <a:cubicBezTo>
                      <a:pt x="3" y="43"/>
                      <a:pt x="2" y="44"/>
                      <a:pt x="3" y="44"/>
                    </a:cubicBezTo>
                    <a:cubicBezTo>
                      <a:pt x="3" y="45"/>
                      <a:pt x="3" y="45"/>
                      <a:pt x="3" y="46"/>
                    </a:cubicBezTo>
                    <a:cubicBezTo>
                      <a:pt x="3" y="47"/>
                      <a:pt x="3" y="46"/>
                      <a:pt x="3" y="45"/>
                    </a:cubicBezTo>
                    <a:cubicBezTo>
                      <a:pt x="2" y="46"/>
                      <a:pt x="3" y="48"/>
                      <a:pt x="4" y="48"/>
                    </a:cubicBezTo>
                    <a:cubicBezTo>
                      <a:pt x="4" y="48"/>
                      <a:pt x="4" y="50"/>
                      <a:pt x="4" y="50"/>
                    </a:cubicBezTo>
                    <a:cubicBezTo>
                      <a:pt x="4" y="51"/>
                      <a:pt x="4" y="50"/>
                      <a:pt x="4" y="50"/>
                    </a:cubicBezTo>
                    <a:cubicBezTo>
                      <a:pt x="4" y="50"/>
                      <a:pt x="4" y="50"/>
                      <a:pt x="4" y="51"/>
                    </a:cubicBezTo>
                    <a:cubicBezTo>
                      <a:pt x="4" y="51"/>
                      <a:pt x="4" y="52"/>
                      <a:pt x="5" y="52"/>
                    </a:cubicBezTo>
                    <a:cubicBezTo>
                      <a:pt x="5" y="53"/>
                      <a:pt x="5" y="54"/>
                      <a:pt x="5" y="54"/>
                    </a:cubicBezTo>
                    <a:cubicBezTo>
                      <a:pt x="5" y="55"/>
                      <a:pt x="5" y="56"/>
                      <a:pt x="6" y="56"/>
                    </a:cubicBezTo>
                    <a:cubicBezTo>
                      <a:pt x="7" y="57"/>
                      <a:pt x="7" y="58"/>
                      <a:pt x="7" y="60"/>
                    </a:cubicBezTo>
                    <a:cubicBezTo>
                      <a:pt x="7" y="60"/>
                      <a:pt x="7" y="61"/>
                      <a:pt x="7" y="62"/>
                    </a:cubicBezTo>
                    <a:cubicBezTo>
                      <a:pt x="7" y="62"/>
                      <a:pt x="7" y="63"/>
                      <a:pt x="7" y="64"/>
                    </a:cubicBezTo>
                    <a:cubicBezTo>
                      <a:pt x="7" y="65"/>
                      <a:pt x="8" y="66"/>
                      <a:pt x="9" y="68"/>
                    </a:cubicBezTo>
                    <a:cubicBezTo>
                      <a:pt x="9" y="68"/>
                      <a:pt x="9" y="70"/>
                      <a:pt x="10" y="70"/>
                    </a:cubicBezTo>
                    <a:cubicBezTo>
                      <a:pt x="11" y="69"/>
                      <a:pt x="12" y="70"/>
                      <a:pt x="13" y="71"/>
                    </a:cubicBezTo>
                    <a:cubicBezTo>
                      <a:pt x="14" y="71"/>
                      <a:pt x="14" y="71"/>
                      <a:pt x="15" y="71"/>
                    </a:cubicBezTo>
                    <a:cubicBezTo>
                      <a:pt x="15" y="71"/>
                      <a:pt x="16" y="70"/>
                      <a:pt x="16" y="70"/>
                    </a:cubicBezTo>
                    <a:cubicBezTo>
                      <a:pt x="16" y="70"/>
                      <a:pt x="16" y="70"/>
                      <a:pt x="16" y="70"/>
                    </a:cubicBezTo>
                    <a:cubicBezTo>
                      <a:pt x="16" y="71"/>
                      <a:pt x="18" y="70"/>
                      <a:pt x="18" y="70"/>
                    </a:cubicBezTo>
                    <a:cubicBezTo>
                      <a:pt x="19" y="69"/>
                      <a:pt x="19" y="68"/>
                      <a:pt x="20" y="68"/>
                    </a:cubicBezTo>
                    <a:cubicBezTo>
                      <a:pt x="20" y="68"/>
                      <a:pt x="21" y="69"/>
                      <a:pt x="21" y="69"/>
                    </a:cubicBezTo>
                    <a:cubicBezTo>
                      <a:pt x="22" y="69"/>
                      <a:pt x="21" y="69"/>
                      <a:pt x="22" y="69"/>
                    </a:cubicBezTo>
                    <a:cubicBezTo>
                      <a:pt x="22" y="69"/>
                      <a:pt x="22" y="69"/>
                      <a:pt x="23" y="69"/>
                    </a:cubicBezTo>
                    <a:cubicBezTo>
                      <a:pt x="23" y="69"/>
                      <a:pt x="23" y="69"/>
                      <a:pt x="23" y="69"/>
                    </a:cubicBezTo>
                    <a:cubicBezTo>
                      <a:pt x="22" y="69"/>
                      <a:pt x="24" y="68"/>
                      <a:pt x="24" y="68"/>
                    </a:cubicBezTo>
                    <a:cubicBezTo>
                      <a:pt x="24" y="68"/>
                      <a:pt x="23" y="69"/>
                      <a:pt x="24" y="69"/>
                    </a:cubicBezTo>
                    <a:cubicBezTo>
                      <a:pt x="25" y="69"/>
                      <a:pt x="24" y="67"/>
                      <a:pt x="25" y="67"/>
                    </a:cubicBezTo>
                    <a:cubicBezTo>
                      <a:pt x="26" y="66"/>
                      <a:pt x="27" y="66"/>
                      <a:pt x="28" y="66"/>
                    </a:cubicBezTo>
                    <a:cubicBezTo>
                      <a:pt x="29" y="65"/>
                      <a:pt x="29" y="63"/>
                      <a:pt x="30" y="63"/>
                    </a:cubicBezTo>
                    <a:cubicBezTo>
                      <a:pt x="31" y="62"/>
                      <a:pt x="33" y="62"/>
                      <a:pt x="34" y="62"/>
                    </a:cubicBezTo>
                    <a:cubicBezTo>
                      <a:pt x="35" y="62"/>
                      <a:pt x="36" y="62"/>
                      <a:pt x="38" y="62"/>
                    </a:cubicBezTo>
                    <a:cubicBezTo>
                      <a:pt x="40" y="62"/>
                      <a:pt x="41" y="61"/>
                      <a:pt x="42" y="61"/>
                    </a:cubicBezTo>
                    <a:cubicBezTo>
                      <a:pt x="43" y="60"/>
                      <a:pt x="45" y="60"/>
                      <a:pt x="46" y="59"/>
                    </a:cubicBezTo>
                    <a:cubicBezTo>
                      <a:pt x="47" y="59"/>
                      <a:pt x="48" y="58"/>
                      <a:pt x="49" y="57"/>
                    </a:cubicBezTo>
                    <a:cubicBezTo>
                      <a:pt x="49" y="56"/>
                      <a:pt x="50" y="56"/>
                      <a:pt x="50" y="56"/>
                    </a:cubicBezTo>
                    <a:cubicBezTo>
                      <a:pt x="51" y="56"/>
                      <a:pt x="51" y="55"/>
                      <a:pt x="52" y="55"/>
                    </a:cubicBezTo>
                    <a:cubicBezTo>
                      <a:pt x="53" y="54"/>
                      <a:pt x="54" y="56"/>
                      <a:pt x="55" y="55"/>
                    </a:cubicBezTo>
                    <a:cubicBezTo>
                      <a:pt x="55" y="55"/>
                      <a:pt x="56" y="55"/>
                      <a:pt x="57" y="55"/>
                    </a:cubicBezTo>
                    <a:cubicBezTo>
                      <a:pt x="57" y="55"/>
                      <a:pt x="58" y="55"/>
                      <a:pt x="58" y="55"/>
                    </a:cubicBezTo>
                    <a:cubicBezTo>
                      <a:pt x="59" y="55"/>
                      <a:pt x="59" y="55"/>
                      <a:pt x="60" y="54"/>
                    </a:cubicBezTo>
                    <a:cubicBezTo>
                      <a:pt x="60" y="54"/>
                      <a:pt x="60" y="53"/>
                      <a:pt x="61" y="53"/>
                    </a:cubicBezTo>
                    <a:cubicBezTo>
                      <a:pt x="61" y="52"/>
                      <a:pt x="61" y="52"/>
                      <a:pt x="61" y="52"/>
                    </a:cubicBezTo>
                    <a:cubicBezTo>
                      <a:pt x="62" y="52"/>
                      <a:pt x="62" y="51"/>
                      <a:pt x="62" y="51"/>
                    </a:cubicBezTo>
                    <a:cubicBezTo>
                      <a:pt x="62" y="51"/>
                      <a:pt x="63" y="49"/>
                      <a:pt x="63" y="50"/>
                    </a:cubicBezTo>
                    <a:cubicBezTo>
                      <a:pt x="63" y="49"/>
                      <a:pt x="66" y="48"/>
                      <a:pt x="67" y="47"/>
                    </a:cubicBezTo>
                    <a:cubicBezTo>
                      <a:pt x="68" y="47"/>
                      <a:pt x="69" y="47"/>
                      <a:pt x="70" y="46"/>
                    </a:cubicBezTo>
                    <a:cubicBezTo>
                      <a:pt x="70" y="46"/>
                      <a:pt x="71" y="46"/>
                      <a:pt x="71" y="46"/>
                    </a:cubicBezTo>
                    <a:cubicBezTo>
                      <a:pt x="72" y="47"/>
                      <a:pt x="72" y="46"/>
                      <a:pt x="72" y="46"/>
                    </a:cubicBezTo>
                    <a:cubicBezTo>
                      <a:pt x="73" y="46"/>
                      <a:pt x="74" y="45"/>
                      <a:pt x="75" y="45"/>
                    </a:cubicBezTo>
                    <a:cubicBezTo>
                      <a:pt x="76" y="44"/>
                      <a:pt x="77" y="44"/>
                      <a:pt x="78" y="43"/>
                    </a:cubicBezTo>
                    <a:cubicBezTo>
                      <a:pt x="80" y="43"/>
                      <a:pt x="81" y="43"/>
                      <a:pt x="82" y="42"/>
                    </a:cubicBezTo>
                    <a:cubicBezTo>
                      <a:pt x="84" y="42"/>
                      <a:pt x="84" y="41"/>
                      <a:pt x="86" y="41"/>
                    </a:cubicBezTo>
                    <a:cubicBezTo>
                      <a:pt x="86" y="41"/>
                      <a:pt x="87" y="41"/>
                      <a:pt x="87" y="41"/>
                    </a:cubicBezTo>
                    <a:cubicBezTo>
                      <a:pt x="87" y="40"/>
                      <a:pt x="87" y="40"/>
                      <a:pt x="87" y="40"/>
                    </a:cubicBezTo>
                    <a:cubicBezTo>
                      <a:pt x="87" y="40"/>
                      <a:pt x="88" y="39"/>
                      <a:pt x="88" y="39"/>
                    </a:cubicBezTo>
                    <a:cubicBezTo>
                      <a:pt x="89" y="40"/>
                      <a:pt x="89" y="39"/>
                      <a:pt x="89" y="39"/>
                    </a:cubicBezTo>
                    <a:cubicBezTo>
                      <a:pt x="90" y="38"/>
                      <a:pt x="91" y="38"/>
                      <a:pt x="92" y="38"/>
                    </a:cubicBezTo>
                    <a:cubicBezTo>
                      <a:pt x="92" y="37"/>
                      <a:pt x="92" y="35"/>
                      <a:pt x="92" y="35"/>
                    </a:cubicBezTo>
                    <a:cubicBezTo>
                      <a:pt x="91" y="34"/>
                      <a:pt x="91" y="33"/>
                      <a:pt x="92" y="32"/>
                    </a:cubicBezTo>
                    <a:cubicBezTo>
                      <a:pt x="92" y="31"/>
                      <a:pt x="93" y="30"/>
                      <a:pt x="94" y="29"/>
                    </a:cubicBezTo>
                    <a:cubicBezTo>
                      <a:pt x="94" y="28"/>
                      <a:pt x="96" y="28"/>
                      <a:pt x="97" y="28"/>
                    </a:cubicBezTo>
                    <a:cubicBezTo>
                      <a:pt x="98" y="27"/>
                      <a:pt x="99" y="27"/>
                      <a:pt x="100" y="26"/>
                    </a:cubicBezTo>
                    <a:cubicBezTo>
                      <a:pt x="99" y="24"/>
                      <a:pt x="97" y="22"/>
                      <a:pt x="96" y="20"/>
                    </a:cubicBezTo>
                    <a:cubicBezTo>
                      <a:pt x="95" y="18"/>
                      <a:pt x="95" y="16"/>
                      <a:pt x="94" y="14"/>
                    </a:cubicBezTo>
                    <a:close/>
                    <a:moveTo>
                      <a:pt x="95" y="75"/>
                    </a:moveTo>
                    <a:cubicBezTo>
                      <a:pt x="94" y="75"/>
                      <a:pt x="94" y="75"/>
                      <a:pt x="93" y="75"/>
                    </a:cubicBezTo>
                    <a:cubicBezTo>
                      <a:pt x="92" y="75"/>
                      <a:pt x="92" y="75"/>
                      <a:pt x="93" y="75"/>
                    </a:cubicBezTo>
                    <a:cubicBezTo>
                      <a:pt x="93" y="75"/>
                      <a:pt x="94" y="76"/>
                      <a:pt x="94" y="76"/>
                    </a:cubicBezTo>
                    <a:cubicBezTo>
                      <a:pt x="94" y="76"/>
                      <a:pt x="94" y="76"/>
                      <a:pt x="95" y="76"/>
                    </a:cubicBezTo>
                    <a:cubicBezTo>
                      <a:pt x="96" y="76"/>
                      <a:pt x="95" y="75"/>
                      <a:pt x="95" y="7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07" name="Western Sahara">
                <a:extLst>
                  <a:ext uri="{FF2B5EF4-FFF2-40B4-BE49-F238E27FC236}">
                    <a16:creationId xmlns:a16="http://schemas.microsoft.com/office/drawing/2014/main" id="{7E70BBE1-7F85-BE36-B816-1D5C27F66972}"/>
                  </a:ext>
                </a:extLst>
              </p:cNvPr>
              <p:cNvSpPr>
                <a:spLocks/>
              </p:cNvSpPr>
              <p:nvPr/>
            </p:nvSpPr>
            <p:spPr bwMode="auto">
              <a:xfrm>
                <a:off x="7556160" y="4324736"/>
                <a:ext cx="168100" cy="160147"/>
              </a:xfrm>
              <a:custGeom>
                <a:avLst/>
                <a:gdLst/>
                <a:ahLst/>
                <a:cxnLst>
                  <a:cxn ang="0">
                    <a:pos x="41" y="0"/>
                  </a:cxn>
                  <a:cxn ang="0">
                    <a:pos x="40" y="2"/>
                  </a:cxn>
                  <a:cxn ang="0">
                    <a:pos x="40" y="4"/>
                  </a:cxn>
                  <a:cxn ang="0">
                    <a:pos x="39" y="5"/>
                  </a:cxn>
                  <a:cxn ang="0">
                    <a:pos x="38" y="7"/>
                  </a:cxn>
                  <a:cxn ang="0">
                    <a:pos x="34" y="12"/>
                  </a:cxn>
                  <a:cxn ang="0">
                    <a:pos x="33" y="13"/>
                  </a:cxn>
                  <a:cxn ang="0">
                    <a:pos x="31" y="14"/>
                  </a:cxn>
                  <a:cxn ang="0">
                    <a:pos x="29" y="16"/>
                  </a:cxn>
                  <a:cxn ang="0">
                    <a:pos x="28" y="18"/>
                  </a:cxn>
                  <a:cxn ang="0">
                    <a:pos x="26" y="21"/>
                  </a:cxn>
                  <a:cxn ang="0">
                    <a:pos x="25" y="25"/>
                  </a:cxn>
                  <a:cxn ang="0">
                    <a:pos x="24" y="28"/>
                  </a:cxn>
                  <a:cxn ang="0">
                    <a:pos x="23" y="33"/>
                  </a:cxn>
                  <a:cxn ang="0">
                    <a:pos x="22" y="34"/>
                  </a:cxn>
                  <a:cxn ang="0">
                    <a:pos x="22" y="35"/>
                  </a:cxn>
                  <a:cxn ang="0">
                    <a:pos x="20" y="35"/>
                  </a:cxn>
                  <a:cxn ang="0">
                    <a:pos x="19" y="37"/>
                  </a:cxn>
                  <a:cxn ang="0">
                    <a:pos x="16" y="40"/>
                  </a:cxn>
                  <a:cxn ang="0">
                    <a:pos x="14" y="42"/>
                  </a:cxn>
                  <a:cxn ang="0">
                    <a:pos x="12" y="44"/>
                  </a:cxn>
                  <a:cxn ang="0">
                    <a:pos x="13" y="43"/>
                  </a:cxn>
                  <a:cxn ang="0">
                    <a:pos x="14" y="42"/>
                  </a:cxn>
                  <a:cxn ang="0">
                    <a:pos x="12" y="46"/>
                  </a:cxn>
                  <a:cxn ang="0">
                    <a:pos x="11" y="49"/>
                  </a:cxn>
                  <a:cxn ang="0">
                    <a:pos x="10" y="51"/>
                  </a:cxn>
                  <a:cxn ang="0">
                    <a:pos x="10" y="52"/>
                  </a:cxn>
                  <a:cxn ang="0">
                    <a:pos x="9" y="53"/>
                  </a:cxn>
                  <a:cxn ang="0">
                    <a:pos x="9" y="55"/>
                  </a:cxn>
                  <a:cxn ang="0">
                    <a:pos x="7" y="58"/>
                  </a:cxn>
                  <a:cxn ang="0">
                    <a:pos x="6" y="59"/>
                  </a:cxn>
                  <a:cxn ang="0">
                    <a:pos x="5" y="59"/>
                  </a:cxn>
                  <a:cxn ang="0">
                    <a:pos x="4" y="61"/>
                  </a:cxn>
                  <a:cxn ang="0">
                    <a:pos x="3" y="63"/>
                  </a:cxn>
                  <a:cxn ang="0">
                    <a:pos x="2" y="65"/>
                  </a:cxn>
                  <a:cxn ang="0">
                    <a:pos x="2" y="67"/>
                  </a:cxn>
                  <a:cxn ang="0">
                    <a:pos x="1" y="72"/>
                  </a:cxn>
                  <a:cxn ang="0">
                    <a:pos x="1" y="74"/>
                  </a:cxn>
                  <a:cxn ang="0">
                    <a:pos x="1" y="76"/>
                  </a:cxn>
                  <a:cxn ang="0">
                    <a:pos x="2" y="72"/>
                  </a:cxn>
                  <a:cxn ang="0">
                    <a:pos x="4" y="70"/>
                  </a:cxn>
                  <a:cxn ang="0">
                    <a:pos x="16" y="70"/>
                  </a:cxn>
                  <a:cxn ang="0">
                    <a:pos x="40" y="70"/>
                  </a:cxn>
                  <a:cxn ang="0">
                    <a:pos x="39" y="57"/>
                  </a:cxn>
                  <a:cxn ang="0">
                    <a:pos x="40" y="52"/>
                  </a:cxn>
                  <a:cxn ang="0">
                    <a:pos x="43" y="49"/>
                  </a:cxn>
                  <a:cxn ang="0">
                    <a:pos x="48" y="47"/>
                  </a:cxn>
                  <a:cxn ang="0">
                    <a:pos x="50" y="46"/>
                  </a:cxn>
                  <a:cxn ang="0">
                    <a:pos x="50" y="41"/>
                  </a:cxn>
                  <a:cxn ang="0">
                    <a:pos x="50" y="36"/>
                  </a:cxn>
                  <a:cxn ang="0">
                    <a:pos x="51" y="23"/>
                  </a:cxn>
                  <a:cxn ang="0">
                    <a:pos x="51" y="19"/>
                  </a:cxn>
                  <a:cxn ang="0">
                    <a:pos x="55" y="19"/>
                  </a:cxn>
                  <a:cxn ang="0">
                    <a:pos x="67" y="19"/>
                  </a:cxn>
                  <a:cxn ang="0">
                    <a:pos x="80" y="19"/>
                  </a:cxn>
                  <a:cxn ang="0">
                    <a:pos x="83" y="17"/>
                  </a:cxn>
                  <a:cxn ang="0">
                    <a:pos x="83" y="13"/>
                  </a:cxn>
                  <a:cxn ang="0">
                    <a:pos x="83" y="0"/>
                  </a:cxn>
                  <a:cxn ang="0">
                    <a:pos x="41" y="0"/>
                  </a:cxn>
                </a:cxnLst>
                <a:rect l="0" t="0" r="r" b="b"/>
                <a:pathLst>
                  <a:path w="83" h="76">
                    <a:moveTo>
                      <a:pt x="41" y="0"/>
                    </a:moveTo>
                    <a:cubicBezTo>
                      <a:pt x="41" y="1"/>
                      <a:pt x="41" y="2"/>
                      <a:pt x="40" y="2"/>
                    </a:cubicBezTo>
                    <a:cubicBezTo>
                      <a:pt x="40" y="3"/>
                      <a:pt x="40" y="3"/>
                      <a:pt x="40" y="4"/>
                    </a:cubicBezTo>
                    <a:cubicBezTo>
                      <a:pt x="39" y="4"/>
                      <a:pt x="39" y="5"/>
                      <a:pt x="39" y="5"/>
                    </a:cubicBezTo>
                    <a:cubicBezTo>
                      <a:pt x="38" y="6"/>
                      <a:pt x="38" y="6"/>
                      <a:pt x="38" y="7"/>
                    </a:cubicBezTo>
                    <a:cubicBezTo>
                      <a:pt x="37" y="9"/>
                      <a:pt x="37" y="11"/>
                      <a:pt x="34" y="12"/>
                    </a:cubicBezTo>
                    <a:cubicBezTo>
                      <a:pt x="34" y="13"/>
                      <a:pt x="33" y="13"/>
                      <a:pt x="33" y="13"/>
                    </a:cubicBezTo>
                    <a:cubicBezTo>
                      <a:pt x="32" y="14"/>
                      <a:pt x="32" y="14"/>
                      <a:pt x="31" y="14"/>
                    </a:cubicBezTo>
                    <a:cubicBezTo>
                      <a:pt x="30" y="14"/>
                      <a:pt x="30" y="15"/>
                      <a:pt x="29" y="16"/>
                    </a:cubicBezTo>
                    <a:cubicBezTo>
                      <a:pt x="28" y="16"/>
                      <a:pt x="28" y="17"/>
                      <a:pt x="28" y="18"/>
                    </a:cubicBezTo>
                    <a:cubicBezTo>
                      <a:pt x="28" y="19"/>
                      <a:pt x="27" y="20"/>
                      <a:pt x="26" y="21"/>
                    </a:cubicBezTo>
                    <a:cubicBezTo>
                      <a:pt x="26" y="22"/>
                      <a:pt x="25" y="23"/>
                      <a:pt x="25" y="25"/>
                    </a:cubicBezTo>
                    <a:cubicBezTo>
                      <a:pt x="24" y="26"/>
                      <a:pt x="24" y="27"/>
                      <a:pt x="24" y="28"/>
                    </a:cubicBezTo>
                    <a:cubicBezTo>
                      <a:pt x="24" y="30"/>
                      <a:pt x="24" y="31"/>
                      <a:pt x="23" y="33"/>
                    </a:cubicBezTo>
                    <a:cubicBezTo>
                      <a:pt x="23" y="33"/>
                      <a:pt x="22" y="33"/>
                      <a:pt x="22" y="34"/>
                    </a:cubicBezTo>
                    <a:cubicBezTo>
                      <a:pt x="22" y="34"/>
                      <a:pt x="22" y="34"/>
                      <a:pt x="22" y="35"/>
                    </a:cubicBezTo>
                    <a:cubicBezTo>
                      <a:pt x="21" y="35"/>
                      <a:pt x="21" y="35"/>
                      <a:pt x="20" y="35"/>
                    </a:cubicBezTo>
                    <a:cubicBezTo>
                      <a:pt x="20" y="36"/>
                      <a:pt x="19" y="36"/>
                      <a:pt x="19" y="37"/>
                    </a:cubicBezTo>
                    <a:cubicBezTo>
                      <a:pt x="18" y="38"/>
                      <a:pt x="17" y="39"/>
                      <a:pt x="16" y="40"/>
                    </a:cubicBezTo>
                    <a:cubicBezTo>
                      <a:pt x="16" y="41"/>
                      <a:pt x="14" y="41"/>
                      <a:pt x="14" y="42"/>
                    </a:cubicBezTo>
                    <a:cubicBezTo>
                      <a:pt x="13" y="42"/>
                      <a:pt x="12" y="44"/>
                      <a:pt x="12" y="44"/>
                    </a:cubicBezTo>
                    <a:cubicBezTo>
                      <a:pt x="13" y="44"/>
                      <a:pt x="13" y="43"/>
                      <a:pt x="13" y="43"/>
                    </a:cubicBezTo>
                    <a:cubicBezTo>
                      <a:pt x="13" y="42"/>
                      <a:pt x="14" y="42"/>
                      <a:pt x="14" y="42"/>
                    </a:cubicBezTo>
                    <a:cubicBezTo>
                      <a:pt x="15" y="43"/>
                      <a:pt x="13" y="44"/>
                      <a:pt x="12" y="46"/>
                    </a:cubicBezTo>
                    <a:cubicBezTo>
                      <a:pt x="12" y="47"/>
                      <a:pt x="11" y="48"/>
                      <a:pt x="11" y="49"/>
                    </a:cubicBezTo>
                    <a:cubicBezTo>
                      <a:pt x="11" y="49"/>
                      <a:pt x="10" y="50"/>
                      <a:pt x="10" y="51"/>
                    </a:cubicBezTo>
                    <a:cubicBezTo>
                      <a:pt x="11" y="50"/>
                      <a:pt x="10" y="52"/>
                      <a:pt x="10" y="52"/>
                    </a:cubicBezTo>
                    <a:cubicBezTo>
                      <a:pt x="10" y="53"/>
                      <a:pt x="9" y="53"/>
                      <a:pt x="9" y="53"/>
                    </a:cubicBezTo>
                    <a:cubicBezTo>
                      <a:pt x="9" y="54"/>
                      <a:pt x="9" y="54"/>
                      <a:pt x="9" y="55"/>
                    </a:cubicBezTo>
                    <a:cubicBezTo>
                      <a:pt x="8" y="56"/>
                      <a:pt x="8" y="57"/>
                      <a:pt x="7" y="58"/>
                    </a:cubicBezTo>
                    <a:cubicBezTo>
                      <a:pt x="7" y="59"/>
                      <a:pt x="7" y="59"/>
                      <a:pt x="6" y="59"/>
                    </a:cubicBezTo>
                    <a:cubicBezTo>
                      <a:pt x="6" y="59"/>
                      <a:pt x="5" y="59"/>
                      <a:pt x="5" y="59"/>
                    </a:cubicBezTo>
                    <a:cubicBezTo>
                      <a:pt x="4" y="60"/>
                      <a:pt x="4" y="61"/>
                      <a:pt x="4" y="61"/>
                    </a:cubicBezTo>
                    <a:cubicBezTo>
                      <a:pt x="3" y="62"/>
                      <a:pt x="3" y="63"/>
                      <a:pt x="3" y="63"/>
                    </a:cubicBezTo>
                    <a:cubicBezTo>
                      <a:pt x="2" y="64"/>
                      <a:pt x="2" y="65"/>
                      <a:pt x="2" y="65"/>
                    </a:cubicBezTo>
                    <a:cubicBezTo>
                      <a:pt x="2" y="66"/>
                      <a:pt x="2" y="66"/>
                      <a:pt x="2" y="67"/>
                    </a:cubicBezTo>
                    <a:cubicBezTo>
                      <a:pt x="2" y="69"/>
                      <a:pt x="1" y="70"/>
                      <a:pt x="1" y="72"/>
                    </a:cubicBezTo>
                    <a:cubicBezTo>
                      <a:pt x="1" y="73"/>
                      <a:pt x="1" y="74"/>
                      <a:pt x="1" y="74"/>
                    </a:cubicBezTo>
                    <a:cubicBezTo>
                      <a:pt x="0" y="75"/>
                      <a:pt x="1" y="75"/>
                      <a:pt x="1" y="76"/>
                    </a:cubicBezTo>
                    <a:cubicBezTo>
                      <a:pt x="1" y="74"/>
                      <a:pt x="1" y="73"/>
                      <a:pt x="2" y="72"/>
                    </a:cubicBezTo>
                    <a:cubicBezTo>
                      <a:pt x="2" y="70"/>
                      <a:pt x="2" y="70"/>
                      <a:pt x="4" y="70"/>
                    </a:cubicBezTo>
                    <a:cubicBezTo>
                      <a:pt x="8" y="70"/>
                      <a:pt x="12" y="70"/>
                      <a:pt x="16" y="70"/>
                    </a:cubicBezTo>
                    <a:cubicBezTo>
                      <a:pt x="24" y="70"/>
                      <a:pt x="32" y="70"/>
                      <a:pt x="40" y="70"/>
                    </a:cubicBezTo>
                    <a:cubicBezTo>
                      <a:pt x="40" y="66"/>
                      <a:pt x="40" y="61"/>
                      <a:pt x="39" y="57"/>
                    </a:cubicBezTo>
                    <a:cubicBezTo>
                      <a:pt x="39" y="55"/>
                      <a:pt x="39" y="54"/>
                      <a:pt x="40" y="52"/>
                    </a:cubicBezTo>
                    <a:cubicBezTo>
                      <a:pt x="41" y="51"/>
                      <a:pt x="42" y="50"/>
                      <a:pt x="43" y="49"/>
                    </a:cubicBezTo>
                    <a:cubicBezTo>
                      <a:pt x="45" y="48"/>
                      <a:pt x="46" y="48"/>
                      <a:pt x="48" y="47"/>
                    </a:cubicBezTo>
                    <a:cubicBezTo>
                      <a:pt x="49" y="47"/>
                      <a:pt x="50" y="47"/>
                      <a:pt x="50" y="46"/>
                    </a:cubicBezTo>
                    <a:cubicBezTo>
                      <a:pt x="50" y="45"/>
                      <a:pt x="50" y="43"/>
                      <a:pt x="50" y="41"/>
                    </a:cubicBezTo>
                    <a:cubicBezTo>
                      <a:pt x="50" y="40"/>
                      <a:pt x="50" y="38"/>
                      <a:pt x="50" y="36"/>
                    </a:cubicBezTo>
                    <a:cubicBezTo>
                      <a:pt x="51" y="31"/>
                      <a:pt x="51" y="27"/>
                      <a:pt x="51" y="23"/>
                    </a:cubicBezTo>
                    <a:cubicBezTo>
                      <a:pt x="51" y="22"/>
                      <a:pt x="51" y="20"/>
                      <a:pt x="51" y="19"/>
                    </a:cubicBezTo>
                    <a:cubicBezTo>
                      <a:pt x="51" y="18"/>
                      <a:pt x="54" y="19"/>
                      <a:pt x="55" y="19"/>
                    </a:cubicBezTo>
                    <a:cubicBezTo>
                      <a:pt x="59" y="19"/>
                      <a:pt x="63" y="19"/>
                      <a:pt x="67" y="19"/>
                    </a:cubicBezTo>
                    <a:cubicBezTo>
                      <a:pt x="71" y="19"/>
                      <a:pt x="76" y="18"/>
                      <a:pt x="80" y="19"/>
                    </a:cubicBezTo>
                    <a:cubicBezTo>
                      <a:pt x="81" y="19"/>
                      <a:pt x="83" y="19"/>
                      <a:pt x="83" y="17"/>
                    </a:cubicBezTo>
                    <a:cubicBezTo>
                      <a:pt x="83" y="16"/>
                      <a:pt x="83" y="14"/>
                      <a:pt x="83" y="13"/>
                    </a:cubicBezTo>
                    <a:cubicBezTo>
                      <a:pt x="83" y="8"/>
                      <a:pt x="83" y="4"/>
                      <a:pt x="83" y="0"/>
                    </a:cubicBezTo>
                    <a:cubicBezTo>
                      <a:pt x="69" y="0"/>
                      <a:pt x="55" y="0"/>
                      <a:pt x="4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08" name="Wake Island (U.S.)">
                <a:extLst>
                  <a:ext uri="{FF2B5EF4-FFF2-40B4-BE49-F238E27FC236}">
                    <a16:creationId xmlns:a16="http://schemas.microsoft.com/office/drawing/2014/main" id="{7CFEBC37-8636-3AD2-6D86-A4047ED3E21C}"/>
                  </a:ext>
                </a:extLst>
              </p:cNvPr>
              <p:cNvSpPr>
                <a:spLocks/>
              </p:cNvSpPr>
              <p:nvPr/>
            </p:nvSpPr>
            <p:spPr bwMode="auto">
              <a:xfrm>
                <a:off x="11106445" y="4518659"/>
                <a:ext cx="560" cy="2329"/>
              </a:xfrm>
              <a:custGeom>
                <a:avLst/>
                <a:gdLst/>
                <a:ahLst/>
                <a:cxnLst>
                  <a:cxn ang="0">
                    <a:pos x="0" y="0"/>
                  </a:cxn>
                  <a:cxn ang="0">
                    <a:pos x="0" y="0"/>
                  </a:cxn>
                  <a:cxn ang="0">
                    <a:pos x="0" y="0"/>
                  </a:cxn>
                  <a:cxn ang="0">
                    <a:pos x="0" y="0"/>
                  </a:cxn>
                </a:cxnLst>
                <a:rect l="0" t="0" r="r" b="b"/>
                <a:pathLst>
                  <a:path h="1">
                    <a:moveTo>
                      <a:pt x="0" y="0"/>
                    </a:moveTo>
                    <a:cubicBezTo>
                      <a:pt x="0" y="0"/>
                      <a:pt x="0" y="0"/>
                      <a:pt x="0" y="0"/>
                    </a:cubicBezTo>
                    <a:cubicBezTo>
                      <a:pt x="0" y="0"/>
                      <a:pt x="0" y="0"/>
                      <a:pt x="0" y="0"/>
                    </a:cubicBezTo>
                    <a:cubicBezTo>
                      <a:pt x="0" y="1"/>
                      <a:pt x="0" y="0"/>
                      <a:pt x="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09" name="Wallis and Futuna (FR)">
                <a:extLst>
                  <a:ext uri="{FF2B5EF4-FFF2-40B4-BE49-F238E27FC236}">
                    <a16:creationId xmlns:a16="http://schemas.microsoft.com/office/drawing/2014/main" id="{120FFFBC-8323-40B4-B41B-EC3B9F3308DD}"/>
                  </a:ext>
                </a:extLst>
              </p:cNvPr>
              <p:cNvSpPr/>
              <p:nvPr/>
            </p:nvSpPr>
            <p:spPr>
              <a:xfrm>
                <a:off x="11237620" y="5398015"/>
                <a:ext cx="15169" cy="10585"/>
              </a:xfrm>
              <a:custGeom>
                <a:avLst/>
                <a:gdLst>
                  <a:gd name="connsiteX0" fmla="*/ 4478 w 26534"/>
                  <a:gd name="connsiteY0" fmla="*/ 14298 h 17815"/>
                  <a:gd name="connsiteX1" fmla="*/ 3195 w 26534"/>
                  <a:gd name="connsiteY1" fmla="*/ 17414 h 17815"/>
                  <a:gd name="connsiteX2" fmla="*/ 445 w 26534"/>
                  <a:gd name="connsiteY2" fmla="*/ 15031 h 17815"/>
                  <a:gd name="connsiteX3" fmla="*/ 2278 w 26534"/>
                  <a:gd name="connsiteY3" fmla="*/ 13748 h 17815"/>
                  <a:gd name="connsiteX4" fmla="*/ 4478 w 26534"/>
                  <a:gd name="connsiteY4" fmla="*/ 14298 h 17815"/>
                  <a:gd name="connsiteX5" fmla="*/ 23175 w 26534"/>
                  <a:gd name="connsiteY5" fmla="*/ 1283 h 17815"/>
                  <a:gd name="connsiteX6" fmla="*/ 22442 w 26534"/>
                  <a:gd name="connsiteY6" fmla="*/ 3850 h 17815"/>
                  <a:gd name="connsiteX7" fmla="*/ 24092 w 26534"/>
                  <a:gd name="connsiteY7" fmla="*/ 5866 h 17815"/>
                  <a:gd name="connsiteX8" fmla="*/ 26291 w 26534"/>
                  <a:gd name="connsiteY8" fmla="*/ 5316 h 17815"/>
                  <a:gd name="connsiteX9" fmla="*/ 26475 w 26534"/>
                  <a:gd name="connsiteY9" fmla="*/ 2383 h 17815"/>
                  <a:gd name="connsiteX10" fmla="*/ 25191 w 26534"/>
                  <a:gd name="connsiteY10" fmla="*/ 0 h 17815"/>
                  <a:gd name="connsiteX11" fmla="*/ 23175 w 26534"/>
                  <a:gd name="connsiteY11" fmla="*/ 1283 h 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34" h="17815">
                    <a:moveTo>
                      <a:pt x="4478" y="14298"/>
                    </a:moveTo>
                    <a:cubicBezTo>
                      <a:pt x="5211" y="14848"/>
                      <a:pt x="4661" y="16131"/>
                      <a:pt x="3195" y="17414"/>
                    </a:cubicBezTo>
                    <a:cubicBezTo>
                      <a:pt x="1728" y="18514"/>
                      <a:pt x="1911" y="17231"/>
                      <a:pt x="445" y="15031"/>
                    </a:cubicBezTo>
                    <a:cubicBezTo>
                      <a:pt x="-1022" y="12832"/>
                      <a:pt x="1545" y="13565"/>
                      <a:pt x="2278" y="13748"/>
                    </a:cubicBezTo>
                    <a:cubicBezTo>
                      <a:pt x="2461" y="13748"/>
                      <a:pt x="3744" y="13932"/>
                      <a:pt x="4478" y="14298"/>
                    </a:cubicBezTo>
                    <a:close/>
                    <a:moveTo>
                      <a:pt x="23175" y="1283"/>
                    </a:moveTo>
                    <a:cubicBezTo>
                      <a:pt x="22258" y="2933"/>
                      <a:pt x="21525" y="3116"/>
                      <a:pt x="22442" y="3850"/>
                    </a:cubicBezTo>
                    <a:cubicBezTo>
                      <a:pt x="23358" y="4583"/>
                      <a:pt x="23358" y="5133"/>
                      <a:pt x="24092" y="5866"/>
                    </a:cubicBezTo>
                    <a:cubicBezTo>
                      <a:pt x="25008" y="6599"/>
                      <a:pt x="26291" y="7149"/>
                      <a:pt x="26291" y="5316"/>
                    </a:cubicBezTo>
                    <a:cubicBezTo>
                      <a:pt x="26291" y="3483"/>
                      <a:pt x="26291" y="3300"/>
                      <a:pt x="26475" y="2383"/>
                    </a:cubicBezTo>
                    <a:cubicBezTo>
                      <a:pt x="26658" y="1466"/>
                      <a:pt x="26475" y="183"/>
                      <a:pt x="25191" y="0"/>
                    </a:cubicBezTo>
                    <a:cubicBezTo>
                      <a:pt x="24092" y="0"/>
                      <a:pt x="22992" y="1283"/>
                      <a:pt x="23175" y="128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0" name="Vietnam">
                <a:extLst>
                  <a:ext uri="{FF2B5EF4-FFF2-40B4-BE49-F238E27FC236}">
                    <a16:creationId xmlns:a16="http://schemas.microsoft.com/office/drawing/2014/main" id="{82E8A629-4DAC-1986-D525-0F869BE59A22}"/>
                  </a:ext>
                </a:extLst>
              </p:cNvPr>
              <p:cNvSpPr>
                <a:spLocks noEditPoints="1"/>
              </p:cNvSpPr>
              <p:nvPr/>
            </p:nvSpPr>
            <p:spPr bwMode="auto">
              <a:xfrm>
                <a:off x="9849613" y="4423735"/>
                <a:ext cx="170342" cy="343587"/>
              </a:xfrm>
              <a:custGeom>
                <a:avLst/>
                <a:gdLst/>
                <a:ahLst/>
                <a:cxnLst>
                  <a:cxn ang="0">
                    <a:pos x="56" y="26"/>
                  </a:cxn>
                  <a:cxn ang="0">
                    <a:pos x="45" y="140"/>
                  </a:cxn>
                  <a:cxn ang="0">
                    <a:pos x="42" y="141"/>
                  </a:cxn>
                  <a:cxn ang="0">
                    <a:pos x="41" y="145"/>
                  </a:cxn>
                  <a:cxn ang="0">
                    <a:pos x="43" y="161"/>
                  </a:cxn>
                  <a:cxn ang="0">
                    <a:pos x="54" y="155"/>
                  </a:cxn>
                  <a:cxn ang="0">
                    <a:pos x="56" y="23"/>
                  </a:cxn>
                  <a:cxn ang="0">
                    <a:pos x="47" y="142"/>
                  </a:cxn>
                  <a:cxn ang="0">
                    <a:pos x="84" y="118"/>
                  </a:cxn>
                  <a:cxn ang="0">
                    <a:pos x="81" y="121"/>
                  </a:cxn>
                  <a:cxn ang="0">
                    <a:pos x="82" y="125"/>
                  </a:cxn>
                  <a:cxn ang="0">
                    <a:pos x="78" y="134"/>
                  </a:cxn>
                  <a:cxn ang="0">
                    <a:pos x="66" y="142"/>
                  </a:cxn>
                  <a:cxn ang="0">
                    <a:pos x="62" y="142"/>
                  </a:cxn>
                  <a:cxn ang="0">
                    <a:pos x="58" y="144"/>
                  </a:cxn>
                  <a:cxn ang="0">
                    <a:pos x="58" y="147"/>
                  </a:cxn>
                  <a:cxn ang="0">
                    <a:pos x="49" y="143"/>
                  </a:cxn>
                  <a:cxn ang="0">
                    <a:pos x="53" y="138"/>
                  </a:cxn>
                  <a:cxn ang="0">
                    <a:pos x="55" y="129"/>
                  </a:cxn>
                  <a:cxn ang="0">
                    <a:pos x="64" y="122"/>
                  </a:cxn>
                  <a:cxn ang="0">
                    <a:pos x="63" y="103"/>
                  </a:cxn>
                  <a:cxn ang="0">
                    <a:pos x="64" y="90"/>
                  </a:cxn>
                  <a:cxn ang="0">
                    <a:pos x="60" y="82"/>
                  </a:cxn>
                  <a:cxn ang="0">
                    <a:pos x="52" y="75"/>
                  </a:cxn>
                  <a:cxn ang="0">
                    <a:pos x="40" y="60"/>
                  </a:cxn>
                  <a:cxn ang="0">
                    <a:pos x="32" y="51"/>
                  </a:cxn>
                  <a:cxn ang="0">
                    <a:pos x="23" y="41"/>
                  </a:cxn>
                  <a:cxn ang="0">
                    <a:pos x="30" y="35"/>
                  </a:cxn>
                  <a:cxn ang="0">
                    <a:pos x="23" y="27"/>
                  </a:cxn>
                  <a:cxn ang="0">
                    <a:pos x="14" y="28"/>
                  </a:cxn>
                  <a:cxn ang="0">
                    <a:pos x="9" y="22"/>
                  </a:cxn>
                  <a:cxn ang="0">
                    <a:pos x="3" y="14"/>
                  </a:cxn>
                  <a:cxn ang="0">
                    <a:pos x="6" y="8"/>
                  </a:cxn>
                  <a:cxn ang="0">
                    <a:pos x="14" y="7"/>
                  </a:cxn>
                  <a:cxn ang="0">
                    <a:pos x="25" y="5"/>
                  </a:cxn>
                  <a:cxn ang="0">
                    <a:pos x="33" y="4"/>
                  </a:cxn>
                  <a:cxn ang="0">
                    <a:pos x="44" y="8"/>
                  </a:cxn>
                  <a:cxn ang="0">
                    <a:pos x="47" y="16"/>
                  </a:cxn>
                  <a:cxn ang="0">
                    <a:pos x="57" y="20"/>
                  </a:cxn>
                  <a:cxn ang="0">
                    <a:pos x="55" y="21"/>
                  </a:cxn>
                  <a:cxn ang="0">
                    <a:pos x="52" y="24"/>
                  </a:cxn>
                  <a:cxn ang="0">
                    <a:pos x="49" y="26"/>
                  </a:cxn>
                  <a:cxn ang="0">
                    <a:pos x="46" y="26"/>
                  </a:cxn>
                  <a:cxn ang="0">
                    <a:pos x="45" y="30"/>
                  </a:cxn>
                  <a:cxn ang="0">
                    <a:pos x="44" y="35"/>
                  </a:cxn>
                  <a:cxn ang="0">
                    <a:pos x="40" y="41"/>
                  </a:cxn>
                  <a:cxn ang="0">
                    <a:pos x="39" y="49"/>
                  </a:cxn>
                  <a:cxn ang="0">
                    <a:pos x="48" y="59"/>
                  </a:cxn>
                  <a:cxn ang="0">
                    <a:pos x="50" y="64"/>
                  </a:cxn>
                  <a:cxn ang="0">
                    <a:pos x="61" y="75"/>
                  </a:cxn>
                  <a:cxn ang="0">
                    <a:pos x="66" y="79"/>
                  </a:cxn>
                  <a:cxn ang="0">
                    <a:pos x="70" y="84"/>
                  </a:cxn>
                  <a:cxn ang="0">
                    <a:pos x="76" y="91"/>
                  </a:cxn>
                  <a:cxn ang="0">
                    <a:pos x="80" y="101"/>
                  </a:cxn>
                  <a:cxn ang="0">
                    <a:pos x="82" y="109"/>
                  </a:cxn>
                  <a:cxn ang="0">
                    <a:pos x="83" y="117"/>
                  </a:cxn>
                  <a:cxn ang="0">
                    <a:pos x="34" y="145"/>
                  </a:cxn>
                  <a:cxn ang="0">
                    <a:pos x="81" y="141"/>
                  </a:cxn>
                  <a:cxn ang="0">
                    <a:pos x="54" y="27"/>
                  </a:cxn>
                  <a:cxn ang="0">
                    <a:pos x="57" y="146"/>
                  </a:cxn>
                  <a:cxn ang="0">
                    <a:pos x="61" y="142"/>
                  </a:cxn>
                  <a:cxn ang="0">
                    <a:pos x="49" y="29"/>
                  </a:cxn>
                  <a:cxn ang="0">
                    <a:pos x="54" y="26"/>
                  </a:cxn>
                </a:cxnLst>
                <a:rect l="0" t="0" r="r" b="b"/>
                <a:pathLst>
                  <a:path w="84" h="163">
                    <a:moveTo>
                      <a:pt x="54" y="24"/>
                    </a:moveTo>
                    <a:cubicBezTo>
                      <a:pt x="54" y="25"/>
                      <a:pt x="52" y="27"/>
                      <a:pt x="52" y="25"/>
                    </a:cubicBezTo>
                    <a:cubicBezTo>
                      <a:pt x="52" y="25"/>
                      <a:pt x="52" y="24"/>
                      <a:pt x="53" y="24"/>
                    </a:cubicBezTo>
                    <a:cubicBezTo>
                      <a:pt x="53" y="24"/>
                      <a:pt x="52" y="23"/>
                      <a:pt x="53" y="24"/>
                    </a:cubicBezTo>
                    <a:cubicBezTo>
                      <a:pt x="54" y="24"/>
                      <a:pt x="53" y="24"/>
                      <a:pt x="54" y="24"/>
                    </a:cubicBezTo>
                    <a:close/>
                    <a:moveTo>
                      <a:pt x="57" y="26"/>
                    </a:moveTo>
                    <a:cubicBezTo>
                      <a:pt x="57" y="26"/>
                      <a:pt x="56" y="26"/>
                      <a:pt x="56" y="27"/>
                    </a:cubicBezTo>
                    <a:cubicBezTo>
                      <a:pt x="57" y="27"/>
                      <a:pt x="57" y="26"/>
                      <a:pt x="57" y="26"/>
                    </a:cubicBezTo>
                    <a:close/>
                    <a:moveTo>
                      <a:pt x="56" y="27"/>
                    </a:moveTo>
                    <a:cubicBezTo>
                      <a:pt x="56" y="26"/>
                      <a:pt x="56" y="26"/>
                      <a:pt x="56" y="26"/>
                    </a:cubicBezTo>
                    <a:cubicBezTo>
                      <a:pt x="56" y="27"/>
                      <a:pt x="56" y="27"/>
                      <a:pt x="56" y="27"/>
                    </a:cubicBezTo>
                    <a:cubicBezTo>
                      <a:pt x="56" y="27"/>
                      <a:pt x="56" y="27"/>
                      <a:pt x="56" y="27"/>
                    </a:cubicBezTo>
                    <a:close/>
                    <a:moveTo>
                      <a:pt x="54" y="151"/>
                    </a:moveTo>
                    <a:cubicBezTo>
                      <a:pt x="54" y="150"/>
                      <a:pt x="53" y="149"/>
                      <a:pt x="53" y="149"/>
                    </a:cubicBezTo>
                    <a:cubicBezTo>
                      <a:pt x="51" y="147"/>
                      <a:pt x="50" y="146"/>
                      <a:pt x="48" y="144"/>
                    </a:cubicBezTo>
                    <a:cubicBezTo>
                      <a:pt x="48" y="144"/>
                      <a:pt x="47" y="143"/>
                      <a:pt x="46" y="142"/>
                    </a:cubicBezTo>
                    <a:cubicBezTo>
                      <a:pt x="46" y="141"/>
                      <a:pt x="45" y="141"/>
                      <a:pt x="45" y="141"/>
                    </a:cubicBezTo>
                    <a:cubicBezTo>
                      <a:pt x="45" y="140"/>
                      <a:pt x="44" y="140"/>
                      <a:pt x="44" y="139"/>
                    </a:cubicBezTo>
                    <a:cubicBezTo>
                      <a:pt x="44" y="139"/>
                      <a:pt x="44" y="139"/>
                      <a:pt x="44" y="139"/>
                    </a:cubicBezTo>
                    <a:cubicBezTo>
                      <a:pt x="44" y="139"/>
                      <a:pt x="45" y="140"/>
                      <a:pt x="45" y="140"/>
                    </a:cubicBezTo>
                    <a:cubicBezTo>
                      <a:pt x="45" y="140"/>
                      <a:pt x="46" y="141"/>
                      <a:pt x="46" y="141"/>
                    </a:cubicBezTo>
                    <a:cubicBezTo>
                      <a:pt x="47" y="141"/>
                      <a:pt x="46" y="139"/>
                      <a:pt x="46" y="139"/>
                    </a:cubicBezTo>
                    <a:cubicBezTo>
                      <a:pt x="45" y="139"/>
                      <a:pt x="45" y="139"/>
                      <a:pt x="45" y="138"/>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2" y="138"/>
                      <a:pt x="44" y="139"/>
                      <a:pt x="44" y="140"/>
                    </a:cubicBezTo>
                    <a:cubicBezTo>
                      <a:pt x="43" y="140"/>
                      <a:pt x="43" y="140"/>
                      <a:pt x="43" y="140"/>
                    </a:cubicBezTo>
                    <a:cubicBezTo>
                      <a:pt x="42" y="141"/>
                      <a:pt x="42" y="141"/>
                      <a:pt x="42" y="141"/>
                    </a:cubicBezTo>
                    <a:cubicBezTo>
                      <a:pt x="41" y="142"/>
                      <a:pt x="41" y="142"/>
                      <a:pt x="40" y="142"/>
                    </a:cubicBezTo>
                    <a:cubicBezTo>
                      <a:pt x="40" y="141"/>
                      <a:pt x="40" y="141"/>
                      <a:pt x="39" y="142"/>
                    </a:cubicBezTo>
                    <a:cubicBezTo>
                      <a:pt x="39" y="142"/>
                      <a:pt x="39" y="142"/>
                      <a:pt x="39" y="142"/>
                    </a:cubicBezTo>
                    <a:cubicBezTo>
                      <a:pt x="38" y="143"/>
                      <a:pt x="38" y="143"/>
                      <a:pt x="38" y="143"/>
                    </a:cubicBezTo>
                    <a:cubicBezTo>
                      <a:pt x="38" y="144"/>
                      <a:pt x="38" y="143"/>
                      <a:pt x="38" y="143"/>
                    </a:cubicBezTo>
                    <a:cubicBezTo>
                      <a:pt x="39" y="143"/>
                      <a:pt x="38" y="143"/>
                      <a:pt x="38" y="143"/>
                    </a:cubicBezTo>
                    <a:cubicBezTo>
                      <a:pt x="39" y="144"/>
                      <a:pt x="39" y="144"/>
                      <a:pt x="39" y="144"/>
                    </a:cubicBezTo>
                    <a:cubicBezTo>
                      <a:pt x="39" y="144"/>
                      <a:pt x="39" y="144"/>
                      <a:pt x="39" y="144"/>
                    </a:cubicBezTo>
                    <a:cubicBezTo>
                      <a:pt x="39" y="145"/>
                      <a:pt x="39" y="145"/>
                      <a:pt x="39" y="145"/>
                    </a:cubicBezTo>
                    <a:cubicBezTo>
                      <a:pt x="40" y="146"/>
                      <a:pt x="40" y="145"/>
                      <a:pt x="41" y="145"/>
                    </a:cubicBezTo>
                    <a:cubicBezTo>
                      <a:pt x="41" y="145"/>
                      <a:pt x="42" y="145"/>
                      <a:pt x="42" y="146"/>
                    </a:cubicBezTo>
                    <a:cubicBezTo>
                      <a:pt x="42" y="146"/>
                      <a:pt x="42" y="146"/>
                      <a:pt x="43" y="146"/>
                    </a:cubicBezTo>
                    <a:cubicBezTo>
                      <a:pt x="44" y="146"/>
                      <a:pt x="45" y="148"/>
                      <a:pt x="45" y="149"/>
                    </a:cubicBezTo>
                    <a:cubicBezTo>
                      <a:pt x="44" y="149"/>
                      <a:pt x="44" y="148"/>
                      <a:pt x="44" y="148"/>
                    </a:cubicBezTo>
                    <a:cubicBezTo>
                      <a:pt x="43" y="149"/>
                      <a:pt x="43" y="149"/>
                      <a:pt x="43" y="150"/>
                    </a:cubicBezTo>
                    <a:cubicBezTo>
                      <a:pt x="42" y="151"/>
                      <a:pt x="42" y="153"/>
                      <a:pt x="42" y="155"/>
                    </a:cubicBezTo>
                    <a:cubicBezTo>
                      <a:pt x="42" y="156"/>
                      <a:pt x="42" y="158"/>
                      <a:pt x="42" y="159"/>
                    </a:cubicBezTo>
                    <a:cubicBezTo>
                      <a:pt x="42" y="160"/>
                      <a:pt x="42" y="160"/>
                      <a:pt x="42" y="161"/>
                    </a:cubicBezTo>
                    <a:cubicBezTo>
                      <a:pt x="43" y="161"/>
                      <a:pt x="43" y="161"/>
                      <a:pt x="44" y="160"/>
                    </a:cubicBezTo>
                    <a:cubicBezTo>
                      <a:pt x="44" y="161"/>
                      <a:pt x="44" y="161"/>
                      <a:pt x="43" y="161"/>
                    </a:cubicBezTo>
                    <a:cubicBezTo>
                      <a:pt x="43" y="161"/>
                      <a:pt x="43" y="161"/>
                      <a:pt x="43" y="162"/>
                    </a:cubicBezTo>
                    <a:cubicBezTo>
                      <a:pt x="43" y="162"/>
                      <a:pt x="44" y="162"/>
                      <a:pt x="44" y="162"/>
                    </a:cubicBezTo>
                    <a:cubicBezTo>
                      <a:pt x="44" y="162"/>
                      <a:pt x="43" y="162"/>
                      <a:pt x="43" y="162"/>
                    </a:cubicBezTo>
                    <a:cubicBezTo>
                      <a:pt x="43" y="162"/>
                      <a:pt x="42" y="163"/>
                      <a:pt x="42" y="163"/>
                    </a:cubicBezTo>
                    <a:cubicBezTo>
                      <a:pt x="43" y="163"/>
                      <a:pt x="44" y="163"/>
                      <a:pt x="45" y="163"/>
                    </a:cubicBezTo>
                    <a:cubicBezTo>
                      <a:pt x="46" y="163"/>
                      <a:pt x="46" y="162"/>
                      <a:pt x="46" y="161"/>
                    </a:cubicBezTo>
                    <a:cubicBezTo>
                      <a:pt x="47" y="161"/>
                      <a:pt x="48" y="161"/>
                      <a:pt x="48" y="160"/>
                    </a:cubicBezTo>
                    <a:cubicBezTo>
                      <a:pt x="48" y="159"/>
                      <a:pt x="48" y="158"/>
                      <a:pt x="49" y="158"/>
                    </a:cubicBezTo>
                    <a:cubicBezTo>
                      <a:pt x="49" y="157"/>
                      <a:pt x="50" y="157"/>
                      <a:pt x="50" y="156"/>
                    </a:cubicBezTo>
                    <a:cubicBezTo>
                      <a:pt x="52" y="156"/>
                      <a:pt x="53" y="155"/>
                      <a:pt x="54" y="155"/>
                    </a:cubicBezTo>
                    <a:cubicBezTo>
                      <a:pt x="54" y="155"/>
                      <a:pt x="55" y="155"/>
                      <a:pt x="55" y="154"/>
                    </a:cubicBezTo>
                    <a:cubicBezTo>
                      <a:pt x="56" y="154"/>
                      <a:pt x="55" y="154"/>
                      <a:pt x="55" y="154"/>
                    </a:cubicBezTo>
                    <a:cubicBezTo>
                      <a:pt x="55" y="154"/>
                      <a:pt x="56" y="153"/>
                      <a:pt x="56" y="153"/>
                    </a:cubicBezTo>
                    <a:cubicBezTo>
                      <a:pt x="56" y="152"/>
                      <a:pt x="55" y="152"/>
                      <a:pt x="54" y="151"/>
                    </a:cubicBezTo>
                    <a:close/>
                    <a:moveTo>
                      <a:pt x="56" y="22"/>
                    </a:moveTo>
                    <a:cubicBezTo>
                      <a:pt x="56" y="22"/>
                      <a:pt x="56" y="22"/>
                      <a:pt x="57" y="22"/>
                    </a:cubicBezTo>
                    <a:cubicBezTo>
                      <a:pt x="57" y="22"/>
                      <a:pt x="56" y="22"/>
                      <a:pt x="56" y="23"/>
                    </a:cubicBezTo>
                    <a:cubicBezTo>
                      <a:pt x="56" y="23"/>
                      <a:pt x="58" y="22"/>
                      <a:pt x="58" y="22"/>
                    </a:cubicBezTo>
                    <a:cubicBezTo>
                      <a:pt x="57" y="22"/>
                      <a:pt x="56" y="22"/>
                      <a:pt x="56" y="22"/>
                    </a:cubicBezTo>
                    <a:close/>
                    <a:moveTo>
                      <a:pt x="56" y="23"/>
                    </a:moveTo>
                    <a:cubicBezTo>
                      <a:pt x="56" y="23"/>
                      <a:pt x="55" y="23"/>
                      <a:pt x="55" y="23"/>
                    </a:cubicBezTo>
                    <a:cubicBezTo>
                      <a:pt x="55" y="23"/>
                      <a:pt x="56" y="23"/>
                      <a:pt x="56" y="23"/>
                    </a:cubicBezTo>
                    <a:close/>
                    <a:moveTo>
                      <a:pt x="58" y="149"/>
                    </a:moveTo>
                    <a:cubicBezTo>
                      <a:pt x="57" y="148"/>
                      <a:pt x="56" y="147"/>
                      <a:pt x="56" y="147"/>
                    </a:cubicBezTo>
                    <a:cubicBezTo>
                      <a:pt x="55" y="146"/>
                      <a:pt x="55" y="145"/>
                      <a:pt x="54" y="145"/>
                    </a:cubicBezTo>
                    <a:cubicBezTo>
                      <a:pt x="53" y="145"/>
                      <a:pt x="52" y="145"/>
                      <a:pt x="51" y="144"/>
                    </a:cubicBezTo>
                    <a:cubicBezTo>
                      <a:pt x="51" y="144"/>
                      <a:pt x="50" y="143"/>
                      <a:pt x="49" y="143"/>
                    </a:cubicBezTo>
                    <a:cubicBezTo>
                      <a:pt x="49" y="143"/>
                      <a:pt x="48" y="142"/>
                      <a:pt x="48" y="142"/>
                    </a:cubicBezTo>
                    <a:cubicBezTo>
                      <a:pt x="48" y="142"/>
                      <a:pt x="47" y="141"/>
                      <a:pt x="46" y="141"/>
                    </a:cubicBezTo>
                    <a:cubicBezTo>
                      <a:pt x="46" y="142"/>
                      <a:pt x="47" y="142"/>
                      <a:pt x="47" y="142"/>
                    </a:cubicBezTo>
                    <a:cubicBezTo>
                      <a:pt x="48" y="143"/>
                      <a:pt x="48" y="143"/>
                      <a:pt x="48" y="144"/>
                    </a:cubicBezTo>
                    <a:cubicBezTo>
                      <a:pt x="48" y="144"/>
                      <a:pt x="49" y="145"/>
                      <a:pt x="50" y="146"/>
                    </a:cubicBezTo>
                    <a:cubicBezTo>
                      <a:pt x="50" y="146"/>
                      <a:pt x="51" y="147"/>
                      <a:pt x="52" y="147"/>
                    </a:cubicBezTo>
                    <a:cubicBezTo>
                      <a:pt x="52" y="148"/>
                      <a:pt x="53" y="148"/>
                      <a:pt x="53" y="149"/>
                    </a:cubicBezTo>
                    <a:cubicBezTo>
                      <a:pt x="54" y="150"/>
                      <a:pt x="54" y="150"/>
                      <a:pt x="55" y="151"/>
                    </a:cubicBezTo>
                    <a:cubicBezTo>
                      <a:pt x="55" y="151"/>
                      <a:pt x="56" y="152"/>
                      <a:pt x="57" y="152"/>
                    </a:cubicBezTo>
                    <a:cubicBezTo>
                      <a:pt x="57" y="152"/>
                      <a:pt x="58" y="153"/>
                      <a:pt x="59" y="152"/>
                    </a:cubicBezTo>
                    <a:cubicBezTo>
                      <a:pt x="59" y="151"/>
                      <a:pt x="59" y="150"/>
                      <a:pt x="59" y="150"/>
                    </a:cubicBezTo>
                    <a:cubicBezTo>
                      <a:pt x="58" y="150"/>
                      <a:pt x="58" y="149"/>
                      <a:pt x="58" y="149"/>
                    </a:cubicBezTo>
                    <a:close/>
                    <a:moveTo>
                      <a:pt x="84" y="118"/>
                    </a:moveTo>
                    <a:cubicBezTo>
                      <a:pt x="84" y="118"/>
                      <a:pt x="84" y="119"/>
                      <a:pt x="84" y="119"/>
                    </a:cubicBezTo>
                    <a:cubicBezTo>
                      <a:pt x="84" y="119"/>
                      <a:pt x="84" y="118"/>
                      <a:pt x="84" y="118"/>
                    </a:cubicBezTo>
                    <a:cubicBezTo>
                      <a:pt x="83" y="118"/>
                      <a:pt x="83" y="118"/>
                      <a:pt x="83" y="118"/>
                    </a:cubicBezTo>
                    <a:cubicBezTo>
                      <a:pt x="83" y="118"/>
                      <a:pt x="83" y="117"/>
                      <a:pt x="83" y="117"/>
                    </a:cubicBezTo>
                    <a:cubicBezTo>
                      <a:pt x="83" y="117"/>
                      <a:pt x="81" y="118"/>
                      <a:pt x="82" y="119"/>
                    </a:cubicBezTo>
                    <a:cubicBezTo>
                      <a:pt x="82" y="119"/>
                      <a:pt x="82" y="119"/>
                      <a:pt x="82" y="119"/>
                    </a:cubicBezTo>
                    <a:cubicBezTo>
                      <a:pt x="82" y="119"/>
                      <a:pt x="83" y="121"/>
                      <a:pt x="83" y="121"/>
                    </a:cubicBezTo>
                    <a:cubicBezTo>
                      <a:pt x="83" y="122"/>
                      <a:pt x="82" y="120"/>
                      <a:pt x="82" y="120"/>
                    </a:cubicBezTo>
                    <a:cubicBezTo>
                      <a:pt x="81" y="120"/>
                      <a:pt x="81" y="121"/>
                      <a:pt x="82" y="121"/>
                    </a:cubicBezTo>
                    <a:cubicBezTo>
                      <a:pt x="81" y="121"/>
                      <a:pt x="81" y="121"/>
                      <a:pt x="81" y="121"/>
                    </a:cubicBezTo>
                    <a:cubicBezTo>
                      <a:pt x="81" y="121"/>
                      <a:pt x="83" y="123"/>
                      <a:pt x="82" y="122"/>
                    </a:cubicBezTo>
                    <a:cubicBezTo>
                      <a:pt x="82" y="123"/>
                      <a:pt x="82" y="123"/>
                      <a:pt x="82" y="123"/>
                    </a:cubicBezTo>
                    <a:cubicBezTo>
                      <a:pt x="82" y="123"/>
                      <a:pt x="82" y="123"/>
                      <a:pt x="82" y="123"/>
                    </a:cubicBezTo>
                    <a:cubicBezTo>
                      <a:pt x="82" y="123"/>
                      <a:pt x="82" y="124"/>
                      <a:pt x="82" y="125"/>
                    </a:cubicBezTo>
                    <a:cubicBezTo>
                      <a:pt x="82" y="125"/>
                      <a:pt x="83" y="125"/>
                      <a:pt x="83" y="126"/>
                    </a:cubicBezTo>
                    <a:cubicBezTo>
                      <a:pt x="83" y="126"/>
                      <a:pt x="83" y="126"/>
                      <a:pt x="83" y="126"/>
                    </a:cubicBezTo>
                    <a:cubicBezTo>
                      <a:pt x="83" y="127"/>
                      <a:pt x="83" y="127"/>
                      <a:pt x="83" y="127"/>
                    </a:cubicBezTo>
                    <a:cubicBezTo>
                      <a:pt x="83" y="127"/>
                      <a:pt x="83" y="126"/>
                      <a:pt x="82" y="126"/>
                    </a:cubicBezTo>
                    <a:cubicBezTo>
                      <a:pt x="82" y="126"/>
                      <a:pt x="82" y="124"/>
                      <a:pt x="82" y="124"/>
                    </a:cubicBezTo>
                    <a:cubicBezTo>
                      <a:pt x="82" y="124"/>
                      <a:pt x="82" y="125"/>
                      <a:pt x="82" y="125"/>
                    </a:cubicBezTo>
                    <a:cubicBezTo>
                      <a:pt x="82" y="126"/>
                      <a:pt x="82" y="126"/>
                      <a:pt x="82" y="127"/>
                    </a:cubicBezTo>
                    <a:cubicBezTo>
                      <a:pt x="82" y="128"/>
                      <a:pt x="82" y="127"/>
                      <a:pt x="82" y="127"/>
                    </a:cubicBezTo>
                    <a:cubicBezTo>
                      <a:pt x="82" y="127"/>
                      <a:pt x="83" y="128"/>
                      <a:pt x="83" y="128"/>
                    </a:cubicBezTo>
                    <a:cubicBezTo>
                      <a:pt x="83" y="128"/>
                      <a:pt x="83" y="128"/>
                      <a:pt x="83" y="129"/>
                    </a:cubicBezTo>
                    <a:cubicBezTo>
                      <a:pt x="82" y="129"/>
                      <a:pt x="82" y="130"/>
                      <a:pt x="82" y="130"/>
                    </a:cubicBezTo>
                    <a:cubicBezTo>
                      <a:pt x="82" y="130"/>
                      <a:pt x="81" y="129"/>
                      <a:pt x="81" y="129"/>
                    </a:cubicBezTo>
                    <a:cubicBezTo>
                      <a:pt x="81" y="130"/>
                      <a:pt x="82" y="130"/>
                      <a:pt x="81" y="130"/>
                    </a:cubicBezTo>
                    <a:cubicBezTo>
                      <a:pt x="81" y="131"/>
                      <a:pt x="81" y="132"/>
                      <a:pt x="81" y="132"/>
                    </a:cubicBezTo>
                    <a:cubicBezTo>
                      <a:pt x="81" y="134"/>
                      <a:pt x="79" y="132"/>
                      <a:pt x="79" y="134"/>
                    </a:cubicBezTo>
                    <a:cubicBezTo>
                      <a:pt x="79" y="134"/>
                      <a:pt x="79" y="134"/>
                      <a:pt x="78" y="134"/>
                    </a:cubicBezTo>
                    <a:cubicBezTo>
                      <a:pt x="77" y="134"/>
                      <a:pt x="77" y="135"/>
                      <a:pt x="76" y="135"/>
                    </a:cubicBezTo>
                    <a:cubicBezTo>
                      <a:pt x="76" y="136"/>
                      <a:pt x="76" y="136"/>
                      <a:pt x="76" y="136"/>
                    </a:cubicBezTo>
                    <a:cubicBezTo>
                      <a:pt x="76" y="136"/>
                      <a:pt x="76" y="136"/>
                      <a:pt x="76" y="136"/>
                    </a:cubicBezTo>
                    <a:cubicBezTo>
                      <a:pt x="75" y="136"/>
                      <a:pt x="75" y="137"/>
                      <a:pt x="75" y="137"/>
                    </a:cubicBezTo>
                    <a:cubicBezTo>
                      <a:pt x="74" y="137"/>
                      <a:pt x="74" y="137"/>
                      <a:pt x="73" y="137"/>
                    </a:cubicBezTo>
                    <a:cubicBezTo>
                      <a:pt x="72" y="137"/>
                      <a:pt x="72" y="138"/>
                      <a:pt x="72" y="139"/>
                    </a:cubicBezTo>
                    <a:cubicBezTo>
                      <a:pt x="72" y="139"/>
                      <a:pt x="72" y="140"/>
                      <a:pt x="71" y="139"/>
                    </a:cubicBezTo>
                    <a:cubicBezTo>
                      <a:pt x="70" y="139"/>
                      <a:pt x="70" y="140"/>
                      <a:pt x="69" y="141"/>
                    </a:cubicBezTo>
                    <a:cubicBezTo>
                      <a:pt x="68" y="141"/>
                      <a:pt x="68" y="142"/>
                      <a:pt x="67" y="142"/>
                    </a:cubicBezTo>
                    <a:cubicBezTo>
                      <a:pt x="67" y="142"/>
                      <a:pt x="66" y="142"/>
                      <a:pt x="66" y="142"/>
                    </a:cubicBezTo>
                    <a:cubicBezTo>
                      <a:pt x="66" y="143"/>
                      <a:pt x="66" y="143"/>
                      <a:pt x="65" y="143"/>
                    </a:cubicBezTo>
                    <a:cubicBezTo>
                      <a:pt x="65" y="143"/>
                      <a:pt x="64" y="143"/>
                      <a:pt x="64" y="143"/>
                    </a:cubicBezTo>
                    <a:cubicBezTo>
                      <a:pt x="64" y="143"/>
                      <a:pt x="64" y="144"/>
                      <a:pt x="63" y="144"/>
                    </a:cubicBezTo>
                    <a:cubicBezTo>
                      <a:pt x="63" y="143"/>
                      <a:pt x="64" y="143"/>
                      <a:pt x="64" y="143"/>
                    </a:cubicBezTo>
                    <a:cubicBezTo>
                      <a:pt x="63" y="143"/>
                      <a:pt x="63" y="142"/>
                      <a:pt x="63" y="142"/>
                    </a:cubicBezTo>
                    <a:cubicBezTo>
                      <a:pt x="63" y="142"/>
                      <a:pt x="63" y="140"/>
                      <a:pt x="62" y="140"/>
                    </a:cubicBezTo>
                    <a:cubicBezTo>
                      <a:pt x="63" y="140"/>
                      <a:pt x="63" y="141"/>
                      <a:pt x="63" y="142"/>
                    </a:cubicBezTo>
                    <a:cubicBezTo>
                      <a:pt x="63" y="142"/>
                      <a:pt x="62" y="141"/>
                      <a:pt x="62" y="141"/>
                    </a:cubicBezTo>
                    <a:cubicBezTo>
                      <a:pt x="62" y="141"/>
                      <a:pt x="63" y="142"/>
                      <a:pt x="63" y="142"/>
                    </a:cubicBezTo>
                    <a:cubicBezTo>
                      <a:pt x="63" y="142"/>
                      <a:pt x="62" y="142"/>
                      <a:pt x="62" y="142"/>
                    </a:cubicBezTo>
                    <a:cubicBezTo>
                      <a:pt x="62" y="142"/>
                      <a:pt x="62" y="141"/>
                      <a:pt x="61" y="140"/>
                    </a:cubicBezTo>
                    <a:cubicBezTo>
                      <a:pt x="61" y="140"/>
                      <a:pt x="59" y="139"/>
                      <a:pt x="60" y="141"/>
                    </a:cubicBezTo>
                    <a:cubicBezTo>
                      <a:pt x="60" y="141"/>
                      <a:pt x="60" y="142"/>
                      <a:pt x="60" y="142"/>
                    </a:cubicBezTo>
                    <a:cubicBezTo>
                      <a:pt x="59" y="143"/>
                      <a:pt x="59" y="142"/>
                      <a:pt x="59" y="142"/>
                    </a:cubicBezTo>
                    <a:cubicBezTo>
                      <a:pt x="59" y="143"/>
                      <a:pt x="58" y="142"/>
                      <a:pt x="58" y="142"/>
                    </a:cubicBezTo>
                    <a:cubicBezTo>
                      <a:pt x="58" y="142"/>
                      <a:pt x="59" y="143"/>
                      <a:pt x="59" y="142"/>
                    </a:cubicBezTo>
                    <a:cubicBezTo>
                      <a:pt x="59" y="143"/>
                      <a:pt x="60" y="143"/>
                      <a:pt x="60" y="143"/>
                    </a:cubicBezTo>
                    <a:cubicBezTo>
                      <a:pt x="60" y="142"/>
                      <a:pt x="60" y="143"/>
                      <a:pt x="60" y="143"/>
                    </a:cubicBezTo>
                    <a:cubicBezTo>
                      <a:pt x="61" y="144"/>
                      <a:pt x="61" y="145"/>
                      <a:pt x="60" y="144"/>
                    </a:cubicBezTo>
                    <a:cubicBezTo>
                      <a:pt x="59" y="144"/>
                      <a:pt x="59" y="144"/>
                      <a:pt x="58" y="144"/>
                    </a:cubicBezTo>
                    <a:cubicBezTo>
                      <a:pt x="58" y="144"/>
                      <a:pt x="57" y="144"/>
                      <a:pt x="57" y="144"/>
                    </a:cubicBezTo>
                    <a:cubicBezTo>
                      <a:pt x="56" y="144"/>
                      <a:pt x="55" y="144"/>
                      <a:pt x="55" y="144"/>
                    </a:cubicBezTo>
                    <a:cubicBezTo>
                      <a:pt x="54" y="144"/>
                      <a:pt x="54" y="144"/>
                      <a:pt x="53" y="144"/>
                    </a:cubicBezTo>
                    <a:cubicBezTo>
                      <a:pt x="53" y="144"/>
                      <a:pt x="53" y="144"/>
                      <a:pt x="53" y="144"/>
                    </a:cubicBezTo>
                    <a:cubicBezTo>
                      <a:pt x="53" y="144"/>
                      <a:pt x="53" y="144"/>
                      <a:pt x="53" y="144"/>
                    </a:cubicBezTo>
                    <a:cubicBezTo>
                      <a:pt x="54" y="145"/>
                      <a:pt x="54" y="144"/>
                      <a:pt x="54" y="144"/>
                    </a:cubicBezTo>
                    <a:cubicBezTo>
                      <a:pt x="55" y="145"/>
                      <a:pt x="55" y="145"/>
                      <a:pt x="55" y="145"/>
                    </a:cubicBezTo>
                    <a:cubicBezTo>
                      <a:pt x="55" y="145"/>
                      <a:pt x="55" y="145"/>
                      <a:pt x="56" y="145"/>
                    </a:cubicBezTo>
                    <a:cubicBezTo>
                      <a:pt x="56" y="145"/>
                      <a:pt x="56" y="145"/>
                      <a:pt x="57" y="146"/>
                    </a:cubicBezTo>
                    <a:cubicBezTo>
                      <a:pt x="57" y="146"/>
                      <a:pt x="57" y="147"/>
                      <a:pt x="58" y="147"/>
                    </a:cubicBezTo>
                    <a:cubicBezTo>
                      <a:pt x="58" y="147"/>
                      <a:pt x="59" y="148"/>
                      <a:pt x="59" y="148"/>
                    </a:cubicBezTo>
                    <a:cubicBezTo>
                      <a:pt x="60" y="148"/>
                      <a:pt x="60" y="149"/>
                      <a:pt x="60" y="149"/>
                    </a:cubicBezTo>
                    <a:cubicBezTo>
                      <a:pt x="60" y="149"/>
                      <a:pt x="60" y="149"/>
                      <a:pt x="60" y="149"/>
                    </a:cubicBezTo>
                    <a:cubicBezTo>
                      <a:pt x="59" y="150"/>
                      <a:pt x="58" y="148"/>
                      <a:pt x="57" y="148"/>
                    </a:cubicBezTo>
                    <a:cubicBezTo>
                      <a:pt x="56" y="147"/>
                      <a:pt x="55" y="145"/>
                      <a:pt x="53" y="145"/>
                    </a:cubicBezTo>
                    <a:cubicBezTo>
                      <a:pt x="53" y="145"/>
                      <a:pt x="53" y="144"/>
                      <a:pt x="53" y="144"/>
                    </a:cubicBezTo>
                    <a:cubicBezTo>
                      <a:pt x="53" y="144"/>
                      <a:pt x="52" y="144"/>
                      <a:pt x="52" y="144"/>
                    </a:cubicBezTo>
                    <a:cubicBezTo>
                      <a:pt x="52" y="144"/>
                      <a:pt x="52" y="144"/>
                      <a:pt x="52" y="144"/>
                    </a:cubicBezTo>
                    <a:cubicBezTo>
                      <a:pt x="52" y="144"/>
                      <a:pt x="51" y="144"/>
                      <a:pt x="51" y="144"/>
                    </a:cubicBezTo>
                    <a:cubicBezTo>
                      <a:pt x="50" y="143"/>
                      <a:pt x="50" y="143"/>
                      <a:pt x="49" y="143"/>
                    </a:cubicBezTo>
                    <a:cubicBezTo>
                      <a:pt x="49" y="142"/>
                      <a:pt x="49" y="142"/>
                      <a:pt x="48" y="142"/>
                    </a:cubicBezTo>
                    <a:cubicBezTo>
                      <a:pt x="47" y="141"/>
                      <a:pt x="47" y="140"/>
                      <a:pt x="46" y="139"/>
                    </a:cubicBezTo>
                    <a:cubicBezTo>
                      <a:pt x="46" y="138"/>
                      <a:pt x="45" y="139"/>
                      <a:pt x="45" y="137"/>
                    </a:cubicBezTo>
                    <a:cubicBezTo>
                      <a:pt x="45" y="137"/>
                      <a:pt x="46" y="138"/>
                      <a:pt x="46" y="138"/>
                    </a:cubicBezTo>
                    <a:cubicBezTo>
                      <a:pt x="46" y="138"/>
                      <a:pt x="47" y="137"/>
                      <a:pt x="47" y="137"/>
                    </a:cubicBezTo>
                    <a:cubicBezTo>
                      <a:pt x="47" y="137"/>
                      <a:pt x="47" y="137"/>
                      <a:pt x="48" y="137"/>
                    </a:cubicBezTo>
                    <a:cubicBezTo>
                      <a:pt x="49" y="137"/>
                      <a:pt x="50" y="136"/>
                      <a:pt x="50" y="136"/>
                    </a:cubicBezTo>
                    <a:cubicBezTo>
                      <a:pt x="51" y="136"/>
                      <a:pt x="51" y="138"/>
                      <a:pt x="51" y="138"/>
                    </a:cubicBezTo>
                    <a:cubicBezTo>
                      <a:pt x="52" y="138"/>
                      <a:pt x="52" y="138"/>
                      <a:pt x="52" y="138"/>
                    </a:cubicBezTo>
                    <a:cubicBezTo>
                      <a:pt x="53" y="138"/>
                      <a:pt x="53" y="138"/>
                      <a:pt x="53" y="138"/>
                    </a:cubicBezTo>
                    <a:cubicBezTo>
                      <a:pt x="53" y="139"/>
                      <a:pt x="54" y="139"/>
                      <a:pt x="54" y="139"/>
                    </a:cubicBezTo>
                    <a:cubicBezTo>
                      <a:pt x="54" y="138"/>
                      <a:pt x="53" y="137"/>
                      <a:pt x="54" y="137"/>
                    </a:cubicBezTo>
                    <a:cubicBezTo>
                      <a:pt x="55" y="137"/>
                      <a:pt x="54" y="135"/>
                      <a:pt x="53" y="136"/>
                    </a:cubicBezTo>
                    <a:cubicBezTo>
                      <a:pt x="53" y="136"/>
                      <a:pt x="52" y="134"/>
                      <a:pt x="52" y="134"/>
                    </a:cubicBezTo>
                    <a:cubicBezTo>
                      <a:pt x="51" y="134"/>
                      <a:pt x="51" y="133"/>
                      <a:pt x="51" y="132"/>
                    </a:cubicBezTo>
                    <a:cubicBezTo>
                      <a:pt x="51" y="132"/>
                      <a:pt x="51" y="131"/>
                      <a:pt x="51" y="131"/>
                    </a:cubicBezTo>
                    <a:cubicBezTo>
                      <a:pt x="51" y="130"/>
                      <a:pt x="50" y="130"/>
                      <a:pt x="50" y="130"/>
                    </a:cubicBezTo>
                    <a:cubicBezTo>
                      <a:pt x="50" y="129"/>
                      <a:pt x="51" y="130"/>
                      <a:pt x="52" y="129"/>
                    </a:cubicBezTo>
                    <a:cubicBezTo>
                      <a:pt x="52" y="128"/>
                      <a:pt x="53" y="128"/>
                      <a:pt x="54" y="128"/>
                    </a:cubicBezTo>
                    <a:cubicBezTo>
                      <a:pt x="54" y="128"/>
                      <a:pt x="54" y="129"/>
                      <a:pt x="55" y="129"/>
                    </a:cubicBezTo>
                    <a:cubicBezTo>
                      <a:pt x="56" y="129"/>
                      <a:pt x="56" y="129"/>
                      <a:pt x="56" y="129"/>
                    </a:cubicBezTo>
                    <a:cubicBezTo>
                      <a:pt x="56" y="129"/>
                      <a:pt x="56" y="128"/>
                      <a:pt x="56" y="128"/>
                    </a:cubicBezTo>
                    <a:cubicBezTo>
                      <a:pt x="56" y="127"/>
                      <a:pt x="56" y="127"/>
                      <a:pt x="56" y="126"/>
                    </a:cubicBezTo>
                    <a:cubicBezTo>
                      <a:pt x="56" y="126"/>
                      <a:pt x="56" y="125"/>
                      <a:pt x="56" y="126"/>
                    </a:cubicBezTo>
                    <a:cubicBezTo>
                      <a:pt x="56" y="126"/>
                      <a:pt x="57" y="126"/>
                      <a:pt x="58" y="126"/>
                    </a:cubicBezTo>
                    <a:cubicBezTo>
                      <a:pt x="58" y="126"/>
                      <a:pt x="58" y="126"/>
                      <a:pt x="58" y="126"/>
                    </a:cubicBezTo>
                    <a:cubicBezTo>
                      <a:pt x="59" y="125"/>
                      <a:pt x="59" y="125"/>
                      <a:pt x="59" y="125"/>
                    </a:cubicBezTo>
                    <a:cubicBezTo>
                      <a:pt x="60" y="124"/>
                      <a:pt x="61" y="125"/>
                      <a:pt x="61" y="124"/>
                    </a:cubicBezTo>
                    <a:cubicBezTo>
                      <a:pt x="62" y="124"/>
                      <a:pt x="62" y="123"/>
                      <a:pt x="62" y="122"/>
                    </a:cubicBezTo>
                    <a:cubicBezTo>
                      <a:pt x="62" y="122"/>
                      <a:pt x="63" y="122"/>
                      <a:pt x="64" y="122"/>
                    </a:cubicBezTo>
                    <a:cubicBezTo>
                      <a:pt x="64" y="122"/>
                      <a:pt x="64" y="122"/>
                      <a:pt x="65" y="122"/>
                    </a:cubicBezTo>
                    <a:cubicBezTo>
                      <a:pt x="65" y="123"/>
                      <a:pt x="66" y="121"/>
                      <a:pt x="66" y="121"/>
                    </a:cubicBezTo>
                    <a:cubicBezTo>
                      <a:pt x="66" y="119"/>
                      <a:pt x="66" y="118"/>
                      <a:pt x="66" y="116"/>
                    </a:cubicBezTo>
                    <a:cubicBezTo>
                      <a:pt x="65" y="115"/>
                      <a:pt x="64" y="114"/>
                      <a:pt x="65" y="113"/>
                    </a:cubicBezTo>
                    <a:cubicBezTo>
                      <a:pt x="65" y="113"/>
                      <a:pt x="65" y="112"/>
                      <a:pt x="65" y="112"/>
                    </a:cubicBezTo>
                    <a:cubicBezTo>
                      <a:pt x="66" y="111"/>
                      <a:pt x="66" y="110"/>
                      <a:pt x="66" y="109"/>
                    </a:cubicBezTo>
                    <a:cubicBezTo>
                      <a:pt x="65" y="108"/>
                      <a:pt x="65" y="107"/>
                      <a:pt x="64" y="107"/>
                    </a:cubicBezTo>
                    <a:cubicBezTo>
                      <a:pt x="64" y="106"/>
                      <a:pt x="64" y="106"/>
                      <a:pt x="64" y="105"/>
                    </a:cubicBezTo>
                    <a:cubicBezTo>
                      <a:pt x="64" y="105"/>
                      <a:pt x="64" y="104"/>
                      <a:pt x="63" y="104"/>
                    </a:cubicBezTo>
                    <a:cubicBezTo>
                      <a:pt x="63" y="103"/>
                      <a:pt x="63" y="104"/>
                      <a:pt x="63" y="103"/>
                    </a:cubicBezTo>
                    <a:cubicBezTo>
                      <a:pt x="62" y="102"/>
                      <a:pt x="62" y="102"/>
                      <a:pt x="62" y="101"/>
                    </a:cubicBezTo>
                    <a:cubicBezTo>
                      <a:pt x="62" y="100"/>
                      <a:pt x="62" y="100"/>
                      <a:pt x="62" y="99"/>
                    </a:cubicBezTo>
                    <a:cubicBezTo>
                      <a:pt x="62" y="99"/>
                      <a:pt x="62" y="98"/>
                      <a:pt x="63" y="99"/>
                    </a:cubicBezTo>
                    <a:cubicBezTo>
                      <a:pt x="63" y="99"/>
                      <a:pt x="63" y="97"/>
                      <a:pt x="63" y="97"/>
                    </a:cubicBezTo>
                    <a:cubicBezTo>
                      <a:pt x="63" y="97"/>
                      <a:pt x="64" y="96"/>
                      <a:pt x="63" y="96"/>
                    </a:cubicBezTo>
                    <a:cubicBezTo>
                      <a:pt x="63" y="95"/>
                      <a:pt x="63" y="95"/>
                      <a:pt x="63" y="94"/>
                    </a:cubicBezTo>
                    <a:cubicBezTo>
                      <a:pt x="64" y="93"/>
                      <a:pt x="62" y="93"/>
                      <a:pt x="62" y="92"/>
                    </a:cubicBezTo>
                    <a:cubicBezTo>
                      <a:pt x="62" y="92"/>
                      <a:pt x="63" y="92"/>
                      <a:pt x="64" y="92"/>
                    </a:cubicBezTo>
                    <a:cubicBezTo>
                      <a:pt x="64" y="91"/>
                      <a:pt x="64" y="91"/>
                      <a:pt x="64" y="90"/>
                    </a:cubicBezTo>
                    <a:cubicBezTo>
                      <a:pt x="64" y="90"/>
                      <a:pt x="64" y="90"/>
                      <a:pt x="64" y="90"/>
                    </a:cubicBezTo>
                    <a:cubicBezTo>
                      <a:pt x="64" y="89"/>
                      <a:pt x="63" y="89"/>
                      <a:pt x="63" y="89"/>
                    </a:cubicBezTo>
                    <a:cubicBezTo>
                      <a:pt x="63" y="88"/>
                      <a:pt x="63" y="88"/>
                      <a:pt x="63" y="88"/>
                    </a:cubicBezTo>
                    <a:cubicBezTo>
                      <a:pt x="63" y="88"/>
                      <a:pt x="63" y="88"/>
                      <a:pt x="62" y="88"/>
                    </a:cubicBezTo>
                    <a:cubicBezTo>
                      <a:pt x="62" y="88"/>
                      <a:pt x="62" y="87"/>
                      <a:pt x="62" y="87"/>
                    </a:cubicBezTo>
                    <a:cubicBezTo>
                      <a:pt x="61" y="87"/>
                      <a:pt x="61" y="87"/>
                      <a:pt x="61" y="87"/>
                    </a:cubicBezTo>
                    <a:cubicBezTo>
                      <a:pt x="60" y="87"/>
                      <a:pt x="60" y="86"/>
                      <a:pt x="60" y="86"/>
                    </a:cubicBezTo>
                    <a:cubicBezTo>
                      <a:pt x="59" y="85"/>
                      <a:pt x="60" y="85"/>
                      <a:pt x="59" y="84"/>
                    </a:cubicBezTo>
                    <a:cubicBezTo>
                      <a:pt x="59" y="84"/>
                      <a:pt x="58" y="84"/>
                      <a:pt x="58" y="84"/>
                    </a:cubicBezTo>
                    <a:cubicBezTo>
                      <a:pt x="58" y="83"/>
                      <a:pt x="58" y="83"/>
                      <a:pt x="59" y="83"/>
                    </a:cubicBezTo>
                    <a:cubicBezTo>
                      <a:pt x="59" y="83"/>
                      <a:pt x="60" y="82"/>
                      <a:pt x="60" y="82"/>
                    </a:cubicBezTo>
                    <a:cubicBezTo>
                      <a:pt x="61" y="82"/>
                      <a:pt x="61" y="80"/>
                      <a:pt x="60" y="81"/>
                    </a:cubicBezTo>
                    <a:cubicBezTo>
                      <a:pt x="60" y="81"/>
                      <a:pt x="59" y="81"/>
                      <a:pt x="59" y="80"/>
                    </a:cubicBezTo>
                    <a:cubicBezTo>
                      <a:pt x="59" y="80"/>
                      <a:pt x="58" y="80"/>
                      <a:pt x="58" y="80"/>
                    </a:cubicBezTo>
                    <a:cubicBezTo>
                      <a:pt x="57" y="79"/>
                      <a:pt x="58" y="79"/>
                      <a:pt x="57" y="78"/>
                    </a:cubicBezTo>
                    <a:cubicBezTo>
                      <a:pt x="57" y="78"/>
                      <a:pt x="56" y="78"/>
                      <a:pt x="56" y="78"/>
                    </a:cubicBezTo>
                    <a:cubicBezTo>
                      <a:pt x="56" y="78"/>
                      <a:pt x="55" y="77"/>
                      <a:pt x="55" y="77"/>
                    </a:cubicBezTo>
                    <a:cubicBezTo>
                      <a:pt x="55" y="77"/>
                      <a:pt x="55" y="76"/>
                      <a:pt x="55" y="76"/>
                    </a:cubicBezTo>
                    <a:cubicBezTo>
                      <a:pt x="55" y="75"/>
                      <a:pt x="54" y="76"/>
                      <a:pt x="54" y="76"/>
                    </a:cubicBezTo>
                    <a:cubicBezTo>
                      <a:pt x="54" y="76"/>
                      <a:pt x="54" y="77"/>
                      <a:pt x="53" y="77"/>
                    </a:cubicBezTo>
                    <a:cubicBezTo>
                      <a:pt x="53" y="76"/>
                      <a:pt x="52" y="76"/>
                      <a:pt x="52" y="75"/>
                    </a:cubicBezTo>
                    <a:cubicBezTo>
                      <a:pt x="52" y="75"/>
                      <a:pt x="52" y="75"/>
                      <a:pt x="51" y="74"/>
                    </a:cubicBezTo>
                    <a:cubicBezTo>
                      <a:pt x="51" y="73"/>
                      <a:pt x="51" y="72"/>
                      <a:pt x="51" y="70"/>
                    </a:cubicBezTo>
                    <a:cubicBezTo>
                      <a:pt x="50" y="71"/>
                      <a:pt x="50" y="70"/>
                      <a:pt x="49" y="70"/>
                    </a:cubicBezTo>
                    <a:cubicBezTo>
                      <a:pt x="49" y="69"/>
                      <a:pt x="49" y="69"/>
                      <a:pt x="48" y="68"/>
                    </a:cubicBezTo>
                    <a:cubicBezTo>
                      <a:pt x="48" y="68"/>
                      <a:pt x="48" y="68"/>
                      <a:pt x="48" y="67"/>
                    </a:cubicBezTo>
                    <a:cubicBezTo>
                      <a:pt x="48" y="67"/>
                      <a:pt x="48" y="67"/>
                      <a:pt x="48" y="68"/>
                    </a:cubicBezTo>
                    <a:cubicBezTo>
                      <a:pt x="47" y="68"/>
                      <a:pt x="47" y="67"/>
                      <a:pt x="46" y="67"/>
                    </a:cubicBezTo>
                    <a:cubicBezTo>
                      <a:pt x="45" y="66"/>
                      <a:pt x="44" y="65"/>
                      <a:pt x="43" y="64"/>
                    </a:cubicBezTo>
                    <a:cubicBezTo>
                      <a:pt x="42" y="63"/>
                      <a:pt x="41" y="62"/>
                      <a:pt x="41" y="61"/>
                    </a:cubicBezTo>
                    <a:cubicBezTo>
                      <a:pt x="40" y="61"/>
                      <a:pt x="41" y="60"/>
                      <a:pt x="40" y="60"/>
                    </a:cubicBezTo>
                    <a:cubicBezTo>
                      <a:pt x="40" y="59"/>
                      <a:pt x="40" y="59"/>
                      <a:pt x="39" y="58"/>
                    </a:cubicBezTo>
                    <a:cubicBezTo>
                      <a:pt x="39" y="58"/>
                      <a:pt x="39" y="57"/>
                      <a:pt x="38" y="57"/>
                    </a:cubicBezTo>
                    <a:cubicBezTo>
                      <a:pt x="38" y="57"/>
                      <a:pt x="38" y="58"/>
                      <a:pt x="38" y="58"/>
                    </a:cubicBezTo>
                    <a:cubicBezTo>
                      <a:pt x="37" y="58"/>
                      <a:pt x="37" y="57"/>
                      <a:pt x="37" y="57"/>
                    </a:cubicBezTo>
                    <a:cubicBezTo>
                      <a:pt x="37" y="56"/>
                      <a:pt x="37" y="57"/>
                      <a:pt x="36" y="56"/>
                    </a:cubicBezTo>
                    <a:cubicBezTo>
                      <a:pt x="36" y="56"/>
                      <a:pt x="35" y="55"/>
                      <a:pt x="35" y="55"/>
                    </a:cubicBezTo>
                    <a:cubicBezTo>
                      <a:pt x="35" y="54"/>
                      <a:pt x="35" y="54"/>
                      <a:pt x="35" y="53"/>
                    </a:cubicBezTo>
                    <a:cubicBezTo>
                      <a:pt x="35" y="53"/>
                      <a:pt x="35" y="53"/>
                      <a:pt x="35" y="53"/>
                    </a:cubicBezTo>
                    <a:cubicBezTo>
                      <a:pt x="36" y="52"/>
                      <a:pt x="34" y="51"/>
                      <a:pt x="33" y="51"/>
                    </a:cubicBezTo>
                    <a:cubicBezTo>
                      <a:pt x="33" y="51"/>
                      <a:pt x="32" y="51"/>
                      <a:pt x="32" y="51"/>
                    </a:cubicBezTo>
                    <a:cubicBezTo>
                      <a:pt x="31" y="51"/>
                      <a:pt x="30" y="51"/>
                      <a:pt x="30" y="50"/>
                    </a:cubicBezTo>
                    <a:cubicBezTo>
                      <a:pt x="29" y="50"/>
                      <a:pt x="28" y="48"/>
                      <a:pt x="28" y="49"/>
                    </a:cubicBezTo>
                    <a:cubicBezTo>
                      <a:pt x="27" y="49"/>
                      <a:pt x="26" y="47"/>
                      <a:pt x="26" y="47"/>
                    </a:cubicBezTo>
                    <a:cubicBezTo>
                      <a:pt x="25" y="47"/>
                      <a:pt x="25" y="47"/>
                      <a:pt x="25" y="47"/>
                    </a:cubicBezTo>
                    <a:cubicBezTo>
                      <a:pt x="25" y="47"/>
                      <a:pt x="24" y="46"/>
                      <a:pt x="24" y="46"/>
                    </a:cubicBezTo>
                    <a:cubicBezTo>
                      <a:pt x="24" y="46"/>
                      <a:pt x="22" y="46"/>
                      <a:pt x="22" y="45"/>
                    </a:cubicBezTo>
                    <a:cubicBezTo>
                      <a:pt x="22" y="44"/>
                      <a:pt x="23" y="44"/>
                      <a:pt x="23" y="44"/>
                    </a:cubicBezTo>
                    <a:cubicBezTo>
                      <a:pt x="23" y="43"/>
                      <a:pt x="24" y="43"/>
                      <a:pt x="23" y="43"/>
                    </a:cubicBezTo>
                    <a:cubicBezTo>
                      <a:pt x="23" y="42"/>
                      <a:pt x="23" y="42"/>
                      <a:pt x="22" y="41"/>
                    </a:cubicBezTo>
                    <a:cubicBezTo>
                      <a:pt x="22" y="41"/>
                      <a:pt x="23" y="41"/>
                      <a:pt x="23" y="41"/>
                    </a:cubicBezTo>
                    <a:cubicBezTo>
                      <a:pt x="24" y="41"/>
                      <a:pt x="24" y="41"/>
                      <a:pt x="25" y="41"/>
                    </a:cubicBezTo>
                    <a:cubicBezTo>
                      <a:pt x="25" y="41"/>
                      <a:pt x="25" y="41"/>
                      <a:pt x="25" y="41"/>
                    </a:cubicBezTo>
                    <a:cubicBezTo>
                      <a:pt x="26" y="41"/>
                      <a:pt x="26" y="41"/>
                      <a:pt x="26" y="41"/>
                    </a:cubicBezTo>
                    <a:cubicBezTo>
                      <a:pt x="26" y="41"/>
                      <a:pt x="27" y="41"/>
                      <a:pt x="27" y="42"/>
                    </a:cubicBezTo>
                    <a:cubicBezTo>
                      <a:pt x="28" y="43"/>
                      <a:pt x="29" y="41"/>
                      <a:pt x="29" y="40"/>
                    </a:cubicBezTo>
                    <a:cubicBezTo>
                      <a:pt x="30" y="40"/>
                      <a:pt x="30" y="40"/>
                      <a:pt x="30" y="39"/>
                    </a:cubicBezTo>
                    <a:cubicBezTo>
                      <a:pt x="30" y="39"/>
                      <a:pt x="29" y="39"/>
                      <a:pt x="30" y="38"/>
                    </a:cubicBezTo>
                    <a:cubicBezTo>
                      <a:pt x="30" y="38"/>
                      <a:pt x="30" y="38"/>
                      <a:pt x="31" y="38"/>
                    </a:cubicBezTo>
                    <a:cubicBezTo>
                      <a:pt x="31" y="38"/>
                      <a:pt x="31" y="37"/>
                      <a:pt x="31" y="37"/>
                    </a:cubicBezTo>
                    <a:cubicBezTo>
                      <a:pt x="31" y="36"/>
                      <a:pt x="30" y="35"/>
                      <a:pt x="30" y="35"/>
                    </a:cubicBezTo>
                    <a:cubicBezTo>
                      <a:pt x="30" y="35"/>
                      <a:pt x="29" y="35"/>
                      <a:pt x="28" y="35"/>
                    </a:cubicBezTo>
                    <a:cubicBezTo>
                      <a:pt x="28" y="35"/>
                      <a:pt x="28" y="35"/>
                      <a:pt x="28" y="34"/>
                    </a:cubicBezTo>
                    <a:cubicBezTo>
                      <a:pt x="28" y="34"/>
                      <a:pt x="28" y="34"/>
                      <a:pt x="28" y="33"/>
                    </a:cubicBezTo>
                    <a:cubicBezTo>
                      <a:pt x="27" y="33"/>
                      <a:pt x="27" y="33"/>
                      <a:pt x="26" y="33"/>
                    </a:cubicBezTo>
                    <a:cubicBezTo>
                      <a:pt x="26" y="33"/>
                      <a:pt x="24" y="33"/>
                      <a:pt x="25" y="32"/>
                    </a:cubicBezTo>
                    <a:cubicBezTo>
                      <a:pt x="25" y="32"/>
                      <a:pt x="25" y="32"/>
                      <a:pt x="26" y="32"/>
                    </a:cubicBezTo>
                    <a:cubicBezTo>
                      <a:pt x="26" y="32"/>
                      <a:pt x="27" y="31"/>
                      <a:pt x="27" y="31"/>
                    </a:cubicBezTo>
                    <a:cubicBezTo>
                      <a:pt x="27" y="30"/>
                      <a:pt x="25" y="30"/>
                      <a:pt x="25" y="29"/>
                    </a:cubicBezTo>
                    <a:cubicBezTo>
                      <a:pt x="25" y="29"/>
                      <a:pt x="24" y="29"/>
                      <a:pt x="24" y="29"/>
                    </a:cubicBezTo>
                    <a:cubicBezTo>
                      <a:pt x="24" y="28"/>
                      <a:pt x="23" y="28"/>
                      <a:pt x="23" y="27"/>
                    </a:cubicBezTo>
                    <a:cubicBezTo>
                      <a:pt x="22" y="27"/>
                      <a:pt x="22" y="27"/>
                      <a:pt x="21" y="27"/>
                    </a:cubicBezTo>
                    <a:cubicBezTo>
                      <a:pt x="21" y="27"/>
                      <a:pt x="21" y="27"/>
                      <a:pt x="21" y="27"/>
                    </a:cubicBezTo>
                    <a:cubicBezTo>
                      <a:pt x="21" y="27"/>
                      <a:pt x="20" y="28"/>
                      <a:pt x="20" y="28"/>
                    </a:cubicBezTo>
                    <a:cubicBezTo>
                      <a:pt x="20" y="28"/>
                      <a:pt x="19" y="28"/>
                      <a:pt x="19" y="28"/>
                    </a:cubicBezTo>
                    <a:cubicBezTo>
                      <a:pt x="18" y="29"/>
                      <a:pt x="18" y="29"/>
                      <a:pt x="19" y="29"/>
                    </a:cubicBezTo>
                    <a:cubicBezTo>
                      <a:pt x="19" y="29"/>
                      <a:pt x="18" y="29"/>
                      <a:pt x="18" y="29"/>
                    </a:cubicBezTo>
                    <a:cubicBezTo>
                      <a:pt x="18" y="30"/>
                      <a:pt x="18" y="30"/>
                      <a:pt x="18" y="30"/>
                    </a:cubicBezTo>
                    <a:cubicBezTo>
                      <a:pt x="18" y="30"/>
                      <a:pt x="17" y="29"/>
                      <a:pt x="17" y="29"/>
                    </a:cubicBezTo>
                    <a:cubicBezTo>
                      <a:pt x="16" y="29"/>
                      <a:pt x="15" y="28"/>
                      <a:pt x="15" y="29"/>
                    </a:cubicBezTo>
                    <a:cubicBezTo>
                      <a:pt x="15" y="29"/>
                      <a:pt x="14" y="28"/>
                      <a:pt x="14" y="28"/>
                    </a:cubicBezTo>
                    <a:cubicBezTo>
                      <a:pt x="13" y="28"/>
                      <a:pt x="13" y="28"/>
                      <a:pt x="13" y="28"/>
                    </a:cubicBezTo>
                    <a:cubicBezTo>
                      <a:pt x="13" y="28"/>
                      <a:pt x="12" y="28"/>
                      <a:pt x="12" y="28"/>
                    </a:cubicBezTo>
                    <a:cubicBezTo>
                      <a:pt x="12" y="27"/>
                      <a:pt x="11" y="26"/>
                      <a:pt x="11" y="26"/>
                    </a:cubicBezTo>
                    <a:cubicBezTo>
                      <a:pt x="10" y="26"/>
                      <a:pt x="10" y="26"/>
                      <a:pt x="10" y="25"/>
                    </a:cubicBezTo>
                    <a:cubicBezTo>
                      <a:pt x="10" y="25"/>
                      <a:pt x="10" y="25"/>
                      <a:pt x="10" y="24"/>
                    </a:cubicBezTo>
                    <a:cubicBezTo>
                      <a:pt x="9" y="24"/>
                      <a:pt x="10" y="24"/>
                      <a:pt x="9" y="24"/>
                    </a:cubicBezTo>
                    <a:cubicBezTo>
                      <a:pt x="9" y="24"/>
                      <a:pt x="9" y="24"/>
                      <a:pt x="9" y="24"/>
                    </a:cubicBezTo>
                    <a:cubicBezTo>
                      <a:pt x="9" y="24"/>
                      <a:pt x="9" y="23"/>
                      <a:pt x="9" y="23"/>
                    </a:cubicBezTo>
                    <a:cubicBezTo>
                      <a:pt x="9" y="23"/>
                      <a:pt x="9" y="22"/>
                      <a:pt x="9" y="21"/>
                    </a:cubicBezTo>
                    <a:cubicBezTo>
                      <a:pt x="9" y="22"/>
                      <a:pt x="9" y="22"/>
                      <a:pt x="9" y="22"/>
                    </a:cubicBezTo>
                    <a:cubicBezTo>
                      <a:pt x="9" y="21"/>
                      <a:pt x="10" y="21"/>
                      <a:pt x="10" y="20"/>
                    </a:cubicBezTo>
                    <a:cubicBezTo>
                      <a:pt x="10" y="20"/>
                      <a:pt x="10" y="19"/>
                      <a:pt x="9" y="18"/>
                    </a:cubicBezTo>
                    <a:cubicBezTo>
                      <a:pt x="9" y="18"/>
                      <a:pt x="9" y="19"/>
                      <a:pt x="8" y="19"/>
                    </a:cubicBezTo>
                    <a:cubicBezTo>
                      <a:pt x="8" y="18"/>
                      <a:pt x="8" y="18"/>
                      <a:pt x="8" y="17"/>
                    </a:cubicBezTo>
                    <a:cubicBezTo>
                      <a:pt x="8" y="17"/>
                      <a:pt x="8" y="17"/>
                      <a:pt x="8" y="18"/>
                    </a:cubicBezTo>
                    <a:cubicBezTo>
                      <a:pt x="8" y="18"/>
                      <a:pt x="8" y="19"/>
                      <a:pt x="7" y="19"/>
                    </a:cubicBezTo>
                    <a:cubicBezTo>
                      <a:pt x="6" y="19"/>
                      <a:pt x="6" y="18"/>
                      <a:pt x="6" y="18"/>
                    </a:cubicBezTo>
                    <a:cubicBezTo>
                      <a:pt x="6" y="17"/>
                      <a:pt x="6" y="16"/>
                      <a:pt x="5" y="16"/>
                    </a:cubicBezTo>
                    <a:cubicBezTo>
                      <a:pt x="4" y="16"/>
                      <a:pt x="5" y="16"/>
                      <a:pt x="4" y="15"/>
                    </a:cubicBezTo>
                    <a:cubicBezTo>
                      <a:pt x="4" y="15"/>
                      <a:pt x="3" y="14"/>
                      <a:pt x="3" y="14"/>
                    </a:cubicBezTo>
                    <a:cubicBezTo>
                      <a:pt x="3" y="14"/>
                      <a:pt x="0" y="11"/>
                      <a:pt x="1" y="11"/>
                    </a:cubicBezTo>
                    <a:cubicBezTo>
                      <a:pt x="1" y="11"/>
                      <a:pt x="1" y="11"/>
                      <a:pt x="1" y="11"/>
                    </a:cubicBezTo>
                    <a:cubicBezTo>
                      <a:pt x="1" y="10"/>
                      <a:pt x="2" y="10"/>
                      <a:pt x="2" y="9"/>
                    </a:cubicBezTo>
                    <a:cubicBezTo>
                      <a:pt x="2" y="9"/>
                      <a:pt x="2" y="9"/>
                      <a:pt x="2" y="8"/>
                    </a:cubicBezTo>
                    <a:cubicBezTo>
                      <a:pt x="2" y="8"/>
                      <a:pt x="2" y="8"/>
                      <a:pt x="2" y="8"/>
                    </a:cubicBezTo>
                    <a:cubicBezTo>
                      <a:pt x="2" y="8"/>
                      <a:pt x="3" y="8"/>
                      <a:pt x="3" y="8"/>
                    </a:cubicBezTo>
                    <a:cubicBezTo>
                      <a:pt x="3" y="7"/>
                      <a:pt x="3" y="7"/>
                      <a:pt x="3" y="7"/>
                    </a:cubicBezTo>
                    <a:cubicBezTo>
                      <a:pt x="4" y="7"/>
                      <a:pt x="4" y="8"/>
                      <a:pt x="4" y="8"/>
                    </a:cubicBezTo>
                    <a:cubicBezTo>
                      <a:pt x="4" y="8"/>
                      <a:pt x="4" y="8"/>
                      <a:pt x="5" y="8"/>
                    </a:cubicBezTo>
                    <a:cubicBezTo>
                      <a:pt x="5" y="8"/>
                      <a:pt x="6" y="8"/>
                      <a:pt x="6" y="8"/>
                    </a:cubicBezTo>
                    <a:cubicBezTo>
                      <a:pt x="7" y="9"/>
                      <a:pt x="7" y="9"/>
                      <a:pt x="8" y="10"/>
                    </a:cubicBezTo>
                    <a:cubicBezTo>
                      <a:pt x="8" y="10"/>
                      <a:pt x="9" y="11"/>
                      <a:pt x="9" y="11"/>
                    </a:cubicBezTo>
                    <a:cubicBezTo>
                      <a:pt x="9" y="10"/>
                      <a:pt x="9" y="10"/>
                      <a:pt x="9" y="10"/>
                    </a:cubicBezTo>
                    <a:cubicBezTo>
                      <a:pt x="9" y="10"/>
                      <a:pt x="10" y="10"/>
                      <a:pt x="10" y="9"/>
                    </a:cubicBezTo>
                    <a:cubicBezTo>
                      <a:pt x="10" y="9"/>
                      <a:pt x="10" y="9"/>
                      <a:pt x="10" y="9"/>
                    </a:cubicBezTo>
                    <a:cubicBezTo>
                      <a:pt x="10" y="9"/>
                      <a:pt x="10" y="9"/>
                      <a:pt x="10" y="8"/>
                    </a:cubicBezTo>
                    <a:cubicBezTo>
                      <a:pt x="11" y="8"/>
                      <a:pt x="11" y="7"/>
                      <a:pt x="11" y="7"/>
                    </a:cubicBezTo>
                    <a:cubicBezTo>
                      <a:pt x="12" y="6"/>
                      <a:pt x="12" y="8"/>
                      <a:pt x="13" y="9"/>
                    </a:cubicBezTo>
                    <a:cubicBezTo>
                      <a:pt x="13" y="9"/>
                      <a:pt x="14" y="9"/>
                      <a:pt x="14" y="8"/>
                    </a:cubicBezTo>
                    <a:cubicBezTo>
                      <a:pt x="14" y="8"/>
                      <a:pt x="13" y="7"/>
                      <a:pt x="14" y="7"/>
                    </a:cubicBezTo>
                    <a:cubicBezTo>
                      <a:pt x="14" y="7"/>
                      <a:pt x="15" y="8"/>
                      <a:pt x="16" y="8"/>
                    </a:cubicBezTo>
                    <a:cubicBezTo>
                      <a:pt x="16" y="9"/>
                      <a:pt x="17" y="9"/>
                      <a:pt x="17" y="10"/>
                    </a:cubicBezTo>
                    <a:cubicBezTo>
                      <a:pt x="18" y="10"/>
                      <a:pt x="18" y="9"/>
                      <a:pt x="18" y="9"/>
                    </a:cubicBezTo>
                    <a:cubicBezTo>
                      <a:pt x="18" y="8"/>
                      <a:pt x="18" y="8"/>
                      <a:pt x="18" y="7"/>
                    </a:cubicBezTo>
                    <a:cubicBezTo>
                      <a:pt x="18" y="7"/>
                      <a:pt x="19" y="7"/>
                      <a:pt x="19" y="6"/>
                    </a:cubicBezTo>
                    <a:cubicBezTo>
                      <a:pt x="20" y="6"/>
                      <a:pt x="20" y="7"/>
                      <a:pt x="20" y="7"/>
                    </a:cubicBezTo>
                    <a:cubicBezTo>
                      <a:pt x="20" y="7"/>
                      <a:pt x="21" y="8"/>
                      <a:pt x="21" y="8"/>
                    </a:cubicBezTo>
                    <a:cubicBezTo>
                      <a:pt x="22" y="8"/>
                      <a:pt x="22" y="7"/>
                      <a:pt x="23" y="6"/>
                    </a:cubicBezTo>
                    <a:cubicBezTo>
                      <a:pt x="23" y="7"/>
                      <a:pt x="24" y="7"/>
                      <a:pt x="24" y="6"/>
                    </a:cubicBezTo>
                    <a:cubicBezTo>
                      <a:pt x="25" y="6"/>
                      <a:pt x="25" y="5"/>
                      <a:pt x="25" y="5"/>
                    </a:cubicBezTo>
                    <a:cubicBezTo>
                      <a:pt x="25" y="4"/>
                      <a:pt x="25" y="4"/>
                      <a:pt x="25" y="4"/>
                    </a:cubicBezTo>
                    <a:cubicBezTo>
                      <a:pt x="25" y="3"/>
                      <a:pt x="25" y="3"/>
                      <a:pt x="25" y="3"/>
                    </a:cubicBezTo>
                    <a:cubicBezTo>
                      <a:pt x="25" y="3"/>
                      <a:pt x="25" y="3"/>
                      <a:pt x="25" y="3"/>
                    </a:cubicBezTo>
                    <a:cubicBezTo>
                      <a:pt x="26" y="2"/>
                      <a:pt x="26" y="3"/>
                      <a:pt x="26" y="2"/>
                    </a:cubicBezTo>
                    <a:cubicBezTo>
                      <a:pt x="26" y="2"/>
                      <a:pt x="27" y="2"/>
                      <a:pt x="27" y="2"/>
                    </a:cubicBezTo>
                    <a:cubicBezTo>
                      <a:pt x="27" y="2"/>
                      <a:pt x="28" y="1"/>
                      <a:pt x="28" y="2"/>
                    </a:cubicBezTo>
                    <a:cubicBezTo>
                      <a:pt x="28" y="2"/>
                      <a:pt x="29" y="0"/>
                      <a:pt x="29" y="1"/>
                    </a:cubicBezTo>
                    <a:cubicBezTo>
                      <a:pt x="29" y="1"/>
                      <a:pt x="30" y="1"/>
                      <a:pt x="30" y="1"/>
                    </a:cubicBezTo>
                    <a:cubicBezTo>
                      <a:pt x="30" y="2"/>
                      <a:pt x="31" y="2"/>
                      <a:pt x="31" y="2"/>
                    </a:cubicBezTo>
                    <a:cubicBezTo>
                      <a:pt x="32" y="3"/>
                      <a:pt x="32" y="4"/>
                      <a:pt x="33" y="4"/>
                    </a:cubicBezTo>
                    <a:cubicBezTo>
                      <a:pt x="34" y="4"/>
                      <a:pt x="34" y="5"/>
                      <a:pt x="35" y="5"/>
                    </a:cubicBezTo>
                    <a:cubicBezTo>
                      <a:pt x="35" y="5"/>
                      <a:pt x="36" y="5"/>
                      <a:pt x="36" y="5"/>
                    </a:cubicBezTo>
                    <a:cubicBezTo>
                      <a:pt x="36" y="4"/>
                      <a:pt x="38" y="5"/>
                      <a:pt x="38" y="5"/>
                    </a:cubicBezTo>
                    <a:cubicBezTo>
                      <a:pt x="39" y="6"/>
                      <a:pt x="39" y="6"/>
                      <a:pt x="41" y="6"/>
                    </a:cubicBezTo>
                    <a:cubicBezTo>
                      <a:pt x="41" y="5"/>
                      <a:pt x="41" y="5"/>
                      <a:pt x="41" y="5"/>
                    </a:cubicBezTo>
                    <a:cubicBezTo>
                      <a:pt x="42" y="5"/>
                      <a:pt x="42" y="6"/>
                      <a:pt x="42" y="6"/>
                    </a:cubicBezTo>
                    <a:cubicBezTo>
                      <a:pt x="43" y="6"/>
                      <a:pt x="43" y="7"/>
                      <a:pt x="44" y="7"/>
                    </a:cubicBezTo>
                    <a:cubicBezTo>
                      <a:pt x="44" y="7"/>
                      <a:pt x="44" y="7"/>
                      <a:pt x="44" y="7"/>
                    </a:cubicBezTo>
                    <a:cubicBezTo>
                      <a:pt x="44" y="7"/>
                      <a:pt x="44" y="7"/>
                      <a:pt x="44" y="7"/>
                    </a:cubicBezTo>
                    <a:cubicBezTo>
                      <a:pt x="44" y="7"/>
                      <a:pt x="44" y="8"/>
                      <a:pt x="44" y="8"/>
                    </a:cubicBezTo>
                    <a:cubicBezTo>
                      <a:pt x="44" y="8"/>
                      <a:pt x="44" y="8"/>
                      <a:pt x="43" y="8"/>
                    </a:cubicBezTo>
                    <a:cubicBezTo>
                      <a:pt x="43" y="9"/>
                      <a:pt x="43" y="9"/>
                      <a:pt x="43" y="9"/>
                    </a:cubicBezTo>
                    <a:cubicBezTo>
                      <a:pt x="43" y="9"/>
                      <a:pt x="43" y="9"/>
                      <a:pt x="43" y="9"/>
                    </a:cubicBezTo>
                    <a:cubicBezTo>
                      <a:pt x="42" y="9"/>
                      <a:pt x="42" y="10"/>
                      <a:pt x="42" y="11"/>
                    </a:cubicBezTo>
                    <a:cubicBezTo>
                      <a:pt x="42" y="12"/>
                      <a:pt x="43" y="11"/>
                      <a:pt x="43" y="12"/>
                    </a:cubicBezTo>
                    <a:cubicBezTo>
                      <a:pt x="44" y="13"/>
                      <a:pt x="44" y="14"/>
                      <a:pt x="44" y="15"/>
                    </a:cubicBezTo>
                    <a:cubicBezTo>
                      <a:pt x="44" y="15"/>
                      <a:pt x="44" y="15"/>
                      <a:pt x="44" y="16"/>
                    </a:cubicBezTo>
                    <a:cubicBezTo>
                      <a:pt x="44" y="16"/>
                      <a:pt x="45" y="15"/>
                      <a:pt x="45" y="15"/>
                    </a:cubicBezTo>
                    <a:cubicBezTo>
                      <a:pt x="45" y="15"/>
                      <a:pt x="45" y="16"/>
                      <a:pt x="46" y="16"/>
                    </a:cubicBezTo>
                    <a:cubicBezTo>
                      <a:pt x="46" y="16"/>
                      <a:pt x="46" y="16"/>
                      <a:pt x="47" y="16"/>
                    </a:cubicBezTo>
                    <a:cubicBezTo>
                      <a:pt x="47" y="16"/>
                      <a:pt x="48" y="16"/>
                      <a:pt x="48" y="17"/>
                    </a:cubicBezTo>
                    <a:cubicBezTo>
                      <a:pt x="47" y="18"/>
                      <a:pt x="49" y="18"/>
                      <a:pt x="49" y="18"/>
                    </a:cubicBezTo>
                    <a:cubicBezTo>
                      <a:pt x="49" y="18"/>
                      <a:pt x="50" y="19"/>
                      <a:pt x="50" y="19"/>
                    </a:cubicBezTo>
                    <a:cubicBezTo>
                      <a:pt x="50" y="19"/>
                      <a:pt x="50" y="18"/>
                      <a:pt x="51" y="19"/>
                    </a:cubicBezTo>
                    <a:cubicBezTo>
                      <a:pt x="51" y="19"/>
                      <a:pt x="51" y="21"/>
                      <a:pt x="52" y="19"/>
                    </a:cubicBezTo>
                    <a:cubicBezTo>
                      <a:pt x="52" y="19"/>
                      <a:pt x="52" y="20"/>
                      <a:pt x="53" y="20"/>
                    </a:cubicBezTo>
                    <a:cubicBezTo>
                      <a:pt x="53" y="20"/>
                      <a:pt x="54" y="20"/>
                      <a:pt x="54" y="20"/>
                    </a:cubicBezTo>
                    <a:cubicBezTo>
                      <a:pt x="55" y="19"/>
                      <a:pt x="55" y="19"/>
                      <a:pt x="56" y="19"/>
                    </a:cubicBezTo>
                    <a:cubicBezTo>
                      <a:pt x="56" y="20"/>
                      <a:pt x="56" y="20"/>
                      <a:pt x="56" y="20"/>
                    </a:cubicBezTo>
                    <a:cubicBezTo>
                      <a:pt x="57" y="20"/>
                      <a:pt x="57" y="20"/>
                      <a:pt x="57" y="20"/>
                    </a:cubicBezTo>
                    <a:cubicBezTo>
                      <a:pt x="57" y="21"/>
                      <a:pt x="57" y="21"/>
                      <a:pt x="58" y="21"/>
                    </a:cubicBezTo>
                    <a:cubicBezTo>
                      <a:pt x="58" y="21"/>
                      <a:pt x="58" y="21"/>
                      <a:pt x="58" y="21"/>
                    </a:cubicBezTo>
                    <a:cubicBezTo>
                      <a:pt x="58" y="21"/>
                      <a:pt x="58" y="21"/>
                      <a:pt x="58" y="21"/>
                    </a:cubicBezTo>
                    <a:cubicBezTo>
                      <a:pt x="58" y="21"/>
                      <a:pt x="58" y="22"/>
                      <a:pt x="57" y="22"/>
                    </a:cubicBezTo>
                    <a:cubicBezTo>
                      <a:pt x="57" y="22"/>
                      <a:pt x="57" y="21"/>
                      <a:pt x="57" y="21"/>
                    </a:cubicBezTo>
                    <a:cubicBezTo>
                      <a:pt x="57" y="21"/>
                      <a:pt x="57" y="22"/>
                      <a:pt x="57" y="21"/>
                    </a:cubicBezTo>
                    <a:cubicBezTo>
                      <a:pt x="57" y="20"/>
                      <a:pt x="56" y="21"/>
                      <a:pt x="56" y="21"/>
                    </a:cubicBezTo>
                    <a:cubicBezTo>
                      <a:pt x="56" y="21"/>
                      <a:pt x="56" y="21"/>
                      <a:pt x="56" y="21"/>
                    </a:cubicBezTo>
                    <a:cubicBezTo>
                      <a:pt x="56" y="21"/>
                      <a:pt x="56" y="21"/>
                      <a:pt x="56" y="21"/>
                    </a:cubicBezTo>
                    <a:cubicBezTo>
                      <a:pt x="56" y="21"/>
                      <a:pt x="55" y="21"/>
                      <a:pt x="55" y="21"/>
                    </a:cubicBezTo>
                    <a:cubicBezTo>
                      <a:pt x="55" y="21"/>
                      <a:pt x="55" y="21"/>
                      <a:pt x="56" y="21"/>
                    </a:cubicBezTo>
                    <a:cubicBezTo>
                      <a:pt x="55" y="21"/>
                      <a:pt x="56" y="22"/>
                      <a:pt x="55" y="22"/>
                    </a:cubicBezTo>
                    <a:cubicBezTo>
                      <a:pt x="55" y="22"/>
                      <a:pt x="54" y="22"/>
                      <a:pt x="54" y="22"/>
                    </a:cubicBezTo>
                    <a:cubicBezTo>
                      <a:pt x="54" y="22"/>
                      <a:pt x="54" y="22"/>
                      <a:pt x="54" y="22"/>
                    </a:cubicBezTo>
                    <a:cubicBezTo>
                      <a:pt x="54" y="23"/>
                      <a:pt x="54" y="23"/>
                      <a:pt x="54" y="23"/>
                    </a:cubicBezTo>
                    <a:cubicBezTo>
                      <a:pt x="54" y="23"/>
                      <a:pt x="54" y="23"/>
                      <a:pt x="53" y="23"/>
                    </a:cubicBezTo>
                    <a:cubicBezTo>
                      <a:pt x="53" y="23"/>
                      <a:pt x="53" y="23"/>
                      <a:pt x="53" y="23"/>
                    </a:cubicBezTo>
                    <a:cubicBezTo>
                      <a:pt x="53" y="23"/>
                      <a:pt x="52" y="23"/>
                      <a:pt x="52" y="23"/>
                    </a:cubicBezTo>
                    <a:cubicBezTo>
                      <a:pt x="52" y="23"/>
                      <a:pt x="53" y="23"/>
                      <a:pt x="53" y="23"/>
                    </a:cubicBezTo>
                    <a:cubicBezTo>
                      <a:pt x="52" y="23"/>
                      <a:pt x="52" y="23"/>
                      <a:pt x="52" y="24"/>
                    </a:cubicBezTo>
                    <a:cubicBezTo>
                      <a:pt x="52" y="24"/>
                      <a:pt x="52" y="24"/>
                      <a:pt x="52" y="25"/>
                    </a:cubicBezTo>
                    <a:cubicBezTo>
                      <a:pt x="52" y="25"/>
                      <a:pt x="52" y="26"/>
                      <a:pt x="52" y="26"/>
                    </a:cubicBezTo>
                    <a:cubicBezTo>
                      <a:pt x="52" y="26"/>
                      <a:pt x="52" y="26"/>
                      <a:pt x="52" y="26"/>
                    </a:cubicBezTo>
                    <a:cubicBezTo>
                      <a:pt x="51" y="26"/>
                      <a:pt x="51" y="26"/>
                      <a:pt x="51" y="27"/>
                    </a:cubicBezTo>
                    <a:cubicBezTo>
                      <a:pt x="51" y="27"/>
                      <a:pt x="51" y="27"/>
                      <a:pt x="50" y="27"/>
                    </a:cubicBezTo>
                    <a:cubicBezTo>
                      <a:pt x="49" y="27"/>
                      <a:pt x="50" y="27"/>
                      <a:pt x="50" y="26"/>
                    </a:cubicBezTo>
                    <a:cubicBezTo>
                      <a:pt x="50" y="26"/>
                      <a:pt x="50" y="27"/>
                      <a:pt x="49" y="26"/>
                    </a:cubicBezTo>
                    <a:cubicBezTo>
                      <a:pt x="49" y="27"/>
                      <a:pt x="49" y="26"/>
                      <a:pt x="49" y="26"/>
                    </a:cubicBezTo>
                    <a:cubicBezTo>
                      <a:pt x="49" y="26"/>
                      <a:pt x="49" y="26"/>
                      <a:pt x="49" y="26"/>
                    </a:cubicBezTo>
                    <a:cubicBezTo>
                      <a:pt x="49" y="26"/>
                      <a:pt x="49" y="26"/>
                      <a:pt x="49" y="26"/>
                    </a:cubicBezTo>
                    <a:cubicBezTo>
                      <a:pt x="49" y="26"/>
                      <a:pt x="49" y="26"/>
                      <a:pt x="49" y="26"/>
                    </a:cubicBezTo>
                    <a:cubicBezTo>
                      <a:pt x="49" y="27"/>
                      <a:pt x="49" y="27"/>
                      <a:pt x="48" y="27"/>
                    </a:cubicBezTo>
                    <a:cubicBezTo>
                      <a:pt x="47" y="26"/>
                      <a:pt x="48" y="27"/>
                      <a:pt x="48" y="27"/>
                    </a:cubicBezTo>
                    <a:cubicBezTo>
                      <a:pt x="48" y="28"/>
                      <a:pt x="48" y="27"/>
                      <a:pt x="48" y="27"/>
                    </a:cubicBezTo>
                    <a:cubicBezTo>
                      <a:pt x="48" y="27"/>
                      <a:pt x="48" y="28"/>
                      <a:pt x="48" y="28"/>
                    </a:cubicBezTo>
                    <a:cubicBezTo>
                      <a:pt x="48" y="28"/>
                      <a:pt x="47" y="27"/>
                      <a:pt x="47" y="27"/>
                    </a:cubicBezTo>
                    <a:cubicBezTo>
                      <a:pt x="47" y="27"/>
                      <a:pt x="46" y="27"/>
                      <a:pt x="47" y="27"/>
                    </a:cubicBezTo>
                    <a:cubicBezTo>
                      <a:pt x="47" y="27"/>
                      <a:pt x="47" y="27"/>
                      <a:pt x="47" y="26"/>
                    </a:cubicBezTo>
                    <a:cubicBezTo>
                      <a:pt x="47" y="26"/>
                      <a:pt x="47" y="26"/>
                      <a:pt x="46" y="26"/>
                    </a:cubicBezTo>
                    <a:cubicBezTo>
                      <a:pt x="46" y="26"/>
                      <a:pt x="46" y="26"/>
                      <a:pt x="46" y="26"/>
                    </a:cubicBezTo>
                    <a:cubicBezTo>
                      <a:pt x="46" y="26"/>
                      <a:pt x="46" y="26"/>
                      <a:pt x="46" y="26"/>
                    </a:cubicBezTo>
                    <a:cubicBezTo>
                      <a:pt x="46" y="26"/>
                      <a:pt x="46" y="26"/>
                      <a:pt x="45" y="26"/>
                    </a:cubicBezTo>
                    <a:cubicBezTo>
                      <a:pt x="45" y="26"/>
                      <a:pt x="46" y="26"/>
                      <a:pt x="46" y="26"/>
                    </a:cubicBezTo>
                    <a:cubicBezTo>
                      <a:pt x="46" y="26"/>
                      <a:pt x="46" y="26"/>
                      <a:pt x="46" y="26"/>
                    </a:cubicBezTo>
                    <a:cubicBezTo>
                      <a:pt x="46" y="27"/>
                      <a:pt x="47" y="27"/>
                      <a:pt x="46" y="28"/>
                    </a:cubicBezTo>
                    <a:cubicBezTo>
                      <a:pt x="46" y="28"/>
                      <a:pt x="46" y="28"/>
                      <a:pt x="46" y="28"/>
                    </a:cubicBezTo>
                    <a:cubicBezTo>
                      <a:pt x="46" y="28"/>
                      <a:pt x="47" y="29"/>
                      <a:pt x="46" y="29"/>
                    </a:cubicBezTo>
                    <a:cubicBezTo>
                      <a:pt x="47" y="29"/>
                      <a:pt x="47" y="30"/>
                      <a:pt x="47" y="30"/>
                    </a:cubicBezTo>
                    <a:cubicBezTo>
                      <a:pt x="47" y="30"/>
                      <a:pt x="47" y="30"/>
                      <a:pt x="46" y="30"/>
                    </a:cubicBezTo>
                    <a:cubicBezTo>
                      <a:pt x="47" y="30"/>
                      <a:pt x="46" y="31"/>
                      <a:pt x="45" y="30"/>
                    </a:cubicBezTo>
                    <a:cubicBezTo>
                      <a:pt x="45" y="30"/>
                      <a:pt x="46" y="31"/>
                      <a:pt x="46" y="31"/>
                    </a:cubicBezTo>
                    <a:cubicBezTo>
                      <a:pt x="46" y="31"/>
                      <a:pt x="45" y="31"/>
                      <a:pt x="45" y="32"/>
                    </a:cubicBezTo>
                    <a:cubicBezTo>
                      <a:pt x="45" y="32"/>
                      <a:pt x="45" y="32"/>
                      <a:pt x="45" y="31"/>
                    </a:cubicBezTo>
                    <a:cubicBezTo>
                      <a:pt x="45" y="32"/>
                      <a:pt x="46" y="32"/>
                      <a:pt x="46" y="32"/>
                    </a:cubicBezTo>
                    <a:cubicBezTo>
                      <a:pt x="46" y="32"/>
                      <a:pt x="45" y="32"/>
                      <a:pt x="45" y="33"/>
                    </a:cubicBezTo>
                    <a:cubicBezTo>
                      <a:pt x="46" y="32"/>
                      <a:pt x="46" y="33"/>
                      <a:pt x="46" y="33"/>
                    </a:cubicBezTo>
                    <a:cubicBezTo>
                      <a:pt x="46" y="33"/>
                      <a:pt x="45" y="33"/>
                      <a:pt x="46" y="34"/>
                    </a:cubicBezTo>
                    <a:cubicBezTo>
                      <a:pt x="46" y="34"/>
                      <a:pt x="46" y="34"/>
                      <a:pt x="46" y="34"/>
                    </a:cubicBezTo>
                    <a:cubicBezTo>
                      <a:pt x="46" y="34"/>
                      <a:pt x="46" y="34"/>
                      <a:pt x="46" y="34"/>
                    </a:cubicBezTo>
                    <a:cubicBezTo>
                      <a:pt x="46" y="35"/>
                      <a:pt x="45" y="36"/>
                      <a:pt x="44" y="35"/>
                    </a:cubicBezTo>
                    <a:cubicBezTo>
                      <a:pt x="44" y="36"/>
                      <a:pt x="44" y="36"/>
                      <a:pt x="43" y="37"/>
                    </a:cubicBezTo>
                    <a:cubicBezTo>
                      <a:pt x="43" y="37"/>
                      <a:pt x="43" y="38"/>
                      <a:pt x="43" y="37"/>
                    </a:cubicBezTo>
                    <a:cubicBezTo>
                      <a:pt x="43" y="37"/>
                      <a:pt x="43" y="38"/>
                      <a:pt x="42" y="38"/>
                    </a:cubicBezTo>
                    <a:cubicBezTo>
                      <a:pt x="42" y="38"/>
                      <a:pt x="42" y="37"/>
                      <a:pt x="42" y="37"/>
                    </a:cubicBezTo>
                    <a:cubicBezTo>
                      <a:pt x="42" y="38"/>
                      <a:pt x="42" y="38"/>
                      <a:pt x="41" y="38"/>
                    </a:cubicBezTo>
                    <a:cubicBezTo>
                      <a:pt x="41" y="38"/>
                      <a:pt x="41" y="38"/>
                      <a:pt x="41" y="39"/>
                    </a:cubicBezTo>
                    <a:cubicBezTo>
                      <a:pt x="40" y="39"/>
                      <a:pt x="40" y="39"/>
                      <a:pt x="40" y="39"/>
                    </a:cubicBezTo>
                    <a:cubicBezTo>
                      <a:pt x="40" y="40"/>
                      <a:pt x="40" y="39"/>
                      <a:pt x="40" y="40"/>
                    </a:cubicBezTo>
                    <a:cubicBezTo>
                      <a:pt x="40" y="40"/>
                      <a:pt x="40" y="40"/>
                      <a:pt x="40" y="40"/>
                    </a:cubicBezTo>
                    <a:cubicBezTo>
                      <a:pt x="40" y="40"/>
                      <a:pt x="40" y="41"/>
                      <a:pt x="40" y="41"/>
                    </a:cubicBezTo>
                    <a:cubicBezTo>
                      <a:pt x="40" y="41"/>
                      <a:pt x="40" y="42"/>
                      <a:pt x="39" y="42"/>
                    </a:cubicBezTo>
                    <a:cubicBezTo>
                      <a:pt x="40" y="42"/>
                      <a:pt x="40" y="42"/>
                      <a:pt x="40" y="42"/>
                    </a:cubicBezTo>
                    <a:cubicBezTo>
                      <a:pt x="40" y="42"/>
                      <a:pt x="40" y="43"/>
                      <a:pt x="40" y="43"/>
                    </a:cubicBezTo>
                    <a:cubicBezTo>
                      <a:pt x="40" y="43"/>
                      <a:pt x="40" y="44"/>
                      <a:pt x="40" y="44"/>
                    </a:cubicBezTo>
                    <a:cubicBezTo>
                      <a:pt x="40" y="44"/>
                      <a:pt x="40" y="45"/>
                      <a:pt x="40" y="45"/>
                    </a:cubicBezTo>
                    <a:cubicBezTo>
                      <a:pt x="40" y="45"/>
                      <a:pt x="40" y="46"/>
                      <a:pt x="40" y="46"/>
                    </a:cubicBezTo>
                    <a:cubicBezTo>
                      <a:pt x="39" y="46"/>
                      <a:pt x="40" y="47"/>
                      <a:pt x="40" y="47"/>
                    </a:cubicBezTo>
                    <a:cubicBezTo>
                      <a:pt x="40" y="47"/>
                      <a:pt x="39" y="47"/>
                      <a:pt x="39" y="48"/>
                    </a:cubicBezTo>
                    <a:cubicBezTo>
                      <a:pt x="39" y="48"/>
                      <a:pt x="39" y="48"/>
                      <a:pt x="39" y="48"/>
                    </a:cubicBezTo>
                    <a:cubicBezTo>
                      <a:pt x="39" y="49"/>
                      <a:pt x="39" y="49"/>
                      <a:pt x="39" y="49"/>
                    </a:cubicBezTo>
                    <a:cubicBezTo>
                      <a:pt x="39" y="50"/>
                      <a:pt x="40" y="51"/>
                      <a:pt x="39" y="50"/>
                    </a:cubicBezTo>
                    <a:cubicBezTo>
                      <a:pt x="40" y="51"/>
                      <a:pt x="40" y="51"/>
                      <a:pt x="40" y="51"/>
                    </a:cubicBezTo>
                    <a:cubicBezTo>
                      <a:pt x="40" y="51"/>
                      <a:pt x="40" y="51"/>
                      <a:pt x="41" y="51"/>
                    </a:cubicBezTo>
                    <a:cubicBezTo>
                      <a:pt x="41" y="51"/>
                      <a:pt x="41" y="52"/>
                      <a:pt x="41" y="53"/>
                    </a:cubicBezTo>
                    <a:cubicBezTo>
                      <a:pt x="42" y="53"/>
                      <a:pt x="42" y="54"/>
                      <a:pt x="43" y="54"/>
                    </a:cubicBezTo>
                    <a:cubicBezTo>
                      <a:pt x="43" y="54"/>
                      <a:pt x="45" y="56"/>
                      <a:pt x="44" y="57"/>
                    </a:cubicBezTo>
                    <a:cubicBezTo>
                      <a:pt x="45" y="56"/>
                      <a:pt x="46" y="57"/>
                      <a:pt x="47" y="58"/>
                    </a:cubicBezTo>
                    <a:cubicBezTo>
                      <a:pt x="47" y="58"/>
                      <a:pt x="47" y="58"/>
                      <a:pt x="47" y="59"/>
                    </a:cubicBezTo>
                    <a:cubicBezTo>
                      <a:pt x="47" y="58"/>
                      <a:pt x="48" y="58"/>
                      <a:pt x="48" y="58"/>
                    </a:cubicBezTo>
                    <a:cubicBezTo>
                      <a:pt x="48" y="58"/>
                      <a:pt x="48" y="59"/>
                      <a:pt x="48" y="59"/>
                    </a:cubicBezTo>
                    <a:cubicBezTo>
                      <a:pt x="48" y="59"/>
                      <a:pt x="48" y="59"/>
                      <a:pt x="48" y="59"/>
                    </a:cubicBezTo>
                    <a:cubicBezTo>
                      <a:pt x="49" y="59"/>
                      <a:pt x="49" y="60"/>
                      <a:pt x="49" y="60"/>
                    </a:cubicBezTo>
                    <a:cubicBezTo>
                      <a:pt x="49" y="60"/>
                      <a:pt x="48" y="61"/>
                      <a:pt x="48" y="61"/>
                    </a:cubicBezTo>
                    <a:cubicBezTo>
                      <a:pt x="48" y="61"/>
                      <a:pt x="49" y="62"/>
                      <a:pt x="49" y="63"/>
                    </a:cubicBezTo>
                    <a:cubicBezTo>
                      <a:pt x="49" y="63"/>
                      <a:pt x="48" y="62"/>
                      <a:pt x="48" y="62"/>
                    </a:cubicBezTo>
                    <a:cubicBezTo>
                      <a:pt x="48" y="62"/>
                      <a:pt x="47" y="62"/>
                      <a:pt x="47" y="62"/>
                    </a:cubicBezTo>
                    <a:cubicBezTo>
                      <a:pt x="47" y="62"/>
                      <a:pt x="48" y="62"/>
                      <a:pt x="48" y="62"/>
                    </a:cubicBezTo>
                    <a:cubicBezTo>
                      <a:pt x="48" y="62"/>
                      <a:pt x="48" y="63"/>
                      <a:pt x="48" y="63"/>
                    </a:cubicBezTo>
                    <a:cubicBezTo>
                      <a:pt x="48" y="62"/>
                      <a:pt x="49" y="63"/>
                      <a:pt x="49" y="63"/>
                    </a:cubicBezTo>
                    <a:cubicBezTo>
                      <a:pt x="49" y="63"/>
                      <a:pt x="50" y="64"/>
                      <a:pt x="50" y="64"/>
                    </a:cubicBezTo>
                    <a:cubicBezTo>
                      <a:pt x="51" y="65"/>
                      <a:pt x="52" y="66"/>
                      <a:pt x="53" y="67"/>
                    </a:cubicBezTo>
                    <a:cubicBezTo>
                      <a:pt x="53" y="68"/>
                      <a:pt x="54" y="68"/>
                      <a:pt x="55" y="69"/>
                    </a:cubicBezTo>
                    <a:cubicBezTo>
                      <a:pt x="55" y="69"/>
                      <a:pt x="56" y="69"/>
                      <a:pt x="56" y="69"/>
                    </a:cubicBezTo>
                    <a:cubicBezTo>
                      <a:pt x="56" y="70"/>
                      <a:pt x="56" y="70"/>
                      <a:pt x="57" y="71"/>
                    </a:cubicBezTo>
                    <a:cubicBezTo>
                      <a:pt x="57" y="71"/>
                      <a:pt x="57" y="71"/>
                      <a:pt x="57" y="72"/>
                    </a:cubicBezTo>
                    <a:cubicBezTo>
                      <a:pt x="57" y="72"/>
                      <a:pt x="57" y="72"/>
                      <a:pt x="57" y="72"/>
                    </a:cubicBezTo>
                    <a:cubicBezTo>
                      <a:pt x="57" y="71"/>
                      <a:pt x="58" y="72"/>
                      <a:pt x="58" y="73"/>
                    </a:cubicBezTo>
                    <a:cubicBezTo>
                      <a:pt x="59" y="73"/>
                      <a:pt x="60" y="74"/>
                      <a:pt x="62" y="75"/>
                    </a:cubicBezTo>
                    <a:cubicBezTo>
                      <a:pt x="61" y="75"/>
                      <a:pt x="60" y="74"/>
                      <a:pt x="60" y="74"/>
                    </a:cubicBezTo>
                    <a:cubicBezTo>
                      <a:pt x="60" y="75"/>
                      <a:pt x="60" y="75"/>
                      <a:pt x="61" y="75"/>
                    </a:cubicBezTo>
                    <a:cubicBezTo>
                      <a:pt x="61" y="75"/>
                      <a:pt x="62" y="75"/>
                      <a:pt x="61" y="75"/>
                    </a:cubicBezTo>
                    <a:cubicBezTo>
                      <a:pt x="62" y="75"/>
                      <a:pt x="62" y="75"/>
                      <a:pt x="62" y="76"/>
                    </a:cubicBezTo>
                    <a:cubicBezTo>
                      <a:pt x="62" y="76"/>
                      <a:pt x="62" y="76"/>
                      <a:pt x="62" y="76"/>
                    </a:cubicBezTo>
                    <a:cubicBezTo>
                      <a:pt x="63" y="76"/>
                      <a:pt x="64" y="77"/>
                      <a:pt x="64" y="77"/>
                    </a:cubicBezTo>
                    <a:cubicBezTo>
                      <a:pt x="63" y="77"/>
                      <a:pt x="64" y="78"/>
                      <a:pt x="64" y="78"/>
                    </a:cubicBezTo>
                    <a:cubicBezTo>
                      <a:pt x="64" y="79"/>
                      <a:pt x="65" y="78"/>
                      <a:pt x="65" y="78"/>
                    </a:cubicBezTo>
                    <a:cubicBezTo>
                      <a:pt x="65" y="78"/>
                      <a:pt x="65" y="78"/>
                      <a:pt x="66" y="78"/>
                    </a:cubicBezTo>
                    <a:cubicBezTo>
                      <a:pt x="66" y="78"/>
                      <a:pt x="66" y="78"/>
                      <a:pt x="66" y="78"/>
                    </a:cubicBezTo>
                    <a:cubicBezTo>
                      <a:pt x="66" y="78"/>
                      <a:pt x="66" y="79"/>
                      <a:pt x="67" y="79"/>
                    </a:cubicBezTo>
                    <a:cubicBezTo>
                      <a:pt x="66" y="79"/>
                      <a:pt x="66" y="79"/>
                      <a:pt x="66" y="79"/>
                    </a:cubicBezTo>
                    <a:cubicBezTo>
                      <a:pt x="66" y="79"/>
                      <a:pt x="67" y="79"/>
                      <a:pt x="67" y="79"/>
                    </a:cubicBezTo>
                    <a:cubicBezTo>
                      <a:pt x="67" y="79"/>
                      <a:pt x="67" y="79"/>
                      <a:pt x="68" y="79"/>
                    </a:cubicBezTo>
                    <a:cubicBezTo>
                      <a:pt x="66" y="81"/>
                      <a:pt x="69" y="80"/>
                      <a:pt x="68" y="81"/>
                    </a:cubicBezTo>
                    <a:cubicBezTo>
                      <a:pt x="68" y="81"/>
                      <a:pt x="68" y="81"/>
                      <a:pt x="68" y="81"/>
                    </a:cubicBezTo>
                    <a:cubicBezTo>
                      <a:pt x="68" y="81"/>
                      <a:pt x="68" y="80"/>
                      <a:pt x="68" y="80"/>
                    </a:cubicBezTo>
                    <a:cubicBezTo>
                      <a:pt x="68" y="80"/>
                      <a:pt x="69" y="80"/>
                      <a:pt x="69" y="80"/>
                    </a:cubicBezTo>
                    <a:cubicBezTo>
                      <a:pt x="69" y="80"/>
                      <a:pt x="69" y="80"/>
                      <a:pt x="69" y="80"/>
                    </a:cubicBezTo>
                    <a:cubicBezTo>
                      <a:pt x="68" y="80"/>
                      <a:pt x="68" y="81"/>
                      <a:pt x="68" y="81"/>
                    </a:cubicBezTo>
                    <a:cubicBezTo>
                      <a:pt x="69" y="82"/>
                      <a:pt x="70" y="82"/>
                      <a:pt x="70" y="83"/>
                    </a:cubicBezTo>
                    <a:cubicBezTo>
                      <a:pt x="70" y="83"/>
                      <a:pt x="70" y="84"/>
                      <a:pt x="70" y="84"/>
                    </a:cubicBezTo>
                    <a:cubicBezTo>
                      <a:pt x="71" y="84"/>
                      <a:pt x="71" y="85"/>
                      <a:pt x="71" y="85"/>
                    </a:cubicBezTo>
                    <a:cubicBezTo>
                      <a:pt x="72" y="86"/>
                      <a:pt x="72" y="86"/>
                      <a:pt x="72" y="86"/>
                    </a:cubicBezTo>
                    <a:cubicBezTo>
                      <a:pt x="73" y="87"/>
                      <a:pt x="73" y="87"/>
                      <a:pt x="73" y="87"/>
                    </a:cubicBezTo>
                    <a:cubicBezTo>
                      <a:pt x="72" y="87"/>
                      <a:pt x="73" y="88"/>
                      <a:pt x="73" y="87"/>
                    </a:cubicBezTo>
                    <a:cubicBezTo>
                      <a:pt x="74" y="88"/>
                      <a:pt x="74" y="88"/>
                      <a:pt x="74" y="89"/>
                    </a:cubicBezTo>
                    <a:cubicBezTo>
                      <a:pt x="74" y="89"/>
                      <a:pt x="75" y="89"/>
                      <a:pt x="75" y="89"/>
                    </a:cubicBezTo>
                    <a:cubicBezTo>
                      <a:pt x="74" y="88"/>
                      <a:pt x="75" y="88"/>
                      <a:pt x="74" y="88"/>
                    </a:cubicBezTo>
                    <a:cubicBezTo>
                      <a:pt x="75" y="88"/>
                      <a:pt x="75" y="89"/>
                      <a:pt x="75" y="89"/>
                    </a:cubicBezTo>
                    <a:cubicBezTo>
                      <a:pt x="75" y="89"/>
                      <a:pt x="76" y="90"/>
                      <a:pt x="76" y="90"/>
                    </a:cubicBezTo>
                    <a:cubicBezTo>
                      <a:pt x="76" y="90"/>
                      <a:pt x="75" y="91"/>
                      <a:pt x="76" y="91"/>
                    </a:cubicBezTo>
                    <a:cubicBezTo>
                      <a:pt x="76" y="91"/>
                      <a:pt x="76" y="91"/>
                      <a:pt x="76" y="91"/>
                    </a:cubicBezTo>
                    <a:cubicBezTo>
                      <a:pt x="76" y="92"/>
                      <a:pt x="77" y="93"/>
                      <a:pt x="77" y="94"/>
                    </a:cubicBezTo>
                    <a:cubicBezTo>
                      <a:pt x="77" y="94"/>
                      <a:pt x="77" y="94"/>
                      <a:pt x="78" y="95"/>
                    </a:cubicBezTo>
                    <a:cubicBezTo>
                      <a:pt x="78" y="95"/>
                      <a:pt x="78" y="96"/>
                      <a:pt x="78" y="96"/>
                    </a:cubicBezTo>
                    <a:cubicBezTo>
                      <a:pt x="78" y="96"/>
                      <a:pt x="78" y="96"/>
                      <a:pt x="78" y="96"/>
                    </a:cubicBezTo>
                    <a:cubicBezTo>
                      <a:pt x="78" y="97"/>
                      <a:pt x="78" y="97"/>
                      <a:pt x="78" y="97"/>
                    </a:cubicBezTo>
                    <a:cubicBezTo>
                      <a:pt x="78" y="97"/>
                      <a:pt x="79" y="98"/>
                      <a:pt x="79" y="98"/>
                    </a:cubicBezTo>
                    <a:cubicBezTo>
                      <a:pt x="79" y="99"/>
                      <a:pt x="79" y="99"/>
                      <a:pt x="79" y="100"/>
                    </a:cubicBezTo>
                    <a:cubicBezTo>
                      <a:pt x="79" y="100"/>
                      <a:pt x="80" y="102"/>
                      <a:pt x="80" y="102"/>
                    </a:cubicBezTo>
                    <a:cubicBezTo>
                      <a:pt x="80" y="102"/>
                      <a:pt x="80" y="101"/>
                      <a:pt x="80" y="101"/>
                    </a:cubicBezTo>
                    <a:cubicBezTo>
                      <a:pt x="80" y="101"/>
                      <a:pt x="81" y="103"/>
                      <a:pt x="81" y="103"/>
                    </a:cubicBezTo>
                    <a:cubicBezTo>
                      <a:pt x="81" y="104"/>
                      <a:pt x="81" y="104"/>
                      <a:pt x="81" y="105"/>
                    </a:cubicBezTo>
                    <a:cubicBezTo>
                      <a:pt x="81" y="105"/>
                      <a:pt x="81" y="106"/>
                      <a:pt x="81" y="106"/>
                    </a:cubicBezTo>
                    <a:cubicBezTo>
                      <a:pt x="81" y="106"/>
                      <a:pt x="81" y="105"/>
                      <a:pt x="81" y="105"/>
                    </a:cubicBezTo>
                    <a:cubicBezTo>
                      <a:pt x="80" y="105"/>
                      <a:pt x="81" y="106"/>
                      <a:pt x="81" y="106"/>
                    </a:cubicBezTo>
                    <a:cubicBezTo>
                      <a:pt x="81" y="107"/>
                      <a:pt x="82" y="108"/>
                      <a:pt x="81" y="109"/>
                    </a:cubicBezTo>
                    <a:cubicBezTo>
                      <a:pt x="81" y="108"/>
                      <a:pt x="81" y="108"/>
                      <a:pt x="81" y="107"/>
                    </a:cubicBezTo>
                    <a:cubicBezTo>
                      <a:pt x="81" y="108"/>
                      <a:pt x="81" y="109"/>
                      <a:pt x="82" y="109"/>
                    </a:cubicBezTo>
                    <a:cubicBezTo>
                      <a:pt x="82" y="109"/>
                      <a:pt x="82" y="110"/>
                      <a:pt x="82" y="110"/>
                    </a:cubicBezTo>
                    <a:cubicBezTo>
                      <a:pt x="81" y="110"/>
                      <a:pt x="82" y="109"/>
                      <a:pt x="82" y="109"/>
                    </a:cubicBezTo>
                    <a:cubicBezTo>
                      <a:pt x="81" y="109"/>
                      <a:pt x="81" y="109"/>
                      <a:pt x="81" y="109"/>
                    </a:cubicBezTo>
                    <a:cubicBezTo>
                      <a:pt x="81" y="110"/>
                      <a:pt x="81" y="110"/>
                      <a:pt x="82" y="110"/>
                    </a:cubicBezTo>
                    <a:cubicBezTo>
                      <a:pt x="82" y="111"/>
                      <a:pt x="82" y="111"/>
                      <a:pt x="82" y="111"/>
                    </a:cubicBezTo>
                    <a:cubicBezTo>
                      <a:pt x="81" y="111"/>
                      <a:pt x="82" y="112"/>
                      <a:pt x="82" y="112"/>
                    </a:cubicBezTo>
                    <a:cubicBezTo>
                      <a:pt x="82" y="112"/>
                      <a:pt x="82" y="111"/>
                      <a:pt x="82" y="111"/>
                    </a:cubicBezTo>
                    <a:cubicBezTo>
                      <a:pt x="82" y="112"/>
                      <a:pt x="82" y="113"/>
                      <a:pt x="82" y="113"/>
                    </a:cubicBezTo>
                    <a:cubicBezTo>
                      <a:pt x="82" y="114"/>
                      <a:pt x="83" y="114"/>
                      <a:pt x="83" y="114"/>
                    </a:cubicBezTo>
                    <a:cubicBezTo>
                      <a:pt x="83" y="114"/>
                      <a:pt x="84" y="116"/>
                      <a:pt x="84" y="116"/>
                    </a:cubicBezTo>
                    <a:cubicBezTo>
                      <a:pt x="84" y="115"/>
                      <a:pt x="83" y="116"/>
                      <a:pt x="83" y="116"/>
                    </a:cubicBezTo>
                    <a:cubicBezTo>
                      <a:pt x="83" y="117"/>
                      <a:pt x="83" y="117"/>
                      <a:pt x="83" y="117"/>
                    </a:cubicBezTo>
                    <a:cubicBezTo>
                      <a:pt x="84" y="118"/>
                      <a:pt x="84" y="118"/>
                      <a:pt x="84" y="118"/>
                    </a:cubicBezTo>
                    <a:close/>
                    <a:moveTo>
                      <a:pt x="41" y="52"/>
                    </a:moveTo>
                    <a:cubicBezTo>
                      <a:pt x="41" y="52"/>
                      <a:pt x="41" y="52"/>
                      <a:pt x="41" y="52"/>
                    </a:cubicBezTo>
                    <a:cubicBezTo>
                      <a:pt x="41" y="52"/>
                      <a:pt x="41" y="52"/>
                      <a:pt x="41" y="52"/>
                    </a:cubicBezTo>
                    <a:close/>
                    <a:moveTo>
                      <a:pt x="33" y="143"/>
                    </a:moveTo>
                    <a:cubicBezTo>
                      <a:pt x="33" y="143"/>
                      <a:pt x="33" y="143"/>
                      <a:pt x="32" y="143"/>
                    </a:cubicBezTo>
                    <a:cubicBezTo>
                      <a:pt x="32" y="144"/>
                      <a:pt x="32" y="144"/>
                      <a:pt x="32" y="144"/>
                    </a:cubicBezTo>
                    <a:cubicBezTo>
                      <a:pt x="33" y="144"/>
                      <a:pt x="33" y="145"/>
                      <a:pt x="33" y="146"/>
                    </a:cubicBezTo>
                    <a:cubicBezTo>
                      <a:pt x="34" y="146"/>
                      <a:pt x="34" y="147"/>
                      <a:pt x="34" y="147"/>
                    </a:cubicBezTo>
                    <a:cubicBezTo>
                      <a:pt x="34" y="147"/>
                      <a:pt x="34" y="146"/>
                      <a:pt x="34" y="145"/>
                    </a:cubicBezTo>
                    <a:cubicBezTo>
                      <a:pt x="34" y="144"/>
                      <a:pt x="34" y="144"/>
                      <a:pt x="34" y="143"/>
                    </a:cubicBezTo>
                    <a:cubicBezTo>
                      <a:pt x="34" y="143"/>
                      <a:pt x="34" y="142"/>
                      <a:pt x="33" y="143"/>
                    </a:cubicBezTo>
                    <a:close/>
                    <a:moveTo>
                      <a:pt x="53" y="29"/>
                    </a:moveTo>
                    <a:cubicBezTo>
                      <a:pt x="53" y="28"/>
                      <a:pt x="52" y="28"/>
                      <a:pt x="52" y="28"/>
                    </a:cubicBezTo>
                    <a:cubicBezTo>
                      <a:pt x="52" y="28"/>
                      <a:pt x="52" y="29"/>
                      <a:pt x="53" y="29"/>
                    </a:cubicBezTo>
                    <a:close/>
                    <a:moveTo>
                      <a:pt x="57" y="36"/>
                    </a:moveTo>
                    <a:cubicBezTo>
                      <a:pt x="57" y="36"/>
                      <a:pt x="57" y="36"/>
                      <a:pt x="57" y="36"/>
                    </a:cubicBezTo>
                    <a:cubicBezTo>
                      <a:pt x="57" y="36"/>
                      <a:pt x="57" y="36"/>
                      <a:pt x="57" y="36"/>
                    </a:cubicBezTo>
                    <a:close/>
                    <a:moveTo>
                      <a:pt x="81" y="141"/>
                    </a:moveTo>
                    <a:cubicBezTo>
                      <a:pt x="80" y="142"/>
                      <a:pt x="82" y="142"/>
                      <a:pt x="81" y="141"/>
                    </a:cubicBezTo>
                    <a:close/>
                    <a:moveTo>
                      <a:pt x="62" y="142"/>
                    </a:moveTo>
                    <a:cubicBezTo>
                      <a:pt x="62" y="141"/>
                      <a:pt x="62" y="141"/>
                      <a:pt x="62" y="141"/>
                    </a:cubicBezTo>
                    <a:cubicBezTo>
                      <a:pt x="61" y="141"/>
                      <a:pt x="62" y="141"/>
                      <a:pt x="62" y="142"/>
                    </a:cubicBezTo>
                    <a:close/>
                    <a:moveTo>
                      <a:pt x="60" y="162"/>
                    </a:moveTo>
                    <a:cubicBezTo>
                      <a:pt x="60" y="162"/>
                      <a:pt x="60" y="161"/>
                      <a:pt x="60" y="162"/>
                    </a:cubicBezTo>
                    <a:cubicBezTo>
                      <a:pt x="60" y="161"/>
                      <a:pt x="60" y="161"/>
                      <a:pt x="60" y="161"/>
                    </a:cubicBezTo>
                    <a:cubicBezTo>
                      <a:pt x="60" y="161"/>
                      <a:pt x="59" y="162"/>
                      <a:pt x="60" y="162"/>
                    </a:cubicBezTo>
                    <a:close/>
                    <a:moveTo>
                      <a:pt x="54" y="26"/>
                    </a:moveTo>
                    <a:cubicBezTo>
                      <a:pt x="53" y="26"/>
                      <a:pt x="53" y="27"/>
                      <a:pt x="53" y="28"/>
                    </a:cubicBezTo>
                    <a:cubicBezTo>
                      <a:pt x="53" y="28"/>
                      <a:pt x="54" y="27"/>
                      <a:pt x="54" y="27"/>
                    </a:cubicBezTo>
                    <a:cubicBezTo>
                      <a:pt x="54" y="27"/>
                      <a:pt x="54" y="26"/>
                      <a:pt x="54" y="26"/>
                    </a:cubicBezTo>
                    <a:cubicBezTo>
                      <a:pt x="54" y="26"/>
                      <a:pt x="54" y="26"/>
                      <a:pt x="54" y="26"/>
                    </a:cubicBezTo>
                    <a:cubicBezTo>
                      <a:pt x="54" y="26"/>
                      <a:pt x="54" y="26"/>
                      <a:pt x="54" y="26"/>
                    </a:cubicBezTo>
                    <a:close/>
                    <a:moveTo>
                      <a:pt x="60" y="145"/>
                    </a:moveTo>
                    <a:cubicBezTo>
                      <a:pt x="60" y="145"/>
                      <a:pt x="60" y="145"/>
                      <a:pt x="60" y="145"/>
                    </a:cubicBezTo>
                    <a:cubicBezTo>
                      <a:pt x="59" y="145"/>
                      <a:pt x="59" y="145"/>
                      <a:pt x="58" y="145"/>
                    </a:cubicBezTo>
                    <a:cubicBezTo>
                      <a:pt x="57" y="144"/>
                      <a:pt x="57" y="144"/>
                      <a:pt x="56" y="144"/>
                    </a:cubicBezTo>
                    <a:cubicBezTo>
                      <a:pt x="56" y="144"/>
                      <a:pt x="54" y="144"/>
                      <a:pt x="55" y="144"/>
                    </a:cubicBezTo>
                    <a:cubicBezTo>
                      <a:pt x="55" y="145"/>
                      <a:pt x="56" y="144"/>
                      <a:pt x="56" y="145"/>
                    </a:cubicBezTo>
                    <a:cubicBezTo>
                      <a:pt x="57" y="145"/>
                      <a:pt x="57" y="146"/>
                      <a:pt x="57" y="146"/>
                    </a:cubicBezTo>
                    <a:cubicBezTo>
                      <a:pt x="58" y="147"/>
                      <a:pt x="59" y="148"/>
                      <a:pt x="60" y="148"/>
                    </a:cubicBezTo>
                    <a:cubicBezTo>
                      <a:pt x="60" y="147"/>
                      <a:pt x="59" y="146"/>
                      <a:pt x="59" y="146"/>
                    </a:cubicBezTo>
                    <a:cubicBezTo>
                      <a:pt x="60" y="146"/>
                      <a:pt x="60" y="147"/>
                      <a:pt x="60" y="147"/>
                    </a:cubicBezTo>
                    <a:cubicBezTo>
                      <a:pt x="60" y="147"/>
                      <a:pt x="61" y="146"/>
                      <a:pt x="61" y="146"/>
                    </a:cubicBezTo>
                    <a:cubicBezTo>
                      <a:pt x="61" y="146"/>
                      <a:pt x="60" y="146"/>
                      <a:pt x="60" y="145"/>
                    </a:cubicBezTo>
                    <a:close/>
                    <a:moveTo>
                      <a:pt x="61" y="141"/>
                    </a:moveTo>
                    <a:cubicBezTo>
                      <a:pt x="61" y="141"/>
                      <a:pt x="60" y="140"/>
                      <a:pt x="60" y="140"/>
                    </a:cubicBezTo>
                    <a:cubicBezTo>
                      <a:pt x="61" y="141"/>
                      <a:pt x="60" y="141"/>
                      <a:pt x="60" y="142"/>
                    </a:cubicBezTo>
                    <a:cubicBezTo>
                      <a:pt x="60" y="142"/>
                      <a:pt x="61" y="143"/>
                      <a:pt x="61" y="143"/>
                    </a:cubicBezTo>
                    <a:cubicBezTo>
                      <a:pt x="61" y="143"/>
                      <a:pt x="61" y="142"/>
                      <a:pt x="61" y="142"/>
                    </a:cubicBezTo>
                    <a:cubicBezTo>
                      <a:pt x="62" y="142"/>
                      <a:pt x="61" y="141"/>
                      <a:pt x="61" y="141"/>
                    </a:cubicBezTo>
                    <a:close/>
                    <a:moveTo>
                      <a:pt x="54" y="27"/>
                    </a:moveTo>
                    <a:cubicBezTo>
                      <a:pt x="54" y="27"/>
                      <a:pt x="54" y="27"/>
                      <a:pt x="54" y="28"/>
                    </a:cubicBezTo>
                    <a:cubicBezTo>
                      <a:pt x="54" y="28"/>
                      <a:pt x="54" y="28"/>
                      <a:pt x="53" y="28"/>
                    </a:cubicBezTo>
                    <a:cubicBezTo>
                      <a:pt x="54" y="28"/>
                      <a:pt x="53" y="28"/>
                      <a:pt x="54" y="28"/>
                    </a:cubicBezTo>
                    <a:cubicBezTo>
                      <a:pt x="53" y="28"/>
                      <a:pt x="54" y="27"/>
                      <a:pt x="54" y="27"/>
                    </a:cubicBezTo>
                    <a:close/>
                    <a:moveTo>
                      <a:pt x="49" y="28"/>
                    </a:moveTo>
                    <a:cubicBezTo>
                      <a:pt x="49" y="28"/>
                      <a:pt x="49" y="28"/>
                      <a:pt x="48" y="28"/>
                    </a:cubicBezTo>
                    <a:cubicBezTo>
                      <a:pt x="49" y="28"/>
                      <a:pt x="48" y="28"/>
                      <a:pt x="48" y="28"/>
                    </a:cubicBezTo>
                    <a:cubicBezTo>
                      <a:pt x="48" y="29"/>
                      <a:pt x="49" y="29"/>
                      <a:pt x="49" y="29"/>
                    </a:cubicBezTo>
                    <a:cubicBezTo>
                      <a:pt x="49" y="29"/>
                      <a:pt x="49" y="30"/>
                      <a:pt x="50" y="30"/>
                    </a:cubicBezTo>
                    <a:cubicBezTo>
                      <a:pt x="50" y="29"/>
                      <a:pt x="50" y="29"/>
                      <a:pt x="50" y="29"/>
                    </a:cubicBezTo>
                    <a:cubicBezTo>
                      <a:pt x="50" y="29"/>
                      <a:pt x="49" y="29"/>
                      <a:pt x="49" y="29"/>
                    </a:cubicBezTo>
                    <a:cubicBezTo>
                      <a:pt x="50" y="29"/>
                      <a:pt x="50" y="29"/>
                      <a:pt x="50" y="29"/>
                    </a:cubicBezTo>
                    <a:cubicBezTo>
                      <a:pt x="50" y="29"/>
                      <a:pt x="50" y="29"/>
                      <a:pt x="50" y="29"/>
                    </a:cubicBezTo>
                    <a:cubicBezTo>
                      <a:pt x="50" y="29"/>
                      <a:pt x="50" y="29"/>
                      <a:pt x="50" y="29"/>
                    </a:cubicBezTo>
                    <a:cubicBezTo>
                      <a:pt x="50" y="29"/>
                      <a:pt x="49" y="28"/>
                      <a:pt x="49" y="28"/>
                    </a:cubicBezTo>
                    <a:close/>
                    <a:moveTo>
                      <a:pt x="54" y="27"/>
                    </a:moveTo>
                    <a:cubicBezTo>
                      <a:pt x="55" y="27"/>
                      <a:pt x="55" y="25"/>
                      <a:pt x="55" y="25"/>
                    </a:cubicBezTo>
                    <a:cubicBezTo>
                      <a:pt x="54" y="25"/>
                      <a:pt x="54" y="26"/>
                      <a:pt x="54" y="26"/>
                    </a:cubicBezTo>
                    <a:cubicBezTo>
                      <a:pt x="54" y="26"/>
                      <a:pt x="54" y="27"/>
                      <a:pt x="54" y="27"/>
                    </a:cubicBezTo>
                    <a:close/>
                    <a:moveTo>
                      <a:pt x="47" y="28"/>
                    </a:moveTo>
                    <a:cubicBezTo>
                      <a:pt x="47" y="28"/>
                      <a:pt x="47" y="28"/>
                      <a:pt x="47" y="28"/>
                    </a:cubicBezTo>
                    <a:cubicBezTo>
                      <a:pt x="47" y="28"/>
                      <a:pt x="48" y="29"/>
                      <a:pt x="48" y="29"/>
                    </a:cubicBezTo>
                    <a:cubicBezTo>
                      <a:pt x="48" y="28"/>
                      <a:pt x="48" y="28"/>
                      <a:pt x="47" y="27"/>
                    </a:cubicBezTo>
                    <a:cubicBezTo>
                      <a:pt x="46" y="27"/>
                      <a:pt x="47" y="29"/>
                      <a:pt x="47" y="2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1" name="Venezuela">
                <a:extLst>
                  <a:ext uri="{FF2B5EF4-FFF2-40B4-BE49-F238E27FC236}">
                    <a16:creationId xmlns:a16="http://schemas.microsoft.com/office/drawing/2014/main" id="{861C3BDF-1134-2992-2BEA-716785803146}"/>
                  </a:ext>
                </a:extLst>
              </p:cNvPr>
              <p:cNvSpPr>
                <a:spLocks noEditPoints="1"/>
              </p:cNvSpPr>
              <p:nvPr/>
            </p:nvSpPr>
            <p:spPr bwMode="auto">
              <a:xfrm>
                <a:off x="6447256" y="4682882"/>
                <a:ext cx="267280" cy="267298"/>
              </a:xfrm>
              <a:custGeom>
                <a:avLst/>
                <a:gdLst/>
                <a:ahLst/>
                <a:cxnLst>
                  <a:cxn ang="0">
                    <a:pos x="129" y="45"/>
                  </a:cxn>
                  <a:cxn ang="0">
                    <a:pos x="124" y="56"/>
                  </a:cxn>
                  <a:cxn ang="0">
                    <a:pos x="117" y="61"/>
                  </a:cxn>
                  <a:cxn ang="0">
                    <a:pos x="121" y="77"/>
                  </a:cxn>
                  <a:cxn ang="0">
                    <a:pos x="113" y="87"/>
                  </a:cxn>
                  <a:cxn ang="0">
                    <a:pos x="101" y="91"/>
                  </a:cxn>
                  <a:cxn ang="0">
                    <a:pos x="89" y="91"/>
                  </a:cxn>
                  <a:cxn ang="0">
                    <a:pos x="86" y="93"/>
                  </a:cxn>
                  <a:cxn ang="0">
                    <a:pos x="90" y="108"/>
                  </a:cxn>
                  <a:cxn ang="0">
                    <a:pos x="87" y="117"/>
                  </a:cxn>
                  <a:cxn ang="0">
                    <a:pos x="77" y="123"/>
                  </a:cxn>
                  <a:cxn ang="0">
                    <a:pos x="66" y="126"/>
                  </a:cxn>
                  <a:cxn ang="0">
                    <a:pos x="58" y="111"/>
                  </a:cxn>
                  <a:cxn ang="0">
                    <a:pos x="55" y="99"/>
                  </a:cxn>
                  <a:cxn ang="0">
                    <a:pos x="52" y="78"/>
                  </a:cxn>
                  <a:cxn ang="0">
                    <a:pos x="55" y="65"/>
                  </a:cxn>
                  <a:cxn ang="0">
                    <a:pos x="40" y="66"/>
                  </a:cxn>
                  <a:cxn ang="0">
                    <a:pos x="26" y="56"/>
                  </a:cxn>
                  <a:cxn ang="0">
                    <a:pos x="11" y="54"/>
                  </a:cxn>
                  <a:cxn ang="0">
                    <a:pos x="7" y="40"/>
                  </a:cxn>
                  <a:cxn ang="0">
                    <a:pos x="4" y="27"/>
                  </a:cxn>
                  <a:cxn ang="0">
                    <a:pos x="10" y="12"/>
                  </a:cxn>
                  <a:cxn ang="0">
                    <a:pos x="22" y="4"/>
                  </a:cxn>
                  <a:cxn ang="0">
                    <a:pos x="18" y="18"/>
                  </a:cxn>
                  <a:cxn ang="0">
                    <a:pos x="14" y="30"/>
                  </a:cxn>
                  <a:cxn ang="0">
                    <a:pos x="15" y="33"/>
                  </a:cxn>
                  <a:cxn ang="0">
                    <a:pos x="23" y="27"/>
                  </a:cxn>
                  <a:cxn ang="0">
                    <a:pos x="19" y="19"/>
                  </a:cxn>
                  <a:cxn ang="0">
                    <a:pos x="24" y="12"/>
                  </a:cxn>
                  <a:cxn ang="0">
                    <a:pos x="34" y="8"/>
                  </a:cxn>
                  <a:cxn ang="0">
                    <a:pos x="35" y="6"/>
                  </a:cxn>
                  <a:cxn ang="0">
                    <a:pos x="37" y="4"/>
                  </a:cxn>
                  <a:cxn ang="0">
                    <a:pos x="48" y="10"/>
                  </a:cxn>
                  <a:cxn ang="0">
                    <a:pos x="53" y="19"/>
                  </a:cxn>
                  <a:cxn ang="0">
                    <a:pos x="71" y="17"/>
                  </a:cxn>
                  <a:cxn ang="0">
                    <a:pos x="77" y="23"/>
                  </a:cxn>
                  <a:cxn ang="0">
                    <a:pos x="88" y="21"/>
                  </a:cxn>
                  <a:cxn ang="0">
                    <a:pos x="93" y="18"/>
                  </a:cxn>
                  <a:cxn ang="0">
                    <a:pos x="94" y="17"/>
                  </a:cxn>
                  <a:cxn ang="0">
                    <a:pos x="112" y="17"/>
                  </a:cxn>
                  <a:cxn ang="0">
                    <a:pos x="101" y="21"/>
                  </a:cxn>
                  <a:cxn ang="0">
                    <a:pos x="101" y="23"/>
                  </a:cxn>
                  <a:cxn ang="0">
                    <a:pos x="105" y="22"/>
                  </a:cxn>
                  <a:cxn ang="0">
                    <a:pos x="110" y="26"/>
                  </a:cxn>
                  <a:cxn ang="0">
                    <a:pos x="113" y="27"/>
                  </a:cxn>
                  <a:cxn ang="0">
                    <a:pos x="121" y="30"/>
                  </a:cxn>
                  <a:cxn ang="0">
                    <a:pos x="118" y="40"/>
                  </a:cxn>
                  <a:cxn ang="0">
                    <a:pos x="120" y="41"/>
                  </a:cxn>
                  <a:cxn ang="0">
                    <a:pos x="130" y="44"/>
                  </a:cxn>
                  <a:cxn ang="0">
                    <a:pos x="68" y="5"/>
                  </a:cxn>
                  <a:cxn ang="0">
                    <a:pos x="80" y="15"/>
                  </a:cxn>
                  <a:cxn ang="0">
                    <a:pos x="92" y="13"/>
                  </a:cxn>
                  <a:cxn ang="0">
                    <a:pos x="115" y="40"/>
                  </a:cxn>
                  <a:cxn ang="0">
                    <a:pos x="120" y="39"/>
                  </a:cxn>
                  <a:cxn ang="0">
                    <a:pos x="118" y="39"/>
                  </a:cxn>
                  <a:cxn ang="0">
                    <a:pos x="118" y="39"/>
                  </a:cxn>
                  <a:cxn ang="0">
                    <a:pos x="121" y="38"/>
                  </a:cxn>
                  <a:cxn ang="0">
                    <a:pos x="123" y="39"/>
                  </a:cxn>
                  <a:cxn ang="0">
                    <a:pos x="121" y="40"/>
                  </a:cxn>
                  <a:cxn ang="0">
                    <a:pos x="123" y="39"/>
                  </a:cxn>
                  <a:cxn ang="0">
                    <a:pos x="122" y="38"/>
                  </a:cxn>
                  <a:cxn ang="0">
                    <a:pos x="122" y="34"/>
                  </a:cxn>
                  <a:cxn ang="0">
                    <a:pos x="122" y="37"/>
                  </a:cxn>
                </a:cxnLst>
                <a:rect l="0" t="0" r="r" b="b"/>
                <a:pathLst>
                  <a:path w="132" h="127">
                    <a:moveTo>
                      <a:pt x="93" y="16"/>
                    </a:moveTo>
                    <a:cubicBezTo>
                      <a:pt x="92" y="16"/>
                      <a:pt x="92" y="16"/>
                      <a:pt x="92" y="16"/>
                    </a:cubicBezTo>
                    <a:cubicBezTo>
                      <a:pt x="92" y="15"/>
                      <a:pt x="93" y="16"/>
                      <a:pt x="93" y="16"/>
                    </a:cubicBezTo>
                    <a:close/>
                    <a:moveTo>
                      <a:pt x="87" y="5"/>
                    </a:moveTo>
                    <a:cubicBezTo>
                      <a:pt x="88" y="4"/>
                      <a:pt x="87" y="3"/>
                      <a:pt x="87" y="4"/>
                    </a:cubicBezTo>
                    <a:cubicBezTo>
                      <a:pt x="86" y="4"/>
                      <a:pt x="87" y="4"/>
                      <a:pt x="87" y="5"/>
                    </a:cubicBezTo>
                    <a:close/>
                    <a:moveTo>
                      <a:pt x="130" y="44"/>
                    </a:moveTo>
                    <a:cubicBezTo>
                      <a:pt x="130" y="44"/>
                      <a:pt x="129" y="44"/>
                      <a:pt x="129" y="45"/>
                    </a:cubicBezTo>
                    <a:cubicBezTo>
                      <a:pt x="129" y="46"/>
                      <a:pt x="128" y="46"/>
                      <a:pt x="128" y="46"/>
                    </a:cubicBezTo>
                    <a:cubicBezTo>
                      <a:pt x="127" y="47"/>
                      <a:pt x="127" y="47"/>
                      <a:pt x="126" y="48"/>
                    </a:cubicBezTo>
                    <a:cubicBezTo>
                      <a:pt x="125" y="48"/>
                      <a:pt x="125" y="48"/>
                      <a:pt x="124" y="48"/>
                    </a:cubicBezTo>
                    <a:cubicBezTo>
                      <a:pt x="124" y="48"/>
                      <a:pt x="123" y="49"/>
                      <a:pt x="123" y="50"/>
                    </a:cubicBezTo>
                    <a:cubicBezTo>
                      <a:pt x="123" y="50"/>
                      <a:pt x="123" y="51"/>
                      <a:pt x="122" y="51"/>
                    </a:cubicBezTo>
                    <a:cubicBezTo>
                      <a:pt x="121" y="52"/>
                      <a:pt x="123" y="53"/>
                      <a:pt x="123" y="54"/>
                    </a:cubicBezTo>
                    <a:cubicBezTo>
                      <a:pt x="123" y="54"/>
                      <a:pt x="122" y="55"/>
                      <a:pt x="123" y="55"/>
                    </a:cubicBezTo>
                    <a:cubicBezTo>
                      <a:pt x="123" y="56"/>
                      <a:pt x="124" y="56"/>
                      <a:pt x="124" y="56"/>
                    </a:cubicBezTo>
                    <a:cubicBezTo>
                      <a:pt x="124" y="55"/>
                      <a:pt x="125" y="55"/>
                      <a:pt x="126" y="56"/>
                    </a:cubicBezTo>
                    <a:cubicBezTo>
                      <a:pt x="126" y="56"/>
                      <a:pt x="126" y="57"/>
                      <a:pt x="125" y="57"/>
                    </a:cubicBezTo>
                    <a:cubicBezTo>
                      <a:pt x="125" y="57"/>
                      <a:pt x="125" y="58"/>
                      <a:pt x="125" y="58"/>
                    </a:cubicBezTo>
                    <a:cubicBezTo>
                      <a:pt x="125" y="58"/>
                      <a:pt x="123" y="59"/>
                      <a:pt x="123" y="59"/>
                    </a:cubicBezTo>
                    <a:cubicBezTo>
                      <a:pt x="122" y="59"/>
                      <a:pt x="122" y="60"/>
                      <a:pt x="121" y="60"/>
                    </a:cubicBezTo>
                    <a:cubicBezTo>
                      <a:pt x="121" y="60"/>
                      <a:pt x="120" y="59"/>
                      <a:pt x="120" y="59"/>
                    </a:cubicBezTo>
                    <a:cubicBezTo>
                      <a:pt x="120" y="59"/>
                      <a:pt x="120" y="60"/>
                      <a:pt x="119" y="60"/>
                    </a:cubicBezTo>
                    <a:cubicBezTo>
                      <a:pt x="119" y="61"/>
                      <a:pt x="118" y="60"/>
                      <a:pt x="117" y="61"/>
                    </a:cubicBezTo>
                    <a:cubicBezTo>
                      <a:pt x="116" y="62"/>
                      <a:pt x="118" y="63"/>
                      <a:pt x="117" y="64"/>
                    </a:cubicBezTo>
                    <a:cubicBezTo>
                      <a:pt x="117" y="65"/>
                      <a:pt x="117" y="65"/>
                      <a:pt x="118" y="65"/>
                    </a:cubicBezTo>
                    <a:cubicBezTo>
                      <a:pt x="118" y="66"/>
                      <a:pt x="117" y="66"/>
                      <a:pt x="117" y="67"/>
                    </a:cubicBezTo>
                    <a:cubicBezTo>
                      <a:pt x="116" y="67"/>
                      <a:pt x="116" y="68"/>
                      <a:pt x="115" y="68"/>
                    </a:cubicBezTo>
                    <a:cubicBezTo>
                      <a:pt x="115" y="69"/>
                      <a:pt x="115" y="69"/>
                      <a:pt x="115" y="70"/>
                    </a:cubicBezTo>
                    <a:cubicBezTo>
                      <a:pt x="116" y="71"/>
                      <a:pt x="117" y="71"/>
                      <a:pt x="117" y="72"/>
                    </a:cubicBezTo>
                    <a:cubicBezTo>
                      <a:pt x="118" y="73"/>
                      <a:pt x="118" y="74"/>
                      <a:pt x="119" y="75"/>
                    </a:cubicBezTo>
                    <a:cubicBezTo>
                      <a:pt x="120" y="75"/>
                      <a:pt x="120" y="76"/>
                      <a:pt x="121" y="77"/>
                    </a:cubicBezTo>
                    <a:cubicBezTo>
                      <a:pt x="121" y="77"/>
                      <a:pt x="121" y="77"/>
                      <a:pt x="122" y="78"/>
                    </a:cubicBezTo>
                    <a:cubicBezTo>
                      <a:pt x="122" y="79"/>
                      <a:pt x="122" y="80"/>
                      <a:pt x="121" y="81"/>
                    </a:cubicBezTo>
                    <a:cubicBezTo>
                      <a:pt x="121" y="82"/>
                      <a:pt x="120" y="82"/>
                      <a:pt x="120" y="82"/>
                    </a:cubicBezTo>
                    <a:cubicBezTo>
                      <a:pt x="119" y="82"/>
                      <a:pt x="119" y="83"/>
                      <a:pt x="119" y="83"/>
                    </a:cubicBezTo>
                    <a:cubicBezTo>
                      <a:pt x="119" y="85"/>
                      <a:pt x="117" y="85"/>
                      <a:pt x="116" y="85"/>
                    </a:cubicBezTo>
                    <a:cubicBezTo>
                      <a:pt x="114" y="84"/>
                      <a:pt x="116" y="86"/>
                      <a:pt x="115" y="86"/>
                    </a:cubicBezTo>
                    <a:cubicBezTo>
                      <a:pt x="114" y="86"/>
                      <a:pt x="114" y="86"/>
                      <a:pt x="113" y="86"/>
                    </a:cubicBezTo>
                    <a:cubicBezTo>
                      <a:pt x="113" y="86"/>
                      <a:pt x="113" y="87"/>
                      <a:pt x="113" y="87"/>
                    </a:cubicBezTo>
                    <a:cubicBezTo>
                      <a:pt x="112" y="88"/>
                      <a:pt x="111" y="87"/>
                      <a:pt x="111" y="88"/>
                    </a:cubicBezTo>
                    <a:cubicBezTo>
                      <a:pt x="110" y="88"/>
                      <a:pt x="110" y="89"/>
                      <a:pt x="109" y="89"/>
                    </a:cubicBezTo>
                    <a:cubicBezTo>
                      <a:pt x="108" y="89"/>
                      <a:pt x="108" y="88"/>
                      <a:pt x="107" y="89"/>
                    </a:cubicBezTo>
                    <a:cubicBezTo>
                      <a:pt x="107" y="90"/>
                      <a:pt x="106" y="89"/>
                      <a:pt x="105" y="89"/>
                    </a:cubicBezTo>
                    <a:cubicBezTo>
                      <a:pt x="105" y="88"/>
                      <a:pt x="104" y="88"/>
                      <a:pt x="104" y="89"/>
                    </a:cubicBezTo>
                    <a:cubicBezTo>
                      <a:pt x="103" y="89"/>
                      <a:pt x="103" y="89"/>
                      <a:pt x="103" y="90"/>
                    </a:cubicBezTo>
                    <a:cubicBezTo>
                      <a:pt x="103" y="90"/>
                      <a:pt x="102" y="90"/>
                      <a:pt x="102" y="90"/>
                    </a:cubicBezTo>
                    <a:cubicBezTo>
                      <a:pt x="101" y="90"/>
                      <a:pt x="101" y="90"/>
                      <a:pt x="101" y="91"/>
                    </a:cubicBezTo>
                    <a:cubicBezTo>
                      <a:pt x="100" y="92"/>
                      <a:pt x="102" y="94"/>
                      <a:pt x="100" y="95"/>
                    </a:cubicBezTo>
                    <a:cubicBezTo>
                      <a:pt x="99" y="95"/>
                      <a:pt x="99" y="95"/>
                      <a:pt x="98" y="95"/>
                    </a:cubicBezTo>
                    <a:cubicBezTo>
                      <a:pt x="98" y="94"/>
                      <a:pt x="97" y="93"/>
                      <a:pt x="97" y="93"/>
                    </a:cubicBezTo>
                    <a:cubicBezTo>
                      <a:pt x="96" y="92"/>
                      <a:pt x="95" y="90"/>
                      <a:pt x="94" y="91"/>
                    </a:cubicBezTo>
                    <a:cubicBezTo>
                      <a:pt x="94" y="91"/>
                      <a:pt x="94" y="92"/>
                      <a:pt x="94" y="92"/>
                    </a:cubicBezTo>
                    <a:cubicBezTo>
                      <a:pt x="93" y="92"/>
                      <a:pt x="93" y="91"/>
                      <a:pt x="93" y="91"/>
                    </a:cubicBezTo>
                    <a:cubicBezTo>
                      <a:pt x="92" y="91"/>
                      <a:pt x="91" y="91"/>
                      <a:pt x="91" y="91"/>
                    </a:cubicBezTo>
                    <a:cubicBezTo>
                      <a:pt x="90" y="91"/>
                      <a:pt x="90" y="91"/>
                      <a:pt x="89" y="91"/>
                    </a:cubicBezTo>
                    <a:cubicBezTo>
                      <a:pt x="88" y="92"/>
                      <a:pt x="88" y="90"/>
                      <a:pt x="87" y="89"/>
                    </a:cubicBezTo>
                    <a:cubicBezTo>
                      <a:pt x="86" y="88"/>
                      <a:pt x="85" y="89"/>
                      <a:pt x="84" y="89"/>
                    </a:cubicBezTo>
                    <a:cubicBezTo>
                      <a:pt x="83" y="89"/>
                      <a:pt x="83" y="89"/>
                      <a:pt x="83" y="88"/>
                    </a:cubicBezTo>
                    <a:cubicBezTo>
                      <a:pt x="83" y="88"/>
                      <a:pt x="82" y="87"/>
                      <a:pt x="81" y="87"/>
                    </a:cubicBezTo>
                    <a:cubicBezTo>
                      <a:pt x="81" y="88"/>
                      <a:pt x="81" y="88"/>
                      <a:pt x="82" y="88"/>
                    </a:cubicBezTo>
                    <a:cubicBezTo>
                      <a:pt x="82" y="89"/>
                      <a:pt x="82" y="89"/>
                      <a:pt x="82" y="90"/>
                    </a:cubicBezTo>
                    <a:cubicBezTo>
                      <a:pt x="83" y="91"/>
                      <a:pt x="83" y="91"/>
                      <a:pt x="84" y="92"/>
                    </a:cubicBezTo>
                    <a:cubicBezTo>
                      <a:pt x="84" y="93"/>
                      <a:pt x="85" y="93"/>
                      <a:pt x="86" y="93"/>
                    </a:cubicBezTo>
                    <a:cubicBezTo>
                      <a:pt x="86" y="94"/>
                      <a:pt x="87" y="94"/>
                      <a:pt x="87" y="95"/>
                    </a:cubicBezTo>
                    <a:cubicBezTo>
                      <a:pt x="87" y="96"/>
                      <a:pt x="86" y="96"/>
                      <a:pt x="86" y="97"/>
                    </a:cubicBezTo>
                    <a:cubicBezTo>
                      <a:pt x="86" y="98"/>
                      <a:pt x="87" y="98"/>
                      <a:pt x="87" y="99"/>
                    </a:cubicBezTo>
                    <a:cubicBezTo>
                      <a:pt x="86" y="100"/>
                      <a:pt x="87" y="100"/>
                      <a:pt x="87" y="101"/>
                    </a:cubicBezTo>
                    <a:cubicBezTo>
                      <a:pt x="87" y="102"/>
                      <a:pt x="88" y="102"/>
                      <a:pt x="88" y="103"/>
                    </a:cubicBezTo>
                    <a:cubicBezTo>
                      <a:pt x="88" y="104"/>
                      <a:pt x="89" y="105"/>
                      <a:pt x="88" y="106"/>
                    </a:cubicBezTo>
                    <a:cubicBezTo>
                      <a:pt x="88" y="106"/>
                      <a:pt x="88" y="107"/>
                      <a:pt x="88" y="107"/>
                    </a:cubicBezTo>
                    <a:cubicBezTo>
                      <a:pt x="89" y="107"/>
                      <a:pt x="89" y="107"/>
                      <a:pt x="90" y="108"/>
                    </a:cubicBezTo>
                    <a:cubicBezTo>
                      <a:pt x="91" y="108"/>
                      <a:pt x="92" y="107"/>
                      <a:pt x="92" y="107"/>
                    </a:cubicBezTo>
                    <a:cubicBezTo>
                      <a:pt x="93" y="108"/>
                      <a:pt x="93" y="107"/>
                      <a:pt x="94" y="108"/>
                    </a:cubicBezTo>
                    <a:cubicBezTo>
                      <a:pt x="95" y="108"/>
                      <a:pt x="95" y="109"/>
                      <a:pt x="94" y="110"/>
                    </a:cubicBezTo>
                    <a:cubicBezTo>
                      <a:pt x="94" y="111"/>
                      <a:pt x="94" y="111"/>
                      <a:pt x="93" y="111"/>
                    </a:cubicBezTo>
                    <a:cubicBezTo>
                      <a:pt x="92" y="111"/>
                      <a:pt x="92" y="111"/>
                      <a:pt x="91" y="112"/>
                    </a:cubicBezTo>
                    <a:cubicBezTo>
                      <a:pt x="91" y="112"/>
                      <a:pt x="90" y="113"/>
                      <a:pt x="90" y="113"/>
                    </a:cubicBezTo>
                    <a:cubicBezTo>
                      <a:pt x="89" y="113"/>
                      <a:pt x="88" y="113"/>
                      <a:pt x="88" y="113"/>
                    </a:cubicBezTo>
                    <a:cubicBezTo>
                      <a:pt x="87" y="115"/>
                      <a:pt x="88" y="116"/>
                      <a:pt x="87" y="117"/>
                    </a:cubicBezTo>
                    <a:cubicBezTo>
                      <a:pt x="87" y="117"/>
                      <a:pt x="86" y="118"/>
                      <a:pt x="86" y="118"/>
                    </a:cubicBezTo>
                    <a:cubicBezTo>
                      <a:pt x="85" y="118"/>
                      <a:pt x="85" y="119"/>
                      <a:pt x="85" y="119"/>
                    </a:cubicBezTo>
                    <a:cubicBezTo>
                      <a:pt x="84" y="119"/>
                      <a:pt x="85" y="117"/>
                      <a:pt x="84" y="118"/>
                    </a:cubicBezTo>
                    <a:cubicBezTo>
                      <a:pt x="83" y="118"/>
                      <a:pt x="83" y="119"/>
                      <a:pt x="82" y="120"/>
                    </a:cubicBezTo>
                    <a:cubicBezTo>
                      <a:pt x="82" y="120"/>
                      <a:pt x="81" y="121"/>
                      <a:pt x="81" y="120"/>
                    </a:cubicBezTo>
                    <a:cubicBezTo>
                      <a:pt x="80" y="120"/>
                      <a:pt x="80" y="121"/>
                      <a:pt x="79" y="121"/>
                    </a:cubicBezTo>
                    <a:cubicBezTo>
                      <a:pt x="79" y="121"/>
                      <a:pt x="78" y="122"/>
                      <a:pt x="78" y="122"/>
                    </a:cubicBezTo>
                    <a:cubicBezTo>
                      <a:pt x="77" y="122"/>
                      <a:pt x="77" y="122"/>
                      <a:pt x="77" y="123"/>
                    </a:cubicBezTo>
                    <a:cubicBezTo>
                      <a:pt x="77" y="123"/>
                      <a:pt x="77" y="124"/>
                      <a:pt x="76" y="124"/>
                    </a:cubicBezTo>
                    <a:cubicBezTo>
                      <a:pt x="75" y="124"/>
                      <a:pt x="75" y="125"/>
                      <a:pt x="75" y="125"/>
                    </a:cubicBezTo>
                    <a:cubicBezTo>
                      <a:pt x="74" y="126"/>
                      <a:pt x="74" y="126"/>
                      <a:pt x="74" y="127"/>
                    </a:cubicBezTo>
                    <a:cubicBezTo>
                      <a:pt x="73" y="127"/>
                      <a:pt x="73" y="127"/>
                      <a:pt x="73" y="126"/>
                    </a:cubicBezTo>
                    <a:cubicBezTo>
                      <a:pt x="73" y="125"/>
                      <a:pt x="74" y="124"/>
                      <a:pt x="73" y="123"/>
                    </a:cubicBezTo>
                    <a:cubicBezTo>
                      <a:pt x="71" y="123"/>
                      <a:pt x="70" y="125"/>
                      <a:pt x="69" y="125"/>
                    </a:cubicBezTo>
                    <a:cubicBezTo>
                      <a:pt x="68" y="126"/>
                      <a:pt x="68" y="126"/>
                      <a:pt x="68" y="126"/>
                    </a:cubicBezTo>
                    <a:cubicBezTo>
                      <a:pt x="67" y="126"/>
                      <a:pt x="67" y="126"/>
                      <a:pt x="66" y="126"/>
                    </a:cubicBezTo>
                    <a:cubicBezTo>
                      <a:pt x="65" y="126"/>
                      <a:pt x="65" y="126"/>
                      <a:pt x="65" y="125"/>
                    </a:cubicBezTo>
                    <a:cubicBezTo>
                      <a:pt x="64" y="124"/>
                      <a:pt x="63" y="124"/>
                      <a:pt x="62" y="123"/>
                    </a:cubicBezTo>
                    <a:cubicBezTo>
                      <a:pt x="62" y="122"/>
                      <a:pt x="61" y="122"/>
                      <a:pt x="60" y="121"/>
                    </a:cubicBezTo>
                    <a:cubicBezTo>
                      <a:pt x="60" y="120"/>
                      <a:pt x="60" y="119"/>
                      <a:pt x="60" y="119"/>
                    </a:cubicBezTo>
                    <a:cubicBezTo>
                      <a:pt x="60" y="118"/>
                      <a:pt x="60" y="117"/>
                      <a:pt x="59" y="117"/>
                    </a:cubicBezTo>
                    <a:cubicBezTo>
                      <a:pt x="59" y="116"/>
                      <a:pt x="59" y="115"/>
                      <a:pt x="59" y="114"/>
                    </a:cubicBezTo>
                    <a:cubicBezTo>
                      <a:pt x="59" y="114"/>
                      <a:pt x="58" y="113"/>
                      <a:pt x="58" y="112"/>
                    </a:cubicBezTo>
                    <a:cubicBezTo>
                      <a:pt x="58" y="112"/>
                      <a:pt x="58" y="111"/>
                      <a:pt x="58" y="111"/>
                    </a:cubicBezTo>
                    <a:cubicBezTo>
                      <a:pt x="57" y="111"/>
                      <a:pt x="57" y="110"/>
                      <a:pt x="57" y="109"/>
                    </a:cubicBezTo>
                    <a:cubicBezTo>
                      <a:pt x="57" y="109"/>
                      <a:pt x="58" y="109"/>
                      <a:pt x="57" y="108"/>
                    </a:cubicBezTo>
                    <a:cubicBezTo>
                      <a:pt x="57" y="108"/>
                      <a:pt x="56" y="107"/>
                      <a:pt x="56" y="107"/>
                    </a:cubicBezTo>
                    <a:cubicBezTo>
                      <a:pt x="56" y="107"/>
                      <a:pt x="55" y="106"/>
                      <a:pt x="55" y="105"/>
                    </a:cubicBezTo>
                    <a:cubicBezTo>
                      <a:pt x="54" y="105"/>
                      <a:pt x="54" y="105"/>
                      <a:pt x="54" y="104"/>
                    </a:cubicBezTo>
                    <a:cubicBezTo>
                      <a:pt x="53" y="103"/>
                      <a:pt x="53" y="104"/>
                      <a:pt x="52" y="103"/>
                    </a:cubicBezTo>
                    <a:cubicBezTo>
                      <a:pt x="52" y="103"/>
                      <a:pt x="51" y="103"/>
                      <a:pt x="51" y="104"/>
                    </a:cubicBezTo>
                    <a:cubicBezTo>
                      <a:pt x="51" y="102"/>
                      <a:pt x="53" y="100"/>
                      <a:pt x="55" y="99"/>
                    </a:cubicBezTo>
                    <a:cubicBezTo>
                      <a:pt x="55" y="98"/>
                      <a:pt x="57" y="97"/>
                      <a:pt x="56" y="96"/>
                    </a:cubicBezTo>
                    <a:cubicBezTo>
                      <a:pt x="55" y="95"/>
                      <a:pt x="55" y="94"/>
                      <a:pt x="55" y="94"/>
                    </a:cubicBezTo>
                    <a:cubicBezTo>
                      <a:pt x="55" y="93"/>
                      <a:pt x="54" y="93"/>
                      <a:pt x="53" y="92"/>
                    </a:cubicBezTo>
                    <a:cubicBezTo>
                      <a:pt x="53" y="92"/>
                      <a:pt x="53" y="91"/>
                      <a:pt x="53" y="90"/>
                    </a:cubicBezTo>
                    <a:cubicBezTo>
                      <a:pt x="52" y="89"/>
                      <a:pt x="52" y="88"/>
                      <a:pt x="52" y="87"/>
                    </a:cubicBezTo>
                    <a:cubicBezTo>
                      <a:pt x="52" y="86"/>
                      <a:pt x="51" y="85"/>
                      <a:pt x="51" y="84"/>
                    </a:cubicBezTo>
                    <a:cubicBezTo>
                      <a:pt x="52" y="83"/>
                      <a:pt x="52" y="82"/>
                      <a:pt x="52" y="81"/>
                    </a:cubicBezTo>
                    <a:cubicBezTo>
                      <a:pt x="52" y="80"/>
                      <a:pt x="53" y="79"/>
                      <a:pt x="52" y="78"/>
                    </a:cubicBezTo>
                    <a:cubicBezTo>
                      <a:pt x="52" y="78"/>
                      <a:pt x="52" y="77"/>
                      <a:pt x="52" y="77"/>
                    </a:cubicBezTo>
                    <a:cubicBezTo>
                      <a:pt x="52" y="76"/>
                      <a:pt x="52" y="76"/>
                      <a:pt x="52" y="75"/>
                    </a:cubicBezTo>
                    <a:cubicBezTo>
                      <a:pt x="53" y="75"/>
                      <a:pt x="54" y="74"/>
                      <a:pt x="54" y="74"/>
                    </a:cubicBezTo>
                    <a:cubicBezTo>
                      <a:pt x="54" y="73"/>
                      <a:pt x="54" y="73"/>
                      <a:pt x="54" y="73"/>
                    </a:cubicBezTo>
                    <a:cubicBezTo>
                      <a:pt x="54" y="72"/>
                      <a:pt x="54" y="71"/>
                      <a:pt x="54" y="71"/>
                    </a:cubicBezTo>
                    <a:cubicBezTo>
                      <a:pt x="55" y="70"/>
                      <a:pt x="56" y="69"/>
                      <a:pt x="56" y="69"/>
                    </a:cubicBezTo>
                    <a:cubicBezTo>
                      <a:pt x="57" y="68"/>
                      <a:pt x="55" y="67"/>
                      <a:pt x="56" y="66"/>
                    </a:cubicBezTo>
                    <a:cubicBezTo>
                      <a:pt x="55" y="66"/>
                      <a:pt x="55" y="65"/>
                      <a:pt x="55" y="65"/>
                    </a:cubicBezTo>
                    <a:cubicBezTo>
                      <a:pt x="54" y="65"/>
                      <a:pt x="53" y="65"/>
                      <a:pt x="52" y="65"/>
                    </a:cubicBezTo>
                    <a:cubicBezTo>
                      <a:pt x="52" y="65"/>
                      <a:pt x="51" y="66"/>
                      <a:pt x="51" y="66"/>
                    </a:cubicBezTo>
                    <a:cubicBezTo>
                      <a:pt x="50" y="66"/>
                      <a:pt x="50" y="66"/>
                      <a:pt x="49" y="66"/>
                    </a:cubicBezTo>
                    <a:cubicBezTo>
                      <a:pt x="49" y="66"/>
                      <a:pt x="49" y="66"/>
                      <a:pt x="48" y="66"/>
                    </a:cubicBezTo>
                    <a:cubicBezTo>
                      <a:pt x="47" y="66"/>
                      <a:pt x="47" y="66"/>
                      <a:pt x="46" y="66"/>
                    </a:cubicBezTo>
                    <a:cubicBezTo>
                      <a:pt x="46" y="66"/>
                      <a:pt x="45" y="67"/>
                      <a:pt x="44" y="67"/>
                    </a:cubicBezTo>
                    <a:cubicBezTo>
                      <a:pt x="44" y="67"/>
                      <a:pt x="43" y="66"/>
                      <a:pt x="42" y="66"/>
                    </a:cubicBezTo>
                    <a:cubicBezTo>
                      <a:pt x="41" y="66"/>
                      <a:pt x="41" y="66"/>
                      <a:pt x="40" y="66"/>
                    </a:cubicBezTo>
                    <a:cubicBezTo>
                      <a:pt x="40" y="67"/>
                      <a:pt x="39" y="68"/>
                      <a:pt x="39" y="67"/>
                    </a:cubicBezTo>
                    <a:cubicBezTo>
                      <a:pt x="38" y="67"/>
                      <a:pt x="38" y="66"/>
                      <a:pt x="37" y="67"/>
                    </a:cubicBezTo>
                    <a:cubicBezTo>
                      <a:pt x="37" y="67"/>
                      <a:pt x="36" y="66"/>
                      <a:pt x="35" y="64"/>
                    </a:cubicBezTo>
                    <a:cubicBezTo>
                      <a:pt x="35" y="64"/>
                      <a:pt x="34" y="63"/>
                      <a:pt x="34" y="63"/>
                    </a:cubicBezTo>
                    <a:cubicBezTo>
                      <a:pt x="33" y="61"/>
                      <a:pt x="32" y="60"/>
                      <a:pt x="31" y="58"/>
                    </a:cubicBezTo>
                    <a:cubicBezTo>
                      <a:pt x="30" y="57"/>
                      <a:pt x="29" y="58"/>
                      <a:pt x="28" y="58"/>
                    </a:cubicBezTo>
                    <a:cubicBezTo>
                      <a:pt x="28" y="57"/>
                      <a:pt x="27" y="57"/>
                      <a:pt x="27" y="57"/>
                    </a:cubicBezTo>
                    <a:cubicBezTo>
                      <a:pt x="26" y="56"/>
                      <a:pt x="26" y="56"/>
                      <a:pt x="26" y="56"/>
                    </a:cubicBezTo>
                    <a:cubicBezTo>
                      <a:pt x="25" y="56"/>
                      <a:pt x="25" y="56"/>
                      <a:pt x="24" y="56"/>
                    </a:cubicBezTo>
                    <a:cubicBezTo>
                      <a:pt x="23" y="57"/>
                      <a:pt x="23" y="57"/>
                      <a:pt x="22" y="57"/>
                    </a:cubicBezTo>
                    <a:cubicBezTo>
                      <a:pt x="21" y="58"/>
                      <a:pt x="20" y="58"/>
                      <a:pt x="20" y="57"/>
                    </a:cubicBezTo>
                    <a:cubicBezTo>
                      <a:pt x="19" y="57"/>
                      <a:pt x="19" y="57"/>
                      <a:pt x="18" y="57"/>
                    </a:cubicBezTo>
                    <a:cubicBezTo>
                      <a:pt x="18" y="57"/>
                      <a:pt x="17" y="57"/>
                      <a:pt x="16" y="57"/>
                    </a:cubicBezTo>
                    <a:cubicBezTo>
                      <a:pt x="16" y="57"/>
                      <a:pt x="15" y="57"/>
                      <a:pt x="14" y="57"/>
                    </a:cubicBezTo>
                    <a:cubicBezTo>
                      <a:pt x="13" y="58"/>
                      <a:pt x="12" y="56"/>
                      <a:pt x="11" y="56"/>
                    </a:cubicBezTo>
                    <a:cubicBezTo>
                      <a:pt x="11" y="55"/>
                      <a:pt x="11" y="54"/>
                      <a:pt x="11" y="54"/>
                    </a:cubicBezTo>
                    <a:cubicBezTo>
                      <a:pt x="11" y="53"/>
                      <a:pt x="10" y="53"/>
                      <a:pt x="10" y="53"/>
                    </a:cubicBezTo>
                    <a:cubicBezTo>
                      <a:pt x="8" y="53"/>
                      <a:pt x="8" y="51"/>
                      <a:pt x="8" y="50"/>
                    </a:cubicBezTo>
                    <a:cubicBezTo>
                      <a:pt x="8" y="49"/>
                      <a:pt x="9" y="48"/>
                      <a:pt x="8" y="48"/>
                    </a:cubicBezTo>
                    <a:cubicBezTo>
                      <a:pt x="8" y="47"/>
                      <a:pt x="9" y="47"/>
                      <a:pt x="9" y="46"/>
                    </a:cubicBezTo>
                    <a:cubicBezTo>
                      <a:pt x="9" y="46"/>
                      <a:pt x="10" y="46"/>
                      <a:pt x="10" y="46"/>
                    </a:cubicBezTo>
                    <a:cubicBezTo>
                      <a:pt x="10" y="45"/>
                      <a:pt x="9" y="44"/>
                      <a:pt x="9" y="44"/>
                    </a:cubicBezTo>
                    <a:cubicBezTo>
                      <a:pt x="9" y="43"/>
                      <a:pt x="10" y="42"/>
                      <a:pt x="9" y="42"/>
                    </a:cubicBezTo>
                    <a:cubicBezTo>
                      <a:pt x="8" y="41"/>
                      <a:pt x="8" y="41"/>
                      <a:pt x="7" y="40"/>
                    </a:cubicBezTo>
                    <a:cubicBezTo>
                      <a:pt x="7" y="39"/>
                      <a:pt x="6" y="38"/>
                      <a:pt x="6" y="36"/>
                    </a:cubicBezTo>
                    <a:cubicBezTo>
                      <a:pt x="6" y="36"/>
                      <a:pt x="6" y="33"/>
                      <a:pt x="5" y="34"/>
                    </a:cubicBezTo>
                    <a:cubicBezTo>
                      <a:pt x="4" y="35"/>
                      <a:pt x="4" y="33"/>
                      <a:pt x="4" y="32"/>
                    </a:cubicBezTo>
                    <a:cubicBezTo>
                      <a:pt x="4" y="32"/>
                      <a:pt x="2" y="33"/>
                      <a:pt x="2" y="33"/>
                    </a:cubicBezTo>
                    <a:cubicBezTo>
                      <a:pt x="0" y="34"/>
                      <a:pt x="1" y="33"/>
                      <a:pt x="1" y="32"/>
                    </a:cubicBezTo>
                    <a:cubicBezTo>
                      <a:pt x="2" y="31"/>
                      <a:pt x="2" y="31"/>
                      <a:pt x="2" y="30"/>
                    </a:cubicBezTo>
                    <a:cubicBezTo>
                      <a:pt x="3" y="29"/>
                      <a:pt x="3" y="29"/>
                      <a:pt x="3" y="28"/>
                    </a:cubicBezTo>
                    <a:cubicBezTo>
                      <a:pt x="4" y="28"/>
                      <a:pt x="4" y="27"/>
                      <a:pt x="4" y="27"/>
                    </a:cubicBezTo>
                    <a:cubicBezTo>
                      <a:pt x="5" y="26"/>
                      <a:pt x="4" y="25"/>
                      <a:pt x="5" y="25"/>
                    </a:cubicBezTo>
                    <a:cubicBezTo>
                      <a:pt x="5" y="24"/>
                      <a:pt x="5" y="23"/>
                      <a:pt x="5" y="23"/>
                    </a:cubicBezTo>
                    <a:cubicBezTo>
                      <a:pt x="5" y="22"/>
                      <a:pt x="5" y="21"/>
                      <a:pt x="6" y="20"/>
                    </a:cubicBezTo>
                    <a:cubicBezTo>
                      <a:pt x="6" y="19"/>
                      <a:pt x="6" y="19"/>
                      <a:pt x="7" y="18"/>
                    </a:cubicBezTo>
                    <a:cubicBezTo>
                      <a:pt x="7" y="17"/>
                      <a:pt x="7" y="17"/>
                      <a:pt x="7" y="16"/>
                    </a:cubicBezTo>
                    <a:cubicBezTo>
                      <a:pt x="8" y="16"/>
                      <a:pt x="8" y="15"/>
                      <a:pt x="8" y="15"/>
                    </a:cubicBezTo>
                    <a:cubicBezTo>
                      <a:pt x="9" y="14"/>
                      <a:pt x="9" y="14"/>
                      <a:pt x="10" y="13"/>
                    </a:cubicBezTo>
                    <a:cubicBezTo>
                      <a:pt x="10" y="13"/>
                      <a:pt x="10" y="12"/>
                      <a:pt x="10" y="12"/>
                    </a:cubicBezTo>
                    <a:cubicBezTo>
                      <a:pt x="11" y="12"/>
                      <a:pt x="11" y="12"/>
                      <a:pt x="12" y="12"/>
                    </a:cubicBezTo>
                    <a:cubicBezTo>
                      <a:pt x="12" y="12"/>
                      <a:pt x="12" y="12"/>
                      <a:pt x="12" y="12"/>
                    </a:cubicBezTo>
                    <a:cubicBezTo>
                      <a:pt x="13" y="11"/>
                      <a:pt x="13" y="11"/>
                      <a:pt x="13" y="10"/>
                    </a:cubicBezTo>
                    <a:cubicBezTo>
                      <a:pt x="14" y="9"/>
                      <a:pt x="14" y="9"/>
                      <a:pt x="15" y="8"/>
                    </a:cubicBezTo>
                    <a:cubicBezTo>
                      <a:pt x="15" y="7"/>
                      <a:pt x="15" y="7"/>
                      <a:pt x="15" y="6"/>
                    </a:cubicBezTo>
                    <a:cubicBezTo>
                      <a:pt x="16" y="6"/>
                      <a:pt x="17" y="6"/>
                      <a:pt x="18" y="6"/>
                    </a:cubicBezTo>
                    <a:cubicBezTo>
                      <a:pt x="19" y="5"/>
                      <a:pt x="19" y="5"/>
                      <a:pt x="20" y="5"/>
                    </a:cubicBezTo>
                    <a:cubicBezTo>
                      <a:pt x="21" y="5"/>
                      <a:pt x="21" y="4"/>
                      <a:pt x="22" y="4"/>
                    </a:cubicBezTo>
                    <a:cubicBezTo>
                      <a:pt x="21" y="6"/>
                      <a:pt x="20" y="6"/>
                      <a:pt x="18" y="6"/>
                    </a:cubicBezTo>
                    <a:cubicBezTo>
                      <a:pt x="16" y="6"/>
                      <a:pt x="15" y="7"/>
                      <a:pt x="15" y="9"/>
                    </a:cubicBezTo>
                    <a:cubicBezTo>
                      <a:pt x="16" y="10"/>
                      <a:pt x="16" y="11"/>
                      <a:pt x="17" y="12"/>
                    </a:cubicBezTo>
                    <a:cubicBezTo>
                      <a:pt x="17" y="12"/>
                      <a:pt x="18" y="13"/>
                      <a:pt x="18" y="13"/>
                    </a:cubicBezTo>
                    <a:cubicBezTo>
                      <a:pt x="19" y="14"/>
                      <a:pt x="18" y="13"/>
                      <a:pt x="18" y="13"/>
                    </a:cubicBezTo>
                    <a:cubicBezTo>
                      <a:pt x="17" y="13"/>
                      <a:pt x="17" y="14"/>
                      <a:pt x="17" y="14"/>
                    </a:cubicBezTo>
                    <a:cubicBezTo>
                      <a:pt x="18" y="15"/>
                      <a:pt x="18" y="16"/>
                      <a:pt x="18" y="16"/>
                    </a:cubicBezTo>
                    <a:cubicBezTo>
                      <a:pt x="19" y="17"/>
                      <a:pt x="18" y="17"/>
                      <a:pt x="18" y="18"/>
                    </a:cubicBezTo>
                    <a:cubicBezTo>
                      <a:pt x="18" y="19"/>
                      <a:pt x="18" y="19"/>
                      <a:pt x="17" y="20"/>
                    </a:cubicBezTo>
                    <a:cubicBezTo>
                      <a:pt x="17" y="20"/>
                      <a:pt x="16" y="21"/>
                      <a:pt x="16" y="22"/>
                    </a:cubicBezTo>
                    <a:cubicBezTo>
                      <a:pt x="15" y="23"/>
                      <a:pt x="14" y="23"/>
                      <a:pt x="14" y="24"/>
                    </a:cubicBezTo>
                    <a:cubicBezTo>
                      <a:pt x="14" y="25"/>
                      <a:pt x="13" y="26"/>
                      <a:pt x="13" y="27"/>
                    </a:cubicBezTo>
                    <a:cubicBezTo>
                      <a:pt x="13" y="27"/>
                      <a:pt x="13" y="28"/>
                      <a:pt x="14" y="28"/>
                    </a:cubicBezTo>
                    <a:cubicBezTo>
                      <a:pt x="14" y="28"/>
                      <a:pt x="14" y="29"/>
                      <a:pt x="14" y="29"/>
                    </a:cubicBezTo>
                    <a:cubicBezTo>
                      <a:pt x="14" y="29"/>
                      <a:pt x="14" y="29"/>
                      <a:pt x="14" y="29"/>
                    </a:cubicBezTo>
                    <a:cubicBezTo>
                      <a:pt x="14" y="29"/>
                      <a:pt x="14" y="30"/>
                      <a:pt x="14" y="30"/>
                    </a:cubicBezTo>
                    <a:cubicBezTo>
                      <a:pt x="13" y="30"/>
                      <a:pt x="14" y="30"/>
                      <a:pt x="14" y="30"/>
                    </a:cubicBezTo>
                    <a:cubicBezTo>
                      <a:pt x="14" y="30"/>
                      <a:pt x="14" y="30"/>
                      <a:pt x="14" y="30"/>
                    </a:cubicBezTo>
                    <a:cubicBezTo>
                      <a:pt x="15" y="30"/>
                      <a:pt x="15" y="30"/>
                      <a:pt x="15" y="30"/>
                    </a:cubicBezTo>
                    <a:cubicBezTo>
                      <a:pt x="15" y="30"/>
                      <a:pt x="15" y="30"/>
                      <a:pt x="15" y="31"/>
                    </a:cubicBezTo>
                    <a:cubicBezTo>
                      <a:pt x="15" y="30"/>
                      <a:pt x="15" y="31"/>
                      <a:pt x="15" y="31"/>
                    </a:cubicBezTo>
                    <a:cubicBezTo>
                      <a:pt x="15" y="30"/>
                      <a:pt x="16" y="32"/>
                      <a:pt x="16" y="31"/>
                    </a:cubicBezTo>
                    <a:cubicBezTo>
                      <a:pt x="16" y="32"/>
                      <a:pt x="16" y="32"/>
                      <a:pt x="16" y="32"/>
                    </a:cubicBezTo>
                    <a:cubicBezTo>
                      <a:pt x="16" y="32"/>
                      <a:pt x="15" y="33"/>
                      <a:pt x="15" y="33"/>
                    </a:cubicBezTo>
                    <a:cubicBezTo>
                      <a:pt x="16" y="33"/>
                      <a:pt x="16" y="33"/>
                      <a:pt x="16" y="33"/>
                    </a:cubicBezTo>
                    <a:cubicBezTo>
                      <a:pt x="16" y="33"/>
                      <a:pt x="16" y="34"/>
                      <a:pt x="16" y="34"/>
                    </a:cubicBezTo>
                    <a:cubicBezTo>
                      <a:pt x="16" y="35"/>
                      <a:pt x="17" y="35"/>
                      <a:pt x="17" y="35"/>
                    </a:cubicBezTo>
                    <a:cubicBezTo>
                      <a:pt x="17" y="35"/>
                      <a:pt x="18" y="35"/>
                      <a:pt x="18" y="35"/>
                    </a:cubicBezTo>
                    <a:cubicBezTo>
                      <a:pt x="19" y="35"/>
                      <a:pt x="20" y="34"/>
                      <a:pt x="20" y="34"/>
                    </a:cubicBezTo>
                    <a:cubicBezTo>
                      <a:pt x="21" y="34"/>
                      <a:pt x="21" y="33"/>
                      <a:pt x="22" y="32"/>
                    </a:cubicBezTo>
                    <a:cubicBezTo>
                      <a:pt x="23" y="32"/>
                      <a:pt x="23" y="31"/>
                      <a:pt x="23" y="30"/>
                    </a:cubicBezTo>
                    <a:cubicBezTo>
                      <a:pt x="23" y="29"/>
                      <a:pt x="23" y="28"/>
                      <a:pt x="23" y="27"/>
                    </a:cubicBezTo>
                    <a:cubicBezTo>
                      <a:pt x="23" y="27"/>
                      <a:pt x="23" y="27"/>
                      <a:pt x="23" y="27"/>
                    </a:cubicBezTo>
                    <a:cubicBezTo>
                      <a:pt x="23" y="26"/>
                      <a:pt x="23" y="26"/>
                      <a:pt x="22" y="25"/>
                    </a:cubicBezTo>
                    <a:cubicBezTo>
                      <a:pt x="22" y="25"/>
                      <a:pt x="22" y="25"/>
                      <a:pt x="22" y="24"/>
                    </a:cubicBezTo>
                    <a:cubicBezTo>
                      <a:pt x="21" y="24"/>
                      <a:pt x="21" y="23"/>
                      <a:pt x="21" y="23"/>
                    </a:cubicBezTo>
                    <a:cubicBezTo>
                      <a:pt x="21" y="23"/>
                      <a:pt x="21" y="22"/>
                      <a:pt x="21" y="22"/>
                    </a:cubicBezTo>
                    <a:cubicBezTo>
                      <a:pt x="20" y="22"/>
                      <a:pt x="20" y="21"/>
                      <a:pt x="20" y="21"/>
                    </a:cubicBezTo>
                    <a:cubicBezTo>
                      <a:pt x="20" y="20"/>
                      <a:pt x="19" y="20"/>
                      <a:pt x="19" y="19"/>
                    </a:cubicBezTo>
                    <a:cubicBezTo>
                      <a:pt x="20" y="19"/>
                      <a:pt x="20" y="19"/>
                      <a:pt x="19" y="19"/>
                    </a:cubicBezTo>
                    <a:cubicBezTo>
                      <a:pt x="19" y="18"/>
                      <a:pt x="19" y="18"/>
                      <a:pt x="19" y="18"/>
                    </a:cubicBezTo>
                    <a:cubicBezTo>
                      <a:pt x="19" y="18"/>
                      <a:pt x="19" y="18"/>
                      <a:pt x="19" y="18"/>
                    </a:cubicBezTo>
                    <a:cubicBezTo>
                      <a:pt x="19" y="17"/>
                      <a:pt x="19" y="17"/>
                      <a:pt x="19" y="17"/>
                    </a:cubicBezTo>
                    <a:cubicBezTo>
                      <a:pt x="19" y="16"/>
                      <a:pt x="19" y="15"/>
                      <a:pt x="19" y="15"/>
                    </a:cubicBezTo>
                    <a:cubicBezTo>
                      <a:pt x="20" y="15"/>
                      <a:pt x="20" y="16"/>
                      <a:pt x="20" y="15"/>
                    </a:cubicBezTo>
                    <a:cubicBezTo>
                      <a:pt x="20" y="15"/>
                      <a:pt x="20" y="14"/>
                      <a:pt x="20" y="14"/>
                    </a:cubicBezTo>
                    <a:cubicBezTo>
                      <a:pt x="19" y="14"/>
                      <a:pt x="21" y="14"/>
                      <a:pt x="21" y="13"/>
                    </a:cubicBezTo>
                    <a:cubicBezTo>
                      <a:pt x="22" y="13"/>
                      <a:pt x="23" y="13"/>
                      <a:pt x="24" y="12"/>
                    </a:cubicBezTo>
                    <a:cubicBezTo>
                      <a:pt x="25" y="11"/>
                      <a:pt x="27" y="11"/>
                      <a:pt x="28" y="11"/>
                    </a:cubicBezTo>
                    <a:cubicBezTo>
                      <a:pt x="28" y="11"/>
                      <a:pt x="29" y="11"/>
                      <a:pt x="29" y="11"/>
                    </a:cubicBezTo>
                    <a:cubicBezTo>
                      <a:pt x="29" y="11"/>
                      <a:pt x="30" y="10"/>
                      <a:pt x="29" y="10"/>
                    </a:cubicBezTo>
                    <a:cubicBezTo>
                      <a:pt x="29" y="10"/>
                      <a:pt x="32" y="10"/>
                      <a:pt x="32" y="9"/>
                    </a:cubicBezTo>
                    <a:cubicBezTo>
                      <a:pt x="33" y="9"/>
                      <a:pt x="33" y="9"/>
                      <a:pt x="33" y="8"/>
                    </a:cubicBezTo>
                    <a:cubicBezTo>
                      <a:pt x="33" y="8"/>
                      <a:pt x="33" y="8"/>
                      <a:pt x="34" y="9"/>
                    </a:cubicBezTo>
                    <a:cubicBezTo>
                      <a:pt x="33" y="8"/>
                      <a:pt x="34" y="8"/>
                      <a:pt x="34" y="8"/>
                    </a:cubicBezTo>
                    <a:cubicBezTo>
                      <a:pt x="34" y="8"/>
                      <a:pt x="34" y="8"/>
                      <a:pt x="34" y="8"/>
                    </a:cubicBezTo>
                    <a:cubicBezTo>
                      <a:pt x="34" y="8"/>
                      <a:pt x="34" y="8"/>
                      <a:pt x="34" y="8"/>
                    </a:cubicBezTo>
                    <a:cubicBezTo>
                      <a:pt x="34" y="8"/>
                      <a:pt x="34" y="8"/>
                      <a:pt x="34" y="8"/>
                    </a:cubicBezTo>
                    <a:cubicBezTo>
                      <a:pt x="33" y="8"/>
                      <a:pt x="33" y="7"/>
                      <a:pt x="33" y="7"/>
                    </a:cubicBezTo>
                    <a:cubicBezTo>
                      <a:pt x="34" y="7"/>
                      <a:pt x="35" y="8"/>
                      <a:pt x="35" y="8"/>
                    </a:cubicBezTo>
                    <a:cubicBezTo>
                      <a:pt x="35" y="8"/>
                      <a:pt x="35" y="9"/>
                      <a:pt x="36" y="9"/>
                    </a:cubicBezTo>
                    <a:cubicBezTo>
                      <a:pt x="37" y="8"/>
                      <a:pt x="37" y="7"/>
                      <a:pt x="36" y="6"/>
                    </a:cubicBezTo>
                    <a:cubicBezTo>
                      <a:pt x="36" y="6"/>
                      <a:pt x="36" y="6"/>
                      <a:pt x="36" y="6"/>
                    </a:cubicBezTo>
                    <a:cubicBezTo>
                      <a:pt x="36" y="6"/>
                      <a:pt x="35" y="6"/>
                      <a:pt x="35" y="6"/>
                    </a:cubicBezTo>
                    <a:cubicBezTo>
                      <a:pt x="35" y="6"/>
                      <a:pt x="34" y="6"/>
                      <a:pt x="33" y="7"/>
                    </a:cubicBezTo>
                    <a:cubicBezTo>
                      <a:pt x="33" y="7"/>
                      <a:pt x="32" y="7"/>
                      <a:pt x="32" y="6"/>
                    </a:cubicBezTo>
                    <a:cubicBezTo>
                      <a:pt x="32" y="6"/>
                      <a:pt x="33" y="4"/>
                      <a:pt x="32" y="5"/>
                    </a:cubicBezTo>
                    <a:cubicBezTo>
                      <a:pt x="32" y="5"/>
                      <a:pt x="32" y="4"/>
                      <a:pt x="32" y="4"/>
                    </a:cubicBezTo>
                    <a:cubicBezTo>
                      <a:pt x="32" y="3"/>
                      <a:pt x="32" y="3"/>
                      <a:pt x="33" y="2"/>
                    </a:cubicBezTo>
                    <a:cubicBezTo>
                      <a:pt x="33" y="2"/>
                      <a:pt x="33" y="1"/>
                      <a:pt x="34" y="1"/>
                    </a:cubicBezTo>
                    <a:cubicBezTo>
                      <a:pt x="34" y="1"/>
                      <a:pt x="34" y="0"/>
                      <a:pt x="35" y="0"/>
                    </a:cubicBezTo>
                    <a:cubicBezTo>
                      <a:pt x="37" y="1"/>
                      <a:pt x="36" y="3"/>
                      <a:pt x="37" y="4"/>
                    </a:cubicBezTo>
                    <a:cubicBezTo>
                      <a:pt x="37" y="5"/>
                      <a:pt x="37" y="7"/>
                      <a:pt x="38" y="8"/>
                    </a:cubicBezTo>
                    <a:cubicBezTo>
                      <a:pt x="38" y="8"/>
                      <a:pt x="38" y="8"/>
                      <a:pt x="39" y="8"/>
                    </a:cubicBezTo>
                    <a:cubicBezTo>
                      <a:pt x="39" y="8"/>
                      <a:pt x="40" y="8"/>
                      <a:pt x="40" y="8"/>
                    </a:cubicBezTo>
                    <a:cubicBezTo>
                      <a:pt x="41" y="8"/>
                      <a:pt x="41" y="8"/>
                      <a:pt x="42" y="8"/>
                    </a:cubicBezTo>
                    <a:cubicBezTo>
                      <a:pt x="43" y="8"/>
                      <a:pt x="43" y="8"/>
                      <a:pt x="44" y="8"/>
                    </a:cubicBezTo>
                    <a:cubicBezTo>
                      <a:pt x="44" y="9"/>
                      <a:pt x="45" y="8"/>
                      <a:pt x="46" y="9"/>
                    </a:cubicBezTo>
                    <a:cubicBezTo>
                      <a:pt x="46" y="9"/>
                      <a:pt x="46" y="9"/>
                      <a:pt x="47" y="9"/>
                    </a:cubicBezTo>
                    <a:cubicBezTo>
                      <a:pt x="47" y="10"/>
                      <a:pt x="48" y="10"/>
                      <a:pt x="48" y="10"/>
                    </a:cubicBezTo>
                    <a:cubicBezTo>
                      <a:pt x="49" y="11"/>
                      <a:pt x="49" y="11"/>
                      <a:pt x="49" y="11"/>
                    </a:cubicBezTo>
                    <a:cubicBezTo>
                      <a:pt x="49" y="11"/>
                      <a:pt x="50" y="11"/>
                      <a:pt x="50" y="11"/>
                    </a:cubicBezTo>
                    <a:cubicBezTo>
                      <a:pt x="50" y="11"/>
                      <a:pt x="50" y="12"/>
                      <a:pt x="50" y="12"/>
                    </a:cubicBezTo>
                    <a:cubicBezTo>
                      <a:pt x="50" y="13"/>
                      <a:pt x="51" y="14"/>
                      <a:pt x="51" y="14"/>
                    </a:cubicBezTo>
                    <a:cubicBezTo>
                      <a:pt x="50" y="14"/>
                      <a:pt x="50" y="14"/>
                      <a:pt x="50" y="14"/>
                    </a:cubicBezTo>
                    <a:cubicBezTo>
                      <a:pt x="50" y="14"/>
                      <a:pt x="52" y="15"/>
                      <a:pt x="51" y="15"/>
                    </a:cubicBezTo>
                    <a:cubicBezTo>
                      <a:pt x="50" y="15"/>
                      <a:pt x="50" y="17"/>
                      <a:pt x="51" y="18"/>
                    </a:cubicBezTo>
                    <a:cubicBezTo>
                      <a:pt x="51" y="19"/>
                      <a:pt x="52" y="19"/>
                      <a:pt x="53" y="19"/>
                    </a:cubicBezTo>
                    <a:cubicBezTo>
                      <a:pt x="53" y="19"/>
                      <a:pt x="54" y="19"/>
                      <a:pt x="54" y="19"/>
                    </a:cubicBezTo>
                    <a:cubicBezTo>
                      <a:pt x="55" y="19"/>
                      <a:pt x="56" y="19"/>
                      <a:pt x="56" y="19"/>
                    </a:cubicBezTo>
                    <a:cubicBezTo>
                      <a:pt x="57" y="19"/>
                      <a:pt x="58" y="19"/>
                      <a:pt x="59" y="18"/>
                    </a:cubicBezTo>
                    <a:cubicBezTo>
                      <a:pt x="60" y="18"/>
                      <a:pt x="61" y="18"/>
                      <a:pt x="62" y="18"/>
                    </a:cubicBezTo>
                    <a:cubicBezTo>
                      <a:pt x="63" y="18"/>
                      <a:pt x="65" y="18"/>
                      <a:pt x="66" y="18"/>
                    </a:cubicBezTo>
                    <a:cubicBezTo>
                      <a:pt x="66" y="18"/>
                      <a:pt x="67" y="17"/>
                      <a:pt x="68" y="17"/>
                    </a:cubicBezTo>
                    <a:cubicBezTo>
                      <a:pt x="68" y="18"/>
                      <a:pt x="69" y="18"/>
                      <a:pt x="69" y="18"/>
                    </a:cubicBezTo>
                    <a:cubicBezTo>
                      <a:pt x="70" y="17"/>
                      <a:pt x="70" y="17"/>
                      <a:pt x="71" y="17"/>
                    </a:cubicBezTo>
                    <a:cubicBezTo>
                      <a:pt x="71" y="18"/>
                      <a:pt x="72" y="18"/>
                      <a:pt x="72" y="18"/>
                    </a:cubicBezTo>
                    <a:cubicBezTo>
                      <a:pt x="72" y="18"/>
                      <a:pt x="71" y="18"/>
                      <a:pt x="71" y="18"/>
                    </a:cubicBezTo>
                    <a:cubicBezTo>
                      <a:pt x="71" y="19"/>
                      <a:pt x="71" y="19"/>
                      <a:pt x="72" y="19"/>
                    </a:cubicBezTo>
                    <a:cubicBezTo>
                      <a:pt x="72" y="20"/>
                      <a:pt x="73" y="20"/>
                      <a:pt x="73" y="21"/>
                    </a:cubicBezTo>
                    <a:cubicBezTo>
                      <a:pt x="73" y="21"/>
                      <a:pt x="73" y="21"/>
                      <a:pt x="73" y="21"/>
                    </a:cubicBezTo>
                    <a:cubicBezTo>
                      <a:pt x="74" y="22"/>
                      <a:pt x="74" y="22"/>
                      <a:pt x="75" y="22"/>
                    </a:cubicBezTo>
                    <a:cubicBezTo>
                      <a:pt x="75" y="22"/>
                      <a:pt x="74" y="21"/>
                      <a:pt x="74" y="21"/>
                    </a:cubicBezTo>
                    <a:cubicBezTo>
                      <a:pt x="75" y="21"/>
                      <a:pt x="76" y="22"/>
                      <a:pt x="77" y="23"/>
                    </a:cubicBezTo>
                    <a:cubicBezTo>
                      <a:pt x="78" y="23"/>
                      <a:pt x="80" y="23"/>
                      <a:pt x="81" y="24"/>
                    </a:cubicBezTo>
                    <a:cubicBezTo>
                      <a:pt x="81" y="24"/>
                      <a:pt x="80" y="24"/>
                      <a:pt x="80" y="24"/>
                    </a:cubicBezTo>
                    <a:cubicBezTo>
                      <a:pt x="81" y="24"/>
                      <a:pt x="82" y="23"/>
                      <a:pt x="83" y="23"/>
                    </a:cubicBezTo>
                    <a:cubicBezTo>
                      <a:pt x="84" y="23"/>
                      <a:pt x="84" y="23"/>
                      <a:pt x="84" y="23"/>
                    </a:cubicBezTo>
                    <a:cubicBezTo>
                      <a:pt x="85" y="22"/>
                      <a:pt x="84" y="22"/>
                      <a:pt x="85" y="22"/>
                    </a:cubicBezTo>
                    <a:cubicBezTo>
                      <a:pt x="85" y="22"/>
                      <a:pt x="86" y="22"/>
                      <a:pt x="86" y="22"/>
                    </a:cubicBezTo>
                    <a:cubicBezTo>
                      <a:pt x="86" y="21"/>
                      <a:pt x="86" y="22"/>
                      <a:pt x="87" y="22"/>
                    </a:cubicBezTo>
                    <a:cubicBezTo>
                      <a:pt x="87" y="22"/>
                      <a:pt x="88" y="22"/>
                      <a:pt x="88" y="21"/>
                    </a:cubicBezTo>
                    <a:cubicBezTo>
                      <a:pt x="88" y="21"/>
                      <a:pt x="87" y="21"/>
                      <a:pt x="87" y="21"/>
                    </a:cubicBezTo>
                    <a:cubicBezTo>
                      <a:pt x="87" y="21"/>
                      <a:pt x="88" y="21"/>
                      <a:pt x="88" y="20"/>
                    </a:cubicBezTo>
                    <a:cubicBezTo>
                      <a:pt x="88" y="20"/>
                      <a:pt x="88" y="21"/>
                      <a:pt x="88" y="21"/>
                    </a:cubicBezTo>
                    <a:cubicBezTo>
                      <a:pt x="88" y="21"/>
                      <a:pt x="89" y="20"/>
                      <a:pt x="89" y="20"/>
                    </a:cubicBezTo>
                    <a:cubicBezTo>
                      <a:pt x="90" y="20"/>
                      <a:pt x="89" y="20"/>
                      <a:pt x="90" y="19"/>
                    </a:cubicBezTo>
                    <a:cubicBezTo>
                      <a:pt x="90" y="19"/>
                      <a:pt x="90" y="19"/>
                      <a:pt x="91" y="19"/>
                    </a:cubicBezTo>
                    <a:cubicBezTo>
                      <a:pt x="92" y="20"/>
                      <a:pt x="94" y="20"/>
                      <a:pt x="95" y="19"/>
                    </a:cubicBezTo>
                    <a:cubicBezTo>
                      <a:pt x="94" y="19"/>
                      <a:pt x="94" y="18"/>
                      <a:pt x="93" y="18"/>
                    </a:cubicBezTo>
                    <a:cubicBezTo>
                      <a:pt x="92" y="18"/>
                      <a:pt x="92" y="18"/>
                      <a:pt x="91" y="18"/>
                    </a:cubicBezTo>
                    <a:cubicBezTo>
                      <a:pt x="90" y="18"/>
                      <a:pt x="89" y="19"/>
                      <a:pt x="89" y="19"/>
                    </a:cubicBezTo>
                    <a:cubicBezTo>
                      <a:pt x="89" y="18"/>
                      <a:pt x="89" y="18"/>
                      <a:pt x="89" y="17"/>
                    </a:cubicBezTo>
                    <a:cubicBezTo>
                      <a:pt x="89" y="17"/>
                      <a:pt x="90" y="18"/>
                      <a:pt x="90" y="18"/>
                    </a:cubicBezTo>
                    <a:cubicBezTo>
                      <a:pt x="91" y="18"/>
                      <a:pt x="91" y="17"/>
                      <a:pt x="91" y="17"/>
                    </a:cubicBezTo>
                    <a:cubicBezTo>
                      <a:pt x="91" y="17"/>
                      <a:pt x="92" y="17"/>
                      <a:pt x="92" y="17"/>
                    </a:cubicBezTo>
                    <a:cubicBezTo>
                      <a:pt x="92" y="17"/>
                      <a:pt x="93" y="17"/>
                      <a:pt x="94" y="17"/>
                    </a:cubicBezTo>
                    <a:cubicBezTo>
                      <a:pt x="94" y="16"/>
                      <a:pt x="94" y="17"/>
                      <a:pt x="94" y="17"/>
                    </a:cubicBezTo>
                    <a:cubicBezTo>
                      <a:pt x="95" y="18"/>
                      <a:pt x="96" y="18"/>
                      <a:pt x="97" y="17"/>
                    </a:cubicBezTo>
                    <a:cubicBezTo>
                      <a:pt x="98" y="17"/>
                      <a:pt x="99" y="17"/>
                      <a:pt x="100" y="16"/>
                    </a:cubicBezTo>
                    <a:cubicBezTo>
                      <a:pt x="100" y="16"/>
                      <a:pt x="102" y="17"/>
                      <a:pt x="102" y="17"/>
                    </a:cubicBezTo>
                    <a:cubicBezTo>
                      <a:pt x="103" y="17"/>
                      <a:pt x="103" y="16"/>
                      <a:pt x="104" y="16"/>
                    </a:cubicBezTo>
                    <a:cubicBezTo>
                      <a:pt x="104" y="16"/>
                      <a:pt x="105" y="16"/>
                      <a:pt x="105" y="16"/>
                    </a:cubicBezTo>
                    <a:cubicBezTo>
                      <a:pt x="107" y="16"/>
                      <a:pt x="108" y="17"/>
                      <a:pt x="109" y="17"/>
                    </a:cubicBezTo>
                    <a:cubicBezTo>
                      <a:pt x="110" y="17"/>
                      <a:pt x="112" y="16"/>
                      <a:pt x="113" y="16"/>
                    </a:cubicBezTo>
                    <a:cubicBezTo>
                      <a:pt x="112" y="16"/>
                      <a:pt x="112" y="17"/>
                      <a:pt x="112" y="17"/>
                    </a:cubicBezTo>
                    <a:cubicBezTo>
                      <a:pt x="111" y="17"/>
                      <a:pt x="111" y="17"/>
                      <a:pt x="110" y="17"/>
                    </a:cubicBezTo>
                    <a:cubicBezTo>
                      <a:pt x="110" y="17"/>
                      <a:pt x="109" y="17"/>
                      <a:pt x="109" y="18"/>
                    </a:cubicBezTo>
                    <a:cubicBezTo>
                      <a:pt x="108" y="18"/>
                      <a:pt x="108" y="18"/>
                      <a:pt x="108" y="19"/>
                    </a:cubicBezTo>
                    <a:cubicBezTo>
                      <a:pt x="107" y="19"/>
                      <a:pt x="105" y="18"/>
                      <a:pt x="104" y="18"/>
                    </a:cubicBezTo>
                    <a:cubicBezTo>
                      <a:pt x="104" y="18"/>
                      <a:pt x="101" y="19"/>
                      <a:pt x="101" y="19"/>
                    </a:cubicBezTo>
                    <a:cubicBezTo>
                      <a:pt x="102" y="19"/>
                      <a:pt x="103" y="18"/>
                      <a:pt x="103" y="20"/>
                    </a:cubicBezTo>
                    <a:cubicBezTo>
                      <a:pt x="103" y="21"/>
                      <a:pt x="102" y="19"/>
                      <a:pt x="101" y="20"/>
                    </a:cubicBezTo>
                    <a:cubicBezTo>
                      <a:pt x="102" y="20"/>
                      <a:pt x="101" y="21"/>
                      <a:pt x="101" y="21"/>
                    </a:cubicBezTo>
                    <a:cubicBezTo>
                      <a:pt x="102" y="21"/>
                      <a:pt x="101" y="20"/>
                      <a:pt x="102" y="20"/>
                    </a:cubicBezTo>
                    <a:cubicBezTo>
                      <a:pt x="102" y="20"/>
                      <a:pt x="102" y="20"/>
                      <a:pt x="103" y="20"/>
                    </a:cubicBezTo>
                    <a:cubicBezTo>
                      <a:pt x="104" y="20"/>
                      <a:pt x="104" y="21"/>
                      <a:pt x="104" y="21"/>
                    </a:cubicBezTo>
                    <a:cubicBezTo>
                      <a:pt x="105" y="22"/>
                      <a:pt x="105" y="24"/>
                      <a:pt x="104" y="23"/>
                    </a:cubicBezTo>
                    <a:cubicBezTo>
                      <a:pt x="103" y="23"/>
                      <a:pt x="103" y="24"/>
                      <a:pt x="103" y="24"/>
                    </a:cubicBezTo>
                    <a:cubicBezTo>
                      <a:pt x="103" y="24"/>
                      <a:pt x="102" y="24"/>
                      <a:pt x="102" y="24"/>
                    </a:cubicBezTo>
                    <a:cubicBezTo>
                      <a:pt x="102" y="24"/>
                      <a:pt x="102" y="23"/>
                      <a:pt x="102" y="23"/>
                    </a:cubicBezTo>
                    <a:cubicBezTo>
                      <a:pt x="102" y="23"/>
                      <a:pt x="101" y="23"/>
                      <a:pt x="101" y="23"/>
                    </a:cubicBezTo>
                    <a:cubicBezTo>
                      <a:pt x="101" y="24"/>
                      <a:pt x="101" y="24"/>
                      <a:pt x="101" y="23"/>
                    </a:cubicBezTo>
                    <a:cubicBezTo>
                      <a:pt x="102" y="23"/>
                      <a:pt x="102" y="24"/>
                      <a:pt x="102" y="24"/>
                    </a:cubicBezTo>
                    <a:cubicBezTo>
                      <a:pt x="102" y="24"/>
                      <a:pt x="102" y="24"/>
                      <a:pt x="102" y="24"/>
                    </a:cubicBezTo>
                    <a:cubicBezTo>
                      <a:pt x="102" y="24"/>
                      <a:pt x="102" y="24"/>
                      <a:pt x="102" y="24"/>
                    </a:cubicBezTo>
                    <a:cubicBezTo>
                      <a:pt x="103" y="24"/>
                      <a:pt x="103" y="24"/>
                      <a:pt x="103" y="24"/>
                    </a:cubicBezTo>
                    <a:cubicBezTo>
                      <a:pt x="103" y="24"/>
                      <a:pt x="103" y="24"/>
                      <a:pt x="104" y="24"/>
                    </a:cubicBezTo>
                    <a:cubicBezTo>
                      <a:pt x="104" y="24"/>
                      <a:pt x="105" y="24"/>
                      <a:pt x="105" y="23"/>
                    </a:cubicBezTo>
                    <a:cubicBezTo>
                      <a:pt x="105" y="23"/>
                      <a:pt x="105" y="22"/>
                      <a:pt x="105" y="22"/>
                    </a:cubicBezTo>
                    <a:cubicBezTo>
                      <a:pt x="106" y="22"/>
                      <a:pt x="106" y="23"/>
                      <a:pt x="106" y="24"/>
                    </a:cubicBezTo>
                    <a:cubicBezTo>
                      <a:pt x="107" y="24"/>
                      <a:pt x="106" y="25"/>
                      <a:pt x="107" y="25"/>
                    </a:cubicBezTo>
                    <a:cubicBezTo>
                      <a:pt x="107" y="26"/>
                      <a:pt x="107" y="27"/>
                      <a:pt x="107" y="27"/>
                    </a:cubicBezTo>
                    <a:cubicBezTo>
                      <a:pt x="107" y="28"/>
                      <a:pt x="108" y="27"/>
                      <a:pt x="108" y="27"/>
                    </a:cubicBezTo>
                    <a:cubicBezTo>
                      <a:pt x="108" y="26"/>
                      <a:pt x="108" y="25"/>
                      <a:pt x="108" y="25"/>
                    </a:cubicBezTo>
                    <a:cubicBezTo>
                      <a:pt x="109" y="26"/>
                      <a:pt x="109" y="27"/>
                      <a:pt x="109" y="28"/>
                    </a:cubicBezTo>
                    <a:cubicBezTo>
                      <a:pt x="109" y="28"/>
                      <a:pt x="109" y="27"/>
                      <a:pt x="109" y="26"/>
                    </a:cubicBezTo>
                    <a:cubicBezTo>
                      <a:pt x="109" y="24"/>
                      <a:pt x="110" y="26"/>
                      <a:pt x="110" y="26"/>
                    </a:cubicBezTo>
                    <a:cubicBezTo>
                      <a:pt x="110" y="26"/>
                      <a:pt x="109" y="25"/>
                      <a:pt x="109" y="25"/>
                    </a:cubicBezTo>
                    <a:cubicBezTo>
                      <a:pt x="109" y="25"/>
                      <a:pt x="109" y="25"/>
                      <a:pt x="109" y="25"/>
                    </a:cubicBezTo>
                    <a:cubicBezTo>
                      <a:pt x="108" y="24"/>
                      <a:pt x="109" y="24"/>
                      <a:pt x="109" y="24"/>
                    </a:cubicBezTo>
                    <a:cubicBezTo>
                      <a:pt x="110" y="24"/>
                      <a:pt x="111" y="25"/>
                      <a:pt x="111" y="26"/>
                    </a:cubicBezTo>
                    <a:cubicBezTo>
                      <a:pt x="112" y="27"/>
                      <a:pt x="112" y="27"/>
                      <a:pt x="112" y="28"/>
                    </a:cubicBezTo>
                    <a:cubicBezTo>
                      <a:pt x="112" y="28"/>
                      <a:pt x="112" y="27"/>
                      <a:pt x="113" y="27"/>
                    </a:cubicBezTo>
                    <a:cubicBezTo>
                      <a:pt x="113" y="27"/>
                      <a:pt x="113" y="27"/>
                      <a:pt x="113" y="27"/>
                    </a:cubicBezTo>
                    <a:cubicBezTo>
                      <a:pt x="113" y="27"/>
                      <a:pt x="113" y="27"/>
                      <a:pt x="113" y="27"/>
                    </a:cubicBezTo>
                    <a:cubicBezTo>
                      <a:pt x="113" y="27"/>
                      <a:pt x="112" y="26"/>
                      <a:pt x="113" y="26"/>
                    </a:cubicBezTo>
                    <a:cubicBezTo>
                      <a:pt x="114" y="26"/>
                      <a:pt x="115" y="27"/>
                      <a:pt x="114" y="26"/>
                    </a:cubicBezTo>
                    <a:cubicBezTo>
                      <a:pt x="114" y="25"/>
                      <a:pt x="115" y="26"/>
                      <a:pt x="115" y="26"/>
                    </a:cubicBezTo>
                    <a:cubicBezTo>
                      <a:pt x="116" y="26"/>
                      <a:pt x="116" y="27"/>
                      <a:pt x="116" y="27"/>
                    </a:cubicBezTo>
                    <a:cubicBezTo>
                      <a:pt x="116" y="28"/>
                      <a:pt x="117" y="28"/>
                      <a:pt x="117" y="29"/>
                    </a:cubicBezTo>
                    <a:cubicBezTo>
                      <a:pt x="118" y="29"/>
                      <a:pt x="118" y="29"/>
                      <a:pt x="118" y="29"/>
                    </a:cubicBezTo>
                    <a:cubicBezTo>
                      <a:pt x="118" y="29"/>
                      <a:pt x="118" y="29"/>
                      <a:pt x="118" y="29"/>
                    </a:cubicBezTo>
                    <a:cubicBezTo>
                      <a:pt x="119" y="29"/>
                      <a:pt x="120" y="29"/>
                      <a:pt x="121" y="30"/>
                    </a:cubicBezTo>
                    <a:cubicBezTo>
                      <a:pt x="120" y="30"/>
                      <a:pt x="120" y="30"/>
                      <a:pt x="120" y="30"/>
                    </a:cubicBezTo>
                    <a:cubicBezTo>
                      <a:pt x="122" y="30"/>
                      <a:pt x="123" y="31"/>
                      <a:pt x="122" y="32"/>
                    </a:cubicBezTo>
                    <a:cubicBezTo>
                      <a:pt x="122" y="32"/>
                      <a:pt x="121" y="33"/>
                      <a:pt x="120" y="33"/>
                    </a:cubicBezTo>
                    <a:cubicBezTo>
                      <a:pt x="120" y="33"/>
                      <a:pt x="119" y="34"/>
                      <a:pt x="119" y="35"/>
                    </a:cubicBezTo>
                    <a:cubicBezTo>
                      <a:pt x="119" y="35"/>
                      <a:pt x="120" y="33"/>
                      <a:pt x="120" y="33"/>
                    </a:cubicBezTo>
                    <a:cubicBezTo>
                      <a:pt x="121" y="34"/>
                      <a:pt x="119" y="36"/>
                      <a:pt x="119" y="36"/>
                    </a:cubicBezTo>
                    <a:cubicBezTo>
                      <a:pt x="119" y="37"/>
                      <a:pt x="119" y="37"/>
                      <a:pt x="118" y="38"/>
                    </a:cubicBezTo>
                    <a:cubicBezTo>
                      <a:pt x="118" y="38"/>
                      <a:pt x="118" y="39"/>
                      <a:pt x="118" y="40"/>
                    </a:cubicBezTo>
                    <a:cubicBezTo>
                      <a:pt x="117" y="40"/>
                      <a:pt x="113" y="40"/>
                      <a:pt x="113" y="40"/>
                    </a:cubicBezTo>
                    <a:cubicBezTo>
                      <a:pt x="113" y="40"/>
                      <a:pt x="115" y="41"/>
                      <a:pt x="115" y="41"/>
                    </a:cubicBezTo>
                    <a:cubicBezTo>
                      <a:pt x="115" y="41"/>
                      <a:pt x="116" y="41"/>
                      <a:pt x="116" y="41"/>
                    </a:cubicBezTo>
                    <a:cubicBezTo>
                      <a:pt x="116" y="41"/>
                      <a:pt x="117" y="42"/>
                      <a:pt x="117" y="42"/>
                    </a:cubicBezTo>
                    <a:cubicBezTo>
                      <a:pt x="117" y="42"/>
                      <a:pt x="117" y="41"/>
                      <a:pt x="118" y="41"/>
                    </a:cubicBezTo>
                    <a:cubicBezTo>
                      <a:pt x="118" y="41"/>
                      <a:pt x="118" y="41"/>
                      <a:pt x="119" y="41"/>
                    </a:cubicBezTo>
                    <a:cubicBezTo>
                      <a:pt x="120" y="41"/>
                      <a:pt x="118" y="41"/>
                      <a:pt x="119" y="42"/>
                    </a:cubicBezTo>
                    <a:cubicBezTo>
                      <a:pt x="119" y="41"/>
                      <a:pt x="119" y="41"/>
                      <a:pt x="120" y="41"/>
                    </a:cubicBezTo>
                    <a:cubicBezTo>
                      <a:pt x="120" y="40"/>
                      <a:pt x="120" y="40"/>
                      <a:pt x="121" y="40"/>
                    </a:cubicBezTo>
                    <a:cubicBezTo>
                      <a:pt x="121" y="40"/>
                      <a:pt x="122" y="40"/>
                      <a:pt x="122" y="40"/>
                    </a:cubicBezTo>
                    <a:cubicBezTo>
                      <a:pt x="123" y="40"/>
                      <a:pt x="123" y="40"/>
                      <a:pt x="123" y="40"/>
                    </a:cubicBezTo>
                    <a:cubicBezTo>
                      <a:pt x="123" y="40"/>
                      <a:pt x="124" y="40"/>
                      <a:pt x="124" y="40"/>
                    </a:cubicBezTo>
                    <a:cubicBezTo>
                      <a:pt x="125" y="40"/>
                      <a:pt x="125" y="40"/>
                      <a:pt x="125" y="40"/>
                    </a:cubicBezTo>
                    <a:cubicBezTo>
                      <a:pt x="126" y="39"/>
                      <a:pt x="126" y="39"/>
                      <a:pt x="127" y="39"/>
                    </a:cubicBezTo>
                    <a:cubicBezTo>
                      <a:pt x="128" y="40"/>
                      <a:pt x="129" y="40"/>
                      <a:pt x="130" y="41"/>
                    </a:cubicBezTo>
                    <a:cubicBezTo>
                      <a:pt x="130" y="42"/>
                      <a:pt x="132" y="44"/>
                      <a:pt x="130" y="44"/>
                    </a:cubicBezTo>
                    <a:close/>
                    <a:moveTo>
                      <a:pt x="113" y="28"/>
                    </a:moveTo>
                    <a:cubicBezTo>
                      <a:pt x="113" y="28"/>
                      <a:pt x="113" y="28"/>
                      <a:pt x="113" y="29"/>
                    </a:cubicBezTo>
                    <a:cubicBezTo>
                      <a:pt x="113" y="28"/>
                      <a:pt x="113" y="28"/>
                      <a:pt x="113" y="28"/>
                    </a:cubicBezTo>
                    <a:close/>
                    <a:moveTo>
                      <a:pt x="68" y="5"/>
                    </a:moveTo>
                    <a:cubicBezTo>
                      <a:pt x="68" y="5"/>
                      <a:pt x="67" y="5"/>
                      <a:pt x="67" y="4"/>
                    </a:cubicBezTo>
                    <a:cubicBezTo>
                      <a:pt x="67" y="5"/>
                      <a:pt x="67" y="5"/>
                      <a:pt x="67" y="5"/>
                    </a:cubicBezTo>
                    <a:cubicBezTo>
                      <a:pt x="67" y="5"/>
                      <a:pt x="67" y="5"/>
                      <a:pt x="67" y="5"/>
                    </a:cubicBezTo>
                    <a:cubicBezTo>
                      <a:pt x="67" y="5"/>
                      <a:pt x="67" y="5"/>
                      <a:pt x="68" y="5"/>
                    </a:cubicBezTo>
                    <a:close/>
                    <a:moveTo>
                      <a:pt x="72" y="4"/>
                    </a:moveTo>
                    <a:cubicBezTo>
                      <a:pt x="72" y="4"/>
                      <a:pt x="72" y="4"/>
                      <a:pt x="71" y="4"/>
                    </a:cubicBezTo>
                    <a:cubicBezTo>
                      <a:pt x="72" y="5"/>
                      <a:pt x="72" y="5"/>
                      <a:pt x="72" y="5"/>
                    </a:cubicBezTo>
                    <a:cubicBezTo>
                      <a:pt x="72" y="5"/>
                      <a:pt x="72" y="4"/>
                      <a:pt x="72" y="4"/>
                    </a:cubicBezTo>
                    <a:close/>
                    <a:moveTo>
                      <a:pt x="80" y="15"/>
                    </a:moveTo>
                    <a:cubicBezTo>
                      <a:pt x="80" y="15"/>
                      <a:pt x="81" y="15"/>
                      <a:pt x="80" y="14"/>
                    </a:cubicBezTo>
                    <a:cubicBezTo>
                      <a:pt x="80" y="14"/>
                      <a:pt x="79" y="14"/>
                      <a:pt x="79" y="14"/>
                    </a:cubicBezTo>
                    <a:cubicBezTo>
                      <a:pt x="77" y="14"/>
                      <a:pt x="79" y="15"/>
                      <a:pt x="80" y="15"/>
                    </a:cubicBezTo>
                    <a:close/>
                    <a:moveTo>
                      <a:pt x="90" y="14"/>
                    </a:moveTo>
                    <a:cubicBezTo>
                      <a:pt x="90" y="14"/>
                      <a:pt x="92" y="14"/>
                      <a:pt x="91" y="15"/>
                    </a:cubicBezTo>
                    <a:cubicBezTo>
                      <a:pt x="92" y="15"/>
                      <a:pt x="92" y="15"/>
                      <a:pt x="93" y="15"/>
                    </a:cubicBezTo>
                    <a:cubicBezTo>
                      <a:pt x="93" y="15"/>
                      <a:pt x="93" y="14"/>
                      <a:pt x="93" y="14"/>
                    </a:cubicBezTo>
                    <a:cubicBezTo>
                      <a:pt x="93" y="14"/>
                      <a:pt x="94" y="14"/>
                      <a:pt x="94" y="14"/>
                    </a:cubicBezTo>
                    <a:cubicBezTo>
                      <a:pt x="94" y="14"/>
                      <a:pt x="94" y="13"/>
                      <a:pt x="94" y="13"/>
                    </a:cubicBezTo>
                    <a:cubicBezTo>
                      <a:pt x="94" y="12"/>
                      <a:pt x="94" y="11"/>
                      <a:pt x="93" y="12"/>
                    </a:cubicBezTo>
                    <a:cubicBezTo>
                      <a:pt x="92" y="12"/>
                      <a:pt x="92" y="13"/>
                      <a:pt x="92" y="13"/>
                    </a:cubicBezTo>
                    <a:cubicBezTo>
                      <a:pt x="92" y="13"/>
                      <a:pt x="91" y="14"/>
                      <a:pt x="91" y="13"/>
                    </a:cubicBezTo>
                    <a:cubicBezTo>
                      <a:pt x="90" y="13"/>
                      <a:pt x="90" y="12"/>
                      <a:pt x="90" y="12"/>
                    </a:cubicBezTo>
                    <a:cubicBezTo>
                      <a:pt x="89" y="13"/>
                      <a:pt x="88" y="13"/>
                      <a:pt x="88" y="13"/>
                    </a:cubicBezTo>
                    <a:cubicBezTo>
                      <a:pt x="88" y="14"/>
                      <a:pt x="89" y="14"/>
                      <a:pt x="90" y="14"/>
                    </a:cubicBezTo>
                    <a:close/>
                    <a:moveTo>
                      <a:pt x="117" y="40"/>
                    </a:moveTo>
                    <a:cubicBezTo>
                      <a:pt x="116" y="40"/>
                      <a:pt x="116" y="40"/>
                      <a:pt x="116" y="40"/>
                    </a:cubicBezTo>
                    <a:cubicBezTo>
                      <a:pt x="116" y="40"/>
                      <a:pt x="115" y="40"/>
                      <a:pt x="115" y="40"/>
                    </a:cubicBezTo>
                    <a:cubicBezTo>
                      <a:pt x="115" y="40"/>
                      <a:pt x="115" y="40"/>
                      <a:pt x="115" y="40"/>
                    </a:cubicBezTo>
                    <a:cubicBezTo>
                      <a:pt x="115" y="40"/>
                      <a:pt x="114" y="40"/>
                      <a:pt x="114" y="40"/>
                    </a:cubicBezTo>
                    <a:cubicBezTo>
                      <a:pt x="114" y="40"/>
                      <a:pt x="115" y="40"/>
                      <a:pt x="115" y="40"/>
                    </a:cubicBezTo>
                    <a:cubicBezTo>
                      <a:pt x="115" y="40"/>
                      <a:pt x="115" y="41"/>
                      <a:pt x="116" y="41"/>
                    </a:cubicBezTo>
                    <a:cubicBezTo>
                      <a:pt x="116" y="41"/>
                      <a:pt x="117" y="41"/>
                      <a:pt x="117" y="41"/>
                    </a:cubicBezTo>
                    <a:cubicBezTo>
                      <a:pt x="117" y="41"/>
                      <a:pt x="118" y="41"/>
                      <a:pt x="118" y="41"/>
                    </a:cubicBezTo>
                    <a:cubicBezTo>
                      <a:pt x="118" y="41"/>
                      <a:pt x="117" y="41"/>
                      <a:pt x="117" y="41"/>
                    </a:cubicBezTo>
                    <a:cubicBezTo>
                      <a:pt x="117" y="40"/>
                      <a:pt x="117" y="40"/>
                      <a:pt x="117" y="40"/>
                    </a:cubicBezTo>
                    <a:close/>
                    <a:moveTo>
                      <a:pt x="120" y="39"/>
                    </a:moveTo>
                    <a:cubicBezTo>
                      <a:pt x="120" y="39"/>
                      <a:pt x="121" y="39"/>
                      <a:pt x="121" y="38"/>
                    </a:cubicBezTo>
                    <a:cubicBezTo>
                      <a:pt x="121" y="38"/>
                      <a:pt x="120" y="39"/>
                      <a:pt x="120" y="39"/>
                    </a:cubicBezTo>
                    <a:close/>
                    <a:moveTo>
                      <a:pt x="121" y="38"/>
                    </a:moveTo>
                    <a:cubicBezTo>
                      <a:pt x="120" y="38"/>
                      <a:pt x="120" y="39"/>
                      <a:pt x="120" y="39"/>
                    </a:cubicBezTo>
                    <a:cubicBezTo>
                      <a:pt x="119" y="39"/>
                      <a:pt x="119" y="39"/>
                      <a:pt x="119" y="39"/>
                    </a:cubicBezTo>
                    <a:cubicBezTo>
                      <a:pt x="118" y="39"/>
                      <a:pt x="118" y="39"/>
                      <a:pt x="118" y="39"/>
                    </a:cubicBezTo>
                    <a:cubicBezTo>
                      <a:pt x="118" y="39"/>
                      <a:pt x="118" y="39"/>
                      <a:pt x="119" y="39"/>
                    </a:cubicBezTo>
                    <a:cubicBezTo>
                      <a:pt x="118" y="39"/>
                      <a:pt x="118" y="39"/>
                      <a:pt x="118" y="39"/>
                    </a:cubicBezTo>
                    <a:cubicBezTo>
                      <a:pt x="118" y="40"/>
                      <a:pt x="118" y="40"/>
                      <a:pt x="118" y="40"/>
                    </a:cubicBezTo>
                    <a:cubicBezTo>
                      <a:pt x="118" y="40"/>
                      <a:pt x="118" y="40"/>
                      <a:pt x="119" y="40"/>
                    </a:cubicBezTo>
                    <a:cubicBezTo>
                      <a:pt x="119" y="40"/>
                      <a:pt x="120" y="40"/>
                      <a:pt x="120" y="39"/>
                    </a:cubicBezTo>
                    <a:cubicBezTo>
                      <a:pt x="120" y="39"/>
                      <a:pt x="119" y="39"/>
                      <a:pt x="119" y="39"/>
                    </a:cubicBezTo>
                    <a:cubicBezTo>
                      <a:pt x="119" y="39"/>
                      <a:pt x="119" y="39"/>
                      <a:pt x="119" y="39"/>
                    </a:cubicBezTo>
                    <a:cubicBezTo>
                      <a:pt x="120" y="39"/>
                      <a:pt x="120" y="39"/>
                      <a:pt x="121" y="38"/>
                    </a:cubicBezTo>
                    <a:close/>
                    <a:moveTo>
                      <a:pt x="119" y="38"/>
                    </a:moveTo>
                    <a:cubicBezTo>
                      <a:pt x="119" y="38"/>
                      <a:pt x="118" y="38"/>
                      <a:pt x="118" y="39"/>
                    </a:cubicBezTo>
                    <a:cubicBezTo>
                      <a:pt x="118" y="39"/>
                      <a:pt x="119" y="38"/>
                      <a:pt x="119" y="38"/>
                    </a:cubicBezTo>
                    <a:cubicBezTo>
                      <a:pt x="120" y="38"/>
                      <a:pt x="120" y="39"/>
                      <a:pt x="120" y="38"/>
                    </a:cubicBezTo>
                    <a:cubicBezTo>
                      <a:pt x="121" y="38"/>
                      <a:pt x="121" y="37"/>
                      <a:pt x="121" y="37"/>
                    </a:cubicBezTo>
                    <a:cubicBezTo>
                      <a:pt x="121" y="37"/>
                      <a:pt x="120" y="37"/>
                      <a:pt x="120" y="37"/>
                    </a:cubicBezTo>
                    <a:cubicBezTo>
                      <a:pt x="120" y="37"/>
                      <a:pt x="119" y="37"/>
                      <a:pt x="119" y="38"/>
                    </a:cubicBezTo>
                    <a:close/>
                    <a:moveTo>
                      <a:pt x="121" y="38"/>
                    </a:moveTo>
                    <a:cubicBezTo>
                      <a:pt x="121" y="38"/>
                      <a:pt x="122" y="38"/>
                      <a:pt x="122" y="37"/>
                    </a:cubicBezTo>
                    <a:cubicBezTo>
                      <a:pt x="121" y="37"/>
                      <a:pt x="121" y="38"/>
                      <a:pt x="121" y="38"/>
                    </a:cubicBezTo>
                    <a:close/>
                    <a:moveTo>
                      <a:pt x="122" y="38"/>
                    </a:moveTo>
                    <a:cubicBezTo>
                      <a:pt x="122" y="38"/>
                      <a:pt x="122" y="38"/>
                      <a:pt x="122" y="38"/>
                    </a:cubicBezTo>
                    <a:cubicBezTo>
                      <a:pt x="122" y="38"/>
                      <a:pt x="122" y="38"/>
                      <a:pt x="122" y="38"/>
                    </a:cubicBezTo>
                    <a:close/>
                    <a:moveTo>
                      <a:pt x="121" y="35"/>
                    </a:moveTo>
                    <a:cubicBezTo>
                      <a:pt x="122" y="34"/>
                      <a:pt x="121" y="35"/>
                      <a:pt x="122" y="35"/>
                    </a:cubicBezTo>
                    <a:cubicBezTo>
                      <a:pt x="122" y="35"/>
                      <a:pt x="121" y="34"/>
                      <a:pt x="121" y="35"/>
                    </a:cubicBezTo>
                    <a:close/>
                    <a:moveTo>
                      <a:pt x="123" y="39"/>
                    </a:moveTo>
                    <a:cubicBezTo>
                      <a:pt x="123" y="39"/>
                      <a:pt x="123" y="39"/>
                      <a:pt x="123" y="39"/>
                    </a:cubicBezTo>
                    <a:cubicBezTo>
                      <a:pt x="123" y="40"/>
                      <a:pt x="123" y="39"/>
                      <a:pt x="123" y="39"/>
                    </a:cubicBezTo>
                    <a:close/>
                    <a:moveTo>
                      <a:pt x="122" y="39"/>
                    </a:moveTo>
                    <a:cubicBezTo>
                      <a:pt x="122" y="39"/>
                      <a:pt x="122" y="39"/>
                      <a:pt x="123" y="39"/>
                    </a:cubicBezTo>
                    <a:cubicBezTo>
                      <a:pt x="123" y="39"/>
                      <a:pt x="123" y="38"/>
                      <a:pt x="123" y="38"/>
                    </a:cubicBezTo>
                    <a:cubicBezTo>
                      <a:pt x="123" y="38"/>
                      <a:pt x="123" y="38"/>
                      <a:pt x="123" y="38"/>
                    </a:cubicBezTo>
                    <a:cubicBezTo>
                      <a:pt x="123" y="38"/>
                      <a:pt x="122" y="38"/>
                      <a:pt x="122" y="38"/>
                    </a:cubicBezTo>
                    <a:cubicBezTo>
                      <a:pt x="122" y="39"/>
                      <a:pt x="122" y="39"/>
                      <a:pt x="122" y="39"/>
                    </a:cubicBezTo>
                    <a:close/>
                    <a:moveTo>
                      <a:pt x="121" y="40"/>
                    </a:moveTo>
                    <a:cubicBezTo>
                      <a:pt x="121" y="40"/>
                      <a:pt x="121" y="40"/>
                      <a:pt x="121" y="39"/>
                    </a:cubicBezTo>
                    <a:cubicBezTo>
                      <a:pt x="121" y="39"/>
                      <a:pt x="121" y="39"/>
                      <a:pt x="121" y="39"/>
                    </a:cubicBezTo>
                    <a:cubicBezTo>
                      <a:pt x="121" y="39"/>
                      <a:pt x="120" y="40"/>
                      <a:pt x="121" y="40"/>
                    </a:cubicBezTo>
                    <a:close/>
                    <a:moveTo>
                      <a:pt x="122" y="35"/>
                    </a:moveTo>
                    <a:cubicBezTo>
                      <a:pt x="122" y="35"/>
                      <a:pt x="122" y="35"/>
                      <a:pt x="121" y="35"/>
                    </a:cubicBezTo>
                    <a:cubicBezTo>
                      <a:pt x="122" y="35"/>
                      <a:pt x="122" y="35"/>
                      <a:pt x="122" y="35"/>
                    </a:cubicBezTo>
                    <a:cubicBezTo>
                      <a:pt x="122" y="35"/>
                      <a:pt x="122" y="35"/>
                      <a:pt x="122" y="35"/>
                    </a:cubicBezTo>
                    <a:close/>
                    <a:moveTo>
                      <a:pt x="123" y="39"/>
                    </a:moveTo>
                    <a:cubicBezTo>
                      <a:pt x="123" y="39"/>
                      <a:pt x="122" y="39"/>
                      <a:pt x="122" y="39"/>
                    </a:cubicBezTo>
                    <a:cubicBezTo>
                      <a:pt x="122" y="40"/>
                      <a:pt x="123" y="40"/>
                      <a:pt x="123" y="39"/>
                    </a:cubicBezTo>
                    <a:close/>
                    <a:moveTo>
                      <a:pt x="122" y="39"/>
                    </a:moveTo>
                    <a:cubicBezTo>
                      <a:pt x="121" y="38"/>
                      <a:pt x="120" y="39"/>
                      <a:pt x="120" y="39"/>
                    </a:cubicBezTo>
                    <a:cubicBezTo>
                      <a:pt x="120" y="40"/>
                      <a:pt x="120" y="40"/>
                      <a:pt x="120" y="40"/>
                    </a:cubicBezTo>
                    <a:cubicBezTo>
                      <a:pt x="121" y="39"/>
                      <a:pt x="122" y="39"/>
                      <a:pt x="122" y="39"/>
                    </a:cubicBezTo>
                    <a:close/>
                    <a:moveTo>
                      <a:pt x="123" y="37"/>
                    </a:moveTo>
                    <a:cubicBezTo>
                      <a:pt x="123" y="37"/>
                      <a:pt x="122" y="37"/>
                      <a:pt x="122" y="38"/>
                    </a:cubicBezTo>
                    <a:cubicBezTo>
                      <a:pt x="122" y="38"/>
                      <a:pt x="122" y="38"/>
                      <a:pt x="122" y="38"/>
                    </a:cubicBezTo>
                    <a:cubicBezTo>
                      <a:pt x="123" y="38"/>
                      <a:pt x="123" y="38"/>
                      <a:pt x="123" y="37"/>
                    </a:cubicBezTo>
                    <a:close/>
                    <a:moveTo>
                      <a:pt x="123" y="34"/>
                    </a:moveTo>
                    <a:cubicBezTo>
                      <a:pt x="123" y="34"/>
                      <a:pt x="122" y="34"/>
                      <a:pt x="123" y="35"/>
                    </a:cubicBezTo>
                    <a:cubicBezTo>
                      <a:pt x="123" y="35"/>
                      <a:pt x="123" y="34"/>
                      <a:pt x="123" y="34"/>
                    </a:cubicBezTo>
                    <a:close/>
                    <a:moveTo>
                      <a:pt x="122" y="34"/>
                    </a:moveTo>
                    <a:cubicBezTo>
                      <a:pt x="122" y="34"/>
                      <a:pt x="122" y="33"/>
                      <a:pt x="122" y="34"/>
                    </a:cubicBezTo>
                    <a:cubicBezTo>
                      <a:pt x="122" y="34"/>
                      <a:pt x="122" y="34"/>
                      <a:pt x="122" y="34"/>
                    </a:cubicBezTo>
                    <a:close/>
                    <a:moveTo>
                      <a:pt x="124" y="37"/>
                    </a:moveTo>
                    <a:cubicBezTo>
                      <a:pt x="123" y="37"/>
                      <a:pt x="124" y="37"/>
                      <a:pt x="124" y="37"/>
                    </a:cubicBezTo>
                    <a:cubicBezTo>
                      <a:pt x="124" y="37"/>
                      <a:pt x="124" y="37"/>
                      <a:pt x="124" y="37"/>
                    </a:cubicBezTo>
                    <a:close/>
                    <a:moveTo>
                      <a:pt x="122" y="36"/>
                    </a:moveTo>
                    <a:cubicBezTo>
                      <a:pt x="123" y="36"/>
                      <a:pt x="121" y="35"/>
                      <a:pt x="122" y="36"/>
                    </a:cubicBezTo>
                    <a:close/>
                    <a:moveTo>
                      <a:pt x="122" y="37"/>
                    </a:moveTo>
                    <a:cubicBezTo>
                      <a:pt x="122" y="37"/>
                      <a:pt x="122" y="37"/>
                      <a:pt x="122" y="37"/>
                    </a:cubicBezTo>
                    <a:cubicBezTo>
                      <a:pt x="122" y="37"/>
                      <a:pt x="121" y="37"/>
                      <a:pt x="122" y="3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2" name="Vanuata">
                <a:extLst>
                  <a:ext uri="{FF2B5EF4-FFF2-40B4-BE49-F238E27FC236}">
                    <a16:creationId xmlns:a16="http://schemas.microsoft.com/office/drawing/2014/main" id="{BD6B4D50-0A34-90DC-1415-79F3D355448C}"/>
                  </a:ext>
                </a:extLst>
              </p:cNvPr>
              <p:cNvSpPr>
                <a:spLocks noEditPoints="1"/>
              </p:cNvSpPr>
              <p:nvPr/>
            </p:nvSpPr>
            <p:spPr bwMode="auto">
              <a:xfrm>
                <a:off x="11124935" y="5268724"/>
                <a:ext cx="40344" cy="165970"/>
              </a:xfrm>
              <a:custGeom>
                <a:avLst/>
                <a:gdLst/>
                <a:ahLst/>
                <a:cxnLst>
                  <a:cxn ang="0">
                    <a:pos x="10" y="5"/>
                  </a:cxn>
                  <a:cxn ang="0">
                    <a:pos x="10" y="5"/>
                  </a:cxn>
                  <a:cxn ang="0">
                    <a:pos x="14" y="6"/>
                  </a:cxn>
                  <a:cxn ang="0">
                    <a:pos x="11" y="12"/>
                  </a:cxn>
                  <a:cxn ang="0">
                    <a:pos x="5" y="28"/>
                  </a:cxn>
                  <a:cxn ang="0">
                    <a:pos x="5" y="29"/>
                  </a:cxn>
                  <a:cxn ang="0">
                    <a:pos x="16" y="69"/>
                  </a:cxn>
                  <a:cxn ang="0">
                    <a:pos x="17" y="72"/>
                  </a:cxn>
                  <a:cxn ang="0">
                    <a:pos x="17" y="70"/>
                  </a:cxn>
                  <a:cxn ang="0">
                    <a:pos x="13" y="41"/>
                  </a:cxn>
                  <a:cxn ang="0">
                    <a:pos x="13" y="41"/>
                  </a:cxn>
                  <a:cxn ang="0">
                    <a:pos x="12" y="40"/>
                  </a:cxn>
                  <a:cxn ang="0">
                    <a:pos x="12" y="41"/>
                  </a:cxn>
                  <a:cxn ang="0">
                    <a:pos x="5" y="27"/>
                  </a:cxn>
                  <a:cxn ang="0">
                    <a:pos x="5" y="25"/>
                  </a:cxn>
                  <a:cxn ang="0">
                    <a:pos x="5" y="21"/>
                  </a:cxn>
                  <a:cxn ang="0">
                    <a:pos x="3" y="23"/>
                  </a:cxn>
                  <a:cxn ang="0">
                    <a:pos x="1" y="18"/>
                  </a:cxn>
                  <a:cxn ang="0">
                    <a:pos x="0" y="22"/>
                  </a:cxn>
                  <a:cxn ang="0">
                    <a:pos x="0" y="26"/>
                  </a:cxn>
                  <a:cxn ang="0">
                    <a:pos x="1" y="28"/>
                  </a:cxn>
                  <a:cxn ang="0">
                    <a:pos x="2" y="28"/>
                  </a:cxn>
                  <a:cxn ang="0">
                    <a:pos x="6" y="26"/>
                  </a:cxn>
                  <a:cxn ang="0">
                    <a:pos x="11" y="34"/>
                  </a:cxn>
                  <a:cxn ang="0">
                    <a:pos x="14" y="35"/>
                  </a:cxn>
                  <a:cxn ang="0">
                    <a:pos x="13" y="33"/>
                  </a:cxn>
                  <a:cxn ang="0">
                    <a:pos x="8" y="35"/>
                  </a:cxn>
                  <a:cxn ang="0">
                    <a:pos x="8" y="35"/>
                  </a:cxn>
                  <a:cxn ang="0">
                    <a:pos x="6" y="33"/>
                  </a:cxn>
                  <a:cxn ang="0">
                    <a:pos x="5" y="31"/>
                  </a:cxn>
                  <a:cxn ang="0">
                    <a:pos x="4" y="34"/>
                  </a:cxn>
                  <a:cxn ang="0">
                    <a:pos x="5" y="36"/>
                  </a:cxn>
                  <a:cxn ang="0">
                    <a:pos x="6" y="39"/>
                  </a:cxn>
                  <a:cxn ang="0">
                    <a:pos x="7" y="38"/>
                  </a:cxn>
                  <a:cxn ang="0">
                    <a:pos x="9" y="37"/>
                  </a:cxn>
                  <a:cxn ang="0">
                    <a:pos x="3" y="1"/>
                  </a:cxn>
                  <a:cxn ang="0">
                    <a:pos x="11" y="9"/>
                  </a:cxn>
                  <a:cxn ang="0">
                    <a:pos x="11" y="9"/>
                  </a:cxn>
                  <a:cxn ang="0">
                    <a:pos x="12" y="8"/>
                  </a:cxn>
                  <a:cxn ang="0">
                    <a:pos x="10" y="8"/>
                  </a:cxn>
                  <a:cxn ang="0">
                    <a:pos x="15" y="21"/>
                  </a:cxn>
                  <a:cxn ang="0">
                    <a:pos x="14" y="25"/>
                  </a:cxn>
                  <a:cxn ang="0">
                    <a:pos x="14" y="32"/>
                  </a:cxn>
                  <a:cxn ang="0">
                    <a:pos x="15" y="28"/>
                  </a:cxn>
                  <a:cxn ang="0">
                    <a:pos x="14" y="26"/>
                  </a:cxn>
                  <a:cxn ang="0">
                    <a:pos x="17" y="63"/>
                  </a:cxn>
                  <a:cxn ang="0">
                    <a:pos x="17" y="62"/>
                  </a:cxn>
                  <a:cxn ang="0">
                    <a:pos x="15" y="62"/>
                  </a:cxn>
                  <a:cxn ang="0">
                    <a:pos x="17" y="65"/>
                  </a:cxn>
                  <a:cxn ang="0">
                    <a:pos x="10" y="26"/>
                  </a:cxn>
                  <a:cxn ang="0">
                    <a:pos x="13" y="25"/>
                  </a:cxn>
                  <a:cxn ang="0">
                    <a:pos x="12" y="25"/>
                  </a:cxn>
                  <a:cxn ang="0">
                    <a:pos x="18" y="78"/>
                  </a:cxn>
                  <a:cxn ang="0">
                    <a:pos x="19" y="78"/>
                  </a:cxn>
                  <a:cxn ang="0">
                    <a:pos x="11" y="49"/>
                  </a:cxn>
                  <a:cxn ang="0">
                    <a:pos x="10" y="51"/>
                  </a:cxn>
                  <a:cxn ang="0">
                    <a:pos x="11" y="51"/>
                  </a:cxn>
                  <a:cxn ang="0">
                    <a:pos x="11" y="52"/>
                  </a:cxn>
                  <a:cxn ang="0">
                    <a:pos x="13" y="51"/>
                  </a:cxn>
                </a:cxnLst>
                <a:rect l="0" t="0" r="r" b="b"/>
                <a:pathLst>
                  <a:path w="20" h="79">
                    <a:moveTo>
                      <a:pt x="4" y="4"/>
                    </a:moveTo>
                    <a:cubicBezTo>
                      <a:pt x="4" y="3"/>
                      <a:pt x="5" y="4"/>
                      <a:pt x="4" y="4"/>
                    </a:cubicBezTo>
                    <a:close/>
                    <a:moveTo>
                      <a:pt x="10" y="5"/>
                    </a:moveTo>
                    <a:cubicBezTo>
                      <a:pt x="11" y="5"/>
                      <a:pt x="11" y="5"/>
                      <a:pt x="11" y="5"/>
                    </a:cubicBezTo>
                    <a:cubicBezTo>
                      <a:pt x="11" y="5"/>
                      <a:pt x="10" y="4"/>
                      <a:pt x="11" y="5"/>
                    </a:cubicBezTo>
                    <a:cubicBezTo>
                      <a:pt x="10" y="4"/>
                      <a:pt x="10" y="5"/>
                      <a:pt x="10" y="5"/>
                    </a:cubicBezTo>
                    <a:close/>
                    <a:moveTo>
                      <a:pt x="14" y="6"/>
                    </a:moveTo>
                    <a:cubicBezTo>
                      <a:pt x="14" y="6"/>
                      <a:pt x="13" y="7"/>
                      <a:pt x="13" y="7"/>
                    </a:cubicBezTo>
                    <a:cubicBezTo>
                      <a:pt x="13" y="7"/>
                      <a:pt x="14" y="7"/>
                      <a:pt x="14" y="6"/>
                    </a:cubicBezTo>
                    <a:close/>
                    <a:moveTo>
                      <a:pt x="11" y="14"/>
                    </a:moveTo>
                    <a:cubicBezTo>
                      <a:pt x="11" y="14"/>
                      <a:pt x="11" y="13"/>
                      <a:pt x="12" y="13"/>
                    </a:cubicBezTo>
                    <a:cubicBezTo>
                      <a:pt x="12" y="12"/>
                      <a:pt x="12" y="12"/>
                      <a:pt x="11" y="12"/>
                    </a:cubicBezTo>
                    <a:cubicBezTo>
                      <a:pt x="10" y="12"/>
                      <a:pt x="10" y="12"/>
                      <a:pt x="10" y="13"/>
                    </a:cubicBezTo>
                    <a:cubicBezTo>
                      <a:pt x="9" y="14"/>
                      <a:pt x="10" y="14"/>
                      <a:pt x="11" y="14"/>
                    </a:cubicBezTo>
                    <a:close/>
                    <a:moveTo>
                      <a:pt x="5" y="28"/>
                    </a:moveTo>
                    <a:cubicBezTo>
                      <a:pt x="4" y="28"/>
                      <a:pt x="4" y="28"/>
                      <a:pt x="4" y="28"/>
                    </a:cubicBezTo>
                    <a:cubicBezTo>
                      <a:pt x="3" y="29"/>
                      <a:pt x="4" y="29"/>
                      <a:pt x="5" y="29"/>
                    </a:cubicBezTo>
                    <a:cubicBezTo>
                      <a:pt x="5" y="29"/>
                      <a:pt x="5" y="29"/>
                      <a:pt x="5" y="29"/>
                    </a:cubicBezTo>
                    <a:cubicBezTo>
                      <a:pt x="5" y="28"/>
                      <a:pt x="5" y="28"/>
                      <a:pt x="5" y="28"/>
                    </a:cubicBezTo>
                    <a:close/>
                    <a:moveTo>
                      <a:pt x="16" y="69"/>
                    </a:moveTo>
                    <a:cubicBezTo>
                      <a:pt x="16" y="69"/>
                      <a:pt x="17" y="69"/>
                      <a:pt x="16" y="69"/>
                    </a:cubicBezTo>
                    <a:cubicBezTo>
                      <a:pt x="16" y="69"/>
                      <a:pt x="16" y="69"/>
                      <a:pt x="16" y="69"/>
                    </a:cubicBezTo>
                    <a:cubicBezTo>
                      <a:pt x="15" y="69"/>
                      <a:pt x="15" y="70"/>
                      <a:pt x="15" y="71"/>
                    </a:cubicBezTo>
                    <a:cubicBezTo>
                      <a:pt x="15" y="72"/>
                      <a:pt x="16" y="72"/>
                      <a:pt x="17" y="72"/>
                    </a:cubicBezTo>
                    <a:cubicBezTo>
                      <a:pt x="17" y="72"/>
                      <a:pt x="17" y="72"/>
                      <a:pt x="17" y="72"/>
                    </a:cubicBezTo>
                    <a:cubicBezTo>
                      <a:pt x="17" y="71"/>
                      <a:pt x="17" y="71"/>
                      <a:pt x="17" y="71"/>
                    </a:cubicBezTo>
                    <a:cubicBezTo>
                      <a:pt x="17" y="71"/>
                      <a:pt x="17" y="70"/>
                      <a:pt x="17" y="70"/>
                    </a:cubicBezTo>
                    <a:cubicBezTo>
                      <a:pt x="16" y="70"/>
                      <a:pt x="16" y="70"/>
                      <a:pt x="16" y="69"/>
                    </a:cubicBezTo>
                    <a:close/>
                    <a:moveTo>
                      <a:pt x="12" y="41"/>
                    </a:moveTo>
                    <a:cubicBezTo>
                      <a:pt x="12" y="41"/>
                      <a:pt x="13" y="41"/>
                      <a:pt x="13" y="41"/>
                    </a:cubicBezTo>
                    <a:cubicBezTo>
                      <a:pt x="13" y="41"/>
                      <a:pt x="14" y="41"/>
                      <a:pt x="14" y="41"/>
                    </a:cubicBezTo>
                    <a:cubicBezTo>
                      <a:pt x="14" y="41"/>
                      <a:pt x="15" y="41"/>
                      <a:pt x="14" y="41"/>
                    </a:cubicBezTo>
                    <a:cubicBezTo>
                      <a:pt x="14" y="40"/>
                      <a:pt x="14" y="41"/>
                      <a:pt x="13" y="41"/>
                    </a:cubicBezTo>
                    <a:cubicBezTo>
                      <a:pt x="14" y="41"/>
                      <a:pt x="13" y="40"/>
                      <a:pt x="13" y="40"/>
                    </a:cubicBezTo>
                    <a:cubicBezTo>
                      <a:pt x="13" y="40"/>
                      <a:pt x="13" y="40"/>
                      <a:pt x="13" y="40"/>
                    </a:cubicBezTo>
                    <a:cubicBezTo>
                      <a:pt x="13" y="39"/>
                      <a:pt x="13" y="40"/>
                      <a:pt x="12" y="40"/>
                    </a:cubicBezTo>
                    <a:cubicBezTo>
                      <a:pt x="12" y="39"/>
                      <a:pt x="13" y="39"/>
                      <a:pt x="12" y="38"/>
                    </a:cubicBezTo>
                    <a:cubicBezTo>
                      <a:pt x="12" y="38"/>
                      <a:pt x="11" y="40"/>
                      <a:pt x="12" y="41"/>
                    </a:cubicBezTo>
                    <a:cubicBezTo>
                      <a:pt x="12" y="41"/>
                      <a:pt x="12" y="41"/>
                      <a:pt x="12" y="41"/>
                    </a:cubicBezTo>
                    <a:close/>
                    <a:moveTo>
                      <a:pt x="5" y="28"/>
                    </a:moveTo>
                    <a:cubicBezTo>
                      <a:pt x="5" y="28"/>
                      <a:pt x="5" y="27"/>
                      <a:pt x="5" y="27"/>
                    </a:cubicBezTo>
                    <a:cubicBezTo>
                      <a:pt x="5" y="27"/>
                      <a:pt x="5" y="27"/>
                      <a:pt x="5" y="27"/>
                    </a:cubicBezTo>
                    <a:cubicBezTo>
                      <a:pt x="5" y="27"/>
                      <a:pt x="3" y="28"/>
                      <a:pt x="5" y="28"/>
                    </a:cubicBezTo>
                    <a:close/>
                    <a:moveTo>
                      <a:pt x="6" y="26"/>
                    </a:moveTo>
                    <a:cubicBezTo>
                      <a:pt x="6" y="26"/>
                      <a:pt x="5" y="25"/>
                      <a:pt x="5" y="25"/>
                    </a:cubicBezTo>
                    <a:cubicBezTo>
                      <a:pt x="6" y="25"/>
                      <a:pt x="5" y="24"/>
                      <a:pt x="5" y="24"/>
                    </a:cubicBezTo>
                    <a:cubicBezTo>
                      <a:pt x="5" y="24"/>
                      <a:pt x="6" y="23"/>
                      <a:pt x="5" y="22"/>
                    </a:cubicBezTo>
                    <a:cubicBezTo>
                      <a:pt x="5" y="23"/>
                      <a:pt x="5" y="22"/>
                      <a:pt x="5" y="21"/>
                    </a:cubicBezTo>
                    <a:cubicBezTo>
                      <a:pt x="5" y="21"/>
                      <a:pt x="5" y="21"/>
                      <a:pt x="5" y="20"/>
                    </a:cubicBezTo>
                    <a:cubicBezTo>
                      <a:pt x="4" y="20"/>
                      <a:pt x="4" y="20"/>
                      <a:pt x="4" y="21"/>
                    </a:cubicBezTo>
                    <a:cubicBezTo>
                      <a:pt x="4" y="22"/>
                      <a:pt x="4" y="23"/>
                      <a:pt x="3" y="23"/>
                    </a:cubicBezTo>
                    <a:cubicBezTo>
                      <a:pt x="2" y="23"/>
                      <a:pt x="2" y="22"/>
                      <a:pt x="2" y="22"/>
                    </a:cubicBezTo>
                    <a:cubicBezTo>
                      <a:pt x="2" y="21"/>
                      <a:pt x="2" y="21"/>
                      <a:pt x="2" y="20"/>
                    </a:cubicBezTo>
                    <a:cubicBezTo>
                      <a:pt x="2" y="19"/>
                      <a:pt x="2" y="18"/>
                      <a:pt x="1" y="18"/>
                    </a:cubicBezTo>
                    <a:cubicBezTo>
                      <a:pt x="1" y="17"/>
                      <a:pt x="1" y="17"/>
                      <a:pt x="1" y="17"/>
                    </a:cubicBezTo>
                    <a:cubicBezTo>
                      <a:pt x="0" y="18"/>
                      <a:pt x="0" y="18"/>
                      <a:pt x="0" y="19"/>
                    </a:cubicBezTo>
                    <a:cubicBezTo>
                      <a:pt x="0" y="20"/>
                      <a:pt x="0" y="21"/>
                      <a:pt x="0" y="22"/>
                    </a:cubicBezTo>
                    <a:cubicBezTo>
                      <a:pt x="0" y="22"/>
                      <a:pt x="0" y="23"/>
                      <a:pt x="0" y="23"/>
                    </a:cubicBezTo>
                    <a:cubicBezTo>
                      <a:pt x="0" y="24"/>
                      <a:pt x="0" y="24"/>
                      <a:pt x="0" y="25"/>
                    </a:cubicBezTo>
                    <a:cubicBezTo>
                      <a:pt x="0" y="25"/>
                      <a:pt x="0" y="25"/>
                      <a:pt x="0" y="26"/>
                    </a:cubicBezTo>
                    <a:cubicBezTo>
                      <a:pt x="0" y="26"/>
                      <a:pt x="0" y="27"/>
                      <a:pt x="0" y="27"/>
                    </a:cubicBezTo>
                    <a:cubicBezTo>
                      <a:pt x="0" y="27"/>
                      <a:pt x="1" y="27"/>
                      <a:pt x="1" y="27"/>
                    </a:cubicBezTo>
                    <a:cubicBezTo>
                      <a:pt x="1" y="28"/>
                      <a:pt x="0" y="28"/>
                      <a:pt x="1" y="28"/>
                    </a:cubicBezTo>
                    <a:cubicBezTo>
                      <a:pt x="1" y="28"/>
                      <a:pt x="1" y="28"/>
                      <a:pt x="2" y="28"/>
                    </a:cubicBezTo>
                    <a:cubicBezTo>
                      <a:pt x="2" y="28"/>
                      <a:pt x="2" y="28"/>
                      <a:pt x="2" y="28"/>
                    </a:cubicBezTo>
                    <a:cubicBezTo>
                      <a:pt x="2" y="28"/>
                      <a:pt x="2" y="28"/>
                      <a:pt x="2" y="28"/>
                    </a:cubicBezTo>
                    <a:cubicBezTo>
                      <a:pt x="3" y="27"/>
                      <a:pt x="3" y="28"/>
                      <a:pt x="3" y="28"/>
                    </a:cubicBezTo>
                    <a:cubicBezTo>
                      <a:pt x="4" y="28"/>
                      <a:pt x="4" y="27"/>
                      <a:pt x="5" y="27"/>
                    </a:cubicBezTo>
                    <a:cubicBezTo>
                      <a:pt x="5" y="27"/>
                      <a:pt x="6" y="27"/>
                      <a:pt x="6" y="26"/>
                    </a:cubicBezTo>
                    <a:close/>
                    <a:moveTo>
                      <a:pt x="13" y="33"/>
                    </a:moveTo>
                    <a:cubicBezTo>
                      <a:pt x="13" y="33"/>
                      <a:pt x="13" y="33"/>
                      <a:pt x="12" y="34"/>
                    </a:cubicBezTo>
                    <a:cubicBezTo>
                      <a:pt x="12" y="34"/>
                      <a:pt x="12" y="34"/>
                      <a:pt x="11" y="34"/>
                    </a:cubicBezTo>
                    <a:cubicBezTo>
                      <a:pt x="11" y="34"/>
                      <a:pt x="10" y="35"/>
                      <a:pt x="10" y="35"/>
                    </a:cubicBezTo>
                    <a:cubicBezTo>
                      <a:pt x="11" y="36"/>
                      <a:pt x="12" y="36"/>
                      <a:pt x="12" y="36"/>
                    </a:cubicBezTo>
                    <a:cubicBezTo>
                      <a:pt x="13" y="36"/>
                      <a:pt x="14" y="36"/>
                      <a:pt x="14" y="35"/>
                    </a:cubicBezTo>
                    <a:cubicBezTo>
                      <a:pt x="14" y="35"/>
                      <a:pt x="14" y="35"/>
                      <a:pt x="13" y="35"/>
                    </a:cubicBezTo>
                    <a:cubicBezTo>
                      <a:pt x="13" y="35"/>
                      <a:pt x="13" y="34"/>
                      <a:pt x="13" y="34"/>
                    </a:cubicBezTo>
                    <a:cubicBezTo>
                      <a:pt x="13" y="34"/>
                      <a:pt x="14" y="33"/>
                      <a:pt x="13" y="33"/>
                    </a:cubicBezTo>
                    <a:close/>
                    <a:moveTo>
                      <a:pt x="9" y="37"/>
                    </a:moveTo>
                    <a:cubicBezTo>
                      <a:pt x="8" y="37"/>
                      <a:pt x="9" y="37"/>
                      <a:pt x="9" y="36"/>
                    </a:cubicBezTo>
                    <a:cubicBezTo>
                      <a:pt x="9" y="36"/>
                      <a:pt x="9" y="36"/>
                      <a:pt x="8" y="35"/>
                    </a:cubicBezTo>
                    <a:cubicBezTo>
                      <a:pt x="8" y="35"/>
                      <a:pt x="8" y="35"/>
                      <a:pt x="8" y="35"/>
                    </a:cubicBezTo>
                    <a:cubicBezTo>
                      <a:pt x="8" y="35"/>
                      <a:pt x="8" y="35"/>
                      <a:pt x="8" y="35"/>
                    </a:cubicBezTo>
                    <a:cubicBezTo>
                      <a:pt x="8" y="35"/>
                      <a:pt x="8" y="35"/>
                      <a:pt x="8" y="35"/>
                    </a:cubicBezTo>
                    <a:cubicBezTo>
                      <a:pt x="7" y="34"/>
                      <a:pt x="7" y="34"/>
                      <a:pt x="7" y="34"/>
                    </a:cubicBezTo>
                    <a:cubicBezTo>
                      <a:pt x="6" y="34"/>
                      <a:pt x="7" y="33"/>
                      <a:pt x="6" y="33"/>
                    </a:cubicBezTo>
                    <a:cubicBezTo>
                      <a:pt x="6" y="34"/>
                      <a:pt x="6" y="33"/>
                      <a:pt x="6" y="33"/>
                    </a:cubicBezTo>
                    <a:cubicBezTo>
                      <a:pt x="6" y="32"/>
                      <a:pt x="6" y="32"/>
                      <a:pt x="5" y="31"/>
                    </a:cubicBezTo>
                    <a:cubicBezTo>
                      <a:pt x="5" y="31"/>
                      <a:pt x="5" y="31"/>
                      <a:pt x="5" y="31"/>
                    </a:cubicBezTo>
                    <a:cubicBezTo>
                      <a:pt x="5" y="31"/>
                      <a:pt x="5" y="31"/>
                      <a:pt x="5" y="31"/>
                    </a:cubicBezTo>
                    <a:cubicBezTo>
                      <a:pt x="4" y="31"/>
                      <a:pt x="4" y="32"/>
                      <a:pt x="4" y="32"/>
                    </a:cubicBezTo>
                    <a:cubicBezTo>
                      <a:pt x="4" y="32"/>
                      <a:pt x="3" y="33"/>
                      <a:pt x="3" y="33"/>
                    </a:cubicBezTo>
                    <a:cubicBezTo>
                      <a:pt x="4" y="34"/>
                      <a:pt x="4" y="34"/>
                      <a:pt x="4" y="34"/>
                    </a:cubicBezTo>
                    <a:cubicBezTo>
                      <a:pt x="5" y="34"/>
                      <a:pt x="5" y="33"/>
                      <a:pt x="5" y="34"/>
                    </a:cubicBezTo>
                    <a:cubicBezTo>
                      <a:pt x="5" y="34"/>
                      <a:pt x="5" y="35"/>
                      <a:pt x="5" y="35"/>
                    </a:cubicBezTo>
                    <a:cubicBezTo>
                      <a:pt x="5" y="35"/>
                      <a:pt x="5" y="36"/>
                      <a:pt x="5" y="36"/>
                    </a:cubicBezTo>
                    <a:cubicBezTo>
                      <a:pt x="5" y="36"/>
                      <a:pt x="5" y="36"/>
                      <a:pt x="5" y="36"/>
                    </a:cubicBezTo>
                    <a:cubicBezTo>
                      <a:pt x="5" y="37"/>
                      <a:pt x="5" y="37"/>
                      <a:pt x="5" y="38"/>
                    </a:cubicBezTo>
                    <a:cubicBezTo>
                      <a:pt x="5" y="37"/>
                      <a:pt x="5" y="38"/>
                      <a:pt x="6" y="39"/>
                    </a:cubicBezTo>
                    <a:cubicBezTo>
                      <a:pt x="6" y="38"/>
                      <a:pt x="6" y="38"/>
                      <a:pt x="6" y="38"/>
                    </a:cubicBezTo>
                    <a:cubicBezTo>
                      <a:pt x="6" y="38"/>
                      <a:pt x="6" y="38"/>
                      <a:pt x="7" y="38"/>
                    </a:cubicBezTo>
                    <a:cubicBezTo>
                      <a:pt x="7" y="38"/>
                      <a:pt x="7" y="38"/>
                      <a:pt x="7" y="38"/>
                    </a:cubicBezTo>
                    <a:cubicBezTo>
                      <a:pt x="7" y="37"/>
                      <a:pt x="8" y="38"/>
                      <a:pt x="8" y="38"/>
                    </a:cubicBezTo>
                    <a:cubicBezTo>
                      <a:pt x="8" y="38"/>
                      <a:pt x="8" y="38"/>
                      <a:pt x="8" y="38"/>
                    </a:cubicBezTo>
                    <a:cubicBezTo>
                      <a:pt x="9" y="38"/>
                      <a:pt x="9" y="37"/>
                      <a:pt x="9" y="37"/>
                    </a:cubicBezTo>
                    <a:cubicBezTo>
                      <a:pt x="9" y="37"/>
                      <a:pt x="9" y="37"/>
                      <a:pt x="9" y="37"/>
                    </a:cubicBezTo>
                    <a:close/>
                    <a:moveTo>
                      <a:pt x="3" y="0"/>
                    </a:moveTo>
                    <a:cubicBezTo>
                      <a:pt x="3" y="0"/>
                      <a:pt x="3" y="1"/>
                      <a:pt x="3" y="1"/>
                    </a:cubicBezTo>
                    <a:cubicBezTo>
                      <a:pt x="3" y="1"/>
                      <a:pt x="3" y="1"/>
                      <a:pt x="4" y="1"/>
                    </a:cubicBezTo>
                    <a:cubicBezTo>
                      <a:pt x="4" y="1"/>
                      <a:pt x="4" y="0"/>
                      <a:pt x="3" y="0"/>
                    </a:cubicBezTo>
                    <a:close/>
                    <a:moveTo>
                      <a:pt x="11" y="9"/>
                    </a:moveTo>
                    <a:cubicBezTo>
                      <a:pt x="11" y="9"/>
                      <a:pt x="11" y="9"/>
                      <a:pt x="11" y="9"/>
                    </a:cubicBezTo>
                    <a:cubicBezTo>
                      <a:pt x="11" y="9"/>
                      <a:pt x="11" y="9"/>
                      <a:pt x="11" y="10"/>
                    </a:cubicBezTo>
                    <a:cubicBezTo>
                      <a:pt x="11" y="9"/>
                      <a:pt x="11" y="9"/>
                      <a:pt x="11" y="9"/>
                    </a:cubicBezTo>
                    <a:cubicBezTo>
                      <a:pt x="11" y="9"/>
                      <a:pt x="12" y="9"/>
                      <a:pt x="12" y="9"/>
                    </a:cubicBezTo>
                    <a:cubicBezTo>
                      <a:pt x="12" y="9"/>
                      <a:pt x="12" y="9"/>
                      <a:pt x="12" y="9"/>
                    </a:cubicBezTo>
                    <a:cubicBezTo>
                      <a:pt x="12" y="8"/>
                      <a:pt x="12" y="9"/>
                      <a:pt x="12" y="8"/>
                    </a:cubicBezTo>
                    <a:cubicBezTo>
                      <a:pt x="12" y="9"/>
                      <a:pt x="12" y="8"/>
                      <a:pt x="12" y="8"/>
                    </a:cubicBezTo>
                    <a:cubicBezTo>
                      <a:pt x="12" y="8"/>
                      <a:pt x="12" y="8"/>
                      <a:pt x="12" y="7"/>
                    </a:cubicBezTo>
                    <a:cubicBezTo>
                      <a:pt x="11" y="7"/>
                      <a:pt x="11" y="7"/>
                      <a:pt x="10" y="8"/>
                    </a:cubicBezTo>
                    <a:cubicBezTo>
                      <a:pt x="10" y="8"/>
                      <a:pt x="10" y="8"/>
                      <a:pt x="11" y="9"/>
                    </a:cubicBezTo>
                    <a:close/>
                    <a:moveTo>
                      <a:pt x="15" y="23"/>
                    </a:moveTo>
                    <a:cubicBezTo>
                      <a:pt x="15" y="22"/>
                      <a:pt x="15" y="22"/>
                      <a:pt x="15" y="21"/>
                    </a:cubicBezTo>
                    <a:cubicBezTo>
                      <a:pt x="15" y="21"/>
                      <a:pt x="15" y="20"/>
                      <a:pt x="15" y="20"/>
                    </a:cubicBezTo>
                    <a:cubicBezTo>
                      <a:pt x="15" y="20"/>
                      <a:pt x="15" y="21"/>
                      <a:pt x="15" y="21"/>
                    </a:cubicBezTo>
                    <a:cubicBezTo>
                      <a:pt x="15" y="23"/>
                      <a:pt x="14" y="24"/>
                      <a:pt x="14" y="25"/>
                    </a:cubicBezTo>
                    <a:cubicBezTo>
                      <a:pt x="15" y="26"/>
                      <a:pt x="15" y="24"/>
                      <a:pt x="15" y="23"/>
                    </a:cubicBezTo>
                    <a:close/>
                    <a:moveTo>
                      <a:pt x="14" y="30"/>
                    </a:moveTo>
                    <a:cubicBezTo>
                      <a:pt x="14" y="30"/>
                      <a:pt x="13" y="32"/>
                      <a:pt x="14" y="32"/>
                    </a:cubicBezTo>
                    <a:cubicBezTo>
                      <a:pt x="15" y="32"/>
                      <a:pt x="15" y="30"/>
                      <a:pt x="15" y="30"/>
                    </a:cubicBezTo>
                    <a:cubicBezTo>
                      <a:pt x="15" y="30"/>
                      <a:pt x="15" y="30"/>
                      <a:pt x="15" y="29"/>
                    </a:cubicBezTo>
                    <a:cubicBezTo>
                      <a:pt x="15" y="29"/>
                      <a:pt x="15" y="29"/>
                      <a:pt x="15" y="28"/>
                    </a:cubicBezTo>
                    <a:cubicBezTo>
                      <a:pt x="15" y="28"/>
                      <a:pt x="15" y="28"/>
                      <a:pt x="15" y="27"/>
                    </a:cubicBezTo>
                    <a:cubicBezTo>
                      <a:pt x="15" y="27"/>
                      <a:pt x="15" y="26"/>
                      <a:pt x="15" y="26"/>
                    </a:cubicBezTo>
                    <a:cubicBezTo>
                      <a:pt x="15" y="26"/>
                      <a:pt x="14" y="26"/>
                      <a:pt x="14" y="26"/>
                    </a:cubicBezTo>
                    <a:cubicBezTo>
                      <a:pt x="14" y="27"/>
                      <a:pt x="14" y="27"/>
                      <a:pt x="14" y="28"/>
                    </a:cubicBezTo>
                    <a:cubicBezTo>
                      <a:pt x="14" y="29"/>
                      <a:pt x="14" y="29"/>
                      <a:pt x="14" y="30"/>
                    </a:cubicBezTo>
                    <a:close/>
                    <a:moveTo>
                      <a:pt x="17" y="63"/>
                    </a:moveTo>
                    <a:cubicBezTo>
                      <a:pt x="16" y="62"/>
                      <a:pt x="18" y="63"/>
                      <a:pt x="17" y="62"/>
                    </a:cubicBezTo>
                    <a:cubicBezTo>
                      <a:pt x="17" y="62"/>
                      <a:pt x="17" y="62"/>
                      <a:pt x="17" y="62"/>
                    </a:cubicBezTo>
                    <a:cubicBezTo>
                      <a:pt x="16" y="62"/>
                      <a:pt x="17" y="62"/>
                      <a:pt x="17" y="62"/>
                    </a:cubicBezTo>
                    <a:cubicBezTo>
                      <a:pt x="16" y="61"/>
                      <a:pt x="16" y="61"/>
                      <a:pt x="15" y="61"/>
                    </a:cubicBezTo>
                    <a:cubicBezTo>
                      <a:pt x="15" y="61"/>
                      <a:pt x="15" y="61"/>
                      <a:pt x="15" y="61"/>
                    </a:cubicBezTo>
                    <a:cubicBezTo>
                      <a:pt x="15" y="61"/>
                      <a:pt x="15" y="62"/>
                      <a:pt x="15" y="62"/>
                    </a:cubicBezTo>
                    <a:cubicBezTo>
                      <a:pt x="15" y="62"/>
                      <a:pt x="15" y="63"/>
                      <a:pt x="15" y="63"/>
                    </a:cubicBezTo>
                    <a:cubicBezTo>
                      <a:pt x="14" y="64"/>
                      <a:pt x="15" y="64"/>
                      <a:pt x="15" y="64"/>
                    </a:cubicBezTo>
                    <a:cubicBezTo>
                      <a:pt x="15" y="64"/>
                      <a:pt x="17" y="65"/>
                      <a:pt x="17" y="65"/>
                    </a:cubicBezTo>
                    <a:cubicBezTo>
                      <a:pt x="17" y="65"/>
                      <a:pt x="18" y="64"/>
                      <a:pt x="17" y="64"/>
                    </a:cubicBezTo>
                    <a:cubicBezTo>
                      <a:pt x="17" y="63"/>
                      <a:pt x="17" y="63"/>
                      <a:pt x="17" y="63"/>
                    </a:cubicBezTo>
                    <a:close/>
                    <a:moveTo>
                      <a:pt x="10" y="26"/>
                    </a:moveTo>
                    <a:cubicBezTo>
                      <a:pt x="9" y="26"/>
                      <a:pt x="11" y="26"/>
                      <a:pt x="11" y="26"/>
                    </a:cubicBezTo>
                    <a:cubicBezTo>
                      <a:pt x="12" y="26"/>
                      <a:pt x="12" y="26"/>
                      <a:pt x="12" y="26"/>
                    </a:cubicBezTo>
                    <a:cubicBezTo>
                      <a:pt x="13" y="25"/>
                      <a:pt x="13" y="25"/>
                      <a:pt x="13" y="25"/>
                    </a:cubicBezTo>
                    <a:cubicBezTo>
                      <a:pt x="13" y="25"/>
                      <a:pt x="13" y="24"/>
                      <a:pt x="13" y="24"/>
                    </a:cubicBezTo>
                    <a:cubicBezTo>
                      <a:pt x="13" y="24"/>
                      <a:pt x="12" y="24"/>
                      <a:pt x="12" y="24"/>
                    </a:cubicBezTo>
                    <a:cubicBezTo>
                      <a:pt x="12" y="24"/>
                      <a:pt x="12" y="25"/>
                      <a:pt x="12" y="25"/>
                    </a:cubicBezTo>
                    <a:cubicBezTo>
                      <a:pt x="11" y="25"/>
                      <a:pt x="11" y="25"/>
                      <a:pt x="10" y="26"/>
                    </a:cubicBezTo>
                    <a:close/>
                    <a:moveTo>
                      <a:pt x="19" y="78"/>
                    </a:moveTo>
                    <a:cubicBezTo>
                      <a:pt x="19" y="78"/>
                      <a:pt x="18" y="78"/>
                      <a:pt x="18" y="78"/>
                    </a:cubicBezTo>
                    <a:cubicBezTo>
                      <a:pt x="18" y="78"/>
                      <a:pt x="18" y="78"/>
                      <a:pt x="18" y="78"/>
                    </a:cubicBezTo>
                    <a:cubicBezTo>
                      <a:pt x="18" y="79"/>
                      <a:pt x="18" y="79"/>
                      <a:pt x="19" y="79"/>
                    </a:cubicBezTo>
                    <a:cubicBezTo>
                      <a:pt x="20" y="79"/>
                      <a:pt x="20" y="77"/>
                      <a:pt x="19" y="78"/>
                    </a:cubicBezTo>
                    <a:close/>
                    <a:moveTo>
                      <a:pt x="13" y="50"/>
                    </a:moveTo>
                    <a:cubicBezTo>
                      <a:pt x="12" y="49"/>
                      <a:pt x="12" y="49"/>
                      <a:pt x="12" y="49"/>
                    </a:cubicBezTo>
                    <a:cubicBezTo>
                      <a:pt x="11" y="49"/>
                      <a:pt x="11" y="49"/>
                      <a:pt x="11" y="49"/>
                    </a:cubicBezTo>
                    <a:cubicBezTo>
                      <a:pt x="11" y="49"/>
                      <a:pt x="10" y="50"/>
                      <a:pt x="10" y="50"/>
                    </a:cubicBezTo>
                    <a:cubicBezTo>
                      <a:pt x="10" y="50"/>
                      <a:pt x="10" y="50"/>
                      <a:pt x="9" y="51"/>
                    </a:cubicBezTo>
                    <a:cubicBezTo>
                      <a:pt x="9" y="52"/>
                      <a:pt x="10" y="51"/>
                      <a:pt x="10" y="51"/>
                    </a:cubicBezTo>
                    <a:cubicBezTo>
                      <a:pt x="10" y="51"/>
                      <a:pt x="11" y="51"/>
                      <a:pt x="11" y="51"/>
                    </a:cubicBezTo>
                    <a:cubicBezTo>
                      <a:pt x="11" y="52"/>
                      <a:pt x="10" y="51"/>
                      <a:pt x="10" y="52"/>
                    </a:cubicBezTo>
                    <a:cubicBezTo>
                      <a:pt x="10" y="52"/>
                      <a:pt x="10" y="52"/>
                      <a:pt x="11" y="51"/>
                    </a:cubicBezTo>
                    <a:cubicBezTo>
                      <a:pt x="11" y="52"/>
                      <a:pt x="11" y="52"/>
                      <a:pt x="10" y="52"/>
                    </a:cubicBezTo>
                    <a:cubicBezTo>
                      <a:pt x="11" y="52"/>
                      <a:pt x="11" y="52"/>
                      <a:pt x="11" y="52"/>
                    </a:cubicBezTo>
                    <a:cubicBezTo>
                      <a:pt x="11" y="52"/>
                      <a:pt x="11" y="52"/>
                      <a:pt x="11" y="52"/>
                    </a:cubicBezTo>
                    <a:cubicBezTo>
                      <a:pt x="11" y="52"/>
                      <a:pt x="11" y="52"/>
                      <a:pt x="11" y="52"/>
                    </a:cubicBezTo>
                    <a:cubicBezTo>
                      <a:pt x="12" y="52"/>
                      <a:pt x="12" y="52"/>
                      <a:pt x="13" y="52"/>
                    </a:cubicBezTo>
                    <a:cubicBezTo>
                      <a:pt x="13" y="52"/>
                      <a:pt x="13" y="52"/>
                      <a:pt x="13" y="51"/>
                    </a:cubicBezTo>
                    <a:cubicBezTo>
                      <a:pt x="13" y="51"/>
                      <a:pt x="13" y="51"/>
                      <a:pt x="13" y="51"/>
                    </a:cubicBezTo>
                    <a:cubicBezTo>
                      <a:pt x="13" y="51"/>
                      <a:pt x="13" y="50"/>
                      <a:pt x="13" y="5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3" name="Uzbakistan">
                <a:extLst>
                  <a:ext uri="{FF2B5EF4-FFF2-40B4-BE49-F238E27FC236}">
                    <a16:creationId xmlns:a16="http://schemas.microsoft.com/office/drawing/2014/main" id="{D0F4DACE-82A6-AFDC-098E-0362AE93B625}"/>
                  </a:ext>
                </a:extLst>
              </p:cNvPr>
              <p:cNvSpPr>
                <a:spLocks noEditPoints="1"/>
              </p:cNvSpPr>
              <p:nvPr/>
            </p:nvSpPr>
            <p:spPr bwMode="auto">
              <a:xfrm>
                <a:off x="8888076" y="3911850"/>
                <a:ext cx="332279" cy="193923"/>
              </a:xfrm>
              <a:custGeom>
                <a:avLst/>
                <a:gdLst/>
                <a:ahLst/>
                <a:cxnLst>
                  <a:cxn ang="0">
                    <a:pos x="148" y="60"/>
                  </a:cxn>
                  <a:cxn ang="0">
                    <a:pos x="148" y="61"/>
                  </a:cxn>
                  <a:cxn ang="0">
                    <a:pos x="143" y="63"/>
                  </a:cxn>
                  <a:cxn ang="0">
                    <a:pos x="157" y="55"/>
                  </a:cxn>
                  <a:cxn ang="0">
                    <a:pos x="155" y="57"/>
                  </a:cxn>
                  <a:cxn ang="0">
                    <a:pos x="149" y="58"/>
                  </a:cxn>
                  <a:cxn ang="0">
                    <a:pos x="139" y="56"/>
                  </a:cxn>
                  <a:cxn ang="0">
                    <a:pos x="141" y="51"/>
                  </a:cxn>
                  <a:cxn ang="0">
                    <a:pos x="134" y="53"/>
                  </a:cxn>
                  <a:cxn ang="0">
                    <a:pos x="129" y="55"/>
                  </a:cxn>
                  <a:cxn ang="0">
                    <a:pos x="125" y="59"/>
                  </a:cxn>
                  <a:cxn ang="0">
                    <a:pos x="126" y="60"/>
                  </a:cxn>
                  <a:cxn ang="0">
                    <a:pos x="126" y="65"/>
                  </a:cxn>
                  <a:cxn ang="0">
                    <a:pos x="116" y="69"/>
                  </a:cxn>
                  <a:cxn ang="0">
                    <a:pos x="123" y="76"/>
                  </a:cxn>
                  <a:cxn ang="0">
                    <a:pos x="124" y="88"/>
                  </a:cxn>
                  <a:cxn ang="0">
                    <a:pos x="116" y="90"/>
                  </a:cxn>
                  <a:cxn ang="0">
                    <a:pos x="110" y="82"/>
                  </a:cxn>
                  <a:cxn ang="0">
                    <a:pos x="99" y="78"/>
                  </a:cxn>
                  <a:cxn ang="0">
                    <a:pos x="85" y="71"/>
                  </a:cxn>
                  <a:cxn ang="0">
                    <a:pos x="68" y="57"/>
                  </a:cxn>
                  <a:cxn ang="0">
                    <a:pos x="57" y="48"/>
                  </a:cxn>
                  <a:cxn ang="0">
                    <a:pos x="46" y="46"/>
                  </a:cxn>
                  <a:cxn ang="0">
                    <a:pos x="44" y="40"/>
                  </a:cxn>
                  <a:cxn ang="0">
                    <a:pos x="40" y="36"/>
                  </a:cxn>
                  <a:cxn ang="0">
                    <a:pos x="27" y="32"/>
                  </a:cxn>
                  <a:cxn ang="0">
                    <a:pos x="28" y="35"/>
                  </a:cxn>
                  <a:cxn ang="0">
                    <a:pos x="24" y="36"/>
                  </a:cxn>
                  <a:cxn ang="0">
                    <a:pos x="17" y="42"/>
                  </a:cxn>
                  <a:cxn ang="0">
                    <a:pos x="13" y="47"/>
                  </a:cxn>
                  <a:cxn ang="0">
                    <a:pos x="2" y="12"/>
                  </a:cxn>
                  <a:cxn ang="0">
                    <a:pos x="22" y="1"/>
                  </a:cxn>
                  <a:cxn ang="0">
                    <a:pos x="22" y="11"/>
                  </a:cxn>
                  <a:cxn ang="0">
                    <a:pos x="25" y="10"/>
                  </a:cxn>
                  <a:cxn ang="0">
                    <a:pos x="25" y="7"/>
                  </a:cxn>
                  <a:cxn ang="0">
                    <a:pos x="24" y="4"/>
                  </a:cxn>
                  <a:cxn ang="0">
                    <a:pos x="30" y="8"/>
                  </a:cxn>
                  <a:cxn ang="0">
                    <a:pos x="36" y="17"/>
                  </a:cxn>
                  <a:cxn ang="0">
                    <a:pos x="37" y="8"/>
                  </a:cxn>
                  <a:cxn ang="0">
                    <a:pos x="57" y="23"/>
                  </a:cxn>
                  <a:cxn ang="0">
                    <a:pos x="86" y="24"/>
                  </a:cxn>
                  <a:cxn ang="0">
                    <a:pos x="95" y="32"/>
                  </a:cxn>
                  <a:cxn ang="0">
                    <a:pos x="101" y="39"/>
                  </a:cxn>
                  <a:cxn ang="0">
                    <a:pos x="115" y="48"/>
                  </a:cxn>
                  <a:cxn ang="0">
                    <a:pos x="122" y="54"/>
                  </a:cxn>
                  <a:cxn ang="0">
                    <a:pos x="123" y="50"/>
                  </a:cxn>
                  <a:cxn ang="0">
                    <a:pos x="128" y="45"/>
                  </a:cxn>
                  <a:cxn ang="0">
                    <a:pos x="135" y="38"/>
                  </a:cxn>
                  <a:cxn ang="0">
                    <a:pos x="140" y="38"/>
                  </a:cxn>
                  <a:cxn ang="0">
                    <a:pos x="135" y="43"/>
                  </a:cxn>
                  <a:cxn ang="0">
                    <a:pos x="141" y="47"/>
                  </a:cxn>
                  <a:cxn ang="0">
                    <a:pos x="146" y="48"/>
                  </a:cxn>
                  <a:cxn ang="0">
                    <a:pos x="148" y="45"/>
                  </a:cxn>
                  <a:cxn ang="0">
                    <a:pos x="154" y="50"/>
                  </a:cxn>
                  <a:cxn ang="0">
                    <a:pos x="159" y="51"/>
                  </a:cxn>
                  <a:cxn ang="0">
                    <a:pos x="140" y="50"/>
                  </a:cxn>
                </a:cxnLst>
                <a:rect l="0" t="0" r="r" b="b"/>
                <a:pathLst>
                  <a:path w="164" h="92">
                    <a:moveTo>
                      <a:pt x="153" y="62"/>
                    </a:moveTo>
                    <a:cubicBezTo>
                      <a:pt x="153" y="62"/>
                      <a:pt x="153" y="62"/>
                      <a:pt x="153" y="61"/>
                    </a:cubicBezTo>
                    <a:cubicBezTo>
                      <a:pt x="153" y="61"/>
                      <a:pt x="153" y="61"/>
                      <a:pt x="153" y="61"/>
                    </a:cubicBezTo>
                    <a:cubicBezTo>
                      <a:pt x="153" y="61"/>
                      <a:pt x="153" y="61"/>
                      <a:pt x="153" y="61"/>
                    </a:cubicBezTo>
                    <a:cubicBezTo>
                      <a:pt x="154" y="61"/>
                      <a:pt x="154" y="62"/>
                      <a:pt x="153" y="62"/>
                    </a:cubicBezTo>
                    <a:close/>
                    <a:moveTo>
                      <a:pt x="148" y="60"/>
                    </a:moveTo>
                    <a:cubicBezTo>
                      <a:pt x="147" y="61"/>
                      <a:pt x="147" y="59"/>
                      <a:pt x="146" y="59"/>
                    </a:cubicBezTo>
                    <a:cubicBezTo>
                      <a:pt x="145" y="59"/>
                      <a:pt x="146" y="60"/>
                      <a:pt x="146" y="61"/>
                    </a:cubicBezTo>
                    <a:cubicBezTo>
                      <a:pt x="147" y="61"/>
                      <a:pt x="147" y="61"/>
                      <a:pt x="147" y="62"/>
                    </a:cubicBezTo>
                    <a:cubicBezTo>
                      <a:pt x="147" y="62"/>
                      <a:pt x="147" y="62"/>
                      <a:pt x="147" y="62"/>
                    </a:cubicBezTo>
                    <a:cubicBezTo>
                      <a:pt x="148" y="62"/>
                      <a:pt x="148" y="62"/>
                      <a:pt x="149" y="62"/>
                    </a:cubicBezTo>
                    <a:cubicBezTo>
                      <a:pt x="149" y="61"/>
                      <a:pt x="148" y="61"/>
                      <a:pt x="148" y="61"/>
                    </a:cubicBezTo>
                    <a:cubicBezTo>
                      <a:pt x="148" y="61"/>
                      <a:pt x="149" y="60"/>
                      <a:pt x="148" y="60"/>
                    </a:cubicBezTo>
                    <a:close/>
                    <a:moveTo>
                      <a:pt x="143" y="63"/>
                    </a:moveTo>
                    <a:cubicBezTo>
                      <a:pt x="143" y="63"/>
                      <a:pt x="143" y="63"/>
                      <a:pt x="144" y="63"/>
                    </a:cubicBezTo>
                    <a:cubicBezTo>
                      <a:pt x="144" y="63"/>
                      <a:pt x="144" y="63"/>
                      <a:pt x="144" y="63"/>
                    </a:cubicBezTo>
                    <a:cubicBezTo>
                      <a:pt x="144" y="62"/>
                      <a:pt x="143" y="62"/>
                      <a:pt x="142" y="62"/>
                    </a:cubicBezTo>
                    <a:cubicBezTo>
                      <a:pt x="142" y="62"/>
                      <a:pt x="143" y="63"/>
                      <a:pt x="143" y="63"/>
                    </a:cubicBezTo>
                    <a:close/>
                    <a:moveTo>
                      <a:pt x="161" y="53"/>
                    </a:moveTo>
                    <a:cubicBezTo>
                      <a:pt x="161" y="53"/>
                      <a:pt x="161" y="53"/>
                      <a:pt x="160" y="54"/>
                    </a:cubicBezTo>
                    <a:cubicBezTo>
                      <a:pt x="160" y="54"/>
                      <a:pt x="161" y="55"/>
                      <a:pt x="160" y="54"/>
                    </a:cubicBezTo>
                    <a:cubicBezTo>
                      <a:pt x="159" y="54"/>
                      <a:pt x="160" y="55"/>
                      <a:pt x="159" y="55"/>
                    </a:cubicBezTo>
                    <a:cubicBezTo>
                      <a:pt x="158" y="55"/>
                      <a:pt x="158" y="54"/>
                      <a:pt x="157" y="54"/>
                    </a:cubicBezTo>
                    <a:cubicBezTo>
                      <a:pt x="157" y="54"/>
                      <a:pt x="157" y="55"/>
                      <a:pt x="157" y="55"/>
                    </a:cubicBezTo>
                    <a:cubicBezTo>
                      <a:pt x="157" y="55"/>
                      <a:pt x="158" y="56"/>
                      <a:pt x="158" y="56"/>
                    </a:cubicBezTo>
                    <a:cubicBezTo>
                      <a:pt x="158" y="57"/>
                      <a:pt x="157" y="56"/>
                      <a:pt x="157" y="56"/>
                    </a:cubicBezTo>
                    <a:cubicBezTo>
                      <a:pt x="157" y="56"/>
                      <a:pt x="156" y="56"/>
                      <a:pt x="156" y="56"/>
                    </a:cubicBezTo>
                    <a:cubicBezTo>
                      <a:pt x="156" y="56"/>
                      <a:pt x="156" y="56"/>
                      <a:pt x="156" y="56"/>
                    </a:cubicBezTo>
                    <a:cubicBezTo>
                      <a:pt x="156" y="56"/>
                      <a:pt x="156" y="56"/>
                      <a:pt x="155" y="56"/>
                    </a:cubicBezTo>
                    <a:cubicBezTo>
                      <a:pt x="155" y="56"/>
                      <a:pt x="155" y="57"/>
                      <a:pt x="155" y="57"/>
                    </a:cubicBezTo>
                    <a:cubicBezTo>
                      <a:pt x="154" y="57"/>
                      <a:pt x="154" y="58"/>
                      <a:pt x="155" y="58"/>
                    </a:cubicBezTo>
                    <a:cubicBezTo>
                      <a:pt x="155" y="58"/>
                      <a:pt x="154" y="58"/>
                      <a:pt x="154" y="58"/>
                    </a:cubicBezTo>
                    <a:cubicBezTo>
                      <a:pt x="153" y="58"/>
                      <a:pt x="153" y="59"/>
                      <a:pt x="153" y="59"/>
                    </a:cubicBezTo>
                    <a:cubicBezTo>
                      <a:pt x="152" y="59"/>
                      <a:pt x="152" y="59"/>
                      <a:pt x="152" y="59"/>
                    </a:cubicBezTo>
                    <a:cubicBezTo>
                      <a:pt x="152" y="59"/>
                      <a:pt x="151" y="58"/>
                      <a:pt x="151" y="58"/>
                    </a:cubicBezTo>
                    <a:cubicBezTo>
                      <a:pt x="151" y="59"/>
                      <a:pt x="150" y="58"/>
                      <a:pt x="149" y="58"/>
                    </a:cubicBezTo>
                    <a:cubicBezTo>
                      <a:pt x="149" y="58"/>
                      <a:pt x="148" y="57"/>
                      <a:pt x="148" y="57"/>
                    </a:cubicBezTo>
                    <a:cubicBezTo>
                      <a:pt x="147" y="57"/>
                      <a:pt x="148" y="58"/>
                      <a:pt x="147" y="58"/>
                    </a:cubicBezTo>
                    <a:cubicBezTo>
                      <a:pt x="146" y="58"/>
                      <a:pt x="145" y="58"/>
                      <a:pt x="144" y="58"/>
                    </a:cubicBezTo>
                    <a:cubicBezTo>
                      <a:pt x="144" y="58"/>
                      <a:pt x="143" y="59"/>
                      <a:pt x="142" y="58"/>
                    </a:cubicBezTo>
                    <a:cubicBezTo>
                      <a:pt x="142" y="58"/>
                      <a:pt x="142" y="57"/>
                      <a:pt x="141" y="57"/>
                    </a:cubicBezTo>
                    <a:cubicBezTo>
                      <a:pt x="140" y="57"/>
                      <a:pt x="140" y="57"/>
                      <a:pt x="139" y="56"/>
                    </a:cubicBezTo>
                    <a:cubicBezTo>
                      <a:pt x="139" y="56"/>
                      <a:pt x="140" y="56"/>
                      <a:pt x="140" y="56"/>
                    </a:cubicBezTo>
                    <a:cubicBezTo>
                      <a:pt x="140" y="55"/>
                      <a:pt x="141" y="54"/>
                      <a:pt x="141" y="54"/>
                    </a:cubicBezTo>
                    <a:cubicBezTo>
                      <a:pt x="142" y="54"/>
                      <a:pt x="143" y="53"/>
                      <a:pt x="142" y="53"/>
                    </a:cubicBezTo>
                    <a:cubicBezTo>
                      <a:pt x="142" y="52"/>
                      <a:pt x="141" y="52"/>
                      <a:pt x="141" y="52"/>
                    </a:cubicBezTo>
                    <a:cubicBezTo>
                      <a:pt x="140" y="52"/>
                      <a:pt x="141" y="52"/>
                      <a:pt x="141" y="52"/>
                    </a:cubicBezTo>
                    <a:cubicBezTo>
                      <a:pt x="142" y="52"/>
                      <a:pt x="141" y="52"/>
                      <a:pt x="141" y="51"/>
                    </a:cubicBezTo>
                    <a:cubicBezTo>
                      <a:pt x="140" y="51"/>
                      <a:pt x="140" y="51"/>
                      <a:pt x="140" y="50"/>
                    </a:cubicBezTo>
                    <a:cubicBezTo>
                      <a:pt x="139" y="50"/>
                      <a:pt x="139" y="49"/>
                      <a:pt x="138" y="49"/>
                    </a:cubicBezTo>
                    <a:cubicBezTo>
                      <a:pt x="138" y="49"/>
                      <a:pt x="138" y="50"/>
                      <a:pt x="138" y="51"/>
                    </a:cubicBezTo>
                    <a:cubicBezTo>
                      <a:pt x="138" y="51"/>
                      <a:pt x="137" y="52"/>
                      <a:pt x="136" y="52"/>
                    </a:cubicBezTo>
                    <a:cubicBezTo>
                      <a:pt x="136" y="52"/>
                      <a:pt x="136" y="52"/>
                      <a:pt x="136" y="52"/>
                    </a:cubicBezTo>
                    <a:cubicBezTo>
                      <a:pt x="135" y="53"/>
                      <a:pt x="135" y="53"/>
                      <a:pt x="134" y="53"/>
                    </a:cubicBezTo>
                    <a:cubicBezTo>
                      <a:pt x="134" y="53"/>
                      <a:pt x="134" y="53"/>
                      <a:pt x="133" y="54"/>
                    </a:cubicBezTo>
                    <a:cubicBezTo>
                      <a:pt x="133" y="54"/>
                      <a:pt x="132" y="53"/>
                      <a:pt x="132" y="53"/>
                    </a:cubicBezTo>
                    <a:cubicBezTo>
                      <a:pt x="131" y="53"/>
                      <a:pt x="131" y="52"/>
                      <a:pt x="130" y="52"/>
                    </a:cubicBezTo>
                    <a:cubicBezTo>
                      <a:pt x="130" y="52"/>
                      <a:pt x="129" y="52"/>
                      <a:pt x="129" y="53"/>
                    </a:cubicBezTo>
                    <a:cubicBezTo>
                      <a:pt x="129" y="53"/>
                      <a:pt x="130" y="54"/>
                      <a:pt x="129" y="54"/>
                    </a:cubicBezTo>
                    <a:cubicBezTo>
                      <a:pt x="129" y="54"/>
                      <a:pt x="129" y="54"/>
                      <a:pt x="129" y="55"/>
                    </a:cubicBezTo>
                    <a:cubicBezTo>
                      <a:pt x="129" y="56"/>
                      <a:pt x="131" y="56"/>
                      <a:pt x="130" y="57"/>
                    </a:cubicBezTo>
                    <a:cubicBezTo>
                      <a:pt x="130" y="58"/>
                      <a:pt x="130" y="57"/>
                      <a:pt x="130" y="58"/>
                    </a:cubicBezTo>
                    <a:cubicBezTo>
                      <a:pt x="130" y="58"/>
                      <a:pt x="131" y="58"/>
                      <a:pt x="131" y="59"/>
                    </a:cubicBezTo>
                    <a:cubicBezTo>
                      <a:pt x="130" y="59"/>
                      <a:pt x="129" y="58"/>
                      <a:pt x="128" y="58"/>
                    </a:cubicBezTo>
                    <a:cubicBezTo>
                      <a:pt x="128" y="58"/>
                      <a:pt x="127" y="59"/>
                      <a:pt x="126" y="59"/>
                    </a:cubicBezTo>
                    <a:cubicBezTo>
                      <a:pt x="126" y="59"/>
                      <a:pt x="125" y="58"/>
                      <a:pt x="125" y="59"/>
                    </a:cubicBezTo>
                    <a:cubicBezTo>
                      <a:pt x="124" y="59"/>
                      <a:pt x="125" y="59"/>
                      <a:pt x="125" y="59"/>
                    </a:cubicBezTo>
                    <a:cubicBezTo>
                      <a:pt x="126" y="60"/>
                      <a:pt x="128" y="59"/>
                      <a:pt x="128" y="60"/>
                    </a:cubicBezTo>
                    <a:cubicBezTo>
                      <a:pt x="128" y="60"/>
                      <a:pt x="127" y="60"/>
                      <a:pt x="127" y="60"/>
                    </a:cubicBezTo>
                    <a:cubicBezTo>
                      <a:pt x="127" y="60"/>
                      <a:pt x="127" y="60"/>
                      <a:pt x="127" y="60"/>
                    </a:cubicBezTo>
                    <a:cubicBezTo>
                      <a:pt x="127" y="60"/>
                      <a:pt x="127" y="60"/>
                      <a:pt x="126" y="60"/>
                    </a:cubicBezTo>
                    <a:cubicBezTo>
                      <a:pt x="126" y="60"/>
                      <a:pt x="126" y="60"/>
                      <a:pt x="126" y="60"/>
                    </a:cubicBezTo>
                    <a:cubicBezTo>
                      <a:pt x="127" y="61"/>
                      <a:pt x="128" y="62"/>
                      <a:pt x="128" y="62"/>
                    </a:cubicBezTo>
                    <a:cubicBezTo>
                      <a:pt x="127" y="63"/>
                      <a:pt x="127" y="61"/>
                      <a:pt x="126" y="61"/>
                    </a:cubicBezTo>
                    <a:cubicBezTo>
                      <a:pt x="126" y="61"/>
                      <a:pt x="127" y="62"/>
                      <a:pt x="127" y="62"/>
                    </a:cubicBezTo>
                    <a:cubicBezTo>
                      <a:pt x="127" y="63"/>
                      <a:pt x="126" y="63"/>
                      <a:pt x="126" y="62"/>
                    </a:cubicBezTo>
                    <a:cubicBezTo>
                      <a:pt x="126" y="62"/>
                      <a:pt x="126" y="62"/>
                      <a:pt x="125" y="62"/>
                    </a:cubicBezTo>
                    <a:cubicBezTo>
                      <a:pt x="126" y="63"/>
                      <a:pt x="126" y="64"/>
                      <a:pt x="126" y="65"/>
                    </a:cubicBezTo>
                    <a:cubicBezTo>
                      <a:pt x="125" y="66"/>
                      <a:pt x="123" y="66"/>
                      <a:pt x="122" y="66"/>
                    </a:cubicBezTo>
                    <a:cubicBezTo>
                      <a:pt x="121" y="65"/>
                      <a:pt x="119" y="65"/>
                      <a:pt x="118" y="65"/>
                    </a:cubicBezTo>
                    <a:cubicBezTo>
                      <a:pt x="117" y="65"/>
                      <a:pt x="117" y="65"/>
                      <a:pt x="117" y="65"/>
                    </a:cubicBezTo>
                    <a:cubicBezTo>
                      <a:pt x="116" y="66"/>
                      <a:pt x="116" y="66"/>
                      <a:pt x="116" y="66"/>
                    </a:cubicBezTo>
                    <a:cubicBezTo>
                      <a:pt x="116" y="67"/>
                      <a:pt x="116" y="66"/>
                      <a:pt x="116" y="67"/>
                    </a:cubicBezTo>
                    <a:cubicBezTo>
                      <a:pt x="116" y="68"/>
                      <a:pt x="116" y="68"/>
                      <a:pt x="116" y="69"/>
                    </a:cubicBezTo>
                    <a:cubicBezTo>
                      <a:pt x="115" y="69"/>
                      <a:pt x="117" y="70"/>
                      <a:pt x="117" y="70"/>
                    </a:cubicBezTo>
                    <a:cubicBezTo>
                      <a:pt x="119" y="70"/>
                      <a:pt x="119" y="70"/>
                      <a:pt x="119" y="71"/>
                    </a:cubicBezTo>
                    <a:cubicBezTo>
                      <a:pt x="120" y="72"/>
                      <a:pt x="122" y="72"/>
                      <a:pt x="123" y="72"/>
                    </a:cubicBezTo>
                    <a:cubicBezTo>
                      <a:pt x="123" y="72"/>
                      <a:pt x="124" y="73"/>
                      <a:pt x="124" y="74"/>
                    </a:cubicBezTo>
                    <a:cubicBezTo>
                      <a:pt x="123" y="74"/>
                      <a:pt x="123" y="74"/>
                      <a:pt x="123" y="74"/>
                    </a:cubicBezTo>
                    <a:cubicBezTo>
                      <a:pt x="123" y="75"/>
                      <a:pt x="123" y="75"/>
                      <a:pt x="123" y="76"/>
                    </a:cubicBezTo>
                    <a:cubicBezTo>
                      <a:pt x="124" y="77"/>
                      <a:pt x="124" y="78"/>
                      <a:pt x="125" y="78"/>
                    </a:cubicBezTo>
                    <a:cubicBezTo>
                      <a:pt x="126" y="79"/>
                      <a:pt x="127" y="80"/>
                      <a:pt x="127" y="81"/>
                    </a:cubicBezTo>
                    <a:cubicBezTo>
                      <a:pt x="128" y="81"/>
                      <a:pt x="127" y="83"/>
                      <a:pt x="127" y="83"/>
                    </a:cubicBezTo>
                    <a:cubicBezTo>
                      <a:pt x="126" y="83"/>
                      <a:pt x="126" y="83"/>
                      <a:pt x="126" y="84"/>
                    </a:cubicBezTo>
                    <a:cubicBezTo>
                      <a:pt x="126" y="84"/>
                      <a:pt x="126" y="85"/>
                      <a:pt x="126" y="85"/>
                    </a:cubicBezTo>
                    <a:cubicBezTo>
                      <a:pt x="125" y="86"/>
                      <a:pt x="124" y="87"/>
                      <a:pt x="124" y="88"/>
                    </a:cubicBezTo>
                    <a:cubicBezTo>
                      <a:pt x="124" y="89"/>
                      <a:pt x="125" y="91"/>
                      <a:pt x="124" y="92"/>
                    </a:cubicBezTo>
                    <a:cubicBezTo>
                      <a:pt x="124" y="91"/>
                      <a:pt x="123" y="91"/>
                      <a:pt x="123" y="91"/>
                    </a:cubicBezTo>
                    <a:cubicBezTo>
                      <a:pt x="122" y="91"/>
                      <a:pt x="122" y="91"/>
                      <a:pt x="122" y="91"/>
                    </a:cubicBezTo>
                    <a:cubicBezTo>
                      <a:pt x="121" y="90"/>
                      <a:pt x="120" y="92"/>
                      <a:pt x="119" y="91"/>
                    </a:cubicBezTo>
                    <a:cubicBezTo>
                      <a:pt x="119" y="91"/>
                      <a:pt x="118" y="91"/>
                      <a:pt x="118" y="90"/>
                    </a:cubicBezTo>
                    <a:cubicBezTo>
                      <a:pt x="118" y="90"/>
                      <a:pt x="117" y="90"/>
                      <a:pt x="116" y="90"/>
                    </a:cubicBezTo>
                    <a:cubicBezTo>
                      <a:pt x="115" y="90"/>
                      <a:pt x="114" y="90"/>
                      <a:pt x="113" y="90"/>
                    </a:cubicBezTo>
                    <a:cubicBezTo>
                      <a:pt x="113" y="90"/>
                      <a:pt x="112" y="89"/>
                      <a:pt x="113" y="89"/>
                    </a:cubicBezTo>
                    <a:cubicBezTo>
                      <a:pt x="113" y="88"/>
                      <a:pt x="112" y="88"/>
                      <a:pt x="112" y="88"/>
                    </a:cubicBezTo>
                    <a:cubicBezTo>
                      <a:pt x="112" y="87"/>
                      <a:pt x="112" y="86"/>
                      <a:pt x="112" y="85"/>
                    </a:cubicBezTo>
                    <a:cubicBezTo>
                      <a:pt x="112" y="84"/>
                      <a:pt x="113" y="84"/>
                      <a:pt x="113" y="83"/>
                    </a:cubicBezTo>
                    <a:cubicBezTo>
                      <a:pt x="112" y="82"/>
                      <a:pt x="110" y="82"/>
                      <a:pt x="110" y="82"/>
                    </a:cubicBezTo>
                    <a:cubicBezTo>
                      <a:pt x="109" y="82"/>
                      <a:pt x="108" y="81"/>
                      <a:pt x="108" y="81"/>
                    </a:cubicBezTo>
                    <a:cubicBezTo>
                      <a:pt x="107" y="81"/>
                      <a:pt x="107" y="80"/>
                      <a:pt x="107" y="80"/>
                    </a:cubicBezTo>
                    <a:cubicBezTo>
                      <a:pt x="106" y="80"/>
                      <a:pt x="106" y="80"/>
                      <a:pt x="105" y="80"/>
                    </a:cubicBezTo>
                    <a:cubicBezTo>
                      <a:pt x="105" y="80"/>
                      <a:pt x="104" y="80"/>
                      <a:pt x="104" y="80"/>
                    </a:cubicBezTo>
                    <a:cubicBezTo>
                      <a:pt x="103" y="80"/>
                      <a:pt x="102" y="80"/>
                      <a:pt x="102" y="80"/>
                    </a:cubicBezTo>
                    <a:cubicBezTo>
                      <a:pt x="101" y="79"/>
                      <a:pt x="100" y="79"/>
                      <a:pt x="99" y="78"/>
                    </a:cubicBezTo>
                    <a:cubicBezTo>
                      <a:pt x="99" y="78"/>
                      <a:pt x="98" y="77"/>
                      <a:pt x="97" y="77"/>
                    </a:cubicBezTo>
                    <a:cubicBezTo>
                      <a:pt x="96" y="76"/>
                      <a:pt x="94" y="75"/>
                      <a:pt x="93" y="75"/>
                    </a:cubicBezTo>
                    <a:cubicBezTo>
                      <a:pt x="92" y="74"/>
                      <a:pt x="91" y="74"/>
                      <a:pt x="91" y="73"/>
                    </a:cubicBezTo>
                    <a:cubicBezTo>
                      <a:pt x="90" y="73"/>
                      <a:pt x="90" y="72"/>
                      <a:pt x="89" y="72"/>
                    </a:cubicBezTo>
                    <a:cubicBezTo>
                      <a:pt x="88" y="72"/>
                      <a:pt x="88" y="72"/>
                      <a:pt x="87" y="72"/>
                    </a:cubicBezTo>
                    <a:cubicBezTo>
                      <a:pt x="86" y="72"/>
                      <a:pt x="86" y="71"/>
                      <a:pt x="85" y="71"/>
                    </a:cubicBezTo>
                    <a:cubicBezTo>
                      <a:pt x="84" y="70"/>
                      <a:pt x="84" y="70"/>
                      <a:pt x="83" y="69"/>
                    </a:cubicBezTo>
                    <a:cubicBezTo>
                      <a:pt x="82" y="69"/>
                      <a:pt x="82" y="68"/>
                      <a:pt x="81" y="68"/>
                    </a:cubicBezTo>
                    <a:cubicBezTo>
                      <a:pt x="80" y="67"/>
                      <a:pt x="78" y="66"/>
                      <a:pt x="76" y="65"/>
                    </a:cubicBezTo>
                    <a:cubicBezTo>
                      <a:pt x="75" y="64"/>
                      <a:pt x="73" y="63"/>
                      <a:pt x="72" y="62"/>
                    </a:cubicBezTo>
                    <a:cubicBezTo>
                      <a:pt x="71" y="62"/>
                      <a:pt x="69" y="61"/>
                      <a:pt x="69" y="60"/>
                    </a:cubicBezTo>
                    <a:cubicBezTo>
                      <a:pt x="69" y="59"/>
                      <a:pt x="69" y="57"/>
                      <a:pt x="68" y="57"/>
                    </a:cubicBezTo>
                    <a:cubicBezTo>
                      <a:pt x="68" y="56"/>
                      <a:pt x="66" y="56"/>
                      <a:pt x="66" y="55"/>
                    </a:cubicBezTo>
                    <a:cubicBezTo>
                      <a:pt x="65" y="54"/>
                      <a:pt x="65" y="53"/>
                      <a:pt x="64" y="52"/>
                    </a:cubicBezTo>
                    <a:cubicBezTo>
                      <a:pt x="63" y="51"/>
                      <a:pt x="63" y="50"/>
                      <a:pt x="62" y="49"/>
                    </a:cubicBezTo>
                    <a:cubicBezTo>
                      <a:pt x="61" y="48"/>
                      <a:pt x="60" y="47"/>
                      <a:pt x="59" y="47"/>
                    </a:cubicBezTo>
                    <a:cubicBezTo>
                      <a:pt x="58" y="47"/>
                      <a:pt x="58" y="47"/>
                      <a:pt x="57" y="47"/>
                    </a:cubicBezTo>
                    <a:cubicBezTo>
                      <a:pt x="57" y="47"/>
                      <a:pt x="57" y="48"/>
                      <a:pt x="57" y="48"/>
                    </a:cubicBezTo>
                    <a:cubicBezTo>
                      <a:pt x="57" y="48"/>
                      <a:pt x="56" y="48"/>
                      <a:pt x="56" y="48"/>
                    </a:cubicBezTo>
                    <a:cubicBezTo>
                      <a:pt x="56" y="48"/>
                      <a:pt x="55" y="48"/>
                      <a:pt x="55" y="47"/>
                    </a:cubicBezTo>
                    <a:cubicBezTo>
                      <a:pt x="55" y="47"/>
                      <a:pt x="54" y="48"/>
                      <a:pt x="54" y="47"/>
                    </a:cubicBezTo>
                    <a:cubicBezTo>
                      <a:pt x="54" y="47"/>
                      <a:pt x="54" y="48"/>
                      <a:pt x="54" y="48"/>
                    </a:cubicBezTo>
                    <a:cubicBezTo>
                      <a:pt x="53" y="47"/>
                      <a:pt x="51" y="47"/>
                      <a:pt x="50" y="47"/>
                    </a:cubicBezTo>
                    <a:cubicBezTo>
                      <a:pt x="49" y="48"/>
                      <a:pt x="48" y="47"/>
                      <a:pt x="46" y="46"/>
                    </a:cubicBezTo>
                    <a:cubicBezTo>
                      <a:pt x="46" y="46"/>
                      <a:pt x="45" y="45"/>
                      <a:pt x="45" y="44"/>
                    </a:cubicBezTo>
                    <a:cubicBezTo>
                      <a:pt x="45" y="44"/>
                      <a:pt x="46" y="44"/>
                      <a:pt x="46" y="43"/>
                    </a:cubicBezTo>
                    <a:cubicBezTo>
                      <a:pt x="45" y="43"/>
                      <a:pt x="45" y="43"/>
                      <a:pt x="45" y="42"/>
                    </a:cubicBezTo>
                    <a:cubicBezTo>
                      <a:pt x="44" y="42"/>
                      <a:pt x="44" y="41"/>
                      <a:pt x="45" y="41"/>
                    </a:cubicBezTo>
                    <a:cubicBezTo>
                      <a:pt x="47" y="42"/>
                      <a:pt x="46" y="41"/>
                      <a:pt x="45" y="40"/>
                    </a:cubicBezTo>
                    <a:cubicBezTo>
                      <a:pt x="45" y="40"/>
                      <a:pt x="44" y="40"/>
                      <a:pt x="44" y="40"/>
                    </a:cubicBezTo>
                    <a:cubicBezTo>
                      <a:pt x="43" y="40"/>
                      <a:pt x="42" y="40"/>
                      <a:pt x="43" y="39"/>
                    </a:cubicBezTo>
                    <a:cubicBezTo>
                      <a:pt x="43" y="39"/>
                      <a:pt x="43" y="39"/>
                      <a:pt x="43" y="39"/>
                    </a:cubicBezTo>
                    <a:cubicBezTo>
                      <a:pt x="43" y="38"/>
                      <a:pt x="43" y="38"/>
                      <a:pt x="43" y="38"/>
                    </a:cubicBezTo>
                    <a:cubicBezTo>
                      <a:pt x="43" y="37"/>
                      <a:pt x="43" y="37"/>
                      <a:pt x="43" y="37"/>
                    </a:cubicBezTo>
                    <a:cubicBezTo>
                      <a:pt x="43" y="37"/>
                      <a:pt x="42" y="36"/>
                      <a:pt x="42" y="36"/>
                    </a:cubicBezTo>
                    <a:cubicBezTo>
                      <a:pt x="41" y="36"/>
                      <a:pt x="41" y="36"/>
                      <a:pt x="40" y="36"/>
                    </a:cubicBezTo>
                    <a:cubicBezTo>
                      <a:pt x="39" y="36"/>
                      <a:pt x="37" y="36"/>
                      <a:pt x="36" y="35"/>
                    </a:cubicBezTo>
                    <a:cubicBezTo>
                      <a:pt x="35" y="34"/>
                      <a:pt x="35" y="34"/>
                      <a:pt x="35" y="34"/>
                    </a:cubicBezTo>
                    <a:cubicBezTo>
                      <a:pt x="34" y="33"/>
                      <a:pt x="34" y="33"/>
                      <a:pt x="33" y="33"/>
                    </a:cubicBezTo>
                    <a:cubicBezTo>
                      <a:pt x="32" y="33"/>
                      <a:pt x="30" y="31"/>
                      <a:pt x="29" y="31"/>
                    </a:cubicBezTo>
                    <a:cubicBezTo>
                      <a:pt x="29" y="30"/>
                      <a:pt x="29" y="31"/>
                      <a:pt x="29" y="31"/>
                    </a:cubicBezTo>
                    <a:cubicBezTo>
                      <a:pt x="29" y="32"/>
                      <a:pt x="28" y="32"/>
                      <a:pt x="27" y="32"/>
                    </a:cubicBezTo>
                    <a:cubicBezTo>
                      <a:pt x="27" y="32"/>
                      <a:pt x="26" y="31"/>
                      <a:pt x="26" y="32"/>
                    </a:cubicBezTo>
                    <a:cubicBezTo>
                      <a:pt x="25" y="32"/>
                      <a:pt x="25" y="32"/>
                      <a:pt x="25" y="33"/>
                    </a:cubicBezTo>
                    <a:cubicBezTo>
                      <a:pt x="26" y="33"/>
                      <a:pt x="26" y="33"/>
                      <a:pt x="27" y="33"/>
                    </a:cubicBezTo>
                    <a:cubicBezTo>
                      <a:pt x="27" y="33"/>
                      <a:pt x="28" y="34"/>
                      <a:pt x="28" y="35"/>
                    </a:cubicBezTo>
                    <a:cubicBezTo>
                      <a:pt x="28" y="35"/>
                      <a:pt x="29" y="36"/>
                      <a:pt x="29" y="36"/>
                    </a:cubicBezTo>
                    <a:cubicBezTo>
                      <a:pt x="29" y="36"/>
                      <a:pt x="28" y="36"/>
                      <a:pt x="28" y="35"/>
                    </a:cubicBezTo>
                    <a:cubicBezTo>
                      <a:pt x="28" y="35"/>
                      <a:pt x="28" y="34"/>
                      <a:pt x="27" y="34"/>
                    </a:cubicBezTo>
                    <a:cubicBezTo>
                      <a:pt x="27" y="34"/>
                      <a:pt x="26" y="34"/>
                      <a:pt x="25" y="34"/>
                    </a:cubicBezTo>
                    <a:cubicBezTo>
                      <a:pt x="25" y="34"/>
                      <a:pt x="25" y="33"/>
                      <a:pt x="25" y="34"/>
                    </a:cubicBezTo>
                    <a:cubicBezTo>
                      <a:pt x="24" y="34"/>
                      <a:pt x="24" y="34"/>
                      <a:pt x="24" y="34"/>
                    </a:cubicBezTo>
                    <a:cubicBezTo>
                      <a:pt x="24" y="35"/>
                      <a:pt x="24" y="35"/>
                      <a:pt x="24" y="35"/>
                    </a:cubicBezTo>
                    <a:cubicBezTo>
                      <a:pt x="24" y="35"/>
                      <a:pt x="24" y="36"/>
                      <a:pt x="24" y="36"/>
                    </a:cubicBezTo>
                    <a:cubicBezTo>
                      <a:pt x="24" y="37"/>
                      <a:pt x="24" y="37"/>
                      <a:pt x="24" y="37"/>
                    </a:cubicBezTo>
                    <a:cubicBezTo>
                      <a:pt x="23" y="37"/>
                      <a:pt x="23" y="37"/>
                      <a:pt x="22" y="37"/>
                    </a:cubicBezTo>
                    <a:cubicBezTo>
                      <a:pt x="21" y="37"/>
                      <a:pt x="20" y="37"/>
                      <a:pt x="19" y="38"/>
                    </a:cubicBezTo>
                    <a:cubicBezTo>
                      <a:pt x="18" y="38"/>
                      <a:pt x="18" y="39"/>
                      <a:pt x="17" y="40"/>
                    </a:cubicBezTo>
                    <a:cubicBezTo>
                      <a:pt x="17" y="40"/>
                      <a:pt x="17" y="40"/>
                      <a:pt x="17" y="40"/>
                    </a:cubicBezTo>
                    <a:cubicBezTo>
                      <a:pt x="16" y="41"/>
                      <a:pt x="17" y="41"/>
                      <a:pt x="17" y="42"/>
                    </a:cubicBezTo>
                    <a:cubicBezTo>
                      <a:pt x="17" y="43"/>
                      <a:pt x="18" y="43"/>
                      <a:pt x="18" y="44"/>
                    </a:cubicBezTo>
                    <a:cubicBezTo>
                      <a:pt x="18" y="45"/>
                      <a:pt x="18" y="45"/>
                      <a:pt x="19" y="45"/>
                    </a:cubicBezTo>
                    <a:cubicBezTo>
                      <a:pt x="19" y="45"/>
                      <a:pt x="20" y="46"/>
                      <a:pt x="20" y="46"/>
                    </a:cubicBezTo>
                    <a:cubicBezTo>
                      <a:pt x="20" y="46"/>
                      <a:pt x="19" y="47"/>
                      <a:pt x="19" y="47"/>
                    </a:cubicBezTo>
                    <a:cubicBezTo>
                      <a:pt x="19" y="47"/>
                      <a:pt x="18" y="47"/>
                      <a:pt x="18" y="47"/>
                    </a:cubicBezTo>
                    <a:cubicBezTo>
                      <a:pt x="16" y="46"/>
                      <a:pt x="15" y="47"/>
                      <a:pt x="13" y="47"/>
                    </a:cubicBezTo>
                    <a:cubicBezTo>
                      <a:pt x="12" y="47"/>
                      <a:pt x="11" y="46"/>
                      <a:pt x="11" y="46"/>
                    </a:cubicBezTo>
                    <a:cubicBezTo>
                      <a:pt x="10" y="46"/>
                      <a:pt x="10" y="47"/>
                      <a:pt x="9" y="46"/>
                    </a:cubicBezTo>
                    <a:cubicBezTo>
                      <a:pt x="9" y="46"/>
                      <a:pt x="9" y="45"/>
                      <a:pt x="9" y="45"/>
                    </a:cubicBezTo>
                    <a:cubicBezTo>
                      <a:pt x="9" y="44"/>
                      <a:pt x="8" y="43"/>
                      <a:pt x="8" y="42"/>
                    </a:cubicBezTo>
                    <a:cubicBezTo>
                      <a:pt x="7" y="35"/>
                      <a:pt x="5" y="28"/>
                      <a:pt x="4" y="22"/>
                    </a:cubicBezTo>
                    <a:cubicBezTo>
                      <a:pt x="3" y="18"/>
                      <a:pt x="2" y="15"/>
                      <a:pt x="2" y="12"/>
                    </a:cubicBezTo>
                    <a:cubicBezTo>
                      <a:pt x="1" y="10"/>
                      <a:pt x="1" y="9"/>
                      <a:pt x="1" y="7"/>
                    </a:cubicBezTo>
                    <a:cubicBezTo>
                      <a:pt x="0" y="6"/>
                      <a:pt x="1" y="6"/>
                      <a:pt x="2" y="6"/>
                    </a:cubicBezTo>
                    <a:cubicBezTo>
                      <a:pt x="5" y="5"/>
                      <a:pt x="8" y="4"/>
                      <a:pt x="11" y="3"/>
                    </a:cubicBezTo>
                    <a:cubicBezTo>
                      <a:pt x="14" y="2"/>
                      <a:pt x="18" y="1"/>
                      <a:pt x="21" y="0"/>
                    </a:cubicBezTo>
                    <a:cubicBezTo>
                      <a:pt x="21" y="0"/>
                      <a:pt x="22" y="0"/>
                      <a:pt x="22" y="0"/>
                    </a:cubicBezTo>
                    <a:cubicBezTo>
                      <a:pt x="22" y="1"/>
                      <a:pt x="22" y="1"/>
                      <a:pt x="22" y="1"/>
                    </a:cubicBezTo>
                    <a:cubicBezTo>
                      <a:pt x="22" y="1"/>
                      <a:pt x="22" y="1"/>
                      <a:pt x="22" y="1"/>
                    </a:cubicBezTo>
                    <a:cubicBezTo>
                      <a:pt x="22" y="1"/>
                      <a:pt x="22" y="2"/>
                      <a:pt x="22" y="2"/>
                    </a:cubicBezTo>
                    <a:cubicBezTo>
                      <a:pt x="22" y="3"/>
                      <a:pt x="21" y="3"/>
                      <a:pt x="21" y="3"/>
                    </a:cubicBezTo>
                    <a:cubicBezTo>
                      <a:pt x="21" y="4"/>
                      <a:pt x="21" y="5"/>
                      <a:pt x="21" y="6"/>
                    </a:cubicBezTo>
                    <a:cubicBezTo>
                      <a:pt x="20" y="7"/>
                      <a:pt x="20" y="8"/>
                      <a:pt x="20" y="9"/>
                    </a:cubicBezTo>
                    <a:cubicBezTo>
                      <a:pt x="21" y="9"/>
                      <a:pt x="22" y="11"/>
                      <a:pt x="22" y="11"/>
                    </a:cubicBezTo>
                    <a:cubicBezTo>
                      <a:pt x="21" y="12"/>
                      <a:pt x="22" y="13"/>
                      <a:pt x="23" y="13"/>
                    </a:cubicBezTo>
                    <a:cubicBezTo>
                      <a:pt x="24" y="13"/>
                      <a:pt x="24" y="13"/>
                      <a:pt x="25" y="12"/>
                    </a:cubicBezTo>
                    <a:cubicBezTo>
                      <a:pt x="25" y="12"/>
                      <a:pt x="25" y="11"/>
                      <a:pt x="25" y="11"/>
                    </a:cubicBezTo>
                    <a:cubicBezTo>
                      <a:pt x="25" y="11"/>
                      <a:pt x="25" y="10"/>
                      <a:pt x="25" y="10"/>
                    </a:cubicBezTo>
                    <a:cubicBezTo>
                      <a:pt x="25" y="11"/>
                      <a:pt x="23" y="9"/>
                      <a:pt x="24" y="9"/>
                    </a:cubicBezTo>
                    <a:cubicBezTo>
                      <a:pt x="25" y="9"/>
                      <a:pt x="25" y="10"/>
                      <a:pt x="25" y="10"/>
                    </a:cubicBezTo>
                    <a:cubicBezTo>
                      <a:pt x="26" y="10"/>
                      <a:pt x="26" y="10"/>
                      <a:pt x="26" y="10"/>
                    </a:cubicBezTo>
                    <a:cubicBezTo>
                      <a:pt x="26" y="10"/>
                      <a:pt x="26" y="10"/>
                      <a:pt x="26" y="10"/>
                    </a:cubicBezTo>
                    <a:cubicBezTo>
                      <a:pt x="26" y="9"/>
                      <a:pt x="25" y="9"/>
                      <a:pt x="25" y="9"/>
                    </a:cubicBezTo>
                    <a:cubicBezTo>
                      <a:pt x="25" y="9"/>
                      <a:pt x="25" y="9"/>
                      <a:pt x="25" y="9"/>
                    </a:cubicBezTo>
                    <a:cubicBezTo>
                      <a:pt x="25" y="8"/>
                      <a:pt x="25" y="8"/>
                      <a:pt x="25" y="8"/>
                    </a:cubicBezTo>
                    <a:cubicBezTo>
                      <a:pt x="25" y="8"/>
                      <a:pt x="25" y="7"/>
                      <a:pt x="25" y="7"/>
                    </a:cubicBezTo>
                    <a:cubicBezTo>
                      <a:pt x="25" y="7"/>
                      <a:pt x="25" y="7"/>
                      <a:pt x="25" y="7"/>
                    </a:cubicBezTo>
                    <a:cubicBezTo>
                      <a:pt x="25" y="7"/>
                      <a:pt x="25" y="7"/>
                      <a:pt x="25" y="7"/>
                    </a:cubicBezTo>
                    <a:cubicBezTo>
                      <a:pt x="25" y="6"/>
                      <a:pt x="25" y="6"/>
                      <a:pt x="25" y="7"/>
                    </a:cubicBezTo>
                    <a:cubicBezTo>
                      <a:pt x="25" y="7"/>
                      <a:pt x="24" y="7"/>
                      <a:pt x="24" y="7"/>
                    </a:cubicBezTo>
                    <a:cubicBezTo>
                      <a:pt x="23" y="6"/>
                      <a:pt x="24" y="6"/>
                      <a:pt x="24" y="5"/>
                    </a:cubicBezTo>
                    <a:cubicBezTo>
                      <a:pt x="25" y="5"/>
                      <a:pt x="24" y="4"/>
                      <a:pt x="24" y="4"/>
                    </a:cubicBezTo>
                    <a:cubicBezTo>
                      <a:pt x="23" y="3"/>
                      <a:pt x="23" y="3"/>
                      <a:pt x="23" y="2"/>
                    </a:cubicBezTo>
                    <a:cubicBezTo>
                      <a:pt x="23" y="2"/>
                      <a:pt x="23" y="2"/>
                      <a:pt x="24" y="1"/>
                    </a:cubicBezTo>
                    <a:cubicBezTo>
                      <a:pt x="24" y="1"/>
                      <a:pt x="24" y="1"/>
                      <a:pt x="24" y="1"/>
                    </a:cubicBezTo>
                    <a:cubicBezTo>
                      <a:pt x="24" y="2"/>
                      <a:pt x="24" y="2"/>
                      <a:pt x="25" y="2"/>
                    </a:cubicBezTo>
                    <a:cubicBezTo>
                      <a:pt x="27" y="3"/>
                      <a:pt x="30" y="5"/>
                      <a:pt x="30" y="5"/>
                    </a:cubicBezTo>
                    <a:cubicBezTo>
                      <a:pt x="30" y="6"/>
                      <a:pt x="30" y="7"/>
                      <a:pt x="30" y="8"/>
                    </a:cubicBezTo>
                    <a:cubicBezTo>
                      <a:pt x="29" y="9"/>
                      <a:pt x="29" y="10"/>
                      <a:pt x="29" y="11"/>
                    </a:cubicBezTo>
                    <a:cubicBezTo>
                      <a:pt x="30" y="12"/>
                      <a:pt x="31" y="14"/>
                      <a:pt x="32" y="15"/>
                    </a:cubicBezTo>
                    <a:cubicBezTo>
                      <a:pt x="33" y="15"/>
                      <a:pt x="33" y="16"/>
                      <a:pt x="34" y="17"/>
                    </a:cubicBezTo>
                    <a:cubicBezTo>
                      <a:pt x="35" y="17"/>
                      <a:pt x="35" y="16"/>
                      <a:pt x="35" y="16"/>
                    </a:cubicBezTo>
                    <a:cubicBezTo>
                      <a:pt x="36" y="16"/>
                      <a:pt x="36" y="16"/>
                      <a:pt x="36" y="16"/>
                    </a:cubicBezTo>
                    <a:cubicBezTo>
                      <a:pt x="36" y="16"/>
                      <a:pt x="36" y="16"/>
                      <a:pt x="36" y="17"/>
                    </a:cubicBezTo>
                    <a:cubicBezTo>
                      <a:pt x="37" y="17"/>
                      <a:pt x="37" y="17"/>
                      <a:pt x="37" y="17"/>
                    </a:cubicBezTo>
                    <a:cubicBezTo>
                      <a:pt x="37" y="16"/>
                      <a:pt x="36" y="16"/>
                      <a:pt x="37" y="16"/>
                    </a:cubicBezTo>
                    <a:cubicBezTo>
                      <a:pt x="37" y="15"/>
                      <a:pt x="37" y="15"/>
                      <a:pt x="38" y="15"/>
                    </a:cubicBezTo>
                    <a:cubicBezTo>
                      <a:pt x="38" y="14"/>
                      <a:pt x="38" y="13"/>
                      <a:pt x="38" y="12"/>
                    </a:cubicBezTo>
                    <a:cubicBezTo>
                      <a:pt x="37" y="11"/>
                      <a:pt x="37" y="10"/>
                      <a:pt x="37" y="9"/>
                    </a:cubicBezTo>
                    <a:cubicBezTo>
                      <a:pt x="37" y="8"/>
                      <a:pt x="37" y="8"/>
                      <a:pt x="37" y="8"/>
                    </a:cubicBezTo>
                    <a:cubicBezTo>
                      <a:pt x="39" y="9"/>
                      <a:pt x="40" y="10"/>
                      <a:pt x="42" y="10"/>
                    </a:cubicBezTo>
                    <a:cubicBezTo>
                      <a:pt x="43" y="11"/>
                      <a:pt x="44" y="12"/>
                      <a:pt x="46" y="13"/>
                    </a:cubicBezTo>
                    <a:cubicBezTo>
                      <a:pt x="47" y="13"/>
                      <a:pt x="47" y="15"/>
                      <a:pt x="49" y="16"/>
                    </a:cubicBezTo>
                    <a:cubicBezTo>
                      <a:pt x="50" y="17"/>
                      <a:pt x="52" y="18"/>
                      <a:pt x="53" y="19"/>
                    </a:cubicBezTo>
                    <a:cubicBezTo>
                      <a:pt x="54" y="20"/>
                      <a:pt x="55" y="21"/>
                      <a:pt x="55" y="21"/>
                    </a:cubicBezTo>
                    <a:cubicBezTo>
                      <a:pt x="56" y="22"/>
                      <a:pt x="57" y="23"/>
                      <a:pt x="57" y="23"/>
                    </a:cubicBezTo>
                    <a:cubicBezTo>
                      <a:pt x="61" y="23"/>
                      <a:pt x="64" y="22"/>
                      <a:pt x="67" y="21"/>
                    </a:cubicBezTo>
                    <a:cubicBezTo>
                      <a:pt x="71" y="21"/>
                      <a:pt x="71" y="22"/>
                      <a:pt x="73" y="22"/>
                    </a:cubicBezTo>
                    <a:cubicBezTo>
                      <a:pt x="74" y="22"/>
                      <a:pt x="76" y="22"/>
                      <a:pt x="78" y="22"/>
                    </a:cubicBezTo>
                    <a:cubicBezTo>
                      <a:pt x="79" y="22"/>
                      <a:pt x="79" y="22"/>
                      <a:pt x="80" y="21"/>
                    </a:cubicBezTo>
                    <a:cubicBezTo>
                      <a:pt x="81" y="21"/>
                      <a:pt x="82" y="20"/>
                      <a:pt x="82" y="20"/>
                    </a:cubicBezTo>
                    <a:cubicBezTo>
                      <a:pt x="84" y="21"/>
                      <a:pt x="85" y="23"/>
                      <a:pt x="86" y="24"/>
                    </a:cubicBezTo>
                    <a:cubicBezTo>
                      <a:pt x="87" y="24"/>
                      <a:pt x="87" y="24"/>
                      <a:pt x="88" y="24"/>
                    </a:cubicBezTo>
                    <a:cubicBezTo>
                      <a:pt x="89" y="25"/>
                      <a:pt x="89" y="26"/>
                      <a:pt x="90" y="26"/>
                    </a:cubicBezTo>
                    <a:cubicBezTo>
                      <a:pt x="91" y="27"/>
                      <a:pt x="92" y="30"/>
                      <a:pt x="93" y="29"/>
                    </a:cubicBezTo>
                    <a:cubicBezTo>
                      <a:pt x="93" y="29"/>
                      <a:pt x="94" y="28"/>
                      <a:pt x="94" y="28"/>
                    </a:cubicBezTo>
                    <a:cubicBezTo>
                      <a:pt x="95" y="29"/>
                      <a:pt x="95" y="29"/>
                      <a:pt x="95" y="30"/>
                    </a:cubicBezTo>
                    <a:cubicBezTo>
                      <a:pt x="95" y="31"/>
                      <a:pt x="95" y="31"/>
                      <a:pt x="95" y="32"/>
                    </a:cubicBezTo>
                    <a:cubicBezTo>
                      <a:pt x="95" y="33"/>
                      <a:pt x="96" y="34"/>
                      <a:pt x="96" y="34"/>
                    </a:cubicBezTo>
                    <a:cubicBezTo>
                      <a:pt x="96" y="35"/>
                      <a:pt x="95" y="34"/>
                      <a:pt x="95" y="35"/>
                    </a:cubicBezTo>
                    <a:cubicBezTo>
                      <a:pt x="96" y="35"/>
                      <a:pt x="96" y="36"/>
                      <a:pt x="96" y="36"/>
                    </a:cubicBezTo>
                    <a:cubicBezTo>
                      <a:pt x="96" y="37"/>
                      <a:pt x="96" y="37"/>
                      <a:pt x="96" y="38"/>
                    </a:cubicBezTo>
                    <a:cubicBezTo>
                      <a:pt x="97" y="39"/>
                      <a:pt x="99" y="39"/>
                      <a:pt x="100" y="39"/>
                    </a:cubicBezTo>
                    <a:cubicBezTo>
                      <a:pt x="100" y="39"/>
                      <a:pt x="101" y="39"/>
                      <a:pt x="101" y="39"/>
                    </a:cubicBezTo>
                    <a:cubicBezTo>
                      <a:pt x="101" y="40"/>
                      <a:pt x="101" y="41"/>
                      <a:pt x="102" y="41"/>
                    </a:cubicBezTo>
                    <a:cubicBezTo>
                      <a:pt x="102" y="43"/>
                      <a:pt x="103" y="45"/>
                      <a:pt x="104" y="47"/>
                    </a:cubicBezTo>
                    <a:cubicBezTo>
                      <a:pt x="105" y="48"/>
                      <a:pt x="106" y="48"/>
                      <a:pt x="107" y="48"/>
                    </a:cubicBezTo>
                    <a:cubicBezTo>
                      <a:pt x="108" y="48"/>
                      <a:pt x="109" y="48"/>
                      <a:pt x="110" y="48"/>
                    </a:cubicBezTo>
                    <a:cubicBezTo>
                      <a:pt x="111" y="48"/>
                      <a:pt x="112" y="48"/>
                      <a:pt x="113" y="48"/>
                    </a:cubicBezTo>
                    <a:cubicBezTo>
                      <a:pt x="113" y="48"/>
                      <a:pt x="114" y="48"/>
                      <a:pt x="115" y="48"/>
                    </a:cubicBezTo>
                    <a:cubicBezTo>
                      <a:pt x="115" y="48"/>
                      <a:pt x="115" y="48"/>
                      <a:pt x="116" y="48"/>
                    </a:cubicBezTo>
                    <a:cubicBezTo>
                      <a:pt x="116" y="48"/>
                      <a:pt x="117" y="49"/>
                      <a:pt x="117" y="49"/>
                    </a:cubicBezTo>
                    <a:cubicBezTo>
                      <a:pt x="118" y="49"/>
                      <a:pt x="118" y="49"/>
                      <a:pt x="118" y="50"/>
                    </a:cubicBezTo>
                    <a:cubicBezTo>
                      <a:pt x="118" y="50"/>
                      <a:pt x="118" y="51"/>
                      <a:pt x="118" y="51"/>
                    </a:cubicBezTo>
                    <a:cubicBezTo>
                      <a:pt x="117" y="52"/>
                      <a:pt x="117" y="52"/>
                      <a:pt x="118" y="52"/>
                    </a:cubicBezTo>
                    <a:cubicBezTo>
                      <a:pt x="119" y="53"/>
                      <a:pt x="121" y="54"/>
                      <a:pt x="122" y="54"/>
                    </a:cubicBezTo>
                    <a:cubicBezTo>
                      <a:pt x="122" y="54"/>
                      <a:pt x="122" y="54"/>
                      <a:pt x="123" y="54"/>
                    </a:cubicBezTo>
                    <a:cubicBezTo>
                      <a:pt x="123" y="54"/>
                      <a:pt x="123" y="54"/>
                      <a:pt x="123" y="54"/>
                    </a:cubicBezTo>
                    <a:cubicBezTo>
                      <a:pt x="124" y="54"/>
                      <a:pt x="123" y="53"/>
                      <a:pt x="123" y="53"/>
                    </a:cubicBezTo>
                    <a:cubicBezTo>
                      <a:pt x="123" y="53"/>
                      <a:pt x="123" y="53"/>
                      <a:pt x="123" y="53"/>
                    </a:cubicBezTo>
                    <a:cubicBezTo>
                      <a:pt x="123" y="52"/>
                      <a:pt x="122" y="52"/>
                      <a:pt x="122" y="52"/>
                    </a:cubicBezTo>
                    <a:cubicBezTo>
                      <a:pt x="122" y="51"/>
                      <a:pt x="122" y="51"/>
                      <a:pt x="123" y="50"/>
                    </a:cubicBezTo>
                    <a:cubicBezTo>
                      <a:pt x="123" y="50"/>
                      <a:pt x="123" y="50"/>
                      <a:pt x="123" y="49"/>
                    </a:cubicBezTo>
                    <a:cubicBezTo>
                      <a:pt x="123" y="49"/>
                      <a:pt x="124" y="49"/>
                      <a:pt x="124" y="49"/>
                    </a:cubicBezTo>
                    <a:cubicBezTo>
                      <a:pt x="124" y="48"/>
                      <a:pt x="125" y="48"/>
                      <a:pt x="125" y="48"/>
                    </a:cubicBezTo>
                    <a:cubicBezTo>
                      <a:pt x="126" y="47"/>
                      <a:pt x="125" y="47"/>
                      <a:pt x="125" y="46"/>
                    </a:cubicBezTo>
                    <a:cubicBezTo>
                      <a:pt x="125" y="46"/>
                      <a:pt x="125" y="46"/>
                      <a:pt x="126" y="45"/>
                    </a:cubicBezTo>
                    <a:cubicBezTo>
                      <a:pt x="126" y="45"/>
                      <a:pt x="127" y="45"/>
                      <a:pt x="128" y="45"/>
                    </a:cubicBezTo>
                    <a:cubicBezTo>
                      <a:pt x="127" y="44"/>
                      <a:pt x="129" y="43"/>
                      <a:pt x="129" y="43"/>
                    </a:cubicBezTo>
                    <a:cubicBezTo>
                      <a:pt x="130" y="42"/>
                      <a:pt x="131" y="42"/>
                      <a:pt x="131" y="42"/>
                    </a:cubicBezTo>
                    <a:cubicBezTo>
                      <a:pt x="132" y="42"/>
                      <a:pt x="132" y="42"/>
                      <a:pt x="132" y="41"/>
                    </a:cubicBezTo>
                    <a:cubicBezTo>
                      <a:pt x="133" y="41"/>
                      <a:pt x="133" y="41"/>
                      <a:pt x="133" y="41"/>
                    </a:cubicBezTo>
                    <a:cubicBezTo>
                      <a:pt x="134" y="40"/>
                      <a:pt x="134" y="40"/>
                      <a:pt x="134" y="40"/>
                    </a:cubicBezTo>
                    <a:cubicBezTo>
                      <a:pt x="135" y="39"/>
                      <a:pt x="134" y="39"/>
                      <a:pt x="135" y="38"/>
                    </a:cubicBezTo>
                    <a:cubicBezTo>
                      <a:pt x="136" y="38"/>
                      <a:pt x="136" y="38"/>
                      <a:pt x="136" y="39"/>
                    </a:cubicBezTo>
                    <a:cubicBezTo>
                      <a:pt x="137" y="39"/>
                      <a:pt x="137" y="37"/>
                      <a:pt x="138" y="37"/>
                    </a:cubicBezTo>
                    <a:cubicBezTo>
                      <a:pt x="138" y="37"/>
                      <a:pt x="138" y="37"/>
                      <a:pt x="139" y="37"/>
                    </a:cubicBezTo>
                    <a:cubicBezTo>
                      <a:pt x="139" y="37"/>
                      <a:pt x="139" y="36"/>
                      <a:pt x="140" y="36"/>
                    </a:cubicBezTo>
                    <a:cubicBezTo>
                      <a:pt x="140" y="36"/>
                      <a:pt x="142" y="36"/>
                      <a:pt x="142" y="37"/>
                    </a:cubicBezTo>
                    <a:cubicBezTo>
                      <a:pt x="143" y="37"/>
                      <a:pt x="141" y="38"/>
                      <a:pt x="140" y="38"/>
                    </a:cubicBezTo>
                    <a:cubicBezTo>
                      <a:pt x="140" y="39"/>
                      <a:pt x="140" y="38"/>
                      <a:pt x="139" y="39"/>
                    </a:cubicBezTo>
                    <a:cubicBezTo>
                      <a:pt x="139" y="39"/>
                      <a:pt x="139" y="39"/>
                      <a:pt x="139" y="40"/>
                    </a:cubicBezTo>
                    <a:cubicBezTo>
                      <a:pt x="139" y="40"/>
                      <a:pt x="139" y="40"/>
                      <a:pt x="138" y="40"/>
                    </a:cubicBezTo>
                    <a:cubicBezTo>
                      <a:pt x="138" y="40"/>
                      <a:pt x="137" y="41"/>
                      <a:pt x="137" y="41"/>
                    </a:cubicBezTo>
                    <a:cubicBezTo>
                      <a:pt x="137" y="41"/>
                      <a:pt x="137" y="42"/>
                      <a:pt x="136" y="42"/>
                    </a:cubicBezTo>
                    <a:cubicBezTo>
                      <a:pt x="136" y="43"/>
                      <a:pt x="136" y="43"/>
                      <a:pt x="135" y="43"/>
                    </a:cubicBezTo>
                    <a:cubicBezTo>
                      <a:pt x="135" y="43"/>
                      <a:pt x="134" y="44"/>
                      <a:pt x="135" y="44"/>
                    </a:cubicBezTo>
                    <a:cubicBezTo>
                      <a:pt x="135" y="44"/>
                      <a:pt x="136" y="44"/>
                      <a:pt x="136" y="44"/>
                    </a:cubicBezTo>
                    <a:cubicBezTo>
                      <a:pt x="137" y="44"/>
                      <a:pt x="137" y="45"/>
                      <a:pt x="137" y="45"/>
                    </a:cubicBezTo>
                    <a:cubicBezTo>
                      <a:pt x="138" y="46"/>
                      <a:pt x="138" y="45"/>
                      <a:pt x="139" y="45"/>
                    </a:cubicBezTo>
                    <a:cubicBezTo>
                      <a:pt x="140" y="45"/>
                      <a:pt x="140" y="45"/>
                      <a:pt x="140" y="46"/>
                    </a:cubicBezTo>
                    <a:cubicBezTo>
                      <a:pt x="141" y="46"/>
                      <a:pt x="140" y="47"/>
                      <a:pt x="141" y="47"/>
                    </a:cubicBezTo>
                    <a:cubicBezTo>
                      <a:pt x="141" y="47"/>
                      <a:pt x="142" y="47"/>
                      <a:pt x="142" y="47"/>
                    </a:cubicBezTo>
                    <a:cubicBezTo>
                      <a:pt x="142" y="48"/>
                      <a:pt x="143" y="48"/>
                      <a:pt x="143" y="48"/>
                    </a:cubicBezTo>
                    <a:cubicBezTo>
                      <a:pt x="144" y="48"/>
                      <a:pt x="144" y="48"/>
                      <a:pt x="145" y="49"/>
                    </a:cubicBezTo>
                    <a:cubicBezTo>
                      <a:pt x="145" y="49"/>
                      <a:pt x="145" y="48"/>
                      <a:pt x="145" y="48"/>
                    </a:cubicBezTo>
                    <a:cubicBezTo>
                      <a:pt x="145" y="48"/>
                      <a:pt x="145" y="48"/>
                      <a:pt x="146" y="49"/>
                    </a:cubicBezTo>
                    <a:cubicBezTo>
                      <a:pt x="146" y="49"/>
                      <a:pt x="146" y="48"/>
                      <a:pt x="146" y="48"/>
                    </a:cubicBezTo>
                    <a:cubicBezTo>
                      <a:pt x="147" y="48"/>
                      <a:pt x="147" y="49"/>
                      <a:pt x="147" y="48"/>
                    </a:cubicBezTo>
                    <a:cubicBezTo>
                      <a:pt x="147" y="47"/>
                      <a:pt x="146" y="47"/>
                      <a:pt x="146" y="46"/>
                    </a:cubicBezTo>
                    <a:cubicBezTo>
                      <a:pt x="147" y="46"/>
                      <a:pt x="147" y="47"/>
                      <a:pt x="148" y="47"/>
                    </a:cubicBezTo>
                    <a:cubicBezTo>
                      <a:pt x="148" y="46"/>
                      <a:pt x="148" y="45"/>
                      <a:pt x="148" y="45"/>
                    </a:cubicBezTo>
                    <a:cubicBezTo>
                      <a:pt x="148" y="45"/>
                      <a:pt x="147" y="44"/>
                      <a:pt x="148" y="44"/>
                    </a:cubicBezTo>
                    <a:cubicBezTo>
                      <a:pt x="148" y="43"/>
                      <a:pt x="148" y="45"/>
                      <a:pt x="148" y="45"/>
                    </a:cubicBezTo>
                    <a:cubicBezTo>
                      <a:pt x="148" y="45"/>
                      <a:pt x="149" y="45"/>
                      <a:pt x="149" y="45"/>
                    </a:cubicBezTo>
                    <a:cubicBezTo>
                      <a:pt x="150" y="46"/>
                      <a:pt x="150" y="46"/>
                      <a:pt x="150" y="47"/>
                    </a:cubicBezTo>
                    <a:cubicBezTo>
                      <a:pt x="151" y="47"/>
                      <a:pt x="151" y="48"/>
                      <a:pt x="151" y="48"/>
                    </a:cubicBezTo>
                    <a:cubicBezTo>
                      <a:pt x="151" y="48"/>
                      <a:pt x="152" y="48"/>
                      <a:pt x="152" y="48"/>
                    </a:cubicBezTo>
                    <a:cubicBezTo>
                      <a:pt x="153" y="48"/>
                      <a:pt x="153" y="48"/>
                      <a:pt x="153" y="48"/>
                    </a:cubicBezTo>
                    <a:cubicBezTo>
                      <a:pt x="154" y="48"/>
                      <a:pt x="154" y="49"/>
                      <a:pt x="154" y="50"/>
                    </a:cubicBezTo>
                    <a:cubicBezTo>
                      <a:pt x="154" y="50"/>
                      <a:pt x="155" y="50"/>
                      <a:pt x="155" y="49"/>
                    </a:cubicBezTo>
                    <a:cubicBezTo>
                      <a:pt x="155" y="49"/>
                      <a:pt x="155" y="49"/>
                      <a:pt x="155" y="49"/>
                    </a:cubicBezTo>
                    <a:cubicBezTo>
                      <a:pt x="155" y="49"/>
                      <a:pt x="156" y="49"/>
                      <a:pt x="156" y="50"/>
                    </a:cubicBezTo>
                    <a:cubicBezTo>
                      <a:pt x="156" y="50"/>
                      <a:pt x="157" y="50"/>
                      <a:pt x="157" y="50"/>
                    </a:cubicBezTo>
                    <a:cubicBezTo>
                      <a:pt x="157" y="50"/>
                      <a:pt x="157" y="50"/>
                      <a:pt x="158" y="51"/>
                    </a:cubicBezTo>
                    <a:cubicBezTo>
                      <a:pt x="158" y="51"/>
                      <a:pt x="158" y="51"/>
                      <a:pt x="159" y="51"/>
                    </a:cubicBezTo>
                    <a:cubicBezTo>
                      <a:pt x="159" y="51"/>
                      <a:pt x="160" y="51"/>
                      <a:pt x="161" y="51"/>
                    </a:cubicBezTo>
                    <a:cubicBezTo>
                      <a:pt x="161" y="52"/>
                      <a:pt x="161" y="51"/>
                      <a:pt x="162" y="51"/>
                    </a:cubicBezTo>
                    <a:cubicBezTo>
                      <a:pt x="162" y="51"/>
                      <a:pt x="163" y="51"/>
                      <a:pt x="163" y="52"/>
                    </a:cubicBezTo>
                    <a:cubicBezTo>
                      <a:pt x="164" y="52"/>
                      <a:pt x="161" y="53"/>
                      <a:pt x="161" y="53"/>
                    </a:cubicBezTo>
                    <a:close/>
                    <a:moveTo>
                      <a:pt x="141" y="51"/>
                    </a:moveTo>
                    <a:cubicBezTo>
                      <a:pt x="141" y="50"/>
                      <a:pt x="140" y="50"/>
                      <a:pt x="140" y="50"/>
                    </a:cubicBezTo>
                    <a:cubicBezTo>
                      <a:pt x="139" y="50"/>
                      <a:pt x="140" y="51"/>
                      <a:pt x="141" y="5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4" name="Uruguay">
                <a:extLst>
                  <a:ext uri="{FF2B5EF4-FFF2-40B4-BE49-F238E27FC236}">
                    <a16:creationId xmlns:a16="http://schemas.microsoft.com/office/drawing/2014/main" id="{FA8213DB-B77E-F66E-35F6-E69BAD7F6E40}"/>
                  </a:ext>
                </a:extLst>
              </p:cNvPr>
              <p:cNvSpPr>
                <a:spLocks/>
              </p:cNvSpPr>
              <p:nvPr/>
            </p:nvSpPr>
            <p:spPr bwMode="auto">
              <a:xfrm>
                <a:off x="6799148" y="5662392"/>
                <a:ext cx="101420" cy="113558"/>
              </a:xfrm>
              <a:custGeom>
                <a:avLst/>
                <a:gdLst/>
                <a:ahLst/>
                <a:cxnLst>
                  <a:cxn ang="0">
                    <a:pos x="48" y="39"/>
                  </a:cxn>
                  <a:cxn ang="0">
                    <a:pos x="47" y="34"/>
                  </a:cxn>
                  <a:cxn ang="0">
                    <a:pos x="49" y="31"/>
                  </a:cxn>
                  <a:cxn ang="0">
                    <a:pos x="49" y="28"/>
                  </a:cxn>
                  <a:cxn ang="0">
                    <a:pos x="44" y="23"/>
                  </a:cxn>
                  <a:cxn ang="0">
                    <a:pos x="41" y="21"/>
                  </a:cxn>
                  <a:cxn ang="0">
                    <a:pos x="39" y="20"/>
                  </a:cxn>
                  <a:cxn ang="0">
                    <a:pos x="37" y="18"/>
                  </a:cxn>
                  <a:cxn ang="0">
                    <a:pos x="34" y="16"/>
                  </a:cxn>
                  <a:cxn ang="0">
                    <a:pos x="30" y="14"/>
                  </a:cxn>
                  <a:cxn ang="0">
                    <a:pos x="28" y="13"/>
                  </a:cxn>
                  <a:cxn ang="0">
                    <a:pos x="24" y="9"/>
                  </a:cxn>
                  <a:cxn ang="0">
                    <a:pos x="22" y="10"/>
                  </a:cxn>
                  <a:cxn ang="0">
                    <a:pos x="20" y="11"/>
                  </a:cxn>
                  <a:cxn ang="0">
                    <a:pos x="18" y="7"/>
                  </a:cxn>
                  <a:cxn ang="0">
                    <a:pos x="14" y="3"/>
                  </a:cxn>
                  <a:cxn ang="0">
                    <a:pos x="11" y="1"/>
                  </a:cxn>
                  <a:cxn ang="0">
                    <a:pos x="7" y="1"/>
                  </a:cxn>
                  <a:cxn ang="0">
                    <a:pos x="6" y="2"/>
                  </a:cxn>
                  <a:cxn ang="0">
                    <a:pos x="4" y="2"/>
                  </a:cxn>
                  <a:cxn ang="0">
                    <a:pos x="3" y="2"/>
                  </a:cxn>
                  <a:cxn ang="0">
                    <a:pos x="2" y="8"/>
                  </a:cxn>
                  <a:cxn ang="0">
                    <a:pos x="2" y="9"/>
                  </a:cxn>
                  <a:cxn ang="0">
                    <a:pos x="2" y="12"/>
                  </a:cxn>
                  <a:cxn ang="0">
                    <a:pos x="2" y="14"/>
                  </a:cxn>
                  <a:cxn ang="0">
                    <a:pos x="2" y="16"/>
                  </a:cxn>
                  <a:cxn ang="0">
                    <a:pos x="2" y="19"/>
                  </a:cxn>
                  <a:cxn ang="0">
                    <a:pos x="2" y="22"/>
                  </a:cxn>
                  <a:cxn ang="0">
                    <a:pos x="2" y="25"/>
                  </a:cxn>
                  <a:cxn ang="0">
                    <a:pos x="4" y="30"/>
                  </a:cxn>
                  <a:cxn ang="0">
                    <a:pos x="4" y="33"/>
                  </a:cxn>
                  <a:cxn ang="0">
                    <a:pos x="3" y="35"/>
                  </a:cxn>
                  <a:cxn ang="0">
                    <a:pos x="3" y="38"/>
                  </a:cxn>
                  <a:cxn ang="0">
                    <a:pos x="4" y="43"/>
                  </a:cxn>
                  <a:cxn ang="0">
                    <a:pos x="6" y="45"/>
                  </a:cxn>
                  <a:cxn ang="0">
                    <a:pos x="9" y="46"/>
                  </a:cxn>
                  <a:cxn ang="0">
                    <a:pos x="12" y="48"/>
                  </a:cxn>
                  <a:cxn ang="0">
                    <a:pos x="16" y="48"/>
                  </a:cxn>
                  <a:cxn ang="0">
                    <a:pos x="20" y="50"/>
                  </a:cxn>
                  <a:cxn ang="0">
                    <a:pos x="25" y="53"/>
                  </a:cxn>
                  <a:cxn ang="0">
                    <a:pos x="28" y="53"/>
                  </a:cxn>
                  <a:cxn ang="0">
                    <a:pos x="33" y="52"/>
                  </a:cxn>
                  <a:cxn ang="0">
                    <a:pos x="37" y="53"/>
                  </a:cxn>
                  <a:cxn ang="0">
                    <a:pos x="40" y="52"/>
                  </a:cxn>
                  <a:cxn ang="0">
                    <a:pos x="43" y="50"/>
                  </a:cxn>
                  <a:cxn ang="0">
                    <a:pos x="44" y="50"/>
                  </a:cxn>
                  <a:cxn ang="0">
                    <a:pos x="47" y="47"/>
                  </a:cxn>
                  <a:cxn ang="0">
                    <a:pos x="49" y="43"/>
                  </a:cxn>
                  <a:cxn ang="0">
                    <a:pos x="49" y="40"/>
                  </a:cxn>
                </a:cxnLst>
                <a:rect l="0" t="0" r="r" b="b"/>
                <a:pathLst>
                  <a:path w="50" h="54">
                    <a:moveTo>
                      <a:pt x="49" y="40"/>
                    </a:moveTo>
                    <a:cubicBezTo>
                      <a:pt x="49" y="39"/>
                      <a:pt x="48" y="40"/>
                      <a:pt x="48" y="39"/>
                    </a:cubicBezTo>
                    <a:cubicBezTo>
                      <a:pt x="48" y="38"/>
                      <a:pt x="48" y="38"/>
                      <a:pt x="48" y="37"/>
                    </a:cubicBezTo>
                    <a:cubicBezTo>
                      <a:pt x="48" y="36"/>
                      <a:pt x="47" y="35"/>
                      <a:pt x="47" y="34"/>
                    </a:cubicBezTo>
                    <a:cubicBezTo>
                      <a:pt x="47" y="33"/>
                      <a:pt x="47" y="32"/>
                      <a:pt x="48" y="32"/>
                    </a:cubicBezTo>
                    <a:cubicBezTo>
                      <a:pt x="49" y="31"/>
                      <a:pt x="48" y="31"/>
                      <a:pt x="49" y="31"/>
                    </a:cubicBezTo>
                    <a:cubicBezTo>
                      <a:pt x="49" y="30"/>
                      <a:pt x="49" y="30"/>
                      <a:pt x="49" y="30"/>
                    </a:cubicBezTo>
                    <a:cubicBezTo>
                      <a:pt x="50" y="29"/>
                      <a:pt x="50" y="28"/>
                      <a:pt x="49" y="28"/>
                    </a:cubicBezTo>
                    <a:cubicBezTo>
                      <a:pt x="47" y="27"/>
                      <a:pt x="45" y="26"/>
                      <a:pt x="44" y="25"/>
                    </a:cubicBezTo>
                    <a:cubicBezTo>
                      <a:pt x="44" y="24"/>
                      <a:pt x="44" y="24"/>
                      <a:pt x="44" y="23"/>
                    </a:cubicBezTo>
                    <a:cubicBezTo>
                      <a:pt x="43" y="23"/>
                      <a:pt x="43" y="23"/>
                      <a:pt x="43" y="22"/>
                    </a:cubicBezTo>
                    <a:cubicBezTo>
                      <a:pt x="43" y="22"/>
                      <a:pt x="42" y="22"/>
                      <a:pt x="41" y="21"/>
                    </a:cubicBezTo>
                    <a:cubicBezTo>
                      <a:pt x="41" y="21"/>
                      <a:pt x="41" y="20"/>
                      <a:pt x="40" y="20"/>
                    </a:cubicBezTo>
                    <a:cubicBezTo>
                      <a:pt x="40" y="20"/>
                      <a:pt x="40" y="20"/>
                      <a:pt x="39" y="20"/>
                    </a:cubicBezTo>
                    <a:cubicBezTo>
                      <a:pt x="39" y="20"/>
                      <a:pt x="39" y="20"/>
                      <a:pt x="39" y="20"/>
                    </a:cubicBezTo>
                    <a:cubicBezTo>
                      <a:pt x="38" y="20"/>
                      <a:pt x="37" y="19"/>
                      <a:pt x="37" y="18"/>
                    </a:cubicBezTo>
                    <a:cubicBezTo>
                      <a:pt x="36" y="18"/>
                      <a:pt x="35" y="18"/>
                      <a:pt x="35" y="17"/>
                    </a:cubicBezTo>
                    <a:cubicBezTo>
                      <a:pt x="35" y="17"/>
                      <a:pt x="35" y="16"/>
                      <a:pt x="34" y="16"/>
                    </a:cubicBezTo>
                    <a:cubicBezTo>
                      <a:pt x="33" y="15"/>
                      <a:pt x="33" y="15"/>
                      <a:pt x="32" y="15"/>
                    </a:cubicBezTo>
                    <a:cubicBezTo>
                      <a:pt x="31" y="15"/>
                      <a:pt x="30" y="14"/>
                      <a:pt x="30" y="14"/>
                    </a:cubicBezTo>
                    <a:cubicBezTo>
                      <a:pt x="30" y="14"/>
                      <a:pt x="29" y="13"/>
                      <a:pt x="29" y="13"/>
                    </a:cubicBezTo>
                    <a:cubicBezTo>
                      <a:pt x="29" y="13"/>
                      <a:pt x="29" y="14"/>
                      <a:pt x="28" y="13"/>
                    </a:cubicBezTo>
                    <a:cubicBezTo>
                      <a:pt x="28" y="13"/>
                      <a:pt x="27" y="13"/>
                      <a:pt x="27" y="12"/>
                    </a:cubicBezTo>
                    <a:cubicBezTo>
                      <a:pt x="26" y="11"/>
                      <a:pt x="25" y="10"/>
                      <a:pt x="24" y="9"/>
                    </a:cubicBezTo>
                    <a:cubicBezTo>
                      <a:pt x="24" y="9"/>
                      <a:pt x="22" y="8"/>
                      <a:pt x="23" y="9"/>
                    </a:cubicBezTo>
                    <a:cubicBezTo>
                      <a:pt x="23" y="10"/>
                      <a:pt x="22" y="9"/>
                      <a:pt x="22" y="10"/>
                    </a:cubicBezTo>
                    <a:cubicBezTo>
                      <a:pt x="22" y="10"/>
                      <a:pt x="21" y="11"/>
                      <a:pt x="21" y="11"/>
                    </a:cubicBezTo>
                    <a:cubicBezTo>
                      <a:pt x="20" y="11"/>
                      <a:pt x="20" y="11"/>
                      <a:pt x="20" y="11"/>
                    </a:cubicBezTo>
                    <a:cubicBezTo>
                      <a:pt x="19" y="11"/>
                      <a:pt x="19" y="9"/>
                      <a:pt x="19" y="9"/>
                    </a:cubicBezTo>
                    <a:cubicBezTo>
                      <a:pt x="19" y="8"/>
                      <a:pt x="19" y="8"/>
                      <a:pt x="18" y="7"/>
                    </a:cubicBezTo>
                    <a:cubicBezTo>
                      <a:pt x="18" y="6"/>
                      <a:pt x="17" y="6"/>
                      <a:pt x="16" y="5"/>
                    </a:cubicBezTo>
                    <a:cubicBezTo>
                      <a:pt x="16" y="5"/>
                      <a:pt x="15" y="4"/>
                      <a:pt x="14" y="3"/>
                    </a:cubicBezTo>
                    <a:cubicBezTo>
                      <a:pt x="14" y="3"/>
                      <a:pt x="13" y="3"/>
                      <a:pt x="13" y="2"/>
                    </a:cubicBezTo>
                    <a:cubicBezTo>
                      <a:pt x="12" y="2"/>
                      <a:pt x="12" y="1"/>
                      <a:pt x="11" y="1"/>
                    </a:cubicBezTo>
                    <a:cubicBezTo>
                      <a:pt x="11" y="1"/>
                      <a:pt x="10" y="0"/>
                      <a:pt x="10" y="0"/>
                    </a:cubicBezTo>
                    <a:cubicBezTo>
                      <a:pt x="9" y="0"/>
                      <a:pt x="8" y="0"/>
                      <a:pt x="7" y="1"/>
                    </a:cubicBezTo>
                    <a:cubicBezTo>
                      <a:pt x="7" y="1"/>
                      <a:pt x="7" y="2"/>
                      <a:pt x="6" y="2"/>
                    </a:cubicBezTo>
                    <a:cubicBezTo>
                      <a:pt x="6" y="2"/>
                      <a:pt x="6" y="2"/>
                      <a:pt x="6" y="2"/>
                    </a:cubicBezTo>
                    <a:cubicBezTo>
                      <a:pt x="5" y="2"/>
                      <a:pt x="5" y="2"/>
                      <a:pt x="5" y="2"/>
                    </a:cubicBezTo>
                    <a:cubicBezTo>
                      <a:pt x="5" y="2"/>
                      <a:pt x="5" y="2"/>
                      <a:pt x="4" y="2"/>
                    </a:cubicBezTo>
                    <a:cubicBezTo>
                      <a:pt x="3" y="2"/>
                      <a:pt x="3" y="1"/>
                      <a:pt x="3" y="1"/>
                    </a:cubicBezTo>
                    <a:cubicBezTo>
                      <a:pt x="2" y="1"/>
                      <a:pt x="3" y="2"/>
                      <a:pt x="3" y="2"/>
                    </a:cubicBezTo>
                    <a:cubicBezTo>
                      <a:pt x="3" y="3"/>
                      <a:pt x="2" y="4"/>
                      <a:pt x="1" y="4"/>
                    </a:cubicBezTo>
                    <a:cubicBezTo>
                      <a:pt x="0" y="5"/>
                      <a:pt x="2" y="7"/>
                      <a:pt x="2" y="8"/>
                    </a:cubicBezTo>
                    <a:cubicBezTo>
                      <a:pt x="2" y="8"/>
                      <a:pt x="3" y="9"/>
                      <a:pt x="2" y="9"/>
                    </a:cubicBezTo>
                    <a:cubicBezTo>
                      <a:pt x="2" y="9"/>
                      <a:pt x="2" y="9"/>
                      <a:pt x="2" y="9"/>
                    </a:cubicBezTo>
                    <a:cubicBezTo>
                      <a:pt x="1" y="9"/>
                      <a:pt x="2" y="10"/>
                      <a:pt x="2" y="11"/>
                    </a:cubicBezTo>
                    <a:cubicBezTo>
                      <a:pt x="2" y="11"/>
                      <a:pt x="2" y="12"/>
                      <a:pt x="2" y="12"/>
                    </a:cubicBezTo>
                    <a:cubicBezTo>
                      <a:pt x="2" y="12"/>
                      <a:pt x="2" y="13"/>
                      <a:pt x="2" y="13"/>
                    </a:cubicBezTo>
                    <a:cubicBezTo>
                      <a:pt x="2" y="14"/>
                      <a:pt x="2" y="14"/>
                      <a:pt x="2" y="14"/>
                    </a:cubicBezTo>
                    <a:cubicBezTo>
                      <a:pt x="2" y="15"/>
                      <a:pt x="1" y="15"/>
                      <a:pt x="1" y="15"/>
                    </a:cubicBezTo>
                    <a:cubicBezTo>
                      <a:pt x="1" y="15"/>
                      <a:pt x="2" y="16"/>
                      <a:pt x="2" y="16"/>
                    </a:cubicBezTo>
                    <a:cubicBezTo>
                      <a:pt x="3" y="16"/>
                      <a:pt x="2" y="17"/>
                      <a:pt x="2" y="18"/>
                    </a:cubicBezTo>
                    <a:cubicBezTo>
                      <a:pt x="2" y="18"/>
                      <a:pt x="2" y="19"/>
                      <a:pt x="2" y="19"/>
                    </a:cubicBezTo>
                    <a:cubicBezTo>
                      <a:pt x="1" y="19"/>
                      <a:pt x="1" y="19"/>
                      <a:pt x="1" y="20"/>
                    </a:cubicBezTo>
                    <a:cubicBezTo>
                      <a:pt x="2" y="21"/>
                      <a:pt x="2" y="21"/>
                      <a:pt x="2" y="22"/>
                    </a:cubicBezTo>
                    <a:cubicBezTo>
                      <a:pt x="2" y="23"/>
                      <a:pt x="2" y="23"/>
                      <a:pt x="3" y="24"/>
                    </a:cubicBezTo>
                    <a:cubicBezTo>
                      <a:pt x="3" y="24"/>
                      <a:pt x="2" y="25"/>
                      <a:pt x="2" y="25"/>
                    </a:cubicBezTo>
                    <a:cubicBezTo>
                      <a:pt x="2" y="26"/>
                      <a:pt x="3" y="27"/>
                      <a:pt x="3" y="27"/>
                    </a:cubicBezTo>
                    <a:cubicBezTo>
                      <a:pt x="3" y="28"/>
                      <a:pt x="3" y="29"/>
                      <a:pt x="4" y="30"/>
                    </a:cubicBezTo>
                    <a:cubicBezTo>
                      <a:pt x="4" y="30"/>
                      <a:pt x="5" y="31"/>
                      <a:pt x="5" y="32"/>
                    </a:cubicBezTo>
                    <a:cubicBezTo>
                      <a:pt x="5" y="32"/>
                      <a:pt x="5" y="33"/>
                      <a:pt x="4" y="33"/>
                    </a:cubicBezTo>
                    <a:cubicBezTo>
                      <a:pt x="3" y="33"/>
                      <a:pt x="2" y="33"/>
                      <a:pt x="2" y="34"/>
                    </a:cubicBezTo>
                    <a:cubicBezTo>
                      <a:pt x="2" y="34"/>
                      <a:pt x="3" y="35"/>
                      <a:pt x="3" y="35"/>
                    </a:cubicBezTo>
                    <a:cubicBezTo>
                      <a:pt x="3" y="36"/>
                      <a:pt x="2" y="36"/>
                      <a:pt x="3" y="37"/>
                    </a:cubicBezTo>
                    <a:cubicBezTo>
                      <a:pt x="3" y="37"/>
                      <a:pt x="3" y="38"/>
                      <a:pt x="3" y="38"/>
                    </a:cubicBezTo>
                    <a:cubicBezTo>
                      <a:pt x="3" y="39"/>
                      <a:pt x="3" y="40"/>
                      <a:pt x="3" y="40"/>
                    </a:cubicBezTo>
                    <a:cubicBezTo>
                      <a:pt x="3" y="41"/>
                      <a:pt x="4" y="42"/>
                      <a:pt x="4" y="43"/>
                    </a:cubicBezTo>
                    <a:cubicBezTo>
                      <a:pt x="5" y="43"/>
                      <a:pt x="6" y="43"/>
                      <a:pt x="6" y="44"/>
                    </a:cubicBezTo>
                    <a:cubicBezTo>
                      <a:pt x="6" y="44"/>
                      <a:pt x="6" y="45"/>
                      <a:pt x="6" y="45"/>
                    </a:cubicBezTo>
                    <a:cubicBezTo>
                      <a:pt x="7" y="45"/>
                      <a:pt x="7" y="45"/>
                      <a:pt x="7" y="45"/>
                    </a:cubicBezTo>
                    <a:cubicBezTo>
                      <a:pt x="8" y="45"/>
                      <a:pt x="8" y="46"/>
                      <a:pt x="9" y="46"/>
                    </a:cubicBezTo>
                    <a:cubicBezTo>
                      <a:pt x="9" y="47"/>
                      <a:pt x="10" y="48"/>
                      <a:pt x="10" y="48"/>
                    </a:cubicBezTo>
                    <a:cubicBezTo>
                      <a:pt x="11" y="48"/>
                      <a:pt x="11" y="48"/>
                      <a:pt x="12" y="48"/>
                    </a:cubicBezTo>
                    <a:cubicBezTo>
                      <a:pt x="12" y="48"/>
                      <a:pt x="13" y="48"/>
                      <a:pt x="14" y="48"/>
                    </a:cubicBezTo>
                    <a:cubicBezTo>
                      <a:pt x="14" y="48"/>
                      <a:pt x="15" y="48"/>
                      <a:pt x="16" y="48"/>
                    </a:cubicBezTo>
                    <a:cubicBezTo>
                      <a:pt x="17" y="48"/>
                      <a:pt x="17" y="48"/>
                      <a:pt x="18" y="49"/>
                    </a:cubicBezTo>
                    <a:cubicBezTo>
                      <a:pt x="19" y="50"/>
                      <a:pt x="19" y="50"/>
                      <a:pt x="20" y="50"/>
                    </a:cubicBezTo>
                    <a:cubicBezTo>
                      <a:pt x="22" y="52"/>
                      <a:pt x="23" y="51"/>
                      <a:pt x="25" y="52"/>
                    </a:cubicBezTo>
                    <a:cubicBezTo>
                      <a:pt x="24" y="52"/>
                      <a:pt x="25" y="52"/>
                      <a:pt x="25" y="53"/>
                    </a:cubicBezTo>
                    <a:cubicBezTo>
                      <a:pt x="25" y="53"/>
                      <a:pt x="26" y="53"/>
                      <a:pt x="26" y="53"/>
                    </a:cubicBezTo>
                    <a:cubicBezTo>
                      <a:pt x="27" y="53"/>
                      <a:pt x="27" y="53"/>
                      <a:pt x="28" y="53"/>
                    </a:cubicBezTo>
                    <a:cubicBezTo>
                      <a:pt x="29" y="52"/>
                      <a:pt x="29" y="52"/>
                      <a:pt x="30" y="52"/>
                    </a:cubicBezTo>
                    <a:cubicBezTo>
                      <a:pt x="31" y="51"/>
                      <a:pt x="32" y="52"/>
                      <a:pt x="33" y="52"/>
                    </a:cubicBezTo>
                    <a:cubicBezTo>
                      <a:pt x="34" y="52"/>
                      <a:pt x="34" y="52"/>
                      <a:pt x="35" y="52"/>
                    </a:cubicBezTo>
                    <a:cubicBezTo>
                      <a:pt x="35" y="53"/>
                      <a:pt x="36" y="53"/>
                      <a:pt x="37" y="53"/>
                    </a:cubicBezTo>
                    <a:cubicBezTo>
                      <a:pt x="37" y="53"/>
                      <a:pt x="38" y="53"/>
                      <a:pt x="38" y="54"/>
                    </a:cubicBezTo>
                    <a:cubicBezTo>
                      <a:pt x="39" y="53"/>
                      <a:pt x="40" y="53"/>
                      <a:pt x="40" y="52"/>
                    </a:cubicBezTo>
                    <a:cubicBezTo>
                      <a:pt x="41" y="52"/>
                      <a:pt x="42" y="52"/>
                      <a:pt x="43" y="51"/>
                    </a:cubicBezTo>
                    <a:cubicBezTo>
                      <a:pt x="44" y="50"/>
                      <a:pt x="43" y="50"/>
                      <a:pt x="43" y="50"/>
                    </a:cubicBezTo>
                    <a:cubicBezTo>
                      <a:pt x="42" y="50"/>
                      <a:pt x="44" y="49"/>
                      <a:pt x="43" y="49"/>
                    </a:cubicBezTo>
                    <a:cubicBezTo>
                      <a:pt x="43" y="49"/>
                      <a:pt x="44" y="50"/>
                      <a:pt x="44" y="50"/>
                    </a:cubicBezTo>
                    <a:cubicBezTo>
                      <a:pt x="45" y="50"/>
                      <a:pt x="45" y="49"/>
                      <a:pt x="46" y="48"/>
                    </a:cubicBezTo>
                    <a:cubicBezTo>
                      <a:pt x="46" y="48"/>
                      <a:pt x="47" y="47"/>
                      <a:pt x="47" y="47"/>
                    </a:cubicBezTo>
                    <a:cubicBezTo>
                      <a:pt x="47" y="47"/>
                      <a:pt x="47" y="46"/>
                      <a:pt x="47" y="46"/>
                    </a:cubicBezTo>
                    <a:cubicBezTo>
                      <a:pt x="47" y="45"/>
                      <a:pt x="49" y="44"/>
                      <a:pt x="49" y="43"/>
                    </a:cubicBezTo>
                    <a:cubicBezTo>
                      <a:pt x="49" y="42"/>
                      <a:pt x="49" y="41"/>
                      <a:pt x="50" y="40"/>
                    </a:cubicBezTo>
                    <a:cubicBezTo>
                      <a:pt x="49" y="40"/>
                      <a:pt x="49" y="40"/>
                      <a:pt x="49" y="4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5" name="US Minor Outlying Islands">
                <a:extLst>
                  <a:ext uri="{FF2B5EF4-FFF2-40B4-BE49-F238E27FC236}">
                    <a16:creationId xmlns:a16="http://schemas.microsoft.com/office/drawing/2014/main" id="{F3840BA2-D942-407E-51C3-EB1A69800F2D}"/>
                  </a:ext>
                </a:extLst>
              </p:cNvPr>
              <p:cNvSpPr/>
              <p:nvPr/>
            </p:nvSpPr>
            <p:spPr>
              <a:xfrm>
                <a:off x="10809519" y="4419971"/>
                <a:ext cx="762318" cy="693061"/>
              </a:xfrm>
              <a:custGeom>
                <a:avLst/>
                <a:gdLst>
                  <a:gd name="connsiteX0" fmla="*/ 9941 w 1333481"/>
                  <a:gd name="connsiteY0" fmla="*/ 387616 h 1166506"/>
                  <a:gd name="connsiteX1" fmla="*/ 6179 w 1333481"/>
                  <a:gd name="connsiteY1" fmla="*/ 390751 h 1166506"/>
                  <a:gd name="connsiteX2" fmla="*/ 1162 w 1333481"/>
                  <a:gd name="connsiteY2" fmla="*/ 393260 h 1166506"/>
                  <a:gd name="connsiteX3" fmla="*/ 3670 w 1333481"/>
                  <a:gd name="connsiteY3" fmla="*/ 387616 h 1166506"/>
                  <a:gd name="connsiteX4" fmla="*/ 9941 w 1333481"/>
                  <a:gd name="connsiteY4" fmla="*/ 387616 h 1166506"/>
                  <a:gd name="connsiteX5" fmla="*/ 652038 w 1333481"/>
                  <a:gd name="connsiteY5" fmla="*/ 1113111 h 1166506"/>
                  <a:gd name="connsiteX6" fmla="*/ 650784 w 1333481"/>
                  <a:gd name="connsiteY6" fmla="*/ 1120635 h 1166506"/>
                  <a:gd name="connsiteX7" fmla="*/ 657681 w 1333481"/>
                  <a:gd name="connsiteY7" fmla="*/ 1116246 h 1166506"/>
                  <a:gd name="connsiteX8" fmla="*/ 652038 w 1333481"/>
                  <a:gd name="connsiteY8" fmla="*/ 1113111 h 1166506"/>
                  <a:gd name="connsiteX9" fmla="*/ 654546 w 1333481"/>
                  <a:gd name="connsiteY9" fmla="*/ 1136311 h 1166506"/>
                  <a:gd name="connsiteX10" fmla="*/ 655173 w 1333481"/>
                  <a:gd name="connsiteY10" fmla="*/ 1143836 h 1166506"/>
                  <a:gd name="connsiteX11" fmla="*/ 660817 w 1333481"/>
                  <a:gd name="connsiteY11" fmla="*/ 1146971 h 1166506"/>
                  <a:gd name="connsiteX12" fmla="*/ 659563 w 1333481"/>
                  <a:gd name="connsiteY12" fmla="*/ 1138193 h 1166506"/>
                  <a:gd name="connsiteX13" fmla="*/ 655800 w 1333481"/>
                  <a:gd name="connsiteY13" fmla="*/ 1132549 h 1166506"/>
                  <a:gd name="connsiteX14" fmla="*/ 654546 w 1333481"/>
                  <a:gd name="connsiteY14" fmla="*/ 1136311 h 1166506"/>
                  <a:gd name="connsiteX15" fmla="*/ 1206348 w 1333481"/>
                  <a:gd name="connsiteY15" fmla="*/ 897406 h 1166506"/>
                  <a:gd name="connsiteX16" fmla="*/ 1201959 w 1333481"/>
                  <a:gd name="connsiteY16" fmla="*/ 904931 h 1166506"/>
                  <a:gd name="connsiteX17" fmla="*/ 1213246 w 1333481"/>
                  <a:gd name="connsiteY17" fmla="*/ 901795 h 1166506"/>
                  <a:gd name="connsiteX18" fmla="*/ 1206348 w 1333481"/>
                  <a:gd name="connsiteY18" fmla="*/ 897406 h 1166506"/>
                  <a:gd name="connsiteX19" fmla="*/ 1217635 w 1333481"/>
                  <a:gd name="connsiteY19" fmla="*/ 918099 h 1166506"/>
                  <a:gd name="connsiteX20" fmla="*/ 1214500 w 1333481"/>
                  <a:gd name="connsiteY20" fmla="*/ 925623 h 1166506"/>
                  <a:gd name="connsiteX21" fmla="*/ 1219516 w 1333481"/>
                  <a:gd name="connsiteY21" fmla="*/ 924996 h 1166506"/>
                  <a:gd name="connsiteX22" fmla="*/ 1225160 w 1333481"/>
                  <a:gd name="connsiteY22" fmla="*/ 919353 h 1166506"/>
                  <a:gd name="connsiteX23" fmla="*/ 1217635 w 1333481"/>
                  <a:gd name="connsiteY23" fmla="*/ 918099 h 1166506"/>
                  <a:gd name="connsiteX24" fmla="*/ 1282221 w 1333481"/>
                  <a:gd name="connsiteY24" fmla="*/ 962619 h 1166506"/>
                  <a:gd name="connsiteX25" fmla="*/ 1281594 w 1333481"/>
                  <a:gd name="connsiteY25" fmla="*/ 972025 h 1166506"/>
                  <a:gd name="connsiteX26" fmla="*/ 1291000 w 1333481"/>
                  <a:gd name="connsiteY26" fmla="*/ 961992 h 1166506"/>
                  <a:gd name="connsiteX27" fmla="*/ 1282221 w 1333481"/>
                  <a:gd name="connsiteY27" fmla="*/ 962619 h 1166506"/>
                  <a:gd name="connsiteX28" fmla="*/ 1326115 w 1333481"/>
                  <a:gd name="connsiteY28" fmla="*/ 995226 h 1166506"/>
                  <a:gd name="connsiteX29" fmla="*/ 1322979 w 1333481"/>
                  <a:gd name="connsiteY29" fmla="*/ 1004631 h 1166506"/>
                  <a:gd name="connsiteX30" fmla="*/ 1333012 w 1333481"/>
                  <a:gd name="connsiteY30" fmla="*/ 998988 h 1166506"/>
                  <a:gd name="connsiteX31" fmla="*/ 1326115 w 1333481"/>
                  <a:gd name="connsiteY31" fmla="*/ 995226 h 1166506"/>
                  <a:gd name="connsiteX32" fmla="*/ 1296016 w 1333481"/>
                  <a:gd name="connsiteY32" fmla="*/ 1158885 h 1166506"/>
                  <a:gd name="connsiteX33" fmla="*/ 1294135 w 1333481"/>
                  <a:gd name="connsiteY33" fmla="*/ 1165783 h 1166506"/>
                  <a:gd name="connsiteX34" fmla="*/ 1299779 w 1333481"/>
                  <a:gd name="connsiteY34" fmla="*/ 1165783 h 1166506"/>
                  <a:gd name="connsiteX35" fmla="*/ 1302287 w 1333481"/>
                  <a:gd name="connsiteY35" fmla="*/ 1157631 h 1166506"/>
                  <a:gd name="connsiteX36" fmla="*/ 1296016 w 1333481"/>
                  <a:gd name="connsiteY36" fmla="*/ 1158885 h 1166506"/>
                  <a:gd name="connsiteX37" fmla="*/ 930447 w 1333481"/>
                  <a:gd name="connsiteY37" fmla="*/ 491079 h 1166506"/>
                  <a:gd name="connsiteX38" fmla="*/ 927312 w 1333481"/>
                  <a:gd name="connsiteY38" fmla="*/ 496723 h 1166506"/>
                  <a:gd name="connsiteX39" fmla="*/ 933582 w 1333481"/>
                  <a:gd name="connsiteY39" fmla="*/ 497977 h 1166506"/>
                  <a:gd name="connsiteX40" fmla="*/ 931701 w 1333481"/>
                  <a:gd name="connsiteY40" fmla="*/ 494841 h 1166506"/>
                  <a:gd name="connsiteX41" fmla="*/ 932328 w 1333481"/>
                  <a:gd name="connsiteY41" fmla="*/ 491079 h 1166506"/>
                  <a:gd name="connsiteX42" fmla="*/ 930447 w 1333481"/>
                  <a:gd name="connsiteY42" fmla="*/ 491079 h 1166506"/>
                  <a:gd name="connsiteX43" fmla="*/ 585571 w 1333481"/>
                  <a:gd name="connsiteY43" fmla="*/ 1982 h 1166506"/>
                  <a:gd name="connsiteX44" fmla="*/ 585571 w 1333481"/>
                  <a:gd name="connsiteY44" fmla="*/ 8879 h 1166506"/>
                  <a:gd name="connsiteX45" fmla="*/ 589960 w 1333481"/>
                  <a:gd name="connsiteY45" fmla="*/ 101 h 1166506"/>
                  <a:gd name="connsiteX46" fmla="*/ 585571 w 1333481"/>
                  <a:gd name="connsiteY46" fmla="*/ 1982 h 1166506"/>
                  <a:gd name="connsiteX47" fmla="*/ 624448 w 1333481"/>
                  <a:gd name="connsiteY47" fmla="*/ 10760 h 1166506"/>
                  <a:gd name="connsiteX48" fmla="*/ 622567 w 1333481"/>
                  <a:gd name="connsiteY48" fmla="*/ 17658 h 1166506"/>
                  <a:gd name="connsiteX49" fmla="*/ 628837 w 1333481"/>
                  <a:gd name="connsiteY49" fmla="*/ 17658 h 1166506"/>
                  <a:gd name="connsiteX50" fmla="*/ 630718 w 1333481"/>
                  <a:gd name="connsiteY50" fmla="*/ 11387 h 1166506"/>
                  <a:gd name="connsiteX51" fmla="*/ 624448 w 1333481"/>
                  <a:gd name="connsiteY51" fmla="*/ 10760 h 1166506"/>
                  <a:gd name="connsiteX52" fmla="*/ 684017 w 1333481"/>
                  <a:gd name="connsiteY52" fmla="*/ 27064 h 1166506"/>
                  <a:gd name="connsiteX53" fmla="*/ 686526 w 1333481"/>
                  <a:gd name="connsiteY53" fmla="*/ 27064 h 1166506"/>
                  <a:gd name="connsiteX54" fmla="*/ 683390 w 1333481"/>
                  <a:gd name="connsiteY54" fmla="*/ 28945 h 1166506"/>
                  <a:gd name="connsiteX55" fmla="*/ 679001 w 1333481"/>
                  <a:gd name="connsiteY55" fmla="*/ 30826 h 1166506"/>
                  <a:gd name="connsiteX56" fmla="*/ 680882 w 1333481"/>
                  <a:gd name="connsiteY56" fmla="*/ 34588 h 1166506"/>
                  <a:gd name="connsiteX57" fmla="*/ 684017 w 1333481"/>
                  <a:gd name="connsiteY57" fmla="*/ 32080 h 1166506"/>
                  <a:gd name="connsiteX58" fmla="*/ 689034 w 1333481"/>
                  <a:gd name="connsiteY58" fmla="*/ 31453 h 1166506"/>
                  <a:gd name="connsiteX59" fmla="*/ 689034 w 1333481"/>
                  <a:gd name="connsiteY59" fmla="*/ 25810 h 1166506"/>
                  <a:gd name="connsiteX60" fmla="*/ 683390 w 1333481"/>
                  <a:gd name="connsiteY60" fmla="*/ 22674 h 1166506"/>
                  <a:gd name="connsiteX61" fmla="*/ 682763 w 1333481"/>
                  <a:gd name="connsiteY61" fmla="*/ 26437 h 1166506"/>
                  <a:gd name="connsiteX62" fmla="*/ 684017 w 1333481"/>
                  <a:gd name="connsiteY62" fmla="*/ 27064 h 116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33481" h="1166506">
                    <a:moveTo>
                      <a:pt x="9941" y="387616"/>
                    </a:moveTo>
                    <a:cubicBezTo>
                      <a:pt x="11822" y="388870"/>
                      <a:pt x="8687" y="390751"/>
                      <a:pt x="6179" y="390751"/>
                    </a:cubicBezTo>
                    <a:cubicBezTo>
                      <a:pt x="3670" y="390751"/>
                      <a:pt x="3670" y="393260"/>
                      <a:pt x="1162" y="393260"/>
                    </a:cubicBezTo>
                    <a:cubicBezTo>
                      <a:pt x="-1346" y="392633"/>
                      <a:pt x="535" y="388243"/>
                      <a:pt x="3670" y="387616"/>
                    </a:cubicBezTo>
                    <a:cubicBezTo>
                      <a:pt x="3670" y="387616"/>
                      <a:pt x="8687" y="386362"/>
                      <a:pt x="9941" y="387616"/>
                    </a:cubicBezTo>
                    <a:close/>
                    <a:moveTo>
                      <a:pt x="652038" y="1113111"/>
                    </a:moveTo>
                    <a:cubicBezTo>
                      <a:pt x="648903" y="1116873"/>
                      <a:pt x="647649" y="1119381"/>
                      <a:pt x="650784" y="1120635"/>
                    </a:cubicBezTo>
                    <a:cubicBezTo>
                      <a:pt x="653919" y="1121889"/>
                      <a:pt x="660190" y="1120008"/>
                      <a:pt x="657681" y="1116246"/>
                    </a:cubicBezTo>
                    <a:cubicBezTo>
                      <a:pt x="655173" y="1112484"/>
                      <a:pt x="652038" y="1113111"/>
                      <a:pt x="652038" y="1113111"/>
                    </a:cubicBezTo>
                    <a:close/>
                    <a:moveTo>
                      <a:pt x="654546" y="1136311"/>
                    </a:moveTo>
                    <a:cubicBezTo>
                      <a:pt x="652038" y="1141955"/>
                      <a:pt x="653292" y="1139447"/>
                      <a:pt x="655173" y="1143836"/>
                    </a:cubicBezTo>
                    <a:cubicBezTo>
                      <a:pt x="657054" y="1148225"/>
                      <a:pt x="661444" y="1151361"/>
                      <a:pt x="660817" y="1146971"/>
                    </a:cubicBezTo>
                    <a:cubicBezTo>
                      <a:pt x="660190" y="1142582"/>
                      <a:pt x="658936" y="1142582"/>
                      <a:pt x="659563" y="1138193"/>
                    </a:cubicBezTo>
                    <a:cubicBezTo>
                      <a:pt x="660190" y="1133803"/>
                      <a:pt x="657054" y="1131922"/>
                      <a:pt x="655800" y="1132549"/>
                    </a:cubicBezTo>
                    <a:cubicBezTo>
                      <a:pt x="654546" y="1133176"/>
                      <a:pt x="655173" y="1135684"/>
                      <a:pt x="654546" y="1136311"/>
                    </a:cubicBezTo>
                    <a:close/>
                    <a:moveTo>
                      <a:pt x="1206348" y="897406"/>
                    </a:moveTo>
                    <a:cubicBezTo>
                      <a:pt x="1200705" y="898033"/>
                      <a:pt x="1198197" y="903677"/>
                      <a:pt x="1201959" y="904931"/>
                    </a:cubicBezTo>
                    <a:cubicBezTo>
                      <a:pt x="1206348" y="906185"/>
                      <a:pt x="1215127" y="906812"/>
                      <a:pt x="1213246" y="901795"/>
                    </a:cubicBezTo>
                    <a:cubicBezTo>
                      <a:pt x="1210738" y="897406"/>
                      <a:pt x="1206348" y="897406"/>
                      <a:pt x="1206348" y="897406"/>
                    </a:cubicBezTo>
                    <a:close/>
                    <a:moveTo>
                      <a:pt x="1217635" y="918099"/>
                    </a:moveTo>
                    <a:cubicBezTo>
                      <a:pt x="1213873" y="918726"/>
                      <a:pt x="1211992" y="924369"/>
                      <a:pt x="1214500" y="925623"/>
                    </a:cubicBezTo>
                    <a:cubicBezTo>
                      <a:pt x="1217008" y="926877"/>
                      <a:pt x="1216381" y="925623"/>
                      <a:pt x="1219516" y="924996"/>
                    </a:cubicBezTo>
                    <a:cubicBezTo>
                      <a:pt x="1222652" y="924996"/>
                      <a:pt x="1227668" y="921234"/>
                      <a:pt x="1225160" y="919353"/>
                    </a:cubicBezTo>
                    <a:cubicBezTo>
                      <a:pt x="1222652" y="916845"/>
                      <a:pt x="1217008" y="918099"/>
                      <a:pt x="1217635" y="918099"/>
                    </a:cubicBezTo>
                    <a:close/>
                    <a:moveTo>
                      <a:pt x="1282221" y="962619"/>
                    </a:moveTo>
                    <a:cubicBezTo>
                      <a:pt x="1277832" y="964500"/>
                      <a:pt x="1277832" y="973279"/>
                      <a:pt x="1281594" y="972025"/>
                    </a:cubicBezTo>
                    <a:cubicBezTo>
                      <a:pt x="1285356" y="970771"/>
                      <a:pt x="1294135" y="965127"/>
                      <a:pt x="1291000" y="961992"/>
                    </a:cubicBezTo>
                    <a:cubicBezTo>
                      <a:pt x="1287865" y="959484"/>
                      <a:pt x="1282221" y="962619"/>
                      <a:pt x="1282221" y="962619"/>
                    </a:cubicBezTo>
                    <a:close/>
                    <a:moveTo>
                      <a:pt x="1326115" y="995226"/>
                    </a:moveTo>
                    <a:cubicBezTo>
                      <a:pt x="1321725" y="997107"/>
                      <a:pt x="1318590" y="1003377"/>
                      <a:pt x="1322979" y="1004631"/>
                    </a:cubicBezTo>
                    <a:cubicBezTo>
                      <a:pt x="1327369" y="1005885"/>
                      <a:pt x="1335520" y="1003377"/>
                      <a:pt x="1333012" y="998988"/>
                    </a:cubicBezTo>
                    <a:cubicBezTo>
                      <a:pt x="1330504" y="995226"/>
                      <a:pt x="1326115" y="995226"/>
                      <a:pt x="1326115" y="995226"/>
                    </a:cubicBezTo>
                    <a:close/>
                    <a:moveTo>
                      <a:pt x="1296016" y="1158885"/>
                    </a:moveTo>
                    <a:cubicBezTo>
                      <a:pt x="1292254" y="1161393"/>
                      <a:pt x="1291627" y="1164529"/>
                      <a:pt x="1294135" y="1165783"/>
                    </a:cubicBezTo>
                    <a:cubicBezTo>
                      <a:pt x="1297270" y="1167037"/>
                      <a:pt x="1297270" y="1166410"/>
                      <a:pt x="1299779" y="1165783"/>
                    </a:cubicBezTo>
                    <a:cubicBezTo>
                      <a:pt x="1301660" y="1164529"/>
                      <a:pt x="1305422" y="1159512"/>
                      <a:pt x="1302287" y="1157631"/>
                    </a:cubicBezTo>
                    <a:cubicBezTo>
                      <a:pt x="1299779" y="1155123"/>
                      <a:pt x="1296016" y="1158885"/>
                      <a:pt x="1296016" y="1158885"/>
                    </a:cubicBezTo>
                    <a:close/>
                    <a:moveTo>
                      <a:pt x="930447" y="491079"/>
                    </a:moveTo>
                    <a:cubicBezTo>
                      <a:pt x="926685" y="493587"/>
                      <a:pt x="925431" y="495468"/>
                      <a:pt x="927312" y="496723"/>
                    </a:cubicBezTo>
                    <a:cubicBezTo>
                      <a:pt x="929820" y="497977"/>
                      <a:pt x="930447" y="498604"/>
                      <a:pt x="933582" y="497977"/>
                    </a:cubicBezTo>
                    <a:cubicBezTo>
                      <a:pt x="936718" y="497350"/>
                      <a:pt x="931701" y="496723"/>
                      <a:pt x="931701" y="494841"/>
                    </a:cubicBezTo>
                    <a:cubicBezTo>
                      <a:pt x="931701" y="492960"/>
                      <a:pt x="933582" y="491706"/>
                      <a:pt x="932328" y="491079"/>
                    </a:cubicBezTo>
                    <a:cubicBezTo>
                      <a:pt x="931074" y="489825"/>
                      <a:pt x="930447" y="491079"/>
                      <a:pt x="930447" y="491079"/>
                    </a:cubicBezTo>
                    <a:close/>
                    <a:moveTo>
                      <a:pt x="585571" y="1982"/>
                    </a:moveTo>
                    <a:cubicBezTo>
                      <a:pt x="583063" y="5117"/>
                      <a:pt x="583063" y="8252"/>
                      <a:pt x="585571" y="8879"/>
                    </a:cubicBezTo>
                    <a:cubicBezTo>
                      <a:pt x="588079" y="9506"/>
                      <a:pt x="593096" y="728"/>
                      <a:pt x="589960" y="101"/>
                    </a:cubicBezTo>
                    <a:cubicBezTo>
                      <a:pt x="586825" y="-526"/>
                      <a:pt x="584944" y="1982"/>
                      <a:pt x="585571" y="1982"/>
                    </a:cubicBezTo>
                    <a:close/>
                    <a:moveTo>
                      <a:pt x="624448" y="10760"/>
                    </a:moveTo>
                    <a:cubicBezTo>
                      <a:pt x="620686" y="13896"/>
                      <a:pt x="619432" y="17658"/>
                      <a:pt x="622567" y="17658"/>
                    </a:cubicBezTo>
                    <a:cubicBezTo>
                      <a:pt x="626329" y="17031"/>
                      <a:pt x="626329" y="17658"/>
                      <a:pt x="628837" y="17658"/>
                    </a:cubicBezTo>
                    <a:cubicBezTo>
                      <a:pt x="631345" y="17658"/>
                      <a:pt x="633854" y="12642"/>
                      <a:pt x="630718" y="11387"/>
                    </a:cubicBezTo>
                    <a:cubicBezTo>
                      <a:pt x="626956" y="9506"/>
                      <a:pt x="624448" y="10760"/>
                      <a:pt x="624448" y="10760"/>
                    </a:cubicBezTo>
                    <a:close/>
                    <a:moveTo>
                      <a:pt x="684017" y="27064"/>
                    </a:moveTo>
                    <a:cubicBezTo>
                      <a:pt x="684644" y="27064"/>
                      <a:pt x="684644" y="25810"/>
                      <a:pt x="686526" y="27064"/>
                    </a:cubicBezTo>
                    <a:cubicBezTo>
                      <a:pt x="688407" y="28318"/>
                      <a:pt x="684644" y="29572"/>
                      <a:pt x="683390" y="28945"/>
                    </a:cubicBezTo>
                    <a:cubicBezTo>
                      <a:pt x="682136" y="28318"/>
                      <a:pt x="680882" y="30826"/>
                      <a:pt x="679001" y="30826"/>
                    </a:cubicBezTo>
                    <a:cubicBezTo>
                      <a:pt x="676493" y="31453"/>
                      <a:pt x="679628" y="33961"/>
                      <a:pt x="680882" y="34588"/>
                    </a:cubicBezTo>
                    <a:cubicBezTo>
                      <a:pt x="682136" y="35215"/>
                      <a:pt x="683390" y="33961"/>
                      <a:pt x="684017" y="32080"/>
                    </a:cubicBezTo>
                    <a:cubicBezTo>
                      <a:pt x="684644" y="29572"/>
                      <a:pt x="685899" y="31453"/>
                      <a:pt x="689034" y="31453"/>
                    </a:cubicBezTo>
                    <a:cubicBezTo>
                      <a:pt x="692169" y="30826"/>
                      <a:pt x="690288" y="28318"/>
                      <a:pt x="689034" y="25810"/>
                    </a:cubicBezTo>
                    <a:cubicBezTo>
                      <a:pt x="687780" y="23301"/>
                      <a:pt x="685899" y="23928"/>
                      <a:pt x="683390" y="22674"/>
                    </a:cubicBezTo>
                    <a:cubicBezTo>
                      <a:pt x="680882" y="21420"/>
                      <a:pt x="680255" y="23301"/>
                      <a:pt x="682763" y="26437"/>
                    </a:cubicBezTo>
                    <a:cubicBezTo>
                      <a:pt x="683390" y="27064"/>
                      <a:pt x="683390" y="27064"/>
                      <a:pt x="684017" y="2706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6" name="United States Virgin Islands">
                <a:extLst>
                  <a:ext uri="{FF2B5EF4-FFF2-40B4-BE49-F238E27FC236}">
                    <a16:creationId xmlns:a16="http://schemas.microsoft.com/office/drawing/2014/main" id="{2CF5FA9A-B2C7-B105-2A85-07D938342086}"/>
                  </a:ext>
                </a:extLst>
              </p:cNvPr>
              <p:cNvSpPr>
                <a:spLocks noEditPoints="1"/>
              </p:cNvSpPr>
              <p:nvPr/>
            </p:nvSpPr>
            <p:spPr bwMode="auto">
              <a:xfrm>
                <a:off x="6627124" y="4539623"/>
                <a:ext cx="8406" cy="16888"/>
              </a:xfrm>
              <a:custGeom>
                <a:avLst/>
                <a:gdLst/>
                <a:ahLst/>
                <a:cxnLst>
                  <a:cxn ang="0">
                    <a:pos x="4" y="7"/>
                  </a:cxn>
                  <a:cxn ang="0">
                    <a:pos x="2" y="8"/>
                  </a:cxn>
                  <a:cxn ang="0">
                    <a:pos x="1" y="8"/>
                  </a:cxn>
                  <a:cxn ang="0">
                    <a:pos x="1" y="7"/>
                  </a:cxn>
                  <a:cxn ang="0">
                    <a:pos x="2" y="7"/>
                  </a:cxn>
                  <a:cxn ang="0">
                    <a:pos x="3" y="7"/>
                  </a:cxn>
                  <a:cxn ang="0">
                    <a:pos x="4" y="7"/>
                  </a:cxn>
                  <a:cxn ang="0">
                    <a:pos x="0" y="0"/>
                  </a:cxn>
                  <a:cxn ang="0">
                    <a:pos x="1" y="1"/>
                  </a:cxn>
                  <a:cxn ang="0">
                    <a:pos x="1" y="1"/>
                  </a:cxn>
                  <a:cxn ang="0">
                    <a:pos x="0" y="0"/>
                  </a:cxn>
                  <a:cxn ang="0">
                    <a:pos x="3" y="1"/>
                  </a:cxn>
                  <a:cxn ang="0">
                    <a:pos x="3" y="1"/>
                  </a:cxn>
                  <a:cxn ang="0">
                    <a:pos x="3" y="1"/>
                  </a:cxn>
                  <a:cxn ang="0">
                    <a:pos x="3" y="1"/>
                  </a:cxn>
                  <a:cxn ang="0">
                    <a:pos x="3" y="1"/>
                  </a:cxn>
                </a:cxnLst>
                <a:rect l="0" t="0" r="r" b="b"/>
                <a:pathLst>
                  <a:path w="4" h="8">
                    <a:moveTo>
                      <a:pt x="4" y="7"/>
                    </a:moveTo>
                    <a:cubicBezTo>
                      <a:pt x="3" y="7"/>
                      <a:pt x="3" y="8"/>
                      <a:pt x="2" y="8"/>
                    </a:cubicBezTo>
                    <a:cubicBezTo>
                      <a:pt x="2" y="8"/>
                      <a:pt x="1" y="8"/>
                      <a:pt x="1" y="8"/>
                    </a:cubicBezTo>
                    <a:cubicBezTo>
                      <a:pt x="1" y="8"/>
                      <a:pt x="1" y="7"/>
                      <a:pt x="1" y="7"/>
                    </a:cubicBezTo>
                    <a:cubicBezTo>
                      <a:pt x="1" y="7"/>
                      <a:pt x="1" y="7"/>
                      <a:pt x="2" y="7"/>
                    </a:cubicBezTo>
                    <a:cubicBezTo>
                      <a:pt x="2" y="7"/>
                      <a:pt x="2" y="7"/>
                      <a:pt x="3" y="7"/>
                    </a:cubicBezTo>
                    <a:cubicBezTo>
                      <a:pt x="3" y="7"/>
                      <a:pt x="3" y="7"/>
                      <a:pt x="4" y="7"/>
                    </a:cubicBezTo>
                    <a:close/>
                    <a:moveTo>
                      <a:pt x="0" y="0"/>
                    </a:moveTo>
                    <a:cubicBezTo>
                      <a:pt x="0" y="0"/>
                      <a:pt x="0" y="1"/>
                      <a:pt x="1" y="1"/>
                    </a:cubicBezTo>
                    <a:cubicBezTo>
                      <a:pt x="1" y="1"/>
                      <a:pt x="1" y="1"/>
                      <a:pt x="1" y="1"/>
                    </a:cubicBezTo>
                    <a:cubicBezTo>
                      <a:pt x="3" y="1"/>
                      <a:pt x="0" y="0"/>
                      <a:pt x="0" y="0"/>
                    </a:cubicBezTo>
                    <a:close/>
                    <a:moveTo>
                      <a:pt x="3" y="1"/>
                    </a:moveTo>
                    <a:cubicBezTo>
                      <a:pt x="2" y="1"/>
                      <a:pt x="3" y="1"/>
                      <a:pt x="3" y="1"/>
                    </a:cubicBezTo>
                    <a:cubicBezTo>
                      <a:pt x="3" y="1"/>
                      <a:pt x="3" y="1"/>
                      <a:pt x="3" y="1"/>
                    </a:cubicBezTo>
                    <a:cubicBezTo>
                      <a:pt x="3" y="1"/>
                      <a:pt x="3" y="1"/>
                      <a:pt x="3" y="1"/>
                    </a:cubicBezTo>
                    <a:cubicBezTo>
                      <a:pt x="4" y="0"/>
                      <a:pt x="3" y="0"/>
                      <a:pt x="3"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7" name="United States of America">
                <a:extLst>
                  <a:ext uri="{FF2B5EF4-FFF2-40B4-BE49-F238E27FC236}">
                    <a16:creationId xmlns:a16="http://schemas.microsoft.com/office/drawing/2014/main" id="{FA734205-2834-7299-B6BC-F361CFBC8735}"/>
                  </a:ext>
                </a:extLst>
              </p:cNvPr>
              <p:cNvSpPr>
                <a:spLocks noEditPoints="1"/>
              </p:cNvSpPr>
              <p:nvPr/>
            </p:nvSpPr>
            <p:spPr bwMode="auto">
              <a:xfrm>
                <a:off x="4801551" y="3364444"/>
                <a:ext cx="1924752" cy="1162369"/>
              </a:xfrm>
              <a:custGeom>
                <a:avLst/>
                <a:gdLst/>
                <a:ahLst/>
                <a:cxnLst>
                  <a:cxn ang="0">
                    <a:pos x="774" y="235"/>
                  </a:cxn>
                  <a:cxn ang="0">
                    <a:pos x="611" y="461"/>
                  </a:cxn>
                  <a:cxn ang="0">
                    <a:pos x="428" y="387"/>
                  </a:cxn>
                  <a:cxn ang="0">
                    <a:pos x="762" y="488"/>
                  </a:cxn>
                  <a:cxn ang="0">
                    <a:pos x="937" y="272"/>
                  </a:cxn>
                  <a:cxn ang="0">
                    <a:pos x="906" y="294"/>
                  </a:cxn>
                  <a:cxn ang="0">
                    <a:pos x="873" y="312"/>
                  </a:cxn>
                  <a:cxn ang="0">
                    <a:pos x="860" y="329"/>
                  </a:cxn>
                  <a:cxn ang="0">
                    <a:pos x="844" y="339"/>
                  </a:cxn>
                  <a:cxn ang="0">
                    <a:pos x="839" y="335"/>
                  </a:cxn>
                  <a:cxn ang="0">
                    <a:pos x="837" y="349"/>
                  </a:cxn>
                  <a:cxn ang="0">
                    <a:pos x="830" y="364"/>
                  </a:cxn>
                  <a:cxn ang="0">
                    <a:pos x="829" y="377"/>
                  </a:cxn>
                  <a:cxn ang="0">
                    <a:pos x="778" y="408"/>
                  </a:cxn>
                  <a:cxn ang="0">
                    <a:pos x="765" y="483"/>
                  </a:cxn>
                  <a:cxn ang="0">
                    <a:pos x="753" y="444"/>
                  </a:cxn>
                  <a:cxn ang="0">
                    <a:pos x="708" y="428"/>
                  </a:cxn>
                  <a:cxn ang="0">
                    <a:pos x="693" y="439"/>
                  </a:cxn>
                  <a:cxn ang="0">
                    <a:pos x="656" y="432"/>
                  </a:cxn>
                  <a:cxn ang="0">
                    <a:pos x="616" y="451"/>
                  </a:cxn>
                  <a:cxn ang="0">
                    <a:pos x="586" y="447"/>
                  </a:cxn>
                  <a:cxn ang="0">
                    <a:pos x="445" y="402"/>
                  </a:cxn>
                  <a:cxn ang="0">
                    <a:pos x="429" y="342"/>
                  </a:cxn>
                  <a:cxn ang="0">
                    <a:pos x="459" y="259"/>
                  </a:cxn>
                  <a:cxn ang="0">
                    <a:pos x="482" y="238"/>
                  </a:cxn>
                  <a:cxn ang="0">
                    <a:pos x="729" y="221"/>
                  </a:cxn>
                  <a:cxn ang="0">
                    <a:pos x="780" y="247"/>
                  </a:cxn>
                  <a:cxn ang="0">
                    <a:pos x="758" y="290"/>
                  </a:cxn>
                  <a:cxn ang="0">
                    <a:pos x="806" y="286"/>
                  </a:cxn>
                  <a:cxn ang="0">
                    <a:pos x="908" y="266"/>
                  </a:cxn>
                  <a:cxn ang="0">
                    <a:pos x="34" y="530"/>
                  </a:cxn>
                  <a:cxn ang="0">
                    <a:pos x="339" y="128"/>
                  </a:cxn>
                  <a:cxn ang="0">
                    <a:pos x="480" y="146"/>
                  </a:cxn>
                  <a:cxn ang="0">
                    <a:pos x="316" y="138"/>
                  </a:cxn>
                  <a:cxn ang="0">
                    <a:pos x="461" y="135"/>
                  </a:cxn>
                  <a:cxn ang="0">
                    <a:pos x="460" y="157"/>
                  </a:cxn>
                  <a:cxn ang="0">
                    <a:pos x="462" y="145"/>
                  </a:cxn>
                  <a:cxn ang="0">
                    <a:pos x="465" y="146"/>
                  </a:cxn>
                  <a:cxn ang="0">
                    <a:pos x="477" y="135"/>
                  </a:cxn>
                  <a:cxn ang="0">
                    <a:pos x="161" y="177"/>
                  </a:cxn>
                  <a:cxn ang="0">
                    <a:pos x="473" y="160"/>
                  </a:cxn>
                  <a:cxn ang="0">
                    <a:pos x="465" y="162"/>
                  </a:cxn>
                  <a:cxn ang="0">
                    <a:pos x="197" y="164"/>
                  </a:cxn>
                  <a:cxn ang="0">
                    <a:pos x="273" y="141"/>
                  </a:cxn>
                  <a:cxn ang="0">
                    <a:pos x="477" y="160"/>
                  </a:cxn>
                  <a:cxn ang="0">
                    <a:pos x="485" y="134"/>
                  </a:cxn>
                  <a:cxn ang="0">
                    <a:pos x="466" y="121"/>
                  </a:cxn>
                  <a:cxn ang="0">
                    <a:pos x="457" y="110"/>
                  </a:cxn>
                  <a:cxn ang="0">
                    <a:pos x="418" y="98"/>
                  </a:cxn>
                  <a:cxn ang="0">
                    <a:pos x="393" y="107"/>
                  </a:cxn>
                  <a:cxn ang="0">
                    <a:pos x="384" y="100"/>
                  </a:cxn>
                  <a:cxn ang="0">
                    <a:pos x="338" y="122"/>
                  </a:cxn>
                  <a:cxn ang="0">
                    <a:pos x="271" y="147"/>
                  </a:cxn>
                  <a:cxn ang="0">
                    <a:pos x="222" y="158"/>
                  </a:cxn>
                  <a:cxn ang="0">
                    <a:pos x="291" y="133"/>
                  </a:cxn>
                  <a:cxn ang="0">
                    <a:pos x="273" y="121"/>
                  </a:cxn>
                  <a:cxn ang="0">
                    <a:pos x="284" y="102"/>
                  </a:cxn>
                  <a:cxn ang="0">
                    <a:pos x="307" y="78"/>
                  </a:cxn>
                  <a:cxn ang="0">
                    <a:pos x="321" y="58"/>
                  </a:cxn>
                  <a:cxn ang="0">
                    <a:pos x="375" y="41"/>
                  </a:cxn>
                  <a:cxn ang="0">
                    <a:pos x="431" y="10"/>
                  </a:cxn>
                  <a:cxn ang="0">
                    <a:pos x="495" y="4"/>
                  </a:cxn>
                  <a:cxn ang="0">
                    <a:pos x="493" y="8"/>
                  </a:cxn>
                </a:cxnLst>
                <a:rect l="0" t="0" r="r" b="b"/>
                <a:pathLst>
                  <a:path w="951" h="552">
                    <a:moveTo>
                      <a:pt x="754" y="246"/>
                    </a:moveTo>
                    <a:cubicBezTo>
                      <a:pt x="754" y="246"/>
                      <a:pt x="755" y="245"/>
                      <a:pt x="755" y="245"/>
                    </a:cubicBezTo>
                    <a:cubicBezTo>
                      <a:pt x="755" y="246"/>
                      <a:pt x="754" y="246"/>
                      <a:pt x="754" y="246"/>
                    </a:cubicBezTo>
                    <a:close/>
                    <a:moveTo>
                      <a:pt x="773" y="243"/>
                    </a:moveTo>
                    <a:cubicBezTo>
                      <a:pt x="772" y="243"/>
                      <a:pt x="773" y="243"/>
                      <a:pt x="774" y="244"/>
                    </a:cubicBezTo>
                    <a:cubicBezTo>
                      <a:pt x="774" y="244"/>
                      <a:pt x="774" y="244"/>
                      <a:pt x="774" y="244"/>
                    </a:cubicBezTo>
                    <a:cubicBezTo>
                      <a:pt x="774" y="244"/>
                      <a:pt x="775" y="243"/>
                      <a:pt x="774" y="243"/>
                    </a:cubicBezTo>
                    <a:cubicBezTo>
                      <a:pt x="774" y="243"/>
                      <a:pt x="774" y="243"/>
                      <a:pt x="775" y="243"/>
                    </a:cubicBezTo>
                    <a:cubicBezTo>
                      <a:pt x="775" y="243"/>
                      <a:pt x="774" y="244"/>
                      <a:pt x="774" y="244"/>
                    </a:cubicBezTo>
                    <a:cubicBezTo>
                      <a:pt x="773" y="244"/>
                      <a:pt x="773" y="244"/>
                      <a:pt x="774" y="245"/>
                    </a:cubicBezTo>
                    <a:cubicBezTo>
                      <a:pt x="774" y="245"/>
                      <a:pt x="774" y="244"/>
                      <a:pt x="775" y="244"/>
                    </a:cubicBezTo>
                    <a:cubicBezTo>
                      <a:pt x="775" y="244"/>
                      <a:pt x="776" y="243"/>
                      <a:pt x="776" y="243"/>
                    </a:cubicBezTo>
                    <a:cubicBezTo>
                      <a:pt x="777" y="242"/>
                      <a:pt x="778" y="242"/>
                      <a:pt x="779" y="241"/>
                    </a:cubicBezTo>
                    <a:cubicBezTo>
                      <a:pt x="780" y="241"/>
                      <a:pt x="779" y="241"/>
                      <a:pt x="779" y="241"/>
                    </a:cubicBezTo>
                    <a:cubicBezTo>
                      <a:pt x="779" y="241"/>
                      <a:pt x="782" y="241"/>
                      <a:pt x="782" y="240"/>
                    </a:cubicBezTo>
                    <a:cubicBezTo>
                      <a:pt x="782" y="239"/>
                      <a:pt x="779" y="240"/>
                      <a:pt x="779" y="240"/>
                    </a:cubicBezTo>
                    <a:cubicBezTo>
                      <a:pt x="777" y="240"/>
                      <a:pt x="775" y="241"/>
                      <a:pt x="773" y="243"/>
                    </a:cubicBezTo>
                    <a:close/>
                    <a:moveTo>
                      <a:pt x="757" y="244"/>
                    </a:moveTo>
                    <a:cubicBezTo>
                      <a:pt x="757" y="244"/>
                      <a:pt x="757" y="244"/>
                      <a:pt x="757" y="244"/>
                    </a:cubicBezTo>
                    <a:cubicBezTo>
                      <a:pt x="757" y="244"/>
                      <a:pt x="756" y="245"/>
                      <a:pt x="756" y="245"/>
                    </a:cubicBezTo>
                    <a:cubicBezTo>
                      <a:pt x="756" y="245"/>
                      <a:pt x="757" y="244"/>
                      <a:pt x="757" y="244"/>
                    </a:cubicBezTo>
                    <a:close/>
                    <a:moveTo>
                      <a:pt x="848" y="344"/>
                    </a:moveTo>
                    <a:cubicBezTo>
                      <a:pt x="848" y="344"/>
                      <a:pt x="849" y="343"/>
                      <a:pt x="849" y="343"/>
                    </a:cubicBezTo>
                    <a:cubicBezTo>
                      <a:pt x="850" y="342"/>
                      <a:pt x="851" y="341"/>
                      <a:pt x="852" y="339"/>
                    </a:cubicBezTo>
                    <a:cubicBezTo>
                      <a:pt x="851" y="340"/>
                      <a:pt x="850" y="341"/>
                      <a:pt x="850" y="342"/>
                    </a:cubicBezTo>
                    <a:cubicBezTo>
                      <a:pt x="849" y="343"/>
                      <a:pt x="848" y="344"/>
                      <a:pt x="848" y="344"/>
                    </a:cubicBezTo>
                    <a:close/>
                    <a:moveTo>
                      <a:pt x="754" y="246"/>
                    </a:moveTo>
                    <a:cubicBezTo>
                      <a:pt x="754" y="246"/>
                      <a:pt x="752" y="247"/>
                      <a:pt x="752" y="247"/>
                    </a:cubicBezTo>
                    <a:cubicBezTo>
                      <a:pt x="752" y="248"/>
                      <a:pt x="754" y="247"/>
                      <a:pt x="754" y="246"/>
                    </a:cubicBezTo>
                    <a:close/>
                    <a:moveTo>
                      <a:pt x="864" y="326"/>
                    </a:moveTo>
                    <a:cubicBezTo>
                      <a:pt x="865" y="325"/>
                      <a:pt x="866" y="325"/>
                      <a:pt x="866" y="324"/>
                    </a:cubicBezTo>
                    <a:cubicBezTo>
                      <a:pt x="865" y="324"/>
                      <a:pt x="865" y="325"/>
                      <a:pt x="864" y="326"/>
                    </a:cubicBezTo>
                    <a:close/>
                    <a:moveTo>
                      <a:pt x="808" y="256"/>
                    </a:moveTo>
                    <a:cubicBezTo>
                      <a:pt x="808" y="257"/>
                      <a:pt x="808" y="256"/>
                      <a:pt x="808" y="256"/>
                    </a:cubicBezTo>
                    <a:cubicBezTo>
                      <a:pt x="809" y="256"/>
                      <a:pt x="809" y="256"/>
                      <a:pt x="810" y="256"/>
                    </a:cubicBezTo>
                    <a:cubicBezTo>
                      <a:pt x="810" y="256"/>
                      <a:pt x="811" y="256"/>
                      <a:pt x="811" y="256"/>
                    </a:cubicBezTo>
                    <a:cubicBezTo>
                      <a:pt x="811" y="255"/>
                      <a:pt x="811" y="255"/>
                      <a:pt x="810" y="255"/>
                    </a:cubicBezTo>
                    <a:cubicBezTo>
                      <a:pt x="810" y="255"/>
                      <a:pt x="810" y="254"/>
                      <a:pt x="810" y="255"/>
                    </a:cubicBezTo>
                    <a:cubicBezTo>
                      <a:pt x="810" y="255"/>
                      <a:pt x="810" y="255"/>
                      <a:pt x="809" y="255"/>
                    </a:cubicBezTo>
                    <a:cubicBezTo>
                      <a:pt x="809" y="256"/>
                      <a:pt x="808" y="255"/>
                      <a:pt x="807" y="256"/>
                    </a:cubicBezTo>
                    <a:cubicBezTo>
                      <a:pt x="808" y="256"/>
                      <a:pt x="808" y="256"/>
                      <a:pt x="808" y="256"/>
                    </a:cubicBezTo>
                    <a:close/>
                    <a:moveTo>
                      <a:pt x="792" y="259"/>
                    </a:moveTo>
                    <a:cubicBezTo>
                      <a:pt x="792" y="258"/>
                      <a:pt x="792" y="258"/>
                      <a:pt x="792" y="258"/>
                    </a:cubicBezTo>
                    <a:cubicBezTo>
                      <a:pt x="792" y="258"/>
                      <a:pt x="790" y="260"/>
                      <a:pt x="791" y="260"/>
                    </a:cubicBezTo>
                    <a:cubicBezTo>
                      <a:pt x="791" y="261"/>
                      <a:pt x="792" y="259"/>
                      <a:pt x="792" y="259"/>
                    </a:cubicBezTo>
                    <a:close/>
                    <a:moveTo>
                      <a:pt x="776" y="265"/>
                    </a:moveTo>
                    <a:cubicBezTo>
                      <a:pt x="776" y="264"/>
                      <a:pt x="776" y="264"/>
                      <a:pt x="777" y="264"/>
                    </a:cubicBezTo>
                    <a:cubicBezTo>
                      <a:pt x="777" y="264"/>
                      <a:pt x="777" y="264"/>
                      <a:pt x="777" y="263"/>
                    </a:cubicBezTo>
                    <a:cubicBezTo>
                      <a:pt x="777" y="263"/>
                      <a:pt x="777" y="263"/>
                      <a:pt x="776" y="263"/>
                    </a:cubicBezTo>
                    <a:cubicBezTo>
                      <a:pt x="776" y="264"/>
                      <a:pt x="775" y="265"/>
                      <a:pt x="775" y="265"/>
                    </a:cubicBezTo>
                    <a:cubicBezTo>
                      <a:pt x="774" y="265"/>
                      <a:pt x="774" y="266"/>
                      <a:pt x="773" y="266"/>
                    </a:cubicBezTo>
                    <a:cubicBezTo>
                      <a:pt x="772" y="267"/>
                      <a:pt x="771" y="267"/>
                      <a:pt x="771" y="268"/>
                    </a:cubicBezTo>
                    <a:cubicBezTo>
                      <a:pt x="772" y="269"/>
                      <a:pt x="772" y="268"/>
                      <a:pt x="773" y="268"/>
                    </a:cubicBezTo>
                    <a:cubicBezTo>
                      <a:pt x="773" y="268"/>
                      <a:pt x="774" y="267"/>
                      <a:pt x="774" y="267"/>
                    </a:cubicBezTo>
                    <a:cubicBezTo>
                      <a:pt x="774" y="266"/>
                      <a:pt x="775" y="266"/>
                      <a:pt x="775" y="266"/>
                    </a:cubicBezTo>
                    <a:cubicBezTo>
                      <a:pt x="775" y="266"/>
                      <a:pt x="775" y="265"/>
                      <a:pt x="775" y="265"/>
                    </a:cubicBezTo>
                    <a:cubicBezTo>
                      <a:pt x="776" y="265"/>
                      <a:pt x="776" y="265"/>
                      <a:pt x="776" y="265"/>
                    </a:cubicBezTo>
                    <a:cubicBezTo>
                      <a:pt x="776" y="265"/>
                      <a:pt x="776" y="265"/>
                      <a:pt x="776" y="265"/>
                    </a:cubicBezTo>
                    <a:close/>
                    <a:moveTo>
                      <a:pt x="935" y="273"/>
                    </a:moveTo>
                    <a:cubicBezTo>
                      <a:pt x="934" y="274"/>
                      <a:pt x="934" y="275"/>
                      <a:pt x="935" y="275"/>
                    </a:cubicBezTo>
                    <a:cubicBezTo>
                      <a:pt x="936" y="274"/>
                      <a:pt x="935" y="274"/>
                      <a:pt x="935" y="274"/>
                    </a:cubicBezTo>
                    <a:cubicBezTo>
                      <a:pt x="935" y="274"/>
                      <a:pt x="936" y="274"/>
                      <a:pt x="936" y="274"/>
                    </a:cubicBezTo>
                    <a:cubicBezTo>
                      <a:pt x="937" y="274"/>
                      <a:pt x="936" y="273"/>
                      <a:pt x="936" y="273"/>
                    </a:cubicBezTo>
                    <a:cubicBezTo>
                      <a:pt x="936" y="272"/>
                      <a:pt x="935" y="273"/>
                      <a:pt x="935" y="273"/>
                    </a:cubicBezTo>
                    <a:close/>
                    <a:moveTo>
                      <a:pt x="908" y="307"/>
                    </a:moveTo>
                    <a:cubicBezTo>
                      <a:pt x="908" y="306"/>
                      <a:pt x="908" y="306"/>
                      <a:pt x="909" y="306"/>
                    </a:cubicBezTo>
                    <a:cubicBezTo>
                      <a:pt x="908" y="307"/>
                      <a:pt x="907" y="306"/>
                      <a:pt x="907" y="307"/>
                    </a:cubicBezTo>
                    <a:cubicBezTo>
                      <a:pt x="907" y="307"/>
                      <a:pt x="908" y="307"/>
                      <a:pt x="908" y="307"/>
                    </a:cubicBezTo>
                    <a:cubicBezTo>
                      <a:pt x="909" y="307"/>
                      <a:pt x="909" y="307"/>
                      <a:pt x="909" y="307"/>
                    </a:cubicBezTo>
                    <a:cubicBezTo>
                      <a:pt x="909" y="306"/>
                      <a:pt x="909" y="306"/>
                      <a:pt x="909" y="306"/>
                    </a:cubicBezTo>
                    <a:cubicBezTo>
                      <a:pt x="909" y="306"/>
                      <a:pt x="908" y="306"/>
                      <a:pt x="908" y="307"/>
                    </a:cubicBezTo>
                    <a:close/>
                    <a:moveTo>
                      <a:pt x="772" y="236"/>
                    </a:moveTo>
                    <a:cubicBezTo>
                      <a:pt x="773" y="236"/>
                      <a:pt x="774" y="236"/>
                      <a:pt x="774" y="235"/>
                    </a:cubicBezTo>
                    <a:cubicBezTo>
                      <a:pt x="774" y="235"/>
                      <a:pt x="774" y="235"/>
                      <a:pt x="774" y="235"/>
                    </a:cubicBezTo>
                    <a:cubicBezTo>
                      <a:pt x="775" y="235"/>
                      <a:pt x="776" y="235"/>
                      <a:pt x="777" y="234"/>
                    </a:cubicBezTo>
                    <a:cubicBezTo>
                      <a:pt x="778" y="234"/>
                      <a:pt x="779" y="233"/>
                      <a:pt x="779" y="232"/>
                    </a:cubicBezTo>
                    <a:cubicBezTo>
                      <a:pt x="779" y="232"/>
                      <a:pt x="780" y="232"/>
                      <a:pt x="780" y="232"/>
                    </a:cubicBezTo>
                    <a:cubicBezTo>
                      <a:pt x="779" y="232"/>
                      <a:pt x="779" y="233"/>
                      <a:pt x="779" y="232"/>
                    </a:cubicBezTo>
                    <a:cubicBezTo>
                      <a:pt x="778" y="233"/>
                      <a:pt x="777" y="233"/>
                      <a:pt x="775" y="234"/>
                    </a:cubicBezTo>
                    <a:cubicBezTo>
                      <a:pt x="774" y="234"/>
                      <a:pt x="773" y="234"/>
                      <a:pt x="772" y="235"/>
                    </a:cubicBezTo>
                    <a:cubicBezTo>
                      <a:pt x="772" y="235"/>
                      <a:pt x="772" y="235"/>
                      <a:pt x="772" y="235"/>
                    </a:cubicBezTo>
                    <a:cubicBezTo>
                      <a:pt x="772" y="236"/>
                      <a:pt x="771" y="236"/>
                      <a:pt x="772" y="236"/>
                    </a:cubicBezTo>
                    <a:close/>
                    <a:moveTo>
                      <a:pt x="904" y="305"/>
                    </a:moveTo>
                    <a:cubicBezTo>
                      <a:pt x="904" y="305"/>
                      <a:pt x="904" y="305"/>
                      <a:pt x="904" y="305"/>
                    </a:cubicBezTo>
                    <a:cubicBezTo>
                      <a:pt x="904" y="304"/>
                      <a:pt x="902" y="306"/>
                      <a:pt x="902" y="306"/>
                    </a:cubicBezTo>
                    <a:cubicBezTo>
                      <a:pt x="902" y="306"/>
                      <a:pt x="901" y="306"/>
                      <a:pt x="901" y="306"/>
                    </a:cubicBezTo>
                    <a:cubicBezTo>
                      <a:pt x="902" y="307"/>
                      <a:pt x="902" y="306"/>
                      <a:pt x="902" y="306"/>
                    </a:cubicBezTo>
                    <a:cubicBezTo>
                      <a:pt x="902" y="306"/>
                      <a:pt x="904" y="306"/>
                      <a:pt x="904" y="306"/>
                    </a:cubicBezTo>
                    <a:cubicBezTo>
                      <a:pt x="904" y="305"/>
                      <a:pt x="904" y="305"/>
                      <a:pt x="904" y="305"/>
                    </a:cubicBezTo>
                    <a:cubicBezTo>
                      <a:pt x="904" y="305"/>
                      <a:pt x="904" y="305"/>
                      <a:pt x="904" y="305"/>
                    </a:cubicBezTo>
                    <a:close/>
                    <a:moveTo>
                      <a:pt x="487" y="229"/>
                    </a:moveTo>
                    <a:cubicBezTo>
                      <a:pt x="487" y="229"/>
                      <a:pt x="488" y="229"/>
                      <a:pt x="488" y="229"/>
                    </a:cubicBezTo>
                    <a:cubicBezTo>
                      <a:pt x="488" y="228"/>
                      <a:pt x="487" y="228"/>
                      <a:pt x="487" y="228"/>
                    </a:cubicBezTo>
                    <a:cubicBezTo>
                      <a:pt x="487" y="227"/>
                      <a:pt x="486" y="228"/>
                      <a:pt x="486" y="229"/>
                    </a:cubicBezTo>
                    <a:cubicBezTo>
                      <a:pt x="486" y="229"/>
                      <a:pt x="487" y="230"/>
                      <a:pt x="487" y="229"/>
                    </a:cubicBezTo>
                    <a:close/>
                    <a:moveTo>
                      <a:pt x="488" y="233"/>
                    </a:moveTo>
                    <a:cubicBezTo>
                      <a:pt x="488" y="233"/>
                      <a:pt x="488" y="233"/>
                      <a:pt x="488" y="233"/>
                    </a:cubicBezTo>
                    <a:cubicBezTo>
                      <a:pt x="488" y="234"/>
                      <a:pt x="488" y="234"/>
                      <a:pt x="488" y="234"/>
                    </a:cubicBezTo>
                    <a:cubicBezTo>
                      <a:pt x="488" y="235"/>
                      <a:pt x="489" y="234"/>
                      <a:pt x="488" y="235"/>
                    </a:cubicBezTo>
                    <a:cubicBezTo>
                      <a:pt x="488" y="235"/>
                      <a:pt x="489" y="235"/>
                      <a:pt x="489" y="234"/>
                    </a:cubicBezTo>
                    <a:cubicBezTo>
                      <a:pt x="489" y="232"/>
                      <a:pt x="488" y="234"/>
                      <a:pt x="488" y="234"/>
                    </a:cubicBezTo>
                    <a:cubicBezTo>
                      <a:pt x="488" y="233"/>
                      <a:pt x="489" y="232"/>
                      <a:pt x="488" y="232"/>
                    </a:cubicBezTo>
                    <a:cubicBezTo>
                      <a:pt x="488" y="231"/>
                      <a:pt x="489" y="231"/>
                      <a:pt x="490" y="231"/>
                    </a:cubicBezTo>
                    <a:cubicBezTo>
                      <a:pt x="490" y="231"/>
                      <a:pt x="490" y="230"/>
                      <a:pt x="490" y="230"/>
                    </a:cubicBezTo>
                    <a:cubicBezTo>
                      <a:pt x="490" y="229"/>
                      <a:pt x="486" y="233"/>
                      <a:pt x="488" y="233"/>
                    </a:cubicBezTo>
                    <a:close/>
                    <a:moveTo>
                      <a:pt x="490" y="224"/>
                    </a:moveTo>
                    <a:cubicBezTo>
                      <a:pt x="490" y="224"/>
                      <a:pt x="490" y="224"/>
                      <a:pt x="490" y="224"/>
                    </a:cubicBezTo>
                    <a:cubicBezTo>
                      <a:pt x="491" y="224"/>
                      <a:pt x="491" y="224"/>
                      <a:pt x="491" y="224"/>
                    </a:cubicBezTo>
                    <a:cubicBezTo>
                      <a:pt x="491" y="224"/>
                      <a:pt x="491" y="224"/>
                      <a:pt x="490" y="224"/>
                    </a:cubicBezTo>
                    <a:close/>
                    <a:moveTo>
                      <a:pt x="489" y="228"/>
                    </a:moveTo>
                    <a:cubicBezTo>
                      <a:pt x="489" y="228"/>
                      <a:pt x="489" y="228"/>
                      <a:pt x="489" y="227"/>
                    </a:cubicBezTo>
                    <a:cubicBezTo>
                      <a:pt x="490" y="226"/>
                      <a:pt x="490" y="228"/>
                      <a:pt x="490" y="228"/>
                    </a:cubicBezTo>
                    <a:cubicBezTo>
                      <a:pt x="490" y="228"/>
                      <a:pt x="492" y="227"/>
                      <a:pt x="490" y="227"/>
                    </a:cubicBezTo>
                    <a:cubicBezTo>
                      <a:pt x="490" y="227"/>
                      <a:pt x="488" y="228"/>
                      <a:pt x="488" y="228"/>
                    </a:cubicBezTo>
                    <a:cubicBezTo>
                      <a:pt x="488" y="228"/>
                      <a:pt x="489" y="228"/>
                      <a:pt x="489" y="228"/>
                    </a:cubicBezTo>
                    <a:cubicBezTo>
                      <a:pt x="489" y="228"/>
                      <a:pt x="489" y="228"/>
                      <a:pt x="489" y="228"/>
                    </a:cubicBezTo>
                    <a:close/>
                    <a:moveTo>
                      <a:pt x="702" y="428"/>
                    </a:moveTo>
                    <a:cubicBezTo>
                      <a:pt x="701" y="428"/>
                      <a:pt x="701" y="428"/>
                      <a:pt x="700" y="428"/>
                    </a:cubicBezTo>
                    <a:cubicBezTo>
                      <a:pt x="700" y="428"/>
                      <a:pt x="701" y="428"/>
                      <a:pt x="702" y="428"/>
                    </a:cubicBezTo>
                    <a:close/>
                    <a:moveTo>
                      <a:pt x="667" y="435"/>
                    </a:moveTo>
                    <a:cubicBezTo>
                      <a:pt x="667" y="435"/>
                      <a:pt x="668" y="436"/>
                      <a:pt x="669" y="436"/>
                    </a:cubicBezTo>
                    <a:cubicBezTo>
                      <a:pt x="669" y="436"/>
                      <a:pt x="670" y="436"/>
                      <a:pt x="670" y="435"/>
                    </a:cubicBezTo>
                    <a:cubicBezTo>
                      <a:pt x="670" y="435"/>
                      <a:pt x="670" y="435"/>
                      <a:pt x="670" y="435"/>
                    </a:cubicBezTo>
                    <a:cubicBezTo>
                      <a:pt x="670" y="435"/>
                      <a:pt x="669" y="434"/>
                      <a:pt x="669" y="435"/>
                    </a:cubicBezTo>
                    <a:cubicBezTo>
                      <a:pt x="668" y="435"/>
                      <a:pt x="667" y="435"/>
                      <a:pt x="667" y="435"/>
                    </a:cubicBezTo>
                    <a:close/>
                    <a:moveTo>
                      <a:pt x="699" y="430"/>
                    </a:moveTo>
                    <a:cubicBezTo>
                      <a:pt x="699" y="430"/>
                      <a:pt x="698" y="430"/>
                      <a:pt x="698" y="430"/>
                    </a:cubicBezTo>
                    <a:cubicBezTo>
                      <a:pt x="698" y="430"/>
                      <a:pt x="698" y="430"/>
                      <a:pt x="698" y="430"/>
                    </a:cubicBezTo>
                    <a:cubicBezTo>
                      <a:pt x="698" y="430"/>
                      <a:pt x="698" y="430"/>
                      <a:pt x="698" y="430"/>
                    </a:cubicBezTo>
                    <a:cubicBezTo>
                      <a:pt x="699" y="430"/>
                      <a:pt x="699" y="430"/>
                      <a:pt x="699" y="430"/>
                    </a:cubicBezTo>
                    <a:close/>
                    <a:moveTo>
                      <a:pt x="733" y="435"/>
                    </a:moveTo>
                    <a:cubicBezTo>
                      <a:pt x="733" y="435"/>
                      <a:pt x="733" y="435"/>
                      <a:pt x="733" y="435"/>
                    </a:cubicBezTo>
                    <a:cubicBezTo>
                      <a:pt x="733" y="435"/>
                      <a:pt x="733" y="435"/>
                      <a:pt x="733" y="435"/>
                    </a:cubicBezTo>
                    <a:close/>
                    <a:moveTo>
                      <a:pt x="734" y="434"/>
                    </a:moveTo>
                    <a:cubicBezTo>
                      <a:pt x="734" y="434"/>
                      <a:pt x="734" y="435"/>
                      <a:pt x="733" y="435"/>
                    </a:cubicBezTo>
                    <a:cubicBezTo>
                      <a:pt x="734" y="434"/>
                      <a:pt x="736" y="433"/>
                      <a:pt x="736" y="433"/>
                    </a:cubicBezTo>
                    <a:cubicBezTo>
                      <a:pt x="736" y="434"/>
                      <a:pt x="735" y="434"/>
                      <a:pt x="734" y="434"/>
                    </a:cubicBezTo>
                    <a:close/>
                    <a:moveTo>
                      <a:pt x="732" y="435"/>
                    </a:moveTo>
                    <a:cubicBezTo>
                      <a:pt x="732" y="435"/>
                      <a:pt x="733" y="435"/>
                      <a:pt x="733" y="435"/>
                    </a:cubicBezTo>
                    <a:cubicBezTo>
                      <a:pt x="733" y="435"/>
                      <a:pt x="733" y="435"/>
                      <a:pt x="732" y="435"/>
                    </a:cubicBezTo>
                    <a:close/>
                    <a:moveTo>
                      <a:pt x="610" y="464"/>
                    </a:moveTo>
                    <a:cubicBezTo>
                      <a:pt x="610" y="465"/>
                      <a:pt x="609" y="466"/>
                      <a:pt x="610" y="467"/>
                    </a:cubicBezTo>
                    <a:cubicBezTo>
                      <a:pt x="610" y="468"/>
                      <a:pt x="610" y="469"/>
                      <a:pt x="610" y="470"/>
                    </a:cubicBezTo>
                    <a:cubicBezTo>
                      <a:pt x="610" y="471"/>
                      <a:pt x="609" y="473"/>
                      <a:pt x="610" y="474"/>
                    </a:cubicBezTo>
                    <a:cubicBezTo>
                      <a:pt x="610" y="472"/>
                      <a:pt x="610" y="470"/>
                      <a:pt x="610" y="468"/>
                    </a:cubicBezTo>
                    <a:cubicBezTo>
                      <a:pt x="610" y="466"/>
                      <a:pt x="610" y="464"/>
                      <a:pt x="611" y="461"/>
                    </a:cubicBezTo>
                    <a:cubicBezTo>
                      <a:pt x="610" y="462"/>
                      <a:pt x="610" y="463"/>
                      <a:pt x="610" y="464"/>
                    </a:cubicBezTo>
                    <a:close/>
                    <a:moveTo>
                      <a:pt x="637" y="440"/>
                    </a:moveTo>
                    <a:cubicBezTo>
                      <a:pt x="638" y="440"/>
                      <a:pt x="639" y="439"/>
                      <a:pt x="640" y="439"/>
                    </a:cubicBezTo>
                    <a:cubicBezTo>
                      <a:pt x="640" y="438"/>
                      <a:pt x="642" y="438"/>
                      <a:pt x="640" y="438"/>
                    </a:cubicBezTo>
                    <a:cubicBezTo>
                      <a:pt x="641" y="438"/>
                      <a:pt x="638" y="440"/>
                      <a:pt x="637" y="440"/>
                    </a:cubicBezTo>
                    <a:close/>
                    <a:moveTo>
                      <a:pt x="667" y="434"/>
                    </a:moveTo>
                    <a:cubicBezTo>
                      <a:pt x="667" y="435"/>
                      <a:pt x="667" y="434"/>
                      <a:pt x="667" y="434"/>
                    </a:cubicBezTo>
                    <a:cubicBezTo>
                      <a:pt x="667" y="434"/>
                      <a:pt x="668" y="434"/>
                      <a:pt x="668" y="434"/>
                    </a:cubicBezTo>
                    <a:cubicBezTo>
                      <a:pt x="668" y="434"/>
                      <a:pt x="667" y="434"/>
                      <a:pt x="667" y="434"/>
                    </a:cubicBezTo>
                    <a:close/>
                    <a:moveTo>
                      <a:pt x="717" y="426"/>
                    </a:moveTo>
                    <a:cubicBezTo>
                      <a:pt x="717" y="427"/>
                      <a:pt x="714" y="427"/>
                      <a:pt x="714" y="427"/>
                    </a:cubicBezTo>
                    <a:cubicBezTo>
                      <a:pt x="715" y="427"/>
                      <a:pt x="716" y="427"/>
                      <a:pt x="717" y="427"/>
                    </a:cubicBezTo>
                    <a:cubicBezTo>
                      <a:pt x="718" y="426"/>
                      <a:pt x="720" y="426"/>
                      <a:pt x="721" y="426"/>
                    </a:cubicBezTo>
                    <a:cubicBezTo>
                      <a:pt x="720" y="426"/>
                      <a:pt x="718" y="426"/>
                      <a:pt x="717" y="426"/>
                    </a:cubicBezTo>
                    <a:close/>
                    <a:moveTo>
                      <a:pt x="623" y="448"/>
                    </a:moveTo>
                    <a:cubicBezTo>
                      <a:pt x="624" y="448"/>
                      <a:pt x="624" y="448"/>
                      <a:pt x="625" y="447"/>
                    </a:cubicBezTo>
                    <a:cubicBezTo>
                      <a:pt x="624" y="447"/>
                      <a:pt x="624" y="448"/>
                      <a:pt x="623" y="448"/>
                    </a:cubicBezTo>
                    <a:close/>
                    <a:moveTo>
                      <a:pt x="674" y="437"/>
                    </a:moveTo>
                    <a:cubicBezTo>
                      <a:pt x="674" y="438"/>
                      <a:pt x="673" y="438"/>
                      <a:pt x="673" y="438"/>
                    </a:cubicBezTo>
                    <a:cubicBezTo>
                      <a:pt x="673" y="439"/>
                      <a:pt x="674" y="439"/>
                      <a:pt x="675" y="439"/>
                    </a:cubicBezTo>
                    <a:cubicBezTo>
                      <a:pt x="674" y="439"/>
                      <a:pt x="675" y="438"/>
                      <a:pt x="675" y="438"/>
                    </a:cubicBezTo>
                    <a:cubicBezTo>
                      <a:pt x="674" y="438"/>
                      <a:pt x="674" y="437"/>
                      <a:pt x="674" y="437"/>
                    </a:cubicBezTo>
                    <a:close/>
                    <a:moveTo>
                      <a:pt x="694" y="430"/>
                    </a:moveTo>
                    <a:cubicBezTo>
                      <a:pt x="694" y="430"/>
                      <a:pt x="695" y="430"/>
                      <a:pt x="695" y="430"/>
                    </a:cubicBezTo>
                    <a:cubicBezTo>
                      <a:pt x="695" y="430"/>
                      <a:pt x="695" y="430"/>
                      <a:pt x="695" y="430"/>
                    </a:cubicBezTo>
                    <a:cubicBezTo>
                      <a:pt x="695" y="430"/>
                      <a:pt x="695" y="430"/>
                      <a:pt x="695" y="429"/>
                    </a:cubicBezTo>
                    <a:cubicBezTo>
                      <a:pt x="695" y="429"/>
                      <a:pt x="695" y="429"/>
                      <a:pt x="696" y="429"/>
                    </a:cubicBezTo>
                    <a:cubicBezTo>
                      <a:pt x="695" y="429"/>
                      <a:pt x="694" y="430"/>
                      <a:pt x="694" y="430"/>
                    </a:cubicBezTo>
                    <a:close/>
                    <a:moveTo>
                      <a:pt x="622" y="449"/>
                    </a:moveTo>
                    <a:cubicBezTo>
                      <a:pt x="622" y="449"/>
                      <a:pt x="622" y="449"/>
                      <a:pt x="621" y="449"/>
                    </a:cubicBezTo>
                    <a:cubicBezTo>
                      <a:pt x="621" y="450"/>
                      <a:pt x="620" y="450"/>
                      <a:pt x="619" y="450"/>
                    </a:cubicBezTo>
                    <a:cubicBezTo>
                      <a:pt x="619" y="450"/>
                      <a:pt x="618" y="451"/>
                      <a:pt x="618" y="452"/>
                    </a:cubicBezTo>
                    <a:cubicBezTo>
                      <a:pt x="619" y="451"/>
                      <a:pt x="620" y="450"/>
                      <a:pt x="621" y="450"/>
                    </a:cubicBezTo>
                    <a:cubicBezTo>
                      <a:pt x="622" y="449"/>
                      <a:pt x="623" y="449"/>
                      <a:pt x="623" y="448"/>
                    </a:cubicBezTo>
                    <a:cubicBezTo>
                      <a:pt x="623" y="448"/>
                      <a:pt x="623" y="449"/>
                      <a:pt x="622" y="449"/>
                    </a:cubicBezTo>
                    <a:close/>
                    <a:moveTo>
                      <a:pt x="704" y="428"/>
                    </a:moveTo>
                    <a:cubicBezTo>
                      <a:pt x="705" y="428"/>
                      <a:pt x="706" y="428"/>
                      <a:pt x="706" y="428"/>
                    </a:cubicBezTo>
                    <a:cubicBezTo>
                      <a:pt x="706" y="428"/>
                      <a:pt x="706" y="428"/>
                      <a:pt x="706" y="428"/>
                    </a:cubicBezTo>
                    <a:cubicBezTo>
                      <a:pt x="705" y="428"/>
                      <a:pt x="705" y="428"/>
                      <a:pt x="704" y="428"/>
                    </a:cubicBezTo>
                    <a:close/>
                    <a:moveTo>
                      <a:pt x="617" y="452"/>
                    </a:moveTo>
                    <a:cubicBezTo>
                      <a:pt x="617" y="453"/>
                      <a:pt x="617" y="453"/>
                      <a:pt x="617" y="453"/>
                    </a:cubicBezTo>
                    <a:cubicBezTo>
                      <a:pt x="616" y="453"/>
                      <a:pt x="616" y="454"/>
                      <a:pt x="616" y="454"/>
                    </a:cubicBezTo>
                    <a:cubicBezTo>
                      <a:pt x="617" y="453"/>
                      <a:pt x="618" y="452"/>
                      <a:pt x="618" y="451"/>
                    </a:cubicBezTo>
                    <a:cubicBezTo>
                      <a:pt x="618" y="451"/>
                      <a:pt x="617" y="452"/>
                      <a:pt x="617" y="452"/>
                    </a:cubicBezTo>
                    <a:close/>
                    <a:moveTo>
                      <a:pt x="613" y="456"/>
                    </a:moveTo>
                    <a:cubicBezTo>
                      <a:pt x="613" y="457"/>
                      <a:pt x="612" y="458"/>
                      <a:pt x="611" y="459"/>
                    </a:cubicBezTo>
                    <a:cubicBezTo>
                      <a:pt x="611" y="459"/>
                      <a:pt x="611" y="461"/>
                      <a:pt x="611" y="461"/>
                    </a:cubicBezTo>
                    <a:cubicBezTo>
                      <a:pt x="611" y="461"/>
                      <a:pt x="611" y="460"/>
                      <a:pt x="611" y="460"/>
                    </a:cubicBezTo>
                    <a:cubicBezTo>
                      <a:pt x="612" y="459"/>
                      <a:pt x="612" y="458"/>
                      <a:pt x="613" y="458"/>
                    </a:cubicBezTo>
                    <a:cubicBezTo>
                      <a:pt x="613" y="457"/>
                      <a:pt x="614" y="456"/>
                      <a:pt x="614" y="456"/>
                    </a:cubicBezTo>
                    <a:cubicBezTo>
                      <a:pt x="614" y="455"/>
                      <a:pt x="615" y="455"/>
                      <a:pt x="615" y="455"/>
                    </a:cubicBezTo>
                    <a:cubicBezTo>
                      <a:pt x="615" y="455"/>
                      <a:pt x="613" y="457"/>
                      <a:pt x="613" y="456"/>
                    </a:cubicBezTo>
                    <a:close/>
                    <a:moveTo>
                      <a:pt x="436" y="392"/>
                    </a:moveTo>
                    <a:cubicBezTo>
                      <a:pt x="436" y="393"/>
                      <a:pt x="437" y="393"/>
                      <a:pt x="436" y="394"/>
                    </a:cubicBezTo>
                    <a:cubicBezTo>
                      <a:pt x="436" y="394"/>
                      <a:pt x="437" y="394"/>
                      <a:pt x="437" y="394"/>
                    </a:cubicBezTo>
                    <a:cubicBezTo>
                      <a:pt x="438" y="395"/>
                      <a:pt x="438" y="393"/>
                      <a:pt x="438" y="393"/>
                    </a:cubicBezTo>
                    <a:cubicBezTo>
                      <a:pt x="437" y="393"/>
                      <a:pt x="436" y="392"/>
                      <a:pt x="436" y="392"/>
                    </a:cubicBezTo>
                    <a:close/>
                    <a:moveTo>
                      <a:pt x="421" y="386"/>
                    </a:moveTo>
                    <a:cubicBezTo>
                      <a:pt x="421" y="386"/>
                      <a:pt x="423" y="386"/>
                      <a:pt x="422" y="386"/>
                    </a:cubicBezTo>
                    <a:cubicBezTo>
                      <a:pt x="422" y="386"/>
                      <a:pt x="421" y="386"/>
                      <a:pt x="421" y="386"/>
                    </a:cubicBezTo>
                    <a:close/>
                    <a:moveTo>
                      <a:pt x="425" y="386"/>
                    </a:moveTo>
                    <a:cubicBezTo>
                      <a:pt x="424" y="386"/>
                      <a:pt x="424" y="386"/>
                      <a:pt x="423" y="386"/>
                    </a:cubicBezTo>
                    <a:cubicBezTo>
                      <a:pt x="423" y="387"/>
                      <a:pt x="423" y="388"/>
                      <a:pt x="424" y="388"/>
                    </a:cubicBezTo>
                    <a:cubicBezTo>
                      <a:pt x="424" y="387"/>
                      <a:pt x="425" y="387"/>
                      <a:pt x="425" y="387"/>
                    </a:cubicBezTo>
                    <a:cubicBezTo>
                      <a:pt x="425" y="387"/>
                      <a:pt x="425" y="386"/>
                      <a:pt x="425" y="386"/>
                    </a:cubicBezTo>
                    <a:close/>
                    <a:moveTo>
                      <a:pt x="426" y="395"/>
                    </a:moveTo>
                    <a:cubicBezTo>
                      <a:pt x="426" y="394"/>
                      <a:pt x="425" y="395"/>
                      <a:pt x="426" y="395"/>
                    </a:cubicBezTo>
                    <a:cubicBezTo>
                      <a:pt x="427" y="395"/>
                      <a:pt x="427" y="395"/>
                      <a:pt x="426" y="395"/>
                    </a:cubicBezTo>
                    <a:close/>
                    <a:moveTo>
                      <a:pt x="429" y="386"/>
                    </a:moveTo>
                    <a:cubicBezTo>
                      <a:pt x="428" y="386"/>
                      <a:pt x="427" y="386"/>
                      <a:pt x="427" y="386"/>
                    </a:cubicBezTo>
                    <a:cubicBezTo>
                      <a:pt x="426" y="386"/>
                      <a:pt x="426" y="386"/>
                      <a:pt x="426" y="386"/>
                    </a:cubicBezTo>
                    <a:cubicBezTo>
                      <a:pt x="426" y="386"/>
                      <a:pt x="426" y="386"/>
                      <a:pt x="426" y="387"/>
                    </a:cubicBezTo>
                    <a:cubicBezTo>
                      <a:pt x="427" y="387"/>
                      <a:pt x="428" y="387"/>
                      <a:pt x="428" y="387"/>
                    </a:cubicBezTo>
                    <a:cubicBezTo>
                      <a:pt x="429" y="387"/>
                      <a:pt x="429" y="387"/>
                      <a:pt x="429" y="386"/>
                    </a:cubicBezTo>
                    <a:cubicBezTo>
                      <a:pt x="430" y="386"/>
                      <a:pt x="429" y="386"/>
                      <a:pt x="429" y="386"/>
                    </a:cubicBezTo>
                    <a:close/>
                    <a:moveTo>
                      <a:pt x="434" y="397"/>
                    </a:moveTo>
                    <a:cubicBezTo>
                      <a:pt x="433" y="398"/>
                      <a:pt x="434" y="398"/>
                      <a:pt x="434" y="399"/>
                    </a:cubicBezTo>
                    <a:cubicBezTo>
                      <a:pt x="434" y="399"/>
                      <a:pt x="434" y="399"/>
                      <a:pt x="434" y="399"/>
                    </a:cubicBezTo>
                    <a:cubicBezTo>
                      <a:pt x="434" y="400"/>
                      <a:pt x="435" y="399"/>
                      <a:pt x="435" y="399"/>
                    </a:cubicBezTo>
                    <a:cubicBezTo>
                      <a:pt x="435" y="399"/>
                      <a:pt x="434" y="398"/>
                      <a:pt x="434" y="398"/>
                    </a:cubicBezTo>
                    <a:cubicBezTo>
                      <a:pt x="434" y="398"/>
                      <a:pt x="434" y="397"/>
                      <a:pt x="434" y="397"/>
                    </a:cubicBezTo>
                    <a:close/>
                    <a:moveTo>
                      <a:pt x="811" y="388"/>
                    </a:moveTo>
                    <a:cubicBezTo>
                      <a:pt x="811" y="388"/>
                      <a:pt x="811" y="388"/>
                      <a:pt x="811" y="388"/>
                    </a:cubicBezTo>
                    <a:cubicBezTo>
                      <a:pt x="811" y="388"/>
                      <a:pt x="811" y="388"/>
                      <a:pt x="811" y="388"/>
                    </a:cubicBezTo>
                    <a:cubicBezTo>
                      <a:pt x="811" y="388"/>
                      <a:pt x="810" y="388"/>
                      <a:pt x="811" y="388"/>
                    </a:cubicBezTo>
                    <a:close/>
                    <a:moveTo>
                      <a:pt x="833" y="375"/>
                    </a:moveTo>
                    <a:cubicBezTo>
                      <a:pt x="833" y="374"/>
                      <a:pt x="834" y="374"/>
                      <a:pt x="835" y="374"/>
                    </a:cubicBezTo>
                    <a:cubicBezTo>
                      <a:pt x="835" y="374"/>
                      <a:pt x="835" y="374"/>
                      <a:pt x="835" y="374"/>
                    </a:cubicBezTo>
                    <a:cubicBezTo>
                      <a:pt x="834" y="374"/>
                      <a:pt x="833" y="374"/>
                      <a:pt x="833" y="375"/>
                    </a:cubicBezTo>
                    <a:close/>
                    <a:moveTo>
                      <a:pt x="831" y="376"/>
                    </a:moveTo>
                    <a:cubicBezTo>
                      <a:pt x="831" y="376"/>
                      <a:pt x="832" y="375"/>
                      <a:pt x="832" y="375"/>
                    </a:cubicBezTo>
                    <a:cubicBezTo>
                      <a:pt x="832" y="375"/>
                      <a:pt x="831" y="375"/>
                      <a:pt x="831" y="376"/>
                    </a:cubicBezTo>
                    <a:close/>
                    <a:moveTo>
                      <a:pt x="839" y="370"/>
                    </a:moveTo>
                    <a:cubicBezTo>
                      <a:pt x="838" y="371"/>
                      <a:pt x="838" y="372"/>
                      <a:pt x="838" y="373"/>
                    </a:cubicBezTo>
                    <a:cubicBezTo>
                      <a:pt x="837" y="373"/>
                      <a:pt x="836" y="373"/>
                      <a:pt x="835" y="374"/>
                    </a:cubicBezTo>
                    <a:cubicBezTo>
                      <a:pt x="836" y="374"/>
                      <a:pt x="837" y="373"/>
                      <a:pt x="837" y="373"/>
                    </a:cubicBezTo>
                    <a:cubicBezTo>
                      <a:pt x="838" y="373"/>
                      <a:pt x="840" y="367"/>
                      <a:pt x="839" y="367"/>
                    </a:cubicBezTo>
                    <a:cubicBezTo>
                      <a:pt x="840" y="367"/>
                      <a:pt x="839" y="370"/>
                      <a:pt x="839" y="370"/>
                    </a:cubicBezTo>
                    <a:close/>
                    <a:moveTo>
                      <a:pt x="816" y="382"/>
                    </a:moveTo>
                    <a:cubicBezTo>
                      <a:pt x="816" y="382"/>
                      <a:pt x="818" y="381"/>
                      <a:pt x="818" y="381"/>
                    </a:cubicBezTo>
                    <a:cubicBezTo>
                      <a:pt x="818" y="381"/>
                      <a:pt x="818" y="381"/>
                      <a:pt x="818" y="381"/>
                    </a:cubicBezTo>
                    <a:cubicBezTo>
                      <a:pt x="817" y="381"/>
                      <a:pt x="816" y="382"/>
                      <a:pt x="816" y="382"/>
                    </a:cubicBezTo>
                    <a:close/>
                    <a:moveTo>
                      <a:pt x="826" y="380"/>
                    </a:moveTo>
                    <a:cubicBezTo>
                      <a:pt x="826" y="380"/>
                      <a:pt x="828" y="378"/>
                      <a:pt x="828" y="378"/>
                    </a:cubicBezTo>
                    <a:cubicBezTo>
                      <a:pt x="829" y="378"/>
                      <a:pt x="830" y="377"/>
                      <a:pt x="830" y="376"/>
                    </a:cubicBezTo>
                    <a:cubicBezTo>
                      <a:pt x="829" y="377"/>
                      <a:pt x="827" y="379"/>
                      <a:pt x="826" y="380"/>
                    </a:cubicBezTo>
                    <a:close/>
                    <a:moveTo>
                      <a:pt x="821" y="379"/>
                    </a:moveTo>
                    <a:cubicBezTo>
                      <a:pt x="823" y="379"/>
                      <a:pt x="824" y="379"/>
                      <a:pt x="825" y="379"/>
                    </a:cubicBezTo>
                    <a:cubicBezTo>
                      <a:pt x="825" y="379"/>
                      <a:pt x="825" y="379"/>
                      <a:pt x="824" y="379"/>
                    </a:cubicBezTo>
                    <a:cubicBezTo>
                      <a:pt x="824" y="379"/>
                      <a:pt x="822" y="379"/>
                      <a:pt x="821" y="379"/>
                    </a:cubicBezTo>
                    <a:close/>
                    <a:moveTo>
                      <a:pt x="754" y="489"/>
                    </a:moveTo>
                    <a:cubicBezTo>
                      <a:pt x="754" y="489"/>
                      <a:pt x="755" y="489"/>
                      <a:pt x="755" y="489"/>
                    </a:cubicBezTo>
                    <a:cubicBezTo>
                      <a:pt x="755" y="489"/>
                      <a:pt x="755" y="489"/>
                      <a:pt x="755" y="489"/>
                    </a:cubicBezTo>
                    <a:cubicBezTo>
                      <a:pt x="755" y="489"/>
                      <a:pt x="754" y="489"/>
                      <a:pt x="754" y="489"/>
                    </a:cubicBezTo>
                    <a:close/>
                    <a:moveTo>
                      <a:pt x="755" y="489"/>
                    </a:moveTo>
                    <a:cubicBezTo>
                      <a:pt x="755" y="489"/>
                      <a:pt x="755" y="489"/>
                      <a:pt x="755" y="489"/>
                    </a:cubicBezTo>
                    <a:cubicBezTo>
                      <a:pt x="755" y="489"/>
                      <a:pt x="755" y="489"/>
                      <a:pt x="755" y="489"/>
                    </a:cubicBezTo>
                    <a:close/>
                    <a:moveTo>
                      <a:pt x="759" y="489"/>
                    </a:moveTo>
                    <a:cubicBezTo>
                      <a:pt x="759" y="489"/>
                      <a:pt x="759" y="489"/>
                      <a:pt x="759" y="489"/>
                    </a:cubicBezTo>
                    <a:cubicBezTo>
                      <a:pt x="759" y="489"/>
                      <a:pt x="759" y="489"/>
                      <a:pt x="759" y="489"/>
                    </a:cubicBezTo>
                    <a:cubicBezTo>
                      <a:pt x="759" y="489"/>
                      <a:pt x="758" y="489"/>
                      <a:pt x="758" y="489"/>
                    </a:cubicBezTo>
                    <a:cubicBezTo>
                      <a:pt x="758" y="489"/>
                      <a:pt x="758" y="489"/>
                      <a:pt x="759" y="489"/>
                    </a:cubicBezTo>
                    <a:close/>
                    <a:moveTo>
                      <a:pt x="767" y="483"/>
                    </a:moveTo>
                    <a:cubicBezTo>
                      <a:pt x="767" y="483"/>
                      <a:pt x="766" y="484"/>
                      <a:pt x="765" y="484"/>
                    </a:cubicBezTo>
                    <a:cubicBezTo>
                      <a:pt x="766" y="484"/>
                      <a:pt x="764" y="486"/>
                      <a:pt x="764" y="486"/>
                    </a:cubicBezTo>
                    <a:cubicBezTo>
                      <a:pt x="764" y="486"/>
                      <a:pt x="765" y="485"/>
                      <a:pt x="766" y="484"/>
                    </a:cubicBezTo>
                    <a:cubicBezTo>
                      <a:pt x="766" y="484"/>
                      <a:pt x="767" y="483"/>
                      <a:pt x="767" y="482"/>
                    </a:cubicBezTo>
                    <a:cubicBezTo>
                      <a:pt x="767" y="482"/>
                      <a:pt x="768" y="482"/>
                      <a:pt x="768" y="482"/>
                    </a:cubicBezTo>
                    <a:cubicBezTo>
                      <a:pt x="768" y="482"/>
                      <a:pt x="766" y="482"/>
                      <a:pt x="767" y="483"/>
                    </a:cubicBezTo>
                    <a:close/>
                    <a:moveTo>
                      <a:pt x="762" y="487"/>
                    </a:moveTo>
                    <a:cubicBezTo>
                      <a:pt x="762" y="487"/>
                      <a:pt x="762" y="487"/>
                      <a:pt x="763" y="487"/>
                    </a:cubicBezTo>
                    <a:cubicBezTo>
                      <a:pt x="763" y="487"/>
                      <a:pt x="762" y="487"/>
                      <a:pt x="762" y="487"/>
                    </a:cubicBezTo>
                    <a:close/>
                    <a:moveTo>
                      <a:pt x="752" y="469"/>
                    </a:moveTo>
                    <a:cubicBezTo>
                      <a:pt x="752" y="469"/>
                      <a:pt x="752" y="469"/>
                      <a:pt x="752" y="469"/>
                    </a:cubicBezTo>
                    <a:cubicBezTo>
                      <a:pt x="751" y="469"/>
                      <a:pt x="753" y="471"/>
                      <a:pt x="753" y="470"/>
                    </a:cubicBezTo>
                    <a:cubicBezTo>
                      <a:pt x="753" y="470"/>
                      <a:pt x="752" y="469"/>
                      <a:pt x="752" y="469"/>
                    </a:cubicBezTo>
                    <a:close/>
                    <a:moveTo>
                      <a:pt x="752" y="490"/>
                    </a:moveTo>
                    <a:cubicBezTo>
                      <a:pt x="752" y="490"/>
                      <a:pt x="753" y="490"/>
                      <a:pt x="753" y="490"/>
                    </a:cubicBezTo>
                    <a:cubicBezTo>
                      <a:pt x="753" y="490"/>
                      <a:pt x="753" y="490"/>
                      <a:pt x="753" y="490"/>
                    </a:cubicBezTo>
                    <a:cubicBezTo>
                      <a:pt x="752" y="490"/>
                      <a:pt x="752" y="490"/>
                      <a:pt x="752" y="490"/>
                    </a:cubicBezTo>
                    <a:close/>
                    <a:moveTo>
                      <a:pt x="748" y="490"/>
                    </a:moveTo>
                    <a:cubicBezTo>
                      <a:pt x="749" y="490"/>
                      <a:pt x="749" y="490"/>
                      <a:pt x="748" y="490"/>
                    </a:cubicBezTo>
                    <a:cubicBezTo>
                      <a:pt x="749" y="490"/>
                      <a:pt x="749" y="490"/>
                      <a:pt x="749" y="490"/>
                    </a:cubicBezTo>
                    <a:cubicBezTo>
                      <a:pt x="749" y="490"/>
                      <a:pt x="748" y="490"/>
                      <a:pt x="748" y="490"/>
                    </a:cubicBezTo>
                    <a:close/>
                    <a:moveTo>
                      <a:pt x="761" y="488"/>
                    </a:moveTo>
                    <a:cubicBezTo>
                      <a:pt x="761" y="488"/>
                      <a:pt x="761" y="488"/>
                      <a:pt x="762" y="488"/>
                    </a:cubicBezTo>
                    <a:cubicBezTo>
                      <a:pt x="762" y="487"/>
                      <a:pt x="762" y="487"/>
                      <a:pt x="761" y="487"/>
                    </a:cubicBezTo>
                    <a:cubicBezTo>
                      <a:pt x="761" y="487"/>
                      <a:pt x="761" y="488"/>
                      <a:pt x="761" y="488"/>
                    </a:cubicBezTo>
                    <a:close/>
                    <a:moveTo>
                      <a:pt x="760" y="488"/>
                    </a:moveTo>
                    <a:cubicBezTo>
                      <a:pt x="760" y="488"/>
                      <a:pt x="760" y="488"/>
                      <a:pt x="760" y="488"/>
                    </a:cubicBezTo>
                    <a:cubicBezTo>
                      <a:pt x="760" y="488"/>
                      <a:pt x="759" y="488"/>
                      <a:pt x="759" y="489"/>
                    </a:cubicBezTo>
                    <a:cubicBezTo>
                      <a:pt x="759" y="488"/>
                      <a:pt x="760" y="488"/>
                      <a:pt x="760" y="488"/>
                    </a:cubicBezTo>
                    <a:close/>
                    <a:moveTo>
                      <a:pt x="755" y="488"/>
                    </a:moveTo>
                    <a:cubicBezTo>
                      <a:pt x="756" y="489"/>
                      <a:pt x="756" y="489"/>
                      <a:pt x="756" y="490"/>
                    </a:cubicBezTo>
                    <a:cubicBezTo>
                      <a:pt x="756" y="489"/>
                      <a:pt x="756" y="489"/>
                      <a:pt x="756" y="488"/>
                    </a:cubicBezTo>
                    <a:cubicBezTo>
                      <a:pt x="755" y="488"/>
                      <a:pt x="755" y="488"/>
                      <a:pt x="755" y="488"/>
                    </a:cubicBezTo>
                    <a:close/>
                    <a:moveTo>
                      <a:pt x="752" y="490"/>
                    </a:moveTo>
                    <a:cubicBezTo>
                      <a:pt x="751" y="490"/>
                      <a:pt x="751" y="490"/>
                      <a:pt x="751" y="490"/>
                    </a:cubicBezTo>
                    <a:cubicBezTo>
                      <a:pt x="751" y="491"/>
                      <a:pt x="752" y="490"/>
                      <a:pt x="752" y="490"/>
                    </a:cubicBezTo>
                    <a:cubicBezTo>
                      <a:pt x="752" y="490"/>
                      <a:pt x="752" y="490"/>
                      <a:pt x="752" y="490"/>
                    </a:cubicBezTo>
                    <a:close/>
                    <a:moveTo>
                      <a:pt x="768" y="481"/>
                    </a:moveTo>
                    <a:cubicBezTo>
                      <a:pt x="768" y="481"/>
                      <a:pt x="768" y="481"/>
                      <a:pt x="769" y="480"/>
                    </a:cubicBezTo>
                    <a:cubicBezTo>
                      <a:pt x="769" y="480"/>
                      <a:pt x="768" y="481"/>
                      <a:pt x="768" y="481"/>
                    </a:cubicBezTo>
                    <a:close/>
                    <a:moveTo>
                      <a:pt x="754" y="489"/>
                    </a:moveTo>
                    <a:cubicBezTo>
                      <a:pt x="754" y="489"/>
                      <a:pt x="754" y="489"/>
                      <a:pt x="754" y="489"/>
                    </a:cubicBezTo>
                    <a:cubicBezTo>
                      <a:pt x="754" y="490"/>
                      <a:pt x="754" y="489"/>
                      <a:pt x="754" y="489"/>
                    </a:cubicBezTo>
                    <a:cubicBezTo>
                      <a:pt x="754" y="490"/>
                      <a:pt x="754" y="490"/>
                      <a:pt x="754" y="490"/>
                    </a:cubicBezTo>
                    <a:cubicBezTo>
                      <a:pt x="753" y="490"/>
                      <a:pt x="753" y="490"/>
                      <a:pt x="753" y="490"/>
                    </a:cubicBezTo>
                    <a:cubicBezTo>
                      <a:pt x="754" y="490"/>
                      <a:pt x="754" y="490"/>
                      <a:pt x="754" y="490"/>
                    </a:cubicBezTo>
                    <a:cubicBezTo>
                      <a:pt x="755" y="489"/>
                      <a:pt x="754" y="489"/>
                      <a:pt x="754" y="489"/>
                    </a:cubicBezTo>
                    <a:close/>
                    <a:moveTo>
                      <a:pt x="951" y="244"/>
                    </a:moveTo>
                    <a:cubicBezTo>
                      <a:pt x="951" y="245"/>
                      <a:pt x="951" y="245"/>
                      <a:pt x="951" y="246"/>
                    </a:cubicBezTo>
                    <a:cubicBezTo>
                      <a:pt x="950" y="247"/>
                      <a:pt x="950" y="247"/>
                      <a:pt x="950" y="248"/>
                    </a:cubicBezTo>
                    <a:cubicBezTo>
                      <a:pt x="949" y="250"/>
                      <a:pt x="948" y="252"/>
                      <a:pt x="948" y="254"/>
                    </a:cubicBezTo>
                    <a:cubicBezTo>
                      <a:pt x="947" y="254"/>
                      <a:pt x="947" y="256"/>
                      <a:pt x="947" y="256"/>
                    </a:cubicBezTo>
                    <a:cubicBezTo>
                      <a:pt x="947" y="256"/>
                      <a:pt x="946" y="258"/>
                      <a:pt x="946" y="258"/>
                    </a:cubicBezTo>
                    <a:cubicBezTo>
                      <a:pt x="946" y="258"/>
                      <a:pt x="945" y="259"/>
                      <a:pt x="946" y="259"/>
                    </a:cubicBezTo>
                    <a:cubicBezTo>
                      <a:pt x="946" y="259"/>
                      <a:pt x="946" y="259"/>
                      <a:pt x="946" y="260"/>
                    </a:cubicBezTo>
                    <a:cubicBezTo>
                      <a:pt x="947" y="260"/>
                      <a:pt x="947" y="260"/>
                      <a:pt x="948" y="260"/>
                    </a:cubicBezTo>
                    <a:cubicBezTo>
                      <a:pt x="948" y="260"/>
                      <a:pt x="948" y="261"/>
                      <a:pt x="948" y="261"/>
                    </a:cubicBezTo>
                    <a:cubicBezTo>
                      <a:pt x="947" y="261"/>
                      <a:pt x="947" y="262"/>
                      <a:pt x="947" y="262"/>
                    </a:cubicBezTo>
                    <a:cubicBezTo>
                      <a:pt x="947" y="263"/>
                      <a:pt x="947" y="263"/>
                      <a:pt x="947" y="264"/>
                    </a:cubicBezTo>
                    <a:cubicBezTo>
                      <a:pt x="947" y="266"/>
                      <a:pt x="948" y="264"/>
                      <a:pt x="949" y="265"/>
                    </a:cubicBezTo>
                    <a:cubicBezTo>
                      <a:pt x="949" y="265"/>
                      <a:pt x="949" y="268"/>
                      <a:pt x="949" y="267"/>
                    </a:cubicBezTo>
                    <a:cubicBezTo>
                      <a:pt x="948" y="267"/>
                      <a:pt x="948" y="267"/>
                      <a:pt x="948" y="268"/>
                    </a:cubicBezTo>
                    <a:cubicBezTo>
                      <a:pt x="948" y="268"/>
                      <a:pt x="948" y="267"/>
                      <a:pt x="948" y="267"/>
                    </a:cubicBezTo>
                    <a:cubicBezTo>
                      <a:pt x="947" y="267"/>
                      <a:pt x="948" y="268"/>
                      <a:pt x="948" y="268"/>
                    </a:cubicBezTo>
                    <a:cubicBezTo>
                      <a:pt x="948" y="268"/>
                      <a:pt x="948" y="268"/>
                      <a:pt x="948" y="268"/>
                    </a:cubicBezTo>
                    <a:cubicBezTo>
                      <a:pt x="949" y="267"/>
                      <a:pt x="948" y="268"/>
                      <a:pt x="948" y="268"/>
                    </a:cubicBezTo>
                    <a:cubicBezTo>
                      <a:pt x="949" y="268"/>
                      <a:pt x="949" y="267"/>
                      <a:pt x="949" y="268"/>
                    </a:cubicBezTo>
                    <a:cubicBezTo>
                      <a:pt x="950" y="268"/>
                      <a:pt x="948" y="269"/>
                      <a:pt x="948" y="269"/>
                    </a:cubicBezTo>
                    <a:cubicBezTo>
                      <a:pt x="948" y="269"/>
                      <a:pt x="948" y="269"/>
                      <a:pt x="947" y="270"/>
                    </a:cubicBezTo>
                    <a:cubicBezTo>
                      <a:pt x="947" y="270"/>
                      <a:pt x="946" y="270"/>
                      <a:pt x="946" y="270"/>
                    </a:cubicBezTo>
                    <a:cubicBezTo>
                      <a:pt x="946" y="270"/>
                      <a:pt x="946" y="270"/>
                      <a:pt x="946" y="270"/>
                    </a:cubicBezTo>
                    <a:cubicBezTo>
                      <a:pt x="946" y="271"/>
                      <a:pt x="946" y="270"/>
                      <a:pt x="946" y="270"/>
                    </a:cubicBezTo>
                    <a:cubicBezTo>
                      <a:pt x="946" y="269"/>
                      <a:pt x="945" y="270"/>
                      <a:pt x="945" y="270"/>
                    </a:cubicBezTo>
                    <a:cubicBezTo>
                      <a:pt x="945" y="270"/>
                      <a:pt x="945" y="270"/>
                      <a:pt x="944" y="271"/>
                    </a:cubicBezTo>
                    <a:cubicBezTo>
                      <a:pt x="945" y="270"/>
                      <a:pt x="945" y="270"/>
                      <a:pt x="944" y="270"/>
                    </a:cubicBezTo>
                    <a:cubicBezTo>
                      <a:pt x="944" y="270"/>
                      <a:pt x="944" y="271"/>
                      <a:pt x="944" y="271"/>
                    </a:cubicBezTo>
                    <a:cubicBezTo>
                      <a:pt x="944" y="271"/>
                      <a:pt x="944" y="270"/>
                      <a:pt x="944" y="270"/>
                    </a:cubicBezTo>
                    <a:cubicBezTo>
                      <a:pt x="944" y="270"/>
                      <a:pt x="943" y="270"/>
                      <a:pt x="943" y="270"/>
                    </a:cubicBezTo>
                    <a:cubicBezTo>
                      <a:pt x="943" y="271"/>
                      <a:pt x="943" y="270"/>
                      <a:pt x="943" y="271"/>
                    </a:cubicBezTo>
                    <a:cubicBezTo>
                      <a:pt x="943" y="271"/>
                      <a:pt x="942" y="272"/>
                      <a:pt x="942" y="271"/>
                    </a:cubicBezTo>
                    <a:cubicBezTo>
                      <a:pt x="942" y="271"/>
                      <a:pt x="942" y="272"/>
                      <a:pt x="942" y="272"/>
                    </a:cubicBezTo>
                    <a:cubicBezTo>
                      <a:pt x="941" y="272"/>
                      <a:pt x="942" y="271"/>
                      <a:pt x="942" y="271"/>
                    </a:cubicBezTo>
                    <a:cubicBezTo>
                      <a:pt x="942" y="271"/>
                      <a:pt x="941" y="271"/>
                      <a:pt x="941" y="271"/>
                    </a:cubicBezTo>
                    <a:cubicBezTo>
                      <a:pt x="941" y="271"/>
                      <a:pt x="941" y="271"/>
                      <a:pt x="941" y="271"/>
                    </a:cubicBezTo>
                    <a:cubicBezTo>
                      <a:pt x="941" y="271"/>
                      <a:pt x="941" y="271"/>
                      <a:pt x="940" y="272"/>
                    </a:cubicBezTo>
                    <a:cubicBezTo>
                      <a:pt x="940" y="272"/>
                      <a:pt x="939" y="273"/>
                      <a:pt x="939" y="273"/>
                    </a:cubicBezTo>
                    <a:cubicBezTo>
                      <a:pt x="939" y="273"/>
                      <a:pt x="940" y="272"/>
                      <a:pt x="940" y="272"/>
                    </a:cubicBezTo>
                    <a:cubicBezTo>
                      <a:pt x="940" y="272"/>
                      <a:pt x="939" y="273"/>
                      <a:pt x="939" y="273"/>
                    </a:cubicBezTo>
                    <a:cubicBezTo>
                      <a:pt x="939" y="273"/>
                      <a:pt x="939" y="272"/>
                      <a:pt x="939" y="272"/>
                    </a:cubicBezTo>
                    <a:cubicBezTo>
                      <a:pt x="939" y="272"/>
                      <a:pt x="939" y="272"/>
                      <a:pt x="939" y="273"/>
                    </a:cubicBezTo>
                    <a:cubicBezTo>
                      <a:pt x="939" y="273"/>
                      <a:pt x="938" y="274"/>
                      <a:pt x="938" y="273"/>
                    </a:cubicBezTo>
                    <a:cubicBezTo>
                      <a:pt x="937" y="273"/>
                      <a:pt x="938" y="272"/>
                      <a:pt x="938" y="272"/>
                    </a:cubicBezTo>
                    <a:cubicBezTo>
                      <a:pt x="938" y="272"/>
                      <a:pt x="937" y="272"/>
                      <a:pt x="937" y="272"/>
                    </a:cubicBezTo>
                    <a:cubicBezTo>
                      <a:pt x="937" y="272"/>
                      <a:pt x="937" y="272"/>
                      <a:pt x="937" y="271"/>
                    </a:cubicBezTo>
                    <a:cubicBezTo>
                      <a:pt x="937" y="272"/>
                      <a:pt x="937" y="272"/>
                      <a:pt x="937" y="272"/>
                    </a:cubicBezTo>
                    <a:cubicBezTo>
                      <a:pt x="937" y="272"/>
                      <a:pt x="936" y="271"/>
                      <a:pt x="937" y="272"/>
                    </a:cubicBezTo>
                    <a:cubicBezTo>
                      <a:pt x="937" y="272"/>
                      <a:pt x="936" y="272"/>
                      <a:pt x="936" y="272"/>
                    </a:cubicBezTo>
                    <a:cubicBezTo>
                      <a:pt x="936" y="272"/>
                      <a:pt x="935" y="273"/>
                      <a:pt x="935" y="273"/>
                    </a:cubicBezTo>
                    <a:cubicBezTo>
                      <a:pt x="935" y="273"/>
                      <a:pt x="936" y="272"/>
                      <a:pt x="935" y="272"/>
                    </a:cubicBezTo>
                    <a:cubicBezTo>
                      <a:pt x="935" y="272"/>
                      <a:pt x="935" y="273"/>
                      <a:pt x="934" y="273"/>
                    </a:cubicBezTo>
                    <a:cubicBezTo>
                      <a:pt x="934" y="273"/>
                      <a:pt x="934" y="273"/>
                      <a:pt x="934" y="273"/>
                    </a:cubicBezTo>
                    <a:cubicBezTo>
                      <a:pt x="934" y="273"/>
                      <a:pt x="934" y="273"/>
                      <a:pt x="934" y="273"/>
                    </a:cubicBezTo>
                    <a:cubicBezTo>
                      <a:pt x="934" y="273"/>
                      <a:pt x="934" y="273"/>
                      <a:pt x="933" y="274"/>
                    </a:cubicBezTo>
                    <a:cubicBezTo>
                      <a:pt x="933" y="274"/>
                      <a:pt x="934" y="274"/>
                      <a:pt x="934" y="274"/>
                    </a:cubicBezTo>
                    <a:cubicBezTo>
                      <a:pt x="934" y="274"/>
                      <a:pt x="933" y="275"/>
                      <a:pt x="933" y="275"/>
                    </a:cubicBezTo>
                    <a:cubicBezTo>
                      <a:pt x="933" y="275"/>
                      <a:pt x="933" y="274"/>
                      <a:pt x="933" y="274"/>
                    </a:cubicBezTo>
                    <a:cubicBezTo>
                      <a:pt x="932" y="274"/>
                      <a:pt x="932" y="274"/>
                      <a:pt x="932" y="274"/>
                    </a:cubicBezTo>
                    <a:cubicBezTo>
                      <a:pt x="932" y="273"/>
                      <a:pt x="932" y="274"/>
                      <a:pt x="931" y="274"/>
                    </a:cubicBezTo>
                    <a:cubicBezTo>
                      <a:pt x="931" y="273"/>
                      <a:pt x="933" y="273"/>
                      <a:pt x="932" y="272"/>
                    </a:cubicBezTo>
                    <a:cubicBezTo>
                      <a:pt x="932" y="272"/>
                      <a:pt x="932" y="273"/>
                      <a:pt x="931" y="273"/>
                    </a:cubicBezTo>
                    <a:cubicBezTo>
                      <a:pt x="932" y="272"/>
                      <a:pt x="933" y="272"/>
                      <a:pt x="933" y="271"/>
                    </a:cubicBezTo>
                    <a:cubicBezTo>
                      <a:pt x="933" y="271"/>
                      <a:pt x="931" y="272"/>
                      <a:pt x="931" y="272"/>
                    </a:cubicBezTo>
                    <a:cubicBezTo>
                      <a:pt x="931" y="272"/>
                      <a:pt x="931" y="272"/>
                      <a:pt x="930" y="272"/>
                    </a:cubicBezTo>
                    <a:cubicBezTo>
                      <a:pt x="930" y="273"/>
                      <a:pt x="930" y="273"/>
                      <a:pt x="930" y="273"/>
                    </a:cubicBezTo>
                    <a:cubicBezTo>
                      <a:pt x="930" y="274"/>
                      <a:pt x="929" y="275"/>
                      <a:pt x="929" y="275"/>
                    </a:cubicBezTo>
                    <a:cubicBezTo>
                      <a:pt x="928" y="275"/>
                      <a:pt x="927" y="276"/>
                      <a:pt x="928" y="276"/>
                    </a:cubicBezTo>
                    <a:cubicBezTo>
                      <a:pt x="928" y="277"/>
                      <a:pt x="927" y="277"/>
                      <a:pt x="927" y="277"/>
                    </a:cubicBezTo>
                    <a:cubicBezTo>
                      <a:pt x="927" y="277"/>
                      <a:pt x="926" y="278"/>
                      <a:pt x="926" y="278"/>
                    </a:cubicBezTo>
                    <a:cubicBezTo>
                      <a:pt x="925" y="278"/>
                      <a:pt x="926" y="277"/>
                      <a:pt x="926" y="277"/>
                    </a:cubicBezTo>
                    <a:cubicBezTo>
                      <a:pt x="926" y="277"/>
                      <a:pt x="925" y="278"/>
                      <a:pt x="925" y="278"/>
                    </a:cubicBezTo>
                    <a:cubicBezTo>
                      <a:pt x="926" y="277"/>
                      <a:pt x="925" y="277"/>
                      <a:pt x="925" y="277"/>
                    </a:cubicBezTo>
                    <a:cubicBezTo>
                      <a:pt x="925" y="277"/>
                      <a:pt x="925" y="277"/>
                      <a:pt x="925" y="277"/>
                    </a:cubicBezTo>
                    <a:cubicBezTo>
                      <a:pt x="925" y="276"/>
                      <a:pt x="923" y="279"/>
                      <a:pt x="923" y="279"/>
                    </a:cubicBezTo>
                    <a:cubicBezTo>
                      <a:pt x="923" y="279"/>
                      <a:pt x="923" y="279"/>
                      <a:pt x="923" y="278"/>
                    </a:cubicBezTo>
                    <a:cubicBezTo>
                      <a:pt x="923" y="279"/>
                      <a:pt x="923" y="279"/>
                      <a:pt x="923" y="279"/>
                    </a:cubicBezTo>
                    <a:cubicBezTo>
                      <a:pt x="923" y="278"/>
                      <a:pt x="923" y="278"/>
                      <a:pt x="924" y="277"/>
                    </a:cubicBezTo>
                    <a:cubicBezTo>
                      <a:pt x="923" y="277"/>
                      <a:pt x="923" y="278"/>
                      <a:pt x="923" y="278"/>
                    </a:cubicBezTo>
                    <a:cubicBezTo>
                      <a:pt x="923" y="279"/>
                      <a:pt x="923" y="279"/>
                      <a:pt x="922" y="279"/>
                    </a:cubicBezTo>
                    <a:cubicBezTo>
                      <a:pt x="923" y="278"/>
                      <a:pt x="922" y="279"/>
                      <a:pt x="922" y="279"/>
                    </a:cubicBezTo>
                    <a:cubicBezTo>
                      <a:pt x="922" y="278"/>
                      <a:pt x="922" y="278"/>
                      <a:pt x="922" y="278"/>
                    </a:cubicBezTo>
                    <a:cubicBezTo>
                      <a:pt x="922" y="278"/>
                      <a:pt x="923" y="277"/>
                      <a:pt x="923" y="277"/>
                    </a:cubicBezTo>
                    <a:cubicBezTo>
                      <a:pt x="922" y="277"/>
                      <a:pt x="922" y="278"/>
                      <a:pt x="921" y="278"/>
                    </a:cubicBezTo>
                    <a:cubicBezTo>
                      <a:pt x="921" y="278"/>
                      <a:pt x="921" y="279"/>
                      <a:pt x="921" y="279"/>
                    </a:cubicBezTo>
                    <a:cubicBezTo>
                      <a:pt x="921" y="279"/>
                      <a:pt x="921" y="279"/>
                      <a:pt x="921" y="279"/>
                    </a:cubicBezTo>
                    <a:cubicBezTo>
                      <a:pt x="921" y="279"/>
                      <a:pt x="921" y="280"/>
                      <a:pt x="921" y="280"/>
                    </a:cubicBezTo>
                    <a:cubicBezTo>
                      <a:pt x="920" y="280"/>
                      <a:pt x="921" y="279"/>
                      <a:pt x="921" y="279"/>
                    </a:cubicBezTo>
                    <a:cubicBezTo>
                      <a:pt x="921" y="278"/>
                      <a:pt x="921" y="277"/>
                      <a:pt x="922" y="277"/>
                    </a:cubicBezTo>
                    <a:cubicBezTo>
                      <a:pt x="922" y="277"/>
                      <a:pt x="920" y="278"/>
                      <a:pt x="920" y="278"/>
                    </a:cubicBezTo>
                    <a:cubicBezTo>
                      <a:pt x="921" y="278"/>
                      <a:pt x="921" y="278"/>
                      <a:pt x="921" y="277"/>
                    </a:cubicBezTo>
                    <a:cubicBezTo>
                      <a:pt x="921" y="278"/>
                      <a:pt x="921" y="280"/>
                      <a:pt x="920" y="280"/>
                    </a:cubicBezTo>
                    <a:cubicBezTo>
                      <a:pt x="920" y="280"/>
                      <a:pt x="920" y="279"/>
                      <a:pt x="920" y="279"/>
                    </a:cubicBezTo>
                    <a:cubicBezTo>
                      <a:pt x="920" y="278"/>
                      <a:pt x="920" y="279"/>
                      <a:pt x="919" y="279"/>
                    </a:cubicBezTo>
                    <a:cubicBezTo>
                      <a:pt x="919" y="279"/>
                      <a:pt x="919" y="280"/>
                      <a:pt x="918" y="280"/>
                    </a:cubicBezTo>
                    <a:cubicBezTo>
                      <a:pt x="919" y="280"/>
                      <a:pt x="919" y="279"/>
                      <a:pt x="919" y="279"/>
                    </a:cubicBezTo>
                    <a:cubicBezTo>
                      <a:pt x="919" y="279"/>
                      <a:pt x="919" y="280"/>
                      <a:pt x="918" y="280"/>
                    </a:cubicBezTo>
                    <a:cubicBezTo>
                      <a:pt x="918" y="280"/>
                      <a:pt x="919" y="279"/>
                      <a:pt x="919" y="279"/>
                    </a:cubicBezTo>
                    <a:cubicBezTo>
                      <a:pt x="919" y="279"/>
                      <a:pt x="919" y="279"/>
                      <a:pt x="919" y="279"/>
                    </a:cubicBezTo>
                    <a:cubicBezTo>
                      <a:pt x="919" y="279"/>
                      <a:pt x="919" y="279"/>
                      <a:pt x="919" y="279"/>
                    </a:cubicBezTo>
                    <a:cubicBezTo>
                      <a:pt x="918" y="279"/>
                      <a:pt x="917" y="279"/>
                      <a:pt x="917" y="280"/>
                    </a:cubicBezTo>
                    <a:cubicBezTo>
                      <a:pt x="916" y="280"/>
                      <a:pt x="916" y="281"/>
                      <a:pt x="915" y="281"/>
                    </a:cubicBezTo>
                    <a:cubicBezTo>
                      <a:pt x="916" y="281"/>
                      <a:pt x="916" y="281"/>
                      <a:pt x="916" y="281"/>
                    </a:cubicBezTo>
                    <a:cubicBezTo>
                      <a:pt x="916" y="282"/>
                      <a:pt x="915" y="282"/>
                      <a:pt x="915" y="282"/>
                    </a:cubicBezTo>
                    <a:cubicBezTo>
                      <a:pt x="914" y="282"/>
                      <a:pt x="914" y="283"/>
                      <a:pt x="914" y="283"/>
                    </a:cubicBezTo>
                    <a:cubicBezTo>
                      <a:pt x="914" y="284"/>
                      <a:pt x="913" y="284"/>
                      <a:pt x="912" y="284"/>
                    </a:cubicBezTo>
                    <a:cubicBezTo>
                      <a:pt x="912" y="285"/>
                      <a:pt x="911" y="285"/>
                      <a:pt x="911" y="286"/>
                    </a:cubicBezTo>
                    <a:cubicBezTo>
                      <a:pt x="911" y="286"/>
                      <a:pt x="910" y="287"/>
                      <a:pt x="910" y="287"/>
                    </a:cubicBezTo>
                    <a:cubicBezTo>
                      <a:pt x="909" y="287"/>
                      <a:pt x="909" y="287"/>
                      <a:pt x="909" y="288"/>
                    </a:cubicBezTo>
                    <a:cubicBezTo>
                      <a:pt x="909" y="288"/>
                      <a:pt x="909" y="288"/>
                      <a:pt x="909" y="288"/>
                    </a:cubicBezTo>
                    <a:cubicBezTo>
                      <a:pt x="909" y="288"/>
                      <a:pt x="908" y="288"/>
                      <a:pt x="908" y="289"/>
                    </a:cubicBezTo>
                    <a:cubicBezTo>
                      <a:pt x="908" y="289"/>
                      <a:pt x="908" y="290"/>
                      <a:pt x="907" y="290"/>
                    </a:cubicBezTo>
                    <a:cubicBezTo>
                      <a:pt x="907" y="290"/>
                      <a:pt x="907" y="290"/>
                      <a:pt x="907" y="290"/>
                    </a:cubicBezTo>
                    <a:cubicBezTo>
                      <a:pt x="907" y="290"/>
                      <a:pt x="908" y="291"/>
                      <a:pt x="907" y="291"/>
                    </a:cubicBezTo>
                    <a:cubicBezTo>
                      <a:pt x="907" y="291"/>
                      <a:pt x="907" y="291"/>
                      <a:pt x="907" y="291"/>
                    </a:cubicBezTo>
                    <a:cubicBezTo>
                      <a:pt x="907" y="291"/>
                      <a:pt x="907" y="292"/>
                      <a:pt x="908" y="292"/>
                    </a:cubicBezTo>
                    <a:cubicBezTo>
                      <a:pt x="907" y="292"/>
                      <a:pt x="908" y="292"/>
                      <a:pt x="908" y="292"/>
                    </a:cubicBezTo>
                    <a:cubicBezTo>
                      <a:pt x="908" y="292"/>
                      <a:pt x="908" y="292"/>
                      <a:pt x="909" y="292"/>
                    </a:cubicBezTo>
                    <a:cubicBezTo>
                      <a:pt x="909" y="292"/>
                      <a:pt x="909" y="292"/>
                      <a:pt x="908" y="292"/>
                    </a:cubicBezTo>
                    <a:cubicBezTo>
                      <a:pt x="908" y="292"/>
                      <a:pt x="908" y="293"/>
                      <a:pt x="908" y="293"/>
                    </a:cubicBezTo>
                    <a:cubicBezTo>
                      <a:pt x="907" y="293"/>
                      <a:pt x="906" y="293"/>
                      <a:pt x="906" y="294"/>
                    </a:cubicBezTo>
                    <a:cubicBezTo>
                      <a:pt x="906" y="293"/>
                      <a:pt x="906" y="293"/>
                      <a:pt x="906" y="293"/>
                    </a:cubicBezTo>
                    <a:cubicBezTo>
                      <a:pt x="906" y="294"/>
                      <a:pt x="905" y="294"/>
                      <a:pt x="905" y="294"/>
                    </a:cubicBezTo>
                    <a:cubicBezTo>
                      <a:pt x="905" y="294"/>
                      <a:pt x="905" y="294"/>
                      <a:pt x="905" y="294"/>
                    </a:cubicBezTo>
                    <a:cubicBezTo>
                      <a:pt x="905" y="294"/>
                      <a:pt x="904" y="294"/>
                      <a:pt x="904" y="295"/>
                    </a:cubicBezTo>
                    <a:cubicBezTo>
                      <a:pt x="904" y="295"/>
                      <a:pt x="904" y="295"/>
                      <a:pt x="904" y="295"/>
                    </a:cubicBezTo>
                    <a:cubicBezTo>
                      <a:pt x="904" y="295"/>
                      <a:pt x="903" y="295"/>
                      <a:pt x="903" y="296"/>
                    </a:cubicBezTo>
                    <a:cubicBezTo>
                      <a:pt x="903" y="296"/>
                      <a:pt x="904" y="296"/>
                      <a:pt x="904" y="296"/>
                    </a:cubicBezTo>
                    <a:cubicBezTo>
                      <a:pt x="903" y="296"/>
                      <a:pt x="904" y="296"/>
                      <a:pt x="904" y="296"/>
                    </a:cubicBezTo>
                    <a:cubicBezTo>
                      <a:pt x="904" y="296"/>
                      <a:pt x="904" y="296"/>
                      <a:pt x="904" y="296"/>
                    </a:cubicBezTo>
                    <a:cubicBezTo>
                      <a:pt x="904" y="296"/>
                      <a:pt x="904" y="296"/>
                      <a:pt x="904" y="296"/>
                    </a:cubicBezTo>
                    <a:cubicBezTo>
                      <a:pt x="905" y="296"/>
                      <a:pt x="904" y="296"/>
                      <a:pt x="905" y="296"/>
                    </a:cubicBezTo>
                    <a:cubicBezTo>
                      <a:pt x="905" y="295"/>
                      <a:pt x="906" y="297"/>
                      <a:pt x="906" y="297"/>
                    </a:cubicBezTo>
                    <a:cubicBezTo>
                      <a:pt x="906" y="297"/>
                      <a:pt x="906" y="299"/>
                      <a:pt x="906" y="299"/>
                    </a:cubicBezTo>
                    <a:cubicBezTo>
                      <a:pt x="906" y="299"/>
                      <a:pt x="906" y="299"/>
                      <a:pt x="906" y="298"/>
                    </a:cubicBezTo>
                    <a:cubicBezTo>
                      <a:pt x="906" y="298"/>
                      <a:pt x="905" y="299"/>
                      <a:pt x="905" y="299"/>
                    </a:cubicBezTo>
                    <a:cubicBezTo>
                      <a:pt x="906" y="300"/>
                      <a:pt x="906" y="300"/>
                      <a:pt x="906" y="300"/>
                    </a:cubicBezTo>
                    <a:cubicBezTo>
                      <a:pt x="906" y="301"/>
                      <a:pt x="906" y="301"/>
                      <a:pt x="906" y="302"/>
                    </a:cubicBezTo>
                    <a:cubicBezTo>
                      <a:pt x="907" y="302"/>
                      <a:pt x="907" y="302"/>
                      <a:pt x="908" y="302"/>
                    </a:cubicBezTo>
                    <a:cubicBezTo>
                      <a:pt x="908" y="302"/>
                      <a:pt x="907" y="302"/>
                      <a:pt x="907" y="302"/>
                    </a:cubicBezTo>
                    <a:cubicBezTo>
                      <a:pt x="908" y="302"/>
                      <a:pt x="909" y="302"/>
                      <a:pt x="909" y="302"/>
                    </a:cubicBezTo>
                    <a:cubicBezTo>
                      <a:pt x="910" y="301"/>
                      <a:pt x="910" y="301"/>
                      <a:pt x="911" y="301"/>
                    </a:cubicBezTo>
                    <a:cubicBezTo>
                      <a:pt x="911" y="301"/>
                      <a:pt x="911" y="300"/>
                      <a:pt x="911" y="300"/>
                    </a:cubicBezTo>
                    <a:cubicBezTo>
                      <a:pt x="911" y="300"/>
                      <a:pt x="910" y="300"/>
                      <a:pt x="910" y="300"/>
                    </a:cubicBezTo>
                    <a:cubicBezTo>
                      <a:pt x="910" y="300"/>
                      <a:pt x="911" y="299"/>
                      <a:pt x="910" y="299"/>
                    </a:cubicBezTo>
                    <a:cubicBezTo>
                      <a:pt x="910" y="298"/>
                      <a:pt x="910" y="298"/>
                      <a:pt x="910" y="299"/>
                    </a:cubicBezTo>
                    <a:cubicBezTo>
                      <a:pt x="910" y="299"/>
                      <a:pt x="909" y="298"/>
                      <a:pt x="910" y="298"/>
                    </a:cubicBezTo>
                    <a:cubicBezTo>
                      <a:pt x="911" y="298"/>
                      <a:pt x="911" y="299"/>
                      <a:pt x="911" y="300"/>
                    </a:cubicBezTo>
                    <a:cubicBezTo>
                      <a:pt x="911" y="300"/>
                      <a:pt x="911" y="301"/>
                      <a:pt x="911" y="301"/>
                    </a:cubicBezTo>
                    <a:cubicBezTo>
                      <a:pt x="911" y="301"/>
                      <a:pt x="911" y="301"/>
                      <a:pt x="911" y="301"/>
                    </a:cubicBezTo>
                    <a:cubicBezTo>
                      <a:pt x="911" y="301"/>
                      <a:pt x="911" y="302"/>
                      <a:pt x="910" y="303"/>
                    </a:cubicBezTo>
                    <a:cubicBezTo>
                      <a:pt x="910" y="303"/>
                      <a:pt x="909" y="303"/>
                      <a:pt x="909" y="303"/>
                    </a:cubicBezTo>
                    <a:cubicBezTo>
                      <a:pt x="908" y="303"/>
                      <a:pt x="908" y="303"/>
                      <a:pt x="907" y="303"/>
                    </a:cubicBezTo>
                    <a:cubicBezTo>
                      <a:pt x="908" y="303"/>
                      <a:pt x="907" y="303"/>
                      <a:pt x="907" y="303"/>
                    </a:cubicBezTo>
                    <a:cubicBezTo>
                      <a:pt x="906" y="303"/>
                      <a:pt x="906" y="303"/>
                      <a:pt x="906" y="303"/>
                    </a:cubicBezTo>
                    <a:cubicBezTo>
                      <a:pt x="905" y="304"/>
                      <a:pt x="904" y="304"/>
                      <a:pt x="904" y="304"/>
                    </a:cubicBezTo>
                    <a:cubicBezTo>
                      <a:pt x="904" y="304"/>
                      <a:pt x="905" y="302"/>
                      <a:pt x="905" y="302"/>
                    </a:cubicBezTo>
                    <a:cubicBezTo>
                      <a:pt x="904" y="302"/>
                      <a:pt x="904" y="302"/>
                      <a:pt x="904" y="302"/>
                    </a:cubicBezTo>
                    <a:cubicBezTo>
                      <a:pt x="904" y="302"/>
                      <a:pt x="904" y="302"/>
                      <a:pt x="904" y="303"/>
                    </a:cubicBezTo>
                    <a:cubicBezTo>
                      <a:pt x="903" y="303"/>
                      <a:pt x="902" y="303"/>
                      <a:pt x="902" y="303"/>
                    </a:cubicBezTo>
                    <a:cubicBezTo>
                      <a:pt x="902" y="303"/>
                      <a:pt x="902" y="303"/>
                      <a:pt x="902" y="303"/>
                    </a:cubicBezTo>
                    <a:cubicBezTo>
                      <a:pt x="902" y="303"/>
                      <a:pt x="901" y="305"/>
                      <a:pt x="900" y="304"/>
                    </a:cubicBezTo>
                    <a:cubicBezTo>
                      <a:pt x="900" y="304"/>
                      <a:pt x="900" y="304"/>
                      <a:pt x="900" y="304"/>
                    </a:cubicBezTo>
                    <a:cubicBezTo>
                      <a:pt x="900" y="304"/>
                      <a:pt x="899" y="304"/>
                      <a:pt x="899" y="305"/>
                    </a:cubicBezTo>
                    <a:cubicBezTo>
                      <a:pt x="899" y="305"/>
                      <a:pt x="899" y="304"/>
                      <a:pt x="899" y="304"/>
                    </a:cubicBezTo>
                    <a:cubicBezTo>
                      <a:pt x="899" y="303"/>
                      <a:pt x="900" y="302"/>
                      <a:pt x="901" y="301"/>
                    </a:cubicBezTo>
                    <a:cubicBezTo>
                      <a:pt x="900" y="302"/>
                      <a:pt x="899" y="302"/>
                      <a:pt x="899" y="303"/>
                    </a:cubicBezTo>
                    <a:cubicBezTo>
                      <a:pt x="898" y="303"/>
                      <a:pt x="899" y="302"/>
                      <a:pt x="899" y="302"/>
                    </a:cubicBezTo>
                    <a:cubicBezTo>
                      <a:pt x="898" y="303"/>
                      <a:pt x="898" y="301"/>
                      <a:pt x="898" y="301"/>
                    </a:cubicBezTo>
                    <a:cubicBezTo>
                      <a:pt x="898" y="301"/>
                      <a:pt x="898" y="303"/>
                      <a:pt x="898" y="302"/>
                    </a:cubicBezTo>
                    <a:cubicBezTo>
                      <a:pt x="897" y="302"/>
                      <a:pt x="897" y="303"/>
                      <a:pt x="897" y="303"/>
                    </a:cubicBezTo>
                    <a:cubicBezTo>
                      <a:pt x="897" y="304"/>
                      <a:pt x="896" y="305"/>
                      <a:pt x="896" y="306"/>
                    </a:cubicBezTo>
                    <a:cubicBezTo>
                      <a:pt x="895" y="306"/>
                      <a:pt x="895" y="306"/>
                      <a:pt x="895" y="306"/>
                    </a:cubicBezTo>
                    <a:cubicBezTo>
                      <a:pt x="894" y="306"/>
                      <a:pt x="894" y="306"/>
                      <a:pt x="894" y="306"/>
                    </a:cubicBezTo>
                    <a:cubicBezTo>
                      <a:pt x="893" y="306"/>
                      <a:pt x="893" y="307"/>
                      <a:pt x="892" y="306"/>
                    </a:cubicBezTo>
                    <a:cubicBezTo>
                      <a:pt x="892" y="306"/>
                      <a:pt x="892" y="306"/>
                      <a:pt x="892" y="306"/>
                    </a:cubicBezTo>
                    <a:cubicBezTo>
                      <a:pt x="891" y="306"/>
                      <a:pt x="890" y="306"/>
                      <a:pt x="890" y="306"/>
                    </a:cubicBezTo>
                    <a:cubicBezTo>
                      <a:pt x="890" y="307"/>
                      <a:pt x="889" y="306"/>
                      <a:pt x="889" y="307"/>
                    </a:cubicBezTo>
                    <a:cubicBezTo>
                      <a:pt x="888" y="307"/>
                      <a:pt x="888" y="306"/>
                      <a:pt x="888" y="306"/>
                    </a:cubicBezTo>
                    <a:cubicBezTo>
                      <a:pt x="888" y="306"/>
                      <a:pt x="888" y="306"/>
                      <a:pt x="888" y="306"/>
                    </a:cubicBezTo>
                    <a:cubicBezTo>
                      <a:pt x="887" y="306"/>
                      <a:pt x="888" y="307"/>
                      <a:pt x="887" y="307"/>
                    </a:cubicBezTo>
                    <a:cubicBezTo>
                      <a:pt x="887" y="307"/>
                      <a:pt x="886" y="307"/>
                      <a:pt x="885" y="307"/>
                    </a:cubicBezTo>
                    <a:cubicBezTo>
                      <a:pt x="885" y="307"/>
                      <a:pt x="882" y="307"/>
                      <a:pt x="883" y="307"/>
                    </a:cubicBezTo>
                    <a:cubicBezTo>
                      <a:pt x="882" y="307"/>
                      <a:pt x="882" y="308"/>
                      <a:pt x="881" y="308"/>
                    </a:cubicBezTo>
                    <a:cubicBezTo>
                      <a:pt x="880" y="308"/>
                      <a:pt x="880" y="308"/>
                      <a:pt x="879" y="308"/>
                    </a:cubicBezTo>
                    <a:cubicBezTo>
                      <a:pt x="879" y="309"/>
                      <a:pt x="878" y="309"/>
                      <a:pt x="877" y="309"/>
                    </a:cubicBezTo>
                    <a:cubicBezTo>
                      <a:pt x="877" y="309"/>
                      <a:pt x="876" y="310"/>
                      <a:pt x="876" y="310"/>
                    </a:cubicBezTo>
                    <a:cubicBezTo>
                      <a:pt x="875" y="310"/>
                      <a:pt x="875" y="310"/>
                      <a:pt x="874" y="311"/>
                    </a:cubicBezTo>
                    <a:cubicBezTo>
                      <a:pt x="874" y="311"/>
                      <a:pt x="873" y="311"/>
                      <a:pt x="873" y="312"/>
                    </a:cubicBezTo>
                    <a:cubicBezTo>
                      <a:pt x="873" y="312"/>
                      <a:pt x="872" y="312"/>
                      <a:pt x="872" y="312"/>
                    </a:cubicBezTo>
                    <a:cubicBezTo>
                      <a:pt x="872" y="312"/>
                      <a:pt x="871" y="312"/>
                      <a:pt x="871" y="313"/>
                    </a:cubicBezTo>
                    <a:cubicBezTo>
                      <a:pt x="871" y="312"/>
                      <a:pt x="871" y="312"/>
                      <a:pt x="872" y="312"/>
                    </a:cubicBezTo>
                    <a:cubicBezTo>
                      <a:pt x="872" y="312"/>
                      <a:pt x="873" y="312"/>
                      <a:pt x="873" y="312"/>
                    </a:cubicBezTo>
                    <a:cubicBezTo>
                      <a:pt x="873" y="312"/>
                      <a:pt x="873" y="312"/>
                      <a:pt x="873" y="312"/>
                    </a:cubicBezTo>
                    <a:cubicBezTo>
                      <a:pt x="874" y="312"/>
                      <a:pt x="873" y="312"/>
                      <a:pt x="874" y="312"/>
                    </a:cubicBezTo>
                    <a:cubicBezTo>
                      <a:pt x="874" y="312"/>
                      <a:pt x="874" y="311"/>
                      <a:pt x="874" y="311"/>
                    </a:cubicBezTo>
                    <a:cubicBezTo>
                      <a:pt x="874" y="311"/>
                      <a:pt x="874" y="312"/>
                      <a:pt x="874" y="312"/>
                    </a:cubicBezTo>
                    <a:cubicBezTo>
                      <a:pt x="874" y="312"/>
                      <a:pt x="875" y="311"/>
                      <a:pt x="875" y="311"/>
                    </a:cubicBezTo>
                    <a:cubicBezTo>
                      <a:pt x="875" y="311"/>
                      <a:pt x="876" y="311"/>
                      <a:pt x="876" y="311"/>
                    </a:cubicBezTo>
                    <a:cubicBezTo>
                      <a:pt x="876" y="311"/>
                      <a:pt x="876" y="310"/>
                      <a:pt x="877" y="311"/>
                    </a:cubicBezTo>
                    <a:cubicBezTo>
                      <a:pt x="877" y="311"/>
                      <a:pt x="877" y="311"/>
                      <a:pt x="877" y="311"/>
                    </a:cubicBezTo>
                    <a:cubicBezTo>
                      <a:pt x="877" y="311"/>
                      <a:pt x="877" y="310"/>
                      <a:pt x="877" y="310"/>
                    </a:cubicBezTo>
                    <a:cubicBezTo>
                      <a:pt x="877" y="310"/>
                      <a:pt x="878" y="311"/>
                      <a:pt x="878" y="311"/>
                    </a:cubicBezTo>
                    <a:cubicBezTo>
                      <a:pt x="878" y="311"/>
                      <a:pt x="879" y="311"/>
                      <a:pt x="879" y="311"/>
                    </a:cubicBezTo>
                    <a:cubicBezTo>
                      <a:pt x="879" y="310"/>
                      <a:pt x="880" y="310"/>
                      <a:pt x="880" y="310"/>
                    </a:cubicBezTo>
                    <a:cubicBezTo>
                      <a:pt x="880" y="310"/>
                      <a:pt x="880" y="310"/>
                      <a:pt x="880" y="310"/>
                    </a:cubicBezTo>
                    <a:cubicBezTo>
                      <a:pt x="881" y="310"/>
                      <a:pt x="882" y="310"/>
                      <a:pt x="883" y="310"/>
                    </a:cubicBezTo>
                    <a:cubicBezTo>
                      <a:pt x="884" y="310"/>
                      <a:pt x="885" y="309"/>
                      <a:pt x="887" y="309"/>
                    </a:cubicBezTo>
                    <a:cubicBezTo>
                      <a:pt x="887" y="308"/>
                      <a:pt x="887" y="308"/>
                      <a:pt x="888" y="308"/>
                    </a:cubicBezTo>
                    <a:cubicBezTo>
                      <a:pt x="888" y="308"/>
                      <a:pt x="888" y="308"/>
                      <a:pt x="888" y="309"/>
                    </a:cubicBezTo>
                    <a:cubicBezTo>
                      <a:pt x="887" y="309"/>
                      <a:pt x="886" y="310"/>
                      <a:pt x="886" y="310"/>
                    </a:cubicBezTo>
                    <a:cubicBezTo>
                      <a:pt x="886" y="310"/>
                      <a:pt x="886" y="310"/>
                      <a:pt x="886" y="310"/>
                    </a:cubicBezTo>
                    <a:cubicBezTo>
                      <a:pt x="885" y="310"/>
                      <a:pt x="884" y="311"/>
                      <a:pt x="884" y="311"/>
                    </a:cubicBezTo>
                    <a:cubicBezTo>
                      <a:pt x="884" y="311"/>
                      <a:pt x="885" y="311"/>
                      <a:pt x="885" y="311"/>
                    </a:cubicBezTo>
                    <a:cubicBezTo>
                      <a:pt x="886" y="311"/>
                      <a:pt x="886" y="310"/>
                      <a:pt x="887" y="310"/>
                    </a:cubicBezTo>
                    <a:cubicBezTo>
                      <a:pt x="887" y="310"/>
                      <a:pt x="888" y="309"/>
                      <a:pt x="888" y="310"/>
                    </a:cubicBezTo>
                    <a:cubicBezTo>
                      <a:pt x="888" y="310"/>
                      <a:pt x="888" y="309"/>
                      <a:pt x="889" y="309"/>
                    </a:cubicBezTo>
                    <a:cubicBezTo>
                      <a:pt x="889" y="309"/>
                      <a:pt x="888" y="310"/>
                      <a:pt x="889" y="310"/>
                    </a:cubicBezTo>
                    <a:cubicBezTo>
                      <a:pt x="889" y="310"/>
                      <a:pt x="889" y="310"/>
                      <a:pt x="890" y="310"/>
                    </a:cubicBezTo>
                    <a:cubicBezTo>
                      <a:pt x="890" y="309"/>
                      <a:pt x="891" y="309"/>
                      <a:pt x="891" y="309"/>
                    </a:cubicBezTo>
                    <a:cubicBezTo>
                      <a:pt x="891" y="309"/>
                      <a:pt x="886" y="311"/>
                      <a:pt x="885" y="311"/>
                    </a:cubicBezTo>
                    <a:cubicBezTo>
                      <a:pt x="885" y="311"/>
                      <a:pt x="885" y="311"/>
                      <a:pt x="885" y="311"/>
                    </a:cubicBezTo>
                    <a:cubicBezTo>
                      <a:pt x="885" y="311"/>
                      <a:pt x="885" y="312"/>
                      <a:pt x="884" y="312"/>
                    </a:cubicBezTo>
                    <a:cubicBezTo>
                      <a:pt x="884" y="312"/>
                      <a:pt x="883" y="312"/>
                      <a:pt x="882" y="312"/>
                    </a:cubicBezTo>
                    <a:cubicBezTo>
                      <a:pt x="882" y="312"/>
                      <a:pt x="883" y="312"/>
                      <a:pt x="883" y="312"/>
                    </a:cubicBezTo>
                    <a:cubicBezTo>
                      <a:pt x="883" y="312"/>
                      <a:pt x="882" y="312"/>
                      <a:pt x="882" y="312"/>
                    </a:cubicBezTo>
                    <a:cubicBezTo>
                      <a:pt x="881" y="313"/>
                      <a:pt x="880" y="313"/>
                      <a:pt x="880" y="313"/>
                    </a:cubicBezTo>
                    <a:cubicBezTo>
                      <a:pt x="879" y="313"/>
                      <a:pt x="877" y="313"/>
                      <a:pt x="876" y="314"/>
                    </a:cubicBezTo>
                    <a:cubicBezTo>
                      <a:pt x="875" y="314"/>
                      <a:pt x="875" y="314"/>
                      <a:pt x="874" y="314"/>
                    </a:cubicBezTo>
                    <a:cubicBezTo>
                      <a:pt x="874" y="314"/>
                      <a:pt x="873" y="314"/>
                      <a:pt x="873" y="314"/>
                    </a:cubicBezTo>
                    <a:cubicBezTo>
                      <a:pt x="873" y="314"/>
                      <a:pt x="874" y="314"/>
                      <a:pt x="874" y="314"/>
                    </a:cubicBezTo>
                    <a:cubicBezTo>
                      <a:pt x="873" y="314"/>
                      <a:pt x="873" y="314"/>
                      <a:pt x="872" y="314"/>
                    </a:cubicBezTo>
                    <a:cubicBezTo>
                      <a:pt x="872" y="314"/>
                      <a:pt x="871" y="315"/>
                      <a:pt x="871" y="315"/>
                    </a:cubicBezTo>
                    <a:cubicBezTo>
                      <a:pt x="871" y="314"/>
                      <a:pt x="872" y="314"/>
                      <a:pt x="872" y="314"/>
                    </a:cubicBezTo>
                    <a:cubicBezTo>
                      <a:pt x="873" y="314"/>
                      <a:pt x="871" y="314"/>
                      <a:pt x="871" y="314"/>
                    </a:cubicBezTo>
                    <a:cubicBezTo>
                      <a:pt x="871" y="314"/>
                      <a:pt x="871" y="314"/>
                      <a:pt x="871" y="314"/>
                    </a:cubicBezTo>
                    <a:cubicBezTo>
                      <a:pt x="871" y="314"/>
                      <a:pt x="870" y="314"/>
                      <a:pt x="870" y="314"/>
                    </a:cubicBezTo>
                    <a:cubicBezTo>
                      <a:pt x="870" y="314"/>
                      <a:pt x="870" y="314"/>
                      <a:pt x="870" y="314"/>
                    </a:cubicBezTo>
                    <a:cubicBezTo>
                      <a:pt x="870" y="314"/>
                      <a:pt x="871" y="313"/>
                      <a:pt x="871" y="313"/>
                    </a:cubicBezTo>
                    <a:cubicBezTo>
                      <a:pt x="871" y="313"/>
                      <a:pt x="871" y="313"/>
                      <a:pt x="871" y="313"/>
                    </a:cubicBezTo>
                    <a:cubicBezTo>
                      <a:pt x="871" y="313"/>
                      <a:pt x="871" y="313"/>
                      <a:pt x="871" y="313"/>
                    </a:cubicBezTo>
                    <a:cubicBezTo>
                      <a:pt x="871" y="313"/>
                      <a:pt x="871" y="313"/>
                      <a:pt x="871" y="313"/>
                    </a:cubicBezTo>
                    <a:cubicBezTo>
                      <a:pt x="870" y="313"/>
                      <a:pt x="870" y="314"/>
                      <a:pt x="869" y="314"/>
                    </a:cubicBezTo>
                    <a:cubicBezTo>
                      <a:pt x="870" y="313"/>
                      <a:pt x="870" y="313"/>
                      <a:pt x="870" y="313"/>
                    </a:cubicBezTo>
                    <a:cubicBezTo>
                      <a:pt x="869" y="313"/>
                      <a:pt x="867" y="315"/>
                      <a:pt x="867" y="316"/>
                    </a:cubicBezTo>
                    <a:cubicBezTo>
                      <a:pt x="868" y="316"/>
                      <a:pt x="869" y="316"/>
                      <a:pt x="869" y="316"/>
                    </a:cubicBezTo>
                    <a:cubicBezTo>
                      <a:pt x="870" y="317"/>
                      <a:pt x="870" y="316"/>
                      <a:pt x="870" y="316"/>
                    </a:cubicBezTo>
                    <a:cubicBezTo>
                      <a:pt x="870" y="316"/>
                      <a:pt x="870" y="317"/>
                      <a:pt x="870" y="317"/>
                    </a:cubicBezTo>
                    <a:cubicBezTo>
                      <a:pt x="870" y="317"/>
                      <a:pt x="870" y="317"/>
                      <a:pt x="869" y="318"/>
                    </a:cubicBezTo>
                    <a:cubicBezTo>
                      <a:pt x="869" y="318"/>
                      <a:pt x="869" y="319"/>
                      <a:pt x="868" y="319"/>
                    </a:cubicBezTo>
                    <a:cubicBezTo>
                      <a:pt x="867" y="321"/>
                      <a:pt x="867" y="322"/>
                      <a:pt x="866" y="323"/>
                    </a:cubicBezTo>
                    <a:cubicBezTo>
                      <a:pt x="866" y="322"/>
                      <a:pt x="867" y="321"/>
                      <a:pt x="868" y="320"/>
                    </a:cubicBezTo>
                    <a:cubicBezTo>
                      <a:pt x="867" y="320"/>
                      <a:pt x="868" y="321"/>
                      <a:pt x="867" y="321"/>
                    </a:cubicBezTo>
                    <a:cubicBezTo>
                      <a:pt x="867" y="321"/>
                      <a:pt x="867" y="321"/>
                      <a:pt x="867" y="321"/>
                    </a:cubicBezTo>
                    <a:cubicBezTo>
                      <a:pt x="867" y="321"/>
                      <a:pt x="867" y="322"/>
                      <a:pt x="867" y="322"/>
                    </a:cubicBezTo>
                    <a:cubicBezTo>
                      <a:pt x="867" y="322"/>
                      <a:pt x="866" y="323"/>
                      <a:pt x="865" y="324"/>
                    </a:cubicBezTo>
                    <a:cubicBezTo>
                      <a:pt x="865" y="324"/>
                      <a:pt x="865" y="325"/>
                      <a:pt x="864" y="325"/>
                    </a:cubicBezTo>
                    <a:cubicBezTo>
                      <a:pt x="864" y="325"/>
                      <a:pt x="863" y="326"/>
                      <a:pt x="863" y="326"/>
                    </a:cubicBezTo>
                    <a:cubicBezTo>
                      <a:pt x="863" y="326"/>
                      <a:pt x="862" y="326"/>
                      <a:pt x="863" y="326"/>
                    </a:cubicBezTo>
                    <a:cubicBezTo>
                      <a:pt x="863" y="327"/>
                      <a:pt x="862" y="327"/>
                      <a:pt x="861" y="327"/>
                    </a:cubicBezTo>
                    <a:cubicBezTo>
                      <a:pt x="862" y="327"/>
                      <a:pt x="862" y="328"/>
                      <a:pt x="862" y="328"/>
                    </a:cubicBezTo>
                    <a:cubicBezTo>
                      <a:pt x="861" y="328"/>
                      <a:pt x="861" y="328"/>
                      <a:pt x="861" y="328"/>
                    </a:cubicBezTo>
                    <a:cubicBezTo>
                      <a:pt x="861" y="328"/>
                      <a:pt x="861" y="328"/>
                      <a:pt x="861" y="328"/>
                    </a:cubicBezTo>
                    <a:cubicBezTo>
                      <a:pt x="861" y="327"/>
                      <a:pt x="860" y="328"/>
                      <a:pt x="860" y="328"/>
                    </a:cubicBezTo>
                    <a:cubicBezTo>
                      <a:pt x="860" y="329"/>
                      <a:pt x="860" y="328"/>
                      <a:pt x="860" y="328"/>
                    </a:cubicBezTo>
                    <a:cubicBezTo>
                      <a:pt x="859" y="328"/>
                      <a:pt x="859" y="329"/>
                      <a:pt x="860" y="329"/>
                    </a:cubicBezTo>
                    <a:cubicBezTo>
                      <a:pt x="860" y="329"/>
                      <a:pt x="860" y="329"/>
                      <a:pt x="860" y="329"/>
                    </a:cubicBezTo>
                    <a:cubicBezTo>
                      <a:pt x="860" y="329"/>
                      <a:pt x="859" y="330"/>
                      <a:pt x="858" y="330"/>
                    </a:cubicBezTo>
                    <a:cubicBezTo>
                      <a:pt x="859" y="331"/>
                      <a:pt x="857" y="332"/>
                      <a:pt x="857" y="332"/>
                    </a:cubicBezTo>
                    <a:cubicBezTo>
                      <a:pt x="857" y="332"/>
                      <a:pt x="856" y="333"/>
                      <a:pt x="855" y="333"/>
                    </a:cubicBezTo>
                    <a:cubicBezTo>
                      <a:pt x="855" y="332"/>
                      <a:pt x="858" y="330"/>
                      <a:pt x="857" y="330"/>
                    </a:cubicBezTo>
                    <a:cubicBezTo>
                      <a:pt x="856" y="330"/>
                      <a:pt x="856" y="330"/>
                      <a:pt x="856" y="330"/>
                    </a:cubicBezTo>
                    <a:cubicBezTo>
                      <a:pt x="856" y="330"/>
                      <a:pt x="856" y="329"/>
                      <a:pt x="855" y="330"/>
                    </a:cubicBezTo>
                    <a:cubicBezTo>
                      <a:pt x="855" y="330"/>
                      <a:pt x="855" y="330"/>
                      <a:pt x="855" y="330"/>
                    </a:cubicBezTo>
                    <a:cubicBezTo>
                      <a:pt x="854" y="330"/>
                      <a:pt x="855" y="329"/>
                      <a:pt x="855" y="329"/>
                    </a:cubicBezTo>
                    <a:cubicBezTo>
                      <a:pt x="854" y="329"/>
                      <a:pt x="852" y="327"/>
                      <a:pt x="852" y="326"/>
                    </a:cubicBezTo>
                    <a:cubicBezTo>
                      <a:pt x="852" y="326"/>
                      <a:pt x="852" y="326"/>
                      <a:pt x="852" y="326"/>
                    </a:cubicBezTo>
                    <a:cubicBezTo>
                      <a:pt x="853" y="326"/>
                      <a:pt x="853" y="326"/>
                      <a:pt x="853" y="325"/>
                    </a:cubicBezTo>
                    <a:cubicBezTo>
                      <a:pt x="853" y="325"/>
                      <a:pt x="853" y="325"/>
                      <a:pt x="853" y="325"/>
                    </a:cubicBezTo>
                    <a:cubicBezTo>
                      <a:pt x="854" y="324"/>
                      <a:pt x="854" y="323"/>
                      <a:pt x="855" y="323"/>
                    </a:cubicBezTo>
                    <a:cubicBezTo>
                      <a:pt x="856" y="323"/>
                      <a:pt x="857" y="323"/>
                      <a:pt x="858" y="322"/>
                    </a:cubicBezTo>
                    <a:cubicBezTo>
                      <a:pt x="858" y="322"/>
                      <a:pt x="858" y="322"/>
                      <a:pt x="858" y="321"/>
                    </a:cubicBezTo>
                    <a:cubicBezTo>
                      <a:pt x="858" y="321"/>
                      <a:pt x="859" y="321"/>
                      <a:pt x="859" y="321"/>
                    </a:cubicBezTo>
                    <a:cubicBezTo>
                      <a:pt x="859" y="321"/>
                      <a:pt x="858" y="321"/>
                      <a:pt x="858" y="321"/>
                    </a:cubicBezTo>
                    <a:cubicBezTo>
                      <a:pt x="859" y="321"/>
                      <a:pt x="858" y="322"/>
                      <a:pt x="857" y="322"/>
                    </a:cubicBezTo>
                    <a:cubicBezTo>
                      <a:pt x="857" y="322"/>
                      <a:pt x="857" y="322"/>
                      <a:pt x="856" y="322"/>
                    </a:cubicBezTo>
                    <a:cubicBezTo>
                      <a:pt x="855" y="322"/>
                      <a:pt x="854" y="323"/>
                      <a:pt x="854" y="324"/>
                    </a:cubicBezTo>
                    <a:cubicBezTo>
                      <a:pt x="854" y="324"/>
                      <a:pt x="852" y="325"/>
                      <a:pt x="852" y="325"/>
                    </a:cubicBezTo>
                    <a:cubicBezTo>
                      <a:pt x="852" y="326"/>
                      <a:pt x="852" y="326"/>
                      <a:pt x="852" y="327"/>
                    </a:cubicBezTo>
                    <a:cubicBezTo>
                      <a:pt x="852" y="328"/>
                      <a:pt x="853" y="329"/>
                      <a:pt x="853" y="329"/>
                    </a:cubicBezTo>
                    <a:cubicBezTo>
                      <a:pt x="852" y="330"/>
                      <a:pt x="852" y="330"/>
                      <a:pt x="852" y="331"/>
                    </a:cubicBezTo>
                    <a:cubicBezTo>
                      <a:pt x="852" y="331"/>
                      <a:pt x="852" y="332"/>
                      <a:pt x="852" y="332"/>
                    </a:cubicBezTo>
                    <a:cubicBezTo>
                      <a:pt x="852" y="332"/>
                      <a:pt x="853" y="334"/>
                      <a:pt x="854" y="334"/>
                    </a:cubicBezTo>
                    <a:cubicBezTo>
                      <a:pt x="854" y="334"/>
                      <a:pt x="854" y="336"/>
                      <a:pt x="853" y="336"/>
                    </a:cubicBezTo>
                    <a:cubicBezTo>
                      <a:pt x="854" y="334"/>
                      <a:pt x="852" y="336"/>
                      <a:pt x="853" y="336"/>
                    </a:cubicBezTo>
                    <a:cubicBezTo>
                      <a:pt x="853" y="336"/>
                      <a:pt x="852" y="336"/>
                      <a:pt x="852" y="337"/>
                    </a:cubicBezTo>
                    <a:cubicBezTo>
                      <a:pt x="852" y="336"/>
                      <a:pt x="853" y="337"/>
                      <a:pt x="853" y="336"/>
                    </a:cubicBezTo>
                    <a:cubicBezTo>
                      <a:pt x="854" y="337"/>
                      <a:pt x="853" y="339"/>
                      <a:pt x="852" y="339"/>
                    </a:cubicBezTo>
                    <a:cubicBezTo>
                      <a:pt x="852" y="339"/>
                      <a:pt x="853" y="338"/>
                      <a:pt x="853" y="338"/>
                    </a:cubicBezTo>
                    <a:cubicBezTo>
                      <a:pt x="853" y="337"/>
                      <a:pt x="852" y="338"/>
                      <a:pt x="852" y="338"/>
                    </a:cubicBezTo>
                    <a:cubicBezTo>
                      <a:pt x="852" y="338"/>
                      <a:pt x="852" y="338"/>
                      <a:pt x="852" y="338"/>
                    </a:cubicBezTo>
                    <a:cubicBezTo>
                      <a:pt x="852" y="338"/>
                      <a:pt x="852" y="339"/>
                      <a:pt x="852" y="339"/>
                    </a:cubicBezTo>
                    <a:cubicBezTo>
                      <a:pt x="852" y="339"/>
                      <a:pt x="851" y="340"/>
                      <a:pt x="851" y="340"/>
                    </a:cubicBezTo>
                    <a:cubicBezTo>
                      <a:pt x="851" y="340"/>
                      <a:pt x="851" y="340"/>
                      <a:pt x="851" y="340"/>
                    </a:cubicBezTo>
                    <a:cubicBezTo>
                      <a:pt x="850" y="340"/>
                      <a:pt x="850" y="341"/>
                      <a:pt x="850" y="341"/>
                    </a:cubicBezTo>
                    <a:cubicBezTo>
                      <a:pt x="849" y="342"/>
                      <a:pt x="849" y="341"/>
                      <a:pt x="849" y="342"/>
                    </a:cubicBezTo>
                    <a:cubicBezTo>
                      <a:pt x="849" y="342"/>
                      <a:pt x="848" y="342"/>
                      <a:pt x="848" y="342"/>
                    </a:cubicBezTo>
                    <a:cubicBezTo>
                      <a:pt x="848" y="343"/>
                      <a:pt x="848" y="344"/>
                      <a:pt x="847" y="344"/>
                    </a:cubicBezTo>
                    <a:cubicBezTo>
                      <a:pt x="847" y="345"/>
                      <a:pt x="846" y="345"/>
                      <a:pt x="846" y="346"/>
                    </a:cubicBezTo>
                    <a:cubicBezTo>
                      <a:pt x="845" y="346"/>
                      <a:pt x="845" y="347"/>
                      <a:pt x="844" y="348"/>
                    </a:cubicBezTo>
                    <a:cubicBezTo>
                      <a:pt x="844" y="349"/>
                      <a:pt x="844" y="348"/>
                      <a:pt x="844" y="348"/>
                    </a:cubicBezTo>
                    <a:cubicBezTo>
                      <a:pt x="843" y="348"/>
                      <a:pt x="843" y="348"/>
                      <a:pt x="844" y="348"/>
                    </a:cubicBezTo>
                    <a:cubicBezTo>
                      <a:pt x="843" y="348"/>
                      <a:pt x="842" y="349"/>
                      <a:pt x="842" y="349"/>
                    </a:cubicBezTo>
                    <a:cubicBezTo>
                      <a:pt x="841" y="350"/>
                      <a:pt x="841" y="351"/>
                      <a:pt x="841" y="352"/>
                    </a:cubicBezTo>
                    <a:cubicBezTo>
                      <a:pt x="841" y="352"/>
                      <a:pt x="841" y="351"/>
                      <a:pt x="841" y="351"/>
                    </a:cubicBezTo>
                    <a:cubicBezTo>
                      <a:pt x="840" y="351"/>
                      <a:pt x="840" y="352"/>
                      <a:pt x="840" y="352"/>
                    </a:cubicBezTo>
                    <a:cubicBezTo>
                      <a:pt x="840" y="351"/>
                      <a:pt x="840" y="351"/>
                      <a:pt x="840" y="350"/>
                    </a:cubicBezTo>
                    <a:cubicBezTo>
                      <a:pt x="840" y="350"/>
                      <a:pt x="841" y="349"/>
                      <a:pt x="841" y="349"/>
                    </a:cubicBezTo>
                    <a:cubicBezTo>
                      <a:pt x="841" y="349"/>
                      <a:pt x="841" y="349"/>
                      <a:pt x="841" y="348"/>
                    </a:cubicBezTo>
                    <a:cubicBezTo>
                      <a:pt x="841" y="349"/>
                      <a:pt x="842" y="348"/>
                      <a:pt x="842" y="347"/>
                    </a:cubicBezTo>
                    <a:cubicBezTo>
                      <a:pt x="842" y="348"/>
                      <a:pt x="842" y="347"/>
                      <a:pt x="842" y="347"/>
                    </a:cubicBezTo>
                    <a:cubicBezTo>
                      <a:pt x="842" y="347"/>
                      <a:pt x="842" y="347"/>
                      <a:pt x="842" y="347"/>
                    </a:cubicBezTo>
                    <a:cubicBezTo>
                      <a:pt x="843" y="347"/>
                      <a:pt x="843" y="346"/>
                      <a:pt x="844" y="346"/>
                    </a:cubicBezTo>
                    <a:cubicBezTo>
                      <a:pt x="843" y="346"/>
                      <a:pt x="844" y="345"/>
                      <a:pt x="844" y="345"/>
                    </a:cubicBezTo>
                    <a:cubicBezTo>
                      <a:pt x="844" y="345"/>
                      <a:pt x="844" y="345"/>
                      <a:pt x="845" y="345"/>
                    </a:cubicBezTo>
                    <a:cubicBezTo>
                      <a:pt x="845" y="345"/>
                      <a:pt x="846" y="343"/>
                      <a:pt x="845" y="344"/>
                    </a:cubicBezTo>
                    <a:cubicBezTo>
                      <a:pt x="845" y="344"/>
                      <a:pt x="846" y="343"/>
                      <a:pt x="846" y="343"/>
                    </a:cubicBezTo>
                    <a:cubicBezTo>
                      <a:pt x="846" y="343"/>
                      <a:pt x="844" y="343"/>
                      <a:pt x="844" y="343"/>
                    </a:cubicBezTo>
                    <a:cubicBezTo>
                      <a:pt x="844" y="343"/>
                      <a:pt x="844" y="344"/>
                      <a:pt x="843" y="343"/>
                    </a:cubicBezTo>
                    <a:cubicBezTo>
                      <a:pt x="843" y="343"/>
                      <a:pt x="844" y="343"/>
                      <a:pt x="844" y="343"/>
                    </a:cubicBezTo>
                    <a:cubicBezTo>
                      <a:pt x="843" y="343"/>
                      <a:pt x="844" y="342"/>
                      <a:pt x="844" y="342"/>
                    </a:cubicBezTo>
                    <a:cubicBezTo>
                      <a:pt x="845" y="342"/>
                      <a:pt x="845" y="342"/>
                      <a:pt x="845" y="342"/>
                    </a:cubicBezTo>
                    <a:cubicBezTo>
                      <a:pt x="845" y="342"/>
                      <a:pt x="845" y="342"/>
                      <a:pt x="844" y="342"/>
                    </a:cubicBezTo>
                    <a:cubicBezTo>
                      <a:pt x="844" y="342"/>
                      <a:pt x="845" y="341"/>
                      <a:pt x="845" y="341"/>
                    </a:cubicBezTo>
                    <a:cubicBezTo>
                      <a:pt x="845" y="341"/>
                      <a:pt x="844" y="341"/>
                      <a:pt x="844" y="341"/>
                    </a:cubicBezTo>
                    <a:cubicBezTo>
                      <a:pt x="844" y="340"/>
                      <a:pt x="845" y="340"/>
                      <a:pt x="845" y="340"/>
                    </a:cubicBezTo>
                    <a:cubicBezTo>
                      <a:pt x="844" y="340"/>
                      <a:pt x="845" y="339"/>
                      <a:pt x="845" y="338"/>
                    </a:cubicBezTo>
                    <a:cubicBezTo>
                      <a:pt x="845" y="338"/>
                      <a:pt x="844" y="340"/>
                      <a:pt x="844" y="340"/>
                    </a:cubicBezTo>
                    <a:cubicBezTo>
                      <a:pt x="844" y="340"/>
                      <a:pt x="844" y="339"/>
                      <a:pt x="844" y="339"/>
                    </a:cubicBezTo>
                    <a:cubicBezTo>
                      <a:pt x="844" y="339"/>
                      <a:pt x="845" y="339"/>
                      <a:pt x="844" y="339"/>
                    </a:cubicBezTo>
                    <a:cubicBezTo>
                      <a:pt x="843" y="338"/>
                      <a:pt x="844" y="340"/>
                      <a:pt x="843" y="340"/>
                    </a:cubicBezTo>
                    <a:cubicBezTo>
                      <a:pt x="843" y="340"/>
                      <a:pt x="842" y="338"/>
                      <a:pt x="842" y="338"/>
                    </a:cubicBezTo>
                    <a:cubicBezTo>
                      <a:pt x="842" y="339"/>
                      <a:pt x="842" y="339"/>
                      <a:pt x="842" y="339"/>
                    </a:cubicBezTo>
                    <a:cubicBezTo>
                      <a:pt x="842" y="339"/>
                      <a:pt x="841" y="338"/>
                      <a:pt x="841" y="337"/>
                    </a:cubicBezTo>
                    <a:cubicBezTo>
                      <a:pt x="842" y="337"/>
                      <a:pt x="842" y="338"/>
                      <a:pt x="842" y="338"/>
                    </a:cubicBezTo>
                    <a:cubicBezTo>
                      <a:pt x="842" y="338"/>
                      <a:pt x="843" y="337"/>
                      <a:pt x="843" y="336"/>
                    </a:cubicBezTo>
                    <a:cubicBezTo>
                      <a:pt x="843" y="336"/>
                      <a:pt x="843" y="337"/>
                      <a:pt x="842" y="337"/>
                    </a:cubicBezTo>
                    <a:cubicBezTo>
                      <a:pt x="842" y="337"/>
                      <a:pt x="842" y="336"/>
                      <a:pt x="842" y="336"/>
                    </a:cubicBezTo>
                    <a:cubicBezTo>
                      <a:pt x="843" y="336"/>
                      <a:pt x="843" y="336"/>
                      <a:pt x="843" y="336"/>
                    </a:cubicBezTo>
                    <a:cubicBezTo>
                      <a:pt x="843" y="336"/>
                      <a:pt x="844" y="336"/>
                      <a:pt x="844" y="336"/>
                    </a:cubicBezTo>
                    <a:cubicBezTo>
                      <a:pt x="845" y="336"/>
                      <a:pt x="845" y="336"/>
                      <a:pt x="845" y="336"/>
                    </a:cubicBezTo>
                    <a:cubicBezTo>
                      <a:pt x="845" y="336"/>
                      <a:pt x="844" y="337"/>
                      <a:pt x="844" y="336"/>
                    </a:cubicBezTo>
                    <a:cubicBezTo>
                      <a:pt x="844" y="336"/>
                      <a:pt x="844" y="336"/>
                      <a:pt x="844" y="336"/>
                    </a:cubicBezTo>
                    <a:cubicBezTo>
                      <a:pt x="844" y="335"/>
                      <a:pt x="844" y="335"/>
                      <a:pt x="844" y="335"/>
                    </a:cubicBezTo>
                    <a:cubicBezTo>
                      <a:pt x="844" y="335"/>
                      <a:pt x="843" y="335"/>
                      <a:pt x="844" y="335"/>
                    </a:cubicBezTo>
                    <a:cubicBezTo>
                      <a:pt x="844" y="335"/>
                      <a:pt x="844" y="335"/>
                      <a:pt x="843" y="335"/>
                    </a:cubicBezTo>
                    <a:cubicBezTo>
                      <a:pt x="843" y="335"/>
                      <a:pt x="844" y="334"/>
                      <a:pt x="843" y="334"/>
                    </a:cubicBezTo>
                    <a:cubicBezTo>
                      <a:pt x="843" y="335"/>
                      <a:pt x="843" y="335"/>
                      <a:pt x="843" y="334"/>
                    </a:cubicBezTo>
                    <a:cubicBezTo>
                      <a:pt x="843" y="334"/>
                      <a:pt x="842" y="335"/>
                      <a:pt x="842" y="335"/>
                    </a:cubicBezTo>
                    <a:cubicBezTo>
                      <a:pt x="842" y="335"/>
                      <a:pt x="843" y="333"/>
                      <a:pt x="843" y="334"/>
                    </a:cubicBezTo>
                    <a:cubicBezTo>
                      <a:pt x="844" y="334"/>
                      <a:pt x="844" y="335"/>
                      <a:pt x="845" y="334"/>
                    </a:cubicBezTo>
                    <a:cubicBezTo>
                      <a:pt x="844" y="334"/>
                      <a:pt x="844" y="334"/>
                      <a:pt x="844" y="334"/>
                    </a:cubicBezTo>
                    <a:cubicBezTo>
                      <a:pt x="844" y="333"/>
                      <a:pt x="845" y="333"/>
                      <a:pt x="845" y="333"/>
                    </a:cubicBezTo>
                    <a:cubicBezTo>
                      <a:pt x="845" y="333"/>
                      <a:pt x="844" y="333"/>
                      <a:pt x="845" y="333"/>
                    </a:cubicBezTo>
                    <a:cubicBezTo>
                      <a:pt x="845" y="333"/>
                      <a:pt x="844" y="333"/>
                      <a:pt x="844" y="333"/>
                    </a:cubicBezTo>
                    <a:cubicBezTo>
                      <a:pt x="844" y="333"/>
                      <a:pt x="844" y="332"/>
                      <a:pt x="844" y="332"/>
                    </a:cubicBezTo>
                    <a:cubicBezTo>
                      <a:pt x="844" y="332"/>
                      <a:pt x="843" y="333"/>
                      <a:pt x="842" y="333"/>
                    </a:cubicBezTo>
                    <a:cubicBezTo>
                      <a:pt x="843" y="333"/>
                      <a:pt x="843" y="332"/>
                      <a:pt x="844" y="332"/>
                    </a:cubicBezTo>
                    <a:cubicBezTo>
                      <a:pt x="844" y="331"/>
                      <a:pt x="844" y="332"/>
                      <a:pt x="844" y="332"/>
                    </a:cubicBezTo>
                    <a:cubicBezTo>
                      <a:pt x="845" y="332"/>
                      <a:pt x="845" y="332"/>
                      <a:pt x="845" y="331"/>
                    </a:cubicBezTo>
                    <a:cubicBezTo>
                      <a:pt x="845" y="331"/>
                      <a:pt x="846" y="331"/>
                      <a:pt x="846" y="330"/>
                    </a:cubicBezTo>
                    <a:cubicBezTo>
                      <a:pt x="846" y="330"/>
                      <a:pt x="845" y="331"/>
                      <a:pt x="845" y="330"/>
                    </a:cubicBezTo>
                    <a:cubicBezTo>
                      <a:pt x="845" y="330"/>
                      <a:pt x="844" y="331"/>
                      <a:pt x="844" y="331"/>
                    </a:cubicBezTo>
                    <a:cubicBezTo>
                      <a:pt x="844" y="331"/>
                      <a:pt x="845" y="330"/>
                      <a:pt x="845" y="330"/>
                    </a:cubicBezTo>
                    <a:cubicBezTo>
                      <a:pt x="844" y="330"/>
                      <a:pt x="845" y="329"/>
                      <a:pt x="846" y="329"/>
                    </a:cubicBezTo>
                    <a:cubicBezTo>
                      <a:pt x="846" y="328"/>
                      <a:pt x="847" y="328"/>
                      <a:pt x="848" y="328"/>
                    </a:cubicBezTo>
                    <a:cubicBezTo>
                      <a:pt x="848" y="328"/>
                      <a:pt x="849" y="328"/>
                      <a:pt x="849" y="328"/>
                    </a:cubicBezTo>
                    <a:cubicBezTo>
                      <a:pt x="849" y="328"/>
                      <a:pt x="847" y="328"/>
                      <a:pt x="848" y="327"/>
                    </a:cubicBezTo>
                    <a:cubicBezTo>
                      <a:pt x="848" y="327"/>
                      <a:pt x="848" y="327"/>
                      <a:pt x="849" y="327"/>
                    </a:cubicBezTo>
                    <a:cubicBezTo>
                      <a:pt x="849" y="327"/>
                      <a:pt x="849" y="327"/>
                      <a:pt x="849" y="327"/>
                    </a:cubicBezTo>
                    <a:cubicBezTo>
                      <a:pt x="849" y="327"/>
                      <a:pt x="849" y="326"/>
                      <a:pt x="849" y="326"/>
                    </a:cubicBezTo>
                    <a:cubicBezTo>
                      <a:pt x="849" y="326"/>
                      <a:pt x="850" y="326"/>
                      <a:pt x="850" y="325"/>
                    </a:cubicBezTo>
                    <a:cubicBezTo>
                      <a:pt x="850" y="326"/>
                      <a:pt x="848" y="327"/>
                      <a:pt x="848" y="327"/>
                    </a:cubicBezTo>
                    <a:cubicBezTo>
                      <a:pt x="848" y="327"/>
                      <a:pt x="849" y="325"/>
                      <a:pt x="849" y="325"/>
                    </a:cubicBezTo>
                    <a:cubicBezTo>
                      <a:pt x="849" y="325"/>
                      <a:pt x="847" y="326"/>
                      <a:pt x="847" y="326"/>
                    </a:cubicBezTo>
                    <a:cubicBezTo>
                      <a:pt x="847" y="327"/>
                      <a:pt x="848" y="327"/>
                      <a:pt x="847" y="327"/>
                    </a:cubicBezTo>
                    <a:cubicBezTo>
                      <a:pt x="847" y="327"/>
                      <a:pt x="846" y="328"/>
                      <a:pt x="846" y="327"/>
                    </a:cubicBezTo>
                    <a:cubicBezTo>
                      <a:pt x="846" y="327"/>
                      <a:pt x="846" y="327"/>
                      <a:pt x="846" y="327"/>
                    </a:cubicBezTo>
                    <a:cubicBezTo>
                      <a:pt x="846" y="326"/>
                      <a:pt x="845" y="328"/>
                      <a:pt x="845" y="328"/>
                    </a:cubicBezTo>
                    <a:cubicBezTo>
                      <a:pt x="845" y="328"/>
                      <a:pt x="845" y="328"/>
                      <a:pt x="845" y="327"/>
                    </a:cubicBezTo>
                    <a:cubicBezTo>
                      <a:pt x="845" y="327"/>
                      <a:pt x="844" y="327"/>
                      <a:pt x="844" y="328"/>
                    </a:cubicBezTo>
                    <a:cubicBezTo>
                      <a:pt x="844" y="328"/>
                      <a:pt x="845" y="328"/>
                      <a:pt x="844" y="328"/>
                    </a:cubicBezTo>
                    <a:cubicBezTo>
                      <a:pt x="844" y="328"/>
                      <a:pt x="844" y="328"/>
                      <a:pt x="844" y="329"/>
                    </a:cubicBezTo>
                    <a:cubicBezTo>
                      <a:pt x="844" y="329"/>
                      <a:pt x="843" y="329"/>
                      <a:pt x="843" y="328"/>
                    </a:cubicBezTo>
                    <a:cubicBezTo>
                      <a:pt x="843" y="329"/>
                      <a:pt x="843" y="329"/>
                      <a:pt x="844" y="329"/>
                    </a:cubicBezTo>
                    <a:cubicBezTo>
                      <a:pt x="843" y="330"/>
                      <a:pt x="843" y="329"/>
                      <a:pt x="843" y="329"/>
                    </a:cubicBezTo>
                    <a:cubicBezTo>
                      <a:pt x="842" y="329"/>
                      <a:pt x="842" y="329"/>
                      <a:pt x="842" y="329"/>
                    </a:cubicBezTo>
                    <a:cubicBezTo>
                      <a:pt x="842" y="329"/>
                      <a:pt x="842" y="329"/>
                      <a:pt x="842" y="330"/>
                    </a:cubicBezTo>
                    <a:cubicBezTo>
                      <a:pt x="842" y="330"/>
                      <a:pt x="843" y="330"/>
                      <a:pt x="843" y="330"/>
                    </a:cubicBezTo>
                    <a:cubicBezTo>
                      <a:pt x="843" y="331"/>
                      <a:pt x="842" y="331"/>
                      <a:pt x="842" y="331"/>
                    </a:cubicBezTo>
                    <a:cubicBezTo>
                      <a:pt x="842" y="331"/>
                      <a:pt x="843" y="332"/>
                      <a:pt x="842" y="332"/>
                    </a:cubicBezTo>
                    <a:cubicBezTo>
                      <a:pt x="842" y="332"/>
                      <a:pt x="841" y="331"/>
                      <a:pt x="841" y="331"/>
                    </a:cubicBezTo>
                    <a:cubicBezTo>
                      <a:pt x="841" y="331"/>
                      <a:pt x="842" y="333"/>
                      <a:pt x="842" y="332"/>
                    </a:cubicBezTo>
                    <a:cubicBezTo>
                      <a:pt x="841" y="332"/>
                      <a:pt x="841" y="332"/>
                      <a:pt x="841" y="333"/>
                    </a:cubicBezTo>
                    <a:cubicBezTo>
                      <a:pt x="841" y="333"/>
                      <a:pt x="841" y="333"/>
                      <a:pt x="841" y="334"/>
                    </a:cubicBezTo>
                    <a:cubicBezTo>
                      <a:pt x="841" y="334"/>
                      <a:pt x="841" y="333"/>
                      <a:pt x="841" y="333"/>
                    </a:cubicBezTo>
                    <a:cubicBezTo>
                      <a:pt x="841" y="333"/>
                      <a:pt x="841" y="334"/>
                      <a:pt x="841" y="334"/>
                    </a:cubicBezTo>
                    <a:cubicBezTo>
                      <a:pt x="840" y="335"/>
                      <a:pt x="841" y="335"/>
                      <a:pt x="840" y="336"/>
                    </a:cubicBezTo>
                    <a:cubicBezTo>
                      <a:pt x="840" y="337"/>
                      <a:pt x="840" y="337"/>
                      <a:pt x="840" y="338"/>
                    </a:cubicBezTo>
                    <a:cubicBezTo>
                      <a:pt x="841" y="338"/>
                      <a:pt x="841" y="339"/>
                      <a:pt x="840" y="339"/>
                    </a:cubicBezTo>
                    <a:cubicBezTo>
                      <a:pt x="840" y="339"/>
                      <a:pt x="840" y="339"/>
                      <a:pt x="840" y="339"/>
                    </a:cubicBezTo>
                    <a:cubicBezTo>
                      <a:pt x="839" y="338"/>
                      <a:pt x="839" y="338"/>
                      <a:pt x="839" y="337"/>
                    </a:cubicBezTo>
                    <a:cubicBezTo>
                      <a:pt x="839" y="337"/>
                      <a:pt x="839" y="336"/>
                      <a:pt x="839" y="335"/>
                    </a:cubicBezTo>
                    <a:cubicBezTo>
                      <a:pt x="838" y="336"/>
                      <a:pt x="838" y="337"/>
                      <a:pt x="839" y="338"/>
                    </a:cubicBezTo>
                    <a:cubicBezTo>
                      <a:pt x="839" y="338"/>
                      <a:pt x="839" y="339"/>
                      <a:pt x="840" y="339"/>
                    </a:cubicBezTo>
                    <a:cubicBezTo>
                      <a:pt x="841" y="339"/>
                      <a:pt x="840" y="340"/>
                      <a:pt x="840" y="340"/>
                    </a:cubicBezTo>
                    <a:cubicBezTo>
                      <a:pt x="840" y="341"/>
                      <a:pt x="840" y="341"/>
                      <a:pt x="840" y="341"/>
                    </a:cubicBezTo>
                    <a:cubicBezTo>
                      <a:pt x="840" y="341"/>
                      <a:pt x="840" y="342"/>
                      <a:pt x="840" y="342"/>
                    </a:cubicBezTo>
                    <a:cubicBezTo>
                      <a:pt x="840" y="342"/>
                      <a:pt x="839" y="342"/>
                      <a:pt x="839" y="341"/>
                    </a:cubicBezTo>
                    <a:cubicBezTo>
                      <a:pt x="839" y="341"/>
                      <a:pt x="839" y="340"/>
                      <a:pt x="839" y="341"/>
                    </a:cubicBezTo>
                    <a:cubicBezTo>
                      <a:pt x="839" y="340"/>
                      <a:pt x="839" y="341"/>
                      <a:pt x="839" y="341"/>
                    </a:cubicBezTo>
                    <a:cubicBezTo>
                      <a:pt x="839" y="341"/>
                      <a:pt x="838" y="341"/>
                      <a:pt x="838" y="341"/>
                    </a:cubicBezTo>
                    <a:cubicBezTo>
                      <a:pt x="839" y="341"/>
                      <a:pt x="838" y="340"/>
                      <a:pt x="838" y="340"/>
                    </a:cubicBezTo>
                    <a:cubicBezTo>
                      <a:pt x="837" y="340"/>
                      <a:pt x="837" y="340"/>
                      <a:pt x="837" y="340"/>
                    </a:cubicBezTo>
                    <a:cubicBezTo>
                      <a:pt x="836" y="340"/>
                      <a:pt x="837" y="339"/>
                      <a:pt x="836" y="338"/>
                    </a:cubicBezTo>
                    <a:cubicBezTo>
                      <a:pt x="836" y="339"/>
                      <a:pt x="836" y="340"/>
                      <a:pt x="836" y="340"/>
                    </a:cubicBezTo>
                    <a:cubicBezTo>
                      <a:pt x="835" y="339"/>
                      <a:pt x="835" y="338"/>
                      <a:pt x="835" y="337"/>
                    </a:cubicBezTo>
                    <a:cubicBezTo>
                      <a:pt x="835" y="338"/>
                      <a:pt x="834" y="338"/>
                      <a:pt x="834" y="338"/>
                    </a:cubicBezTo>
                    <a:cubicBezTo>
                      <a:pt x="834" y="338"/>
                      <a:pt x="834" y="338"/>
                      <a:pt x="834" y="338"/>
                    </a:cubicBezTo>
                    <a:cubicBezTo>
                      <a:pt x="834" y="338"/>
                      <a:pt x="833" y="340"/>
                      <a:pt x="833" y="338"/>
                    </a:cubicBezTo>
                    <a:cubicBezTo>
                      <a:pt x="833" y="338"/>
                      <a:pt x="833" y="337"/>
                      <a:pt x="834" y="336"/>
                    </a:cubicBezTo>
                    <a:cubicBezTo>
                      <a:pt x="834" y="336"/>
                      <a:pt x="836" y="335"/>
                      <a:pt x="836" y="335"/>
                    </a:cubicBezTo>
                    <a:cubicBezTo>
                      <a:pt x="836" y="335"/>
                      <a:pt x="837" y="333"/>
                      <a:pt x="836" y="333"/>
                    </a:cubicBezTo>
                    <a:cubicBezTo>
                      <a:pt x="836" y="333"/>
                      <a:pt x="836" y="334"/>
                      <a:pt x="836" y="335"/>
                    </a:cubicBezTo>
                    <a:cubicBezTo>
                      <a:pt x="836" y="335"/>
                      <a:pt x="835" y="335"/>
                      <a:pt x="835" y="335"/>
                    </a:cubicBezTo>
                    <a:cubicBezTo>
                      <a:pt x="835" y="335"/>
                      <a:pt x="835" y="335"/>
                      <a:pt x="835" y="336"/>
                    </a:cubicBezTo>
                    <a:cubicBezTo>
                      <a:pt x="834" y="336"/>
                      <a:pt x="834" y="336"/>
                      <a:pt x="834" y="336"/>
                    </a:cubicBezTo>
                    <a:cubicBezTo>
                      <a:pt x="833" y="336"/>
                      <a:pt x="832" y="338"/>
                      <a:pt x="832" y="338"/>
                    </a:cubicBezTo>
                    <a:cubicBezTo>
                      <a:pt x="832" y="338"/>
                      <a:pt x="832" y="338"/>
                      <a:pt x="832" y="339"/>
                    </a:cubicBezTo>
                    <a:cubicBezTo>
                      <a:pt x="832" y="339"/>
                      <a:pt x="832" y="339"/>
                      <a:pt x="832" y="339"/>
                    </a:cubicBezTo>
                    <a:cubicBezTo>
                      <a:pt x="832" y="339"/>
                      <a:pt x="833" y="339"/>
                      <a:pt x="833" y="339"/>
                    </a:cubicBezTo>
                    <a:cubicBezTo>
                      <a:pt x="834" y="339"/>
                      <a:pt x="834" y="339"/>
                      <a:pt x="834" y="339"/>
                    </a:cubicBezTo>
                    <a:cubicBezTo>
                      <a:pt x="835" y="338"/>
                      <a:pt x="835" y="339"/>
                      <a:pt x="835" y="339"/>
                    </a:cubicBezTo>
                    <a:cubicBezTo>
                      <a:pt x="834" y="339"/>
                      <a:pt x="834" y="339"/>
                      <a:pt x="835" y="340"/>
                    </a:cubicBezTo>
                    <a:cubicBezTo>
                      <a:pt x="835" y="340"/>
                      <a:pt x="835" y="340"/>
                      <a:pt x="835" y="341"/>
                    </a:cubicBezTo>
                    <a:cubicBezTo>
                      <a:pt x="836" y="341"/>
                      <a:pt x="836" y="341"/>
                      <a:pt x="836" y="341"/>
                    </a:cubicBezTo>
                    <a:cubicBezTo>
                      <a:pt x="836" y="341"/>
                      <a:pt x="837" y="341"/>
                      <a:pt x="837" y="341"/>
                    </a:cubicBezTo>
                    <a:cubicBezTo>
                      <a:pt x="837" y="341"/>
                      <a:pt x="838" y="341"/>
                      <a:pt x="838" y="341"/>
                    </a:cubicBezTo>
                    <a:cubicBezTo>
                      <a:pt x="838" y="342"/>
                      <a:pt x="838" y="342"/>
                      <a:pt x="838" y="342"/>
                    </a:cubicBezTo>
                    <a:cubicBezTo>
                      <a:pt x="838" y="342"/>
                      <a:pt x="838" y="342"/>
                      <a:pt x="838" y="342"/>
                    </a:cubicBezTo>
                    <a:cubicBezTo>
                      <a:pt x="838" y="343"/>
                      <a:pt x="839" y="342"/>
                      <a:pt x="838" y="343"/>
                    </a:cubicBezTo>
                    <a:cubicBezTo>
                      <a:pt x="839" y="343"/>
                      <a:pt x="840" y="343"/>
                      <a:pt x="840" y="344"/>
                    </a:cubicBezTo>
                    <a:cubicBezTo>
                      <a:pt x="840" y="345"/>
                      <a:pt x="839" y="344"/>
                      <a:pt x="839" y="344"/>
                    </a:cubicBezTo>
                    <a:cubicBezTo>
                      <a:pt x="839" y="345"/>
                      <a:pt x="839" y="345"/>
                      <a:pt x="839" y="345"/>
                    </a:cubicBezTo>
                    <a:cubicBezTo>
                      <a:pt x="839" y="346"/>
                      <a:pt x="839" y="346"/>
                      <a:pt x="839" y="346"/>
                    </a:cubicBezTo>
                    <a:cubicBezTo>
                      <a:pt x="839" y="346"/>
                      <a:pt x="838" y="346"/>
                      <a:pt x="838" y="347"/>
                    </a:cubicBezTo>
                    <a:cubicBezTo>
                      <a:pt x="838" y="347"/>
                      <a:pt x="838" y="346"/>
                      <a:pt x="838" y="346"/>
                    </a:cubicBezTo>
                    <a:cubicBezTo>
                      <a:pt x="837" y="347"/>
                      <a:pt x="837" y="346"/>
                      <a:pt x="837" y="346"/>
                    </a:cubicBezTo>
                    <a:cubicBezTo>
                      <a:pt x="837" y="346"/>
                      <a:pt x="837" y="346"/>
                      <a:pt x="837" y="346"/>
                    </a:cubicBezTo>
                    <a:cubicBezTo>
                      <a:pt x="837" y="346"/>
                      <a:pt x="837" y="346"/>
                      <a:pt x="837" y="346"/>
                    </a:cubicBezTo>
                    <a:cubicBezTo>
                      <a:pt x="837" y="345"/>
                      <a:pt x="837" y="345"/>
                      <a:pt x="836" y="345"/>
                    </a:cubicBezTo>
                    <a:cubicBezTo>
                      <a:pt x="836" y="345"/>
                      <a:pt x="836" y="345"/>
                      <a:pt x="836" y="345"/>
                    </a:cubicBezTo>
                    <a:cubicBezTo>
                      <a:pt x="835" y="345"/>
                      <a:pt x="835" y="344"/>
                      <a:pt x="835" y="344"/>
                    </a:cubicBezTo>
                    <a:cubicBezTo>
                      <a:pt x="835" y="343"/>
                      <a:pt x="835" y="343"/>
                      <a:pt x="835" y="343"/>
                    </a:cubicBezTo>
                    <a:cubicBezTo>
                      <a:pt x="835" y="342"/>
                      <a:pt x="835" y="342"/>
                      <a:pt x="834" y="342"/>
                    </a:cubicBezTo>
                    <a:cubicBezTo>
                      <a:pt x="834" y="341"/>
                      <a:pt x="834" y="342"/>
                      <a:pt x="834" y="341"/>
                    </a:cubicBezTo>
                    <a:cubicBezTo>
                      <a:pt x="834" y="341"/>
                      <a:pt x="834" y="341"/>
                      <a:pt x="833" y="341"/>
                    </a:cubicBezTo>
                    <a:cubicBezTo>
                      <a:pt x="833" y="341"/>
                      <a:pt x="833" y="341"/>
                      <a:pt x="833" y="341"/>
                    </a:cubicBezTo>
                    <a:cubicBezTo>
                      <a:pt x="833" y="341"/>
                      <a:pt x="833" y="341"/>
                      <a:pt x="833" y="341"/>
                    </a:cubicBezTo>
                    <a:cubicBezTo>
                      <a:pt x="834" y="341"/>
                      <a:pt x="833" y="342"/>
                      <a:pt x="834" y="342"/>
                    </a:cubicBezTo>
                    <a:cubicBezTo>
                      <a:pt x="834" y="342"/>
                      <a:pt x="834" y="342"/>
                      <a:pt x="834" y="342"/>
                    </a:cubicBezTo>
                    <a:cubicBezTo>
                      <a:pt x="834" y="342"/>
                      <a:pt x="834" y="343"/>
                      <a:pt x="834" y="343"/>
                    </a:cubicBezTo>
                    <a:cubicBezTo>
                      <a:pt x="835" y="343"/>
                      <a:pt x="835" y="344"/>
                      <a:pt x="835" y="344"/>
                    </a:cubicBezTo>
                    <a:cubicBezTo>
                      <a:pt x="835" y="344"/>
                      <a:pt x="835" y="345"/>
                      <a:pt x="836" y="345"/>
                    </a:cubicBezTo>
                    <a:cubicBezTo>
                      <a:pt x="836" y="345"/>
                      <a:pt x="836" y="346"/>
                      <a:pt x="836" y="346"/>
                    </a:cubicBezTo>
                    <a:cubicBezTo>
                      <a:pt x="836" y="347"/>
                      <a:pt x="837" y="347"/>
                      <a:pt x="837" y="347"/>
                    </a:cubicBezTo>
                    <a:cubicBezTo>
                      <a:pt x="838" y="347"/>
                      <a:pt x="837" y="347"/>
                      <a:pt x="838" y="347"/>
                    </a:cubicBezTo>
                    <a:cubicBezTo>
                      <a:pt x="838" y="347"/>
                      <a:pt x="838" y="347"/>
                      <a:pt x="838" y="347"/>
                    </a:cubicBezTo>
                    <a:cubicBezTo>
                      <a:pt x="838" y="348"/>
                      <a:pt x="837" y="348"/>
                      <a:pt x="837" y="348"/>
                    </a:cubicBezTo>
                    <a:cubicBezTo>
                      <a:pt x="837" y="348"/>
                      <a:pt x="838" y="348"/>
                      <a:pt x="838" y="348"/>
                    </a:cubicBezTo>
                    <a:cubicBezTo>
                      <a:pt x="838" y="348"/>
                      <a:pt x="838" y="348"/>
                      <a:pt x="838" y="348"/>
                    </a:cubicBezTo>
                    <a:cubicBezTo>
                      <a:pt x="839" y="348"/>
                      <a:pt x="838" y="349"/>
                      <a:pt x="838" y="349"/>
                    </a:cubicBezTo>
                    <a:cubicBezTo>
                      <a:pt x="839" y="349"/>
                      <a:pt x="838" y="350"/>
                      <a:pt x="838" y="350"/>
                    </a:cubicBezTo>
                    <a:cubicBezTo>
                      <a:pt x="838" y="350"/>
                      <a:pt x="838" y="350"/>
                      <a:pt x="837" y="349"/>
                    </a:cubicBezTo>
                    <a:cubicBezTo>
                      <a:pt x="837" y="349"/>
                      <a:pt x="837" y="350"/>
                      <a:pt x="837" y="349"/>
                    </a:cubicBezTo>
                    <a:cubicBezTo>
                      <a:pt x="837" y="349"/>
                      <a:pt x="837" y="349"/>
                      <a:pt x="837" y="349"/>
                    </a:cubicBezTo>
                    <a:cubicBezTo>
                      <a:pt x="837" y="349"/>
                      <a:pt x="837" y="349"/>
                      <a:pt x="837" y="349"/>
                    </a:cubicBezTo>
                    <a:cubicBezTo>
                      <a:pt x="836" y="349"/>
                      <a:pt x="837" y="350"/>
                      <a:pt x="836" y="350"/>
                    </a:cubicBezTo>
                    <a:cubicBezTo>
                      <a:pt x="837" y="350"/>
                      <a:pt x="836" y="351"/>
                      <a:pt x="836" y="351"/>
                    </a:cubicBezTo>
                    <a:cubicBezTo>
                      <a:pt x="835" y="351"/>
                      <a:pt x="835" y="350"/>
                      <a:pt x="835" y="349"/>
                    </a:cubicBezTo>
                    <a:cubicBezTo>
                      <a:pt x="834" y="349"/>
                      <a:pt x="834" y="348"/>
                      <a:pt x="834" y="348"/>
                    </a:cubicBezTo>
                    <a:cubicBezTo>
                      <a:pt x="833" y="348"/>
                      <a:pt x="834" y="349"/>
                      <a:pt x="834" y="349"/>
                    </a:cubicBezTo>
                    <a:cubicBezTo>
                      <a:pt x="834" y="350"/>
                      <a:pt x="835" y="350"/>
                      <a:pt x="835" y="351"/>
                    </a:cubicBezTo>
                    <a:cubicBezTo>
                      <a:pt x="835" y="351"/>
                      <a:pt x="836" y="351"/>
                      <a:pt x="836" y="351"/>
                    </a:cubicBezTo>
                    <a:cubicBezTo>
                      <a:pt x="836" y="351"/>
                      <a:pt x="836" y="351"/>
                      <a:pt x="836" y="351"/>
                    </a:cubicBezTo>
                    <a:cubicBezTo>
                      <a:pt x="837" y="351"/>
                      <a:pt x="836" y="352"/>
                      <a:pt x="836" y="352"/>
                    </a:cubicBezTo>
                    <a:cubicBezTo>
                      <a:pt x="837" y="352"/>
                      <a:pt x="836" y="353"/>
                      <a:pt x="836" y="353"/>
                    </a:cubicBezTo>
                    <a:cubicBezTo>
                      <a:pt x="837" y="353"/>
                      <a:pt x="837" y="353"/>
                      <a:pt x="836" y="354"/>
                    </a:cubicBezTo>
                    <a:cubicBezTo>
                      <a:pt x="836" y="354"/>
                      <a:pt x="835" y="354"/>
                      <a:pt x="835" y="354"/>
                    </a:cubicBezTo>
                    <a:cubicBezTo>
                      <a:pt x="835" y="354"/>
                      <a:pt x="835" y="353"/>
                      <a:pt x="835" y="353"/>
                    </a:cubicBezTo>
                    <a:cubicBezTo>
                      <a:pt x="834" y="353"/>
                      <a:pt x="834" y="353"/>
                      <a:pt x="834" y="353"/>
                    </a:cubicBezTo>
                    <a:cubicBezTo>
                      <a:pt x="834" y="352"/>
                      <a:pt x="834" y="352"/>
                      <a:pt x="834" y="352"/>
                    </a:cubicBezTo>
                    <a:cubicBezTo>
                      <a:pt x="834" y="351"/>
                      <a:pt x="834" y="351"/>
                      <a:pt x="833" y="351"/>
                    </a:cubicBezTo>
                    <a:cubicBezTo>
                      <a:pt x="833" y="351"/>
                      <a:pt x="833" y="351"/>
                      <a:pt x="832" y="351"/>
                    </a:cubicBezTo>
                    <a:cubicBezTo>
                      <a:pt x="832" y="351"/>
                      <a:pt x="832" y="351"/>
                      <a:pt x="832" y="350"/>
                    </a:cubicBezTo>
                    <a:cubicBezTo>
                      <a:pt x="832" y="351"/>
                      <a:pt x="832" y="351"/>
                      <a:pt x="831" y="350"/>
                    </a:cubicBezTo>
                    <a:cubicBezTo>
                      <a:pt x="831" y="350"/>
                      <a:pt x="831" y="350"/>
                      <a:pt x="830" y="351"/>
                    </a:cubicBezTo>
                    <a:cubicBezTo>
                      <a:pt x="831" y="350"/>
                      <a:pt x="830" y="350"/>
                      <a:pt x="830" y="350"/>
                    </a:cubicBezTo>
                    <a:cubicBezTo>
                      <a:pt x="829" y="350"/>
                      <a:pt x="829" y="350"/>
                      <a:pt x="829" y="350"/>
                    </a:cubicBezTo>
                    <a:cubicBezTo>
                      <a:pt x="828" y="350"/>
                      <a:pt x="830" y="351"/>
                      <a:pt x="830" y="351"/>
                    </a:cubicBezTo>
                    <a:cubicBezTo>
                      <a:pt x="830" y="351"/>
                      <a:pt x="830" y="351"/>
                      <a:pt x="830" y="351"/>
                    </a:cubicBezTo>
                    <a:cubicBezTo>
                      <a:pt x="831" y="351"/>
                      <a:pt x="831" y="350"/>
                      <a:pt x="831" y="351"/>
                    </a:cubicBezTo>
                    <a:cubicBezTo>
                      <a:pt x="831" y="351"/>
                      <a:pt x="831" y="351"/>
                      <a:pt x="832" y="351"/>
                    </a:cubicBezTo>
                    <a:cubicBezTo>
                      <a:pt x="832" y="351"/>
                      <a:pt x="832" y="351"/>
                      <a:pt x="832" y="351"/>
                    </a:cubicBezTo>
                    <a:cubicBezTo>
                      <a:pt x="833" y="352"/>
                      <a:pt x="833" y="352"/>
                      <a:pt x="833" y="352"/>
                    </a:cubicBezTo>
                    <a:cubicBezTo>
                      <a:pt x="833" y="352"/>
                      <a:pt x="834" y="352"/>
                      <a:pt x="834" y="352"/>
                    </a:cubicBezTo>
                    <a:cubicBezTo>
                      <a:pt x="834" y="352"/>
                      <a:pt x="833" y="353"/>
                      <a:pt x="833" y="353"/>
                    </a:cubicBezTo>
                    <a:cubicBezTo>
                      <a:pt x="833" y="353"/>
                      <a:pt x="834" y="353"/>
                      <a:pt x="834" y="353"/>
                    </a:cubicBezTo>
                    <a:cubicBezTo>
                      <a:pt x="834" y="354"/>
                      <a:pt x="834" y="354"/>
                      <a:pt x="834" y="354"/>
                    </a:cubicBezTo>
                    <a:cubicBezTo>
                      <a:pt x="834" y="355"/>
                      <a:pt x="834" y="355"/>
                      <a:pt x="834" y="355"/>
                    </a:cubicBezTo>
                    <a:cubicBezTo>
                      <a:pt x="834" y="355"/>
                      <a:pt x="835" y="355"/>
                      <a:pt x="835" y="355"/>
                    </a:cubicBezTo>
                    <a:cubicBezTo>
                      <a:pt x="835" y="355"/>
                      <a:pt x="836" y="355"/>
                      <a:pt x="836" y="355"/>
                    </a:cubicBezTo>
                    <a:cubicBezTo>
                      <a:pt x="836" y="355"/>
                      <a:pt x="836" y="354"/>
                      <a:pt x="836" y="354"/>
                    </a:cubicBezTo>
                    <a:cubicBezTo>
                      <a:pt x="837" y="354"/>
                      <a:pt x="837" y="355"/>
                      <a:pt x="838" y="355"/>
                    </a:cubicBezTo>
                    <a:cubicBezTo>
                      <a:pt x="839" y="355"/>
                      <a:pt x="839" y="355"/>
                      <a:pt x="839" y="355"/>
                    </a:cubicBezTo>
                    <a:cubicBezTo>
                      <a:pt x="839" y="356"/>
                      <a:pt x="839" y="357"/>
                      <a:pt x="839" y="358"/>
                    </a:cubicBezTo>
                    <a:cubicBezTo>
                      <a:pt x="839" y="359"/>
                      <a:pt x="839" y="361"/>
                      <a:pt x="839" y="363"/>
                    </a:cubicBezTo>
                    <a:cubicBezTo>
                      <a:pt x="839" y="364"/>
                      <a:pt x="839" y="365"/>
                      <a:pt x="839" y="367"/>
                    </a:cubicBezTo>
                    <a:cubicBezTo>
                      <a:pt x="839" y="367"/>
                      <a:pt x="839" y="366"/>
                      <a:pt x="839" y="365"/>
                    </a:cubicBezTo>
                    <a:cubicBezTo>
                      <a:pt x="839" y="365"/>
                      <a:pt x="838" y="365"/>
                      <a:pt x="838" y="364"/>
                    </a:cubicBezTo>
                    <a:cubicBezTo>
                      <a:pt x="838" y="365"/>
                      <a:pt x="839" y="365"/>
                      <a:pt x="839" y="365"/>
                    </a:cubicBezTo>
                    <a:cubicBezTo>
                      <a:pt x="839" y="364"/>
                      <a:pt x="838" y="364"/>
                      <a:pt x="838" y="364"/>
                    </a:cubicBezTo>
                    <a:cubicBezTo>
                      <a:pt x="838" y="363"/>
                      <a:pt x="839" y="363"/>
                      <a:pt x="839" y="362"/>
                    </a:cubicBezTo>
                    <a:cubicBezTo>
                      <a:pt x="838" y="361"/>
                      <a:pt x="838" y="360"/>
                      <a:pt x="839" y="359"/>
                    </a:cubicBezTo>
                    <a:cubicBezTo>
                      <a:pt x="839" y="359"/>
                      <a:pt x="839" y="358"/>
                      <a:pt x="839" y="357"/>
                    </a:cubicBezTo>
                    <a:cubicBezTo>
                      <a:pt x="839" y="357"/>
                      <a:pt x="839" y="357"/>
                      <a:pt x="838" y="357"/>
                    </a:cubicBezTo>
                    <a:cubicBezTo>
                      <a:pt x="838" y="357"/>
                      <a:pt x="838" y="359"/>
                      <a:pt x="838" y="359"/>
                    </a:cubicBezTo>
                    <a:cubicBezTo>
                      <a:pt x="838" y="359"/>
                      <a:pt x="838" y="358"/>
                      <a:pt x="838" y="358"/>
                    </a:cubicBezTo>
                    <a:cubicBezTo>
                      <a:pt x="838" y="359"/>
                      <a:pt x="838" y="359"/>
                      <a:pt x="838" y="359"/>
                    </a:cubicBezTo>
                    <a:cubicBezTo>
                      <a:pt x="837" y="359"/>
                      <a:pt x="837" y="359"/>
                      <a:pt x="837" y="358"/>
                    </a:cubicBezTo>
                    <a:cubicBezTo>
                      <a:pt x="837" y="359"/>
                      <a:pt x="837" y="360"/>
                      <a:pt x="837" y="361"/>
                    </a:cubicBezTo>
                    <a:cubicBezTo>
                      <a:pt x="837" y="360"/>
                      <a:pt x="838" y="360"/>
                      <a:pt x="838" y="360"/>
                    </a:cubicBezTo>
                    <a:cubicBezTo>
                      <a:pt x="838" y="360"/>
                      <a:pt x="838" y="361"/>
                      <a:pt x="838" y="361"/>
                    </a:cubicBezTo>
                    <a:cubicBezTo>
                      <a:pt x="838" y="362"/>
                      <a:pt x="838" y="362"/>
                      <a:pt x="838" y="363"/>
                    </a:cubicBezTo>
                    <a:cubicBezTo>
                      <a:pt x="838" y="363"/>
                      <a:pt x="838" y="364"/>
                      <a:pt x="838" y="364"/>
                    </a:cubicBezTo>
                    <a:cubicBezTo>
                      <a:pt x="837" y="364"/>
                      <a:pt x="838" y="361"/>
                      <a:pt x="837" y="361"/>
                    </a:cubicBezTo>
                    <a:cubicBezTo>
                      <a:pt x="837" y="361"/>
                      <a:pt x="837" y="363"/>
                      <a:pt x="837" y="363"/>
                    </a:cubicBezTo>
                    <a:cubicBezTo>
                      <a:pt x="836" y="363"/>
                      <a:pt x="836" y="361"/>
                      <a:pt x="835" y="361"/>
                    </a:cubicBezTo>
                    <a:cubicBezTo>
                      <a:pt x="835" y="361"/>
                      <a:pt x="835" y="361"/>
                      <a:pt x="835" y="361"/>
                    </a:cubicBezTo>
                    <a:cubicBezTo>
                      <a:pt x="834" y="361"/>
                      <a:pt x="836" y="362"/>
                      <a:pt x="836" y="363"/>
                    </a:cubicBezTo>
                    <a:cubicBezTo>
                      <a:pt x="836" y="363"/>
                      <a:pt x="835" y="363"/>
                      <a:pt x="834" y="363"/>
                    </a:cubicBezTo>
                    <a:cubicBezTo>
                      <a:pt x="834" y="363"/>
                      <a:pt x="834" y="362"/>
                      <a:pt x="834" y="362"/>
                    </a:cubicBezTo>
                    <a:cubicBezTo>
                      <a:pt x="834" y="363"/>
                      <a:pt x="834" y="363"/>
                      <a:pt x="834" y="364"/>
                    </a:cubicBezTo>
                    <a:cubicBezTo>
                      <a:pt x="834" y="364"/>
                      <a:pt x="832" y="363"/>
                      <a:pt x="832" y="362"/>
                    </a:cubicBezTo>
                    <a:cubicBezTo>
                      <a:pt x="832" y="363"/>
                      <a:pt x="833" y="363"/>
                      <a:pt x="833" y="364"/>
                    </a:cubicBezTo>
                    <a:cubicBezTo>
                      <a:pt x="833" y="364"/>
                      <a:pt x="832" y="364"/>
                      <a:pt x="832" y="364"/>
                    </a:cubicBezTo>
                    <a:cubicBezTo>
                      <a:pt x="832" y="364"/>
                      <a:pt x="831" y="365"/>
                      <a:pt x="831" y="365"/>
                    </a:cubicBezTo>
                    <a:cubicBezTo>
                      <a:pt x="830" y="364"/>
                      <a:pt x="830" y="364"/>
                      <a:pt x="830" y="364"/>
                    </a:cubicBezTo>
                    <a:cubicBezTo>
                      <a:pt x="830" y="364"/>
                      <a:pt x="830" y="364"/>
                      <a:pt x="830" y="364"/>
                    </a:cubicBezTo>
                    <a:cubicBezTo>
                      <a:pt x="829" y="364"/>
                      <a:pt x="830" y="363"/>
                      <a:pt x="830" y="362"/>
                    </a:cubicBezTo>
                    <a:cubicBezTo>
                      <a:pt x="830" y="362"/>
                      <a:pt x="831" y="362"/>
                      <a:pt x="830" y="361"/>
                    </a:cubicBezTo>
                    <a:cubicBezTo>
                      <a:pt x="830" y="361"/>
                      <a:pt x="830" y="361"/>
                      <a:pt x="830" y="361"/>
                    </a:cubicBezTo>
                    <a:cubicBezTo>
                      <a:pt x="830" y="361"/>
                      <a:pt x="830" y="362"/>
                      <a:pt x="830" y="362"/>
                    </a:cubicBezTo>
                    <a:cubicBezTo>
                      <a:pt x="830" y="362"/>
                      <a:pt x="829" y="362"/>
                      <a:pt x="829" y="363"/>
                    </a:cubicBezTo>
                    <a:cubicBezTo>
                      <a:pt x="829" y="363"/>
                      <a:pt x="829" y="364"/>
                      <a:pt x="829" y="365"/>
                    </a:cubicBezTo>
                    <a:cubicBezTo>
                      <a:pt x="830" y="365"/>
                      <a:pt x="829" y="365"/>
                      <a:pt x="829" y="365"/>
                    </a:cubicBezTo>
                    <a:cubicBezTo>
                      <a:pt x="830" y="365"/>
                      <a:pt x="830" y="365"/>
                      <a:pt x="831" y="365"/>
                    </a:cubicBezTo>
                    <a:cubicBezTo>
                      <a:pt x="832" y="365"/>
                      <a:pt x="832" y="365"/>
                      <a:pt x="832" y="365"/>
                    </a:cubicBezTo>
                    <a:cubicBezTo>
                      <a:pt x="832" y="365"/>
                      <a:pt x="833" y="366"/>
                      <a:pt x="833" y="365"/>
                    </a:cubicBezTo>
                    <a:cubicBezTo>
                      <a:pt x="833" y="365"/>
                      <a:pt x="833" y="365"/>
                      <a:pt x="833" y="365"/>
                    </a:cubicBezTo>
                    <a:cubicBezTo>
                      <a:pt x="833" y="365"/>
                      <a:pt x="834" y="365"/>
                      <a:pt x="834" y="365"/>
                    </a:cubicBezTo>
                    <a:cubicBezTo>
                      <a:pt x="834" y="365"/>
                      <a:pt x="835" y="365"/>
                      <a:pt x="835" y="365"/>
                    </a:cubicBezTo>
                    <a:cubicBezTo>
                      <a:pt x="835" y="365"/>
                      <a:pt x="835" y="365"/>
                      <a:pt x="835" y="366"/>
                    </a:cubicBezTo>
                    <a:cubicBezTo>
                      <a:pt x="835" y="366"/>
                      <a:pt x="835" y="365"/>
                      <a:pt x="835" y="365"/>
                    </a:cubicBezTo>
                    <a:cubicBezTo>
                      <a:pt x="835" y="366"/>
                      <a:pt x="835" y="366"/>
                      <a:pt x="835" y="366"/>
                    </a:cubicBezTo>
                    <a:cubicBezTo>
                      <a:pt x="835" y="367"/>
                      <a:pt x="835" y="367"/>
                      <a:pt x="834" y="367"/>
                    </a:cubicBezTo>
                    <a:cubicBezTo>
                      <a:pt x="834" y="367"/>
                      <a:pt x="834" y="367"/>
                      <a:pt x="834" y="367"/>
                    </a:cubicBezTo>
                    <a:cubicBezTo>
                      <a:pt x="834" y="367"/>
                      <a:pt x="835" y="368"/>
                      <a:pt x="834" y="368"/>
                    </a:cubicBezTo>
                    <a:cubicBezTo>
                      <a:pt x="834" y="368"/>
                      <a:pt x="833" y="368"/>
                      <a:pt x="833" y="368"/>
                    </a:cubicBezTo>
                    <a:cubicBezTo>
                      <a:pt x="834" y="368"/>
                      <a:pt x="834" y="368"/>
                      <a:pt x="834" y="368"/>
                    </a:cubicBezTo>
                    <a:cubicBezTo>
                      <a:pt x="835" y="368"/>
                      <a:pt x="835" y="367"/>
                      <a:pt x="835" y="366"/>
                    </a:cubicBezTo>
                    <a:cubicBezTo>
                      <a:pt x="835" y="366"/>
                      <a:pt x="836" y="366"/>
                      <a:pt x="836" y="366"/>
                    </a:cubicBezTo>
                    <a:cubicBezTo>
                      <a:pt x="836" y="366"/>
                      <a:pt x="836" y="366"/>
                      <a:pt x="836" y="366"/>
                    </a:cubicBezTo>
                    <a:cubicBezTo>
                      <a:pt x="837" y="366"/>
                      <a:pt x="836" y="366"/>
                      <a:pt x="836" y="365"/>
                    </a:cubicBezTo>
                    <a:cubicBezTo>
                      <a:pt x="836" y="365"/>
                      <a:pt x="837" y="366"/>
                      <a:pt x="837" y="365"/>
                    </a:cubicBezTo>
                    <a:cubicBezTo>
                      <a:pt x="837" y="365"/>
                      <a:pt x="837" y="365"/>
                      <a:pt x="837" y="365"/>
                    </a:cubicBezTo>
                    <a:cubicBezTo>
                      <a:pt x="838" y="366"/>
                      <a:pt x="837" y="367"/>
                      <a:pt x="837" y="367"/>
                    </a:cubicBezTo>
                    <a:cubicBezTo>
                      <a:pt x="837" y="368"/>
                      <a:pt x="837" y="368"/>
                      <a:pt x="837" y="368"/>
                    </a:cubicBezTo>
                    <a:cubicBezTo>
                      <a:pt x="837" y="369"/>
                      <a:pt x="837" y="369"/>
                      <a:pt x="836" y="369"/>
                    </a:cubicBezTo>
                    <a:cubicBezTo>
                      <a:pt x="836" y="369"/>
                      <a:pt x="835" y="370"/>
                      <a:pt x="836" y="369"/>
                    </a:cubicBezTo>
                    <a:cubicBezTo>
                      <a:pt x="836" y="369"/>
                      <a:pt x="835" y="369"/>
                      <a:pt x="836" y="369"/>
                    </a:cubicBezTo>
                    <a:cubicBezTo>
                      <a:pt x="835" y="369"/>
                      <a:pt x="835" y="369"/>
                      <a:pt x="835" y="370"/>
                    </a:cubicBezTo>
                    <a:cubicBezTo>
                      <a:pt x="834" y="370"/>
                      <a:pt x="834" y="370"/>
                      <a:pt x="834" y="371"/>
                    </a:cubicBezTo>
                    <a:cubicBezTo>
                      <a:pt x="834" y="371"/>
                      <a:pt x="834" y="371"/>
                      <a:pt x="833" y="371"/>
                    </a:cubicBezTo>
                    <a:cubicBezTo>
                      <a:pt x="833" y="371"/>
                      <a:pt x="833" y="371"/>
                      <a:pt x="833" y="371"/>
                    </a:cubicBezTo>
                    <a:cubicBezTo>
                      <a:pt x="833" y="372"/>
                      <a:pt x="832" y="372"/>
                      <a:pt x="831" y="372"/>
                    </a:cubicBezTo>
                    <a:cubicBezTo>
                      <a:pt x="831" y="372"/>
                      <a:pt x="831" y="372"/>
                      <a:pt x="831" y="371"/>
                    </a:cubicBezTo>
                    <a:cubicBezTo>
                      <a:pt x="831" y="371"/>
                      <a:pt x="830" y="372"/>
                      <a:pt x="830" y="372"/>
                    </a:cubicBezTo>
                    <a:cubicBezTo>
                      <a:pt x="830" y="372"/>
                      <a:pt x="830" y="371"/>
                      <a:pt x="830" y="371"/>
                    </a:cubicBezTo>
                    <a:cubicBezTo>
                      <a:pt x="830" y="370"/>
                      <a:pt x="829" y="371"/>
                      <a:pt x="829" y="372"/>
                    </a:cubicBezTo>
                    <a:cubicBezTo>
                      <a:pt x="829" y="371"/>
                      <a:pt x="829" y="371"/>
                      <a:pt x="829" y="370"/>
                    </a:cubicBezTo>
                    <a:cubicBezTo>
                      <a:pt x="829" y="370"/>
                      <a:pt x="830" y="370"/>
                      <a:pt x="830" y="370"/>
                    </a:cubicBezTo>
                    <a:cubicBezTo>
                      <a:pt x="829" y="370"/>
                      <a:pt x="829" y="370"/>
                      <a:pt x="828" y="370"/>
                    </a:cubicBezTo>
                    <a:cubicBezTo>
                      <a:pt x="829" y="370"/>
                      <a:pt x="828" y="371"/>
                      <a:pt x="828" y="371"/>
                    </a:cubicBezTo>
                    <a:cubicBezTo>
                      <a:pt x="828" y="372"/>
                      <a:pt x="828" y="371"/>
                      <a:pt x="828" y="371"/>
                    </a:cubicBezTo>
                    <a:cubicBezTo>
                      <a:pt x="827" y="371"/>
                      <a:pt x="826" y="370"/>
                      <a:pt x="825" y="370"/>
                    </a:cubicBezTo>
                    <a:cubicBezTo>
                      <a:pt x="825" y="370"/>
                      <a:pt x="825" y="370"/>
                      <a:pt x="825" y="371"/>
                    </a:cubicBezTo>
                    <a:cubicBezTo>
                      <a:pt x="826" y="370"/>
                      <a:pt x="827" y="372"/>
                      <a:pt x="828" y="372"/>
                    </a:cubicBezTo>
                    <a:cubicBezTo>
                      <a:pt x="828" y="372"/>
                      <a:pt x="829" y="372"/>
                      <a:pt x="829" y="372"/>
                    </a:cubicBezTo>
                    <a:cubicBezTo>
                      <a:pt x="829" y="373"/>
                      <a:pt x="828" y="373"/>
                      <a:pt x="828" y="373"/>
                    </a:cubicBezTo>
                    <a:cubicBezTo>
                      <a:pt x="828" y="373"/>
                      <a:pt x="828" y="373"/>
                      <a:pt x="828" y="373"/>
                    </a:cubicBezTo>
                    <a:cubicBezTo>
                      <a:pt x="828" y="373"/>
                      <a:pt x="828" y="373"/>
                      <a:pt x="828" y="373"/>
                    </a:cubicBezTo>
                    <a:cubicBezTo>
                      <a:pt x="827" y="373"/>
                      <a:pt x="827" y="374"/>
                      <a:pt x="827" y="374"/>
                    </a:cubicBezTo>
                    <a:cubicBezTo>
                      <a:pt x="827" y="374"/>
                      <a:pt x="828" y="374"/>
                      <a:pt x="828" y="374"/>
                    </a:cubicBezTo>
                    <a:cubicBezTo>
                      <a:pt x="828" y="374"/>
                      <a:pt x="826" y="376"/>
                      <a:pt x="825" y="376"/>
                    </a:cubicBezTo>
                    <a:cubicBezTo>
                      <a:pt x="825" y="376"/>
                      <a:pt x="824" y="376"/>
                      <a:pt x="824" y="375"/>
                    </a:cubicBezTo>
                    <a:cubicBezTo>
                      <a:pt x="824" y="375"/>
                      <a:pt x="824" y="375"/>
                      <a:pt x="823" y="374"/>
                    </a:cubicBezTo>
                    <a:cubicBezTo>
                      <a:pt x="823" y="374"/>
                      <a:pt x="823" y="374"/>
                      <a:pt x="823" y="374"/>
                    </a:cubicBezTo>
                    <a:cubicBezTo>
                      <a:pt x="824" y="375"/>
                      <a:pt x="823" y="376"/>
                      <a:pt x="825" y="376"/>
                    </a:cubicBezTo>
                    <a:cubicBezTo>
                      <a:pt x="825" y="376"/>
                      <a:pt x="825" y="377"/>
                      <a:pt x="826" y="376"/>
                    </a:cubicBezTo>
                    <a:cubicBezTo>
                      <a:pt x="826" y="376"/>
                      <a:pt x="826" y="376"/>
                      <a:pt x="827" y="376"/>
                    </a:cubicBezTo>
                    <a:cubicBezTo>
                      <a:pt x="827" y="376"/>
                      <a:pt x="827" y="377"/>
                      <a:pt x="827" y="376"/>
                    </a:cubicBezTo>
                    <a:cubicBezTo>
                      <a:pt x="827" y="376"/>
                      <a:pt x="827" y="376"/>
                      <a:pt x="828" y="376"/>
                    </a:cubicBezTo>
                    <a:cubicBezTo>
                      <a:pt x="828" y="376"/>
                      <a:pt x="828" y="376"/>
                      <a:pt x="828" y="375"/>
                    </a:cubicBezTo>
                    <a:cubicBezTo>
                      <a:pt x="828" y="375"/>
                      <a:pt x="828" y="375"/>
                      <a:pt x="829" y="375"/>
                    </a:cubicBezTo>
                    <a:cubicBezTo>
                      <a:pt x="829" y="375"/>
                      <a:pt x="829" y="376"/>
                      <a:pt x="828" y="376"/>
                    </a:cubicBezTo>
                    <a:cubicBezTo>
                      <a:pt x="828" y="376"/>
                      <a:pt x="828" y="376"/>
                      <a:pt x="828" y="376"/>
                    </a:cubicBezTo>
                    <a:cubicBezTo>
                      <a:pt x="829" y="376"/>
                      <a:pt x="829" y="376"/>
                      <a:pt x="829" y="376"/>
                    </a:cubicBezTo>
                    <a:cubicBezTo>
                      <a:pt x="829" y="376"/>
                      <a:pt x="829" y="375"/>
                      <a:pt x="829" y="375"/>
                    </a:cubicBezTo>
                    <a:cubicBezTo>
                      <a:pt x="830" y="375"/>
                      <a:pt x="830" y="376"/>
                      <a:pt x="830" y="376"/>
                    </a:cubicBezTo>
                    <a:cubicBezTo>
                      <a:pt x="830" y="376"/>
                      <a:pt x="829" y="376"/>
                      <a:pt x="829" y="376"/>
                    </a:cubicBezTo>
                    <a:cubicBezTo>
                      <a:pt x="829" y="377"/>
                      <a:pt x="829" y="377"/>
                      <a:pt x="829" y="377"/>
                    </a:cubicBezTo>
                    <a:cubicBezTo>
                      <a:pt x="828" y="377"/>
                      <a:pt x="828" y="377"/>
                      <a:pt x="828" y="377"/>
                    </a:cubicBezTo>
                    <a:cubicBezTo>
                      <a:pt x="828" y="378"/>
                      <a:pt x="827" y="379"/>
                      <a:pt x="826" y="379"/>
                    </a:cubicBezTo>
                    <a:cubicBezTo>
                      <a:pt x="826" y="379"/>
                      <a:pt x="826" y="377"/>
                      <a:pt x="826" y="378"/>
                    </a:cubicBezTo>
                    <a:cubicBezTo>
                      <a:pt x="826" y="378"/>
                      <a:pt x="826" y="378"/>
                      <a:pt x="826" y="379"/>
                    </a:cubicBezTo>
                    <a:cubicBezTo>
                      <a:pt x="826" y="379"/>
                      <a:pt x="826" y="379"/>
                      <a:pt x="826" y="378"/>
                    </a:cubicBezTo>
                    <a:cubicBezTo>
                      <a:pt x="826" y="378"/>
                      <a:pt x="825" y="378"/>
                      <a:pt x="825" y="378"/>
                    </a:cubicBezTo>
                    <a:cubicBezTo>
                      <a:pt x="825" y="378"/>
                      <a:pt x="825" y="379"/>
                      <a:pt x="825" y="379"/>
                    </a:cubicBezTo>
                    <a:cubicBezTo>
                      <a:pt x="824" y="379"/>
                      <a:pt x="823" y="379"/>
                      <a:pt x="823" y="379"/>
                    </a:cubicBezTo>
                    <a:cubicBezTo>
                      <a:pt x="823" y="379"/>
                      <a:pt x="821" y="379"/>
                      <a:pt x="821" y="379"/>
                    </a:cubicBezTo>
                    <a:cubicBezTo>
                      <a:pt x="821" y="379"/>
                      <a:pt x="822" y="378"/>
                      <a:pt x="821" y="378"/>
                    </a:cubicBezTo>
                    <a:cubicBezTo>
                      <a:pt x="821" y="378"/>
                      <a:pt x="820" y="380"/>
                      <a:pt x="820" y="380"/>
                    </a:cubicBezTo>
                    <a:cubicBezTo>
                      <a:pt x="820" y="380"/>
                      <a:pt x="819" y="380"/>
                      <a:pt x="819" y="380"/>
                    </a:cubicBezTo>
                    <a:cubicBezTo>
                      <a:pt x="819" y="380"/>
                      <a:pt x="818" y="380"/>
                      <a:pt x="818" y="380"/>
                    </a:cubicBezTo>
                    <a:cubicBezTo>
                      <a:pt x="819" y="380"/>
                      <a:pt x="819" y="380"/>
                      <a:pt x="819" y="379"/>
                    </a:cubicBezTo>
                    <a:cubicBezTo>
                      <a:pt x="819" y="379"/>
                      <a:pt x="819" y="379"/>
                      <a:pt x="818" y="378"/>
                    </a:cubicBezTo>
                    <a:cubicBezTo>
                      <a:pt x="818" y="379"/>
                      <a:pt x="819" y="379"/>
                      <a:pt x="819" y="379"/>
                    </a:cubicBezTo>
                    <a:cubicBezTo>
                      <a:pt x="819" y="380"/>
                      <a:pt x="818" y="380"/>
                      <a:pt x="818" y="380"/>
                    </a:cubicBezTo>
                    <a:cubicBezTo>
                      <a:pt x="818" y="380"/>
                      <a:pt x="819" y="380"/>
                      <a:pt x="818" y="381"/>
                    </a:cubicBezTo>
                    <a:cubicBezTo>
                      <a:pt x="818" y="381"/>
                      <a:pt x="817" y="381"/>
                      <a:pt x="817" y="382"/>
                    </a:cubicBezTo>
                    <a:cubicBezTo>
                      <a:pt x="815" y="382"/>
                      <a:pt x="814" y="383"/>
                      <a:pt x="813" y="385"/>
                    </a:cubicBezTo>
                    <a:cubicBezTo>
                      <a:pt x="812" y="385"/>
                      <a:pt x="812" y="387"/>
                      <a:pt x="811" y="387"/>
                    </a:cubicBezTo>
                    <a:cubicBezTo>
                      <a:pt x="812" y="386"/>
                      <a:pt x="812" y="386"/>
                      <a:pt x="812" y="385"/>
                    </a:cubicBezTo>
                    <a:cubicBezTo>
                      <a:pt x="811" y="385"/>
                      <a:pt x="812" y="388"/>
                      <a:pt x="810" y="388"/>
                    </a:cubicBezTo>
                    <a:cubicBezTo>
                      <a:pt x="810" y="388"/>
                      <a:pt x="809" y="387"/>
                      <a:pt x="808" y="388"/>
                    </a:cubicBezTo>
                    <a:cubicBezTo>
                      <a:pt x="808" y="388"/>
                      <a:pt x="807" y="388"/>
                      <a:pt x="807" y="387"/>
                    </a:cubicBezTo>
                    <a:cubicBezTo>
                      <a:pt x="807" y="388"/>
                      <a:pt x="806" y="388"/>
                      <a:pt x="805" y="388"/>
                    </a:cubicBezTo>
                    <a:cubicBezTo>
                      <a:pt x="806" y="388"/>
                      <a:pt x="805" y="388"/>
                      <a:pt x="805" y="388"/>
                    </a:cubicBezTo>
                    <a:cubicBezTo>
                      <a:pt x="805" y="388"/>
                      <a:pt x="804" y="389"/>
                      <a:pt x="804" y="389"/>
                    </a:cubicBezTo>
                    <a:cubicBezTo>
                      <a:pt x="803" y="389"/>
                      <a:pt x="802" y="390"/>
                      <a:pt x="802" y="390"/>
                    </a:cubicBezTo>
                    <a:cubicBezTo>
                      <a:pt x="800" y="392"/>
                      <a:pt x="798" y="393"/>
                      <a:pt x="798" y="395"/>
                    </a:cubicBezTo>
                    <a:cubicBezTo>
                      <a:pt x="797" y="395"/>
                      <a:pt x="798" y="394"/>
                      <a:pt x="797" y="394"/>
                    </a:cubicBezTo>
                    <a:cubicBezTo>
                      <a:pt x="797" y="394"/>
                      <a:pt x="797" y="394"/>
                      <a:pt x="797" y="394"/>
                    </a:cubicBezTo>
                    <a:cubicBezTo>
                      <a:pt x="797" y="394"/>
                      <a:pt x="798" y="393"/>
                      <a:pt x="798" y="393"/>
                    </a:cubicBezTo>
                    <a:cubicBezTo>
                      <a:pt x="798" y="393"/>
                      <a:pt x="797" y="394"/>
                      <a:pt x="797" y="395"/>
                    </a:cubicBezTo>
                    <a:cubicBezTo>
                      <a:pt x="797" y="395"/>
                      <a:pt x="797" y="395"/>
                      <a:pt x="797" y="395"/>
                    </a:cubicBezTo>
                    <a:cubicBezTo>
                      <a:pt x="797" y="396"/>
                      <a:pt x="797" y="396"/>
                      <a:pt x="797" y="396"/>
                    </a:cubicBezTo>
                    <a:cubicBezTo>
                      <a:pt x="797" y="396"/>
                      <a:pt x="797" y="396"/>
                      <a:pt x="797" y="396"/>
                    </a:cubicBezTo>
                    <a:cubicBezTo>
                      <a:pt x="796" y="396"/>
                      <a:pt x="796" y="396"/>
                      <a:pt x="796" y="396"/>
                    </a:cubicBezTo>
                    <a:cubicBezTo>
                      <a:pt x="796" y="396"/>
                      <a:pt x="797" y="396"/>
                      <a:pt x="796" y="397"/>
                    </a:cubicBezTo>
                    <a:cubicBezTo>
                      <a:pt x="796" y="397"/>
                      <a:pt x="796" y="397"/>
                      <a:pt x="795" y="397"/>
                    </a:cubicBezTo>
                    <a:cubicBezTo>
                      <a:pt x="795" y="398"/>
                      <a:pt x="795" y="397"/>
                      <a:pt x="794" y="398"/>
                    </a:cubicBezTo>
                    <a:cubicBezTo>
                      <a:pt x="794" y="397"/>
                      <a:pt x="792" y="398"/>
                      <a:pt x="793" y="398"/>
                    </a:cubicBezTo>
                    <a:cubicBezTo>
                      <a:pt x="793" y="399"/>
                      <a:pt x="793" y="398"/>
                      <a:pt x="793" y="398"/>
                    </a:cubicBezTo>
                    <a:cubicBezTo>
                      <a:pt x="793" y="399"/>
                      <a:pt x="792" y="399"/>
                      <a:pt x="792" y="399"/>
                    </a:cubicBezTo>
                    <a:cubicBezTo>
                      <a:pt x="791" y="400"/>
                      <a:pt x="791" y="400"/>
                      <a:pt x="790" y="400"/>
                    </a:cubicBezTo>
                    <a:cubicBezTo>
                      <a:pt x="789" y="400"/>
                      <a:pt x="790" y="399"/>
                      <a:pt x="790" y="399"/>
                    </a:cubicBezTo>
                    <a:cubicBezTo>
                      <a:pt x="790" y="399"/>
                      <a:pt x="790" y="399"/>
                      <a:pt x="790" y="399"/>
                    </a:cubicBezTo>
                    <a:cubicBezTo>
                      <a:pt x="789" y="399"/>
                      <a:pt x="790" y="400"/>
                      <a:pt x="789" y="400"/>
                    </a:cubicBezTo>
                    <a:cubicBezTo>
                      <a:pt x="789" y="400"/>
                      <a:pt x="790" y="400"/>
                      <a:pt x="790" y="400"/>
                    </a:cubicBezTo>
                    <a:cubicBezTo>
                      <a:pt x="790" y="401"/>
                      <a:pt x="789" y="402"/>
                      <a:pt x="788" y="401"/>
                    </a:cubicBezTo>
                    <a:cubicBezTo>
                      <a:pt x="788" y="401"/>
                      <a:pt x="788" y="402"/>
                      <a:pt x="788" y="402"/>
                    </a:cubicBezTo>
                    <a:cubicBezTo>
                      <a:pt x="788" y="402"/>
                      <a:pt x="787" y="402"/>
                      <a:pt x="787" y="402"/>
                    </a:cubicBezTo>
                    <a:cubicBezTo>
                      <a:pt x="786" y="402"/>
                      <a:pt x="786" y="402"/>
                      <a:pt x="786" y="402"/>
                    </a:cubicBezTo>
                    <a:cubicBezTo>
                      <a:pt x="786" y="402"/>
                      <a:pt x="786" y="402"/>
                      <a:pt x="786" y="402"/>
                    </a:cubicBezTo>
                    <a:cubicBezTo>
                      <a:pt x="786" y="403"/>
                      <a:pt x="785" y="403"/>
                      <a:pt x="785" y="403"/>
                    </a:cubicBezTo>
                    <a:cubicBezTo>
                      <a:pt x="785" y="403"/>
                      <a:pt x="785" y="403"/>
                      <a:pt x="785" y="403"/>
                    </a:cubicBezTo>
                    <a:cubicBezTo>
                      <a:pt x="784" y="403"/>
                      <a:pt x="784" y="403"/>
                      <a:pt x="784" y="403"/>
                    </a:cubicBezTo>
                    <a:cubicBezTo>
                      <a:pt x="784" y="403"/>
                      <a:pt x="783" y="403"/>
                      <a:pt x="783" y="402"/>
                    </a:cubicBezTo>
                    <a:cubicBezTo>
                      <a:pt x="783" y="403"/>
                      <a:pt x="782" y="402"/>
                      <a:pt x="782" y="403"/>
                    </a:cubicBezTo>
                    <a:cubicBezTo>
                      <a:pt x="782" y="403"/>
                      <a:pt x="783" y="403"/>
                      <a:pt x="783" y="403"/>
                    </a:cubicBezTo>
                    <a:cubicBezTo>
                      <a:pt x="783" y="404"/>
                      <a:pt x="783" y="403"/>
                      <a:pt x="782" y="404"/>
                    </a:cubicBezTo>
                    <a:cubicBezTo>
                      <a:pt x="782" y="404"/>
                      <a:pt x="784" y="404"/>
                      <a:pt x="783" y="404"/>
                    </a:cubicBezTo>
                    <a:cubicBezTo>
                      <a:pt x="783" y="404"/>
                      <a:pt x="783" y="404"/>
                      <a:pt x="782" y="405"/>
                    </a:cubicBezTo>
                    <a:cubicBezTo>
                      <a:pt x="782" y="405"/>
                      <a:pt x="783" y="404"/>
                      <a:pt x="784" y="404"/>
                    </a:cubicBezTo>
                    <a:cubicBezTo>
                      <a:pt x="783" y="405"/>
                      <a:pt x="782" y="406"/>
                      <a:pt x="782" y="406"/>
                    </a:cubicBezTo>
                    <a:cubicBezTo>
                      <a:pt x="781" y="406"/>
                      <a:pt x="781" y="405"/>
                      <a:pt x="782" y="404"/>
                    </a:cubicBezTo>
                    <a:cubicBezTo>
                      <a:pt x="782" y="404"/>
                      <a:pt x="781" y="405"/>
                      <a:pt x="781" y="405"/>
                    </a:cubicBezTo>
                    <a:cubicBezTo>
                      <a:pt x="781" y="405"/>
                      <a:pt x="781" y="405"/>
                      <a:pt x="781" y="405"/>
                    </a:cubicBezTo>
                    <a:cubicBezTo>
                      <a:pt x="780" y="404"/>
                      <a:pt x="781" y="403"/>
                      <a:pt x="780" y="403"/>
                    </a:cubicBezTo>
                    <a:cubicBezTo>
                      <a:pt x="781" y="403"/>
                      <a:pt x="779" y="405"/>
                      <a:pt x="780" y="406"/>
                    </a:cubicBezTo>
                    <a:cubicBezTo>
                      <a:pt x="782" y="406"/>
                      <a:pt x="780" y="407"/>
                      <a:pt x="779" y="407"/>
                    </a:cubicBezTo>
                    <a:cubicBezTo>
                      <a:pt x="779" y="407"/>
                      <a:pt x="780" y="407"/>
                      <a:pt x="780" y="406"/>
                    </a:cubicBezTo>
                    <a:cubicBezTo>
                      <a:pt x="780" y="407"/>
                      <a:pt x="779" y="407"/>
                      <a:pt x="778" y="408"/>
                    </a:cubicBezTo>
                    <a:cubicBezTo>
                      <a:pt x="778" y="408"/>
                      <a:pt x="779" y="408"/>
                      <a:pt x="779" y="408"/>
                    </a:cubicBezTo>
                    <a:cubicBezTo>
                      <a:pt x="779" y="409"/>
                      <a:pt x="778" y="409"/>
                      <a:pt x="778" y="409"/>
                    </a:cubicBezTo>
                    <a:cubicBezTo>
                      <a:pt x="778" y="409"/>
                      <a:pt x="777" y="410"/>
                      <a:pt x="777" y="410"/>
                    </a:cubicBezTo>
                    <a:cubicBezTo>
                      <a:pt x="777" y="410"/>
                      <a:pt x="776" y="410"/>
                      <a:pt x="776" y="410"/>
                    </a:cubicBezTo>
                    <a:cubicBezTo>
                      <a:pt x="776" y="409"/>
                      <a:pt x="776" y="410"/>
                      <a:pt x="776" y="410"/>
                    </a:cubicBezTo>
                    <a:cubicBezTo>
                      <a:pt x="776" y="410"/>
                      <a:pt x="776" y="410"/>
                      <a:pt x="775" y="410"/>
                    </a:cubicBezTo>
                    <a:cubicBezTo>
                      <a:pt x="776" y="410"/>
                      <a:pt x="776" y="411"/>
                      <a:pt x="775" y="411"/>
                    </a:cubicBezTo>
                    <a:cubicBezTo>
                      <a:pt x="775" y="412"/>
                      <a:pt x="774" y="411"/>
                      <a:pt x="774" y="411"/>
                    </a:cubicBezTo>
                    <a:cubicBezTo>
                      <a:pt x="774" y="412"/>
                      <a:pt x="774" y="412"/>
                      <a:pt x="774" y="412"/>
                    </a:cubicBezTo>
                    <a:cubicBezTo>
                      <a:pt x="774" y="412"/>
                      <a:pt x="774" y="412"/>
                      <a:pt x="775" y="412"/>
                    </a:cubicBezTo>
                    <a:cubicBezTo>
                      <a:pt x="775" y="412"/>
                      <a:pt x="775" y="411"/>
                      <a:pt x="775" y="412"/>
                    </a:cubicBezTo>
                    <a:cubicBezTo>
                      <a:pt x="775" y="413"/>
                      <a:pt x="775" y="413"/>
                      <a:pt x="774" y="413"/>
                    </a:cubicBezTo>
                    <a:cubicBezTo>
                      <a:pt x="774" y="413"/>
                      <a:pt x="774" y="412"/>
                      <a:pt x="774" y="413"/>
                    </a:cubicBezTo>
                    <a:cubicBezTo>
                      <a:pt x="774" y="413"/>
                      <a:pt x="774" y="413"/>
                      <a:pt x="773" y="413"/>
                    </a:cubicBezTo>
                    <a:cubicBezTo>
                      <a:pt x="773" y="413"/>
                      <a:pt x="773" y="414"/>
                      <a:pt x="773" y="414"/>
                    </a:cubicBezTo>
                    <a:cubicBezTo>
                      <a:pt x="773" y="414"/>
                      <a:pt x="773" y="414"/>
                      <a:pt x="773" y="414"/>
                    </a:cubicBezTo>
                    <a:cubicBezTo>
                      <a:pt x="773" y="414"/>
                      <a:pt x="775" y="413"/>
                      <a:pt x="774" y="414"/>
                    </a:cubicBezTo>
                    <a:cubicBezTo>
                      <a:pt x="774" y="414"/>
                      <a:pt x="773" y="415"/>
                      <a:pt x="773" y="415"/>
                    </a:cubicBezTo>
                    <a:cubicBezTo>
                      <a:pt x="773" y="415"/>
                      <a:pt x="772" y="414"/>
                      <a:pt x="773" y="415"/>
                    </a:cubicBezTo>
                    <a:cubicBezTo>
                      <a:pt x="773" y="416"/>
                      <a:pt x="771" y="416"/>
                      <a:pt x="771" y="416"/>
                    </a:cubicBezTo>
                    <a:cubicBezTo>
                      <a:pt x="771" y="416"/>
                      <a:pt x="771" y="416"/>
                      <a:pt x="772" y="416"/>
                    </a:cubicBezTo>
                    <a:cubicBezTo>
                      <a:pt x="772" y="416"/>
                      <a:pt x="773" y="416"/>
                      <a:pt x="772" y="417"/>
                    </a:cubicBezTo>
                    <a:cubicBezTo>
                      <a:pt x="772" y="417"/>
                      <a:pt x="771" y="418"/>
                      <a:pt x="771" y="418"/>
                    </a:cubicBezTo>
                    <a:cubicBezTo>
                      <a:pt x="770" y="418"/>
                      <a:pt x="771" y="417"/>
                      <a:pt x="771" y="417"/>
                    </a:cubicBezTo>
                    <a:cubicBezTo>
                      <a:pt x="770" y="417"/>
                      <a:pt x="770" y="418"/>
                      <a:pt x="770" y="418"/>
                    </a:cubicBezTo>
                    <a:cubicBezTo>
                      <a:pt x="771" y="419"/>
                      <a:pt x="770" y="418"/>
                      <a:pt x="770" y="418"/>
                    </a:cubicBezTo>
                    <a:cubicBezTo>
                      <a:pt x="770" y="418"/>
                      <a:pt x="770" y="419"/>
                      <a:pt x="770" y="419"/>
                    </a:cubicBezTo>
                    <a:cubicBezTo>
                      <a:pt x="770" y="419"/>
                      <a:pt x="771" y="418"/>
                      <a:pt x="771" y="418"/>
                    </a:cubicBezTo>
                    <a:cubicBezTo>
                      <a:pt x="771" y="419"/>
                      <a:pt x="771" y="419"/>
                      <a:pt x="770" y="419"/>
                    </a:cubicBezTo>
                    <a:cubicBezTo>
                      <a:pt x="770" y="419"/>
                      <a:pt x="770" y="419"/>
                      <a:pt x="770" y="419"/>
                    </a:cubicBezTo>
                    <a:cubicBezTo>
                      <a:pt x="770" y="419"/>
                      <a:pt x="770" y="420"/>
                      <a:pt x="770" y="420"/>
                    </a:cubicBezTo>
                    <a:cubicBezTo>
                      <a:pt x="770" y="420"/>
                      <a:pt x="769" y="420"/>
                      <a:pt x="770" y="420"/>
                    </a:cubicBezTo>
                    <a:cubicBezTo>
                      <a:pt x="770" y="420"/>
                      <a:pt x="769" y="421"/>
                      <a:pt x="769" y="421"/>
                    </a:cubicBezTo>
                    <a:cubicBezTo>
                      <a:pt x="769" y="422"/>
                      <a:pt x="769" y="422"/>
                      <a:pt x="769" y="423"/>
                    </a:cubicBezTo>
                    <a:cubicBezTo>
                      <a:pt x="769" y="423"/>
                      <a:pt x="770" y="423"/>
                      <a:pt x="769" y="423"/>
                    </a:cubicBezTo>
                    <a:cubicBezTo>
                      <a:pt x="769" y="424"/>
                      <a:pt x="769" y="424"/>
                      <a:pt x="769" y="425"/>
                    </a:cubicBezTo>
                    <a:cubicBezTo>
                      <a:pt x="769" y="425"/>
                      <a:pt x="769" y="424"/>
                      <a:pt x="768" y="424"/>
                    </a:cubicBezTo>
                    <a:cubicBezTo>
                      <a:pt x="768" y="424"/>
                      <a:pt x="768" y="424"/>
                      <a:pt x="768" y="425"/>
                    </a:cubicBezTo>
                    <a:cubicBezTo>
                      <a:pt x="769" y="425"/>
                      <a:pt x="769" y="426"/>
                      <a:pt x="769" y="426"/>
                    </a:cubicBezTo>
                    <a:cubicBezTo>
                      <a:pt x="769" y="427"/>
                      <a:pt x="768" y="427"/>
                      <a:pt x="769" y="428"/>
                    </a:cubicBezTo>
                    <a:cubicBezTo>
                      <a:pt x="769" y="430"/>
                      <a:pt x="768" y="431"/>
                      <a:pt x="768" y="433"/>
                    </a:cubicBezTo>
                    <a:cubicBezTo>
                      <a:pt x="769" y="434"/>
                      <a:pt x="769" y="436"/>
                      <a:pt x="769" y="437"/>
                    </a:cubicBezTo>
                    <a:cubicBezTo>
                      <a:pt x="769" y="441"/>
                      <a:pt x="771" y="443"/>
                      <a:pt x="772" y="446"/>
                    </a:cubicBezTo>
                    <a:cubicBezTo>
                      <a:pt x="772" y="447"/>
                      <a:pt x="772" y="448"/>
                      <a:pt x="771" y="448"/>
                    </a:cubicBezTo>
                    <a:cubicBezTo>
                      <a:pt x="771" y="449"/>
                      <a:pt x="771" y="449"/>
                      <a:pt x="771" y="450"/>
                    </a:cubicBezTo>
                    <a:cubicBezTo>
                      <a:pt x="771" y="451"/>
                      <a:pt x="771" y="451"/>
                      <a:pt x="771" y="452"/>
                    </a:cubicBezTo>
                    <a:cubicBezTo>
                      <a:pt x="771" y="453"/>
                      <a:pt x="771" y="453"/>
                      <a:pt x="771" y="454"/>
                    </a:cubicBezTo>
                    <a:cubicBezTo>
                      <a:pt x="771" y="453"/>
                      <a:pt x="770" y="451"/>
                      <a:pt x="771" y="450"/>
                    </a:cubicBezTo>
                    <a:cubicBezTo>
                      <a:pt x="771" y="449"/>
                      <a:pt x="771" y="448"/>
                      <a:pt x="772" y="447"/>
                    </a:cubicBezTo>
                    <a:cubicBezTo>
                      <a:pt x="772" y="445"/>
                      <a:pt x="770" y="447"/>
                      <a:pt x="770" y="446"/>
                    </a:cubicBezTo>
                    <a:cubicBezTo>
                      <a:pt x="770" y="445"/>
                      <a:pt x="770" y="445"/>
                      <a:pt x="770" y="445"/>
                    </a:cubicBezTo>
                    <a:cubicBezTo>
                      <a:pt x="771" y="444"/>
                      <a:pt x="770" y="444"/>
                      <a:pt x="770" y="444"/>
                    </a:cubicBezTo>
                    <a:cubicBezTo>
                      <a:pt x="769" y="447"/>
                      <a:pt x="770" y="450"/>
                      <a:pt x="771" y="453"/>
                    </a:cubicBezTo>
                    <a:cubicBezTo>
                      <a:pt x="771" y="455"/>
                      <a:pt x="771" y="456"/>
                      <a:pt x="771" y="458"/>
                    </a:cubicBezTo>
                    <a:cubicBezTo>
                      <a:pt x="772" y="459"/>
                      <a:pt x="772" y="460"/>
                      <a:pt x="772" y="462"/>
                    </a:cubicBezTo>
                    <a:cubicBezTo>
                      <a:pt x="772" y="461"/>
                      <a:pt x="771" y="461"/>
                      <a:pt x="771" y="461"/>
                    </a:cubicBezTo>
                    <a:cubicBezTo>
                      <a:pt x="771" y="461"/>
                      <a:pt x="772" y="461"/>
                      <a:pt x="772" y="462"/>
                    </a:cubicBezTo>
                    <a:cubicBezTo>
                      <a:pt x="772" y="462"/>
                      <a:pt x="772" y="462"/>
                      <a:pt x="772" y="462"/>
                    </a:cubicBezTo>
                    <a:cubicBezTo>
                      <a:pt x="772" y="463"/>
                      <a:pt x="773" y="463"/>
                      <a:pt x="773" y="464"/>
                    </a:cubicBezTo>
                    <a:cubicBezTo>
                      <a:pt x="772" y="464"/>
                      <a:pt x="772" y="464"/>
                      <a:pt x="772" y="464"/>
                    </a:cubicBezTo>
                    <a:cubicBezTo>
                      <a:pt x="772" y="464"/>
                      <a:pt x="773" y="465"/>
                      <a:pt x="773" y="465"/>
                    </a:cubicBezTo>
                    <a:cubicBezTo>
                      <a:pt x="773" y="465"/>
                      <a:pt x="773" y="466"/>
                      <a:pt x="772" y="467"/>
                    </a:cubicBezTo>
                    <a:cubicBezTo>
                      <a:pt x="772" y="468"/>
                      <a:pt x="772" y="469"/>
                      <a:pt x="772" y="470"/>
                    </a:cubicBezTo>
                    <a:cubicBezTo>
                      <a:pt x="771" y="471"/>
                      <a:pt x="771" y="473"/>
                      <a:pt x="770" y="474"/>
                    </a:cubicBezTo>
                    <a:cubicBezTo>
                      <a:pt x="770" y="475"/>
                      <a:pt x="770" y="476"/>
                      <a:pt x="770" y="477"/>
                    </a:cubicBezTo>
                    <a:cubicBezTo>
                      <a:pt x="770" y="477"/>
                      <a:pt x="770" y="476"/>
                      <a:pt x="770" y="476"/>
                    </a:cubicBezTo>
                    <a:cubicBezTo>
                      <a:pt x="770" y="475"/>
                      <a:pt x="769" y="477"/>
                      <a:pt x="769" y="477"/>
                    </a:cubicBezTo>
                    <a:cubicBezTo>
                      <a:pt x="769" y="477"/>
                      <a:pt x="768" y="478"/>
                      <a:pt x="768" y="478"/>
                    </a:cubicBezTo>
                    <a:cubicBezTo>
                      <a:pt x="768" y="479"/>
                      <a:pt x="768" y="479"/>
                      <a:pt x="767" y="480"/>
                    </a:cubicBezTo>
                    <a:cubicBezTo>
                      <a:pt x="767" y="480"/>
                      <a:pt x="767" y="481"/>
                      <a:pt x="767" y="481"/>
                    </a:cubicBezTo>
                    <a:cubicBezTo>
                      <a:pt x="767" y="481"/>
                      <a:pt x="767" y="481"/>
                      <a:pt x="767" y="482"/>
                    </a:cubicBezTo>
                    <a:cubicBezTo>
                      <a:pt x="766" y="482"/>
                      <a:pt x="765" y="483"/>
                      <a:pt x="766" y="483"/>
                    </a:cubicBezTo>
                    <a:cubicBezTo>
                      <a:pt x="766" y="483"/>
                      <a:pt x="766" y="483"/>
                      <a:pt x="765" y="483"/>
                    </a:cubicBezTo>
                    <a:cubicBezTo>
                      <a:pt x="765" y="483"/>
                      <a:pt x="766" y="483"/>
                      <a:pt x="765" y="484"/>
                    </a:cubicBezTo>
                    <a:cubicBezTo>
                      <a:pt x="765" y="483"/>
                      <a:pt x="765" y="483"/>
                      <a:pt x="765" y="483"/>
                    </a:cubicBezTo>
                    <a:cubicBezTo>
                      <a:pt x="764" y="483"/>
                      <a:pt x="763" y="484"/>
                      <a:pt x="762" y="484"/>
                    </a:cubicBezTo>
                    <a:cubicBezTo>
                      <a:pt x="761" y="483"/>
                      <a:pt x="760" y="485"/>
                      <a:pt x="759" y="484"/>
                    </a:cubicBezTo>
                    <a:cubicBezTo>
                      <a:pt x="758" y="483"/>
                      <a:pt x="759" y="482"/>
                      <a:pt x="759" y="482"/>
                    </a:cubicBezTo>
                    <a:cubicBezTo>
                      <a:pt x="759" y="482"/>
                      <a:pt x="760" y="483"/>
                      <a:pt x="760" y="483"/>
                    </a:cubicBezTo>
                    <a:cubicBezTo>
                      <a:pt x="760" y="483"/>
                      <a:pt x="761" y="483"/>
                      <a:pt x="761" y="483"/>
                    </a:cubicBezTo>
                    <a:cubicBezTo>
                      <a:pt x="761" y="483"/>
                      <a:pt x="761" y="482"/>
                      <a:pt x="761" y="482"/>
                    </a:cubicBezTo>
                    <a:cubicBezTo>
                      <a:pt x="760" y="482"/>
                      <a:pt x="760" y="482"/>
                      <a:pt x="759" y="481"/>
                    </a:cubicBezTo>
                    <a:cubicBezTo>
                      <a:pt x="759" y="480"/>
                      <a:pt x="759" y="480"/>
                      <a:pt x="759" y="479"/>
                    </a:cubicBezTo>
                    <a:cubicBezTo>
                      <a:pt x="759" y="479"/>
                      <a:pt x="759" y="478"/>
                      <a:pt x="758" y="478"/>
                    </a:cubicBezTo>
                    <a:cubicBezTo>
                      <a:pt x="758" y="477"/>
                      <a:pt x="758" y="478"/>
                      <a:pt x="758" y="477"/>
                    </a:cubicBezTo>
                    <a:cubicBezTo>
                      <a:pt x="758" y="477"/>
                      <a:pt x="758" y="477"/>
                      <a:pt x="758" y="476"/>
                    </a:cubicBezTo>
                    <a:cubicBezTo>
                      <a:pt x="758" y="476"/>
                      <a:pt x="756" y="475"/>
                      <a:pt x="756" y="476"/>
                    </a:cubicBezTo>
                    <a:cubicBezTo>
                      <a:pt x="756" y="475"/>
                      <a:pt x="755" y="476"/>
                      <a:pt x="755" y="476"/>
                    </a:cubicBezTo>
                    <a:cubicBezTo>
                      <a:pt x="755" y="476"/>
                      <a:pt x="755" y="475"/>
                      <a:pt x="755" y="475"/>
                    </a:cubicBezTo>
                    <a:cubicBezTo>
                      <a:pt x="755" y="475"/>
                      <a:pt x="756" y="475"/>
                      <a:pt x="756" y="475"/>
                    </a:cubicBezTo>
                    <a:cubicBezTo>
                      <a:pt x="755" y="475"/>
                      <a:pt x="755" y="475"/>
                      <a:pt x="755" y="474"/>
                    </a:cubicBezTo>
                    <a:cubicBezTo>
                      <a:pt x="755" y="474"/>
                      <a:pt x="755" y="474"/>
                      <a:pt x="755" y="473"/>
                    </a:cubicBezTo>
                    <a:cubicBezTo>
                      <a:pt x="754" y="474"/>
                      <a:pt x="755" y="472"/>
                      <a:pt x="755" y="472"/>
                    </a:cubicBezTo>
                    <a:cubicBezTo>
                      <a:pt x="755" y="472"/>
                      <a:pt x="755" y="472"/>
                      <a:pt x="755" y="471"/>
                    </a:cubicBezTo>
                    <a:cubicBezTo>
                      <a:pt x="755" y="471"/>
                      <a:pt x="755" y="471"/>
                      <a:pt x="755" y="471"/>
                    </a:cubicBezTo>
                    <a:cubicBezTo>
                      <a:pt x="755" y="471"/>
                      <a:pt x="755" y="471"/>
                      <a:pt x="755" y="470"/>
                    </a:cubicBezTo>
                    <a:cubicBezTo>
                      <a:pt x="755" y="470"/>
                      <a:pt x="755" y="470"/>
                      <a:pt x="755" y="469"/>
                    </a:cubicBezTo>
                    <a:cubicBezTo>
                      <a:pt x="755" y="470"/>
                      <a:pt x="753" y="469"/>
                      <a:pt x="754" y="469"/>
                    </a:cubicBezTo>
                    <a:cubicBezTo>
                      <a:pt x="754" y="469"/>
                      <a:pt x="754" y="468"/>
                      <a:pt x="755" y="468"/>
                    </a:cubicBezTo>
                    <a:cubicBezTo>
                      <a:pt x="755" y="467"/>
                      <a:pt x="756" y="467"/>
                      <a:pt x="756" y="467"/>
                    </a:cubicBezTo>
                    <a:cubicBezTo>
                      <a:pt x="755" y="467"/>
                      <a:pt x="755" y="468"/>
                      <a:pt x="754" y="468"/>
                    </a:cubicBezTo>
                    <a:cubicBezTo>
                      <a:pt x="754" y="469"/>
                      <a:pt x="753" y="469"/>
                      <a:pt x="753" y="468"/>
                    </a:cubicBezTo>
                    <a:cubicBezTo>
                      <a:pt x="753" y="468"/>
                      <a:pt x="753" y="468"/>
                      <a:pt x="753" y="467"/>
                    </a:cubicBezTo>
                    <a:cubicBezTo>
                      <a:pt x="753" y="467"/>
                      <a:pt x="754" y="465"/>
                      <a:pt x="754" y="465"/>
                    </a:cubicBezTo>
                    <a:cubicBezTo>
                      <a:pt x="753" y="464"/>
                      <a:pt x="755" y="464"/>
                      <a:pt x="755" y="464"/>
                    </a:cubicBezTo>
                    <a:cubicBezTo>
                      <a:pt x="755" y="464"/>
                      <a:pt x="754" y="464"/>
                      <a:pt x="753" y="464"/>
                    </a:cubicBezTo>
                    <a:cubicBezTo>
                      <a:pt x="753" y="464"/>
                      <a:pt x="753" y="464"/>
                      <a:pt x="753" y="464"/>
                    </a:cubicBezTo>
                    <a:cubicBezTo>
                      <a:pt x="753" y="464"/>
                      <a:pt x="752" y="463"/>
                      <a:pt x="752" y="463"/>
                    </a:cubicBezTo>
                    <a:cubicBezTo>
                      <a:pt x="752" y="464"/>
                      <a:pt x="753" y="465"/>
                      <a:pt x="753" y="466"/>
                    </a:cubicBezTo>
                    <a:cubicBezTo>
                      <a:pt x="753" y="466"/>
                      <a:pt x="753" y="466"/>
                      <a:pt x="753" y="466"/>
                    </a:cubicBezTo>
                    <a:cubicBezTo>
                      <a:pt x="751" y="466"/>
                      <a:pt x="752" y="464"/>
                      <a:pt x="751" y="464"/>
                    </a:cubicBezTo>
                    <a:cubicBezTo>
                      <a:pt x="751" y="464"/>
                      <a:pt x="751" y="464"/>
                      <a:pt x="751" y="465"/>
                    </a:cubicBezTo>
                    <a:cubicBezTo>
                      <a:pt x="751" y="464"/>
                      <a:pt x="751" y="463"/>
                      <a:pt x="750" y="462"/>
                    </a:cubicBezTo>
                    <a:cubicBezTo>
                      <a:pt x="750" y="461"/>
                      <a:pt x="750" y="461"/>
                      <a:pt x="750" y="461"/>
                    </a:cubicBezTo>
                    <a:cubicBezTo>
                      <a:pt x="750" y="461"/>
                      <a:pt x="750" y="461"/>
                      <a:pt x="750" y="461"/>
                    </a:cubicBezTo>
                    <a:cubicBezTo>
                      <a:pt x="750" y="460"/>
                      <a:pt x="750" y="460"/>
                      <a:pt x="750" y="460"/>
                    </a:cubicBezTo>
                    <a:cubicBezTo>
                      <a:pt x="750" y="460"/>
                      <a:pt x="750" y="459"/>
                      <a:pt x="750" y="459"/>
                    </a:cubicBezTo>
                    <a:cubicBezTo>
                      <a:pt x="750" y="458"/>
                      <a:pt x="749" y="459"/>
                      <a:pt x="749" y="458"/>
                    </a:cubicBezTo>
                    <a:cubicBezTo>
                      <a:pt x="749" y="458"/>
                      <a:pt x="749" y="458"/>
                      <a:pt x="749" y="458"/>
                    </a:cubicBezTo>
                    <a:cubicBezTo>
                      <a:pt x="749" y="458"/>
                      <a:pt x="750" y="458"/>
                      <a:pt x="750" y="458"/>
                    </a:cubicBezTo>
                    <a:cubicBezTo>
                      <a:pt x="749" y="458"/>
                      <a:pt x="750" y="458"/>
                      <a:pt x="750" y="458"/>
                    </a:cubicBezTo>
                    <a:cubicBezTo>
                      <a:pt x="750" y="458"/>
                      <a:pt x="750" y="458"/>
                      <a:pt x="750" y="458"/>
                    </a:cubicBezTo>
                    <a:cubicBezTo>
                      <a:pt x="750" y="458"/>
                      <a:pt x="751" y="458"/>
                      <a:pt x="750" y="457"/>
                    </a:cubicBezTo>
                    <a:cubicBezTo>
                      <a:pt x="750" y="457"/>
                      <a:pt x="750" y="457"/>
                      <a:pt x="750" y="458"/>
                    </a:cubicBezTo>
                    <a:cubicBezTo>
                      <a:pt x="750" y="457"/>
                      <a:pt x="751" y="457"/>
                      <a:pt x="751" y="457"/>
                    </a:cubicBezTo>
                    <a:cubicBezTo>
                      <a:pt x="751" y="456"/>
                      <a:pt x="752" y="456"/>
                      <a:pt x="752" y="455"/>
                    </a:cubicBezTo>
                    <a:cubicBezTo>
                      <a:pt x="753" y="455"/>
                      <a:pt x="753" y="455"/>
                      <a:pt x="753" y="454"/>
                    </a:cubicBezTo>
                    <a:cubicBezTo>
                      <a:pt x="753" y="454"/>
                      <a:pt x="753" y="453"/>
                      <a:pt x="752" y="453"/>
                    </a:cubicBezTo>
                    <a:cubicBezTo>
                      <a:pt x="752" y="453"/>
                      <a:pt x="752" y="454"/>
                      <a:pt x="752" y="454"/>
                    </a:cubicBezTo>
                    <a:cubicBezTo>
                      <a:pt x="752" y="455"/>
                      <a:pt x="752" y="455"/>
                      <a:pt x="752" y="454"/>
                    </a:cubicBezTo>
                    <a:cubicBezTo>
                      <a:pt x="752" y="454"/>
                      <a:pt x="752" y="453"/>
                      <a:pt x="751" y="453"/>
                    </a:cubicBezTo>
                    <a:cubicBezTo>
                      <a:pt x="752" y="453"/>
                      <a:pt x="751" y="452"/>
                      <a:pt x="751" y="452"/>
                    </a:cubicBezTo>
                    <a:cubicBezTo>
                      <a:pt x="751" y="453"/>
                      <a:pt x="750" y="453"/>
                      <a:pt x="751" y="453"/>
                    </a:cubicBezTo>
                    <a:cubicBezTo>
                      <a:pt x="751" y="453"/>
                      <a:pt x="750" y="453"/>
                      <a:pt x="750" y="453"/>
                    </a:cubicBezTo>
                    <a:cubicBezTo>
                      <a:pt x="750" y="454"/>
                      <a:pt x="751" y="454"/>
                      <a:pt x="751" y="454"/>
                    </a:cubicBezTo>
                    <a:cubicBezTo>
                      <a:pt x="751" y="454"/>
                      <a:pt x="751" y="455"/>
                      <a:pt x="750" y="456"/>
                    </a:cubicBezTo>
                    <a:cubicBezTo>
                      <a:pt x="750" y="456"/>
                      <a:pt x="749" y="455"/>
                      <a:pt x="749" y="455"/>
                    </a:cubicBezTo>
                    <a:cubicBezTo>
                      <a:pt x="749" y="455"/>
                      <a:pt x="750" y="456"/>
                      <a:pt x="749" y="456"/>
                    </a:cubicBezTo>
                    <a:cubicBezTo>
                      <a:pt x="749" y="456"/>
                      <a:pt x="749" y="455"/>
                      <a:pt x="749" y="455"/>
                    </a:cubicBezTo>
                    <a:cubicBezTo>
                      <a:pt x="748" y="454"/>
                      <a:pt x="749" y="454"/>
                      <a:pt x="749" y="453"/>
                    </a:cubicBezTo>
                    <a:cubicBezTo>
                      <a:pt x="749" y="453"/>
                      <a:pt x="749" y="454"/>
                      <a:pt x="749" y="454"/>
                    </a:cubicBezTo>
                    <a:cubicBezTo>
                      <a:pt x="750" y="453"/>
                      <a:pt x="750" y="452"/>
                      <a:pt x="750" y="451"/>
                    </a:cubicBezTo>
                    <a:cubicBezTo>
                      <a:pt x="750" y="451"/>
                      <a:pt x="751" y="449"/>
                      <a:pt x="751" y="449"/>
                    </a:cubicBezTo>
                    <a:cubicBezTo>
                      <a:pt x="751" y="448"/>
                      <a:pt x="752" y="447"/>
                      <a:pt x="752" y="446"/>
                    </a:cubicBezTo>
                    <a:cubicBezTo>
                      <a:pt x="753" y="445"/>
                      <a:pt x="753" y="445"/>
                      <a:pt x="753" y="444"/>
                    </a:cubicBezTo>
                    <a:cubicBezTo>
                      <a:pt x="753" y="444"/>
                      <a:pt x="753" y="443"/>
                      <a:pt x="753" y="444"/>
                    </a:cubicBezTo>
                    <a:cubicBezTo>
                      <a:pt x="753" y="444"/>
                      <a:pt x="753" y="443"/>
                      <a:pt x="753" y="443"/>
                    </a:cubicBezTo>
                    <a:cubicBezTo>
                      <a:pt x="753" y="442"/>
                      <a:pt x="753" y="442"/>
                      <a:pt x="753" y="442"/>
                    </a:cubicBezTo>
                    <a:cubicBezTo>
                      <a:pt x="752" y="442"/>
                      <a:pt x="753" y="441"/>
                      <a:pt x="753" y="441"/>
                    </a:cubicBezTo>
                    <a:cubicBezTo>
                      <a:pt x="752" y="440"/>
                      <a:pt x="752" y="440"/>
                      <a:pt x="752" y="440"/>
                    </a:cubicBezTo>
                    <a:cubicBezTo>
                      <a:pt x="752" y="440"/>
                      <a:pt x="750" y="440"/>
                      <a:pt x="750" y="439"/>
                    </a:cubicBezTo>
                    <a:cubicBezTo>
                      <a:pt x="750" y="439"/>
                      <a:pt x="749" y="438"/>
                      <a:pt x="749" y="438"/>
                    </a:cubicBezTo>
                    <a:cubicBezTo>
                      <a:pt x="749" y="437"/>
                      <a:pt x="749" y="437"/>
                      <a:pt x="749" y="437"/>
                    </a:cubicBezTo>
                    <a:cubicBezTo>
                      <a:pt x="748" y="436"/>
                      <a:pt x="748" y="436"/>
                      <a:pt x="748" y="435"/>
                    </a:cubicBezTo>
                    <a:cubicBezTo>
                      <a:pt x="748" y="434"/>
                      <a:pt x="748" y="434"/>
                      <a:pt x="747" y="434"/>
                    </a:cubicBezTo>
                    <a:cubicBezTo>
                      <a:pt x="747" y="433"/>
                      <a:pt x="747" y="433"/>
                      <a:pt x="747" y="433"/>
                    </a:cubicBezTo>
                    <a:cubicBezTo>
                      <a:pt x="747" y="431"/>
                      <a:pt x="745" y="431"/>
                      <a:pt x="745" y="430"/>
                    </a:cubicBezTo>
                    <a:cubicBezTo>
                      <a:pt x="744" y="430"/>
                      <a:pt x="743" y="429"/>
                      <a:pt x="742" y="430"/>
                    </a:cubicBezTo>
                    <a:cubicBezTo>
                      <a:pt x="742" y="430"/>
                      <a:pt x="742" y="429"/>
                      <a:pt x="741" y="430"/>
                    </a:cubicBezTo>
                    <a:cubicBezTo>
                      <a:pt x="741" y="430"/>
                      <a:pt x="741" y="430"/>
                      <a:pt x="741" y="430"/>
                    </a:cubicBezTo>
                    <a:cubicBezTo>
                      <a:pt x="741" y="430"/>
                      <a:pt x="739" y="430"/>
                      <a:pt x="740" y="431"/>
                    </a:cubicBezTo>
                    <a:cubicBezTo>
                      <a:pt x="740" y="431"/>
                      <a:pt x="739" y="430"/>
                      <a:pt x="739" y="431"/>
                    </a:cubicBezTo>
                    <a:cubicBezTo>
                      <a:pt x="739" y="431"/>
                      <a:pt x="741" y="432"/>
                      <a:pt x="740" y="432"/>
                    </a:cubicBezTo>
                    <a:cubicBezTo>
                      <a:pt x="740" y="431"/>
                      <a:pt x="735" y="434"/>
                      <a:pt x="735" y="433"/>
                    </a:cubicBezTo>
                    <a:cubicBezTo>
                      <a:pt x="734" y="433"/>
                      <a:pt x="735" y="433"/>
                      <a:pt x="735" y="433"/>
                    </a:cubicBezTo>
                    <a:cubicBezTo>
                      <a:pt x="735" y="433"/>
                      <a:pt x="734" y="434"/>
                      <a:pt x="733" y="434"/>
                    </a:cubicBezTo>
                    <a:cubicBezTo>
                      <a:pt x="733" y="434"/>
                      <a:pt x="733" y="434"/>
                      <a:pt x="732" y="434"/>
                    </a:cubicBezTo>
                    <a:cubicBezTo>
                      <a:pt x="732" y="434"/>
                      <a:pt x="732" y="434"/>
                      <a:pt x="731" y="434"/>
                    </a:cubicBezTo>
                    <a:cubicBezTo>
                      <a:pt x="731" y="434"/>
                      <a:pt x="730" y="434"/>
                      <a:pt x="730" y="434"/>
                    </a:cubicBezTo>
                    <a:cubicBezTo>
                      <a:pt x="730" y="433"/>
                      <a:pt x="730" y="432"/>
                      <a:pt x="730" y="432"/>
                    </a:cubicBezTo>
                    <a:cubicBezTo>
                      <a:pt x="730" y="433"/>
                      <a:pt x="729" y="434"/>
                      <a:pt x="730" y="434"/>
                    </a:cubicBezTo>
                    <a:cubicBezTo>
                      <a:pt x="730" y="434"/>
                      <a:pt x="731" y="433"/>
                      <a:pt x="731" y="433"/>
                    </a:cubicBezTo>
                    <a:cubicBezTo>
                      <a:pt x="731" y="432"/>
                      <a:pt x="731" y="432"/>
                      <a:pt x="730" y="431"/>
                    </a:cubicBezTo>
                    <a:cubicBezTo>
                      <a:pt x="730" y="431"/>
                      <a:pt x="729" y="431"/>
                      <a:pt x="729" y="430"/>
                    </a:cubicBezTo>
                    <a:cubicBezTo>
                      <a:pt x="729" y="430"/>
                      <a:pt x="729" y="431"/>
                      <a:pt x="730" y="431"/>
                    </a:cubicBezTo>
                    <a:cubicBezTo>
                      <a:pt x="729" y="431"/>
                      <a:pt x="728" y="429"/>
                      <a:pt x="729" y="429"/>
                    </a:cubicBezTo>
                    <a:cubicBezTo>
                      <a:pt x="729" y="429"/>
                      <a:pt x="730" y="431"/>
                      <a:pt x="731" y="430"/>
                    </a:cubicBezTo>
                    <a:cubicBezTo>
                      <a:pt x="731" y="430"/>
                      <a:pt x="730" y="430"/>
                      <a:pt x="730" y="430"/>
                    </a:cubicBezTo>
                    <a:cubicBezTo>
                      <a:pt x="730" y="430"/>
                      <a:pt x="730" y="430"/>
                      <a:pt x="730" y="429"/>
                    </a:cubicBezTo>
                    <a:cubicBezTo>
                      <a:pt x="730" y="430"/>
                      <a:pt x="730" y="429"/>
                      <a:pt x="730" y="429"/>
                    </a:cubicBezTo>
                    <a:cubicBezTo>
                      <a:pt x="729" y="429"/>
                      <a:pt x="728" y="429"/>
                      <a:pt x="728" y="428"/>
                    </a:cubicBezTo>
                    <a:cubicBezTo>
                      <a:pt x="728" y="428"/>
                      <a:pt x="730" y="427"/>
                      <a:pt x="730" y="427"/>
                    </a:cubicBezTo>
                    <a:cubicBezTo>
                      <a:pt x="729" y="427"/>
                      <a:pt x="729" y="428"/>
                      <a:pt x="729" y="427"/>
                    </a:cubicBezTo>
                    <a:cubicBezTo>
                      <a:pt x="729" y="427"/>
                      <a:pt x="728" y="428"/>
                      <a:pt x="728" y="428"/>
                    </a:cubicBezTo>
                    <a:cubicBezTo>
                      <a:pt x="728" y="428"/>
                      <a:pt x="728" y="427"/>
                      <a:pt x="728" y="427"/>
                    </a:cubicBezTo>
                    <a:cubicBezTo>
                      <a:pt x="728" y="427"/>
                      <a:pt x="727" y="427"/>
                      <a:pt x="727" y="428"/>
                    </a:cubicBezTo>
                    <a:cubicBezTo>
                      <a:pt x="727" y="428"/>
                      <a:pt x="728" y="428"/>
                      <a:pt x="728" y="428"/>
                    </a:cubicBezTo>
                    <a:cubicBezTo>
                      <a:pt x="728" y="428"/>
                      <a:pt x="727" y="429"/>
                      <a:pt x="728" y="429"/>
                    </a:cubicBezTo>
                    <a:cubicBezTo>
                      <a:pt x="728" y="429"/>
                      <a:pt x="728" y="429"/>
                      <a:pt x="727" y="429"/>
                    </a:cubicBezTo>
                    <a:cubicBezTo>
                      <a:pt x="726" y="428"/>
                      <a:pt x="725" y="427"/>
                      <a:pt x="724" y="427"/>
                    </a:cubicBezTo>
                    <a:cubicBezTo>
                      <a:pt x="724" y="427"/>
                      <a:pt x="721" y="426"/>
                      <a:pt x="721" y="426"/>
                    </a:cubicBezTo>
                    <a:cubicBezTo>
                      <a:pt x="721" y="426"/>
                      <a:pt x="723" y="426"/>
                      <a:pt x="723" y="426"/>
                    </a:cubicBezTo>
                    <a:cubicBezTo>
                      <a:pt x="723" y="426"/>
                      <a:pt x="724" y="426"/>
                      <a:pt x="724" y="426"/>
                    </a:cubicBezTo>
                    <a:cubicBezTo>
                      <a:pt x="724" y="426"/>
                      <a:pt x="724" y="426"/>
                      <a:pt x="724" y="426"/>
                    </a:cubicBezTo>
                    <a:cubicBezTo>
                      <a:pt x="724" y="426"/>
                      <a:pt x="724" y="427"/>
                      <a:pt x="725" y="426"/>
                    </a:cubicBezTo>
                    <a:cubicBezTo>
                      <a:pt x="725" y="426"/>
                      <a:pt x="725" y="426"/>
                      <a:pt x="725" y="425"/>
                    </a:cubicBezTo>
                    <a:cubicBezTo>
                      <a:pt x="725" y="425"/>
                      <a:pt x="724" y="426"/>
                      <a:pt x="724" y="425"/>
                    </a:cubicBezTo>
                    <a:cubicBezTo>
                      <a:pt x="724" y="425"/>
                      <a:pt x="723" y="425"/>
                      <a:pt x="722" y="425"/>
                    </a:cubicBezTo>
                    <a:cubicBezTo>
                      <a:pt x="722" y="426"/>
                      <a:pt x="722" y="425"/>
                      <a:pt x="722" y="425"/>
                    </a:cubicBezTo>
                    <a:cubicBezTo>
                      <a:pt x="722" y="425"/>
                      <a:pt x="722" y="425"/>
                      <a:pt x="722" y="425"/>
                    </a:cubicBezTo>
                    <a:cubicBezTo>
                      <a:pt x="722" y="426"/>
                      <a:pt x="720" y="426"/>
                      <a:pt x="719" y="426"/>
                    </a:cubicBezTo>
                    <a:cubicBezTo>
                      <a:pt x="718" y="426"/>
                      <a:pt x="716" y="427"/>
                      <a:pt x="715" y="427"/>
                    </a:cubicBezTo>
                    <a:cubicBezTo>
                      <a:pt x="715" y="426"/>
                      <a:pt x="716" y="426"/>
                      <a:pt x="717" y="426"/>
                    </a:cubicBezTo>
                    <a:cubicBezTo>
                      <a:pt x="717" y="426"/>
                      <a:pt x="718" y="426"/>
                      <a:pt x="718" y="426"/>
                    </a:cubicBezTo>
                    <a:cubicBezTo>
                      <a:pt x="718" y="425"/>
                      <a:pt x="716" y="425"/>
                      <a:pt x="717" y="424"/>
                    </a:cubicBezTo>
                    <a:cubicBezTo>
                      <a:pt x="717" y="424"/>
                      <a:pt x="717" y="424"/>
                      <a:pt x="717" y="424"/>
                    </a:cubicBezTo>
                    <a:cubicBezTo>
                      <a:pt x="717" y="424"/>
                      <a:pt x="716" y="426"/>
                      <a:pt x="716" y="426"/>
                    </a:cubicBezTo>
                    <a:cubicBezTo>
                      <a:pt x="716" y="425"/>
                      <a:pt x="716" y="425"/>
                      <a:pt x="716" y="424"/>
                    </a:cubicBezTo>
                    <a:cubicBezTo>
                      <a:pt x="716" y="424"/>
                      <a:pt x="715" y="426"/>
                      <a:pt x="715" y="426"/>
                    </a:cubicBezTo>
                    <a:cubicBezTo>
                      <a:pt x="714" y="427"/>
                      <a:pt x="713" y="427"/>
                      <a:pt x="711" y="427"/>
                    </a:cubicBezTo>
                    <a:cubicBezTo>
                      <a:pt x="712" y="427"/>
                      <a:pt x="712" y="427"/>
                      <a:pt x="712" y="427"/>
                    </a:cubicBezTo>
                    <a:cubicBezTo>
                      <a:pt x="712" y="427"/>
                      <a:pt x="712" y="427"/>
                      <a:pt x="713" y="427"/>
                    </a:cubicBezTo>
                    <a:cubicBezTo>
                      <a:pt x="713" y="426"/>
                      <a:pt x="713" y="426"/>
                      <a:pt x="713" y="426"/>
                    </a:cubicBezTo>
                    <a:cubicBezTo>
                      <a:pt x="714" y="426"/>
                      <a:pt x="713" y="426"/>
                      <a:pt x="713" y="425"/>
                    </a:cubicBezTo>
                    <a:cubicBezTo>
                      <a:pt x="713" y="426"/>
                      <a:pt x="712" y="426"/>
                      <a:pt x="712" y="427"/>
                    </a:cubicBezTo>
                    <a:cubicBezTo>
                      <a:pt x="712" y="427"/>
                      <a:pt x="711" y="427"/>
                      <a:pt x="711" y="427"/>
                    </a:cubicBezTo>
                    <a:cubicBezTo>
                      <a:pt x="711" y="427"/>
                      <a:pt x="711" y="427"/>
                      <a:pt x="711" y="427"/>
                    </a:cubicBezTo>
                    <a:cubicBezTo>
                      <a:pt x="711" y="427"/>
                      <a:pt x="711" y="427"/>
                      <a:pt x="711" y="427"/>
                    </a:cubicBezTo>
                    <a:cubicBezTo>
                      <a:pt x="711" y="428"/>
                      <a:pt x="709" y="428"/>
                      <a:pt x="708" y="428"/>
                    </a:cubicBezTo>
                    <a:cubicBezTo>
                      <a:pt x="708" y="428"/>
                      <a:pt x="707" y="428"/>
                      <a:pt x="707" y="428"/>
                    </a:cubicBezTo>
                    <a:cubicBezTo>
                      <a:pt x="707" y="428"/>
                      <a:pt x="708" y="428"/>
                      <a:pt x="709" y="428"/>
                    </a:cubicBezTo>
                    <a:cubicBezTo>
                      <a:pt x="709" y="428"/>
                      <a:pt x="709" y="427"/>
                      <a:pt x="709" y="427"/>
                    </a:cubicBezTo>
                    <a:cubicBezTo>
                      <a:pt x="709" y="427"/>
                      <a:pt x="709" y="427"/>
                      <a:pt x="709" y="426"/>
                    </a:cubicBezTo>
                    <a:cubicBezTo>
                      <a:pt x="709" y="426"/>
                      <a:pt x="709" y="426"/>
                      <a:pt x="709" y="426"/>
                    </a:cubicBezTo>
                    <a:cubicBezTo>
                      <a:pt x="709" y="426"/>
                      <a:pt x="708" y="427"/>
                      <a:pt x="708" y="426"/>
                    </a:cubicBezTo>
                    <a:cubicBezTo>
                      <a:pt x="708" y="425"/>
                      <a:pt x="708" y="425"/>
                      <a:pt x="709" y="424"/>
                    </a:cubicBezTo>
                    <a:cubicBezTo>
                      <a:pt x="709" y="424"/>
                      <a:pt x="709" y="423"/>
                      <a:pt x="708" y="423"/>
                    </a:cubicBezTo>
                    <a:cubicBezTo>
                      <a:pt x="708" y="423"/>
                      <a:pt x="708" y="423"/>
                      <a:pt x="708" y="423"/>
                    </a:cubicBezTo>
                    <a:cubicBezTo>
                      <a:pt x="708" y="424"/>
                      <a:pt x="707" y="425"/>
                      <a:pt x="707" y="426"/>
                    </a:cubicBezTo>
                    <a:cubicBezTo>
                      <a:pt x="706" y="426"/>
                      <a:pt x="706" y="427"/>
                      <a:pt x="706" y="427"/>
                    </a:cubicBezTo>
                    <a:cubicBezTo>
                      <a:pt x="706" y="427"/>
                      <a:pt x="705" y="427"/>
                      <a:pt x="705" y="427"/>
                    </a:cubicBezTo>
                    <a:cubicBezTo>
                      <a:pt x="705" y="426"/>
                      <a:pt x="704" y="426"/>
                      <a:pt x="704" y="426"/>
                    </a:cubicBezTo>
                    <a:cubicBezTo>
                      <a:pt x="704" y="426"/>
                      <a:pt x="704" y="426"/>
                      <a:pt x="703" y="427"/>
                    </a:cubicBezTo>
                    <a:cubicBezTo>
                      <a:pt x="703" y="427"/>
                      <a:pt x="702" y="427"/>
                      <a:pt x="702" y="426"/>
                    </a:cubicBezTo>
                    <a:cubicBezTo>
                      <a:pt x="701" y="428"/>
                      <a:pt x="699" y="425"/>
                      <a:pt x="698" y="426"/>
                    </a:cubicBezTo>
                    <a:cubicBezTo>
                      <a:pt x="698" y="426"/>
                      <a:pt x="699" y="426"/>
                      <a:pt x="699" y="426"/>
                    </a:cubicBezTo>
                    <a:cubicBezTo>
                      <a:pt x="699" y="426"/>
                      <a:pt x="698" y="426"/>
                      <a:pt x="697" y="427"/>
                    </a:cubicBezTo>
                    <a:cubicBezTo>
                      <a:pt x="697" y="427"/>
                      <a:pt x="696" y="427"/>
                      <a:pt x="695" y="427"/>
                    </a:cubicBezTo>
                    <a:cubicBezTo>
                      <a:pt x="695" y="427"/>
                      <a:pt x="696" y="426"/>
                      <a:pt x="695" y="426"/>
                    </a:cubicBezTo>
                    <a:cubicBezTo>
                      <a:pt x="695" y="426"/>
                      <a:pt x="695" y="427"/>
                      <a:pt x="695" y="427"/>
                    </a:cubicBezTo>
                    <a:cubicBezTo>
                      <a:pt x="694" y="428"/>
                      <a:pt x="692" y="429"/>
                      <a:pt x="692" y="429"/>
                    </a:cubicBezTo>
                    <a:cubicBezTo>
                      <a:pt x="692" y="429"/>
                      <a:pt x="691" y="429"/>
                      <a:pt x="691" y="429"/>
                    </a:cubicBezTo>
                    <a:cubicBezTo>
                      <a:pt x="691" y="429"/>
                      <a:pt x="690" y="429"/>
                      <a:pt x="690" y="428"/>
                    </a:cubicBezTo>
                    <a:cubicBezTo>
                      <a:pt x="690" y="428"/>
                      <a:pt x="691" y="428"/>
                      <a:pt x="691" y="428"/>
                    </a:cubicBezTo>
                    <a:cubicBezTo>
                      <a:pt x="690" y="428"/>
                      <a:pt x="690" y="428"/>
                      <a:pt x="690" y="428"/>
                    </a:cubicBezTo>
                    <a:cubicBezTo>
                      <a:pt x="690" y="428"/>
                      <a:pt x="689" y="428"/>
                      <a:pt x="689" y="428"/>
                    </a:cubicBezTo>
                    <a:cubicBezTo>
                      <a:pt x="688" y="428"/>
                      <a:pt x="689" y="427"/>
                      <a:pt x="688" y="427"/>
                    </a:cubicBezTo>
                    <a:cubicBezTo>
                      <a:pt x="688" y="427"/>
                      <a:pt x="688" y="426"/>
                      <a:pt x="687" y="426"/>
                    </a:cubicBezTo>
                    <a:cubicBezTo>
                      <a:pt x="686" y="426"/>
                      <a:pt x="686" y="427"/>
                      <a:pt x="685" y="428"/>
                    </a:cubicBezTo>
                    <a:cubicBezTo>
                      <a:pt x="685" y="428"/>
                      <a:pt x="683" y="429"/>
                      <a:pt x="684" y="430"/>
                    </a:cubicBezTo>
                    <a:cubicBezTo>
                      <a:pt x="685" y="430"/>
                      <a:pt x="686" y="430"/>
                      <a:pt x="687" y="430"/>
                    </a:cubicBezTo>
                    <a:cubicBezTo>
                      <a:pt x="687" y="430"/>
                      <a:pt x="688" y="430"/>
                      <a:pt x="688" y="429"/>
                    </a:cubicBezTo>
                    <a:cubicBezTo>
                      <a:pt x="689" y="429"/>
                      <a:pt x="689" y="429"/>
                      <a:pt x="689" y="429"/>
                    </a:cubicBezTo>
                    <a:cubicBezTo>
                      <a:pt x="689" y="429"/>
                      <a:pt x="689" y="430"/>
                      <a:pt x="690" y="429"/>
                    </a:cubicBezTo>
                    <a:cubicBezTo>
                      <a:pt x="690" y="429"/>
                      <a:pt x="690" y="429"/>
                      <a:pt x="690" y="429"/>
                    </a:cubicBezTo>
                    <a:cubicBezTo>
                      <a:pt x="690" y="429"/>
                      <a:pt x="690" y="429"/>
                      <a:pt x="690" y="429"/>
                    </a:cubicBezTo>
                    <a:cubicBezTo>
                      <a:pt x="690" y="429"/>
                      <a:pt x="691" y="429"/>
                      <a:pt x="691" y="429"/>
                    </a:cubicBezTo>
                    <a:cubicBezTo>
                      <a:pt x="691" y="429"/>
                      <a:pt x="691" y="429"/>
                      <a:pt x="691" y="429"/>
                    </a:cubicBezTo>
                    <a:cubicBezTo>
                      <a:pt x="691" y="429"/>
                      <a:pt x="691" y="429"/>
                      <a:pt x="691" y="429"/>
                    </a:cubicBezTo>
                    <a:cubicBezTo>
                      <a:pt x="691" y="430"/>
                      <a:pt x="690" y="430"/>
                      <a:pt x="690" y="430"/>
                    </a:cubicBezTo>
                    <a:cubicBezTo>
                      <a:pt x="690" y="430"/>
                      <a:pt x="690" y="430"/>
                      <a:pt x="690" y="430"/>
                    </a:cubicBezTo>
                    <a:cubicBezTo>
                      <a:pt x="689" y="430"/>
                      <a:pt x="689" y="430"/>
                      <a:pt x="689" y="431"/>
                    </a:cubicBezTo>
                    <a:cubicBezTo>
                      <a:pt x="689" y="431"/>
                      <a:pt x="690" y="431"/>
                      <a:pt x="690" y="431"/>
                    </a:cubicBezTo>
                    <a:cubicBezTo>
                      <a:pt x="690" y="431"/>
                      <a:pt x="690" y="432"/>
                      <a:pt x="690" y="432"/>
                    </a:cubicBezTo>
                    <a:cubicBezTo>
                      <a:pt x="691" y="432"/>
                      <a:pt x="691" y="431"/>
                      <a:pt x="692" y="431"/>
                    </a:cubicBezTo>
                    <a:cubicBezTo>
                      <a:pt x="692" y="430"/>
                      <a:pt x="693" y="430"/>
                      <a:pt x="693" y="430"/>
                    </a:cubicBezTo>
                    <a:cubicBezTo>
                      <a:pt x="693" y="430"/>
                      <a:pt x="693" y="430"/>
                      <a:pt x="693" y="430"/>
                    </a:cubicBezTo>
                    <a:cubicBezTo>
                      <a:pt x="693" y="430"/>
                      <a:pt x="693" y="430"/>
                      <a:pt x="694" y="430"/>
                    </a:cubicBezTo>
                    <a:cubicBezTo>
                      <a:pt x="693" y="430"/>
                      <a:pt x="693" y="431"/>
                      <a:pt x="693" y="431"/>
                    </a:cubicBezTo>
                    <a:cubicBezTo>
                      <a:pt x="693" y="431"/>
                      <a:pt x="693" y="431"/>
                      <a:pt x="693" y="431"/>
                    </a:cubicBezTo>
                    <a:cubicBezTo>
                      <a:pt x="693" y="431"/>
                      <a:pt x="693" y="432"/>
                      <a:pt x="693" y="431"/>
                    </a:cubicBezTo>
                    <a:cubicBezTo>
                      <a:pt x="692" y="432"/>
                      <a:pt x="694" y="431"/>
                      <a:pt x="693" y="432"/>
                    </a:cubicBezTo>
                    <a:cubicBezTo>
                      <a:pt x="693" y="432"/>
                      <a:pt x="693" y="432"/>
                      <a:pt x="693" y="432"/>
                    </a:cubicBezTo>
                    <a:cubicBezTo>
                      <a:pt x="693" y="432"/>
                      <a:pt x="693" y="432"/>
                      <a:pt x="693" y="433"/>
                    </a:cubicBezTo>
                    <a:cubicBezTo>
                      <a:pt x="693" y="433"/>
                      <a:pt x="692" y="433"/>
                      <a:pt x="692" y="433"/>
                    </a:cubicBezTo>
                    <a:cubicBezTo>
                      <a:pt x="692" y="433"/>
                      <a:pt x="692" y="433"/>
                      <a:pt x="692" y="432"/>
                    </a:cubicBezTo>
                    <a:cubicBezTo>
                      <a:pt x="692" y="432"/>
                      <a:pt x="691" y="433"/>
                      <a:pt x="691" y="433"/>
                    </a:cubicBezTo>
                    <a:cubicBezTo>
                      <a:pt x="691" y="433"/>
                      <a:pt x="690" y="433"/>
                      <a:pt x="690" y="434"/>
                    </a:cubicBezTo>
                    <a:cubicBezTo>
                      <a:pt x="690" y="434"/>
                      <a:pt x="691" y="434"/>
                      <a:pt x="691" y="434"/>
                    </a:cubicBezTo>
                    <a:cubicBezTo>
                      <a:pt x="691" y="434"/>
                      <a:pt x="692" y="434"/>
                      <a:pt x="691" y="435"/>
                    </a:cubicBezTo>
                    <a:cubicBezTo>
                      <a:pt x="691" y="435"/>
                      <a:pt x="690" y="434"/>
                      <a:pt x="689" y="434"/>
                    </a:cubicBezTo>
                    <a:cubicBezTo>
                      <a:pt x="690" y="434"/>
                      <a:pt x="690" y="435"/>
                      <a:pt x="690" y="435"/>
                    </a:cubicBezTo>
                    <a:cubicBezTo>
                      <a:pt x="690" y="435"/>
                      <a:pt x="689" y="435"/>
                      <a:pt x="689" y="435"/>
                    </a:cubicBezTo>
                    <a:cubicBezTo>
                      <a:pt x="689" y="435"/>
                      <a:pt x="689" y="436"/>
                      <a:pt x="689" y="436"/>
                    </a:cubicBezTo>
                    <a:cubicBezTo>
                      <a:pt x="690" y="436"/>
                      <a:pt x="690" y="436"/>
                      <a:pt x="690" y="436"/>
                    </a:cubicBezTo>
                    <a:cubicBezTo>
                      <a:pt x="690" y="436"/>
                      <a:pt x="690" y="437"/>
                      <a:pt x="690" y="437"/>
                    </a:cubicBezTo>
                    <a:cubicBezTo>
                      <a:pt x="690" y="437"/>
                      <a:pt x="690" y="437"/>
                      <a:pt x="691" y="437"/>
                    </a:cubicBezTo>
                    <a:cubicBezTo>
                      <a:pt x="691" y="437"/>
                      <a:pt x="692" y="437"/>
                      <a:pt x="692" y="437"/>
                    </a:cubicBezTo>
                    <a:cubicBezTo>
                      <a:pt x="692" y="437"/>
                      <a:pt x="692" y="437"/>
                      <a:pt x="692" y="437"/>
                    </a:cubicBezTo>
                    <a:cubicBezTo>
                      <a:pt x="691" y="438"/>
                      <a:pt x="693" y="437"/>
                      <a:pt x="693" y="438"/>
                    </a:cubicBezTo>
                    <a:cubicBezTo>
                      <a:pt x="693" y="438"/>
                      <a:pt x="693" y="438"/>
                      <a:pt x="693" y="438"/>
                    </a:cubicBezTo>
                    <a:cubicBezTo>
                      <a:pt x="693" y="438"/>
                      <a:pt x="694" y="439"/>
                      <a:pt x="693" y="439"/>
                    </a:cubicBezTo>
                    <a:cubicBezTo>
                      <a:pt x="694" y="439"/>
                      <a:pt x="694" y="439"/>
                      <a:pt x="694" y="439"/>
                    </a:cubicBezTo>
                    <a:cubicBezTo>
                      <a:pt x="694" y="439"/>
                      <a:pt x="694" y="439"/>
                      <a:pt x="694" y="439"/>
                    </a:cubicBezTo>
                    <a:cubicBezTo>
                      <a:pt x="694" y="439"/>
                      <a:pt x="694" y="440"/>
                      <a:pt x="694" y="440"/>
                    </a:cubicBezTo>
                    <a:cubicBezTo>
                      <a:pt x="694" y="440"/>
                      <a:pt x="693" y="439"/>
                      <a:pt x="693" y="440"/>
                    </a:cubicBezTo>
                    <a:cubicBezTo>
                      <a:pt x="693" y="440"/>
                      <a:pt x="694" y="440"/>
                      <a:pt x="694" y="440"/>
                    </a:cubicBezTo>
                    <a:cubicBezTo>
                      <a:pt x="694" y="440"/>
                      <a:pt x="694" y="440"/>
                      <a:pt x="694" y="441"/>
                    </a:cubicBezTo>
                    <a:cubicBezTo>
                      <a:pt x="694" y="441"/>
                      <a:pt x="694" y="440"/>
                      <a:pt x="694" y="440"/>
                    </a:cubicBezTo>
                    <a:cubicBezTo>
                      <a:pt x="694" y="440"/>
                      <a:pt x="693" y="441"/>
                      <a:pt x="693" y="441"/>
                    </a:cubicBezTo>
                    <a:cubicBezTo>
                      <a:pt x="693" y="440"/>
                      <a:pt x="693" y="442"/>
                      <a:pt x="693" y="442"/>
                    </a:cubicBezTo>
                    <a:cubicBezTo>
                      <a:pt x="692" y="442"/>
                      <a:pt x="692" y="441"/>
                      <a:pt x="692" y="440"/>
                    </a:cubicBezTo>
                    <a:cubicBezTo>
                      <a:pt x="692" y="441"/>
                      <a:pt x="691" y="441"/>
                      <a:pt x="691" y="442"/>
                    </a:cubicBezTo>
                    <a:cubicBezTo>
                      <a:pt x="691" y="442"/>
                      <a:pt x="690" y="443"/>
                      <a:pt x="690" y="442"/>
                    </a:cubicBezTo>
                    <a:cubicBezTo>
                      <a:pt x="690" y="441"/>
                      <a:pt x="692" y="441"/>
                      <a:pt x="692" y="440"/>
                    </a:cubicBezTo>
                    <a:cubicBezTo>
                      <a:pt x="692" y="440"/>
                      <a:pt x="692" y="440"/>
                      <a:pt x="692" y="440"/>
                    </a:cubicBezTo>
                    <a:cubicBezTo>
                      <a:pt x="692" y="440"/>
                      <a:pt x="692" y="440"/>
                      <a:pt x="691" y="440"/>
                    </a:cubicBezTo>
                    <a:cubicBezTo>
                      <a:pt x="691" y="440"/>
                      <a:pt x="691" y="440"/>
                      <a:pt x="691" y="441"/>
                    </a:cubicBezTo>
                    <a:cubicBezTo>
                      <a:pt x="691" y="441"/>
                      <a:pt x="691" y="441"/>
                      <a:pt x="691" y="440"/>
                    </a:cubicBezTo>
                    <a:cubicBezTo>
                      <a:pt x="691" y="440"/>
                      <a:pt x="690" y="439"/>
                      <a:pt x="690" y="439"/>
                    </a:cubicBezTo>
                    <a:cubicBezTo>
                      <a:pt x="690" y="439"/>
                      <a:pt x="690" y="439"/>
                      <a:pt x="690" y="439"/>
                    </a:cubicBezTo>
                    <a:cubicBezTo>
                      <a:pt x="690" y="439"/>
                      <a:pt x="689" y="439"/>
                      <a:pt x="689" y="439"/>
                    </a:cubicBezTo>
                    <a:cubicBezTo>
                      <a:pt x="689" y="439"/>
                      <a:pt x="689" y="438"/>
                      <a:pt x="689" y="438"/>
                    </a:cubicBezTo>
                    <a:cubicBezTo>
                      <a:pt x="689" y="438"/>
                      <a:pt x="688" y="438"/>
                      <a:pt x="688" y="438"/>
                    </a:cubicBezTo>
                    <a:cubicBezTo>
                      <a:pt x="688" y="438"/>
                      <a:pt x="688" y="438"/>
                      <a:pt x="687" y="438"/>
                    </a:cubicBezTo>
                    <a:cubicBezTo>
                      <a:pt x="687" y="438"/>
                      <a:pt x="688" y="437"/>
                      <a:pt x="688" y="437"/>
                    </a:cubicBezTo>
                    <a:cubicBezTo>
                      <a:pt x="688" y="437"/>
                      <a:pt x="688" y="437"/>
                      <a:pt x="688" y="437"/>
                    </a:cubicBezTo>
                    <a:cubicBezTo>
                      <a:pt x="688" y="437"/>
                      <a:pt x="688" y="437"/>
                      <a:pt x="687" y="437"/>
                    </a:cubicBezTo>
                    <a:cubicBezTo>
                      <a:pt x="687" y="437"/>
                      <a:pt x="688" y="436"/>
                      <a:pt x="687" y="437"/>
                    </a:cubicBezTo>
                    <a:cubicBezTo>
                      <a:pt x="687" y="437"/>
                      <a:pt x="687" y="437"/>
                      <a:pt x="686" y="436"/>
                    </a:cubicBezTo>
                    <a:cubicBezTo>
                      <a:pt x="686" y="436"/>
                      <a:pt x="685" y="435"/>
                      <a:pt x="685" y="436"/>
                    </a:cubicBezTo>
                    <a:cubicBezTo>
                      <a:pt x="684" y="435"/>
                      <a:pt x="685" y="436"/>
                      <a:pt x="684" y="436"/>
                    </a:cubicBezTo>
                    <a:cubicBezTo>
                      <a:pt x="684" y="436"/>
                      <a:pt x="686" y="437"/>
                      <a:pt x="685" y="437"/>
                    </a:cubicBezTo>
                    <a:cubicBezTo>
                      <a:pt x="685" y="437"/>
                      <a:pt x="685" y="438"/>
                      <a:pt x="685" y="438"/>
                    </a:cubicBezTo>
                    <a:cubicBezTo>
                      <a:pt x="685" y="438"/>
                      <a:pt x="685" y="438"/>
                      <a:pt x="685" y="438"/>
                    </a:cubicBezTo>
                    <a:cubicBezTo>
                      <a:pt x="685" y="438"/>
                      <a:pt x="685" y="438"/>
                      <a:pt x="685" y="438"/>
                    </a:cubicBezTo>
                    <a:cubicBezTo>
                      <a:pt x="685" y="438"/>
                      <a:pt x="684" y="439"/>
                      <a:pt x="685" y="439"/>
                    </a:cubicBezTo>
                    <a:cubicBezTo>
                      <a:pt x="685" y="440"/>
                      <a:pt x="683" y="441"/>
                      <a:pt x="683" y="441"/>
                    </a:cubicBezTo>
                    <a:cubicBezTo>
                      <a:pt x="683" y="440"/>
                      <a:pt x="683" y="439"/>
                      <a:pt x="683" y="439"/>
                    </a:cubicBezTo>
                    <a:cubicBezTo>
                      <a:pt x="683" y="439"/>
                      <a:pt x="682" y="439"/>
                      <a:pt x="682" y="438"/>
                    </a:cubicBezTo>
                    <a:cubicBezTo>
                      <a:pt x="682" y="438"/>
                      <a:pt x="682" y="439"/>
                      <a:pt x="682" y="439"/>
                    </a:cubicBezTo>
                    <a:cubicBezTo>
                      <a:pt x="682" y="439"/>
                      <a:pt x="682" y="437"/>
                      <a:pt x="681" y="438"/>
                    </a:cubicBezTo>
                    <a:cubicBezTo>
                      <a:pt x="681" y="438"/>
                      <a:pt x="680" y="438"/>
                      <a:pt x="680" y="438"/>
                    </a:cubicBezTo>
                    <a:cubicBezTo>
                      <a:pt x="680" y="439"/>
                      <a:pt x="679" y="439"/>
                      <a:pt x="679" y="440"/>
                    </a:cubicBezTo>
                    <a:cubicBezTo>
                      <a:pt x="679" y="440"/>
                      <a:pt x="678" y="440"/>
                      <a:pt x="678" y="440"/>
                    </a:cubicBezTo>
                    <a:cubicBezTo>
                      <a:pt x="678" y="440"/>
                      <a:pt x="678" y="440"/>
                      <a:pt x="678" y="440"/>
                    </a:cubicBezTo>
                    <a:cubicBezTo>
                      <a:pt x="678" y="440"/>
                      <a:pt x="677" y="440"/>
                      <a:pt x="677" y="440"/>
                    </a:cubicBezTo>
                    <a:cubicBezTo>
                      <a:pt x="677" y="440"/>
                      <a:pt x="677" y="440"/>
                      <a:pt x="677" y="440"/>
                    </a:cubicBezTo>
                    <a:cubicBezTo>
                      <a:pt x="676" y="440"/>
                      <a:pt x="676" y="440"/>
                      <a:pt x="676" y="440"/>
                    </a:cubicBezTo>
                    <a:cubicBezTo>
                      <a:pt x="676" y="439"/>
                      <a:pt x="676" y="439"/>
                      <a:pt x="675" y="439"/>
                    </a:cubicBezTo>
                    <a:cubicBezTo>
                      <a:pt x="674" y="440"/>
                      <a:pt x="675" y="438"/>
                      <a:pt x="675" y="438"/>
                    </a:cubicBezTo>
                    <a:cubicBezTo>
                      <a:pt x="675" y="437"/>
                      <a:pt x="674" y="437"/>
                      <a:pt x="674" y="436"/>
                    </a:cubicBezTo>
                    <a:cubicBezTo>
                      <a:pt x="674" y="436"/>
                      <a:pt x="675" y="435"/>
                      <a:pt x="675" y="435"/>
                    </a:cubicBezTo>
                    <a:cubicBezTo>
                      <a:pt x="675" y="435"/>
                      <a:pt x="674" y="436"/>
                      <a:pt x="674" y="436"/>
                    </a:cubicBezTo>
                    <a:cubicBezTo>
                      <a:pt x="674" y="436"/>
                      <a:pt x="673" y="436"/>
                      <a:pt x="673" y="436"/>
                    </a:cubicBezTo>
                    <a:cubicBezTo>
                      <a:pt x="673" y="436"/>
                      <a:pt x="673" y="436"/>
                      <a:pt x="673" y="436"/>
                    </a:cubicBezTo>
                    <a:cubicBezTo>
                      <a:pt x="673" y="435"/>
                      <a:pt x="672" y="436"/>
                      <a:pt x="672" y="436"/>
                    </a:cubicBezTo>
                    <a:cubicBezTo>
                      <a:pt x="672" y="435"/>
                      <a:pt x="672" y="434"/>
                      <a:pt x="671" y="435"/>
                    </a:cubicBezTo>
                    <a:cubicBezTo>
                      <a:pt x="671" y="435"/>
                      <a:pt x="672" y="434"/>
                      <a:pt x="671" y="434"/>
                    </a:cubicBezTo>
                    <a:cubicBezTo>
                      <a:pt x="671" y="433"/>
                      <a:pt x="670" y="434"/>
                      <a:pt x="669" y="434"/>
                    </a:cubicBezTo>
                    <a:cubicBezTo>
                      <a:pt x="669" y="433"/>
                      <a:pt x="671" y="432"/>
                      <a:pt x="670" y="432"/>
                    </a:cubicBezTo>
                    <a:cubicBezTo>
                      <a:pt x="668" y="432"/>
                      <a:pt x="668" y="433"/>
                      <a:pt x="667" y="433"/>
                    </a:cubicBezTo>
                    <a:cubicBezTo>
                      <a:pt x="667" y="433"/>
                      <a:pt x="666" y="433"/>
                      <a:pt x="666" y="433"/>
                    </a:cubicBezTo>
                    <a:cubicBezTo>
                      <a:pt x="666" y="434"/>
                      <a:pt x="667" y="434"/>
                      <a:pt x="667" y="434"/>
                    </a:cubicBezTo>
                    <a:cubicBezTo>
                      <a:pt x="666" y="434"/>
                      <a:pt x="667" y="435"/>
                      <a:pt x="667" y="435"/>
                    </a:cubicBezTo>
                    <a:cubicBezTo>
                      <a:pt x="667" y="435"/>
                      <a:pt x="667" y="435"/>
                      <a:pt x="667" y="435"/>
                    </a:cubicBezTo>
                    <a:cubicBezTo>
                      <a:pt x="667" y="435"/>
                      <a:pt x="666" y="435"/>
                      <a:pt x="666" y="435"/>
                    </a:cubicBezTo>
                    <a:cubicBezTo>
                      <a:pt x="665" y="435"/>
                      <a:pt x="665" y="436"/>
                      <a:pt x="664" y="436"/>
                    </a:cubicBezTo>
                    <a:cubicBezTo>
                      <a:pt x="663" y="435"/>
                      <a:pt x="662" y="435"/>
                      <a:pt x="661" y="435"/>
                    </a:cubicBezTo>
                    <a:cubicBezTo>
                      <a:pt x="660" y="435"/>
                      <a:pt x="660" y="434"/>
                      <a:pt x="659" y="434"/>
                    </a:cubicBezTo>
                    <a:cubicBezTo>
                      <a:pt x="658" y="433"/>
                      <a:pt x="656" y="433"/>
                      <a:pt x="656" y="432"/>
                    </a:cubicBezTo>
                    <a:cubicBezTo>
                      <a:pt x="656" y="432"/>
                      <a:pt x="657" y="432"/>
                      <a:pt x="657" y="432"/>
                    </a:cubicBezTo>
                    <a:cubicBezTo>
                      <a:pt x="657" y="432"/>
                      <a:pt x="657" y="431"/>
                      <a:pt x="657" y="431"/>
                    </a:cubicBezTo>
                    <a:cubicBezTo>
                      <a:pt x="657" y="431"/>
                      <a:pt x="657" y="430"/>
                      <a:pt x="657" y="430"/>
                    </a:cubicBezTo>
                    <a:cubicBezTo>
                      <a:pt x="657" y="430"/>
                      <a:pt x="656" y="432"/>
                      <a:pt x="656" y="432"/>
                    </a:cubicBezTo>
                    <a:cubicBezTo>
                      <a:pt x="655" y="432"/>
                      <a:pt x="655" y="432"/>
                      <a:pt x="656" y="432"/>
                    </a:cubicBezTo>
                    <a:cubicBezTo>
                      <a:pt x="656" y="433"/>
                      <a:pt x="652" y="433"/>
                      <a:pt x="652" y="433"/>
                    </a:cubicBezTo>
                    <a:cubicBezTo>
                      <a:pt x="651" y="434"/>
                      <a:pt x="651" y="434"/>
                      <a:pt x="651" y="433"/>
                    </a:cubicBezTo>
                    <a:cubicBezTo>
                      <a:pt x="651" y="432"/>
                      <a:pt x="651" y="433"/>
                      <a:pt x="652" y="432"/>
                    </a:cubicBezTo>
                    <a:cubicBezTo>
                      <a:pt x="652" y="432"/>
                      <a:pt x="653" y="431"/>
                      <a:pt x="652" y="431"/>
                    </a:cubicBezTo>
                    <a:cubicBezTo>
                      <a:pt x="652" y="430"/>
                      <a:pt x="651" y="431"/>
                      <a:pt x="651" y="432"/>
                    </a:cubicBezTo>
                    <a:cubicBezTo>
                      <a:pt x="651" y="432"/>
                      <a:pt x="650" y="432"/>
                      <a:pt x="650" y="432"/>
                    </a:cubicBezTo>
                    <a:cubicBezTo>
                      <a:pt x="650" y="433"/>
                      <a:pt x="650" y="433"/>
                      <a:pt x="650" y="434"/>
                    </a:cubicBezTo>
                    <a:cubicBezTo>
                      <a:pt x="651" y="434"/>
                      <a:pt x="650" y="434"/>
                      <a:pt x="650" y="434"/>
                    </a:cubicBezTo>
                    <a:cubicBezTo>
                      <a:pt x="647" y="434"/>
                      <a:pt x="645" y="435"/>
                      <a:pt x="643" y="436"/>
                    </a:cubicBezTo>
                    <a:cubicBezTo>
                      <a:pt x="643" y="436"/>
                      <a:pt x="642" y="437"/>
                      <a:pt x="642" y="437"/>
                    </a:cubicBezTo>
                    <a:cubicBezTo>
                      <a:pt x="642" y="437"/>
                      <a:pt x="642" y="438"/>
                      <a:pt x="641" y="438"/>
                    </a:cubicBezTo>
                    <a:cubicBezTo>
                      <a:pt x="641" y="438"/>
                      <a:pt x="642" y="437"/>
                      <a:pt x="642" y="437"/>
                    </a:cubicBezTo>
                    <a:cubicBezTo>
                      <a:pt x="642" y="437"/>
                      <a:pt x="643" y="436"/>
                      <a:pt x="643" y="436"/>
                    </a:cubicBezTo>
                    <a:cubicBezTo>
                      <a:pt x="643" y="436"/>
                      <a:pt x="644" y="436"/>
                      <a:pt x="644" y="435"/>
                    </a:cubicBezTo>
                    <a:cubicBezTo>
                      <a:pt x="644" y="436"/>
                      <a:pt x="643" y="435"/>
                      <a:pt x="643" y="435"/>
                    </a:cubicBezTo>
                    <a:cubicBezTo>
                      <a:pt x="643" y="435"/>
                      <a:pt x="641" y="436"/>
                      <a:pt x="641" y="436"/>
                    </a:cubicBezTo>
                    <a:cubicBezTo>
                      <a:pt x="641" y="435"/>
                      <a:pt x="642" y="435"/>
                      <a:pt x="642" y="435"/>
                    </a:cubicBezTo>
                    <a:cubicBezTo>
                      <a:pt x="643" y="434"/>
                      <a:pt x="643" y="434"/>
                      <a:pt x="643" y="434"/>
                    </a:cubicBezTo>
                    <a:cubicBezTo>
                      <a:pt x="643" y="433"/>
                      <a:pt x="642" y="433"/>
                      <a:pt x="642" y="433"/>
                    </a:cubicBezTo>
                    <a:cubicBezTo>
                      <a:pt x="642" y="434"/>
                      <a:pt x="641" y="434"/>
                      <a:pt x="641" y="434"/>
                    </a:cubicBezTo>
                    <a:cubicBezTo>
                      <a:pt x="641" y="434"/>
                      <a:pt x="639" y="433"/>
                      <a:pt x="639" y="434"/>
                    </a:cubicBezTo>
                    <a:cubicBezTo>
                      <a:pt x="640" y="434"/>
                      <a:pt x="640" y="434"/>
                      <a:pt x="640" y="434"/>
                    </a:cubicBezTo>
                    <a:cubicBezTo>
                      <a:pt x="640" y="434"/>
                      <a:pt x="640" y="434"/>
                      <a:pt x="640" y="435"/>
                    </a:cubicBezTo>
                    <a:cubicBezTo>
                      <a:pt x="640" y="435"/>
                      <a:pt x="640" y="435"/>
                      <a:pt x="640" y="435"/>
                    </a:cubicBezTo>
                    <a:cubicBezTo>
                      <a:pt x="639" y="436"/>
                      <a:pt x="639" y="436"/>
                      <a:pt x="640" y="436"/>
                    </a:cubicBezTo>
                    <a:cubicBezTo>
                      <a:pt x="640" y="436"/>
                      <a:pt x="639" y="437"/>
                      <a:pt x="640" y="437"/>
                    </a:cubicBezTo>
                    <a:cubicBezTo>
                      <a:pt x="640" y="437"/>
                      <a:pt x="640" y="437"/>
                      <a:pt x="640" y="437"/>
                    </a:cubicBezTo>
                    <a:cubicBezTo>
                      <a:pt x="640" y="437"/>
                      <a:pt x="640" y="437"/>
                      <a:pt x="641" y="437"/>
                    </a:cubicBezTo>
                    <a:cubicBezTo>
                      <a:pt x="640" y="437"/>
                      <a:pt x="640" y="438"/>
                      <a:pt x="640" y="438"/>
                    </a:cubicBezTo>
                    <a:cubicBezTo>
                      <a:pt x="639" y="438"/>
                      <a:pt x="639" y="438"/>
                      <a:pt x="639" y="439"/>
                    </a:cubicBezTo>
                    <a:cubicBezTo>
                      <a:pt x="638" y="439"/>
                      <a:pt x="638" y="440"/>
                      <a:pt x="638" y="440"/>
                    </a:cubicBezTo>
                    <a:cubicBezTo>
                      <a:pt x="637" y="440"/>
                      <a:pt x="637" y="439"/>
                      <a:pt x="637" y="439"/>
                    </a:cubicBezTo>
                    <a:cubicBezTo>
                      <a:pt x="637" y="441"/>
                      <a:pt x="636" y="441"/>
                      <a:pt x="635" y="442"/>
                    </a:cubicBezTo>
                    <a:cubicBezTo>
                      <a:pt x="635" y="442"/>
                      <a:pt x="635" y="442"/>
                      <a:pt x="634" y="443"/>
                    </a:cubicBezTo>
                    <a:cubicBezTo>
                      <a:pt x="634" y="443"/>
                      <a:pt x="633" y="444"/>
                      <a:pt x="632" y="444"/>
                    </a:cubicBezTo>
                    <a:cubicBezTo>
                      <a:pt x="631" y="445"/>
                      <a:pt x="629" y="444"/>
                      <a:pt x="628" y="445"/>
                    </a:cubicBezTo>
                    <a:cubicBezTo>
                      <a:pt x="628" y="446"/>
                      <a:pt x="628" y="446"/>
                      <a:pt x="629" y="445"/>
                    </a:cubicBezTo>
                    <a:cubicBezTo>
                      <a:pt x="629" y="445"/>
                      <a:pt x="630" y="445"/>
                      <a:pt x="630" y="445"/>
                    </a:cubicBezTo>
                    <a:cubicBezTo>
                      <a:pt x="630" y="445"/>
                      <a:pt x="629" y="446"/>
                      <a:pt x="628" y="446"/>
                    </a:cubicBezTo>
                    <a:cubicBezTo>
                      <a:pt x="627" y="446"/>
                      <a:pt x="626" y="447"/>
                      <a:pt x="625" y="447"/>
                    </a:cubicBezTo>
                    <a:cubicBezTo>
                      <a:pt x="626" y="446"/>
                      <a:pt x="627" y="446"/>
                      <a:pt x="628" y="446"/>
                    </a:cubicBezTo>
                    <a:cubicBezTo>
                      <a:pt x="628" y="445"/>
                      <a:pt x="626" y="446"/>
                      <a:pt x="625" y="446"/>
                    </a:cubicBezTo>
                    <a:cubicBezTo>
                      <a:pt x="625" y="446"/>
                      <a:pt x="626" y="446"/>
                      <a:pt x="626" y="446"/>
                    </a:cubicBezTo>
                    <a:cubicBezTo>
                      <a:pt x="626" y="446"/>
                      <a:pt x="625" y="446"/>
                      <a:pt x="626" y="445"/>
                    </a:cubicBezTo>
                    <a:cubicBezTo>
                      <a:pt x="626" y="445"/>
                      <a:pt x="626" y="445"/>
                      <a:pt x="626" y="445"/>
                    </a:cubicBezTo>
                    <a:cubicBezTo>
                      <a:pt x="626" y="445"/>
                      <a:pt x="624" y="446"/>
                      <a:pt x="624" y="446"/>
                    </a:cubicBezTo>
                    <a:cubicBezTo>
                      <a:pt x="624" y="445"/>
                      <a:pt x="624" y="445"/>
                      <a:pt x="624" y="445"/>
                    </a:cubicBezTo>
                    <a:cubicBezTo>
                      <a:pt x="624" y="445"/>
                      <a:pt x="624" y="445"/>
                      <a:pt x="624" y="444"/>
                    </a:cubicBezTo>
                    <a:cubicBezTo>
                      <a:pt x="624" y="444"/>
                      <a:pt x="624" y="445"/>
                      <a:pt x="624" y="445"/>
                    </a:cubicBezTo>
                    <a:cubicBezTo>
                      <a:pt x="624" y="445"/>
                      <a:pt x="624" y="445"/>
                      <a:pt x="624" y="446"/>
                    </a:cubicBezTo>
                    <a:cubicBezTo>
                      <a:pt x="624" y="446"/>
                      <a:pt x="624" y="446"/>
                      <a:pt x="624" y="446"/>
                    </a:cubicBezTo>
                    <a:cubicBezTo>
                      <a:pt x="624" y="446"/>
                      <a:pt x="623" y="446"/>
                      <a:pt x="623" y="446"/>
                    </a:cubicBezTo>
                    <a:cubicBezTo>
                      <a:pt x="623" y="446"/>
                      <a:pt x="624" y="446"/>
                      <a:pt x="623" y="446"/>
                    </a:cubicBezTo>
                    <a:cubicBezTo>
                      <a:pt x="623" y="446"/>
                      <a:pt x="623" y="446"/>
                      <a:pt x="623" y="446"/>
                    </a:cubicBezTo>
                    <a:cubicBezTo>
                      <a:pt x="623" y="446"/>
                      <a:pt x="623" y="445"/>
                      <a:pt x="623" y="445"/>
                    </a:cubicBezTo>
                    <a:cubicBezTo>
                      <a:pt x="622" y="445"/>
                      <a:pt x="622" y="444"/>
                      <a:pt x="622" y="445"/>
                    </a:cubicBezTo>
                    <a:cubicBezTo>
                      <a:pt x="621" y="445"/>
                      <a:pt x="622" y="446"/>
                      <a:pt x="622" y="446"/>
                    </a:cubicBezTo>
                    <a:cubicBezTo>
                      <a:pt x="622" y="446"/>
                      <a:pt x="622" y="446"/>
                      <a:pt x="622" y="446"/>
                    </a:cubicBezTo>
                    <a:cubicBezTo>
                      <a:pt x="623" y="447"/>
                      <a:pt x="622" y="447"/>
                      <a:pt x="622" y="447"/>
                    </a:cubicBezTo>
                    <a:cubicBezTo>
                      <a:pt x="622" y="447"/>
                      <a:pt x="624" y="447"/>
                      <a:pt x="623" y="448"/>
                    </a:cubicBezTo>
                    <a:cubicBezTo>
                      <a:pt x="623" y="448"/>
                      <a:pt x="622" y="448"/>
                      <a:pt x="622" y="449"/>
                    </a:cubicBezTo>
                    <a:cubicBezTo>
                      <a:pt x="621" y="449"/>
                      <a:pt x="620" y="449"/>
                      <a:pt x="620" y="449"/>
                    </a:cubicBezTo>
                    <a:cubicBezTo>
                      <a:pt x="620" y="448"/>
                      <a:pt x="620" y="448"/>
                      <a:pt x="620" y="448"/>
                    </a:cubicBezTo>
                    <a:cubicBezTo>
                      <a:pt x="620" y="448"/>
                      <a:pt x="620" y="447"/>
                      <a:pt x="620" y="447"/>
                    </a:cubicBezTo>
                    <a:cubicBezTo>
                      <a:pt x="619" y="448"/>
                      <a:pt x="620" y="448"/>
                      <a:pt x="619" y="448"/>
                    </a:cubicBezTo>
                    <a:cubicBezTo>
                      <a:pt x="619" y="448"/>
                      <a:pt x="619" y="449"/>
                      <a:pt x="619" y="449"/>
                    </a:cubicBezTo>
                    <a:cubicBezTo>
                      <a:pt x="619" y="450"/>
                      <a:pt x="618" y="451"/>
                      <a:pt x="617" y="451"/>
                    </a:cubicBezTo>
                    <a:cubicBezTo>
                      <a:pt x="617" y="451"/>
                      <a:pt x="618" y="450"/>
                      <a:pt x="618" y="450"/>
                    </a:cubicBezTo>
                    <a:cubicBezTo>
                      <a:pt x="618" y="450"/>
                      <a:pt x="617" y="451"/>
                      <a:pt x="617" y="451"/>
                    </a:cubicBezTo>
                    <a:cubicBezTo>
                      <a:pt x="617" y="451"/>
                      <a:pt x="617" y="451"/>
                      <a:pt x="617" y="451"/>
                    </a:cubicBezTo>
                    <a:cubicBezTo>
                      <a:pt x="617" y="451"/>
                      <a:pt x="617" y="451"/>
                      <a:pt x="617" y="450"/>
                    </a:cubicBezTo>
                    <a:cubicBezTo>
                      <a:pt x="617" y="450"/>
                      <a:pt x="616" y="451"/>
                      <a:pt x="616" y="451"/>
                    </a:cubicBezTo>
                    <a:cubicBezTo>
                      <a:pt x="615" y="451"/>
                      <a:pt x="616" y="451"/>
                      <a:pt x="615" y="451"/>
                    </a:cubicBezTo>
                    <a:cubicBezTo>
                      <a:pt x="615" y="451"/>
                      <a:pt x="614" y="452"/>
                      <a:pt x="615" y="452"/>
                    </a:cubicBezTo>
                    <a:cubicBezTo>
                      <a:pt x="615" y="452"/>
                      <a:pt x="615" y="452"/>
                      <a:pt x="615" y="452"/>
                    </a:cubicBezTo>
                    <a:cubicBezTo>
                      <a:pt x="615" y="452"/>
                      <a:pt x="616" y="451"/>
                      <a:pt x="616" y="451"/>
                    </a:cubicBezTo>
                    <a:cubicBezTo>
                      <a:pt x="617" y="452"/>
                      <a:pt x="616" y="452"/>
                      <a:pt x="616" y="453"/>
                    </a:cubicBezTo>
                    <a:cubicBezTo>
                      <a:pt x="615" y="453"/>
                      <a:pt x="614" y="455"/>
                      <a:pt x="614" y="454"/>
                    </a:cubicBezTo>
                    <a:cubicBezTo>
                      <a:pt x="614" y="454"/>
                      <a:pt x="614" y="454"/>
                      <a:pt x="614" y="454"/>
                    </a:cubicBezTo>
                    <a:cubicBezTo>
                      <a:pt x="613" y="454"/>
                      <a:pt x="613" y="454"/>
                      <a:pt x="613" y="454"/>
                    </a:cubicBezTo>
                    <a:cubicBezTo>
                      <a:pt x="613" y="454"/>
                      <a:pt x="612" y="454"/>
                      <a:pt x="612" y="454"/>
                    </a:cubicBezTo>
                    <a:cubicBezTo>
                      <a:pt x="612" y="454"/>
                      <a:pt x="611" y="454"/>
                      <a:pt x="611" y="454"/>
                    </a:cubicBezTo>
                    <a:cubicBezTo>
                      <a:pt x="611" y="455"/>
                      <a:pt x="612" y="454"/>
                      <a:pt x="612" y="454"/>
                    </a:cubicBezTo>
                    <a:cubicBezTo>
                      <a:pt x="612" y="455"/>
                      <a:pt x="612" y="455"/>
                      <a:pt x="613" y="456"/>
                    </a:cubicBezTo>
                    <a:cubicBezTo>
                      <a:pt x="613" y="456"/>
                      <a:pt x="612" y="457"/>
                      <a:pt x="612" y="458"/>
                    </a:cubicBezTo>
                    <a:cubicBezTo>
                      <a:pt x="612" y="458"/>
                      <a:pt x="611" y="459"/>
                      <a:pt x="611" y="460"/>
                    </a:cubicBezTo>
                    <a:cubicBezTo>
                      <a:pt x="610" y="460"/>
                      <a:pt x="609" y="461"/>
                      <a:pt x="609" y="460"/>
                    </a:cubicBezTo>
                    <a:cubicBezTo>
                      <a:pt x="609" y="460"/>
                      <a:pt x="610" y="460"/>
                      <a:pt x="610" y="460"/>
                    </a:cubicBezTo>
                    <a:cubicBezTo>
                      <a:pt x="610" y="460"/>
                      <a:pt x="610" y="459"/>
                      <a:pt x="610" y="459"/>
                    </a:cubicBezTo>
                    <a:cubicBezTo>
                      <a:pt x="610" y="459"/>
                      <a:pt x="609" y="460"/>
                      <a:pt x="609" y="460"/>
                    </a:cubicBezTo>
                    <a:cubicBezTo>
                      <a:pt x="609" y="460"/>
                      <a:pt x="609" y="460"/>
                      <a:pt x="608" y="460"/>
                    </a:cubicBezTo>
                    <a:cubicBezTo>
                      <a:pt x="608" y="460"/>
                      <a:pt x="608" y="459"/>
                      <a:pt x="608" y="459"/>
                    </a:cubicBezTo>
                    <a:cubicBezTo>
                      <a:pt x="608" y="459"/>
                      <a:pt x="608" y="459"/>
                      <a:pt x="608" y="458"/>
                    </a:cubicBezTo>
                    <a:cubicBezTo>
                      <a:pt x="608" y="459"/>
                      <a:pt x="608" y="460"/>
                      <a:pt x="608" y="460"/>
                    </a:cubicBezTo>
                    <a:cubicBezTo>
                      <a:pt x="608" y="460"/>
                      <a:pt x="607" y="460"/>
                      <a:pt x="607" y="460"/>
                    </a:cubicBezTo>
                    <a:cubicBezTo>
                      <a:pt x="607" y="461"/>
                      <a:pt x="608" y="461"/>
                      <a:pt x="608" y="461"/>
                    </a:cubicBezTo>
                    <a:cubicBezTo>
                      <a:pt x="609" y="461"/>
                      <a:pt x="609" y="461"/>
                      <a:pt x="610" y="461"/>
                    </a:cubicBezTo>
                    <a:cubicBezTo>
                      <a:pt x="611" y="460"/>
                      <a:pt x="610" y="462"/>
                      <a:pt x="610" y="462"/>
                    </a:cubicBezTo>
                    <a:cubicBezTo>
                      <a:pt x="610" y="463"/>
                      <a:pt x="609" y="462"/>
                      <a:pt x="609" y="463"/>
                    </a:cubicBezTo>
                    <a:cubicBezTo>
                      <a:pt x="609" y="464"/>
                      <a:pt x="609" y="463"/>
                      <a:pt x="609" y="463"/>
                    </a:cubicBezTo>
                    <a:cubicBezTo>
                      <a:pt x="608" y="464"/>
                      <a:pt x="608" y="464"/>
                      <a:pt x="608" y="465"/>
                    </a:cubicBezTo>
                    <a:cubicBezTo>
                      <a:pt x="608" y="464"/>
                      <a:pt x="609" y="465"/>
                      <a:pt x="609" y="465"/>
                    </a:cubicBezTo>
                    <a:cubicBezTo>
                      <a:pt x="609" y="465"/>
                      <a:pt x="608" y="465"/>
                      <a:pt x="608" y="465"/>
                    </a:cubicBezTo>
                    <a:cubicBezTo>
                      <a:pt x="608" y="465"/>
                      <a:pt x="608" y="465"/>
                      <a:pt x="608" y="465"/>
                    </a:cubicBezTo>
                    <a:cubicBezTo>
                      <a:pt x="609" y="466"/>
                      <a:pt x="608" y="467"/>
                      <a:pt x="608" y="468"/>
                    </a:cubicBezTo>
                    <a:cubicBezTo>
                      <a:pt x="608" y="468"/>
                      <a:pt x="608" y="470"/>
                      <a:pt x="608" y="470"/>
                    </a:cubicBezTo>
                    <a:cubicBezTo>
                      <a:pt x="609" y="470"/>
                      <a:pt x="608" y="471"/>
                      <a:pt x="609" y="471"/>
                    </a:cubicBezTo>
                    <a:cubicBezTo>
                      <a:pt x="609" y="472"/>
                      <a:pt x="609" y="473"/>
                      <a:pt x="609" y="474"/>
                    </a:cubicBezTo>
                    <a:cubicBezTo>
                      <a:pt x="609" y="474"/>
                      <a:pt x="608" y="474"/>
                      <a:pt x="608" y="474"/>
                    </a:cubicBezTo>
                    <a:cubicBezTo>
                      <a:pt x="608" y="474"/>
                      <a:pt x="608" y="474"/>
                      <a:pt x="608" y="475"/>
                    </a:cubicBezTo>
                    <a:cubicBezTo>
                      <a:pt x="608" y="475"/>
                      <a:pt x="609" y="474"/>
                      <a:pt x="609" y="474"/>
                    </a:cubicBezTo>
                    <a:cubicBezTo>
                      <a:pt x="609" y="474"/>
                      <a:pt x="609" y="475"/>
                      <a:pt x="609" y="475"/>
                    </a:cubicBezTo>
                    <a:cubicBezTo>
                      <a:pt x="609" y="474"/>
                      <a:pt x="609" y="474"/>
                      <a:pt x="610" y="474"/>
                    </a:cubicBezTo>
                    <a:cubicBezTo>
                      <a:pt x="610" y="476"/>
                      <a:pt x="608" y="474"/>
                      <a:pt x="608" y="476"/>
                    </a:cubicBezTo>
                    <a:cubicBezTo>
                      <a:pt x="607" y="476"/>
                      <a:pt x="607" y="476"/>
                      <a:pt x="607" y="476"/>
                    </a:cubicBezTo>
                    <a:cubicBezTo>
                      <a:pt x="607" y="476"/>
                      <a:pt x="606" y="475"/>
                      <a:pt x="606" y="475"/>
                    </a:cubicBezTo>
                    <a:cubicBezTo>
                      <a:pt x="605" y="474"/>
                      <a:pt x="605" y="474"/>
                      <a:pt x="604" y="474"/>
                    </a:cubicBezTo>
                    <a:cubicBezTo>
                      <a:pt x="603" y="474"/>
                      <a:pt x="603" y="474"/>
                      <a:pt x="602" y="474"/>
                    </a:cubicBezTo>
                    <a:cubicBezTo>
                      <a:pt x="602" y="474"/>
                      <a:pt x="602" y="474"/>
                      <a:pt x="601" y="474"/>
                    </a:cubicBezTo>
                    <a:cubicBezTo>
                      <a:pt x="601" y="474"/>
                      <a:pt x="601" y="474"/>
                      <a:pt x="601" y="474"/>
                    </a:cubicBezTo>
                    <a:cubicBezTo>
                      <a:pt x="600" y="474"/>
                      <a:pt x="600" y="474"/>
                      <a:pt x="600" y="474"/>
                    </a:cubicBezTo>
                    <a:cubicBezTo>
                      <a:pt x="600" y="474"/>
                      <a:pt x="599" y="473"/>
                      <a:pt x="599" y="473"/>
                    </a:cubicBezTo>
                    <a:cubicBezTo>
                      <a:pt x="599" y="472"/>
                      <a:pt x="596" y="472"/>
                      <a:pt x="596" y="472"/>
                    </a:cubicBezTo>
                    <a:cubicBezTo>
                      <a:pt x="596" y="472"/>
                      <a:pt x="596" y="471"/>
                      <a:pt x="595" y="471"/>
                    </a:cubicBezTo>
                    <a:cubicBezTo>
                      <a:pt x="595" y="470"/>
                      <a:pt x="594" y="471"/>
                      <a:pt x="594" y="470"/>
                    </a:cubicBezTo>
                    <a:cubicBezTo>
                      <a:pt x="593" y="470"/>
                      <a:pt x="594" y="470"/>
                      <a:pt x="593" y="470"/>
                    </a:cubicBezTo>
                    <a:cubicBezTo>
                      <a:pt x="593" y="470"/>
                      <a:pt x="593" y="470"/>
                      <a:pt x="593" y="470"/>
                    </a:cubicBezTo>
                    <a:cubicBezTo>
                      <a:pt x="592" y="470"/>
                      <a:pt x="592" y="469"/>
                      <a:pt x="593" y="469"/>
                    </a:cubicBezTo>
                    <a:cubicBezTo>
                      <a:pt x="593" y="469"/>
                      <a:pt x="592" y="468"/>
                      <a:pt x="592" y="468"/>
                    </a:cubicBezTo>
                    <a:cubicBezTo>
                      <a:pt x="592" y="467"/>
                      <a:pt x="592" y="467"/>
                      <a:pt x="592" y="466"/>
                    </a:cubicBezTo>
                    <a:cubicBezTo>
                      <a:pt x="592" y="465"/>
                      <a:pt x="592" y="465"/>
                      <a:pt x="591" y="464"/>
                    </a:cubicBezTo>
                    <a:cubicBezTo>
                      <a:pt x="591" y="464"/>
                      <a:pt x="591" y="464"/>
                      <a:pt x="591" y="464"/>
                    </a:cubicBezTo>
                    <a:cubicBezTo>
                      <a:pt x="591" y="463"/>
                      <a:pt x="591" y="463"/>
                      <a:pt x="591" y="463"/>
                    </a:cubicBezTo>
                    <a:cubicBezTo>
                      <a:pt x="591" y="462"/>
                      <a:pt x="592" y="461"/>
                      <a:pt x="591" y="460"/>
                    </a:cubicBezTo>
                    <a:cubicBezTo>
                      <a:pt x="591" y="460"/>
                      <a:pt x="591" y="459"/>
                      <a:pt x="592" y="459"/>
                    </a:cubicBezTo>
                    <a:cubicBezTo>
                      <a:pt x="592" y="458"/>
                      <a:pt x="591" y="458"/>
                      <a:pt x="591" y="458"/>
                    </a:cubicBezTo>
                    <a:cubicBezTo>
                      <a:pt x="592" y="457"/>
                      <a:pt x="591" y="457"/>
                      <a:pt x="591" y="456"/>
                    </a:cubicBezTo>
                    <a:cubicBezTo>
                      <a:pt x="591" y="456"/>
                      <a:pt x="591" y="456"/>
                      <a:pt x="590" y="456"/>
                    </a:cubicBezTo>
                    <a:cubicBezTo>
                      <a:pt x="590" y="456"/>
                      <a:pt x="590" y="456"/>
                      <a:pt x="589" y="455"/>
                    </a:cubicBezTo>
                    <a:cubicBezTo>
                      <a:pt x="589" y="455"/>
                      <a:pt x="589" y="455"/>
                      <a:pt x="589" y="454"/>
                    </a:cubicBezTo>
                    <a:cubicBezTo>
                      <a:pt x="589" y="454"/>
                      <a:pt x="589" y="453"/>
                      <a:pt x="588" y="453"/>
                    </a:cubicBezTo>
                    <a:cubicBezTo>
                      <a:pt x="588" y="453"/>
                      <a:pt x="588" y="451"/>
                      <a:pt x="588" y="451"/>
                    </a:cubicBezTo>
                    <a:cubicBezTo>
                      <a:pt x="588" y="450"/>
                      <a:pt x="587" y="450"/>
                      <a:pt x="587" y="450"/>
                    </a:cubicBezTo>
                    <a:cubicBezTo>
                      <a:pt x="586" y="449"/>
                      <a:pt x="586" y="449"/>
                      <a:pt x="586" y="448"/>
                    </a:cubicBezTo>
                    <a:cubicBezTo>
                      <a:pt x="586" y="448"/>
                      <a:pt x="586" y="448"/>
                      <a:pt x="586" y="447"/>
                    </a:cubicBezTo>
                    <a:cubicBezTo>
                      <a:pt x="586" y="447"/>
                      <a:pt x="587" y="447"/>
                      <a:pt x="587" y="447"/>
                    </a:cubicBezTo>
                    <a:cubicBezTo>
                      <a:pt x="586" y="447"/>
                      <a:pt x="586" y="447"/>
                      <a:pt x="586" y="446"/>
                    </a:cubicBezTo>
                    <a:cubicBezTo>
                      <a:pt x="586" y="446"/>
                      <a:pt x="586" y="446"/>
                      <a:pt x="586" y="446"/>
                    </a:cubicBezTo>
                    <a:cubicBezTo>
                      <a:pt x="586" y="445"/>
                      <a:pt x="586" y="445"/>
                      <a:pt x="586" y="444"/>
                    </a:cubicBezTo>
                    <a:cubicBezTo>
                      <a:pt x="586" y="443"/>
                      <a:pt x="585" y="443"/>
                      <a:pt x="585" y="442"/>
                    </a:cubicBezTo>
                    <a:cubicBezTo>
                      <a:pt x="585" y="441"/>
                      <a:pt x="585" y="440"/>
                      <a:pt x="585" y="440"/>
                    </a:cubicBezTo>
                    <a:cubicBezTo>
                      <a:pt x="584" y="440"/>
                      <a:pt x="585" y="439"/>
                      <a:pt x="584" y="438"/>
                    </a:cubicBezTo>
                    <a:cubicBezTo>
                      <a:pt x="584" y="438"/>
                      <a:pt x="584" y="438"/>
                      <a:pt x="583" y="438"/>
                    </a:cubicBezTo>
                    <a:cubicBezTo>
                      <a:pt x="583" y="438"/>
                      <a:pt x="583" y="438"/>
                      <a:pt x="583" y="437"/>
                    </a:cubicBezTo>
                    <a:cubicBezTo>
                      <a:pt x="583" y="437"/>
                      <a:pt x="583" y="437"/>
                      <a:pt x="583" y="436"/>
                    </a:cubicBezTo>
                    <a:cubicBezTo>
                      <a:pt x="583" y="436"/>
                      <a:pt x="582" y="436"/>
                      <a:pt x="582" y="436"/>
                    </a:cubicBezTo>
                    <a:cubicBezTo>
                      <a:pt x="582" y="436"/>
                      <a:pt x="582" y="435"/>
                      <a:pt x="582" y="435"/>
                    </a:cubicBezTo>
                    <a:cubicBezTo>
                      <a:pt x="582" y="434"/>
                      <a:pt x="581" y="435"/>
                      <a:pt x="581" y="435"/>
                    </a:cubicBezTo>
                    <a:cubicBezTo>
                      <a:pt x="581" y="435"/>
                      <a:pt x="581" y="434"/>
                      <a:pt x="581" y="434"/>
                    </a:cubicBezTo>
                    <a:cubicBezTo>
                      <a:pt x="580" y="434"/>
                      <a:pt x="580" y="433"/>
                      <a:pt x="580" y="433"/>
                    </a:cubicBezTo>
                    <a:cubicBezTo>
                      <a:pt x="580" y="433"/>
                      <a:pt x="580" y="433"/>
                      <a:pt x="580" y="433"/>
                    </a:cubicBezTo>
                    <a:cubicBezTo>
                      <a:pt x="579" y="433"/>
                      <a:pt x="580" y="433"/>
                      <a:pt x="579" y="433"/>
                    </a:cubicBezTo>
                    <a:cubicBezTo>
                      <a:pt x="579" y="433"/>
                      <a:pt x="579" y="433"/>
                      <a:pt x="579" y="433"/>
                    </a:cubicBezTo>
                    <a:cubicBezTo>
                      <a:pt x="579" y="433"/>
                      <a:pt x="578" y="433"/>
                      <a:pt x="578" y="433"/>
                    </a:cubicBezTo>
                    <a:cubicBezTo>
                      <a:pt x="577" y="433"/>
                      <a:pt x="577" y="433"/>
                      <a:pt x="576" y="433"/>
                    </a:cubicBezTo>
                    <a:cubicBezTo>
                      <a:pt x="576" y="433"/>
                      <a:pt x="575" y="433"/>
                      <a:pt x="575" y="433"/>
                    </a:cubicBezTo>
                    <a:cubicBezTo>
                      <a:pt x="574" y="433"/>
                      <a:pt x="573" y="432"/>
                      <a:pt x="573" y="432"/>
                    </a:cubicBezTo>
                    <a:cubicBezTo>
                      <a:pt x="572" y="432"/>
                      <a:pt x="572" y="433"/>
                      <a:pt x="571" y="433"/>
                    </a:cubicBezTo>
                    <a:cubicBezTo>
                      <a:pt x="570" y="433"/>
                      <a:pt x="570" y="433"/>
                      <a:pt x="570" y="433"/>
                    </a:cubicBezTo>
                    <a:cubicBezTo>
                      <a:pt x="569" y="433"/>
                      <a:pt x="569" y="433"/>
                      <a:pt x="569" y="434"/>
                    </a:cubicBezTo>
                    <a:cubicBezTo>
                      <a:pt x="568" y="435"/>
                      <a:pt x="567" y="436"/>
                      <a:pt x="566" y="437"/>
                    </a:cubicBezTo>
                    <a:cubicBezTo>
                      <a:pt x="566" y="437"/>
                      <a:pt x="566" y="438"/>
                      <a:pt x="565" y="438"/>
                    </a:cubicBezTo>
                    <a:cubicBezTo>
                      <a:pt x="565" y="438"/>
                      <a:pt x="565" y="439"/>
                      <a:pt x="565" y="439"/>
                    </a:cubicBezTo>
                    <a:cubicBezTo>
                      <a:pt x="565" y="439"/>
                      <a:pt x="564" y="439"/>
                      <a:pt x="564" y="440"/>
                    </a:cubicBezTo>
                    <a:cubicBezTo>
                      <a:pt x="564" y="440"/>
                      <a:pt x="563" y="440"/>
                      <a:pt x="563" y="440"/>
                    </a:cubicBezTo>
                    <a:cubicBezTo>
                      <a:pt x="563" y="441"/>
                      <a:pt x="562" y="441"/>
                      <a:pt x="562" y="442"/>
                    </a:cubicBezTo>
                    <a:cubicBezTo>
                      <a:pt x="562" y="442"/>
                      <a:pt x="561" y="442"/>
                      <a:pt x="561" y="442"/>
                    </a:cubicBezTo>
                    <a:cubicBezTo>
                      <a:pt x="560" y="442"/>
                      <a:pt x="560" y="441"/>
                      <a:pt x="560" y="441"/>
                    </a:cubicBezTo>
                    <a:cubicBezTo>
                      <a:pt x="559" y="441"/>
                      <a:pt x="559" y="441"/>
                      <a:pt x="559" y="440"/>
                    </a:cubicBezTo>
                    <a:cubicBezTo>
                      <a:pt x="558" y="440"/>
                      <a:pt x="558" y="440"/>
                      <a:pt x="557" y="440"/>
                    </a:cubicBezTo>
                    <a:cubicBezTo>
                      <a:pt x="557" y="439"/>
                      <a:pt x="557" y="439"/>
                      <a:pt x="557" y="439"/>
                    </a:cubicBezTo>
                    <a:cubicBezTo>
                      <a:pt x="556" y="438"/>
                      <a:pt x="556" y="438"/>
                      <a:pt x="555" y="438"/>
                    </a:cubicBezTo>
                    <a:cubicBezTo>
                      <a:pt x="555" y="438"/>
                      <a:pt x="554" y="438"/>
                      <a:pt x="554" y="437"/>
                    </a:cubicBezTo>
                    <a:cubicBezTo>
                      <a:pt x="553" y="436"/>
                      <a:pt x="552" y="436"/>
                      <a:pt x="552" y="435"/>
                    </a:cubicBezTo>
                    <a:cubicBezTo>
                      <a:pt x="551" y="434"/>
                      <a:pt x="551" y="433"/>
                      <a:pt x="551" y="432"/>
                    </a:cubicBezTo>
                    <a:cubicBezTo>
                      <a:pt x="551" y="431"/>
                      <a:pt x="551" y="431"/>
                      <a:pt x="551" y="430"/>
                    </a:cubicBezTo>
                    <a:cubicBezTo>
                      <a:pt x="551" y="430"/>
                      <a:pt x="551" y="429"/>
                      <a:pt x="551" y="428"/>
                    </a:cubicBezTo>
                    <a:cubicBezTo>
                      <a:pt x="551" y="428"/>
                      <a:pt x="551" y="428"/>
                      <a:pt x="551" y="427"/>
                    </a:cubicBezTo>
                    <a:cubicBezTo>
                      <a:pt x="551" y="427"/>
                      <a:pt x="551" y="426"/>
                      <a:pt x="551" y="426"/>
                    </a:cubicBezTo>
                    <a:cubicBezTo>
                      <a:pt x="551" y="425"/>
                      <a:pt x="551" y="425"/>
                      <a:pt x="550" y="424"/>
                    </a:cubicBezTo>
                    <a:cubicBezTo>
                      <a:pt x="550" y="424"/>
                      <a:pt x="550" y="424"/>
                      <a:pt x="550" y="423"/>
                    </a:cubicBezTo>
                    <a:cubicBezTo>
                      <a:pt x="550" y="423"/>
                      <a:pt x="549" y="423"/>
                      <a:pt x="549" y="422"/>
                    </a:cubicBezTo>
                    <a:cubicBezTo>
                      <a:pt x="549" y="422"/>
                      <a:pt x="549" y="422"/>
                      <a:pt x="548" y="422"/>
                    </a:cubicBezTo>
                    <a:cubicBezTo>
                      <a:pt x="547" y="421"/>
                      <a:pt x="547" y="421"/>
                      <a:pt x="546" y="420"/>
                    </a:cubicBezTo>
                    <a:cubicBezTo>
                      <a:pt x="546" y="419"/>
                      <a:pt x="546" y="418"/>
                      <a:pt x="545" y="418"/>
                    </a:cubicBezTo>
                    <a:cubicBezTo>
                      <a:pt x="544" y="417"/>
                      <a:pt x="544" y="416"/>
                      <a:pt x="544" y="416"/>
                    </a:cubicBezTo>
                    <a:cubicBezTo>
                      <a:pt x="544" y="415"/>
                      <a:pt x="543" y="415"/>
                      <a:pt x="542" y="415"/>
                    </a:cubicBezTo>
                    <a:cubicBezTo>
                      <a:pt x="542" y="414"/>
                      <a:pt x="542" y="414"/>
                      <a:pt x="541" y="413"/>
                    </a:cubicBezTo>
                    <a:cubicBezTo>
                      <a:pt x="541" y="412"/>
                      <a:pt x="541" y="411"/>
                      <a:pt x="541" y="411"/>
                    </a:cubicBezTo>
                    <a:cubicBezTo>
                      <a:pt x="540" y="411"/>
                      <a:pt x="539" y="411"/>
                      <a:pt x="538" y="411"/>
                    </a:cubicBezTo>
                    <a:cubicBezTo>
                      <a:pt x="537" y="411"/>
                      <a:pt x="535" y="411"/>
                      <a:pt x="533" y="411"/>
                    </a:cubicBezTo>
                    <a:cubicBezTo>
                      <a:pt x="531" y="411"/>
                      <a:pt x="529" y="411"/>
                      <a:pt x="526" y="411"/>
                    </a:cubicBezTo>
                    <a:cubicBezTo>
                      <a:pt x="526" y="411"/>
                      <a:pt x="525" y="411"/>
                      <a:pt x="524" y="411"/>
                    </a:cubicBezTo>
                    <a:cubicBezTo>
                      <a:pt x="524" y="412"/>
                      <a:pt x="524" y="412"/>
                      <a:pt x="524" y="413"/>
                    </a:cubicBezTo>
                    <a:cubicBezTo>
                      <a:pt x="524" y="413"/>
                      <a:pt x="523" y="414"/>
                      <a:pt x="523" y="415"/>
                    </a:cubicBezTo>
                    <a:cubicBezTo>
                      <a:pt x="523" y="416"/>
                      <a:pt x="522" y="416"/>
                      <a:pt x="521" y="416"/>
                    </a:cubicBezTo>
                    <a:cubicBezTo>
                      <a:pt x="520" y="416"/>
                      <a:pt x="519" y="416"/>
                      <a:pt x="518" y="416"/>
                    </a:cubicBezTo>
                    <a:cubicBezTo>
                      <a:pt x="516" y="416"/>
                      <a:pt x="514" y="416"/>
                      <a:pt x="512" y="416"/>
                    </a:cubicBezTo>
                    <a:cubicBezTo>
                      <a:pt x="512" y="416"/>
                      <a:pt x="511" y="416"/>
                      <a:pt x="510" y="416"/>
                    </a:cubicBezTo>
                    <a:cubicBezTo>
                      <a:pt x="507" y="416"/>
                      <a:pt x="503" y="416"/>
                      <a:pt x="500" y="416"/>
                    </a:cubicBezTo>
                    <a:cubicBezTo>
                      <a:pt x="498" y="416"/>
                      <a:pt x="496" y="416"/>
                      <a:pt x="494" y="415"/>
                    </a:cubicBezTo>
                    <a:cubicBezTo>
                      <a:pt x="493" y="414"/>
                      <a:pt x="491" y="413"/>
                      <a:pt x="489" y="413"/>
                    </a:cubicBezTo>
                    <a:cubicBezTo>
                      <a:pt x="481" y="409"/>
                      <a:pt x="474" y="406"/>
                      <a:pt x="466" y="403"/>
                    </a:cubicBezTo>
                    <a:cubicBezTo>
                      <a:pt x="466" y="403"/>
                      <a:pt x="467" y="402"/>
                      <a:pt x="467" y="402"/>
                    </a:cubicBezTo>
                    <a:cubicBezTo>
                      <a:pt x="467" y="401"/>
                      <a:pt x="468" y="401"/>
                      <a:pt x="468" y="401"/>
                    </a:cubicBezTo>
                    <a:cubicBezTo>
                      <a:pt x="460" y="401"/>
                      <a:pt x="453" y="402"/>
                      <a:pt x="445" y="403"/>
                    </a:cubicBezTo>
                    <a:cubicBezTo>
                      <a:pt x="445" y="403"/>
                      <a:pt x="445" y="401"/>
                      <a:pt x="445" y="401"/>
                    </a:cubicBezTo>
                    <a:cubicBezTo>
                      <a:pt x="445" y="401"/>
                      <a:pt x="445" y="402"/>
                      <a:pt x="445" y="402"/>
                    </a:cubicBezTo>
                    <a:cubicBezTo>
                      <a:pt x="445" y="402"/>
                      <a:pt x="445" y="402"/>
                      <a:pt x="445" y="401"/>
                    </a:cubicBezTo>
                    <a:cubicBezTo>
                      <a:pt x="445" y="401"/>
                      <a:pt x="445" y="400"/>
                      <a:pt x="445" y="401"/>
                    </a:cubicBezTo>
                    <a:cubicBezTo>
                      <a:pt x="445" y="401"/>
                      <a:pt x="445" y="401"/>
                      <a:pt x="444" y="401"/>
                    </a:cubicBezTo>
                    <a:cubicBezTo>
                      <a:pt x="444" y="401"/>
                      <a:pt x="445" y="398"/>
                      <a:pt x="446" y="398"/>
                    </a:cubicBezTo>
                    <a:cubicBezTo>
                      <a:pt x="446" y="397"/>
                      <a:pt x="446" y="395"/>
                      <a:pt x="445" y="394"/>
                    </a:cubicBezTo>
                    <a:cubicBezTo>
                      <a:pt x="445" y="393"/>
                      <a:pt x="444" y="393"/>
                      <a:pt x="444" y="392"/>
                    </a:cubicBezTo>
                    <a:cubicBezTo>
                      <a:pt x="443" y="392"/>
                      <a:pt x="443" y="391"/>
                      <a:pt x="443" y="391"/>
                    </a:cubicBezTo>
                    <a:cubicBezTo>
                      <a:pt x="442" y="391"/>
                      <a:pt x="442" y="389"/>
                      <a:pt x="441" y="389"/>
                    </a:cubicBezTo>
                    <a:cubicBezTo>
                      <a:pt x="440" y="389"/>
                      <a:pt x="440" y="390"/>
                      <a:pt x="439" y="390"/>
                    </a:cubicBezTo>
                    <a:cubicBezTo>
                      <a:pt x="439" y="390"/>
                      <a:pt x="439" y="389"/>
                      <a:pt x="439" y="389"/>
                    </a:cubicBezTo>
                    <a:cubicBezTo>
                      <a:pt x="439" y="388"/>
                      <a:pt x="439" y="388"/>
                      <a:pt x="439" y="388"/>
                    </a:cubicBezTo>
                    <a:cubicBezTo>
                      <a:pt x="439" y="387"/>
                      <a:pt x="439" y="387"/>
                      <a:pt x="439" y="386"/>
                    </a:cubicBezTo>
                    <a:cubicBezTo>
                      <a:pt x="438" y="386"/>
                      <a:pt x="437" y="386"/>
                      <a:pt x="436" y="386"/>
                    </a:cubicBezTo>
                    <a:cubicBezTo>
                      <a:pt x="436" y="386"/>
                      <a:pt x="435" y="386"/>
                      <a:pt x="434" y="386"/>
                    </a:cubicBezTo>
                    <a:cubicBezTo>
                      <a:pt x="434" y="386"/>
                      <a:pt x="433" y="385"/>
                      <a:pt x="434" y="385"/>
                    </a:cubicBezTo>
                    <a:cubicBezTo>
                      <a:pt x="433" y="385"/>
                      <a:pt x="433" y="384"/>
                      <a:pt x="433" y="384"/>
                    </a:cubicBezTo>
                    <a:cubicBezTo>
                      <a:pt x="433" y="383"/>
                      <a:pt x="432" y="383"/>
                      <a:pt x="432" y="383"/>
                    </a:cubicBezTo>
                    <a:cubicBezTo>
                      <a:pt x="432" y="382"/>
                      <a:pt x="431" y="382"/>
                      <a:pt x="430" y="382"/>
                    </a:cubicBezTo>
                    <a:cubicBezTo>
                      <a:pt x="430" y="382"/>
                      <a:pt x="429" y="382"/>
                      <a:pt x="429" y="382"/>
                    </a:cubicBezTo>
                    <a:cubicBezTo>
                      <a:pt x="429" y="382"/>
                      <a:pt x="429" y="382"/>
                      <a:pt x="429" y="382"/>
                    </a:cubicBezTo>
                    <a:cubicBezTo>
                      <a:pt x="428" y="382"/>
                      <a:pt x="428" y="382"/>
                      <a:pt x="428" y="382"/>
                    </a:cubicBezTo>
                    <a:cubicBezTo>
                      <a:pt x="427" y="381"/>
                      <a:pt x="426" y="381"/>
                      <a:pt x="426" y="381"/>
                    </a:cubicBezTo>
                    <a:cubicBezTo>
                      <a:pt x="425" y="381"/>
                      <a:pt x="424" y="381"/>
                      <a:pt x="424" y="382"/>
                    </a:cubicBezTo>
                    <a:cubicBezTo>
                      <a:pt x="423" y="382"/>
                      <a:pt x="423" y="381"/>
                      <a:pt x="423" y="381"/>
                    </a:cubicBezTo>
                    <a:cubicBezTo>
                      <a:pt x="423" y="381"/>
                      <a:pt x="422" y="380"/>
                      <a:pt x="422" y="380"/>
                    </a:cubicBezTo>
                    <a:cubicBezTo>
                      <a:pt x="422" y="379"/>
                      <a:pt x="423" y="379"/>
                      <a:pt x="423" y="379"/>
                    </a:cubicBezTo>
                    <a:cubicBezTo>
                      <a:pt x="423" y="379"/>
                      <a:pt x="423" y="378"/>
                      <a:pt x="423" y="378"/>
                    </a:cubicBezTo>
                    <a:cubicBezTo>
                      <a:pt x="423" y="378"/>
                      <a:pt x="424" y="377"/>
                      <a:pt x="424" y="377"/>
                    </a:cubicBezTo>
                    <a:cubicBezTo>
                      <a:pt x="424" y="377"/>
                      <a:pt x="423" y="376"/>
                      <a:pt x="424" y="376"/>
                    </a:cubicBezTo>
                    <a:cubicBezTo>
                      <a:pt x="424" y="376"/>
                      <a:pt x="425" y="375"/>
                      <a:pt x="425" y="374"/>
                    </a:cubicBezTo>
                    <a:cubicBezTo>
                      <a:pt x="425" y="374"/>
                      <a:pt x="424" y="374"/>
                      <a:pt x="424" y="374"/>
                    </a:cubicBezTo>
                    <a:cubicBezTo>
                      <a:pt x="424" y="374"/>
                      <a:pt x="423" y="373"/>
                      <a:pt x="423" y="373"/>
                    </a:cubicBezTo>
                    <a:cubicBezTo>
                      <a:pt x="423" y="372"/>
                      <a:pt x="424" y="372"/>
                      <a:pt x="424" y="372"/>
                    </a:cubicBezTo>
                    <a:cubicBezTo>
                      <a:pt x="424" y="372"/>
                      <a:pt x="424" y="372"/>
                      <a:pt x="424" y="371"/>
                    </a:cubicBezTo>
                    <a:cubicBezTo>
                      <a:pt x="424" y="371"/>
                      <a:pt x="424" y="371"/>
                      <a:pt x="423" y="370"/>
                    </a:cubicBezTo>
                    <a:cubicBezTo>
                      <a:pt x="422" y="370"/>
                      <a:pt x="423" y="369"/>
                      <a:pt x="422" y="369"/>
                    </a:cubicBezTo>
                    <a:cubicBezTo>
                      <a:pt x="421" y="368"/>
                      <a:pt x="422" y="368"/>
                      <a:pt x="422" y="367"/>
                    </a:cubicBezTo>
                    <a:cubicBezTo>
                      <a:pt x="422" y="367"/>
                      <a:pt x="421" y="366"/>
                      <a:pt x="421" y="366"/>
                    </a:cubicBezTo>
                    <a:cubicBezTo>
                      <a:pt x="421" y="365"/>
                      <a:pt x="422" y="365"/>
                      <a:pt x="421" y="364"/>
                    </a:cubicBezTo>
                    <a:cubicBezTo>
                      <a:pt x="420" y="364"/>
                      <a:pt x="421" y="364"/>
                      <a:pt x="421" y="363"/>
                    </a:cubicBezTo>
                    <a:cubicBezTo>
                      <a:pt x="421" y="363"/>
                      <a:pt x="420" y="362"/>
                      <a:pt x="420" y="362"/>
                    </a:cubicBezTo>
                    <a:cubicBezTo>
                      <a:pt x="419" y="362"/>
                      <a:pt x="419" y="361"/>
                      <a:pt x="420" y="360"/>
                    </a:cubicBezTo>
                    <a:cubicBezTo>
                      <a:pt x="420" y="360"/>
                      <a:pt x="420" y="359"/>
                      <a:pt x="420" y="359"/>
                    </a:cubicBezTo>
                    <a:cubicBezTo>
                      <a:pt x="420" y="359"/>
                      <a:pt x="420" y="358"/>
                      <a:pt x="420" y="358"/>
                    </a:cubicBezTo>
                    <a:cubicBezTo>
                      <a:pt x="420" y="358"/>
                      <a:pt x="421" y="358"/>
                      <a:pt x="421" y="358"/>
                    </a:cubicBezTo>
                    <a:cubicBezTo>
                      <a:pt x="422" y="358"/>
                      <a:pt x="422" y="357"/>
                      <a:pt x="422" y="357"/>
                    </a:cubicBezTo>
                    <a:cubicBezTo>
                      <a:pt x="422" y="357"/>
                      <a:pt x="422" y="357"/>
                      <a:pt x="422" y="357"/>
                    </a:cubicBezTo>
                    <a:cubicBezTo>
                      <a:pt x="423" y="357"/>
                      <a:pt x="422" y="356"/>
                      <a:pt x="422" y="356"/>
                    </a:cubicBezTo>
                    <a:cubicBezTo>
                      <a:pt x="423" y="356"/>
                      <a:pt x="423" y="354"/>
                      <a:pt x="422" y="354"/>
                    </a:cubicBezTo>
                    <a:cubicBezTo>
                      <a:pt x="422" y="354"/>
                      <a:pt x="421" y="354"/>
                      <a:pt x="420" y="354"/>
                    </a:cubicBezTo>
                    <a:cubicBezTo>
                      <a:pt x="420" y="353"/>
                      <a:pt x="420" y="353"/>
                      <a:pt x="420" y="352"/>
                    </a:cubicBezTo>
                    <a:cubicBezTo>
                      <a:pt x="419" y="351"/>
                      <a:pt x="420" y="350"/>
                      <a:pt x="420" y="349"/>
                    </a:cubicBezTo>
                    <a:cubicBezTo>
                      <a:pt x="420" y="348"/>
                      <a:pt x="420" y="348"/>
                      <a:pt x="420" y="348"/>
                    </a:cubicBezTo>
                    <a:cubicBezTo>
                      <a:pt x="420" y="347"/>
                      <a:pt x="421" y="347"/>
                      <a:pt x="421" y="346"/>
                    </a:cubicBezTo>
                    <a:cubicBezTo>
                      <a:pt x="421" y="345"/>
                      <a:pt x="422" y="345"/>
                      <a:pt x="422" y="345"/>
                    </a:cubicBezTo>
                    <a:cubicBezTo>
                      <a:pt x="423" y="345"/>
                      <a:pt x="422" y="345"/>
                      <a:pt x="422" y="346"/>
                    </a:cubicBezTo>
                    <a:cubicBezTo>
                      <a:pt x="422" y="346"/>
                      <a:pt x="421" y="347"/>
                      <a:pt x="422" y="347"/>
                    </a:cubicBezTo>
                    <a:cubicBezTo>
                      <a:pt x="422" y="347"/>
                      <a:pt x="423" y="348"/>
                      <a:pt x="423" y="348"/>
                    </a:cubicBezTo>
                    <a:cubicBezTo>
                      <a:pt x="423" y="348"/>
                      <a:pt x="424" y="349"/>
                      <a:pt x="424" y="349"/>
                    </a:cubicBezTo>
                    <a:cubicBezTo>
                      <a:pt x="424" y="348"/>
                      <a:pt x="424" y="348"/>
                      <a:pt x="424" y="348"/>
                    </a:cubicBezTo>
                    <a:cubicBezTo>
                      <a:pt x="423" y="347"/>
                      <a:pt x="424" y="347"/>
                      <a:pt x="424" y="346"/>
                    </a:cubicBezTo>
                    <a:cubicBezTo>
                      <a:pt x="424" y="346"/>
                      <a:pt x="423" y="345"/>
                      <a:pt x="424" y="345"/>
                    </a:cubicBezTo>
                    <a:cubicBezTo>
                      <a:pt x="423" y="345"/>
                      <a:pt x="424" y="344"/>
                      <a:pt x="423" y="344"/>
                    </a:cubicBezTo>
                    <a:cubicBezTo>
                      <a:pt x="423" y="343"/>
                      <a:pt x="425" y="342"/>
                      <a:pt x="425" y="342"/>
                    </a:cubicBezTo>
                    <a:cubicBezTo>
                      <a:pt x="425" y="342"/>
                      <a:pt x="425" y="342"/>
                      <a:pt x="426" y="342"/>
                    </a:cubicBezTo>
                    <a:cubicBezTo>
                      <a:pt x="426" y="342"/>
                      <a:pt x="427" y="342"/>
                      <a:pt x="427" y="342"/>
                    </a:cubicBezTo>
                    <a:cubicBezTo>
                      <a:pt x="428" y="342"/>
                      <a:pt x="429" y="343"/>
                      <a:pt x="430" y="342"/>
                    </a:cubicBezTo>
                    <a:cubicBezTo>
                      <a:pt x="430" y="342"/>
                      <a:pt x="431" y="342"/>
                      <a:pt x="431" y="342"/>
                    </a:cubicBezTo>
                    <a:cubicBezTo>
                      <a:pt x="432" y="342"/>
                      <a:pt x="432" y="343"/>
                      <a:pt x="432" y="343"/>
                    </a:cubicBezTo>
                    <a:cubicBezTo>
                      <a:pt x="432" y="343"/>
                      <a:pt x="432" y="341"/>
                      <a:pt x="431" y="341"/>
                    </a:cubicBezTo>
                    <a:cubicBezTo>
                      <a:pt x="431" y="342"/>
                      <a:pt x="430" y="342"/>
                      <a:pt x="430" y="342"/>
                    </a:cubicBezTo>
                    <a:cubicBezTo>
                      <a:pt x="430" y="342"/>
                      <a:pt x="431" y="341"/>
                      <a:pt x="431" y="341"/>
                    </a:cubicBezTo>
                    <a:cubicBezTo>
                      <a:pt x="430" y="341"/>
                      <a:pt x="430" y="342"/>
                      <a:pt x="429" y="342"/>
                    </a:cubicBezTo>
                    <a:cubicBezTo>
                      <a:pt x="429" y="342"/>
                      <a:pt x="429" y="342"/>
                      <a:pt x="428" y="342"/>
                    </a:cubicBezTo>
                    <a:cubicBezTo>
                      <a:pt x="428" y="342"/>
                      <a:pt x="428" y="342"/>
                      <a:pt x="428" y="342"/>
                    </a:cubicBezTo>
                    <a:cubicBezTo>
                      <a:pt x="428" y="342"/>
                      <a:pt x="428" y="342"/>
                      <a:pt x="428" y="341"/>
                    </a:cubicBezTo>
                    <a:cubicBezTo>
                      <a:pt x="428" y="341"/>
                      <a:pt x="427" y="342"/>
                      <a:pt x="427" y="342"/>
                    </a:cubicBezTo>
                    <a:cubicBezTo>
                      <a:pt x="426" y="342"/>
                      <a:pt x="425" y="342"/>
                      <a:pt x="425" y="341"/>
                    </a:cubicBezTo>
                    <a:cubicBezTo>
                      <a:pt x="425" y="341"/>
                      <a:pt x="424" y="341"/>
                      <a:pt x="424" y="341"/>
                    </a:cubicBezTo>
                    <a:cubicBezTo>
                      <a:pt x="423" y="342"/>
                      <a:pt x="423" y="342"/>
                      <a:pt x="423" y="342"/>
                    </a:cubicBezTo>
                    <a:cubicBezTo>
                      <a:pt x="423" y="343"/>
                      <a:pt x="422" y="343"/>
                      <a:pt x="423" y="344"/>
                    </a:cubicBezTo>
                    <a:cubicBezTo>
                      <a:pt x="423" y="344"/>
                      <a:pt x="422" y="345"/>
                      <a:pt x="422" y="345"/>
                    </a:cubicBezTo>
                    <a:cubicBezTo>
                      <a:pt x="421" y="345"/>
                      <a:pt x="421" y="344"/>
                      <a:pt x="421" y="343"/>
                    </a:cubicBezTo>
                    <a:cubicBezTo>
                      <a:pt x="420" y="344"/>
                      <a:pt x="420" y="343"/>
                      <a:pt x="420" y="343"/>
                    </a:cubicBezTo>
                    <a:cubicBezTo>
                      <a:pt x="420" y="343"/>
                      <a:pt x="419" y="342"/>
                      <a:pt x="419" y="342"/>
                    </a:cubicBezTo>
                    <a:cubicBezTo>
                      <a:pt x="419" y="342"/>
                      <a:pt x="419" y="343"/>
                      <a:pt x="418" y="343"/>
                    </a:cubicBezTo>
                    <a:cubicBezTo>
                      <a:pt x="419" y="342"/>
                      <a:pt x="420" y="341"/>
                      <a:pt x="420" y="340"/>
                    </a:cubicBezTo>
                    <a:cubicBezTo>
                      <a:pt x="420" y="341"/>
                      <a:pt x="420" y="341"/>
                      <a:pt x="420" y="342"/>
                    </a:cubicBezTo>
                    <a:cubicBezTo>
                      <a:pt x="420" y="341"/>
                      <a:pt x="420" y="339"/>
                      <a:pt x="419" y="339"/>
                    </a:cubicBezTo>
                    <a:cubicBezTo>
                      <a:pt x="420" y="338"/>
                      <a:pt x="420" y="338"/>
                      <a:pt x="419" y="337"/>
                    </a:cubicBezTo>
                    <a:cubicBezTo>
                      <a:pt x="418" y="336"/>
                      <a:pt x="418" y="335"/>
                      <a:pt x="418" y="335"/>
                    </a:cubicBezTo>
                    <a:cubicBezTo>
                      <a:pt x="418" y="334"/>
                      <a:pt x="417" y="333"/>
                      <a:pt x="417" y="332"/>
                    </a:cubicBezTo>
                    <a:cubicBezTo>
                      <a:pt x="418" y="332"/>
                      <a:pt x="418" y="331"/>
                      <a:pt x="418" y="330"/>
                    </a:cubicBezTo>
                    <a:cubicBezTo>
                      <a:pt x="418" y="329"/>
                      <a:pt x="418" y="329"/>
                      <a:pt x="419" y="328"/>
                    </a:cubicBezTo>
                    <a:cubicBezTo>
                      <a:pt x="419" y="327"/>
                      <a:pt x="420" y="326"/>
                      <a:pt x="420" y="326"/>
                    </a:cubicBezTo>
                    <a:cubicBezTo>
                      <a:pt x="421" y="325"/>
                      <a:pt x="421" y="324"/>
                      <a:pt x="421" y="323"/>
                    </a:cubicBezTo>
                    <a:cubicBezTo>
                      <a:pt x="421" y="323"/>
                      <a:pt x="421" y="321"/>
                      <a:pt x="421" y="321"/>
                    </a:cubicBezTo>
                    <a:cubicBezTo>
                      <a:pt x="420" y="321"/>
                      <a:pt x="420" y="320"/>
                      <a:pt x="420" y="319"/>
                    </a:cubicBezTo>
                    <a:cubicBezTo>
                      <a:pt x="420" y="318"/>
                      <a:pt x="419" y="318"/>
                      <a:pt x="420" y="317"/>
                    </a:cubicBezTo>
                    <a:cubicBezTo>
                      <a:pt x="420" y="316"/>
                      <a:pt x="420" y="315"/>
                      <a:pt x="421" y="315"/>
                    </a:cubicBezTo>
                    <a:cubicBezTo>
                      <a:pt x="422" y="314"/>
                      <a:pt x="422" y="313"/>
                      <a:pt x="423" y="313"/>
                    </a:cubicBezTo>
                    <a:cubicBezTo>
                      <a:pt x="423" y="313"/>
                      <a:pt x="423" y="313"/>
                      <a:pt x="423" y="313"/>
                    </a:cubicBezTo>
                    <a:cubicBezTo>
                      <a:pt x="423" y="313"/>
                      <a:pt x="423" y="313"/>
                      <a:pt x="424" y="313"/>
                    </a:cubicBezTo>
                    <a:cubicBezTo>
                      <a:pt x="424" y="312"/>
                      <a:pt x="425" y="312"/>
                      <a:pt x="425" y="311"/>
                    </a:cubicBezTo>
                    <a:cubicBezTo>
                      <a:pt x="425" y="311"/>
                      <a:pt x="424" y="312"/>
                      <a:pt x="424" y="312"/>
                    </a:cubicBezTo>
                    <a:cubicBezTo>
                      <a:pt x="424" y="311"/>
                      <a:pt x="425" y="311"/>
                      <a:pt x="426" y="310"/>
                    </a:cubicBezTo>
                    <a:cubicBezTo>
                      <a:pt x="426" y="309"/>
                      <a:pt x="426" y="309"/>
                      <a:pt x="426" y="308"/>
                    </a:cubicBezTo>
                    <a:cubicBezTo>
                      <a:pt x="427" y="308"/>
                      <a:pt x="428" y="307"/>
                      <a:pt x="428" y="307"/>
                    </a:cubicBezTo>
                    <a:cubicBezTo>
                      <a:pt x="429" y="306"/>
                      <a:pt x="430" y="305"/>
                      <a:pt x="430" y="303"/>
                    </a:cubicBezTo>
                    <a:cubicBezTo>
                      <a:pt x="430" y="303"/>
                      <a:pt x="430" y="302"/>
                      <a:pt x="430" y="302"/>
                    </a:cubicBezTo>
                    <a:cubicBezTo>
                      <a:pt x="430" y="302"/>
                      <a:pt x="430" y="302"/>
                      <a:pt x="430" y="301"/>
                    </a:cubicBezTo>
                    <a:cubicBezTo>
                      <a:pt x="430" y="301"/>
                      <a:pt x="431" y="300"/>
                      <a:pt x="431" y="299"/>
                    </a:cubicBezTo>
                    <a:cubicBezTo>
                      <a:pt x="432" y="299"/>
                      <a:pt x="431" y="299"/>
                      <a:pt x="431" y="298"/>
                    </a:cubicBezTo>
                    <a:cubicBezTo>
                      <a:pt x="431" y="298"/>
                      <a:pt x="431" y="297"/>
                      <a:pt x="431" y="297"/>
                    </a:cubicBezTo>
                    <a:cubicBezTo>
                      <a:pt x="432" y="295"/>
                      <a:pt x="432" y="294"/>
                      <a:pt x="433" y="293"/>
                    </a:cubicBezTo>
                    <a:cubicBezTo>
                      <a:pt x="434" y="293"/>
                      <a:pt x="434" y="292"/>
                      <a:pt x="434" y="292"/>
                    </a:cubicBezTo>
                    <a:cubicBezTo>
                      <a:pt x="434" y="292"/>
                      <a:pt x="434" y="291"/>
                      <a:pt x="434" y="291"/>
                    </a:cubicBezTo>
                    <a:cubicBezTo>
                      <a:pt x="434" y="289"/>
                      <a:pt x="436" y="288"/>
                      <a:pt x="437" y="287"/>
                    </a:cubicBezTo>
                    <a:cubicBezTo>
                      <a:pt x="437" y="287"/>
                      <a:pt x="438" y="286"/>
                      <a:pt x="438" y="285"/>
                    </a:cubicBezTo>
                    <a:cubicBezTo>
                      <a:pt x="439" y="285"/>
                      <a:pt x="439" y="284"/>
                      <a:pt x="440" y="284"/>
                    </a:cubicBezTo>
                    <a:cubicBezTo>
                      <a:pt x="439" y="284"/>
                      <a:pt x="439" y="285"/>
                      <a:pt x="439" y="285"/>
                    </a:cubicBezTo>
                    <a:cubicBezTo>
                      <a:pt x="439" y="285"/>
                      <a:pt x="441" y="283"/>
                      <a:pt x="441" y="284"/>
                    </a:cubicBezTo>
                    <a:cubicBezTo>
                      <a:pt x="441" y="284"/>
                      <a:pt x="441" y="284"/>
                      <a:pt x="441" y="284"/>
                    </a:cubicBezTo>
                    <a:cubicBezTo>
                      <a:pt x="441" y="284"/>
                      <a:pt x="441" y="283"/>
                      <a:pt x="442" y="283"/>
                    </a:cubicBezTo>
                    <a:cubicBezTo>
                      <a:pt x="441" y="283"/>
                      <a:pt x="440" y="284"/>
                      <a:pt x="440" y="284"/>
                    </a:cubicBezTo>
                    <a:cubicBezTo>
                      <a:pt x="441" y="283"/>
                      <a:pt x="442" y="281"/>
                      <a:pt x="444" y="280"/>
                    </a:cubicBezTo>
                    <a:cubicBezTo>
                      <a:pt x="444" y="281"/>
                      <a:pt x="445" y="280"/>
                      <a:pt x="444" y="280"/>
                    </a:cubicBezTo>
                    <a:cubicBezTo>
                      <a:pt x="444" y="280"/>
                      <a:pt x="444" y="280"/>
                      <a:pt x="443" y="281"/>
                    </a:cubicBezTo>
                    <a:cubicBezTo>
                      <a:pt x="444" y="279"/>
                      <a:pt x="445" y="279"/>
                      <a:pt x="445" y="278"/>
                    </a:cubicBezTo>
                    <a:cubicBezTo>
                      <a:pt x="446" y="277"/>
                      <a:pt x="446" y="277"/>
                      <a:pt x="446" y="276"/>
                    </a:cubicBezTo>
                    <a:cubicBezTo>
                      <a:pt x="447" y="276"/>
                      <a:pt x="447" y="275"/>
                      <a:pt x="447" y="275"/>
                    </a:cubicBezTo>
                    <a:cubicBezTo>
                      <a:pt x="448" y="274"/>
                      <a:pt x="449" y="273"/>
                      <a:pt x="449" y="273"/>
                    </a:cubicBezTo>
                    <a:cubicBezTo>
                      <a:pt x="450" y="273"/>
                      <a:pt x="450" y="273"/>
                      <a:pt x="450" y="272"/>
                    </a:cubicBezTo>
                    <a:cubicBezTo>
                      <a:pt x="450" y="272"/>
                      <a:pt x="449" y="273"/>
                      <a:pt x="449" y="272"/>
                    </a:cubicBezTo>
                    <a:cubicBezTo>
                      <a:pt x="449" y="272"/>
                      <a:pt x="450" y="271"/>
                      <a:pt x="450" y="271"/>
                    </a:cubicBezTo>
                    <a:cubicBezTo>
                      <a:pt x="450" y="271"/>
                      <a:pt x="451" y="271"/>
                      <a:pt x="451" y="270"/>
                    </a:cubicBezTo>
                    <a:cubicBezTo>
                      <a:pt x="450" y="271"/>
                      <a:pt x="452" y="269"/>
                      <a:pt x="452" y="269"/>
                    </a:cubicBezTo>
                    <a:cubicBezTo>
                      <a:pt x="452" y="268"/>
                      <a:pt x="453" y="267"/>
                      <a:pt x="454" y="267"/>
                    </a:cubicBezTo>
                    <a:cubicBezTo>
                      <a:pt x="454" y="266"/>
                      <a:pt x="455" y="265"/>
                      <a:pt x="456" y="264"/>
                    </a:cubicBezTo>
                    <a:cubicBezTo>
                      <a:pt x="456" y="263"/>
                      <a:pt x="456" y="262"/>
                      <a:pt x="457" y="262"/>
                    </a:cubicBezTo>
                    <a:cubicBezTo>
                      <a:pt x="457" y="262"/>
                      <a:pt x="457" y="262"/>
                      <a:pt x="457" y="262"/>
                    </a:cubicBezTo>
                    <a:cubicBezTo>
                      <a:pt x="457" y="261"/>
                      <a:pt x="458" y="261"/>
                      <a:pt x="458" y="261"/>
                    </a:cubicBezTo>
                    <a:cubicBezTo>
                      <a:pt x="459" y="261"/>
                      <a:pt x="458" y="261"/>
                      <a:pt x="459" y="260"/>
                    </a:cubicBezTo>
                    <a:cubicBezTo>
                      <a:pt x="458" y="260"/>
                      <a:pt x="458" y="261"/>
                      <a:pt x="458" y="261"/>
                    </a:cubicBezTo>
                    <a:cubicBezTo>
                      <a:pt x="459" y="260"/>
                      <a:pt x="459" y="259"/>
                      <a:pt x="460" y="259"/>
                    </a:cubicBezTo>
                    <a:cubicBezTo>
                      <a:pt x="460" y="259"/>
                      <a:pt x="459" y="259"/>
                      <a:pt x="459" y="259"/>
                    </a:cubicBezTo>
                    <a:cubicBezTo>
                      <a:pt x="460" y="258"/>
                      <a:pt x="460" y="258"/>
                      <a:pt x="460" y="257"/>
                    </a:cubicBezTo>
                    <a:cubicBezTo>
                      <a:pt x="460" y="257"/>
                      <a:pt x="461" y="256"/>
                      <a:pt x="461" y="256"/>
                    </a:cubicBezTo>
                    <a:cubicBezTo>
                      <a:pt x="461" y="256"/>
                      <a:pt x="461" y="256"/>
                      <a:pt x="462" y="255"/>
                    </a:cubicBezTo>
                    <a:cubicBezTo>
                      <a:pt x="462" y="255"/>
                      <a:pt x="462" y="254"/>
                      <a:pt x="462" y="253"/>
                    </a:cubicBezTo>
                    <a:cubicBezTo>
                      <a:pt x="463" y="253"/>
                      <a:pt x="463" y="254"/>
                      <a:pt x="463" y="254"/>
                    </a:cubicBezTo>
                    <a:cubicBezTo>
                      <a:pt x="463" y="254"/>
                      <a:pt x="464" y="254"/>
                      <a:pt x="464" y="254"/>
                    </a:cubicBezTo>
                    <a:cubicBezTo>
                      <a:pt x="464" y="254"/>
                      <a:pt x="463" y="254"/>
                      <a:pt x="463" y="254"/>
                    </a:cubicBezTo>
                    <a:cubicBezTo>
                      <a:pt x="463" y="254"/>
                      <a:pt x="464" y="253"/>
                      <a:pt x="464" y="253"/>
                    </a:cubicBezTo>
                    <a:cubicBezTo>
                      <a:pt x="464" y="253"/>
                      <a:pt x="464" y="254"/>
                      <a:pt x="464" y="254"/>
                    </a:cubicBezTo>
                    <a:cubicBezTo>
                      <a:pt x="465" y="254"/>
                      <a:pt x="465" y="254"/>
                      <a:pt x="466" y="253"/>
                    </a:cubicBezTo>
                    <a:cubicBezTo>
                      <a:pt x="466" y="253"/>
                      <a:pt x="467" y="253"/>
                      <a:pt x="467" y="254"/>
                    </a:cubicBezTo>
                    <a:cubicBezTo>
                      <a:pt x="467" y="255"/>
                      <a:pt x="469" y="254"/>
                      <a:pt x="469" y="254"/>
                    </a:cubicBezTo>
                    <a:cubicBezTo>
                      <a:pt x="469" y="254"/>
                      <a:pt x="468" y="254"/>
                      <a:pt x="468" y="253"/>
                    </a:cubicBezTo>
                    <a:cubicBezTo>
                      <a:pt x="468" y="253"/>
                      <a:pt x="468" y="253"/>
                      <a:pt x="467" y="253"/>
                    </a:cubicBezTo>
                    <a:cubicBezTo>
                      <a:pt x="467" y="253"/>
                      <a:pt x="465" y="253"/>
                      <a:pt x="466" y="252"/>
                    </a:cubicBezTo>
                    <a:cubicBezTo>
                      <a:pt x="465" y="252"/>
                      <a:pt x="464" y="253"/>
                      <a:pt x="463" y="253"/>
                    </a:cubicBezTo>
                    <a:cubicBezTo>
                      <a:pt x="463" y="252"/>
                      <a:pt x="463" y="253"/>
                      <a:pt x="462" y="253"/>
                    </a:cubicBezTo>
                    <a:cubicBezTo>
                      <a:pt x="463" y="252"/>
                      <a:pt x="463" y="251"/>
                      <a:pt x="464" y="250"/>
                    </a:cubicBezTo>
                    <a:cubicBezTo>
                      <a:pt x="464" y="250"/>
                      <a:pt x="465" y="249"/>
                      <a:pt x="465" y="249"/>
                    </a:cubicBezTo>
                    <a:cubicBezTo>
                      <a:pt x="465" y="249"/>
                      <a:pt x="465" y="250"/>
                      <a:pt x="464" y="250"/>
                    </a:cubicBezTo>
                    <a:cubicBezTo>
                      <a:pt x="464" y="250"/>
                      <a:pt x="464" y="251"/>
                      <a:pt x="464" y="251"/>
                    </a:cubicBezTo>
                    <a:cubicBezTo>
                      <a:pt x="463" y="252"/>
                      <a:pt x="464" y="251"/>
                      <a:pt x="465" y="251"/>
                    </a:cubicBezTo>
                    <a:cubicBezTo>
                      <a:pt x="465" y="251"/>
                      <a:pt x="465" y="251"/>
                      <a:pt x="465" y="251"/>
                    </a:cubicBezTo>
                    <a:cubicBezTo>
                      <a:pt x="465" y="251"/>
                      <a:pt x="465" y="250"/>
                      <a:pt x="465" y="250"/>
                    </a:cubicBezTo>
                    <a:cubicBezTo>
                      <a:pt x="466" y="250"/>
                      <a:pt x="466" y="249"/>
                      <a:pt x="466" y="249"/>
                    </a:cubicBezTo>
                    <a:cubicBezTo>
                      <a:pt x="466" y="249"/>
                      <a:pt x="466" y="249"/>
                      <a:pt x="466" y="248"/>
                    </a:cubicBezTo>
                    <a:cubicBezTo>
                      <a:pt x="467" y="248"/>
                      <a:pt x="467" y="248"/>
                      <a:pt x="467" y="248"/>
                    </a:cubicBezTo>
                    <a:cubicBezTo>
                      <a:pt x="467" y="248"/>
                      <a:pt x="468" y="248"/>
                      <a:pt x="467" y="248"/>
                    </a:cubicBezTo>
                    <a:cubicBezTo>
                      <a:pt x="467" y="248"/>
                      <a:pt x="467" y="248"/>
                      <a:pt x="467" y="248"/>
                    </a:cubicBezTo>
                    <a:cubicBezTo>
                      <a:pt x="466" y="248"/>
                      <a:pt x="465" y="248"/>
                      <a:pt x="465" y="247"/>
                    </a:cubicBezTo>
                    <a:cubicBezTo>
                      <a:pt x="466" y="247"/>
                      <a:pt x="466" y="246"/>
                      <a:pt x="466" y="246"/>
                    </a:cubicBezTo>
                    <a:cubicBezTo>
                      <a:pt x="466" y="246"/>
                      <a:pt x="466" y="247"/>
                      <a:pt x="467" y="247"/>
                    </a:cubicBezTo>
                    <a:cubicBezTo>
                      <a:pt x="467" y="246"/>
                      <a:pt x="467" y="246"/>
                      <a:pt x="467" y="246"/>
                    </a:cubicBezTo>
                    <a:cubicBezTo>
                      <a:pt x="467" y="246"/>
                      <a:pt x="467" y="246"/>
                      <a:pt x="468" y="246"/>
                    </a:cubicBezTo>
                    <a:cubicBezTo>
                      <a:pt x="468" y="245"/>
                      <a:pt x="469" y="245"/>
                      <a:pt x="469" y="245"/>
                    </a:cubicBezTo>
                    <a:cubicBezTo>
                      <a:pt x="468" y="245"/>
                      <a:pt x="468" y="245"/>
                      <a:pt x="468" y="244"/>
                    </a:cubicBezTo>
                    <a:cubicBezTo>
                      <a:pt x="468" y="244"/>
                      <a:pt x="466" y="245"/>
                      <a:pt x="466" y="246"/>
                    </a:cubicBezTo>
                    <a:cubicBezTo>
                      <a:pt x="467" y="244"/>
                      <a:pt x="468" y="243"/>
                      <a:pt x="468" y="242"/>
                    </a:cubicBezTo>
                    <a:cubicBezTo>
                      <a:pt x="468" y="241"/>
                      <a:pt x="468" y="240"/>
                      <a:pt x="469" y="239"/>
                    </a:cubicBezTo>
                    <a:cubicBezTo>
                      <a:pt x="469" y="239"/>
                      <a:pt x="469" y="238"/>
                      <a:pt x="470" y="237"/>
                    </a:cubicBezTo>
                    <a:cubicBezTo>
                      <a:pt x="470" y="237"/>
                      <a:pt x="470" y="236"/>
                      <a:pt x="470" y="236"/>
                    </a:cubicBezTo>
                    <a:cubicBezTo>
                      <a:pt x="469" y="234"/>
                      <a:pt x="470" y="234"/>
                      <a:pt x="470" y="233"/>
                    </a:cubicBezTo>
                    <a:cubicBezTo>
                      <a:pt x="471" y="232"/>
                      <a:pt x="471" y="232"/>
                      <a:pt x="472" y="231"/>
                    </a:cubicBezTo>
                    <a:cubicBezTo>
                      <a:pt x="472" y="231"/>
                      <a:pt x="472" y="231"/>
                      <a:pt x="472" y="230"/>
                    </a:cubicBezTo>
                    <a:cubicBezTo>
                      <a:pt x="472" y="230"/>
                      <a:pt x="472" y="230"/>
                      <a:pt x="473" y="230"/>
                    </a:cubicBezTo>
                    <a:cubicBezTo>
                      <a:pt x="473" y="230"/>
                      <a:pt x="474" y="231"/>
                      <a:pt x="474" y="231"/>
                    </a:cubicBezTo>
                    <a:cubicBezTo>
                      <a:pt x="475" y="231"/>
                      <a:pt x="476" y="231"/>
                      <a:pt x="476" y="232"/>
                    </a:cubicBezTo>
                    <a:cubicBezTo>
                      <a:pt x="476" y="232"/>
                      <a:pt x="477" y="232"/>
                      <a:pt x="477" y="232"/>
                    </a:cubicBezTo>
                    <a:cubicBezTo>
                      <a:pt x="479" y="232"/>
                      <a:pt x="480" y="233"/>
                      <a:pt x="481" y="233"/>
                    </a:cubicBezTo>
                    <a:cubicBezTo>
                      <a:pt x="481" y="233"/>
                      <a:pt x="482" y="233"/>
                      <a:pt x="482" y="233"/>
                    </a:cubicBezTo>
                    <a:cubicBezTo>
                      <a:pt x="483" y="233"/>
                      <a:pt x="483" y="232"/>
                      <a:pt x="484" y="232"/>
                    </a:cubicBezTo>
                    <a:cubicBezTo>
                      <a:pt x="484" y="232"/>
                      <a:pt x="484" y="232"/>
                      <a:pt x="484" y="232"/>
                    </a:cubicBezTo>
                    <a:cubicBezTo>
                      <a:pt x="484" y="233"/>
                      <a:pt x="484" y="233"/>
                      <a:pt x="484" y="233"/>
                    </a:cubicBezTo>
                    <a:cubicBezTo>
                      <a:pt x="484" y="233"/>
                      <a:pt x="484" y="234"/>
                      <a:pt x="484" y="234"/>
                    </a:cubicBezTo>
                    <a:cubicBezTo>
                      <a:pt x="484" y="234"/>
                      <a:pt x="485" y="232"/>
                      <a:pt x="485" y="233"/>
                    </a:cubicBezTo>
                    <a:cubicBezTo>
                      <a:pt x="485" y="234"/>
                      <a:pt x="485" y="234"/>
                      <a:pt x="485" y="234"/>
                    </a:cubicBezTo>
                    <a:cubicBezTo>
                      <a:pt x="486" y="234"/>
                      <a:pt x="485" y="233"/>
                      <a:pt x="486" y="233"/>
                    </a:cubicBezTo>
                    <a:cubicBezTo>
                      <a:pt x="486" y="233"/>
                      <a:pt x="487" y="232"/>
                      <a:pt x="487" y="233"/>
                    </a:cubicBezTo>
                    <a:cubicBezTo>
                      <a:pt x="487" y="233"/>
                      <a:pt x="486" y="233"/>
                      <a:pt x="486" y="233"/>
                    </a:cubicBezTo>
                    <a:cubicBezTo>
                      <a:pt x="486" y="234"/>
                      <a:pt x="487" y="235"/>
                      <a:pt x="486" y="236"/>
                    </a:cubicBezTo>
                    <a:cubicBezTo>
                      <a:pt x="485" y="236"/>
                      <a:pt x="485" y="236"/>
                      <a:pt x="484" y="237"/>
                    </a:cubicBezTo>
                    <a:cubicBezTo>
                      <a:pt x="484" y="237"/>
                      <a:pt x="484" y="237"/>
                      <a:pt x="483" y="237"/>
                    </a:cubicBezTo>
                    <a:cubicBezTo>
                      <a:pt x="483" y="237"/>
                      <a:pt x="484" y="236"/>
                      <a:pt x="484" y="236"/>
                    </a:cubicBezTo>
                    <a:cubicBezTo>
                      <a:pt x="484" y="236"/>
                      <a:pt x="484" y="236"/>
                      <a:pt x="484" y="236"/>
                    </a:cubicBezTo>
                    <a:cubicBezTo>
                      <a:pt x="484" y="236"/>
                      <a:pt x="484" y="236"/>
                      <a:pt x="484" y="236"/>
                    </a:cubicBezTo>
                    <a:cubicBezTo>
                      <a:pt x="483" y="236"/>
                      <a:pt x="483" y="237"/>
                      <a:pt x="483" y="237"/>
                    </a:cubicBezTo>
                    <a:cubicBezTo>
                      <a:pt x="482" y="238"/>
                      <a:pt x="482" y="238"/>
                      <a:pt x="482" y="238"/>
                    </a:cubicBezTo>
                    <a:cubicBezTo>
                      <a:pt x="481" y="239"/>
                      <a:pt x="480" y="239"/>
                      <a:pt x="479" y="240"/>
                    </a:cubicBezTo>
                    <a:cubicBezTo>
                      <a:pt x="478" y="241"/>
                      <a:pt x="478" y="241"/>
                      <a:pt x="479" y="241"/>
                    </a:cubicBezTo>
                    <a:cubicBezTo>
                      <a:pt x="480" y="241"/>
                      <a:pt x="481" y="241"/>
                      <a:pt x="481" y="240"/>
                    </a:cubicBezTo>
                    <a:cubicBezTo>
                      <a:pt x="480" y="240"/>
                      <a:pt x="480" y="241"/>
                      <a:pt x="479" y="241"/>
                    </a:cubicBezTo>
                    <a:cubicBezTo>
                      <a:pt x="478" y="241"/>
                      <a:pt x="480" y="239"/>
                      <a:pt x="480" y="239"/>
                    </a:cubicBezTo>
                    <a:cubicBezTo>
                      <a:pt x="481" y="239"/>
                      <a:pt x="481" y="238"/>
                      <a:pt x="482" y="238"/>
                    </a:cubicBezTo>
                    <a:cubicBezTo>
                      <a:pt x="483" y="238"/>
                      <a:pt x="483" y="238"/>
                      <a:pt x="484" y="237"/>
                    </a:cubicBezTo>
                    <a:cubicBezTo>
                      <a:pt x="484" y="237"/>
                      <a:pt x="486" y="235"/>
                      <a:pt x="486" y="236"/>
                    </a:cubicBezTo>
                    <a:cubicBezTo>
                      <a:pt x="487" y="236"/>
                      <a:pt x="487" y="235"/>
                      <a:pt x="487" y="235"/>
                    </a:cubicBezTo>
                    <a:cubicBezTo>
                      <a:pt x="488" y="235"/>
                      <a:pt x="487" y="237"/>
                      <a:pt x="486" y="237"/>
                    </a:cubicBezTo>
                    <a:cubicBezTo>
                      <a:pt x="486" y="237"/>
                      <a:pt x="486" y="237"/>
                      <a:pt x="486" y="237"/>
                    </a:cubicBezTo>
                    <a:cubicBezTo>
                      <a:pt x="486" y="237"/>
                      <a:pt x="485" y="237"/>
                      <a:pt x="485" y="237"/>
                    </a:cubicBezTo>
                    <a:cubicBezTo>
                      <a:pt x="485" y="237"/>
                      <a:pt x="485" y="237"/>
                      <a:pt x="485" y="237"/>
                    </a:cubicBezTo>
                    <a:cubicBezTo>
                      <a:pt x="485" y="237"/>
                      <a:pt x="485" y="238"/>
                      <a:pt x="485" y="238"/>
                    </a:cubicBezTo>
                    <a:cubicBezTo>
                      <a:pt x="484" y="239"/>
                      <a:pt x="484" y="238"/>
                      <a:pt x="484" y="238"/>
                    </a:cubicBezTo>
                    <a:cubicBezTo>
                      <a:pt x="484" y="238"/>
                      <a:pt x="484" y="238"/>
                      <a:pt x="484" y="239"/>
                    </a:cubicBezTo>
                    <a:cubicBezTo>
                      <a:pt x="484" y="239"/>
                      <a:pt x="483" y="239"/>
                      <a:pt x="483" y="239"/>
                    </a:cubicBezTo>
                    <a:cubicBezTo>
                      <a:pt x="483" y="239"/>
                      <a:pt x="485" y="239"/>
                      <a:pt x="485" y="239"/>
                    </a:cubicBezTo>
                    <a:cubicBezTo>
                      <a:pt x="484" y="239"/>
                      <a:pt x="484" y="240"/>
                      <a:pt x="484" y="240"/>
                    </a:cubicBezTo>
                    <a:cubicBezTo>
                      <a:pt x="483" y="241"/>
                      <a:pt x="483" y="241"/>
                      <a:pt x="482" y="242"/>
                    </a:cubicBezTo>
                    <a:cubicBezTo>
                      <a:pt x="482" y="242"/>
                      <a:pt x="481" y="242"/>
                      <a:pt x="482" y="241"/>
                    </a:cubicBezTo>
                    <a:cubicBezTo>
                      <a:pt x="482" y="241"/>
                      <a:pt x="483" y="241"/>
                      <a:pt x="483" y="240"/>
                    </a:cubicBezTo>
                    <a:cubicBezTo>
                      <a:pt x="482" y="241"/>
                      <a:pt x="481" y="241"/>
                      <a:pt x="481" y="242"/>
                    </a:cubicBezTo>
                    <a:cubicBezTo>
                      <a:pt x="481" y="242"/>
                      <a:pt x="481" y="243"/>
                      <a:pt x="480" y="243"/>
                    </a:cubicBezTo>
                    <a:cubicBezTo>
                      <a:pt x="480" y="243"/>
                      <a:pt x="480" y="242"/>
                      <a:pt x="480" y="242"/>
                    </a:cubicBezTo>
                    <a:cubicBezTo>
                      <a:pt x="480" y="242"/>
                      <a:pt x="481" y="242"/>
                      <a:pt x="481" y="241"/>
                    </a:cubicBezTo>
                    <a:cubicBezTo>
                      <a:pt x="481" y="241"/>
                      <a:pt x="481" y="241"/>
                      <a:pt x="481" y="241"/>
                    </a:cubicBezTo>
                    <a:cubicBezTo>
                      <a:pt x="481" y="241"/>
                      <a:pt x="481" y="241"/>
                      <a:pt x="480" y="241"/>
                    </a:cubicBezTo>
                    <a:cubicBezTo>
                      <a:pt x="480" y="242"/>
                      <a:pt x="479" y="242"/>
                      <a:pt x="479" y="242"/>
                    </a:cubicBezTo>
                    <a:cubicBezTo>
                      <a:pt x="479" y="243"/>
                      <a:pt x="478" y="243"/>
                      <a:pt x="478" y="243"/>
                    </a:cubicBezTo>
                    <a:cubicBezTo>
                      <a:pt x="478" y="243"/>
                      <a:pt x="477" y="243"/>
                      <a:pt x="477" y="243"/>
                    </a:cubicBezTo>
                    <a:cubicBezTo>
                      <a:pt x="477" y="243"/>
                      <a:pt x="477" y="243"/>
                      <a:pt x="477" y="243"/>
                    </a:cubicBezTo>
                    <a:cubicBezTo>
                      <a:pt x="477" y="244"/>
                      <a:pt x="477" y="244"/>
                      <a:pt x="477" y="244"/>
                    </a:cubicBezTo>
                    <a:cubicBezTo>
                      <a:pt x="477" y="244"/>
                      <a:pt x="478" y="243"/>
                      <a:pt x="478" y="243"/>
                    </a:cubicBezTo>
                    <a:cubicBezTo>
                      <a:pt x="478" y="243"/>
                      <a:pt x="478" y="244"/>
                      <a:pt x="477" y="244"/>
                    </a:cubicBezTo>
                    <a:cubicBezTo>
                      <a:pt x="478" y="244"/>
                      <a:pt x="478" y="244"/>
                      <a:pt x="478" y="243"/>
                    </a:cubicBezTo>
                    <a:cubicBezTo>
                      <a:pt x="478" y="244"/>
                      <a:pt x="478" y="244"/>
                      <a:pt x="478" y="244"/>
                    </a:cubicBezTo>
                    <a:cubicBezTo>
                      <a:pt x="478" y="244"/>
                      <a:pt x="479" y="243"/>
                      <a:pt x="479" y="243"/>
                    </a:cubicBezTo>
                    <a:cubicBezTo>
                      <a:pt x="479" y="243"/>
                      <a:pt x="479" y="243"/>
                      <a:pt x="479" y="243"/>
                    </a:cubicBezTo>
                    <a:cubicBezTo>
                      <a:pt x="479" y="244"/>
                      <a:pt x="479" y="243"/>
                      <a:pt x="480" y="243"/>
                    </a:cubicBezTo>
                    <a:cubicBezTo>
                      <a:pt x="480" y="243"/>
                      <a:pt x="480" y="244"/>
                      <a:pt x="480" y="244"/>
                    </a:cubicBezTo>
                    <a:cubicBezTo>
                      <a:pt x="481" y="244"/>
                      <a:pt x="482" y="243"/>
                      <a:pt x="482" y="242"/>
                    </a:cubicBezTo>
                    <a:cubicBezTo>
                      <a:pt x="483" y="242"/>
                      <a:pt x="483" y="241"/>
                      <a:pt x="483" y="242"/>
                    </a:cubicBezTo>
                    <a:cubicBezTo>
                      <a:pt x="483" y="242"/>
                      <a:pt x="484" y="242"/>
                      <a:pt x="484" y="242"/>
                    </a:cubicBezTo>
                    <a:cubicBezTo>
                      <a:pt x="484" y="241"/>
                      <a:pt x="485" y="241"/>
                      <a:pt x="485" y="241"/>
                    </a:cubicBezTo>
                    <a:cubicBezTo>
                      <a:pt x="485" y="241"/>
                      <a:pt x="485" y="240"/>
                      <a:pt x="485" y="240"/>
                    </a:cubicBezTo>
                    <a:cubicBezTo>
                      <a:pt x="485" y="240"/>
                      <a:pt x="486" y="239"/>
                      <a:pt x="486" y="239"/>
                    </a:cubicBezTo>
                    <a:cubicBezTo>
                      <a:pt x="486" y="239"/>
                      <a:pt x="486" y="238"/>
                      <a:pt x="486" y="239"/>
                    </a:cubicBezTo>
                    <a:cubicBezTo>
                      <a:pt x="487" y="238"/>
                      <a:pt x="486" y="238"/>
                      <a:pt x="487" y="238"/>
                    </a:cubicBezTo>
                    <a:cubicBezTo>
                      <a:pt x="487" y="237"/>
                      <a:pt x="487" y="237"/>
                      <a:pt x="487" y="237"/>
                    </a:cubicBezTo>
                    <a:cubicBezTo>
                      <a:pt x="488" y="237"/>
                      <a:pt x="487" y="236"/>
                      <a:pt x="488" y="236"/>
                    </a:cubicBezTo>
                    <a:cubicBezTo>
                      <a:pt x="489" y="235"/>
                      <a:pt x="489" y="235"/>
                      <a:pt x="490" y="234"/>
                    </a:cubicBezTo>
                    <a:cubicBezTo>
                      <a:pt x="491" y="234"/>
                      <a:pt x="490" y="234"/>
                      <a:pt x="490" y="233"/>
                    </a:cubicBezTo>
                    <a:cubicBezTo>
                      <a:pt x="490" y="232"/>
                      <a:pt x="491" y="232"/>
                      <a:pt x="491" y="231"/>
                    </a:cubicBezTo>
                    <a:cubicBezTo>
                      <a:pt x="491" y="230"/>
                      <a:pt x="490" y="231"/>
                      <a:pt x="491" y="230"/>
                    </a:cubicBezTo>
                    <a:cubicBezTo>
                      <a:pt x="491" y="229"/>
                      <a:pt x="490" y="230"/>
                      <a:pt x="490" y="230"/>
                    </a:cubicBezTo>
                    <a:cubicBezTo>
                      <a:pt x="489" y="230"/>
                      <a:pt x="490" y="229"/>
                      <a:pt x="490" y="229"/>
                    </a:cubicBezTo>
                    <a:cubicBezTo>
                      <a:pt x="490" y="229"/>
                      <a:pt x="491" y="229"/>
                      <a:pt x="491" y="229"/>
                    </a:cubicBezTo>
                    <a:cubicBezTo>
                      <a:pt x="491" y="229"/>
                      <a:pt x="491" y="230"/>
                      <a:pt x="492" y="229"/>
                    </a:cubicBezTo>
                    <a:cubicBezTo>
                      <a:pt x="492" y="229"/>
                      <a:pt x="492" y="228"/>
                      <a:pt x="492" y="228"/>
                    </a:cubicBezTo>
                    <a:cubicBezTo>
                      <a:pt x="492" y="228"/>
                      <a:pt x="493" y="229"/>
                      <a:pt x="493" y="228"/>
                    </a:cubicBezTo>
                    <a:cubicBezTo>
                      <a:pt x="493" y="227"/>
                      <a:pt x="493" y="227"/>
                      <a:pt x="493" y="227"/>
                    </a:cubicBezTo>
                    <a:cubicBezTo>
                      <a:pt x="494" y="225"/>
                      <a:pt x="492" y="226"/>
                      <a:pt x="492" y="227"/>
                    </a:cubicBezTo>
                    <a:cubicBezTo>
                      <a:pt x="492" y="226"/>
                      <a:pt x="493" y="226"/>
                      <a:pt x="492" y="226"/>
                    </a:cubicBezTo>
                    <a:cubicBezTo>
                      <a:pt x="493" y="225"/>
                      <a:pt x="492" y="225"/>
                      <a:pt x="492" y="225"/>
                    </a:cubicBezTo>
                    <a:cubicBezTo>
                      <a:pt x="493" y="224"/>
                      <a:pt x="492" y="224"/>
                      <a:pt x="492" y="224"/>
                    </a:cubicBezTo>
                    <a:cubicBezTo>
                      <a:pt x="493" y="224"/>
                      <a:pt x="493" y="224"/>
                      <a:pt x="493" y="224"/>
                    </a:cubicBezTo>
                    <a:cubicBezTo>
                      <a:pt x="510" y="224"/>
                      <a:pt x="527" y="224"/>
                      <a:pt x="543" y="224"/>
                    </a:cubicBezTo>
                    <a:cubicBezTo>
                      <a:pt x="577" y="224"/>
                      <a:pt x="610" y="224"/>
                      <a:pt x="644" y="224"/>
                    </a:cubicBezTo>
                    <a:cubicBezTo>
                      <a:pt x="644" y="224"/>
                      <a:pt x="644" y="224"/>
                      <a:pt x="644" y="224"/>
                    </a:cubicBezTo>
                    <a:cubicBezTo>
                      <a:pt x="644" y="223"/>
                      <a:pt x="645" y="223"/>
                      <a:pt x="646" y="224"/>
                    </a:cubicBezTo>
                    <a:cubicBezTo>
                      <a:pt x="648" y="224"/>
                      <a:pt x="649" y="224"/>
                      <a:pt x="651" y="224"/>
                    </a:cubicBezTo>
                    <a:cubicBezTo>
                      <a:pt x="655" y="224"/>
                      <a:pt x="659" y="224"/>
                      <a:pt x="663" y="224"/>
                    </a:cubicBezTo>
                    <a:cubicBezTo>
                      <a:pt x="672" y="224"/>
                      <a:pt x="680" y="224"/>
                      <a:pt x="689" y="224"/>
                    </a:cubicBezTo>
                    <a:cubicBezTo>
                      <a:pt x="697" y="224"/>
                      <a:pt x="705" y="224"/>
                      <a:pt x="714" y="224"/>
                    </a:cubicBezTo>
                    <a:cubicBezTo>
                      <a:pt x="718" y="224"/>
                      <a:pt x="722" y="224"/>
                      <a:pt x="726" y="224"/>
                    </a:cubicBezTo>
                    <a:cubicBezTo>
                      <a:pt x="727" y="224"/>
                      <a:pt x="727" y="224"/>
                      <a:pt x="728" y="223"/>
                    </a:cubicBezTo>
                    <a:cubicBezTo>
                      <a:pt x="728" y="223"/>
                      <a:pt x="728" y="222"/>
                      <a:pt x="728" y="222"/>
                    </a:cubicBezTo>
                    <a:cubicBezTo>
                      <a:pt x="729" y="222"/>
                      <a:pt x="729" y="221"/>
                      <a:pt x="729" y="221"/>
                    </a:cubicBezTo>
                    <a:cubicBezTo>
                      <a:pt x="729" y="221"/>
                      <a:pt x="729" y="220"/>
                      <a:pt x="729" y="220"/>
                    </a:cubicBezTo>
                    <a:cubicBezTo>
                      <a:pt x="730" y="219"/>
                      <a:pt x="730" y="220"/>
                      <a:pt x="730" y="220"/>
                    </a:cubicBezTo>
                    <a:cubicBezTo>
                      <a:pt x="731" y="220"/>
                      <a:pt x="732" y="220"/>
                      <a:pt x="732" y="220"/>
                    </a:cubicBezTo>
                    <a:cubicBezTo>
                      <a:pt x="732" y="221"/>
                      <a:pt x="731" y="222"/>
                      <a:pt x="731" y="223"/>
                    </a:cubicBezTo>
                    <a:cubicBezTo>
                      <a:pt x="731" y="223"/>
                      <a:pt x="731" y="224"/>
                      <a:pt x="730" y="225"/>
                    </a:cubicBezTo>
                    <a:cubicBezTo>
                      <a:pt x="730" y="225"/>
                      <a:pt x="730" y="226"/>
                      <a:pt x="730" y="226"/>
                    </a:cubicBezTo>
                    <a:cubicBezTo>
                      <a:pt x="731" y="227"/>
                      <a:pt x="732" y="227"/>
                      <a:pt x="732" y="227"/>
                    </a:cubicBezTo>
                    <a:cubicBezTo>
                      <a:pt x="733" y="227"/>
                      <a:pt x="733" y="227"/>
                      <a:pt x="733" y="227"/>
                    </a:cubicBezTo>
                    <a:cubicBezTo>
                      <a:pt x="734" y="227"/>
                      <a:pt x="736" y="227"/>
                      <a:pt x="736" y="228"/>
                    </a:cubicBezTo>
                    <a:cubicBezTo>
                      <a:pt x="737" y="228"/>
                      <a:pt x="736" y="228"/>
                      <a:pt x="736" y="229"/>
                    </a:cubicBezTo>
                    <a:cubicBezTo>
                      <a:pt x="737" y="229"/>
                      <a:pt x="738" y="229"/>
                      <a:pt x="739" y="228"/>
                    </a:cubicBezTo>
                    <a:cubicBezTo>
                      <a:pt x="739" y="228"/>
                      <a:pt x="739" y="228"/>
                      <a:pt x="740" y="228"/>
                    </a:cubicBezTo>
                    <a:cubicBezTo>
                      <a:pt x="741" y="228"/>
                      <a:pt x="741" y="227"/>
                      <a:pt x="742" y="227"/>
                    </a:cubicBezTo>
                    <a:cubicBezTo>
                      <a:pt x="742" y="227"/>
                      <a:pt x="743" y="228"/>
                      <a:pt x="743" y="228"/>
                    </a:cubicBezTo>
                    <a:cubicBezTo>
                      <a:pt x="744" y="228"/>
                      <a:pt x="745" y="228"/>
                      <a:pt x="746" y="228"/>
                    </a:cubicBezTo>
                    <a:cubicBezTo>
                      <a:pt x="747" y="229"/>
                      <a:pt x="745" y="229"/>
                      <a:pt x="745" y="229"/>
                    </a:cubicBezTo>
                    <a:cubicBezTo>
                      <a:pt x="745" y="230"/>
                      <a:pt x="746" y="229"/>
                      <a:pt x="746" y="229"/>
                    </a:cubicBezTo>
                    <a:cubicBezTo>
                      <a:pt x="747" y="229"/>
                      <a:pt x="747" y="230"/>
                      <a:pt x="747" y="230"/>
                    </a:cubicBezTo>
                    <a:cubicBezTo>
                      <a:pt x="746" y="231"/>
                      <a:pt x="747" y="232"/>
                      <a:pt x="748" y="231"/>
                    </a:cubicBezTo>
                    <a:cubicBezTo>
                      <a:pt x="748" y="231"/>
                      <a:pt x="748" y="230"/>
                      <a:pt x="749" y="230"/>
                    </a:cubicBezTo>
                    <a:cubicBezTo>
                      <a:pt x="749" y="230"/>
                      <a:pt x="750" y="230"/>
                      <a:pt x="750" y="231"/>
                    </a:cubicBezTo>
                    <a:cubicBezTo>
                      <a:pt x="750" y="232"/>
                      <a:pt x="752" y="232"/>
                      <a:pt x="752" y="233"/>
                    </a:cubicBezTo>
                    <a:cubicBezTo>
                      <a:pt x="751" y="234"/>
                      <a:pt x="753" y="233"/>
                      <a:pt x="752" y="233"/>
                    </a:cubicBezTo>
                    <a:cubicBezTo>
                      <a:pt x="752" y="234"/>
                      <a:pt x="753" y="234"/>
                      <a:pt x="753" y="234"/>
                    </a:cubicBezTo>
                    <a:cubicBezTo>
                      <a:pt x="755" y="234"/>
                      <a:pt x="756" y="233"/>
                      <a:pt x="757" y="232"/>
                    </a:cubicBezTo>
                    <a:cubicBezTo>
                      <a:pt x="758" y="232"/>
                      <a:pt x="759" y="232"/>
                      <a:pt x="759" y="232"/>
                    </a:cubicBezTo>
                    <a:cubicBezTo>
                      <a:pt x="760" y="232"/>
                      <a:pt x="759" y="232"/>
                      <a:pt x="760" y="232"/>
                    </a:cubicBezTo>
                    <a:cubicBezTo>
                      <a:pt x="760" y="233"/>
                      <a:pt x="759" y="233"/>
                      <a:pt x="760" y="233"/>
                    </a:cubicBezTo>
                    <a:cubicBezTo>
                      <a:pt x="760" y="233"/>
                      <a:pt x="761" y="233"/>
                      <a:pt x="761" y="233"/>
                    </a:cubicBezTo>
                    <a:cubicBezTo>
                      <a:pt x="761" y="233"/>
                      <a:pt x="761" y="233"/>
                      <a:pt x="762" y="233"/>
                    </a:cubicBezTo>
                    <a:cubicBezTo>
                      <a:pt x="762" y="233"/>
                      <a:pt x="763" y="233"/>
                      <a:pt x="763" y="233"/>
                    </a:cubicBezTo>
                    <a:cubicBezTo>
                      <a:pt x="764" y="233"/>
                      <a:pt x="765" y="233"/>
                      <a:pt x="766" y="233"/>
                    </a:cubicBezTo>
                    <a:cubicBezTo>
                      <a:pt x="766" y="234"/>
                      <a:pt x="766" y="234"/>
                      <a:pt x="767" y="234"/>
                    </a:cubicBezTo>
                    <a:cubicBezTo>
                      <a:pt x="767" y="234"/>
                      <a:pt x="768" y="234"/>
                      <a:pt x="769" y="234"/>
                    </a:cubicBezTo>
                    <a:cubicBezTo>
                      <a:pt x="769" y="234"/>
                      <a:pt x="768" y="234"/>
                      <a:pt x="768" y="235"/>
                    </a:cubicBezTo>
                    <a:cubicBezTo>
                      <a:pt x="768" y="235"/>
                      <a:pt x="767" y="235"/>
                      <a:pt x="767" y="235"/>
                    </a:cubicBezTo>
                    <a:cubicBezTo>
                      <a:pt x="766" y="235"/>
                      <a:pt x="765" y="236"/>
                      <a:pt x="764" y="236"/>
                    </a:cubicBezTo>
                    <a:cubicBezTo>
                      <a:pt x="763" y="237"/>
                      <a:pt x="761" y="237"/>
                      <a:pt x="759" y="238"/>
                    </a:cubicBezTo>
                    <a:cubicBezTo>
                      <a:pt x="757" y="238"/>
                      <a:pt x="756" y="239"/>
                      <a:pt x="754" y="240"/>
                    </a:cubicBezTo>
                    <a:cubicBezTo>
                      <a:pt x="752" y="241"/>
                      <a:pt x="751" y="242"/>
                      <a:pt x="750" y="243"/>
                    </a:cubicBezTo>
                    <a:cubicBezTo>
                      <a:pt x="748" y="244"/>
                      <a:pt x="746" y="244"/>
                      <a:pt x="745" y="245"/>
                    </a:cubicBezTo>
                    <a:cubicBezTo>
                      <a:pt x="744" y="246"/>
                      <a:pt x="743" y="246"/>
                      <a:pt x="742" y="246"/>
                    </a:cubicBezTo>
                    <a:cubicBezTo>
                      <a:pt x="742" y="247"/>
                      <a:pt x="741" y="247"/>
                      <a:pt x="741" y="247"/>
                    </a:cubicBezTo>
                    <a:cubicBezTo>
                      <a:pt x="740" y="249"/>
                      <a:pt x="744" y="248"/>
                      <a:pt x="744" y="248"/>
                    </a:cubicBezTo>
                    <a:cubicBezTo>
                      <a:pt x="745" y="248"/>
                      <a:pt x="746" y="247"/>
                      <a:pt x="747" y="247"/>
                    </a:cubicBezTo>
                    <a:cubicBezTo>
                      <a:pt x="748" y="247"/>
                      <a:pt x="748" y="246"/>
                      <a:pt x="749" y="246"/>
                    </a:cubicBezTo>
                    <a:cubicBezTo>
                      <a:pt x="749" y="247"/>
                      <a:pt x="750" y="246"/>
                      <a:pt x="750" y="246"/>
                    </a:cubicBezTo>
                    <a:cubicBezTo>
                      <a:pt x="751" y="246"/>
                      <a:pt x="751" y="245"/>
                      <a:pt x="752" y="245"/>
                    </a:cubicBezTo>
                    <a:cubicBezTo>
                      <a:pt x="753" y="245"/>
                      <a:pt x="752" y="246"/>
                      <a:pt x="752" y="247"/>
                    </a:cubicBezTo>
                    <a:cubicBezTo>
                      <a:pt x="752" y="247"/>
                      <a:pt x="751" y="247"/>
                      <a:pt x="751" y="248"/>
                    </a:cubicBezTo>
                    <a:cubicBezTo>
                      <a:pt x="751" y="248"/>
                      <a:pt x="751" y="248"/>
                      <a:pt x="751" y="248"/>
                    </a:cubicBezTo>
                    <a:cubicBezTo>
                      <a:pt x="751" y="248"/>
                      <a:pt x="750" y="249"/>
                      <a:pt x="750" y="249"/>
                    </a:cubicBezTo>
                    <a:cubicBezTo>
                      <a:pt x="749" y="249"/>
                      <a:pt x="752" y="249"/>
                      <a:pt x="752" y="248"/>
                    </a:cubicBezTo>
                    <a:cubicBezTo>
                      <a:pt x="752" y="248"/>
                      <a:pt x="752" y="248"/>
                      <a:pt x="752" y="248"/>
                    </a:cubicBezTo>
                    <a:cubicBezTo>
                      <a:pt x="753" y="249"/>
                      <a:pt x="753" y="249"/>
                      <a:pt x="754" y="249"/>
                    </a:cubicBezTo>
                    <a:cubicBezTo>
                      <a:pt x="754" y="250"/>
                      <a:pt x="755" y="249"/>
                      <a:pt x="755" y="249"/>
                    </a:cubicBezTo>
                    <a:cubicBezTo>
                      <a:pt x="757" y="249"/>
                      <a:pt x="758" y="248"/>
                      <a:pt x="760" y="247"/>
                    </a:cubicBezTo>
                    <a:cubicBezTo>
                      <a:pt x="761" y="247"/>
                      <a:pt x="761" y="247"/>
                      <a:pt x="762" y="247"/>
                    </a:cubicBezTo>
                    <a:cubicBezTo>
                      <a:pt x="763" y="247"/>
                      <a:pt x="764" y="246"/>
                      <a:pt x="765" y="246"/>
                    </a:cubicBezTo>
                    <a:cubicBezTo>
                      <a:pt x="766" y="246"/>
                      <a:pt x="766" y="246"/>
                      <a:pt x="767" y="245"/>
                    </a:cubicBezTo>
                    <a:cubicBezTo>
                      <a:pt x="768" y="245"/>
                      <a:pt x="769" y="245"/>
                      <a:pt x="769" y="245"/>
                    </a:cubicBezTo>
                    <a:cubicBezTo>
                      <a:pt x="770" y="244"/>
                      <a:pt x="771" y="244"/>
                      <a:pt x="771" y="243"/>
                    </a:cubicBezTo>
                    <a:cubicBezTo>
                      <a:pt x="772" y="243"/>
                      <a:pt x="774" y="242"/>
                      <a:pt x="773" y="243"/>
                    </a:cubicBezTo>
                    <a:cubicBezTo>
                      <a:pt x="772" y="243"/>
                      <a:pt x="773" y="244"/>
                      <a:pt x="773" y="244"/>
                    </a:cubicBezTo>
                    <a:cubicBezTo>
                      <a:pt x="774" y="244"/>
                      <a:pt x="773" y="244"/>
                      <a:pt x="773" y="244"/>
                    </a:cubicBezTo>
                    <a:cubicBezTo>
                      <a:pt x="774" y="245"/>
                      <a:pt x="772" y="247"/>
                      <a:pt x="772" y="247"/>
                    </a:cubicBezTo>
                    <a:cubicBezTo>
                      <a:pt x="772" y="247"/>
                      <a:pt x="773" y="247"/>
                      <a:pt x="774" y="246"/>
                    </a:cubicBezTo>
                    <a:cubicBezTo>
                      <a:pt x="774" y="246"/>
                      <a:pt x="775" y="245"/>
                      <a:pt x="776" y="245"/>
                    </a:cubicBezTo>
                    <a:cubicBezTo>
                      <a:pt x="775" y="246"/>
                      <a:pt x="774" y="246"/>
                      <a:pt x="774" y="247"/>
                    </a:cubicBezTo>
                    <a:cubicBezTo>
                      <a:pt x="775" y="247"/>
                      <a:pt x="775" y="246"/>
                      <a:pt x="776" y="246"/>
                    </a:cubicBezTo>
                    <a:cubicBezTo>
                      <a:pt x="777" y="246"/>
                      <a:pt x="778" y="246"/>
                      <a:pt x="778" y="246"/>
                    </a:cubicBezTo>
                    <a:cubicBezTo>
                      <a:pt x="778" y="246"/>
                      <a:pt x="779" y="247"/>
                      <a:pt x="779" y="247"/>
                    </a:cubicBezTo>
                    <a:cubicBezTo>
                      <a:pt x="779" y="247"/>
                      <a:pt x="779" y="247"/>
                      <a:pt x="780" y="247"/>
                    </a:cubicBezTo>
                    <a:cubicBezTo>
                      <a:pt x="780" y="248"/>
                      <a:pt x="780" y="248"/>
                      <a:pt x="780" y="248"/>
                    </a:cubicBezTo>
                    <a:cubicBezTo>
                      <a:pt x="780" y="249"/>
                      <a:pt x="780" y="249"/>
                      <a:pt x="780" y="249"/>
                    </a:cubicBezTo>
                    <a:cubicBezTo>
                      <a:pt x="780" y="250"/>
                      <a:pt x="780" y="250"/>
                      <a:pt x="781" y="250"/>
                    </a:cubicBezTo>
                    <a:cubicBezTo>
                      <a:pt x="782" y="250"/>
                      <a:pt x="782" y="250"/>
                      <a:pt x="783" y="250"/>
                    </a:cubicBezTo>
                    <a:cubicBezTo>
                      <a:pt x="784" y="250"/>
                      <a:pt x="784" y="250"/>
                      <a:pt x="784" y="251"/>
                    </a:cubicBezTo>
                    <a:cubicBezTo>
                      <a:pt x="784" y="251"/>
                      <a:pt x="785" y="250"/>
                      <a:pt x="785" y="250"/>
                    </a:cubicBezTo>
                    <a:cubicBezTo>
                      <a:pt x="786" y="251"/>
                      <a:pt x="786" y="251"/>
                      <a:pt x="786" y="251"/>
                    </a:cubicBezTo>
                    <a:cubicBezTo>
                      <a:pt x="787" y="250"/>
                      <a:pt x="788" y="250"/>
                      <a:pt x="789" y="250"/>
                    </a:cubicBezTo>
                    <a:cubicBezTo>
                      <a:pt x="790" y="249"/>
                      <a:pt x="790" y="249"/>
                      <a:pt x="791" y="248"/>
                    </a:cubicBezTo>
                    <a:cubicBezTo>
                      <a:pt x="793" y="248"/>
                      <a:pt x="795" y="248"/>
                      <a:pt x="797" y="248"/>
                    </a:cubicBezTo>
                    <a:cubicBezTo>
                      <a:pt x="798" y="248"/>
                      <a:pt x="799" y="248"/>
                      <a:pt x="800" y="247"/>
                    </a:cubicBezTo>
                    <a:cubicBezTo>
                      <a:pt x="801" y="247"/>
                      <a:pt x="802" y="247"/>
                      <a:pt x="802" y="247"/>
                    </a:cubicBezTo>
                    <a:cubicBezTo>
                      <a:pt x="802" y="248"/>
                      <a:pt x="801" y="248"/>
                      <a:pt x="801" y="249"/>
                    </a:cubicBezTo>
                    <a:cubicBezTo>
                      <a:pt x="801" y="249"/>
                      <a:pt x="800" y="250"/>
                      <a:pt x="800" y="250"/>
                    </a:cubicBezTo>
                    <a:cubicBezTo>
                      <a:pt x="800" y="250"/>
                      <a:pt x="801" y="251"/>
                      <a:pt x="802" y="251"/>
                    </a:cubicBezTo>
                    <a:cubicBezTo>
                      <a:pt x="802" y="251"/>
                      <a:pt x="803" y="251"/>
                      <a:pt x="803" y="250"/>
                    </a:cubicBezTo>
                    <a:cubicBezTo>
                      <a:pt x="804" y="250"/>
                      <a:pt x="804" y="251"/>
                      <a:pt x="804" y="251"/>
                    </a:cubicBezTo>
                    <a:cubicBezTo>
                      <a:pt x="804" y="251"/>
                      <a:pt x="805" y="251"/>
                      <a:pt x="805" y="251"/>
                    </a:cubicBezTo>
                    <a:cubicBezTo>
                      <a:pt x="806" y="250"/>
                      <a:pt x="807" y="250"/>
                      <a:pt x="806" y="252"/>
                    </a:cubicBezTo>
                    <a:cubicBezTo>
                      <a:pt x="806" y="252"/>
                      <a:pt x="806" y="253"/>
                      <a:pt x="806" y="253"/>
                    </a:cubicBezTo>
                    <a:cubicBezTo>
                      <a:pt x="805" y="254"/>
                      <a:pt x="805" y="254"/>
                      <a:pt x="806" y="254"/>
                    </a:cubicBezTo>
                    <a:cubicBezTo>
                      <a:pt x="806" y="254"/>
                      <a:pt x="807" y="254"/>
                      <a:pt x="807" y="254"/>
                    </a:cubicBezTo>
                    <a:cubicBezTo>
                      <a:pt x="807" y="255"/>
                      <a:pt x="807" y="255"/>
                      <a:pt x="807" y="255"/>
                    </a:cubicBezTo>
                    <a:cubicBezTo>
                      <a:pt x="807" y="255"/>
                      <a:pt x="808" y="256"/>
                      <a:pt x="807" y="256"/>
                    </a:cubicBezTo>
                    <a:cubicBezTo>
                      <a:pt x="806" y="256"/>
                      <a:pt x="805" y="256"/>
                      <a:pt x="805" y="256"/>
                    </a:cubicBezTo>
                    <a:cubicBezTo>
                      <a:pt x="804" y="256"/>
                      <a:pt x="803" y="255"/>
                      <a:pt x="802" y="256"/>
                    </a:cubicBezTo>
                    <a:cubicBezTo>
                      <a:pt x="802" y="255"/>
                      <a:pt x="802" y="255"/>
                      <a:pt x="801" y="255"/>
                    </a:cubicBezTo>
                    <a:cubicBezTo>
                      <a:pt x="801" y="255"/>
                      <a:pt x="801" y="255"/>
                      <a:pt x="801" y="256"/>
                    </a:cubicBezTo>
                    <a:cubicBezTo>
                      <a:pt x="800" y="256"/>
                      <a:pt x="800" y="257"/>
                      <a:pt x="800" y="257"/>
                    </a:cubicBezTo>
                    <a:cubicBezTo>
                      <a:pt x="799" y="257"/>
                      <a:pt x="798" y="256"/>
                      <a:pt x="798" y="256"/>
                    </a:cubicBezTo>
                    <a:cubicBezTo>
                      <a:pt x="798" y="255"/>
                      <a:pt x="797" y="255"/>
                      <a:pt x="796" y="255"/>
                    </a:cubicBezTo>
                    <a:cubicBezTo>
                      <a:pt x="795" y="255"/>
                      <a:pt x="794" y="254"/>
                      <a:pt x="793" y="255"/>
                    </a:cubicBezTo>
                    <a:cubicBezTo>
                      <a:pt x="792" y="256"/>
                      <a:pt x="792" y="256"/>
                      <a:pt x="791" y="256"/>
                    </a:cubicBezTo>
                    <a:cubicBezTo>
                      <a:pt x="790" y="256"/>
                      <a:pt x="790" y="256"/>
                      <a:pt x="789" y="256"/>
                    </a:cubicBezTo>
                    <a:cubicBezTo>
                      <a:pt x="788" y="256"/>
                      <a:pt x="787" y="256"/>
                      <a:pt x="787" y="256"/>
                    </a:cubicBezTo>
                    <a:cubicBezTo>
                      <a:pt x="786" y="257"/>
                      <a:pt x="786" y="258"/>
                      <a:pt x="785" y="258"/>
                    </a:cubicBezTo>
                    <a:cubicBezTo>
                      <a:pt x="784" y="258"/>
                      <a:pt x="783" y="259"/>
                      <a:pt x="782" y="259"/>
                    </a:cubicBezTo>
                    <a:cubicBezTo>
                      <a:pt x="782" y="260"/>
                      <a:pt x="781" y="259"/>
                      <a:pt x="782" y="259"/>
                    </a:cubicBezTo>
                    <a:cubicBezTo>
                      <a:pt x="782" y="259"/>
                      <a:pt x="782" y="258"/>
                      <a:pt x="783" y="258"/>
                    </a:cubicBezTo>
                    <a:cubicBezTo>
                      <a:pt x="783" y="258"/>
                      <a:pt x="783" y="258"/>
                      <a:pt x="783" y="258"/>
                    </a:cubicBezTo>
                    <a:cubicBezTo>
                      <a:pt x="783" y="258"/>
                      <a:pt x="784" y="257"/>
                      <a:pt x="784" y="257"/>
                    </a:cubicBezTo>
                    <a:cubicBezTo>
                      <a:pt x="783" y="257"/>
                      <a:pt x="783" y="257"/>
                      <a:pt x="783" y="257"/>
                    </a:cubicBezTo>
                    <a:cubicBezTo>
                      <a:pt x="782" y="257"/>
                      <a:pt x="782" y="257"/>
                      <a:pt x="782" y="257"/>
                    </a:cubicBezTo>
                    <a:cubicBezTo>
                      <a:pt x="782" y="257"/>
                      <a:pt x="780" y="260"/>
                      <a:pt x="779" y="259"/>
                    </a:cubicBezTo>
                    <a:cubicBezTo>
                      <a:pt x="779" y="259"/>
                      <a:pt x="780" y="257"/>
                      <a:pt x="780" y="257"/>
                    </a:cubicBezTo>
                    <a:cubicBezTo>
                      <a:pt x="780" y="256"/>
                      <a:pt x="779" y="258"/>
                      <a:pt x="779" y="258"/>
                    </a:cubicBezTo>
                    <a:cubicBezTo>
                      <a:pt x="778" y="259"/>
                      <a:pt x="777" y="260"/>
                      <a:pt x="776" y="261"/>
                    </a:cubicBezTo>
                    <a:cubicBezTo>
                      <a:pt x="775" y="261"/>
                      <a:pt x="774" y="262"/>
                      <a:pt x="773" y="263"/>
                    </a:cubicBezTo>
                    <a:cubicBezTo>
                      <a:pt x="772" y="264"/>
                      <a:pt x="772" y="264"/>
                      <a:pt x="771" y="265"/>
                    </a:cubicBezTo>
                    <a:cubicBezTo>
                      <a:pt x="771" y="265"/>
                      <a:pt x="771" y="265"/>
                      <a:pt x="771" y="266"/>
                    </a:cubicBezTo>
                    <a:cubicBezTo>
                      <a:pt x="770" y="266"/>
                      <a:pt x="770" y="267"/>
                      <a:pt x="769" y="267"/>
                    </a:cubicBezTo>
                    <a:cubicBezTo>
                      <a:pt x="768" y="267"/>
                      <a:pt x="768" y="267"/>
                      <a:pt x="768" y="268"/>
                    </a:cubicBezTo>
                    <a:cubicBezTo>
                      <a:pt x="767" y="269"/>
                      <a:pt x="766" y="269"/>
                      <a:pt x="765" y="270"/>
                    </a:cubicBezTo>
                    <a:cubicBezTo>
                      <a:pt x="765" y="270"/>
                      <a:pt x="764" y="271"/>
                      <a:pt x="764" y="271"/>
                    </a:cubicBezTo>
                    <a:cubicBezTo>
                      <a:pt x="765" y="272"/>
                      <a:pt x="765" y="271"/>
                      <a:pt x="765" y="271"/>
                    </a:cubicBezTo>
                    <a:cubicBezTo>
                      <a:pt x="766" y="271"/>
                      <a:pt x="766" y="271"/>
                      <a:pt x="767" y="270"/>
                    </a:cubicBezTo>
                    <a:cubicBezTo>
                      <a:pt x="768" y="270"/>
                      <a:pt x="768" y="269"/>
                      <a:pt x="769" y="269"/>
                    </a:cubicBezTo>
                    <a:cubicBezTo>
                      <a:pt x="769" y="268"/>
                      <a:pt x="770" y="268"/>
                      <a:pt x="770" y="268"/>
                    </a:cubicBezTo>
                    <a:cubicBezTo>
                      <a:pt x="771" y="268"/>
                      <a:pt x="771" y="267"/>
                      <a:pt x="771" y="268"/>
                    </a:cubicBezTo>
                    <a:cubicBezTo>
                      <a:pt x="771" y="269"/>
                      <a:pt x="772" y="269"/>
                      <a:pt x="771" y="269"/>
                    </a:cubicBezTo>
                    <a:cubicBezTo>
                      <a:pt x="771" y="270"/>
                      <a:pt x="771" y="270"/>
                      <a:pt x="770" y="271"/>
                    </a:cubicBezTo>
                    <a:cubicBezTo>
                      <a:pt x="769" y="271"/>
                      <a:pt x="769" y="272"/>
                      <a:pt x="768" y="273"/>
                    </a:cubicBezTo>
                    <a:cubicBezTo>
                      <a:pt x="768" y="273"/>
                      <a:pt x="767" y="274"/>
                      <a:pt x="767" y="274"/>
                    </a:cubicBezTo>
                    <a:cubicBezTo>
                      <a:pt x="767" y="276"/>
                      <a:pt x="766" y="276"/>
                      <a:pt x="765" y="277"/>
                    </a:cubicBezTo>
                    <a:cubicBezTo>
                      <a:pt x="764" y="277"/>
                      <a:pt x="764" y="278"/>
                      <a:pt x="764" y="279"/>
                    </a:cubicBezTo>
                    <a:cubicBezTo>
                      <a:pt x="763" y="280"/>
                      <a:pt x="763" y="280"/>
                      <a:pt x="763" y="281"/>
                    </a:cubicBezTo>
                    <a:cubicBezTo>
                      <a:pt x="762" y="281"/>
                      <a:pt x="762" y="282"/>
                      <a:pt x="762" y="282"/>
                    </a:cubicBezTo>
                    <a:cubicBezTo>
                      <a:pt x="761" y="283"/>
                      <a:pt x="760" y="284"/>
                      <a:pt x="760" y="284"/>
                    </a:cubicBezTo>
                    <a:cubicBezTo>
                      <a:pt x="759" y="285"/>
                      <a:pt x="759" y="285"/>
                      <a:pt x="759" y="286"/>
                    </a:cubicBezTo>
                    <a:cubicBezTo>
                      <a:pt x="759" y="286"/>
                      <a:pt x="759" y="286"/>
                      <a:pt x="759" y="287"/>
                    </a:cubicBezTo>
                    <a:cubicBezTo>
                      <a:pt x="758" y="287"/>
                      <a:pt x="758" y="288"/>
                      <a:pt x="758" y="288"/>
                    </a:cubicBezTo>
                    <a:cubicBezTo>
                      <a:pt x="758" y="289"/>
                      <a:pt x="758" y="289"/>
                      <a:pt x="758" y="289"/>
                    </a:cubicBezTo>
                    <a:cubicBezTo>
                      <a:pt x="758" y="290"/>
                      <a:pt x="758" y="290"/>
                      <a:pt x="758" y="290"/>
                    </a:cubicBezTo>
                    <a:cubicBezTo>
                      <a:pt x="758" y="291"/>
                      <a:pt x="758" y="291"/>
                      <a:pt x="757" y="291"/>
                    </a:cubicBezTo>
                    <a:cubicBezTo>
                      <a:pt x="756" y="293"/>
                      <a:pt x="756" y="294"/>
                      <a:pt x="755" y="296"/>
                    </a:cubicBezTo>
                    <a:cubicBezTo>
                      <a:pt x="755" y="296"/>
                      <a:pt x="755" y="297"/>
                      <a:pt x="755" y="298"/>
                    </a:cubicBezTo>
                    <a:cubicBezTo>
                      <a:pt x="755" y="298"/>
                      <a:pt x="755" y="298"/>
                      <a:pt x="755" y="299"/>
                    </a:cubicBezTo>
                    <a:cubicBezTo>
                      <a:pt x="755" y="299"/>
                      <a:pt x="754" y="303"/>
                      <a:pt x="756" y="303"/>
                    </a:cubicBezTo>
                    <a:cubicBezTo>
                      <a:pt x="755" y="304"/>
                      <a:pt x="760" y="302"/>
                      <a:pt x="760" y="302"/>
                    </a:cubicBezTo>
                    <a:cubicBezTo>
                      <a:pt x="761" y="302"/>
                      <a:pt x="762" y="301"/>
                      <a:pt x="763" y="300"/>
                    </a:cubicBezTo>
                    <a:cubicBezTo>
                      <a:pt x="765" y="299"/>
                      <a:pt x="765" y="298"/>
                      <a:pt x="766" y="297"/>
                    </a:cubicBezTo>
                    <a:cubicBezTo>
                      <a:pt x="769" y="295"/>
                      <a:pt x="770" y="293"/>
                      <a:pt x="771" y="291"/>
                    </a:cubicBezTo>
                    <a:cubicBezTo>
                      <a:pt x="772" y="289"/>
                      <a:pt x="772" y="288"/>
                      <a:pt x="772" y="287"/>
                    </a:cubicBezTo>
                    <a:cubicBezTo>
                      <a:pt x="772" y="287"/>
                      <a:pt x="772" y="286"/>
                      <a:pt x="773" y="286"/>
                    </a:cubicBezTo>
                    <a:cubicBezTo>
                      <a:pt x="773" y="286"/>
                      <a:pt x="773" y="286"/>
                      <a:pt x="773" y="285"/>
                    </a:cubicBezTo>
                    <a:cubicBezTo>
                      <a:pt x="773" y="285"/>
                      <a:pt x="773" y="285"/>
                      <a:pt x="773" y="286"/>
                    </a:cubicBezTo>
                    <a:cubicBezTo>
                      <a:pt x="772" y="285"/>
                      <a:pt x="773" y="284"/>
                      <a:pt x="773" y="283"/>
                    </a:cubicBezTo>
                    <a:cubicBezTo>
                      <a:pt x="773" y="282"/>
                      <a:pt x="773" y="281"/>
                      <a:pt x="773" y="280"/>
                    </a:cubicBezTo>
                    <a:cubicBezTo>
                      <a:pt x="774" y="280"/>
                      <a:pt x="774" y="279"/>
                      <a:pt x="775" y="278"/>
                    </a:cubicBezTo>
                    <a:cubicBezTo>
                      <a:pt x="775" y="278"/>
                      <a:pt x="775" y="277"/>
                      <a:pt x="775" y="277"/>
                    </a:cubicBezTo>
                    <a:cubicBezTo>
                      <a:pt x="775" y="276"/>
                      <a:pt x="776" y="276"/>
                      <a:pt x="777" y="275"/>
                    </a:cubicBezTo>
                    <a:cubicBezTo>
                      <a:pt x="778" y="275"/>
                      <a:pt x="778" y="274"/>
                      <a:pt x="779" y="273"/>
                    </a:cubicBezTo>
                    <a:cubicBezTo>
                      <a:pt x="779" y="273"/>
                      <a:pt x="780" y="272"/>
                      <a:pt x="780" y="271"/>
                    </a:cubicBezTo>
                    <a:cubicBezTo>
                      <a:pt x="780" y="270"/>
                      <a:pt x="780" y="269"/>
                      <a:pt x="781" y="269"/>
                    </a:cubicBezTo>
                    <a:cubicBezTo>
                      <a:pt x="782" y="269"/>
                      <a:pt x="782" y="269"/>
                      <a:pt x="783" y="268"/>
                    </a:cubicBezTo>
                    <a:cubicBezTo>
                      <a:pt x="783" y="268"/>
                      <a:pt x="783" y="268"/>
                      <a:pt x="784" y="267"/>
                    </a:cubicBezTo>
                    <a:cubicBezTo>
                      <a:pt x="784" y="267"/>
                      <a:pt x="784" y="267"/>
                      <a:pt x="785" y="267"/>
                    </a:cubicBezTo>
                    <a:cubicBezTo>
                      <a:pt x="785" y="267"/>
                      <a:pt x="785" y="267"/>
                      <a:pt x="785" y="267"/>
                    </a:cubicBezTo>
                    <a:cubicBezTo>
                      <a:pt x="786" y="267"/>
                      <a:pt x="786" y="266"/>
                      <a:pt x="787" y="266"/>
                    </a:cubicBezTo>
                    <a:cubicBezTo>
                      <a:pt x="787" y="265"/>
                      <a:pt x="788" y="265"/>
                      <a:pt x="788" y="264"/>
                    </a:cubicBezTo>
                    <a:cubicBezTo>
                      <a:pt x="789" y="264"/>
                      <a:pt x="790" y="264"/>
                      <a:pt x="789" y="264"/>
                    </a:cubicBezTo>
                    <a:cubicBezTo>
                      <a:pt x="789" y="265"/>
                      <a:pt x="788" y="265"/>
                      <a:pt x="788" y="266"/>
                    </a:cubicBezTo>
                    <a:cubicBezTo>
                      <a:pt x="788" y="266"/>
                      <a:pt x="788" y="266"/>
                      <a:pt x="787" y="267"/>
                    </a:cubicBezTo>
                    <a:cubicBezTo>
                      <a:pt x="788" y="267"/>
                      <a:pt x="787" y="267"/>
                      <a:pt x="787" y="267"/>
                    </a:cubicBezTo>
                    <a:cubicBezTo>
                      <a:pt x="787" y="268"/>
                      <a:pt x="786" y="268"/>
                      <a:pt x="786" y="269"/>
                    </a:cubicBezTo>
                    <a:cubicBezTo>
                      <a:pt x="787" y="269"/>
                      <a:pt x="789" y="266"/>
                      <a:pt x="789" y="267"/>
                    </a:cubicBezTo>
                    <a:cubicBezTo>
                      <a:pt x="789" y="267"/>
                      <a:pt x="787" y="269"/>
                      <a:pt x="787" y="269"/>
                    </a:cubicBezTo>
                    <a:cubicBezTo>
                      <a:pt x="788" y="269"/>
                      <a:pt x="788" y="268"/>
                      <a:pt x="789" y="267"/>
                    </a:cubicBezTo>
                    <a:cubicBezTo>
                      <a:pt x="790" y="267"/>
                      <a:pt x="790" y="266"/>
                      <a:pt x="790" y="265"/>
                    </a:cubicBezTo>
                    <a:cubicBezTo>
                      <a:pt x="791" y="264"/>
                      <a:pt x="792" y="263"/>
                      <a:pt x="793" y="263"/>
                    </a:cubicBezTo>
                    <a:cubicBezTo>
                      <a:pt x="793" y="263"/>
                      <a:pt x="796" y="262"/>
                      <a:pt x="796" y="262"/>
                    </a:cubicBezTo>
                    <a:cubicBezTo>
                      <a:pt x="796" y="262"/>
                      <a:pt x="795" y="262"/>
                      <a:pt x="795" y="261"/>
                    </a:cubicBezTo>
                    <a:cubicBezTo>
                      <a:pt x="794" y="261"/>
                      <a:pt x="795" y="261"/>
                      <a:pt x="795" y="260"/>
                    </a:cubicBezTo>
                    <a:cubicBezTo>
                      <a:pt x="795" y="260"/>
                      <a:pt x="797" y="259"/>
                      <a:pt x="797" y="258"/>
                    </a:cubicBezTo>
                    <a:cubicBezTo>
                      <a:pt x="797" y="259"/>
                      <a:pt x="799" y="258"/>
                      <a:pt x="799" y="258"/>
                    </a:cubicBezTo>
                    <a:cubicBezTo>
                      <a:pt x="800" y="259"/>
                      <a:pt x="801" y="260"/>
                      <a:pt x="802" y="259"/>
                    </a:cubicBezTo>
                    <a:cubicBezTo>
                      <a:pt x="802" y="259"/>
                      <a:pt x="803" y="259"/>
                      <a:pt x="803" y="260"/>
                    </a:cubicBezTo>
                    <a:cubicBezTo>
                      <a:pt x="803" y="260"/>
                      <a:pt x="803" y="261"/>
                      <a:pt x="803" y="261"/>
                    </a:cubicBezTo>
                    <a:cubicBezTo>
                      <a:pt x="804" y="261"/>
                      <a:pt x="804" y="261"/>
                      <a:pt x="805" y="261"/>
                    </a:cubicBezTo>
                    <a:cubicBezTo>
                      <a:pt x="805" y="262"/>
                      <a:pt x="805" y="262"/>
                      <a:pt x="806" y="262"/>
                    </a:cubicBezTo>
                    <a:cubicBezTo>
                      <a:pt x="806" y="262"/>
                      <a:pt x="806" y="262"/>
                      <a:pt x="807" y="262"/>
                    </a:cubicBezTo>
                    <a:cubicBezTo>
                      <a:pt x="807" y="263"/>
                      <a:pt x="807" y="263"/>
                      <a:pt x="808" y="263"/>
                    </a:cubicBezTo>
                    <a:cubicBezTo>
                      <a:pt x="808" y="263"/>
                      <a:pt x="808" y="263"/>
                      <a:pt x="808" y="264"/>
                    </a:cubicBezTo>
                    <a:cubicBezTo>
                      <a:pt x="808" y="264"/>
                      <a:pt x="809" y="265"/>
                      <a:pt x="808" y="265"/>
                    </a:cubicBezTo>
                    <a:cubicBezTo>
                      <a:pt x="808" y="265"/>
                      <a:pt x="808" y="266"/>
                      <a:pt x="808" y="266"/>
                    </a:cubicBezTo>
                    <a:cubicBezTo>
                      <a:pt x="808" y="266"/>
                      <a:pt x="808" y="266"/>
                      <a:pt x="808" y="266"/>
                    </a:cubicBezTo>
                    <a:cubicBezTo>
                      <a:pt x="808" y="266"/>
                      <a:pt x="808" y="266"/>
                      <a:pt x="807" y="266"/>
                    </a:cubicBezTo>
                    <a:cubicBezTo>
                      <a:pt x="807" y="266"/>
                      <a:pt x="806" y="266"/>
                      <a:pt x="806" y="267"/>
                    </a:cubicBezTo>
                    <a:cubicBezTo>
                      <a:pt x="806" y="267"/>
                      <a:pt x="807" y="268"/>
                      <a:pt x="807" y="268"/>
                    </a:cubicBezTo>
                    <a:cubicBezTo>
                      <a:pt x="807" y="268"/>
                      <a:pt x="807" y="269"/>
                      <a:pt x="807" y="269"/>
                    </a:cubicBezTo>
                    <a:cubicBezTo>
                      <a:pt x="806" y="271"/>
                      <a:pt x="805" y="272"/>
                      <a:pt x="805" y="273"/>
                    </a:cubicBezTo>
                    <a:cubicBezTo>
                      <a:pt x="804" y="274"/>
                      <a:pt x="803" y="274"/>
                      <a:pt x="803" y="275"/>
                    </a:cubicBezTo>
                    <a:cubicBezTo>
                      <a:pt x="803" y="274"/>
                      <a:pt x="803" y="274"/>
                      <a:pt x="803" y="274"/>
                    </a:cubicBezTo>
                    <a:cubicBezTo>
                      <a:pt x="802" y="274"/>
                      <a:pt x="802" y="275"/>
                      <a:pt x="801" y="276"/>
                    </a:cubicBezTo>
                    <a:cubicBezTo>
                      <a:pt x="801" y="276"/>
                      <a:pt x="800" y="277"/>
                      <a:pt x="800" y="277"/>
                    </a:cubicBezTo>
                    <a:cubicBezTo>
                      <a:pt x="799" y="277"/>
                      <a:pt x="799" y="277"/>
                      <a:pt x="798" y="277"/>
                    </a:cubicBezTo>
                    <a:cubicBezTo>
                      <a:pt x="798" y="278"/>
                      <a:pt x="797" y="278"/>
                      <a:pt x="797" y="278"/>
                    </a:cubicBezTo>
                    <a:cubicBezTo>
                      <a:pt x="797" y="279"/>
                      <a:pt x="796" y="280"/>
                      <a:pt x="796" y="280"/>
                    </a:cubicBezTo>
                    <a:cubicBezTo>
                      <a:pt x="796" y="281"/>
                      <a:pt x="797" y="282"/>
                      <a:pt x="798" y="282"/>
                    </a:cubicBezTo>
                    <a:cubicBezTo>
                      <a:pt x="798" y="281"/>
                      <a:pt x="799" y="280"/>
                      <a:pt x="800" y="280"/>
                    </a:cubicBezTo>
                    <a:cubicBezTo>
                      <a:pt x="800" y="281"/>
                      <a:pt x="801" y="279"/>
                      <a:pt x="801" y="279"/>
                    </a:cubicBezTo>
                    <a:cubicBezTo>
                      <a:pt x="801" y="279"/>
                      <a:pt x="803" y="278"/>
                      <a:pt x="802" y="278"/>
                    </a:cubicBezTo>
                    <a:cubicBezTo>
                      <a:pt x="803" y="278"/>
                      <a:pt x="803" y="277"/>
                      <a:pt x="804" y="277"/>
                    </a:cubicBezTo>
                    <a:cubicBezTo>
                      <a:pt x="805" y="277"/>
                      <a:pt x="806" y="276"/>
                      <a:pt x="807" y="277"/>
                    </a:cubicBezTo>
                    <a:cubicBezTo>
                      <a:pt x="809" y="278"/>
                      <a:pt x="807" y="281"/>
                      <a:pt x="807" y="282"/>
                    </a:cubicBezTo>
                    <a:cubicBezTo>
                      <a:pt x="807" y="283"/>
                      <a:pt x="806" y="285"/>
                      <a:pt x="806" y="286"/>
                    </a:cubicBezTo>
                    <a:cubicBezTo>
                      <a:pt x="806" y="286"/>
                      <a:pt x="806" y="288"/>
                      <a:pt x="806" y="289"/>
                    </a:cubicBezTo>
                    <a:cubicBezTo>
                      <a:pt x="804" y="290"/>
                      <a:pt x="804" y="293"/>
                      <a:pt x="802" y="293"/>
                    </a:cubicBezTo>
                    <a:cubicBezTo>
                      <a:pt x="803" y="293"/>
                      <a:pt x="803" y="291"/>
                      <a:pt x="801" y="292"/>
                    </a:cubicBezTo>
                    <a:cubicBezTo>
                      <a:pt x="801" y="292"/>
                      <a:pt x="801" y="292"/>
                      <a:pt x="801" y="293"/>
                    </a:cubicBezTo>
                    <a:cubicBezTo>
                      <a:pt x="801" y="293"/>
                      <a:pt x="800" y="293"/>
                      <a:pt x="800" y="293"/>
                    </a:cubicBezTo>
                    <a:cubicBezTo>
                      <a:pt x="799" y="294"/>
                      <a:pt x="799" y="295"/>
                      <a:pt x="799" y="295"/>
                    </a:cubicBezTo>
                    <a:cubicBezTo>
                      <a:pt x="798" y="295"/>
                      <a:pt x="798" y="295"/>
                      <a:pt x="797" y="296"/>
                    </a:cubicBezTo>
                    <a:cubicBezTo>
                      <a:pt x="796" y="296"/>
                      <a:pt x="795" y="298"/>
                      <a:pt x="795" y="299"/>
                    </a:cubicBezTo>
                    <a:cubicBezTo>
                      <a:pt x="794" y="299"/>
                      <a:pt x="794" y="300"/>
                      <a:pt x="793" y="300"/>
                    </a:cubicBezTo>
                    <a:cubicBezTo>
                      <a:pt x="793" y="300"/>
                      <a:pt x="792" y="301"/>
                      <a:pt x="792" y="301"/>
                    </a:cubicBezTo>
                    <a:cubicBezTo>
                      <a:pt x="792" y="301"/>
                      <a:pt x="791" y="302"/>
                      <a:pt x="791" y="302"/>
                    </a:cubicBezTo>
                    <a:cubicBezTo>
                      <a:pt x="792" y="303"/>
                      <a:pt x="792" y="302"/>
                      <a:pt x="793" y="303"/>
                    </a:cubicBezTo>
                    <a:cubicBezTo>
                      <a:pt x="793" y="303"/>
                      <a:pt x="794" y="303"/>
                      <a:pt x="794" y="303"/>
                    </a:cubicBezTo>
                    <a:cubicBezTo>
                      <a:pt x="794" y="304"/>
                      <a:pt x="794" y="304"/>
                      <a:pt x="794" y="304"/>
                    </a:cubicBezTo>
                    <a:cubicBezTo>
                      <a:pt x="795" y="304"/>
                      <a:pt x="796" y="304"/>
                      <a:pt x="796" y="304"/>
                    </a:cubicBezTo>
                    <a:cubicBezTo>
                      <a:pt x="796" y="303"/>
                      <a:pt x="796" y="304"/>
                      <a:pt x="796" y="304"/>
                    </a:cubicBezTo>
                    <a:cubicBezTo>
                      <a:pt x="796" y="304"/>
                      <a:pt x="797" y="304"/>
                      <a:pt x="797" y="304"/>
                    </a:cubicBezTo>
                    <a:cubicBezTo>
                      <a:pt x="797" y="304"/>
                      <a:pt x="796" y="304"/>
                      <a:pt x="796" y="304"/>
                    </a:cubicBezTo>
                    <a:cubicBezTo>
                      <a:pt x="795" y="304"/>
                      <a:pt x="794" y="305"/>
                      <a:pt x="793" y="305"/>
                    </a:cubicBezTo>
                    <a:cubicBezTo>
                      <a:pt x="794" y="305"/>
                      <a:pt x="794" y="305"/>
                      <a:pt x="795" y="305"/>
                    </a:cubicBezTo>
                    <a:cubicBezTo>
                      <a:pt x="796" y="305"/>
                      <a:pt x="797" y="305"/>
                      <a:pt x="797" y="305"/>
                    </a:cubicBezTo>
                    <a:cubicBezTo>
                      <a:pt x="797" y="305"/>
                      <a:pt x="797" y="305"/>
                      <a:pt x="797" y="305"/>
                    </a:cubicBezTo>
                    <a:cubicBezTo>
                      <a:pt x="797" y="306"/>
                      <a:pt x="798" y="305"/>
                      <a:pt x="800" y="305"/>
                    </a:cubicBezTo>
                    <a:cubicBezTo>
                      <a:pt x="801" y="305"/>
                      <a:pt x="802" y="304"/>
                      <a:pt x="803" y="304"/>
                    </a:cubicBezTo>
                    <a:cubicBezTo>
                      <a:pt x="804" y="304"/>
                      <a:pt x="805" y="305"/>
                      <a:pt x="807" y="304"/>
                    </a:cubicBezTo>
                    <a:cubicBezTo>
                      <a:pt x="808" y="303"/>
                      <a:pt x="809" y="303"/>
                      <a:pt x="810" y="302"/>
                    </a:cubicBezTo>
                    <a:cubicBezTo>
                      <a:pt x="812" y="301"/>
                      <a:pt x="814" y="300"/>
                      <a:pt x="817" y="300"/>
                    </a:cubicBezTo>
                    <a:cubicBezTo>
                      <a:pt x="818" y="299"/>
                      <a:pt x="819" y="299"/>
                      <a:pt x="820" y="299"/>
                    </a:cubicBezTo>
                    <a:cubicBezTo>
                      <a:pt x="821" y="298"/>
                      <a:pt x="823" y="297"/>
                      <a:pt x="823" y="297"/>
                    </a:cubicBezTo>
                    <a:cubicBezTo>
                      <a:pt x="823" y="297"/>
                      <a:pt x="822" y="298"/>
                      <a:pt x="822" y="298"/>
                    </a:cubicBezTo>
                    <a:cubicBezTo>
                      <a:pt x="823" y="297"/>
                      <a:pt x="824" y="297"/>
                      <a:pt x="825" y="296"/>
                    </a:cubicBezTo>
                    <a:cubicBezTo>
                      <a:pt x="827" y="296"/>
                      <a:pt x="828" y="295"/>
                      <a:pt x="829" y="295"/>
                    </a:cubicBezTo>
                    <a:cubicBezTo>
                      <a:pt x="829" y="295"/>
                      <a:pt x="830" y="294"/>
                      <a:pt x="831" y="293"/>
                    </a:cubicBezTo>
                    <a:cubicBezTo>
                      <a:pt x="832" y="293"/>
                      <a:pt x="833" y="293"/>
                      <a:pt x="833" y="292"/>
                    </a:cubicBezTo>
                    <a:cubicBezTo>
                      <a:pt x="834" y="292"/>
                      <a:pt x="835" y="291"/>
                      <a:pt x="836" y="291"/>
                    </a:cubicBezTo>
                    <a:cubicBezTo>
                      <a:pt x="836" y="290"/>
                      <a:pt x="837" y="290"/>
                      <a:pt x="837" y="289"/>
                    </a:cubicBezTo>
                    <a:cubicBezTo>
                      <a:pt x="837" y="289"/>
                      <a:pt x="836" y="288"/>
                      <a:pt x="837" y="288"/>
                    </a:cubicBezTo>
                    <a:cubicBezTo>
                      <a:pt x="837" y="288"/>
                      <a:pt x="837" y="288"/>
                      <a:pt x="837" y="288"/>
                    </a:cubicBezTo>
                    <a:cubicBezTo>
                      <a:pt x="837" y="287"/>
                      <a:pt x="836" y="287"/>
                      <a:pt x="836" y="287"/>
                    </a:cubicBezTo>
                    <a:cubicBezTo>
                      <a:pt x="836" y="287"/>
                      <a:pt x="837" y="285"/>
                      <a:pt x="837" y="285"/>
                    </a:cubicBezTo>
                    <a:cubicBezTo>
                      <a:pt x="838" y="285"/>
                      <a:pt x="839" y="285"/>
                      <a:pt x="840" y="284"/>
                    </a:cubicBezTo>
                    <a:cubicBezTo>
                      <a:pt x="841" y="284"/>
                      <a:pt x="843" y="284"/>
                      <a:pt x="844" y="284"/>
                    </a:cubicBezTo>
                    <a:cubicBezTo>
                      <a:pt x="845" y="284"/>
                      <a:pt x="846" y="284"/>
                      <a:pt x="846" y="284"/>
                    </a:cubicBezTo>
                    <a:cubicBezTo>
                      <a:pt x="847" y="284"/>
                      <a:pt x="848" y="284"/>
                      <a:pt x="849" y="285"/>
                    </a:cubicBezTo>
                    <a:cubicBezTo>
                      <a:pt x="850" y="286"/>
                      <a:pt x="850" y="285"/>
                      <a:pt x="851" y="285"/>
                    </a:cubicBezTo>
                    <a:cubicBezTo>
                      <a:pt x="852" y="285"/>
                      <a:pt x="853" y="285"/>
                      <a:pt x="854" y="285"/>
                    </a:cubicBezTo>
                    <a:cubicBezTo>
                      <a:pt x="854" y="285"/>
                      <a:pt x="855" y="285"/>
                      <a:pt x="855" y="285"/>
                    </a:cubicBezTo>
                    <a:cubicBezTo>
                      <a:pt x="855" y="285"/>
                      <a:pt x="855" y="285"/>
                      <a:pt x="855" y="285"/>
                    </a:cubicBezTo>
                    <a:cubicBezTo>
                      <a:pt x="856" y="285"/>
                      <a:pt x="856" y="285"/>
                      <a:pt x="857" y="285"/>
                    </a:cubicBezTo>
                    <a:cubicBezTo>
                      <a:pt x="858" y="285"/>
                      <a:pt x="859" y="284"/>
                      <a:pt x="860" y="283"/>
                    </a:cubicBezTo>
                    <a:cubicBezTo>
                      <a:pt x="860" y="283"/>
                      <a:pt x="861" y="282"/>
                      <a:pt x="861" y="282"/>
                    </a:cubicBezTo>
                    <a:cubicBezTo>
                      <a:pt x="862" y="282"/>
                      <a:pt x="862" y="283"/>
                      <a:pt x="863" y="282"/>
                    </a:cubicBezTo>
                    <a:cubicBezTo>
                      <a:pt x="863" y="282"/>
                      <a:pt x="863" y="281"/>
                      <a:pt x="864" y="281"/>
                    </a:cubicBezTo>
                    <a:cubicBezTo>
                      <a:pt x="864" y="281"/>
                      <a:pt x="864" y="281"/>
                      <a:pt x="863" y="281"/>
                    </a:cubicBezTo>
                    <a:cubicBezTo>
                      <a:pt x="863" y="280"/>
                      <a:pt x="864" y="280"/>
                      <a:pt x="864" y="279"/>
                    </a:cubicBezTo>
                    <a:cubicBezTo>
                      <a:pt x="864" y="279"/>
                      <a:pt x="863" y="279"/>
                      <a:pt x="864" y="279"/>
                    </a:cubicBezTo>
                    <a:cubicBezTo>
                      <a:pt x="864" y="279"/>
                      <a:pt x="864" y="279"/>
                      <a:pt x="864" y="278"/>
                    </a:cubicBezTo>
                    <a:cubicBezTo>
                      <a:pt x="864" y="279"/>
                      <a:pt x="865" y="278"/>
                      <a:pt x="865" y="278"/>
                    </a:cubicBezTo>
                    <a:cubicBezTo>
                      <a:pt x="865" y="278"/>
                      <a:pt x="866" y="277"/>
                      <a:pt x="866" y="277"/>
                    </a:cubicBezTo>
                    <a:cubicBezTo>
                      <a:pt x="866" y="277"/>
                      <a:pt x="865" y="278"/>
                      <a:pt x="865" y="278"/>
                    </a:cubicBezTo>
                    <a:cubicBezTo>
                      <a:pt x="865" y="277"/>
                      <a:pt x="866" y="277"/>
                      <a:pt x="866" y="277"/>
                    </a:cubicBezTo>
                    <a:cubicBezTo>
                      <a:pt x="866" y="277"/>
                      <a:pt x="865" y="276"/>
                      <a:pt x="865" y="277"/>
                    </a:cubicBezTo>
                    <a:cubicBezTo>
                      <a:pt x="865" y="277"/>
                      <a:pt x="864" y="277"/>
                      <a:pt x="865" y="277"/>
                    </a:cubicBezTo>
                    <a:cubicBezTo>
                      <a:pt x="865" y="277"/>
                      <a:pt x="865" y="277"/>
                      <a:pt x="865" y="277"/>
                    </a:cubicBezTo>
                    <a:cubicBezTo>
                      <a:pt x="865" y="277"/>
                      <a:pt x="865" y="277"/>
                      <a:pt x="864" y="278"/>
                    </a:cubicBezTo>
                    <a:cubicBezTo>
                      <a:pt x="865" y="277"/>
                      <a:pt x="864" y="276"/>
                      <a:pt x="865" y="276"/>
                    </a:cubicBezTo>
                    <a:cubicBezTo>
                      <a:pt x="865" y="275"/>
                      <a:pt x="866" y="275"/>
                      <a:pt x="867" y="275"/>
                    </a:cubicBezTo>
                    <a:cubicBezTo>
                      <a:pt x="868" y="274"/>
                      <a:pt x="871" y="273"/>
                      <a:pt x="871" y="272"/>
                    </a:cubicBezTo>
                    <a:cubicBezTo>
                      <a:pt x="871" y="271"/>
                      <a:pt x="873" y="270"/>
                      <a:pt x="874" y="270"/>
                    </a:cubicBezTo>
                    <a:cubicBezTo>
                      <a:pt x="876" y="269"/>
                      <a:pt x="877" y="268"/>
                      <a:pt x="878" y="267"/>
                    </a:cubicBezTo>
                    <a:cubicBezTo>
                      <a:pt x="880" y="267"/>
                      <a:pt x="881" y="266"/>
                      <a:pt x="882" y="266"/>
                    </a:cubicBezTo>
                    <a:cubicBezTo>
                      <a:pt x="884" y="266"/>
                      <a:pt x="886" y="267"/>
                      <a:pt x="887" y="267"/>
                    </a:cubicBezTo>
                    <a:cubicBezTo>
                      <a:pt x="894" y="267"/>
                      <a:pt x="901" y="266"/>
                      <a:pt x="908" y="266"/>
                    </a:cubicBezTo>
                    <a:cubicBezTo>
                      <a:pt x="909" y="266"/>
                      <a:pt x="910" y="266"/>
                      <a:pt x="910" y="266"/>
                    </a:cubicBezTo>
                    <a:cubicBezTo>
                      <a:pt x="911" y="266"/>
                      <a:pt x="911" y="265"/>
                      <a:pt x="911" y="265"/>
                    </a:cubicBezTo>
                    <a:cubicBezTo>
                      <a:pt x="911" y="265"/>
                      <a:pt x="912" y="264"/>
                      <a:pt x="912" y="264"/>
                    </a:cubicBezTo>
                    <a:cubicBezTo>
                      <a:pt x="912" y="264"/>
                      <a:pt x="912" y="264"/>
                      <a:pt x="913" y="264"/>
                    </a:cubicBezTo>
                    <a:cubicBezTo>
                      <a:pt x="913" y="263"/>
                      <a:pt x="913" y="263"/>
                      <a:pt x="914" y="263"/>
                    </a:cubicBezTo>
                    <a:cubicBezTo>
                      <a:pt x="914" y="264"/>
                      <a:pt x="915" y="264"/>
                      <a:pt x="916" y="263"/>
                    </a:cubicBezTo>
                    <a:cubicBezTo>
                      <a:pt x="917" y="262"/>
                      <a:pt x="916" y="263"/>
                      <a:pt x="917" y="264"/>
                    </a:cubicBezTo>
                    <a:cubicBezTo>
                      <a:pt x="917" y="264"/>
                      <a:pt x="918" y="263"/>
                      <a:pt x="918" y="263"/>
                    </a:cubicBezTo>
                    <a:cubicBezTo>
                      <a:pt x="918" y="262"/>
                      <a:pt x="918" y="262"/>
                      <a:pt x="919" y="262"/>
                    </a:cubicBezTo>
                    <a:cubicBezTo>
                      <a:pt x="919" y="262"/>
                      <a:pt x="919" y="262"/>
                      <a:pt x="920" y="262"/>
                    </a:cubicBezTo>
                    <a:cubicBezTo>
                      <a:pt x="920" y="262"/>
                      <a:pt x="919" y="262"/>
                      <a:pt x="919" y="261"/>
                    </a:cubicBezTo>
                    <a:cubicBezTo>
                      <a:pt x="919" y="261"/>
                      <a:pt x="921" y="260"/>
                      <a:pt x="921" y="259"/>
                    </a:cubicBezTo>
                    <a:cubicBezTo>
                      <a:pt x="922" y="259"/>
                      <a:pt x="922" y="259"/>
                      <a:pt x="923" y="259"/>
                    </a:cubicBezTo>
                    <a:cubicBezTo>
                      <a:pt x="923" y="258"/>
                      <a:pt x="923" y="258"/>
                      <a:pt x="923" y="258"/>
                    </a:cubicBezTo>
                    <a:cubicBezTo>
                      <a:pt x="924" y="257"/>
                      <a:pt x="926" y="256"/>
                      <a:pt x="925" y="256"/>
                    </a:cubicBezTo>
                    <a:cubicBezTo>
                      <a:pt x="924" y="256"/>
                      <a:pt x="926" y="254"/>
                      <a:pt x="926" y="254"/>
                    </a:cubicBezTo>
                    <a:cubicBezTo>
                      <a:pt x="926" y="254"/>
                      <a:pt x="926" y="254"/>
                      <a:pt x="926" y="253"/>
                    </a:cubicBezTo>
                    <a:cubicBezTo>
                      <a:pt x="927" y="253"/>
                      <a:pt x="927" y="252"/>
                      <a:pt x="928" y="252"/>
                    </a:cubicBezTo>
                    <a:cubicBezTo>
                      <a:pt x="928" y="251"/>
                      <a:pt x="929" y="251"/>
                      <a:pt x="929" y="251"/>
                    </a:cubicBezTo>
                    <a:cubicBezTo>
                      <a:pt x="929" y="250"/>
                      <a:pt x="930" y="250"/>
                      <a:pt x="930" y="249"/>
                    </a:cubicBezTo>
                    <a:cubicBezTo>
                      <a:pt x="931" y="248"/>
                      <a:pt x="932" y="247"/>
                      <a:pt x="933" y="246"/>
                    </a:cubicBezTo>
                    <a:cubicBezTo>
                      <a:pt x="934" y="245"/>
                      <a:pt x="935" y="244"/>
                      <a:pt x="937" y="243"/>
                    </a:cubicBezTo>
                    <a:cubicBezTo>
                      <a:pt x="937" y="243"/>
                      <a:pt x="938" y="242"/>
                      <a:pt x="938" y="242"/>
                    </a:cubicBezTo>
                    <a:cubicBezTo>
                      <a:pt x="939" y="241"/>
                      <a:pt x="939" y="241"/>
                      <a:pt x="940" y="240"/>
                    </a:cubicBezTo>
                    <a:cubicBezTo>
                      <a:pt x="941" y="240"/>
                      <a:pt x="942" y="240"/>
                      <a:pt x="942" y="241"/>
                    </a:cubicBezTo>
                    <a:cubicBezTo>
                      <a:pt x="941" y="242"/>
                      <a:pt x="941" y="243"/>
                      <a:pt x="943" y="243"/>
                    </a:cubicBezTo>
                    <a:cubicBezTo>
                      <a:pt x="943" y="243"/>
                      <a:pt x="944" y="242"/>
                      <a:pt x="944" y="242"/>
                    </a:cubicBezTo>
                    <a:cubicBezTo>
                      <a:pt x="945" y="242"/>
                      <a:pt x="946" y="242"/>
                      <a:pt x="946" y="242"/>
                    </a:cubicBezTo>
                    <a:cubicBezTo>
                      <a:pt x="947" y="242"/>
                      <a:pt x="948" y="240"/>
                      <a:pt x="949" y="241"/>
                    </a:cubicBezTo>
                    <a:cubicBezTo>
                      <a:pt x="950" y="242"/>
                      <a:pt x="950" y="243"/>
                      <a:pt x="951" y="244"/>
                    </a:cubicBezTo>
                    <a:cubicBezTo>
                      <a:pt x="951" y="244"/>
                      <a:pt x="951" y="244"/>
                      <a:pt x="951" y="244"/>
                    </a:cubicBezTo>
                    <a:close/>
                    <a:moveTo>
                      <a:pt x="781" y="404"/>
                    </a:moveTo>
                    <a:cubicBezTo>
                      <a:pt x="781" y="404"/>
                      <a:pt x="781" y="404"/>
                      <a:pt x="781" y="404"/>
                    </a:cubicBezTo>
                    <a:cubicBezTo>
                      <a:pt x="782" y="404"/>
                      <a:pt x="782" y="404"/>
                      <a:pt x="781" y="404"/>
                    </a:cubicBezTo>
                    <a:close/>
                    <a:moveTo>
                      <a:pt x="874" y="308"/>
                    </a:moveTo>
                    <a:cubicBezTo>
                      <a:pt x="874" y="307"/>
                      <a:pt x="873" y="307"/>
                      <a:pt x="874" y="307"/>
                    </a:cubicBezTo>
                    <a:cubicBezTo>
                      <a:pt x="873" y="307"/>
                      <a:pt x="873" y="308"/>
                      <a:pt x="873" y="309"/>
                    </a:cubicBezTo>
                    <a:cubicBezTo>
                      <a:pt x="873" y="309"/>
                      <a:pt x="873" y="310"/>
                      <a:pt x="872" y="311"/>
                    </a:cubicBezTo>
                    <a:cubicBezTo>
                      <a:pt x="872" y="311"/>
                      <a:pt x="872" y="311"/>
                      <a:pt x="872" y="312"/>
                    </a:cubicBezTo>
                    <a:cubicBezTo>
                      <a:pt x="872" y="311"/>
                      <a:pt x="873" y="310"/>
                      <a:pt x="873" y="310"/>
                    </a:cubicBezTo>
                    <a:cubicBezTo>
                      <a:pt x="873" y="310"/>
                      <a:pt x="874" y="309"/>
                      <a:pt x="874" y="308"/>
                    </a:cubicBezTo>
                    <a:close/>
                    <a:moveTo>
                      <a:pt x="8" y="516"/>
                    </a:moveTo>
                    <a:cubicBezTo>
                      <a:pt x="8" y="517"/>
                      <a:pt x="6" y="517"/>
                      <a:pt x="6" y="518"/>
                    </a:cubicBezTo>
                    <a:cubicBezTo>
                      <a:pt x="7" y="519"/>
                      <a:pt x="7" y="519"/>
                      <a:pt x="8" y="519"/>
                    </a:cubicBezTo>
                    <a:cubicBezTo>
                      <a:pt x="8" y="520"/>
                      <a:pt x="9" y="519"/>
                      <a:pt x="9" y="520"/>
                    </a:cubicBezTo>
                    <a:cubicBezTo>
                      <a:pt x="10" y="519"/>
                      <a:pt x="11" y="518"/>
                      <a:pt x="11" y="517"/>
                    </a:cubicBezTo>
                    <a:cubicBezTo>
                      <a:pt x="11" y="515"/>
                      <a:pt x="9" y="516"/>
                      <a:pt x="8" y="516"/>
                    </a:cubicBezTo>
                    <a:close/>
                    <a:moveTo>
                      <a:pt x="0" y="523"/>
                    </a:moveTo>
                    <a:cubicBezTo>
                      <a:pt x="0" y="524"/>
                      <a:pt x="0" y="524"/>
                      <a:pt x="0" y="524"/>
                    </a:cubicBezTo>
                    <a:cubicBezTo>
                      <a:pt x="0" y="524"/>
                      <a:pt x="0" y="524"/>
                      <a:pt x="0" y="524"/>
                    </a:cubicBezTo>
                    <a:cubicBezTo>
                      <a:pt x="0" y="524"/>
                      <a:pt x="0" y="523"/>
                      <a:pt x="0" y="523"/>
                    </a:cubicBezTo>
                    <a:close/>
                    <a:moveTo>
                      <a:pt x="24" y="524"/>
                    </a:moveTo>
                    <a:cubicBezTo>
                      <a:pt x="24" y="524"/>
                      <a:pt x="23" y="525"/>
                      <a:pt x="23" y="524"/>
                    </a:cubicBezTo>
                    <a:cubicBezTo>
                      <a:pt x="23" y="524"/>
                      <a:pt x="23" y="523"/>
                      <a:pt x="23" y="523"/>
                    </a:cubicBezTo>
                    <a:cubicBezTo>
                      <a:pt x="23" y="521"/>
                      <a:pt x="22" y="523"/>
                      <a:pt x="21" y="523"/>
                    </a:cubicBezTo>
                    <a:cubicBezTo>
                      <a:pt x="20" y="523"/>
                      <a:pt x="20" y="523"/>
                      <a:pt x="20" y="523"/>
                    </a:cubicBezTo>
                    <a:cubicBezTo>
                      <a:pt x="19" y="523"/>
                      <a:pt x="20" y="523"/>
                      <a:pt x="20" y="524"/>
                    </a:cubicBezTo>
                    <a:cubicBezTo>
                      <a:pt x="19" y="524"/>
                      <a:pt x="20" y="525"/>
                      <a:pt x="20" y="525"/>
                    </a:cubicBezTo>
                    <a:cubicBezTo>
                      <a:pt x="20" y="526"/>
                      <a:pt x="20" y="526"/>
                      <a:pt x="21" y="526"/>
                    </a:cubicBezTo>
                    <a:cubicBezTo>
                      <a:pt x="21" y="526"/>
                      <a:pt x="21" y="526"/>
                      <a:pt x="21" y="526"/>
                    </a:cubicBezTo>
                    <a:cubicBezTo>
                      <a:pt x="22" y="526"/>
                      <a:pt x="21" y="525"/>
                      <a:pt x="21" y="525"/>
                    </a:cubicBezTo>
                    <a:cubicBezTo>
                      <a:pt x="21" y="525"/>
                      <a:pt x="22" y="525"/>
                      <a:pt x="22" y="525"/>
                    </a:cubicBezTo>
                    <a:cubicBezTo>
                      <a:pt x="22" y="526"/>
                      <a:pt x="21" y="526"/>
                      <a:pt x="22" y="526"/>
                    </a:cubicBezTo>
                    <a:cubicBezTo>
                      <a:pt x="22" y="526"/>
                      <a:pt x="22" y="526"/>
                      <a:pt x="22" y="526"/>
                    </a:cubicBezTo>
                    <a:cubicBezTo>
                      <a:pt x="23" y="526"/>
                      <a:pt x="23" y="526"/>
                      <a:pt x="23" y="527"/>
                    </a:cubicBezTo>
                    <a:cubicBezTo>
                      <a:pt x="23" y="527"/>
                      <a:pt x="25" y="527"/>
                      <a:pt x="25" y="526"/>
                    </a:cubicBezTo>
                    <a:cubicBezTo>
                      <a:pt x="25" y="526"/>
                      <a:pt x="24" y="526"/>
                      <a:pt x="24" y="525"/>
                    </a:cubicBezTo>
                    <a:cubicBezTo>
                      <a:pt x="24" y="525"/>
                      <a:pt x="24" y="525"/>
                      <a:pt x="24" y="524"/>
                    </a:cubicBezTo>
                    <a:close/>
                    <a:moveTo>
                      <a:pt x="38" y="533"/>
                    </a:moveTo>
                    <a:cubicBezTo>
                      <a:pt x="38" y="533"/>
                      <a:pt x="39" y="533"/>
                      <a:pt x="39" y="532"/>
                    </a:cubicBezTo>
                    <a:cubicBezTo>
                      <a:pt x="39" y="532"/>
                      <a:pt x="38" y="531"/>
                      <a:pt x="38" y="531"/>
                    </a:cubicBezTo>
                    <a:cubicBezTo>
                      <a:pt x="37" y="531"/>
                      <a:pt x="37" y="530"/>
                      <a:pt x="36" y="530"/>
                    </a:cubicBezTo>
                    <a:cubicBezTo>
                      <a:pt x="35" y="531"/>
                      <a:pt x="35" y="531"/>
                      <a:pt x="34" y="530"/>
                    </a:cubicBezTo>
                    <a:cubicBezTo>
                      <a:pt x="34" y="528"/>
                      <a:pt x="32" y="530"/>
                      <a:pt x="33" y="531"/>
                    </a:cubicBezTo>
                    <a:cubicBezTo>
                      <a:pt x="34" y="532"/>
                      <a:pt x="34" y="531"/>
                      <a:pt x="34" y="533"/>
                    </a:cubicBezTo>
                    <a:cubicBezTo>
                      <a:pt x="34" y="533"/>
                      <a:pt x="34" y="534"/>
                      <a:pt x="35" y="534"/>
                    </a:cubicBezTo>
                    <a:cubicBezTo>
                      <a:pt x="35" y="534"/>
                      <a:pt x="36" y="534"/>
                      <a:pt x="36" y="534"/>
                    </a:cubicBezTo>
                    <a:cubicBezTo>
                      <a:pt x="37" y="533"/>
                      <a:pt x="37" y="534"/>
                      <a:pt x="38" y="533"/>
                    </a:cubicBezTo>
                    <a:close/>
                    <a:moveTo>
                      <a:pt x="32" y="535"/>
                    </a:moveTo>
                    <a:cubicBezTo>
                      <a:pt x="32" y="535"/>
                      <a:pt x="33" y="535"/>
                      <a:pt x="33" y="534"/>
                    </a:cubicBezTo>
                    <a:cubicBezTo>
                      <a:pt x="33" y="534"/>
                      <a:pt x="33" y="534"/>
                      <a:pt x="33" y="534"/>
                    </a:cubicBezTo>
                    <a:cubicBezTo>
                      <a:pt x="32" y="534"/>
                      <a:pt x="31" y="534"/>
                      <a:pt x="32" y="535"/>
                    </a:cubicBezTo>
                    <a:close/>
                    <a:moveTo>
                      <a:pt x="46" y="544"/>
                    </a:moveTo>
                    <a:cubicBezTo>
                      <a:pt x="46" y="544"/>
                      <a:pt x="46" y="543"/>
                      <a:pt x="46" y="543"/>
                    </a:cubicBezTo>
                    <a:cubicBezTo>
                      <a:pt x="45" y="544"/>
                      <a:pt x="46" y="542"/>
                      <a:pt x="46" y="542"/>
                    </a:cubicBezTo>
                    <a:cubicBezTo>
                      <a:pt x="46" y="542"/>
                      <a:pt x="46" y="542"/>
                      <a:pt x="45" y="541"/>
                    </a:cubicBezTo>
                    <a:cubicBezTo>
                      <a:pt x="45" y="540"/>
                      <a:pt x="44" y="540"/>
                      <a:pt x="43" y="539"/>
                    </a:cubicBezTo>
                    <a:cubicBezTo>
                      <a:pt x="42" y="539"/>
                      <a:pt x="41" y="539"/>
                      <a:pt x="40" y="538"/>
                    </a:cubicBezTo>
                    <a:cubicBezTo>
                      <a:pt x="40" y="537"/>
                      <a:pt x="39" y="538"/>
                      <a:pt x="39" y="538"/>
                    </a:cubicBezTo>
                    <a:cubicBezTo>
                      <a:pt x="39" y="539"/>
                      <a:pt x="40" y="540"/>
                      <a:pt x="39" y="541"/>
                    </a:cubicBezTo>
                    <a:cubicBezTo>
                      <a:pt x="38" y="541"/>
                      <a:pt x="38" y="542"/>
                      <a:pt x="37" y="543"/>
                    </a:cubicBezTo>
                    <a:cubicBezTo>
                      <a:pt x="36" y="543"/>
                      <a:pt x="36" y="544"/>
                      <a:pt x="36" y="545"/>
                    </a:cubicBezTo>
                    <a:cubicBezTo>
                      <a:pt x="37" y="545"/>
                      <a:pt x="37" y="547"/>
                      <a:pt x="37" y="547"/>
                    </a:cubicBezTo>
                    <a:cubicBezTo>
                      <a:pt x="36" y="548"/>
                      <a:pt x="36" y="549"/>
                      <a:pt x="36" y="550"/>
                    </a:cubicBezTo>
                    <a:cubicBezTo>
                      <a:pt x="36" y="551"/>
                      <a:pt x="37" y="551"/>
                      <a:pt x="37" y="552"/>
                    </a:cubicBezTo>
                    <a:cubicBezTo>
                      <a:pt x="37" y="552"/>
                      <a:pt x="38" y="552"/>
                      <a:pt x="38" y="552"/>
                    </a:cubicBezTo>
                    <a:cubicBezTo>
                      <a:pt x="38" y="552"/>
                      <a:pt x="39" y="552"/>
                      <a:pt x="39" y="551"/>
                    </a:cubicBezTo>
                    <a:cubicBezTo>
                      <a:pt x="39" y="550"/>
                      <a:pt x="40" y="550"/>
                      <a:pt x="41" y="549"/>
                    </a:cubicBezTo>
                    <a:cubicBezTo>
                      <a:pt x="42" y="548"/>
                      <a:pt x="43" y="549"/>
                      <a:pt x="45" y="548"/>
                    </a:cubicBezTo>
                    <a:cubicBezTo>
                      <a:pt x="45" y="548"/>
                      <a:pt x="46" y="547"/>
                      <a:pt x="47" y="546"/>
                    </a:cubicBezTo>
                    <a:cubicBezTo>
                      <a:pt x="48" y="545"/>
                      <a:pt x="46" y="545"/>
                      <a:pt x="46" y="544"/>
                    </a:cubicBezTo>
                    <a:close/>
                    <a:moveTo>
                      <a:pt x="33" y="528"/>
                    </a:moveTo>
                    <a:cubicBezTo>
                      <a:pt x="33" y="527"/>
                      <a:pt x="32" y="528"/>
                      <a:pt x="31" y="528"/>
                    </a:cubicBezTo>
                    <a:cubicBezTo>
                      <a:pt x="31" y="528"/>
                      <a:pt x="31" y="527"/>
                      <a:pt x="31" y="527"/>
                    </a:cubicBezTo>
                    <a:cubicBezTo>
                      <a:pt x="30" y="528"/>
                      <a:pt x="29" y="527"/>
                      <a:pt x="28" y="527"/>
                    </a:cubicBezTo>
                    <a:cubicBezTo>
                      <a:pt x="28" y="527"/>
                      <a:pt x="28" y="528"/>
                      <a:pt x="28" y="528"/>
                    </a:cubicBezTo>
                    <a:cubicBezTo>
                      <a:pt x="28" y="528"/>
                      <a:pt x="27" y="528"/>
                      <a:pt x="27" y="528"/>
                    </a:cubicBezTo>
                    <a:cubicBezTo>
                      <a:pt x="28" y="529"/>
                      <a:pt x="29" y="528"/>
                      <a:pt x="29" y="528"/>
                    </a:cubicBezTo>
                    <a:cubicBezTo>
                      <a:pt x="30" y="528"/>
                      <a:pt x="31" y="529"/>
                      <a:pt x="31" y="529"/>
                    </a:cubicBezTo>
                    <a:cubicBezTo>
                      <a:pt x="32" y="529"/>
                      <a:pt x="33" y="528"/>
                      <a:pt x="33" y="528"/>
                    </a:cubicBezTo>
                    <a:close/>
                    <a:moveTo>
                      <a:pt x="3" y="518"/>
                    </a:moveTo>
                    <a:cubicBezTo>
                      <a:pt x="3" y="519"/>
                      <a:pt x="1" y="520"/>
                      <a:pt x="2" y="521"/>
                    </a:cubicBezTo>
                    <a:cubicBezTo>
                      <a:pt x="2" y="520"/>
                      <a:pt x="2" y="520"/>
                      <a:pt x="3" y="520"/>
                    </a:cubicBezTo>
                    <a:cubicBezTo>
                      <a:pt x="3" y="520"/>
                      <a:pt x="3" y="519"/>
                      <a:pt x="3" y="519"/>
                    </a:cubicBezTo>
                    <a:cubicBezTo>
                      <a:pt x="3" y="519"/>
                      <a:pt x="4" y="518"/>
                      <a:pt x="3" y="518"/>
                    </a:cubicBezTo>
                    <a:close/>
                    <a:moveTo>
                      <a:pt x="30" y="530"/>
                    </a:moveTo>
                    <a:cubicBezTo>
                      <a:pt x="29" y="530"/>
                      <a:pt x="29" y="531"/>
                      <a:pt x="29" y="531"/>
                    </a:cubicBezTo>
                    <a:cubicBezTo>
                      <a:pt x="30" y="532"/>
                      <a:pt x="29" y="532"/>
                      <a:pt x="30" y="532"/>
                    </a:cubicBezTo>
                    <a:cubicBezTo>
                      <a:pt x="30" y="532"/>
                      <a:pt x="32" y="532"/>
                      <a:pt x="31" y="531"/>
                    </a:cubicBezTo>
                    <a:cubicBezTo>
                      <a:pt x="31" y="530"/>
                      <a:pt x="30" y="530"/>
                      <a:pt x="30" y="530"/>
                    </a:cubicBezTo>
                    <a:close/>
                    <a:moveTo>
                      <a:pt x="343" y="126"/>
                    </a:moveTo>
                    <a:cubicBezTo>
                      <a:pt x="343" y="126"/>
                      <a:pt x="342" y="127"/>
                      <a:pt x="342" y="127"/>
                    </a:cubicBezTo>
                    <a:cubicBezTo>
                      <a:pt x="342" y="127"/>
                      <a:pt x="344" y="126"/>
                      <a:pt x="344" y="125"/>
                    </a:cubicBezTo>
                    <a:cubicBezTo>
                      <a:pt x="344" y="125"/>
                      <a:pt x="342" y="126"/>
                      <a:pt x="342" y="126"/>
                    </a:cubicBezTo>
                    <a:cubicBezTo>
                      <a:pt x="343" y="126"/>
                      <a:pt x="343" y="125"/>
                      <a:pt x="343" y="125"/>
                    </a:cubicBezTo>
                    <a:cubicBezTo>
                      <a:pt x="342" y="125"/>
                      <a:pt x="341" y="126"/>
                      <a:pt x="341" y="126"/>
                    </a:cubicBezTo>
                    <a:cubicBezTo>
                      <a:pt x="341" y="126"/>
                      <a:pt x="341" y="126"/>
                      <a:pt x="341" y="126"/>
                    </a:cubicBezTo>
                    <a:cubicBezTo>
                      <a:pt x="341" y="126"/>
                      <a:pt x="340" y="126"/>
                      <a:pt x="340" y="126"/>
                    </a:cubicBezTo>
                    <a:cubicBezTo>
                      <a:pt x="341" y="126"/>
                      <a:pt x="341" y="125"/>
                      <a:pt x="341" y="125"/>
                    </a:cubicBezTo>
                    <a:cubicBezTo>
                      <a:pt x="341" y="125"/>
                      <a:pt x="341" y="125"/>
                      <a:pt x="341" y="125"/>
                    </a:cubicBezTo>
                    <a:cubicBezTo>
                      <a:pt x="341" y="125"/>
                      <a:pt x="341" y="125"/>
                      <a:pt x="341" y="125"/>
                    </a:cubicBezTo>
                    <a:cubicBezTo>
                      <a:pt x="341" y="124"/>
                      <a:pt x="340" y="125"/>
                      <a:pt x="340" y="125"/>
                    </a:cubicBezTo>
                    <a:cubicBezTo>
                      <a:pt x="340" y="125"/>
                      <a:pt x="338" y="125"/>
                      <a:pt x="338" y="125"/>
                    </a:cubicBezTo>
                    <a:cubicBezTo>
                      <a:pt x="338" y="126"/>
                      <a:pt x="338" y="126"/>
                      <a:pt x="338" y="126"/>
                    </a:cubicBezTo>
                    <a:cubicBezTo>
                      <a:pt x="338" y="126"/>
                      <a:pt x="337" y="127"/>
                      <a:pt x="337" y="127"/>
                    </a:cubicBezTo>
                    <a:cubicBezTo>
                      <a:pt x="337" y="127"/>
                      <a:pt x="335" y="126"/>
                      <a:pt x="335" y="126"/>
                    </a:cubicBezTo>
                    <a:cubicBezTo>
                      <a:pt x="334" y="127"/>
                      <a:pt x="335" y="127"/>
                      <a:pt x="335" y="128"/>
                    </a:cubicBezTo>
                    <a:cubicBezTo>
                      <a:pt x="335" y="128"/>
                      <a:pt x="333" y="127"/>
                      <a:pt x="333" y="127"/>
                    </a:cubicBezTo>
                    <a:cubicBezTo>
                      <a:pt x="333" y="127"/>
                      <a:pt x="332" y="128"/>
                      <a:pt x="332" y="128"/>
                    </a:cubicBezTo>
                    <a:cubicBezTo>
                      <a:pt x="332" y="128"/>
                      <a:pt x="333" y="128"/>
                      <a:pt x="333" y="128"/>
                    </a:cubicBezTo>
                    <a:cubicBezTo>
                      <a:pt x="332" y="129"/>
                      <a:pt x="333" y="129"/>
                      <a:pt x="333" y="130"/>
                    </a:cubicBezTo>
                    <a:cubicBezTo>
                      <a:pt x="334" y="129"/>
                      <a:pt x="334" y="129"/>
                      <a:pt x="335" y="129"/>
                    </a:cubicBezTo>
                    <a:cubicBezTo>
                      <a:pt x="335" y="129"/>
                      <a:pt x="338" y="127"/>
                      <a:pt x="338" y="127"/>
                    </a:cubicBezTo>
                    <a:cubicBezTo>
                      <a:pt x="338" y="128"/>
                      <a:pt x="337" y="128"/>
                      <a:pt x="337" y="129"/>
                    </a:cubicBezTo>
                    <a:cubicBezTo>
                      <a:pt x="337" y="128"/>
                      <a:pt x="338" y="128"/>
                      <a:pt x="338" y="128"/>
                    </a:cubicBezTo>
                    <a:cubicBezTo>
                      <a:pt x="339" y="128"/>
                      <a:pt x="338" y="128"/>
                      <a:pt x="339" y="128"/>
                    </a:cubicBezTo>
                    <a:cubicBezTo>
                      <a:pt x="339" y="128"/>
                      <a:pt x="339" y="128"/>
                      <a:pt x="340" y="128"/>
                    </a:cubicBezTo>
                    <a:cubicBezTo>
                      <a:pt x="339" y="128"/>
                      <a:pt x="339" y="128"/>
                      <a:pt x="339" y="128"/>
                    </a:cubicBezTo>
                    <a:cubicBezTo>
                      <a:pt x="340" y="127"/>
                      <a:pt x="340" y="127"/>
                      <a:pt x="341" y="127"/>
                    </a:cubicBezTo>
                    <a:cubicBezTo>
                      <a:pt x="341" y="127"/>
                      <a:pt x="340" y="127"/>
                      <a:pt x="341" y="128"/>
                    </a:cubicBezTo>
                    <a:cubicBezTo>
                      <a:pt x="341" y="128"/>
                      <a:pt x="342" y="128"/>
                      <a:pt x="342" y="128"/>
                    </a:cubicBezTo>
                    <a:cubicBezTo>
                      <a:pt x="342" y="127"/>
                      <a:pt x="344" y="126"/>
                      <a:pt x="344" y="126"/>
                    </a:cubicBezTo>
                    <a:cubicBezTo>
                      <a:pt x="344" y="126"/>
                      <a:pt x="343" y="127"/>
                      <a:pt x="343" y="127"/>
                    </a:cubicBezTo>
                    <a:cubicBezTo>
                      <a:pt x="343" y="127"/>
                      <a:pt x="343" y="126"/>
                      <a:pt x="343" y="126"/>
                    </a:cubicBezTo>
                    <a:close/>
                    <a:moveTo>
                      <a:pt x="247" y="109"/>
                    </a:moveTo>
                    <a:cubicBezTo>
                      <a:pt x="247" y="110"/>
                      <a:pt x="247" y="109"/>
                      <a:pt x="247" y="109"/>
                    </a:cubicBezTo>
                    <a:cubicBezTo>
                      <a:pt x="247" y="109"/>
                      <a:pt x="247" y="109"/>
                      <a:pt x="247" y="109"/>
                    </a:cubicBezTo>
                    <a:cubicBezTo>
                      <a:pt x="248" y="110"/>
                      <a:pt x="248" y="111"/>
                      <a:pt x="249" y="111"/>
                    </a:cubicBezTo>
                    <a:cubicBezTo>
                      <a:pt x="249" y="111"/>
                      <a:pt x="250" y="111"/>
                      <a:pt x="250" y="111"/>
                    </a:cubicBezTo>
                    <a:cubicBezTo>
                      <a:pt x="251" y="111"/>
                      <a:pt x="250" y="112"/>
                      <a:pt x="250" y="112"/>
                    </a:cubicBezTo>
                    <a:cubicBezTo>
                      <a:pt x="251" y="112"/>
                      <a:pt x="252" y="111"/>
                      <a:pt x="251" y="111"/>
                    </a:cubicBezTo>
                    <a:cubicBezTo>
                      <a:pt x="250" y="111"/>
                      <a:pt x="252" y="110"/>
                      <a:pt x="252" y="111"/>
                    </a:cubicBezTo>
                    <a:cubicBezTo>
                      <a:pt x="252" y="111"/>
                      <a:pt x="254" y="110"/>
                      <a:pt x="254" y="110"/>
                    </a:cubicBezTo>
                    <a:cubicBezTo>
                      <a:pt x="255" y="111"/>
                      <a:pt x="255" y="110"/>
                      <a:pt x="256" y="110"/>
                    </a:cubicBezTo>
                    <a:cubicBezTo>
                      <a:pt x="256" y="110"/>
                      <a:pt x="256" y="110"/>
                      <a:pt x="257" y="110"/>
                    </a:cubicBezTo>
                    <a:cubicBezTo>
                      <a:pt x="257" y="110"/>
                      <a:pt x="258" y="110"/>
                      <a:pt x="258" y="109"/>
                    </a:cubicBezTo>
                    <a:cubicBezTo>
                      <a:pt x="258" y="109"/>
                      <a:pt x="258" y="109"/>
                      <a:pt x="258" y="109"/>
                    </a:cubicBezTo>
                    <a:cubicBezTo>
                      <a:pt x="258" y="109"/>
                      <a:pt x="258" y="109"/>
                      <a:pt x="258" y="109"/>
                    </a:cubicBezTo>
                    <a:cubicBezTo>
                      <a:pt x="258" y="108"/>
                      <a:pt x="260" y="108"/>
                      <a:pt x="259" y="108"/>
                    </a:cubicBezTo>
                    <a:cubicBezTo>
                      <a:pt x="260" y="107"/>
                      <a:pt x="261" y="107"/>
                      <a:pt x="261" y="106"/>
                    </a:cubicBezTo>
                    <a:cubicBezTo>
                      <a:pt x="261" y="106"/>
                      <a:pt x="261" y="106"/>
                      <a:pt x="261" y="106"/>
                    </a:cubicBezTo>
                    <a:cubicBezTo>
                      <a:pt x="262" y="106"/>
                      <a:pt x="261" y="106"/>
                      <a:pt x="260" y="106"/>
                    </a:cubicBezTo>
                    <a:cubicBezTo>
                      <a:pt x="260" y="106"/>
                      <a:pt x="259" y="106"/>
                      <a:pt x="259" y="106"/>
                    </a:cubicBezTo>
                    <a:cubicBezTo>
                      <a:pt x="259" y="106"/>
                      <a:pt x="260" y="105"/>
                      <a:pt x="260" y="105"/>
                    </a:cubicBezTo>
                    <a:cubicBezTo>
                      <a:pt x="260" y="105"/>
                      <a:pt x="258" y="106"/>
                      <a:pt x="259" y="105"/>
                    </a:cubicBezTo>
                    <a:cubicBezTo>
                      <a:pt x="258" y="105"/>
                      <a:pt x="257" y="106"/>
                      <a:pt x="257" y="106"/>
                    </a:cubicBezTo>
                    <a:cubicBezTo>
                      <a:pt x="257" y="105"/>
                      <a:pt x="255" y="106"/>
                      <a:pt x="255" y="106"/>
                    </a:cubicBezTo>
                    <a:cubicBezTo>
                      <a:pt x="254" y="106"/>
                      <a:pt x="254" y="106"/>
                      <a:pt x="253" y="106"/>
                    </a:cubicBezTo>
                    <a:cubicBezTo>
                      <a:pt x="253" y="106"/>
                      <a:pt x="252" y="107"/>
                      <a:pt x="251" y="107"/>
                    </a:cubicBezTo>
                    <a:cubicBezTo>
                      <a:pt x="251" y="107"/>
                      <a:pt x="250" y="107"/>
                      <a:pt x="249" y="107"/>
                    </a:cubicBezTo>
                    <a:cubicBezTo>
                      <a:pt x="249" y="107"/>
                      <a:pt x="248" y="107"/>
                      <a:pt x="247" y="107"/>
                    </a:cubicBezTo>
                    <a:cubicBezTo>
                      <a:pt x="247" y="107"/>
                      <a:pt x="247" y="107"/>
                      <a:pt x="246" y="108"/>
                    </a:cubicBezTo>
                    <a:cubicBezTo>
                      <a:pt x="246" y="108"/>
                      <a:pt x="246" y="108"/>
                      <a:pt x="246" y="108"/>
                    </a:cubicBezTo>
                    <a:cubicBezTo>
                      <a:pt x="246" y="108"/>
                      <a:pt x="246" y="108"/>
                      <a:pt x="246" y="108"/>
                    </a:cubicBezTo>
                    <a:cubicBezTo>
                      <a:pt x="246" y="109"/>
                      <a:pt x="246" y="109"/>
                      <a:pt x="247" y="109"/>
                    </a:cubicBezTo>
                    <a:close/>
                    <a:moveTo>
                      <a:pt x="341" y="124"/>
                    </a:moveTo>
                    <a:cubicBezTo>
                      <a:pt x="341" y="125"/>
                      <a:pt x="342" y="125"/>
                      <a:pt x="343" y="124"/>
                    </a:cubicBezTo>
                    <a:cubicBezTo>
                      <a:pt x="343" y="124"/>
                      <a:pt x="344" y="124"/>
                      <a:pt x="344" y="123"/>
                    </a:cubicBezTo>
                    <a:cubicBezTo>
                      <a:pt x="344" y="123"/>
                      <a:pt x="345" y="123"/>
                      <a:pt x="345" y="123"/>
                    </a:cubicBezTo>
                    <a:cubicBezTo>
                      <a:pt x="344" y="123"/>
                      <a:pt x="343" y="123"/>
                      <a:pt x="343" y="123"/>
                    </a:cubicBezTo>
                    <a:cubicBezTo>
                      <a:pt x="342" y="124"/>
                      <a:pt x="341" y="124"/>
                      <a:pt x="341" y="124"/>
                    </a:cubicBezTo>
                    <a:close/>
                    <a:moveTo>
                      <a:pt x="406" y="106"/>
                    </a:moveTo>
                    <a:cubicBezTo>
                      <a:pt x="406" y="106"/>
                      <a:pt x="406" y="106"/>
                      <a:pt x="405" y="106"/>
                    </a:cubicBezTo>
                    <a:cubicBezTo>
                      <a:pt x="406" y="106"/>
                      <a:pt x="406" y="106"/>
                      <a:pt x="406" y="105"/>
                    </a:cubicBezTo>
                    <a:cubicBezTo>
                      <a:pt x="405" y="105"/>
                      <a:pt x="404" y="106"/>
                      <a:pt x="403" y="107"/>
                    </a:cubicBezTo>
                    <a:cubicBezTo>
                      <a:pt x="402" y="107"/>
                      <a:pt x="401" y="108"/>
                      <a:pt x="400" y="108"/>
                    </a:cubicBezTo>
                    <a:cubicBezTo>
                      <a:pt x="399" y="109"/>
                      <a:pt x="398" y="109"/>
                      <a:pt x="397" y="109"/>
                    </a:cubicBezTo>
                    <a:cubicBezTo>
                      <a:pt x="397" y="109"/>
                      <a:pt x="396" y="110"/>
                      <a:pt x="396" y="110"/>
                    </a:cubicBezTo>
                    <a:cubicBezTo>
                      <a:pt x="396" y="110"/>
                      <a:pt x="395" y="110"/>
                      <a:pt x="395" y="110"/>
                    </a:cubicBezTo>
                    <a:cubicBezTo>
                      <a:pt x="395" y="111"/>
                      <a:pt x="393" y="111"/>
                      <a:pt x="393" y="111"/>
                    </a:cubicBezTo>
                    <a:cubicBezTo>
                      <a:pt x="393" y="111"/>
                      <a:pt x="396" y="111"/>
                      <a:pt x="397" y="111"/>
                    </a:cubicBezTo>
                    <a:cubicBezTo>
                      <a:pt x="398" y="111"/>
                      <a:pt x="398" y="110"/>
                      <a:pt x="398" y="110"/>
                    </a:cubicBezTo>
                    <a:cubicBezTo>
                      <a:pt x="399" y="110"/>
                      <a:pt x="399" y="110"/>
                      <a:pt x="399" y="109"/>
                    </a:cubicBezTo>
                    <a:cubicBezTo>
                      <a:pt x="401" y="107"/>
                      <a:pt x="404" y="108"/>
                      <a:pt x="406" y="106"/>
                    </a:cubicBezTo>
                    <a:cubicBezTo>
                      <a:pt x="406" y="106"/>
                      <a:pt x="405" y="106"/>
                      <a:pt x="405" y="106"/>
                    </a:cubicBezTo>
                    <a:cubicBezTo>
                      <a:pt x="405" y="106"/>
                      <a:pt x="406" y="106"/>
                      <a:pt x="406" y="106"/>
                    </a:cubicBezTo>
                    <a:close/>
                    <a:moveTo>
                      <a:pt x="183" y="144"/>
                    </a:moveTo>
                    <a:cubicBezTo>
                      <a:pt x="183" y="144"/>
                      <a:pt x="184" y="144"/>
                      <a:pt x="184" y="144"/>
                    </a:cubicBezTo>
                    <a:cubicBezTo>
                      <a:pt x="184" y="144"/>
                      <a:pt x="182" y="143"/>
                      <a:pt x="182" y="144"/>
                    </a:cubicBezTo>
                    <a:cubicBezTo>
                      <a:pt x="182" y="144"/>
                      <a:pt x="183" y="144"/>
                      <a:pt x="183" y="144"/>
                    </a:cubicBezTo>
                    <a:close/>
                    <a:moveTo>
                      <a:pt x="480" y="145"/>
                    </a:moveTo>
                    <a:cubicBezTo>
                      <a:pt x="480" y="145"/>
                      <a:pt x="479" y="146"/>
                      <a:pt x="479" y="147"/>
                    </a:cubicBezTo>
                    <a:cubicBezTo>
                      <a:pt x="478" y="147"/>
                      <a:pt x="478" y="147"/>
                      <a:pt x="478" y="148"/>
                    </a:cubicBezTo>
                    <a:cubicBezTo>
                      <a:pt x="478" y="148"/>
                      <a:pt x="479" y="148"/>
                      <a:pt x="479" y="148"/>
                    </a:cubicBezTo>
                    <a:cubicBezTo>
                      <a:pt x="479" y="148"/>
                      <a:pt x="479" y="149"/>
                      <a:pt x="479" y="149"/>
                    </a:cubicBezTo>
                    <a:cubicBezTo>
                      <a:pt x="479" y="149"/>
                      <a:pt x="480" y="148"/>
                      <a:pt x="480" y="148"/>
                    </a:cubicBezTo>
                    <a:cubicBezTo>
                      <a:pt x="480" y="148"/>
                      <a:pt x="481" y="148"/>
                      <a:pt x="481" y="148"/>
                    </a:cubicBezTo>
                    <a:cubicBezTo>
                      <a:pt x="481" y="148"/>
                      <a:pt x="481" y="147"/>
                      <a:pt x="481" y="147"/>
                    </a:cubicBezTo>
                    <a:cubicBezTo>
                      <a:pt x="481" y="146"/>
                      <a:pt x="480" y="147"/>
                      <a:pt x="480" y="146"/>
                    </a:cubicBezTo>
                    <a:cubicBezTo>
                      <a:pt x="480" y="146"/>
                      <a:pt x="481" y="145"/>
                      <a:pt x="480" y="145"/>
                    </a:cubicBezTo>
                    <a:close/>
                    <a:moveTo>
                      <a:pt x="239" y="159"/>
                    </a:moveTo>
                    <a:cubicBezTo>
                      <a:pt x="239" y="159"/>
                      <a:pt x="239" y="159"/>
                      <a:pt x="239" y="158"/>
                    </a:cubicBezTo>
                    <a:cubicBezTo>
                      <a:pt x="239" y="158"/>
                      <a:pt x="240" y="158"/>
                      <a:pt x="240" y="158"/>
                    </a:cubicBezTo>
                    <a:cubicBezTo>
                      <a:pt x="240" y="158"/>
                      <a:pt x="240" y="158"/>
                      <a:pt x="240" y="158"/>
                    </a:cubicBezTo>
                    <a:cubicBezTo>
                      <a:pt x="240" y="158"/>
                      <a:pt x="240" y="157"/>
                      <a:pt x="240" y="157"/>
                    </a:cubicBezTo>
                    <a:cubicBezTo>
                      <a:pt x="241" y="157"/>
                      <a:pt x="241" y="157"/>
                      <a:pt x="241" y="156"/>
                    </a:cubicBezTo>
                    <a:cubicBezTo>
                      <a:pt x="241" y="156"/>
                      <a:pt x="240" y="158"/>
                      <a:pt x="239" y="157"/>
                    </a:cubicBezTo>
                    <a:cubicBezTo>
                      <a:pt x="239" y="157"/>
                      <a:pt x="241" y="157"/>
                      <a:pt x="240" y="156"/>
                    </a:cubicBezTo>
                    <a:cubicBezTo>
                      <a:pt x="239" y="156"/>
                      <a:pt x="237" y="158"/>
                      <a:pt x="236" y="159"/>
                    </a:cubicBezTo>
                    <a:cubicBezTo>
                      <a:pt x="237" y="159"/>
                      <a:pt x="237" y="159"/>
                      <a:pt x="237" y="159"/>
                    </a:cubicBezTo>
                    <a:cubicBezTo>
                      <a:pt x="238" y="158"/>
                      <a:pt x="238" y="158"/>
                      <a:pt x="238" y="158"/>
                    </a:cubicBezTo>
                    <a:cubicBezTo>
                      <a:pt x="237" y="159"/>
                      <a:pt x="238" y="159"/>
                      <a:pt x="239" y="159"/>
                    </a:cubicBezTo>
                    <a:cubicBezTo>
                      <a:pt x="239" y="159"/>
                      <a:pt x="239" y="159"/>
                      <a:pt x="239" y="159"/>
                    </a:cubicBezTo>
                    <a:close/>
                    <a:moveTo>
                      <a:pt x="457" y="140"/>
                    </a:moveTo>
                    <a:cubicBezTo>
                      <a:pt x="459" y="140"/>
                      <a:pt x="460" y="139"/>
                      <a:pt x="461" y="138"/>
                    </a:cubicBezTo>
                    <a:cubicBezTo>
                      <a:pt x="461" y="138"/>
                      <a:pt x="463" y="137"/>
                      <a:pt x="462" y="136"/>
                    </a:cubicBezTo>
                    <a:cubicBezTo>
                      <a:pt x="461" y="136"/>
                      <a:pt x="460" y="137"/>
                      <a:pt x="460" y="137"/>
                    </a:cubicBezTo>
                    <a:cubicBezTo>
                      <a:pt x="460" y="137"/>
                      <a:pt x="460" y="137"/>
                      <a:pt x="460" y="137"/>
                    </a:cubicBezTo>
                    <a:cubicBezTo>
                      <a:pt x="460" y="138"/>
                      <a:pt x="459" y="138"/>
                      <a:pt x="460" y="138"/>
                    </a:cubicBezTo>
                    <a:cubicBezTo>
                      <a:pt x="460" y="138"/>
                      <a:pt x="459" y="138"/>
                      <a:pt x="459" y="139"/>
                    </a:cubicBezTo>
                    <a:cubicBezTo>
                      <a:pt x="458" y="139"/>
                      <a:pt x="458" y="139"/>
                      <a:pt x="457" y="140"/>
                    </a:cubicBezTo>
                    <a:close/>
                    <a:moveTo>
                      <a:pt x="335" y="131"/>
                    </a:moveTo>
                    <a:cubicBezTo>
                      <a:pt x="335" y="131"/>
                      <a:pt x="335" y="131"/>
                      <a:pt x="335" y="131"/>
                    </a:cubicBezTo>
                    <a:cubicBezTo>
                      <a:pt x="335" y="132"/>
                      <a:pt x="333" y="132"/>
                      <a:pt x="332" y="133"/>
                    </a:cubicBezTo>
                    <a:cubicBezTo>
                      <a:pt x="333" y="132"/>
                      <a:pt x="333" y="132"/>
                      <a:pt x="333" y="132"/>
                    </a:cubicBezTo>
                    <a:cubicBezTo>
                      <a:pt x="333" y="133"/>
                      <a:pt x="333" y="133"/>
                      <a:pt x="332" y="133"/>
                    </a:cubicBezTo>
                    <a:cubicBezTo>
                      <a:pt x="333" y="133"/>
                      <a:pt x="333" y="133"/>
                      <a:pt x="333" y="133"/>
                    </a:cubicBezTo>
                    <a:cubicBezTo>
                      <a:pt x="333" y="133"/>
                      <a:pt x="333" y="133"/>
                      <a:pt x="332" y="133"/>
                    </a:cubicBezTo>
                    <a:cubicBezTo>
                      <a:pt x="332" y="133"/>
                      <a:pt x="334" y="133"/>
                      <a:pt x="334" y="133"/>
                    </a:cubicBezTo>
                    <a:cubicBezTo>
                      <a:pt x="335" y="133"/>
                      <a:pt x="333" y="134"/>
                      <a:pt x="332" y="134"/>
                    </a:cubicBezTo>
                    <a:cubicBezTo>
                      <a:pt x="332" y="135"/>
                      <a:pt x="332" y="135"/>
                      <a:pt x="331" y="135"/>
                    </a:cubicBezTo>
                    <a:cubicBezTo>
                      <a:pt x="331" y="135"/>
                      <a:pt x="330" y="135"/>
                      <a:pt x="330" y="135"/>
                    </a:cubicBezTo>
                    <a:cubicBezTo>
                      <a:pt x="330" y="135"/>
                      <a:pt x="330" y="135"/>
                      <a:pt x="330" y="135"/>
                    </a:cubicBezTo>
                    <a:cubicBezTo>
                      <a:pt x="330" y="135"/>
                      <a:pt x="329" y="135"/>
                      <a:pt x="329" y="135"/>
                    </a:cubicBezTo>
                    <a:cubicBezTo>
                      <a:pt x="329" y="135"/>
                      <a:pt x="327" y="134"/>
                      <a:pt x="327" y="135"/>
                    </a:cubicBezTo>
                    <a:cubicBezTo>
                      <a:pt x="327" y="135"/>
                      <a:pt x="327" y="135"/>
                      <a:pt x="327" y="135"/>
                    </a:cubicBezTo>
                    <a:cubicBezTo>
                      <a:pt x="326" y="135"/>
                      <a:pt x="326" y="135"/>
                      <a:pt x="325" y="135"/>
                    </a:cubicBezTo>
                    <a:cubicBezTo>
                      <a:pt x="326" y="135"/>
                      <a:pt x="327" y="135"/>
                      <a:pt x="328" y="135"/>
                    </a:cubicBezTo>
                    <a:cubicBezTo>
                      <a:pt x="329" y="136"/>
                      <a:pt x="327" y="137"/>
                      <a:pt x="326" y="137"/>
                    </a:cubicBezTo>
                    <a:cubicBezTo>
                      <a:pt x="326" y="137"/>
                      <a:pt x="326" y="137"/>
                      <a:pt x="326" y="137"/>
                    </a:cubicBezTo>
                    <a:cubicBezTo>
                      <a:pt x="326" y="136"/>
                      <a:pt x="325" y="137"/>
                      <a:pt x="325" y="137"/>
                    </a:cubicBezTo>
                    <a:cubicBezTo>
                      <a:pt x="325" y="137"/>
                      <a:pt x="325" y="137"/>
                      <a:pt x="325" y="137"/>
                    </a:cubicBezTo>
                    <a:cubicBezTo>
                      <a:pt x="325" y="137"/>
                      <a:pt x="325" y="136"/>
                      <a:pt x="326" y="136"/>
                    </a:cubicBezTo>
                    <a:cubicBezTo>
                      <a:pt x="325" y="136"/>
                      <a:pt x="323" y="137"/>
                      <a:pt x="323" y="136"/>
                    </a:cubicBezTo>
                    <a:cubicBezTo>
                      <a:pt x="323" y="136"/>
                      <a:pt x="323" y="136"/>
                      <a:pt x="323" y="136"/>
                    </a:cubicBezTo>
                    <a:cubicBezTo>
                      <a:pt x="323" y="136"/>
                      <a:pt x="323" y="136"/>
                      <a:pt x="323" y="137"/>
                    </a:cubicBezTo>
                    <a:cubicBezTo>
                      <a:pt x="323" y="137"/>
                      <a:pt x="324" y="136"/>
                      <a:pt x="324" y="137"/>
                    </a:cubicBezTo>
                    <a:cubicBezTo>
                      <a:pt x="324" y="137"/>
                      <a:pt x="323" y="137"/>
                      <a:pt x="323" y="137"/>
                    </a:cubicBezTo>
                    <a:cubicBezTo>
                      <a:pt x="323" y="137"/>
                      <a:pt x="322" y="137"/>
                      <a:pt x="321" y="137"/>
                    </a:cubicBezTo>
                    <a:cubicBezTo>
                      <a:pt x="320" y="137"/>
                      <a:pt x="320" y="138"/>
                      <a:pt x="319" y="138"/>
                    </a:cubicBezTo>
                    <a:cubicBezTo>
                      <a:pt x="319" y="138"/>
                      <a:pt x="319" y="138"/>
                      <a:pt x="318" y="139"/>
                    </a:cubicBezTo>
                    <a:cubicBezTo>
                      <a:pt x="318" y="138"/>
                      <a:pt x="319" y="138"/>
                      <a:pt x="319" y="138"/>
                    </a:cubicBezTo>
                    <a:cubicBezTo>
                      <a:pt x="319" y="138"/>
                      <a:pt x="318" y="138"/>
                      <a:pt x="318" y="138"/>
                    </a:cubicBezTo>
                    <a:cubicBezTo>
                      <a:pt x="319" y="138"/>
                      <a:pt x="318" y="138"/>
                      <a:pt x="318" y="139"/>
                    </a:cubicBezTo>
                    <a:cubicBezTo>
                      <a:pt x="318" y="139"/>
                      <a:pt x="318" y="139"/>
                      <a:pt x="317" y="139"/>
                    </a:cubicBezTo>
                    <a:cubicBezTo>
                      <a:pt x="317" y="139"/>
                      <a:pt x="316" y="139"/>
                      <a:pt x="315" y="139"/>
                    </a:cubicBezTo>
                    <a:cubicBezTo>
                      <a:pt x="316" y="139"/>
                      <a:pt x="316" y="139"/>
                      <a:pt x="316" y="139"/>
                    </a:cubicBezTo>
                    <a:cubicBezTo>
                      <a:pt x="316" y="140"/>
                      <a:pt x="316" y="139"/>
                      <a:pt x="315" y="140"/>
                    </a:cubicBezTo>
                    <a:cubicBezTo>
                      <a:pt x="317" y="140"/>
                      <a:pt x="315" y="141"/>
                      <a:pt x="315" y="140"/>
                    </a:cubicBezTo>
                    <a:cubicBezTo>
                      <a:pt x="315" y="140"/>
                      <a:pt x="315" y="140"/>
                      <a:pt x="315" y="140"/>
                    </a:cubicBezTo>
                    <a:cubicBezTo>
                      <a:pt x="315" y="140"/>
                      <a:pt x="314" y="140"/>
                      <a:pt x="314" y="141"/>
                    </a:cubicBezTo>
                    <a:cubicBezTo>
                      <a:pt x="314" y="141"/>
                      <a:pt x="313" y="141"/>
                      <a:pt x="313" y="141"/>
                    </a:cubicBezTo>
                    <a:cubicBezTo>
                      <a:pt x="313" y="141"/>
                      <a:pt x="313" y="141"/>
                      <a:pt x="314" y="141"/>
                    </a:cubicBezTo>
                    <a:cubicBezTo>
                      <a:pt x="313" y="141"/>
                      <a:pt x="313" y="141"/>
                      <a:pt x="312" y="141"/>
                    </a:cubicBezTo>
                    <a:cubicBezTo>
                      <a:pt x="312" y="142"/>
                      <a:pt x="311" y="142"/>
                      <a:pt x="311" y="142"/>
                    </a:cubicBezTo>
                    <a:cubicBezTo>
                      <a:pt x="311" y="142"/>
                      <a:pt x="310" y="143"/>
                      <a:pt x="310" y="142"/>
                    </a:cubicBezTo>
                    <a:cubicBezTo>
                      <a:pt x="309" y="142"/>
                      <a:pt x="309" y="142"/>
                      <a:pt x="309" y="142"/>
                    </a:cubicBezTo>
                    <a:cubicBezTo>
                      <a:pt x="310" y="141"/>
                      <a:pt x="313" y="141"/>
                      <a:pt x="314" y="140"/>
                    </a:cubicBezTo>
                    <a:cubicBezTo>
                      <a:pt x="314" y="140"/>
                      <a:pt x="314" y="140"/>
                      <a:pt x="314" y="140"/>
                    </a:cubicBezTo>
                    <a:cubicBezTo>
                      <a:pt x="314" y="140"/>
                      <a:pt x="314" y="140"/>
                      <a:pt x="314" y="140"/>
                    </a:cubicBezTo>
                    <a:cubicBezTo>
                      <a:pt x="314" y="140"/>
                      <a:pt x="313" y="140"/>
                      <a:pt x="313" y="140"/>
                    </a:cubicBezTo>
                    <a:cubicBezTo>
                      <a:pt x="313" y="139"/>
                      <a:pt x="315" y="139"/>
                      <a:pt x="316" y="138"/>
                    </a:cubicBezTo>
                    <a:cubicBezTo>
                      <a:pt x="316" y="138"/>
                      <a:pt x="312" y="140"/>
                      <a:pt x="312" y="140"/>
                    </a:cubicBezTo>
                    <a:cubicBezTo>
                      <a:pt x="312" y="140"/>
                      <a:pt x="312" y="140"/>
                      <a:pt x="312" y="140"/>
                    </a:cubicBezTo>
                    <a:cubicBezTo>
                      <a:pt x="311" y="140"/>
                      <a:pt x="310" y="141"/>
                      <a:pt x="309" y="141"/>
                    </a:cubicBezTo>
                    <a:cubicBezTo>
                      <a:pt x="310" y="140"/>
                      <a:pt x="309" y="141"/>
                      <a:pt x="309" y="141"/>
                    </a:cubicBezTo>
                    <a:cubicBezTo>
                      <a:pt x="309" y="141"/>
                      <a:pt x="309" y="141"/>
                      <a:pt x="309" y="141"/>
                    </a:cubicBezTo>
                    <a:cubicBezTo>
                      <a:pt x="309" y="141"/>
                      <a:pt x="309" y="141"/>
                      <a:pt x="309" y="141"/>
                    </a:cubicBezTo>
                    <a:cubicBezTo>
                      <a:pt x="309" y="141"/>
                      <a:pt x="310" y="140"/>
                      <a:pt x="308" y="140"/>
                    </a:cubicBezTo>
                    <a:cubicBezTo>
                      <a:pt x="309" y="139"/>
                      <a:pt x="310" y="139"/>
                      <a:pt x="311" y="138"/>
                    </a:cubicBezTo>
                    <a:cubicBezTo>
                      <a:pt x="311" y="137"/>
                      <a:pt x="310" y="137"/>
                      <a:pt x="310" y="137"/>
                    </a:cubicBezTo>
                    <a:cubicBezTo>
                      <a:pt x="310" y="137"/>
                      <a:pt x="310" y="136"/>
                      <a:pt x="310" y="136"/>
                    </a:cubicBezTo>
                    <a:cubicBezTo>
                      <a:pt x="311" y="136"/>
                      <a:pt x="311" y="136"/>
                      <a:pt x="311" y="136"/>
                    </a:cubicBezTo>
                    <a:cubicBezTo>
                      <a:pt x="311" y="136"/>
                      <a:pt x="312" y="136"/>
                      <a:pt x="312" y="135"/>
                    </a:cubicBezTo>
                    <a:cubicBezTo>
                      <a:pt x="312" y="135"/>
                      <a:pt x="315" y="134"/>
                      <a:pt x="315" y="134"/>
                    </a:cubicBezTo>
                    <a:cubicBezTo>
                      <a:pt x="315" y="134"/>
                      <a:pt x="315" y="134"/>
                      <a:pt x="316" y="134"/>
                    </a:cubicBezTo>
                    <a:cubicBezTo>
                      <a:pt x="316" y="133"/>
                      <a:pt x="319" y="133"/>
                      <a:pt x="319" y="133"/>
                    </a:cubicBezTo>
                    <a:cubicBezTo>
                      <a:pt x="320" y="133"/>
                      <a:pt x="320" y="133"/>
                      <a:pt x="320" y="133"/>
                    </a:cubicBezTo>
                    <a:cubicBezTo>
                      <a:pt x="319" y="134"/>
                      <a:pt x="319" y="134"/>
                      <a:pt x="318" y="134"/>
                    </a:cubicBezTo>
                    <a:cubicBezTo>
                      <a:pt x="319" y="134"/>
                      <a:pt x="320" y="134"/>
                      <a:pt x="319" y="135"/>
                    </a:cubicBezTo>
                    <a:cubicBezTo>
                      <a:pt x="318" y="135"/>
                      <a:pt x="318" y="136"/>
                      <a:pt x="319" y="137"/>
                    </a:cubicBezTo>
                    <a:cubicBezTo>
                      <a:pt x="319" y="136"/>
                      <a:pt x="319" y="135"/>
                      <a:pt x="320" y="135"/>
                    </a:cubicBezTo>
                    <a:cubicBezTo>
                      <a:pt x="320" y="135"/>
                      <a:pt x="320" y="134"/>
                      <a:pt x="321" y="134"/>
                    </a:cubicBezTo>
                    <a:cubicBezTo>
                      <a:pt x="321" y="134"/>
                      <a:pt x="321" y="134"/>
                      <a:pt x="321" y="134"/>
                    </a:cubicBezTo>
                    <a:cubicBezTo>
                      <a:pt x="322" y="134"/>
                      <a:pt x="320" y="133"/>
                      <a:pt x="322" y="133"/>
                    </a:cubicBezTo>
                    <a:cubicBezTo>
                      <a:pt x="322" y="133"/>
                      <a:pt x="323" y="133"/>
                      <a:pt x="323" y="133"/>
                    </a:cubicBezTo>
                    <a:cubicBezTo>
                      <a:pt x="323" y="134"/>
                      <a:pt x="323" y="133"/>
                      <a:pt x="323" y="133"/>
                    </a:cubicBezTo>
                    <a:cubicBezTo>
                      <a:pt x="323" y="133"/>
                      <a:pt x="322" y="133"/>
                      <a:pt x="322" y="132"/>
                    </a:cubicBezTo>
                    <a:cubicBezTo>
                      <a:pt x="322" y="132"/>
                      <a:pt x="322" y="132"/>
                      <a:pt x="323" y="131"/>
                    </a:cubicBezTo>
                    <a:cubicBezTo>
                      <a:pt x="323" y="131"/>
                      <a:pt x="324" y="131"/>
                      <a:pt x="324" y="131"/>
                    </a:cubicBezTo>
                    <a:cubicBezTo>
                      <a:pt x="325" y="131"/>
                      <a:pt x="325" y="131"/>
                      <a:pt x="325" y="130"/>
                    </a:cubicBezTo>
                    <a:cubicBezTo>
                      <a:pt x="325" y="130"/>
                      <a:pt x="326" y="131"/>
                      <a:pt x="326" y="131"/>
                    </a:cubicBezTo>
                    <a:cubicBezTo>
                      <a:pt x="325" y="131"/>
                      <a:pt x="326" y="131"/>
                      <a:pt x="325" y="132"/>
                    </a:cubicBezTo>
                    <a:cubicBezTo>
                      <a:pt x="325" y="132"/>
                      <a:pt x="324" y="133"/>
                      <a:pt x="324" y="133"/>
                    </a:cubicBezTo>
                    <a:cubicBezTo>
                      <a:pt x="324" y="133"/>
                      <a:pt x="324" y="133"/>
                      <a:pt x="324" y="133"/>
                    </a:cubicBezTo>
                    <a:cubicBezTo>
                      <a:pt x="325" y="132"/>
                      <a:pt x="325" y="133"/>
                      <a:pt x="325" y="132"/>
                    </a:cubicBezTo>
                    <a:cubicBezTo>
                      <a:pt x="325" y="132"/>
                      <a:pt x="326" y="131"/>
                      <a:pt x="326" y="132"/>
                    </a:cubicBezTo>
                    <a:cubicBezTo>
                      <a:pt x="326" y="132"/>
                      <a:pt x="326" y="132"/>
                      <a:pt x="326" y="132"/>
                    </a:cubicBezTo>
                    <a:cubicBezTo>
                      <a:pt x="326" y="133"/>
                      <a:pt x="327" y="132"/>
                      <a:pt x="327" y="132"/>
                    </a:cubicBezTo>
                    <a:cubicBezTo>
                      <a:pt x="326" y="131"/>
                      <a:pt x="327" y="131"/>
                      <a:pt x="328" y="132"/>
                    </a:cubicBezTo>
                    <a:cubicBezTo>
                      <a:pt x="328" y="132"/>
                      <a:pt x="327" y="132"/>
                      <a:pt x="327" y="132"/>
                    </a:cubicBezTo>
                    <a:cubicBezTo>
                      <a:pt x="328" y="132"/>
                      <a:pt x="328" y="132"/>
                      <a:pt x="328" y="131"/>
                    </a:cubicBezTo>
                    <a:cubicBezTo>
                      <a:pt x="329" y="131"/>
                      <a:pt x="329" y="130"/>
                      <a:pt x="329" y="130"/>
                    </a:cubicBezTo>
                    <a:cubicBezTo>
                      <a:pt x="330" y="131"/>
                      <a:pt x="329" y="131"/>
                      <a:pt x="330" y="131"/>
                    </a:cubicBezTo>
                    <a:cubicBezTo>
                      <a:pt x="330" y="131"/>
                      <a:pt x="330" y="130"/>
                      <a:pt x="330" y="130"/>
                    </a:cubicBezTo>
                    <a:cubicBezTo>
                      <a:pt x="330" y="130"/>
                      <a:pt x="329" y="130"/>
                      <a:pt x="330" y="129"/>
                    </a:cubicBezTo>
                    <a:cubicBezTo>
                      <a:pt x="330" y="129"/>
                      <a:pt x="331" y="130"/>
                      <a:pt x="331" y="130"/>
                    </a:cubicBezTo>
                    <a:cubicBezTo>
                      <a:pt x="331" y="130"/>
                      <a:pt x="332" y="130"/>
                      <a:pt x="332" y="130"/>
                    </a:cubicBezTo>
                    <a:cubicBezTo>
                      <a:pt x="333" y="130"/>
                      <a:pt x="332" y="131"/>
                      <a:pt x="332" y="131"/>
                    </a:cubicBezTo>
                    <a:cubicBezTo>
                      <a:pt x="332" y="131"/>
                      <a:pt x="332" y="131"/>
                      <a:pt x="331" y="131"/>
                    </a:cubicBezTo>
                    <a:cubicBezTo>
                      <a:pt x="331" y="131"/>
                      <a:pt x="331" y="131"/>
                      <a:pt x="331" y="131"/>
                    </a:cubicBezTo>
                    <a:cubicBezTo>
                      <a:pt x="330" y="131"/>
                      <a:pt x="330" y="132"/>
                      <a:pt x="330" y="132"/>
                    </a:cubicBezTo>
                    <a:cubicBezTo>
                      <a:pt x="331" y="132"/>
                      <a:pt x="331" y="131"/>
                      <a:pt x="332" y="131"/>
                    </a:cubicBezTo>
                    <a:cubicBezTo>
                      <a:pt x="332" y="131"/>
                      <a:pt x="332" y="131"/>
                      <a:pt x="332" y="131"/>
                    </a:cubicBezTo>
                    <a:cubicBezTo>
                      <a:pt x="332" y="131"/>
                      <a:pt x="333" y="130"/>
                      <a:pt x="334" y="131"/>
                    </a:cubicBezTo>
                    <a:cubicBezTo>
                      <a:pt x="334" y="131"/>
                      <a:pt x="335" y="130"/>
                      <a:pt x="335" y="130"/>
                    </a:cubicBezTo>
                    <a:cubicBezTo>
                      <a:pt x="335" y="130"/>
                      <a:pt x="335" y="131"/>
                      <a:pt x="335" y="131"/>
                    </a:cubicBezTo>
                    <a:close/>
                    <a:moveTo>
                      <a:pt x="314" y="139"/>
                    </a:moveTo>
                    <a:cubicBezTo>
                      <a:pt x="313" y="138"/>
                      <a:pt x="311" y="138"/>
                      <a:pt x="310" y="139"/>
                    </a:cubicBezTo>
                    <a:cubicBezTo>
                      <a:pt x="310" y="139"/>
                      <a:pt x="311" y="139"/>
                      <a:pt x="311" y="139"/>
                    </a:cubicBezTo>
                    <a:cubicBezTo>
                      <a:pt x="312" y="139"/>
                      <a:pt x="312" y="138"/>
                      <a:pt x="313" y="139"/>
                    </a:cubicBezTo>
                    <a:cubicBezTo>
                      <a:pt x="313" y="139"/>
                      <a:pt x="313" y="139"/>
                      <a:pt x="313" y="139"/>
                    </a:cubicBezTo>
                    <a:cubicBezTo>
                      <a:pt x="313" y="139"/>
                      <a:pt x="314" y="139"/>
                      <a:pt x="314" y="139"/>
                    </a:cubicBezTo>
                    <a:close/>
                    <a:moveTo>
                      <a:pt x="468" y="150"/>
                    </a:moveTo>
                    <a:cubicBezTo>
                      <a:pt x="468" y="149"/>
                      <a:pt x="469" y="149"/>
                      <a:pt x="469" y="149"/>
                    </a:cubicBezTo>
                    <a:cubicBezTo>
                      <a:pt x="469" y="149"/>
                      <a:pt x="469" y="149"/>
                      <a:pt x="469" y="148"/>
                    </a:cubicBezTo>
                    <a:cubicBezTo>
                      <a:pt x="468" y="149"/>
                      <a:pt x="468" y="149"/>
                      <a:pt x="467" y="149"/>
                    </a:cubicBezTo>
                    <a:cubicBezTo>
                      <a:pt x="466" y="149"/>
                      <a:pt x="467" y="149"/>
                      <a:pt x="467" y="149"/>
                    </a:cubicBezTo>
                    <a:cubicBezTo>
                      <a:pt x="467" y="149"/>
                      <a:pt x="466" y="149"/>
                      <a:pt x="466" y="149"/>
                    </a:cubicBezTo>
                    <a:cubicBezTo>
                      <a:pt x="465" y="149"/>
                      <a:pt x="465" y="150"/>
                      <a:pt x="464" y="150"/>
                    </a:cubicBezTo>
                    <a:cubicBezTo>
                      <a:pt x="464" y="150"/>
                      <a:pt x="463" y="150"/>
                      <a:pt x="463" y="151"/>
                    </a:cubicBezTo>
                    <a:cubicBezTo>
                      <a:pt x="463" y="151"/>
                      <a:pt x="465" y="151"/>
                      <a:pt x="465" y="150"/>
                    </a:cubicBezTo>
                    <a:cubicBezTo>
                      <a:pt x="466" y="150"/>
                      <a:pt x="466" y="150"/>
                      <a:pt x="467" y="150"/>
                    </a:cubicBezTo>
                    <a:cubicBezTo>
                      <a:pt x="467" y="150"/>
                      <a:pt x="468" y="150"/>
                      <a:pt x="468" y="150"/>
                    </a:cubicBezTo>
                    <a:close/>
                    <a:moveTo>
                      <a:pt x="461" y="135"/>
                    </a:moveTo>
                    <a:cubicBezTo>
                      <a:pt x="461" y="135"/>
                      <a:pt x="462" y="135"/>
                      <a:pt x="461" y="136"/>
                    </a:cubicBezTo>
                    <a:cubicBezTo>
                      <a:pt x="461" y="136"/>
                      <a:pt x="462" y="136"/>
                      <a:pt x="462" y="136"/>
                    </a:cubicBezTo>
                    <a:cubicBezTo>
                      <a:pt x="463" y="136"/>
                      <a:pt x="464" y="135"/>
                      <a:pt x="465" y="135"/>
                    </a:cubicBezTo>
                    <a:cubicBezTo>
                      <a:pt x="465" y="135"/>
                      <a:pt x="465" y="134"/>
                      <a:pt x="465" y="134"/>
                    </a:cubicBezTo>
                    <a:cubicBezTo>
                      <a:pt x="465" y="134"/>
                      <a:pt x="465" y="134"/>
                      <a:pt x="465" y="134"/>
                    </a:cubicBezTo>
                    <a:cubicBezTo>
                      <a:pt x="465" y="133"/>
                      <a:pt x="465" y="133"/>
                      <a:pt x="464" y="133"/>
                    </a:cubicBezTo>
                    <a:cubicBezTo>
                      <a:pt x="465" y="133"/>
                      <a:pt x="465" y="133"/>
                      <a:pt x="466" y="132"/>
                    </a:cubicBezTo>
                    <a:cubicBezTo>
                      <a:pt x="465" y="132"/>
                      <a:pt x="466" y="132"/>
                      <a:pt x="466" y="132"/>
                    </a:cubicBezTo>
                    <a:cubicBezTo>
                      <a:pt x="467" y="133"/>
                      <a:pt x="467" y="133"/>
                      <a:pt x="467" y="134"/>
                    </a:cubicBezTo>
                    <a:cubicBezTo>
                      <a:pt x="468" y="134"/>
                      <a:pt x="468" y="135"/>
                      <a:pt x="468" y="135"/>
                    </a:cubicBezTo>
                    <a:cubicBezTo>
                      <a:pt x="469" y="135"/>
                      <a:pt x="470" y="135"/>
                      <a:pt x="470" y="135"/>
                    </a:cubicBezTo>
                    <a:cubicBezTo>
                      <a:pt x="471" y="135"/>
                      <a:pt x="471" y="134"/>
                      <a:pt x="471" y="134"/>
                    </a:cubicBezTo>
                    <a:cubicBezTo>
                      <a:pt x="472" y="133"/>
                      <a:pt x="472" y="133"/>
                      <a:pt x="472" y="132"/>
                    </a:cubicBezTo>
                    <a:cubicBezTo>
                      <a:pt x="473" y="132"/>
                      <a:pt x="470" y="132"/>
                      <a:pt x="470" y="133"/>
                    </a:cubicBezTo>
                    <a:cubicBezTo>
                      <a:pt x="470" y="132"/>
                      <a:pt x="469" y="132"/>
                      <a:pt x="469" y="132"/>
                    </a:cubicBezTo>
                    <a:cubicBezTo>
                      <a:pt x="469" y="132"/>
                      <a:pt x="469" y="132"/>
                      <a:pt x="469" y="132"/>
                    </a:cubicBezTo>
                    <a:cubicBezTo>
                      <a:pt x="470" y="132"/>
                      <a:pt x="469" y="131"/>
                      <a:pt x="469" y="131"/>
                    </a:cubicBezTo>
                    <a:cubicBezTo>
                      <a:pt x="469" y="131"/>
                      <a:pt x="469" y="131"/>
                      <a:pt x="469" y="131"/>
                    </a:cubicBezTo>
                    <a:cubicBezTo>
                      <a:pt x="468" y="131"/>
                      <a:pt x="468" y="131"/>
                      <a:pt x="468" y="130"/>
                    </a:cubicBezTo>
                    <a:cubicBezTo>
                      <a:pt x="468" y="130"/>
                      <a:pt x="467" y="130"/>
                      <a:pt x="467" y="130"/>
                    </a:cubicBezTo>
                    <a:cubicBezTo>
                      <a:pt x="467" y="130"/>
                      <a:pt x="468" y="130"/>
                      <a:pt x="468" y="130"/>
                    </a:cubicBezTo>
                    <a:cubicBezTo>
                      <a:pt x="469" y="130"/>
                      <a:pt x="469" y="131"/>
                      <a:pt x="470" y="131"/>
                    </a:cubicBezTo>
                    <a:cubicBezTo>
                      <a:pt x="471" y="132"/>
                      <a:pt x="472" y="132"/>
                      <a:pt x="473" y="131"/>
                    </a:cubicBezTo>
                    <a:cubicBezTo>
                      <a:pt x="473" y="131"/>
                      <a:pt x="472" y="131"/>
                      <a:pt x="472" y="130"/>
                    </a:cubicBezTo>
                    <a:cubicBezTo>
                      <a:pt x="472" y="130"/>
                      <a:pt x="472" y="130"/>
                      <a:pt x="473" y="130"/>
                    </a:cubicBezTo>
                    <a:cubicBezTo>
                      <a:pt x="473" y="130"/>
                      <a:pt x="473" y="131"/>
                      <a:pt x="473" y="131"/>
                    </a:cubicBezTo>
                    <a:cubicBezTo>
                      <a:pt x="473" y="130"/>
                      <a:pt x="476" y="130"/>
                      <a:pt x="474" y="129"/>
                    </a:cubicBezTo>
                    <a:cubicBezTo>
                      <a:pt x="474" y="129"/>
                      <a:pt x="475" y="129"/>
                      <a:pt x="475" y="129"/>
                    </a:cubicBezTo>
                    <a:cubicBezTo>
                      <a:pt x="474" y="128"/>
                      <a:pt x="473" y="129"/>
                      <a:pt x="473" y="128"/>
                    </a:cubicBezTo>
                    <a:cubicBezTo>
                      <a:pt x="473" y="128"/>
                      <a:pt x="473" y="128"/>
                      <a:pt x="473" y="128"/>
                    </a:cubicBezTo>
                    <a:cubicBezTo>
                      <a:pt x="473" y="128"/>
                      <a:pt x="472" y="129"/>
                      <a:pt x="471" y="129"/>
                    </a:cubicBezTo>
                    <a:cubicBezTo>
                      <a:pt x="470" y="129"/>
                      <a:pt x="470" y="130"/>
                      <a:pt x="469" y="130"/>
                    </a:cubicBezTo>
                    <a:cubicBezTo>
                      <a:pt x="469" y="130"/>
                      <a:pt x="468" y="130"/>
                      <a:pt x="468" y="130"/>
                    </a:cubicBezTo>
                    <a:cubicBezTo>
                      <a:pt x="468" y="129"/>
                      <a:pt x="469" y="130"/>
                      <a:pt x="470" y="129"/>
                    </a:cubicBezTo>
                    <a:cubicBezTo>
                      <a:pt x="469" y="129"/>
                      <a:pt x="469" y="129"/>
                      <a:pt x="469" y="129"/>
                    </a:cubicBezTo>
                    <a:cubicBezTo>
                      <a:pt x="469" y="129"/>
                      <a:pt x="470" y="129"/>
                      <a:pt x="470" y="129"/>
                    </a:cubicBezTo>
                    <a:cubicBezTo>
                      <a:pt x="470" y="129"/>
                      <a:pt x="471" y="129"/>
                      <a:pt x="471" y="128"/>
                    </a:cubicBezTo>
                    <a:cubicBezTo>
                      <a:pt x="472" y="128"/>
                      <a:pt x="472" y="128"/>
                      <a:pt x="472" y="128"/>
                    </a:cubicBezTo>
                    <a:cubicBezTo>
                      <a:pt x="472" y="127"/>
                      <a:pt x="471" y="127"/>
                      <a:pt x="471" y="127"/>
                    </a:cubicBezTo>
                    <a:cubicBezTo>
                      <a:pt x="471" y="126"/>
                      <a:pt x="470" y="127"/>
                      <a:pt x="469" y="127"/>
                    </a:cubicBezTo>
                    <a:cubicBezTo>
                      <a:pt x="469" y="127"/>
                      <a:pt x="469" y="128"/>
                      <a:pt x="468" y="128"/>
                    </a:cubicBezTo>
                    <a:cubicBezTo>
                      <a:pt x="468" y="128"/>
                      <a:pt x="468" y="127"/>
                      <a:pt x="468" y="127"/>
                    </a:cubicBezTo>
                    <a:cubicBezTo>
                      <a:pt x="467" y="127"/>
                      <a:pt x="466" y="129"/>
                      <a:pt x="466" y="129"/>
                    </a:cubicBezTo>
                    <a:cubicBezTo>
                      <a:pt x="466" y="129"/>
                      <a:pt x="467" y="127"/>
                      <a:pt x="467" y="127"/>
                    </a:cubicBezTo>
                    <a:cubicBezTo>
                      <a:pt x="466" y="127"/>
                      <a:pt x="466" y="127"/>
                      <a:pt x="466" y="127"/>
                    </a:cubicBezTo>
                    <a:cubicBezTo>
                      <a:pt x="466" y="128"/>
                      <a:pt x="466" y="128"/>
                      <a:pt x="465" y="128"/>
                    </a:cubicBezTo>
                    <a:cubicBezTo>
                      <a:pt x="465" y="128"/>
                      <a:pt x="465" y="128"/>
                      <a:pt x="464" y="128"/>
                    </a:cubicBezTo>
                    <a:cubicBezTo>
                      <a:pt x="463" y="129"/>
                      <a:pt x="465" y="130"/>
                      <a:pt x="465" y="131"/>
                    </a:cubicBezTo>
                    <a:cubicBezTo>
                      <a:pt x="464" y="131"/>
                      <a:pt x="464" y="130"/>
                      <a:pt x="464" y="130"/>
                    </a:cubicBezTo>
                    <a:cubicBezTo>
                      <a:pt x="464" y="130"/>
                      <a:pt x="463" y="130"/>
                      <a:pt x="463" y="130"/>
                    </a:cubicBezTo>
                    <a:cubicBezTo>
                      <a:pt x="463" y="130"/>
                      <a:pt x="463" y="130"/>
                      <a:pt x="463" y="130"/>
                    </a:cubicBezTo>
                    <a:cubicBezTo>
                      <a:pt x="463" y="130"/>
                      <a:pt x="464" y="130"/>
                      <a:pt x="464" y="129"/>
                    </a:cubicBezTo>
                    <a:cubicBezTo>
                      <a:pt x="464" y="129"/>
                      <a:pt x="464" y="129"/>
                      <a:pt x="464" y="129"/>
                    </a:cubicBezTo>
                    <a:cubicBezTo>
                      <a:pt x="463" y="128"/>
                      <a:pt x="463" y="129"/>
                      <a:pt x="463" y="129"/>
                    </a:cubicBezTo>
                    <a:cubicBezTo>
                      <a:pt x="463" y="129"/>
                      <a:pt x="462" y="129"/>
                      <a:pt x="462" y="129"/>
                    </a:cubicBezTo>
                    <a:cubicBezTo>
                      <a:pt x="462" y="130"/>
                      <a:pt x="462" y="130"/>
                      <a:pt x="461" y="130"/>
                    </a:cubicBezTo>
                    <a:cubicBezTo>
                      <a:pt x="462" y="130"/>
                      <a:pt x="462" y="130"/>
                      <a:pt x="462" y="130"/>
                    </a:cubicBezTo>
                    <a:cubicBezTo>
                      <a:pt x="462" y="130"/>
                      <a:pt x="461" y="131"/>
                      <a:pt x="461" y="131"/>
                    </a:cubicBezTo>
                    <a:cubicBezTo>
                      <a:pt x="462" y="131"/>
                      <a:pt x="462" y="131"/>
                      <a:pt x="462" y="131"/>
                    </a:cubicBezTo>
                    <a:cubicBezTo>
                      <a:pt x="462" y="131"/>
                      <a:pt x="461" y="131"/>
                      <a:pt x="461" y="131"/>
                    </a:cubicBezTo>
                    <a:cubicBezTo>
                      <a:pt x="462" y="131"/>
                      <a:pt x="462" y="131"/>
                      <a:pt x="462" y="132"/>
                    </a:cubicBezTo>
                    <a:cubicBezTo>
                      <a:pt x="462" y="132"/>
                      <a:pt x="462" y="132"/>
                      <a:pt x="462" y="132"/>
                    </a:cubicBezTo>
                    <a:cubicBezTo>
                      <a:pt x="462" y="132"/>
                      <a:pt x="463" y="132"/>
                      <a:pt x="462" y="133"/>
                    </a:cubicBezTo>
                    <a:cubicBezTo>
                      <a:pt x="462" y="133"/>
                      <a:pt x="462" y="133"/>
                      <a:pt x="462" y="133"/>
                    </a:cubicBezTo>
                    <a:cubicBezTo>
                      <a:pt x="462" y="133"/>
                      <a:pt x="463" y="133"/>
                      <a:pt x="463" y="133"/>
                    </a:cubicBezTo>
                    <a:cubicBezTo>
                      <a:pt x="463" y="133"/>
                      <a:pt x="462" y="134"/>
                      <a:pt x="462" y="133"/>
                    </a:cubicBezTo>
                    <a:cubicBezTo>
                      <a:pt x="461" y="133"/>
                      <a:pt x="463" y="135"/>
                      <a:pt x="462" y="135"/>
                    </a:cubicBezTo>
                    <a:cubicBezTo>
                      <a:pt x="462" y="135"/>
                      <a:pt x="462" y="134"/>
                      <a:pt x="461" y="135"/>
                    </a:cubicBezTo>
                    <a:close/>
                    <a:moveTo>
                      <a:pt x="459" y="158"/>
                    </a:moveTo>
                    <a:cubicBezTo>
                      <a:pt x="460" y="158"/>
                      <a:pt x="461" y="158"/>
                      <a:pt x="461" y="158"/>
                    </a:cubicBezTo>
                    <a:cubicBezTo>
                      <a:pt x="461" y="157"/>
                      <a:pt x="461" y="157"/>
                      <a:pt x="460" y="158"/>
                    </a:cubicBezTo>
                    <a:cubicBezTo>
                      <a:pt x="461" y="157"/>
                      <a:pt x="461" y="157"/>
                      <a:pt x="461" y="157"/>
                    </a:cubicBezTo>
                    <a:cubicBezTo>
                      <a:pt x="461" y="157"/>
                      <a:pt x="460" y="157"/>
                      <a:pt x="460" y="157"/>
                    </a:cubicBezTo>
                    <a:cubicBezTo>
                      <a:pt x="460" y="157"/>
                      <a:pt x="460" y="157"/>
                      <a:pt x="460" y="158"/>
                    </a:cubicBezTo>
                    <a:cubicBezTo>
                      <a:pt x="459" y="158"/>
                      <a:pt x="459" y="158"/>
                      <a:pt x="459" y="158"/>
                    </a:cubicBezTo>
                    <a:cubicBezTo>
                      <a:pt x="458" y="158"/>
                      <a:pt x="459" y="158"/>
                      <a:pt x="459" y="158"/>
                    </a:cubicBezTo>
                    <a:close/>
                    <a:moveTo>
                      <a:pt x="475" y="157"/>
                    </a:moveTo>
                    <a:cubicBezTo>
                      <a:pt x="475" y="158"/>
                      <a:pt x="476" y="157"/>
                      <a:pt x="476" y="156"/>
                    </a:cubicBezTo>
                    <a:cubicBezTo>
                      <a:pt x="477" y="156"/>
                      <a:pt x="477" y="156"/>
                      <a:pt x="477" y="155"/>
                    </a:cubicBezTo>
                    <a:cubicBezTo>
                      <a:pt x="477" y="155"/>
                      <a:pt x="478" y="155"/>
                      <a:pt x="478" y="155"/>
                    </a:cubicBezTo>
                    <a:cubicBezTo>
                      <a:pt x="478" y="155"/>
                      <a:pt x="477" y="155"/>
                      <a:pt x="477" y="156"/>
                    </a:cubicBezTo>
                    <a:cubicBezTo>
                      <a:pt x="477" y="156"/>
                      <a:pt x="477" y="156"/>
                      <a:pt x="476" y="157"/>
                    </a:cubicBezTo>
                    <a:cubicBezTo>
                      <a:pt x="477" y="157"/>
                      <a:pt x="478" y="156"/>
                      <a:pt x="478" y="156"/>
                    </a:cubicBezTo>
                    <a:cubicBezTo>
                      <a:pt x="479" y="155"/>
                      <a:pt x="479" y="154"/>
                      <a:pt x="480" y="154"/>
                    </a:cubicBezTo>
                    <a:cubicBezTo>
                      <a:pt x="479" y="154"/>
                      <a:pt x="479" y="155"/>
                      <a:pt x="478" y="156"/>
                    </a:cubicBezTo>
                    <a:cubicBezTo>
                      <a:pt x="478" y="156"/>
                      <a:pt x="477" y="157"/>
                      <a:pt x="476" y="157"/>
                    </a:cubicBezTo>
                    <a:cubicBezTo>
                      <a:pt x="475" y="157"/>
                      <a:pt x="476" y="158"/>
                      <a:pt x="477" y="158"/>
                    </a:cubicBezTo>
                    <a:cubicBezTo>
                      <a:pt x="477" y="157"/>
                      <a:pt x="478" y="156"/>
                      <a:pt x="478" y="156"/>
                    </a:cubicBezTo>
                    <a:cubicBezTo>
                      <a:pt x="479" y="156"/>
                      <a:pt x="477" y="157"/>
                      <a:pt x="477" y="157"/>
                    </a:cubicBezTo>
                    <a:cubicBezTo>
                      <a:pt x="477" y="158"/>
                      <a:pt x="476" y="158"/>
                      <a:pt x="477" y="158"/>
                    </a:cubicBezTo>
                    <a:cubicBezTo>
                      <a:pt x="477" y="159"/>
                      <a:pt x="479" y="158"/>
                      <a:pt x="479" y="157"/>
                    </a:cubicBezTo>
                    <a:cubicBezTo>
                      <a:pt x="479" y="157"/>
                      <a:pt x="480" y="157"/>
                      <a:pt x="480" y="156"/>
                    </a:cubicBezTo>
                    <a:cubicBezTo>
                      <a:pt x="480" y="156"/>
                      <a:pt x="480" y="156"/>
                      <a:pt x="480" y="156"/>
                    </a:cubicBezTo>
                    <a:cubicBezTo>
                      <a:pt x="481" y="156"/>
                      <a:pt x="481" y="156"/>
                      <a:pt x="481" y="155"/>
                    </a:cubicBezTo>
                    <a:cubicBezTo>
                      <a:pt x="482" y="155"/>
                      <a:pt x="482" y="155"/>
                      <a:pt x="483" y="154"/>
                    </a:cubicBezTo>
                    <a:cubicBezTo>
                      <a:pt x="483" y="153"/>
                      <a:pt x="484" y="152"/>
                      <a:pt x="484" y="151"/>
                    </a:cubicBezTo>
                    <a:cubicBezTo>
                      <a:pt x="484" y="150"/>
                      <a:pt x="483" y="151"/>
                      <a:pt x="482" y="151"/>
                    </a:cubicBezTo>
                    <a:cubicBezTo>
                      <a:pt x="482" y="151"/>
                      <a:pt x="479" y="151"/>
                      <a:pt x="481" y="152"/>
                    </a:cubicBezTo>
                    <a:cubicBezTo>
                      <a:pt x="480" y="152"/>
                      <a:pt x="479" y="151"/>
                      <a:pt x="479" y="152"/>
                    </a:cubicBezTo>
                    <a:cubicBezTo>
                      <a:pt x="479" y="152"/>
                      <a:pt x="480" y="152"/>
                      <a:pt x="480" y="152"/>
                    </a:cubicBezTo>
                    <a:cubicBezTo>
                      <a:pt x="480" y="153"/>
                      <a:pt x="478" y="152"/>
                      <a:pt x="478" y="153"/>
                    </a:cubicBezTo>
                    <a:cubicBezTo>
                      <a:pt x="478" y="153"/>
                      <a:pt x="479" y="153"/>
                      <a:pt x="479" y="153"/>
                    </a:cubicBezTo>
                    <a:cubicBezTo>
                      <a:pt x="479" y="153"/>
                      <a:pt x="478" y="153"/>
                      <a:pt x="477" y="153"/>
                    </a:cubicBezTo>
                    <a:cubicBezTo>
                      <a:pt x="477" y="154"/>
                      <a:pt x="477" y="154"/>
                      <a:pt x="477" y="154"/>
                    </a:cubicBezTo>
                    <a:cubicBezTo>
                      <a:pt x="476" y="155"/>
                      <a:pt x="473" y="155"/>
                      <a:pt x="475" y="157"/>
                    </a:cubicBezTo>
                    <a:close/>
                    <a:moveTo>
                      <a:pt x="479" y="142"/>
                    </a:moveTo>
                    <a:cubicBezTo>
                      <a:pt x="478" y="142"/>
                      <a:pt x="479" y="142"/>
                      <a:pt x="478" y="142"/>
                    </a:cubicBezTo>
                    <a:cubicBezTo>
                      <a:pt x="478" y="143"/>
                      <a:pt x="478" y="143"/>
                      <a:pt x="477" y="144"/>
                    </a:cubicBezTo>
                    <a:cubicBezTo>
                      <a:pt x="477" y="144"/>
                      <a:pt x="476" y="144"/>
                      <a:pt x="476" y="144"/>
                    </a:cubicBezTo>
                    <a:cubicBezTo>
                      <a:pt x="476" y="144"/>
                      <a:pt x="476" y="145"/>
                      <a:pt x="476" y="145"/>
                    </a:cubicBezTo>
                    <a:cubicBezTo>
                      <a:pt x="477" y="145"/>
                      <a:pt x="477" y="145"/>
                      <a:pt x="477" y="145"/>
                    </a:cubicBezTo>
                    <a:cubicBezTo>
                      <a:pt x="477" y="145"/>
                      <a:pt x="477" y="144"/>
                      <a:pt x="478" y="144"/>
                    </a:cubicBezTo>
                    <a:cubicBezTo>
                      <a:pt x="478" y="144"/>
                      <a:pt x="478" y="145"/>
                      <a:pt x="478" y="144"/>
                    </a:cubicBezTo>
                    <a:cubicBezTo>
                      <a:pt x="479" y="144"/>
                      <a:pt x="479" y="144"/>
                      <a:pt x="480" y="144"/>
                    </a:cubicBezTo>
                    <a:cubicBezTo>
                      <a:pt x="480" y="144"/>
                      <a:pt x="480" y="143"/>
                      <a:pt x="480" y="143"/>
                    </a:cubicBezTo>
                    <a:cubicBezTo>
                      <a:pt x="479" y="143"/>
                      <a:pt x="480" y="142"/>
                      <a:pt x="479" y="142"/>
                    </a:cubicBezTo>
                    <a:close/>
                    <a:moveTo>
                      <a:pt x="479" y="140"/>
                    </a:moveTo>
                    <a:cubicBezTo>
                      <a:pt x="479" y="140"/>
                      <a:pt x="478" y="140"/>
                      <a:pt x="478" y="140"/>
                    </a:cubicBezTo>
                    <a:cubicBezTo>
                      <a:pt x="478" y="140"/>
                      <a:pt x="477" y="140"/>
                      <a:pt x="477" y="140"/>
                    </a:cubicBezTo>
                    <a:cubicBezTo>
                      <a:pt x="477" y="140"/>
                      <a:pt x="477" y="140"/>
                      <a:pt x="477" y="140"/>
                    </a:cubicBezTo>
                    <a:cubicBezTo>
                      <a:pt x="478" y="140"/>
                      <a:pt x="477" y="140"/>
                      <a:pt x="477" y="140"/>
                    </a:cubicBezTo>
                    <a:cubicBezTo>
                      <a:pt x="476" y="139"/>
                      <a:pt x="475" y="139"/>
                      <a:pt x="474" y="139"/>
                    </a:cubicBezTo>
                    <a:cubicBezTo>
                      <a:pt x="474" y="139"/>
                      <a:pt x="473" y="139"/>
                      <a:pt x="472" y="140"/>
                    </a:cubicBezTo>
                    <a:cubicBezTo>
                      <a:pt x="472" y="140"/>
                      <a:pt x="473" y="141"/>
                      <a:pt x="473" y="141"/>
                    </a:cubicBezTo>
                    <a:cubicBezTo>
                      <a:pt x="473" y="141"/>
                      <a:pt x="472" y="141"/>
                      <a:pt x="472" y="141"/>
                    </a:cubicBezTo>
                    <a:cubicBezTo>
                      <a:pt x="472" y="141"/>
                      <a:pt x="472" y="141"/>
                      <a:pt x="472" y="141"/>
                    </a:cubicBezTo>
                    <a:cubicBezTo>
                      <a:pt x="472" y="142"/>
                      <a:pt x="472" y="141"/>
                      <a:pt x="472" y="142"/>
                    </a:cubicBezTo>
                    <a:cubicBezTo>
                      <a:pt x="472" y="142"/>
                      <a:pt x="473" y="141"/>
                      <a:pt x="473" y="141"/>
                    </a:cubicBezTo>
                    <a:cubicBezTo>
                      <a:pt x="473" y="142"/>
                      <a:pt x="472" y="142"/>
                      <a:pt x="471" y="143"/>
                    </a:cubicBezTo>
                    <a:cubicBezTo>
                      <a:pt x="471" y="143"/>
                      <a:pt x="471" y="144"/>
                      <a:pt x="470" y="144"/>
                    </a:cubicBezTo>
                    <a:cubicBezTo>
                      <a:pt x="471" y="144"/>
                      <a:pt x="469" y="146"/>
                      <a:pt x="470" y="146"/>
                    </a:cubicBezTo>
                    <a:cubicBezTo>
                      <a:pt x="470" y="145"/>
                      <a:pt x="471" y="145"/>
                      <a:pt x="471" y="145"/>
                    </a:cubicBezTo>
                    <a:cubicBezTo>
                      <a:pt x="472" y="145"/>
                      <a:pt x="472" y="145"/>
                      <a:pt x="472" y="145"/>
                    </a:cubicBezTo>
                    <a:cubicBezTo>
                      <a:pt x="472" y="145"/>
                      <a:pt x="473" y="145"/>
                      <a:pt x="473" y="145"/>
                    </a:cubicBezTo>
                    <a:cubicBezTo>
                      <a:pt x="473" y="145"/>
                      <a:pt x="476" y="144"/>
                      <a:pt x="475" y="144"/>
                    </a:cubicBezTo>
                    <a:cubicBezTo>
                      <a:pt x="476" y="144"/>
                      <a:pt x="475" y="143"/>
                      <a:pt x="474" y="143"/>
                    </a:cubicBezTo>
                    <a:cubicBezTo>
                      <a:pt x="475" y="143"/>
                      <a:pt x="475" y="143"/>
                      <a:pt x="476" y="142"/>
                    </a:cubicBezTo>
                    <a:cubicBezTo>
                      <a:pt x="475" y="143"/>
                      <a:pt x="475" y="142"/>
                      <a:pt x="476" y="142"/>
                    </a:cubicBezTo>
                    <a:cubicBezTo>
                      <a:pt x="476" y="141"/>
                      <a:pt x="476" y="142"/>
                      <a:pt x="476" y="142"/>
                    </a:cubicBezTo>
                    <a:cubicBezTo>
                      <a:pt x="476" y="142"/>
                      <a:pt x="475" y="144"/>
                      <a:pt x="476" y="144"/>
                    </a:cubicBezTo>
                    <a:cubicBezTo>
                      <a:pt x="477" y="143"/>
                      <a:pt x="477" y="143"/>
                      <a:pt x="478" y="142"/>
                    </a:cubicBezTo>
                    <a:cubicBezTo>
                      <a:pt x="478" y="142"/>
                      <a:pt x="479" y="142"/>
                      <a:pt x="479" y="141"/>
                    </a:cubicBezTo>
                    <a:cubicBezTo>
                      <a:pt x="480" y="141"/>
                      <a:pt x="480" y="140"/>
                      <a:pt x="479" y="140"/>
                    </a:cubicBezTo>
                    <a:close/>
                    <a:moveTo>
                      <a:pt x="459" y="147"/>
                    </a:moveTo>
                    <a:cubicBezTo>
                      <a:pt x="460" y="147"/>
                      <a:pt x="460" y="146"/>
                      <a:pt x="461" y="146"/>
                    </a:cubicBezTo>
                    <a:cubicBezTo>
                      <a:pt x="461" y="145"/>
                      <a:pt x="462" y="145"/>
                      <a:pt x="462" y="145"/>
                    </a:cubicBezTo>
                    <a:cubicBezTo>
                      <a:pt x="462" y="145"/>
                      <a:pt x="462" y="144"/>
                      <a:pt x="463" y="144"/>
                    </a:cubicBezTo>
                    <a:cubicBezTo>
                      <a:pt x="463" y="144"/>
                      <a:pt x="463" y="144"/>
                      <a:pt x="462" y="144"/>
                    </a:cubicBezTo>
                    <a:cubicBezTo>
                      <a:pt x="464" y="144"/>
                      <a:pt x="464" y="143"/>
                      <a:pt x="465" y="141"/>
                    </a:cubicBezTo>
                    <a:cubicBezTo>
                      <a:pt x="466" y="141"/>
                      <a:pt x="466" y="140"/>
                      <a:pt x="467" y="139"/>
                    </a:cubicBezTo>
                    <a:cubicBezTo>
                      <a:pt x="467" y="139"/>
                      <a:pt x="467" y="139"/>
                      <a:pt x="467" y="138"/>
                    </a:cubicBezTo>
                    <a:cubicBezTo>
                      <a:pt x="467" y="138"/>
                      <a:pt x="467" y="138"/>
                      <a:pt x="468" y="138"/>
                    </a:cubicBezTo>
                    <a:cubicBezTo>
                      <a:pt x="468" y="138"/>
                      <a:pt x="468" y="137"/>
                      <a:pt x="468" y="137"/>
                    </a:cubicBezTo>
                    <a:cubicBezTo>
                      <a:pt x="467" y="137"/>
                      <a:pt x="468" y="137"/>
                      <a:pt x="467" y="137"/>
                    </a:cubicBezTo>
                    <a:cubicBezTo>
                      <a:pt x="467" y="137"/>
                      <a:pt x="468" y="136"/>
                      <a:pt x="468" y="136"/>
                    </a:cubicBezTo>
                    <a:cubicBezTo>
                      <a:pt x="468" y="136"/>
                      <a:pt x="468" y="136"/>
                      <a:pt x="468" y="136"/>
                    </a:cubicBezTo>
                    <a:cubicBezTo>
                      <a:pt x="468" y="135"/>
                      <a:pt x="467" y="135"/>
                      <a:pt x="467" y="135"/>
                    </a:cubicBezTo>
                    <a:cubicBezTo>
                      <a:pt x="467" y="135"/>
                      <a:pt x="468" y="135"/>
                      <a:pt x="467" y="135"/>
                    </a:cubicBezTo>
                    <a:cubicBezTo>
                      <a:pt x="467" y="135"/>
                      <a:pt x="466" y="135"/>
                      <a:pt x="465" y="135"/>
                    </a:cubicBezTo>
                    <a:cubicBezTo>
                      <a:pt x="466" y="135"/>
                      <a:pt x="467" y="135"/>
                      <a:pt x="467" y="135"/>
                    </a:cubicBezTo>
                    <a:cubicBezTo>
                      <a:pt x="467" y="134"/>
                      <a:pt x="467" y="134"/>
                      <a:pt x="466" y="134"/>
                    </a:cubicBezTo>
                    <a:cubicBezTo>
                      <a:pt x="466" y="134"/>
                      <a:pt x="465" y="135"/>
                      <a:pt x="465" y="135"/>
                    </a:cubicBezTo>
                    <a:cubicBezTo>
                      <a:pt x="464" y="135"/>
                      <a:pt x="464" y="135"/>
                      <a:pt x="463" y="136"/>
                    </a:cubicBezTo>
                    <a:cubicBezTo>
                      <a:pt x="464" y="136"/>
                      <a:pt x="464" y="136"/>
                      <a:pt x="463" y="136"/>
                    </a:cubicBezTo>
                    <a:cubicBezTo>
                      <a:pt x="462" y="136"/>
                      <a:pt x="462" y="137"/>
                      <a:pt x="462" y="137"/>
                    </a:cubicBezTo>
                    <a:cubicBezTo>
                      <a:pt x="463" y="137"/>
                      <a:pt x="463" y="137"/>
                      <a:pt x="464" y="137"/>
                    </a:cubicBezTo>
                    <a:cubicBezTo>
                      <a:pt x="464" y="138"/>
                      <a:pt x="463" y="138"/>
                      <a:pt x="462" y="138"/>
                    </a:cubicBezTo>
                    <a:cubicBezTo>
                      <a:pt x="462" y="138"/>
                      <a:pt x="464" y="138"/>
                      <a:pt x="464" y="138"/>
                    </a:cubicBezTo>
                    <a:cubicBezTo>
                      <a:pt x="463" y="138"/>
                      <a:pt x="461" y="138"/>
                      <a:pt x="462" y="139"/>
                    </a:cubicBezTo>
                    <a:cubicBezTo>
                      <a:pt x="462" y="139"/>
                      <a:pt x="463" y="139"/>
                      <a:pt x="463" y="139"/>
                    </a:cubicBezTo>
                    <a:cubicBezTo>
                      <a:pt x="463" y="140"/>
                      <a:pt x="461" y="140"/>
                      <a:pt x="461" y="140"/>
                    </a:cubicBezTo>
                    <a:cubicBezTo>
                      <a:pt x="461" y="141"/>
                      <a:pt x="460" y="141"/>
                      <a:pt x="460" y="141"/>
                    </a:cubicBezTo>
                    <a:cubicBezTo>
                      <a:pt x="460" y="141"/>
                      <a:pt x="459" y="142"/>
                      <a:pt x="460" y="142"/>
                    </a:cubicBezTo>
                    <a:cubicBezTo>
                      <a:pt x="460" y="142"/>
                      <a:pt x="460" y="142"/>
                      <a:pt x="460" y="142"/>
                    </a:cubicBezTo>
                    <a:cubicBezTo>
                      <a:pt x="460" y="142"/>
                      <a:pt x="461" y="141"/>
                      <a:pt x="461" y="141"/>
                    </a:cubicBezTo>
                    <a:cubicBezTo>
                      <a:pt x="461" y="142"/>
                      <a:pt x="461" y="142"/>
                      <a:pt x="460" y="142"/>
                    </a:cubicBezTo>
                    <a:cubicBezTo>
                      <a:pt x="460" y="142"/>
                      <a:pt x="460" y="143"/>
                      <a:pt x="459" y="143"/>
                    </a:cubicBezTo>
                    <a:cubicBezTo>
                      <a:pt x="460" y="143"/>
                      <a:pt x="461" y="142"/>
                      <a:pt x="462" y="142"/>
                    </a:cubicBezTo>
                    <a:cubicBezTo>
                      <a:pt x="462" y="142"/>
                      <a:pt x="459" y="144"/>
                      <a:pt x="459" y="144"/>
                    </a:cubicBezTo>
                    <a:cubicBezTo>
                      <a:pt x="460" y="144"/>
                      <a:pt x="461" y="142"/>
                      <a:pt x="462" y="143"/>
                    </a:cubicBezTo>
                    <a:cubicBezTo>
                      <a:pt x="461" y="143"/>
                      <a:pt x="461" y="143"/>
                      <a:pt x="461" y="143"/>
                    </a:cubicBezTo>
                    <a:cubicBezTo>
                      <a:pt x="461" y="144"/>
                      <a:pt x="462" y="143"/>
                      <a:pt x="462" y="143"/>
                    </a:cubicBezTo>
                    <a:cubicBezTo>
                      <a:pt x="462" y="143"/>
                      <a:pt x="461" y="144"/>
                      <a:pt x="461" y="144"/>
                    </a:cubicBezTo>
                    <a:cubicBezTo>
                      <a:pt x="460" y="144"/>
                      <a:pt x="460" y="144"/>
                      <a:pt x="459" y="144"/>
                    </a:cubicBezTo>
                    <a:cubicBezTo>
                      <a:pt x="459" y="145"/>
                      <a:pt x="459" y="146"/>
                      <a:pt x="458" y="147"/>
                    </a:cubicBezTo>
                    <a:cubicBezTo>
                      <a:pt x="458" y="147"/>
                      <a:pt x="458" y="147"/>
                      <a:pt x="459" y="147"/>
                    </a:cubicBezTo>
                    <a:cubicBezTo>
                      <a:pt x="458" y="147"/>
                      <a:pt x="458" y="147"/>
                      <a:pt x="458" y="148"/>
                    </a:cubicBezTo>
                    <a:cubicBezTo>
                      <a:pt x="458" y="148"/>
                      <a:pt x="459" y="148"/>
                      <a:pt x="459" y="148"/>
                    </a:cubicBezTo>
                    <a:cubicBezTo>
                      <a:pt x="459" y="148"/>
                      <a:pt x="458" y="148"/>
                      <a:pt x="458" y="148"/>
                    </a:cubicBezTo>
                    <a:cubicBezTo>
                      <a:pt x="458" y="148"/>
                      <a:pt x="460" y="147"/>
                      <a:pt x="459" y="147"/>
                    </a:cubicBezTo>
                    <a:close/>
                    <a:moveTo>
                      <a:pt x="471" y="141"/>
                    </a:moveTo>
                    <a:cubicBezTo>
                      <a:pt x="471" y="141"/>
                      <a:pt x="471" y="141"/>
                      <a:pt x="471" y="141"/>
                    </a:cubicBezTo>
                    <a:close/>
                    <a:moveTo>
                      <a:pt x="470" y="144"/>
                    </a:moveTo>
                    <a:cubicBezTo>
                      <a:pt x="469" y="144"/>
                      <a:pt x="470" y="144"/>
                      <a:pt x="470" y="144"/>
                    </a:cubicBezTo>
                    <a:cubicBezTo>
                      <a:pt x="471" y="144"/>
                      <a:pt x="471" y="143"/>
                      <a:pt x="471" y="143"/>
                    </a:cubicBezTo>
                    <a:cubicBezTo>
                      <a:pt x="471" y="143"/>
                      <a:pt x="472" y="142"/>
                      <a:pt x="472" y="142"/>
                    </a:cubicBezTo>
                    <a:cubicBezTo>
                      <a:pt x="471" y="142"/>
                      <a:pt x="471" y="142"/>
                      <a:pt x="470" y="142"/>
                    </a:cubicBezTo>
                    <a:cubicBezTo>
                      <a:pt x="470" y="143"/>
                      <a:pt x="469" y="144"/>
                      <a:pt x="468" y="143"/>
                    </a:cubicBezTo>
                    <a:cubicBezTo>
                      <a:pt x="469" y="143"/>
                      <a:pt x="470" y="142"/>
                      <a:pt x="471" y="142"/>
                    </a:cubicBezTo>
                    <a:cubicBezTo>
                      <a:pt x="471" y="142"/>
                      <a:pt x="471" y="142"/>
                      <a:pt x="471" y="142"/>
                    </a:cubicBezTo>
                    <a:cubicBezTo>
                      <a:pt x="471" y="142"/>
                      <a:pt x="471" y="141"/>
                      <a:pt x="471" y="141"/>
                    </a:cubicBezTo>
                    <a:cubicBezTo>
                      <a:pt x="471" y="141"/>
                      <a:pt x="471" y="141"/>
                      <a:pt x="471" y="141"/>
                    </a:cubicBezTo>
                    <a:cubicBezTo>
                      <a:pt x="471" y="141"/>
                      <a:pt x="470" y="140"/>
                      <a:pt x="469" y="140"/>
                    </a:cubicBezTo>
                    <a:cubicBezTo>
                      <a:pt x="470" y="141"/>
                      <a:pt x="469" y="140"/>
                      <a:pt x="469" y="141"/>
                    </a:cubicBezTo>
                    <a:cubicBezTo>
                      <a:pt x="470" y="141"/>
                      <a:pt x="470" y="141"/>
                      <a:pt x="470" y="141"/>
                    </a:cubicBezTo>
                    <a:cubicBezTo>
                      <a:pt x="470" y="141"/>
                      <a:pt x="470" y="141"/>
                      <a:pt x="470" y="141"/>
                    </a:cubicBezTo>
                    <a:cubicBezTo>
                      <a:pt x="469" y="141"/>
                      <a:pt x="469" y="141"/>
                      <a:pt x="469" y="141"/>
                    </a:cubicBezTo>
                    <a:cubicBezTo>
                      <a:pt x="468" y="140"/>
                      <a:pt x="468" y="142"/>
                      <a:pt x="468" y="142"/>
                    </a:cubicBezTo>
                    <a:cubicBezTo>
                      <a:pt x="468" y="141"/>
                      <a:pt x="467" y="141"/>
                      <a:pt x="467" y="142"/>
                    </a:cubicBezTo>
                    <a:cubicBezTo>
                      <a:pt x="466" y="142"/>
                      <a:pt x="466" y="143"/>
                      <a:pt x="466" y="143"/>
                    </a:cubicBezTo>
                    <a:cubicBezTo>
                      <a:pt x="466" y="143"/>
                      <a:pt x="467" y="143"/>
                      <a:pt x="467" y="143"/>
                    </a:cubicBezTo>
                    <a:cubicBezTo>
                      <a:pt x="467" y="143"/>
                      <a:pt x="466" y="143"/>
                      <a:pt x="466" y="144"/>
                    </a:cubicBezTo>
                    <a:cubicBezTo>
                      <a:pt x="466" y="144"/>
                      <a:pt x="467" y="143"/>
                      <a:pt x="468" y="143"/>
                    </a:cubicBezTo>
                    <a:cubicBezTo>
                      <a:pt x="468" y="143"/>
                      <a:pt x="467" y="144"/>
                      <a:pt x="467" y="144"/>
                    </a:cubicBezTo>
                    <a:cubicBezTo>
                      <a:pt x="466" y="144"/>
                      <a:pt x="466" y="144"/>
                      <a:pt x="465" y="144"/>
                    </a:cubicBezTo>
                    <a:cubicBezTo>
                      <a:pt x="466" y="144"/>
                      <a:pt x="466" y="144"/>
                      <a:pt x="466" y="145"/>
                    </a:cubicBezTo>
                    <a:cubicBezTo>
                      <a:pt x="466" y="145"/>
                      <a:pt x="467" y="144"/>
                      <a:pt x="467" y="144"/>
                    </a:cubicBezTo>
                    <a:cubicBezTo>
                      <a:pt x="467" y="145"/>
                      <a:pt x="467" y="145"/>
                      <a:pt x="466" y="145"/>
                    </a:cubicBezTo>
                    <a:cubicBezTo>
                      <a:pt x="466" y="145"/>
                      <a:pt x="466" y="146"/>
                      <a:pt x="465" y="146"/>
                    </a:cubicBezTo>
                    <a:cubicBezTo>
                      <a:pt x="466" y="146"/>
                      <a:pt x="465" y="146"/>
                      <a:pt x="465" y="146"/>
                    </a:cubicBezTo>
                    <a:cubicBezTo>
                      <a:pt x="465" y="146"/>
                      <a:pt x="465" y="146"/>
                      <a:pt x="465" y="146"/>
                    </a:cubicBezTo>
                    <a:cubicBezTo>
                      <a:pt x="465" y="146"/>
                      <a:pt x="464" y="146"/>
                      <a:pt x="464" y="146"/>
                    </a:cubicBezTo>
                    <a:cubicBezTo>
                      <a:pt x="464" y="146"/>
                      <a:pt x="463" y="147"/>
                      <a:pt x="463" y="147"/>
                    </a:cubicBezTo>
                    <a:cubicBezTo>
                      <a:pt x="463" y="147"/>
                      <a:pt x="464" y="147"/>
                      <a:pt x="464" y="147"/>
                    </a:cubicBezTo>
                    <a:cubicBezTo>
                      <a:pt x="464" y="147"/>
                      <a:pt x="463" y="147"/>
                      <a:pt x="463" y="147"/>
                    </a:cubicBezTo>
                    <a:cubicBezTo>
                      <a:pt x="462" y="147"/>
                      <a:pt x="462" y="148"/>
                      <a:pt x="462" y="148"/>
                    </a:cubicBezTo>
                    <a:cubicBezTo>
                      <a:pt x="462" y="148"/>
                      <a:pt x="462" y="148"/>
                      <a:pt x="462" y="148"/>
                    </a:cubicBezTo>
                    <a:cubicBezTo>
                      <a:pt x="462" y="148"/>
                      <a:pt x="461" y="149"/>
                      <a:pt x="461" y="149"/>
                    </a:cubicBezTo>
                    <a:cubicBezTo>
                      <a:pt x="461" y="150"/>
                      <a:pt x="461" y="149"/>
                      <a:pt x="461" y="150"/>
                    </a:cubicBezTo>
                    <a:cubicBezTo>
                      <a:pt x="461" y="150"/>
                      <a:pt x="463" y="149"/>
                      <a:pt x="463" y="148"/>
                    </a:cubicBezTo>
                    <a:cubicBezTo>
                      <a:pt x="462" y="148"/>
                      <a:pt x="462" y="149"/>
                      <a:pt x="462" y="149"/>
                    </a:cubicBezTo>
                    <a:cubicBezTo>
                      <a:pt x="462" y="148"/>
                      <a:pt x="463" y="148"/>
                      <a:pt x="463" y="148"/>
                    </a:cubicBezTo>
                    <a:cubicBezTo>
                      <a:pt x="464" y="148"/>
                      <a:pt x="464" y="147"/>
                      <a:pt x="465" y="147"/>
                    </a:cubicBezTo>
                    <a:cubicBezTo>
                      <a:pt x="465" y="147"/>
                      <a:pt x="464" y="148"/>
                      <a:pt x="464" y="148"/>
                    </a:cubicBezTo>
                    <a:cubicBezTo>
                      <a:pt x="463" y="148"/>
                      <a:pt x="462" y="149"/>
                      <a:pt x="463" y="149"/>
                    </a:cubicBezTo>
                    <a:cubicBezTo>
                      <a:pt x="464" y="149"/>
                      <a:pt x="464" y="148"/>
                      <a:pt x="465" y="148"/>
                    </a:cubicBezTo>
                    <a:cubicBezTo>
                      <a:pt x="465" y="148"/>
                      <a:pt x="465" y="148"/>
                      <a:pt x="465" y="147"/>
                    </a:cubicBezTo>
                    <a:cubicBezTo>
                      <a:pt x="465" y="147"/>
                      <a:pt x="465" y="147"/>
                      <a:pt x="465" y="147"/>
                    </a:cubicBezTo>
                    <a:cubicBezTo>
                      <a:pt x="465" y="147"/>
                      <a:pt x="466" y="146"/>
                      <a:pt x="466" y="146"/>
                    </a:cubicBezTo>
                    <a:cubicBezTo>
                      <a:pt x="466" y="147"/>
                      <a:pt x="466" y="147"/>
                      <a:pt x="466" y="147"/>
                    </a:cubicBezTo>
                    <a:cubicBezTo>
                      <a:pt x="467" y="146"/>
                      <a:pt x="467" y="146"/>
                      <a:pt x="467" y="146"/>
                    </a:cubicBezTo>
                    <a:cubicBezTo>
                      <a:pt x="467" y="146"/>
                      <a:pt x="467" y="146"/>
                      <a:pt x="467" y="146"/>
                    </a:cubicBezTo>
                    <a:cubicBezTo>
                      <a:pt x="467" y="145"/>
                      <a:pt x="468" y="146"/>
                      <a:pt x="468" y="145"/>
                    </a:cubicBezTo>
                    <a:cubicBezTo>
                      <a:pt x="468" y="145"/>
                      <a:pt x="468" y="145"/>
                      <a:pt x="468" y="145"/>
                    </a:cubicBezTo>
                    <a:cubicBezTo>
                      <a:pt x="468" y="144"/>
                      <a:pt x="468" y="144"/>
                      <a:pt x="469" y="144"/>
                    </a:cubicBezTo>
                    <a:cubicBezTo>
                      <a:pt x="469" y="144"/>
                      <a:pt x="469" y="144"/>
                      <a:pt x="469" y="144"/>
                    </a:cubicBezTo>
                    <a:cubicBezTo>
                      <a:pt x="469" y="144"/>
                      <a:pt x="470" y="144"/>
                      <a:pt x="470" y="144"/>
                    </a:cubicBezTo>
                    <a:close/>
                    <a:moveTo>
                      <a:pt x="477" y="149"/>
                    </a:moveTo>
                    <a:cubicBezTo>
                      <a:pt x="477" y="149"/>
                      <a:pt x="478" y="149"/>
                      <a:pt x="478" y="149"/>
                    </a:cubicBezTo>
                    <a:cubicBezTo>
                      <a:pt x="479" y="149"/>
                      <a:pt x="478" y="148"/>
                      <a:pt x="478" y="148"/>
                    </a:cubicBezTo>
                    <a:cubicBezTo>
                      <a:pt x="477" y="148"/>
                      <a:pt x="477" y="148"/>
                      <a:pt x="477" y="148"/>
                    </a:cubicBezTo>
                    <a:cubicBezTo>
                      <a:pt x="477" y="148"/>
                      <a:pt x="477" y="148"/>
                      <a:pt x="476" y="148"/>
                    </a:cubicBezTo>
                    <a:cubicBezTo>
                      <a:pt x="477" y="148"/>
                      <a:pt x="477" y="148"/>
                      <a:pt x="477" y="148"/>
                    </a:cubicBezTo>
                    <a:cubicBezTo>
                      <a:pt x="478" y="147"/>
                      <a:pt x="478" y="147"/>
                      <a:pt x="478" y="147"/>
                    </a:cubicBezTo>
                    <a:cubicBezTo>
                      <a:pt x="478" y="146"/>
                      <a:pt x="476" y="147"/>
                      <a:pt x="476" y="147"/>
                    </a:cubicBezTo>
                    <a:cubicBezTo>
                      <a:pt x="475" y="148"/>
                      <a:pt x="475" y="148"/>
                      <a:pt x="474" y="148"/>
                    </a:cubicBezTo>
                    <a:cubicBezTo>
                      <a:pt x="474" y="148"/>
                      <a:pt x="474" y="149"/>
                      <a:pt x="474" y="149"/>
                    </a:cubicBezTo>
                    <a:cubicBezTo>
                      <a:pt x="474" y="149"/>
                      <a:pt x="475" y="149"/>
                      <a:pt x="475" y="149"/>
                    </a:cubicBezTo>
                    <a:cubicBezTo>
                      <a:pt x="475" y="149"/>
                      <a:pt x="475" y="150"/>
                      <a:pt x="475" y="150"/>
                    </a:cubicBezTo>
                    <a:cubicBezTo>
                      <a:pt x="475" y="150"/>
                      <a:pt x="475" y="150"/>
                      <a:pt x="475" y="150"/>
                    </a:cubicBezTo>
                    <a:cubicBezTo>
                      <a:pt x="475" y="150"/>
                      <a:pt x="475" y="150"/>
                      <a:pt x="474" y="150"/>
                    </a:cubicBezTo>
                    <a:cubicBezTo>
                      <a:pt x="475" y="150"/>
                      <a:pt x="474" y="151"/>
                      <a:pt x="475" y="151"/>
                    </a:cubicBezTo>
                    <a:cubicBezTo>
                      <a:pt x="475" y="151"/>
                      <a:pt x="476" y="151"/>
                      <a:pt x="476" y="150"/>
                    </a:cubicBezTo>
                    <a:cubicBezTo>
                      <a:pt x="476" y="150"/>
                      <a:pt x="476" y="151"/>
                      <a:pt x="476" y="151"/>
                    </a:cubicBezTo>
                    <a:cubicBezTo>
                      <a:pt x="477" y="151"/>
                      <a:pt x="477" y="150"/>
                      <a:pt x="477" y="149"/>
                    </a:cubicBezTo>
                    <a:close/>
                    <a:moveTo>
                      <a:pt x="476" y="129"/>
                    </a:moveTo>
                    <a:cubicBezTo>
                      <a:pt x="476" y="130"/>
                      <a:pt x="476" y="130"/>
                      <a:pt x="475" y="131"/>
                    </a:cubicBezTo>
                    <a:cubicBezTo>
                      <a:pt x="475" y="131"/>
                      <a:pt x="474" y="132"/>
                      <a:pt x="474" y="133"/>
                    </a:cubicBezTo>
                    <a:cubicBezTo>
                      <a:pt x="473" y="133"/>
                      <a:pt x="473" y="134"/>
                      <a:pt x="473" y="134"/>
                    </a:cubicBezTo>
                    <a:cubicBezTo>
                      <a:pt x="473" y="134"/>
                      <a:pt x="474" y="134"/>
                      <a:pt x="475" y="134"/>
                    </a:cubicBezTo>
                    <a:cubicBezTo>
                      <a:pt x="474" y="134"/>
                      <a:pt x="473" y="134"/>
                      <a:pt x="472" y="135"/>
                    </a:cubicBezTo>
                    <a:cubicBezTo>
                      <a:pt x="472" y="136"/>
                      <a:pt x="473" y="136"/>
                      <a:pt x="474" y="136"/>
                    </a:cubicBezTo>
                    <a:cubicBezTo>
                      <a:pt x="473" y="136"/>
                      <a:pt x="473" y="136"/>
                      <a:pt x="473" y="136"/>
                    </a:cubicBezTo>
                    <a:cubicBezTo>
                      <a:pt x="473" y="136"/>
                      <a:pt x="473" y="136"/>
                      <a:pt x="473" y="136"/>
                    </a:cubicBezTo>
                    <a:cubicBezTo>
                      <a:pt x="473" y="136"/>
                      <a:pt x="472" y="136"/>
                      <a:pt x="472" y="136"/>
                    </a:cubicBezTo>
                    <a:cubicBezTo>
                      <a:pt x="472" y="136"/>
                      <a:pt x="471" y="136"/>
                      <a:pt x="471" y="136"/>
                    </a:cubicBezTo>
                    <a:cubicBezTo>
                      <a:pt x="472" y="136"/>
                      <a:pt x="471" y="137"/>
                      <a:pt x="471" y="137"/>
                    </a:cubicBezTo>
                    <a:cubicBezTo>
                      <a:pt x="471" y="137"/>
                      <a:pt x="470" y="137"/>
                      <a:pt x="470" y="137"/>
                    </a:cubicBezTo>
                    <a:cubicBezTo>
                      <a:pt x="470" y="138"/>
                      <a:pt x="469" y="137"/>
                      <a:pt x="469" y="138"/>
                    </a:cubicBezTo>
                    <a:cubicBezTo>
                      <a:pt x="469" y="138"/>
                      <a:pt x="468" y="139"/>
                      <a:pt x="467" y="140"/>
                    </a:cubicBezTo>
                    <a:cubicBezTo>
                      <a:pt x="468" y="139"/>
                      <a:pt x="469" y="139"/>
                      <a:pt x="470" y="139"/>
                    </a:cubicBezTo>
                    <a:cubicBezTo>
                      <a:pt x="470" y="139"/>
                      <a:pt x="471" y="138"/>
                      <a:pt x="472" y="138"/>
                    </a:cubicBezTo>
                    <a:cubicBezTo>
                      <a:pt x="472" y="138"/>
                      <a:pt x="473" y="138"/>
                      <a:pt x="473" y="137"/>
                    </a:cubicBezTo>
                    <a:cubicBezTo>
                      <a:pt x="474" y="137"/>
                      <a:pt x="475" y="137"/>
                      <a:pt x="474" y="137"/>
                    </a:cubicBezTo>
                    <a:cubicBezTo>
                      <a:pt x="474" y="136"/>
                      <a:pt x="474" y="136"/>
                      <a:pt x="475" y="136"/>
                    </a:cubicBezTo>
                    <a:cubicBezTo>
                      <a:pt x="475" y="136"/>
                      <a:pt x="475" y="136"/>
                      <a:pt x="475" y="136"/>
                    </a:cubicBezTo>
                    <a:cubicBezTo>
                      <a:pt x="475" y="136"/>
                      <a:pt x="475" y="136"/>
                      <a:pt x="475" y="136"/>
                    </a:cubicBezTo>
                    <a:cubicBezTo>
                      <a:pt x="475" y="137"/>
                      <a:pt x="476" y="136"/>
                      <a:pt x="476" y="136"/>
                    </a:cubicBezTo>
                    <a:cubicBezTo>
                      <a:pt x="477" y="136"/>
                      <a:pt x="477" y="136"/>
                      <a:pt x="477" y="136"/>
                    </a:cubicBezTo>
                    <a:cubicBezTo>
                      <a:pt x="477" y="135"/>
                      <a:pt x="476" y="135"/>
                      <a:pt x="476" y="135"/>
                    </a:cubicBezTo>
                    <a:cubicBezTo>
                      <a:pt x="477" y="135"/>
                      <a:pt x="477" y="135"/>
                      <a:pt x="476" y="135"/>
                    </a:cubicBezTo>
                    <a:cubicBezTo>
                      <a:pt x="477" y="135"/>
                      <a:pt x="477" y="135"/>
                      <a:pt x="477" y="135"/>
                    </a:cubicBezTo>
                    <a:cubicBezTo>
                      <a:pt x="477" y="135"/>
                      <a:pt x="478" y="135"/>
                      <a:pt x="478" y="135"/>
                    </a:cubicBezTo>
                    <a:cubicBezTo>
                      <a:pt x="478" y="134"/>
                      <a:pt x="479" y="133"/>
                      <a:pt x="478" y="133"/>
                    </a:cubicBezTo>
                    <a:cubicBezTo>
                      <a:pt x="479" y="133"/>
                      <a:pt x="479" y="130"/>
                      <a:pt x="478" y="131"/>
                    </a:cubicBezTo>
                    <a:cubicBezTo>
                      <a:pt x="479" y="131"/>
                      <a:pt x="479" y="130"/>
                      <a:pt x="479" y="130"/>
                    </a:cubicBezTo>
                    <a:cubicBezTo>
                      <a:pt x="480" y="130"/>
                      <a:pt x="480" y="130"/>
                      <a:pt x="480" y="130"/>
                    </a:cubicBezTo>
                    <a:cubicBezTo>
                      <a:pt x="480" y="129"/>
                      <a:pt x="480" y="129"/>
                      <a:pt x="480" y="129"/>
                    </a:cubicBezTo>
                    <a:cubicBezTo>
                      <a:pt x="481" y="129"/>
                      <a:pt x="481" y="129"/>
                      <a:pt x="481" y="129"/>
                    </a:cubicBezTo>
                    <a:cubicBezTo>
                      <a:pt x="481" y="129"/>
                      <a:pt x="481" y="129"/>
                      <a:pt x="481" y="130"/>
                    </a:cubicBezTo>
                    <a:cubicBezTo>
                      <a:pt x="481" y="129"/>
                      <a:pt x="480" y="131"/>
                      <a:pt x="480" y="131"/>
                    </a:cubicBezTo>
                    <a:cubicBezTo>
                      <a:pt x="480" y="132"/>
                      <a:pt x="480" y="132"/>
                      <a:pt x="480" y="132"/>
                    </a:cubicBezTo>
                    <a:cubicBezTo>
                      <a:pt x="479" y="133"/>
                      <a:pt x="480" y="133"/>
                      <a:pt x="479" y="133"/>
                    </a:cubicBezTo>
                    <a:cubicBezTo>
                      <a:pt x="479" y="134"/>
                      <a:pt x="480" y="134"/>
                      <a:pt x="480" y="134"/>
                    </a:cubicBezTo>
                    <a:cubicBezTo>
                      <a:pt x="480" y="133"/>
                      <a:pt x="481" y="132"/>
                      <a:pt x="481" y="131"/>
                    </a:cubicBezTo>
                    <a:cubicBezTo>
                      <a:pt x="481" y="131"/>
                      <a:pt x="482" y="128"/>
                      <a:pt x="482" y="128"/>
                    </a:cubicBezTo>
                    <a:cubicBezTo>
                      <a:pt x="482" y="128"/>
                      <a:pt x="482" y="128"/>
                      <a:pt x="481" y="128"/>
                    </a:cubicBezTo>
                    <a:cubicBezTo>
                      <a:pt x="480" y="128"/>
                      <a:pt x="480" y="128"/>
                      <a:pt x="479" y="128"/>
                    </a:cubicBezTo>
                    <a:cubicBezTo>
                      <a:pt x="478" y="128"/>
                      <a:pt x="480" y="126"/>
                      <a:pt x="479" y="126"/>
                    </a:cubicBezTo>
                    <a:cubicBezTo>
                      <a:pt x="479" y="126"/>
                      <a:pt x="479" y="125"/>
                      <a:pt x="479" y="125"/>
                    </a:cubicBezTo>
                    <a:cubicBezTo>
                      <a:pt x="479" y="125"/>
                      <a:pt x="477" y="127"/>
                      <a:pt x="478" y="127"/>
                    </a:cubicBezTo>
                    <a:cubicBezTo>
                      <a:pt x="478" y="127"/>
                      <a:pt x="477" y="127"/>
                      <a:pt x="477" y="128"/>
                    </a:cubicBezTo>
                    <a:cubicBezTo>
                      <a:pt x="477" y="128"/>
                      <a:pt x="477" y="128"/>
                      <a:pt x="477" y="128"/>
                    </a:cubicBezTo>
                    <a:cubicBezTo>
                      <a:pt x="477" y="128"/>
                      <a:pt x="478" y="128"/>
                      <a:pt x="478" y="128"/>
                    </a:cubicBezTo>
                    <a:cubicBezTo>
                      <a:pt x="478" y="128"/>
                      <a:pt x="478" y="128"/>
                      <a:pt x="477" y="129"/>
                    </a:cubicBezTo>
                    <a:cubicBezTo>
                      <a:pt x="477" y="129"/>
                      <a:pt x="477" y="129"/>
                      <a:pt x="476" y="129"/>
                    </a:cubicBezTo>
                    <a:close/>
                    <a:moveTo>
                      <a:pt x="478" y="135"/>
                    </a:moveTo>
                    <a:cubicBezTo>
                      <a:pt x="478" y="135"/>
                      <a:pt x="478" y="135"/>
                      <a:pt x="478" y="135"/>
                    </a:cubicBezTo>
                    <a:cubicBezTo>
                      <a:pt x="478" y="135"/>
                      <a:pt x="478" y="135"/>
                      <a:pt x="478" y="135"/>
                    </a:cubicBezTo>
                    <a:close/>
                    <a:moveTo>
                      <a:pt x="321" y="138"/>
                    </a:moveTo>
                    <a:cubicBezTo>
                      <a:pt x="321" y="138"/>
                      <a:pt x="321" y="138"/>
                      <a:pt x="321" y="138"/>
                    </a:cubicBezTo>
                    <a:cubicBezTo>
                      <a:pt x="321" y="138"/>
                      <a:pt x="321" y="138"/>
                      <a:pt x="321" y="138"/>
                    </a:cubicBezTo>
                    <a:cubicBezTo>
                      <a:pt x="321" y="138"/>
                      <a:pt x="320" y="138"/>
                      <a:pt x="320" y="138"/>
                    </a:cubicBezTo>
                    <a:cubicBezTo>
                      <a:pt x="320" y="138"/>
                      <a:pt x="319" y="139"/>
                      <a:pt x="319" y="139"/>
                    </a:cubicBezTo>
                    <a:cubicBezTo>
                      <a:pt x="319" y="139"/>
                      <a:pt x="318" y="139"/>
                      <a:pt x="318" y="139"/>
                    </a:cubicBezTo>
                    <a:cubicBezTo>
                      <a:pt x="318" y="139"/>
                      <a:pt x="319" y="139"/>
                      <a:pt x="319" y="139"/>
                    </a:cubicBezTo>
                    <a:cubicBezTo>
                      <a:pt x="319" y="139"/>
                      <a:pt x="318" y="140"/>
                      <a:pt x="318" y="140"/>
                    </a:cubicBezTo>
                    <a:cubicBezTo>
                      <a:pt x="318" y="140"/>
                      <a:pt x="319" y="140"/>
                      <a:pt x="319" y="139"/>
                    </a:cubicBezTo>
                    <a:cubicBezTo>
                      <a:pt x="320" y="139"/>
                      <a:pt x="320" y="139"/>
                      <a:pt x="321" y="139"/>
                    </a:cubicBezTo>
                    <a:cubicBezTo>
                      <a:pt x="321" y="139"/>
                      <a:pt x="322" y="138"/>
                      <a:pt x="322" y="138"/>
                    </a:cubicBezTo>
                    <a:cubicBezTo>
                      <a:pt x="322" y="138"/>
                      <a:pt x="323" y="138"/>
                      <a:pt x="323" y="138"/>
                    </a:cubicBezTo>
                    <a:cubicBezTo>
                      <a:pt x="323" y="138"/>
                      <a:pt x="323" y="138"/>
                      <a:pt x="323" y="138"/>
                    </a:cubicBezTo>
                    <a:cubicBezTo>
                      <a:pt x="322" y="138"/>
                      <a:pt x="322" y="138"/>
                      <a:pt x="321" y="138"/>
                    </a:cubicBezTo>
                    <a:close/>
                    <a:moveTo>
                      <a:pt x="177" y="171"/>
                    </a:moveTo>
                    <a:cubicBezTo>
                      <a:pt x="178" y="171"/>
                      <a:pt x="178" y="171"/>
                      <a:pt x="178" y="171"/>
                    </a:cubicBezTo>
                    <a:cubicBezTo>
                      <a:pt x="177" y="171"/>
                      <a:pt x="177" y="172"/>
                      <a:pt x="176" y="172"/>
                    </a:cubicBezTo>
                    <a:cubicBezTo>
                      <a:pt x="175" y="172"/>
                      <a:pt x="175" y="172"/>
                      <a:pt x="174" y="172"/>
                    </a:cubicBezTo>
                    <a:cubicBezTo>
                      <a:pt x="174" y="172"/>
                      <a:pt x="175" y="172"/>
                      <a:pt x="175" y="172"/>
                    </a:cubicBezTo>
                    <a:cubicBezTo>
                      <a:pt x="175" y="172"/>
                      <a:pt x="174" y="172"/>
                      <a:pt x="174" y="172"/>
                    </a:cubicBezTo>
                    <a:cubicBezTo>
                      <a:pt x="175" y="172"/>
                      <a:pt x="176" y="171"/>
                      <a:pt x="176" y="171"/>
                    </a:cubicBezTo>
                    <a:cubicBezTo>
                      <a:pt x="176" y="170"/>
                      <a:pt x="175" y="171"/>
                      <a:pt x="175" y="171"/>
                    </a:cubicBezTo>
                    <a:cubicBezTo>
                      <a:pt x="175" y="171"/>
                      <a:pt x="175" y="171"/>
                      <a:pt x="175" y="171"/>
                    </a:cubicBezTo>
                    <a:cubicBezTo>
                      <a:pt x="174" y="171"/>
                      <a:pt x="173" y="171"/>
                      <a:pt x="172" y="171"/>
                    </a:cubicBezTo>
                    <a:cubicBezTo>
                      <a:pt x="171" y="172"/>
                      <a:pt x="170" y="172"/>
                      <a:pt x="170" y="173"/>
                    </a:cubicBezTo>
                    <a:cubicBezTo>
                      <a:pt x="170" y="173"/>
                      <a:pt x="169" y="173"/>
                      <a:pt x="170" y="173"/>
                    </a:cubicBezTo>
                    <a:cubicBezTo>
                      <a:pt x="170" y="173"/>
                      <a:pt x="172" y="173"/>
                      <a:pt x="172" y="174"/>
                    </a:cubicBezTo>
                    <a:cubicBezTo>
                      <a:pt x="172" y="174"/>
                      <a:pt x="171" y="174"/>
                      <a:pt x="171" y="174"/>
                    </a:cubicBezTo>
                    <a:cubicBezTo>
                      <a:pt x="171" y="174"/>
                      <a:pt x="171" y="174"/>
                      <a:pt x="171" y="174"/>
                    </a:cubicBezTo>
                    <a:cubicBezTo>
                      <a:pt x="171" y="174"/>
                      <a:pt x="171" y="174"/>
                      <a:pt x="171" y="174"/>
                    </a:cubicBezTo>
                    <a:cubicBezTo>
                      <a:pt x="170" y="174"/>
                      <a:pt x="170" y="174"/>
                      <a:pt x="170" y="175"/>
                    </a:cubicBezTo>
                    <a:cubicBezTo>
                      <a:pt x="170" y="174"/>
                      <a:pt x="170" y="174"/>
                      <a:pt x="170" y="175"/>
                    </a:cubicBezTo>
                    <a:cubicBezTo>
                      <a:pt x="171" y="174"/>
                      <a:pt x="170" y="174"/>
                      <a:pt x="169" y="174"/>
                    </a:cubicBezTo>
                    <a:cubicBezTo>
                      <a:pt x="169" y="174"/>
                      <a:pt x="169" y="174"/>
                      <a:pt x="169" y="174"/>
                    </a:cubicBezTo>
                    <a:cubicBezTo>
                      <a:pt x="169" y="175"/>
                      <a:pt x="168" y="175"/>
                      <a:pt x="168" y="175"/>
                    </a:cubicBezTo>
                    <a:cubicBezTo>
                      <a:pt x="168" y="174"/>
                      <a:pt x="167" y="175"/>
                      <a:pt x="167" y="175"/>
                    </a:cubicBezTo>
                    <a:cubicBezTo>
                      <a:pt x="166" y="176"/>
                      <a:pt x="167" y="176"/>
                      <a:pt x="168" y="176"/>
                    </a:cubicBezTo>
                    <a:cubicBezTo>
                      <a:pt x="167" y="176"/>
                      <a:pt x="167" y="176"/>
                      <a:pt x="166" y="176"/>
                    </a:cubicBezTo>
                    <a:cubicBezTo>
                      <a:pt x="166" y="176"/>
                      <a:pt x="166" y="176"/>
                      <a:pt x="166" y="176"/>
                    </a:cubicBezTo>
                    <a:cubicBezTo>
                      <a:pt x="165" y="176"/>
                      <a:pt x="165" y="176"/>
                      <a:pt x="165" y="176"/>
                    </a:cubicBezTo>
                    <a:cubicBezTo>
                      <a:pt x="164" y="176"/>
                      <a:pt x="164" y="177"/>
                      <a:pt x="163" y="177"/>
                    </a:cubicBezTo>
                    <a:cubicBezTo>
                      <a:pt x="163" y="177"/>
                      <a:pt x="163" y="177"/>
                      <a:pt x="163" y="177"/>
                    </a:cubicBezTo>
                    <a:cubicBezTo>
                      <a:pt x="163" y="177"/>
                      <a:pt x="163" y="177"/>
                      <a:pt x="163" y="177"/>
                    </a:cubicBezTo>
                    <a:cubicBezTo>
                      <a:pt x="162" y="177"/>
                      <a:pt x="162" y="177"/>
                      <a:pt x="162" y="177"/>
                    </a:cubicBezTo>
                    <a:cubicBezTo>
                      <a:pt x="162" y="177"/>
                      <a:pt x="162" y="177"/>
                      <a:pt x="162" y="177"/>
                    </a:cubicBezTo>
                    <a:cubicBezTo>
                      <a:pt x="161" y="177"/>
                      <a:pt x="161" y="177"/>
                      <a:pt x="161" y="177"/>
                    </a:cubicBezTo>
                    <a:cubicBezTo>
                      <a:pt x="161" y="177"/>
                      <a:pt x="160" y="177"/>
                      <a:pt x="160" y="177"/>
                    </a:cubicBezTo>
                    <a:cubicBezTo>
                      <a:pt x="159" y="177"/>
                      <a:pt x="159" y="178"/>
                      <a:pt x="158" y="178"/>
                    </a:cubicBezTo>
                    <a:cubicBezTo>
                      <a:pt x="158" y="178"/>
                      <a:pt x="159" y="178"/>
                      <a:pt x="159" y="179"/>
                    </a:cubicBezTo>
                    <a:cubicBezTo>
                      <a:pt x="159" y="179"/>
                      <a:pt x="159" y="179"/>
                      <a:pt x="159" y="179"/>
                    </a:cubicBezTo>
                    <a:cubicBezTo>
                      <a:pt x="159" y="179"/>
                      <a:pt x="159" y="178"/>
                      <a:pt x="160" y="178"/>
                    </a:cubicBezTo>
                    <a:cubicBezTo>
                      <a:pt x="160" y="178"/>
                      <a:pt x="160" y="179"/>
                      <a:pt x="160" y="178"/>
                    </a:cubicBezTo>
                    <a:cubicBezTo>
                      <a:pt x="161" y="178"/>
                      <a:pt x="161" y="178"/>
                      <a:pt x="162" y="178"/>
                    </a:cubicBezTo>
                    <a:cubicBezTo>
                      <a:pt x="162" y="178"/>
                      <a:pt x="162" y="178"/>
                      <a:pt x="163" y="178"/>
                    </a:cubicBezTo>
                    <a:cubicBezTo>
                      <a:pt x="163" y="177"/>
                      <a:pt x="164" y="177"/>
                      <a:pt x="165" y="177"/>
                    </a:cubicBezTo>
                    <a:cubicBezTo>
                      <a:pt x="165" y="177"/>
                      <a:pt x="167" y="176"/>
                      <a:pt x="166" y="177"/>
                    </a:cubicBezTo>
                    <a:cubicBezTo>
                      <a:pt x="167" y="177"/>
                      <a:pt x="167" y="176"/>
                      <a:pt x="167" y="176"/>
                    </a:cubicBezTo>
                    <a:cubicBezTo>
                      <a:pt x="167" y="177"/>
                      <a:pt x="167" y="176"/>
                      <a:pt x="168" y="176"/>
                    </a:cubicBezTo>
                    <a:cubicBezTo>
                      <a:pt x="168" y="176"/>
                      <a:pt x="168" y="176"/>
                      <a:pt x="168" y="177"/>
                    </a:cubicBezTo>
                    <a:cubicBezTo>
                      <a:pt x="168" y="177"/>
                      <a:pt x="168" y="176"/>
                      <a:pt x="168" y="176"/>
                    </a:cubicBezTo>
                    <a:cubicBezTo>
                      <a:pt x="168" y="177"/>
                      <a:pt x="169" y="175"/>
                      <a:pt x="169" y="175"/>
                    </a:cubicBezTo>
                    <a:cubicBezTo>
                      <a:pt x="169" y="176"/>
                      <a:pt x="169" y="176"/>
                      <a:pt x="170" y="176"/>
                    </a:cubicBezTo>
                    <a:cubicBezTo>
                      <a:pt x="170" y="176"/>
                      <a:pt x="170" y="176"/>
                      <a:pt x="170" y="176"/>
                    </a:cubicBezTo>
                    <a:cubicBezTo>
                      <a:pt x="170" y="175"/>
                      <a:pt x="170" y="176"/>
                      <a:pt x="170" y="175"/>
                    </a:cubicBezTo>
                    <a:cubicBezTo>
                      <a:pt x="170" y="176"/>
                      <a:pt x="171" y="175"/>
                      <a:pt x="171" y="175"/>
                    </a:cubicBezTo>
                    <a:cubicBezTo>
                      <a:pt x="171" y="175"/>
                      <a:pt x="171" y="175"/>
                      <a:pt x="171" y="176"/>
                    </a:cubicBezTo>
                    <a:cubicBezTo>
                      <a:pt x="171" y="175"/>
                      <a:pt x="172" y="175"/>
                      <a:pt x="172" y="175"/>
                    </a:cubicBezTo>
                    <a:cubicBezTo>
                      <a:pt x="172" y="175"/>
                      <a:pt x="173" y="175"/>
                      <a:pt x="173" y="174"/>
                    </a:cubicBezTo>
                    <a:cubicBezTo>
                      <a:pt x="174" y="174"/>
                      <a:pt x="174" y="174"/>
                      <a:pt x="175" y="174"/>
                    </a:cubicBezTo>
                    <a:cubicBezTo>
                      <a:pt x="175" y="174"/>
                      <a:pt x="176" y="174"/>
                      <a:pt x="175" y="174"/>
                    </a:cubicBezTo>
                    <a:cubicBezTo>
                      <a:pt x="175" y="173"/>
                      <a:pt x="176" y="173"/>
                      <a:pt x="176" y="173"/>
                    </a:cubicBezTo>
                    <a:cubicBezTo>
                      <a:pt x="175" y="173"/>
                      <a:pt x="175" y="173"/>
                      <a:pt x="175" y="174"/>
                    </a:cubicBezTo>
                    <a:cubicBezTo>
                      <a:pt x="175" y="173"/>
                      <a:pt x="174" y="174"/>
                      <a:pt x="173" y="174"/>
                    </a:cubicBezTo>
                    <a:cubicBezTo>
                      <a:pt x="174" y="173"/>
                      <a:pt x="173" y="174"/>
                      <a:pt x="173" y="174"/>
                    </a:cubicBezTo>
                    <a:cubicBezTo>
                      <a:pt x="173" y="173"/>
                      <a:pt x="174" y="173"/>
                      <a:pt x="174" y="173"/>
                    </a:cubicBezTo>
                    <a:cubicBezTo>
                      <a:pt x="175" y="173"/>
                      <a:pt x="177" y="172"/>
                      <a:pt x="177" y="172"/>
                    </a:cubicBezTo>
                    <a:cubicBezTo>
                      <a:pt x="177" y="172"/>
                      <a:pt x="178" y="172"/>
                      <a:pt x="178" y="172"/>
                    </a:cubicBezTo>
                    <a:cubicBezTo>
                      <a:pt x="178" y="172"/>
                      <a:pt x="178" y="172"/>
                      <a:pt x="178" y="172"/>
                    </a:cubicBezTo>
                    <a:cubicBezTo>
                      <a:pt x="178" y="172"/>
                      <a:pt x="178" y="171"/>
                      <a:pt x="179" y="171"/>
                    </a:cubicBezTo>
                    <a:cubicBezTo>
                      <a:pt x="178" y="171"/>
                      <a:pt x="178" y="171"/>
                      <a:pt x="177" y="171"/>
                    </a:cubicBezTo>
                    <a:close/>
                    <a:moveTo>
                      <a:pt x="184" y="169"/>
                    </a:moveTo>
                    <a:cubicBezTo>
                      <a:pt x="184" y="169"/>
                      <a:pt x="185" y="169"/>
                      <a:pt x="185" y="169"/>
                    </a:cubicBezTo>
                    <a:cubicBezTo>
                      <a:pt x="185" y="169"/>
                      <a:pt x="184" y="169"/>
                      <a:pt x="184" y="169"/>
                    </a:cubicBezTo>
                    <a:cubicBezTo>
                      <a:pt x="184" y="169"/>
                      <a:pt x="184" y="169"/>
                      <a:pt x="184" y="169"/>
                    </a:cubicBezTo>
                    <a:cubicBezTo>
                      <a:pt x="183" y="168"/>
                      <a:pt x="181" y="169"/>
                      <a:pt x="181" y="170"/>
                    </a:cubicBezTo>
                    <a:cubicBezTo>
                      <a:pt x="181" y="171"/>
                      <a:pt x="183" y="170"/>
                      <a:pt x="182" y="170"/>
                    </a:cubicBezTo>
                    <a:cubicBezTo>
                      <a:pt x="183" y="170"/>
                      <a:pt x="183" y="170"/>
                      <a:pt x="183" y="170"/>
                    </a:cubicBezTo>
                    <a:cubicBezTo>
                      <a:pt x="184" y="170"/>
                      <a:pt x="185" y="170"/>
                      <a:pt x="185" y="169"/>
                    </a:cubicBezTo>
                    <a:cubicBezTo>
                      <a:pt x="185" y="169"/>
                      <a:pt x="184" y="170"/>
                      <a:pt x="184" y="169"/>
                    </a:cubicBezTo>
                    <a:close/>
                    <a:moveTo>
                      <a:pt x="138" y="182"/>
                    </a:moveTo>
                    <a:cubicBezTo>
                      <a:pt x="138" y="182"/>
                      <a:pt x="140" y="181"/>
                      <a:pt x="139" y="181"/>
                    </a:cubicBezTo>
                    <a:cubicBezTo>
                      <a:pt x="139" y="180"/>
                      <a:pt x="138" y="182"/>
                      <a:pt x="138" y="182"/>
                    </a:cubicBezTo>
                    <a:close/>
                    <a:moveTo>
                      <a:pt x="161" y="176"/>
                    </a:moveTo>
                    <a:cubicBezTo>
                      <a:pt x="160" y="176"/>
                      <a:pt x="160" y="176"/>
                      <a:pt x="159" y="175"/>
                    </a:cubicBezTo>
                    <a:cubicBezTo>
                      <a:pt x="159" y="175"/>
                      <a:pt x="157" y="176"/>
                      <a:pt x="157" y="176"/>
                    </a:cubicBezTo>
                    <a:cubicBezTo>
                      <a:pt x="156" y="176"/>
                      <a:pt x="155" y="176"/>
                      <a:pt x="155" y="177"/>
                    </a:cubicBezTo>
                    <a:cubicBezTo>
                      <a:pt x="154" y="177"/>
                      <a:pt x="154" y="177"/>
                      <a:pt x="153" y="178"/>
                    </a:cubicBezTo>
                    <a:cubicBezTo>
                      <a:pt x="154" y="178"/>
                      <a:pt x="153" y="179"/>
                      <a:pt x="152" y="179"/>
                    </a:cubicBezTo>
                    <a:cubicBezTo>
                      <a:pt x="152" y="178"/>
                      <a:pt x="152" y="179"/>
                      <a:pt x="152" y="179"/>
                    </a:cubicBezTo>
                    <a:cubicBezTo>
                      <a:pt x="151" y="179"/>
                      <a:pt x="151" y="178"/>
                      <a:pt x="151" y="178"/>
                    </a:cubicBezTo>
                    <a:cubicBezTo>
                      <a:pt x="150" y="179"/>
                      <a:pt x="150" y="179"/>
                      <a:pt x="149" y="179"/>
                    </a:cubicBezTo>
                    <a:cubicBezTo>
                      <a:pt x="149" y="179"/>
                      <a:pt x="148" y="180"/>
                      <a:pt x="148" y="180"/>
                    </a:cubicBezTo>
                    <a:cubicBezTo>
                      <a:pt x="147" y="181"/>
                      <a:pt x="146" y="181"/>
                      <a:pt x="145" y="182"/>
                    </a:cubicBezTo>
                    <a:cubicBezTo>
                      <a:pt x="144" y="182"/>
                      <a:pt x="143" y="183"/>
                      <a:pt x="142" y="183"/>
                    </a:cubicBezTo>
                    <a:cubicBezTo>
                      <a:pt x="143" y="183"/>
                      <a:pt x="143" y="183"/>
                      <a:pt x="144" y="182"/>
                    </a:cubicBezTo>
                    <a:cubicBezTo>
                      <a:pt x="144" y="182"/>
                      <a:pt x="146" y="182"/>
                      <a:pt x="145" y="182"/>
                    </a:cubicBezTo>
                    <a:cubicBezTo>
                      <a:pt x="146" y="182"/>
                      <a:pt x="146" y="182"/>
                      <a:pt x="146" y="182"/>
                    </a:cubicBezTo>
                    <a:cubicBezTo>
                      <a:pt x="147" y="182"/>
                      <a:pt x="147" y="182"/>
                      <a:pt x="147" y="181"/>
                    </a:cubicBezTo>
                    <a:cubicBezTo>
                      <a:pt x="148" y="181"/>
                      <a:pt x="149" y="181"/>
                      <a:pt x="149" y="181"/>
                    </a:cubicBezTo>
                    <a:cubicBezTo>
                      <a:pt x="150" y="180"/>
                      <a:pt x="152" y="180"/>
                      <a:pt x="153" y="179"/>
                    </a:cubicBezTo>
                    <a:cubicBezTo>
                      <a:pt x="154" y="178"/>
                      <a:pt x="155" y="178"/>
                      <a:pt x="157" y="178"/>
                    </a:cubicBezTo>
                    <a:cubicBezTo>
                      <a:pt x="158" y="177"/>
                      <a:pt x="159" y="177"/>
                      <a:pt x="160" y="176"/>
                    </a:cubicBezTo>
                    <a:cubicBezTo>
                      <a:pt x="160" y="176"/>
                      <a:pt x="161" y="176"/>
                      <a:pt x="161" y="176"/>
                    </a:cubicBezTo>
                    <a:close/>
                    <a:moveTo>
                      <a:pt x="474" y="158"/>
                    </a:moveTo>
                    <a:cubicBezTo>
                      <a:pt x="474" y="159"/>
                      <a:pt x="474" y="159"/>
                      <a:pt x="473" y="159"/>
                    </a:cubicBezTo>
                    <a:cubicBezTo>
                      <a:pt x="473" y="159"/>
                      <a:pt x="473" y="159"/>
                      <a:pt x="473" y="159"/>
                    </a:cubicBezTo>
                    <a:cubicBezTo>
                      <a:pt x="472" y="160"/>
                      <a:pt x="471" y="161"/>
                      <a:pt x="472" y="160"/>
                    </a:cubicBezTo>
                    <a:cubicBezTo>
                      <a:pt x="472" y="160"/>
                      <a:pt x="473" y="160"/>
                      <a:pt x="473" y="159"/>
                    </a:cubicBezTo>
                    <a:cubicBezTo>
                      <a:pt x="473" y="160"/>
                      <a:pt x="473" y="160"/>
                      <a:pt x="473" y="160"/>
                    </a:cubicBezTo>
                    <a:cubicBezTo>
                      <a:pt x="473" y="161"/>
                      <a:pt x="476" y="159"/>
                      <a:pt x="475" y="158"/>
                    </a:cubicBezTo>
                    <a:cubicBezTo>
                      <a:pt x="475" y="157"/>
                      <a:pt x="474" y="158"/>
                      <a:pt x="474" y="158"/>
                    </a:cubicBezTo>
                    <a:close/>
                    <a:moveTo>
                      <a:pt x="472" y="162"/>
                    </a:moveTo>
                    <a:cubicBezTo>
                      <a:pt x="472" y="162"/>
                      <a:pt x="473" y="162"/>
                      <a:pt x="473" y="162"/>
                    </a:cubicBezTo>
                    <a:cubicBezTo>
                      <a:pt x="474" y="161"/>
                      <a:pt x="474" y="161"/>
                      <a:pt x="474" y="160"/>
                    </a:cubicBezTo>
                    <a:cubicBezTo>
                      <a:pt x="474" y="161"/>
                      <a:pt x="472" y="161"/>
                      <a:pt x="472" y="161"/>
                    </a:cubicBezTo>
                    <a:cubicBezTo>
                      <a:pt x="472" y="161"/>
                      <a:pt x="472" y="162"/>
                      <a:pt x="472" y="162"/>
                    </a:cubicBezTo>
                    <a:close/>
                    <a:moveTo>
                      <a:pt x="244" y="159"/>
                    </a:moveTo>
                    <a:cubicBezTo>
                      <a:pt x="244" y="158"/>
                      <a:pt x="245" y="158"/>
                      <a:pt x="246" y="157"/>
                    </a:cubicBezTo>
                    <a:cubicBezTo>
                      <a:pt x="245" y="158"/>
                      <a:pt x="244" y="159"/>
                      <a:pt x="244" y="158"/>
                    </a:cubicBezTo>
                    <a:cubicBezTo>
                      <a:pt x="243" y="158"/>
                      <a:pt x="243" y="159"/>
                      <a:pt x="243" y="159"/>
                    </a:cubicBezTo>
                    <a:cubicBezTo>
                      <a:pt x="242" y="159"/>
                      <a:pt x="242" y="158"/>
                      <a:pt x="242" y="159"/>
                    </a:cubicBezTo>
                    <a:cubicBezTo>
                      <a:pt x="242" y="159"/>
                      <a:pt x="242" y="159"/>
                      <a:pt x="241" y="159"/>
                    </a:cubicBezTo>
                    <a:cubicBezTo>
                      <a:pt x="241" y="159"/>
                      <a:pt x="241" y="160"/>
                      <a:pt x="241" y="160"/>
                    </a:cubicBezTo>
                    <a:cubicBezTo>
                      <a:pt x="241" y="160"/>
                      <a:pt x="241" y="160"/>
                      <a:pt x="241" y="160"/>
                    </a:cubicBezTo>
                    <a:cubicBezTo>
                      <a:pt x="241" y="160"/>
                      <a:pt x="241" y="160"/>
                      <a:pt x="241" y="160"/>
                    </a:cubicBezTo>
                    <a:cubicBezTo>
                      <a:pt x="241" y="160"/>
                      <a:pt x="238" y="161"/>
                      <a:pt x="238" y="162"/>
                    </a:cubicBezTo>
                    <a:cubicBezTo>
                      <a:pt x="240" y="161"/>
                      <a:pt x="241" y="160"/>
                      <a:pt x="243" y="160"/>
                    </a:cubicBezTo>
                    <a:cubicBezTo>
                      <a:pt x="243" y="160"/>
                      <a:pt x="243" y="159"/>
                      <a:pt x="243" y="159"/>
                    </a:cubicBezTo>
                    <a:cubicBezTo>
                      <a:pt x="244" y="159"/>
                      <a:pt x="243" y="159"/>
                      <a:pt x="244" y="159"/>
                    </a:cubicBezTo>
                    <a:cubicBezTo>
                      <a:pt x="244" y="159"/>
                      <a:pt x="245" y="159"/>
                      <a:pt x="245" y="158"/>
                    </a:cubicBezTo>
                    <a:cubicBezTo>
                      <a:pt x="244" y="158"/>
                      <a:pt x="244" y="159"/>
                      <a:pt x="244" y="159"/>
                    </a:cubicBezTo>
                    <a:close/>
                    <a:moveTo>
                      <a:pt x="471" y="155"/>
                    </a:moveTo>
                    <a:cubicBezTo>
                      <a:pt x="471" y="154"/>
                      <a:pt x="472" y="154"/>
                      <a:pt x="472" y="154"/>
                    </a:cubicBezTo>
                    <a:cubicBezTo>
                      <a:pt x="472" y="153"/>
                      <a:pt x="471" y="154"/>
                      <a:pt x="471" y="154"/>
                    </a:cubicBezTo>
                    <a:cubicBezTo>
                      <a:pt x="471" y="153"/>
                      <a:pt x="472" y="152"/>
                      <a:pt x="472" y="151"/>
                    </a:cubicBezTo>
                    <a:cubicBezTo>
                      <a:pt x="472" y="151"/>
                      <a:pt x="472" y="150"/>
                      <a:pt x="472" y="150"/>
                    </a:cubicBezTo>
                    <a:cubicBezTo>
                      <a:pt x="472" y="150"/>
                      <a:pt x="471" y="150"/>
                      <a:pt x="471" y="150"/>
                    </a:cubicBezTo>
                    <a:cubicBezTo>
                      <a:pt x="471" y="150"/>
                      <a:pt x="471" y="149"/>
                      <a:pt x="471" y="149"/>
                    </a:cubicBezTo>
                    <a:cubicBezTo>
                      <a:pt x="471" y="149"/>
                      <a:pt x="470" y="150"/>
                      <a:pt x="470" y="149"/>
                    </a:cubicBezTo>
                    <a:cubicBezTo>
                      <a:pt x="470" y="149"/>
                      <a:pt x="471" y="149"/>
                      <a:pt x="471" y="149"/>
                    </a:cubicBezTo>
                    <a:cubicBezTo>
                      <a:pt x="471" y="148"/>
                      <a:pt x="472" y="148"/>
                      <a:pt x="472" y="147"/>
                    </a:cubicBezTo>
                    <a:cubicBezTo>
                      <a:pt x="471" y="147"/>
                      <a:pt x="472" y="147"/>
                      <a:pt x="472" y="147"/>
                    </a:cubicBezTo>
                    <a:cubicBezTo>
                      <a:pt x="471" y="146"/>
                      <a:pt x="471" y="147"/>
                      <a:pt x="470" y="147"/>
                    </a:cubicBezTo>
                    <a:cubicBezTo>
                      <a:pt x="470" y="147"/>
                      <a:pt x="470" y="147"/>
                      <a:pt x="471" y="147"/>
                    </a:cubicBezTo>
                    <a:cubicBezTo>
                      <a:pt x="470" y="147"/>
                      <a:pt x="470" y="146"/>
                      <a:pt x="469" y="146"/>
                    </a:cubicBezTo>
                    <a:cubicBezTo>
                      <a:pt x="468" y="146"/>
                      <a:pt x="469" y="147"/>
                      <a:pt x="468" y="147"/>
                    </a:cubicBezTo>
                    <a:cubicBezTo>
                      <a:pt x="468" y="147"/>
                      <a:pt x="467" y="147"/>
                      <a:pt x="467" y="148"/>
                    </a:cubicBezTo>
                    <a:cubicBezTo>
                      <a:pt x="467" y="148"/>
                      <a:pt x="468" y="148"/>
                      <a:pt x="468" y="148"/>
                    </a:cubicBezTo>
                    <a:cubicBezTo>
                      <a:pt x="468" y="148"/>
                      <a:pt x="468" y="148"/>
                      <a:pt x="468" y="148"/>
                    </a:cubicBezTo>
                    <a:cubicBezTo>
                      <a:pt x="469" y="148"/>
                      <a:pt x="469" y="148"/>
                      <a:pt x="469" y="148"/>
                    </a:cubicBezTo>
                    <a:cubicBezTo>
                      <a:pt x="470" y="148"/>
                      <a:pt x="469" y="149"/>
                      <a:pt x="469" y="149"/>
                    </a:cubicBezTo>
                    <a:cubicBezTo>
                      <a:pt x="469" y="149"/>
                      <a:pt x="466" y="152"/>
                      <a:pt x="468" y="151"/>
                    </a:cubicBezTo>
                    <a:cubicBezTo>
                      <a:pt x="467" y="152"/>
                      <a:pt x="466" y="153"/>
                      <a:pt x="465" y="153"/>
                    </a:cubicBezTo>
                    <a:cubicBezTo>
                      <a:pt x="465" y="152"/>
                      <a:pt x="464" y="153"/>
                      <a:pt x="464" y="153"/>
                    </a:cubicBezTo>
                    <a:cubicBezTo>
                      <a:pt x="464" y="153"/>
                      <a:pt x="463" y="153"/>
                      <a:pt x="463" y="154"/>
                    </a:cubicBezTo>
                    <a:cubicBezTo>
                      <a:pt x="463" y="154"/>
                      <a:pt x="464" y="154"/>
                      <a:pt x="464" y="154"/>
                    </a:cubicBezTo>
                    <a:cubicBezTo>
                      <a:pt x="465" y="154"/>
                      <a:pt x="467" y="153"/>
                      <a:pt x="467" y="154"/>
                    </a:cubicBezTo>
                    <a:cubicBezTo>
                      <a:pt x="466" y="154"/>
                      <a:pt x="465" y="155"/>
                      <a:pt x="464" y="155"/>
                    </a:cubicBezTo>
                    <a:cubicBezTo>
                      <a:pt x="463" y="155"/>
                      <a:pt x="464" y="156"/>
                      <a:pt x="465" y="156"/>
                    </a:cubicBezTo>
                    <a:cubicBezTo>
                      <a:pt x="465" y="156"/>
                      <a:pt x="464" y="156"/>
                      <a:pt x="464" y="156"/>
                    </a:cubicBezTo>
                    <a:cubicBezTo>
                      <a:pt x="464" y="156"/>
                      <a:pt x="464" y="156"/>
                      <a:pt x="464" y="156"/>
                    </a:cubicBezTo>
                    <a:cubicBezTo>
                      <a:pt x="464" y="157"/>
                      <a:pt x="465" y="157"/>
                      <a:pt x="465" y="157"/>
                    </a:cubicBezTo>
                    <a:cubicBezTo>
                      <a:pt x="464" y="157"/>
                      <a:pt x="462" y="156"/>
                      <a:pt x="462" y="157"/>
                    </a:cubicBezTo>
                    <a:cubicBezTo>
                      <a:pt x="461" y="158"/>
                      <a:pt x="461" y="157"/>
                      <a:pt x="462" y="157"/>
                    </a:cubicBezTo>
                    <a:cubicBezTo>
                      <a:pt x="462" y="157"/>
                      <a:pt x="462" y="158"/>
                      <a:pt x="463" y="158"/>
                    </a:cubicBezTo>
                    <a:cubicBezTo>
                      <a:pt x="463" y="158"/>
                      <a:pt x="463" y="157"/>
                      <a:pt x="464" y="157"/>
                    </a:cubicBezTo>
                    <a:cubicBezTo>
                      <a:pt x="464" y="158"/>
                      <a:pt x="462" y="158"/>
                      <a:pt x="462" y="158"/>
                    </a:cubicBezTo>
                    <a:cubicBezTo>
                      <a:pt x="463" y="159"/>
                      <a:pt x="464" y="157"/>
                      <a:pt x="464" y="158"/>
                    </a:cubicBezTo>
                    <a:cubicBezTo>
                      <a:pt x="464" y="158"/>
                      <a:pt x="463" y="159"/>
                      <a:pt x="465" y="159"/>
                    </a:cubicBezTo>
                    <a:cubicBezTo>
                      <a:pt x="465" y="159"/>
                      <a:pt x="465" y="158"/>
                      <a:pt x="466" y="158"/>
                    </a:cubicBezTo>
                    <a:cubicBezTo>
                      <a:pt x="465" y="158"/>
                      <a:pt x="466" y="159"/>
                      <a:pt x="465" y="159"/>
                    </a:cubicBezTo>
                    <a:cubicBezTo>
                      <a:pt x="465" y="159"/>
                      <a:pt x="464" y="159"/>
                      <a:pt x="464" y="160"/>
                    </a:cubicBezTo>
                    <a:cubicBezTo>
                      <a:pt x="464" y="160"/>
                      <a:pt x="465" y="159"/>
                      <a:pt x="465" y="159"/>
                    </a:cubicBezTo>
                    <a:cubicBezTo>
                      <a:pt x="465" y="159"/>
                      <a:pt x="465" y="160"/>
                      <a:pt x="465" y="160"/>
                    </a:cubicBezTo>
                    <a:cubicBezTo>
                      <a:pt x="465" y="160"/>
                      <a:pt x="465" y="160"/>
                      <a:pt x="465" y="160"/>
                    </a:cubicBezTo>
                    <a:cubicBezTo>
                      <a:pt x="465" y="160"/>
                      <a:pt x="465" y="160"/>
                      <a:pt x="465" y="160"/>
                    </a:cubicBezTo>
                    <a:cubicBezTo>
                      <a:pt x="465" y="160"/>
                      <a:pt x="464" y="160"/>
                      <a:pt x="464" y="160"/>
                    </a:cubicBezTo>
                    <a:cubicBezTo>
                      <a:pt x="464" y="160"/>
                      <a:pt x="463" y="161"/>
                      <a:pt x="463" y="161"/>
                    </a:cubicBezTo>
                    <a:cubicBezTo>
                      <a:pt x="464" y="161"/>
                      <a:pt x="464" y="160"/>
                      <a:pt x="465" y="160"/>
                    </a:cubicBezTo>
                    <a:cubicBezTo>
                      <a:pt x="465" y="160"/>
                      <a:pt x="464" y="161"/>
                      <a:pt x="464" y="161"/>
                    </a:cubicBezTo>
                    <a:cubicBezTo>
                      <a:pt x="464" y="161"/>
                      <a:pt x="465" y="160"/>
                      <a:pt x="465" y="160"/>
                    </a:cubicBezTo>
                    <a:cubicBezTo>
                      <a:pt x="465" y="160"/>
                      <a:pt x="464" y="162"/>
                      <a:pt x="465" y="162"/>
                    </a:cubicBezTo>
                    <a:cubicBezTo>
                      <a:pt x="465" y="162"/>
                      <a:pt x="465" y="162"/>
                      <a:pt x="465" y="162"/>
                    </a:cubicBezTo>
                    <a:cubicBezTo>
                      <a:pt x="465" y="162"/>
                      <a:pt x="465" y="162"/>
                      <a:pt x="465" y="162"/>
                    </a:cubicBezTo>
                    <a:cubicBezTo>
                      <a:pt x="464" y="162"/>
                      <a:pt x="464" y="162"/>
                      <a:pt x="464" y="162"/>
                    </a:cubicBezTo>
                    <a:cubicBezTo>
                      <a:pt x="464" y="162"/>
                      <a:pt x="464" y="162"/>
                      <a:pt x="464" y="162"/>
                    </a:cubicBezTo>
                    <a:cubicBezTo>
                      <a:pt x="464" y="163"/>
                      <a:pt x="464" y="162"/>
                      <a:pt x="465" y="162"/>
                    </a:cubicBezTo>
                    <a:cubicBezTo>
                      <a:pt x="465" y="162"/>
                      <a:pt x="463" y="163"/>
                      <a:pt x="463" y="163"/>
                    </a:cubicBezTo>
                    <a:cubicBezTo>
                      <a:pt x="464" y="163"/>
                      <a:pt x="464" y="163"/>
                      <a:pt x="464" y="164"/>
                    </a:cubicBezTo>
                    <a:cubicBezTo>
                      <a:pt x="465" y="164"/>
                      <a:pt x="465" y="163"/>
                      <a:pt x="465" y="163"/>
                    </a:cubicBezTo>
                    <a:cubicBezTo>
                      <a:pt x="466" y="163"/>
                      <a:pt x="466" y="163"/>
                      <a:pt x="466" y="163"/>
                    </a:cubicBezTo>
                    <a:cubicBezTo>
                      <a:pt x="466" y="162"/>
                      <a:pt x="467" y="163"/>
                      <a:pt x="467" y="162"/>
                    </a:cubicBezTo>
                    <a:cubicBezTo>
                      <a:pt x="467" y="162"/>
                      <a:pt x="467" y="162"/>
                      <a:pt x="468" y="161"/>
                    </a:cubicBezTo>
                    <a:cubicBezTo>
                      <a:pt x="468" y="161"/>
                      <a:pt x="469" y="161"/>
                      <a:pt x="468" y="161"/>
                    </a:cubicBezTo>
                    <a:cubicBezTo>
                      <a:pt x="468" y="160"/>
                      <a:pt x="469" y="160"/>
                      <a:pt x="469" y="160"/>
                    </a:cubicBezTo>
                    <a:cubicBezTo>
                      <a:pt x="468" y="160"/>
                      <a:pt x="468" y="160"/>
                      <a:pt x="467" y="161"/>
                    </a:cubicBezTo>
                    <a:cubicBezTo>
                      <a:pt x="467" y="160"/>
                      <a:pt x="467" y="160"/>
                      <a:pt x="467" y="160"/>
                    </a:cubicBezTo>
                    <a:cubicBezTo>
                      <a:pt x="467" y="160"/>
                      <a:pt x="468" y="160"/>
                      <a:pt x="468" y="160"/>
                    </a:cubicBezTo>
                    <a:cubicBezTo>
                      <a:pt x="469" y="159"/>
                      <a:pt x="469" y="159"/>
                      <a:pt x="470" y="159"/>
                    </a:cubicBezTo>
                    <a:cubicBezTo>
                      <a:pt x="469" y="159"/>
                      <a:pt x="470" y="159"/>
                      <a:pt x="471" y="158"/>
                    </a:cubicBezTo>
                    <a:cubicBezTo>
                      <a:pt x="471" y="158"/>
                      <a:pt x="471" y="157"/>
                      <a:pt x="471" y="158"/>
                    </a:cubicBezTo>
                    <a:cubicBezTo>
                      <a:pt x="470" y="158"/>
                      <a:pt x="470" y="158"/>
                      <a:pt x="469" y="158"/>
                    </a:cubicBezTo>
                    <a:cubicBezTo>
                      <a:pt x="469" y="158"/>
                      <a:pt x="468" y="158"/>
                      <a:pt x="468" y="158"/>
                    </a:cubicBezTo>
                    <a:cubicBezTo>
                      <a:pt x="468" y="158"/>
                      <a:pt x="469" y="158"/>
                      <a:pt x="469" y="158"/>
                    </a:cubicBezTo>
                    <a:cubicBezTo>
                      <a:pt x="470" y="158"/>
                      <a:pt x="470" y="157"/>
                      <a:pt x="471" y="157"/>
                    </a:cubicBezTo>
                    <a:cubicBezTo>
                      <a:pt x="470" y="157"/>
                      <a:pt x="470" y="156"/>
                      <a:pt x="470" y="156"/>
                    </a:cubicBezTo>
                    <a:cubicBezTo>
                      <a:pt x="470" y="156"/>
                      <a:pt x="469" y="156"/>
                      <a:pt x="469" y="156"/>
                    </a:cubicBezTo>
                    <a:cubicBezTo>
                      <a:pt x="469" y="156"/>
                      <a:pt x="469" y="156"/>
                      <a:pt x="468" y="156"/>
                    </a:cubicBezTo>
                    <a:cubicBezTo>
                      <a:pt x="469" y="156"/>
                      <a:pt x="470" y="156"/>
                      <a:pt x="470" y="156"/>
                    </a:cubicBezTo>
                    <a:cubicBezTo>
                      <a:pt x="471" y="156"/>
                      <a:pt x="471" y="155"/>
                      <a:pt x="470" y="155"/>
                    </a:cubicBezTo>
                    <a:cubicBezTo>
                      <a:pt x="470" y="155"/>
                      <a:pt x="470" y="155"/>
                      <a:pt x="470" y="155"/>
                    </a:cubicBezTo>
                    <a:cubicBezTo>
                      <a:pt x="470" y="155"/>
                      <a:pt x="469" y="155"/>
                      <a:pt x="469" y="155"/>
                    </a:cubicBezTo>
                    <a:cubicBezTo>
                      <a:pt x="468" y="155"/>
                      <a:pt x="468" y="156"/>
                      <a:pt x="467" y="156"/>
                    </a:cubicBezTo>
                    <a:cubicBezTo>
                      <a:pt x="468" y="155"/>
                      <a:pt x="468" y="155"/>
                      <a:pt x="469" y="155"/>
                    </a:cubicBezTo>
                    <a:cubicBezTo>
                      <a:pt x="469" y="155"/>
                      <a:pt x="470" y="155"/>
                      <a:pt x="469" y="154"/>
                    </a:cubicBezTo>
                    <a:cubicBezTo>
                      <a:pt x="470" y="154"/>
                      <a:pt x="470" y="154"/>
                      <a:pt x="470" y="154"/>
                    </a:cubicBezTo>
                    <a:cubicBezTo>
                      <a:pt x="470" y="155"/>
                      <a:pt x="471" y="155"/>
                      <a:pt x="471" y="155"/>
                    </a:cubicBezTo>
                    <a:cubicBezTo>
                      <a:pt x="471" y="155"/>
                      <a:pt x="471" y="156"/>
                      <a:pt x="472" y="156"/>
                    </a:cubicBezTo>
                    <a:cubicBezTo>
                      <a:pt x="472" y="155"/>
                      <a:pt x="472" y="155"/>
                      <a:pt x="471" y="155"/>
                    </a:cubicBezTo>
                    <a:close/>
                    <a:moveTo>
                      <a:pt x="461" y="158"/>
                    </a:moveTo>
                    <a:cubicBezTo>
                      <a:pt x="461" y="159"/>
                      <a:pt x="461" y="158"/>
                      <a:pt x="460" y="159"/>
                    </a:cubicBezTo>
                    <a:cubicBezTo>
                      <a:pt x="461" y="159"/>
                      <a:pt x="460" y="159"/>
                      <a:pt x="460" y="159"/>
                    </a:cubicBezTo>
                    <a:cubicBezTo>
                      <a:pt x="460" y="159"/>
                      <a:pt x="460" y="159"/>
                      <a:pt x="460" y="159"/>
                    </a:cubicBezTo>
                    <a:cubicBezTo>
                      <a:pt x="460" y="160"/>
                      <a:pt x="459" y="159"/>
                      <a:pt x="459" y="160"/>
                    </a:cubicBezTo>
                    <a:cubicBezTo>
                      <a:pt x="459" y="160"/>
                      <a:pt x="459" y="161"/>
                      <a:pt x="459" y="161"/>
                    </a:cubicBezTo>
                    <a:cubicBezTo>
                      <a:pt x="459" y="161"/>
                      <a:pt x="459" y="161"/>
                      <a:pt x="459" y="161"/>
                    </a:cubicBezTo>
                    <a:cubicBezTo>
                      <a:pt x="459" y="161"/>
                      <a:pt x="459" y="161"/>
                      <a:pt x="459" y="161"/>
                    </a:cubicBezTo>
                    <a:cubicBezTo>
                      <a:pt x="459" y="161"/>
                      <a:pt x="459" y="162"/>
                      <a:pt x="459" y="162"/>
                    </a:cubicBezTo>
                    <a:cubicBezTo>
                      <a:pt x="459" y="162"/>
                      <a:pt x="459" y="162"/>
                      <a:pt x="459" y="162"/>
                    </a:cubicBezTo>
                    <a:cubicBezTo>
                      <a:pt x="459" y="162"/>
                      <a:pt x="459" y="162"/>
                      <a:pt x="459" y="162"/>
                    </a:cubicBezTo>
                    <a:cubicBezTo>
                      <a:pt x="459" y="163"/>
                      <a:pt x="459" y="163"/>
                      <a:pt x="459" y="163"/>
                    </a:cubicBezTo>
                    <a:cubicBezTo>
                      <a:pt x="459" y="163"/>
                      <a:pt x="459" y="163"/>
                      <a:pt x="459" y="164"/>
                    </a:cubicBezTo>
                    <a:cubicBezTo>
                      <a:pt x="459" y="163"/>
                      <a:pt x="460" y="164"/>
                      <a:pt x="459" y="164"/>
                    </a:cubicBezTo>
                    <a:cubicBezTo>
                      <a:pt x="460" y="164"/>
                      <a:pt x="460" y="163"/>
                      <a:pt x="460" y="163"/>
                    </a:cubicBezTo>
                    <a:cubicBezTo>
                      <a:pt x="460" y="163"/>
                      <a:pt x="461" y="162"/>
                      <a:pt x="460" y="162"/>
                    </a:cubicBezTo>
                    <a:cubicBezTo>
                      <a:pt x="461" y="162"/>
                      <a:pt x="460" y="162"/>
                      <a:pt x="460" y="161"/>
                    </a:cubicBezTo>
                    <a:cubicBezTo>
                      <a:pt x="460" y="161"/>
                      <a:pt x="461" y="161"/>
                      <a:pt x="460" y="161"/>
                    </a:cubicBezTo>
                    <a:cubicBezTo>
                      <a:pt x="460" y="161"/>
                      <a:pt x="461" y="160"/>
                      <a:pt x="461" y="160"/>
                    </a:cubicBezTo>
                    <a:cubicBezTo>
                      <a:pt x="461" y="160"/>
                      <a:pt x="461" y="160"/>
                      <a:pt x="461" y="160"/>
                    </a:cubicBezTo>
                    <a:cubicBezTo>
                      <a:pt x="460" y="160"/>
                      <a:pt x="461" y="160"/>
                      <a:pt x="461" y="159"/>
                    </a:cubicBezTo>
                    <a:cubicBezTo>
                      <a:pt x="461" y="159"/>
                      <a:pt x="461" y="159"/>
                      <a:pt x="461" y="160"/>
                    </a:cubicBezTo>
                    <a:cubicBezTo>
                      <a:pt x="461" y="160"/>
                      <a:pt x="462" y="159"/>
                      <a:pt x="461" y="159"/>
                    </a:cubicBezTo>
                    <a:cubicBezTo>
                      <a:pt x="461" y="159"/>
                      <a:pt x="461" y="159"/>
                      <a:pt x="461" y="159"/>
                    </a:cubicBezTo>
                    <a:cubicBezTo>
                      <a:pt x="461" y="158"/>
                      <a:pt x="462" y="158"/>
                      <a:pt x="462" y="158"/>
                    </a:cubicBezTo>
                    <a:cubicBezTo>
                      <a:pt x="462" y="158"/>
                      <a:pt x="461" y="158"/>
                      <a:pt x="461" y="158"/>
                    </a:cubicBezTo>
                    <a:close/>
                    <a:moveTo>
                      <a:pt x="213" y="163"/>
                    </a:moveTo>
                    <a:cubicBezTo>
                      <a:pt x="213" y="162"/>
                      <a:pt x="212" y="163"/>
                      <a:pt x="212" y="163"/>
                    </a:cubicBezTo>
                    <a:cubicBezTo>
                      <a:pt x="211" y="163"/>
                      <a:pt x="212" y="162"/>
                      <a:pt x="212" y="161"/>
                    </a:cubicBezTo>
                    <a:cubicBezTo>
                      <a:pt x="213" y="161"/>
                      <a:pt x="213" y="160"/>
                      <a:pt x="213" y="160"/>
                    </a:cubicBezTo>
                    <a:cubicBezTo>
                      <a:pt x="212" y="160"/>
                      <a:pt x="211" y="160"/>
                      <a:pt x="209" y="160"/>
                    </a:cubicBezTo>
                    <a:cubicBezTo>
                      <a:pt x="208" y="161"/>
                      <a:pt x="208" y="161"/>
                      <a:pt x="207" y="161"/>
                    </a:cubicBezTo>
                    <a:cubicBezTo>
                      <a:pt x="206" y="161"/>
                      <a:pt x="206" y="162"/>
                      <a:pt x="205" y="161"/>
                    </a:cubicBezTo>
                    <a:cubicBezTo>
                      <a:pt x="204" y="161"/>
                      <a:pt x="203" y="162"/>
                      <a:pt x="202" y="162"/>
                    </a:cubicBezTo>
                    <a:cubicBezTo>
                      <a:pt x="201" y="163"/>
                      <a:pt x="200" y="163"/>
                      <a:pt x="199" y="164"/>
                    </a:cubicBezTo>
                    <a:cubicBezTo>
                      <a:pt x="199" y="164"/>
                      <a:pt x="198" y="164"/>
                      <a:pt x="197" y="164"/>
                    </a:cubicBezTo>
                    <a:cubicBezTo>
                      <a:pt x="197" y="164"/>
                      <a:pt x="195" y="166"/>
                      <a:pt x="196" y="167"/>
                    </a:cubicBezTo>
                    <a:cubicBezTo>
                      <a:pt x="196" y="167"/>
                      <a:pt x="198" y="167"/>
                      <a:pt x="198" y="166"/>
                    </a:cubicBezTo>
                    <a:cubicBezTo>
                      <a:pt x="199" y="166"/>
                      <a:pt x="200" y="166"/>
                      <a:pt x="201" y="165"/>
                    </a:cubicBezTo>
                    <a:cubicBezTo>
                      <a:pt x="202" y="165"/>
                      <a:pt x="204" y="164"/>
                      <a:pt x="206" y="164"/>
                    </a:cubicBezTo>
                    <a:cubicBezTo>
                      <a:pt x="207" y="164"/>
                      <a:pt x="208" y="164"/>
                      <a:pt x="209" y="164"/>
                    </a:cubicBezTo>
                    <a:cubicBezTo>
                      <a:pt x="210" y="164"/>
                      <a:pt x="211" y="163"/>
                      <a:pt x="211" y="163"/>
                    </a:cubicBezTo>
                    <a:cubicBezTo>
                      <a:pt x="211" y="164"/>
                      <a:pt x="212" y="163"/>
                      <a:pt x="213" y="164"/>
                    </a:cubicBezTo>
                    <a:cubicBezTo>
                      <a:pt x="212" y="164"/>
                      <a:pt x="212" y="164"/>
                      <a:pt x="212" y="164"/>
                    </a:cubicBezTo>
                    <a:cubicBezTo>
                      <a:pt x="213" y="164"/>
                      <a:pt x="213" y="164"/>
                      <a:pt x="213" y="163"/>
                    </a:cubicBezTo>
                    <a:close/>
                    <a:moveTo>
                      <a:pt x="213" y="167"/>
                    </a:moveTo>
                    <a:cubicBezTo>
                      <a:pt x="213" y="167"/>
                      <a:pt x="214" y="167"/>
                      <a:pt x="214" y="166"/>
                    </a:cubicBezTo>
                    <a:cubicBezTo>
                      <a:pt x="214" y="166"/>
                      <a:pt x="213" y="166"/>
                      <a:pt x="213" y="166"/>
                    </a:cubicBezTo>
                    <a:cubicBezTo>
                      <a:pt x="212" y="165"/>
                      <a:pt x="211" y="167"/>
                      <a:pt x="213" y="167"/>
                    </a:cubicBezTo>
                    <a:close/>
                    <a:moveTo>
                      <a:pt x="186" y="170"/>
                    </a:moveTo>
                    <a:cubicBezTo>
                      <a:pt x="186" y="170"/>
                      <a:pt x="187" y="170"/>
                      <a:pt x="187" y="170"/>
                    </a:cubicBezTo>
                    <a:cubicBezTo>
                      <a:pt x="187" y="170"/>
                      <a:pt x="188" y="170"/>
                      <a:pt x="188" y="170"/>
                    </a:cubicBezTo>
                    <a:cubicBezTo>
                      <a:pt x="188" y="170"/>
                      <a:pt x="186" y="170"/>
                      <a:pt x="186" y="170"/>
                    </a:cubicBezTo>
                    <a:close/>
                    <a:moveTo>
                      <a:pt x="188" y="170"/>
                    </a:moveTo>
                    <a:cubicBezTo>
                      <a:pt x="189" y="170"/>
                      <a:pt x="191" y="170"/>
                      <a:pt x="191" y="170"/>
                    </a:cubicBezTo>
                    <a:cubicBezTo>
                      <a:pt x="191" y="169"/>
                      <a:pt x="191" y="169"/>
                      <a:pt x="191" y="169"/>
                    </a:cubicBezTo>
                    <a:cubicBezTo>
                      <a:pt x="190" y="170"/>
                      <a:pt x="189" y="169"/>
                      <a:pt x="188" y="170"/>
                    </a:cubicBezTo>
                    <a:close/>
                    <a:moveTo>
                      <a:pt x="474" y="156"/>
                    </a:moveTo>
                    <a:cubicBezTo>
                      <a:pt x="473" y="156"/>
                      <a:pt x="472" y="158"/>
                      <a:pt x="472" y="159"/>
                    </a:cubicBezTo>
                    <a:cubicBezTo>
                      <a:pt x="472" y="159"/>
                      <a:pt x="473" y="158"/>
                      <a:pt x="473" y="158"/>
                    </a:cubicBezTo>
                    <a:cubicBezTo>
                      <a:pt x="473" y="158"/>
                      <a:pt x="473" y="158"/>
                      <a:pt x="474" y="158"/>
                    </a:cubicBezTo>
                    <a:cubicBezTo>
                      <a:pt x="474" y="158"/>
                      <a:pt x="474" y="157"/>
                      <a:pt x="474" y="158"/>
                    </a:cubicBezTo>
                    <a:cubicBezTo>
                      <a:pt x="475" y="157"/>
                      <a:pt x="474" y="156"/>
                      <a:pt x="474" y="156"/>
                    </a:cubicBezTo>
                    <a:close/>
                    <a:moveTo>
                      <a:pt x="281" y="121"/>
                    </a:moveTo>
                    <a:cubicBezTo>
                      <a:pt x="280" y="121"/>
                      <a:pt x="279" y="122"/>
                      <a:pt x="278" y="122"/>
                    </a:cubicBezTo>
                    <a:cubicBezTo>
                      <a:pt x="278" y="122"/>
                      <a:pt x="277" y="123"/>
                      <a:pt x="276" y="123"/>
                    </a:cubicBezTo>
                    <a:cubicBezTo>
                      <a:pt x="276" y="123"/>
                      <a:pt x="276" y="123"/>
                      <a:pt x="276" y="123"/>
                    </a:cubicBezTo>
                    <a:cubicBezTo>
                      <a:pt x="276" y="123"/>
                      <a:pt x="276" y="123"/>
                      <a:pt x="275" y="124"/>
                    </a:cubicBezTo>
                    <a:cubicBezTo>
                      <a:pt x="276" y="124"/>
                      <a:pt x="276" y="124"/>
                      <a:pt x="277" y="123"/>
                    </a:cubicBezTo>
                    <a:cubicBezTo>
                      <a:pt x="277" y="123"/>
                      <a:pt x="278" y="123"/>
                      <a:pt x="278" y="123"/>
                    </a:cubicBezTo>
                    <a:cubicBezTo>
                      <a:pt x="279" y="122"/>
                      <a:pt x="281" y="122"/>
                      <a:pt x="281" y="121"/>
                    </a:cubicBezTo>
                    <a:close/>
                    <a:moveTo>
                      <a:pt x="329" y="131"/>
                    </a:moveTo>
                    <a:cubicBezTo>
                      <a:pt x="329" y="131"/>
                      <a:pt x="329" y="130"/>
                      <a:pt x="328" y="130"/>
                    </a:cubicBezTo>
                    <a:cubicBezTo>
                      <a:pt x="327" y="130"/>
                      <a:pt x="327" y="131"/>
                      <a:pt x="328" y="131"/>
                    </a:cubicBezTo>
                    <a:cubicBezTo>
                      <a:pt x="327" y="131"/>
                      <a:pt x="328" y="132"/>
                      <a:pt x="329" y="131"/>
                    </a:cubicBezTo>
                    <a:close/>
                    <a:moveTo>
                      <a:pt x="221" y="162"/>
                    </a:moveTo>
                    <a:cubicBezTo>
                      <a:pt x="221" y="162"/>
                      <a:pt x="223" y="161"/>
                      <a:pt x="223" y="161"/>
                    </a:cubicBezTo>
                    <a:cubicBezTo>
                      <a:pt x="222" y="160"/>
                      <a:pt x="220" y="162"/>
                      <a:pt x="221" y="162"/>
                    </a:cubicBezTo>
                    <a:close/>
                    <a:moveTo>
                      <a:pt x="476" y="146"/>
                    </a:moveTo>
                    <a:cubicBezTo>
                      <a:pt x="476" y="146"/>
                      <a:pt x="478" y="146"/>
                      <a:pt x="477" y="145"/>
                    </a:cubicBezTo>
                    <a:cubicBezTo>
                      <a:pt x="476" y="145"/>
                      <a:pt x="475" y="145"/>
                      <a:pt x="474" y="146"/>
                    </a:cubicBezTo>
                    <a:cubicBezTo>
                      <a:pt x="473" y="146"/>
                      <a:pt x="473" y="146"/>
                      <a:pt x="473" y="147"/>
                    </a:cubicBezTo>
                    <a:cubicBezTo>
                      <a:pt x="473" y="147"/>
                      <a:pt x="474" y="147"/>
                      <a:pt x="474" y="148"/>
                    </a:cubicBezTo>
                    <a:cubicBezTo>
                      <a:pt x="475" y="148"/>
                      <a:pt x="476" y="147"/>
                      <a:pt x="476" y="146"/>
                    </a:cubicBezTo>
                    <a:close/>
                    <a:moveTo>
                      <a:pt x="189" y="168"/>
                    </a:moveTo>
                    <a:cubicBezTo>
                      <a:pt x="188" y="168"/>
                      <a:pt x="188" y="168"/>
                      <a:pt x="187" y="168"/>
                    </a:cubicBezTo>
                    <a:cubicBezTo>
                      <a:pt x="188" y="167"/>
                      <a:pt x="187" y="168"/>
                      <a:pt x="186" y="168"/>
                    </a:cubicBezTo>
                    <a:cubicBezTo>
                      <a:pt x="187" y="168"/>
                      <a:pt x="187" y="168"/>
                      <a:pt x="187" y="168"/>
                    </a:cubicBezTo>
                    <a:cubicBezTo>
                      <a:pt x="187" y="168"/>
                      <a:pt x="185" y="169"/>
                      <a:pt x="186" y="170"/>
                    </a:cubicBezTo>
                    <a:cubicBezTo>
                      <a:pt x="186" y="170"/>
                      <a:pt x="188" y="169"/>
                      <a:pt x="188" y="169"/>
                    </a:cubicBezTo>
                    <a:cubicBezTo>
                      <a:pt x="188" y="169"/>
                      <a:pt x="187" y="169"/>
                      <a:pt x="187" y="168"/>
                    </a:cubicBezTo>
                    <a:cubicBezTo>
                      <a:pt x="187" y="168"/>
                      <a:pt x="188" y="168"/>
                      <a:pt x="189" y="168"/>
                    </a:cubicBezTo>
                    <a:close/>
                    <a:moveTo>
                      <a:pt x="247" y="159"/>
                    </a:moveTo>
                    <a:cubicBezTo>
                      <a:pt x="246" y="159"/>
                      <a:pt x="246" y="159"/>
                      <a:pt x="246" y="159"/>
                    </a:cubicBezTo>
                    <a:cubicBezTo>
                      <a:pt x="246" y="159"/>
                      <a:pt x="245" y="160"/>
                      <a:pt x="245" y="160"/>
                    </a:cubicBezTo>
                    <a:cubicBezTo>
                      <a:pt x="245" y="160"/>
                      <a:pt x="246" y="160"/>
                      <a:pt x="246" y="159"/>
                    </a:cubicBezTo>
                    <a:cubicBezTo>
                      <a:pt x="246" y="160"/>
                      <a:pt x="246" y="160"/>
                      <a:pt x="246" y="160"/>
                    </a:cubicBezTo>
                    <a:cubicBezTo>
                      <a:pt x="246" y="160"/>
                      <a:pt x="247" y="159"/>
                      <a:pt x="247" y="159"/>
                    </a:cubicBezTo>
                    <a:cubicBezTo>
                      <a:pt x="247" y="159"/>
                      <a:pt x="248" y="158"/>
                      <a:pt x="248" y="158"/>
                    </a:cubicBezTo>
                    <a:cubicBezTo>
                      <a:pt x="248" y="158"/>
                      <a:pt x="247" y="159"/>
                      <a:pt x="247" y="159"/>
                    </a:cubicBezTo>
                    <a:cubicBezTo>
                      <a:pt x="247" y="159"/>
                      <a:pt x="247" y="159"/>
                      <a:pt x="247" y="159"/>
                    </a:cubicBezTo>
                    <a:close/>
                    <a:moveTo>
                      <a:pt x="135" y="183"/>
                    </a:moveTo>
                    <a:cubicBezTo>
                      <a:pt x="135" y="183"/>
                      <a:pt x="135" y="183"/>
                      <a:pt x="134" y="183"/>
                    </a:cubicBezTo>
                    <a:cubicBezTo>
                      <a:pt x="134" y="183"/>
                      <a:pt x="134" y="183"/>
                      <a:pt x="135" y="183"/>
                    </a:cubicBezTo>
                    <a:cubicBezTo>
                      <a:pt x="135" y="183"/>
                      <a:pt x="136" y="183"/>
                      <a:pt x="136" y="184"/>
                    </a:cubicBezTo>
                    <a:cubicBezTo>
                      <a:pt x="136" y="184"/>
                      <a:pt x="138" y="183"/>
                      <a:pt x="137" y="182"/>
                    </a:cubicBezTo>
                    <a:cubicBezTo>
                      <a:pt x="137" y="182"/>
                      <a:pt x="136" y="183"/>
                      <a:pt x="135" y="183"/>
                    </a:cubicBezTo>
                    <a:close/>
                    <a:moveTo>
                      <a:pt x="271" y="142"/>
                    </a:moveTo>
                    <a:cubicBezTo>
                      <a:pt x="271" y="141"/>
                      <a:pt x="272" y="141"/>
                      <a:pt x="273" y="141"/>
                    </a:cubicBezTo>
                    <a:cubicBezTo>
                      <a:pt x="272" y="141"/>
                      <a:pt x="271" y="141"/>
                      <a:pt x="271" y="142"/>
                    </a:cubicBezTo>
                    <a:close/>
                    <a:moveTo>
                      <a:pt x="424" y="109"/>
                    </a:moveTo>
                    <a:cubicBezTo>
                      <a:pt x="425" y="109"/>
                      <a:pt x="425" y="109"/>
                      <a:pt x="425" y="109"/>
                    </a:cubicBezTo>
                    <a:cubicBezTo>
                      <a:pt x="425" y="109"/>
                      <a:pt x="425" y="109"/>
                      <a:pt x="424" y="109"/>
                    </a:cubicBezTo>
                    <a:close/>
                    <a:moveTo>
                      <a:pt x="365" y="27"/>
                    </a:moveTo>
                    <a:cubicBezTo>
                      <a:pt x="365" y="27"/>
                      <a:pt x="364" y="28"/>
                      <a:pt x="364" y="28"/>
                    </a:cubicBezTo>
                    <a:cubicBezTo>
                      <a:pt x="364" y="28"/>
                      <a:pt x="365" y="28"/>
                      <a:pt x="365" y="27"/>
                    </a:cubicBezTo>
                    <a:close/>
                    <a:moveTo>
                      <a:pt x="453" y="106"/>
                    </a:moveTo>
                    <a:cubicBezTo>
                      <a:pt x="452" y="106"/>
                      <a:pt x="453" y="106"/>
                      <a:pt x="454" y="107"/>
                    </a:cubicBezTo>
                    <a:cubicBezTo>
                      <a:pt x="454" y="107"/>
                      <a:pt x="455" y="107"/>
                      <a:pt x="455" y="107"/>
                    </a:cubicBezTo>
                    <a:cubicBezTo>
                      <a:pt x="456" y="107"/>
                      <a:pt x="456" y="106"/>
                      <a:pt x="456" y="106"/>
                    </a:cubicBezTo>
                    <a:cubicBezTo>
                      <a:pt x="458" y="106"/>
                      <a:pt x="458" y="107"/>
                      <a:pt x="459" y="107"/>
                    </a:cubicBezTo>
                    <a:cubicBezTo>
                      <a:pt x="461" y="107"/>
                      <a:pt x="463" y="106"/>
                      <a:pt x="464" y="106"/>
                    </a:cubicBezTo>
                    <a:cubicBezTo>
                      <a:pt x="465" y="106"/>
                      <a:pt x="467" y="105"/>
                      <a:pt x="467" y="106"/>
                    </a:cubicBezTo>
                    <a:cubicBezTo>
                      <a:pt x="468" y="106"/>
                      <a:pt x="464" y="108"/>
                      <a:pt x="464" y="108"/>
                    </a:cubicBezTo>
                    <a:cubicBezTo>
                      <a:pt x="463" y="109"/>
                      <a:pt x="465" y="110"/>
                      <a:pt x="465" y="110"/>
                    </a:cubicBezTo>
                    <a:cubicBezTo>
                      <a:pt x="466" y="110"/>
                      <a:pt x="466" y="110"/>
                      <a:pt x="465" y="111"/>
                    </a:cubicBezTo>
                    <a:cubicBezTo>
                      <a:pt x="465" y="111"/>
                      <a:pt x="465" y="112"/>
                      <a:pt x="465" y="112"/>
                    </a:cubicBezTo>
                    <a:cubicBezTo>
                      <a:pt x="466" y="113"/>
                      <a:pt x="466" y="114"/>
                      <a:pt x="466" y="115"/>
                    </a:cubicBezTo>
                    <a:cubicBezTo>
                      <a:pt x="466" y="115"/>
                      <a:pt x="467" y="116"/>
                      <a:pt x="467" y="117"/>
                    </a:cubicBezTo>
                    <a:cubicBezTo>
                      <a:pt x="467" y="118"/>
                      <a:pt x="465" y="119"/>
                      <a:pt x="464" y="120"/>
                    </a:cubicBezTo>
                    <a:cubicBezTo>
                      <a:pt x="465" y="120"/>
                      <a:pt x="466" y="120"/>
                      <a:pt x="466" y="120"/>
                    </a:cubicBezTo>
                    <a:cubicBezTo>
                      <a:pt x="467" y="119"/>
                      <a:pt x="468" y="119"/>
                      <a:pt x="469" y="119"/>
                    </a:cubicBezTo>
                    <a:cubicBezTo>
                      <a:pt x="471" y="118"/>
                      <a:pt x="472" y="118"/>
                      <a:pt x="473" y="118"/>
                    </a:cubicBezTo>
                    <a:cubicBezTo>
                      <a:pt x="474" y="118"/>
                      <a:pt x="475" y="117"/>
                      <a:pt x="476" y="117"/>
                    </a:cubicBezTo>
                    <a:cubicBezTo>
                      <a:pt x="477" y="116"/>
                      <a:pt x="477" y="115"/>
                      <a:pt x="478" y="115"/>
                    </a:cubicBezTo>
                    <a:cubicBezTo>
                      <a:pt x="479" y="114"/>
                      <a:pt x="480" y="115"/>
                      <a:pt x="481" y="114"/>
                    </a:cubicBezTo>
                    <a:cubicBezTo>
                      <a:pt x="481" y="114"/>
                      <a:pt x="481" y="113"/>
                      <a:pt x="481" y="113"/>
                    </a:cubicBezTo>
                    <a:cubicBezTo>
                      <a:pt x="482" y="113"/>
                      <a:pt x="483" y="113"/>
                      <a:pt x="485" y="112"/>
                    </a:cubicBezTo>
                    <a:cubicBezTo>
                      <a:pt x="486" y="112"/>
                      <a:pt x="489" y="111"/>
                      <a:pt x="490" y="112"/>
                    </a:cubicBezTo>
                    <a:cubicBezTo>
                      <a:pt x="490" y="112"/>
                      <a:pt x="490" y="112"/>
                      <a:pt x="490" y="113"/>
                    </a:cubicBezTo>
                    <a:cubicBezTo>
                      <a:pt x="490" y="113"/>
                      <a:pt x="491" y="113"/>
                      <a:pt x="491" y="113"/>
                    </a:cubicBezTo>
                    <a:cubicBezTo>
                      <a:pt x="491" y="114"/>
                      <a:pt x="490" y="114"/>
                      <a:pt x="489" y="115"/>
                    </a:cubicBezTo>
                    <a:cubicBezTo>
                      <a:pt x="489" y="115"/>
                      <a:pt x="489" y="115"/>
                      <a:pt x="489" y="115"/>
                    </a:cubicBezTo>
                    <a:cubicBezTo>
                      <a:pt x="489" y="115"/>
                      <a:pt x="489" y="115"/>
                      <a:pt x="489" y="116"/>
                    </a:cubicBezTo>
                    <a:cubicBezTo>
                      <a:pt x="488" y="116"/>
                      <a:pt x="489" y="117"/>
                      <a:pt x="489" y="117"/>
                    </a:cubicBezTo>
                    <a:cubicBezTo>
                      <a:pt x="490" y="117"/>
                      <a:pt x="489" y="118"/>
                      <a:pt x="490" y="118"/>
                    </a:cubicBezTo>
                    <a:cubicBezTo>
                      <a:pt x="491" y="118"/>
                      <a:pt x="490" y="119"/>
                      <a:pt x="489" y="119"/>
                    </a:cubicBezTo>
                    <a:cubicBezTo>
                      <a:pt x="490" y="120"/>
                      <a:pt x="489" y="120"/>
                      <a:pt x="489" y="121"/>
                    </a:cubicBezTo>
                    <a:cubicBezTo>
                      <a:pt x="490" y="121"/>
                      <a:pt x="491" y="122"/>
                      <a:pt x="491" y="123"/>
                    </a:cubicBezTo>
                    <a:cubicBezTo>
                      <a:pt x="491" y="123"/>
                      <a:pt x="492" y="124"/>
                      <a:pt x="491" y="125"/>
                    </a:cubicBezTo>
                    <a:cubicBezTo>
                      <a:pt x="491" y="126"/>
                      <a:pt x="490" y="126"/>
                      <a:pt x="490" y="127"/>
                    </a:cubicBezTo>
                    <a:cubicBezTo>
                      <a:pt x="491" y="128"/>
                      <a:pt x="490" y="129"/>
                      <a:pt x="490" y="130"/>
                    </a:cubicBezTo>
                    <a:cubicBezTo>
                      <a:pt x="490" y="130"/>
                      <a:pt x="490" y="131"/>
                      <a:pt x="490" y="131"/>
                    </a:cubicBezTo>
                    <a:cubicBezTo>
                      <a:pt x="489" y="132"/>
                      <a:pt x="489" y="132"/>
                      <a:pt x="489" y="133"/>
                    </a:cubicBezTo>
                    <a:cubicBezTo>
                      <a:pt x="489" y="134"/>
                      <a:pt x="489" y="136"/>
                      <a:pt x="488" y="137"/>
                    </a:cubicBezTo>
                    <a:cubicBezTo>
                      <a:pt x="488" y="138"/>
                      <a:pt x="487" y="138"/>
                      <a:pt x="486" y="139"/>
                    </a:cubicBezTo>
                    <a:cubicBezTo>
                      <a:pt x="487" y="139"/>
                      <a:pt x="488" y="139"/>
                      <a:pt x="488" y="139"/>
                    </a:cubicBezTo>
                    <a:cubicBezTo>
                      <a:pt x="488" y="140"/>
                      <a:pt x="485" y="141"/>
                      <a:pt x="487" y="141"/>
                    </a:cubicBezTo>
                    <a:cubicBezTo>
                      <a:pt x="487" y="141"/>
                      <a:pt x="487" y="142"/>
                      <a:pt x="487" y="142"/>
                    </a:cubicBezTo>
                    <a:cubicBezTo>
                      <a:pt x="486" y="142"/>
                      <a:pt x="486" y="142"/>
                      <a:pt x="486" y="143"/>
                    </a:cubicBezTo>
                    <a:cubicBezTo>
                      <a:pt x="486" y="143"/>
                      <a:pt x="486" y="143"/>
                      <a:pt x="485" y="144"/>
                    </a:cubicBezTo>
                    <a:cubicBezTo>
                      <a:pt x="486" y="144"/>
                      <a:pt x="487" y="144"/>
                      <a:pt x="487" y="144"/>
                    </a:cubicBezTo>
                    <a:cubicBezTo>
                      <a:pt x="488" y="144"/>
                      <a:pt x="489" y="145"/>
                      <a:pt x="489" y="145"/>
                    </a:cubicBezTo>
                    <a:cubicBezTo>
                      <a:pt x="490" y="146"/>
                      <a:pt x="490" y="146"/>
                      <a:pt x="491" y="146"/>
                    </a:cubicBezTo>
                    <a:cubicBezTo>
                      <a:pt x="492" y="146"/>
                      <a:pt x="491" y="147"/>
                      <a:pt x="492" y="147"/>
                    </a:cubicBezTo>
                    <a:cubicBezTo>
                      <a:pt x="493" y="148"/>
                      <a:pt x="493" y="148"/>
                      <a:pt x="492" y="148"/>
                    </a:cubicBezTo>
                    <a:cubicBezTo>
                      <a:pt x="492" y="149"/>
                      <a:pt x="493" y="149"/>
                      <a:pt x="493" y="149"/>
                    </a:cubicBezTo>
                    <a:cubicBezTo>
                      <a:pt x="493" y="149"/>
                      <a:pt x="494" y="149"/>
                      <a:pt x="494" y="149"/>
                    </a:cubicBezTo>
                    <a:cubicBezTo>
                      <a:pt x="495" y="149"/>
                      <a:pt x="494" y="150"/>
                      <a:pt x="494" y="150"/>
                    </a:cubicBezTo>
                    <a:cubicBezTo>
                      <a:pt x="493" y="151"/>
                      <a:pt x="491" y="152"/>
                      <a:pt x="490" y="153"/>
                    </a:cubicBezTo>
                    <a:cubicBezTo>
                      <a:pt x="489" y="154"/>
                      <a:pt x="488" y="155"/>
                      <a:pt x="487" y="157"/>
                    </a:cubicBezTo>
                    <a:cubicBezTo>
                      <a:pt x="487" y="158"/>
                      <a:pt x="486" y="158"/>
                      <a:pt x="486" y="158"/>
                    </a:cubicBezTo>
                    <a:cubicBezTo>
                      <a:pt x="485" y="159"/>
                      <a:pt x="484" y="159"/>
                      <a:pt x="483" y="160"/>
                    </a:cubicBezTo>
                    <a:cubicBezTo>
                      <a:pt x="482" y="161"/>
                      <a:pt x="480" y="162"/>
                      <a:pt x="478" y="162"/>
                    </a:cubicBezTo>
                    <a:cubicBezTo>
                      <a:pt x="478" y="162"/>
                      <a:pt x="478" y="162"/>
                      <a:pt x="479" y="162"/>
                    </a:cubicBezTo>
                    <a:cubicBezTo>
                      <a:pt x="479" y="162"/>
                      <a:pt x="477" y="163"/>
                      <a:pt x="477" y="163"/>
                    </a:cubicBezTo>
                    <a:cubicBezTo>
                      <a:pt x="477" y="162"/>
                      <a:pt x="477" y="163"/>
                      <a:pt x="477" y="162"/>
                    </a:cubicBezTo>
                    <a:cubicBezTo>
                      <a:pt x="478" y="162"/>
                      <a:pt x="478" y="161"/>
                      <a:pt x="478" y="161"/>
                    </a:cubicBezTo>
                    <a:cubicBezTo>
                      <a:pt x="478" y="161"/>
                      <a:pt x="477" y="162"/>
                      <a:pt x="477" y="162"/>
                    </a:cubicBezTo>
                    <a:cubicBezTo>
                      <a:pt x="476" y="163"/>
                      <a:pt x="475" y="163"/>
                      <a:pt x="476" y="162"/>
                    </a:cubicBezTo>
                    <a:cubicBezTo>
                      <a:pt x="476" y="162"/>
                      <a:pt x="476" y="161"/>
                      <a:pt x="476" y="161"/>
                    </a:cubicBezTo>
                    <a:cubicBezTo>
                      <a:pt x="477" y="161"/>
                      <a:pt x="476" y="161"/>
                      <a:pt x="477" y="160"/>
                    </a:cubicBezTo>
                    <a:cubicBezTo>
                      <a:pt x="477" y="160"/>
                      <a:pt x="478" y="159"/>
                      <a:pt x="479" y="159"/>
                    </a:cubicBezTo>
                    <a:cubicBezTo>
                      <a:pt x="479" y="159"/>
                      <a:pt x="479" y="160"/>
                      <a:pt x="479" y="160"/>
                    </a:cubicBezTo>
                    <a:cubicBezTo>
                      <a:pt x="480" y="159"/>
                      <a:pt x="480" y="159"/>
                      <a:pt x="480" y="159"/>
                    </a:cubicBezTo>
                    <a:cubicBezTo>
                      <a:pt x="482" y="158"/>
                      <a:pt x="483" y="158"/>
                      <a:pt x="484" y="157"/>
                    </a:cubicBezTo>
                    <a:cubicBezTo>
                      <a:pt x="483" y="157"/>
                      <a:pt x="482" y="158"/>
                      <a:pt x="481" y="159"/>
                    </a:cubicBezTo>
                    <a:cubicBezTo>
                      <a:pt x="480" y="159"/>
                      <a:pt x="479" y="160"/>
                      <a:pt x="479" y="159"/>
                    </a:cubicBezTo>
                    <a:cubicBezTo>
                      <a:pt x="479" y="159"/>
                      <a:pt x="478" y="160"/>
                      <a:pt x="478" y="160"/>
                    </a:cubicBezTo>
                    <a:cubicBezTo>
                      <a:pt x="477" y="159"/>
                      <a:pt x="478" y="158"/>
                      <a:pt x="478" y="158"/>
                    </a:cubicBezTo>
                    <a:cubicBezTo>
                      <a:pt x="479" y="158"/>
                      <a:pt x="479" y="157"/>
                      <a:pt x="480" y="157"/>
                    </a:cubicBezTo>
                    <a:cubicBezTo>
                      <a:pt x="481" y="157"/>
                      <a:pt x="482" y="158"/>
                      <a:pt x="482" y="157"/>
                    </a:cubicBezTo>
                    <a:cubicBezTo>
                      <a:pt x="482" y="157"/>
                      <a:pt x="482" y="157"/>
                      <a:pt x="483" y="157"/>
                    </a:cubicBezTo>
                    <a:cubicBezTo>
                      <a:pt x="482" y="157"/>
                      <a:pt x="481" y="157"/>
                      <a:pt x="481" y="157"/>
                    </a:cubicBezTo>
                    <a:cubicBezTo>
                      <a:pt x="481" y="156"/>
                      <a:pt x="482" y="156"/>
                      <a:pt x="482" y="155"/>
                    </a:cubicBezTo>
                    <a:cubicBezTo>
                      <a:pt x="483" y="155"/>
                      <a:pt x="483" y="154"/>
                      <a:pt x="484" y="153"/>
                    </a:cubicBezTo>
                    <a:cubicBezTo>
                      <a:pt x="484" y="153"/>
                      <a:pt x="484" y="152"/>
                      <a:pt x="485" y="152"/>
                    </a:cubicBezTo>
                    <a:cubicBezTo>
                      <a:pt x="485" y="152"/>
                      <a:pt x="484" y="152"/>
                      <a:pt x="484" y="152"/>
                    </a:cubicBezTo>
                    <a:cubicBezTo>
                      <a:pt x="484" y="151"/>
                      <a:pt x="484" y="151"/>
                      <a:pt x="484" y="150"/>
                    </a:cubicBezTo>
                    <a:cubicBezTo>
                      <a:pt x="485" y="150"/>
                      <a:pt x="486" y="150"/>
                      <a:pt x="486" y="149"/>
                    </a:cubicBezTo>
                    <a:cubicBezTo>
                      <a:pt x="486" y="149"/>
                      <a:pt x="487" y="149"/>
                      <a:pt x="487" y="149"/>
                    </a:cubicBezTo>
                    <a:cubicBezTo>
                      <a:pt x="486" y="149"/>
                      <a:pt x="485" y="150"/>
                      <a:pt x="484" y="150"/>
                    </a:cubicBezTo>
                    <a:cubicBezTo>
                      <a:pt x="484" y="150"/>
                      <a:pt x="483" y="151"/>
                      <a:pt x="483" y="150"/>
                    </a:cubicBezTo>
                    <a:cubicBezTo>
                      <a:pt x="481" y="150"/>
                      <a:pt x="479" y="151"/>
                      <a:pt x="477" y="151"/>
                    </a:cubicBezTo>
                    <a:cubicBezTo>
                      <a:pt x="478" y="152"/>
                      <a:pt x="478" y="152"/>
                      <a:pt x="478" y="152"/>
                    </a:cubicBezTo>
                    <a:cubicBezTo>
                      <a:pt x="478" y="153"/>
                      <a:pt x="477" y="153"/>
                      <a:pt x="477" y="153"/>
                    </a:cubicBezTo>
                    <a:cubicBezTo>
                      <a:pt x="476" y="153"/>
                      <a:pt x="476" y="154"/>
                      <a:pt x="476" y="154"/>
                    </a:cubicBezTo>
                    <a:cubicBezTo>
                      <a:pt x="476" y="154"/>
                      <a:pt x="475" y="154"/>
                      <a:pt x="475" y="154"/>
                    </a:cubicBezTo>
                    <a:cubicBezTo>
                      <a:pt x="475" y="154"/>
                      <a:pt x="475" y="155"/>
                      <a:pt x="474" y="155"/>
                    </a:cubicBezTo>
                    <a:cubicBezTo>
                      <a:pt x="473" y="155"/>
                      <a:pt x="474" y="155"/>
                      <a:pt x="473" y="155"/>
                    </a:cubicBezTo>
                    <a:cubicBezTo>
                      <a:pt x="472" y="154"/>
                      <a:pt x="473" y="154"/>
                      <a:pt x="473" y="153"/>
                    </a:cubicBezTo>
                    <a:cubicBezTo>
                      <a:pt x="474" y="153"/>
                      <a:pt x="473" y="153"/>
                      <a:pt x="474" y="153"/>
                    </a:cubicBezTo>
                    <a:cubicBezTo>
                      <a:pt x="474" y="152"/>
                      <a:pt x="474" y="153"/>
                      <a:pt x="474" y="153"/>
                    </a:cubicBezTo>
                    <a:cubicBezTo>
                      <a:pt x="474" y="153"/>
                      <a:pt x="475" y="152"/>
                      <a:pt x="475" y="152"/>
                    </a:cubicBezTo>
                    <a:cubicBezTo>
                      <a:pt x="476" y="152"/>
                      <a:pt x="476" y="152"/>
                      <a:pt x="476" y="151"/>
                    </a:cubicBezTo>
                    <a:cubicBezTo>
                      <a:pt x="477" y="151"/>
                      <a:pt x="477" y="151"/>
                      <a:pt x="477" y="151"/>
                    </a:cubicBezTo>
                    <a:cubicBezTo>
                      <a:pt x="478" y="150"/>
                      <a:pt x="478" y="150"/>
                      <a:pt x="479" y="150"/>
                    </a:cubicBezTo>
                    <a:cubicBezTo>
                      <a:pt x="480" y="149"/>
                      <a:pt x="480" y="148"/>
                      <a:pt x="482" y="148"/>
                    </a:cubicBezTo>
                    <a:cubicBezTo>
                      <a:pt x="482" y="148"/>
                      <a:pt x="483" y="148"/>
                      <a:pt x="483" y="148"/>
                    </a:cubicBezTo>
                    <a:cubicBezTo>
                      <a:pt x="483" y="148"/>
                      <a:pt x="484" y="148"/>
                      <a:pt x="484" y="148"/>
                    </a:cubicBezTo>
                    <a:cubicBezTo>
                      <a:pt x="483" y="148"/>
                      <a:pt x="482" y="148"/>
                      <a:pt x="481" y="148"/>
                    </a:cubicBezTo>
                    <a:cubicBezTo>
                      <a:pt x="481" y="147"/>
                      <a:pt x="482" y="147"/>
                      <a:pt x="482" y="146"/>
                    </a:cubicBezTo>
                    <a:cubicBezTo>
                      <a:pt x="482" y="146"/>
                      <a:pt x="481" y="146"/>
                      <a:pt x="481" y="146"/>
                    </a:cubicBezTo>
                    <a:cubicBezTo>
                      <a:pt x="481" y="145"/>
                      <a:pt x="481" y="145"/>
                      <a:pt x="481" y="145"/>
                    </a:cubicBezTo>
                    <a:cubicBezTo>
                      <a:pt x="480" y="144"/>
                      <a:pt x="482" y="144"/>
                      <a:pt x="482" y="143"/>
                    </a:cubicBezTo>
                    <a:cubicBezTo>
                      <a:pt x="481" y="143"/>
                      <a:pt x="481" y="144"/>
                      <a:pt x="480" y="144"/>
                    </a:cubicBezTo>
                    <a:cubicBezTo>
                      <a:pt x="480" y="144"/>
                      <a:pt x="480" y="144"/>
                      <a:pt x="480" y="143"/>
                    </a:cubicBezTo>
                    <a:cubicBezTo>
                      <a:pt x="480" y="143"/>
                      <a:pt x="481" y="143"/>
                      <a:pt x="481" y="143"/>
                    </a:cubicBezTo>
                    <a:cubicBezTo>
                      <a:pt x="481" y="143"/>
                      <a:pt x="481" y="143"/>
                      <a:pt x="481" y="143"/>
                    </a:cubicBezTo>
                    <a:cubicBezTo>
                      <a:pt x="482" y="142"/>
                      <a:pt x="483" y="142"/>
                      <a:pt x="483" y="142"/>
                    </a:cubicBezTo>
                    <a:cubicBezTo>
                      <a:pt x="483" y="142"/>
                      <a:pt x="482" y="142"/>
                      <a:pt x="482" y="142"/>
                    </a:cubicBezTo>
                    <a:cubicBezTo>
                      <a:pt x="481" y="142"/>
                      <a:pt x="480" y="142"/>
                      <a:pt x="480" y="141"/>
                    </a:cubicBezTo>
                    <a:cubicBezTo>
                      <a:pt x="481" y="141"/>
                      <a:pt x="480" y="139"/>
                      <a:pt x="481" y="140"/>
                    </a:cubicBezTo>
                    <a:cubicBezTo>
                      <a:pt x="482" y="140"/>
                      <a:pt x="482" y="139"/>
                      <a:pt x="483" y="139"/>
                    </a:cubicBezTo>
                    <a:cubicBezTo>
                      <a:pt x="482" y="139"/>
                      <a:pt x="482" y="139"/>
                      <a:pt x="482" y="139"/>
                    </a:cubicBezTo>
                    <a:cubicBezTo>
                      <a:pt x="481" y="140"/>
                      <a:pt x="481" y="139"/>
                      <a:pt x="481" y="139"/>
                    </a:cubicBezTo>
                    <a:cubicBezTo>
                      <a:pt x="481" y="139"/>
                      <a:pt x="481" y="140"/>
                      <a:pt x="480" y="139"/>
                    </a:cubicBezTo>
                    <a:cubicBezTo>
                      <a:pt x="480" y="139"/>
                      <a:pt x="480" y="139"/>
                      <a:pt x="480" y="139"/>
                    </a:cubicBezTo>
                    <a:cubicBezTo>
                      <a:pt x="480" y="139"/>
                      <a:pt x="480" y="138"/>
                      <a:pt x="480" y="138"/>
                    </a:cubicBezTo>
                    <a:cubicBezTo>
                      <a:pt x="480" y="138"/>
                      <a:pt x="479" y="139"/>
                      <a:pt x="480" y="138"/>
                    </a:cubicBezTo>
                    <a:cubicBezTo>
                      <a:pt x="479" y="138"/>
                      <a:pt x="479" y="139"/>
                      <a:pt x="479" y="139"/>
                    </a:cubicBezTo>
                    <a:cubicBezTo>
                      <a:pt x="478" y="139"/>
                      <a:pt x="478" y="138"/>
                      <a:pt x="478" y="138"/>
                    </a:cubicBezTo>
                    <a:cubicBezTo>
                      <a:pt x="478" y="138"/>
                      <a:pt x="478" y="137"/>
                      <a:pt x="479" y="137"/>
                    </a:cubicBezTo>
                    <a:cubicBezTo>
                      <a:pt x="479" y="137"/>
                      <a:pt x="480" y="137"/>
                      <a:pt x="481" y="137"/>
                    </a:cubicBezTo>
                    <a:cubicBezTo>
                      <a:pt x="481" y="137"/>
                      <a:pt x="483" y="137"/>
                      <a:pt x="483" y="136"/>
                    </a:cubicBezTo>
                    <a:cubicBezTo>
                      <a:pt x="483" y="136"/>
                      <a:pt x="481" y="137"/>
                      <a:pt x="480" y="136"/>
                    </a:cubicBezTo>
                    <a:cubicBezTo>
                      <a:pt x="480" y="136"/>
                      <a:pt x="482" y="135"/>
                      <a:pt x="482" y="135"/>
                    </a:cubicBezTo>
                    <a:cubicBezTo>
                      <a:pt x="481" y="135"/>
                      <a:pt x="481" y="135"/>
                      <a:pt x="481" y="135"/>
                    </a:cubicBezTo>
                    <a:cubicBezTo>
                      <a:pt x="481" y="134"/>
                      <a:pt x="482" y="134"/>
                      <a:pt x="482" y="134"/>
                    </a:cubicBezTo>
                    <a:cubicBezTo>
                      <a:pt x="483" y="134"/>
                      <a:pt x="483" y="134"/>
                      <a:pt x="483" y="134"/>
                    </a:cubicBezTo>
                    <a:cubicBezTo>
                      <a:pt x="483" y="134"/>
                      <a:pt x="482" y="134"/>
                      <a:pt x="481" y="134"/>
                    </a:cubicBezTo>
                    <a:cubicBezTo>
                      <a:pt x="481" y="133"/>
                      <a:pt x="482" y="133"/>
                      <a:pt x="482" y="133"/>
                    </a:cubicBezTo>
                    <a:cubicBezTo>
                      <a:pt x="483" y="132"/>
                      <a:pt x="483" y="133"/>
                      <a:pt x="484" y="133"/>
                    </a:cubicBezTo>
                    <a:cubicBezTo>
                      <a:pt x="484" y="134"/>
                      <a:pt x="485" y="135"/>
                      <a:pt x="485" y="134"/>
                    </a:cubicBezTo>
                    <a:cubicBezTo>
                      <a:pt x="485" y="134"/>
                      <a:pt x="485" y="134"/>
                      <a:pt x="485" y="134"/>
                    </a:cubicBezTo>
                    <a:cubicBezTo>
                      <a:pt x="485" y="133"/>
                      <a:pt x="485" y="133"/>
                      <a:pt x="484" y="133"/>
                    </a:cubicBezTo>
                    <a:cubicBezTo>
                      <a:pt x="484" y="133"/>
                      <a:pt x="484" y="133"/>
                      <a:pt x="484" y="132"/>
                    </a:cubicBezTo>
                    <a:cubicBezTo>
                      <a:pt x="484" y="132"/>
                      <a:pt x="483" y="132"/>
                      <a:pt x="484" y="132"/>
                    </a:cubicBezTo>
                    <a:cubicBezTo>
                      <a:pt x="484" y="131"/>
                      <a:pt x="485" y="130"/>
                      <a:pt x="486" y="130"/>
                    </a:cubicBezTo>
                    <a:cubicBezTo>
                      <a:pt x="486" y="130"/>
                      <a:pt x="488" y="131"/>
                      <a:pt x="488" y="131"/>
                    </a:cubicBezTo>
                    <a:cubicBezTo>
                      <a:pt x="488" y="130"/>
                      <a:pt x="486" y="131"/>
                      <a:pt x="486" y="130"/>
                    </a:cubicBezTo>
                    <a:cubicBezTo>
                      <a:pt x="486" y="130"/>
                      <a:pt x="485" y="130"/>
                      <a:pt x="485" y="130"/>
                    </a:cubicBezTo>
                    <a:cubicBezTo>
                      <a:pt x="485" y="130"/>
                      <a:pt x="484" y="131"/>
                      <a:pt x="484" y="131"/>
                    </a:cubicBezTo>
                    <a:cubicBezTo>
                      <a:pt x="484" y="131"/>
                      <a:pt x="484" y="131"/>
                      <a:pt x="484" y="131"/>
                    </a:cubicBezTo>
                    <a:cubicBezTo>
                      <a:pt x="484" y="131"/>
                      <a:pt x="483" y="132"/>
                      <a:pt x="483" y="131"/>
                    </a:cubicBezTo>
                    <a:cubicBezTo>
                      <a:pt x="483" y="130"/>
                      <a:pt x="483" y="130"/>
                      <a:pt x="484" y="130"/>
                    </a:cubicBezTo>
                    <a:cubicBezTo>
                      <a:pt x="483" y="131"/>
                      <a:pt x="485" y="129"/>
                      <a:pt x="485" y="129"/>
                    </a:cubicBezTo>
                    <a:cubicBezTo>
                      <a:pt x="485" y="129"/>
                      <a:pt x="485" y="129"/>
                      <a:pt x="485" y="129"/>
                    </a:cubicBezTo>
                    <a:cubicBezTo>
                      <a:pt x="484" y="129"/>
                      <a:pt x="486" y="128"/>
                      <a:pt x="486" y="128"/>
                    </a:cubicBezTo>
                    <a:cubicBezTo>
                      <a:pt x="485" y="128"/>
                      <a:pt x="484" y="130"/>
                      <a:pt x="483" y="130"/>
                    </a:cubicBezTo>
                    <a:cubicBezTo>
                      <a:pt x="482" y="129"/>
                      <a:pt x="483" y="128"/>
                      <a:pt x="483" y="128"/>
                    </a:cubicBezTo>
                    <a:cubicBezTo>
                      <a:pt x="484" y="127"/>
                      <a:pt x="484" y="127"/>
                      <a:pt x="484" y="127"/>
                    </a:cubicBezTo>
                    <a:cubicBezTo>
                      <a:pt x="485" y="126"/>
                      <a:pt x="486" y="126"/>
                      <a:pt x="486" y="126"/>
                    </a:cubicBezTo>
                    <a:cubicBezTo>
                      <a:pt x="486" y="125"/>
                      <a:pt x="487" y="125"/>
                      <a:pt x="487" y="125"/>
                    </a:cubicBezTo>
                    <a:cubicBezTo>
                      <a:pt x="488" y="125"/>
                      <a:pt x="488" y="124"/>
                      <a:pt x="488" y="124"/>
                    </a:cubicBezTo>
                    <a:cubicBezTo>
                      <a:pt x="489" y="124"/>
                      <a:pt x="489" y="124"/>
                      <a:pt x="489" y="124"/>
                    </a:cubicBezTo>
                    <a:cubicBezTo>
                      <a:pt x="488" y="124"/>
                      <a:pt x="487" y="125"/>
                      <a:pt x="486" y="125"/>
                    </a:cubicBezTo>
                    <a:cubicBezTo>
                      <a:pt x="486" y="126"/>
                      <a:pt x="485" y="126"/>
                      <a:pt x="484" y="127"/>
                    </a:cubicBezTo>
                    <a:cubicBezTo>
                      <a:pt x="482" y="129"/>
                      <a:pt x="482" y="125"/>
                      <a:pt x="481" y="126"/>
                    </a:cubicBezTo>
                    <a:cubicBezTo>
                      <a:pt x="481" y="126"/>
                      <a:pt x="481" y="126"/>
                      <a:pt x="480" y="126"/>
                    </a:cubicBezTo>
                    <a:cubicBezTo>
                      <a:pt x="480" y="126"/>
                      <a:pt x="481" y="125"/>
                      <a:pt x="481" y="124"/>
                    </a:cubicBezTo>
                    <a:cubicBezTo>
                      <a:pt x="481" y="124"/>
                      <a:pt x="481" y="123"/>
                      <a:pt x="482" y="123"/>
                    </a:cubicBezTo>
                    <a:cubicBezTo>
                      <a:pt x="482" y="123"/>
                      <a:pt x="483" y="122"/>
                      <a:pt x="483" y="121"/>
                    </a:cubicBezTo>
                    <a:cubicBezTo>
                      <a:pt x="483" y="121"/>
                      <a:pt x="482" y="122"/>
                      <a:pt x="482" y="122"/>
                    </a:cubicBezTo>
                    <a:cubicBezTo>
                      <a:pt x="482" y="121"/>
                      <a:pt x="483" y="120"/>
                      <a:pt x="483" y="119"/>
                    </a:cubicBezTo>
                    <a:cubicBezTo>
                      <a:pt x="484" y="119"/>
                      <a:pt x="484" y="118"/>
                      <a:pt x="484" y="118"/>
                    </a:cubicBezTo>
                    <a:cubicBezTo>
                      <a:pt x="485" y="117"/>
                      <a:pt x="485" y="117"/>
                      <a:pt x="485" y="116"/>
                    </a:cubicBezTo>
                    <a:cubicBezTo>
                      <a:pt x="485" y="116"/>
                      <a:pt x="487" y="115"/>
                      <a:pt x="487" y="115"/>
                    </a:cubicBezTo>
                    <a:cubicBezTo>
                      <a:pt x="487" y="115"/>
                      <a:pt x="484" y="117"/>
                      <a:pt x="484" y="116"/>
                    </a:cubicBezTo>
                    <a:cubicBezTo>
                      <a:pt x="484" y="117"/>
                      <a:pt x="484" y="118"/>
                      <a:pt x="483" y="118"/>
                    </a:cubicBezTo>
                    <a:cubicBezTo>
                      <a:pt x="483" y="118"/>
                      <a:pt x="484" y="117"/>
                      <a:pt x="483" y="117"/>
                    </a:cubicBezTo>
                    <a:cubicBezTo>
                      <a:pt x="483" y="117"/>
                      <a:pt x="483" y="119"/>
                      <a:pt x="482" y="119"/>
                    </a:cubicBezTo>
                    <a:cubicBezTo>
                      <a:pt x="482" y="120"/>
                      <a:pt x="481" y="120"/>
                      <a:pt x="481" y="121"/>
                    </a:cubicBezTo>
                    <a:cubicBezTo>
                      <a:pt x="481" y="122"/>
                      <a:pt x="480" y="122"/>
                      <a:pt x="480" y="122"/>
                    </a:cubicBezTo>
                    <a:cubicBezTo>
                      <a:pt x="480" y="123"/>
                      <a:pt x="480" y="123"/>
                      <a:pt x="479" y="124"/>
                    </a:cubicBezTo>
                    <a:cubicBezTo>
                      <a:pt x="479" y="123"/>
                      <a:pt x="479" y="123"/>
                      <a:pt x="479" y="123"/>
                    </a:cubicBezTo>
                    <a:cubicBezTo>
                      <a:pt x="479" y="123"/>
                      <a:pt x="478" y="125"/>
                      <a:pt x="478" y="125"/>
                    </a:cubicBezTo>
                    <a:cubicBezTo>
                      <a:pt x="478" y="126"/>
                      <a:pt x="477" y="126"/>
                      <a:pt x="476" y="127"/>
                    </a:cubicBezTo>
                    <a:cubicBezTo>
                      <a:pt x="476" y="127"/>
                      <a:pt x="475" y="128"/>
                      <a:pt x="474" y="127"/>
                    </a:cubicBezTo>
                    <a:cubicBezTo>
                      <a:pt x="474" y="126"/>
                      <a:pt x="476" y="125"/>
                      <a:pt x="475" y="125"/>
                    </a:cubicBezTo>
                    <a:cubicBezTo>
                      <a:pt x="475" y="124"/>
                      <a:pt x="475" y="126"/>
                      <a:pt x="474" y="125"/>
                    </a:cubicBezTo>
                    <a:cubicBezTo>
                      <a:pt x="473" y="125"/>
                      <a:pt x="472" y="126"/>
                      <a:pt x="471" y="126"/>
                    </a:cubicBezTo>
                    <a:cubicBezTo>
                      <a:pt x="472" y="125"/>
                      <a:pt x="472" y="125"/>
                      <a:pt x="472" y="125"/>
                    </a:cubicBezTo>
                    <a:cubicBezTo>
                      <a:pt x="472" y="125"/>
                      <a:pt x="472" y="125"/>
                      <a:pt x="472" y="125"/>
                    </a:cubicBezTo>
                    <a:cubicBezTo>
                      <a:pt x="472" y="124"/>
                      <a:pt x="473" y="125"/>
                      <a:pt x="473" y="124"/>
                    </a:cubicBezTo>
                    <a:cubicBezTo>
                      <a:pt x="473" y="124"/>
                      <a:pt x="474" y="124"/>
                      <a:pt x="474" y="123"/>
                    </a:cubicBezTo>
                    <a:cubicBezTo>
                      <a:pt x="473" y="123"/>
                      <a:pt x="474" y="122"/>
                      <a:pt x="474" y="122"/>
                    </a:cubicBezTo>
                    <a:cubicBezTo>
                      <a:pt x="474" y="122"/>
                      <a:pt x="474" y="122"/>
                      <a:pt x="474" y="121"/>
                    </a:cubicBezTo>
                    <a:cubicBezTo>
                      <a:pt x="475" y="121"/>
                      <a:pt x="476" y="121"/>
                      <a:pt x="476" y="121"/>
                    </a:cubicBezTo>
                    <a:cubicBezTo>
                      <a:pt x="476" y="121"/>
                      <a:pt x="478" y="120"/>
                      <a:pt x="478" y="120"/>
                    </a:cubicBezTo>
                    <a:cubicBezTo>
                      <a:pt x="478" y="120"/>
                      <a:pt x="475" y="121"/>
                      <a:pt x="475" y="121"/>
                    </a:cubicBezTo>
                    <a:cubicBezTo>
                      <a:pt x="475" y="121"/>
                      <a:pt x="476" y="119"/>
                      <a:pt x="476" y="119"/>
                    </a:cubicBezTo>
                    <a:cubicBezTo>
                      <a:pt x="476" y="119"/>
                      <a:pt x="476" y="119"/>
                      <a:pt x="476" y="120"/>
                    </a:cubicBezTo>
                    <a:cubicBezTo>
                      <a:pt x="475" y="120"/>
                      <a:pt x="475" y="120"/>
                      <a:pt x="474" y="120"/>
                    </a:cubicBezTo>
                    <a:cubicBezTo>
                      <a:pt x="475" y="120"/>
                      <a:pt x="475" y="120"/>
                      <a:pt x="475" y="120"/>
                    </a:cubicBezTo>
                    <a:cubicBezTo>
                      <a:pt x="474" y="121"/>
                      <a:pt x="474" y="122"/>
                      <a:pt x="473" y="122"/>
                    </a:cubicBezTo>
                    <a:cubicBezTo>
                      <a:pt x="473" y="122"/>
                      <a:pt x="472" y="122"/>
                      <a:pt x="472" y="121"/>
                    </a:cubicBezTo>
                    <a:cubicBezTo>
                      <a:pt x="472" y="121"/>
                      <a:pt x="473" y="121"/>
                      <a:pt x="473" y="121"/>
                    </a:cubicBezTo>
                    <a:cubicBezTo>
                      <a:pt x="473" y="121"/>
                      <a:pt x="471" y="121"/>
                      <a:pt x="472" y="121"/>
                    </a:cubicBezTo>
                    <a:cubicBezTo>
                      <a:pt x="472" y="120"/>
                      <a:pt x="472" y="120"/>
                      <a:pt x="473" y="120"/>
                    </a:cubicBezTo>
                    <a:cubicBezTo>
                      <a:pt x="472" y="120"/>
                      <a:pt x="472" y="120"/>
                      <a:pt x="472" y="120"/>
                    </a:cubicBezTo>
                    <a:cubicBezTo>
                      <a:pt x="472" y="120"/>
                      <a:pt x="472" y="119"/>
                      <a:pt x="472" y="119"/>
                    </a:cubicBezTo>
                    <a:cubicBezTo>
                      <a:pt x="471" y="119"/>
                      <a:pt x="471" y="120"/>
                      <a:pt x="471" y="120"/>
                    </a:cubicBezTo>
                    <a:cubicBezTo>
                      <a:pt x="471" y="121"/>
                      <a:pt x="470" y="119"/>
                      <a:pt x="470" y="119"/>
                    </a:cubicBezTo>
                    <a:cubicBezTo>
                      <a:pt x="470" y="119"/>
                      <a:pt x="469" y="118"/>
                      <a:pt x="469" y="119"/>
                    </a:cubicBezTo>
                    <a:cubicBezTo>
                      <a:pt x="469" y="119"/>
                      <a:pt x="469" y="120"/>
                      <a:pt x="469" y="120"/>
                    </a:cubicBezTo>
                    <a:cubicBezTo>
                      <a:pt x="469" y="120"/>
                      <a:pt x="468" y="120"/>
                      <a:pt x="468" y="120"/>
                    </a:cubicBezTo>
                    <a:cubicBezTo>
                      <a:pt x="467" y="120"/>
                      <a:pt x="467" y="121"/>
                      <a:pt x="466" y="121"/>
                    </a:cubicBezTo>
                    <a:cubicBezTo>
                      <a:pt x="467" y="121"/>
                      <a:pt x="467" y="120"/>
                      <a:pt x="468" y="120"/>
                    </a:cubicBezTo>
                    <a:cubicBezTo>
                      <a:pt x="468" y="120"/>
                      <a:pt x="469" y="120"/>
                      <a:pt x="469" y="121"/>
                    </a:cubicBezTo>
                    <a:cubicBezTo>
                      <a:pt x="469" y="121"/>
                      <a:pt x="470" y="121"/>
                      <a:pt x="471" y="121"/>
                    </a:cubicBezTo>
                    <a:cubicBezTo>
                      <a:pt x="471" y="121"/>
                      <a:pt x="471" y="122"/>
                      <a:pt x="470" y="122"/>
                    </a:cubicBezTo>
                    <a:cubicBezTo>
                      <a:pt x="470" y="121"/>
                      <a:pt x="470" y="121"/>
                      <a:pt x="470" y="121"/>
                    </a:cubicBezTo>
                    <a:cubicBezTo>
                      <a:pt x="470" y="121"/>
                      <a:pt x="470" y="122"/>
                      <a:pt x="470" y="122"/>
                    </a:cubicBezTo>
                    <a:cubicBezTo>
                      <a:pt x="470" y="122"/>
                      <a:pt x="470" y="123"/>
                      <a:pt x="470" y="123"/>
                    </a:cubicBezTo>
                    <a:cubicBezTo>
                      <a:pt x="470" y="123"/>
                      <a:pt x="470" y="122"/>
                      <a:pt x="470" y="122"/>
                    </a:cubicBezTo>
                    <a:cubicBezTo>
                      <a:pt x="471" y="122"/>
                      <a:pt x="471" y="122"/>
                      <a:pt x="471" y="122"/>
                    </a:cubicBezTo>
                    <a:cubicBezTo>
                      <a:pt x="470" y="123"/>
                      <a:pt x="469" y="123"/>
                      <a:pt x="469" y="123"/>
                    </a:cubicBezTo>
                    <a:cubicBezTo>
                      <a:pt x="469" y="124"/>
                      <a:pt x="470" y="123"/>
                      <a:pt x="470" y="123"/>
                    </a:cubicBezTo>
                    <a:cubicBezTo>
                      <a:pt x="470" y="123"/>
                      <a:pt x="470" y="123"/>
                      <a:pt x="471" y="123"/>
                    </a:cubicBezTo>
                    <a:cubicBezTo>
                      <a:pt x="471" y="123"/>
                      <a:pt x="471" y="123"/>
                      <a:pt x="471" y="123"/>
                    </a:cubicBezTo>
                    <a:cubicBezTo>
                      <a:pt x="472" y="123"/>
                      <a:pt x="471" y="124"/>
                      <a:pt x="471" y="124"/>
                    </a:cubicBezTo>
                    <a:cubicBezTo>
                      <a:pt x="471" y="124"/>
                      <a:pt x="471" y="124"/>
                      <a:pt x="470" y="124"/>
                    </a:cubicBezTo>
                    <a:cubicBezTo>
                      <a:pt x="471" y="124"/>
                      <a:pt x="471" y="124"/>
                      <a:pt x="471" y="124"/>
                    </a:cubicBezTo>
                    <a:cubicBezTo>
                      <a:pt x="470" y="125"/>
                      <a:pt x="469" y="126"/>
                      <a:pt x="468" y="126"/>
                    </a:cubicBezTo>
                    <a:cubicBezTo>
                      <a:pt x="468" y="126"/>
                      <a:pt x="468" y="126"/>
                      <a:pt x="468" y="125"/>
                    </a:cubicBezTo>
                    <a:cubicBezTo>
                      <a:pt x="468" y="126"/>
                      <a:pt x="467" y="125"/>
                      <a:pt x="467" y="125"/>
                    </a:cubicBezTo>
                    <a:cubicBezTo>
                      <a:pt x="467" y="125"/>
                      <a:pt x="466" y="126"/>
                      <a:pt x="466" y="126"/>
                    </a:cubicBezTo>
                    <a:cubicBezTo>
                      <a:pt x="466" y="126"/>
                      <a:pt x="467" y="126"/>
                      <a:pt x="467" y="126"/>
                    </a:cubicBezTo>
                    <a:cubicBezTo>
                      <a:pt x="468" y="126"/>
                      <a:pt x="467" y="126"/>
                      <a:pt x="466" y="126"/>
                    </a:cubicBezTo>
                    <a:cubicBezTo>
                      <a:pt x="466" y="126"/>
                      <a:pt x="465" y="126"/>
                      <a:pt x="465" y="126"/>
                    </a:cubicBezTo>
                    <a:cubicBezTo>
                      <a:pt x="465" y="126"/>
                      <a:pt x="465" y="127"/>
                      <a:pt x="465" y="127"/>
                    </a:cubicBezTo>
                    <a:cubicBezTo>
                      <a:pt x="464" y="127"/>
                      <a:pt x="464" y="127"/>
                      <a:pt x="463" y="127"/>
                    </a:cubicBezTo>
                    <a:cubicBezTo>
                      <a:pt x="464" y="127"/>
                      <a:pt x="464" y="127"/>
                      <a:pt x="464" y="126"/>
                    </a:cubicBezTo>
                    <a:cubicBezTo>
                      <a:pt x="464" y="126"/>
                      <a:pt x="464" y="126"/>
                      <a:pt x="463" y="126"/>
                    </a:cubicBezTo>
                    <a:cubicBezTo>
                      <a:pt x="464" y="126"/>
                      <a:pt x="464" y="126"/>
                      <a:pt x="464" y="126"/>
                    </a:cubicBezTo>
                    <a:cubicBezTo>
                      <a:pt x="464" y="126"/>
                      <a:pt x="463" y="126"/>
                      <a:pt x="463" y="126"/>
                    </a:cubicBezTo>
                    <a:cubicBezTo>
                      <a:pt x="463" y="126"/>
                      <a:pt x="463" y="126"/>
                      <a:pt x="464" y="126"/>
                    </a:cubicBezTo>
                    <a:cubicBezTo>
                      <a:pt x="463" y="126"/>
                      <a:pt x="463" y="126"/>
                      <a:pt x="463" y="126"/>
                    </a:cubicBezTo>
                    <a:cubicBezTo>
                      <a:pt x="464" y="125"/>
                      <a:pt x="462" y="126"/>
                      <a:pt x="462" y="125"/>
                    </a:cubicBezTo>
                    <a:cubicBezTo>
                      <a:pt x="462" y="125"/>
                      <a:pt x="461" y="125"/>
                      <a:pt x="461" y="125"/>
                    </a:cubicBezTo>
                    <a:cubicBezTo>
                      <a:pt x="461" y="124"/>
                      <a:pt x="461" y="123"/>
                      <a:pt x="460" y="123"/>
                    </a:cubicBezTo>
                    <a:cubicBezTo>
                      <a:pt x="460" y="123"/>
                      <a:pt x="462" y="123"/>
                      <a:pt x="462" y="123"/>
                    </a:cubicBezTo>
                    <a:cubicBezTo>
                      <a:pt x="462" y="122"/>
                      <a:pt x="460" y="123"/>
                      <a:pt x="460" y="123"/>
                    </a:cubicBezTo>
                    <a:cubicBezTo>
                      <a:pt x="460" y="123"/>
                      <a:pt x="460" y="122"/>
                      <a:pt x="460" y="122"/>
                    </a:cubicBezTo>
                    <a:cubicBezTo>
                      <a:pt x="460" y="121"/>
                      <a:pt x="460" y="121"/>
                      <a:pt x="460" y="121"/>
                    </a:cubicBezTo>
                    <a:cubicBezTo>
                      <a:pt x="461" y="120"/>
                      <a:pt x="460" y="120"/>
                      <a:pt x="460" y="119"/>
                    </a:cubicBezTo>
                    <a:cubicBezTo>
                      <a:pt x="460" y="118"/>
                      <a:pt x="459" y="119"/>
                      <a:pt x="459" y="118"/>
                    </a:cubicBezTo>
                    <a:cubicBezTo>
                      <a:pt x="459" y="118"/>
                      <a:pt x="459" y="118"/>
                      <a:pt x="459" y="118"/>
                    </a:cubicBezTo>
                    <a:cubicBezTo>
                      <a:pt x="459" y="118"/>
                      <a:pt x="458" y="118"/>
                      <a:pt x="458" y="118"/>
                    </a:cubicBezTo>
                    <a:cubicBezTo>
                      <a:pt x="458" y="118"/>
                      <a:pt x="459" y="118"/>
                      <a:pt x="459" y="118"/>
                    </a:cubicBezTo>
                    <a:cubicBezTo>
                      <a:pt x="459" y="118"/>
                      <a:pt x="460" y="118"/>
                      <a:pt x="460" y="117"/>
                    </a:cubicBezTo>
                    <a:cubicBezTo>
                      <a:pt x="459" y="117"/>
                      <a:pt x="458" y="118"/>
                      <a:pt x="457" y="117"/>
                    </a:cubicBezTo>
                    <a:cubicBezTo>
                      <a:pt x="457" y="117"/>
                      <a:pt x="457" y="117"/>
                      <a:pt x="457" y="117"/>
                    </a:cubicBezTo>
                    <a:cubicBezTo>
                      <a:pt x="456" y="116"/>
                      <a:pt x="456" y="116"/>
                      <a:pt x="455" y="116"/>
                    </a:cubicBezTo>
                    <a:cubicBezTo>
                      <a:pt x="455" y="116"/>
                      <a:pt x="456" y="116"/>
                      <a:pt x="456" y="116"/>
                    </a:cubicBezTo>
                    <a:cubicBezTo>
                      <a:pt x="456" y="116"/>
                      <a:pt x="455" y="116"/>
                      <a:pt x="456" y="115"/>
                    </a:cubicBezTo>
                    <a:cubicBezTo>
                      <a:pt x="455" y="115"/>
                      <a:pt x="455" y="116"/>
                      <a:pt x="455" y="116"/>
                    </a:cubicBezTo>
                    <a:cubicBezTo>
                      <a:pt x="454" y="116"/>
                      <a:pt x="454" y="115"/>
                      <a:pt x="454" y="115"/>
                    </a:cubicBezTo>
                    <a:cubicBezTo>
                      <a:pt x="454" y="115"/>
                      <a:pt x="455" y="116"/>
                      <a:pt x="455" y="115"/>
                    </a:cubicBezTo>
                    <a:cubicBezTo>
                      <a:pt x="455" y="115"/>
                      <a:pt x="452" y="114"/>
                      <a:pt x="453" y="114"/>
                    </a:cubicBezTo>
                    <a:cubicBezTo>
                      <a:pt x="453" y="114"/>
                      <a:pt x="454" y="114"/>
                      <a:pt x="454" y="114"/>
                    </a:cubicBezTo>
                    <a:cubicBezTo>
                      <a:pt x="454" y="113"/>
                      <a:pt x="455" y="114"/>
                      <a:pt x="455" y="113"/>
                    </a:cubicBezTo>
                    <a:cubicBezTo>
                      <a:pt x="455" y="113"/>
                      <a:pt x="456" y="113"/>
                      <a:pt x="456" y="113"/>
                    </a:cubicBezTo>
                    <a:cubicBezTo>
                      <a:pt x="456" y="113"/>
                      <a:pt x="457" y="112"/>
                      <a:pt x="457" y="112"/>
                    </a:cubicBezTo>
                    <a:cubicBezTo>
                      <a:pt x="458" y="111"/>
                      <a:pt x="458" y="111"/>
                      <a:pt x="458" y="111"/>
                    </a:cubicBezTo>
                    <a:cubicBezTo>
                      <a:pt x="459" y="110"/>
                      <a:pt x="459" y="110"/>
                      <a:pt x="460" y="110"/>
                    </a:cubicBezTo>
                    <a:cubicBezTo>
                      <a:pt x="460" y="110"/>
                      <a:pt x="461" y="109"/>
                      <a:pt x="461" y="110"/>
                    </a:cubicBezTo>
                    <a:cubicBezTo>
                      <a:pt x="461" y="110"/>
                      <a:pt x="461" y="111"/>
                      <a:pt x="460" y="111"/>
                    </a:cubicBezTo>
                    <a:cubicBezTo>
                      <a:pt x="460" y="111"/>
                      <a:pt x="459" y="111"/>
                      <a:pt x="459" y="112"/>
                    </a:cubicBezTo>
                    <a:cubicBezTo>
                      <a:pt x="458" y="113"/>
                      <a:pt x="458" y="113"/>
                      <a:pt x="458" y="113"/>
                    </a:cubicBezTo>
                    <a:cubicBezTo>
                      <a:pt x="457" y="113"/>
                      <a:pt x="457" y="114"/>
                      <a:pt x="458" y="114"/>
                    </a:cubicBezTo>
                    <a:cubicBezTo>
                      <a:pt x="458" y="113"/>
                      <a:pt x="459" y="112"/>
                      <a:pt x="459" y="112"/>
                    </a:cubicBezTo>
                    <a:cubicBezTo>
                      <a:pt x="460" y="111"/>
                      <a:pt x="460" y="111"/>
                      <a:pt x="461" y="111"/>
                    </a:cubicBezTo>
                    <a:cubicBezTo>
                      <a:pt x="462" y="111"/>
                      <a:pt x="462" y="111"/>
                      <a:pt x="463" y="111"/>
                    </a:cubicBezTo>
                    <a:cubicBezTo>
                      <a:pt x="463" y="111"/>
                      <a:pt x="462" y="111"/>
                      <a:pt x="462" y="111"/>
                    </a:cubicBezTo>
                    <a:cubicBezTo>
                      <a:pt x="462" y="111"/>
                      <a:pt x="461" y="111"/>
                      <a:pt x="461" y="110"/>
                    </a:cubicBezTo>
                    <a:cubicBezTo>
                      <a:pt x="461" y="110"/>
                      <a:pt x="461" y="110"/>
                      <a:pt x="461" y="109"/>
                    </a:cubicBezTo>
                    <a:cubicBezTo>
                      <a:pt x="461" y="109"/>
                      <a:pt x="461" y="109"/>
                      <a:pt x="461" y="109"/>
                    </a:cubicBezTo>
                    <a:cubicBezTo>
                      <a:pt x="460" y="109"/>
                      <a:pt x="460" y="109"/>
                      <a:pt x="459" y="110"/>
                    </a:cubicBezTo>
                    <a:cubicBezTo>
                      <a:pt x="458" y="110"/>
                      <a:pt x="458" y="110"/>
                      <a:pt x="457" y="110"/>
                    </a:cubicBezTo>
                    <a:cubicBezTo>
                      <a:pt x="455" y="111"/>
                      <a:pt x="453" y="112"/>
                      <a:pt x="452" y="112"/>
                    </a:cubicBezTo>
                    <a:cubicBezTo>
                      <a:pt x="450" y="112"/>
                      <a:pt x="448" y="112"/>
                      <a:pt x="447" y="112"/>
                    </a:cubicBezTo>
                    <a:cubicBezTo>
                      <a:pt x="446" y="111"/>
                      <a:pt x="446" y="111"/>
                      <a:pt x="445" y="111"/>
                    </a:cubicBezTo>
                    <a:cubicBezTo>
                      <a:pt x="445" y="111"/>
                      <a:pt x="444" y="111"/>
                      <a:pt x="444" y="110"/>
                    </a:cubicBezTo>
                    <a:cubicBezTo>
                      <a:pt x="444" y="110"/>
                      <a:pt x="445" y="110"/>
                      <a:pt x="445" y="110"/>
                    </a:cubicBezTo>
                    <a:cubicBezTo>
                      <a:pt x="445" y="110"/>
                      <a:pt x="444" y="110"/>
                      <a:pt x="444" y="110"/>
                    </a:cubicBezTo>
                    <a:cubicBezTo>
                      <a:pt x="445" y="110"/>
                      <a:pt x="446" y="110"/>
                      <a:pt x="447" y="109"/>
                    </a:cubicBezTo>
                    <a:cubicBezTo>
                      <a:pt x="447" y="109"/>
                      <a:pt x="447" y="109"/>
                      <a:pt x="447" y="108"/>
                    </a:cubicBezTo>
                    <a:cubicBezTo>
                      <a:pt x="447" y="108"/>
                      <a:pt x="447" y="108"/>
                      <a:pt x="447" y="108"/>
                    </a:cubicBezTo>
                    <a:cubicBezTo>
                      <a:pt x="447" y="108"/>
                      <a:pt x="446" y="108"/>
                      <a:pt x="446" y="108"/>
                    </a:cubicBezTo>
                    <a:cubicBezTo>
                      <a:pt x="446" y="108"/>
                      <a:pt x="446" y="109"/>
                      <a:pt x="446" y="109"/>
                    </a:cubicBezTo>
                    <a:cubicBezTo>
                      <a:pt x="446" y="109"/>
                      <a:pt x="444" y="110"/>
                      <a:pt x="443" y="110"/>
                    </a:cubicBezTo>
                    <a:cubicBezTo>
                      <a:pt x="443" y="110"/>
                      <a:pt x="442" y="109"/>
                      <a:pt x="442" y="109"/>
                    </a:cubicBezTo>
                    <a:cubicBezTo>
                      <a:pt x="442" y="109"/>
                      <a:pt x="441" y="109"/>
                      <a:pt x="441" y="109"/>
                    </a:cubicBezTo>
                    <a:cubicBezTo>
                      <a:pt x="440" y="109"/>
                      <a:pt x="439" y="109"/>
                      <a:pt x="438" y="108"/>
                    </a:cubicBezTo>
                    <a:cubicBezTo>
                      <a:pt x="435" y="108"/>
                      <a:pt x="433" y="109"/>
                      <a:pt x="431" y="109"/>
                    </a:cubicBezTo>
                    <a:cubicBezTo>
                      <a:pt x="429" y="109"/>
                      <a:pt x="428" y="109"/>
                      <a:pt x="427" y="109"/>
                    </a:cubicBezTo>
                    <a:cubicBezTo>
                      <a:pt x="427" y="109"/>
                      <a:pt x="426" y="109"/>
                      <a:pt x="426" y="109"/>
                    </a:cubicBezTo>
                    <a:cubicBezTo>
                      <a:pt x="426" y="109"/>
                      <a:pt x="426" y="109"/>
                      <a:pt x="425" y="109"/>
                    </a:cubicBezTo>
                    <a:cubicBezTo>
                      <a:pt x="426" y="109"/>
                      <a:pt x="426" y="109"/>
                      <a:pt x="426" y="109"/>
                    </a:cubicBezTo>
                    <a:cubicBezTo>
                      <a:pt x="426" y="109"/>
                      <a:pt x="426" y="108"/>
                      <a:pt x="425" y="108"/>
                    </a:cubicBezTo>
                    <a:cubicBezTo>
                      <a:pt x="426" y="107"/>
                      <a:pt x="426" y="107"/>
                      <a:pt x="426" y="107"/>
                    </a:cubicBezTo>
                    <a:cubicBezTo>
                      <a:pt x="426" y="107"/>
                      <a:pt x="425" y="107"/>
                      <a:pt x="425" y="107"/>
                    </a:cubicBezTo>
                    <a:cubicBezTo>
                      <a:pt x="424" y="107"/>
                      <a:pt x="424" y="108"/>
                      <a:pt x="424" y="107"/>
                    </a:cubicBezTo>
                    <a:cubicBezTo>
                      <a:pt x="424" y="107"/>
                      <a:pt x="423" y="108"/>
                      <a:pt x="423" y="107"/>
                    </a:cubicBezTo>
                    <a:cubicBezTo>
                      <a:pt x="423" y="107"/>
                      <a:pt x="423" y="106"/>
                      <a:pt x="423" y="106"/>
                    </a:cubicBezTo>
                    <a:cubicBezTo>
                      <a:pt x="423" y="106"/>
                      <a:pt x="422" y="106"/>
                      <a:pt x="422" y="106"/>
                    </a:cubicBezTo>
                    <a:cubicBezTo>
                      <a:pt x="422" y="106"/>
                      <a:pt x="423" y="105"/>
                      <a:pt x="423" y="105"/>
                    </a:cubicBezTo>
                    <a:cubicBezTo>
                      <a:pt x="424" y="105"/>
                      <a:pt x="425" y="105"/>
                      <a:pt x="425" y="104"/>
                    </a:cubicBezTo>
                    <a:cubicBezTo>
                      <a:pt x="425" y="104"/>
                      <a:pt x="424" y="105"/>
                      <a:pt x="424" y="104"/>
                    </a:cubicBezTo>
                    <a:cubicBezTo>
                      <a:pt x="424" y="104"/>
                      <a:pt x="425" y="104"/>
                      <a:pt x="425" y="104"/>
                    </a:cubicBezTo>
                    <a:cubicBezTo>
                      <a:pt x="426" y="104"/>
                      <a:pt x="426" y="103"/>
                      <a:pt x="426" y="103"/>
                    </a:cubicBezTo>
                    <a:cubicBezTo>
                      <a:pt x="427" y="103"/>
                      <a:pt x="427" y="103"/>
                      <a:pt x="428" y="103"/>
                    </a:cubicBezTo>
                    <a:cubicBezTo>
                      <a:pt x="428" y="102"/>
                      <a:pt x="429" y="102"/>
                      <a:pt x="429" y="102"/>
                    </a:cubicBezTo>
                    <a:cubicBezTo>
                      <a:pt x="428" y="102"/>
                      <a:pt x="426" y="103"/>
                      <a:pt x="425" y="103"/>
                    </a:cubicBezTo>
                    <a:cubicBezTo>
                      <a:pt x="424" y="104"/>
                      <a:pt x="423" y="104"/>
                      <a:pt x="421" y="105"/>
                    </a:cubicBezTo>
                    <a:cubicBezTo>
                      <a:pt x="421" y="106"/>
                      <a:pt x="419" y="106"/>
                      <a:pt x="419" y="105"/>
                    </a:cubicBezTo>
                    <a:cubicBezTo>
                      <a:pt x="418" y="104"/>
                      <a:pt x="416" y="104"/>
                      <a:pt x="416" y="105"/>
                    </a:cubicBezTo>
                    <a:cubicBezTo>
                      <a:pt x="416" y="104"/>
                      <a:pt x="418" y="104"/>
                      <a:pt x="419" y="104"/>
                    </a:cubicBezTo>
                    <a:cubicBezTo>
                      <a:pt x="419" y="103"/>
                      <a:pt x="420" y="103"/>
                      <a:pt x="421" y="102"/>
                    </a:cubicBezTo>
                    <a:cubicBezTo>
                      <a:pt x="420" y="102"/>
                      <a:pt x="419" y="103"/>
                      <a:pt x="418" y="103"/>
                    </a:cubicBezTo>
                    <a:cubicBezTo>
                      <a:pt x="419" y="103"/>
                      <a:pt x="419" y="103"/>
                      <a:pt x="419" y="103"/>
                    </a:cubicBezTo>
                    <a:cubicBezTo>
                      <a:pt x="419" y="103"/>
                      <a:pt x="419" y="103"/>
                      <a:pt x="419" y="103"/>
                    </a:cubicBezTo>
                    <a:cubicBezTo>
                      <a:pt x="419" y="102"/>
                      <a:pt x="419" y="102"/>
                      <a:pt x="419" y="102"/>
                    </a:cubicBezTo>
                    <a:cubicBezTo>
                      <a:pt x="419" y="102"/>
                      <a:pt x="418" y="103"/>
                      <a:pt x="417" y="103"/>
                    </a:cubicBezTo>
                    <a:cubicBezTo>
                      <a:pt x="418" y="102"/>
                      <a:pt x="418" y="102"/>
                      <a:pt x="419" y="102"/>
                    </a:cubicBezTo>
                    <a:cubicBezTo>
                      <a:pt x="418" y="102"/>
                      <a:pt x="416" y="103"/>
                      <a:pt x="416" y="103"/>
                    </a:cubicBezTo>
                    <a:cubicBezTo>
                      <a:pt x="416" y="103"/>
                      <a:pt x="417" y="102"/>
                      <a:pt x="417" y="102"/>
                    </a:cubicBezTo>
                    <a:cubicBezTo>
                      <a:pt x="418" y="102"/>
                      <a:pt x="418" y="102"/>
                      <a:pt x="419" y="101"/>
                    </a:cubicBezTo>
                    <a:cubicBezTo>
                      <a:pt x="419" y="101"/>
                      <a:pt x="418" y="102"/>
                      <a:pt x="418" y="102"/>
                    </a:cubicBezTo>
                    <a:cubicBezTo>
                      <a:pt x="418" y="102"/>
                      <a:pt x="417" y="102"/>
                      <a:pt x="417" y="102"/>
                    </a:cubicBezTo>
                    <a:cubicBezTo>
                      <a:pt x="417" y="102"/>
                      <a:pt x="416" y="102"/>
                      <a:pt x="416" y="102"/>
                    </a:cubicBezTo>
                    <a:cubicBezTo>
                      <a:pt x="416" y="102"/>
                      <a:pt x="417" y="102"/>
                      <a:pt x="417" y="101"/>
                    </a:cubicBezTo>
                    <a:cubicBezTo>
                      <a:pt x="416" y="101"/>
                      <a:pt x="415" y="102"/>
                      <a:pt x="415" y="102"/>
                    </a:cubicBezTo>
                    <a:cubicBezTo>
                      <a:pt x="415" y="102"/>
                      <a:pt x="413" y="102"/>
                      <a:pt x="413" y="102"/>
                    </a:cubicBezTo>
                    <a:cubicBezTo>
                      <a:pt x="413" y="101"/>
                      <a:pt x="415" y="102"/>
                      <a:pt x="415" y="101"/>
                    </a:cubicBezTo>
                    <a:cubicBezTo>
                      <a:pt x="415" y="101"/>
                      <a:pt x="416" y="101"/>
                      <a:pt x="416" y="101"/>
                    </a:cubicBezTo>
                    <a:cubicBezTo>
                      <a:pt x="417" y="101"/>
                      <a:pt x="417" y="101"/>
                      <a:pt x="418" y="101"/>
                    </a:cubicBezTo>
                    <a:cubicBezTo>
                      <a:pt x="417" y="101"/>
                      <a:pt x="419" y="101"/>
                      <a:pt x="419" y="101"/>
                    </a:cubicBezTo>
                    <a:cubicBezTo>
                      <a:pt x="418" y="100"/>
                      <a:pt x="417" y="101"/>
                      <a:pt x="416" y="101"/>
                    </a:cubicBezTo>
                    <a:cubicBezTo>
                      <a:pt x="417" y="101"/>
                      <a:pt x="417" y="101"/>
                      <a:pt x="417" y="101"/>
                    </a:cubicBezTo>
                    <a:cubicBezTo>
                      <a:pt x="416" y="101"/>
                      <a:pt x="415" y="101"/>
                      <a:pt x="415" y="101"/>
                    </a:cubicBezTo>
                    <a:cubicBezTo>
                      <a:pt x="415" y="101"/>
                      <a:pt x="415" y="101"/>
                      <a:pt x="415" y="101"/>
                    </a:cubicBezTo>
                    <a:cubicBezTo>
                      <a:pt x="415" y="101"/>
                      <a:pt x="415" y="101"/>
                      <a:pt x="415" y="100"/>
                    </a:cubicBezTo>
                    <a:cubicBezTo>
                      <a:pt x="415" y="100"/>
                      <a:pt x="415" y="100"/>
                      <a:pt x="415" y="100"/>
                    </a:cubicBezTo>
                    <a:cubicBezTo>
                      <a:pt x="415" y="100"/>
                      <a:pt x="415" y="100"/>
                      <a:pt x="415" y="100"/>
                    </a:cubicBezTo>
                    <a:cubicBezTo>
                      <a:pt x="415" y="100"/>
                      <a:pt x="416" y="100"/>
                      <a:pt x="416" y="100"/>
                    </a:cubicBezTo>
                    <a:cubicBezTo>
                      <a:pt x="416" y="100"/>
                      <a:pt x="416" y="99"/>
                      <a:pt x="416" y="99"/>
                    </a:cubicBezTo>
                    <a:cubicBezTo>
                      <a:pt x="416" y="99"/>
                      <a:pt x="418" y="99"/>
                      <a:pt x="418" y="99"/>
                    </a:cubicBezTo>
                    <a:cubicBezTo>
                      <a:pt x="417" y="98"/>
                      <a:pt x="418" y="98"/>
                      <a:pt x="419" y="98"/>
                    </a:cubicBezTo>
                    <a:cubicBezTo>
                      <a:pt x="419" y="98"/>
                      <a:pt x="420" y="99"/>
                      <a:pt x="421" y="98"/>
                    </a:cubicBezTo>
                    <a:cubicBezTo>
                      <a:pt x="421" y="98"/>
                      <a:pt x="420" y="98"/>
                      <a:pt x="420" y="98"/>
                    </a:cubicBezTo>
                    <a:cubicBezTo>
                      <a:pt x="419" y="98"/>
                      <a:pt x="418" y="98"/>
                      <a:pt x="418" y="98"/>
                    </a:cubicBezTo>
                    <a:cubicBezTo>
                      <a:pt x="417" y="98"/>
                      <a:pt x="416" y="99"/>
                      <a:pt x="416" y="99"/>
                    </a:cubicBezTo>
                    <a:cubicBezTo>
                      <a:pt x="415" y="99"/>
                      <a:pt x="414" y="100"/>
                      <a:pt x="413" y="100"/>
                    </a:cubicBezTo>
                    <a:cubicBezTo>
                      <a:pt x="413" y="99"/>
                      <a:pt x="414" y="99"/>
                      <a:pt x="414" y="99"/>
                    </a:cubicBezTo>
                    <a:cubicBezTo>
                      <a:pt x="414" y="99"/>
                      <a:pt x="414" y="99"/>
                      <a:pt x="413" y="99"/>
                    </a:cubicBezTo>
                    <a:cubicBezTo>
                      <a:pt x="413" y="99"/>
                      <a:pt x="413" y="99"/>
                      <a:pt x="414" y="99"/>
                    </a:cubicBezTo>
                    <a:cubicBezTo>
                      <a:pt x="413" y="99"/>
                      <a:pt x="412" y="100"/>
                      <a:pt x="412" y="100"/>
                    </a:cubicBezTo>
                    <a:cubicBezTo>
                      <a:pt x="412" y="99"/>
                      <a:pt x="413" y="99"/>
                      <a:pt x="412" y="99"/>
                    </a:cubicBezTo>
                    <a:cubicBezTo>
                      <a:pt x="412" y="99"/>
                      <a:pt x="412" y="99"/>
                      <a:pt x="411" y="100"/>
                    </a:cubicBezTo>
                    <a:cubicBezTo>
                      <a:pt x="411" y="100"/>
                      <a:pt x="410" y="100"/>
                      <a:pt x="410" y="100"/>
                    </a:cubicBezTo>
                    <a:cubicBezTo>
                      <a:pt x="410" y="100"/>
                      <a:pt x="410" y="100"/>
                      <a:pt x="409" y="100"/>
                    </a:cubicBezTo>
                    <a:cubicBezTo>
                      <a:pt x="410" y="100"/>
                      <a:pt x="410" y="100"/>
                      <a:pt x="411" y="99"/>
                    </a:cubicBezTo>
                    <a:cubicBezTo>
                      <a:pt x="410" y="99"/>
                      <a:pt x="410" y="99"/>
                      <a:pt x="410" y="100"/>
                    </a:cubicBezTo>
                    <a:cubicBezTo>
                      <a:pt x="410" y="99"/>
                      <a:pt x="410" y="99"/>
                      <a:pt x="411" y="99"/>
                    </a:cubicBezTo>
                    <a:cubicBezTo>
                      <a:pt x="410" y="99"/>
                      <a:pt x="409" y="100"/>
                      <a:pt x="409" y="100"/>
                    </a:cubicBezTo>
                    <a:cubicBezTo>
                      <a:pt x="409" y="100"/>
                      <a:pt x="410" y="99"/>
                      <a:pt x="410" y="99"/>
                    </a:cubicBezTo>
                    <a:cubicBezTo>
                      <a:pt x="411" y="99"/>
                      <a:pt x="411" y="99"/>
                      <a:pt x="411" y="98"/>
                    </a:cubicBezTo>
                    <a:cubicBezTo>
                      <a:pt x="411" y="98"/>
                      <a:pt x="411" y="98"/>
                      <a:pt x="412" y="98"/>
                    </a:cubicBezTo>
                    <a:cubicBezTo>
                      <a:pt x="411" y="98"/>
                      <a:pt x="411" y="98"/>
                      <a:pt x="411" y="98"/>
                    </a:cubicBezTo>
                    <a:cubicBezTo>
                      <a:pt x="410" y="99"/>
                      <a:pt x="410" y="99"/>
                      <a:pt x="409" y="99"/>
                    </a:cubicBezTo>
                    <a:cubicBezTo>
                      <a:pt x="410" y="99"/>
                      <a:pt x="409" y="100"/>
                      <a:pt x="408" y="100"/>
                    </a:cubicBezTo>
                    <a:cubicBezTo>
                      <a:pt x="408" y="100"/>
                      <a:pt x="408" y="101"/>
                      <a:pt x="407" y="101"/>
                    </a:cubicBezTo>
                    <a:cubicBezTo>
                      <a:pt x="407" y="100"/>
                      <a:pt x="407" y="100"/>
                      <a:pt x="408" y="100"/>
                    </a:cubicBezTo>
                    <a:cubicBezTo>
                      <a:pt x="407" y="100"/>
                      <a:pt x="407" y="100"/>
                      <a:pt x="407" y="100"/>
                    </a:cubicBezTo>
                    <a:cubicBezTo>
                      <a:pt x="407" y="100"/>
                      <a:pt x="408" y="100"/>
                      <a:pt x="408" y="100"/>
                    </a:cubicBezTo>
                    <a:cubicBezTo>
                      <a:pt x="407" y="100"/>
                      <a:pt x="407" y="100"/>
                      <a:pt x="406" y="100"/>
                    </a:cubicBezTo>
                    <a:cubicBezTo>
                      <a:pt x="406" y="101"/>
                      <a:pt x="406" y="101"/>
                      <a:pt x="406" y="101"/>
                    </a:cubicBezTo>
                    <a:cubicBezTo>
                      <a:pt x="405" y="101"/>
                      <a:pt x="405" y="101"/>
                      <a:pt x="405" y="100"/>
                    </a:cubicBezTo>
                    <a:cubicBezTo>
                      <a:pt x="406" y="100"/>
                      <a:pt x="405" y="100"/>
                      <a:pt x="405" y="100"/>
                    </a:cubicBezTo>
                    <a:cubicBezTo>
                      <a:pt x="406" y="99"/>
                      <a:pt x="407" y="99"/>
                      <a:pt x="408" y="98"/>
                    </a:cubicBezTo>
                    <a:cubicBezTo>
                      <a:pt x="409" y="98"/>
                      <a:pt x="411" y="98"/>
                      <a:pt x="411" y="97"/>
                    </a:cubicBezTo>
                    <a:cubicBezTo>
                      <a:pt x="411" y="97"/>
                      <a:pt x="411" y="97"/>
                      <a:pt x="411" y="97"/>
                    </a:cubicBezTo>
                    <a:cubicBezTo>
                      <a:pt x="411" y="97"/>
                      <a:pt x="411" y="97"/>
                      <a:pt x="412" y="96"/>
                    </a:cubicBezTo>
                    <a:cubicBezTo>
                      <a:pt x="410" y="97"/>
                      <a:pt x="410" y="97"/>
                      <a:pt x="409" y="98"/>
                    </a:cubicBezTo>
                    <a:cubicBezTo>
                      <a:pt x="408" y="98"/>
                      <a:pt x="407" y="99"/>
                      <a:pt x="406" y="99"/>
                    </a:cubicBezTo>
                    <a:cubicBezTo>
                      <a:pt x="406" y="99"/>
                      <a:pt x="406" y="98"/>
                      <a:pt x="406" y="98"/>
                    </a:cubicBezTo>
                    <a:cubicBezTo>
                      <a:pt x="406" y="98"/>
                      <a:pt x="405" y="98"/>
                      <a:pt x="405" y="98"/>
                    </a:cubicBezTo>
                    <a:cubicBezTo>
                      <a:pt x="405" y="98"/>
                      <a:pt x="404" y="99"/>
                      <a:pt x="404" y="99"/>
                    </a:cubicBezTo>
                    <a:cubicBezTo>
                      <a:pt x="404" y="99"/>
                      <a:pt x="403" y="99"/>
                      <a:pt x="403" y="99"/>
                    </a:cubicBezTo>
                    <a:cubicBezTo>
                      <a:pt x="404" y="99"/>
                      <a:pt x="405" y="98"/>
                      <a:pt x="406" y="99"/>
                    </a:cubicBezTo>
                    <a:cubicBezTo>
                      <a:pt x="405" y="99"/>
                      <a:pt x="404" y="100"/>
                      <a:pt x="403" y="100"/>
                    </a:cubicBezTo>
                    <a:cubicBezTo>
                      <a:pt x="404" y="100"/>
                      <a:pt x="402" y="101"/>
                      <a:pt x="401" y="101"/>
                    </a:cubicBezTo>
                    <a:cubicBezTo>
                      <a:pt x="402" y="101"/>
                      <a:pt x="401" y="101"/>
                      <a:pt x="401" y="101"/>
                    </a:cubicBezTo>
                    <a:cubicBezTo>
                      <a:pt x="400" y="101"/>
                      <a:pt x="399" y="101"/>
                      <a:pt x="398" y="101"/>
                    </a:cubicBezTo>
                    <a:cubicBezTo>
                      <a:pt x="399" y="101"/>
                      <a:pt x="400" y="101"/>
                      <a:pt x="400" y="101"/>
                    </a:cubicBezTo>
                    <a:cubicBezTo>
                      <a:pt x="400" y="101"/>
                      <a:pt x="400" y="101"/>
                      <a:pt x="399" y="101"/>
                    </a:cubicBezTo>
                    <a:cubicBezTo>
                      <a:pt x="398" y="102"/>
                      <a:pt x="398" y="102"/>
                      <a:pt x="397" y="102"/>
                    </a:cubicBezTo>
                    <a:cubicBezTo>
                      <a:pt x="398" y="103"/>
                      <a:pt x="399" y="101"/>
                      <a:pt x="401" y="101"/>
                    </a:cubicBezTo>
                    <a:cubicBezTo>
                      <a:pt x="400" y="102"/>
                      <a:pt x="399" y="102"/>
                      <a:pt x="399" y="103"/>
                    </a:cubicBezTo>
                    <a:cubicBezTo>
                      <a:pt x="400" y="103"/>
                      <a:pt x="401" y="102"/>
                      <a:pt x="402" y="102"/>
                    </a:cubicBezTo>
                    <a:cubicBezTo>
                      <a:pt x="401" y="102"/>
                      <a:pt x="401" y="102"/>
                      <a:pt x="401" y="102"/>
                    </a:cubicBezTo>
                    <a:cubicBezTo>
                      <a:pt x="401" y="103"/>
                      <a:pt x="400" y="103"/>
                      <a:pt x="400" y="103"/>
                    </a:cubicBezTo>
                    <a:cubicBezTo>
                      <a:pt x="400" y="103"/>
                      <a:pt x="399" y="103"/>
                      <a:pt x="399" y="104"/>
                    </a:cubicBezTo>
                    <a:cubicBezTo>
                      <a:pt x="399" y="104"/>
                      <a:pt x="398" y="104"/>
                      <a:pt x="398" y="104"/>
                    </a:cubicBezTo>
                    <a:cubicBezTo>
                      <a:pt x="398" y="104"/>
                      <a:pt x="398" y="104"/>
                      <a:pt x="398" y="103"/>
                    </a:cubicBezTo>
                    <a:cubicBezTo>
                      <a:pt x="397" y="103"/>
                      <a:pt x="395" y="104"/>
                      <a:pt x="395" y="105"/>
                    </a:cubicBezTo>
                    <a:cubicBezTo>
                      <a:pt x="395" y="105"/>
                      <a:pt x="396" y="104"/>
                      <a:pt x="397" y="104"/>
                    </a:cubicBezTo>
                    <a:cubicBezTo>
                      <a:pt x="397" y="104"/>
                      <a:pt x="398" y="104"/>
                      <a:pt x="397" y="104"/>
                    </a:cubicBezTo>
                    <a:cubicBezTo>
                      <a:pt x="398" y="104"/>
                      <a:pt x="398" y="104"/>
                      <a:pt x="398" y="104"/>
                    </a:cubicBezTo>
                    <a:cubicBezTo>
                      <a:pt x="398" y="104"/>
                      <a:pt x="398" y="105"/>
                      <a:pt x="398" y="105"/>
                    </a:cubicBezTo>
                    <a:cubicBezTo>
                      <a:pt x="398" y="105"/>
                      <a:pt x="399" y="104"/>
                      <a:pt x="400" y="104"/>
                    </a:cubicBezTo>
                    <a:cubicBezTo>
                      <a:pt x="399" y="104"/>
                      <a:pt x="399" y="104"/>
                      <a:pt x="399" y="104"/>
                    </a:cubicBezTo>
                    <a:cubicBezTo>
                      <a:pt x="400" y="104"/>
                      <a:pt x="400" y="103"/>
                      <a:pt x="401" y="103"/>
                    </a:cubicBezTo>
                    <a:cubicBezTo>
                      <a:pt x="401" y="103"/>
                      <a:pt x="401" y="104"/>
                      <a:pt x="400" y="104"/>
                    </a:cubicBezTo>
                    <a:cubicBezTo>
                      <a:pt x="401" y="103"/>
                      <a:pt x="400" y="104"/>
                      <a:pt x="400" y="105"/>
                    </a:cubicBezTo>
                    <a:cubicBezTo>
                      <a:pt x="401" y="104"/>
                      <a:pt x="400" y="105"/>
                      <a:pt x="399" y="105"/>
                    </a:cubicBezTo>
                    <a:cubicBezTo>
                      <a:pt x="399" y="105"/>
                      <a:pt x="398" y="105"/>
                      <a:pt x="398" y="105"/>
                    </a:cubicBezTo>
                    <a:cubicBezTo>
                      <a:pt x="398" y="105"/>
                      <a:pt x="398" y="105"/>
                      <a:pt x="398" y="106"/>
                    </a:cubicBezTo>
                    <a:cubicBezTo>
                      <a:pt x="397" y="106"/>
                      <a:pt x="397" y="105"/>
                      <a:pt x="397" y="106"/>
                    </a:cubicBezTo>
                    <a:cubicBezTo>
                      <a:pt x="397" y="106"/>
                      <a:pt x="397" y="106"/>
                      <a:pt x="397" y="106"/>
                    </a:cubicBezTo>
                    <a:cubicBezTo>
                      <a:pt x="396" y="106"/>
                      <a:pt x="396" y="106"/>
                      <a:pt x="395" y="107"/>
                    </a:cubicBezTo>
                    <a:cubicBezTo>
                      <a:pt x="395" y="107"/>
                      <a:pt x="395" y="106"/>
                      <a:pt x="395" y="106"/>
                    </a:cubicBezTo>
                    <a:cubicBezTo>
                      <a:pt x="395" y="106"/>
                      <a:pt x="395" y="107"/>
                      <a:pt x="395" y="107"/>
                    </a:cubicBezTo>
                    <a:cubicBezTo>
                      <a:pt x="394" y="107"/>
                      <a:pt x="394" y="107"/>
                      <a:pt x="393" y="107"/>
                    </a:cubicBezTo>
                    <a:cubicBezTo>
                      <a:pt x="394" y="108"/>
                      <a:pt x="395" y="106"/>
                      <a:pt x="396" y="107"/>
                    </a:cubicBezTo>
                    <a:cubicBezTo>
                      <a:pt x="396" y="107"/>
                      <a:pt x="395" y="107"/>
                      <a:pt x="395" y="107"/>
                    </a:cubicBezTo>
                    <a:cubicBezTo>
                      <a:pt x="396" y="107"/>
                      <a:pt x="395" y="108"/>
                      <a:pt x="395" y="108"/>
                    </a:cubicBezTo>
                    <a:cubicBezTo>
                      <a:pt x="395" y="108"/>
                      <a:pt x="396" y="107"/>
                      <a:pt x="396" y="107"/>
                    </a:cubicBezTo>
                    <a:cubicBezTo>
                      <a:pt x="396" y="107"/>
                      <a:pt x="395" y="108"/>
                      <a:pt x="395" y="108"/>
                    </a:cubicBezTo>
                    <a:cubicBezTo>
                      <a:pt x="395" y="108"/>
                      <a:pt x="394" y="108"/>
                      <a:pt x="394" y="108"/>
                    </a:cubicBezTo>
                    <a:cubicBezTo>
                      <a:pt x="394" y="108"/>
                      <a:pt x="394" y="108"/>
                      <a:pt x="394" y="108"/>
                    </a:cubicBezTo>
                    <a:cubicBezTo>
                      <a:pt x="394" y="107"/>
                      <a:pt x="392" y="109"/>
                      <a:pt x="391" y="109"/>
                    </a:cubicBezTo>
                    <a:cubicBezTo>
                      <a:pt x="392" y="109"/>
                      <a:pt x="391" y="110"/>
                      <a:pt x="391" y="110"/>
                    </a:cubicBezTo>
                    <a:cubicBezTo>
                      <a:pt x="390" y="110"/>
                      <a:pt x="391" y="109"/>
                      <a:pt x="391" y="109"/>
                    </a:cubicBezTo>
                    <a:cubicBezTo>
                      <a:pt x="390" y="109"/>
                      <a:pt x="389" y="110"/>
                      <a:pt x="389" y="110"/>
                    </a:cubicBezTo>
                    <a:cubicBezTo>
                      <a:pt x="389" y="109"/>
                      <a:pt x="387" y="110"/>
                      <a:pt x="387" y="110"/>
                    </a:cubicBezTo>
                    <a:cubicBezTo>
                      <a:pt x="387" y="110"/>
                      <a:pt x="387" y="110"/>
                      <a:pt x="387" y="109"/>
                    </a:cubicBezTo>
                    <a:cubicBezTo>
                      <a:pt x="387" y="109"/>
                      <a:pt x="386" y="110"/>
                      <a:pt x="386" y="109"/>
                    </a:cubicBezTo>
                    <a:cubicBezTo>
                      <a:pt x="386" y="110"/>
                      <a:pt x="386" y="110"/>
                      <a:pt x="386" y="110"/>
                    </a:cubicBezTo>
                    <a:cubicBezTo>
                      <a:pt x="386" y="109"/>
                      <a:pt x="387" y="109"/>
                      <a:pt x="387" y="109"/>
                    </a:cubicBezTo>
                    <a:cubicBezTo>
                      <a:pt x="386" y="108"/>
                      <a:pt x="384" y="110"/>
                      <a:pt x="383" y="110"/>
                    </a:cubicBezTo>
                    <a:cubicBezTo>
                      <a:pt x="384" y="110"/>
                      <a:pt x="384" y="110"/>
                      <a:pt x="385" y="109"/>
                    </a:cubicBezTo>
                    <a:cubicBezTo>
                      <a:pt x="385" y="109"/>
                      <a:pt x="385" y="109"/>
                      <a:pt x="385" y="109"/>
                    </a:cubicBezTo>
                    <a:cubicBezTo>
                      <a:pt x="385" y="109"/>
                      <a:pt x="385" y="108"/>
                      <a:pt x="385" y="108"/>
                    </a:cubicBezTo>
                    <a:cubicBezTo>
                      <a:pt x="385" y="108"/>
                      <a:pt x="383" y="109"/>
                      <a:pt x="383" y="110"/>
                    </a:cubicBezTo>
                    <a:cubicBezTo>
                      <a:pt x="382" y="110"/>
                      <a:pt x="380" y="110"/>
                      <a:pt x="380" y="111"/>
                    </a:cubicBezTo>
                    <a:cubicBezTo>
                      <a:pt x="380" y="111"/>
                      <a:pt x="380" y="111"/>
                      <a:pt x="380" y="111"/>
                    </a:cubicBezTo>
                    <a:cubicBezTo>
                      <a:pt x="380" y="112"/>
                      <a:pt x="380" y="112"/>
                      <a:pt x="379" y="112"/>
                    </a:cubicBezTo>
                    <a:cubicBezTo>
                      <a:pt x="379" y="112"/>
                      <a:pt x="379" y="111"/>
                      <a:pt x="380" y="111"/>
                    </a:cubicBezTo>
                    <a:cubicBezTo>
                      <a:pt x="380" y="111"/>
                      <a:pt x="381" y="110"/>
                      <a:pt x="381" y="110"/>
                    </a:cubicBezTo>
                    <a:cubicBezTo>
                      <a:pt x="381" y="109"/>
                      <a:pt x="380" y="110"/>
                      <a:pt x="379" y="111"/>
                    </a:cubicBezTo>
                    <a:cubicBezTo>
                      <a:pt x="379" y="111"/>
                      <a:pt x="378" y="111"/>
                      <a:pt x="378" y="111"/>
                    </a:cubicBezTo>
                    <a:cubicBezTo>
                      <a:pt x="378" y="111"/>
                      <a:pt x="377" y="113"/>
                      <a:pt x="377" y="113"/>
                    </a:cubicBezTo>
                    <a:cubicBezTo>
                      <a:pt x="377" y="112"/>
                      <a:pt x="377" y="112"/>
                      <a:pt x="377" y="112"/>
                    </a:cubicBezTo>
                    <a:cubicBezTo>
                      <a:pt x="377" y="112"/>
                      <a:pt x="377" y="111"/>
                      <a:pt x="376" y="111"/>
                    </a:cubicBezTo>
                    <a:cubicBezTo>
                      <a:pt x="376" y="112"/>
                      <a:pt x="377" y="112"/>
                      <a:pt x="376" y="112"/>
                    </a:cubicBezTo>
                    <a:cubicBezTo>
                      <a:pt x="376" y="113"/>
                      <a:pt x="375" y="113"/>
                      <a:pt x="374" y="113"/>
                    </a:cubicBezTo>
                    <a:cubicBezTo>
                      <a:pt x="375" y="112"/>
                      <a:pt x="375" y="112"/>
                      <a:pt x="374" y="113"/>
                    </a:cubicBezTo>
                    <a:cubicBezTo>
                      <a:pt x="374" y="113"/>
                      <a:pt x="374" y="113"/>
                      <a:pt x="373" y="113"/>
                    </a:cubicBezTo>
                    <a:cubicBezTo>
                      <a:pt x="373" y="114"/>
                      <a:pt x="373" y="113"/>
                      <a:pt x="373" y="113"/>
                    </a:cubicBezTo>
                    <a:cubicBezTo>
                      <a:pt x="372" y="114"/>
                      <a:pt x="372" y="114"/>
                      <a:pt x="372" y="114"/>
                    </a:cubicBezTo>
                    <a:cubicBezTo>
                      <a:pt x="371" y="114"/>
                      <a:pt x="371" y="115"/>
                      <a:pt x="370" y="115"/>
                    </a:cubicBezTo>
                    <a:cubicBezTo>
                      <a:pt x="371" y="114"/>
                      <a:pt x="373" y="113"/>
                      <a:pt x="374" y="112"/>
                    </a:cubicBezTo>
                    <a:cubicBezTo>
                      <a:pt x="372" y="112"/>
                      <a:pt x="371" y="114"/>
                      <a:pt x="369" y="115"/>
                    </a:cubicBezTo>
                    <a:cubicBezTo>
                      <a:pt x="369" y="114"/>
                      <a:pt x="369" y="114"/>
                      <a:pt x="369" y="114"/>
                    </a:cubicBezTo>
                    <a:cubicBezTo>
                      <a:pt x="369" y="114"/>
                      <a:pt x="370" y="114"/>
                      <a:pt x="370" y="113"/>
                    </a:cubicBezTo>
                    <a:cubicBezTo>
                      <a:pt x="370" y="113"/>
                      <a:pt x="369" y="114"/>
                      <a:pt x="369" y="114"/>
                    </a:cubicBezTo>
                    <a:cubicBezTo>
                      <a:pt x="369" y="115"/>
                      <a:pt x="367" y="115"/>
                      <a:pt x="367" y="115"/>
                    </a:cubicBezTo>
                    <a:cubicBezTo>
                      <a:pt x="366" y="115"/>
                      <a:pt x="364" y="116"/>
                      <a:pt x="364" y="116"/>
                    </a:cubicBezTo>
                    <a:cubicBezTo>
                      <a:pt x="364" y="116"/>
                      <a:pt x="362" y="117"/>
                      <a:pt x="362" y="117"/>
                    </a:cubicBezTo>
                    <a:cubicBezTo>
                      <a:pt x="362" y="117"/>
                      <a:pt x="363" y="117"/>
                      <a:pt x="363" y="116"/>
                    </a:cubicBezTo>
                    <a:cubicBezTo>
                      <a:pt x="362" y="116"/>
                      <a:pt x="361" y="116"/>
                      <a:pt x="361" y="117"/>
                    </a:cubicBezTo>
                    <a:cubicBezTo>
                      <a:pt x="362" y="117"/>
                      <a:pt x="361" y="117"/>
                      <a:pt x="360" y="117"/>
                    </a:cubicBezTo>
                    <a:cubicBezTo>
                      <a:pt x="359" y="117"/>
                      <a:pt x="359" y="117"/>
                      <a:pt x="358" y="117"/>
                    </a:cubicBezTo>
                    <a:cubicBezTo>
                      <a:pt x="359" y="117"/>
                      <a:pt x="357" y="117"/>
                      <a:pt x="357" y="117"/>
                    </a:cubicBezTo>
                    <a:cubicBezTo>
                      <a:pt x="357" y="118"/>
                      <a:pt x="357" y="118"/>
                      <a:pt x="357" y="118"/>
                    </a:cubicBezTo>
                    <a:cubicBezTo>
                      <a:pt x="356" y="118"/>
                      <a:pt x="356" y="118"/>
                      <a:pt x="356" y="118"/>
                    </a:cubicBezTo>
                    <a:cubicBezTo>
                      <a:pt x="356" y="117"/>
                      <a:pt x="356" y="117"/>
                      <a:pt x="356" y="117"/>
                    </a:cubicBezTo>
                    <a:cubicBezTo>
                      <a:pt x="356" y="117"/>
                      <a:pt x="355" y="117"/>
                      <a:pt x="355" y="117"/>
                    </a:cubicBezTo>
                    <a:cubicBezTo>
                      <a:pt x="355" y="117"/>
                      <a:pt x="355" y="117"/>
                      <a:pt x="356" y="117"/>
                    </a:cubicBezTo>
                    <a:cubicBezTo>
                      <a:pt x="354" y="117"/>
                      <a:pt x="357" y="116"/>
                      <a:pt x="357" y="116"/>
                    </a:cubicBezTo>
                    <a:cubicBezTo>
                      <a:pt x="357" y="116"/>
                      <a:pt x="357" y="116"/>
                      <a:pt x="357" y="115"/>
                    </a:cubicBezTo>
                    <a:cubicBezTo>
                      <a:pt x="357" y="115"/>
                      <a:pt x="357" y="115"/>
                      <a:pt x="358" y="115"/>
                    </a:cubicBezTo>
                    <a:cubicBezTo>
                      <a:pt x="358" y="115"/>
                      <a:pt x="359" y="115"/>
                      <a:pt x="360" y="114"/>
                    </a:cubicBezTo>
                    <a:cubicBezTo>
                      <a:pt x="361" y="114"/>
                      <a:pt x="362" y="115"/>
                      <a:pt x="362" y="114"/>
                    </a:cubicBezTo>
                    <a:cubicBezTo>
                      <a:pt x="362" y="113"/>
                      <a:pt x="365" y="114"/>
                      <a:pt x="365" y="113"/>
                    </a:cubicBezTo>
                    <a:cubicBezTo>
                      <a:pt x="366" y="112"/>
                      <a:pt x="368" y="112"/>
                      <a:pt x="369" y="111"/>
                    </a:cubicBezTo>
                    <a:cubicBezTo>
                      <a:pt x="368" y="111"/>
                      <a:pt x="367" y="112"/>
                      <a:pt x="366" y="112"/>
                    </a:cubicBezTo>
                    <a:cubicBezTo>
                      <a:pt x="365" y="112"/>
                      <a:pt x="363" y="112"/>
                      <a:pt x="363" y="113"/>
                    </a:cubicBezTo>
                    <a:cubicBezTo>
                      <a:pt x="363" y="113"/>
                      <a:pt x="362" y="113"/>
                      <a:pt x="361" y="112"/>
                    </a:cubicBezTo>
                    <a:cubicBezTo>
                      <a:pt x="361" y="111"/>
                      <a:pt x="363" y="111"/>
                      <a:pt x="364" y="110"/>
                    </a:cubicBezTo>
                    <a:cubicBezTo>
                      <a:pt x="366" y="109"/>
                      <a:pt x="367" y="108"/>
                      <a:pt x="369" y="108"/>
                    </a:cubicBezTo>
                    <a:cubicBezTo>
                      <a:pt x="370" y="107"/>
                      <a:pt x="370" y="107"/>
                      <a:pt x="371" y="107"/>
                    </a:cubicBezTo>
                    <a:cubicBezTo>
                      <a:pt x="372" y="106"/>
                      <a:pt x="372" y="106"/>
                      <a:pt x="373" y="105"/>
                    </a:cubicBezTo>
                    <a:cubicBezTo>
                      <a:pt x="375" y="105"/>
                      <a:pt x="375" y="103"/>
                      <a:pt x="376" y="102"/>
                    </a:cubicBezTo>
                    <a:cubicBezTo>
                      <a:pt x="377" y="101"/>
                      <a:pt x="379" y="101"/>
                      <a:pt x="380" y="101"/>
                    </a:cubicBezTo>
                    <a:cubicBezTo>
                      <a:pt x="381" y="101"/>
                      <a:pt x="383" y="100"/>
                      <a:pt x="384" y="100"/>
                    </a:cubicBezTo>
                    <a:cubicBezTo>
                      <a:pt x="385" y="99"/>
                      <a:pt x="388" y="98"/>
                      <a:pt x="389" y="99"/>
                    </a:cubicBezTo>
                    <a:cubicBezTo>
                      <a:pt x="388" y="100"/>
                      <a:pt x="389" y="100"/>
                      <a:pt x="390" y="100"/>
                    </a:cubicBezTo>
                    <a:cubicBezTo>
                      <a:pt x="390" y="100"/>
                      <a:pt x="391" y="100"/>
                      <a:pt x="392" y="100"/>
                    </a:cubicBezTo>
                    <a:cubicBezTo>
                      <a:pt x="392" y="99"/>
                      <a:pt x="392" y="99"/>
                      <a:pt x="393" y="100"/>
                    </a:cubicBezTo>
                    <a:cubicBezTo>
                      <a:pt x="393" y="100"/>
                      <a:pt x="393" y="100"/>
                      <a:pt x="393" y="100"/>
                    </a:cubicBezTo>
                    <a:cubicBezTo>
                      <a:pt x="394" y="100"/>
                      <a:pt x="395" y="101"/>
                      <a:pt x="397" y="101"/>
                    </a:cubicBezTo>
                    <a:cubicBezTo>
                      <a:pt x="397" y="101"/>
                      <a:pt x="397" y="100"/>
                      <a:pt x="396" y="100"/>
                    </a:cubicBezTo>
                    <a:cubicBezTo>
                      <a:pt x="396" y="100"/>
                      <a:pt x="395" y="100"/>
                      <a:pt x="395" y="100"/>
                    </a:cubicBezTo>
                    <a:cubicBezTo>
                      <a:pt x="395" y="100"/>
                      <a:pt x="395" y="99"/>
                      <a:pt x="394" y="99"/>
                    </a:cubicBezTo>
                    <a:cubicBezTo>
                      <a:pt x="393" y="99"/>
                      <a:pt x="393" y="98"/>
                      <a:pt x="392" y="98"/>
                    </a:cubicBezTo>
                    <a:cubicBezTo>
                      <a:pt x="392" y="97"/>
                      <a:pt x="394" y="97"/>
                      <a:pt x="394" y="97"/>
                    </a:cubicBezTo>
                    <a:cubicBezTo>
                      <a:pt x="396" y="96"/>
                      <a:pt x="397" y="96"/>
                      <a:pt x="398" y="95"/>
                    </a:cubicBezTo>
                    <a:cubicBezTo>
                      <a:pt x="399" y="95"/>
                      <a:pt x="400" y="95"/>
                      <a:pt x="401" y="95"/>
                    </a:cubicBezTo>
                    <a:cubicBezTo>
                      <a:pt x="401" y="95"/>
                      <a:pt x="402" y="95"/>
                      <a:pt x="402" y="94"/>
                    </a:cubicBezTo>
                    <a:cubicBezTo>
                      <a:pt x="400" y="94"/>
                      <a:pt x="398" y="95"/>
                      <a:pt x="396" y="95"/>
                    </a:cubicBezTo>
                    <a:cubicBezTo>
                      <a:pt x="395" y="96"/>
                      <a:pt x="395" y="97"/>
                      <a:pt x="394" y="97"/>
                    </a:cubicBezTo>
                    <a:cubicBezTo>
                      <a:pt x="393" y="97"/>
                      <a:pt x="392" y="97"/>
                      <a:pt x="392" y="96"/>
                    </a:cubicBezTo>
                    <a:cubicBezTo>
                      <a:pt x="391" y="97"/>
                      <a:pt x="391" y="97"/>
                      <a:pt x="390" y="97"/>
                    </a:cubicBezTo>
                    <a:cubicBezTo>
                      <a:pt x="390" y="96"/>
                      <a:pt x="391" y="96"/>
                      <a:pt x="391" y="96"/>
                    </a:cubicBezTo>
                    <a:cubicBezTo>
                      <a:pt x="391" y="96"/>
                      <a:pt x="390" y="96"/>
                      <a:pt x="390" y="96"/>
                    </a:cubicBezTo>
                    <a:cubicBezTo>
                      <a:pt x="390" y="96"/>
                      <a:pt x="390" y="96"/>
                      <a:pt x="389" y="96"/>
                    </a:cubicBezTo>
                    <a:cubicBezTo>
                      <a:pt x="388" y="97"/>
                      <a:pt x="386" y="97"/>
                      <a:pt x="385" y="97"/>
                    </a:cubicBezTo>
                    <a:cubicBezTo>
                      <a:pt x="384" y="98"/>
                      <a:pt x="384" y="98"/>
                      <a:pt x="383" y="98"/>
                    </a:cubicBezTo>
                    <a:cubicBezTo>
                      <a:pt x="382" y="99"/>
                      <a:pt x="382" y="99"/>
                      <a:pt x="381" y="99"/>
                    </a:cubicBezTo>
                    <a:cubicBezTo>
                      <a:pt x="379" y="99"/>
                      <a:pt x="378" y="100"/>
                      <a:pt x="376" y="100"/>
                    </a:cubicBezTo>
                    <a:cubicBezTo>
                      <a:pt x="376" y="100"/>
                      <a:pt x="375" y="100"/>
                      <a:pt x="375" y="101"/>
                    </a:cubicBezTo>
                    <a:cubicBezTo>
                      <a:pt x="375" y="101"/>
                      <a:pt x="375" y="102"/>
                      <a:pt x="374" y="102"/>
                    </a:cubicBezTo>
                    <a:cubicBezTo>
                      <a:pt x="374" y="102"/>
                      <a:pt x="374" y="102"/>
                      <a:pt x="373" y="102"/>
                    </a:cubicBezTo>
                    <a:cubicBezTo>
                      <a:pt x="373" y="102"/>
                      <a:pt x="372" y="102"/>
                      <a:pt x="371" y="102"/>
                    </a:cubicBezTo>
                    <a:cubicBezTo>
                      <a:pt x="370" y="103"/>
                      <a:pt x="369" y="103"/>
                      <a:pt x="368" y="104"/>
                    </a:cubicBezTo>
                    <a:cubicBezTo>
                      <a:pt x="367" y="104"/>
                      <a:pt x="365" y="105"/>
                      <a:pt x="366" y="105"/>
                    </a:cubicBezTo>
                    <a:cubicBezTo>
                      <a:pt x="366" y="106"/>
                      <a:pt x="365" y="105"/>
                      <a:pt x="365" y="106"/>
                    </a:cubicBezTo>
                    <a:cubicBezTo>
                      <a:pt x="364" y="106"/>
                      <a:pt x="364" y="106"/>
                      <a:pt x="363" y="106"/>
                    </a:cubicBezTo>
                    <a:cubicBezTo>
                      <a:pt x="363" y="107"/>
                      <a:pt x="362" y="107"/>
                      <a:pt x="361" y="107"/>
                    </a:cubicBezTo>
                    <a:cubicBezTo>
                      <a:pt x="361" y="107"/>
                      <a:pt x="360" y="107"/>
                      <a:pt x="360" y="107"/>
                    </a:cubicBezTo>
                    <a:cubicBezTo>
                      <a:pt x="360" y="107"/>
                      <a:pt x="360" y="107"/>
                      <a:pt x="360" y="107"/>
                    </a:cubicBezTo>
                    <a:cubicBezTo>
                      <a:pt x="360" y="106"/>
                      <a:pt x="360" y="106"/>
                      <a:pt x="360" y="107"/>
                    </a:cubicBezTo>
                    <a:cubicBezTo>
                      <a:pt x="361" y="106"/>
                      <a:pt x="359" y="106"/>
                      <a:pt x="358" y="106"/>
                    </a:cubicBezTo>
                    <a:cubicBezTo>
                      <a:pt x="358" y="106"/>
                      <a:pt x="360" y="106"/>
                      <a:pt x="360" y="106"/>
                    </a:cubicBezTo>
                    <a:cubicBezTo>
                      <a:pt x="360" y="107"/>
                      <a:pt x="359" y="107"/>
                      <a:pt x="359" y="107"/>
                    </a:cubicBezTo>
                    <a:cubicBezTo>
                      <a:pt x="359" y="107"/>
                      <a:pt x="360" y="107"/>
                      <a:pt x="360" y="108"/>
                    </a:cubicBezTo>
                    <a:cubicBezTo>
                      <a:pt x="360" y="108"/>
                      <a:pt x="360" y="108"/>
                      <a:pt x="359" y="109"/>
                    </a:cubicBezTo>
                    <a:cubicBezTo>
                      <a:pt x="359" y="109"/>
                      <a:pt x="358" y="110"/>
                      <a:pt x="357" y="110"/>
                    </a:cubicBezTo>
                    <a:cubicBezTo>
                      <a:pt x="355" y="111"/>
                      <a:pt x="353" y="110"/>
                      <a:pt x="351" y="111"/>
                    </a:cubicBezTo>
                    <a:cubicBezTo>
                      <a:pt x="352" y="111"/>
                      <a:pt x="353" y="111"/>
                      <a:pt x="354" y="111"/>
                    </a:cubicBezTo>
                    <a:cubicBezTo>
                      <a:pt x="353" y="112"/>
                      <a:pt x="351" y="113"/>
                      <a:pt x="350" y="113"/>
                    </a:cubicBezTo>
                    <a:cubicBezTo>
                      <a:pt x="350" y="113"/>
                      <a:pt x="350" y="113"/>
                      <a:pt x="350" y="112"/>
                    </a:cubicBezTo>
                    <a:cubicBezTo>
                      <a:pt x="349" y="113"/>
                      <a:pt x="349" y="113"/>
                      <a:pt x="348" y="113"/>
                    </a:cubicBezTo>
                    <a:cubicBezTo>
                      <a:pt x="349" y="113"/>
                      <a:pt x="349" y="112"/>
                      <a:pt x="350" y="112"/>
                    </a:cubicBezTo>
                    <a:cubicBezTo>
                      <a:pt x="350" y="112"/>
                      <a:pt x="350" y="112"/>
                      <a:pt x="350" y="111"/>
                    </a:cubicBezTo>
                    <a:cubicBezTo>
                      <a:pt x="349" y="112"/>
                      <a:pt x="348" y="113"/>
                      <a:pt x="347" y="113"/>
                    </a:cubicBezTo>
                    <a:cubicBezTo>
                      <a:pt x="347" y="113"/>
                      <a:pt x="347" y="113"/>
                      <a:pt x="347" y="112"/>
                    </a:cubicBezTo>
                    <a:cubicBezTo>
                      <a:pt x="347" y="112"/>
                      <a:pt x="346" y="113"/>
                      <a:pt x="346" y="113"/>
                    </a:cubicBezTo>
                    <a:cubicBezTo>
                      <a:pt x="347" y="113"/>
                      <a:pt x="347" y="113"/>
                      <a:pt x="346" y="114"/>
                    </a:cubicBezTo>
                    <a:cubicBezTo>
                      <a:pt x="345" y="114"/>
                      <a:pt x="344" y="113"/>
                      <a:pt x="344" y="114"/>
                    </a:cubicBezTo>
                    <a:cubicBezTo>
                      <a:pt x="344" y="114"/>
                      <a:pt x="344" y="114"/>
                      <a:pt x="344" y="114"/>
                    </a:cubicBezTo>
                    <a:cubicBezTo>
                      <a:pt x="343" y="115"/>
                      <a:pt x="343" y="115"/>
                      <a:pt x="342" y="115"/>
                    </a:cubicBezTo>
                    <a:cubicBezTo>
                      <a:pt x="342" y="115"/>
                      <a:pt x="340" y="116"/>
                      <a:pt x="339" y="116"/>
                    </a:cubicBezTo>
                    <a:cubicBezTo>
                      <a:pt x="340" y="116"/>
                      <a:pt x="340" y="116"/>
                      <a:pt x="341" y="116"/>
                    </a:cubicBezTo>
                    <a:cubicBezTo>
                      <a:pt x="340" y="116"/>
                      <a:pt x="339" y="116"/>
                      <a:pt x="338" y="116"/>
                    </a:cubicBezTo>
                    <a:cubicBezTo>
                      <a:pt x="338" y="117"/>
                      <a:pt x="338" y="117"/>
                      <a:pt x="337" y="117"/>
                    </a:cubicBezTo>
                    <a:cubicBezTo>
                      <a:pt x="337" y="117"/>
                      <a:pt x="336" y="117"/>
                      <a:pt x="336" y="118"/>
                    </a:cubicBezTo>
                    <a:cubicBezTo>
                      <a:pt x="336" y="118"/>
                      <a:pt x="336" y="118"/>
                      <a:pt x="336" y="118"/>
                    </a:cubicBezTo>
                    <a:cubicBezTo>
                      <a:pt x="336" y="118"/>
                      <a:pt x="335" y="119"/>
                      <a:pt x="335" y="119"/>
                    </a:cubicBezTo>
                    <a:cubicBezTo>
                      <a:pt x="335" y="119"/>
                      <a:pt x="336" y="119"/>
                      <a:pt x="336" y="119"/>
                    </a:cubicBezTo>
                    <a:cubicBezTo>
                      <a:pt x="336" y="119"/>
                      <a:pt x="337" y="118"/>
                      <a:pt x="338" y="119"/>
                    </a:cubicBezTo>
                    <a:cubicBezTo>
                      <a:pt x="338" y="119"/>
                      <a:pt x="339" y="118"/>
                      <a:pt x="339" y="119"/>
                    </a:cubicBezTo>
                    <a:cubicBezTo>
                      <a:pt x="339" y="120"/>
                      <a:pt x="340" y="119"/>
                      <a:pt x="340" y="119"/>
                    </a:cubicBezTo>
                    <a:cubicBezTo>
                      <a:pt x="340" y="119"/>
                      <a:pt x="340" y="120"/>
                      <a:pt x="340" y="120"/>
                    </a:cubicBezTo>
                    <a:cubicBezTo>
                      <a:pt x="340" y="120"/>
                      <a:pt x="340" y="121"/>
                      <a:pt x="340" y="121"/>
                    </a:cubicBezTo>
                    <a:cubicBezTo>
                      <a:pt x="340" y="121"/>
                      <a:pt x="340" y="121"/>
                      <a:pt x="340" y="121"/>
                    </a:cubicBezTo>
                    <a:cubicBezTo>
                      <a:pt x="340" y="121"/>
                      <a:pt x="340" y="121"/>
                      <a:pt x="339" y="121"/>
                    </a:cubicBezTo>
                    <a:cubicBezTo>
                      <a:pt x="339" y="121"/>
                      <a:pt x="339" y="121"/>
                      <a:pt x="338" y="122"/>
                    </a:cubicBezTo>
                    <a:cubicBezTo>
                      <a:pt x="337" y="122"/>
                      <a:pt x="336" y="122"/>
                      <a:pt x="336" y="123"/>
                    </a:cubicBezTo>
                    <a:cubicBezTo>
                      <a:pt x="335" y="123"/>
                      <a:pt x="334" y="123"/>
                      <a:pt x="333" y="123"/>
                    </a:cubicBezTo>
                    <a:cubicBezTo>
                      <a:pt x="332" y="123"/>
                      <a:pt x="332" y="124"/>
                      <a:pt x="331" y="124"/>
                    </a:cubicBezTo>
                    <a:cubicBezTo>
                      <a:pt x="331" y="124"/>
                      <a:pt x="330" y="125"/>
                      <a:pt x="330" y="125"/>
                    </a:cubicBezTo>
                    <a:cubicBezTo>
                      <a:pt x="329" y="125"/>
                      <a:pt x="329" y="125"/>
                      <a:pt x="329" y="125"/>
                    </a:cubicBezTo>
                    <a:cubicBezTo>
                      <a:pt x="329" y="125"/>
                      <a:pt x="329" y="125"/>
                      <a:pt x="329" y="125"/>
                    </a:cubicBezTo>
                    <a:cubicBezTo>
                      <a:pt x="329" y="126"/>
                      <a:pt x="327" y="126"/>
                      <a:pt x="327" y="126"/>
                    </a:cubicBezTo>
                    <a:cubicBezTo>
                      <a:pt x="326" y="126"/>
                      <a:pt x="325" y="126"/>
                      <a:pt x="324" y="127"/>
                    </a:cubicBezTo>
                    <a:cubicBezTo>
                      <a:pt x="325" y="127"/>
                      <a:pt x="326" y="126"/>
                      <a:pt x="327" y="126"/>
                    </a:cubicBezTo>
                    <a:cubicBezTo>
                      <a:pt x="327" y="127"/>
                      <a:pt x="326" y="127"/>
                      <a:pt x="325" y="127"/>
                    </a:cubicBezTo>
                    <a:cubicBezTo>
                      <a:pt x="326" y="127"/>
                      <a:pt x="326" y="127"/>
                      <a:pt x="326" y="127"/>
                    </a:cubicBezTo>
                    <a:cubicBezTo>
                      <a:pt x="326" y="127"/>
                      <a:pt x="324" y="128"/>
                      <a:pt x="324" y="128"/>
                    </a:cubicBezTo>
                    <a:cubicBezTo>
                      <a:pt x="324" y="128"/>
                      <a:pt x="324" y="128"/>
                      <a:pt x="324" y="128"/>
                    </a:cubicBezTo>
                    <a:cubicBezTo>
                      <a:pt x="323" y="128"/>
                      <a:pt x="323" y="129"/>
                      <a:pt x="323" y="129"/>
                    </a:cubicBezTo>
                    <a:cubicBezTo>
                      <a:pt x="322" y="129"/>
                      <a:pt x="323" y="128"/>
                      <a:pt x="323" y="128"/>
                    </a:cubicBezTo>
                    <a:cubicBezTo>
                      <a:pt x="323" y="128"/>
                      <a:pt x="322" y="128"/>
                      <a:pt x="322" y="128"/>
                    </a:cubicBezTo>
                    <a:cubicBezTo>
                      <a:pt x="322" y="129"/>
                      <a:pt x="322" y="129"/>
                      <a:pt x="321" y="128"/>
                    </a:cubicBezTo>
                    <a:cubicBezTo>
                      <a:pt x="321" y="128"/>
                      <a:pt x="321" y="129"/>
                      <a:pt x="321" y="129"/>
                    </a:cubicBezTo>
                    <a:cubicBezTo>
                      <a:pt x="321" y="129"/>
                      <a:pt x="320" y="129"/>
                      <a:pt x="320" y="129"/>
                    </a:cubicBezTo>
                    <a:cubicBezTo>
                      <a:pt x="320" y="129"/>
                      <a:pt x="320" y="129"/>
                      <a:pt x="320" y="129"/>
                    </a:cubicBezTo>
                    <a:cubicBezTo>
                      <a:pt x="319" y="129"/>
                      <a:pt x="319" y="129"/>
                      <a:pt x="318" y="129"/>
                    </a:cubicBezTo>
                    <a:cubicBezTo>
                      <a:pt x="318" y="129"/>
                      <a:pt x="317" y="129"/>
                      <a:pt x="317" y="129"/>
                    </a:cubicBezTo>
                    <a:cubicBezTo>
                      <a:pt x="316" y="129"/>
                      <a:pt x="316" y="130"/>
                      <a:pt x="315" y="130"/>
                    </a:cubicBezTo>
                    <a:cubicBezTo>
                      <a:pt x="315" y="130"/>
                      <a:pt x="315" y="130"/>
                      <a:pt x="314" y="131"/>
                    </a:cubicBezTo>
                    <a:cubicBezTo>
                      <a:pt x="314" y="131"/>
                      <a:pt x="313" y="131"/>
                      <a:pt x="313" y="131"/>
                    </a:cubicBezTo>
                    <a:cubicBezTo>
                      <a:pt x="313" y="131"/>
                      <a:pt x="313" y="131"/>
                      <a:pt x="312" y="131"/>
                    </a:cubicBezTo>
                    <a:cubicBezTo>
                      <a:pt x="312" y="131"/>
                      <a:pt x="312" y="131"/>
                      <a:pt x="312" y="131"/>
                    </a:cubicBezTo>
                    <a:cubicBezTo>
                      <a:pt x="312" y="132"/>
                      <a:pt x="311" y="131"/>
                      <a:pt x="311" y="132"/>
                    </a:cubicBezTo>
                    <a:cubicBezTo>
                      <a:pt x="311" y="132"/>
                      <a:pt x="310" y="132"/>
                      <a:pt x="310" y="132"/>
                    </a:cubicBezTo>
                    <a:cubicBezTo>
                      <a:pt x="310" y="132"/>
                      <a:pt x="309" y="132"/>
                      <a:pt x="309" y="132"/>
                    </a:cubicBezTo>
                    <a:cubicBezTo>
                      <a:pt x="309" y="132"/>
                      <a:pt x="308" y="132"/>
                      <a:pt x="308" y="133"/>
                    </a:cubicBezTo>
                    <a:cubicBezTo>
                      <a:pt x="308" y="133"/>
                      <a:pt x="307" y="133"/>
                      <a:pt x="306" y="133"/>
                    </a:cubicBezTo>
                    <a:cubicBezTo>
                      <a:pt x="306" y="133"/>
                      <a:pt x="306" y="134"/>
                      <a:pt x="305" y="134"/>
                    </a:cubicBezTo>
                    <a:cubicBezTo>
                      <a:pt x="305" y="134"/>
                      <a:pt x="305" y="134"/>
                      <a:pt x="305" y="134"/>
                    </a:cubicBezTo>
                    <a:cubicBezTo>
                      <a:pt x="305" y="134"/>
                      <a:pt x="304" y="134"/>
                      <a:pt x="304" y="134"/>
                    </a:cubicBezTo>
                    <a:cubicBezTo>
                      <a:pt x="304" y="134"/>
                      <a:pt x="304" y="134"/>
                      <a:pt x="303" y="134"/>
                    </a:cubicBezTo>
                    <a:cubicBezTo>
                      <a:pt x="303" y="134"/>
                      <a:pt x="303" y="134"/>
                      <a:pt x="303" y="134"/>
                    </a:cubicBezTo>
                    <a:cubicBezTo>
                      <a:pt x="303" y="134"/>
                      <a:pt x="302" y="134"/>
                      <a:pt x="302" y="134"/>
                    </a:cubicBezTo>
                    <a:cubicBezTo>
                      <a:pt x="302" y="134"/>
                      <a:pt x="302" y="134"/>
                      <a:pt x="302" y="134"/>
                    </a:cubicBezTo>
                    <a:cubicBezTo>
                      <a:pt x="302" y="135"/>
                      <a:pt x="301" y="136"/>
                      <a:pt x="301" y="135"/>
                    </a:cubicBezTo>
                    <a:cubicBezTo>
                      <a:pt x="301" y="134"/>
                      <a:pt x="300" y="135"/>
                      <a:pt x="300" y="135"/>
                    </a:cubicBezTo>
                    <a:cubicBezTo>
                      <a:pt x="298" y="136"/>
                      <a:pt x="297" y="136"/>
                      <a:pt x="296" y="137"/>
                    </a:cubicBezTo>
                    <a:cubicBezTo>
                      <a:pt x="296" y="137"/>
                      <a:pt x="297" y="136"/>
                      <a:pt x="298" y="137"/>
                    </a:cubicBezTo>
                    <a:cubicBezTo>
                      <a:pt x="297" y="137"/>
                      <a:pt x="296" y="137"/>
                      <a:pt x="296" y="137"/>
                    </a:cubicBezTo>
                    <a:cubicBezTo>
                      <a:pt x="297" y="138"/>
                      <a:pt x="295" y="138"/>
                      <a:pt x="294" y="139"/>
                    </a:cubicBezTo>
                    <a:cubicBezTo>
                      <a:pt x="294" y="139"/>
                      <a:pt x="293" y="139"/>
                      <a:pt x="293" y="139"/>
                    </a:cubicBezTo>
                    <a:cubicBezTo>
                      <a:pt x="293" y="139"/>
                      <a:pt x="293" y="139"/>
                      <a:pt x="292" y="139"/>
                    </a:cubicBezTo>
                    <a:cubicBezTo>
                      <a:pt x="292" y="139"/>
                      <a:pt x="292" y="140"/>
                      <a:pt x="292" y="140"/>
                    </a:cubicBezTo>
                    <a:cubicBezTo>
                      <a:pt x="291" y="140"/>
                      <a:pt x="292" y="139"/>
                      <a:pt x="291" y="139"/>
                    </a:cubicBezTo>
                    <a:cubicBezTo>
                      <a:pt x="291" y="139"/>
                      <a:pt x="289" y="141"/>
                      <a:pt x="289" y="141"/>
                    </a:cubicBezTo>
                    <a:cubicBezTo>
                      <a:pt x="289" y="139"/>
                      <a:pt x="288" y="141"/>
                      <a:pt x="288" y="141"/>
                    </a:cubicBezTo>
                    <a:cubicBezTo>
                      <a:pt x="287" y="141"/>
                      <a:pt x="287" y="141"/>
                      <a:pt x="286" y="141"/>
                    </a:cubicBezTo>
                    <a:cubicBezTo>
                      <a:pt x="286" y="141"/>
                      <a:pt x="286" y="141"/>
                      <a:pt x="286" y="141"/>
                    </a:cubicBezTo>
                    <a:cubicBezTo>
                      <a:pt x="285" y="142"/>
                      <a:pt x="285" y="142"/>
                      <a:pt x="284" y="142"/>
                    </a:cubicBezTo>
                    <a:cubicBezTo>
                      <a:pt x="284" y="142"/>
                      <a:pt x="285" y="141"/>
                      <a:pt x="284" y="141"/>
                    </a:cubicBezTo>
                    <a:cubicBezTo>
                      <a:pt x="283" y="141"/>
                      <a:pt x="283" y="141"/>
                      <a:pt x="283" y="142"/>
                    </a:cubicBezTo>
                    <a:cubicBezTo>
                      <a:pt x="283" y="142"/>
                      <a:pt x="282" y="142"/>
                      <a:pt x="282" y="142"/>
                    </a:cubicBezTo>
                    <a:cubicBezTo>
                      <a:pt x="282" y="142"/>
                      <a:pt x="281" y="142"/>
                      <a:pt x="281" y="143"/>
                    </a:cubicBezTo>
                    <a:cubicBezTo>
                      <a:pt x="280" y="143"/>
                      <a:pt x="281" y="143"/>
                      <a:pt x="281" y="143"/>
                    </a:cubicBezTo>
                    <a:cubicBezTo>
                      <a:pt x="281" y="144"/>
                      <a:pt x="279" y="144"/>
                      <a:pt x="279" y="144"/>
                    </a:cubicBezTo>
                    <a:cubicBezTo>
                      <a:pt x="279" y="144"/>
                      <a:pt x="279" y="143"/>
                      <a:pt x="279" y="143"/>
                    </a:cubicBezTo>
                    <a:cubicBezTo>
                      <a:pt x="279" y="143"/>
                      <a:pt x="278" y="143"/>
                      <a:pt x="278" y="143"/>
                    </a:cubicBezTo>
                    <a:cubicBezTo>
                      <a:pt x="277" y="144"/>
                      <a:pt x="275" y="144"/>
                      <a:pt x="274" y="145"/>
                    </a:cubicBezTo>
                    <a:cubicBezTo>
                      <a:pt x="275" y="145"/>
                      <a:pt x="276" y="144"/>
                      <a:pt x="277" y="144"/>
                    </a:cubicBezTo>
                    <a:cubicBezTo>
                      <a:pt x="277" y="145"/>
                      <a:pt x="276" y="145"/>
                      <a:pt x="275" y="145"/>
                    </a:cubicBezTo>
                    <a:cubicBezTo>
                      <a:pt x="275" y="145"/>
                      <a:pt x="275" y="145"/>
                      <a:pt x="274" y="145"/>
                    </a:cubicBezTo>
                    <a:cubicBezTo>
                      <a:pt x="274" y="145"/>
                      <a:pt x="273" y="145"/>
                      <a:pt x="274" y="145"/>
                    </a:cubicBezTo>
                    <a:cubicBezTo>
                      <a:pt x="273" y="146"/>
                      <a:pt x="272" y="145"/>
                      <a:pt x="271" y="145"/>
                    </a:cubicBezTo>
                    <a:cubicBezTo>
                      <a:pt x="270" y="146"/>
                      <a:pt x="269" y="146"/>
                      <a:pt x="269" y="147"/>
                    </a:cubicBezTo>
                    <a:cubicBezTo>
                      <a:pt x="268" y="147"/>
                      <a:pt x="267" y="147"/>
                      <a:pt x="267" y="147"/>
                    </a:cubicBezTo>
                    <a:cubicBezTo>
                      <a:pt x="267" y="148"/>
                      <a:pt x="269" y="146"/>
                      <a:pt x="269" y="146"/>
                    </a:cubicBezTo>
                    <a:cubicBezTo>
                      <a:pt x="269" y="147"/>
                      <a:pt x="270" y="146"/>
                      <a:pt x="269" y="147"/>
                    </a:cubicBezTo>
                    <a:cubicBezTo>
                      <a:pt x="270" y="147"/>
                      <a:pt x="270" y="147"/>
                      <a:pt x="271" y="147"/>
                    </a:cubicBezTo>
                    <a:cubicBezTo>
                      <a:pt x="270" y="148"/>
                      <a:pt x="269" y="147"/>
                      <a:pt x="268" y="148"/>
                    </a:cubicBezTo>
                    <a:cubicBezTo>
                      <a:pt x="268" y="148"/>
                      <a:pt x="269" y="148"/>
                      <a:pt x="269" y="148"/>
                    </a:cubicBezTo>
                    <a:cubicBezTo>
                      <a:pt x="269" y="148"/>
                      <a:pt x="269" y="148"/>
                      <a:pt x="269" y="148"/>
                    </a:cubicBezTo>
                    <a:cubicBezTo>
                      <a:pt x="269" y="148"/>
                      <a:pt x="270" y="148"/>
                      <a:pt x="271" y="148"/>
                    </a:cubicBezTo>
                    <a:cubicBezTo>
                      <a:pt x="270" y="148"/>
                      <a:pt x="269" y="148"/>
                      <a:pt x="269" y="148"/>
                    </a:cubicBezTo>
                    <a:cubicBezTo>
                      <a:pt x="268" y="148"/>
                      <a:pt x="267" y="149"/>
                      <a:pt x="268" y="148"/>
                    </a:cubicBezTo>
                    <a:cubicBezTo>
                      <a:pt x="267" y="148"/>
                      <a:pt x="267" y="149"/>
                      <a:pt x="267" y="149"/>
                    </a:cubicBezTo>
                    <a:cubicBezTo>
                      <a:pt x="267" y="149"/>
                      <a:pt x="267" y="149"/>
                      <a:pt x="267" y="149"/>
                    </a:cubicBezTo>
                    <a:cubicBezTo>
                      <a:pt x="266" y="149"/>
                      <a:pt x="265" y="150"/>
                      <a:pt x="266" y="150"/>
                    </a:cubicBezTo>
                    <a:cubicBezTo>
                      <a:pt x="266" y="150"/>
                      <a:pt x="266" y="150"/>
                      <a:pt x="266" y="150"/>
                    </a:cubicBezTo>
                    <a:cubicBezTo>
                      <a:pt x="266" y="150"/>
                      <a:pt x="266" y="150"/>
                      <a:pt x="266" y="150"/>
                    </a:cubicBezTo>
                    <a:cubicBezTo>
                      <a:pt x="266" y="150"/>
                      <a:pt x="266" y="150"/>
                      <a:pt x="266" y="150"/>
                    </a:cubicBezTo>
                    <a:cubicBezTo>
                      <a:pt x="265" y="150"/>
                      <a:pt x="265" y="150"/>
                      <a:pt x="265" y="150"/>
                    </a:cubicBezTo>
                    <a:cubicBezTo>
                      <a:pt x="265" y="150"/>
                      <a:pt x="265" y="150"/>
                      <a:pt x="266" y="149"/>
                    </a:cubicBezTo>
                    <a:cubicBezTo>
                      <a:pt x="265" y="150"/>
                      <a:pt x="265" y="150"/>
                      <a:pt x="265" y="150"/>
                    </a:cubicBezTo>
                    <a:cubicBezTo>
                      <a:pt x="265" y="149"/>
                      <a:pt x="267" y="148"/>
                      <a:pt x="267" y="148"/>
                    </a:cubicBezTo>
                    <a:cubicBezTo>
                      <a:pt x="267" y="148"/>
                      <a:pt x="266" y="148"/>
                      <a:pt x="266" y="148"/>
                    </a:cubicBezTo>
                    <a:cubicBezTo>
                      <a:pt x="266" y="148"/>
                      <a:pt x="266" y="149"/>
                      <a:pt x="265" y="149"/>
                    </a:cubicBezTo>
                    <a:cubicBezTo>
                      <a:pt x="265" y="149"/>
                      <a:pt x="265" y="149"/>
                      <a:pt x="265" y="149"/>
                    </a:cubicBezTo>
                    <a:cubicBezTo>
                      <a:pt x="265" y="149"/>
                      <a:pt x="265" y="149"/>
                      <a:pt x="265" y="149"/>
                    </a:cubicBezTo>
                    <a:cubicBezTo>
                      <a:pt x="264" y="149"/>
                      <a:pt x="264" y="149"/>
                      <a:pt x="264" y="150"/>
                    </a:cubicBezTo>
                    <a:cubicBezTo>
                      <a:pt x="265" y="150"/>
                      <a:pt x="263" y="151"/>
                      <a:pt x="263" y="150"/>
                    </a:cubicBezTo>
                    <a:cubicBezTo>
                      <a:pt x="263" y="150"/>
                      <a:pt x="263" y="150"/>
                      <a:pt x="263" y="150"/>
                    </a:cubicBezTo>
                    <a:cubicBezTo>
                      <a:pt x="263" y="149"/>
                      <a:pt x="260" y="151"/>
                      <a:pt x="260" y="151"/>
                    </a:cubicBezTo>
                    <a:cubicBezTo>
                      <a:pt x="260" y="151"/>
                      <a:pt x="260" y="151"/>
                      <a:pt x="260" y="151"/>
                    </a:cubicBezTo>
                    <a:cubicBezTo>
                      <a:pt x="260" y="151"/>
                      <a:pt x="259" y="151"/>
                      <a:pt x="259" y="151"/>
                    </a:cubicBezTo>
                    <a:cubicBezTo>
                      <a:pt x="258" y="151"/>
                      <a:pt x="258" y="151"/>
                      <a:pt x="257" y="151"/>
                    </a:cubicBezTo>
                    <a:cubicBezTo>
                      <a:pt x="257" y="151"/>
                      <a:pt x="255" y="152"/>
                      <a:pt x="255" y="152"/>
                    </a:cubicBezTo>
                    <a:cubicBezTo>
                      <a:pt x="255" y="152"/>
                      <a:pt x="256" y="151"/>
                      <a:pt x="256" y="151"/>
                    </a:cubicBezTo>
                    <a:cubicBezTo>
                      <a:pt x="255" y="151"/>
                      <a:pt x="254" y="152"/>
                      <a:pt x="254" y="153"/>
                    </a:cubicBezTo>
                    <a:cubicBezTo>
                      <a:pt x="253" y="153"/>
                      <a:pt x="252" y="155"/>
                      <a:pt x="250" y="154"/>
                    </a:cubicBezTo>
                    <a:cubicBezTo>
                      <a:pt x="250" y="154"/>
                      <a:pt x="251" y="154"/>
                      <a:pt x="250" y="154"/>
                    </a:cubicBezTo>
                    <a:cubicBezTo>
                      <a:pt x="251" y="154"/>
                      <a:pt x="251" y="154"/>
                      <a:pt x="252" y="154"/>
                    </a:cubicBezTo>
                    <a:cubicBezTo>
                      <a:pt x="252" y="154"/>
                      <a:pt x="252" y="154"/>
                      <a:pt x="252" y="153"/>
                    </a:cubicBezTo>
                    <a:cubicBezTo>
                      <a:pt x="252" y="153"/>
                      <a:pt x="254" y="152"/>
                      <a:pt x="254" y="152"/>
                    </a:cubicBezTo>
                    <a:cubicBezTo>
                      <a:pt x="253" y="151"/>
                      <a:pt x="252" y="152"/>
                      <a:pt x="252" y="152"/>
                    </a:cubicBezTo>
                    <a:cubicBezTo>
                      <a:pt x="252" y="152"/>
                      <a:pt x="251" y="152"/>
                      <a:pt x="251" y="152"/>
                    </a:cubicBezTo>
                    <a:cubicBezTo>
                      <a:pt x="251" y="152"/>
                      <a:pt x="251" y="152"/>
                      <a:pt x="251" y="152"/>
                    </a:cubicBezTo>
                    <a:cubicBezTo>
                      <a:pt x="250" y="152"/>
                      <a:pt x="250" y="152"/>
                      <a:pt x="250" y="153"/>
                    </a:cubicBezTo>
                    <a:cubicBezTo>
                      <a:pt x="250" y="153"/>
                      <a:pt x="249" y="153"/>
                      <a:pt x="249" y="153"/>
                    </a:cubicBezTo>
                    <a:cubicBezTo>
                      <a:pt x="249" y="153"/>
                      <a:pt x="249" y="153"/>
                      <a:pt x="249" y="153"/>
                    </a:cubicBezTo>
                    <a:cubicBezTo>
                      <a:pt x="248" y="153"/>
                      <a:pt x="248" y="153"/>
                      <a:pt x="248" y="154"/>
                    </a:cubicBezTo>
                    <a:cubicBezTo>
                      <a:pt x="247" y="154"/>
                      <a:pt x="247" y="154"/>
                      <a:pt x="246" y="154"/>
                    </a:cubicBezTo>
                    <a:cubicBezTo>
                      <a:pt x="245" y="154"/>
                      <a:pt x="246" y="154"/>
                      <a:pt x="245" y="154"/>
                    </a:cubicBezTo>
                    <a:cubicBezTo>
                      <a:pt x="244" y="154"/>
                      <a:pt x="243" y="156"/>
                      <a:pt x="243" y="155"/>
                    </a:cubicBezTo>
                    <a:cubicBezTo>
                      <a:pt x="242" y="155"/>
                      <a:pt x="244" y="154"/>
                      <a:pt x="244" y="154"/>
                    </a:cubicBezTo>
                    <a:cubicBezTo>
                      <a:pt x="243" y="154"/>
                      <a:pt x="243" y="154"/>
                      <a:pt x="243" y="154"/>
                    </a:cubicBezTo>
                    <a:cubicBezTo>
                      <a:pt x="242" y="155"/>
                      <a:pt x="242" y="155"/>
                      <a:pt x="242" y="155"/>
                    </a:cubicBezTo>
                    <a:cubicBezTo>
                      <a:pt x="241" y="155"/>
                      <a:pt x="242" y="155"/>
                      <a:pt x="242" y="155"/>
                    </a:cubicBezTo>
                    <a:cubicBezTo>
                      <a:pt x="242" y="155"/>
                      <a:pt x="241" y="155"/>
                      <a:pt x="241" y="156"/>
                    </a:cubicBezTo>
                    <a:cubicBezTo>
                      <a:pt x="241" y="156"/>
                      <a:pt x="241" y="156"/>
                      <a:pt x="241" y="156"/>
                    </a:cubicBezTo>
                    <a:cubicBezTo>
                      <a:pt x="239" y="156"/>
                      <a:pt x="241" y="155"/>
                      <a:pt x="241" y="155"/>
                    </a:cubicBezTo>
                    <a:cubicBezTo>
                      <a:pt x="240" y="155"/>
                      <a:pt x="239" y="155"/>
                      <a:pt x="239" y="155"/>
                    </a:cubicBezTo>
                    <a:cubicBezTo>
                      <a:pt x="238" y="156"/>
                      <a:pt x="237" y="156"/>
                      <a:pt x="236" y="156"/>
                    </a:cubicBezTo>
                    <a:cubicBezTo>
                      <a:pt x="236" y="157"/>
                      <a:pt x="235" y="157"/>
                      <a:pt x="235" y="156"/>
                    </a:cubicBezTo>
                    <a:cubicBezTo>
                      <a:pt x="235" y="156"/>
                      <a:pt x="234" y="157"/>
                      <a:pt x="234" y="157"/>
                    </a:cubicBezTo>
                    <a:cubicBezTo>
                      <a:pt x="233" y="156"/>
                      <a:pt x="237" y="154"/>
                      <a:pt x="237" y="154"/>
                    </a:cubicBezTo>
                    <a:cubicBezTo>
                      <a:pt x="237" y="154"/>
                      <a:pt x="237" y="155"/>
                      <a:pt x="237" y="155"/>
                    </a:cubicBezTo>
                    <a:cubicBezTo>
                      <a:pt x="238" y="155"/>
                      <a:pt x="238" y="155"/>
                      <a:pt x="238" y="155"/>
                    </a:cubicBezTo>
                    <a:cubicBezTo>
                      <a:pt x="238" y="155"/>
                      <a:pt x="237" y="154"/>
                      <a:pt x="237" y="154"/>
                    </a:cubicBezTo>
                    <a:cubicBezTo>
                      <a:pt x="236" y="154"/>
                      <a:pt x="235" y="154"/>
                      <a:pt x="234" y="155"/>
                    </a:cubicBezTo>
                    <a:cubicBezTo>
                      <a:pt x="233" y="155"/>
                      <a:pt x="232" y="156"/>
                      <a:pt x="231" y="157"/>
                    </a:cubicBezTo>
                    <a:cubicBezTo>
                      <a:pt x="231" y="157"/>
                      <a:pt x="229" y="158"/>
                      <a:pt x="228" y="158"/>
                    </a:cubicBezTo>
                    <a:cubicBezTo>
                      <a:pt x="229" y="158"/>
                      <a:pt x="228" y="158"/>
                      <a:pt x="228" y="158"/>
                    </a:cubicBezTo>
                    <a:cubicBezTo>
                      <a:pt x="227" y="158"/>
                      <a:pt x="227" y="158"/>
                      <a:pt x="227" y="159"/>
                    </a:cubicBezTo>
                    <a:cubicBezTo>
                      <a:pt x="228" y="159"/>
                      <a:pt x="224" y="160"/>
                      <a:pt x="226" y="159"/>
                    </a:cubicBezTo>
                    <a:cubicBezTo>
                      <a:pt x="226" y="159"/>
                      <a:pt x="225" y="159"/>
                      <a:pt x="224" y="160"/>
                    </a:cubicBezTo>
                    <a:cubicBezTo>
                      <a:pt x="224" y="160"/>
                      <a:pt x="223" y="160"/>
                      <a:pt x="223" y="160"/>
                    </a:cubicBezTo>
                    <a:cubicBezTo>
                      <a:pt x="223" y="160"/>
                      <a:pt x="222" y="160"/>
                      <a:pt x="222" y="160"/>
                    </a:cubicBezTo>
                    <a:cubicBezTo>
                      <a:pt x="222" y="159"/>
                      <a:pt x="223" y="160"/>
                      <a:pt x="223" y="159"/>
                    </a:cubicBezTo>
                    <a:cubicBezTo>
                      <a:pt x="223" y="159"/>
                      <a:pt x="224" y="158"/>
                      <a:pt x="224" y="158"/>
                    </a:cubicBezTo>
                    <a:cubicBezTo>
                      <a:pt x="224" y="158"/>
                      <a:pt x="224" y="157"/>
                      <a:pt x="224" y="157"/>
                    </a:cubicBezTo>
                    <a:cubicBezTo>
                      <a:pt x="224" y="157"/>
                      <a:pt x="222" y="158"/>
                      <a:pt x="222" y="158"/>
                    </a:cubicBezTo>
                    <a:cubicBezTo>
                      <a:pt x="222" y="158"/>
                      <a:pt x="222" y="159"/>
                      <a:pt x="222" y="159"/>
                    </a:cubicBezTo>
                    <a:cubicBezTo>
                      <a:pt x="222" y="159"/>
                      <a:pt x="221" y="159"/>
                      <a:pt x="221" y="160"/>
                    </a:cubicBezTo>
                    <a:cubicBezTo>
                      <a:pt x="221" y="160"/>
                      <a:pt x="221" y="160"/>
                      <a:pt x="221" y="160"/>
                    </a:cubicBezTo>
                    <a:cubicBezTo>
                      <a:pt x="221" y="160"/>
                      <a:pt x="220" y="161"/>
                      <a:pt x="220" y="161"/>
                    </a:cubicBezTo>
                    <a:cubicBezTo>
                      <a:pt x="220" y="160"/>
                      <a:pt x="221" y="160"/>
                      <a:pt x="221" y="160"/>
                    </a:cubicBezTo>
                    <a:cubicBezTo>
                      <a:pt x="221" y="160"/>
                      <a:pt x="220" y="160"/>
                      <a:pt x="220" y="160"/>
                    </a:cubicBezTo>
                    <a:cubicBezTo>
                      <a:pt x="219" y="161"/>
                      <a:pt x="218" y="161"/>
                      <a:pt x="218" y="161"/>
                    </a:cubicBezTo>
                    <a:cubicBezTo>
                      <a:pt x="217" y="161"/>
                      <a:pt x="218" y="160"/>
                      <a:pt x="218" y="160"/>
                    </a:cubicBezTo>
                    <a:cubicBezTo>
                      <a:pt x="218" y="160"/>
                      <a:pt x="218" y="160"/>
                      <a:pt x="218" y="160"/>
                    </a:cubicBezTo>
                    <a:cubicBezTo>
                      <a:pt x="218" y="159"/>
                      <a:pt x="217" y="159"/>
                      <a:pt x="217" y="159"/>
                    </a:cubicBezTo>
                    <a:cubicBezTo>
                      <a:pt x="217" y="159"/>
                      <a:pt x="217" y="159"/>
                      <a:pt x="218" y="159"/>
                    </a:cubicBezTo>
                    <a:cubicBezTo>
                      <a:pt x="217" y="159"/>
                      <a:pt x="216" y="159"/>
                      <a:pt x="216" y="160"/>
                    </a:cubicBezTo>
                    <a:cubicBezTo>
                      <a:pt x="216" y="160"/>
                      <a:pt x="216" y="160"/>
                      <a:pt x="216" y="160"/>
                    </a:cubicBezTo>
                    <a:cubicBezTo>
                      <a:pt x="216" y="161"/>
                      <a:pt x="216" y="161"/>
                      <a:pt x="216" y="161"/>
                    </a:cubicBezTo>
                    <a:cubicBezTo>
                      <a:pt x="215" y="161"/>
                      <a:pt x="213" y="163"/>
                      <a:pt x="212" y="162"/>
                    </a:cubicBezTo>
                    <a:cubicBezTo>
                      <a:pt x="213" y="162"/>
                      <a:pt x="213" y="161"/>
                      <a:pt x="214" y="161"/>
                    </a:cubicBezTo>
                    <a:cubicBezTo>
                      <a:pt x="214" y="161"/>
                      <a:pt x="214" y="161"/>
                      <a:pt x="213" y="161"/>
                    </a:cubicBezTo>
                    <a:cubicBezTo>
                      <a:pt x="214" y="160"/>
                      <a:pt x="214" y="161"/>
                      <a:pt x="215" y="161"/>
                    </a:cubicBezTo>
                    <a:cubicBezTo>
                      <a:pt x="215" y="161"/>
                      <a:pt x="215" y="160"/>
                      <a:pt x="216" y="159"/>
                    </a:cubicBezTo>
                    <a:cubicBezTo>
                      <a:pt x="216" y="159"/>
                      <a:pt x="217" y="159"/>
                      <a:pt x="218" y="159"/>
                    </a:cubicBezTo>
                    <a:cubicBezTo>
                      <a:pt x="218" y="158"/>
                      <a:pt x="219" y="158"/>
                      <a:pt x="220" y="158"/>
                    </a:cubicBezTo>
                    <a:cubicBezTo>
                      <a:pt x="220" y="158"/>
                      <a:pt x="219" y="158"/>
                      <a:pt x="219" y="159"/>
                    </a:cubicBezTo>
                    <a:cubicBezTo>
                      <a:pt x="219" y="159"/>
                      <a:pt x="220" y="159"/>
                      <a:pt x="220" y="158"/>
                    </a:cubicBezTo>
                    <a:cubicBezTo>
                      <a:pt x="220" y="158"/>
                      <a:pt x="222" y="158"/>
                      <a:pt x="221" y="158"/>
                    </a:cubicBezTo>
                    <a:cubicBezTo>
                      <a:pt x="221" y="157"/>
                      <a:pt x="222" y="157"/>
                      <a:pt x="222" y="157"/>
                    </a:cubicBezTo>
                    <a:cubicBezTo>
                      <a:pt x="223" y="157"/>
                      <a:pt x="224" y="157"/>
                      <a:pt x="224" y="157"/>
                    </a:cubicBezTo>
                    <a:cubicBezTo>
                      <a:pt x="224" y="157"/>
                      <a:pt x="226" y="156"/>
                      <a:pt x="226" y="156"/>
                    </a:cubicBezTo>
                    <a:cubicBezTo>
                      <a:pt x="226" y="156"/>
                      <a:pt x="226" y="156"/>
                      <a:pt x="225" y="156"/>
                    </a:cubicBezTo>
                    <a:cubicBezTo>
                      <a:pt x="228" y="154"/>
                      <a:pt x="231" y="153"/>
                      <a:pt x="234" y="152"/>
                    </a:cubicBezTo>
                    <a:cubicBezTo>
                      <a:pt x="237" y="151"/>
                      <a:pt x="241" y="150"/>
                      <a:pt x="244" y="150"/>
                    </a:cubicBezTo>
                    <a:cubicBezTo>
                      <a:pt x="243" y="150"/>
                      <a:pt x="242" y="150"/>
                      <a:pt x="242" y="150"/>
                    </a:cubicBezTo>
                    <a:cubicBezTo>
                      <a:pt x="242" y="151"/>
                      <a:pt x="243" y="151"/>
                      <a:pt x="244" y="150"/>
                    </a:cubicBezTo>
                    <a:cubicBezTo>
                      <a:pt x="245" y="150"/>
                      <a:pt x="245" y="150"/>
                      <a:pt x="246" y="150"/>
                    </a:cubicBezTo>
                    <a:cubicBezTo>
                      <a:pt x="246" y="150"/>
                      <a:pt x="246" y="150"/>
                      <a:pt x="246" y="150"/>
                    </a:cubicBezTo>
                    <a:cubicBezTo>
                      <a:pt x="245" y="151"/>
                      <a:pt x="245" y="151"/>
                      <a:pt x="245" y="151"/>
                    </a:cubicBezTo>
                    <a:cubicBezTo>
                      <a:pt x="244" y="151"/>
                      <a:pt x="243" y="152"/>
                      <a:pt x="244" y="151"/>
                    </a:cubicBezTo>
                    <a:cubicBezTo>
                      <a:pt x="243" y="152"/>
                      <a:pt x="244" y="152"/>
                      <a:pt x="243" y="153"/>
                    </a:cubicBezTo>
                    <a:cubicBezTo>
                      <a:pt x="243" y="153"/>
                      <a:pt x="244" y="152"/>
                      <a:pt x="244" y="153"/>
                    </a:cubicBezTo>
                    <a:cubicBezTo>
                      <a:pt x="244" y="153"/>
                      <a:pt x="244" y="153"/>
                      <a:pt x="244" y="153"/>
                    </a:cubicBezTo>
                    <a:cubicBezTo>
                      <a:pt x="245" y="153"/>
                      <a:pt x="244" y="152"/>
                      <a:pt x="244" y="152"/>
                    </a:cubicBezTo>
                    <a:cubicBezTo>
                      <a:pt x="245" y="151"/>
                      <a:pt x="247" y="151"/>
                      <a:pt x="247" y="151"/>
                    </a:cubicBezTo>
                    <a:cubicBezTo>
                      <a:pt x="247" y="151"/>
                      <a:pt x="247" y="152"/>
                      <a:pt x="247" y="152"/>
                    </a:cubicBezTo>
                    <a:cubicBezTo>
                      <a:pt x="247" y="152"/>
                      <a:pt x="247" y="152"/>
                      <a:pt x="248" y="152"/>
                    </a:cubicBezTo>
                    <a:cubicBezTo>
                      <a:pt x="247" y="152"/>
                      <a:pt x="248" y="152"/>
                      <a:pt x="248" y="152"/>
                    </a:cubicBezTo>
                    <a:cubicBezTo>
                      <a:pt x="248" y="152"/>
                      <a:pt x="249" y="152"/>
                      <a:pt x="249" y="152"/>
                    </a:cubicBezTo>
                    <a:cubicBezTo>
                      <a:pt x="249" y="151"/>
                      <a:pt x="248" y="150"/>
                      <a:pt x="248" y="151"/>
                    </a:cubicBezTo>
                    <a:cubicBezTo>
                      <a:pt x="248" y="151"/>
                      <a:pt x="249" y="150"/>
                      <a:pt x="248" y="150"/>
                    </a:cubicBezTo>
                    <a:cubicBezTo>
                      <a:pt x="249" y="149"/>
                      <a:pt x="251" y="149"/>
                      <a:pt x="252" y="148"/>
                    </a:cubicBezTo>
                    <a:cubicBezTo>
                      <a:pt x="253" y="147"/>
                      <a:pt x="254" y="147"/>
                      <a:pt x="256" y="146"/>
                    </a:cubicBezTo>
                    <a:cubicBezTo>
                      <a:pt x="259" y="145"/>
                      <a:pt x="261" y="144"/>
                      <a:pt x="264" y="143"/>
                    </a:cubicBezTo>
                    <a:cubicBezTo>
                      <a:pt x="264" y="143"/>
                      <a:pt x="264" y="144"/>
                      <a:pt x="264" y="144"/>
                    </a:cubicBezTo>
                    <a:cubicBezTo>
                      <a:pt x="265" y="143"/>
                      <a:pt x="267" y="143"/>
                      <a:pt x="268" y="143"/>
                    </a:cubicBezTo>
                    <a:cubicBezTo>
                      <a:pt x="267" y="143"/>
                      <a:pt x="268" y="142"/>
                      <a:pt x="268" y="142"/>
                    </a:cubicBezTo>
                    <a:cubicBezTo>
                      <a:pt x="268" y="142"/>
                      <a:pt x="269" y="142"/>
                      <a:pt x="270" y="142"/>
                    </a:cubicBezTo>
                    <a:cubicBezTo>
                      <a:pt x="270" y="142"/>
                      <a:pt x="270" y="142"/>
                      <a:pt x="271" y="142"/>
                    </a:cubicBezTo>
                    <a:cubicBezTo>
                      <a:pt x="271" y="142"/>
                      <a:pt x="270" y="142"/>
                      <a:pt x="270" y="142"/>
                    </a:cubicBezTo>
                    <a:cubicBezTo>
                      <a:pt x="270" y="142"/>
                      <a:pt x="271" y="141"/>
                      <a:pt x="271" y="141"/>
                    </a:cubicBezTo>
                    <a:cubicBezTo>
                      <a:pt x="271" y="141"/>
                      <a:pt x="272" y="142"/>
                      <a:pt x="272" y="142"/>
                    </a:cubicBezTo>
                    <a:cubicBezTo>
                      <a:pt x="273" y="142"/>
                      <a:pt x="273" y="142"/>
                      <a:pt x="273" y="142"/>
                    </a:cubicBezTo>
                    <a:cubicBezTo>
                      <a:pt x="274" y="141"/>
                      <a:pt x="274" y="141"/>
                      <a:pt x="274" y="141"/>
                    </a:cubicBezTo>
                    <a:cubicBezTo>
                      <a:pt x="274" y="141"/>
                      <a:pt x="275" y="140"/>
                      <a:pt x="275" y="140"/>
                    </a:cubicBezTo>
                    <a:cubicBezTo>
                      <a:pt x="276" y="139"/>
                      <a:pt x="278" y="138"/>
                      <a:pt x="280" y="138"/>
                    </a:cubicBezTo>
                    <a:cubicBezTo>
                      <a:pt x="280" y="137"/>
                      <a:pt x="281" y="137"/>
                      <a:pt x="282" y="136"/>
                    </a:cubicBezTo>
                    <a:cubicBezTo>
                      <a:pt x="283" y="136"/>
                      <a:pt x="284" y="136"/>
                      <a:pt x="285" y="136"/>
                    </a:cubicBezTo>
                    <a:cubicBezTo>
                      <a:pt x="284" y="136"/>
                      <a:pt x="285" y="136"/>
                      <a:pt x="285" y="135"/>
                    </a:cubicBezTo>
                    <a:cubicBezTo>
                      <a:pt x="286" y="135"/>
                      <a:pt x="286" y="135"/>
                      <a:pt x="287" y="135"/>
                    </a:cubicBezTo>
                    <a:cubicBezTo>
                      <a:pt x="288" y="134"/>
                      <a:pt x="289" y="134"/>
                      <a:pt x="290" y="134"/>
                    </a:cubicBezTo>
                    <a:cubicBezTo>
                      <a:pt x="290" y="134"/>
                      <a:pt x="290" y="135"/>
                      <a:pt x="289" y="135"/>
                    </a:cubicBezTo>
                    <a:cubicBezTo>
                      <a:pt x="290" y="135"/>
                      <a:pt x="290" y="135"/>
                      <a:pt x="291" y="135"/>
                    </a:cubicBezTo>
                    <a:cubicBezTo>
                      <a:pt x="291" y="135"/>
                      <a:pt x="291" y="135"/>
                      <a:pt x="291" y="135"/>
                    </a:cubicBezTo>
                    <a:cubicBezTo>
                      <a:pt x="291" y="135"/>
                      <a:pt x="290" y="135"/>
                      <a:pt x="290" y="135"/>
                    </a:cubicBezTo>
                    <a:cubicBezTo>
                      <a:pt x="290" y="135"/>
                      <a:pt x="291" y="133"/>
                      <a:pt x="291" y="133"/>
                    </a:cubicBezTo>
                    <a:cubicBezTo>
                      <a:pt x="291" y="133"/>
                      <a:pt x="291" y="133"/>
                      <a:pt x="291" y="133"/>
                    </a:cubicBezTo>
                    <a:cubicBezTo>
                      <a:pt x="290" y="133"/>
                      <a:pt x="291" y="133"/>
                      <a:pt x="291" y="133"/>
                    </a:cubicBezTo>
                    <a:cubicBezTo>
                      <a:pt x="293" y="132"/>
                      <a:pt x="294" y="131"/>
                      <a:pt x="295" y="130"/>
                    </a:cubicBezTo>
                    <a:cubicBezTo>
                      <a:pt x="296" y="129"/>
                      <a:pt x="297" y="128"/>
                      <a:pt x="299" y="128"/>
                    </a:cubicBezTo>
                    <a:cubicBezTo>
                      <a:pt x="299" y="128"/>
                      <a:pt x="300" y="127"/>
                      <a:pt x="301" y="127"/>
                    </a:cubicBezTo>
                    <a:cubicBezTo>
                      <a:pt x="301" y="127"/>
                      <a:pt x="302" y="128"/>
                      <a:pt x="301" y="128"/>
                    </a:cubicBezTo>
                    <a:cubicBezTo>
                      <a:pt x="302" y="128"/>
                      <a:pt x="301" y="127"/>
                      <a:pt x="300" y="127"/>
                    </a:cubicBezTo>
                    <a:cubicBezTo>
                      <a:pt x="299" y="128"/>
                      <a:pt x="300" y="126"/>
                      <a:pt x="301" y="126"/>
                    </a:cubicBezTo>
                    <a:cubicBezTo>
                      <a:pt x="302" y="125"/>
                      <a:pt x="304" y="124"/>
                      <a:pt x="305" y="124"/>
                    </a:cubicBezTo>
                    <a:cubicBezTo>
                      <a:pt x="306" y="123"/>
                      <a:pt x="307" y="123"/>
                      <a:pt x="308" y="123"/>
                    </a:cubicBezTo>
                    <a:cubicBezTo>
                      <a:pt x="308" y="122"/>
                      <a:pt x="309" y="122"/>
                      <a:pt x="310" y="122"/>
                    </a:cubicBezTo>
                    <a:cubicBezTo>
                      <a:pt x="310" y="122"/>
                      <a:pt x="309" y="122"/>
                      <a:pt x="309" y="122"/>
                    </a:cubicBezTo>
                    <a:cubicBezTo>
                      <a:pt x="309" y="122"/>
                      <a:pt x="312" y="120"/>
                      <a:pt x="312" y="120"/>
                    </a:cubicBezTo>
                    <a:cubicBezTo>
                      <a:pt x="313" y="119"/>
                      <a:pt x="315" y="119"/>
                      <a:pt x="316" y="118"/>
                    </a:cubicBezTo>
                    <a:cubicBezTo>
                      <a:pt x="315" y="118"/>
                      <a:pt x="314" y="119"/>
                      <a:pt x="313" y="119"/>
                    </a:cubicBezTo>
                    <a:cubicBezTo>
                      <a:pt x="312" y="120"/>
                      <a:pt x="311" y="120"/>
                      <a:pt x="310" y="121"/>
                    </a:cubicBezTo>
                    <a:cubicBezTo>
                      <a:pt x="307" y="121"/>
                      <a:pt x="304" y="122"/>
                      <a:pt x="302" y="123"/>
                    </a:cubicBezTo>
                    <a:cubicBezTo>
                      <a:pt x="301" y="123"/>
                      <a:pt x="299" y="123"/>
                      <a:pt x="298" y="123"/>
                    </a:cubicBezTo>
                    <a:cubicBezTo>
                      <a:pt x="297" y="123"/>
                      <a:pt x="299" y="122"/>
                      <a:pt x="299" y="122"/>
                    </a:cubicBezTo>
                    <a:cubicBezTo>
                      <a:pt x="299" y="122"/>
                      <a:pt x="298" y="122"/>
                      <a:pt x="298" y="122"/>
                    </a:cubicBezTo>
                    <a:cubicBezTo>
                      <a:pt x="298" y="121"/>
                      <a:pt x="298" y="121"/>
                      <a:pt x="299" y="121"/>
                    </a:cubicBezTo>
                    <a:cubicBezTo>
                      <a:pt x="299" y="121"/>
                      <a:pt x="300" y="120"/>
                      <a:pt x="300" y="120"/>
                    </a:cubicBezTo>
                    <a:cubicBezTo>
                      <a:pt x="300" y="120"/>
                      <a:pt x="301" y="120"/>
                      <a:pt x="301" y="119"/>
                    </a:cubicBezTo>
                    <a:cubicBezTo>
                      <a:pt x="301" y="119"/>
                      <a:pt x="301" y="119"/>
                      <a:pt x="301" y="119"/>
                    </a:cubicBezTo>
                    <a:cubicBezTo>
                      <a:pt x="301" y="119"/>
                      <a:pt x="303" y="119"/>
                      <a:pt x="303" y="119"/>
                    </a:cubicBezTo>
                    <a:cubicBezTo>
                      <a:pt x="304" y="119"/>
                      <a:pt x="303" y="120"/>
                      <a:pt x="303" y="121"/>
                    </a:cubicBezTo>
                    <a:cubicBezTo>
                      <a:pt x="303" y="120"/>
                      <a:pt x="303" y="120"/>
                      <a:pt x="304" y="120"/>
                    </a:cubicBezTo>
                    <a:cubicBezTo>
                      <a:pt x="303" y="120"/>
                      <a:pt x="304" y="120"/>
                      <a:pt x="304" y="120"/>
                    </a:cubicBezTo>
                    <a:cubicBezTo>
                      <a:pt x="304" y="119"/>
                      <a:pt x="304" y="119"/>
                      <a:pt x="304" y="119"/>
                    </a:cubicBezTo>
                    <a:cubicBezTo>
                      <a:pt x="303" y="119"/>
                      <a:pt x="302" y="118"/>
                      <a:pt x="303" y="118"/>
                    </a:cubicBezTo>
                    <a:cubicBezTo>
                      <a:pt x="302" y="118"/>
                      <a:pt x="302" y="118"/>
                      <a:pt x="302" y="118"/>
                    </a:cubicBezTo>
                    <a:cubicBezTo>
                      <a:pt x="302" y="119"/>
                      <a:pt x="301" y="119"/>
                      <a:pt x="301" y="119"/>
                    </a:cubicBezTo>
                    <a:cubicBezTo>
                      <a:pt x="300" y="120"/>
                      <a:pt x="299" y="120"/>
                      <a:pt x="297" y="121"/>
                    </a:cubicBezTo>
                    <a:cubicBezTo>
                      <a:pt x="298" y="120"/>
                      <a:pt x="298" y="120"/>
                      <a:pt x="299" y="119"/>
                    </a:cubicBezTo>
                    <a:cubicBezTo>
                      <a:pt x="298" y="120"/>
                      <a:pt x="297" y="120"/>
                      <a:pt x="297" y="121"/>
                    </a:cubicBezTo>
                    <a:cubicBezTo>
                      <a:pt x="297" y="121"/>
                      <a:pt x="295" y="122"/>
                      <a:pt x="295" y="122"/>
                    </a:cubicBezTo>
                    <a:cubicBezTo>
                      <a:pt x="295" y="122"/>
                      <a:pt x="296" y="121"/>
                      <a:pt x="296" y="121"/>
                    </a:cubicBezTo>
                    <a:cubicBezTo>
                      <a:pt x="295" y="121"/>
                      <a:pt x="294" y="122"/>
                      <a:pt x="294" y="122"/>
                    </a:cubicBezTo>
                    <a:cubicBezTo>
                      <a:pt x="294" y="123"/>
                      <a:pt x="294" y="123"/>
                      <a:pt x="293" y="124"/>
                    </a:cubicBezTo>
                    <a:cubicBezTo>
                      <a:pt x="293" y="124"/>
                      <a:pt x="293" y="124"/>
                      <a:pt x="293" y="124"/>
                    </a:cubicBezTo>
                    <a:cubicBezTo>
                      <a:pt x="293" y="125"/>
                      <a:pt x="292" y="125"/>
                      <a:pt x="291" y="125"/>
                    </a:cubicBezTo>
                    <a:cubicBezTo>
                      <a:pt x="291" y="126"/>
                      <a:pt x="289" y="125"/>
                      <a:pt x="290" y="125"/>
                    </a:cubicBezTo>
                    <a:cubicBezTo>
                      <a:pt x="290" y="125"/>
                      <a:pt x="290" y="125"/>
                      <a:pt x="290" y="125"/>
                    </a:cubicBezTo>
                    <a:cubicBezTo>
                      <a:pt x="290" y="125"/>
                      <a:pt x="291" y="123"/>
                      <a:pt x="291" y="123"/>
                    </a:cubicBezTo>
                    <a:cubicBezTo>
                      <a:pt x="291" y="122"/>
                      <a:pt x="291" y="122"/>
                      <a:pt x="291" y="121"/>
                    </a:cubicBezTo>
                    <a:cubicBezTo>
                      <a:pt x="291" y="121"/>
                      <a:pt x="290" y="121"/>
                      <a:pt x="290" y="121"/>
                    </a:cubicBezTo>
                    <a:cubicBezTo>
                      <a:pt x="290" y="120"/>
                      <a:pt x="291" y="120"/>
                      <a:pt x="291" y="120"/>
                    </a:cubicBezTo>
                    <a:cubicBezTo>
                      <a:pt x="291" y="120"/>
                      <a:pt x="290" y="120"/>
                      <a:pt x="289" y="121"/>
                    </a:cubicBezTo>
                    <a:cubicBezTo>
                      <a:pt x="289" y="121"/>
                      <a:pt x="289" y="121"/>
                      <a:pt x="288" y="121"/>
                    </a:cubicBezTo>
                    <a:cubicBezTo>
                      <a:pt x="288" y="121"/>
                      <a:pt x="287" y="122"/>
                      <a:pt x="287" y="122"/>
                    </a:cubicBezTo>
                    <a:cubicBezTo>
                      <a:pt x="287" y="121"/>
                      <a:pt x="288" y="121"/>
                      <a:pt x="287" y="120"/>
                    </a:cubicBezTo>
                    <a:cubicBezTo>
                      <a:pt x="287" y="120"/>
                      <a:pt x="286" y="121"/>
                      <a:pt x="287" y="120"/>
                    </a:cubicBezTo>
                    <a:cubicBezTo>
                      <a:pt x="287" y="120"/>
                      <a:pt x="286" y="120"/>
                      <a:pt x="286" y="120"/>
                    </a:cubicBezTo>
                    <a:cubicBezTo>
                      <a:pt x="286" y="120"/>
                      <a:pt x="286" y="120"/>
                      <a:pt x="286" y="120"/>
                    </a:cubicBezTo>
                    <a:cubicBezTo>
                      <a:pt x="286" y="120"/>
                      <a:pt x="286" y="120"/>
                      <a:pt x="286" y="120"/>
                    </a:cubicBezTo>
                    <a:cubicBezTo>
                      <a:pt x="286" y="120"/>
                      <a:pt x="287" y="120"/>
                      <a:pt x="287" y="120"/>
                    </a:cubicBezTo>
                    <a:cubicBezTo>
                      <a:pt x="287" y="119"/>
                      <a:pt x="287" y="119"/>
                      <a:pt x="287" y="119"/>
                    </a:cubicBezTo>
                    <a:cubicBezTo>
                      <a:pt x="286" y="118"/>
                      <a:pt x="285" y="119"/>
                      <a:pt x="284" y="119"/>
                    </a:cubicBezTo>
                    <a:cubicBezTo>
                      <a:pt x="283" y="120"/>
                      <a:pt x="282" y="120"/>
                      <a:pt x="281" y="121"/>
                    </a:cubicBezTo>
                    <a:cubicBezTo>
                      <a:pt x="281" y="120"/>
                      <a:pt x="280" y="121"/>
                      <a:pt x="279" y="121"/>
                    </a:cubicBezTo>
                    <a:cubicBezTo>
                      <a:pt x="279" y="121"/>
                      <a:pt x="279" y="121"/>
                      <a:pt x="278" y="121"/>
                    </a:cubicBezTo>
                    <a:cubicBezTo>
                      <a:pt x="278" y="121"/>
                      <a:pt x="276" y="122"/>
                      <a:pt x="277" y="121"/>
                    </a:cubicBezTo>
                    <a:cubicBezTo>
                      <a:pt x="276" y="121"/>
                      <a:pt x="276" y="122"/>
                      <a:pt x="277" y="122"/>
                    </a:cubicBezTo>
                    <a:cubicBezTo>
                      <a:pt x="276" y="122"/>
                      <a:pt x="275" y="122"/>
                      <a:pt x="274" y="123"/>
                    </a:cubicBezTo>
                    <a:cubicBezTo>
                      <a:pt x="274" y="123"/>
                      <a:pt x="275" y="123"/>
                      <a:pt x="275" y="123"/>
                    </a:cubicBezTo>
                    <a:cubicBezTo>
                      <a:pt x="274" y="123"/>
                      <a:pt x="273" y="123"/>
                      <a:pt x="272" y="123"/>
                    </a:cubicBezTo>
                    <a:cubicBezTo>
                      <a:pt x="271" y="124"/>
                      <a:pt x="271" y="124"/>
                      <a:pt x="270" y="124"/>
                    </a:cubicBezTo>
                    <a:cubicBezTo>
                      <a:pt x="270" y="124"/>
                      <a:pt x="271" y="123"/>
                      <a:pt x="271" y="123"/>
                    </a:cubicBezTo>
                    <a:cubicBezTo>
                      <a:pt x="271" y="123"/>
                      <a:pt x="271" y="123"/>
                      <a:pt x="270" y="123"/>
                    </a:cubicBezTo>
                    <a:cubicBezTo>
                      <a:pt x="271" y="123"/>
                      <a:pt x="268" y="123"/>
                      <a:pt x="268" y="123"/>
                    </a:cubicBezTo>
                    <a:cubicBezTo>
                      <a:pt x="268" y="123"/>
                      <a:pt x="270" y="122"/>
                      <a:pt x="270" y="123"/>
                    </a:cubicBezTo>
                    <a:cubicBezTo>
                      <a:pt x="271" y="123"/>
                      <a:pt x="272" y="122"/>
                      <a:pt x="273" y="122"/>
                    </a:cubicBezTo>
                    <a:cubicBezTo>
                      <a:pt x="273" y="122"/>
                      <a:pt x="274" y="121"/>
                      <a:pt x="274" y="121"/>
                    </a:cubicBezTo>
                    <a:cubicBezTo>
                      <a:pt x="273" y="121"/>
                      <a:pt x="273" y="121"/>
                      <a:pt x="273" y="121"/>
                    </a:cubicBezTo>
                    <a:cubicBezTo>
                      <a:pt x="273" y="121"/>
                      <a:pt x="274" y="120"/>
                      <a:pt x="274" y="120"/>
                    </a:cubicBezTo>
                    <a:cubicBezTo>
                      <a:pt x="275" y="120"/>
                      <a:pt x="275" y="119"/>
                      <a:pt x="275" y="119"/>
                    </a:cubicBezTo>
                    <a:cubicBezTo>
                      <a:pt x="275" y="119"/>
                      <a:pt x="276" y="119"/>
                      <a:pt x="277" y="119"/>
                    </a:cubicBezTo>
                    <a:cubicBezTo>
                      <a:pt x="277" y="119"/>
                      <a:pt x="278" y="118"/>
                      <a:pt x="278" y="118"/>
                    </a:cubicBezTo>
                    <a:cubicBezTo>
                      <a:pt x="278" y="118"/>
                      <a:pt x="278" y="118"/>
                      <a:pt x="278" y="118"/>
                    </a:cubicBezTo>
                    <a:cubicBezTo>
                      <a:pt x="278" y="118"/>
                      <a:pt x="278" y="118"/>
                      <a:pt x="278" y="118"/>
                    </a:cubicBezTo>
                    <a:cubicBezTo>
                      <a:pt x="278" y="118"/>
                      <a:pt x="276" y="118"/>
                      <a:pt x="275" y="119"/>
                    </a:cubicBezTo>
                    <a:cubicBezTo>
                      <a:pt x="275" y="119"/>
                      <a:pt x="275" y="118"/>
                      <a:pt x="275" y="118"/>
                    </a:cubicBezTo>
                    <a:cubicBezTo>
                      <a:pt x="275" y="118"/>
                      <a:pt x="276" y="117"/>
                      <a:pt x="276" y="117"/>
                    </a:cubicBezTo>
                    <a:cubicBezTo>
                      <a:pt x="276" y="117"/>
                      <a:pt x="278" y="116"/>
                      <a:pt x="278" y="116"/>
                    </a:cubicBezTo>
                    <a:cubicBezTo>
                      <a:pt x="279" y="116"/>
                      <a:pt x="279" y="115"/>
                      <a:pt x="280" y="115"/>
                    </a:cubicBezTo>
                    <a:cubicBezTo>
                      <a:pt x="281" y="115"/>
                      <a:pt x="281" y="115"/>
                      <a:pt x="281" y="114"/>
                    </a:cubicBezTo>
                    <a:cubicBezTo>
                      <a:pt x="282" y="114"/>
                      <a:pt x="282" y="114"/>
                      <a:pt x="282" y="113"/>
                    </a:cubicBezTo>
                    <a:cubicBezTo>
                      <a:pt x="283" y="113"/>
                      <a:pt x="283" y="112"/>
                      <a:pt x="283" y="112"/>
                    </a:cubicBezTo>
                    <a:cubicBezTo>
                      <a:pt x="284" y="111"/>
                      <a:pt x="284" y="111"/>
                      <a:pt x="284" y="110"/>
                    </a:cubicBezTo>
                    <a:cubicBezTo>
                      <a:pt x="284" y="110"/>
                      <a:pt x="284" y="110"/>
                      <a:pt x="285" y="110"/>
                    </a:cubicBezTo>
                    <a:cubicBezTo>
                      <a:pt x="285" y="109"/>
                      <a:pt x="285" y="109"/>
                      <a:pt x="285" y="109"/>
                    </a:cubicBezTo>
                    <a:cubicBezTo>
                      <a:pt x="286" y="108"/>
                      <a:pt x="287" y="107"/>
                      <a:pt x="288" y="107"/>
                    </a:cubicBezTo>
                    <a:cubicBezTo>
                      <a:pt x="287" y="107"/>
                      <a:pt x="287" y="107"/>
                      <a:pt x="287" y="107"/>
                    </a:cubicBezTo>
                    <a:cubicBezTo>
                      <a:pt x="287" y="107"/>
                      <a:pt x="287" y="107"/>
                      <a:pt x="287" y="107"/>
                    </a:cubicBezTo>
                    <a:cubicBezTo>
                      <a:pt x="287" y="107"/>
                      <a:pt x="285" y="108"/>
                      <a:pt x="285" y="108"/>
                    </a:cubicBezTo>
                    <a:cubicBezTo>
                      <a:pt x="285" y="108"/>
                      <a:pt x="285" y="107"/>
                      <a:pt x="286" y="107"/>
                    </a:cubicBezTo>
                    <a:cubicBezTo>
                      <a:pt x="286" y="107"/>
                      <a:pt x="286" y="107"/>
                      <a:pt x="286" y="107"/>
                    </a:cubicBezTo>
                    <a:cubicBezTo>
                      <a:pt x="286" y="106"/>
                      <a:pt x="288" y="105"/>
                      <a:pt x="289" y="105"/>
                    </a:cubicBezTo>
                    <a:cubicBezTo>
                      <a:pt x="290" y="104"/>
                      <a:pt x="291" y="104"/>
                      <a:pt x="292" y="103"/>
                    </a:cubicBezTo>
                    <a:cubicBezTo>
                      <a:pt x="293" y="103"/>
                      <a:pt x="295" y="103"/>
                      <a:pt x="296" y="102"/>
                    </a:cubicBezTo>
                    <a:cubicBezTo>
                      <a:pt x="295" y="102"/>
                      <a:pt x="294" y="102"/>
                      <a:pt x="294" y="103"/>
                    </a:cubicBezTo>
                    <a:cubicBezTo>
                      <a:pt x="294" y="102"/>
                      <a:pt x="294" y="102"/>
                      <a:pt x="294" y="102"/>
                    </a:cubicBezTo>
                    <a:cubicBezTo>
                      <a:pt x="294" y="102"/>
                      <a:pt x="294" y="102"/>
                      <a:pt x="294" y="102"/>
                    </a:cubicBezTo>
                    <a:cubicBezTo>
                      <a:pt x="294" y="103"/>
                      <a:pt x="293" y="103"/>
                      <a:pt x="293" y="103"/>
                    </a:cubicBezTo>
                    <a:cubicBezTo>
                      <a:pt x="292" y="103"/>
                      <a:pt x="292" y="103"/>
                      <a:pt x="291" y="104"/>
                    </a:cubicBezTo>
                    <a:cubicBezTo>
                      <a:pt x="290" y="104"/>
                      <a:pt x="289" y="104"/>
                      <a:pt x="289" y="105"/>
                    </a:cubicBezTo>
                    <a:cubicBezTo>
                      <a:pt x="288" y="105"/>
                      <a:pt x="288" y="105"/>
                      <a:pt x="287" y="105"/>
                    </a:cubicBezTo>
                    <a:cubicBezTo>
                      <a:pt x="288" y="105"/>
                      <a:pt x="287" y="106"/>
                      <a:pt x="287" y="106"/>
                    </a:cubicBezTo>
                    <a:cubicBezTo>
                      <a:pt x="286" y="106"/>
                      <a:pt x="286" y="106"/>
                      <a:pt x="285" y="106"/>
                    </a:cubicBezTo>
                    <a:cubicBezTo>
                      <a:pt x="286" y="106"/>
                      <a:pt x="286" y="106"/>
                      <a:pt x="286" y="106"/>
                    </a:cubicBezTo>
                    <a:cubicBezTo>
                      <a:pt x="285" y="106"/>
                      <a:pt x="285" y="106"/>
                      <a:pt x="285" y="106"/>
                    </a:cubicBezTo>
                    <a:cubicBezTo>
                      <a:pt x="286" y="107"/>
                      <a:pt x="284" y="107"/>
                      <a:pt x="284" y="107"/>
                    </a:cubicBezTo>
                    <a:cubicBezTo>
                      <a:pt x="284" y="107"/>
                      <a:pt x="286" y="107"/>
                      <a:pt x="285" y="108"/>
                    </a:cubicBezTo>
                    <a:cubicBezTo>
                      <a:pt x="284" y="108"/>
                      <a:pt x="283" y="108"/>
                      <a:pt x="283" y="109"/>
                    </a:cubicBezTo>
                    <a:cubicBezTo>
                      <a:pt x="282" y="109"/>
                      <a:pt x="281" y="109"/>
                      <a:pt x="280" y="109"/>
                    </a:cubicBezTo>
                    <a:cubicBezTo>
                      <a:pt x="280" y="109"/>
                      <a:pt x="279" y="110"/>
                      <a:pt x="279" y="110"/>
                    </a:cubicBezTo>
                    <a:cubicBezTo>
                      <a:pt x="278" y="110"/>
                      <a:pt x="278" y="110"/>
                      <a:pt x="277" y="110"/>
                    </a:cubicBezTo>
                    <a:cubicBezTo>
                      <a:pt x="276" y="111"/>
                      <a:pt x="274" y="111"/>
                      <a:pt x="273" y="111"/>
                    </a:cubicBezTo>
                    <a:cubicBezTo>
                      <a:pt x="272" y="111"/>
                      <a:pt x="271" y="111"/>
                      <a:pt x="270" y="111"/>
                    </a:cubicBezTo>
                    <a:cubicBezTo>
                      <a:pt x="269" y="111"/>
                      <a:pt x="267" y="111"/>
                      <a:pt x="268" y="110"/>
                    </a:cubicBezTo>
                    <a:cubicBezTo>
                      <a:pt x="268" y="110"/>
                      <a:pt x="269" y="110"/>
                      <a:pt x="270" y="109"/>
                    </a:cubicBezTo>
                    <a:cubicBezTo>
                      <a:pt x="269" y="109"/>
                      <a:pt x="268" y="108"/>
                      <a:pt x="269" y="107"/>
                    </a:cubicBezTo>
                    <a:cubicBezTo>
                      <a:pt x="269" y="107"/>
                      <a:pt x="269" y="107"/>
                      <a:pt x="269" y="107"/>
                    </a:cubicBezTo>
                    <a:cubicBezTo>
                      <a:pt x="269" y="106"/>
                      <a:pt x="269" y="106"/>
                      <a:pt x="270" y="106"/>
                    </a:cubicBezTo>
                    <a:cubicBezTo>
                      <a:pt x="269" y="106"/>
                      <a:pt x="268" y="107"/>
                      <a:pt x="267" y="106"/>
                    </a:cubicBezTo>
                    <a:cubicBezTo>
                      <a:pt x="267" y="105"/>
                      <a:pt x="267" y="105"/>
                      <a:pt x="268" y="105"/>
                    </a:cubicBezTo>
                    <a:cubicBezTo>
                      <a:pt x="269" y="104"/>
                      <a:pt x="269" y="104"/>
                      <a:pt x="270" y="104"/>
                    </a:cubicBezTo>
                    <a:cubicBezTo>
                      <a:pt x="270" y="104"/>
                      <a:pt x="269" y="104"/>
                      <a:pt x="268" y="104"/>
                    </a:cubicBezTo>
                    <a:cubicBezTo>
                      <a:pt x="267" y="104"/>
                      <a:pt x="266" y="104"/>
                      <a:pt x="267" y="103"/>
                    </a:cubicBezTo>
                    <a:cubicBezTo>
                      <a:pt x="269" y="103"/>
                      <a:pt x="270" y="103"/>
                      <a:pt x="271" y="102"/>
                    </a:cubicBezTo>
                    <a:cubicBezTo>
                      <a:pt x="272" y="102"/>
                      <a:pt x="272" y="102"/>
                      <a:pt x="272" y="102"/>
                    </a:cubicBezTo>
                    <a:cubicBezTo>
                      <a:pt x="273" y="101"/>
                      <a:pt x="273" y="101"/>
                      <a:pt x="274" y="101"/>
                    </a:cubicBezTo>
                    <a:cubicBezTo>
                      <a:pt x="274" y="101"/>
                      <a:pt x="275" y="101"/>
                      <a:pt x="275" y="100"/>
                    </a:cubicBezTo>
                    <a:cubicBezTo>
                      <a:pt x="275" y="100"/>
                      <a:pt x="275" y="100"/>
                      <a:pt x="275" y="100"/>
                    </a:cubicBezTo>
                    <a:cubicBezTo>
                      <a:pt x="275" y="101"/>
                      <a:pt x="277" y="100"/>
                      <a:pt x="277" y="100"/>
                    </a:cubicBezTo>
                    <a:cubicBezTo>
                      <a:pt x="277" y="100"/>
                      <a:pt x="275" y="101"/>
                      <a:pt x="276" y="101"/>
                    </a:cubicBezTo>
                    <a:cubicBezTo>
                      <a:pt x="277" y="101"/>
                      <a:pt x="278" y="101"/>
                      <a:pt x="278" y="101"/>
                    </a:cubicBezTo>
                    <a:cubicBezTo>
                      <a:pt x="278" y="102"/>
                      <a:pt x="277" y="102"/>
                      <a:pt x="277" y="102"/>
                    </a:cubicBezTo>
                    <a:cubicBezTo>
                      <a:pt x="276" y="103"/>
                      <a:pt x="275" y="103"/>
                      <a:pt x="274" y="104"/>
                    </a:cubicBezTo>
                    <a:cubicBezTo>
                      <a:pt x="275" y="104"/>
                      <a:pt x="276" y="103"/>
                      <a:pt x="276" y="103"/>
                    </a:cubicBezTo>
                    <a:cubicBezTo>
                      <a:pt x="277" y="103"/>
                      <a:pt x="277" y="103"/>
                      <a:pt x="278" y="103"/>
                    </a:cubicBezTo>
                    <a:cubicBezTo>
                      <a:pt x="278" y="102"/>
                      <a:pt x="279" y="102"/>
                      <a:pt x="279" y="102"/>
                    </a:cubicBezTo>
                    <a:cubicBezTo>
                      <a:pt x="279" y="102"/>
                      <a:pt x="280" y="102"/>
                      <a:pt x="281" y="101"/>
                    </a:cubicBezTo>
                    <a:cubicBezTo>
                      <a:pt x="281" y="101"/>
                      <a:pt x="282" y="101"/>
                      <a:pt x="281" y="102"/>
                    </a:cubicBezTo>
                    <a:cubicBezTo>
                      <a:pt x="281" y="102"/>
                      <a:pt x="279" y="104"/>
                      <a:pt x="280" y="103"/>
                    </a:cubicBezTo>
                    <a:cubicBezTo>
                      <a:pt x="281" y="103"/>
                      <a:pt x="282" y="103"/>
                      <a:pt x="283" y="103"/>
                    </a:cubicBezTo>
                    <a:cubicBezTo>
                      <a:pt x="283" y="103"/>
                      <a:pt x="283" y="102"/>
                      <a:pt x="284" y="102"/>
                    </a:cubicBezTo>
                    <a:cubicBezTo>
                      <a:pt x="284" y="102"/>
                      <a:pt x="284" y="102"/>
                      <a:pt x="285" y="102"/>
                    </a:cubicBezTo>
                    <a:cubicBezTo>
                      <a:pt x="284" y="101"/>
                      <a:pt x="284" y="101"/>
                      <a:pt x="284" y="101"/>
                    </a:cubicBezTo>
                    <a:cubicBezTo>
                      <a:pt x="283" y="101"/>
                      <a:pt x="283" y="101"/>
                      <a:pt x="282" y="101"/>
                    </a:cubicBezTo>
                    <a:cubicBezTo>
                      <a:pt x="283" y="100"/>
                      <a:pt x="283" y="100"/>
                      <a:pt x="284" y="100"/>
                    </a:cubicBezTo>
                    <a:cubicBezTo>
                      <a:pt x="284" y="100"/>
                      <a:pt x="286" y="100"/>
                      <a:pt x="285" y="100"/>
                    </a:cubicBezTo>
                    <a:cubicBezTo>
                      <a:pt x="285" y="100"/>
                      <a:pt x="285" y="100"/>
                      <a:pt x="285" y="100"/>
                    </a:cubicBezTo>
                    <a:cubicBezTo>
                      <a:pt x="284" y="100"/>
                      <a:pt x="286" y="99"/>
                      <a:pt x="286" y="99"/>
                    </a:cubicBezTo>
                    <a:cubicBezTo>
                      <a:pt x="284" y="99"/>
                      <a:pt x="283" y="100"/>
                      <a:pt x="282" y="100"/>
                    </a:cubicBezTo>
                    <a:cubicBezTo>
                      <a:pt x="281" y="101"/>
                      <a:pt x="280" y="100"/>
                      <a:pt x="279" y="100"/>
                    </a:cubicBezTo>
                    <a:cubicBezTo>
                      <a:pt x="279" y="100"/>
                      <a:pt x="277" y="101"/>
                      <a:pt x="277" y="101"/>
                    </a:cubicBezTo>
                    <a:cubicBezTo>
                      <a:pt x="277" y="100"/>
                      <a:pt x="278" y="100"/>
                      <a:pt x="277" y="100"/>
                    </a:cubicBezTo>
                    <a:cubicBezTo>
                      <a:pt x="277" y="100"/>
                      <a:pt x="276" y="100"/>
                      <a:pt x="276" y="100"/>
                    </a:cubicBezTo>
                    <a:cubicBezTo>
                      <a:pt x="277" y="99"/>
                      <a:pt x="274" y="100"/>
                      <a:pt x="274" y="100"/>
                    </a:cubicBezTo>
                    <a:cubicBezTo>
                      <a:pt x="273" y="99"/>
                      <a:pt x="276" y="99"/>
                      <a:pt x="276" y="99"/>
                    </a:cubicBezTo>
                    <a:cubicBezTo>
                      <a:pt x="277" y="99"/>
                      <a:pt x="277" y="98"/>
                      <a:pt x="277" y="98"/>
                    </a:cubicBezTo>
                    <a:cubicBezTo>
                      <a:pt x="278" y="98"/>
                      <a:pt x="279" y="98"/>
                      <a:pt x="279" y="98"/>
                    </a:cubicBezTo>
                    <a:cubicBezTo>
                      <a:pt x="278" y="98"/>
                      <a:pt x="277" y="98"/>
                      <a:pt x="277" y="98"/>
                    </a:cubicBezTo>
                    <a:cubicBezTo>
                      <a:pt x="276" y="99"/>
                      <a:pt x="276" y="99"/>
                      <a:pt x="276" y="98"/>
                    </a:cubicBezTo>
                    <a:cubicBezTo>
                      <a:pt x="276" y="98"/>
                      <a:pt x="276" y="98"/>
                      <a:pt x="276" y="98"/>
                    </a:cubicBezTo>
                    <a:cubicBezTo>
                      <a:pt x="276" y="98"/>
                      <a:pt x="276" y="97"/>
                      <a:pt x="275" y="97"/>
                    </a:cubicBezTo>
                    <a:cubicBezTo>
                      <a:pt x="276" y="97"/>
                      <a:pt x="277" y="97"/>
                      <a:pt x="277" y="97"/>
                    </a:cubicBezTo>
                    <a:cubicBezTo>
                      <a:pt x="277" y="97"/>
                      <a:pt x="279" y="96"/>
                      <a:pt x="278" y="96"/>
                    </a:cubicBezTo>
                    <a:cubicBezTo>
                      <a:pt x="279" y="96"/>
                      <a:pt x="279" y="95"/>
                      <a:pt x="280" y="95"/>
                    </a:cubicBezTo>
                    <a:cubicBezTo>
                      <a:pt x="281" y="95"/>
                      <a:pt x="282" y="94"/>
                      <a:pt x="282" y="94"/>
                    </a:cubicBezTo>
                    <a:cubicBezTo>
                      <a:pt x="283" y="94"/>
                      <a:pt x="284" y="94"/>
                      <a:pt x="284" y="94"/>
                    </a:cubicBezTo>
                    <a:cubicBezTo>
                      <a:pt x="285" y="94"/>
                      <a:pt x="286" y="93"/>
                      <a:pt x="286" y="93"/>
                    </a:cubicBezTo>
                    <a:cubicBezTo>
                      <a:pt x="286" y="93"/>
                      <a:pt x="285" y="93"/>
                      <a:pt x="284" y="93"/>
                    </a:cubicBezTo>
                    <a:cubicBezTo>
                      <a:pt x="284" y="94"/>
                      <a:pt x="283" y="94"/>
                      <a:pt x="282" y="94"/>
                    </a:cubicBezTo>
                    <a:cubicBezTo>
                      <a:pt x="281" y="95"/>
                      <a:pt x="281" y="95"/>
                      <a:pt x="281" y="95"/>
                    </a:cubicBezTo>
                    <a:cubicBezTo>
                      <a:pt x="280" y="95"/>
                      <a:pt x="280" y="95"/>
                      <a:pt x="279" y="95"/>
                    </a:cubicBezTo>
                    <a:cubicBezTo>
                      <a:pt x="279" y="95"/>
                      <a:pt x="277" y="96"/>
                      <a:pt x="278" y="96"/>
                    </a:cubicBezTo>
                    <a:cubicBezTo>
                      <a:pt x="277" y="96"/>
                      <a:pt x="276" y="97"/>
                      <a:pt x="275" y="97"/>
                    </a:cubicBezTo>
                    <a:cubicBezTo>
                      <a:pt x="275" y="97"/>
                      <a:pt x="275" y="98"/>
                      <a:pt x="275" y="98"/>
                    </a:cubicBezTo>
                    <a:cubicBezTo>
                      <a:pt x="275" y="98"/>
                      <a:pt x="274" y="98"/>
                      <a:pt x="274" y="98"/>
                    </a:cubicBezTo>
                    <a:cubicBezTo>
                      <a:pt x="274" y="98"/>
                      <a:pt x="272" y="99"/>
                      <a:pt x="273" y="98"/>
                    </a:cubicBezTo>
                    <a:cubicBezTo>
                      <a:pt x="273" y="97"/>
                      <a:pt x="274" y="97"/>
                      <a:pt x="275" y="96"/>
                    </a:cubicBezTo>
                    <a:cubicBezTo>
                      <a:pt x="274" y="96"/>
                      <a:pt x="273" y="96"/>
                      <a:pt x="273" y="96"/>
                    </a:cubicBezTo>
                    <a:cubicBezTo>
                      <a:pt x="273" y="95"/>
                      <a:pt x="275" y="95"/>
                      <a:pt x="276" y="95"/>
                    </a:cubicBezTo>
                    <a:cubicBezTo>
                      <a:pt x="276" y="94"/>
                      <a:pt x="277" y="94"/>
                      <a:pt x="276" y="94"/>
                    </a:cubicBezTo>
                    <a:cubicBezTo>
                      <a:pt x="275" y="94"/>
                      <a:pt x="275" y="94"/>
                      <a:pt x="274" y="94"/>
                    </a:cubicBezTo>
                    <a:cubicBezTo>
                      <a:pt x="274" y="94"/>
                      <a:pt x="274" y="94"/>
                      <a:pt x="274" y="94"/>
                    </a:cubicBezTo>
                    <a:cubicBezTo>
                      <a:pt x="274" y="93"/>
                      <a:pt x="275" y="92"/>
                      <a:pt x="276" y="92"/>
                    </a:cubicBezTo>
                    <a:cubicBezTo>
                      <a:pt x="276" y="92"/>
                      <a:pt x="276" y="92"/>
                      <a:pt x="275" y="93"/>
                    </a:cubicBezTo>
                    <a:cubicBezTo>
                      <a:pt x="276" y="93"/>
                      <a:pt x="278" y="93"/>
                      <a:pt x="279" y="92"/>
                    </a:cubicBezTo>
                    <a:cubicBezTo>
                      <a:pt x="278" y="92"/>
                      <a:pt x="277" y="92"/>
                      <a:pt x="278" y="92"/>
                    </a:cubicBezTo>
                    <a:cubicBezTo>
                      <a:pt x="278" y="91"/>
                      <a:pt x="279" y="91"/>
                      <a:pt x="280" y="91"/>
                    </a:cubicBezTo>
                    <a:cubicBezTo>
                      <a:pt x="280" y="91"/>
                      <a:pt x="282" y="91"/>
                      <a:pt x="282" y="90"/>
                    </a:cubicBezTo>
                    <a:cubicBezTo>
                      <a:pt x="283" y="90"/>
                      <a:pt x="282" y="90"/>
                      <a:pt x="283" y="89"/>
                    </a:cubicBezTo>
                    <a:cubicBezTo>
                      <a:pt x="283" y="89"/>
                      <a:pt x="283" y="89"/>
                      <a:pt x="284" y="89"/>
                    </a:cubicBezTo>
                    <a:cubicBezTo>
                      <a:pt x="286" y="87"/>
                      <a:pt x="288" y="87"/>
                      <a:pt x="290" y="86"/>
                    </a:cubicBezTo>
                    <a:cubicBezTo>
                      <a:pt x="292" y="85"/>
                      <a:pt x="294" y="84"/>
                      <a:pt x="297" y="84"/>
                    </a:cubicBezTo>
                    <a:cubicBezTo>
                      <a:pt x="297" y="84"/>
                      <a:pt x="296" y="84"/>
                      <a:pt x="296" y="85"/>
                    </a:cubicBezTo>
                    <a:cubicBezTo>
                      <a:pt x="296" y="85"/>
                      <a:pt x="297" y="84"/>
                      <a:pt x="297" y="85"/>
                    </a:cubicBezTo>
                    <a:cubicBezTo>
                      <a:pt x="297" y="85"/>
                      <a:pt x="297" y="85"/>
                      <a:pt x="297" y="85"/>
                    </a:cubicBezTo>
                    <a:cubicBezTo>
                      <a:pt x="297" y="85"/>
                      <a:pt x="296" y="85"/>
                      <a:pt x="296" y="86"/>
                    </a:cubicBezTo>
                    <a:cubicBezTo>
                      <a:pt x="296" y="85"/>
                      <a:pt x="298" y="85"/>
                      <a:pt x="298" y="85"/>
                    </a:cubicBezTo>
                    <a:cubicBezTo>
                      <a:pt x="298" y="85"/>
                      <a:pt x="297" y="85"/>
                      <a:pt x="297" y="85"/>
                    </a:cubicBezTo>
                    <a:cubicBezTo>
                      <a:pt x="298" y="84"/>
                      <a:pt x="298" y="84"/>
                      <a:pt x="298" y="84"/>
                    </a:cubicBezTo>
                    <a:cubicBezTo>
                      <a:pt x="298" y="84"/>
                      <a:pt x="298" y="84"/>
                      <a:pt x="297" y="84"/>
                    </a:cubicBezTo>
                    <a:cubicBezTo>
                      <a:pt x="297" y="85"/>
                      <a:pt x="297" y="84"/>
                      <a:pt x="296" y="84"/>
                    </a:cubicBezTo>
                    <a:cubicBezTo>
                      <a:pt x="297" y="84"/>
                      <a:pt x="297" y="84"/>
                      <a:pt x="297" y="84"/>
                    </a:cubicBezTo>
                    <a:cubicBezTo>
                      <a:pt x="297" y="84"/>
                      <a:pt x="299" y="83"/>
                      <a:pt x="299" y="83"/>
                    </a:cubicBezTo>
                    <a:cubicBezTo>
                      <a:pt x="300" y="83"/>
                      <a:pt x="302" y="82"/>
                      <a:pt x="303" y="82"/>
                    </a:cubicBezTo>
                    <a:cubicBezTo>
                      <a:pt x="301" y="82"/>
                      <a:pt x="300" y="83"/>
                      <a:pt x="298" y="83"/>
                    </a:cubicBezTo>
                    <a:cubicBezTo>
                      <a:pt x="299" y="83"/>
                      <a:pt x="299" y="82"/>
                      <a:pt x="299" y="82"/>
                    </a:cubicBezTo>
                    <a:cubicBezTo>
                      <a:pt x="300" y="82"/>
                      <a:pt x="300" y="81"/>
                      <a:pt x="300" y="81"/>
                    </a:cubicBezTo>
                    <a:cubicBezTo>
                      <a:pt x="300" y="81"/>
                      <a:pt x="301" y="82"/>
                      <a:pt x="301" y="81"/>
                    </a:cubicBezTo>
                    <a:cubicBezTo>
                      <a:pt x="300" y="81"/>
                      <a:pt x="301" y="81"/>
                      <a:pt x="301" y="81"/>
                    </a:cubicBezTo>
                    <a:cubicBezTo>
                      <a:pt x="302" y="80"/>
                      <a:pt x="303" y="80"/>
                      <a:pt x="304" y="79"/>
                    </a:cubicBezTo>
                    <a:cubicBezTo>
                      <a:pt x="305" y="79"/>
                      <a:pt x="305" y="79"/>
                      <a:pt x="306" y="79"/>
                    </a:cubicBezTo>
                    <a:cubicBezTo>
                      <a:pt x="307" y="79"/>
                      <a:pt x="308" y="79"/>
                      <a:pt x="308" y="79"/>
                    </a:cubicBezTo>
                    <a:cubicBezTo>
                      <a:pt x="307" y="79"/>
                      <a:pt x="307" y="78"/>
                      <a:pt x="307" y="78"/>
                    </a:cubicBezTo>
                    <a:cubicBezTo>
                      <a:pt x="307" y="78"/>
                      <a:pt x="307" y="78"/>
                      <a:pt x="307" y="78"/>
                    </a:cubicBezTo>
                    <a:cubicBezTo>
                      <a:pt x="307" y="78"/>
                      <a:pt x="307" y="78"/>
                      <a:pt x="308" y="78"/>
                    </a:cubicBezTo>
                    <a:cubicBezTo>
                      <a:pt x="308" y="77"/>
                      <a:pt x="309" y="77"/>
                      <a:pt x="310" y="77"/>
                    </a:cubicBezTo>
                    <a:cubicBezTo>
                      <a:pt x="311" y="77"/>
                      <a:pt x="313" y="77"/>
                      <a:pt x="314" y="77"/>
                    </a:cubicBezTo>
                    <a:cubicBezTo>
                      <a:pt x="314" y="78"/>
                      <a:pt x="314" y="78"/>
                      <a:pt x="314" y="78"/>
                    </a:cubicBezTo>
                    <a:cubicBezTo>
                      <a:pt x="314" y="78"/>
                      <a:pt x="314" y="78"/>
                      <a:pt x="315" y="78"/>
                    </a:cubicBezTo>
                    <a:cubicBezTo>
                      <a:pt x="314" y="78"/>
                      <a:pt x="314" y="78"/>
                      <a:pt x="314" y="78"/>
                    </a:cubicBezTo>
                    <a:cubicBezTo>
                      <a:pt x="314" y="78"/>
                      <a:pt x="314" y="78"/>
                      <a:pt x="314" y="78"/>
                    </a:cubicBezTo>
                    <a:cubicBezTo>
                      <a:pt x="314" y="78"/>
                      <a:pt x="315" y="78"/>
                      <a:pt x="315" y="78"/>
                    </a:cubicBezTo>
                    <a:cubicBezTo>
                      <a:pt x="315" y="79"/>
                      <a:pt x="315" y="79"/>
                      <a:pt x="315" y="79"/>
                    </a:cubicBezTo>
                    <a:cubicBezTo>
                      <a:pt x="315" y="80"/>
                      <a:pt x="319" y="78"/>
                      <a:pt x="319" y="78"/>
                    </a:cubicBezTo>
                    <a:cubicBezTo>
                      <a:pt x="321" y="78"/>
                      <a:pt x="322" y="77"/>
                      <a:pt x="323" y="77"/>
                    </a:cubicBezTo>
                    <a:cubicBezTo>
                      <a:pt x="325" y="76"/>
                      <a:pt x="326" y="75"/>
                      <a:pt x="328" y="75"/>
                    </a:cubicBezTo>
                    <a:cubicBezTo>
                      <a:pt x="328" y="75"/>
                      <a:pt x="331" y="73"/>
                      <a:pt x="331" y="75"/>
                    </a:cubicBezTo>
                    <a:cubicBezTo>
                      <a:pt x="330" y="75"/>
                      <a:pt x="330" y="75"/>
                      <a:pt x="329" y="75"/>
                    </a:cubicBezTo>
                    <a:cubicBezTo>
                      <a:pt x="331" y="75"/>
                      <a:pt x="334" y="75"/>
                      <a:pt x="336" y="75"/>
                    </a:cubicBezTo>
                    <a:cubicBezTo>
                      <a:pt x="338" y="74"/>
                      <a:pt x="340" y="73"/>
                      <a:pt x="342" y="73"/>
                    </a:cubicBezTo>
                    <a:cubicBezTo>
                      <a:pt x="343" y="72"/>
                      <a:pt x="344" y="72"/>
                      <a:pt x="344" y="71"/>
                    </a:cubicBezTo>
                    <a:cubicBezTo>
                      <a:pt x="345" y="71"/>
                      <a:pt x="346" y="70"/>
                      <a:pt x="346" y="69"/>
                    </a:cubicBezTo>
                    <a:cubicBezTo>
                      <a:pt x="347" y="68"/>
                      <a:pt x="348" y="68"/>
                      <a:pt x="348" y="68"/>
                    </a:cubicBezTo>
                    <a:cubicBezTo>
                      <a:pt x="349" y="67"/>
                      <a:pt x="349" y="67"/>
                      <a:pt x="349" y="66"/>
                    </a:cubicBezTo>
                    <a:cubicBezTo>
                      <a:pt x="348" y="66"/>
                      <a:pt x="349" y="66"/>
                      <a:pt x="349" y="66"/>
                    </a:cubicBezTo>
                    <a:cubicBezTo>
                      <a:pt x="349" y="66"/>
                      <a:pt x="349" y="66"/>
                      <a:pt x="349" y="65"/>
                    </a:cubicBezTo>
                    <a:cubicBezTo>
                      <a:pt x="348" y="65"/>
                      <a:pt x="347" y="66"/>
                      <a:pt x="346" y="66"/>
                    </a:cubicBezTo>
                    <a:cubicBezTo>
                      <a:pt x="347" y="65"/>
                      <a:pt x="348" y="65"/>
                      <a:pt x="349" y="64"/>
                    </a:cubicBezTo>
                    <a:cubicBezTo>
                      <a:pt x="350" y="64"/>
                      <a:pt x="351" y="65"/>
                      <a:pt x="352" y="64"/>
                    </a:cubicBezTo>
                    <a:cubicBezTo>
                      <a:pt x="352" y="64"/>
                      <a:pt x="352" y="64"/>
                      <a:pt x="352" y="64"/>
                    </a:cubicBezTo>
                    <a:cubicBezTo>
                      <a:pt x="352" y="64"/>
                      <a:pt x="352" y="64"/>
                      <a:pt x="353" y="64"/>
                    </a:cubicBezTo>
                    <a:cubicBezTo>
                      <a:pt x="353" y="64"/>
                      <a:pt x="354" y="64"/>
                      <a:pt x="354" y="64"/>
                    </a:cubicBezTo>
                    <a:cubicBezTo>
                      <a:pt x="355" y="63"/>
                      <a:pt x="356" y="63"/>
                      <a:pt x="356" y="62"/>
                    </a:cubicBezTo>
                    <a:cubicBezTo>
                      <a:pt x="356" y="62"/>
                      <a:pt x="357" y="62"/>
                      <a:pt x="357" y="62"/>
                    </a:cubicBezTo>
                    <a:cubicBezTo>
                      <a:pt x="357" y="61"/>
                      <a:pt x="356" y="61"/>
                      <a:pt x="356" y="61"/>
                    </a:cubicBezTo>
                    <a:cubicBezTo>
                      <a:pt x="356" y="60"/>
                      <a:pt x="357" y="61"/>
                      <a:pt x="358" y="60"/>
                    </a:cubicBezTo>
                    <a:cubicBezTo>
                      <a:pt x="355" y="60"/>
                      <a:pt x="353" y="62"/>
                      <a:pt x="351" y="62"/>
                    </a:cubicBezTo>
                    <a:cubicBezTo>
                      <a:pt x="351" y="62"/>
                      <a:pt x="350" y="62"/>
                      <a:pt x="350" y="62"/>
                    </a:cubicBezTo>
                    <a:cubicBezTo>
                      <a:pt x="350" y="62"/>
                      <a:pt x="350" y="62"/>
                      <a:pt x="350" y="62"/>
                    </a:cubicBezTo>
                    <a:cubicBezTo>
                      <a:pt x="349" y="62"/>
                      <a:pt x="348" y="62"/>
                      <a:pt x="348" y="63"/>
                    </a:cubicBezTo>
                    <a:cubicBezTo>
                      <a:pt x="348" y="63"/>
                      <a:pt x="349" y="62"/>
                      <a:pt x="349" y="62"/>
                    </a:cubicBezTo>
                    <a:cubicBezTo>
                      <a:pt x="349" y="62"/>
                      <a:pt x="348" y="63"/>
                      <a:pt x="347" y="63"/>
                    </a:cubicBezTo>
                    <a:cubicBezTo>
                      <a:pt x="347" y="63"/>
                      <a:pt x="346" y="62"/>
                      <a:pt x="346" y="63"/>
                    </a:cubicBezTo>
                    <a:cubicBezTo>
                      <a:pt x="346" y="63"/>
                      <a:pt x="345" y="63"/>
                      <a:pt x="344" y="64"/>
                    </a:cubicBezTo>
                    <a:cubicBezTo>
                      <a:pt x="343" y="64"/>
                      <a:pt x="342" y="64"/>
                      <a:pt x="341" y="64"/>
                    </a:cubicBezTo>
                    <a:cubicBezTo>
                      <a:pt x="340" y="65"/>
                      <a:pt x="338" y="66"/>
                      <a:pt x="336" y="66"/>
                    </a:cubicBezTo>
                    <a:cubicBezTo>
                      <a:pt x="337" y="66"/>
                      <a:pt x="338" y="65"/>
                      <a:pt x="338" y="65"/>
                    </a:cubicBezTo>
                    <a:cubicBezTo>
                      <a:pt x="338" y="65"/>
                      <a:pt x="338" y="64"/>
                      <a:pt x="337" y="64"/>
                    </a:cubicBezTo>
                    <a:cubicBezTo>
                      <a:pt x="338" y="64"/>
                      <a:pt x="337" y="63"/>
                      <a:pt x="338" y="63"/>
                    </a:cubicBezTo>
                    <a:cubicBezTo>
                      <a:pt x="337" y="63"/>
                      <a:pt x="336" y="64"/>
                      <a:pt x="335" y="64"/>
                    </a:cubicBezTo>
                    <a:cubicBezTo>
                      <a:pt x="335" y="64"/>
                      <a:pt x="336" y="64"/>
                      <a:pt x="336" y="64"/>
                    </a:cubicBezTo>
                    <a:cubicBezTo>
                      <a:pt x="336" y="64"/>
                      <a:pt x="336" y="64"/>
                      <a:pt x="336" y="64"/>
                    </a:cubicBezTo>
                    <a:cubicBezTo>
                      <a:pt x="336" y="65"/>
                      <a:pt x="337" y="64"/>
                      <a:pt x="337" y="64"/>
                    </a:cubicBezTo>
                    <a:cubicBezTo>
                      <a:pt x="336" y="65"/>
                      <a:pt x="335" y="65"/>
                      <a:pt x="335" y="65"/>
                    </a:cubicBezTo>
                    <a:cubicBezTo>
                      <a:pt x="334" y="66"/>
                      <a:pt x="335" y="65"/>
                      <a:pt x="335" y="65"/>
                    </a:cubicBezTo>
                    <a:cubicBezTo>
                      <a:pt x="335" y="65"/>
                      <a:pt x="334" y="64"/>
                      <a:pt x="334" y="64"/>
                    </a:cubicBezTo>
                    <a:cubicBezTo>
                      <a:pt x="333" y="64"/>
                      <a:pt x="333" y="64"/>
                      <a:pt x="332" y="64"/>
                    </a:cubicBezTo>
                    <a:cubicBezTo>
                      <a:pt x="331" y="64"/>
                      <a:pt x="331" y="64"/>
                      <a:pt x="330" y="64"/>
                    </a:cubicBezTo>
                    <a:cubicBezTo>
                      <a:pt x="329" y="64"/>
                      <a:pt x="328" y="64"/>
                      <a:pt x="328" y="64"/>
                    </a:cubicBezTo>
                    <a:cubicBezTo>
                      <a:pt x="328" y="64"/>
                      <a:pt x="328" y="64"/>
                      <a:pt x="329" y="64"/>
                    </a:cubicBezTo>
                    <a:cubicBezTo>
                      <a:pt x="327" y="64"/>
                      <a:pt x="325" y="65"/>
                      <a:pt x="324" y="65"/>
                    </a:cubicBezTo>
                    <a:cubicBezTo>
                      <a:pt x="324" y="65"/>
                      <a:pt x="325" y="65"/>
                      <a:pt x="325" y="64"/>
                    </a:cubicBezTo>
                    <a:cubicBezTo>
                      <a:pt x="324" y="64"/>
                      <a:pt x="323" y="65"/>
                      <a:pt x="323" y="65"/>
                    </a:cubicBezTo>
                    <a:cubicBezTo>
                      <a:pt x="323" y="65"/>
                      <a:pt x="323" y="65"/>
                      <a:pt x="323" y="64"/>
                    </a:cubicBezTo>
                    <a:cubicBezTo>
                      <a:pt x="323" y="65"/>
                      <a:pt x="322" y="65"/>
                      <a:pt x="322" y="65"/>
                    </a:cubicBezTo>
                    <a:cubicBezTo>
                      <a:pt x="323" y="65"/>
                      <a:pt x="323" y="65"/>
                      <a:pt x="323" y="65"/>
                    </a:cubicBezTo>
                    <a:cubicBezTo>
                      <a:pt x="322" y="66"/>
                      <a:pt x="320" y="65"/>
                      <a:pt x="319" y="65"/>
                    </a:cubicBezTo>
                    <a:cubicBezTo>
                      <a:pt x="317" y="64"/>
                      <a:pt x="315" y="64"/>
                      <a:pt x="314" y="64"/>
                    </a:cubicBezTo>
                    <a:cubicBezTo>
                      <a:pt x="313" y="63"/>
                      <a:pt x="315" y="62"/>
                      <a:pt x="315" y="62"/>
                    </a:cubicBezTo>
                    <a:cubicBezTo>
                      <a:pt x="316" y="62"/>
                      <a:pt x="316" y="61"/>
                      <a:pt x="316" y="61"/>
                    </a:cubicBezTo>
                    <a:cubicBezTo>
                      <a:pt x="317" y="61"/>
                      <a:pt x="317" y="61"/>
                      <a:pt x="317" y="61"/>
                    </a:cubicBezTo>
                    <a:cubicBezTo>
                      <a:pt x="317" y="60"/>
                      <a:pt x="317" y="60"/>
                      <a:pt x="317" y="61"/>
                    </a:cubicBezTo>
                    <a:cubicBezTo>
                      <a:pt x="317" y="60"/>
                      <a:pt x="316" y="60"/>
                      <a:pt x="316" y="60"/>
                    </a:cubicBezTo>
                    <a:cubicBezTo>
                      <a:pt x="317" y="59"/>
                      <a:pt x="316" y="59"/>
                      <a:pt x="316" y="59"/>
                    </a:cubicBezTo>
                    <a:cubicBezTo>
                      <a:pt x="317" y="58"/>
                      <a:pt x="318" y="57"/>
                      <a:pt x="319" y="57"/>
                    </a:cubicBezTo>
                    <a:cubicBezTo>
                      <a:pt x="318" y="58"/>
                      <a:pt x="317" y="58"/>
                      <a:pt x="317" y="58"/>
                    </a:cubicBezTo>
                    <a:cubicBezTo>
                      <a:pt x="318" y="59"/>
                      <a:pt x="319" y="59"/>
                      <a:pt x="321" y="58"/>
                    </a:cubicBezTo>
                    <a:cubicBezTo>
                      <a:pt x="322" y="57"/>
                      <a:pt x="322" y="57"/>
                      <a:pt x="324" y="57"/>
                    </a:cubicBezTo>
                    <a:cubicBezTo>
                      <a:pt x="325" y="58"/>
                      <a:pt x="324" y="57"/>
                      <a:pt x="323" y="57"/>
                    </a:cubicBezTo>
                    <a:cubicBezTo>
                      <a:pt x="323" y="57"/>
                      <a:pt x="322" y="56"/>
                      <a:pt x="322" y="56"/>
                    </a:cubicBezTo>
                    <a:cubicBezTo>
                      <a:pt x="321" y="56"/>
                      <a:pt x="320" y="56"/>
                      <a:pt x="320" y="56"/>
                    </a:cubicBezTo>
                    <a:cubicBezTo>
                      <a:pt x="320" y="56"/>
                      <a:pt x="321" y="56"/>
                      <a:pt x="321" y="57"/>
                    </a:cubicBezTo>
                    <a:cubicBezTo>
                      <a:pt x="320" y="56"/>
                      <a:pt x="319" y="56"/>
                      <a:pt x="317" y="56"/>
                    </a:cubicBezTo>
                    <a:cubicBezTo>
                      <a:pt x="316" y="56"/>
                      <a:pt x="316" y="55"/>
                      <a:pt x="315" y="54"/>
                    </a:cubicBezTo>
                    <a:cubicBezTo>
                      <a:pt x="315" y="54"/>
                      <a:pt x="314" y="54"/>
                      <a:pt x="314" y="54"/>
                    </a:cubicBezTo>
                    <a:cubicBezTo>
                      <a:pt x="314" y="54"/>
                      <a:pt x="315" y="53"/>
                      <a:pt x="315" y="53"/>
                    </a:cubicBezTo>
                    <a:cubicBezTo>
                      <a:pt x="316" y="53"/>
                      <a:pt x="317" y="53"/>
                      <a:pt x="318" y="53"/>
                    </a:cubicBezTo>
                    <a:cubicBezTo>
                      <a:pt x="317" y="53"/>
                      <a:pt x="316" y="53"/>
                      <a:pt x="315" y="54"/>
                    </a:cubicBezTo>
                    <a:cubicBezTo>
                      <a:pt x="316" y="54"/>
                      <a:pt x="317" y="53"/>
                      <a:pt x="317" y="53"/>
                    </a:cubicBezTo>
                    <a:cubicBezTo>
                      <a:pt x="318" y="53"/>
                      <a:pt x="319" y="53"/>
                      <a:pt x="319" y="53"/>
                    </a:cubicBezTo>
                    <a:cubicBezTo>
                      <a:pt x="320" y="53"/>
                      <a:pt x="321" y="53"/>
                      <a:pt x="321" y="52"/>
                    </a:cubicBezTo>
                    <a:cubicBezTo>
                      <a:pt x="321" y="52"/>
                      <a:pt x="322" y="52"/>
                      <a:pt x="322" y="52"/>
                    </a:cubicBezTo>
                    <a:cubicBezTo>
                      <a:pt x="321" y="52"/>
                      <a:pt x="323" y="52"/>
                      <a:pt x="323" y="51"/>
                    </a:cubicBezTo>
                    <a:cubicBezTo>
                      <a:pt x="323" y="51"/>
                      <a:pt x="324" y="51"/>
                      <a:pt x="324" y="51"/>
                    </a:cubicBezTo>
                    <a:cubicBezTo>
                      <a:pt x="324" y="52"/>
                      <a:pt x="326" y="51"/>
                      <a:pt x="326" y="51"/>
                    </a:cubicBezTo>
                    <a:cubicBezTo>
                      <a:pt x="327" y="51"/>
                      <a:pt x="328" y="51"/>
                      <a:pt x="328" y="51"/>
                    </a:cubicBezTo>
                    <a:cubicBezTo>
                      <a:pt x="328" y="50"/>
                      <a:pt x="329" y="50"/>
                      <a:pt x="329" y="50"/>
                    </a:cubicBezTo>
                    <a:cubicBezTo>
                      <a:pt x="329" y="50"/>
                      <a:pt x="329" y="50"/>
                      <a:pt x="329" y="50"/>
                    </a:cubicBezTo>
                    <a:cubicBezTo>
                      <a:pt x="329" y="50"/>
                      <a:pt x="330" y="50"/>
                      <a:pt x="330" y="50"/>
                    </a:cubicBezTo>
                    <a:cubicBezTo>
                      <a:pt x="331" y="50"/>
                      <a:pt x="331" y="49"/>
                      <a:pt x="332" y="49"/>
                    </a:cubicBezTo>
                    <a:cubicBezTo>
                      <a:pt x="333" y="49"/>
                      <a:pt x="333" y="49"/>
                      <a:pt x="334" y="49"/>
                    </a:cubicBezTo>
                    <a:cubicBezTo>
                      <a:pt x="335" y="49"/>
                      <a:pt x="336" y="48"/>
                      <a:pt x="337" y="49"/>
                    </a:cubicBezTo>
                    <a:cubicBezTo>
                      <a:pt x="337" y="49"/>
                      <a:pt x="336" y="49"/>
                      <a:pt x="336" y="49"/>
                    </a:cubicBezTo>
                    <a:cubicBezTo>
                      <a:pt x="336" y="49"/>
                      <a:pt x="338" y="49"/>
                      <a:pt x="338" y="49"/>
                    </a:cubicBezTo>
                    <a:cubicBezTo>
                      <a:pt x="339" y="49"/>
                      <a:pt x="341" y="49"/>
                      <a:pt x="341" y="49"/>
                    </a:cubicBezTo>
                    <a:cubicBezTo>
                      <a:pt x="341" y="48"/>
                      <a:pt x="339" y="48"/>
                      <a:pt x="339" y="48"/>
                    </a:cubicBezTo>
                    <a:cubicBezTo>
                      <a:pt x="339" y="48"/>
                      <a:pt x="342" y="47"/>
                      <a:pt x="342" y="47"/>
                    </a:cubicBezTo>
                    <a:cubicBezTo>
                      <a:pt x="343" y="47"/>
                      <a:pt x="344" y="46"/>
                      <a:pt x="346" y="46"/>
                    </a:cubicBezTo>
                    <a:cubicBezTo>
                      <a:pt x="346" y="46"/>
                      <a:pt x="347" y="46"/>
                      <a:pt x="347" y="46"/>
                    </a:cubicBezTo>
                    <a:cubicBezTo>
                      <a:pt x="348" y="46"/>
                      <a:pt x="348" y="46"/>
                      <a:pt x="348" y="46"/>
                    </a:cubicBezTo>
                    <a:cubicBezTo>
                      <a:pt x="348" y="46"/>
                      <a:pt x="349" y="46"/>
                      <a:pt x="349" y="46"/>
                    </a:cubicBezTo>
                    <a:cubicBezTo>
                      <a:pt x="350" y="46"/>
                      <a:pt x="350" y="45"/>
                      <a:pt x="351" y="45"/>
                    </a:cubicBezTo>
                    <a:cubicBezTo>
                      <a:pt x="352" y="45"/>
                      <a:pt x="353" y="45"/>
                      <a:pt x="355" y="45"/>
                    </a:cubicBezTo>
                    <a:cubicBezTo>
                      <a:pt x="356" y="44"/>
                      <a:pt x="359" y="44"/>
                      <a:pt x="360" y="45"/>
                    </a:cubicBezTo>
                    <a:cubicBezTo>
                      <a:pt x="360" y="45"/>
                      <a:pt x="359" y="44"/>
                      <a:pt x="358" y="45"/>
                    </a:cubicBezTo>
                    <a:cubicBezTo>
                      <a:pt x="358" y="45"/>
                      <a:pt x="359" y="45"/>
                      <a:pt x="359" y="45"/>
                    </a:cubicBezTo>
                    <a:cubicBezTo>
                      <a:pt x="359" y="45"/>
                      <a:pt x="358" y="45"/>
                      <a:pt x="358" y="45"/>
                    </a:cubicBezTo>
                    <a:cubicBezTo>
                      <a:pt x="358" y="46"/>
                      <a:pt x="357" y="46"/>
                      <a:pt x="356" y="47"/>
                    </a:cubicBezTo>
                    <a:cubicBezTo>
                      <a:pt x="355" y="47"/>
                      <a:pt x="354" y="48"/>
                      <a:pt x="353" y="48"/>
                    </a:cubicBezTo>
                    <a:cubicBezTo>
                      <a:pt x="353" y="48"/>
                      <a:pt x="352" y="48"/>
                      <a:pt x="351" y="48"/>
                    </a:cubicBezTo>
                    <a:cubicBezTo>
                      <a:pt x="352" y="48"/>
                      <a:pt x="352" y="48"/>
                      <a:pt x="353" y="48"/>
                    </a:cubicBezTo>
                    <a:cubicBezTo>
                      <a:pt x="352" y="49"/>
                      <a:pt x="353" y="48"/>
                      <a:pt x="353" y="48"/>
                    </a:cubicBezTo>
                    <a:cubicBezTo>
                      <a:pt x="353" y="48"/>
                      <a:pt x="352" y="50"/>
                      <a:pt x="354" y="50"/>
                    </a:cubicBezTo>
                    <a:cubicBezTo>
                      <a:pt x="355" y="49"/>
                      <a:pt x="356" y="50"/>
                      <a:pt x="357" y="50"/>
                    </a:cubicBezTo>
                    <a:cubicBezTo>
                      <a:pt x="358" y="49"/>
                      <a:pt x="359" y="49"/>
                      <a:pt x="360" y="49"/>
                    </a:cubicBezTo>
                    <a:cubicBezTo>
                      <a:pt x="361" y="49"/>
                      <a:pt x="360" y="50"/>
                      <a:pt x="360" y="50"/>
                    </a:cubicBezTo>
                    <a:cubicBezTo>
                      <a:pt x="360" y="50"/>
                      <a:pt x="361" y="50"/>
                      <a:pt x="362" y="50"/>
                    </a:cubicBezTo>
                    <a:cubicBezTo>
                      <a:pt x="363" y="50"/>
                      <a:pt x="364" y="49"/>
                      <a:pt x="365" y="50"/>
                    </a:cubicBezTo>
                    <a:cubicBezTo>
                      <a:pt x="365" y="50"/>
                      <a:pt x="365" y="50"/>
                      <a:pt x="365" y="50"/>
                    </a:cubicBezTo>
                    <a:cubicBezTo>
                      <a:pt x="365" y="50"/>
                      <a:pt x="365" y="50"/>
                      <a:pt x="365" y="50"/>
                    </a:cubicBezTo>
                    <a:cubicBezTo>
                      <a:pt x="365" y="50"/>
                      <a:pt x="365" y="50"/>
                      <a:pt x="365" y="50"/>
                    </a:cubicBezTo>
                    <a:cubicBezTo>
                      <a:pt x="365" y="50"/>
                      <a:pt x="365" y="50"/>
                      <a:pt x="366" y="50"/>
                    </a:cubicBezTo>
                    <a:cubicBezTo>
                      <a:pt x="365" y="50"/>
                      <a:pt x="366" y="50"/>
                      <a:pt x="367" y="50"/>
                    </a:cubicBezTo>
                    <a:cubicBezTo>
                      <a:pt x="367" y="50"/>
                      <a:pt x="368" y="49"/>
                      <a:pt x="367" y="49"/>
                    </a:cubicBezTo>
                    <a:cubicBezTo>
                      <a:pt x="368" y="49"/>
                      <a:pt x="369" y="49"/>
                      <a:pt x="370" y="48"/>
                    </a:cubicBezTo>
                    <a:cubicBezTo>
                      <a:pt x="370" y="48"/>
                      <a:pt x="371" y="47"/>
                      <a:pt x="373" y="48"/>
                    </a:cubicBezTo>
                    <a:cubicBezTo>
                      <a:pt x="372" y="48"/>
                      <a:pt x="374" y="48"/>
                      <a:pt x="374" y="48"/>
                    </a:cubicBezTo>
                    <a:cubicBezTo>
                      <a:pt x="374" y="48"/>
                      <a:pt x="373" y="49"/>
                      <a:pt x="372" y="49"/>
                    </a:cubicBezTo>
                    <a:cubicBezTo>
                      <a:pt x="373" y="50"/>
                      <a:pt x="377" y="47"/>
                      <a:pt x="374" y="47"/>
                    </a:cubicBezTo>
                    <a:cubicBezTo>
                      <a:pt x="373" y="46"/>
                      <a:pt x="372" y="46"/>
                      <a:pt x="371" y="47"/>
                    </a:cubicBezTo>
                    <a:cubicBezTo>
                      <a:pt x="370" y="47"/>
                      <a:pt x="370" y="47"/>
                      <a:pt x="370" y="47"/>
                    </a:cubicBezTo>
                    <a:cubicBezTo>
                      <a:pt x="369" y="47"/>
                      <a:pt x="369" y="48"/>
                      <a:pt x="369" y="48"/>
                    </a:cubicBezTo>
                    <a:cubicBezTo>
                      <a:pt x="370" y="47"/>
                      <a:pt x="371" y="46"/>
                      <a:pt x="372" y="46"/>
                    </a:cubicBezTo>
                    <a:cubicBezTo>
                      <a:pt x="372" y="45"/>
                      <a:pt x="373" y="44"/>
                      <a:pt x="372" y="43"/>
                    </a:cubicBezTo>
                    <a:cubicBezTo>
                      <a:pt x="372" y="43"/>
                      <a:pt x="371" y="43"/>
                      <a:pt x="371" y="43"/>
                    </a:cubicBezTo>
                    <a:cubicBezTo>
                      <a:pt x="371" y="43"/>
                      <a:pt x="371" y="43"/>
                      <a:pt x="371" y="43"/>
                    </a:cubicBezTo>
                    <a:cubicBezTo>
                      <a:pt x="372" y="42"/>
                      <a:pt x="372" y="42"/>
                      <a:pt x="372" y="42"/>
                    </a:cubicBezTo>
                    <a:cubicBezTo>
                      <a:pt x="372" y="42"/>
                      <a:pt x="372" y="41"/>
                      <a:pt x="373" y="41"/>
                    </a:cubicBezTo>
                    <a:cubicBezTo>
                      <a:pt x="373" y="41"/>
                      <a:pt x="373" y="41"/>
                      <a:pt x="374" y="41"/>
                    </a:cubicBezTo>
                    <a:cubicBezTo>
                      <a:pt x="373" y="42"/>
                      <a:pt x="375" y="41"/>
                      <a:pt x="375" y="41"/>
                    </a:cubicBezTo>
                    <a:cubicBezTo>
                      <a:pt x="375" y="42"/>
                      <a:pt x="374" y="43"/>
                      <a:pt x="375" y="43"/>
                    </a:cubicBezTo>
                    <a:cubicBezTo>
                      <a:pt x="374" y="43"/>
                      <a:pt x="373" y="43"/>
                      <a:pt x="373" y="44"/>
                    </a:cubicBezTo>
                    <a:cubicBezTo>
                      <a:pt x="372" y="44"/>
                      <a:pt x="372" y="45"/>
                      <a:pt x="373" y="46"/>
                    </a:cubicBezTo>
                    <a:cubicBezTo>
                      <a:pt x="374" y="47"/>
                      <a:pt x="376" y="45"/>
                      <a:pt x="377" y="45"/>
                    </a:cubicBezTo>
                    <a:cubicBezTo>
                      <a:pt x="377" y="45"/>
                      <a:pt x="378" y="46"/>
                      <a:pt x="378" y="46"/>
                    </a:cubicBezTo>
                    <a:cubicBezTo>
                      <a:pt x="378" y="47"/>
                      <a:pt x="380" y="47"/>
                      <a:pt x="381" y="47"/>
                    </a:cubicBezTo>
                    <a:cubicBezTo>
                      <a:pt x="382" y="47"/>
                      <a:pt x="383" y="46"/>
                      <a:pt x="384" y="46"/>
                    </a:cubicBezTo>
                    <a:cubicBezTo>
                      <a:pt x="385" y="45"/>
                      <a:pt x="385" y="44"/>
                      <a:pt x="386" y="44"/>
                    </a:cubicBezTo>
                    <a:cubicBezTo>
                      <a:pt x="385" y="44"/>
                      <a:pt x="385" y="44"/>
                      <a:pt x="385" y="44"/>
                    </a:cubicBezTo>
                    <a:cubicBezTo>
                      <a:pt x="384" y="44"/>
                      <a:pt x="384" y="44"/>
                      <a:pt x="383" y="45"/>
                    </a:cubicBezTo>
                    <a:cubicBezTo>
                      <a:pt x="383" y="45"/>
                      <a:pt x="382" y="45"/>
                      <a:pt x="382" y="44"/>
                    </a:cubicBezTo>
                    <a:cubicBezTo>
                      <a:pt x="382" y="44"/>
                      <a:pt x="381" y="44"/>
                      <a:pt x="381" y="44"/>
                    </a:cubicBezTo>
                    <a:cubicBezTo>
                      <a:pt x="380" y="44"/>
                      <a:pt x="380" y="44"/>
                      <a:pt x="379" y="44"/>
                    </a:cubicBezTo>
                    <a:cubicBezTo>
                      <a:pt x="378" y="44"/>
                      <a:pt x="378" y="45"/>
                      <a:pt x="377" y="45"/>
                    </a:cubicBezTo>
                    <a:cubicBezTo>
                      <a:pt x="377" y="45"/>
                      <a:pt x="374" y="45"/>
                      <a:pt x="376" y="45"/>
                    </a:cubicBezTo>
                    <a:cubicBezTo>
                      <a:pt x="375" y="44"/>
                      <a:pt x="375" y="44"/>
                      <a:pt x="375" y="44"/>
                    </a:cubicBezTo>
                    <a:cubicBezTo>
                      <a:pt x="375" y="43"/>
                      <a:pt x="376" y="43"/>
                      <a:pt x="376" y="43"/>
                    </a:cubicBezTo>
                    <a:cubicBezTo>
                      <a:pt x="377" y="42"/>
                      <a:pt x="379" y="41"/>
                      <a:pt x="380" y="41"/>
                    </a:cubicBezTo>
                    <a:cubicBezTo>
                      <a:pt x="380" y="41"/>
                      <a:pt x="381" y="41"/>
                      <a:pt x="381" y="41"/>
                    </a:cubicBezTo>
                    <a:cubicBezTo>
                      <a:pt x="381" y="40"/>
                      <a:pt x="380" y="41"/>
                      <a:pt x="380" y="41"/>
                    </a:cubicBezTo>
                    <a:cubicBezTo>
                      <a:pt x="380" y="40"/>
                      <a:pt x="380" y="40"/>
                      <a:pt x="380" y="40"/>
                    </a:cubicBezTo>
                    <a:cubicBezTo>
                      <a:pt x="380" y="40"/>
                      <a:pt x="379" y="40"/>
                      <a:pt x="379" y="40"/>
                    </a:cubicBezTo>
                    <a:cubicBezTo>
                      <a:pt x="378" y="40"/>
                      <a:pt x="377" y="41"/>
                      <a:pt x="376" y="41"/>
                    </a:cubicBezTo>
                    <a:cubicBezTo>
                      <a:pt x="376" y="40"/>
                      <a:pt x="377" y="40"/>
                      <a:pt x="377" y="40"/>
                    </a:cubicBezTo>
                    <a:cubicBezTo>
                      <a:pt x="376" y="40"/>
                      <a:pt x="375" y="41"/>
                      <a:pt x="374" y="41"/>
                    </a:cubicBezTo>
                    <a:cubicBezTo>
                      <a:pt x="375" y="40"/>
                      <a:pt x="377" y="40"/>
                      <a:pt x="378" y="39"/>
                    </a:cubicBezTo>
                    <a:cubicBezTo>
                      <a:pt x="377" y="39"/>
                      <a:pt x="377" y="40"/>
                      <a:pt x="376" y="40"/>
                    </a:cubicBezTo>
                    <a:cubicBezTo>
                      <a:pt x="375" y="40"/>
                      <a:pt x="374" y="41"/>
                      <a:pt x="373" y="41"/>
                    </a:cubicBezTo>
                    <a:cubicBezTo>
                      <a:pt x="373" y="41"/>
                      <a:pt x="373" y="40"/>
                      <a:pt x="373" y="40"/>
                    </a:cubicBezTo>
                    <a:cubicBezTo>
                      <a:pt x="372" y="40"/>
                      <a:pt x="371" y="40"/>
                      <a:pt x="372" y="41"/>
                    </a:cubicBezTo>
                    <a:cubicBezTo>
                      <a:pt x="371" y="41"/>
                      <a:pt x="370" y="40"/>
                      <a:pt x="370" y="40"/>
                    </a:cubicBezTo>
                    <a:cubicBezTo>
                      <a:pt x="369" y="40"/>
                      <a:pt x="368" y="40"/>
                      <a:pt x="368" y="40"/>
                    </a:cubicBezTo>
                    <a:cubicBezTo>
                      <a:pt x="367" y="40"/>
                      <a:pt x="367" y="39"/>
                      <a:pt x="368" y="39"/>
                    </a:cubicBezTo>
                    <a:cubicBezTo>
                      <a:pt x="368" y="38"/>
                      <a:pt x="369" y="38"/>
                      <a:pt x="370" y="37"/>
                    </a:cubicBezTo>
                    <a:cubicBezTo>
                      <a:pt x="370" y="37"/>
                      <a:pt x="371" y="36"/>
                      <a:pt x="371" y="35"/>
                    </a:cubicBezTo>
                    <a:cubicBezTo>
                      <a:pt x="371" y="35"/>
                      <a:pt x="370" y="35"/>
                      <a:pt x="370" y="34"/>
                    </a:cubicBezTo>
                    <a:cubicBezTo>
                      <a:pt x="370" y="34"/>
                      <a:pt x="370" y="34"/>
                      <a:pt x="370" y="33"/>
                    </a:cubicBezTo>
                    <a:cubicBezTo>
                      <a:pt x="370" y="33"/>
                      <a:pt x="369" y="32"/>
                      <a:pt x="369" y="33"/>
                    </a:cubicBezTo>
                    <a:cubicBezTo>
                      <a:pt x="369" y="32"/>
                      <a:pt x="369" y="31"/>
                      <a:pt x="368" y="31"/>
                    </a:cubicBezTo>
                    <a:cubicBezTo>
                      <a:pt x="367" y="30"/>
                      <a:pt x="366" y="31"/>
                      <a:pt x="366" y="30"/>
                    </a:cubicBezTo>
                    <a:cubicBezTo>
                      <a:pt x="365" y="30"/>
                      <a:pt x="365" y="30"/>
                      <a:pt x="366" y="29"/>
                    </a:cubicBezTo>
                    <a:cubicBezTo>
                      <a:pt x="366" y="29"/>
                      <a:pt x="365" y="28"/>
                      <a:pt x="365" y="28"/>
                    </a:cubicBezTo>
                    <a:cubicBezTo>
                      <a:pt x="364" y="28"/>
                      <a:pt x="363" y="28"/>
                      <a:pt x="362" y="28"/>
                    </a:cubicBezTo>
                    <a:cubicBezTo>
                      <a:pt x="363" y="28"/>
                      <a:pt x="363" y="28"/>
                      <a:pt x="364" y="28"/>
                    </a:cubicBezTo>
                    <a:cubicBezTo>
                      <a:pt x="363" y="28"/>
                      <a:pt x="363" y="28"/>
                      <a:pt x="363" y="28"/>
                    </a:cubicBezTo>
                    <a:cubicBezTo>
                      <a:pt x="364" y="28"/>
                      <a:pt x="366" y="28"/>
                      <a:pt x="366" y="27"/>
                    </a:cubicBezTo>
                    <a:cubicBezTo>
                      <a:pt x="368" y="26"/>
                      <a:pt x="370" y="26"/>
                      <a:pt x="371" y="25"/>
                    </a:cubicBezTo>
                    <a:cubicBezTo>
                      <a:pt x="372" y="24"/>
                      <a:pt x="373" y="23"/>
                      <a:pt x="375" y="23"/>
                    </a:cubicBezTo>
                    <a:cubicBezTo>
                      <a:pt x="377" y="23"/>
                      <a:pt x="379" y="23"/>
                      <a:pt x="381" y="23"/>
                    </a:cubicBezTo>
                    <a:cubicBezTo>
                      <a:pt x="385" y="23"/>
                      <a:pt x="389" y="23"/>
                      <a:pt x="393" y="22"/>
                    </a:cubicBezTo>
                    <a:cubicBezTo>
                      <a:pt x="395" y="21"/>
                      <a:pt x="396" y="21"/>
                      <a:pt x="398" y="20"/>
                    </a:cubicBezTo>
                    <a:cubicBezTo>
                      <a:pt x="399" y="20"/>
                      <a:pt x="400" y="19"/>
                      <a:pt x="401" y="19"/>
                    </a:cubicBezTo>
                    <a:cubicBezTo>
                      <a:pt x="401" y="19"/>
                      <a:pt x="402" y="18"/>
                      <a:pt x="403" y="18"/>
                    </a:cubicBezTo>
                    <a:cubicBezTo>
                      <a:pt x="402" y="19"/>
                      <a:pt x="402" y="19"/>
                      <a:pt x="401" y="19"/>
                    </a:cubicBezTo>
                    <a:cubicBezTo>
                      <a:pt x="402" y="19"/>
                      <a:pt x="403" y="19"/>
                      <a:pt x="403" y="18"/>
                    </a:cubicBezTo>
                    <a:cubicBezTo>
                      <a:pt x="404" y="18"/>
                      <a:pt x="405" y="17"/>
                      <a:pt x="406" y="17"/>
                    </a:cubicBezTo>
                    <a:cubicBezTo>
                      <a:pt x="406" y="16"/>
                      <a:pt x="407" y="16"/>
                      <a:pt x="407" y="16"/>
                    </a:cubicBezTo>
                    <a:cubicBezTo>
                      <a:pt x="408" y="16"/>
                      <a:pt x="410" y="15"/>
                      <a:pt x="409" y="15"/>
                    </a:cubicBezTo>
                    <a:cubicBezTo>
                      <a:pt x="410" y="14"/>
                      <a:pt x="411" y="14"/>
                      <a:pt x="412" y="14"/>
                    </a:cubicBezTo>
                    <a:cubicBezTo>
                      <a:pt x="413" y="14"/>
                      <a:pt x="414" y="14"/>
                      <a:pt x="415" y="13"/>
                    </a:cubicBezTo>
                    <a:cubicBezTo>
                      <a:pt x="415" y="13"/>
                      <a:pt x="416" y="13"/>
                      <a:pt x="417" y="12"/>
                    </a:cubicBezTo>
                    <a:cubicBezTo>
                      <a:pt x="418" y="12"/>
                      <a:pt x="420" y="11"/>
                      <a:pt x="421" y="11"/>
                    </a:cubicBezTo>
                    <a:cubicBezTo>
                      <a:pt x="422" y="11"/>
                      <a:pt x="424" y="10"/>
                      <a:pt x="425" y="10"/>
                    </a:cubicBezTo>
                    <a:cubicBezTo>
                      <a:pt x="425" y="10"/>
                      <a:pt x="425" y="10"/>
                      <a:pt x="425" y="10"/>
                    </a:cubicBezTo>
                    <a:cubicBezTo>
                      <a:pt x="425" y="10"/>
                      <a:pt x="425" y="10"/>
                      <a:pt x="425" y="10"/>
                    </a:cubicBezTo>
                    <a:cubicBezTo>
                      <a:pt x="425" y="11"/>
                      <a:pt x="424" y="10"/>
                      <a:pt x="424" y="10"/>
                    </a:cubicBezTo>
                    <a:cubicBezTo>
                      <a:pt x="424" y="11"/>
                      <a:pt x="424" y="11"/>
                      <a:pt x="425" y="11"/>
                    </a:cubicBezTo>
                    <a:cubicBezTo>
                      <a:pt x="423" y="11"/>
                      <a:pt x="422" y="11"/>
                      <a:pt x="421" y="11"/>
                    </a:cubicBezTo>
                    <a:cubicBezTo>
                      <a:pt x="422" y="11"/>
                      <a:pt x="423" y="11"/>
                      <a:pt x="423" y="11"/>
                    </a:cubicBezTo>
                    <a:cubicBezTo>
                      <a:pt x="424" y="11"/>
                      <a:pt x="425" y="11"/>
                      <a:pt x="425" y="10"/>
                    </a:cubicBezTo>
                    <a:cubicBezTo>
                      <a:pt x="426" y="10"/>
                      <a:pt x="427" y="10"/>
                      <a:pt x="428" y="10"/>
                    </a:cubicBezTo>
                    <a:cubicBezTo>
                      <a:pt x="429" y="10"/>
                      <a:pt x="430" y="10"/>
                      <a:pt x="431" y="10"/>
                    </a:cubicBezTo>
                    <a:cubicBezTo>
                      <a:pt x="431" y="10"/>
                      <a:pt x="431" y="10"/>
                      <a:pt x="431" y="10"/>
                    </a:cubicBezTo>
                    <a:cubicBezTo>
                      <a:pt x="432" y="10"/>
                      <a:pt x="432" y="10"/>
                      <a:pt x="433" y="9"/>
                    </a:cubicBezTo>
                    <a:cubicBezTo>
                      <a:pt x="434" y="9"/>
                      <a:pt x="434" y="9"/>
                      <a:pt x="435" y="9"/>
                    </a:cubicBezTo>
                    <a:cubicBezTo>
                      <a:pt x="435" y="9"/>
                      <a:pt x="434" y="9"/>
                      <a:pt x="433" y="9"/>
                    </a:cubicBezTo>
                    <a:cubicBezTo>
                      <a:pt x="436" y="8"/>
                      <a:pt x="438" y="8"/>
                      <a:pt x="441" y="7"/>
                    </a:cubicBezTo>
                    <a:cubicBezTo>
                      <a:pt x="441" y="8"/>
                      <a:pt x="442" y="7"/>
                      <a:pt x="442" y="7"/>
                    </a:cubicBezTo>
                    <a:cubicBezTo>
                      <a:pt x="442" y="8"/>
                      <a:pt x="440" y="8"/>
                      <a:pt x="439" y="8"/>
                    </a:cubicBezTo>
                    <a:cubicBezTo>
                      <a:pt x="440" y="9"/>
                      <a:pt x="440" y="8"/>
                      <a:pt x="441" y="8"/>
                    </a:cubicBezTo>
                    <a:cubicBezTo>
                      <a:pt x="440" y="9"/>
                      <a:pt x="438" y="9"/>
                      <a:pt x="437" y="10"/>
                    </a:cubicBezTo>
                    <a:cubicBezTo>
                      <a:pt x="437" y="10"/>
                      <a:pt x="439" y="9"/>
                      <a:pt x="439" y="10"/>
                    </a:cubicBezTo>
                    <a:cubicBezTo>
                      <a:pt x="439" y="10"/>
                      <a:pt x="439" y="10"/>
                      <a:pt x="438" y="10"/>
                    </a:cubicBezTo>
                    <a:cubicBezTo>
                      <a:pt x="438" y="10"/>
                      <a:pt x="438" y="11"/>
                      <a:pt x="438" y="11"/>
                    </a:cubicBezTo>
                    <a:cubicBezTo>
                      <a:pt x="438" y="11"/>
                      <a:pt x="438" y="11"/>
                      <a:pt x="438" y="10"/>
                    </a:cubicBezTo>
                    <a:cubicBezTo>
                      <a:pt x="439" y="10"/>
                      <a:pt x="439" y="10"/>
                      <a:pt x="439" y="10"/>
                    </a:cubicBezTo>
                    <a:cubicBezTo>
                      <a:pt x="440" y="9"/>
                      <a:pt x="441" y="8"/>
                      <a:pt x="442" y="8"/>
                    </a:cubicBezTo>
                    <a:cubicBezTo>
                      <a:pt x="442" y="9"/>
                      <a:pt x="443" y="8"/>
                      <a:pt x="443" y="8"/>
                    </a:cubicBezTo>
                    <a:cubicBezTo>
                      <a:pt x="444" y="8"/>
                      <a:pt x="445" y="8"/>
                      <a:pt x="446" y="8"/>
                    </a:cubicBezTo>
                    <a:cubicBezTo>
                      <a:pt x="445" y="8"/>
                      <a:pt x="445" y="8"/>
                      <a:pt x="444" y="8"/>
                    </a:cubicBezTo>
                    <a:cubicBezTo>
                      <a:pt x="444" y="8"/>
                      <a:pt x="443" y="8"/>
                      <a:pt x="442" y="8"/>
                    </a:cubicBezTo>
                    <a:cubicBezTo>
                      <a:pt x="442" y="8"/>
                      <a:pt x="443" y="7"/>
                      <a:pt x="443" y="7"/>
                    </a:cubicBezTo>
                    <a:cubicBezTo>
                      <a:pt x="442" y="7"/>
                      <a:pt x="442" y="7"/>
                      <a:pt x="441" y="7"/>
                    </a:cubicBezTo>
                    <a:cubicBezTo>
                      <a:pt x="443" y="6"/>
                      <a:pt x="444" y="6"/>
                      <a:pt x="446" y="6"/>
                    </a:cubicBezTo>
                    <a:cubicBezTo>
                      <a:pt x="447" y="6"/>
                      <a:pt x="448" y="5"/>
                      <a:pt x="449" y="5"/>
                    </a:cubicBezTo>
                    <a:cubicBezTo>
                      <a:pt x="450" y="5"/>
                      <a:pt x="451" y="5"/>
                      <a:pt x="452" y="5"/>
                    </a:cubicBezTo>
                    <a:cubicBezTo>
                      <a:pt x="451" y="5"/>
                      <a:pt x="450" y="5"/>
                      <a:pt x="450" y="5"/>
                    </a:cubicBezTo>
                    <a:cubicBezTo>
                      <a:pt x="450" y="5"/>
                      <a:pt x="451" y="5"/>
                      <a:pt x="451" y="5"/>
                    </a:cubicBezTo>
                    <a:cubicBezTo>
                      <a:pt x="451" y="6"/>
                      <a:pt x="449" y="5"/>
                      <a:pt x="448" y="6"/>
                    </a:cubicBezTo>
                    <a:cubicBezTo>
                      <a:pt x="449" y="6"/>
                      <a:pt x="449" y="6"/>
                      <a:pt x="449" y="6"/>
                    </a:cubicBezTo>
                    <a:cubicBezTo>
                      <a:pt x="449" y="6"/>
                      <a:pt x="449" y="6"/>
                      <a:pt x="449" y="6"/>
                    </a:cubicBezTo>
                    <a:cubicBezTo>
                      <a:pt x="449" y="6"/>
                      <a:pt x="450" y="6"/>
                      <a:pt x="450" y="6"/>
                    </a:cubicBezTo>
                    <a:cubicBezTo>
                      <a:pt x="450" y="6"/>
                      <a:pt x="452" y="6"/>
                      <a:pt x="452" y="5"/>
                    </a:cubicBezTo>
                    <a:cubicBezTo>
                      <a:pt x="452" y="5"/>
                      <a:pt x="451" y="5"/>
                      <a:pt x="451" y="5"/>
                    </a:cubicBezTo>
                    <a:cubicBezTo>
                      <a:pt x="452" y="5"/>
                      <a:pt x="453" y="5"/>
                      <a:pt x="453" y="5"/>
                    </a:cubicBezTo>
                    <a:cubicBezTo>
                      <a:pt x="454" y="6"/>
                      <a:pt x="456" y="5"/>
                      <a:pt x="456" y="5"/>
                    </a:cubicBezTo>
                    <a:cubicBezTo>
                      <a:pt x="456" y="5"/>
                      <a:pt x="456" y="5"/>
                      <a:pt x="456" y="5"/>
                    </a:cubicBezTo>
                    <a:cubicBezTo>
                      <a:pt x="456" y="5"/>
                      <a:pt x="457" y="5"/>
                      <a:pt x="457" y="5"/>
                    </a:cubicBezTo>
                    <a:cubicBezTo>
                      <a:pt x="458" y="5"/>
                      <a:pt x="459" y="5"/>
                      <a:pt x="460" y="5"/>
                    </a:cubicBezTo>
                    <a:cubicBezTo>
                      <a:pt x="462" y="5"/>
                      <a:pt x="464" y="4"/>
                      <a:pt x="466" y="3"/>
                    </a:cubicBezTo>
                    <a:cubicBezTo>
                      <a:pt x="468" y="3"/>
                      <a:pt x="470" y="2"/>
                      <a:pt x="472" y="2"/>
                    </a:cubicBezTo>
                    <a:cubicBezTo>
                      <a:pt x="474" y="1"/>
                      <a:pt x="476" y="1"/>
                      <a:pt x="478" y="0"/>
                    </a:cubicBezTo>
                    <a:cubicBezTo>
                      <a:pt x="478" y="0"/>
                      <a:pt x="478" y="0"/>
                      <a:pt x="478" y="0"/>
                    </a:cubicBezTo>
                    <a:cubicBezTo>
                      <a:pt x="477" y="0"/>
                      <a:pt x="476" y="0"/>
                      <a:pt x="476" y="1"/>
                    </a:cubicBezTo>
                    <a:cubicBezTo>
                      <a:pt x="476" y="1"/>
                      <a:pt x="476" y="1"/>
                      <a:pt x="476" y="1"/>
                    </a:cubicBezTo>
                    <a:cubicBezTo>
                      <a:pt x="477" y="1"/>
                      <a:pt x="477" y="1"/>
                      <a:pt x="478" y="1"/>
                    </a:cubicBezTo>
                    <a:cubicBezTo>
                      <a:pt x="478" y="2"/>
                      <a:pt x="477" y="2"/>
                      <a:pt x="477" y="2"/>
                    </a:cubicBezTo>
                    <a:cubicBezTo>
                      <a:pt x="478" y="2"/>
                      <a:pt x="478" y="2"/>
                      <a:pt x="479" y="2"/>
                    </a:cubicBezTo>
                    <a:cubicBezTo>
                      <a:pt x="479" y="2"/>
                      <a:pt x="479" y="2"/>
                      <a:pt x="479" y="2"/>
                    </a:cubicBezTo>
                    <a:cubicBezTo>
                      <a:pt x="480" y="2"/>
                      <a:pt x="481" y="2"/>
                      <a:pt x="480" y="2"/>
                    </a:cubicBezTo>
                    <a:cubicBezTo>
                      <a:pt x="480" y="3"/>
                      <a:pt x="479" y="3"/>
                      <a:pt x="478" y="3"/>
                    </a:cubicBezTo>
                    <a:cubicBezTo>
                      <a:pt x="477" y="4"/>
                      <a:pt x="475" y="4"/>
                      <a:pt x="474" y="4"/>
                    </a:cubicBezTo>
                    <a:cubicBezTo>
                      <a:pt x="474" y="4"/>
                      <a:pt x="474" y="4"/>
                      <a:pt x="474" y="4"/>
                    </a:cubicBezTo>
                    <a:cubicBezTo>
                      <a:pt x="474" y="4"/>
                      <a:pt x="473" y="4"/>
                      <a:pt x="473" y="4"/>
                    </a:cubicBezTo>
                    <a:cubicBezTo>
                      <a:pt x="473" y="4"/>
                      <a:pt x="474" y="4"/>
                      <a:pt x="473" y="4"/>
                    </a:cubicBezTo>
                    <a:cubicBezTo>
                      <a:pt x="474" y="4"/>
                      <a:pt x="474" y="4"/>
                      <a:pt x="474" y="4"/>
                    </a:cubicBezTo>
                    <a:cubicBezTo>
                      <a:pt x="473" y="5"/>
                      <a:pt x="473" y="5"/>
                      <a:pt x="472" y="6"/>
                    </a:cubicBezTo>
                    <a:cubicBezTo>
                      <a:pt x="473" y="6"/>
                      <a:pt x="473" y="5"/>
                      <a:pt x="474" y="5"/>
                    </a:cubicBezTo>
                    <a:cubicBezTo>
                      <a:pt x="475" y="5"/>
                      <a:pt x="475" y="5"/>
                      <a:pt x="476" y="5"/>
                    </a:cubicBezTo>
                    <a:cubicBezTo>
                      <a:pt x="478" y="5"/>
                      <a:pt x="479" y="3"/>
                      <a:pt x="481" y="3"/>
                    </a:cubicBezTo>
                    <a:cubicBezTo>
                      <a:pt x="481" y="3"/>
                      <a:pt x="481" y="3"/>
                      <a:pt x="481" y="4"/>
                    </a:cubicBezTo>
                    <a:cubicBezTo>
                      <a:pt x="481" y="4"/>
                      <a:pt x="481" y="3"/>
                      <a:pt x="481" y="3"/>
                    </a:cubicBezTo>
                    <a:cubicBezTo>
                      <a:pt x="482" y="3"/>
                      <a:pt x="481" y="3"/>
                      <a:pt x="482" y="3"/>
                    </a:cubicBezTo>
                    <a:cubicBezTo>
                      <a:pt x="482" y="3"/>
                      <a:pt x="482" y="3"/>
                      <a:pt x="482" y="3"/>
                    </a:cubicBezTo>
                    <a:cubicBezTo>
                      <a:pt x="483" y="2"/>
                      <a:pt x="482" y="3"/>
                      <a:pt x="483" y="3"/>
                    </a:cubicBezTo>
                    <a:cubicBezTo>
                      <a:pt x="483" y="3"/>
                      <a:pt x="483" y="2"/>
                      <a:pt x="484" y="2"/>
                    </a:cubicBezTo>
                    <a:cubicBezTo>
                      <a:pt x="483" y="3"/>
                      <a:pt x="482" y="3"/>
                      <a:pt x="482" y="3"/>
                    </a:cubicBezTo>
                    <a:cubicBezTo>
                      <a:pt x="483" y="4"/>
                      <a:pt x="483" y="3"/>
                      <a:pt x="484" y="3"/>
                    </a:cubicBezTo>
                    <a:cubicBezTo>
                      <a:pt x="484" y="3"/>
                      <a:pt x="485" y="3"/>
                      <a:pt x="485" y="4"/>
                    </a:cubicBezTo>
                    <a:cubicBezTo>
                      <a:pt x="484" y="4"/>
                      <a:pt x="483" y="4"/>
                      <a:pt x="482" y="5"/>
                    </a:cubicBezTo>
                    <a:cubicBezTo>
                      <a:pt x="482" y="5"/>
                      <a:pt x="483" y="5"/>
                      <a:pt x="483" y="5"/>
                    </a:cubicBezTo>
                    <a:cubicBezTo>
                      <a:pt x="483" y="5"/>
                      <a:pt x="483" y="5"/>
                      <a:pt x="482" y="5"/>
                    </a:cubicBezTo>
                    <a:cubicBezTo>
                      <a:pt x="483" y="5"/>
                      <a:pt x="485" y="5"/>
                      <a:pt x="484" y="6"/>
                    </a:cubicBezTo>
                    <a:cubicBezTo>
                      <a:pt x="486" y="6"/>
                      <a:pt x="488" y="5"/>
                      <a:pt x="489" y="5"/>
                    </a:cubicBezTo>
                    <a:cubicBezTo>
                      <a:pt x="490" y="4"/>
                      <a:pt x="491" y="5"/>
                      <a:pt x="492" y="4"/>
                    </a:cubicBezTo>
                    <a:cubicBezTo>
                      <a:pt x="493" y="4"/>
                      <a:pt x="494" y="4"/>
                      <a:pt x="495" y="4"/>
                    </a:cubicBezTo>
                    <a:cubicBezTo>
                      <a:pt x="494" y="5"/>
                      <a:pt x="495" y="5"/>
                      <a:pt x="496" y="5"/>
                    </a:cubicBezTo>
                    <a:cubicBezTo>
                      <a:pt x="496" y="5"/>
                      <a:pt x="496" y="5"/>
                      <a:pt x="495" y="5"/>
                    </a:cubicBezTo>
                    <a:cubicBezTo>
                      <a:pt x="496" y="5"/>
                      <a:pt x="497" y="5"/>
                      <a:pt x="496" y="5"/>
                    </a:cubicBezTo>
                    <a:cubicBezTo>
                      <a:pt x="497" y="4"/>
                      <a:pt x="498" y="5"/>
                      <a:pt x="499" y="5"/>
                    </a:cubicBezTo>
                    <a:cubicBezTo>
                      <a:pt x="499" y="5"/>
                      <a:pt x="497" y="6"/>
                      <a:pt x="497" y="6"/>
                    </a:cubicBezTo>
                    <a:cubicBezTo>
                      <a:pt x="497" y="6"/>
                      <a:pt x="494" y="6"/>
                      <a:pt x="495" y="7"/>
                    </a:cubicBezTo>
                    <a:cubicBezTo>
                      <a:pt x="495" y="7"/>
                      <a:pt x="496" y="7"/>
                      <a:pt x="497" y="7"/>
                    </a:cubicBezTo>
                    <a:cubicBezTo>
                      <a:pt x="497" y="7"/>
                      <a:pt x="496" y="8"/>
                      <a:pt x="496" y="8"/>
                    </a:cubicBezTo>
                    <a:cubicBezTo>
                      <a:pt x="497" y="7"/>
                      <a:pt x="498" y="7"/>
                      <a:pt x="499" y="8"/>
                    </a:cubicBezTo>
                    <a:cubicBezTo>
                      <a:pt x="498" y="8"/>
                      <a:pt x="498" y="8"/>
                      <a:pt x="497" y="8"/>
                    </a:cubicBezTo>
                    <a:cubicBezTo>
                      <a:pt x="498" y="8"/>
                      <a:pt x="497" y="8"/>
                      <a:pt x="497" y="8"/>
                    </a:cubicBezTo>
                    <a:cubicBezTo>
                      <a:pt x="496" y="8"/>
                      <a:pt x="496" y="8"/>
                      <a:pt x="496" y="9"/>
                    </a:cubicBezTo>
                    <a:cubicBezTo>
                      <a:pt x="497" y="9"/>
                      <a:pt x="498" y="9"/>
                      <a:pt x="499" y="9"/>
                    </a:cubicBezTo>
                    <a:cubicBezTo>
                      <a:pt x="499" y="9"/>
                      <a:pt x="500" y="9"/>
                      <a:pt x="500" y="9"/>
                    </a:cubicBezTo>
                    <a:cubicBezTo>
                      <a:pt x="500" y="9"/>
                      <a:pt x="501" y="9"/>
                      <a:pt x="501" y="9"/>
                    </a:cubicBezTo>
                    <a:cubicBezTo>
                      <a:pt x="502" y="8"/>
                      <a:pt x="503" y="9"/>
                      <a:pt x="504" y="8"/>
                    </a:cubicBezTo>
                    <a:cubicBezTo>
                      <a:pt x="505" y="8"/>
                      <a:pt x="505" y="8"/>
                      <a:pt x="505" y="8"/>
                    </a:cubicBezTo>
                    <a:cubicBezTo>
                      <a:pt x="505" y="8"/>
                      <a:pt x="507" y="8"/>
                      <a:pt x="506" y="8"/>
                    </a:cubicBezTo>
                    <a:cubicBezTo>
                      <a:pt x="507" y="8"/>
                      <a:pt x="507" y="8"/>
                      <a:pt x="507" y="8"/>
                    </a:cubicBezTo>
                    <a:cubicBezTo>
                      <a:pt x="507" y="9"/>
                      <a:pt x="506" y="9"/>
                      <a:pt x="506" y="9"/>
                    </a:cubicBezTo>
                    <a:cubicBezTo>
                      <a:pt x="508" y="9"/>
                      <a:pt x="509" y="8"/>
                      <a:pt x="510" y="8"/>
                    </a:cubicBezTo>
                    <a:cubicBezTo>
                      <a:pt x="511" y="8"/>
                      <a:pt x="512" y="8"/>
                      <a:pt x="512" y="8"/>
                    </a:cubicBezTo>
                    <a:cubicBezTo>
                      <a:pt x="512" y="8"/>
                      <a:pt x="513" y="8"/>
                      <a:pt x="513" y="8"/>
                    </a:cubicBezTo>
                    <a:cubicBezTo>
                      <a:pt x="513" y="8"/>
                      <a:pt x="514" y="8"/>
                      <a:pt x="514" y="8"/>
                    </a:cubicBezTo>
                    <a:cubicBezTo>
                      <a:pt x="514" y="8"/>
                      <a:pt x="516" y="8"/>
                      <a:pt x="516" y="9"/>
                    </a:cubicBezTo>
                    <a:cubicBezTo>
                      <a:pt x="517" y="9"/>
                      <a:pt x="519" y="9"/>
                      <a:pt x="518" y="10"/>
                    </a:cubicBezTo>
                    <a:cubicBezTo>
                      <a:pt x="518" y="10"/>
                      <a:pt x="521" y="9"/>
                      <a:pt x="521" y="10"/>
                    </a:cubicBezTo>
                    <a:cubicBezTo>
                      <a:pt x="521" y="10"/>
                      <a:pt x="522" y="10"/>
                      <a:pt x="521" y="10"/>
                    </a:cubicBezTo>
                    <a:cubicBezTo>
                      <a:pt x="522" y="10"/>
                      <a:pt x="522" y="10"/>
                      <a:pt x="522" y="10"/>
                    </a:cubicBezTo>
                    <a:cubicBezTo>
                      <a:pt x="522" y="10"/>
                      <a:pt x="522" y="10"/>
                      <a:pt x="522" y="11"/>
                    </a:cubicBezTo>
                    <a:cubicBezTo>
                      <a:pt x="522" y="11"/>
                      <a:pt x="524" y="11"/>
                      <a:pt x="525" y="11"/>
                    </a:cubicBezTo>
                    <a:cubicBezTo>
                      <a:pt x="526" y="11"/>
                      <a:pt x="528" y="11"/>
                      <a:pt x="529" y="11"/>
                    </a:cubicBezTo>
                    <a:cubicBezTo>
                      <a:pt x="531" y="11"/>
                      <a:pt x="532" y="11"/>
                      <a:pt x="533" y="11"/>
                    </a:cubicBezTo>
                    <a:cubicBezTo>
                      <a:pt x="533" y="11"/>
                      <a:pt x="534" y="11"/>
                      <a:pt x="534" y="11"/>
                    </a:cubicBezTo>
                    <a:cubicBezTo>
                      <a:pt x="535" y="11"/>
                      <a:pt x="535" y="12"/>
                      <a:pt x="535" y="12"/>
                    </a:cubicBezTo>
                    <a:cubicBezTo>
                      <a:pt x="535" y="12"/>
                      <a:pt x="536" y="12"/>
                      <a:pt x="536" y="12"/>
                    </a:cubicBezTo>
                    <a:cubicBezTo>
                      <a:pt x="536" y="12"/>
                      <a:pt x="537" y="12"/>
                      <a:pt x="537" y="12"/>
                    </a:cubicBezTo>
                    <a:cubicBezTo>
                      <a:pt x="537" y="12"/>
                      <a:pt x="536" y="13"/>
                      <a:pt x="536" y="13"/>
                    </a:cubicBezTo>
                    <a:cubicBezTo>
                      <a:pt x="538" y="13"/>
                      <a:pt x="540" y="13"/>
                      <a:pt x="541" y="13"/>
                    </a:cubicBezTo>
                    <a:cubicBezTo>
                      <a:pt x="542" y="13"/>
                      <a:pt x="543" y="12"/>
                      <a:pt x="543" y="12"/>
                    </a:cubicBezTo>
                    <a:cubicBezTo>
                      <a:pt x="544" y="12"/>
                      <a:pt x="545" y="12"/>
                      <a:pt x="545" y="12"/>
                    </a:cubicBezTo>
                    <a:cubicBezTo>
                      <a:pt x="545" y="12"/>
                      <a:pt x="545" y="13"/>
                      <a:pt x="545" y="13"/>
                    </a:cubicBezTo>
                    <a:cubicBezTo>
                      <a:pt x="545" y="13"/>
                      <a:pt x="545" y="12"/>
                      <a:pt x="546" y="12"/>
                    </a:cubicBezTo>
                    <a:cubicBezTo>
                      <a:pt x="546" y="12"/>
                      <a:pt x="547" y="12"/>
                      <a:pt x="548" y="12"/>
                    </a:cubicBezTo>
                    <a:cubicBezTo>
                      <a:pt x="548" y="12"/>
                      <a:pt x="549" y="12"/>
                      <a:pt x="550" y="12"/>
                    </a:cubicBezTo>
                    <a:cubicBezTo>
                      <a:pt x="550" y="12"/>
                      <a:pt x="551" y="12"/>
                      <a:pt x="551" y="12"/>
                    </a:cubicBezTo>
                    <a:cubicBezTo>
                      <a:pt x="551" y="12"/>
                      <a:pt x="551" y="12"/>
                      <a:pt x="551" y="12"/>
                    </a:cubicBezTo>
                    <a:cubicBezTo>
                      <a:pt x="551" y="12"/>
                      <a:pt x="551" y="12"/>
                      <a:pt x="551" y="12"/>
                    </a:cubicBezTo>
                    <a:cubicBezTo>
                      <a:pt x="552" y="11"/>
                      <a:pt x="552" y="12"/>
                      <a:pt x="552" y="12"/>
                    </a:cubicBezTo>
                    <a:cubicBezTo>
                      <a:pt x="553" y="12"/>
                      <a:pt x="553" y="12"/>
                      <a:pt x="553" y="12"/>
                    </a:cubicBezTo>
                    <a:cubicBezTo>
                      <a:pt x="553" y="12"/>
                      <a:pt x="554" y="12"/>
                      <a:pt x="554" y="12"/>
                    </a:cubicBezTo>
                    <a:cubicBezTo>
                      <a:pt x="554" y="12"/>
                      <a:pt x="555" y="12"/>
                      <a:pt x="555" y="13"/>
                    </a:cubicBezTo>
                    <a:cubicBezTo>
                      <a:pt x="555" y="13"/>
                      <a:pt x="555" y="13"/>
                      <a:pt x="555" y="13"/>
                    </a:cubicBezTo>
                    <a:cubicBezTo>
                      <a:pt x="555" y="13"/>
                      <a:pt x="555" y="13"/>
                      <a:pt x="555" y="13"/>
                    </a:cubicBezTo>
                    <a:cubicBezTo>
                      <a:pt x="555" y="13"/>
                      <a:pt x="555" y="13"/>
                      <a:pt x="555" y="13"/>
                    </a:cubicBezTo>
                    <a:cubicBezTo>
                      <a:pt x="555" y="14"/>
                      <a:pt x="555" y="14"/>
                      <a:pt x="556" y="14"/>
                    </a:cubicBezTo>
                    <a:cubicBezTo>
                      <a:pt x="556" y="14"/>
                      <a:pt x="556" y="14"/>
                      <a:pt x="556" y="14"/>
                    </a:cubicBezTo>
                    <a:cubicBezTo>
                      <a:pt x="557" y="14"/>
                      <a:pt x="556" y="14"/>
                      <a:pt x="556" y="14"/>
                    </a:cubicBezTo>
                    <a:cubicBezTo>
                      <a:pt x="557" y="15"/>
                      <a:pt x="557" y="14"/>
                      <a:pt x="557" y="14"/>
                    </a:cubicBezTo>
                    <a:cubicBezTo>
                      <a:pt x="558" y="15"/>
                      <a:pt x="558" y="15"/>
                      <a:pt x="559" y="15"/>
                    </a:cubicBezTo>
                    <a:cubicBezTo>
                      <a:pt x="559" y="15"/>
                      <a:pt x="559" y="16"/>
                      <a:pt x="559" y="16"/>
                    </a:cubicBezTo>
                    <a:cubicBezTo>
                      <a:pt x="559" y="16"/>
                      <a:pt x="560" y="16"/>
                      <a:pt x="560" y="16"/>
                    </a:cubicBezTo>
                    <a:cubicBezTo>
                      <a:pt x="560" y="16"/>
                      <a:pt x="560" y="16"/>
                      <a:pt x="560" y="16"/>
                    </a:cubicBezTo>
                    <a:cubicBezTo>
                      <a:pt x="561" y="15"/>
                      <a:pt x="561" y="16"/>
                      <a:pt x="562" y="16"/>
                    </a:cubicBezTo>
                    <a:cubicBezTo>
                      <a:pt x="535" y="36"/>
                      <a:pt x="509" y="57"/>
                      <a:pt x="484" y="78"/>
                    </a:cubicBezTo>
                    <a:cubicBezTo>
                      <a:pt x="478" y="84"/>
                      <a:pt x="472" y="89"/>
                      <a:pt x="465" y="94"/>
                    </a:cubicBezTo>
                    <a:cubicBezTo>
                      <a:pt x="462" y="97"/>
                      <a:pt x="460" y="100"/>
                      <a:pt x="457" y="102"/>
                    </a:cubicBezTo>
                    <a:cubicBezTo>
                      <a:pt x="456" y="103"/>
                      <a:pt x="455" y="103"/>
                      <a:pt x="454" y="104"/>
                    </a:cubicBezTo>
                    <a:cubicBezTo>
                      <a:pt x="454" y="105"/>
                      <a:pt x="453" y="105"/>
                      <a:pt x="453" y="106"/>
                    </a:cubicBezTo>
                    <a:close/>
                    <a:moveTo>
                      <a:pt x="493" y="8"/>
                    </a:moveTo>
                    <a:cubicBezTo>
                      <a:pt x="493" y="8"/>
                      <a:pt x="494" y="8"/>
                      <a:pt x="495" y="8"/>
                    </a:cubicBezTo>
                    <a:cubicBezTo>
                      <a:pt x="495" y="8"/>
                      <a:pt x="496" y="8"/>
                      <a:pt x="496" y="8"/>
                    </a:cubicBezTo>
                    <a:cubicBezTo>
                      <a:pt x="495" y="8"/>
                      <a:pt x="493" y="7"/>
                      <a:pt x="493" y="8"/>
                    </a:cubicBezTo>
                    <a:close/>
                    <a:moveTo>
                      <a:pt x="278" y="97"/>
                    </a:moveTo>
                    <a:cubicBezTo>
                      <a:pt x="278" y="97"/>
                      <a:pt x="277" y="97"/>
                      <a:pt x="277" y="98"/>
                    </a:cubicBezTo>
                    <a:cubicBezTo>
                      <a:pt x="277" y="97"/>
                      <a:pt x="278" y="97"/>
                      <a:pt x="278" y="97"/>
                    </a:cubicBezTo>
                    <a:close/>
                    <a:moveTo>
                      <a:pt x="314" y="79"/>
                    </a:moveTo>
                    <a:cubicBezTo>
                      <a:pt x="313" y="79"/>
                      <a:pt x="312" y="79"/>
                      <a:pt x="311" y="79"/>
                    </a:cubicBezTo>
                    <a:cubicBezTo>
                      <a:pt x="312" y="79"/>
                      <a:pt x="313" y="79"/>
                      <a:pt x="314" y="79"/>
                    </a:cubicBezTo>
                    <a:close/>
                    <a:moveTo>
                      <a:pt x="292" y="134"/>
                    </a:moveTo>
                    <a:cubicBezTo>
                      <a:pt x="292" y="134"/>
                      <a:pt x="292" y="134"/>
                      <a:pt x="291" y="135"/>
                    </a:cubicBezTo>
                    <a:cubicBezTo>
                      <a:pt x="292" y="134"/>
                      <a:pt x="292" y="134"/>
                      <a:pt x="292" y="1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8" name="United Kingdom">
                <a:extLst>
                  <a:ext uri="{FF2B5EF4-FFF2-40B4-BE49-F238E27FC236}">
                    <a16:creationId xmlns:a16="http://schemas.microsoft.com/office/drawing/2014/main" id="{90F72835-9FC9-5E00-E3E1-540173454217}"/>
                  </a:ext>
                </a:extLst>
              </p:cNvPr>
              <p:cNvSpPr>
                <a:spLocks noEditPoints="1"/>
              </p:cNvSpPr>
              <p:nvPr/>
            </p:nvSpPr>
            <p:spPr bwMode="auto">
              <a:xfrm>
                <a:off x="7700166" y="3575254"/>
                <a:ext cx="243185" cy="256816"/>
              </a:xfrm>
              <a:custGeom>
                <a:avLst/>
                <a:gdLst/>
                <a:ahLst/>
                <a:cxnLst>
                  <a:cxn ang="0">
                    <a:pos x="88" y="21"/>
                  </a:cxn>
                  <a:cxn ang="0">
                    <a:pos x="59" y="40"/>
                  </a:cxn>
                  <a:cxn ang="0">
                    <a:pos x="102" y="9"/>
                  </a:cxn>
                  <a:cxn ang="0">
                    <a:pos x="103" y="5"/>
                  </a:cxn>
                  <a:cxn ang="0">
                    <a:pos x="101" y="4"/>
                  </a:cxn>
                  <a:cxn ang="0">
                    <a:pos x="93" y="105"/>
                  </a:cxn>
                  <a:cxn ang="0">
                    <a:pos x="115" y="93"/>
                  </a:cxn>
                  <a:cxn ang="0">
                    <a:pos x="111" y="98"/>
                  </a:cxn>
                  <a:cxn ang="0">
                    <a:pos x="98" y="105"/>
                  </a:cxn>
                  <a:cxn ang="0">
                    <a:pos x="87" y="106"/>
                  </a:cxn>
                  <a:cxn ang="0">
                    <a:pos x="74" y="110"/>
                  </a:cxn>
                  <a:cxn ang="0">
                    <a:pos x="63" y="111"/>
                  </a:cxn>
                  <a:cxn ang="0">
                    <a:pos x="62" y="108"/>
                  </a:cxn>
                  <a:cxn ang="0">
                    <a:pos x="80" y="100"/>
                  </a:cxn>
                  <a:cxn ang="0">
                    <a:pos x="70" y="96"/>
                  </a:cxn>
                  <a:cxn ang="0">
                    <a:pos x="63" y="95"/>
                  </a:cxn>
                  <a:cxn ang="0">
                    <a:pos x="72" y="86"/>
                  </a:cxn>
                  <a:cxn ang="0">
                    <a:pos x="74" y="79"/>
                  </a:cxn>
                  <a:cxn ang="0">
                    <a:pos x="82" y="72"/>
                  </a:cxn>
                  <a:cxn ang="0">
                    <a:pos x="79" y="63"/>
                  </a:cxn>
                  <a:cxn ang="0">
                    <a:pos x="75" y="63"/>
                  </a:cxn>
                  <a:cxn ang="0">
                    <a:pos x="67" y="60"/>
                  </a:cxn>
                  <a:cxn ang="0">
                    <a:pos x="69" y="48"/>
                  </a:cxn>
                  <a:cxn ang="0">
                    <a:pos x="64" y="50"/>
                  </a:cxn>
                  <a:cxn ang="0">
                    <a:pos x="62" y="51"/>
                  </a:cxn>
                  <a:cxn ang="0">
                    <a:pos x="65" y="45"/>
                  </a:cxn>
                  <a:cxn ang="0">
                    <a:pos x="62" y="43"/>
                  </a:cxn>
                  <a:cxn ang="0">
                    <a:pos x="63" y="40"/>
                  </a:cxn>
                  <a:cxn ang="0">
                    <a:pos x="65" y="36"/>
                  </a:cxn>
                  <a:cxn ang="0">
                    <a:pos x="66" y="31"/>
                  </a:cxn>
                  <a:cxn ang="0">
                    <a:pos x="70" y="27"/>
                  </a:cxn>
                  <a:cxn ang="0">
                    <a:pos x="75" y="24"/>
                  </a:cxn>
                  <a:cxn ang="0">
                    <a:pos x="77" y="30"/>
                  </a:cxn>
                  <a:cxn ang="0">
                    <a:pos x="76" y="34"/>
                  </a:cxn>
                  <a:cxn ang="0">
                    <a:pos x="93" y="33"/>
                  </a:cxn>
                  <a:cxn ang="0">
                    <a:pos x="86" y="45"/>
                  </a:cxn>
                  <a:cxn ang="0">
                    <a:pos x="87" y="50"/>
                  </a:cxn>
                  <a:cxn ang="0">
                    <a:pos x="104" y="68"/>
                  </a:cxn>
                  <a:cxn ang="0">
                    <a:pos x="106" y="75"/>
                  </a:cxn>
                  <a:cxn ang="0">
                    <a:pos x="120" y="88"/>
                  </a:cxn>
                  <a:cxn ang="0">
                    <a:pos x="61" y="65"/>
                  </a:cxn>
                  <a:cxn ang="0">
                    <a:pos x="59" y="60"/>
                  </a:cxn>
                  <a:cxn ang="0">
                    <a:pos x="43" y="65"/>
                  </a:cxn>
                  <a:cxn ang="0">
                    <a:pos x="51" y="67"/>
                  </a:cxn>
                  <a:cxn ang="0">
                    <a:pos x="65" y="56"/>
                  </a:cxn>
                  <a:cxn ang="0">
                    <a:pos x="51" y="36"/>
                  </a:cxn>
                  <a:cxn ang="0">
                    <a:pos x="60" y="36"/>
                  </a:cxn>
                  <a:cxn ang="0">
                    <a:pos x="57" y="36"/>
                  </a:cxn>
                  <a:cxn ang="0">
                    <a:pos x="58" y="44"/>
                  </a:cxn>
                  <a:cxn ang="0">
                    <a:pos x="62" y="46"/>
                  </a:cxn>
                  <a:cxn ang="0">
                    <a:pos x="57" y="29"/>
                  </a:cxn>
                  <a:cxn ang="0">
                    <a:pos x="60" y="27"/>
                  </a:cxn>
                  <a:cxn ang="0">
                    <a:pos x="54" y="29"/>
                  </a:cxn>
                  <a:cxn ang="0">
                    <a:pos x="59" y="53"/>
                  </a:cxn>
                  <a:cxn ang="0">
                    <a:pos x="56" y="31"/>
                  </a:cxn>
                  <a:cxn ang="0">
                    <a:pos x="53" y="33"/>
                  </a:cxn>
                  <a:cxn ang="0">
                    <a:pos x="105" y="2"/>
                  </a:cxn>
                  <a:cxn ang="0">
                    <a:pos x="52" y="35"/>
                  </a:cxn>
                  <a:cxn ang="0">
                    <a:pos x="54" y="44"/>
                  </a:cxn>
                  <a:cxn ang="0">
                    <a:pos x="70" y="67"/>
                  </a:cxn>
                </a:cxnLst>
                <a:rect l="0" t="0" r="r" b="b"/>
                <a:pathLst>
                  <a:path w="120" h="122">
                    <a:moveTo>
                      <a:pt x="1" y="34"/>
                    </a:moveTo>
                    <a:cubicBezTo>
                      <a:pt x="1" y="34"/>
                      <a:pt x="1" y="34"/>
                      <a:pt x="1" y="34"/>
                    </a:cubicBezTo>
                    <a:cubicBezTo>
                      <a:pt x="1" y="34"/>
                      <a:pt x="0" y="33"/>
                      <a:pt x="1" y="34"/>
                    </a:cubicBezTo>
                    <a:close/>
                    <a:moveTo>
                      <a:pt x="103" y="4"/>
                    </a:moveTo>
                    <a:cubicBezTo>
                      <a:pt x="103" y="4"/>
                      <a:pt x="103" y="4"/>
                      <a:pt x="103" y="4"/>
                    </a:cubicBezTo>
                    <a:cubicBezTo>
                      <a:pt x="103" y="5"/>
                      <a:pt x="104" y="3"/>
                      <a:pt x="103" y="3"/>
                    </a:cubicBezTo>
                    <a:cubicBezTo>
                      <a:pt x="104" y="3"/>
                      <a:pt x="103" y="3"/>
                      <a:pt x="103" y="3"/>
                    </a:cubicBezTo>
                    <a:cubicBezTo>
                      <a:pt x="104" y="3"/>
                      <a:pt x="104" y="2"/>
                      <a:pt x="104" y="2"/>
                    </a:cubicBezTo>
                    <a:cubicBezTo>
                      <a:pt x="103" y="1"/>
                      <a:pt x="103" y="3"/>
                      <a:pt x="103" y="3"/>
                    </a:cubicBezTo>
                    <a:cubicBezTo>
                      <a:pt x="102" y="2"/>
                      <a:pt x="102" y="4"/>
                      <a:pt x="103" y="4"/>
                    </a:cubicBezTo>
                    <a:close/>
                    <a:moveTo>
                      <a:pt x="85" y="19"/>
                    </a:moveTo>
                    <a:cubicBezTo>
                      <a:pt x="85" y="19"/>
                      <a:pt x="85" y="20"/>
                      <a:pt x="85" y="20"/>
                    </a:cubicBezTo>
                    <a:cubicBezTo>
                      <a:pt x="85" y="20"/>
                      <a:pt x="86" y="20"/>
                      <a:pt x="87" y="20"/>
                    </a:cubicBezTo>
                    <a:cubicBezTo>
                      <a:pt x="87" y="20"/>
                      <a:pt x="88" y="20"/>
                      <a:pt x="88" y="21"/>
                    </a:cubicBezTo>
                    <a:cubicBezTo>
                      <a:pt x="88" y="20"/>
                      <a:pt x="89" y="20"/>
                      <a:pt x="89" y="20"/>
                    </a:cubicBezTo>
                    <a:cubicBezTo>
                      <a:pt x="89" y="19"/>
                      <a:pt x="89" y="20"/>
                      <a:pt x="89" y="20"/>
                    </a:cubicBezTo>
                    <a:cubicBezTo>
                      <a:pt x="88" y="20"/>
                      <a:pt x="88" y="20"/>
                      <a:pt x="88" y="20"/>
                    </a:cubicBezTo>
                    <a:cubicBezTo>
                      <a:pt x="89" y="19"/>
                      <a:pt x="88" y="19"/>
                      <a:pt x="88" y="19"/>
                    </a:cubicBezTo>
                    <a:cubicBezTo>
                      <a:pt x="88" y="20"/>
                      <a:pt x="88" y="19"/>
                      <a:pt x="87" y="19"/>
                    </a:cubicBezTo>
                    <a:cubicBezTo>
                      <a:pt x="87" y="19"/>
                      <a:pt x="86" y="20"/>
                      <a:pt x="86" y="19"/>
                    </a:cubicBezTo>
                    <a:cubicBezTo>
                      <a:pt x="86" y="19"/>
                      <a:pt x="87" y="19"/>
                      <a:pt x="87" y="19"/>
                    </a:cubicBezTo>
                    <a:cubicBezTo>
                      <a:pt x="87" y="18"/>
                      <a:pt x="86" y="18"/>
                      <a:pt x="85" y="18"/>
                    </a:cubicBezTo>
                    <a:cubicBezTo>
                      <a:pt x="84" y="18"/>
                      <a:pt x="84" y="20"/>
                      <a:pt x="84" y="20"/>
                    </a:cubicBezTo>
                    <a:cubicBezTo>
                      <a:pt x="85" y="20"/>
                      <a:pt x="85" y="19"/>
                      <a:pt x="85" y="19"/>
                    </a:cubicBezTo>
                    <a:close/>
                    <a:moveTo>
                      <a:pt x="59" y="40"/>
                    </a:moveTo>
                    <a:cubicBezTo>
                      <a:pt x="59" y="39"/>
                      <a:pt x="58" y="39"/>
                      <a:pt x="58" y="39"/>
                    </a:cubicBezTo>
                    <a:cubicBezTo>
                      <a:pt x="57" y="39"/>
                      <a:pt x="58" y="40"/>
                      <a:pt x="58" y="40"/>
                    </a:cubicBezTo>
                    <a:cubicBezTo>
                      <a:pt x="59" y="40"/>
                      <a:pt x="59" y="40"/>
                      <a:pt x="59" y="40"/>
                    </a:cubicBezTo>
                    <a:close/>
                    <a:moveTo>
                      <a:pt x="100" y="7"/>
                    </a:moveTo>
                    <a:cubicBezTo>
                      <a:pt x="100" y="7"/>
                      <a:pt x="99" y="7"/>
                      <a:pt x="99" y="7"/>
                    </a:cubicBezTo>
                    <a:cubicBezTo>
                      <a:pt x="100" y="8"/>
                      <a:pt x="100" y="7"/>
                      <a:pt x="101" y="7"/>
                    </a:cubicBezTo>
                    <a:cubicBezTo>
                      <a:pt x="101" y="7"/>
                      <a:pt x="100" y="7"/>
                      <a:pt x="100" y="7"/>
                    </a:cubicBezTo>
                    <a:cubicBezTo>
                      <a:pt x="101" y="7"/>
                      <a:pt x="101" y="7"/>
                      <a:pt x="101" y="7"/>
                    </a:cubicBezTo>
                    <a:cubicBezTo>
                      <a:pt x="101" y="7"/>
                      <a:pt x="101" y="7"/>
                      <a:pt x="101" y="7"/>
                    </a:cubicBezTo>
                    <a:cubicBezTo>
                      <a:pt x="101" y="7"/>
                      <a:pt x="101" y="8"/>
                      <a:pt x="101" y="7"/>
                    </a:cubicBezTo>
                    <a:cubicBezTo>
                      <a:pt x="101" y="8"/>
                      <a:pt x="101" y="8"/>
                      <a:pt x="101" y="9"/>
                    </a:cubicBezTo>
                    <a:cubicBezTo>
                      <a:pt x="101" y="9"/>
                      <a:pt x="101" y="10"/>
                      <a:pt x="100" y="10"/>
                    </a:cubicBezTo>
                    <a:cubicBezTo>
                      <a:pt x="100" y="10"/>
                      <a:pt x="101" y="10"/>
                      <a:pt x="101" y="11"/>
                    </a:cubicBezTo>
                    <a:cubicBezTo>
                      <a:pt x="101" y="10"/>
                      <a:pt x="101" y="11"/>
                      <a:pt x="101" y="11"/>
                    </a:cubicBezTo>
                    <a:cubicBezTo>
                      <a:pt x="101" y="10"/>
                      <a:pt x="101" y="10"/>
                      <a:pt x="101" y="9"/>
                    </a:cubicBezTo>
                    <a:cubicBezTo>
                      <a:pt x="102" y="9"/>
                      <a:pt x="102" y="9"/>
                      <a:pt x="102" y="9"/>
                    </a:cubicBezTo>
                    <a:cubicBezTo>
                      <a:pt x="101" y="9"/>
                      <a:pt x="102" y="9"/>
                      <a:pt x="102" y="9"/>
                    </a:cubicBezTo>
                    <a:cubicBezTo>
                      <a:pt x="102" y="9"/>
                      <a:pt x="102" y="8"/>
                      <a:pt x="102" y="8"/>
                    </a:cubicBezTo>
                    <a:cubicBezTo>
                      <a:pt x="102" y="8"/>
                      <a:pt x="102" y="8"/>
                      <a:pt x="102" y="8"/>
                    </a:cubicBezTo>
                    <a:cubicBezTo>
                      <a:pt x="102" y="8"/>
                      <a:pt x="102" y="7"/>
                      <a:pt x="102" y="7"/>
                    </a:cubicBezTo>
                    <a:cubicBezTo>
                      <a:pt x="102" y="7"/>
                      <a:pt x="102" y="7"/>
                      <a:pt x="102" y="7"/>
                    </a:cubicBezTo>
                    <a:cubicBezTo>
                      <a:pt x="102" y="7"/>
                      <a:pt x="102" y="7"/>
                      <a:pt x="102" y="7"/>
                    </a:cubicBezTo>
                    <a:cubicBezTo>
                      <a:pt x="102" y="7"/>
                      <a:pt x="102" y="7"/>
                      <a:pt x="102" y="7"/>
                    </a:cubicBezTo>
                    <a:cubicBezTo>
                      <a:pt x="102" y="7"/>
                      <a:pt x="102" y="7"/>
                      <a:pt x="102" y="7"/>
                    </a:cubicBezTo>
                    <a:cubicBezTo>
                      <a:pt x="102" y="7"/>
                      <a:pt x="102" y="7"/>
                      <a:pt x="102" y="6"/>
                    </a:cubicBezTo>
                    <a:cubicBezTo>
                      <a:pt x="102" y="7"/>
                      <a:pt x="103" y="7"/>
                      <a:pt x="103" y="6"/>
                    </a:cubicBezTo>
                    <a:cubicBezTo>
                      <a:pt x="102" y="6"/>
                      <a:pt x="102" y="6"/>
                      <a:pt x="103" y="6"/>
                    </a:cubicBezTo>
                    <a:cubicBezTo>
                      <a:pt x="103" y="6"/>
                      <a:pt x="102" y="6"/>
                      <a:pt x="102" y="6"/>
                    </a:cubicBezTo>
                    <a:cubicBezTo>
                      <a:pt x="102" y="6"/>
                      <a:pt x="103" y="6"/>
                      <a:pt x="103" y="5"/>
                    </a:cubicBezTo>
                    <a:cubicBezTo>
                      <a:pt x="103" y="5"/>
                      <a:pt x="103" y="5"/>
                      <a:pt x="103" y="5"/>
                    </a:cubicBezTo>
                    <a:cubicBezTo>
                      <a:pt x="103" y="5"/>
                      <a:pt x="103" y="5"/>
                      <a:pt x="103" y="5"/>
                    </a:cubicBezTo>
                    <a:cubicBezTo>
                      <a:pt x="103" y="5"/>
                      <a:pt x="103" y="5"/>
                      <a:pt x="102" y="5"/>
                    </a:cubicBezTo>
                    <a:cubicBezTo>
                      <a:pt x="102" y="5"/>
                      <a:pt x="102" y="5"/>
                      <a:pt x="102" y="5"/>
                    </a:cubicBezTo>
                    <a:cubicBezTo>
                      <a:pt x="102" y="5"/>
                      <a:pt x="102" y="5"/>
                      <a:pt x="102" y="5"/>
                    </a:cubicBezTo>
                    <a:cubicBezTo>
                      <a:pt x="102" y="5"/>
                      <a:pt x="102" y="5"/>
                      <a:pt x="102" y="5"/>
                    </a:cubicBezTo>
                    <a:cubicBezTo>
                      <a:pt x="102" y="5"/>
                      <a:pt x="103" y="5"/>
                      <a:pt x="102" y="4"/>
                    </a:cubicBezTo>
                    <a:cubicBezTo>
                      <a:pt x="102" y="4"/>
                      <a:pt x="101" y="5"/>
                      <a:pt x="101" y="4"/>
                    </a:cubicBezTo>
                    <a:cubicBezTo>
                      <a:pt x="101" y="5"/>
                      <a:pt x="101" y="5"/>
                      <a:pt x="102" y="5"/>
                    </a:cubicBezTo>
                    <a:cubicBezTo>
                      <a:pt x="101" y="5"/>
                      <a:pt x="101" y="5"/>
                      <a:pt x="101" y="5"/>
                    </a:cubicBezTo>
                    <a:cubicBezTo>
                      <a:pt x="101" y="5"/>
                      <a:pt x="101" y="5"/>
                      <a:pt x="101" y="4"/>
                    </a:cubicBezTo>
                    <a:cubicBezTo>
                      <a:pt x="101" y="4"/>
                      <a:pt x="101" y="4"/>
                      <a:pt x="101" y="4"/>
                    </a:cubicBezTo>
                    <a:cubicBezTo>
                      <a:pt x="101" y="4"/>
                      <a:pt x="101" y="3"/>
                      <a:pt x="101" y="3"/>
                    </a:cubicBezTo>
                    <a:cubicBezTo>
                      <a:pt x="101" y="3"/>
                      <a:pt x="101" y="3"/>
                      <a:pt x="101" y="3"/>
                    </a:cubicBezTo>
                    <a:cubicBezTo>
                      <a:pt x="101" y="3"/>
                      <a:pt x="100" y="3"/>
                      <a:pt x="100" y="4"/>
                    </a:cubicBezTo>
                    <a:cubicBezTo>
                      <a:pt x="100" y="4"/>
                      <a:pt x="100" y="4"/>
                      <a:pt x="101" y="4"/>
                    </a:cubicBezTo>
                    <a:cubicBezTo>
                      <a:pt x="100" y="4"/>
                      <a:pt x="100" y="4"/>
                      <a:pt x="99" y="4"/>
                    </a:cubicBezTo>
                    <a:cubicBezTo>
                      <a:pt x="100" y="4"/>
                      <a:pt x="99" y="4"/>
                      <a:pt x="99" y="4"/>
                    </a:cubicBezTo>
                    <a:cubicBezTo>
                      <a:pt x="99" y="5"/>
                      <a:pt x="100" y="4"/>
                      <a:pt x="100" y="4"/>
                    </a:cubicBezTo>
                    <a:cubicBezTo>
                      <a:pt x="100" y="5"/>
                      <a:pt x="100" y="4"/>
                      <a:pt x="100" y="4"/>
                    </a:cubicBezTo>
                    <a:cubicBezTo>
                      <a:pt x="100" y="5"/>
                      <a:pt x="100" y="5"/>
                      <a:pt x="101" y="5"/>
                    </a:cubicBezTo>
                    <a:cubicBezTo>
                      <a:pt x="100" y="5"/>
                      <a:pt x="101" y="5"/>
                      <a:pt x="101" y="6"/>
                    </a:cubicBezTo>
                    <a:cubicBezTo>
                      <a:pt x="101" y="5"/>
                      <a:pt x="101" y="6"/>
                      <a:pt x="101" y="6"/>
                    </a:cubicBezTo>
                    <a:cubicBezTo>
                      <a:pt x="100" y="6"/>
                      <a:pt x="100" y="6"/>
                      <a:pt x="100" y="6"/>
                    </a:cubicBezTo>
                    <a:cubicBezTo>
                      <a:pt x="100" y="6"/>
                      <a:pt x="99" y="6"/>
                      <a:pt x="99" y="6"/>
                    </a:cubicBezTo>
                    <a:cubicBezTo>
                      <a:pt x="99" y="6"/>
                      <a:pt x="98" y="6"/>
                      <a:pt x="98" y="6"/>
                    </a:cubicBezTo>
                    <a:cubicBezTo>
                      <a:pt x="98" y="7"/>
                      <a:pt x="99" y="8"/>
                      <a:pt x="100" y="7"/>
                    </a:cubicBezTo>
                    <a:close/>
                    <a:moveTo>
                      <a:pt x="95" y="105"/>
                    </a:moveTo>
                    <a:cubicBezTo>
                      <a:pt x="94" y="105"/>
                      <a:pt x="94" y="105"/>
                      <a:pt x="94" y="105"/>
                    </a:cubicBezTo>
                    <a:cubicBezTo>
                      <a:pt x="93" y="105"/>
                      <a:pt x="93" y="105"/>
                      <a:pt x="93" y="105"/>
                    </a:cubicBezTo>
                    <a:cubicBezTo>
                      <a:pt x="93" y="105"/>
                      <a:pt x="92" y="105"/>
                      <a:pt x="92" y="106"/>
                    </a:cubicBezTo>
                    <a:cubicBezTo>
                      <a:pt x="92" y="106"/>
                      <a:pt x="93" y="107"/>
                      <a:pt x="94" y="107"/>
                    </a:cubicBezTo>
                    <a:cubicBezTo>
                      <a:pt x="95" y="107"/>
                      <a:pt x="95" y="106"/>
                      <a:pt x="95" y="106"/>
                    </a:cubicBezTo>
                    <a:cubicBezTo>
                      <a:pt x="96" y="105"/>
                      <a:pt x="95" y="105"/>
                      <a:pt x="95" y="105"/>
                    </a:cubicBezTo>
                    <a:close/>
                    <a:moveTo>
                      <a:pt x="120" y="88"/>
                    </a:moveTo>
                    <a:cubicBezTo>
                      <a:pt x="119" y="89"/>
                      <a:pt x="119" y="89"/>
                      <a:pt x="119" y="90"/>
                    </a:cubicBezTo>
                    <a:cubicBezTo>
                      <a:pt x="119" y="91"/>
                      <a:pt x="118" y="91"/>
                      <a:pt x="118" y="91"/>
                    </a:cubicBezTo>
                    <a:cubicBezTo>
                      <a:pt x="117" y="92"/>
                      <a:pt x="117" y="92"/>
                      <a:pt x="117" y="92"/>
                    </a:cubicBezTo>
                    <a:cubicBezTo>
                      <a:pt x="116" y="92"/>
                      <a:pt x="116" y="92"/>
                      <a:pt x="116" y="92"/>
                    </a:cubicBezTo>
                    <a:cubicBezTo>
                      <a:pt x="116" y="92"/>
                      <a:pt x="115" y="92"/>
                      <a:pt x="115" y="92"/>
                    </a:cubicBezTo>
                    <a:cubicBezTo>
                      <a:pt x="115" y="92"/>
                      <a:pt x="116" y="92"/>
                      <a:pt x="116" y="92"/>
                    </a:cubicBezTo>
                    <a:cubicBezTo>
                      <a:pt x="116" y="92"/>
                      <a:pt x="115" y="92"/>
                      <a:pt x="114" y="92"/>
                    </a:cubicBezTo>
                    <a:cubicBezTo>
                      <a:pt x="115" y="93"/>
                      <a:pt x="116" y="92"/>
                      <a:pt x="116" y="92"/>
                    </a:cubicBezTo>
                    <a:cubicBezTo>
                      <a:pt x="116" y="93"/>
                      <a:pt x="115" y="93"/>
                      <a:pt x="115" y="93"/>
                    </a:cubicBezTo>
                    <a:cubicBezTo>
                      <a:pt x="116" y="93"/>
                      <a:pt x="116" y="93"/>
                      <a:pt x="116" y="93"/>
                    </a:cubicBezTo>
                    <a:cubicBezTo>
                      <a:pt x="116" y="93"/>
                      <a:pt x="115" y="94"/>
                      <a:pt x="115" y="94"/>
                    </a:cubicBezTo>
                    <a:cubicBezTo>
                      <a:pt x="114" y="94"/>
                      <a:pt x="114" y="94"/>
                      <a:pt x="113" y="93"/>
                    </a:cubicBezTo>
                    <a:cubicBezTo>
                      <a:pt x="113" y="94"/>
                      <a:pt x="113" y="94"/>
                      <a:pt x="113" y="94"/>
                    </a:cubicBezTo>
                    <a:cubicBezTo>
                      <a:pt x="112" y="95"/>
                      <a:pt x="112" y="94"/>
                      <a:pt x="111" y="95"/>
                    </a:cubicBezTo>
                    <a:cubicBezTo>
                      <a:pt x="112" y="95"/>
                      <a:pt x="112" y="95"/>
                      <a:pt x="113" y="95"/>
                    </a:cubicBezTo>
                    <a:cubicBezTo>
                      <a:pt x="113" y="95"/>
                      <a:pt x="113" y="95"/>
                      <a:pt x="113" y="96"/>
                    </a:cubicBezTo>
                    <a:cubicBezTo>
                      <a:pt x="113" y="96"/>
                      <a:pt x="112" y="97"/>
                      <a:pt x="111" y="97"/>
                    </a:cubicBezTo>
                    <a:cubicBezTo>
                      <a:pt x="111" y="97"/>
                      <a:pt x="110" y="97"/>
                      <a:pt x="110" y="97"/>
                    </a:cubicBezTo>
                    <a:cubicBezTo>
                      <a:pt x="109" y="97"/>
                      <a:pt x="109" y="97"/>
                      <a:pt x="108" y="98"/>
                    </a:cubicBezTo>
                    <a:cubicBezTo>
                      <a:pt x="109" y="98"/>
                      <a:pt x="110" y="97"/>
                      <a:pt x="111" y="97"/>
                    </a:cubicBezTo>
                    <a:cubicBezTo>
                      <a:pt x="112" y="97"/>
                      <a:pt x="110" y="98"/>
                      <a:pt x="110" y="98"/>
                    </a:cubicBezTo>
                    <a:cubicBezTo>
                      <a:pt x="110" y="98"/>
                      <a:pt x="110" y="98"/>
                      <a:pt x="110" y="98"/>
                    </a:cubicBezTo>
                    <a:cubicBezTo>
                      <a:pt x="111" y="98"/>
                      <a:pt x="111" y="98"/>
                      <a:pt x="111" y="98"/>
                    </a:cubicBezTo>
                    <a:cubicBezTo>
                      <a:pt x="111" y="98"/>
                      <a:pt x="112" y="99"/>
                      <a:pt x="112" y="99"/>
                    </a:cubicBezTo>
                    <a:cubicBezTo>
                      <a:pt x="113" y="99"/>
                      <a:pt x="114" y="98"/>
                      <a:pt x="115" y="98"/>
                    </a:cubicBezTo>
                    <a:cubicBezTo>
                      <a:pt x="116" y="98"/>
                      <a:pt x="116" y="98"/>
                      <a:pt x="117" y="98"/>
                    </a:cubicBezTo>
                    <a:cubicBezTo>
                      <a:pt x="118" y="98"/>
                      <a:pt x="117" y="99"/>
                      <a:pt x="117" y="99"/>
                    </a:cubicBezTo>
                    <a:cubicBezTo>
                      <a:pt x="116" y="99"/>
                      <a:pt x="117" y="100"/>
                      <a:pt x="117" y="101"/>
                    </a:cubicBezTo>
                    <a:cubicBezTo>
                      <a:pt x="116" y="101"/>
                      <a:pt x="115" y="101"/>
                      <a:pt x="115" y="101"/>
                    </a:cubicBezTo>
                    <a:cubicBezTo>
                      <a:pt x="114" y="102"/>
                      <a:pt x="113" y="102"/>
                      <a:pt x="113" y="103"/>
                    </a:cubicBezTo>
                    <a:cubicBezTo>
                      <a:pt x="113" y="104"/>
                      <a:pt x="112" y="103"/>
                      <a:pt x="111" y="103"/>
                    </a:cubicBezTo>
                    <a:cubicBezTo>
                      <a:pt x="111" y="103"/>
                      <a:pt x="110" y="104"/>
                      <a:pt x="109" y="104"/>
                    </a:cubicBezTo>
                    <a:cubicBezTo>
                      <a:pt x="108" y="104"/>
                      <a:pt x="108" y="104"/>
                      <a:pt x="107" y="105"/>
                    </a:cubicBezTo>
                    <a:cubicBezTo>
                      <a:pt x="106" y="105"/>
                      <a:pt x="105" y="105"/>
                      <a:pt x="105" y="105"/>
                    </a:cubicBezTo>
                    <a:cubicBezTo>
                      <a:pt x="104" y="104"/>
                      <a:pt x="103" y="104"/>
                      <a:pt x="102" y="104"/>
                    </a:cubicBezTo>
                    <a:cubicBezTo>
                      <a:pt x="101" y="104"/>
                      <a:pt x="100" y="104"/>
                      <a:pt x="99" y="105"/>
                    </a:cubicBezTo>
                    <a:cubicBezTo>
                      <a:pt x="99" y="105"/>
                      <a:pt x="99" y="105"/>
                      <a:pt x="98" y="105"/>
                    </a:cubicBezTo>
                    <a:cubicBezTo>
                      <a:pt x="98" y="105"/>
                      <a:pt x="98" y="105"/>
                      <a:pt x="98" y="105"/>
                    </a:cubicBezTo>
                    <a:cubicBezTo>
                      <a:pt x="98" y="105"/>
                      <a:pt x="97" y="105"/>
                      <a:pt x="97" y="105"/>
                    </a:cubicBezTo>
                    <a:cubicBezTo>
                      <a:pt x="97" y="104"/>
                      <a:pt x="97" y="105"/>
                      <a:pt x="97" y="104"/>
                    </a:cubicBezTo>
                    <a:cubicBezTo>
                      <a:pt x="97" y="104"/>
                      <a:pt x="97" y="104"/>
                      <a:pt x="97" y="104"/>
                    </a:cubicBezTo>
                    <a:cubicBezTo>
                      <a:pt x="97" y="103"/>
                      <a:pt x="96" y="105"/>
                      <a:pt x="95" y="105"/>
                    </a:cubicBezTo>
                    <a:cubicBezTo>
                      <a:pt x="95" y="104"/>
                      <a:pt x="96" y="104"/>
                      <a:pt x="96" y="104"/>
                    </a:cubicBezTo>
                    <a:cubicBezTo>
                      <a:pt x="96" y="104"/>
                      <a:pt x="95" y="104"/>
                      <a:pt x="95" y="104"/>
                    </a:cubicBezTo>
                    <a:cubicBezTo>
                      <a:pt x="96" y="104"/>
                      <a:pt x="95" y="105"/>
                      <a:pt x="95" y="104"/>
                    </a:cubicBezTo>
                    <a:cubicBezTo>
                      <a:pt x="94" y="104"/>
                      <a:pt x="93" y="103"/>
                      <a:pt x="93" y="103"/>
                    </a:cubicBezTo>
                    <a:cubicBezTo>
                      <a:pt x="93" y="103"/>
                      <a:pt x="94" y="104"/>
                      <a:pt x="94" y="104"/>
                    </a:cubicBezTo>
                    <a:cubicBezTo>
                      <a:pt x="93" y="105"/>
                      <a:pt x="92" y="105"/>
                      <a:pt x="92" y="105"/>
                    </a:cubicBezTo>
                    <a:cubicBezTo>
                      <a:pt x="92" y="105"/>
                      <a:pt x="90" y="105"/>
                      <a:pt x="89" y="105"/>
                    </a:cubicBezTo>
                    <a:cubicBezTo>
                      <a:pt x="89" y="105"/>
                      <a:pt x="89" y="106"/>
                      <a:pt x="88" y="105"/>
                    </a:cubicBezTo>
                    <a:cubicBezTo>
                      <a:pt x="88" y="105"/>
                      <a:pt x="87" y="105"/>
                      <a:pt x="87" y="106"/>
                    </a:cubicBezTo>
                    <a:cubicBezTo>
                      <a:pt x="88" y="105"/>
                      <a:pt x="89" y="106"/>
                      <a:pt x="88" y="106"/>
                    </a:cubicBezTo>
                    <a:cubicBezTo>
                      <a:pt x="88" y="107"/>
                      <a:pt x="87" y="107"/>
                      <a:pt x="87" y="106"/>
                    </a:cubicBezTo>
                    <a:cubicBezTo>
                      <a:pt x="86" y="106"/>
                      <a:pt x="85" y="106"/>
                      <a:pt x="84" y="106"/>
                    </a:cubicBezTo>
                    <a:cubicBezTo>
                      <a:pt x="84" y="106"/>
                      <a:pt x="85" y="107"/>
                      <a:pt x="84" y="107"/>
                    </a:cubicBezTo>
                    <a:cubicBezTo>
                      <a:pt x="84" y="107"/>
                      <a:pt x="84" y="106"/>
                      <a:pt x="83" y="106"/>
                    </a:cubicBezTo>
                    <a:cubicBezTo>
                      <a:pt x="82" y="106"/>
                      <a:pt x="81" y="105"/>
                      <a:pt x="81" y="105"/>
                    </a:cubicBezTo>
                    <a:cubicBezTo>
                      <a:pt x="80" y="105"/>
                      <a:pt x="79" y="106"/>
                      <a:pt x="78" y="106"/>
                    </a:cubicBezTo>
                    <a:cubicBezTo>
                      <a:pt x="77" y="106"/>
                      <a:pt x="77" y="106"/>
                      <a:pt x="77" y="106"/>
                    </a:cubicBezTo>
                    <a:cubicBezTo>
                      <a:pt x="76" y="107"/>
                      <a:pt x="76" y="106"/>
                      <a:pt x="76" y="106"/>
                    </a:cubicBezTo>
                    <a:cubicBezTo>
                      <a:pt x="76" y="106"/>
                      <a:pt x="75" y="107"/>
                      <a:pt x="75" y="107"/>
                    </a:cubicBezTo>
                    <a:cubicBezTo>
                      <a:pt x="75" y="108"/>
                      <a:pt x="75" y="108"/>
                      <a:pt x="75" y="108"/>
                    </a:cubicBezTo>
                    <a:cubicBezTo>
                      <a:pt x="75" y="108"/>
                      <a:pt x="75" y="108"/>
                      <a:pt x="75" y="108"/>
                    </a:cubicBezTo>
                    <a:cubicBezTo>
                      <a:pt x="74" y="109"/>
                      <a:pt x="75" y="109"/>
                      <a:pt x="75" y="109"/>
                    </a:cubicBezTo>
                    <a:cubicBezTo>
                      <a:pt x="75" y="109"/>
                      <a:pt x="74" y="109"/>
                      <a:pt x="74" y="110"/>
                    </a:cubicBezTo>
                    <a:cubicBezTo>
                      <a:pt x="73" y="110"/>
                      <a:pt x="73" y="111"/>
                      <a:pt x="73" y="111"/>
                    </a:cubicBezTo>
                    <a:cubicBezTo>
                      <a:pt x="72" y="110"/>
                      <a:pt x="72" y="110"/>
                      <a:pt x="71" y="110"/>
                    </a:cubicBezTo>
                    <a:cubicBezTo>
                      <a:pt x="71" y="110"/>
                      <a:pt x="69" y="110"/>
                      <a:pt x="70" y="109"/>
                    </a:cubicBezTo>
                    <a:cubicBezTo>
                      <a:pt x="69" y="109"/>
                      <a:pt x="69" y="108"/>
                      <a:pt x="70" y="108"/>
                    </a:cubicBezTo>
                    <a:cubicBezTo>
                      <a:pt x="69" y="108"/>
                      <a:pt x="69" y="108"/>
                      <a:pt x="69" y="108"/>
                    </a:cubicBezTo>
                    <a:cubicBezTo>
                      <a:pt x="69" y="109"/>
                      <a:pt x="69" y="109"/>
                      <a:pt x="69" y="109"/>
                    </a:cubicBezTo>
                    <a:cubicBezTo>
                      <a:pt x="69" y="109"/>
                      <a:pt x="69" y="109"/>
                      <a:pt x="69" y="109"/>
                    </a:cubicBezTo>
                    <a:cubicBezTo>
                      <a:pt x="69" y="109"/>
                      <a:pt x="69" y="109"/>
                      <a:pt x="69" y="109"/>
                    </a:cubicBezTo>
                    <a:cubicBezTo>
                      <a:pt x="69" y="109"/>
                      <a:pt x="69" y="110"/>
                      <a:pt x="69" y="109"/>
                    </a:cubicBezTo>
                    <a:cubicBezTo>
                      <a:pt x="69" y="109"/>
                      <a:pt x="68" y="109"/>
                      <a:pt x="68" y="109"/>
                    </a:cubicBezTo>
                    <a:cubicBezTo>
                      <a:pt x="67" y="109"/>
                      <a:pt x="67" y="109"/>
                      <a:pt x="66" y="109"/>
                    </a:cubicBezTo>
                    <a:cubicBezTo>
                      <a:pt x="66" y="109"/>
                      <a:pt x="65" y="109"/>
                      <a:pt x="65" y="109"/>
                    </a:cubicBezTo>
                    <a:cubicBezTo>
                      <a:pt x="64" y="109"/>
                      <a:pt x="64" y="110"/>
                      <a:pt x="64" y="110"/>
                    </a:cubicBezTo>
                    <a:cubicBezTo>
                      <a:pt x="64" y="110"/>
                      <a:pt x="64" y="110"/>
                      <a:pt x="63" y="111"/>
                    </a:cubicBezTo>
                    <a:cubicBezTo>
                      <a:pt x="63" y="111"/>
                      <a:pt x="63" y="111"/>
                      <a:pt x="62" y="111"/>
                    </a:cubicBezTo>
                    <a:cubicBezTo>
                      <a:pt x="62" y="111"/>
                      <a:pt x="62" y="111"/>
                      <a:pt x="62" y="111"/>
                    </a:cubicBezTo>
                    <a:cubicBezTo>
                      <a:pt x="62" y="111"/>
                      <a:pt x="61" y="112"/>
                      <a:pt x="61" y="112"/>
                    </a:cubicBezTo>
                    <a:cubicBezTo>
                      <a:pt x="62" y="112"/>
                      <a:pt x="61" y="113"/>
                      <a:pt x="61" y="113"/>
                    </a:cubicBezTo>
                    <a:cubicBezTo>
                      <a:pt x="61" y="113"/>
                      <a:pt x="61" y="113"/>
                      <a:pt x="60" y="113"/>
                    </a:cubicBezTo>
                    <a:cubicBezTo>
                      <a:pt x="60" y="113"/>
                      <a:pt x="60" y="113"/>
                      <a:pt x="60" y="112"/>
                    </a:cubicBezTo>
                    <a:cubicBezTo>
                      <a:pt x="60" y="112"/>
                      <a:pt x="58" y="111"/>
                      <a:pt x="58" y="112"/>
                    </a:cubicBezTo>
                    <a:cubicBezTo>
                      <a:pt x="57" y="112"/>
                      <a:pt x="56" y="113"/>
                      <a:pt x="56" y="112"/>
                    </a:cubicBezTo>
                    <a:cubicBezTo>
                      <a:pt x="56" y="112"/>
                      <a:pt x="57" y="111"/>
                      <a:pt x="57" y="111"/>
                    </a:cubicBezTo>
                    <a:cubicBezTo>
                      <a:pt x="58" y="111"/>
                      <a:pt x="58" y="111"/>
                      <a:pt x="58" y="111"/>
                    </a:cubicBezTo>
                    <a:cubicBezTo>
                      <a:pt x="58" y="111"/>
                      <a:pt x="58" y="111"/>
                      <a:pt x="59" y="111"/>
                    </a:cubicBezTo>
                    <a:cubicBezTo>
                      <a:pt x="59" y="110"/>
                      <a:pt x="60" y="110"/>
                      <a:pt x="61" y="109"/>
                    </a:cubicBezTo>
                    <a:cubicBezTo>
                      <a:pt x="61" y="109"/>
                      <a:pt x="61" y="109"/>
                      <a:pt x="61" y="109"/>
                    </a:cubicBezTo>
                    <a:cubicBezTo>
                      <a:pt x="61" y="108"/>
                      <a:pt x="62" y="108"/>
                      <a:pt x="62" y="108"/>
                    </a:cubicBezTo>
                    <a:cubicBezTo>
                      <a:pt x="63" y="107"/>
                      <a:pt x="63" y="107"/>
                      <a:pt x="64" y="107"/>
                    </a:cubicBezTo>
                    <a:cubicBezTo>
                      <a:pt x="63" y="107"/>
                      <a:pt x="63" y="107"/>
                      <a:pt x="63" y="107"/>
                    </a:cubicBezTo>
                    <a:cubicBezTo>
                      <a:pt x="64" y="107"/>
                      <a:pt x="64" y="106"/>
                      <a:pt x="65" y="106"/>
                    </a:cubicBezTo>
                    <a:cubicBezTo>
                      <a:pt x="65" y="105"/>
                      <a:pt x="67" y="105"/>
                      <a:pt x="67" y="104"/>
                    </a:cubicBezTo>
                    <a:cubicBezTo>
                      <a:pt x="67" y="103"/>
                      <a:pt x="67" y="102"/>
                      <a:pt x="67" y="102"/>
                    </a:cubicBezTo>
                    <a:cubicBezTo>
                      <a:pt x="68" y="102"/>
                      <a:pt x="68" y="102"/>
                      <a:pt x="69" y="102"/>
                    </a:cubicBezTo>
                    <a:cubicBezTo>
                      <a:pt x="69" y="102"/>
                      <a:pt x="70" y="102"/>
                      <a:pt x="70" y="101"/>
                    </a:cubicBezTo>
                    <a:cubicBezTo>
                      <a:pt x="70" y="101"/>
                      <a:pt x="69" y="101"/>
                      <a:pt x="69" y="101"/>
                    </a:cubicBezTo>
                    <a:cubicBezTo>
                      <a:pt x="70" y="101"/>
                      <a:pt x="70" y="101"/>
                      <a:pt x="70" y="100"/>
                    </a:cubicBezTo>
                    <a:cubicBezTo>
                      <a:pt x="70" y="100"/>
                      <a:pt x="72" y="100"/>
                      <a:pt x="73" y="100"/>
                    </a:cubicBezTo>
                    <a:cubicBezTo>
                      <a:pt x="74" y="100"/>
                      <a:pt x="75" y="100"/>
                      <a:pt x="76" y="100"/>
                    </a:cubicBezTo>
                    <a:cubicBezTo>
                      <a:pt x="77" y="101"/>
                      <a:pt x="79" y="100"/>
                      <a:pt x="80" y="100"/>
                    </a:cubicBezTo>
                    <a:cubicBezTo>
                      <a:pt x="80" y="100"/>
                      <a:pt x="80" y="100"/>
                      <a:pt x="80" y="100"/>
                    </a:cubicBezTo>
                    <a:cubicBezTo>
                      <a:pt x="80" y="100"/>
                      <a:pt x="80" y="100"/>
                      <a:pt x="80" y="100"/>
                    </a:cubicBezTo>
                    <a:cubicBezTo>
                      <a:pt x="80" y="99"/>
                      <a:pt x="80" y="99"/>
                      <a:pt x="80" y="99"/>
                    </a:cubicBezTo>
                    <a:cubicBezTo>
                      <a:pt x="81" y="98"/>
                      <a:pt x="81" y="98"/>
                      <a:pt x="82" y="97"/>
                    </a:cubicBezTo>
                    <a:cubicBezTo>
                      <a:pt x="83" y="97"/>
                      <a:pt x="83" y="96"/>
                      <a:pt x="84" y="96"/>
                    </a:cubicBezTo>
                    <a:cubicBezTo>
                      <a:pt x="84" y="96"/>
                      <a:pt x="85" y="94"/>
                      <a:pt x="86" y="94"/>
                    </a:cubicBezTo>
                    <a:cubicBezTo>
                      <a:pt x="85" y="94"/>
                      <a:pt x="85" y="94"/>
                      <a:pt x="85" y="94"/>
                    </a:cubicBezTo>
                    <a:cubicBezTo>
                      <a:pt x="84" y="94"/>
                      <a:pt x="83" y="96"/>
                      <a:pt x="82" y="96"/>
                    </a:cubicBezTo>
                    <a:cubicBezTo>
                      <a:pt x="81" y="97"/>
                      <a:pt x="80" y="96"/>
                      <a:pt x="80" y="97"/>
                    </a:cubicBezTo>
                    <a:cubicBezTo>
                      <a:pt x="79" y="97"/>
                      <a:pt x="79" y="97"/>
                      <a:pt x="79" y="97"/>
                    </a:cubicBezTo>
                    <a:cubicBezTo>
                      <a:pt x="79" y="98"/>
                      <a:pt x="79" y="98"/>
                      <a:pt x="78" y="98"/>
                    </a:cubicBezTo>
                    <a:cubicBezTo>
                      <a:pt x="77" y="98"/>
                      <a:pt x="77" y="98"/>
                      <a:pt x="76" y="98"/>
                    </a:cubicBezTo>
                    <a:cubicBezTo>
                      <a:pt x="75" y="98"/>
                      <a:pt x="75" y="97"/>
                      <a:pt x="74" y="97"/>
                    </a:cubicBezTo>
                    <a:cubicBezTo>
                      <a:pt x="74" y="97"/>
                      <a:pt x="74" y="96"/>
                      <a:pt x="73" y="96"/>
                    </a:cubicBezTo>
                    <a:cubicBezTo>
                      <a:pt x="73" y="96"/>
                      <a:pt x="71" y="96"/>
                      <a:pt x="72" y="96"/>
                    </a:cubicBezTo>
                    <a:cubicBezTo>
                      <a:pt x="72" y="97"/>
                      <a:pt x="69" y="97"/>
                      <a:pt x="70" y="96"/>
                    </a:cubicBezTo>
                    <a:cubicBezTo>
                      <a:pt x="70" y="95"/>
                      <a:pt x="71" y="96"/>
                      <a:pt x="71" y="95"/>
                    </a:cubicBezTo>
                    <a:cubicBezTo>
                      <a:pt x="71" y="95"/>
                      <a:pt x="69" y="95"/>
                      <a:pt x="69" y="95"/>
                    </a:cubicBezTo>
                    <a:cubicBezTo>
                      <a:pt x="69" y="95"/>
                      <a:pt x="69" y="95"/>
                      <a:pt x="69" y="95"/>
                    </a:cubicBezTo>
                    <a:cubicBezTo>
                      <a:pt x="69" y="95"/>
                      <a:pt x="69" y="94"/>
                      <a:pt x="69" y="94"/>
                    </a:cubicBezTo>
                    <a:cubicBezTo>
                      <a:pt x="69" y="94"/>
                      <a:pt x="68" y="94"/>
                      <a:pt x="68" y="95"/>
                    </a:cubicBezTo>
                    <a:cubicBezTo>
                      <a:pt x="67" y="95"/>
                      <a:pt x="67" y="94"/>
                      <a:pt x="66" y="95"/>
                    </a:cubicBezTo>
                    <a:cubicBezTo>
                      <a:pt x="66" y="96"/>
                      <a:pt x="66" y="95"/>
                      <a:pt x="65" y="95"/>
                    </a:cubicBezTo>
                    <a:cubicBezTo>
                      <a:pt x="65" y="95"/>
                      <a:pt x="65" y="96"/>
                      <a:pt x="64" y="96"/>
                    </a:cubicBezTo>
                    <a:cubicBezTo>
                      <a:pt x="64" y="96"/>
                      <a:pt x="63" y="95"/>
                      <a:pt x="63" y="95"/>
                    </a:cubicBezTo>
                    <a:cubicBezTo>
                      <a:pt x="63" y="95"/>
                      <a:pt x="65" y="95"/>
                      <a:pt x="65" y="95"/>
                    </a:cubicBezTo>
                    <a:cubicBezTo>
                      <a:pt x="64" y="94"/>
                      <a:pt x="65" y="94"/>
                      <a:pt x="65" y="94"/>
                    </a:cubicBezTo>
                    <a:cubicBezTo>
                      <a:pt x="65" y="94"/>
                      <a:pt x="65" y="94"/>
                      <a:pt x="64" y="94"/>
                    </a:cubicBezTo>
                    <a:cubicBezTo>
                      <a:pt x="65" y="95"/>
                      <a:pt x="64" y="95"/>
                      <a:pt x="64" y="95"/>
                    </a:cubicBezTo>
                    <a:cubicBezTo>
                      <a:pt x="63" y="95"/>
                      <a:pt x="63" y="95"/>
                      <a:pt x="63" y="95"/>
                    </a:cubicBezTo>
                    <a:cubicBezTo>
                      <a:pt x="63" y="95"/>
                      <a:pt x="62" y="95"/>
                      <a:pt x="62" y="95"/>
                    </a:cubicBezTo>
                    <a:cubicBezTo>
                      <a:pt x="62" y="95"/>
                      <a:pt x="62" y="95"/>
                      <a:pt x="62" y="95"/>
                    </a:cubicBezTo>
                    <a:cubicBezTo>
                      <a:pt x="62" y="95"/>
                      <a:pt x="63" y="94"/>
                      <a:pt x="63" y="94"/>
                    </a:cubicBezTo>
                    <a:cubicBezTo>
                      <a:pt x="63" y="93"/>
                      <a:pt x="62" y="93"/>
                      <a:pt x="61" y="93"/>
                    </a:cubicBezTo>
                    <a:cubicBezTo>
                      <a:pt x="61" y="93"/>
                      <a:pt x="62" y="93"/>
                      <a:pt x="62" y="92"/>
                    </a:cubicBezTo>
                    <a:cubicBezTo>
                      <a:pt x="63" y="92"/>
                      <a:pt x="63" y="92"/>
                      <a:pt x="63" y="92"/>
                    </a:cubicBezTo>
                    <a:cubicBezTo>
                      <a:pt x="63" y="92"/>
                      <a:pt x="63" y="91"/>
                      <a:pt x="64" y="91"/>
                    </a:cubicBezTo>
                    <a:cubicBezTo>
                      <a:pt x="64" y="92"/>
                      <a:pt x="64" y="92"/>
                      <a:pt x="64" y="92"/>
                    </a:cubicBezTo>
                    <a:cubicBezTo>
                      <a:pt x="65" y="92"/>
                      <a:pt x="65" y="92"/>
                      <a:pt x="65" y="91"/>
                    </a:cubicBezTo>
                    <a:cubicBezTo>
                      <a:pt x="66" y="91"/>
                      <a:pt x="66" y="90"/>
                      <a:pt x="67" y="91"/>
                    </a:cubicBezTo>
                    <a:cubicBezTo>
                      <a:pt x="67" y="90"/>
                      <a:pt x="68" y="90"/>
                      <a:pt x="68" y="90"/>
                    </a:cubicBezTo>
                    <a:cubicBezTo>
                      <a:pt x="69" y="90"/>
                      <a:pt x="69" y="90"/>
                      <a:pt x="70" y="89"/>
                    </a:cubicBezTo>
                    <a:cubicBezTo>
                      <a:pt x="71" y="89"/>
                      <a:pt x="71" y="88"/>
                      <a:pt x="72" y="87"/>
                    </a:cubicBezTo>
                    <a:cubicBezTo>
                      <a:pt x="72" y="87"/>
                      <a:pt x="72" y="87"/>
                      <a:pt x="72" y="86"/>
                    </a:cubicBezTo>
                    <a:cubicBezTo>
                      <a:pt x="72" y="86"/>
                      <a:pt x="73" y="86"/>
                      <a:pt x="73" y="86"/>
                    </a:cubicBezTo>
                    <a:cubicBezTo>
                      <a:pt x="73" y="86"/>
                      <a:pt x="72" y="86"/>
                      <a:pt x="72" y="85"/>
                    </a:cubicBezTo>
                    <a:cubicBezTo>
                      <a:pt x="72" y="85"/>
                      <a:pt x="73" y="85"/>
                      <a:pt x="73" y="84"/>
                    </a:cubicBezTo>
                    <a:cubicBezTo>
                      <a:pt x="72" y="84"/>
                      <a:pt x="72" y="84"/>
                      <a:pt x="72" y="83"/>
                    </a:cubicBezTo>
                    <a:cubicBezTo>
                      <a:pt x="72" y="83"/>
                      <a:pt x="72" y="83"/>
                      <a:pt x="72" y="83"/>
                    </a:cubicBezTo>
                    <a:cubicBezTo>
                      <a:pt x="72" y="82"/>
                      <a:pt x="72" y="82"/>
                      <a:pt x="72" y="82"/>
                    </a:cubicBezTo>
                    <a:cubicBezTo>
                      <a:pt x="72" y="82"/>
                      <a:pt x="71" y="82"/>
                      <a:pt x="70" y="82"/>
                    </a:cubicBezTo>
                    <a:cubicBezTo>
                      <a:pt x="69" y="83"/>
                      <a:pt x="69" y="84"/>
                      <a:pt x="68" y="83"/>
                    </a:cubicBezTo>
                    <a:cubicBezTo>
                      <a:pt x="68" y="83"/>
                      <a:pt x="67" y="84"/>
                      <a:pt x="67" y="83"/>
                    </a:cubicBezTo>
                    <a:cubicBezTo>
                      <a:pt x="67" y="83"/>
                      <a:pt x="68" y="82"/>
                      <a:pt x="68" y="82"/>
                    </a:cubicBezTo>
                    <a:cubicBezTo>
                      <a:pt x="69" y="82"/>
                      <a:pt x="70" y="81"/>
                      <a:pt x="70" y="81"/>
                    </a:cubicBezTo>
                    <a:cubicBezTo>
                      <a:pt x="70" y="80"/>
                      <a:pt x="71" y="80"/>
                      <a:pt x="71" y="79"/>
                    </a:cubicBezTo>
                    <a:cubicBezTo>
                      <a:pt x="72" y="79"/>
                      <a:pt x="72" y="79"/>
                      <a:pt x="72" y="79"/>
                    </a:cubicBezTo>
                    <a:cubicBezTo>
                      <a:pt x="73" y="79"/>
                      <a:pt x="73" y="79"/>
                      <a:pt x="74" y="79"/>
                    </a:cubicBezTo>
                    <a:cubicBezTo>
                      <a:pt x="74" y="78"/>
                      <a:pt x="74" y="78"/>
                      <a:pt x="75" y="78"/>
                    </a:cubicBezTo>
                    <a:cubicBezTo>
                      <a:pt x="75" y="78"/>
                      <a:pt x="74" y="78"/>
                      <a:pt x="74" y="78"/>
                    </a:cubicBezTo>
                    <a:cubicBezTo>
                      <a:pt x="75" y="78"/>
                      <a:pt x="76" y="78"/>
                      <a:pt x="76" y="78"/>
                    </a:cubicBezTo>
                    <a:cubicBezTo>
                      <a:pt x="77" y="78"/>
                      <a:pt x="77" y="78"/>
                      <a:pt x="78" y="78"/>
                    </a:cubicBezTo>
                    <a:cubicBezTo>
                      <a:pt x="79" y="78"/>
                      <a:pt x="80" y="78"/>
                      <a:pt x="81" y="79"/>
                    </a:cubicBezTo>
                    <a:cubicBezTo>
                      <a:pt x="81" y="78"/>
                      <a:pt x="79" y="76"/>
                      <a:pt x="81" y="77"/>
                    </a:cubicBezTo>
                    <a:cubicBezTo>
                      <a:pt x="82" y="77"/>
                      <a:pt x="82" y="78"/>
                      <a:pt x="82" y="78"/>
                    </a:cubicBezTo>
                    <a:cubicBezTo>
                      <a:pt x="83" y="78"/>
                      <a:pt x="84" y="78"/>
                      <a:pt x="84" y="78"/>
                    </a:cubicBezTo>
                    <a:cubicBezTo>
                      <a:pt x="84" y="78"/>
                      <a:pt x="83" y="78"/>
                      <a:pt x="83" y="78"/>
                    </a:cubicBezTo>
                    <a:cubicBezTo>
                      <a:pt x="82" y="78"/>
                      <a:pt x="82" y="77"/>
                      <a:pt x="82" y="77"/>
                    </a:cubicBezTo>
                    <a:cubicBezTo>
                      <a:pt x="81" y="76"/>
                      <a:pt x="81" y="76"/>
                      <a:pt x="81" y="75"/>
                    </a:cubicBezTo>
                    <a:cubicBezTo>
                      <a:pt x="82" y="74"/>
                      <a:pt x="82" y="74"/>
                      <a:pt x="83" y="74"/>
                    </a:cubicBezTo>
                    <a:cubicBezTo>
                      <a:pt x="82" y="73"/>
                      <a:pt x="82" y="74"/>
                      <a:pt x="82" y="73"/>
                    </a:cubicBezTo>
                    <a:cubicBezTo>
                      <a:pt x="81" y="73"/>
                      <a:pt x="82" y="72"/>
                      <a:pt x="82" y="72"/>
                    </a:cubicBezTo>
                    <a:cubicBezTo>
                      <a:pt x="82" y="71"/>
                      <a:pt x="83" y="71"/>
                      <a:pt x="84" y="71"/>
                    </a:cubicBezTo>
                    <a:cubicBezTo>
                      <a:pt x="83" y="71"/>
                      <a:pt x="83" y="71"/>
                      <a:pt x="83" y="70"/>
                    </a:cubicBezTo>
                    <a:cubicBezTo>
                      <a:pt x="83" y="70"/>
                      <a:pt x="84" y="70"/>
                      <a:pt x="84" y="70"/>
                    </a:cubicBezTo>
                    <a:cubicBezTo>
                      <a:pt x="84" y="69"/>
                      <a:pt x="84" y="69"/>
                      <a:pt x="84" y="69"/>
                    </a:cubicBezTo>
                    <a:cubicBezTo>
                      <a:pt x="84" y="69"/>
                      <a:pt x="84" y="69"/>
                      <a:pt x="84" y="68"/>
                    </a:cubicBezTo>
                    <a:cubicBezTo>
                      <a:pt x="84" y="69"/>
                      <a:pt x="83" y="69"/>
                      <a:pt x="83" y="69"/>
                    </a:cubicBezTo>
                    <a:cubicBezTo>
                      <a:pt x="83" y="69"/>
                      <a:pt x="82" y="69"/>
                      <a:pt x="82" y="69"/>
                    </a:cubicBezTo>
                    <a:cubicBezTo>
                      <a:pt x="82" y="69"/>
                      <a:pt x="82" y="70"/>
                      <a:pt x="81" y="70"/>
                    </a:cubicBezTo>
                    <a:cubicBezTo>
                      <a:pt x="80" y="70"/>
                      <a:pt x="81" y="69"/>
                      <a:pt x="81" y="68"/>
                    </a:cubicBezTo>
                    <a:cubicBezTo>
                      <a:pt x="80" y="68"/>
                      <a:pt x="80" y="69"/>
                      <a:pt x="79" y="68"/>
                    </a:cubicBezTo>
                    <a:cubicBezTo>
                      <a:pt x="79" y="68"/>
                      <a:pt x="79" y="67"/>
                      <a:pt x="79" y="67"/>
                    </a:cubicBezTo>
                    <a:cubicBezTo>
                      <a:pt x="79" y="67"/>
                      <a:pt x="78" y="66"/>
                      <a:pt x="78" y="65"/>
                    </a:cubicBezTo>
                    <a:cubicBezTo>
                      <a:pt x="78" y="65"/>
                      <a:pt x="78" y="64"/>
                      <a:pt x="78" y="64"/>
                    </a:cubicBezTo>
                    <a:cubicBezTo>
                      <a:pt x="79" y="63"/>
                      <a:pt x="79" y="63"/>
                      <a:pt x="79" y="63"/>
                    </a:cubicBezTo>
                    <a:cubicBezTo>
                      <a:pt x="79" y="63"/>
                      <a:pt x="79" y="62"/>
                      <a:pt x="79" y="62"/>
                    </a:cubicBezTo>
                    <a:cubicBezTo>
                      <a:pt x="80" y="62"/>
                      <a:pt x="80" y="61"/>
                      <a:pt x="80" y="62"/>
                    </a:cubicBezTo>
                    <a:cubicBezTo>
                      <a:pt x="81" y="62"/>
                      <a:pt x="81" y="61"/>
                      <a:pt x="81" y="61"/>
                    </a:cubicBezTo>
                    <a:cubicBezTo>
                      <a:pt x="81" y="61"/>
                      <a:pt x="82" y="61"/>
                      <a:pt x="83" y="61"/>
                    </a:cubicBezTo>
                    <a:cubicBezTo>
                      <a:pt x="83" y="61"/>
                      <a:pt x="82" y="61"/>
                      <a:pt x="82" y="61"/>
                    </a:cubicBezTo>
                    <a:cubicBezTo>
                      <a:pt x="82" y="61"/>
                      <a:pt x="83" y="61"/>
                      <a:pt x="83" y="61"/>
                    </a:cubicBezTo>
                    <a:cubicBezTo>
                      <a:pt x="82" y="60"/>
                      <a:pt x="81" y="61"/>
                      <a:pt x="81" y="61"/>
                    </a:cubicBezTo>
                    <a:cubicBezTo>
                      <a:pt x="80" y="61"/>
                      <a:pt x="79" y="60"/>
                      <a:pt x="78" y="61"/>
                    </a:cubicBezTo>
                    <a:cubicBezTo>
                      <a:pt x="78" y="61"/>
                      <a:pt x="79" y="61"/>
                      <a:pt x="78" y="61"/>
                    </a:cubicBezTo>
                    <a:cubicBezTo>
                      <a:pt x="78" y="62"/>
                      <a:pt x="78" y="62"/>
                      <a:pt x="77" y="62"/>
                    </a:cubicBezTo>
                    <a:cubicBezTo>
                      <a:pt x="77" y="62"/>
                      <a:pt x="76" y="62"/>
                      <a:pt x="76" y="62"/>
                    </a:cubicBezTo>
                    <a:cubicBezTo>
                      <a:pt x="76" y="62"/>
                      <a:pt x="76" y="62"/>
                      <a:pt x="76" y="62"/>
                    </a:cubicBezTo>
                    <a:cubicBezTo>
                      <a:pt x="76" y="62"/>
                      <a:pt x="76" y="62"/>
                      <a:pt x="75" y="63"/>
                    </a:cubicBezTo>
                    <a:cubicBezTo>
                      <a:pt x="75" y="63"/>
                      <a:pt x="75" y="63"/>
                      <a:pt x="75" y="63"/>
                    </a:cubicBezTo>
                    <a:cubicBezTo>
                      <a:pt x="74" y="63"/>
                      <a:pt x="75" y="62"/>
                      <a:pt x="74" y="62"/>
                    </a:cubicBezTo>
                    <a:cubicBezTo>
                      <a:pt x="74" y="62"/>
                      <a:pt x="74" y="63"/>
                      <a:pt x="74" y="63"/>
                    </a:cubicBezTo>
                    <a:cubicBezTo>
                      <a:pt x="73" y="63"/>
                      <a:pt x="73" y="62"/>
                      <a:pt x="73" y="62"/>
                    </a:cubicBezTo>
                    <a:cubicBezTo>
                      <a:pt x="72" y="62"/>
                      <a:pt x="72" y="62"/>
                      <a:pt x="72" y="61"/>
                    </a:cubicBezTo>
                    <a:cubicBezTo>
                      <a:pt x="71" y="61"/>
                      <a:pt x="71" y="62"/>
                      <a:pt x="71" y="62"/>
                    </a:cubicBezTo>
                    <a:cubicBezTo>
                      <a:pt x="71" y="62"/>
                      <a:pt x="72" y="62"/>
                      <a:pt x="72" y="62"/>
                    </a:cubicBezTo>
                    <a:cubicBezTo>
                      <a:pt x="72" y="63"/>
                      <a:pt x="72" y="64"/>
                      <a:pt x="71" y="64"/>
                    </a:cubicBezTo>
                    <a:cubicBezTo>
                      <a:pt x="70" y="64"/>
                      <a:pt x="70" y="63"/>
                      <a:pt x="70" y="62"/>
                    </a:cubicBezTo>
                    <a:cubicBezTo>
                      <a:pt x="69" y="62"/>
                      <a:pt x="67" y="61"/>
                      <a:pt x="67" y="62"/>
                    </a:cubicBezTo>
                    <a:cubicBezTo>
                      <a:pt x="67" y="63"/>
                      <a:pt x="68" y="64"/>
                      <a:pt x="68" y="64"/>
                    </a:cubicBezTo>
                    <a:cubicBezTo>
                      <a:pt x="67" y="65"/>
                      <a:pt x="67" y="63"/>
                      <a:pt x="67" y="63"/>
                    </a:cubicBezTo>
                    <a:cubicBezTo>
                      <a:pt x="66" y="62"/>
                      <a:pt x="65" y="61"/>
                      <a:pt x="66" y="60"/>
                    </a:cubicBezTo>
                    <a:cubicBezTo>
                      <a:pt x="66" y="60"/>
                      <a:pt x="66" y="61"/>
                      <a:pt x="66" y="61"/>
                    </a:cubicBezTo>
                    <a:cubicBezTo>
                      <a:pt x="67" y="62"/>
                      <a:pt x="67" y="60"/>
                      <a:pt x="67" y="60"/>
                    </a:cubicBezTo>
                    <a:cubicBezTo>
                      <a:pt x="67" y="59"/>
                      <a:pt x="67" y="59"/>
                      <a:pt x="67" y="59"/>
                    </a:cubicBezTo>
                    <a:cubicBezTo>
                      <a:pt x="68" y="58"/>
                      <a:pt x="69" y="57"/>
                      <a:pt x="69" y="56"/>
                    </a:cubicBezTo>
                    <a:cubicBezTo>
                      <a:pt x="69" y="56"/>
                      <a:pt x="71" y="55"/>
                      <a:pt x="70" y="55"/>
                    </a:cubicBezTo>
                    <a:cubicBezTo>
                      <a:pt x="71" y="54"/>
                      <a:pt x="69" y="54"/>
                      <a:pt x="69" y="53"/>
                    </a:cubicBezTo>
                    <a:cubicBezTo>
                      <a:pt x="68" y="53"/>
                      <a:pt x="68" y="53"/>
                      <a:pt x="69" y="53"/>
                    </a:cubicBezTo>
                    <a:cubicBezTo>
                      <a:pt x="69" y="52"/>
                      <a:pt x="69" y="52"/>
                      <a:pt x="69" y="51"/>
                    </a:cubicBezTo>
                    <a:cubicBezTo>
                      <a:pt x="69" y="50"/>
                      <a:pt x="71" y="51"/>
                      <a:pt x="72" y="51"/>
                    </a:cubicBezTo>
                    <a:cubicBezTo>
                      <a:pt x="71" y="50"/>
                      <a:pt x="71" y="50"/>
                      <a:pt x="70" y="50"/>
                    </a:cubicBezTo>
                    <a:cubicBezTo>
                      <a:pt x="70" y="50"/>
                      <a:pt x="69" y="49"/>
                      <a:pt x="69" y="49"/>
                    </a:cubicBezTo>
                    <a:cubicBezTo>
                      <a:pt x="69" y="49"/>
                      <a:pt x="69" y="50"/>
                      <a:pt x="69" y="50"/>
                    </a:cubicBezTo>
                    <a:cubicBezTo>
                      <a:pt x="70" y="50"/>
                      <a:pt x="69" y="51"/>
                      <a:pt x="69" y="50"/>
                    </a:cubicBezTo>
                    <a:cubicBezTo>
                      <a:pt x="69" y="49"/>
                      <a:pt x="70" y="49"/>
                      <a:pt x="70" y="48"/>
                    </a:cubicBezTo>
                    <a:cubicBezTo>
                      <a:pt x="70" y="48"/>
                      <a:pt x="70" y="49"/>
                      <a:pt x="69" y="49"/>
                    </a:cubicBezTo>
                    <a:cubicBezTo>
                      <a:pt x="69" y="49"/>
                      <a:pt x="69" y="48"/>
                      <a:pt x="69" y="48"/>
                    </a:cubicBezTo>
                    <a:cubicBezTo>
                      <a:pt x="68" y="48"/>
                      <a:pt x="69" y="51"/>
                      <a:pt x="68" y="50"/>
                    </a:cubicBezTo>
                    <a:cubicBezTo>
                      <a:pt x="69" y="50"/>
                      <a:pt x="68" y="52"/>
                      <a:pt x="68" y="51"/>
                    </a:cubicBezTo>
                    <a:cubicBezTo>
                      <a:pt x="67" y="51"/>
                      <a:pt x="67" y="50"/>
                      <a:pt x="67" y="50"/>
                    </a:cubicBezTo>
                    <a:cubicBezTo>
                      <a:pt x="67" y="50"/>
                      <a:pt x="67" y="51"/>
                      <a:pt x="67" y="51"/>
                    </a:cubicBezTo>
                    <a:cubicBezTo>
                      <a:pt x="67" y="51"/>
                      <a:pt x="66" y="51"/>
                      <a:pt x="66" y="50"/>
                    </a:cubicBezTo>
                    <a:cubicBezTo>
                      <a:pt x="66" y="50"/>
                      <a:pt x="66" y="52"/>
                      <a:pt x="66" y="52"/>
                    </a:cubicBezTo>
                    <a:cubicBezTo>
                      <a:pt x="66" y="52"/>
                      <a:pt x="65" y="51"/>
                      <a:pt x="65" y="51"/>
                    </a:cubicBezTo>
                    <a:cubicBezTo>
                      <a:pt x="65" y="50"/>
                      <a:pt x="65" y="50"/>
                      <a:pt x="66" y="49"/>
                    </a:cubicBezTo>
                    <a:cubicBezTo>
                      <a:pt x="66" y="49"/>
                      <a:pt x="67" y="49"/>
                      <a:pt x="67" y="48"/>
                    </a:cubicBezTo>
                    <a:cubicBezTo>
                      <a:pt x="68" y="48"/>
                      <a:pt x="68" y="48"/>
                      <a:pt x="68" y="48"/>
                    </a:cubicBezTo>
                    <a:cubicBezTo>
                      <a:pt x="68" y="48"/>
                      <a:pt x="69" y="47"/>
                      <a:pt x="69" y="47"/>
                    </a:cubicBezTo>
                    <a:cubicBezTo>
                      <a:pt x="68" y="47"/>
                      <a:pt x="68" y="47"/>
                      <a:pt x="67" y="48"/>
                    </a:cubicBezTo>
                    <a:cubicBezTo>
                      <a:pt x="67" y="49"/>
                      <a:pt x="66" y="49"/>
                      <a:pt x="66" y="49"/>
                    </a:cubicBezTo>
                    <a:cubicBezTo>
                      <a:pt x="65" y="49"/>
                      <a:pt x="65" y="50"/>
                      <a:pt x="64" y="50"/>
                    </a:cubicBezTo>
                    <a:cubicBezTo>
                      <a:pt x="64" y="50"/>
                      <a:pt x="64" y="51"/>
                      <a:pt x="64" y="51"/>
                    </a:cubicBezTo>
                    <a:cubicBezTo>
                      <a:pt x="65" y="51"/>
                      <a:pt x="65" y="52"/>
                      <a:pt x="65" y="52"/>
                    </a:cubicBezTo>
                    <a:cubicBezTo>
                      <a:pt x="65" y="53"/>
                      <a:pt x="64" y="53"/>
                      <a:pt x="64" y="53"/>
                    </a:cubicBezTo>
                    <a:cubicBezTo>
                      <a:pt x="64" y="54"/>
                      <a:pt x="64" y="54"/>
                      <a:pt x="64" y="54"/>
                    </a:cubicBezTo>
                    <a:cubicBezTo>
                      <a:pt x="64" y="55"/>
                      <a:pt x="63" y="56"/>
                      <a:pt x="63" y="56"/>
                    </a:cubicBezTo>
                    <a:cubicBezTo>
                      <a:pt x="64" y="56"/>
                      <a:pt x="63" y="57"/>
                      <a:pt x="62" y="57"/>
                    </a:cubicBezTo>
                    <a:cubicBezTo>
                      <a:pt x="62" y="57"/>
                      <a:pt x="60" y="57"/>
                      <a:pt x="61" y="56"/>
                    </a:cubicBezTo>
                    <a:cubicBezTo>
                      <a:pt x="61" y="56"/>
                      <a:pt x="62" y="55"/>
                      <a:pt x="62" y="54"/>
                    </a:cubicBezTo>
                    <a:cubicBezTo>
                      <a:pt x="63" y="53"/>
                      <a:pt x="64" y="52"/>
                      <a:pt x="64" y="52"/>
                    </a:cubicBezTo>
                    <a:cubicBezTo>
                      <a:pt x="64" y="52"/>
                      <a:pt x="63" y="53"/>
                      <a:pt x="62" y="52"/>
                    </a:cubicBezTo>
                    <a:cubicBezTo>
                      <a:pt x="62" y="52"/>
                      <a:pt x="63" y="51"/>
                      <a:pt x="63" y="51"/>
                    </a:cubicBezTo>
                    <a:cubicBezTo>
                      <a:pt x="63" y="51"/>
                      <a:pt x="62" y="51"/>
                      <a:pt x="62" y="51"/>
                    </a:cubicBezTo>
                    <a:cubicBezTo>
                      <a:pt x="62" y="50"/>
                      <a:pt x="63" y="50"/>
                      <a:pt x="63" y="50"/>
                    </a:cubicBezTo>
                    <a:cubicBezTo>
                      <a:pt x="63" y="50"/>
                      <a:pt x="62" y="51"/>
                      <a:pt x="62" y="51"/>
                    </a:cubicBezTo>
                    <a:cubicBezTo>
                      <a:pt x="62" y="50"/>
                      <a:pt x="64" y="49"/>
                      <a:pt x="64" y="49"/>
                    </a:cubicBezTo>
                    <a:cubicBezTo>
                      <a:pt x="64" y="49"/>
                      <a:pt x="64" y="48"/>
                      <a:pt x="64" y="48"/>
                    </a:cubicBezTo>
                    <a:cubicBezTo>
                      <a:pt x="64" y="48"/>
                      <a:pt x="63" y="48"/>
                      <a:pt x="63" y="49"/>
                    </a:cubicBezTo>
                    <a:cubicBezTo>
                      <a:pt x="63" y="48"/>
                      <a:pt x="63" y="48"/>
                      <a:pt x="64" y="48"/>
                    </a:cubicBezTo>
                    <a:cubicBezTo>
                      <a:pt x="64" y="48"/>
                      <a:pt x="64" y="47"/>
                      <a:pt x="64" y="47"/>
                    </a:cubicBezTo>
                    <a:cubicBezTo>
                      <a:pt x="64" y="47"/>
                      <a:pt x="64" y="48"/>
                      <a:pt x="63" y="47"/>
                    </a:cubicBezTo>
                    <a:cubicBezTo>
                      <a:pt x="63" y="46"/>
                      <a:pt x="64" y="47"/>
                      <a:pt x="65" y="46"/>
                    </a:cubicBezTo>
                    <a:cubicBezTo>
                      <a:pt x="65" y="46"/>
                      <a:pt x="64" y="46"/>
                      <a:pt x="64" y="46"/>
                    </a:cubicBezTo>
                    <a:cubicBezTo>
                      <a:pt x="64" y="46"/>
                      <a:pt x="66" y="45"/>
                      <a:pt x="66" y="45"/>
                    </a:cubicBezTo>
                    <a:cubicBezTo>
                      <a:pt x="67" y="45"/>
                      <a:pt x="67" y="45"/>
                      <a:pt x="68" y="44"/>
                    </a:cubicBezTo>
                    <a:cubicBezTo>
                      <a:pt x="67" y="45"/>
                      <a:pt x="67" y="45"/>
                      <a:pt x="66" y="45"/>
                    </a:cubicBezTo>
                    <a:cubicBezTo>
                      <a:pt x="66" y="45"/>
                      <a:pt x="66" y="45"/>
                      <a:pt x="65" y="45"/>
                    </a:cubicBezTo>
                    <a:cubicBezTo>
                      <a:pt x="65" y="45"/>
                      <a:pt x="65" y="45"/>
                      <a:pt x="65" y="45"/>
                    </a:cubicBezTo>
                    <a:cubicBezTo>
                      <a:pt x="65" y="45"/>
                      <a:pt x="65" y="45"/>
                      <a:pt x="65" y="45"/>
                    </a:cubicBezTo>
                    <a:cubicBezTo>
                      <a:pt x="65" y="45"/>
                      <a:pt x="65" y="45"/>
                      <a:pt x="65" y="45"/>
                    </a:cubicBezTo>
                    <a:cubicBezTo>
                      <a:pt x="66" y="45"/>
                      <a:pt x="66" y="44"/>
                      <a:pt x="66" y="44"/>
                    </a:cubicBezTo>
                    <a:cubicBezTo>
                      <a:pt x="66" y="44"/>
                      <a:pt x="65" y="45"/>
                      <a:pt x="65" y="44"/>
                    </a:cubicBezTo>
                    <a:cubicBezTo>
                      <a:pt x="65" y="44"/>
                      <a:pt x="66" y="44"/>
                      <a:pt x="66" y="43"/>
                    </a:cubicBezTo>
                    <a:cubicBezTo>
                      <a:pt x="66" y="43"/>
                      <a:pt x="67" y="43"/>
                      <a:pt x="67" y="43"/>
                    </a:cubicBezTo>
                    <a:cubicBezTo>
                      <a:pt x="67" y="43"/>
                      <a:pt x="67" y="43"/>
                      <a:pt x="67" y="43"/>
                    </a:cubicBezTo>
                    <a:cubicBezTo>
                      <a:pt x="67" y="42"/>
                      <a:pt x="68" y="42"/>
                      <a:pt x="68" y="42"/>
                    </a:cubicBezTo>
                    <a:cubicBezTo>
                      <a:pt x="67" y="42"/>
                      <a:pt x="67" y="42"/>
                      <a:pt x="66" y="43"/>
                    </a:cubicBezTo>
                    <a:cubicBezTo>
                      <a:pt x="66" y="43"/>
                      <a:pt x="65" y="43"/>
                      <a:pt x="65" y="44"/>
                    </a:cubicBezTo>
                    <a:cubicBezTo>
                      <a:pt x="64" y="44"/>
                      <a:pt x="64" y="45"/>
                      <a:pt x="63" y="45"/>
                    </a:cubicBezTo>
                    <a:cubicBezTo>
                      <a:pt x="63" y="45"/>
                      <a:pt x="62" y="45"/>
                      <a:pt x="62" y="44"/>
                    </a:cubicBezTo>
                    <a:cubicBezTo>
                      <a:pt x="62" y="45"/>
                      <a:pt x="59" y="43"/>
                      <a:pt x="62" y="44"/>
                    </a:cubicBezTo>
                    <a:cubicBezTo>
                      <a:pt x="62" y="43"/>
                      <a:pt x="62" y="43"/>
                      <a:pt x="62" y="43"/>
                    </a:cubicBezTo>
                    <a:cubicBezTo>
                      <a:pt x="62" y="43"/>
                      <a:pt x="62" y="43"/>
                      <a:pt x="62" y="43"/>
                    </a:cubicBezTo>
                    <a:cubicBezTo>
                      <a:pt x="61" y="43"/>
                      <a:pt x="60" y="43"/>
                      <a:pt x="59" y="43"/>
                    </a:cubicBezTo>
                    <a:cubicBezTo>
                      <a:pt x="58" y="43"/>
                      <a:pt x="60" y="42"/>
                      <a:pt x="60" y="42"/>
                    </a:cubicBezTo>
                    <a:cubicBezTo>
                      <a:pt x="60" y="42"/>
                      <a:pt x="61" y="42"/>
                      <a:pt x="61" y="42"/>
                    </a:cubicBezTo>
                    <a:cubicBezTo>
                      <a:pt x="61" y="42"/>
                      <a:pt x="62" y="42"/>
                      <a:pt x="62" y="42"/>
                    </a:cubicBezTo>
                    <a:cubicBezTo>
                      <a:pt x="62" y="42"/>
                      <a:pt x="62" y="42"/>
                      <a:pt x="62" y="42"/>
                    </a:cubicBezTo>
                    <a:cubicBezTo>
                      <a:pt x="62" y="42"/>
                      <a:pt x="62" y="42"/>
                      <a:pt x="62" y="42"/>
                    </a:cubicBezTo>
                    <a:cubicBezTo>
                      <a:pt x="62" y="42"/>
                      <a:pt x="62" y="42"/>
                      <a:pt x="62" y="41"/>
                    </a:cubicBezTo>
                    <a:cubicBezTo>
                      <a:pt x="63" y="41"/>
                      <a:pt x="63" y="41"/>
                      <a:pt x="63" y="41"/>
                    </a:cubicBezTo>
                    <a:cubicBezTo>
                      <a:pt x="63" y="41"/>
                      <a:pt x="63" y="41"/>
                      <a:pt x="63" y="41"/>
                    </a:cubicBezTo>
                    <a:cubicBezTo>
                      <a:pt x="63" y="41"/>
                      <a:pt x="63" y="41"/>
                      <a:pt x="63" y="41"/>
                    </a:cubicBezTo>
                    <a:cubicBezTo>
                      <a:pt x="62" y="41"/>
                      <a:pt x="62" y="41"/>
                      <a:pt x="62" y="41"/>
                    </a:cubicBezTo>
                    <a:cubicBezTo>
                      <a:pt x="62" y="41"/>
                      <a:pt x="62" y="40"/>
                      <a:pt x="63" y="40"/>
                    </a:cubicBezTo>
                    <a:cubicBezTo>
                      <a:pt x="63" y="39"/>
                      <a:pt x="64" y="40"/>
                      <a:pt x="65" y="40"/>
                    </a:cubicBezTo>
                    <a:cubicBezTo>
                      <a:pt x="64" y="40"/>
                      <a:pt x="64" y="40"/>
                      <a:pt x="63" y="40"/>
                    </a:cubicBezTo>
                    <a:cubicBezTo>
                      <a:pt x="64" y="39"/>
                      <a:pt x="64" y="39"/>
                      <a:pt x="63" y="39"/>
                    </a:cubicBezTo>
                    <a:cubicBezTo>
                      <a:pt x="63" y="39"/>
                      <a:pt x="63" y="40"/>
                      <a:pt x="63" y="39"/>
                    </a:cubicBezTo>
                    <a:cubicBezTo>
                      <a:pt x="63" y="39"/>
                      <a:pt x="64" y="38"/>
                      <a:pt x="64" y="39"/>
                    </a:cubicBezTo>
                    <a:cubicBezTo>
                      <a:pt x="65" y="39"/>
                      <a:pt x="65" y="39"/>
                      <a:pt x="66" y="39"/>
                    </a:cubicBezTo>
                    <a:cubicBezTo>
                      <a:pt x="66" y="38"/>
                      <a:pt x="63" y="38"/>
                      <a:pt x="64" y="38"/>
                    </a:cubicBezTo>
                    <a:cubicBezTo>
                      <a:pt x="64" y="38"/>
                      <a:pt x="64" y="37"/>
                      <a:pt x="65" y="37"/>
                    </a:cubicBezTo>
                    <a:cubicBezTo>
                      <a:pt x="65" y="37"/>
                      <a:pt x="65" y="38"/>
                      <a:pt x="66" y="37"/>
                    </a:cubicBezTo>
                    <a:cubicBezTo>
                      <a:pt x="65" y="37"/>
                      <a:pt x="65" y="37"/>
                      <a:pt x="66" y="36"/>
                    </a:cubicBezTo>
                    <a:cubicBezTo>
                      <a:pt x="66" y="37"/>
                      <a:pt x="63" y="37"/>
                      <a:pt x="64" y="36"/>
                    </a:cubicBezTo>
                    <a:cubicBezTo>
                      <a:pt x="64" y="36"/>
                      <a:pt x="65" y="36"/>
                      <a:pt x="65" y="36"/>
                    </a:cubicBezTo>
                    <a:cubicBezTo>
                      <a:pt x="65" y="36"/>
                      <a:pt x="66" y="36"/>
                      <a:pt x="66" y="35"/>
                    </a:cubicBezTo>
                    <a:cubicBezTo>
                      <a:pt x="66" y="35"/>
                      <a:pt x="65" y="36"/>
                      <a:pt x="65" y="36"/>
                    </a:cubicBezTo>
                    <a:cubicBezTo>
                      <a:pt x="65" y="36"/>
                      <a:pt x="65" y="36"/>
                      <a:pt x="65" y="36"/>
                    </a:cubicBezTo>
                    <a:cubicBezTo>
                      <a:pt x="64" y="36"/>
                      <a:pt x="64" y="36"/>
                      <a:pt x="65" y="36"/>
                    </a:cubicBezTo>
                    <a:cubicBezTo>
                      <a:pt x="65" y="35"/>
                      <a:pt x="64" y="36"/>
                      <a:pt x="64" y="36"/>
                    </a:cubicBezTo>
                    <a:cubicBezTo>
                      <a:pt x="63" y="36"/>
                      <a:pt x="63" y="36"/>
                      <a:pt x="63" y="35"/>
                    </a:cubicBezTo>
                    <a:cubicBezTo>
                      <a:pt x="62" y="35"/>
                      <a:pt x="63" y="34"/>
                      <a:pt x="63" y="34"/>
                    </a:cubicBezTo>
                    <a:cubicBezTo>
                      <a:pt x="64" y="34"/>
                      <a:pt x="64" y="34"/>
                      <a:pt x="65" y="34"/>
                    </a:cubicBezTo>
                    <a:cubicBezTo>
                      <a:pt x="65" y="34"/>
                      <a:pt x="65" y="34"/>
                      <a:pt x="65" y="34"/>
                    </a:cubicBezTo>
                    <a:cubicBezTo>
                      <a:pt x="65" y="34"/>
                      <a:pt x="65" y="34"/>
                      <a:pt x="64" y="34"/>
                    </a:cubicBezTo>
                    <a:cubicBezTo>
                      <a:pt x="64" y="34"/>
                      <a:pt x="64" y="34"/>
                      <a:pt x="64" y="33"/>
                    </a:cubicBezTo>
                    <a:cubicBezTo>
                      <a:pt x="63" y="33"/>
                      <a:pt x="63" y="33"/>
                      <a:pt x="63" y="33"/>
                    </a:cubicBezTo>
                    <a:cubicBezTo>
                      <a:pt x="64" y="32"/>
                      <a:pt x="64" y="33"/>
                      <a:pt x="64" y="33"/>
                    </a:cubicBezTo>
                    <a:cubicBezTo>
                      <a:pt x="64" y="32"/>
                      <a:pt x="63" y="32"/>
                      <a:pt x="64" y="31"/>
                    </a:cubicBezTo>
                    <a:cubicBezTo>
                      <a:pt x="64" y="30"/>
                      <a:pt x="64" y="32"/>
                      <a:pt x="65" y="32"/>
                    </a:cubicBezTo>
                    <a:cubicBezTo>
                      <a:pt x="65" y="32"/>
                      <a:pt x="65" y="31"/>
                      <a:pt x="65" y="31"/>
                    </a:cubicBezTo>
                    <a:cubicBezTo>
                      <a:pt x="65" y="31"/>
                      <a:pt x="65" y="30"/>
                      <a:pt x="65" y="31"/>
                    </a:cubicBezTo>
                    <a:cubicBezTo>
                      <a:pt x="66" y="31"/>
                      <a:pt x="66" y="31"/>
                      <a:pt x="66" y="31"/>
                    </a:cubicBezTo>
                    <a:cubicBezTo>
                      <a:pt x="67" y="30"/>
                      <a:pt x="68" y="31"/>
                      <a:pt x="68" y="31"/>
                    </a:cubicBezTo>
                    <a:cubicBezTo>
                      <a:pt x="68" y="31"/>
                      <a:pt x="67" y="31"/>
                      <a:pt x="67" y="30"/>
                    </a:cubicBezTo>
                    <a:cubicBezTo>
                      <a:pt x="67" y="30"/>
                      <a:pt x="66" y="30"/>
                      <a:pt x="67" y="30"/>
                    </a:cubicBezTo>
                    <a:cubicBezTo>
                      <a:pt x="68" y="30"/>
                      <a:pt x="69" y="31"/>
                      <a:pt x="69" y="31"/>
                    </a:cubicBezTo>
                    <a:cubicBezTo>
                      <a:pt x="69" y="31"/>
                      <a:pt x="69" y="31"/>
                      <a:pt x="68" y="30"/>
                    </a:cubicBezTo>
                    <a:cubicBezTo>
                      <a:pt x="69" y="30"/>
                      <a:pt x="67" y="29"/>
                      <a:pt x="67" y="29"/>
                    </a:cubicBezTo>
                    <a:cubicBezTo>
                      <a:pt x="66" y="29"/>
                      <a:pt x="67" y="28"/>
                      <a:pt x="67" y="29"/>
                    </a:cubicBezTo>
                    <a:cubicBezTo>
                      <a:pt x="67" y="29"/>
                      <a:pt x="67" y="29"/>
                      <a:pt x="67" y="29"/>
                    </a:cubicBezTo>
                    <a:cubicBezTo>
                      <a:pt x="68" y="29"/>
                      <a:pt x="68" y="28"/>
                      <a:pt x="68" y="28"/>
                    </a:cubicBezTo>
                    <a:cubicBezTo>
                      <a:pt x="68" y="28"/>
                      <a:pt x="67" y="27"/>
                      <a:pt x="67" y="27"/>
                    </a:cubicBezTo>
                    <a:cubicBezTo>
                      <a:pt x="67" y="27"/>
                      <a:pt x="68" y="27"/>
                      <a:pt x="68" y="27"/>
                    </a:cubicBezTo>
                    <a:cubicBezTo>
                      <a:pt x="69" y="27"/>
                      <a:pt x="69" y="27"/>
                      <a:pt x="70" y="27"/>
                    </a:cubicBezTo>
                    <a:cubicBezTo>
                      <a:pt x="70" y="27"/>
                      <a:pt x="70" y="27"/>
                      <a:pt x="71" y="27"/>
                    </a:cubicBezTo>
                    <a:cubicBezTo>
                      <a:pt x="71" y="27"/>
                      <a:pt x="71" y="27"/>
                      <a:pt x="70" y="27"/>
                    </a:cubicBezTo>
                    <a:cubicBezTo>
                      <a:pt x="71" y="27"/>
                      <a:pt x="71" y="27"/>
                      <a:pt x="71" y="27"/>
                    </a:cubicBezTo>
                    <a:cubicBezTo>
                      <a:pt x="70" y="27"/>
                      <a:pt x="69" y="27"/>
                      <a:pt x="69" y="26"/>
                    </a:cubicBezTo>
                    <a:cubicBezTo>
                      <a:pt x="69" y="25"/>
                      <a:pt x="70" y="26"/>
                      <a:pt x="70" y="26"/>
                    </a:cubicBezTo>
                    <a:cubicBezTo>
                      <a:pt x="70" y="25"/>
                      <a:pt x="70" y="25"/>
                      <a:pt x="70" y="25"/>
                    </a:cubicBezTo>
                    <a:cubicBezTo>
                      <a:pt x="70" y="25"/>
                      <a:pt x="70" y="25"/>
                      <a:pt x="70" y="25"/>
                    </a:cubicBezTo>
                    <a:cubicBezTo>
                      <a:pt x="70" y="25"/>
                      <a:pt x="69" y="24"/>
                      <a:pt x="70" y="24"/>
                    </a:cubicBezTo>
                    <a:cubicBezTo>
                      <a:pt x="70" y="24"/>
                      <a:pt x="70" y="24"/>
                      <a:pt x="71" y="23"/>
                    </a:cubicBezTo>
                    <a:cubicBezTo>
                      <a:pt x="71" y="23"/>
                      <a:pt x="72" y="23"/>
                      <a:pt x="72" y="24"/>
                    </a:cubicBezTo>
                    <a:cubicBezTo>
                      <a:pt x="72" y="24"/>
                      <a:pt x="72" y="24"/>
                      <a:pt x="72" y="23"/>
                    </a:cubicBezTo>
                    <a:cubicBezTo>
                      <a:pt x="73" y="24"/>
                      <a:pt x="73" y="24"/>
                      <a:pt x="73" y="24"/>
                    </a:cubicBezTo>
                    <a:cubicBezTo>
                      <a:pt x="73" y="24"/>
                      <a:pt x="73" y="25"/>
                      <a:pt x="72" y="25"/>
                    </a:cubicBezTo>
                    <a:cubicBezTo>
                      <a:pt x="73" y="25"/>
                      <a:pt x="74" y="24"/>
                      <a:pt x="74" y="24"/>
                    </a:cubicBezTo>
                    <a:cubicBezTo>
                      <a:pt x="75" y="24"/>
                      <a:pt x="75" y="24"/>
                      <a:pt x="74" y="25"/>
                    </a:cubicBezTo>
                    <a:cubicBezTo>
                      <a:pt x="75" y="25"/>
                      <a:pt x="75" y="24"/>
                      <a:pt x="75" y="24"/>
                    </a:cubicBezTo>
                    <a:cubicBezTo>
                      <a:pt x="76" y="24"/>
                      <a:pt x="76" y="24"/>
                      <a:pt x="76" y="24"/>
                    </a:cubicBezTo>
                    <a:cubicBezTo>
                      <a:pt x="77" y="24"/>
                      <a:pt x="78" y="24"/>
                      <a:pt x="78" y="23"/>
                    </a:cubicBezTo>
                    <a:cubicBezTo>
                      <a:pt x="78" y="24"/>
                      <a:pt x="80" y="24"/>
                      <a:pt x="81" y="23"/>
                    </a:cubicBezTo>
                    <a:cubicBezTo>
                      <a:pt x="81" y="23"/>
                      <a:pt x="82" y="23"/>
                      <a:pt x="82" y="23"/>
                    </a:cubicBezTo>
                    <a:cubicBezTo>
                      <a:pt x="83" y="23"/>
                      <a:pt x="83" y="23"/>
                      <a:pt x="84" y="23"/>
                    </a:cubicBezTo>
                    <a:cubicBezTo>
                      <a:pt x="84" y="23"/>
                      <a:pt x="83" y="23"/>
                      <a:pt x="83" y="23"/>
                    </a:cubicBezTo>
                    <a:cubicBezTo>
                      <a:pt x="83" y="23"/>
                      <a:pt x="84" y="23"/>
                      <a:pt x="84" y="23"/>
                    </a:cubicBezTo>
                    <a:cubicBezTo>
                      <a:pt x="85" y="23"/>
                      <a:pt x="86" y="23"/>
                      <a:pt x="86" y="23"/>
                    </a:cubicBezTo>
                    <a:cubicBezTo>
                      <a:pt x="86" y="23"/>
                      <a:pt x="85" y="24"/>
                      <a:pt x="85" y="25"/>
                    </a:cubicBezTo>
                    <a:cubicBezTo>
                      <a:pt x="86" y="25"/>
                      <a:pt x="85" y="25"/>
                      <a:pt x="85" y="26"/>
                    </a:cubicBezTo>
                    <a:cubicBezTo>
                      <a:pt x="84" y="26"/>
                      <a:pt x="84" y="26"/>
                      <a:pt x="83" y="27"/>
                    </a:cubicBezTo>
                    <a:cubicBezTo>
                      <a:pt x="82" y="27"/>
                      <a:pt x="81" y="28"/>
                      <a:pt x="81" y="28"/>
                    </a:cubicBezTo>
                    <a:cubicBezTo>
                      <a:pt x="80" y="29"/>
                      <a:pt x="79" y="29"/>
                      <a:pt x="78" y="30"/>
                    </a:cubicBezTo>
                    <a:cubicBezTo>
                      <a:pt x="78" y="30"/>
                      <a:pt x="77" y="30"/>
                      <a:pt x="77" y="30"/>
                    </a:cubicBezTo>
                    <a:cubicBezTo>
                      <a:pt x="77" y="30"/>
                      <a:pt x="78" y="30"/>
                      <a:pt x="78" y="30"/>
                    </a:cubicBezTo>
                    <a:cubicBezTo>
                      <a:pt x="78" y="31"/>
                      <a:pt x="77" y="31"/>
                      <a:pt x="77" y="31"/>
                    </a:cubicBezTo>
                    <a:cubicBezTo>
                      <a:pt x="77" y="31"/>
                      <a:pt x="76" y="31"/>
                      <a:pt x="76" y="31"/>
                    </a:cubicBezTo>
                    <a:cubicBezTo>
                      <a:pt x="75" y="31"/>
                      <a:pt x="75" y="31"/>
                      <a:pt x="75" y="30"/>
                    </a:cubicBezTo>
                    <a:cubicBezTo>
                      <a:pt x="75" y="31"/>
                      <a:pt x="77" y="31"/>
                      <a:pt x="78" y="31"/>
                    </a:cubicBezTo>
                    <a:cubicBezTo>
                      <a:pt x="78" y="31"/>
                      <a:pt x="78" y="31"/>
                      <a:pt x="79" y="31"/>
                    </a:cubicBezTo>
                    <a:cubicBezTo>
                      <a:pt x="79" y="31"/>
                      <a:pt x="79" y="31"/>
                      <a:pt x="79" y="31"/>
                    </a:cubicBezTo>
                    <a:cubicBezTo>
                      <a:pt x="80" y="31"/>
                      <a:pt x="78" y="33"/>
                      <a:pt x="77" y="32"/>
                    </a:cubicBezTo>
                    <a:cubicBezTo>
                      <a:pt x="77" y="32"/>
                      <a:pt x="74" y="33"/>
                      <a:pt x="74" y="34"/>
                    </a:cubicBezTo>
                    <a:cubicBezTo>
                      <a:pt x="75" y="34"/>
                      <a:pt x="75" y="33"/>
                      <a:pt x="76" y="33"/>
                    </a:cubicBezTo>
                    <a:cubicBezTo>
                      <a:pt x="76" y="33"/>
                      <a:pt x="76" y="33"/>
                      <a:pt x="77" y="33"/>
                    </a:cubicBezTo>
                    <a:cubicBezTo>
                      <a:pt x="77" y="33"/>
                      <a:pt x="77" y="33"/>
                      <a:pt x="77" y="33"/>
                    </a:cubicBezTo>
                    <a:cubicBezTo>
                      <a:pt x="78" y="33"/>
                      <a:pt x="77" y="33"/>
                      <a:pt x="77" y="34"/>
                    </a:cubicBezTo>
                    <a:cubicBezTo>
                      <a:pt x="76" y="34"/>
                      <a:pt x="77" y="34"/>
                      <a:pt x="76" y="34"/>
                    </a:cubicBezTo>
                    <a:cubicBezTo>
                      <a:pt x="76" y="34"/>
                      <a:pt x="76" y="34"/>
                      <a:pt x="75" y="34"/>
                    </a:cubicBezTo>
                    <a:cubicBezTo>
                      <a:pt x="76" y="34"/>
                      <a:pt x="75" y="35"/>
                      <a:pt x="76" y="34"/>
                    </a:cubicBezTo>
                    <a:cubicBezTo>
                      <a:pt x="76" y="34"/>
                      <a:pt x="78" y="34"/>
                      <a:pt x="77" y="34"/>
                    </a:cubicBezTo>
                    <a:cubicBezTo>
                      <a:pt x="78" y="33"/>
                      <a:pt x="78" y="34"/>
                      <a:pt x="79" y="33"/>
                    </a:cubicBezTo>
                    <a:cubicBezTo>
                      <a:pt x="80" y="33"/>
                      <a:pt x="80" y="33"/>
                      <a:pt x="80" y="33"/>
                    </a:cubicBezTo>
                    <a:cubicBezTo>
                      <a:pt x="81" y="33"/>
                      <a:pt x="80" y="33"/>
                      <a:pt x="81" y="33"/>
                    </a:cubicBezTo>
                    <a:cubicBezTo>
                      <a:pt x="81" y="33"/>
                      <a:pt x="81" y="33"/>
                      <a:pt x="82" y="33"/>
                    </a:cubicBezTo>
                    <a:cubicBezTo>
                      <a:pt x="82" y="32"/>
                      <a:pt x="82" y="32"/>
                      <a:pt x="83" y="32"/>
                    </a:cubicBezTo>
                    <a:cubicBezTo>
                      <a:pt x="83" y="32"/>
                      <a:pt x="84" y="32"/>
                      <a:pt x="84" y="33"/>
                    </a:cubicBezTo>
                    <a:cubicBezTo>
                      <a:pt x="85" y="33"/>
                      <a:pt x="85" y="33"/>
                      <a:pt x="86" y="33"/>
                    </a:cubicBezTo>
                    <a:cubicBezTo>
                      <a:pt x="87" y="33"/>
                      <a:pt x="87" y="33"/>
                      <a:pt x="88" y="33"/>
                    </a:cubicBezTo>
                    <a:cubicBezTo>
                      <a:pt x="88" y="33"/>
                      <a:pt x="89" y="33"/>
                      <a:pt x="90" y="33"/>
                    </a:cubicBezTo>
                    <a:cubicBezTo>
                      <a:pt x="90" y="33"/>
                      <a:pt x="91" y="33"/>
                      <a:pt x="92" y="33"/>
                    </a:cubicBezTo>
                    <a:cubicBezTo>
                      <a:pt x="92" y="33"/>
                      <a:pt x="93" y="33"/>
                      <a:pt x="93" y="33"/>
                    </a:cubicBezTo>
                    <a:cubicBezTo>
                      <a:pt x="94" y="33"/>
                      <a:pt x="95" y="34"/>
                      <a:pt x="95" y="34"/>
                    </a:cubicBezTo>
                    <a:cubicBezTo>
                      <a:pt x="95" y="35"/>
                      <a:pt x="93" y="36"/>
                      <a:pt x="93" y="37"/>
                    </a:cubicBezTo>
                    <a:cubicBezTo>
                      <a:pt x="92" y="38"/>
                      <a:pt x="93" y="38"/>
                      <a:pt x="92" y="39"/>
                    </a:cubicBezTo>
                    <a:cubicBezTo>
                      <a:pt x="92" y="39"/>
                      <a:pt x="92" y="39"/>
                      <a:pt x="91" y="40"/>
                    </a:cubicBezTo>
                    <a:cubicBezTo>
                      <a:pt x="91" y="41"/>
                      <a:pt x="91" y="41"/>
                      <a:pt x="91" y="41"/>
                    </a:cubicBezTo>
                    <a:cubicBezTo>
                      <a:pt x="90" y="42"/>
                      <a:pt x="90" y="42"/>
                      <a:pt x="90" y="42"/>
                    </a:cubicBezTo>
                    <a:cubicBezTo>
                      <a:pt x="89" y="42"/>
                      <a:pt x="89" y="43"/>
                      <a:pt x="89" y="43"/>
                    </a:cubicBezTo>
                    <a:cubicBezTo>
                      <a:pt x="89" y="43"/>
                      <a:pt x="89" y="43"/>
                      <a:pt x="89" y="43"/>
                    </a:cubicBezTo>
                    <a:cubicBezTo>
                      <a:pt x="89" y="43"/>
                      <a:pt x="89" y="44"/>
                      <a:pt x="88" y="44"/>
                    </a:cubicBezTo>
                    <a:cubicBezTo>
                      <a:pt x="88" y="44"/>
                      <a:pt x="87" y="45"/>
                      <a:pt x="86" y="45"/>
                    </a:cubicBezTo>
                    <a:cubicBezTo>
                      <a:pt x="86" y="45"/>
                      <a:pt x="85" y="45"/>
                      <a:pt x="84" y="45"/>
                    </a:cubicBezTo>
                    <a:cubicBezTo>
                      <a:pt x="83" y="45"/>
                      <a:pt x="83" y="46"/>
                      <a:pt x="82" y="46"/>
                    </a:cubicBezTo>
                    <a:cubicBezTo>
                      <a:pt x="82" y="47"/>
                      <a:pt x="83" y="46"/>
                      <a:pt x="83" y="46"/>
                    </a:cubicBezTo>
                    <a:cubicBezTo>
                      <a:pt x="84" y="46"/>
                      <a:pt x="85" y="45"/>
                      <a:pt x="86" y="45"/>
                    </a:cubicBezTo>
                    <a:cubicBezTo>
                      <a:pt x="86" y="45"/>
                      <a:pt x="86" y="46"/>
                      <a:pt x="86" y="46"/>
                    </a:cubicBezTo>
                    <a:cubicBezTo>
                      <a:pt x="86" y="46"/>
                      <a:pt x="86" y="46"/>
                      <a:pt x="87" y="47"/>
                    </a:cubicBezTo>
                    <a:cubicBezTo>
                      <a:pt x="88" y="47"/>
                      <a:pt x="88" y="47"/>
                      <a:pt x="87" y="48"/>
                    </a:cubicBezTo>
                    <a:cubicBezTo>
                      <a:pt x="86" y="48"/>
                      <a:pt x="85" y="48"/>
                      <a:pt x="84" y="48"/>
                    </a:cubicBezTo>
                    <a:cubicBezTo>
                      <a:pt x="84" y="48"/>
                      <a:pt x="83" y="49"/>
                      <a:pt x="82" y="49"/>
                    </a:cubicBezTo>
                    <a:cubicBezTo>
                      <a:pt x="82" y="50"/>
                      <a:pt x="81" y="50"/>
                      <a:pt x="81" y="50"/>
                    </a:cubicBezTo>
                    <a:cubicBezTo>
                      <a:pt x="80" y="50"/>
                      <a:pt x="80" y="50"/>
                      <a:pt x="80" y="49"/>
                    </a:cubicBezTo>
                    <a:cubicBezTo>
                      <a:pt x="79" y="49"/>
                      <a:pt x="79" y="50"/>
                      <a:pt x="78" y="49"/>
                    </a:cubicBezTo>
                    <a:cubicBezTo>
                      <a:pt x="78" y="49"/>
                      <a:pt x="78" y="49"/>
                      <a:pt x="77" y="49"/>
                    </a:cubicBezTo>
                    <a:cubicBezTo>
                      <a:pt x="78" y="49"/>
                      <a:pt x="78" y="50"/>
                      <a:pt x="79" y="50"/>
                    </a:cubicBezTo>
                    <a:cubicBezTo>
                      <a:pt x="79" y="50"/>
                      <a:pt x="80" y="50"/>
                      <a:pt x="81" y="50"/>
                    </a:cubicBezTo>
                    <a:cubicBezTo>
                      <a:pt x="82" y="50"/>
                      <a:pt x="83" y="51"/>
                      <a:pt x="84" y="50"/>
                    </a:cubicBezTo>
                    <a:cubicBezTo>
                      <a:pt x="85" y="50"/>
                      <a:pt x="85" y="50"/>
                      <a:pt x="86" y="49"/>
                    </a:cubicBezTo>
                    <a:cubicBezTo>
                      <a:pt x="86" y="49"/>
                      <a:pt x="88" y="49"/>
                      <a:pt x="87" y="50"/>
                    </a:cubicBezTo>
                    <a:cubicBezTo>
                      <a:pt x="88" y="50"/>
                      <a:pt x="90" y="51"/>
                      <a:pt x="91" y="51"/>
                    </a:cubicBezTo>
                    <a:cubicBezTo>
                      <a:pt x="92" y="52"/>
                      <a:pt x="92" y="53"/>
                      <a:pt x="93" y="53"/>
                    </a:cubicBezTo>
                    <a:cubicBezTo>
                      <a:pt x="93" y="53"/>
                      <a:pt x="94" y="54"/>
                      <a:pt x="94" y="54"/>
                    </a:cubicBezTo>
                    <a:cubicBezTo>
                      <a:pt x="95" y="54"/>
                      <a:pt x="95" y="55"/>
                      <a:pt x="95" y="56"/>
                    </a:cubicBezTo>
                    <a:cubicBezTo>
                      <a:pt x="95" y="56"/>
                      <a:pt x="95" y="56"/>
                      <a:pt x="95" y="56"/>
                    </a:cubicBezTo>
                    <a:cubicBezTo>
                      <a:pt x="95" y="57"/>
                      <a:pt x="95" y="57"/>
                      <a:pt x="95" y="57"/>
                    </a:cubicBezTo>
                    <a:cubicBezTo>
                      <a:pt x="95" y="58"/>
                      <a:pt x="95" y="58"/>
                      <a:pt x="95" y="59"/>
                    </a:cubicBezTo>
                    <a:cubicBezTo>
                      <a:pt x="96" y="60"/>
                      <a:pt x="96" y="61"/>
                      <a:pt x="97" y="62"/>
                    </a:cubicBezTo>
                    <a:cubicBezTo>
                      <a:pt x="97" y="63"/>
                      <a:pt x="97" y="63"/>
                      <a:pt x="97" y="63"/>
                    </a:cubicBezTo>
                    <a:cubicBezTo>
                      <a:pt x="98" y="64"/>
                      <a:pt x="98" y="64"/>
                      <a:pt x="97" y="64"/>
                    </a:cubicBezTo>
                    <a:cubicBezTo>
                      <a:pt x="98" y="64"/>
                      <a:pt x="98" y="64"/>
                      <a:pt x="98" y="64"/>
                    </a:cubicBezTo>
                    <a:cubicBezTo>
                      <a:pt x="99" y="64"/>
                      <a:pt x="99" y="65"/>
                      <a:pt x="100" y="65"/>
                    </a:cubicBezTo>
                    <a:cubicBezTo>
                      <a:pt x="101" y="65"/>
                      <a:pt x="102" y="65"/>
                      <a:pt x="103" y="66"/>
                    </a:cubicBezTo>
                    <a:cubicBezTo>
                      <a:pt x="103" y="67"/>
                      <a:pt x="103" y="68"/>
                      <a:pt x="104" y="68"/>
                    </a:cubicBezTo>
                    <a:cubicBezTo>
                      <a:pt x="104" y="68"/>
                      <a:pt x="104" y="68"/>
                      <a:pt x="105" y="68"/>
                    </a:cubicBezTo>
                    <a:cubicBezTo>
                      <a:pt x="105" y="69"/>
                      <a:pt x="105" y="69"/>
                      <a:pt x="105" y="69"/>
                    </a:cubicBezTo>
                    <a:cubicBezTo>
                      <a:pt x="105" y="69"/>
                      <a:pt x="106" y="69"/>
                      <a:pt x="106" y="70"/>
                    </a:cubicBezTo>
                    <a:cubicBezTo>
                      <a:pt x="106" y="69"/>
                      <a:pt x="105" y="70"/>
                      <a:pt x="105" y="71"/>
                    </a:cubicBezTo>
                    <a:cubicBezTo>
                      <a:pt x="105" y="71"/>
                      <a:pt x="106" y="72"/>
                      <a:pt x="106" y="73"/>
                    </a:cubicBezTo>
                    <a:cubicBezTo>
                      <a:pt x="106" y="73"/>
                      <a:pt x="108" y="75"/>
                      <a:pt x="107" y="75"/>
                    </a:cubicBezTo>
                    <a:cubicBezTo>
                      <a:pt x="108" y="75"/>
                      <a:pt x="107" y="75"/>
                      <a:pt x="106" y="75"/>
                    </a:cubicBezTo>
                    <a:cubicBezTo>
                      <a:pt x="106" y="75"/>
                      <a:pt x="105" y="74"/>
                      <a:pt x="105" y="74"/>
                    </a:cubicBezTo>
                    <a:cubicBezTo>
                      <a:pt x="104" y="73"/>
                      <a:pt x="103" y="74"/>
                      <a:pt x="103" y="74"/>
                    </a:cubicBezTo>
                    <a:cubicBezTo>
                      <a:pt x="102" y="74"/>
                      <a:pt x="101" y="73"/>
                      <a:pt x="101" y="74"/>
                    </a:cubicBezTo>
                    <a:cubicBezTo>
                      <a:pt x="101" y="74"/>
                      <a:pt x="101" y="74"/>
                      <a:pt x="101" y="74"/>
                    </a:cubicBezTo>
                    <a:cubicBezTo>
                      <a:pt x="102" y="74"/>
                      <a:pt x="102" y="74"/>
                      <a:pt x="102" y="74"/>
                    </a:cubicBezTo>
                    <a:cubicBezTo>
                      <a:pt x="103" y="74"/>
                      <a:pt x="103" y="74"/>
                      <a:pt x="104" y="74"/>
                    </a:cubicBezTo>
                    <a:cubicBezTo>
                      <a:pt x="105" y="74"/>
                      <a:pt x="105" y="75"/>
                      <a:pt x="106" y="75"/>
                    </a:cubicBezTo>
                    <a:cubicBezTo>
                      <a:pt x="106" y="75"/>
                      <a:pt x="107" y="76"/>
                      <a:pt x="107" y="76"/>
                    </a:cubicBezTo>
                    <a:cubicBezTo>
                      <a:pt x="108" y="77"/>
                      <a:pt x="109" y="78"/>
                      <a:pt x="109" y="79"/>
                    </a:cubicBezTo>
                    <a:cubicBezTo>
                      <a:pt x="109" y="81"/>
                      <a:pt x="107" y="81"/>
                      <a:pt x="106" y="82"/>
                    </a:cubicBezTo>
                    <a:cubicBezTo>
                      <a:pt x="107" y="82"/>
                      <a:pt x="107" y="82"/>
                      <a:pt x="108" y="83"/>
                    </a:cubicBezTo>
                    <a:cubicBezTo>
                      <a:pt x="108" y="84"/>
                      <a:pt x="109" y="83"/>
                      <a:pt x="109" y="84"/>
                    </a:cubicBezTo>
                    <a:cubicBezTo>
                      <a:pt x="109" y="83"/>
                      <a:pt x="110" y="82"/>
                      <a:pt x="111" y="82"/>
                    </a:cubicBezTo>
                    <a:cubicBezTo>
                      <a:pt x="111" y="81"/>
                      <a:pt x="112" y="82"/>
                      <a:pt x="113" y="82"/>
                    </a:cubicBezTo>
                    <a:cubicBezTo>
                      <a:pt x="113" y="82"/>
                      <a:pt x="113" y="82"/>
                      <a:pt x="114" y="82"/>
                    </a:cubicBezTo>
                    <a:cubicBezTo>
                      <a:pt x="114" y="82"/>
                      <a:pt x="115" y="82"/>
                      <a:pt x="114" y="82"/>
                    </a:cubicBezTo>
                    <a:cubicBezTo>
                      <a:pt x="115" y="81"/>
                      <a:pt x="116" y="82"/>
                      <a:pt x="116" y="82"/>
                    </a:cubicBezTo>
                    <a:cubicBezTo>
                      <a:pt x="117" y="82"/>
                      <a:pt x="117" y="82"/>
                      <a:pt x="118" y="82"/>
                    </a:cubicBezTo>
                    <a:cubicBezTo>
                      <a:pt x="118" y="83"/>
                      <a:pt x="118" y="83"/>
                      <a:pt x="119" y="83"/>
                    </a:cubicBezTo>
                    <a:cubicBezTo>
                      <a:pt x="120" y="84"/>
                      <a:pt x="120" y="84"/>
                      <a:pt x="120" y="85"/>
                    </a:cubicBezTo>
                    <a:cubicBezTo>
                      <a:pt x="120" y="86"/>
                      <a:pt x="120" y="87"/>
                      <a:pt x="120" y="88"/>
                    </a:cubicBezTo>
                    <a:close/>
                    <a:moveTo>
                      <a:pt x="64" y="43"/>
                    </a:moveTo>
                    <a:cubicBezTo>
                      <a:pt x="64" y="43"/>
                      <a:pt x="63" y="43"/>
                      <a:pt x="62" y="43"/>
                    </a:cubicBezTo>
                    <a:cubicBezTo>
                      <a:pt x="63" y="43"/>
                      <a:pt x="64" y="43"/>
                      <a:pt x="64" y="43"/>
                    </a:cubicBezTo>
                    <a:close/>
                    <a:moveTo>
                      <a:pt x="51" y="114"/>
                    </a:moveTo>
                    <a:cubicBezTo>
                      <a:pt x="51" y="114"/>
                      <a:pt x="51" y="114"/>
                      <a:pt x="51" y="114"/>
                    </a:cubicBezTo>
                    <a:cubicBezTo>
                      <a:pt x="51" y="114"/>
                      <a:pt x="51" y="114"/>
                      <a:pt x="51" y="114"/>
                    </a:cubicBezTo>
                    <a:close/>
                    <a:moveTo>
                      <a:pt x="57" y="70"/>
                    </a:moveTo>
                    <a:cubicBezTo>
                      <a:pt x="58" y="71"/>
                      <a:pt x="58" y="70"/>
                      <a:pt x="59" y="69"/>
                    </a:cubicBezTo>
                    <a:cubicBezTo>
                      <a:pt x="59" y="69"/>
                      <a:pt x="59" y="68"/>
                      <a:pt x="60" y="68"/>
                    </a:cubicBezTo>
                    <a:cubicBezTo>
                      <a:pt x="61" y="68"/>
                      <a:pt x="62" y="68"/>
                      <a:pt x="62" y="67"/>
                    </a:cubicBezTo>
                    <a:cubicBezTo>
                      <a:pt x="62" y="67"/>
                      <a:pt x="61" y="67"/>
                      <a:pt x="60" y="67"/>
                    </a:cubicBezTo>
                    <a:cubicBezTo>
                      <a:pt x="61" y="67"/>
                      <a:pt x="62" y="66"/>
                      <a:pt x="61" y="66"/>
                    </a:cubicBezTo>
                    <a:cubicBezTo>
                      <a:pt x="61" y="65"/>
                      <a:pt x="61" y="65"/>
                      <a:pt x="61" y="65"/>
                    </a:cubicBezTo>
                    <a:cubicBezTo>
                      <a:pt x="61" y="65"/>
                      <a:pt x="61" y="65"/>
                      <a:pt x="61" y="65"/>
                    </a:cubicBezTo>
                    <a:cubicBezTo>
                      <a:pt x="61" y="64"/>
                      <a:pt x="62" y="65"/>
                      <a:pt x="62" y="66"/>
                    </a:cubicBezTo>
                    <a:cubicBezTo>
                      <a:pt x="62" y="66"/>
                      <a:pt x="61" y="67"/>
                      <a:pt x="62" y="67"/>
                    </a:cubicBezTo>
                    <a:cubicBezTo>
                      <a:pt x="62" y="67"/>
                      <a:pt x="63" y="66"/>
                      <a:pt x="63" y="66"/>
                    </a:cubicBezTo>
                    <a:cubicBezTo>
                      <a:pt x="62" y="65"/>
                      <a:pt x="63" y="64"/>
                      <a:pt x="62" y="64"/>
                    </a:cubicBezTo>
                    <a:cubicBezTo>
                      <a:pt x="61" y="63"/>
                      <a:pt x="60" y="64"/>
                      <a:pt x="59" y="64"/>
                    </a:cubicBezTo>
                    <a:cubicBezTo>
                      <a:pt x="59" y="65"/>
                      <a:pt x="59" y="64"/>
                      <a:pt x="59" y="64"/>
                    </a:cubicBezTo>
                    <a:cubicBezTo>
                      <a:pt x="59" y="64"/>
                      <a:pt x="59" y="64"/>
                      <a:pt x="60" y="63"/>
                    </a:cubicBezTo>
                    <a:cubicBezTo>
                      <a:pt x="60" y="63"/>
                      <a:pt x="61" y="63"/>
                      <a:pt x="61" y="62"/>
                    </a:cubicBezTo>
                    <a:cubicBezTo>
                      <a:pt x="61" y="62"/>
                      <a:pt x="60" y="62"/>
                      <a:pt x="60" y="62"/>
                    </a:cubicBezTo>
                    <a:cubicBezTo>
                      <a:pt x="60" y="62"/>
                      <a:pt x="61" y="62"/>
                      <a:pt x="61" y="63"/>
                    </a:cubicBezTo>
                    <a:cubicBezTo>
                      <a:pt x="61" y="62"/>
                      <a:pt x="60" y="62"/>
                      <a:pt x="60" y="62"/>
                    </a:cubicBezTo>
                    <a:cubicBezTo>
                      <a:pt x="60" y="62"/>
                      <a:pt x="60" y="62"/>
                      <a:pt x="60" y="62"/>
                    </a:cubicBezTo>
                    <a:cubicBezTo>
                      <a:pt x="60" y="61"/>
                      <a:pt x="59" y="61"/>
                      <a:pt x="59" y="61"/>
                    </a:cubicBezTo>
                    <a:cubicBezTo>
                      <a:pt x="59" y="60"/>
                      <a:pt x="59" y="60"/>
                      <a:pt x="59" y="60"/>
                    </a:cubicBezTo>
                    <a:cubicBezTo>
                      <a:pt x="59" y="60"/>
                      <a:pt x="58" y="60"/>
                      <a:pt x="58" y="60"/>
                    </a:cubicBezTo>
                    <a:cubicBezTo>
                      <a:pt x="58" y="59"/>
                      <a:pt x="59" y="59"/>
                      <a:pt x="58" y="58"/>
                    </a:cubicBezTo>
                    <a:cubicBezTo>
                      <a:pt x="58" y="58"/>
                      <a:pt x="58" y="58"/>
                      <a:pt x="57" y="58"/>
                    </a:cubicBezTo>
                    <a:cubicBezTo>
                      <a:pt x="56" y="58"/>
                      <a:pt x="55" y="57"/>
                      <a:pt x="55" y="58"/>
                    </a:cubicBezTo>
                    <a:cubicBezTo>
                      <a:pt x="54" y="58"/>
                      <a:pt x="53" y="59"/>
                      <a:pt x="52" y="59"/>
                    </a:cubicBezTo>
                    <a:cubicBezTo>
                      <a:pt x="51" y="58"/>
                      <a:pt x="51" y="59"/>
                      <a:pt x="51" y="60"/>
                    </a:cubicBezTo>
                    <a:cubicBezTo>
                      <a:pt x="50" y="60"/>
                      <a:pt x="49" y="60"/>
                      <a:pt x="49" y="60"/>
                    </a:cubicBezTo>
                    <a:cubicBezTo>
                      <a:pt x="48" y="59"/>
                      <a:pt x="48" y="60"/>
                      <a:pt x="47" y="61"/>
                    </a:cubicBezTo>
                    <a:cubicBezTo>
                      <a:pt x="47" y="61"/>
                      <a:pt x="47" y="62"/>
                      <a:pt x="47" y="62"/>
                    </a:cubicBezTo>
                    <a:cubicBezTo>
                      <a:pt x="46" y="62"/>
                      <a:pt x="46" y="62"/>
                      <a:pt x="46" y="63"/>
                    </a:cubicBezTo>
                    <a:cubicBezTo>
                      <a:pt x="46" y="63"/>
                      <a:pt x="45" y="63"/>
                      <a:pt x="44" y="63"/>
                    </a:cubicBezTo>
                    <a:cubicBezTo>
                      <a:pt x="44" y="63"/>
                      <a:pt x="43" y="63"/>
                      <a:pt x="43" y="64"/>
                    </a:cubicBezTo>
                    <a:cubicBezTo>
                      <a:pt x="43" y="64"/>
                      <a:pt x="44" y="65"/>
                      <a:pt x="44" y="64"/>
                    </a:cubicBezTo>
                    <a:cubicBezTo>
                      <a:pt x="45" y="65"/>
                      <a:pt x="43" y="65"/>
                      <a:pt x="43" y="65"/>
                    </a:cubicBezTo>
                    <a:cubicBezTo>
                      <a:pt x="42" y="65"/>
                      <a:pt x="42" y="65"/>
                      <a:pt x="42" y="65"/>
                    </a:cubicBezTo>
                    <a:cubicBezTo>
                      <a:pt x="41" y="66"/>
                      <a:pt x="41" y="66"/>
                      <a:pt x="41" y="66"/>
                    </a:cubicBezTo>
                    <a:cubicBezTo>
                      <a:pt x="41" y="67"/>
                      <a:pt x="42" y="67"/>
                      <a:pt x="43" y="68"/>
                    </a:cubicBezTo>
                    <a:cubicBezTo>
                      <a:pt x="43" y="68"/>
                      <a:pt x="43" y="68"/>
                      <a:pt x="43" y="68"/>
                    </a:cubicBezTo>
                    <a:cubicBezTo>
                      <a:pt x="43" y="69"/>
                      <a:pt x="44" y="69"/>
                      <a:pt x="44" y="69"/>
                    </a:cubicBezTo>
                    <a:cubicBezTo>
                      <a:pt x="44" y="69"/>
                      <a:pt x="45" y="69"/>
                      <a:pt x="45" y="69"/>
                    </a:cubicBezTo>
                    <a:cubicBezTo>
                      <a:pt x="46" y="69"/>
                      <a:pt x="46" y="69"/>
                      <a:pt x="46" y="69"/>
                    </a:cubicBezTo>
                    <a:cubicBezTo>
                      <a:pt x="46" y="69"/>
                      <a:pt x="47" y="70"/>
                      <a:pt x="47" y="69"/>
                    </a:cubicBezTo>
                    <a:cubicBezTo>
                      <a:pt x="47" y="69"/>
                      <a:pt x="47" y="69"/>
                      <a:pt x="47" y="69"/>
                    </a:cubicBezTo>
                    <a:cubicBezTo>
                      <a:pt x="47" y="69"/>
                      <a:pt x="47" y="69"/>
                      <a:pt x="47" y="69"/>
                    </a:cubicBezTo>
                    <a:cubicBezTo>
                      <a:pt x="48" y="69"/>
                      <a:pt x="48" y="69"/>
                      <a:pt x="48" y="69"/>
                    </a:cubicBezTo>
                    <a:cubicBezTo>
                      <a:pt x="48" y="69"/>
                      <a:pt x="49" y="68"/>
                      <a:pt x="49" y="68"/>
                    </a:cubicBezTo>
                    <a:cubicBezTo>
                      <a:pt x="48" y="67"/>
                      <a:pt x="48" y="67"/>
                      <a:pt x="49" y="67"/>
                    </a:cubicBezTo>
                    <a:cubicBezTo>
                      <a:pt x="49" y="67"/>
                      <a:pt x="50" y="66"/>
                      <a:pt x="51" y="67"/>
                    </a:cubicBezTo>
                    <a:cubicBezTo>
                      <a:pt x="51" y="67"/>
                      <a:pt x="51" y="67"/>
                      <a:pt x="51" y="68"/>
                    </a:cubicBezTo>
                    <a:cubicBezTo>
                      <a:pt x="51" y="68"/>
                      <a:pt x="51" y="68"/>
                      <a:pt x="51" y="69"/>
                    </a:cubicBezTo>
                    <a:cubicBezTo>
                      <a:pt x="52" y="69"/>
                      <a:pt x="53" y="69"/>
                      <a:pt x="53" y="69"/>
                    </a:cubicBezTo>
                    <a:cubicBezTo>
                      <a:pt x="52" y="70"/>
                      <a:pt x="53" y="70"/>
                      <a:pt x="54" y="70"/>
                    </a:cubicBezTo>
                    <a:cubicBezTo>
                      <a:pt x="54" y="70"/>
                      <a:pt x="54" y="70"/>
                      <a:pt x="55" y="70"/>
                    </a:cubicBezTo>
                    <a:cubicBezTo>
                      <a:pt x="55" y="70"/>
                      <a:pt x="55" y="69"/>
                      <a:pt x="55" y="70"/>
                    </a:cubicBezTo>
                    <a:cubicBezTo>
                      <a:pt x="56" y="70"/>
                      <a:pt x="56" y="70"/>
                      <a:pt x="57" y="70"/>
                    </a:cubicBezTo>
                    <a:cubicBezTo>
                      <a:pt x="57" y="70"/>
                      <a:pt x="57" y="70"/>
                      <a:pt x="57" y="70"/>
                    </a:cubicBezTo>
                    <a:close/>
                    <a:moveTo>
                      <a:pt x="67" y="55"/>
                    </a:moveTo>
                    <a:cubicBezTo>
                      <a:pt x="67" y="55"/>
                      <a:pt x="67" y="54"/>
                      <a:pt x="66" y="54"/>
                    </a:cubicBezTo>
                    <a:cubicBezTo>
                      <a:pt x="66" y="54"/>
                      <a:pt x="66" y="54"/>
                      <a:pt x="66" y="54"/>
                    </a:cubicBezTo>
                    <a:cubicBezTo>
                      <a:pt x="66" y="53"/>
                      <a:pt x="66" y="53"/>
                      <a:pt x="65" y="53"/>
                    </a:cubicBezTo>
                    <a:cubicBezTo>
                      <a:pt x="64" y="53"/>
                      <a:pt x="64" y="54"/>
                      <a:pt x="65" y="55"/>
                    </a:cubicBezTo>
                    <a:cubicBezTo>
                      <a:pt x="65" y="55"/>
                      <a:pt x="64" y="55"/>
                      <a:pt x="65" y="56"/>
                    </a:cubicBezTo>
                    <a:cubicBezTo>
                      <a:pt x="65" y="56"/>
                      <a:pt x="66" y="56"/>
                      <a:pt x="66" y="56"/>
                    </a:cubicBezTo>
                    <a:cubicBezTo>
                      <a:pt x="66" y="56"/>
                      <a:pt x="67" y="56"/>
                      <a:pt x="67" y="55"/>
                    </a:cubicBezTo>
                    <a:cubicBezTo>
                      <a:pt x="67" y="55"/>
                      <a:pt x="67" y="55"/>
                      <a:pt x="67" y="55"/>
                    </a:cubicBezTo>
                    <a:cubicBezTo>
                      <a:pt x="67" y="55"/>
                      <a:pt x="67" y="54"/>
                      <a:pt x="67" y="55"/>
                    </a:cubicBezTo>
                    <a:close/>
                    <a:moveTo>
                      <a:pt x="51" y="37"/>
                    </a:moveTo>
                    <a:cubicBezTo>
                      <a:pt x="51" y="37"/>
                      <a:pt x="51" y="37"/>
                      <a:pt x="51" y="38"/>
                    </a:cubicBezTo>
                    <a:cubicBezTo>
                      <a:pt x="51" y="38"/>
                      <a:pt x="51" y="38"/>
                      <a:pt x="50" y="38"/>
                    </a:cubicBezTo>
                    <a:cubicBezTo>
                      <a:pt x="51" y="38"/>
                      <a:pt x="52" y="38"/>
                      <a:pt x="51" y="39"/>
                    </a:cubicBezTo>
                    <a:cubicBezTo>
                      <a:pt x="51" y="38"/>
                      <a:pt x="50" y="38"/>
                      <a:pt x="50" y="37"/>
                    </a:cubicBezTo>
                    <a:cubicBezTo>
                      <a:pt x="50" y="37"/>
                      <a:pt x="50" y="37"/>
                      <a:pt x="50" y="36"/>
                    </a:cubicBezTo>
                    <a:cubicBezTo>
                      <a:pt x="50" y="35"/>
                      <a:pt x="51" y="36"/>
                      <a:pt x="51" y="36"/>
                    </a:cubicBezTo>
                    <a:cubicBezTo>
                      <a:pt x="51" y="36"/>
                      <a:pt x="51" y="36"/>
                      <a:pt x="51" y="36"/>
                    </a:cubicBezTo>
                    <a:cubicBezTo>
                      <a:pt x="51" y="36"/>
                      <a:pt x="51" y="36"/>
                      <a:pt x="52" y="36"/>
                    </a:cubicBezTo>
                    <a:cubicBezTo>
                      <a:pt x="52" y="36"/>
                      <a:pt x="51" y="36"/>
                      <a:pt x="51" y="36"/>
                    </a:cubicBezTo>
                    <a:cubicBezTo>
                      <a:pt x="51" y="36"/>
                      <a:pt x="52" y="36"/>
                      <a:pt x="52" y="37"/>
                    </a:cubicBezTo>
                    <a:cubicBezTo>
                      <a:pt x="52" y="37"/>
                      <a:pt x="51" y="37"/>
                      <a:pt x="51" y="37"/>
                    </a:cubicBezTo>
                    <a:close/>
                    <a:moveTo>
                      <a:pt x="51" y="36"/>
                    </a:moveTo>
                    <a:cubicBezTo>
                      <a:pt x="51" y="36"/>
                      <a:pt x="51" y="36"/>
                      <a:pt x="50" y="36"/>
                    </a:cubicBezTo>
                    <a:cubicBezTo>
                      <a:pt x="50" y="36"/>
                      <a:pt x="51" y="36"/>
                      <a:pt x="51" y="36"/>
                    </a:cubicBezTo>
                    <a:close/>
                    <a:moveTo>
                      <a:pt x="61" y="39"/>
                    </a:moveTo>
                    <a:cubicBezTo>
                      <a:pt x="61" y="39"/>
                      <a:pt x="62" y="39"/>
                      <a:pt x="62" y="39"/>
                    </a:cubicBezTo>
                    <a:cubicBezTo>
                      <a:pt x="63" y="39"/>
                      <a:pt x="63" y="38"/>
                      <a:pt x="63" y="38"/>
                    </a:cubicBezTo>
                    <a:cubicBezTo>
                      <a:pt x="63" y="38"/>
                      <a:pt x="64" y="38"/>
                      <a:pt x="64" y="37"/>
                    </a:cubicBezTo>
                    <a:cubicBezTo>
                      <a:pt x="64" y="37"/>
                      <a:pt x="63" y="37"/>
                      <a:pt x="62" y="37"/>
                    </a:cubicBezTo>
                    <a:cubicBezTo>
                      <a:pt x="62" y="37"/>
                      <a:pt x="61" y="37"/>
                      <a:pt x="61" y="37"/>
                    </a:cubicBezTo>
                    <a:cubicBezTo>
                      <a:pt x="61" y="37"/>
                      <a:pt x="61" y="37"/>
                      <a:pt x="61" y="37"/>
                    </a:cubicBezTo>
                    <a:cubicBezTo>
                      <a:pt x="61" y="36"/>
                      <a:pt x="60" y="37"/>
                      <a:pt x="60" y="37"/>
                    </a:cubicBezTo>
                    <a:cubicBezTo>
                      <a:pt x="60" y="36"/>
                      <a:pt x="61" y="35"/>
                      <a:pt x="60" y="36"/>
                    </a:cubicBezTo>
                    <a:cubicBezTo>
                      <a:pt x="61" y="35"/>
                      <a:pt x="60" y="32"/>
                      <a:pt x="59" y="33"/>
                    </a:cubicBezTo>
                    <a:cubicBezTo>
                      <a:pt x="58" y="33"/>
                      <a:pt x="59" y="34"/>
                      <a:pt x="59" y="34"/>
                    </a:cubicBezTo>
                    <a:cubicBezTo>
                      <a:pt x="58" y="34"/>
                      <a:pt x="59" y="35"/>
                      <a:pt x="59" y="35"/>
                    </a:cubicBezTo>
                    <a:cubicBezTo>
                      <a:pt x="59" y="35"/>
                      <a:pt x="58" y="34"/>
                      <a:pt x="58" y="35"/>
                    </a:cubicBezTo>
                    <a:cubicBezTo>
                      <a:pt x="58" y="34"/>
                      <a:pt x="58" y="35"/>
                      <a:pt x="58" y="34"/>
                    </a:cubicBezTo>
                    <a:cubicBezTo>
                      <a:pt x="58" y="34"/>
                      <a:pt x="57" y="34"/>
                      <a:pt x="57" y="34"/>
                    </a:cubicBezTo>
                    <a:cubicBezTo>
                      <a:pt x="57" y="33"/>
                      <a:pt x="57" y="34"/>
                      <a:pt x="56" y="34"/>
                    </a:cubicBezTo>
                    <a:cubicBezTo>
                      <a:pt x="57" y="34"/>
                      <a:pt x="57" y="34"/>
                      <a:pt x="57" y="35"/>
                    </a:cubicBezTo>
                    <a:cubicBezTo>
                      <a:pt x="56" y="34"/>
                      <a:pt x="57" y="35"/>
                      <a:pt x="57" y="35"/>
                    </a:cubicBezTo>
                    <a:cubicBezTo>
                      <a:pt x="56" y="35"/>
                      <a:pt x="56" y="34"/>
                      <a:pt x="56" y="34"/>
                    </a:cubicBezTo>
                    <a:cubicBezTo>
                      <a:pt x="56" y="34"/>
                      <a:pt x="56" y="35"/>
                      <a:pt x="56" y="35"/>
                    </a:cubicBezTo>
                    <a:cubicBezTo>
                      <a:pt x="55" y="35"/>
                      <a:pt x="56" y="36"/>
                      <a:pt x="56" y="36"/>
                    </a:cubicBezTo>
                    <a:cubicBezTo>
                      <a:pt x="57" y="36"/>
                      <a:pt x="57" y="36"/>
                      <a:pt x="57" y="36"/>
                    </a:cubicBezTo>
                    <a:cubicBezTo>
                      <a:pt x="57" y="36"/>
                      <a:pt x="57" y="35"/>
                      <a:pt x="57" y="36"/>
                    </a:cubicBezTo>
                    <a:cubicBezTo>
                      <a:pt x="57" y="36"/>
                      <a:pt x="57" y="36"/>
                      <a:pt x="58" y="36"/>
                    </a:cubicBezTo>
                    <a:cubicBezTo>
                      <a:pt x="58" y="36"/>
                      <a:pt x="58" y="36"/>
                      <a:pt x="59" y="37"/>
                    </a:cubicBezTo>
                    <a:cubicBezTo>
                      <a:pt x="58" y="37"/>
                      <a:pt x="58" y="36"/>
                      <a:pt x="58" y="37"/>
                    </a:cubicBezTo>
                    <a:cubicBezTo>
                      <a:pt x="57" y="37"/>
                      <a:pt x="58" y="37"/>
                      <a:pt x="58" y="37"/>
                    </a:cubicBezTo>
                    <a:cubicBezTo>
                      <a:pt x="58" y="38"/>
                      <a:pt x="59" y="37"/>
                      <a:pt x="59" y="38"/>
                    </a:cubicBezTo>
                    <a:cubicBezTo>
                      <a:pt x="59" y="38"/>
                      <a:pt x="60" y="37"/>
                      <a:pt x="60" y="38"/>
                    </a:cubicBezTo>
                    <a:cubicBezTo>
                      <a:pt x="60" y="39"/>
                      <a:pt x="61" y="38"/>
                      <a:pt x="61" y="37"/>
                    </a:cubicBezTo>
                    <a:cubicBezTo>
                      <a:pt x="61" y="38"/>
                      <a:pt x="61" y="38"/>
                      <a:pt x="62" y="38"/>
                    </a:cubicBezTo>
                    <a:cubicBezTo>
                      <a:pt x="62" y="38"/>
                      <a:pt x="62" y="38"/>
                      <a:pt x="62" y="38"/>
                    </a:cubicBezTo>
                    <a:cubicBezTo>
                      <a:pt x="62" y="38"/>
                      <a:pt x="60" y="39"/>
                      <a:pt x="61" y="39"/>
                    </a:cubicBezTo>
                    <a:close/>
                    <a:moveTo>
                      <a:pt x="62" y="45"/>
                    </a:moveTo>
                    <a:cubicBezTo>
                      <a:pt x="61" y="45"/>
                      <a:pt x="61" y="45"/>
                      <a:pt x="61" y="44"/>
                    </a:cubicBezTo>
                    <a:cubicBezTo>
                      <a:pt x="60" y="44"/>
                      <a:pt x="60" y="43"/>
                      <a:pt x="59" y="43"/>
                    </a:cubicBezTo>
                    <a:cubicBezTo>
                      <a:pt x="59" y="43"/>
                      <a:pt x="58" y="44"/>
                      <a:pt x="58" y="44"/>
                    </a:cubicBezTo>
                    <a:cubicBezTo>
                      <a:pt x="58" y="44"/>
                      <a:pt x="58" y="44"/>
                      <a:pt x="58" y="44"/>
                    </a:cubicBezTo>
                    <a:cubicBezTo>
                      <a:pt x="58" y="44"/>
                      <a:pt x="58" y="44"/>
                      <a:pt x="58" y="45"/>
                    </a:cubicBezTo>
                    <a:cubicBezTo>
                      <a:pt x="59" y="45"/>
                      <a:pt x="59" y="45"/>
                      <a:pt x="59" y="45"/>
                    </a:cubicBezTo>
                    <a:cubicBezTo>
                      <a:pt x="60" y="45"/>
                      <a:pt x="61" y="45"/>
                      <a:pt x="60" y="45"/>
                    </a:cubicBezTo>
                    <a:cubicBezTo>
                      <a:pt x="60" y="45"/>
                      <a:pt x="59" y="45"/>
                      <a:pt x="59" y="46"/>
                    </a:cubicBezTo>
                    <a:cubicBezTo>
                      <a:pt x="58" y="46"/>
                      <a:pt x="60" y="46"/>
                      <a:pt x="60" y="46"/>
                    </a:cubicBezTo>
                    <a:cubicBezTo>
                      <a:pt x="60" y="46"/>
                      <a:pt x="59" y="46"/>
                      <a:pt x="59" y="47"/>
                    </a:cubicBezTo>
                    <a:cubicBezTo>
                      <a:pt x="58" y="47"/>
                      <a:pt x="58" y="47"/>
                      <a:pt x="58" y="47"/>
                    </a:cubicBezTo>
                    <a:cubicBezTo>
                      <a:pt x="58" y="47"/>
                      <a:pt x="57" y="46"/>
                      <a:pt x="57" y="47"/>
                    </a:cubicBezTo>
                    <a:cubicBezTo>
                      <a:pt x="57" y="47"/>
                      <a:pt x="58" y="47"/>
                      <a:pt x="58" y="47"/>
                    </a:cubicBezTo>
                    <a:cubicBezTo>
                      <a:pt x="58" y="47"/>
                      <a:pt x="59" y="47"/>
                      <a:pt x="60" y="47"/>
                    </a:cubicBezTo>
                    <a:cubicBezTo>
                      <a:pt x="60" y="47"/>
                      <a:pt x="61" y="46"/>
                      <a:pt x="61" y="47"/>
                    </a:cubicBezTo>
                    <a:cubicBezTo>
                      <a:pt x="61" y="47"/>
                      <a:pt x="61" y="47"/>
                      <a:pt x="61" y="47"/>
                    </a:cubicBezTo>
                    <a:cubicBezTo>
                      <a:pt x="62" y="47"/>
                      <a:pt x="63" y="46"/>
                      <a:pt x="62" y="46"/>
                    </a:cubicBezTo>
                    <a:cubicBezTo>
                      <a:pt x="62" y="46"/>
                      <a:pt x="63" y="46"/>
                      <a:pt x="63" y="46"/>
                    </a:cubicBezTo>
                    <a:cubicBezTo>
                      <a:pt x="64" y="45"/>
                      <a:pt x="62" y="45"/>
                      <a:pt x="62" y="45"/>
                    </a:cubicBezTo>
                    <a:close/>
                    <a:moveTo>
                      <a:pt x="62" y="50"/>
                    </a:moveTo>
                    <a:cubicBezTo>
                      <a:pt x="62" y="50"/>
                      <a:pt x="63" y="49"/>
                      <a:pt x="62" y="49"/>
                    </a:cubicBezTo>
                    <a:cubicBezTo>
                      <a:pt x="62" y="49"/>
                      <a:pt x="61" y="49"/>
                      <a:pt x="61" y="49"/>
                    </a:cubicBezTo>
                    <a:cubicBezTo>
                      <a:pt x="60" y="50"/>
                      <a:pt x="60" y="50"/>
                      <a:pt x="61" y="50"/>
                    </a:cubicBezTo>
                    <a:cubicBezTo>
                      <a:pt x="60" y="51"/>
                      <a:pt x="59" y="50"/>
                      <a:pt x="59" y="51"/>
                    </a:cubicBezTo>
                    <a:cubicBezTo>
                      <a:pt x="59" y="52"/>
                      <a:pt x="59" y="52"/>
                      <a:pt x="60" y="52"/>
                    </a:cubicBezTo>
                    <a:cubicBezTo>
                      <a:pt x="60" y="51"/>
                      <a:pt x="61" y="51"/>
                      <a:pt x="62" y="50"/>
                    </a:cubicBezTo>
                    <a:close/>
                    <a:moveTo>
                      <a:pt x="55" y="30"/>
                    </a:moveTo>
                    <a:cubicBezTo>
                      <a:pt x="55" y="30"/>
                      <a:pt x="55" y="30"/>
                      <a:pt x="56" y="30"/>
                    </a:cubicBezTo>
                    <a:cubicBezTo>
                      <a:pt x="56" y="31"/>
                      <a:pt x="56" y="31"/>
                      <a:pt x="57" y="31"/>
                    </a:cubicBezTo>
                    <a:cubicBezTo>
                      <a:pt x="57" y="30"/>
                      <a:pt x="56" y="30"/>
                      <a:pt x="56" y="30"/>
                    </a:cubicBezTo>
                    <a:cubicBezTo>
                      <a:pt x="56" y="29"/>
                      <a:pt x="57" y="29"/>
                      <a:pt x="57" y="29"/>
                    </a:cubicBezTo>
                    <a:cubicBezTo>
                      <a:pt x="57" y="29"/>
                      <a:pt x="56" y="29"/>
                      <a:pt x="57" y="30"/>
                    </a:cubicBezTo>
                    <a:cubicBezTo>
                      <a:pt x="57" y="30"/>
                      <a:pt x="57" y="31"/>
                      <a:pt x="57" y="30"/>
                    </a:cubicBezTo>
                    <a:cubicBezTo>
                      <a:pt x="57" y="30"/>
                      <a:pt x="58" y="31"/>
                      <a:pt x="58" y="30"/>
                    </a:cubicBezTo>
                    <a:cubicBezTo>
                      <a:pt x="58" y="30"/>
                      <a:pt x="58" y="30"/>
                      <a:pt x="58" y="30"/>
                    </a:cubicBezTo>
                    <a:cubicBezTo>
                      <a:pt x="58" y="29"/>
                      <a:pt x="58" y="29"/>
                      <a:pt x="58" y="29"/>
                    </a:cubicBezTo>
                    <a:cubicBezTo>
                      <a:pt x="58" y="29"/>
                      <a:pt x="59" y="29"/>
                      <a:pt x="59" y="29"/>
                    </a:cubicBezTo>
                    <a:cubicBezTo>
                      <a:pt x="59" y="29"/>
                      <a:pt x="60" y="29"/>
                      <a:pt x="59" y="29"/>
                    </a:cubicBezTo>
                    <a:cubicBezTo>
                      <a:pt x="60" y="29"/>
                      <a:pt x="59" y="28"/>
                      <a:pt x="59" y="28"/>
                    </a:cubicBezTo>
                    <a:cubicBezTo>
                      <a:pt x="58" y="29"/>
                      <a:pt x="58" y="29"/>
                      <a:pt x="57" y="29"/>
                    </a:cubicBezTo>
                    <a:cubicBezTo>
                      <a:pt x="58" y="29"/>
                      <a:pt x="59" y="28"/>
                      <a:pt x="59" y="28"/>
                    </a:cubicBezTo>
                    <a:cubicBezTo>
                      <a:pt x="59" y="27"/>
                      <a:pt x="59" y="27"/>
                      <a:pt x="60" y="28"/>
                    </a:cubicBezTo>
                    <a:cubicBezTo>
                      <a:pt x="60" y="28"/>
                      <a:pt x="61" y="28"/>
                      <a:pt x="61" y="27"/>
                    </a:cubicBezTo>
                    <a:cubicBezTo>
                      <a:pt x="61" y="27"/>
                      <a:pt x="61" y="27"/>
                      <a:pt x="61" y="27"/>
                    </a:cubicBezTo>
                    <a:cubicBezTo>
                      <a:pt x="61" y="27"/>
                      <a:pt x="61" y="27"/>
                      <a:pt x="60" y="27"/>
                    </a:cubicBezTo>
                    <a:cubicBezTo>
                      <a:pt x="60" y="27"/>
                      <a:pt x="60" y="27"/>
                      <a:pt x="60" y="27"/>
                    </a:cubicBezTo>
                    <a:cubicBezTo>
                      <a:pt x="60" y="27"/>
                      <a:pt x="61" y="26"/>
                      <a:pt x="61" y="26"/>
                    </a:cubicBezTo>
                    <a:cubicBezTo>
                      <a:pt x="61" y="26"/>
                      <a:pt x="61" y="25"/>
                      <a:pt x="61" y="25"/>
                    </a:cubicBezTo>
                    <a:cubicBezTo>
                      <a:pt x="61" y="24"/>
                      <a:pt x="60" y="25"/>
                      <a:pt x="59" y="25"/>
                    </a:cubicBezTo>
                    <a:cubicBezTo>
                      <a:pt x="59" y="25"/>
                      <a:pt x="58" y="26"/>
                      <a:pt x="57" y="26"/>
                    </a:cubicBezTo>
                    <a:cubicBezTo>
                      <a:pt x="57" y="26"/>
                      <a:pt x="56" y="26"/>
                      <a:pt x="56" y="27"/>
                    </a:cubicBezTo>
                    <a:cubicBezTo>
                      <a:pt x="56" y="27"/>
                      <a:pt x="57" y="28"/>
                      <a:pt x="57" y="28"/>
                    </a:cubicBezTo>
                    <a:cubicBezTo>
                      <a:pt x="56" y="28"/>
                      <a:pt x="56" y="27"/>
                      <a:pt x="56" y="27"/>
                    </a:cubicBezTo>
                    <a:cubicBezTo>
                      <a:pt x="55" y="27"/>
                      <a:pt x="55" y="28"/>
                      <a:pt x="55" y="28"/>
                    </a:cubicBezTo>
                    <a:cubicBezTo>
                      <a:pt x="55" y="28"/>
                      <a:pt x="55" y="27"/>
                      <a:pt x="55" y="27"/>
                    </a:cubicBezTo>
                    <a:cubicBezTo>
                      <a:pt x="55" y="27"/>
                      <a:pt x="54" y="27"/>
                      <a:pt x="54" y="28"/>
                    </a:cubicBezTo>
                    <a:cubicBezTo>
                      <a:pt x="54" y="28"/>
                      <a:pt x="53" y="28"/>
                      <a:pt x="53" y="28"/>
                    </a:cubicBezTo>
                    <a:cubicBezTo>
                      <a:pt x="53" y="28"/>
                      <a:pt x="54" y="29"/>
                      <a:pt x="54" y="29"/>
                    </a:cubicBezTo>
                    <a:cubicBezTo>
                      <a:pt x="54" y="29"/>
                      <a:pt x="54" y="29"/>
                      <a:pt x="54" y="29"/>
                    </a:cubicBezTo>
                    <a:cubicBezTo>
                      <a:pt x="54" y="29"/>
                      <a:pt x="54" y="29"/>
                      <a:pt x="55" y="29"/>
                    </a:cubicBezTo>
                    <a:cubicBezTo>
                      <a:pt x="54" y="29"/>
                      <a:pt x="54" y="29"/>
                      <a:pt x="53" y="30"/>
                    </a:cubicBezTo>
                    <a:cubicBezTo>
                      <a:pt x="54" y="30"/>
                      <a:pt x="55" y="30"/>
                      <a:pt x="55" y="30"/>
                    </a:cubicBezTo>
                    <a:close/>
                    <a:moveTo>
                      <a:pt x="70" y="80"/>
                    </a:moveTo>
                    <a:cubicBezTo>
                      <a:pt x="70" y="80"/>
                      <a:pt x="71" y="79"/>
                      <a:pt x="72" y="79"/>
                    </a:cubicBezTo>
                    <a:cubicBezTo>
                      <a:pt x="72" y="79"/>
                      <a:pt x="72" y="79"/>
                      <a:pt x="73" y="79"/>
                    </a:cubicBezTo>
                    <a:cubicBezTo>
                      <a:pt x="73" y="78"/>
                      <a:pt x="73" y="78"/>
                      <a:pt x="73" y="78"/>
                    </a:cubicBezTo>
                    <a:cubicBezTo>
                      <a:pt x="72" y="78"/>
                      <a:pt x="72" y="79"/>
                      <a:pt x="71" y="78"/>
                    </a:cubicBezTo>
                    <a:cubicBezTo>
                      <a:pt x="71" y="77"/>
                      <a:pt x="70" y="77"/>
                      <a:pt x="70" y="77"/>
                    </a:cubicBezTo>
                    <a:cubicBezTo>
                      <a:pt x="68" y="77"/>
                      <a:pt x="69" y="80"/>
                      <a:pt x="70" y="79"/>
                    </a:cubicBezTo>
                    <a:cubicBezTo>
                      <a:pt x="70" y="80"/>
                      <a:pt x="70" y="80"/>
                      <a:pt x="70" y="80"/>
                    </a:cubicBezTo>
                    <a:close/>
                    <a:moveTo>
                      <a:pt x="57" y="54"/>
                    </a:moveTo>
                    <a:cubicBezTo>
                      <a:pt x="58" y="54"/>
                      <a:pt x="58" y="54"/>
                      <a:pt x="58" y="54"/>
                    </a:cubicBezTo>
                    <a:cubicBezTo>
                      <a:pt x="59" y="54"/>
                      <a:pt x="59" y="54"/>
                      <a:pt x="59" y="53"/>
                    </a:cubicBezTo>
                    <a:cubicBezTo>
                      <a:pt x="60" y="53"/>
                      <a:pt x="59" y="52"/>
                      <a:pt x="59" y="52"/>
                    </a:cubicBezTo>
                    <a:cubicBezTo>
                      <a:pt x="59" y="51"/>
                      <a:pt x="59" y="50"/>
                      <a:pt x="58" y="51"/>
                    </a:cubicBezTo>
                    <a:cubicBezTo>
                      <a:pt x="58" y="51"/>
                      <a:pt x="57" y="51"/>
                      <a:pt x="57" y="52"/>
                    </a:cubicBezTo>
                    <a:cubicBezTo>
                      <a:pt x="57" y="52"/>
                      <a:pt x="57" y="51"/>
                      <a:pt x="57" y="51"/>
                    </a:cubicBezTo>
                    <a:cubicBezTo>
                      <a:pt x="57" y="51"/>
                      <a:pt x="56" y="51"/>
                      <a:pt x="56" y="52"/>
                    </a:cubicBezTo>
                    <a:cubicBezTo>
                      <a:pt x="56" y="53"/>
                      <a:pt x="56" y="53"/>
                      <a:pt x="55" y="53"/>
                    </a:cubicBezTo>
                    <a:cubicBezTo>
                      <a:pt x="55" y="54"/>
                      <a:pt x="56" y="53"/>
                      <a:pt x="56" y="53"/>
                    </a:cubicBezTo>
                    <a:cubicBezTo>
                      <a:pt x="56" y="53"/>
                      <a:pt x="58" y="52"/>
                      <a:pt x="58" y="52"/>
                    </a:cubicBezTo>
                    <a:cubicBezTo>
                      <a:pt x="57" y="53"/>
                      <a:pt x="57" y="53"/>
                      <a:pt x="57" y="53"/>
                    </a:cubicBezTo>
                    <a:cubicBezTo>
                      <a:pt x="57" y="53"/>
                      <a:pt x="57" y="53"/>
                      <a:pt x="57" y="53"/>
                    </a:cubicBezTo>
                    <a:cubicBezTo>
                      <a:pt x="57" y="54"/>
                      <a:pt x="56" y="54"/>
                      <a:pt x="57" y="54"/>
                    </a:cubicBezTo>
                    <a:close/>
                    <a:moveTo>
                      <a:pt x="54" y="32"/>
                    </a:moveTo>
                    <a:cubicBezTo>
                      <a:pt x="54" y="32"/>
                      <a:pt x="55" y="32"/>
                      <a:pt x="55" y="31"/>
                    </a:cubicBezTo>
                    <a:cubicBezTo>
                      <a:pt x="55" y="31"/>
                      <a:pt x="56" y="31"/>
                      <a:pt x="56" y="31"/>
                    </a:cubicBezTo>
                    <a:cubicBezTo>
                      <a:pt x="56" y="31"/>
                      <a:pt x="56" y="31"/>
                      <a:pt x="56" y="31"/>
                    </a:cubicBezTo>
                    <a:cubicBezTo>
                      <a:pt x="55" y="30"/>
                      <a:pt x="54" y="30"/>
                      <a:pt x="54" y="31"/>
                    </a:cubicBezTo>
                    <a:cubicBezTo>
                      <a:pt x="54" y="31"/>
                      <a:pt x="55" y="31"/>
                      <a:pt x="55" y="31"/>
                    </a:cubicBezTo>
                    <a:cubicBezTo>
                      <a:pt x="54" y="31"/>
                      <a:pt x="54" y="31"/>
                      <a:pt x="53" y="31"/>
                    </a:cubicBezTo>
                    <a:cubicBezTo>
                      <a:pt x="53" y="31"/>
                      <a:pt x="53" y="31"/>
                      <a:pt x="53" y="31"/>
                    </a:cubicBezTo>
                    <a:cubicBezTo>
                      <a:pt x="53" y="31"/>
                      <a:pt x="54" y="32"/>
                      <a:pt x="54" y="32"/>
                    </a:cubicBezTo>
                    <a:close/>
                    <a:moveTo>
                      <a:pt x="42" y="31"/>
                    </a:moveTo>
                    <a:cubicBezTo>
                      <a:pt x="42" y="31"/>
                      <a:pt x="41" y="31"/>
                      <a:pt x="41" y="31"/>
                    </a:cubicBezTo>
                    <a:cubicBezTo>
                      <a:pt x="41" y="31"/>
                      <a:pt x="41" y="31"/>
                      <a:pt x="42" y="32"/>
                    </a:cubicBezTo>
                    <a:cubicBezTo>
                      <a:pt x="42" y="31"/>
                      <a:pt x="42" y="31"/>
                      <a:pt x="42" y="31"/>
                    </a:cubicBezTo>
                    <a:close/>
                    <a:moveTo>
                      <a:pt x="52" y="34"/>
                    </a:moveTo>
                    <a:cubicBezTo>
                      <a:pt x="53" y="34"/>
                      <a:pt x="51" y="34"/>
                      <a:pt x="51" y="34"/>
                    </a:cubicBezTo>
                    <a:cubicBezTo>
                      <a:pt x="52" y="34"/>
                      <a:pt x="54" y="34"/>
                      <a:pt x="52" y="33"/>
                    </a:cubicBezTo>
                    <a:cubicBezTo>
                      <a:pt x="52" y="33"/>
                      <a:pt x="53" y="34"/>
                      <a:pt x="53" y="33"/>
                    </a:cubicBezTo>
                    <a:cubicBezTo>
                      <a:pt x="53" y="33"/>
                      <a:pt x="52" y="33"/>
                      <a:pt x="52" y="33"/>
                    </a:cubicBezTo>
                    <a:cubicBezTo>
                      <a:pt x="53" y="32"/>
                      <a:pt x="51" y="33"/>
                      <a:pt x="51" y="33"/>
                    </a:cubicBezTo>
                    <a:cubicBezTo>
                      <a:pt x="51" y="33"/>
                      <a:pt x="51" y="33"/>
                      <a:pt x="51" y="33"/>
                    </a:cubicBezTo>
                    <a:cubicBezTo>
                      <a:pt x="51" y="33"/>
                      <a:pt x="50" y="33"/>
                      <a:pt x="50" y="33"/>
                    </a:cubicBezTo>
                    <a:cubicBezTo>
                      <a:pt x="49" y="34"/>
                      <a:pt x="50" y="34"/>
                      <a:pt x="51" y="34"/>
                    </a:cubicBezTo>
                    <a:cubicBezTo>
                      <a:pt x="51" y="35"/>
                      <a:pt x="52" y="35"/>
                      <a:pt x="52" y="34"/>
                    </a:cubicBezTo>
                    <a:close/>
                    <a:moveTo>
                      <a:pt x="111" y="98"/>
                    </a:moveTo>
                    <a:cubicBezTo>
                      <a:pt x="111" y="98"/>
                      <a:pt x="112" y="98"/>
                      <a:pt x="113" y="98"/>
                    </a:cubicBezTo>
                    <a:cubicBezTo>
                      <a:pt x="113" y="98"/>
                      <a:pt x="112" y="97"/>
                      <a:pt x="111" y="98"/>
                    </a:cubicBezTo>
                    <a:close/>
                    <a:moveTo>
                      <a:pt x="106" y="1"/>
                    </a:moveTo>
                    <a:cubicBezTo>
                      <a:pt x="106" y="0"/>
                      <a:pt x="105" y="1"/>
                      <a:pt x="105" y="1"/>
                    </a:cubicBezTo>
                    <a:cubicBezTo>
                      <a:pt x="105" y="1"/>
                      <a:pt x="105" y="1"/>
                      <a:pt x="105" y="1"/>
                    </a:cubicBezTo>
                    <a:cubicBezTo>
                      <a:pt x="105" y="0"/>
                      <a:pt x="104" y="2"/>
                      <a:pt x="104" y="2"/>
                    </a:cubicBezTo>
                    <a:cubicBezTo>
                      <a:pt x="104" y="3"/>
                      <a:pt x="105" y="2"/>
                      <a:pt x="105" y="2"/>
                    </a:cubicBezTo>
                    <a:cubicBezTo>
                      <a:pt x="105" y="2"/>
                      <a:pt x="106" y="1"/>
                      <a:pt x="106" y="1"/>
                    </a:cubicBezTo>
                    <a:close/>
                    <a:moveTo>
                      <a:pt x="57" y="43"/>
                    </a:moveTo>
                    <a:cubicBezTo>
                      <a:pt x="57" y="43"/>
                      <a:pt x="55" y="44"/>
                      <a:pt x="55" y="44"/>
                    </a:cubicBezTo>
                    <a:cubicBezTo>
                      <a:pt x="55" y="44"/>
                      <a:pt x="57" y="44"/>
                      <a:pt x="57" y="43"/>
                    </a:cubicBezTo>
                    <a:close/>
                    <a:moveTo>
                      <a:pt x="85" y="22"/>
                    </a:moveTo>
                    <a:cubicBezTo>
                      <a:pt x="85" y="22"/>
                      <a:pt x="85" y="22"/>
                      <a:pt x="85" y="21"/>
                    </a:cubicBezTo>
                    <a:cubicBezTo>
                      <a:pt x="85" y="21"/>
                      <a:pt x="85" y="21"/>
                      <a:pt x="85" y="21"/>
                    </a:cubicBezTo>
                    <a:cubicBezTo>
                      <a:pt x="85" y="21"/>
                      <a:pt x="85" y="21"/>
                      <a:pt x="85" y="21"/>
                    </a:cubicBezTo>
                    <a:cubicBezTo>
                      <a:pt x="85" y="21"/>
                      <a:pt x="84" y="19"/>
                      <a:pt x="83" y="20"/>
                    </a:cubicBezTo>
                    <a:cubicBezTo>
                      <a:pt x="83" y="21"/>
                      <a:pt x="84" y="21"/>
                      <a:pt x="84" y="21"/>
                    </a:cubicBezTo>
                    <a:cubicBezTo>
                      <a:pt x="84" y="21"/>
                      <a:pt x="84" y="22"/>
                      <a:pt x="85" y="22"/>
                    </a:cubicBezTo>
                    <a:close/>
                    <a:moveTo>
                      <a:pt x="51" y="36"/>
                    </a:moveTo>
                    <a:cubicBezTo>
                      <a:pt x="51" y="36"/>
                      <a:pt x="52" y="36"/>
                      <a:pt x="52" y="35"/>
                    </a:cubicBezTo>
                    <a:cubicBezTo>
                      <a:pt x="52" y="35"/>
                      <a:pt x="52" y="35"/>
                      <a:pt x="52" y="35"/>
                    </a:cubicBezTo>
                    <a:cubicBezTo>
                      <a:pt x="52" y="35"/>
                      <a:pt x="52" y="35"/>
                      <a:pt x="52" y="35"/>
                    </a:cubicBezTo>
                    <a:cubicBezTo>
                      <a:pt x="51" y="34"/>
                      <a:pt x="50" y="35"/>
                      <a:pt x="51" y="36"/>
                    </a:cubicBezTo>
                    <a:close/>
                    <a:moveTo>
                      <a:pt x="59" y="49"/>
                    </a:moveTo>
                    <a:cubicBezTo>
                      <a:pt x="58" y="49"/>
                      <a:pt x="58" y="49"/>
                      <a:pt x="58" y="50"/>
                    </a:cubicBezTo>
                    <a:cubicBezTo>
                      <a:pt x="58" y="50"/>
                      <a:pt x="58" y="50"/>
                      <a:pt x="58" y="50"/>
                    </a:cubicBezTo>
                    <a:cubicBezTo>
                      <a:pt x="59" y="49"/>
                      <a:pt x="59" y="49"/>
                      <a:pt x="59" y="49"/>
                    </a:cubicBezTo>
                    <a:close/>
                    <a:moveTo>
                      <a:pt x="50" y="40"/>
                    </a:moveTo>
                    <a:cubicBezTo>
                      <a:pt x="50" y="39"/>
                      <a:pt x="50" y="39"/>
                      <a:pt x="49" y="40"/>
                    </a:cubicBezTo>
                    <a:cubicBezTo>
                      <a:pt x="49" y="40"/>
                      <a:pt x="48" y="40"/>
                      <a:pt x="49" y="40"/>
                    </a:cubicBezTo>
                    <a:cubicBezTo>
                      <a:pt x="49" y="40"/>
                      <a:pt x="50" y="40"/>
                      <a:pt x="50" y="40"/>
                    </a:cubicBezTo>
                    <a:close/>
                    <a:moveTo>
                      <a:pt x="53" y="45"/>
                    </a:moveTo>
                    <a:cubicBezTo>
                      <a:pt x="52" y="45"/>
                      <a:pt x="53" y="45"/>
                      <a:pt x="53" y="45"/>
                    </a:cubicBezTo>
                    <a:cubicBezTo>
                      <a:pt x="53" y="45"/>
                      <a:pt x="54" y="45"/>
                      <a:pt x="54" y="45"/>
                    </a:cubicBezTo>
                    <a:cubicBezTo>
                      <a:pt x="55" y="45"/>
                      <a:pt x="55" y="44"/>
                      <a:pt x="54" y="44"/>
                    </a:cubicBezTo>
                    <a:cubicBezTo>
                      <a:pt x="54" y="45"/>
                      <a:pt x="53" y="44"/>
                      <a:pt x="53" y="45"/>
                    </a:cubicBezTo>
                    <a:close/>
                    <a:moveTo>
                      <a:pt x="86" y="121"/>
                    </a:moveTo>
                    <a:cubicBezTo>
                      <a:pt x="86" y="121"/>
                      <a:pt x="85" y="121"/>
                      <a:pt x="85" y="121"/>
                    </a:cubicBezTo>
                    <a:cubicBezTo>
                      <a:pt x="85" y="121"/>
                      <a:pt x="85" y="121"/>
                      <a:pt x="85" y="122"/>
                    </a:cubicBezTo>
                    <a:cubicBezTo>
                      <a:pt x="85" y="121"/>
                      <a:pt x="86" y="122"/>
                      <a:pt x="86" y="122"/>
                    </a:cubicBezTo>
                    <a:cubicBezTo>
                      <a:pt x="87" y="122"/>
                      <a:pt x="87" y="121"/>
                      <a:pt x="86" y="121"/>
                    </a:cubicBezTo>
                    <a:close/>
                    <a:moveTo>
                      <a:pt x="70" y="67"/>
                    </a:moveTo>
                    <a:cubicBezTo>
                      <a:pt x="70" y="67"/>
                      <a:pt x="70" y="68"/>
                      <a:pt x="69" y="68"/>
                    </a:cubicBezTo>
                    <a:cubicBezTo>
                      <a:pt x="69" y="68"/>
                      <a:pt x="69" y="68"/>
                      <a:pt x="68" y="69"/>
                    </a:cubicBezTo>
                    <a:cubicBezTo>
                      <a:pt x="68" y="69"/>
                      <a:pt x="68" y="70"/>
                      <a:pt x="68" y="70"/>
                    </a:cubicBezTo>
                    <a:cubicBezTo>
                      <a:pt x="68" y="70"/>
                      <a:pt x="69" y="70"/>
                      <a:pt x="69" y="70"/>
                    </a:cubicBezTo>
                    <a:cubicBezTo>
                      <a:pt x="70" y="69"/>
                      <a:pt x="71" y="69"/>
                      <a:pt x="71" y="68"/>
                    </a:cubicBezTo>
                    <a:cubicBezTo>
                      <a:pt x="72" y="68"/>
                      <a:pt x="71" y="67"/>
                      <a:pt x="72" y="67"/>
                    </a:cubicBezTo>
                    <a:cubicBezTo>
                      <a:pt x="72" y="66"/>
                      <a:pt x="70" y="67"/>
                      <a:pt x="70" y="67"/>
                    </a:cubicBezTo>
                    <a:close/>
                    <a:moveTo>
                      <a:pt x="81" y="119"/>
                    </a:moveTo>
                    <a:cubicBezTo>
                      <a:pt x="82" y="119"/>
                      <a:pt x="82" y="119"/>
                      <a:pt x="82" y="119"/>
                    </a:cubicBezTo>
                    <a:cubicBezTo>
                      <a:pt x="82" y="119"/>
                      <a:pt x="83" y="118"/>
                      <a:pt x="83" y="118"/>
                    </a:cubicBezTo>
                    <a:cubicBezTo>
                      <a:pt x="82" y="118"/>
                      <a:pt x="81" y="119"/>
                      <a:pt x="81" y="1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19" name="United Arab Emirates">
                <a:extLst>
                  <a:ext uri="{FF2B5EF4-FFF2-40B4-BE49-F238E27FC236}">
                    <a16:creationId xmlns:a16="http://schemas.microsoft.com/office/drawing/2014/main" id="{E064E2D4-346B-78AD-5B60-D1B134CF4164}"/>
                  </a:ext>
                </a:extLst>
              </p:cNvPr>
              <p:cNvSpPr>
                <a:spLocks noEditPoints="1"/>
              </p:cNvSpPr>
              <p:nvPr/>
            </p:nvSpPr>
            <p:spPr bwMode="auto">
              <a:xfrm>
                <a:off x="8876310" y="4360841"/>
                <a:ext cx="89094" cy="79782"/>
              </a:xfrm>
              <a:custGeom>
                <a:avLst/>
                <a:gdLst/>
                <a:ahLst/>
                <a:cxnLst>
                  <a:cxn ang="0">
                    <a:pos x="44" y="9"/>
                  </a:cxn>
                  <a:cxn ang="0">
                    <a:pos x="42" y="5"/>
                  </a:cxn>
                  <a:cxn ang="0">
                    <a:pos x="42" y="3"/>
                  </a:cxn>
                  <a:cxn ang="0">
                    <a:pos x="42" y="1"/>
                  </a:cxn>
                  <a:cxn ang="0">
                    <a:pos x="40" y="4"/>
                  </a:cxn>
                  <a:cxn ang="0">
                    <a:pos x="39" y="5"/>
                  </a:cxn>
                  <a:cxn ang="0">
                    <a:pos x="37" y="7"/>
                  </a:cxn>
                  <a:cxn ang="0">
                    <a:pos x="36" y="8"/>
                  </a:cxn>
                  <a:cxn ang="0">
                    <a:pos x="34" y="9"/>
                  </a:cxn>
                  <a:cxn ang="0">
                    <a:pos x="34" y="10"/>
                  </a:cxn>
                  <a:cxn ang="0">
                    <a:pos x="31" y="13"/>
                  </a:cxn>
                  <a:cxn ang="0">
                    <a:pos x="29" y="15"/>
                  </a:cxn>
                  <a:cxn ang="0">
                    <a:pos x="28" y="16"/>
                  </a:cxn>
                  <a:cxn ang="0">
                    <a:pos x="28" y="18"/>
                  </a:cxn>
                  <a:cxn ang="0">
                    <a:pos x="26" y="21"/>
                  </a:cxn>
                  <a:cxn ang="0">
                    <a:pos x="23" y="20"/>
                  </a:cxn>
                  <a:cxn ang="0">
                    <a:pos x="23" y="22"/>
                  </a:cxn>
                  <a:cxn ang="0">
                    <a:pos x="16" y="22"/>
                  </a:cxn>
                  <a:cxn ang="0">
                    <a:pos x="13" y="22"/>
                  </a:cxn>
                  <a:cxn ang="0">
                    <a:pos x="10" y="22"/>
                  </a:cxn>
                  <a:cxn ang="0">
                    <a:pos x="9" y="22"/>
                  </a:cxn>
                  <a:cxn ang="0">
                    <a:pos x="3" y="24"/>
                  </a:cxn>
                  <a:cxn ang="0">
                    <a:pos x="2" y="22"/>
                  </a:cxn>
                  <a:cxn ang="0">
                    <a:pos x="1" y="21"/>
                  </a:cxn>
                  <a:cxn ang="0">
                    <a:pos x="0" y="20"/>
                  </a:cxn>
                  <a:cxn ang="0">
                    <a:pos x="0" y="21"/>
                  </a:cxn>
                  <a:cxn ang="0">
                    <a:pos x="4" y="27"/>
                  </a:cxn>
                  <a:cxn ang="0">
                    <a:pos x="11" y="35"/>
                  </a:cxn>
                  <a:cxn ang="0">
                    <a:pos x="21" y="37"/>
                  </a:cxn>
                  <a:cxn ang="0">
                    <a:pos x="33" y="38"/>
                  </a:cxn>
                  <a:cxn ang="0">
                    <a:pos x="35" y="36"/>
                  </a:cxn>
                  <a:cxn ang="0">
                    <a:pos x="36" y="32"/>
                  </a:cxn>
                  <a:cxn ang="0">
                    <a:pos x="37" y="28"/>
                  </a:cxn>
                  <a:cxn ang="0">
                    <a:pos x="38" y="25"/>
                  </a:cxn>
                  <a:cxn ang="0">
                    <a:pos x="40" y="23"/>
                  </a:cxn>
                  <a:cxn ang="0">
                    <a:pos x="41" y="21"/>
                  </a:cxn>
                  <a:cxn ang="0">
                    <a:pos x="40" y="20"/>
                  </a:cxn>
                  <a:cxn ang="0">
                    <a:pos x="39" y="15"/>
                  </a:cxn>
                  <a:cxn ang="0">
                    <a:pos x="41" y="13"/>
                  </a:cxn>
                  <a:cxn ang="0">
                    <a:pos x="41" y="14"/>
                  </a:cxn>
                  <a:cxn ang="0">
                    <a:pos x="43" y="14"/>
                  </a:cxn>
                  <a:cxn ang="0">
                    <a:pos x="44" y="12"/>
                  </a:cxn>
                  <a:cxn ang="0">
                    <a:pos x="43" y="10"/>
                  </a:cxn>
                  <a:cxn ang="0">
                    <a:pos x="27" y="18"/>
                  </a:cxn>
                  <a:cxn ang="0">
                    <a:pos x="27" y="18"/>
                  </a:cxn>
                  <a:cxn ang="0">
                    <a:pos x="27" y="17"/>
                  </a:cxn>
                  <a:cxn ang="0">
                    <a:pos x="16" y="21"/>
                  </a:cxn>
                  <a:cxn ang="0">
                    <a:pos x="16" y="20"/>
                  </a:cxn>
                  <a:cxn ang="0">
                    <a:pos x="21" y="22"/>
                  </a:cxn>
                  <a:cxn ang="0">
                    <a:pos x="20" y="21"/>
                  </a:cxn>
                  <a:cxn ang="0">
                    <a:pos x="22" y="22"/>
                  </a:cxn>
                  <a:cxn ang="0">
                    <a:pos x="21" y="22"/>
                  </a:cxn>
                </a:cxnLst>
                <a:rect l="0" t="0" r="r" b="b"/>
                <a:pathLst>
                  <a:path w="44" h="38">
                    <a:moveTo>
                      <a:pt x="44" y="12"/>
                    </a:moveTo>
                    <a:cubicBezTo>
                      <a:pt x="44" y="11"/>
                      <a:pt x="44" y="10"/>
                      <a:pt x="44" y="9"/>
                    </a:cubicBezTo>
                    <a:cubicBezTo>
                      <a:pt x="44" y="8"/>
                      <a:pt x="44" y="7"/>
                      <a:pt x="44" y="6"/>
                    </a:cubicBezTo>
                    <a:cubicBezTo>
                      <a:pt x="43" y="6"/>
                      <a:pt x="42" y="6"/>
                      <a:pt x="42" y="5"/>
                    </a:cubicBezTo>
                    <a:cubicBezTo>
                      <a:pt x="42" y="5"/>
                      <a:pt x="42" y="5"/>
                      <a:pt x="42" y="5"/>
                    </a:cubicBezTo>
                    <a:cubicBezTo>
                      <a:pt x="42" y="4"/>
                      <a:pt x="42" y="4"/>
                      <a:pt x="42" y="3"/>
                    </a:cubicBezTo>
                    <a:cubicBezTo>
                      <a:pt x="41" y="3"/>
                      <a:pt x="42" y="3"/>
                      <a:pt x="42" y="2"/>
                    </a:cubicBezTo>
                    <a:cubicBezTo>
                      <a:pt x="42" y="2"/>
                      <a:pt x="42" y="1"/>
                      <a:pt x="42" y="1"/>
                    </a:cubicBezTo>
                    <a:cubicBezTo>
                      <a:pt x="41" y="0"/>
                      <a:pt x="41" y="1"/>
                      <a:pt x="41" y="1"/>
                    </a:cubicBezTo>
                    <a:cubicBezTo>
                      <a:pt x="41" y="2"/>
                      <a:pt x="40" y="3"/>
                      <a:pt x="40" y="4"/>
                    </a:cubicBezTo>
                    <a:cubicBezTo>
                      <a:pt x="40" y="3"/>
                      <a:pt x="39" y="4"/>
                      <a:pt x="39" y="4"/>
                    </a:cubicBezTo>
                    <a:cubicBezTo>
                      <a:pt x="39" y="4"/>
                      <a:pt x="39" y="5"/>
                      <a:pt x="39" y="5"/>
                    </a:cubicBezTo>
                    <a:cubicBezTo>
                      <a:pt x="38" y="5"/>
                      <a:pt x="38" y="5"/>
                      <a:pt x="37" y="6"/>
                    </a:cubicBezTo>
                    <a:cubicBezTo>
                      <a:pt x="37" y="6"/>
                      <a:pt x="37" y="7"/>
                      <a:pt x="37" y="7"/>
                    </a:cubicBezTo>
                    <a:cubicBezTo>
                      <a:pt x="36" y="7"/>
                      <a:pt x="36" y="7"/>
                      <a:pt x="36" y="6"/>
                    </a:cubicBezTo>
                    <a:cubicBezTo>
                      <a:pt x="36" y="6"/>
                      <a:pt x="36" y="7"/>
                      <a:pt x="36" y="8"/>
                    </a:cubicBezTo>
                    <a:cubicBezTo>
                      <a:pt x="35" y="8"/>
                      <a:pt x="35" y="8"/>
                      <a:pt x="35" y="8"/>
                    </a:cubicBezTo>
                    <a:cubicBezTo>
                      <a:pt x="35" y="9"/>
                      <a:pt x="34" y="9"/>
                      <a:pt x="34" y="9"/>
                    </a:cubicBezTo>
                    <a:cubicBezTo>
                      <a:pt x="34" y="10"/>
                      <a:pt x="35" y="10"/>
                      <a:pt x="34" y="10"/>
                    </a:cubicBezTo>
                    <a:cubicBezTo>
                      <a:pt x="34" y="10"/>
                      <a:pt x="34" y="10"/>
                      <a:pt x="34" y="10"/>
                    </a:cubicBezTo>
                    <a:cubicBezTo>
                      <a:pt x="34" y="10"/>
                      <a:pt x="34" y="10"/>
                      <a:pt x="33" y="11"/>
                    </a:cubicBezTo>
                    <a:cubicBezTo>
                      <a:pt x="33" y="12"/>
                      <a:pt x="32" y="12"/>
                      <a:pt x="31" y="13"/>
                    </a:cubicBezTo>
                    <a:cubicBezTo>
                      <a:pt x="30" y="13"/>
                      <a:pt x="30" y="14"/>
                      <a:pt x="29" y="15"/>
                    </a:cubicBezTo>
                    <a:cubicBezTo>
                      <a:pt x="29" y="15"/>
                      <a:pt x="29" y="15"/>
                      <a:pt x="29" y="15"/>
                    </a:cubicBezTo>
                    <a:cubicBezTo>
                      <a:pt x="29" y="15"/>
                      <a:pt x="28" y="15"/>
                      <a:pt x="28" y="16"/>
                    </a:cubicBezTo>
                    <a:cubicBezTo>
                      <a:pt x="28" y="16"/>
                      <a:pt x="29" y="16"/>
                      <a:pt x="28" y="16"/>
                    </a:cubicBezTo>
                    <a:cubicBezTo>
                      <a:pt x="28" y="17"/>
                      <a:pt x="28" y="17"/>
                      <a:pt x="28" y="17"/>
                    </a:cubicBezTo>
                    <a:cubicBezTo>
                      <a:pt x="28" y="18"/>
                      <a:pt x="27" y="18"/>
                      <a:pt x="28" y="18"/>
                    </a:cubicBezTo>
                    <a:cubicBezTo>
                      <a:pt x="28" y="19"/>
                      <a:pt x="27" y="19"/>
                      <a:pt x="27" y="19"/>
                    </a:cubicBezTo>
                    <a:cubicBezTo>
                      <a:pt x="27" y="19"/>
                      <a:pt x="27" y="21"/>
                      <a:pt x="26" y="21"/>
                    </a:cubicBezTo>
                    <a:cubicBezTo>
                      <a:pt x="26" y="21"/>
                      <a:pt x="25" y="21"/>
                      <a:pt x="25" y="21"/>
                    </a:cubicBezTo>
                    <a:cubicBezTo>
                      <a:pt x="24" y="21"/>
                      <a:pt x="24" y="19"/>
                      <a:pt x="23" y="20"/>
                    </a:cubicBezTo>
                    <a:cubicBezTo>
                      <a:pt x="23" y="21"/>
                      <a:pt x="24" y="21"/>
                      <a:pt x="24" y="21"/>
                    </a:cubicBezTo>
                    <a:cubicBezTo>
                      <a:pt x="25" y="22"/>
                      <a:pt x="24" y="22"/>
                      <a:pt x="23" y="22"/>
                    </a:cubicBezTo>
                    <a:cubicBezTo>
                      <a:pt x="22" y="23"/>
                      <a:pt x="20" y="23"/>
                      <a:pt x="18" y="22"/>
                    </a:cubicBezTo>
                    <a:cubicBezTo>
                      <a:pt x="17" y="22"/>
                      <a:pt x="16" y="23"/>
                      <a:pt x="16" y="22"/>
                    </a:cubicBezTo>
                    <a:cubicBezTo>
                      <a:pt x="15" y="22"/>
                      <a:pt x="15" y="21"/>
                      <a:pt x="15" y="22"/>
                    </a:cubicBezTo>
                    <a:cubicBezTo>
                      <a:pt x="14" y="22"/>
                      <a:pt x="14" y="22"/>
                      <a:pt x="13" y="22"/>
                    </a:cubicBezTo>
                    <a:cubicBezTo>
                      <a:pt x="13" y="22"/>
                      <a:pt x="12" y="22"/>
                      <a:pt x="11" y="22"/>
                    </a:cubicBezTo>
                    <a:cubicBezTo>
                      <a:pt x="11" y="22"/>
                      <a:pt x="11" y="22"/>
                      <a:pt x="10" y="22"/>
                    </a:cubicBezTo>
                    <a:cubicBezTo>
                      <a:pt x="10" y="22"/>
                      <a:pt x="10" y="21"/>
                      <a:pt x="10" y="21"/>
                    </a:cubicBezTo>
                    <a:cubicBezTo>
                      <a:pt x="9" y="21"/>
                      <a:pt x="9" y="22"/>
                      <a:pt x="9" y="22"/>
                    </a:cubicBezTo>
                    <a:cubicBezTo>
                      <a:pt x="8" y="23"/>
                      <a:pt x="7" y="24"/>
                      <a:pt x="6" y="24"/>
                    </a:cubicBezTo>
                    <a:cubicBezTo>
                      <a:pt x="5" y="24"/>
                      <a:pt x="3" y="23"/>
                      <a:pt x="3" y="24"/>
                    </a:cubicBezTo>
                    <a:cubicBezTo>
                      <a:pt x="3" y="23"/>
                      <a:pt x="2" y="24"/>
                      <a:pt x="2" y="23"/>
                    </a:cubicBezTo>
                    <a:cubicBezTo>
                      <a:pt x="2" y="22"/>
                      <a:pt x="2" y="22"/>
                      <a:pt x="2" y="22"/>
                    </a:cubicBezTo>
                    <a:cubicBezTo>
                      <a:pt x="2" y="21"/>
                      <a:pt x="2" y="21"/>
                      <a:pt x="2" y="20"/>
                    </a:cubicBezTo>
                    <a:cubicBezTo>
                      <a:pt x="1" y="20"/>
                      <a:pt x="1" y="21"/>
                      <a:pt x="1" y="21"/>
                    </a:cubicBezTo>
                    <a:cubicBezTo>
                      <a:pt x="1" y="21"/>
                      <a:pt x="1" y="21"/>
                      <a:pt x="1" y="21"/>
                    </a:cubicBezTo>
                    <a:cubicBezTo>
                      <a:pt x="1" y="21"/>
                      <a:pt x="0" y="21"/>
                      <a:pt x="0" y="20"/>
                    </a:cubicBezTo>
                    <a:cubicBezTo>
                      <a:pt x="0" y="20"/>
                      <a:pt x="0" y="19"/>
                      <a:pt x="0" y="19"/>
                    </a:cubicBezTo>
                    <a:cubicBezTo>
                      <a:pt x="0" y="20"/>
                      <a:pt x="0" y="21"/>
                      <a:pt x="0" y="21"/>
                    </a:cubicBezTo>
                    <a:cubicBezTo>
                      <a:pt x="0" y="22"/>
                      <a:pt x="0" y="23"/>
                      <a:pt x="1" y="23"/>
                    </a:cubicBezTo>
                    <a:cubicBezTo>
                      <a:pt x="2" y="24"/>
                      <a:pt x="3" y="26"/>
                      <a:pt x="4" y="27"/>
                    </a:cubicBezTo>
                    <a:cubicBezTo>
                      <a:pt x="5" y="28"/>
                      <a:pt x="6" y="30"/>
                      <a:pt x="8" y="32"/>
                    </a:cubicBezTo>
                    <a:cubicBezTo>
                      <a:pt x="9" y="33"/>
                      <a:pt x="10" y="34"/>
                      <a:pt x="11" y="35"/>
                    </a:cubicBezTo>
                    <a:cubicBezTo>
                      <a:pt x="12" y="36"/>
                      <a:pt x="14" y="36"/>
                      <a:pt x="16" y="36"/>
                    </a:cubicBezTo>
                    <a:cubicBezTo>
                      <a:pt x="17" y="36"/>
                      <a:pt x="19" y="36"/>
                      <a:pt x="21" y="37"/>
                    </a:cubicBezTo>
                    <a:cubicBezTo>
                      <a:pt x="22" y="37"/>
                      <a:pt x="24" y="37"/>
                      <a:pt x="25" y="37"/>
                    </a:cubicBezTo>
                    <a:cubicBezTo>
                      <a:pt x="28" y="37"/>
                      <a:pt x="30" y="38"/>
                      <a:pt x="33" y="38"/>
                    </a:cubicBezTo>
                    <a:cubicBezTo>
                      <a:pt x="34" y="38"/>
                      <a:pt x="35" y="38"/>
                      <a:pt x="35" y="38"/>
                    </a:cubicBezTo>
                    <a:cubicBezTo>
                      <a:pt x="36" y="37"/>
                      <a:pt x="35" y="37"/>
                      <a:pt x="35" y="36"/>
                    </a:cubicBezTo>
                    <a:cubicBezTo>
                      <a:pt x="35" y="36"/>
                      <a:pt x="35" y="35"/>
                      <a:pt x="35" y="34"/>
                    </a:cubicBezTo>
                    <a:cubicBezTo>
                      <a:pt x="35" y="33"/>
                      <a:pt x="36" y="33"/>
                      <a:pt x="36" y="32"/>
                    </a:cubicBezTo>
                    <a:cubicBezTo>
                      <a:pt x="36" y="31"/>
                      <a:pt x="36" y="30"/>
                      <a:pt x="37" y="29"/>
                    </a:cubicBezTo>
                    <a:cubicBezTo>
                      <a:pt x="37" y="29"/>
                      <a:pt x="37" y="28"/>
                      <a:pt x="37" y="28"/>
                    </a:cubicBezTo>
                    <a:cubicBezTo>
                      <a:pt x="37" y="27"/>
                      <a:pt x="38" y="26"/>
                      <a:pt x="38" y="25"/>
                    </a:cubicBezTo>
                    <a:cubicBezTo>
                      <a:pt x="38" y="25"/>
                      <a:pt x="38" y="25"/>
                      <a:pt x="38" y="25"/>
                    </a:cubicBezTo>
                    <a:cubicBezTo>
                      <a:pt x="37" y="24"/>
                      <a:pt x="37" y="24"/>
                      <a:pt x="37" y="24"/>
                    </a:cubicBezTo>
                    <a:cubicBezTo>
                      <a:pt x="37" y="23"/>
                      <a:pt x="40" y="23"/>
                      <a:pt x="40" y="23"/>
                    </a:cubicBezTo>
                    <a:cubicBezTo>
                      <a:pt x="41" y="24"/>
                      <a:pt x="42" y="23"/>
                      <a:pt x="42" y="22"/>
                    </a:cubicBezTo>
                    <a:cubicBezTo>
                      <a:pt x="41" y="22"/>
                      <a:pt x="41" y="21"/>
                      <a:pt x="41" y="21"/>
                    </a:cubicBezTo>
                    <a:cubicBezTo>
                      <a:pt x="41" y="21"/>
                      <a:pt x="40" y="21"/>
                      <a:pt x="40" y="21"/>
                    </a:cubicBezTo>
                    <a:cubicBezTo>
                      <a:pt x="39" y="21"/>
                      <a:pt x="40" y="20"/>
                      <a:pt x="40" y="20"/>
                    </a:cubicBezTo>
                    <a:cubicBezTo>
                      <a:pt x="40" y="19"/>
                      <a:pt x="39" y="18"/>
                      <a:pt x="39" y="18"/>
                    </a:cubicBezTo>
                    <a:cubicBezTo>
                      <a:pt x="39" y="17"/>
                      <a:pt x="40" y="16"/>
                      <a:pt x="39" y="15"/>
                    </a:cubicBezTo>
                    <a:cubicBezTo>
                      <a:pt x="39" y="15"/>
                      <a:pt x="39" y="14"/>
                      <a:pt x="39" y="14"/>
                    </a:cubicBezTo>
                    <a:cubicBezTo>
                      <a:pt x="40" y="13"/>
                      <a:pt x="40" y="12"/>
                      <a:pt x="41" y="13"/>
                    </a:cubicBezTo>
                    <a:cubicBezTo>
                      <a:pt x="41" y="13"/>
                      <a:pt x="41" y="14"/>
                      <a:pt x="42" y="14"/>
                    </a:cubicBezTo>
                    <a:cubicBezTo>
                      <a:pt x="42" y="14"/>
                      <a:pt x="41" y="14"/>
                      <a:pt x="41" y="14"/>
                    </a:cubicBezTo>
                    <a:cubicBezTo>
                      <a:pt x="41" y="14"/>
                      <a:pt x="42" y="16"/>
                      <a:pt x="42" y="15"/>
                    </a:cubicBezTo>
                    <a:cubicBezTo>
                      <a:pt x="43" y="15"/>
                      <a:pt x="43" y="15"/>
                      <a:pt x="43" y="14"/>
                    </a:cubicBezTo>
                    <a:cubicBezTo>
                      <a:pt x="43" y="14"/>
                      <a:pt x="44" y="14"/>
                      <a:pt x="44" y="14"/>
                    </a:cubicBezTo>
                    <a:cubicBezTo>
                      <a:pt x="44" y="13"/>
                      <a:pt x="44" y="12"/>
                      <a:pt x="44" y="12"/>
                    </a:cubicBezTo>
                    <a:close/>
                    <a:moveTo>
                      <a:pt x="43" y="10"/>
                    </a:moveTo>
                    <a:cubicBezTo>
                      <a:pt x="43" y="8"/>
                      <a:pt x="44" y="10"/>
                      <a:pt x="43" y="10"/>
                    </a:cubicBezTo>
                    <a:close/>
                    <a:moveTo>
                      <a:pt x="27" y="18"/>
                    </a:moveTo>
                    <a:cubicBezTo>
                      <a:pt x="28" y="18"/>
                      <a:pt x="27" y="18"/>
                      <a:pt x="27" y="18"/>
                    </a:cubicBezTo>
                    <a:cubicBezTo>
                      <a:pt x="27" y="18"/>
                      <a:pt x="27" y="18"/>
                      <a:pt x="27" y="18"/>
                    </a:cubicBezTo>
                    <a:cubicBezTo>
                      <a:pt x="27" y="18"/>
                      <a:pt x="27" y="18"/>
                      <a:pt x="27" y="18"/>
                    </a:cubicBezTo>
                    <a:close/>
                    <a:moveTo>
                      <a:pt x="27" y="18"/>
                    </a:moveTo>
                    <a:cubicBezTo>
                      <a:pt x="26" y="18"/>
                      <a:pt x="27" y="17"/>
                      <a:pt x="27" y="17"/>
                    </a:cubicBezTo>
                    <a:cubicBezTo>
                      <a:pt x="27" y="17"/>
                      <a:pt x="27" y="18"/>
                      <a:pt x="27" y="18"/>
                    </a:cubicBezTo>
                    <a:close/>
                    <a:moveTo>
                      <a:pt x="16" y="21"/>
                    </a:moveTo>
                    <a:cubicBezTo>
                      <a:pt x="16" y="21"/>
                      <a:pt x="15" y="20"/>
                      <a:pt x="15" y="20"/>
                    </a:cubicBezTo>
                    <a:cubicBezTo>
                      <a:pt x="16" y="20"/>
                      <a:pt x="16" y="20"/>
                      <a:pt x="16" y="20"/>
                    </a:cubicBezTo>
                    <a:cubicBezTo>
                      <a:pt x="17" y="20"/>
                      <a:pt x="16" y="21"/>
                      <a:pt x="16" y="21"/>
                    </a:cubicBezTo>
                    <a:close/>
                    <a:moveTo>
                      <a:pt x="21" y="22"/>
                    </a:moveTo>
                    <a:cubicBezTo>
                      <a:pt x="21" y="22"/>
                      <a:pt x="19" y="22"/>
                      <a:pt x="19" y="22"/>
                    </a:cubicBezTo>
                    <a:cubicBezTo>
                      <a:pt x="19" y="22"/>
                      <a:pt x="20" y="21"/>
                      <a:pt x="20" y="21"/>
                    </a:cubicBezTo>
                    <a:cubicBezTo>
                      <a:pt x="21" y="21"/>
                      <a:pt x="21" y="21"/>
                      <a:pt x="21" y="21"/>
                    </a:cubicBezTo>
                    <a:cubicBezTo>
                      <a:pt x="21" y="21"/>
                      <a:pt x="23" y="21"/>
                      <a:pt x="22" y="22"/>
                    </a:cubicBezTo>
                    <a:cubicBezTo>
                      <a:pt x="22" y="22"/>
                      <a:pt x="22" y="22"/>
                      <a:pt x="21" y="22"/>
                    </a:cubicBezTo>
                    <a:cubicBezTo>
                      <a:pt x="21" y="21"/>
                      <a:pt x="21" y="22"/>
                      <a:pt x="21" y="2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64" name="Ukraine">
                <a:extLst>
                  <a:ext uri="{FF2B5EF4-FFF2-40B4-BE49-F238E27FC236}">
                    <a16:creationId xmlns:a16="http://schemas.microsoft.com/office/drawing/2014/main" id="{9BE19A9C-F6B9-4610-43B7-5B253051793D}"/>
                  </a:ext>
                </a:extLst>
              </p:cNvPr>
              <p:cNvSpPr/>
              <p:nvPr/>
            </p:nvSpPr>
            <p:spPr>
              <a:xfrm>
                <a:off x="8289078" y="3759745"/>
                <a:ext cx="310375" cy="161093"/>
              </a:xfrm>
              <a:custGeom>
                <a:avLst/>
                <a:gdLst>
                  <a:gd name="connsiteX0" fmla="*/ 707695 w 1492886"/>
                  <a:gd name="connsiteY0" fmla="*/ 635314 h 745554"/>
                  <a:gd name="connsiteX1" fmla="*/ 688002 w 1492886"/>
                  <a:gd name="connsiteY1" fmla="*/ 625595 h 745554"/>
                  <a:gd name="connsiteX2" fmla="*/ 678027 w 1492886"/>
                  <a:gd name="connsiteY2" fmla="*/ 625595 h 745554"/>
                  <a:gd name="connsiteX3" fmla="*/ 668308 w 1492886"/>
                  <a:gd name="connsiteY3" fmla="*/ 625595 h 745554"/>
                  <a:gd name="connsiteX4" fmla="*/ 658589 w 1492886"/>
                  <a:gd name="connsiteY4" fmla="*/ 615876 h 745554"/>
                  <a:gd name="connsiteX5" fmla="*/ 648870 w 1492886"/>
                  <a:gd name="connsiteY5" fmla="*/ 615876 h 745554"/>
                  <a:gd name="connsiteX6" fmla="*/ 648870 w 1492886"/>
                  <a:gd name="connsiteY6" fmla="*/ 625595 h 745554"/>
                  <a:gd name="connsiteX7" fmla="*/ 639151 w 1492886"/>
                  <a:gd name="connsiteY7" fmla="*/ 615876 h 745554"/>
                  <a:gd name="connsiteX8" fmla="*/ 629432 w 1492886"/>
                  <a:gd name="connsiteY8" fmla="*/ 615876 h 745554"/>
                  <a:gd name="connsiteX9" fmla="*/ 619457 w 1492886"/>
                  <a:gd name="connsiteY9" fmla="*/ 615876 h 745554"/>
                  <a:gd name="connsiteX10" fmla="*/ 609738 w 1492886"/>
                  <a:gd name="connsiteY10" fmla="*/ 625595 h 745554"/>
                  <a:gd name="connsiteX11" fmla="*/ 609738 w 1492886"/>
                  <a:gd name="connsiteY11" fmla="*/ 605902 h 745554"/>
                  <a:gd name="connsiteX12" fmla="*/ 600019 w 1492886"/>
                  <a:gd name="connsiteY12" fmla="*/ 605902 h 745554"/>
                  <a:gd name="connsiteX13" fmla="*/ 600019 w 1492886"/>
                  <a:gd name="connsiteY13" fmla="*/ 635314 h 745554"/>
                  <a:gd name="connsiteX14" fmla="*/ 590300 w 1492886"/>
                  <a:gd name="connsiteY14" fmla="*/ 655008 h 745554"/>
                  <a:gd name="connsiteX15" fmla="*/ 590300 w 1492886"/>
                  <a:gd name="connsiteY15" fmla="*/ 664727 h 745554"/>
                  <a:gd name="connsiteX16" fmla="*/ 576489 w 1492886"/>
                  <a:gd name="connsiteY16" fmla="*/ 668308 h 745554"/>
                  <a:gd name="connsiteX17" fmla="*/ 580581 w 1492886"/>
                  <a:gd name="connsiteY17" fmla="*/ 674702 h 745554"/>
                  <a:gd name="connsiteX18" fmla="*/ 570862 w 1492886"/>
                  <a:gd name="connsiteY18" fmla="*/ 684421 h 745554"/>
                  <a:gd name="connsiteX19" fmla="*/ 561143 w 1492886"/>
                  <a:gd name="connsiteY19" fmla="*/ 684421 h 745554"/>
                  <a:gd name="connsiteX20" fmla="*/ 561143 w 1492886"/>
                  <a:gd name="connsiteY20" fmla="*/ 694140 h 745554"/>
                  <a:gd name="connsiteX21" fmla="*/ 561143 w 1492886"/>
                  <a:gd name="connsiteY21" fmla="*/ 703859 h 745554"/>
                  <a:gd name="connsiteX22" fmla="*/ 551424 w 1492886"/>
                  <a:gd name="connsiteY22" fmla="*/ 713578 h 745554"/>
                  <a:gd name="connsiteX23" fmla="*/ 541705 w 1492886"/>
                  <a:gd name="connsiteY23" fmla="*/ 713578 h 745554"/>
                  <a:gd name="connsiteX24" fmla="*/ 541705 w 1492886"/>
                  <a:gd name="connsiteY24" fmla="*/ 723297 h 745554"/>
                  <a:gd name="connsiteX25" fmla="*/ 551424 w 1492886"/>
                  <a:gd name="connsiteY25" fmla="*/ 733016 h 745554"/>
                  <a:gd name="connsiteX26" fmla="*/ 590812 w 1492886"/>
                  <a:gd name="connsiteY26" fmla="*/ 742735 h 745554"/>
                  <a:gd name="connsiteX27" fmla="*/ 590812 w 1492886"/>
                  <a:gd name="connsiteY27" fmla="*/ 733016 h 745554"/>
                  <a:gd name="connsiteX28" fmla="*/ 597973 w 1492886"/>
                  <a:gd name="connsiteY28" fmla="*/ 737364 h 745554"/>
                  <a:gd name="connsiteX29" fmla="*/ 600531 w 1492886"/>
                  <a:gd name="connsiteY29" fmla="*/ 733016 h 745554"/>
                  <a:gd name="connsiteX30" fmla="*/ 620225 w 1492886"/>
                  <a:gd name="connsiteY30" fmla="*/ 733016 h 745554"/>
                  <a:gd name="connsiteX31" fmla="*/ 630199 w 1492886"/>
                  <a:gd name="connsiteY31" fmla="*/ 723297 h 745554"/>
                  <a:gd name="connsiteX32" fmla="*/ 639918 w 1492886"/>
                  <a:gd name="connsiteY32" fmla="*/ 723297 h 745554"/>
                  <a:gd name="connsiteX33" fmla="*/ 659612 w 1492886"/>
                  <a:gd name="connsiteY33" fmla="*/ 742990 h 745554"/>
                  <a:gd name="connsiteX34" fmla="*/ 669331 w 1492886"/>
                  <a:gd name="connsiteY34" fmla="*/ 723297 h 745554"/>
                  <a:gd name="connsiteX35" fmla="*/ 659612 w 1492886"/>
                  <a:gd name="connsiteY35" fmla="*/ 723297 h 745554"/>
                  <a:gd name="connsiteX36" fmla="*/ 659612 w 1492886"/>
                  <a:gd name="connsiteY36" fmla="*/ 713578 h 745554"/>
                  <a:gd name="connsiteX37" fmla="*/ 659612 w 1492886"/>
                  <a:gd name="connsiteY37" fmla="*/ 703859 h 745554"/>
                  <a:gd name="connsiteX38" fmla="*/ 649893 w 1492886"/>
                  <a:gd name="connsiteY38" fmla="*/ 694140 h 745554"/>
                  <a:gd name="connsiteX39" fmla="*/ 653985 w 1492886"/>
                  <a:gd name="connsiteY39" fmla="*/ 685700 h 745554"/>
                  <a:gd name="connsiteX40" fmla="*/ 669587 w 1492886"/>
                  <a:gd name="connsiteY40" fmla="*/ 704114 h 745554"/>
                  <a:gd name="connsiteX41" fmla="*/ 698999 w 1492886"/>
                  <a:gd name="connsiteY41" fmla="*/ 684421 h 745554"/>
                  <a:gd name="connsiteX42" fmla="*/ 688002 w 1492886"/>
                  <a:gd name="connsiteY42" fmla="*/ 684421 h 745554"/>
                  <a:gd name="connsiteX43" fmla="*/ 678027 w 1492886"/>
                  <a:gd name="connsiteY43" fmla="*/ 694140 h 745554"/>
                  <a:gd name="connsiteX44" fmla="*/ 678027 w 1492886"/>
                  <a:gd name="connsiteY44" fmla="*/ 684421 h 745554"/>
                  <a:gd name="connsiteX45" fmla="*/ 682886 w 1492886"/>
                  <a:gd name="connsiteY45" fmla="*/ 680840 h 745554"/>
                  <a:gd name="connsiteX46" fmla="*/ 687746 w 1492886"/>
                  <a:gd name="connsiteY46" fmla="*/ 684421 h 745554"/>
                  <a:gd name="connsiteX47" fmla="*/ 697465 w 1492886"/>
                  <a:gd name="connsiteY47" fmla="*/ 674702 h 745554"/>
                  <a:gd name="connsiteX48" fmla="*/ 697465 w 1492886"/>
                  <a:gd name="connsiteY48" fmla="*/ 684421 h 745554"/>
                  <a:gd name="connsiteX49" fmla="*/ 707184 w 1492886"/>
                  <a:gd name="connsiteY49" fmla="*/ 664727 h 745554"/>
                  <a:gd name="connsiteX50" fmla="*/ 716903 w 1492886"/>
                  <a:gd name="connsiteY50" fmla="*/ 655008 h 745554"/>
                  <a:gd name="connsiteX51" fmla="*/ 707695 w 1492886"/>
                  <a:gd name="connsiteY51" fmla="*/ 635314 h 745554"/>
                  <a:gd name="connsiteX52" fmla="*/ 669075 w 1492886"/>
                  <a:gd name="connsiteY52" fmla="*/ 703091 h 745554"/>
                  <a:gd name="connsiteX53" fmla="*/ 668308 w 1492886"/>
                  <a:gd name="connsiteY53" fmla="*/ 693884 h 745554"/>
                  <a:gd name="connsiteX54" fmla="*/ 678027 w 1492886"/>
                  <a:gd name="connsiteY54" fmla="*/ 693884 h 745554"/>
                  <a:gd name="connsiteX55" fmla="*/ 669075 w 1492886"/>
                  <a:gd name="connsiteY55" fmla="*/ 703091 h 745554"/>
                  <a:gd name="connsiteX56" fmla="*/ 726366 w 1492886"/>
                  <a:gd name="connsiteY56" fmla="*/ 650148 h 745554"/>
                  <a:gd name="connsiteX57" fmla="*/ 717414 w 1492886"/>
                  <a:gd name="connsiteY57" fmla="*/ 654752 h 745554"/>
                  <a:gd name="connsiteX58" fmla="*/ 727389 w 1492886"/>
                  <a:gd name="connsiteY58" fmla="*/ 654752 h 745554"/>
                  <a:gd name="connsiteX59" fmla="*/ 726366 w 1492886"/>
                  <a:gd name="connsiteY59" fmla="*/ 650148 h 745554"/>
                  <a:gd name="connsiteX60" fmla="*/ 835321 w 1492886"/>
                  <a:gd name="connsiteY60" fmla="*/ 625340 h 745554"/>
                  <a:gd name="connsiteX61" fmla="*/ 825602 w 1492886"/>
                  <a:gd name="connsiteY61" fmla="*/ 625340 h 745554"/>
                  <a:gd name="connsiteX62" fmla="*/ 835321 w 1492886"/>
                  <a:gd name="connsiteY62" fmla="*/ 625340 h 745554"/>
                  <a:gd name="connsiteX63" fmla="*/ 1110522 w 1492886"/>
                  <a:gd name="connsiteY63" fmla="*/ 654752 h 745554"/>
                  <a:gd name="connsiteX64" fmla="*/ 1110777 w 1492886"/>
                  <a:gd name="connsiteY64" fmla="*/ 652195 h 745554"/>
                  <a:gd name="connsiteX65" fmla="*/ 1110522 w 1492886"/>
                  <a:gd name="connsiteY65" fmla="*/ 654752 h 745554"/>
                  <a:gd name="connsiteX66" fmla="*/ 1110777 w 1492886"/>
                  <a:gd name="connsiteY66" fmla="*/ 652195 h 745554"/>
                  <a:gd name="connsiteX67" fmla="*/ 1120241 w 1492886"/>
                  <a:gd name="connsiteY67" fmla="*/ 645033 h 745554"/>
                  <a:gd name="connsiteX68" fmla="*/ 1110777 w 1492886"/>
                  <a:gd name="connsiteY68" fmla="*/ 652195 h 745554"/>
                  <a:gd name="connsiteX69" fmla="*/ 1357588 w 1492886"/>
                  <a:gd name="connsiteY69" fmla="*/ 551424 h 745554"/>
                  <a:gd name="connsiteX70" fmla="*/ 1356309 w 1492886"/>
                  <a:gd name="connsiteY70" fmla="*/ 556795 h 745554"/>
                  <a:gd name="connsiteX71" fmla="*/ 1357588 w 1492886"/>
                  <a:gd name="connsiteY71" fmla="*/ 551424 h 745554"/>
                  <a:gd name="connsiteX72" fmla="*/ 992615 w 1492886"/>
                  <a:gd name="connsiteY72" fmla="*/ 635314 h 745554"/>
                  <a:gd name="connsiteX73" fmla="*/ 1012309 w 1492886"/>
                  <a:gd name="connsiteY73" fmla="*/ 635314 h 745554"/>
                  <a:gd name="connsiteX74" fmla="*/ 1032002 w 1492886"/>
                  <a:gd name="connsiteY74" fmla="*/ 645033 h 745554"/>
                  <a:gd name="connsiteX75" fmla="*/ 1032002 w 1492886"/>
                  <a:gd name="connsiteY75" fmla="*/ 635314 h 745554"/>
                  <a:gd name="connsiteX76" fmla="*/ 1051696 w 1492886"/>
                  <a:gd name="connsiteY76" fmla="*/ 655008 h 745554"/>
                  <a:gd name="connsiteX77" fmla="*/ 1051696 w 1492886"/>
                  <a:gd name="connsiteY77" fmla="*/ 635314 h 745554"/>
                  <a:gd name="connsiteX78" fmla="*/ 1061671 w 1492886"/>
                  <a:gd name="connsiteY78" fmla="*/ 645033 h 745554"/>
                  <a:gd name="connsiteX79" fmla="*/ 1070623 w 1492886"/>
                  <a:gd name="connsiteY79" fmla="*/ 644522 h 745554"/>
                  <a:gd name="connsiteX80" fmla="*/ 1061927 w 1492886"/>
                  <a:gd name="connsiteY80" fmla="*/ 650916 h 745554"/>
                  <a:gd name="connsiteX81" fmla="*/ 1061927 w 1492886"/>
                  <a:gd name="connsiteY81" fmla="*/ 654752 h 745554"/>
                  <a:gd name="connsiteX82" fmla="*/ 1061927 w 1492886"/>
                  <a:gd name="connsiteY82" fmla="*/ 664471 h 745554"/>
                  <a:gd name="connsiteX83" fmla="*/ 1071646 w 1492886"/>
                  <a:gd name="connsiteY83" fmla="*/ 654752 h 745554"/>
                  <a:gd name="connsiteX84" fmla="*/ 1071646 w 1492886"/>
                  <a:gd name="connsiteY84" fmla="*/ 644522 h 745554"/>
                  <a:gd name="connsiteX85" fmla="*/ 1081365 w 1492886"/>
                  <a:gd name="connsiteY85" fmla="*/ 645033 h 745554"/>
                  <a:gd name="connsiteX86" fmla="*/ 1091339 w 1492886"/>
                  <a:gd name="connsiteY86" fmla="*/ 653985 h 745554"/>
                  <a:gd name="connsiteX87" fmla="*/ 1081365 w 1492886"/>
                  <a:gd name="connsiteY87" fmla="*/ 655008 h 745554"/>
                  <a:gd name="connsiteX88" fmla="*/ 1091084 w 1492886"/>
                  <a:gd name="connsiteY88" fmla="*/ 655519 h 745554"/>
                  <a:gd name="connsiteX89" fmla="*/ 1091084 w 1492886"/>
                  <a:gd name="connsiteY89" fmla="*/ 672400 h 745554"/>
                  <a:gd name="connsiteX90" fmla="*/ 1091595 w 1492886"/>
                  <a:gd name="connsiteY90" fmla="*/ 682375 h 745554"/>
                  <a:gd name="connsiteX91" fmla="*/ 1100803 w 1492886"/>
                  <a:gd name="connsiteY91" fmla="*/ 684421 h 745554"/>
                  <a:gd name="connsiteX92" fmla="*/ 1102337 w 1492886"/>
                  <a:gd name="connsiteY92" fmla="*/ 685188 h 745554"/>
                  <a:gd name="connsiteX93" fmla="*/ 1109498 w 1492886"/>
                  <a:gd name="connsiteY93" fmla="*/ 685188 h 745554"/>
                  <a:gd name="connsiteX94" fmla="*/ 1100803 w 1492886"/>
                  <a:gd name="connsiteY94" fmla="*/ 674702 h 745554"/>
                  <a:gd name="connsiteX95" fmla="*/ 1090828 w 1492886"/>
                  <a:gd name="connsiteY95" fmla="*/ 645289 h 745554"/>
                  <a:gd name="connsiteX96" fmla="*/ 1090828 w 1492886"/>
                  <a:gd name="connsiteY96" fmla="*/ 635570 h 745554"/>
                  <a:gd name="connsiteX97" fmla="*/ 1100803 w 1492886"/>
                  <a:gd name="connsiteY97" fmla="*/ 635570 h 745554"/>
                  <a:gd name="connsiteX98" fmla="*/ 1110522 w 1492886"/>
                  <a:gd name="connsiteY98" fmla="*/ 625851 h 745554"/>
                  <a:gd name="connsiteX99" fmla="*/ 1120241 w 1492886"/>
                  <a:gd name="connsiteY99" fmla="*/ 616132 h 745554"/>
                  <a:gd name="connsiteX100" fmla="*/ 1120241 w 1492886"/>
                  <a:gd name="connsiteY100" fmla="*/ 606413 h 745554"/>
                  <a:gd name="connsiteX101" fmla="*/ 1129960 w 1492886"/>
                  <a:gd name="connsiteY101" fmla="*/ 626107 h 745554"/>
                  <a:gd name="connsiteX102" fmla="*/ 1125100 w 1492886"/>
                  <a:gd name="connsiteY102" fmla="*/ 632245 h 745554"/>
                  <a:gd name="connsiteX103" fmla="*/ 1120241 w 1492886"/>
                  <a:gd name="connsiteY103" fmla="*/ 645801 h 745554"/>
                  <a:gd name="connsiteX104" fmla="*/ 1129960 w 1492886"/>
                  <a:gd name="connsiteY104" fmla="*/ 636082 h 745554"/>
                  <a:gd name="connsiteX105" fmla="*/ 1149653 w 1492886"/>
                  <a:gd name="connsiteY105" fmla="*/ 616388 h 745554"/>
                  <a:gd name="connsiteX106" fmla="*/ 1169347 w 1492886"/>
                  <a:gd name="connsiteY106" fmla="*/ 596694 h 745554"/>
                  <a:gd name="connsiteX107" fmla="*/ 1208734 w 1492886"/>
                  <a:gd name="connsiteY107" fmla="*/ 596694 h 745554"/>
                  <a:gd name="connsiteX108" fmla="*/ 1214873 w 1492886"/>
                  <a:gd name="connsiteY108" fmla="*/ 586975 h 745554"/>
                  <a:gd name="connsiteX109" fmla="*/ 1228428 w 1492886"/>
                  <a:gd name="connsiteY109" fmla="*/ 577256 h 745554"/>
                  <a:gd name="connsiteX110" fmla="*/ 1248122 w 1492886"/>
                  <a:gd name="connsiteY110" fmla="*/ 586975 h 745554"/>
                  <a:gd name="connsiteX111" fmla="*/ 1267816 w 1492886"/>
                  <a:gd name="connsiteY111" fmla="*/ 577256 h 745554"/>
                  <a:gd name="connsiteX112" fmla="*/ 1287509 w 1492886"/>
                  <a:gd name="connsiteY112" fmla="*/ 567537 h 745554"/>
                  <a:gd name="connsiteX113" fmla="*/ 1297228 w 1492886"/>
                  <a:gd name="connsiteY113" fmla="*/ 567537 h 745554"/>
                  <a:gd name="connsiteX114" fmla="*/ 1306947 w 1492886"/>
                  <a:gd name="connsiteY114" fmla="*/ 547843 h 745554"/>
                  <a:gd name="connsiteX115" fmla="*/ 1316666 w 1492886"/>
                  <a:gd name="connsiteY115" fmla="*/ 547843 h 745554"/>
                  <a:gd name="connsiteX116" fmla="*/ 1326385 w 1492886"/>
                  <a:gd name="connsiteY116" fmla="*/ 547843 h 745554"/>
                  <a:gd name="connsiteX117" fmla="*/ 1357077 w 1492886"/>
                  <a:gd name="connsiteY117" fmla="*/ 552447 h 745554"/>
                  <a:gd name="connsiteX118" fmla="*/ 1365517 w 1492886"/>
                  <a:gd name="connsiteY118" fmla="*/ 547843 h 745554"/>
                  <a:gd name="connsiteX119" fmla="*/ 1365517 w 1492886"/>
                  <a:gd name="connsiteY119" fmla="*/ 538124 h 745554"/>
                  <a:gd name="connsiteX120" fmla="*/ 1365517 w 1492886"/>
                  <a:gd name="connsiteY120" fmla="*/ 518431 h 745554"/>
                  <a:gd name="connsiteX121" fmla="*/ 1365517 w 1492886"/>
                  <a:gd name="connsiteY121" fmla="*/ 498737 h 745554"/>
                  <a:gd name="connsiteX122" fmla="*/ 1375236 w 1492886"/>
                  <a:gd name="connsiteY122" fmla="*/ 489018 h 745554"/>
                  <a:gd name="connsiteX123" fmla="*/ 1384955 w 1492886"/>
                  <a:gd name="connsiteY123" fmla="*/ 489018 h 745554"/>
                  <a:gd name="connsiteX124" fmla="*/ 1404649 w 1492886"/>
                  <a:gd name="connsiteY124" fmla="*/ 489018 h 745554"/>
                  <a:gd name="connsiteX125" fmla="*/ 1404649 w 1492886"/>
                  <a:gd name="connsiteY125" fmla="*/ 469324 h 745554"/>
                  <a:gd name="connsiteX126" fmla="*/ 1414368 w 1492886"/>
                  <a:gd name="connsiteY126" fmla="*/ 469324 h 745554"/>
                  <a:gd name="connsiteX127" fmla="*/ 1434061 w 1492886"/>
                  <a:gd name="connsiteY127" fmla="*/ 469324 h 745554"/>
                  <a:gd name="connsiteX128" fmla="*/ 1453755 w 1492886"/>
                  <a:gd name="connsiteY128" fmla="*/ 469324 h 745554"/>
                  <a:gd name="connsiteX129" fmla="*/ 1473449 w 1492886"/>
                  <a:gd name="connsiteY129" fmla="*/ 469324 h 745554"/>
                  <a:gd name="connsiteX130" fmla="*/ 1483168 w 1492886"/>
                  <a:gd name="connsiteY130" fmla="*/ 459605 h 745554"/>
                  <a:gd name="connsiteX131" fmla="*/ 1483168 w 1492886"/>
                  <a:gd name="connsiteY131" fmla="*/ 449886 h 745554"/>
                  <a:gd name="connsiteX132" fmla="*/ 1492887 w 1492886"/>
                  <a:gd name="connsiteY132" fmla="*/ 430193 h 745554"/>
                  <a:gd name="connsiteX133" fmla="*/ 1492887 w 1492886"/>
                  <a:gd name="connsiteY133" fmla="*/ 420474 h 745554"/>
                  <a:gd name="connsiteX134" fmla="*/ 1483168 w 1492886"/>
                  <a:gd name="connsiteY134" fmla="*/ 420474 h 745554"/>
                  <a:gd name="connsiteX135" fmla="*/ 1483168 w 1492886"/>
                  <a:gd name="connsiteY135" fmla="*/ 400780 h 745554"/>
                  <a:gd name="connsiteX136" fmla="*/ 1473449 w 1492886"/>
                  <a:gd name="connsiteY136" fmla="*/ 391061 h 745554"/>
                  <a:gd name="connsiteX137" fmla="*/ 1463474 w 1492886"/>
                  <a:gd name="connsiteY137" fmla="*/ 391061 h 745554"/>
                  <a:gd name="connsiteX138" fmla="*/ 1463474 w 1492886"/>
                  <a:gd name="connsiteY138" fmla="*/ 371367 h 745554"/>
                  <a:gd name="connsiteX139" fmla="*/ 1483168 w 1492886"/>
                  <a:gd name="connsiteY139" fmla="*/ 371367 h 745554"/>
                  <a:gd name="connsiteX140" fmla="*/ 1492887 w 1492886"/>
                  <a:gd name="connsiteY140" fmla="*/ 361648 h 745554"/>
                  <a:gd name="connsiteX141" fmla="*/ 1483168 w 1492886"/>
                  <a:gd name="connsiteY141" fmla="*/ 361648 h 745554"/>
                  <a:gd name="connsiteX142" fmla="*/ 1453755 w 1492886"/>
                  <a:gd name="connsiteY142" fmla="*/ 351929 h 745554"/>
                  <a:gd name="connsiteX143" fmla="*/ 1473449 w 1492886"/>
                  <a:gd name="connsiteY143" fmla="*/ 342210 h 745554"/>
                  <a:gd name="connsiteX144" fmla="*/ 1483168 w 1492886"/>
                  <a:gd name="connsiteY144" fmla="*/ 332491 h 745554"/>
                  <a:gd name="connsiteX145" fmla="*/ 1483168 w 1492886"/>
                  <a:gd name="connsiteY145" fmla="*/ 322772 h 745554"/>
                  <a:gd name="connsiteX146" fmla="*/ 1483168 w 1492886"/>
                  <a:gd name="connsiteY146" fmla="*/ 303079 h 745554"/>
                  <a:gd name="connsiteX147" fmla="*/ 1483168 w 1492886"/>
                  <a:gd name="connsiteY147" fmla="*/ 283385 h 745554"/>
                  <a:gd name="connsiteX148" fmla="*/ 1463474 w 1492886"/>
                  <a:gd name="connsiteY148" fmla="*/ 293104 h 745554"/>
                  <a:gd name="connsiteX149" fmla="*/ 1443780 w 1492886"/>
                  <a:gd name="connsiteY149" fmla="*/ 273410 h 745554"/>
                  <a:gd name="connsiteX150" fmla="*/ 1414368 w 1492886"/>
                  <a:gd name="connsiteY150" fmla="*/ 273410 h 745554"/>
                  <a:gd name="connsiteX151" fmla="*/ 1394674 w 1492886"/>
                  <a:gd name="connsiteY151" fmla="*/ 253716 h 745554"/>
                  <a:gd name="connsiteX152" fmla="*/ 1374980 w 1492886"/>
                  <a:gd name="connsiteY152" fmla="*/ 263435 h 745554"/>
                  <a:gd name="connsiteX153" fmla="*/ 1365261 w 1492886"/>
                  <a:gd name="connsiteY153" fmla="*/ 253716 h 745554"/>
                  <a:gd name="connsiteX154" fmla="*/ 1355542 w 1492886"/>
                  <a:gd name="connsiteY154" fmla="*/ 243998 h 745554"/>
                  <a:gd name="connsiteX155" fmla="*/ 1335848 w 1492886"/>
                  <a:gd name="connsiteY155" fmla="*/ 243998 h 745554"/>
                  <a:gd name="connsiteX156" fmla="*/ 1325874 w 1492886"/>
                  <a:gd name="connsiteY156" fmla="*/ 234279 h 745554"/>
                  <a:gd name="connsiteX157" fmla="*/ 1316155 w 1492886"/>
                  <a:gd name="connsiteY157" fmla="*/ 243998 h 745554"/>
                  <a:gd name="connsiteX158" fmla="*/ 1306436 w 1492886"/>
                  <a:gd name="connsiteY158" fmla="*/ 253716 h 745554"/>
                  <a:gd name="connsiteX159" fmla="*/ 1296717 w 1492886"/>
                  <a:gd name="connsiteY159" fmla="*/ 243998 h 745554"/>
                  <a:gd name="connsiteX160" fmla="*/ 1277023 w 1492886"/>
                  <a:gd name="connsiteY160" fmla="*/ 234279 h 745554"/>
                  <a:gd name="connsiteX161" fmla="*/ 1267304 w 1492886"/>
                  <a:gd name="connsiteY161" fmla="*/ 214585 h 745554"/>
                  <a:gd name="connsiteX162" fmla="*/ 1257585 w 1492886"/>
                  <a:gd name="connsiteY162" fmla="*/ 204866 h 745554"/>
                  <a:gd name="connsiteX163" fmla="*/ 1247866 w 1492886"/>
                  <a:gd name="connsiteY163" fmla="*/ 195147 h 745554"/>
                  <a:gd name="connsiteX164" fmla="*/ 1228172 w 1492886"/>
                  <a:gd name="connsiteY164" fmla="*/ 204866 h 745554"/>
                  <a:gd name="connsiteX165" fmla="*/ 1208479 w 1492886"/>
                  <a:gd name="connsiteY165" fmla="*/ 204866 h 745554"/>
                  <a:gd name="connsiteX166" fmla="*/ 1188785 w 1492886"/>
                  <a:gd name="connsiteY166" fmla="*/ 224560 h 745554"/>
                  <a:gd name="connsiteX167" fmla="*/ 1178810 w 1492886"/>
                  <a:gd name="connsiteY167" fmla="*/ 214841 h 745554"/>
                  <a:gd name="connsiteX168" fmla="*/ 1149397 w 1492886"/>
                  <a:gd name="connsiteY168" fmla="*/ 205122 h 745554"/>
                  <a:gd name="connsiteX169" fmla="*/ 1110010 w 1492886"/>
                  <a:gd name="connsiteY169" fmla="*/ 205122 h 745554"/>
                  <a:gd name="connsiteX170" fmla="*/ 1090316 w 1492886"/>
                  <a:gd name="connsiteY170" fmla="*/ 195403 h 745554"/>
                  <a:gd name="connsiteX171" fmla="*/ 1080597 w 1492886"/>
                  <a:gd name="connsiteY171" fmla="*/ 175709 h 745554"/>
                  <a:gd name="connsiteX172" fmla="*/ 1080597 w 1492886"/>
                  <a:gd name="connsiteY172" fmla="*/ 165990 h 745554"/>
                  <a:gd name="connsiteX173" fmla="*/ 1070878 w 1492886"/>
                  <a:gd name="connsiteY173" fmla="*/ 156271 h 745554"/>
                  <a:gd name="connsiteX174" fmla="*/ 1061159 w 1492886"/>
                  <a:gd name="connsiteY174" fmla="*/ 146552 h 745554"/>
                  <a:gd name="connsiteX175" fmla="*/ 1061159 w 1492886"/>
                  <a:gd name="connsiteY175" fmla="*/ 136833 h 745554"/>
                  <a:gd name="connsiteX176" fmla="*/ 1051185 w 1492886"/>
                  <a:gd name="connsiteY176" fmla="*/ 136833 h 745554"/>
                  <a:gd name="connsiteX177" fmla="*/ 1031491 w 1492886"/>
                  <a:gd name="connsiteY177" fmla="*/ 117139 h 745554"/>
                  <a:gd name="connsiteX178" fmla="*/ 1011797 w 1492886"/>
                  <a:gd name="connsiteY178" fmla="*/ 117139 h 745554"/>
                  <a:gd name="connsiteX179" fmla="*/ 1002078 w 1492886"/>
                  <a:gd name="connsiteY179" fmla="*/ 117139 h 745554"/>
                  <a:gd name="connsiteX180" fmla="*/ 982384 w 1492886"/>
                  <a:gd name="connsiteY180" fmla="*/ 117139 h 745554"/>
                  <a:gd name="connsiteX181" fmla="*/ 972665 w 1492886"/>
                  <a:gd name="connsiteY181" fmla="*/ 117139 h 745554"/>
                  <a:gd name="connsiteX182" fmla="*/ 972665 w 1492886"/>
                  <a:gd name="connsiteY182" fmla="*/ 97446 h 745554"/>
                  <a:gd name="connsiteX183" fmla="*/ 962946 w 1492886"/>
                  <a:gd name="connsiteY183" fmla="*/ 87727 h 745554"/>
                  <a:gd name="connsiteX184" fmla="*/ 962946 w 1492886"/>
                  <a:gd name="connsiteY184" fmla="*/ 78008 h 745554"/>
                  <a:gd name="connsiteX185" fmla="*/ 952972 w 1492886"/>
                  <a:gd name="connsiteY185" fmla="*/ 68289 h 745554"/>
                  <a:gd name="connsiteX186" fmla="*/ 972665 w 1492886"/>
                  <a:gd name="connsiteY186" fmla="*/ 58570 h 745554"/>
                  <a:gd name="connsiteX187" fmla="*/ 962946 w 1492886"/>
                  <a:gd name="connsiteY187" fmla="*/ 48851 h 745554"/>
                  <a:gd name="connsiteX188" fmla="*/ 952972 w 1492886"/>
                  <a:gd name="connsiteY188" fmla="*/ 39132 h 745554"/>
                  <a:gd name="connsiteX189" fmla="*/ 943253 w 1492886"/>
                  <a:gd name="connsiteY189" fmla="*/ 29413 h 745554"/>
                  <a:gd name="connsiteX190" fmla="*/ 943253 w 1492886"/>
                  <a:gd name="connsiteY190" fmla="*/ 9719 h 745554"/>
                  <a:gd name="connsiteX191" fmla="*/ 913840 w 1492886"/>
                  <a:gd name="connsiteY191" fmla="*/ 0 h 745554"/>
                  <a:gd name="connsiteX192" fmla="*/ 894146 w 1492886"/>
                  <a:gd name="connsiteY192" fmla="*/ 9719 h 745554"/>
                  <a:gd name="connsiteX193" fmla="*/ 894146 w 1492886"/>
                  <a:gd name="connsiteY193" fmla="*/ 0 h 745554"/>
                  <a:gd name="connsiteX194" fmla="*/ 884427 w 1492886"/>
                  <a:gd name="connsiteY194" fmla="*/ 0 h 745554"/>
                  <a:gd name="connsiteX195" fmla="*/ 864734 w 1492886"/>
                  <a:gd name="connsiteY195" fmla="*/ 0 h 745554"/>
                  <a:gd name="connsiteX196" fmla="*/ 855015 w 1492886"/>
                  <a:gd name="connsiteY196" fmla="*/ 9719 h 745554"/>
                  <a:gd name="connsiteX197" fmla="*/ 825602 w 1492886"/>
                  <a:gd name="connsiteY197" fmla="*/ 0 h 745554"/>
                  <a:gd name="connsiteX198" fmla="*/ 805908 w 1492886"/>
                  <a:gd name="connsiteY198" fmla="*/ 9719 h 745554"/>
                  <a:gd name="connsiteX199" fmla="*/ 796189 w 1492886"/>
                  <a:gd name="connsiteY199" fmla="*/ 29413 h 745554"/>
                  <a:gd name="connsiteX200" fmla="*/ 776496 w 1492886"/>
                  <a:gd name="connsiteY200" fmla="*/ 29413 h 745554"/>
                  <a:gd name="connsiteX201" fmla="*/ 766521 w 1492886"/>
                  <a:gd name="connsiteY201" fmla="*/ 29413 h 745554"/>
                  <a:gd name="connsiteX202" fmla="*/ 756802 w 1492886"/>
                  <a:gd name="connsiteY202" fmla="*/ 29413 h 745554"/>
                  <a:gd name="connsiteX203" fmla="*/ 717414 w 1492886"/>
                  <a:gd name="connsiteY203" fmla="*/ 29413 h 745554"/>
                  <a:gd name="connsiteX204" fmla="*/ 688002 w 1492886"/>
                  <a:gd name="connsiteY204" fmla="*/ 29413 h 745554"/>
                  <a:gd name="connsiteX205" fmla="*/ 688002 w 1492886"/>
                  <a:gd name="connsiteY205" fmla="*/ 39132 h 745554"/>
                  <a:gd name="connsiteX206" fmla="*/ 678027 w 1492886"/>
                  <a:gd name="connsiteY206" fmla="*/ 48851 h 745554"/>
                  <a:gd name="connsiteX207" fmla="*/ 668308 w 1492886"/>
                  <a:gd name="connsiteY207" fmla="*/ 58570 h 745554"/>
                  <a:gd name="connsiteX208" fmla="*/ 668308 w 1492886"/>
                  <a:gd name="connsiteY208" fmla="*/ 68289 h 745554"/>
                  <a:gd name="connsiteX209" fmla="*/ 659612 w 1492886"/>
                  <a:gd name="connsiteY209" fmla="*/ 76985 h 745554"/>
                  <a:gd name="connsiteX210" fmla="*/ 658333 w 1492886"/>
                  <a:gd name="connsiteY210" fmla="*/ 78263 h 745554"/>
                  <a:gd name="connsiteX211" fmla="*/ 668052 w 1492886"/>
                  <a:gd name="connsiteY211" fmla="*/ 87982 h 745554"/>
                  <a:gd name="connsiteX212" fmla="*/ 668052 w 1492886"/>
                  <a:gd name="connsiteY212" fmla="*/ 97701 h 745554"/>
                  <a:gd name="connsiteX213" fmla="*/ 677771 w 1492886"/>
                  <a:gd name="connsiteY213" fmla="*/ 107420 h 745554"/>
                  <a:gd name="connsiteX214" fmla="*/ 668052 w 1492886"/>
                  <a:gd name="connsiteY214" fmla="*/ 117139 h 745554"/>
                  <a:gd name="connsiteX215" fmla="*/ 648358 w 1492886"/>
                  <a:gd name="connsiteY215" fmla="*/ 97446 h 745554"/>
                  <a:gd name="connsiteX216" fmla="*/ 638639 w 1492886"/>
                  <a:gd name="connsiteY216" fmla="*/ 87727 h 745554"/>
                  <a:gd name="connsiteX217" fmla="*/ 609227 w 1492886"/>
                  <a:gd name="connsiteY217" fmla="*/ 87727 h 745554"/>
                  <a:gd name="connsiteX218" fmla="*/ 599508 w 1492886"/>
                  <a:gd name="connsiteY218" fmla="*/ 97446 h 745554"/>
                  <a:gd name="connsiteX219" fmla="*/ 599508 w 1492886"/>
                  <a:gd name="connsiteY219" fmla="*/ 87727 h 745554"/>
                  <a:gd name="connsiteX220" fmla="*/ 579814 w 1492886"/>
                  <a:gd name="connsiteY220" fmla="*/ 97446 h 745554"/>
                  <a:gd name="connsiteX221" fmla="*/ 570095 w 1492886"/>
                  <a:gd name="connsiteY221" fmla="*/ 97446 h 745554"/>
                  <a:gd name="connsiteX222" fmla="*/ 560376 w 1492886"/>
                  <a:gd name="connsiteY222" fmla="*/ 87727 h 745554"/>
                  <a:gd name="connsiteX223" fmla="*/ 560376 w 1492886"/>
                  <a:gd name="connsiteY223" fmla="*/ 78008 h 745554"/>
                  <a:gd name="connsiteX224" fmla="*/ 550657 w 1492886"/>
                  <a:gd name="connsiteY224" fmla="*/ 78008 h 745554"/>
                  <a:gd name="connsiteX225" fmla="*/ 540938 w 1492886"/>
                  <a:gd name="connsiteY225" fmla="*/ 78008 h 745554"/>
                  <a:gd name="connsiteX226" fmla="*/ 527383 w 1492886"/>
                  <a:gd name="connsiteY226" fmla="*/ 79286 h 745554"/>
                  <a:gd name="connsiteX227" fmla="*/ 521244 w 1492886"/>
                  <a:gd name="connsiteY227" fmla="*/ 87982 h 745554"/>
                  <a:gd name="connsiteX228" fmla="*/ 521244 w 1492886"/>
                  <a:gd name="connsiteY228" fmla="*/ 97701 h 745554"/>
                  <a:gd name="connsiteX229" fmla="*/ 511525 w 1492886"/>
                  <a:gd name="connsiteY229" fmla="*/ 87982 h 745554"/>
                  <a:gd name="connsiteX230" fmla="*/ 501806 w 1492886"/>
                  <a:gd name="connsiteY230" fmla="*/ 78263 h 745554"/>
                  <a:gd name="connsiteX231" fmla="*/ 482113 w 1492886"/>
                  <a:gd name="connsiteY231" fmla="*/ 78263 h 745554"/>
                  <a:gd name="connsiteX232" fmla="*/ 472394 w 1492886"/>
                  <a:gd name="connsiteY232" fmla="*/ 68544 h 745554"/>
                  <a:gd name="connsiteX233" fmla="*/ 472394 w 1492886"/>
                  <a:gd name="connsiteY233" fmla="*/ 78263 h 745554"/>
                  <a:gd name="connsiteX234" fmla="*/ 452700 w 1492886"/>
                  <a:gd name="connsiteY234" fmla="*/ 78263 h 745554"/>
                  <a:gd name="connsiteX235" fmla="*/ 442981 w 1492886"/>
                  <a:gd name="connsiteY235" fmla="*/ 87982 h 745554"/>
                  <a:gd name="connsiteX236" fmla="*/ 433006 w 1492886"/>
                  <a:gd name="connsiteY236" fmla="*/ 87982 h 745554"/>
                  <a:gd name="connsiteX237" fmla="*/ 433006 w 1492886"/>
                  <a:gd name="connsiteY237" fmla="*/ 78263 h 745554"/>
                  <a:gd name="connsiteX238" fmla="*/ 413313 w 1492886"/>
                  <a:gd name="connsiteY238" fmla="*/ 78263 h 745554"/>
                  <a:gd name="connsiteX239" fmla="*/ 393619 w 1492886"/>
                  <a:gd name="connsiteY239" fmla="*/ 78263 h 745554"/>
                  <a:gd name="connsiteX240" fmla="*/ 393619 w 1492886"/>
                  <a:gd name="connsiteY240" fmla="*/ 68544 h 745554"/>
                  <a:gd name="connsiteX241" fmla="*/ 388759 w 1492886"/>
                  <a:gd name="connsiteY241" fmla="*/ 63685 h 745554"/>
                  <a:gd name="connsiteX242" fmla="*/ 383900 w 1492886"/>
                  <a:gd name="connsiteY242" fmla="*/ 58825 h 745554"/>
                  <a:gd name="connsiteX243" fmla="*/ 364206 w 1492886"/>
                  <a:gd name="connsiteY243" fmla="*/ 58825 h 745554"/>
                  <a:gd name="connsiteX244" fmla="*/ 344512 w 1492886"/>
                  <a:gd name="connsiteY244" fmla="*/ 58825 h 745554"/>
                  <a:gd name="connsiteX245" fmla="*/ 324819 w 1492886"/>
                  <a:gd name="connsiteY245" fmla="*/ 49106 h 745554"/>
                  <a:gd name="connsiteX246" fmla="*/ 305125 w 1492886"/>
                  <a:gd name="connsiteY246" fmla="*/ 49106 h 745554"/>
                  <a:gd name="connsiteX247" fmla="*/ 285431 w 1492886"/>
                  <a:gd name="connsiteY247" fmla="*/ 49106 h 745554"/>
                  <a:gd name="connsiteX248" fmla="*/ 265737 w 1492886"/>
                  <a:gd name="connsiteY248" fmla="*/ 39387 h 745554"/>
                  <a:gd name="connsiteX249" fmla="*/ 236325 w 1492886"/>
                  <a:gd name="connsiteY249" fmla="*/ 39387 h 745554"/>
                  <a:gd name="connsiteX250" fmla="*/ 216631 w 1492886"/>
                  <a:gd name="connsiteY250" fmla="*/ 39387 h 745554"/>
                  <a:gd name="connsiteX251" fmla="*/ 187218 w 1492886"/>
                  <a:gd name="connsiteY251" fmla="*/ 49106 h 745554"/>
                  <a:gd name="connsiteX252" fmla="*/ 167525 w 1492886"/>
                  <a:gd name="connsiteY252" fmla="*/ 49106 h 745554"/>
                  <a:gd name="connsiteX253" fmla="*/ 157550 w 1492886"/>
                  <a:gd name="connsiteY253" fmla="*/ 58825 h 745554"/>
                  <a:gd name="connsiteX254" fmla="*/ 137856 w 1492886"/>
                  <a:gd name="connsiteY254" fmla="*/ 68544 h 745554"/>
                  <a:gd name="connsiteX255" fmla="*/ 118162 w 1492886"/>
                  <a:gd name="connsiteY255" fmla="*/ 78263 h 745554"/>
                  <a:gd name="connsiteX256" fmla="*/ 108443 w 1492886"/>
                  <a:gd name="connsiteY256" fmla="*/ 68544 h 745554"/>
                  <a:gd name="connsiteX257" fmla="*/ 98724 w 1492886"/>
                  <a:gd name="connsiteY257" fmla="*/ 78263 h 745554"/>
                  <a:gd name="connsiteX258" fmla="*/ 98724 w 1492886"/>
                  <a:gd name="connsiteY258" fmla="*/ 87982 h 745554"/>
                  <a:gd name="connsiteX259" fmla="*/ 98724 w 1492886"/>
                  <a:gd name="connsiteY259" fmla="*/ 97701 h 745554"/>
                  <a:gd name="connsiteX260" fmla="*/ 108443 w 1492886"/>
                  <a:gd name="connsiteY260" fmla="*/ 117395 h 745554"/>
                  <a:gd name="connsiteX261" fmla="*/ 118162 w 1492886"/>
                  <a:gd name="connsiteY261" fmla="*/ 127114 h 745554"/>
                  <a:gd name="connsiteX262" fmla="*/ 128137 w 1492886"/>
                  <a:gd name="connsiteY262" fmla="*/ 136833 h 745554"/>
                  <a:gd name="connsiteX263" fmla="*/ 137856 w 1492886"/>
                  <a:gd name="connsiteY263" fmla="*/ 146552 h 745554"/>
                  <a:gd name="connsiteX264" fmla="*/ 137856 w 1492886"/>
                  <a:gd name="connsiteY264" fmla="*/ 156271 h 745554"/>
                  <a:gd name="connsiteX265" fmla="*/ 137856 w 1492886"/>
                  <a:gd name="connsiteY265" fmla="*/ 165990 h 745554"/>
                  <a:gd name="connsiteX266" fmla="*/ 147575 w 1492886"/>
                  <a:gd name="connsiteY266" fmla="*/ 185684 h 745554"/>
                  <a:gd name="connsiteX267" fmla="*/ 127881 w 1492886"/>
                  <a:gd name="connsiteY267" fmla="*/ 205377 h 745554"/>
                  <a:gd name="connsiteX268" fmla="*/ 108188 w 1492886"/>
                  <a:gd name="connsiteY268" fmla="*/ 215096 h 745554"/>
                  <a:gd name="connsiteX269" fmla="*/ 88494 w 1492886"/>
                  <a:gd name="connsiteY269" fmla="*/ 234790 h 745554"/>
                  <a:gd name="connsiteX270" fmla="*/ 59081 w 1492886"/>
                  <a:gd name="connsiteY270" fmla="*/ 254484 h 745554"/>
                  <a:gd name="connsiteX271" fmla="*/ 39387 w 1492886"/>
                  <a:gd name="connsiteY271" fmla="*/ 283896 h 745554"/>
                  <a:gd name="connsiteX272" fmla="*/ 39387 w 1492886"/>
                  <a:gd name="connsiteY272" fmla="*/ 303590 h 745554"/>
                  <a:gd name="connsiteX273" fmla="*/ 39387 w 1492886"/>
                  <a:gd name="connsiteY273" fmla="*/ 323284 h 745554"/>
                  <a:gd name="connsiteX274" fmla="*/ 49106 w 1492886"/>
                  <a:gd name="connsiteY274" fmla="*/ 333003 h 745554"/>
                  <a:gd name="connsiteX275" fmla="*/ 58825 w 1492886"/>
                  <a:gd name="connsiteY275" fmla="*/ 342722 h 745554"/>
                  <a:gd name="connsiteX276" fmla="*/ 39132 w 1492886"/>
                  <a:gd name="connsiteY276" fmla="*/ 342722 h 745554"/>
                  <a:gd name="connsiteX277" fmla="*/ 29413 w 1492886"/>
                  <a:gd name="connsiteY277" fmla="*/ 342722 h 745554"/>
                  <a:gd name="connsiteX278" fmla="*/ 29413 w 1492886"/>
                  <a:gd name="connsiteY278" fmla="*/ 352441 h 745554"/>
                  <a:gd name="connsiteX279" fmla="*/ 19438 w 1492886"/>
                  <a:gd name="connsiteY279" fmla="*/ 362160 h 745554"/>
                  <a:gd name="connsiteX280" fmla="*/ 9719 w 1492886"/>
                  <a:gd name="connsiteY280" fmla="*/ 381854 h 745554"/>
                  <a:gd name="connsiteX281" fmla="*/ 0 w 1492886"/>
                  <a:gd name="connsiteY281" fmla="*/ 391573 h 745554"/>
                  <a:gd name="connsiteX282" fmla="*/ 0 w 1492886"/>
                  <a:gd name="connsiteY282" fmla="*/ 411266 h 745554"/>
                  <a:gd name="connsiteX283" fmla="*/ 9719 w 1492886"/>
                  <a:gd name="connsiteY283" fmla="*/ 411266 h 745554"/>
                  <a:gd name="connsiteX284" fmla="*/ 9719 w 1492886"/>
                  <a:gd name="connsiteY284" fmla="*/ 420985 h 745554"/>
                  <a:gd name="connsiteX285" fmla="*/ 29413 w 1492886"/>
                  <a:gd name="connsiteY285" fmla="*/ 430704 h 745554"/>
                  <a:gd name="connsiteX286" fmla="*/ 39132 w 1492886"/>
                  <a:gd name="connsiteY286" fmla="*/ 440423 h 745554"/>
                  <a:gd name="connsiteX287" fmla="*/ 58825 w 1492886"/>
                  <a:gd name="connsiteY287" fmla="*/ 440423 h 745554"/>
                  <a:gd name="connsiteX288" fmla="*/ 58825 w 1492886"/>
                  <a:gd name="connsiteY288" fmla="*/ 460117 h 745554"/>
                  <a:gd name="connsiteX289" fmla="*/ 68800 w 1492886"/>
                  <a:gd name="connsiteY289" fmla="*/ 450398 h 745554"/>
                  <a:gd name="connsiteX290" fmla="*/ 78519 w 1492886"/>
                  <a:gd name="connsiteY290" fmla="*/ 450398 h 745554"/>
                  <a:gd name="connsiteX291" fmla="*/ 98213 w 1492886"/>
                  <a:gd name="connsiteY291" fmla="*/ 440679 h 745554"/>
                  <a:gd name="connsiteX292" fmla="*/ 107932 w 1492886"/>
                  <a:gd name="connsiteY292" fmla="*/ 450398 h 745554"/>
                  <a:gd name="connsiteX293" fmla="*/ 127626 w 1492886"/>
                  <a:gd name="connsiteY293" fmla="*/ 450398 h 745554"/>
                  <a:gd name="connsiteX294" fmla="*/ 147319 w 1492886"/>
                  <a:gd name="connsiteY294" fmla="*/ 460117 h 745554"/>
                  <a:gd name="connsiteX295" fmla="*/ 157038 w 1492886"/>
                  <a:gd name="connsiteY295" fmla="*/ 460117 h 745554"/>
                  <a:gd name="connsiteX296" fmla="*/ 176732 w 1492886"/>
                  <a:gd name="connsiteY296" fmla="*/ 460117 h 745554"/>
                  <a:gd name="connsiteX297" fmla="*/ 196426 w 1492886"/>
                  <a:gd name="connsiteY297" fmla="*/ 460117 h 745554"/>
                  <a:gd name="connsiteX298" fmla="*/ 216119 w 1492886"/>
                  <a:gd name="connsiteY298" fmla="*/ 460117 h 745554"/>
                  <a:gd name="connsiteX299" fmla="*/ 225838 w 1492886"/>
                  <a:gd name="connsiteY299" fmla="*/ 469836 h 745554"/>
                  <a:gd name="connsiteX300" fmla="*/ 245532 w 1492886"/>
                  <a:gd name="connsiteY300" fmla="*/ 479555 h 745554"/>
                  <a:gd name="connsiteX301" fmla="*/ 255507 w 1492886"/>
                  <a:gd name="connsiteY301" fmla="*/ 469836 h 745554"/>
                  <a:gd name="connsiteX302" fmla="*/ 284920 w 1492886"/>
                  <a:gd name="connsiteY302" fmla="*/ 460117 h 745554"/>
                  <a:gd name="connsiteX303" fmla="*/ 304613 w 1492886"/>
                  <a:gd name="connsiteY303" fmla="*/ 460117 h 745554"/>
                  <a:gd name="connsiteX304" fmla="*/ 324307 w 1492886"/>
                  <a:gd name="connsiteY304" fmla="*/ 450398 h 745554"/>
                  <a:gd name="connsiteX305" fmla="*/ 344001 w 1492886"/>
                  <a:gd name="connsiteY305" fmla="*/ 450398 h 745554"/>
                  <a:gd name="connsiteX306" fmla="*/ 353976 w 1492886"/>
                  <a:gd name="connsiteY306" fmla="*/ 430704 h 745554"/>
                  <a:gd name="connsiteX307" fmla="*/ 363695 w 1492886"/>
                  <a:gd name="connsiteY307" fmla="*/ 430704 h 745554"/>
                  <a:gd name="connsiteX308" fmla="*/ 383388 w 1492886"/>
                  <a:gd name="connsiteY308" fmla="*/ 420985 h 745554"/>
                  <a:gd name="connsiteX309" fmla="*/ 393107 w 1492886"/>
                  <a:gd name="connsiteY309" fmla="*/ 420985 h 745554"/>
                  <a:gd name="connsiteX310" fmla="*/ 393107 w 1492886"/>
                  <a:gd name="connsiteY310" fmla="*/ 411266 h 745554"/>
                  <a:gd name="connsiteX311" fmla="*/ 412801 w 1492886"/>
                  <a:gd name="connsiteY311" fmla="*/ 411266 h 745554"/>
                  <a:gd name="connsiteX312" fmla="*/ 422520 w 1492886"/>
                  <a:gd name="connsiteY312" fmla="*/ 411266 h 745554"/>
                  <a:gd name="connsiteX313" fmla="*/ 432239 w 1492886"/>
                  <a:gd name="connsiteY313" fmla="*/ 411266 h 745554"/>
                  <a:gd name="connsiteX314" fmla="*/ 442214 w 1492886"/>
                  <a:gd name="connsiteY314" fmla="*/ 401547 h 745554"/>
                  <a:gd name="connsiteX315" fmla="*/ 451933 w 1492886"/>
                  <a:gd name="connsiteY315" fmla="*/ 401547 h 745554"/>
                  <a:gd name="connsiteX316" fmla="*/ 471626 w 1492886"/>
                  <a:gd name="connsiteY316" fmla="*/ 411266 h 745554"/>
                  <a:gd name="connsiteX317" fmla="*/ 481345 w 1492886"/>
                  <a:gd name="connsiteY317" fmla="*/ 411266 h 745554"/>
                  <a:gd name="connsiteX318" fmla="*/ 501039 w 1492886"/>
                  <a:gd name="connsiteY318" fmla="*/ 430960 h 745554"/>
                  <a:gd name="connsiteX319" fmla="*/ 510758 w 1492886"/>
                  <a:gd name="connsiteY319" fmla="*/ 430960 h 745554"/>
                  <a:gd name="connsiteX320" fmla="*/ 520477 w 1492886"/>
                  <a:gd name="connsiteY320" fmla="*/ 430960 h 745554"/>
                  <a:gd name="connsiteX321" fmla="*/ 520477 w 1492886"/>
                  <a:gd name="connsiteY321" fmla="*/ 440679 h 745554"/>
                  <a:gd name="connsiteX322" fmla="*/ 530196 w 1492886"/>
                  <a:gd name="connsiteY322" fmla="*/ 440679 h 745554"/>
                  <a:gd name="connsiteX323" fmla="*/ 535056 w 1492886"/>
                  <a:gd name="connsiteY323" fmla="*/ 439400 h 745554"/>
                  <a:gd name="connsiteX324" fmla="*/ 539915 w 1492886"/>
                  <a:gd name="connsiteY324" fmla="*/ 430704 h 745554"/>
                  <a:gd name="connsiteX325" fmla="*/ 559609 w 1492886"/>
                  <a:gd name="connsiteY325" fmla="*/ 440423 h 745554"/>
                  <a:gd name="connsiteX326" fmla="*/ 579302 w 1492886"/>
                  <a:gd name="connsiteY326" fmla="*/ 460117 h 745554"/>
                  <a:gd name="connsiteX327" fmla="*/ 598996 w 1492886"/>
                  <a:gd name="connsiteY327" fmla="*/ 469836 h 745554"/>
                  <a:gd name="connsiteX328" fmla="*/ 598996 w 1492886"/>
                  <a:gd name="connsiteY328" fmla="*/ 479555 h 745554"/>
                  <a:gd name="connsiteX329" fmla="*/ 598996 w 1492886"/>
                  <a:gd name="connsiteY329" fmla="*/ 489274 h 745554"/>
                  <a:gd name="connsiteX330" fmla="*/ 589277 w 1492886"/>
                  <a:gd name="connsiteY330" fmla="*/ 498993 h 745554"/>
                  <a:gd name="connsiteX331" fmla="*/ 598996 w 1492886"/>
                  <a:gd name="connsiteY331" fmla="*/ 508712 h 745554"/>
                  <a:gd name="connsiteX332" fmla="*/ 618690 w 1492886"/>
                  <a:gd name="connsiteY332" fmla="*/ 528406 h 745554"/>
                  <a:gd name="connsiteX333" fmla="*/ 628665 w 1492886"/>
                  <a:gd name="connsiteY333" fmla="*/ 518687 h 745554"/>
                  <a:gd name="connsiteX334" fmla="*/ 638384 w 1492886"/>
                  <a:gd name="connsiteY334" fmla="*/ 528406 h 745554"/>
                  <a:gd name="connsiteX335" fmla="*/ 628665 w 1492886"/>
                  <a:gd name="connsiteY335" fmla="*/ 538124 h 745554"/>
                  <a:gd name="connsiteX336" fmla="*/ 628665 w 1492886"/>
                  <a:gd name="connsiteY336" fmla="*/ 547843 h 745554"/>
                  <a:gd name="connsiteX337" fmla="*/ 638384 w 1492886"/>
                  <a:gd name="connsiteY337" fmla="*/ 547843 h 745554"/>
                  <a:gd name="connsiteX338" fmla="*/ 638384 w 1492886"/>
                  <a:gd name="connsiteY338" fmla="*/ 557562 h 745554"/>
                  <a:gd name="connsiteX339" fmla="*/ 648103 w 1492886"/>
                  <a:gd name="connsiteY339" fmla="*/ 567281 h 745554"/>
                  <a:gd name="connsiteX340" fmla="*/ 657822 w 1492886"/>
                  <a:gd name="connsiteY340" fmla="*/ 567281 h 745554"/>
                  <a:gd name="connsiteX341" fmla="*/ 667541 w 1492886"/>
                  <a:gd name="connsiteY341" fmla="*/ 577000 h 745554"/>
                  <a:gd name="connsiteX342" fmla="*/ 677260 w 1492886"/>
                  <a:gd name="connsiteY342" fmla="*/ 606413 h 745554"/>
                  <a:gd name="connsiteX343" fmla="*/ 687234 w 1492886"/>
                  <a:gd name="connsiteY343" fmla="*/ 616132 h 745554"/>
                  <a:gd name="connsiteX344" fmla="*/ 687234 w 1492886"/>
                  <a:gd name="connsiteY344" fmla="*/ 625851 h 745554"/>
                  <a:gd name="connsiteX345" fmla="*/ 696953 w 1492886"/>
                  <a:gd name="connsiteY345" fmla="*/ 625851 h 745554"/>
                  <a:gd name="connsiteX346" fmla="*/ 706672 w 1492886"/>
                  <a:gd name="connsiteY346" fmla="*/ 625851 h 745554"/>
                  <a:gd name="connsiteX347" fmla="*/ 716391 w 1492886"/>
                  <a:gd name="connsiteY347" fmla="*/ 635570 h 745554"/>
                  <a:gd name="connsiteX348" fmla="*/ 716391 w 1492886"/>
                  <a:gd name="connsiteY348" fmla="*/ 645289 h 745554"/>
                  <a:gd name="connsiteX349" fmla="*/ 725343 w 1492886"/>
                  <a:gd name="connsiteY349" fmla="*/ 650404 h 745554"/>
                  <a:gd name="connsiteX350" fmla="*/ 736085 w 1492886"/>
                  <a:gd name="connsiteY350" fmla="*/ 635314 h 745554"/>
                  <a:gd name="connsiteX351" fmla="*/ 736085 w 1492886"/>
                  <a:gd name="connsiteY351" fmla="*/ 625595 h 745554"/>
                  <a:gd name="connsiteX352" fmla="*/ 744781 w 1492886"/>
                  <a:gd name="connsiteY352" fmla="*/ 620736 h 745554"/>
                  <a:gd name="connsiteX353" fmla="*/ 746060 w 1492886"/>
                  <a:gd name="connsiteY353" fmla="*/ 615876 h 745554"/>
                  <a:gd name="connsiteX354" fmla="*/ 755779 w 1492886"/>
                  <a:gd name="connsiteY354" fmla="*/ 596183 h 745554"/>
                  <a:gd name="connsiteX355" fmla="*/ 795166 w 1492886"/>
                  <a:gd name="connsiteY355" fmla="*/ 596183 h 745554"/>
                  <a:gd name="connsiteX356" fmla="*/ 804885 w 1492886"/>
                  <a:gd name="connsiteY356" fmla="*/ 596183 h 745554"/>
                  <a:gd name="connsiteX357" fmla="*/ 814860 w 1492886"/>
                  <a:gd name="connsiteY357" fmla="*/ 596183 h 745554"/>
                  <a:gd name="connsiteX358" fmla="*/ 834554 w 1492886"/>
                  <a:gd name="connsiteY358" fmla="*/ 586464 h 745554"/>
                  <a:gd name="connsiteX359" fmla="*/ 834554 w 1492886"/>
                  <a:gd name="connsiteY359" fmla="*/ 576745 h 745554"/>
                  <a:gd name="connsiteX360" fmla="*/ 844273 w 1492886"/>
                  <a:gd name="connsiteY360" fmla="*/ 596438 h 745554"/>
                  <a:gd name="connsiteX361" fmla="*/ 853992 w 1492886"/>
                  <a:gd name="connsiteY361" fmla="*/ 606157 h 745554"/>
                  <a:gd name="connsiteX362" fmla="*/ 883404 w 1492886"/>
                  <a:gd name="connsiteY362" fmla="*/ 606157 h 745554"/>
                  <a:gd name="connsiteX363" fmla="*/ 863711 w 1492886"/>
                  <a:gd name="connsiteY363" fmla="*/ 606157 h 745554"/>
                  <a:gd name="connsiteX364" fmla="*/ 804885 w 1492886"/>
                  <a:gd name="connsiteY364" fmla="*/ 606157 h 745554"/>
                  <a:gd name="connsiteX365" fmla="*/ 814860 w 1492886"/>
                  <a:gd name="connsiteY365" fmla="*/ 615876 h 745554"/>
                  <a:gd name="connsiteX366" fmla="*/ 834554 w 1492886"/>
                  <a:gd name="connsiteY366" fmla="*/ 615876 h 745554"/>
                  <a:gd name="connsiteX367" fmla="*/ 844273 w 1492886"/>
                  <a:gd name="connsiteY367" fmla="*/ 615876 h 745554"/>
                  <a:gd name="connsiteX368" fmla="*/ 853992 w 1492886"/>
                  <a:gd name="connsiteY368" fmla="*/ 625595 h 745554"/>
                  <a:gd name="connsiteX369" fmla="*/ 834298 w 1492886"/>
                  <a:gd name="connsiteY369" fmla="*/ 625595 h 745554"/>
                  <a:gd name="connsiteX370" fmla="*/ 844017 w 1492886"/>
                  <a:gd name="connsiteY370" fmla="*/ 635314 h 745554"/>
                  <a:gd name="connsiteX371" fmla="*/ 853736 w 1492886"/>
                  <a:gd name="connsiteY371" fmla="*/ 635314 h 745554"/>
                  <a:gd name="connsiteX372" fmla="*/ 873430 w 1492886"/>
                  <a:gd name="connsiteY372" fmla="*/ 645033 h 745554"/>
                  <a:gd name="connsiteX373" fmla="*/ 883149 w 1492886"/>
                  <a:gd name="connsiteY373" fmla="*/ 654752 h 745554"/>
                  <a:gd name="connsiteX374" fmla="*/ 902842 w 1492886"/>
                  <a:gd name="connsiteY374" fmla="*/ 645033 h 745554"/>
                  <a:gd name="connsiteX375" fmla="*/ 932255 w 1492886"/>
                  <a:gd name="connsiteY375" fmla="*/ 645033 h 745554"/>
                  <a:gd name="connsiteX376" fmla="*/ 941974 w 1492886"/>
                  <a:gd name="connsiteY376" fmla="*/ 645033 h 745554"/>
                  <a:gd name="connsiteX377" fmla="*/ 951693 w 1492886"/>
                  <a:gd name="connsiteY377" fmla="*/ 635314 h 745554"/>
                  <a:gd name="connsiteX378" fmla="*/ 951693 w 1492886"/>
                  <a:gd name="connsiteY378" fmla="*/ 645033 h 745554"/>
                  <a:gd name="connsiteX379" fmla="*/ 961668 w 1492886"/>
                  <a:gd name="connsiteY379" fmla="*/ 654752 h 745554"/>
                  <a:gd name="connsiteX380" fmla="*/ 971387 w 1492886"/>
                  <a:gd name="connsiteY380" fmla="*/ 654752 h 745554"/>
                  <a:gd name="connsiteX381" fmla="*/ 981106 w 1492886"/>
                  <a:gd name="connsiteY381" fmla="*/ 654752 h 745554"/>
                  <a:gd name="connsiteX382" fmla="*/ 981873 w 1492886"/>
                  <a:gd name="connsiteY382" fmla="*/ 643754 h 745554"/>
                  <a:gd name="connsiteX383" fmla="*/ 984431 w 1492886"/>
                  <a:gd name="connsiteY383" fmla="*/ 630966 h 745554"/>
                  <a:gd name="connsiteX384" fmla="*/ 992615 w 1492886"/>
                  <a:gd name="connsiteY384" fmla="*/ 635314 h 745554"/>
                  <a:gd name="connsiteX385" fmla="*/ 801816 w 1492886"/>
                  <a:gd name="connsiteY385" fmla="*/ 585441 h 745554"/>
                  <a:gd name="connsiteX386" fmla="*/ 796189 w 1492886"/>
                  <a:gd name="connsiteY386" fmla="*/ 577512 h 745554"/>
                  <a:gd name="connsiteX387" fmla="*/ 805908 w 1492886"/>
                  <a:gd name="connsiteY387" fmla="*/ 576489 h 745554"/>
                  <a:gd name="connsiteX388" fmla="*/ 808722 w 1492886"/>
                  <a:gd name="connsiteY388" fmla="*/ 577512 h 745554"/>
                  <a:gd name="connsiteX389" fmla="*/ 801816 w 1492886"/>
                  <a:gd name="connsiteY389" fmla="*/ 585441 h 745554"/>
                  <a:gd name="connsiteX390" fmla="*/ 825602 w 1492886"/>
                  <a:gd name="connsiteY390" fmla="*/ 556795 h 745554"/>
                  <a:gd name="connsiteX391" fmla="*/ 825602 w 1492886"/>
                  <a:gd name="connsiteY391" fmla="*/ 547076 h 745554"/>
                  <a:gd name="connsiteX392" fmla="*/ 824323 w 1492886"/>
                  <a:gd name="connsiteY392" fmla="*/ 538380 h 745554"/>
                  <a:gd name="connsiteX393" fmla="*/ 815627 w 1492886"/>
                  <a:gd name="connsiteY393" fmla="*/ 537101 h 745554"/>
                  <a:gd name="connsiteX394" fmla="*/ 825346 w 1492886"/>
                  <a:gd name="connsiteY394" fmla="*/ 537101 h 745554"/>
                  <a:gd name="connsiteX395" fmla="*/ 835065 w 1492886"/>
                  <a:gd name="connsiteY395" fmla="*/ 546820 h 745554"/>
                  <a:gd name="connsiteX396" fmla="*/ 833786 w 1492886"/>
                  <a:gd name="connsiteY396" fmla="*/ 556539 h 745554"/>
                  <a:gd name="connsiteX397" fmla="*/ 825602 w 1492886"/>
                  <a:gd name="connsiteY397" fmla="*/ 556539 h 745554"/>
                  <a:gd name="connsiteX398" fmla="*/ 835832 w 1492886"/>
                  <a:gd name="connsiteY398" fmla="*/ 575977 h 745554"/>
                  <a:gd name="connsiteX399" fmla="*/ 835321 w 1492886"/>
                  <a:gd name="connsiteY399" fmla="*/ 566514 h 745554"/>
                  <a:gd name="connsiteX400" fmla="*/ 830973 w 1492886"/>
                  <a:gd name="connsiteY400" fmla="*/ 563957 h 745554"/>
                  <a:gd name="connsiteX401" fmla="*/ 835321 w 1492886"/>
                  <a:gd name="connsiteY401" fmla="*/ 556795 h 745554"/>
                  <a:gd name="connsiteX402" fmla="*/ 835321 w 1492886"/>
                  <a:gd name="connsiteY402" fmla="*/ 566514 h 745554"/>
                  <a:gd name="connsiteX403" fmla="*/ 835832 w 1492886"/>
                  <a:gd name="connsiteY403" fmla="*/ 575977 h 74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Lst>
                <a:rect l="l" t="t" r="r" b="b"/>
                <a:pathLst>
                  <a:path w="1492886" h="745554">
                    <a:moveTo>
                      <a:pt x="707695" y="635314"/>
                    </a:moveTo>
                    <a:cubicBezTo>
                      <a:pt x="697976" y="635314"/>
                      <a:pt x="688002" y="635314"/>
                      <a:pt x="688002" y="625595"/>
                    </a:cubicBezTo>
                    <a:lnTo>
                      <a:pt x="678027" y="625595"/>
                    </a:lnTo>
                    <a:cubicBezTo>
                      <a:pt x="668308" y="625595"/>
                      <a:pt x="668308" y="625595"/>
                      <a:pt x="668308" y="625595"/>
                    </a:cubicBezTo>
                    <a:lnTo>
                      <a:pt x="658589" y="615876"/>
                    </a:lnTo>
                    <a:lnTo>
                      <a:pt x="648870" y="615876"/>
                    </a:lnTo>
                    <a:lnTo>
                      <a:pt x="648870" y="625595"/>
                    </a:lnTo>
                    <a:cubicBezTo>
                      <a:pt x="639151" y="615876"/>
                      <a:pt x="639151" y="615876"/>
                      <a:pt x="639151" y="615876"/>
                    </a:cubicBezTo>
                    <a:cubicBezTo>
                      <a:pt x="629432" y="606157"/>
                      <a:pt x="629432" y="615876"/>
                      <a:pt x="629432" y="615876"/>
                    </a:cubicBezTo>
                    <a:cubicBezTo>
                      <a:pt x="619457" y="615876"/>
                      <a:pt x="619457" y="615876"/>
                      <a:pt x="619457" y="615876"/>
                    </a:cubicBezTo>
                    <a:lnTo>
                      <a:pt x="609738" y="625595"/>
                    </a:lnTo>
                    <a:lnTo>
                      <a:pt x="609738" y="605902"/>
                    </a:lnTo>
                    <a:lnTo>
                      <a:pt x="600019" y="605902"/>
                    </a:lnTo>
                    <a:cubicBezTo>
                      <a:pt x="590300" y="615621"/>
                      <a:pt x="590300" y="635314"/>
                      <a:pt x="600019" y="635314"/>
                    </a:cubicBezTo>
                    <a:cubicBezTo>
                      <a:pt x="600019" y="645033"/>
                      <a:pt x="590300" y="645033"/>
                      <a:pt x="590300" y="655008"/>
                    </a:cubicBezTo>
                    <a:cubicBezTo>
                      <a:pt x="590300" y="655008"/>
                      <a:pt x="600019" y="655008"/>
                      <a:pt x="590300" y="664727"/>
                    </a:cubicBezTo>
                    <a:cubicBezTo>
                      <a:pt x="583395" y="664727"/>
                      <a:pt x="576489" y="664727"/>
                      <a:pt x="576489" y="668308"/>
                    </a:cubicBezTo>
                    <a:cubicBezTo>
                      <a:pt x="576489" y="669842"/>
                      <a:pt x="577768" y="671888"/>
                      <a:pt x="580581" y="674702"/>
                    </a:cubicBezTo>
                    <a:lnTo>
                      <a:pt x="570862" y="684421"/>
                    </a:lnTo>
                    <a:lnTo>
                      <a:pt x="561143" y="684421"/>
                    </a:lnTo>
                    <a:cubicBezTo>
                      <a:pt x="570862" y="694140"/>
                      <a:pt x="561143" y="694140"/>
                      <a:pt x="561143" y="694140"/>
                    </a:cubicBezTo>
                    <a:cubicBezTo>
                      <a:pt x="551424" y="694140"/>
                      <a:pt x="570862" y="703859"/>
                      <a:pt x="561143" y="703859"/>
                    </a:cubicBezTo>
                    <a:cubicBezTo>
                      <a:pt x="561143" y="703859"/>
                      <a:pt x="561143" y="713578"/>
                      <a:pt x="551424" y="713578"/>
                    </a:cubicBezTo>
                    <a:cubicBezTo>
                      <a:pt x="551424" y="713578"/>
                      <a:pt x="551424" y="713578"/>
                      <a:pt x="541705" y="713578"/>
                    </a:cubicBezTo>
                    <a:cubicBezTo>
                      <a:pt x="541705" y="713578"/>
                      <a:pt x="531731" y="723297"/>
                      <a:pt x="541705" y="723297"/>
                    </a:cubicBezTo>
                    <a:cubicBezTo>
                      <a:pt x="541705" y="723297"/>
                      <a:pt x="541705" y="733016"/>
                      <a:pt x="551424" y="733016"/>
                    </a:cubicBezTo>
                    <a:cubicBezTo>
                      <a:pt x="551424" y="733016"/>
                      <a:pt x="580837" y="752709"/>
                      <a:pt x="590812" y="742735"/>
                    </a:cubicBezTo>
                    <a:cubicBezTo>
                      <a:pt x="590812" y="742735"/>
                      <a:pt x="590812" y="742735"/>
                      <a:pt x="590812" y="733016"/>
                    </a:cubicBezTo>
                    <a:cubicBezTo>
                      <a:pt x="590812" y="733016"/>
                      <a:pt x="595160" y="737364"/>
                      <a:pt x="597973" y="737364"/>
                    </a:cubicBezTo>
                    <a:cubicBezTo>
                      <a:pt x="599508" y="737364"/>
                      <a:pt x="600531" y="736340"/>
                      <a:pt x="600531" y="733016"/>
                    </a:cubicBezTo>
                    <a:cubicBezTo>
                      <a:pt x="600531" y="733016"/>
                      <a:pt x="610250" y="733016"/>
                      <a:pt x="620225" y="733016"/>
                    </a:cubicBezTo>
                    <a:cubicBezTo>
                      <a:pt x="620225" y="723297"/>
                      <a:pt x="620225" y="723297"/>
                      <a:pt x="630199" y="723297"/>
                    </a:cubicBezTo>
                    <a:lnTo>
                      <a:pt x="639918" y="723297"/>
                    </a:lnTo>
                    <a:cubicBezTo>
                      <a:pt x="659612" y="723297"/>
                      <a:pt x="659612" y="733016"/>
                      <a:pt x="659612" y="742990"/>
                    </a:cubicBezTo>
                    <a:cubicBezTo>
                      <a:pt x="669331" y="742990"/>
                      <a:pt x="669331" y="723297"/>
                      <a:pt x="669331" y="723297"/>
                    </a:cubicBezTo>
                    <a:cubicBezTo>
                      <a:pt x="669331" y="713578"/>
                      <a:pt x="659612" y="713578"/>
                      <a:pt x="659612" y="723297"/>
                    </a:cubicBezTo>
                    <a:lnTo>
                      <a:pt x="659612" y="713578"/>
                    </a:lnTo>
                    <a:cubicBezTo>
                      <a:pt x="659612" y="713578"/>
                      <a:pt x="659612" y="713578"/>
                      <a:pt x="659612" y="703859"/>
                    </a:cubicBezTo>
                    <a:cubicBezTo>
                      <a:pt x="659612" y="713578"/>
                      <a:pt x="649893" y="703859"/>
                      <a:pt x="649893" y="694140"/>
                    </a:cubicBezTo>
                    <a:cubicBezTo>
                      <a:pt x="649893" y="694140"/>
                      <a:pt x="655776" y="688257"/>
                      <a:pt x="653985" y="685700"/>
                    </a:cubicBezTo>
                    <a:cubicBezTo>
                      <a:pt x="660124" y="690047"/>
                      <a:pt x="661402" y="704114"/>
                      <a:pt x="669587" y="704114"/>
                    </a:cubicBezTo>
                    <a:cubicBezTo>
                      <a:pt x="679306" y="704114"/>
                      <a:pt x="689280" y="684421"/>
                      <a:pt x="698999" y="684421"/>
                    </a:cubicBezTo>
                    <a:lnTo>
                      <a:pt x="688002" y="684421"/>
                    </a:lnTo>
                    <a:cubicBezTo>
                      <a:pt x="684677" y="687746"/>
                      <a:pt x="681096" y="691326"/>
                      <a:pt x="678027" y="694140"/>
                    </a:cubicBezTo>
                    <a:cubicBezTo>
                      <a:pt x="678027" y="684421"/>
                      <a:pt x="678027" y="684421"/>
                      <a:pt x="678027" y="684421"/>
                    </a:cubicBezTo>
                    <a:cubicBezTo>
                      <a:pt x="682886" y="684421"/>
                      <a:pt x="682886" y="681863"/>
                      <a:pt x="682886" y="680840"/>
                    </a:cubicBezTo>
                    <a:cubicBezTo>
                      <a:pt x="682886" y="679561"/>
                      <a:pt x="682886" y="679561"/>
                      <a:pt x="687746" y="684421"/>
                    </a:cubicBezTo>
                    <a:cubicBezTo>
                      <a:pt x="687746" y="684421"/>
                      <a:pt x="687746" y="674702"/>
                      <a:pt x="697465" y="674702"/>
                    </a:cubicBezTo>
                    <a:lnTo>
                      <a:pt x="697465" y="684421"/>
                    </a:lnTo>
                    <a:cubicBezTo>
                      <a:pt x="697465" y="674702"/>
                      <a:pt x="707184" y="674702"/>
                      <a:pt x="707184" y="664727"/>
                    </a:cubicBezTo>
                    <a:lnTo>
                      <a:pt x="716903" y="655008"/>
                    </a:lnTo>
                    <a:cubicBezTo>
                      <a:pt x="717414" y="645033"/>
                      <a:pt x="707695" y="645033"/>
                      <a:pt x="707695" y="635314"/>
                    </a:cubicBezTo>
                    <a:close/>
                    <a:moveTo>
                      <a:pt x="669075" y="703091"/>
                    </a:moveTo>
                    <a:cubicBezTo>
                      <a:pt x="677771" y="693884"/>
                      <a:pt x="668308" y="693884"/>
                      <a:pt x="668308" y="693884"/>
                    </a:cubicBezTo>
                    <a:cubicBezTo>
                      <a:pt x="668308" y="684165"/>
                      <a:pt x="678027" y="693884"/>
                      <a:pt x="678027" y="693884"/>
                    </a:cubicBezTo>
                    <a:cubicBezTo>
                      <a:pt x="673935" y="698232"/>
                      <a:pt x="670610" y="701813"/>
                      <a:pt x="669075" y="703091"/>
                    </a:cubicBezTo>
                    <a:close/>
                    <a:moveTo>
                      <a:pt x="726366" y="650148"/>
                    </a:moveTo>
                    <a:cubicBezTo>
                      <a:pt x="723553" y="652706"/>
                      <a:pt x="720484" y="654752"/>
                      <a:pt x="717414" y="654752"/>
                    </a:cubicBezTo>
                    <a:lnTo>
                      <a:pt x="727389" y="654752"/>
                    </a:lnTo>
                    <a:cubicBezTo>
                      <a:pt x="727389" y="652962"/>
                      <a:pt x="726878" y="651427"/>
                      <a:pt x="726366" y="650148"/>
                    </a:cubicBezTo>
                    <a:close/>
                    <a:moveTo>
                      <a:pt x="835321" y="625340"/>
                    </a:moveTo>
                    <a:cubicBezTo>
                      <a:pt x="829694" y="625340"/>
                      <a:pt x="825602" y="625340"/>
                      <a:pt x="825602" y="625340"/>
                    </a:cubicBezTo>
                    <a:cubicBezTo>
                      <a:pt x="835321" y="635314"/>
                      <a:pt x="845296" y="635314"/>
                      <a:pt x="835321" y="625340"/>
                    </a:cubicBezTo>
                    <a:close/>
                    <a:moveTo>
                      <a:pt x="1110522" y="654752"/>
                    </a:moveTo>
                    <a:cubicBezTo>
                      <a:pt x="1110522" y="653729"/>
                      <a:pt x="1110522" y="652962"/>
                      <a:pt x="1110777" y="652195"/>
                    </a:cubicBezTo>
                    <a:cubicBezTo>
                      <a:pt x="1106174" y="654752"/>
                      <a:pt x="1104128" y="654752"/>
                      <a:pt x="1110522" y="654752"/>
                    </a:cubicBezTo>
                    <a:close/>
                    <a:moveTo>
                      <a:pt x="1110777" y="652195"/>
                    </a:moveTo>
                    <a:cubicBezTo>
                      <a:pt x="1113335" y="650660"/>
                      <a:pt x="1116916" y="648614"/>
                      <a:pt x="1120241" y="645033"/>
                    </a:cubicBezTo>
                    <a:cubicBezTo>
                      <a:pt x="1120496" y="645033"/>
                      <a:pt x="1112568" y="645033"/>
                      <a:pt x="1110777" y="652195"/>
                    </a:cubicBezTo>
                    <a:close/>
                    <a:moveTo>
                      <a:pt x="1357588" y="551424"/>
                    </a:moveTo>
                    <a:cubicBezTo>
                      <a:pt x="1356821" y="552703"/>
                      <a:pt x="1356309" y="554493"/>
                      <a:pt x="1356309" y="556795"/>
                    </a:cubicBezTo>
                    <a:cubicBezTo>
                      <a:pt x="1358356" y="554493"/>
                      <a:pt x="1358611" y="552703"/>
                      <a:pt x="1357588" y="551424"/>
                    </a:cubicBezTo>
                    <a:close/>
                    <a:moveTo>
                      <a:pt x="992615" y="635314"/>
                    </a:moveTo>
                    <a:lnTo>
                      <a:pt x="1012309" y="635314"/>
                    </a:lnTo>
                    <a:cubicBezTo>
                      <a:pt x="1022028" y="645033"/>
                      <a:pt x="1022028" y="655008"/>
                      <a:pt x="1032002" y="645033"/>
                    </a:cubicBezTo>
                    <a:lnTo>
                      <a:pt x="1032002" y="635314"/>
                    </a:lnTo>
                    <a:cubicBezTo>
                      <a:pt x="1041721" y="635314"/>
                      <a:pt x="1051696" y="655008"/>
                      <a:pt x="1051696" y="655008"/>
                    </a:cubicBezTo>
                    <a:cubicBezTo>
                      <a:pt x="1051696" y="645289"/>
                      <a:pt x="1041977" y="645289"/>
                      <a:pt x="1051696" y="635314"/>
                    </a:cubicBezTo>
                    <a:lnTo>
                      <a:pt x="1061671" y="645033"/>
                    </a:lnTo>
                    <a:cubicBezTo>
                      <a:pt x="1061671" y="645033"/>
                      <a:pt x="1070623" y="634803"/>
                      <a:pt x="1070623" y="644522"/>
                    </a:cubicBezTo>
                    <a:cubicBezTo>
                      <a:pt x="1070623" y="654241"/>
                      <a:pt x="1065252" y="650660"/>
                      <a:pt x="1061927" y="650916"/>
                    </a:cubicBezTo>
                    <a:cubicBezTo>
                      <a:pt x="1060648" y="650916"/>
                      <a:pt x="1061927" y="654752"/>
                      <a:pt x="1061927" y="654752"/>
                    </a:cubicBezTo>
                    <a:cubicBezTo>
                      <a:pt x="1061927" y="654752"/>
                      <a:pt x="1051952" y="654752"/>
                      <a:pt x="1061927" y="664471"/>
                    </a:cubicBezTo>
                    <a:cubicBezTo>
                      <a:pt x="1071646" y="664471"/>
                      <a:pt x="1071646" y="664471"/>
                      <a:pt x="1071646" y="654752"/>
                    </a:cubicBezTo>
                    <a:lnTo>
                      <a:pt x="1071646" y="644522"/>
                    </a:lnTo>
                    <a:cubicBezTo>
                      <a:pt x="1081365" y="644522"/>
                      <a:pt x="1081365" y="645033"/>
                      <a:pt x="1081365" y="645033"/>
                    </a:cubicBezTo>
                    <a:cubicBezTo>
                      <a:pt x="1081365" y="645033"/>
                      <a:pt x="1091339" y="644010"/>
                      <a:pt x="1091339" y="653985"/>
                    </a:cubicBezTo>
                    <a:lnTo>
                      <a:pt x="1081365" y="655008"/>
                    </a:lnTo>
                    <a:cubicBezTo>
                      <a:pt x="1091084" y="665494"/>
                      <a:pt x="1081365" y="655519"/>
                      <a:pt x="1091084" y="655519"/>
                    </a:cubicBezTo>
                    <a:lnTo>
                      <a:pt x="1091084" y="672400"/>
                    </a:lnTo>
                    <a:lnTo>
                      <a:pt x="1091595" y="682375"/>
                    </a:lnTo>
                    <a:cubicBezTo>
                      <a:pt x="1099268" y="682630"/>
                      <a:pt x="1091084" y="674702"/>
                      <a:pt x="1100803" y="684421"/>
                    </a:cubicBezTo>
                    <a:cubicBezTo>
                      <a:pt x="1100803" y="684421"/>
                      <a:pt x="1100803" y="684165"/>
                      <a:pt x="1102337" y="685188"/>
                    </a:cubicBezTo>
                    <a:lnTo>
                      <a:pt x="1109498" y="685188"/>
                    </a:lnTo>
                    <a:cubicBezTo>
                      <a:pt x="1106685" y="681096"/>
                      <a:pt x="1103872" y="677515"/>
                      <a:pt x="1100803" y="674702"/>
                    </a:cubicBezTo>
                    <a:cubicBezTo>
                      <a:pt x="1090828" y="664983"/>
                      <a:pt x="1090828" y="655008"/>
                      <a:pt x="1090828" y="645289"/>
                    </a:cubicBezTo>
                    <a:lnTo>
                      <a:pt x="1090828" y="635570"/>
                    </a:lnTo>
                    <a:lnTo>
                      <a:pt x="1100803" y="635570"/>
                    </a:lnTo>
                    <a:cubicBezTo>
                      <a:pt x="1100803" y="635570"/>
                      <a:pt x="1110522" y="635570"/>
                      <a:pt x="1110522" y="625851"/>
                    </a:cubicBezTo>
                    <a:cubicBezTo>
                      <a:pt x="1120241" y="625851"/>
                      <a:pt x="1120241" y="625851"/>
                      <a:pt x="1120241" y="616132"/>
                    </a:cubicBezTo>
                    <a:cubicBezTo>
                      <a:pt x="1120241" y="616132"/>
                      <a:pt x="1110522" y="616132"/>
                      <a:pt x="1120241" y="606413"/>
                    </a:cubicBezTo>
                    <a:cubicBezTo>
                      <a:pt x="1120241" y="616132"/>
                      <a:pt x="1120241" y="616132"/>
                      <a:pt x="1129960" y="626107"/>
                    </a:cubicBezTo>
                    <a:cubicBezTo>
                      <a:pt x="1129960" y="626107"/>
                      <a:pt x="1127402" y="628664"/>
                      <a:pt x="1125100" y="632245"/>
                    </a:cubicBezTo>
                    <a:cubicBezTo>
                      <a:pt x="1122542" y="635826"/>
                      <a:pt x="1120241" y="640941"/>
                      <a:pt x="1120241" y="645801"/>
                    </a:cubicBezTo>
                    <a:lnTo>
                      <a:pt x="1129960" y="636082"/>
                    </a:lnTo>
                    <a:cubicBezTo>
                      <a:pt x="1129960" y="626363"/>
                      <a:pt x="1139679" y="616388"/>
                      <a:pt x="1149653" y="616388"/>
                    </a:cubicBezTo>
                    <a:cubicBezTo>
                      <a:pt x="1159372" y="606669"/>
                      <a:pt x="1159372" y="606669"/>
                      <a:pt x="1169347" y="596694"/>
                    </a:cubicBezTo>
                    <a:cubicBezTo>
                      <a:pt x="1169347" y="596694"/>
                      <a:pt x="1198760" y="586975"/>
                      <a:pt x="1208734" y="596694"/>
                    </a:cubicBezTo>
                    <a:cubicBezTo>
                      <a:pt x="1208734" y="591835"/>
                      <a:pt x="1211292" y="589277"/>
                      <a:pt x="1214873" y="586975"/>
                    </a:cubicBezTo>
                    <a:cubicBezTo>
                      <a:pt x="1218453" y="584673"/>
                      <a:pt x="1223569" y="582116"/>
                      <a:pt x="1228428" y="577256"/>
                    </a:cubicBezTo>
                    <a:cubicBezTo>
                      <a:pt x="1238147" y="577256"/>
                      <a:pt x="1248122" y="577256"/>
                      <a:pt x="1248122" y="586975"/>
                    </a:cubicBezTo>
                    <a:cubicBezTo>
                      <a:pt x="1257841" y="577256"/>
                      <a:pt x="1257841" y="577256"/>
                      <a:pt x="1267816" y="577256"/>
                    </a:cubicBezTo>
                    <a:cubicBezTo>
                      <a:pt x="1267816" y="567537"/>
                      <a:pt x="1277535" y="567537"/>
                      <a:pt x="1287509" y="567537"/>
                    </a:cubicBezTo>
                    <a:cubicBezTo>
                      <a:pt x="1287509" y="567537"/>
                      <a:pt x="1287509" y="577256"/>
                      <a:pt x="1297228" y="567537"/>
                    </a:cubicBezTo>
                    <a:cubicBezTo>
                      <a:pt x="1297228" y="557818"/>
                      <a:pt x="1306947" y="547843"/>
                      <a:pt x="1306947" y="547843"/>
                    </a:cubicBezTo>
                    <a:cubicBezTo>
                      <a:pt x="1316666" y="547843"/>
                      <a:pt x="1316666" y="547843"/>
                      <a:pt x="1316666" y="547843"/>
                    </a:cubicBezTo>
                    <a:cubicBezTo>
                      <a:pt x="1326385" y="547843"/>
                      <a:pt x="1326385" y="547843"/>
                      <a:pt x="1326385" y="547843"/>
                    </a:cubicBezTo>
                    <a:cubicBezTo>
                      <a:pt x="1334058" y="547843"/>
                      <a:pt x="1353240" y="547843"/>
                      <a:pt x="1357077" y="552447"/>
                    </a:cubicBezTo>
                    <a:cubicBezTo>
                      <a:pt x="1359634" y="547843"/>
                      <a:pt x="1365517" y="547843"/>
                      <a:pt x="1365517" y="547843"/>
                    </a:cubicBezTo>
                    <a:cubicBezTo>
                      <a:pt x="1365517" y="538124"/>
                      <a:pt x="1365517" y="538124"/>
                      <a:pt x="1365517" y="538124"/>
                    </a:cubicBezTo>
                    <a:cubicBezTo>
                      <a:pt x="1375236" y="528406"/>
                      <a:pt x="1355798" y="528406"/>
                      <a:pt x="1365517" y="518431"/>
                    </a:cubicBezTo>
                    <a:cubicBezTo>
                      <a:pt x="1365517" y="518431"/>
                      <a:pt x="1365517" y="508712"/>
                      <a:pt x="1365517" y="498737"/>
                    </a:cubicBezTo>
                    <a:cubicBezTo>
                      <a:pt x="1365517" y="498737"/>
                      <a:pt x="1365517" y="498737"/>
                      <a:pt x="1375236" y="489018"/>
                    </a:cubicBezTo>
                    <a:lnTo>
                      <a:pt x="1384955" y="489018"/>
                    </a:lnTo>
                    <a:cubicBezTo>
                      <a:pt x="1394674" y="489018"/>
                      <a:pt x="1394674" y="489018"/>
                      <a:pt x="1404649" y="489018"/>
                    </a:cubicBezTo>
                    <a:cubicBezTo>
                      <a:pt x="1404649" y="479299"/>
                      <a:pt x="1404649" y="469324"/>
                      <a:pt x="1404649" y="469324"/>
                    </a:cubicBezTo>
                    <a:lnTo>
                      <a:pt x="1414368" y="469324"/>
                    </a:lnTo>
                    <a:cubicBezTo>
                      <a:pt x="1424087" y="469324"/>
                      <a:pt x="1424087" y="469324"/>
                      <a:pt x="1434061" y="469324"/>
                    </a:cubicBezTo>
                    <a:cubicBezTo>
                      <a:pt x="1443780" y="469324"/>
                      <a:pt x="1443780" y="469324"/>
                      <a:pt x="1453755" y="469324"/>
                    </a:cubicBezTo>
                    <a:cubicBezTo>
                      <a:pt x="1463474" y="469324"/>
                      <a:pt x="1473449" y="469324"/>
                      <a:pt x="1473449" y="469324"/>
                    </a:cubicBezTo>
                    <a:cubicBezTo>
                      <a:pt x="1483168" y="469324"/>
                      <a:pt x="1483168" y="469324"/>
                      <a:pt x="1483168" y="459605"/>
                    </a:cubicBezTo>
                    <a:cubicBezTo>
                      <a:pt x="1483168" y="459605"/>
                      <a:pt x="1473449" y="449886"/>
                      <a:pt x="1483168" y="449886"/>
                    </a:cubicBezTo>
                    <a:cubicBezTo>
                      <a:pt x="1483168" y="440167"/>
                      <a:pt x="1483168" y="440167"/>
                      <a:pt x="1492887" y="430193"/>
                    </a:cubicBezTo>
                    <a:cubicBezTo>
                      <a:pt x="1492887" y="430193"/>
                      <a:pt x="1492887" y="430193"/>
                      <a:pt x="1492887" y="420474"/>
                    </a:cubicBezTo>
                    <a:cubicBezTo>
                      <a:pt x="1492887" y="420474"/>
                      <a:pt x="1492887" y="420474"/>
                      <a:pt x="1483168" y="420474"/>
                    </a:cubicBezTo>
                    <a:lnTo>
                      <a:pt x="1483168" y="400780"/>
                    </a:lnTo>
                    <a:cubicBezTo>
                      <a:pt x="1473449" y="400780"/>
                      <a:pt x="1483168" y="391061"/>
                      <a:pt x="1473449" y="391061"/>
                    </a:cubicBezTo>
                    <a:cubicBezTo>
                      <a:pt x="1473449" y="391061"/>
                      <a:pt x="1473449" y="391061"/>
                      <a:pt x="1463474" y="391061"/>
                    </a:cubicBezTo>
                    <a:cubicBezTo>
                      <a:pt x="1453755" y="391061"/>
                      <a:pt x="1463474" y="381342"/>
                      <a:pt x="1463474" y="371367"/>
                    </a:cubicBezTo>
                    <a:cubicBezTo>
                      <a:pt x="1473449" y="361648"/>
                      <a:pt x="1473449" y="371367"/>
                      <a:pt x="1483168" y="371367"/>
                    </a:cubicBezTo>
                    <a:cubicBezTo>
                      <a:pt x="1492887" y="371367"/>
                      <a:pt x="1492887" y="361648"/>
                      <a:pt x="1492887" y="361648"/>
                    </a:cubicBezTo>
                    <a:cubicBezTo>
                      <a:pt x="1483168" y="351929"/>
                      <a:pt x="1483168" y="361648"/>
                      <a:pt x="1483168" y="361648"/>
                    </a:cubicBezTo>
                    <a:cubicBezTo>
                      <a:pt x="1473449" y="361648"/>
                      <a:pt x="1463474" y="361648"/>
                      <a:pt x="1453755" y="351929"/>
                    </a:cubicBezTo>
                    <a:cubicBezTo>
                      <a:pt x="1453755" y="342210"/>
                      <a:pt x="1473449" y="342210"/>
                      <a:pt x="1473449" y="342210"/>
                    </a:cubicBezTo>
                    <a:cubicBezTo>
                      <a:pt x="1473449" y="342210"/>
                      <a:pt x="1473449" y="332491"/>
                      <a:pt x="1483168" y="332491"/>
                    </a:cubicBezTo>
                    <a:cubicBezTo>
                      <a:pt x="1483168" y="332491"/>
                      <a:pt x="1483168" y="332491"/>
                      <a:pt x="1483168" y="322772"/>
                    </a:cubicBezTo>
                    <a:cubicBezTo>
                      <a:pt x="1492887" y="313053"/>
                      <a:pt x="1492887" y="313053"/>
                      <a:pt x="1483168" y="303079"/>
                    </a:cubicBezTo>
                    <a:cubicBezTo>
                      <a:pt x="1473449" y="293360"/>
                      <a:pt x="1492887" y="293360"/>
                      <a:pt x="1483168" y="283385"/>
                    </a:cubicBezTo>
                    <a:cubicBezTo>
                      <a:pt x="1473449" y="273666"/>
                      <a:pt x="1463474" y="293104"/>
                      <a:pt x="1463474" y="293104"/>
                    </a:cubicBezTo>
                    <a:cubicBezTo>
                      <a:pt x="1453755" y="293104"/>
                      <a:pt x="1443780" y="283385"/>
                      <a:pt x="1443780" y="273410"/>
                    </a:cubicBezTo>
                    <a:cubicBezTo>
                      <a:pt x="1434061" y="263691"/>
                      <a:pt x="1424087" y="273410"/>
                      <a:pt x="1414368" y="273410"/>
                    </a:cubicBezTo>
                    <a:cubicBezTo>
                      <a:pt x="1404649" y="273410"/>
                      <a:pt x="1404649" y="253716"/>
                      <a:pt x="1394674" y="253716"/>
                    </a:cubicBezTo>
                    <a:cubicBezTo>
                      <a:pt x="1394674" y="253716"/>
                      <a:pt x="1384955" y="273410"/>
                      <a:pt x="1374980" y="263435"/>
                    </a:cubicBezTo>
                    <a:cubicBezTo>
                      <a:pt x="1374980" y="253716"/>
                      <a:pt x="1365261" y="253716"/>
                      <a:pt x="1365261" y="253716"/>
                    </a:cubicBezTo>
                    <a:cubicBezTo>
                      <a:pt x="1365261" y="253716"/>
                      <a:pt x="1365261" y="253716"/>
                      <a:pt x="1355542" y="243998"/>
                    </a:cubicBezTo>
                    <a:lnTo>
                      <a:pt x="1335848" y="243998"/>
                    </a:lnTo>
                    <a:cubicBezTo>
                      <a:pt x="1325874" y="243998"/>
                      <a:pt x="1325874" y="234279"/>
                      <a:pt x="1325874" y="234279"/>
                    </a:cubicBezTo>
                    <a:cubicBezTo>
                      <a:pt x="1316155" y="234279"/>
                      <a:pt x="1316155" y="234279"/>
                      <a:pt x="1316155" y="243998"/>
                    </a:cubicBezTo>
                    <a:cubicBezTo>
                      <a:pt x="1316155" y="253716"/>
                      <a:pt x="1306436" y="243998"/>
                      <a:pt x="1306436" y="253716"/>
                    </a:cubicBezTo>
                    <a:lnTo>
                      <a:pt x="1296717" y="243998"/>
                    </a:lnTo>
                    <a:cubicBezTo>
                      <a:pt x="1286998" y="234279"/>
                      <a:pt x="1286998" y="234279"/>
                      <a:pt x="1277023" y="234279"/>
                    </a:cubicBezTo>
                    <a:cubicBezTo>
                      <a:pt x="1277023" y="234279"/>
                      <a:pt x="1267304" y="224560"/>
                      <a:pt x="1267304" y="214585"/>
                    </a:cubicBezTo>
                    <a:cubicBezTo>
                      <a:pt x="1267304" y="214585"/>
                      <a:pt x="1267304" y="214585"/>
                      <a:pt x="1257585" y="204866"/>
                    </a:cubicBezTo>
                    <a:lnTo>
                      <a:pt x="1247866" y="195147"/>
                    </a:lnTo>
                    <a:cubicBezTo>
                      <a:pt x="1237891" y="195147"/>
                      <a:pt x="1228172" y="204866"/>
                      <a:pt x="1228172" y="204866"/>
                    </a:cubicBezTo>
                    <a:cubicBezTo>
                      <a:pt x="1218453" y="204866"/>
                      <a:pt x="1208479" y="204866"/>
                      <a:pt x="1208479" y="204866"/>
                    </a:cubicBezTo>
                    <a:cubicBezTo>
                      <a:pt x="1198760" y="214585"/>
                      <a:pt x="1188785" y="214585"/>
                      <a:pt x="1188785" y="224560"/>
                    </a:cubicBezTo>
                    <a:cubicBezTo>
                      <a:pt x="1178810" y="224560"/>
                      <a:pt x="1178810" y="214841"/>
                      <a:pt x="1178810" y="214841"/>
                    </a:cubicBezTo>
                    <a:cubicBezTo>
                      <a:pt x="1169091" y="205122"/>
                      <a:pt x="1159117" y="214841"/>
                      <a:pt x="1149397" y="205122"/>
                    </a:cubicBezTo>
                    <a:cubicBezTo>
                      <a:pt x="1139423" y="195403"/>
                      <a:pt x="1119985" y="195403"/>
                      <a:pt x="1110010" y="205122"/>
                    </a:cubicBezTo>
                    <a:cubicBezTo>
                      <a:pt x="1100291" y="214841"/>
                      <a:pt x="1100291" y="195403"/>
                      <a:pt x="1090316" y="195403"/>
                    </a:cubicBezTo>
                    <a:cubicBezTo>
                      <a:pt x="1080597" y="195403"/>
                      <a:pt x="1080597" y="185684"/>
                      <a:pt x="1080597" y="175709"/>
                    </a:cubicBezTo>
                    <a:cubicBezTo>
                      <a:pt x="1080597" y="165990"/>
                      <a:pt x="1080597" y="165990"/>
                      <a:pt x="1080597" y="165990"/>
                    </a:cubicBezTo>
                    <a:cubicBezTo>
                      <a:pt x="1080597" y="156271"/>
                      <a:pt x="1070878" y="165990"/>
                      <a:pt x="1070878" y="156271"/>
                    </a:cubicBezTo>
                    <a:cubicBezTo>
                      <a:pt x="1070878" y="156271"/>
                      <a:pt x="1070878" y="146552"/>
                      <a:pt x="1061159" y="146552"/>
                    </a:cubicBezTo>
                    <a:lnTo>
                      <a:pt x="1061159" y="136833"/>
                    </a:lnTo>
                    <a:lnTo>
                      <a:pt x="1051185" y="136833"/>
                    </a:lnTo>
                    <a:cubicBezTo>
                      <a:pt x="1041466" y="127114"/>
                      <a:pt x="1051185" y="117139"/>
                      <a:pt x="1031491" y="117139"/>
                    </a:cubicBezTo>
                    <a:cubicBezTo>
                      <a:pt x="1031491" y="117139"/>
                      <a:pt x="1021772" y="117139"/>
                      <a:pt x="1011797" y="117139"/>
                    </a:cubicBezTo>
                    <a:cubicBezTo>
                      <a:pt x="1011797" y="126858"/>
                      <a:pt x="1011797" y="117139"/>
                      <a:pt x="1002078" y="117139"/>
                    </a:cubicBezTo>
                    <a:cubicBezTo>
                      <a:pt x="1002078" y="117139"/>
                      <a:pt x="992103" y="117139"/>
                      <a:pt x="982384" y="117139"/>
                    </a:cubicBezTo>
                    <a:lnTo>
                      <a:pt x="972665" y="117139"/>
                    </a:lnTo>
                    <a:cubicBezTo>
                      <a:pt x="972665" y="107420"/>
                      <a:pt x="982384" y="107420"/>
                      <a:pt x="972665" y="97446"/>
                    </a:cubicBezTo>
                    <a:cubicBezTo>
                      <a:pt x="962946" y="97446"/>
                      <a:pt x="962946" y="97446"/>
                      <a:pt x="962946" y="87727"/>
                    </a:cubicBezTo>
                    <a:cubicBezTo>
                      <a:pt x="972665" y="87727"/>
                      <a:pt x="962946" y="78008"/>
                      <a:pt x="962946" y="78008"/>
                    </a:cubicBezTo>
                    <a:lnTo>
                      <a:pt x="952972" y="68289"/>
                    </a:lnTo>
                    <a:cubicBezTo>
                      <a:pt x="962946" y="68289"/>
                      <a:pt x="992359" y="68289"/>
                      <a:pt x="972665" y="58570"/>
                    </a:cubicBezTo>
                    <a:cubicBezTo>
                      <a:pt x="972665" y="48851"/>
                      <a:pt x="972665" y="48851"/>
                      <a:pt x="962946" y="48851"/>
                    </a:cubicBezTo>
                    <a:cubicBezTo>
                      <a:pt x="962946" y="48851"/>
                      <a:pt x="962946" y="39132"/>
                      <a:pt x="952972" y="39132"/>
                    </a:cubicBezTo>
                    <a:lnTo>
                      <a:pt x="943253" y="29413"/>
                    </a:lnTo>
                    <a:cubicBezTo>
                      <a:pt x="943253" y="19694"/>
                      <a:pt x="943253" y="19694"/>
                      <a:pt x="943253" y="9719"/>
                    </a:cubicBezTo>
                    <a:cubicBezTo>
                      <a:pt x="923559" y="9719"/>
                      <a:pt x="923559" y="0"/>
                      <a:pt x="913840" y="0"/>
                    </a:cubicBezTo>
                    <a:cubicBezTo>
                      <a:pt x="903865" y="0"/>
                      <a:pt x="903865" y="9719"/>
                      <a:pt x="894146" y="9719"/>
                    </a:cubicBezTo>
                    <a:cubicBezTo>
                      <a:pt x="894146" y="0"/>
                      <a:pt x="894146" y="0"/>
                      <a:pt x="894146" y="0"/>
                    </a:cubicBezTo>
                    <a:cubicBezTo>
                      <a:pt x="894146" y="0"/>
                      <a:pt x="894146" y="0"/>
                      <a:pt x="884427" y="0"/>
                    </a:cubicBezTo>
                    <a:cubicBezTo>
                      <a:pt x="884427" y="0"/>
                      <a:pt x="874708" y="0"/>
                      <a:pt x="864734" y="0"/>
                    </a:cubicBezTo>
                    <a:cubicBezTo>
                      <a:pt x="864734" y="0"/>
                      <a:pt x="855015" y="0"/>
                      <a:pt x="855015" y="9719"/>
                    </a:cubicBezTo>
                    <a:cubicBezTo>
                      <a:pt x="845296" y="9719"/>
                      <a:pt x="835321" y="9719"/>
                      <a:pt x="825602" y="0"/>
                    </a:cubicBezTo>
                    <a:cubicBezTo>
                      <a:pt x="815883" y="0"/>
                      <a:pt x="805908" y="0"/>
                      <a:pt x="805908" y="9719"/>
                    </a:cubicBezTo>
                    <a:cubicBezTo>
                      <a:pt x="805908" y="9719"/>
                      <a:pt x="805908" y="29413"/>
                      <a:pt x="796189" y="29413"/>
                    </a:cubicBezTo>
                    <a:cubicBezTo>
                      <a:pt x="786470" y="29413"/>
                      <a:pt x="776496" y="29413"/>
                      <a:pt x="776496" y="29413"/>
                    </a:cubicBezTo>
                    <a:cubicBezTo>
                      <a:pt x="766521" y="29413"/>
                      <a:pt x="766521" y="29413"/>
                      <a:pt x="766521" y="29413"/>
                    </a:cubicBezTo>
                    <a:cubicBezTo>
                      <a:pt x="766521" y="19694"/>
                      <a:pt x="756802" y="29413"/>
                      <a:pt x="756802" y="29413"/>
                    </a:cubicBezTo>
                    <a:cubicBezTo>
                      <a:pt x="747083" y="29413"/>
                      <a:pt x="727389" y="19694"/>
                      <a:pt x="717414" y="29413"/>
                    </a:cubicBezTo>
                    <a:lnTo>
                      <a:pt x="688002" y="29413"/>
                    </a:lnTo>
                    <a:cubicBezTo>
                      <a:pt x="688002" y="29413"/>
                      <a:pt x="697721" y="29413"/>
                      <a:pt x="688002" y="39132"/>
                    </a:cubicBezTo>
                    <a:cubicBezTo>
                      <a:pt x="678027" y="39132"/>
                      <a:pt x="678027" y="39132"/>
                      <a:pt x="678027" y="48851"/>
                    </a:cubicBezTo>
                    <a:cubicBezTo>
                      <a:pt x="678027" y="48851"/>
                      <a:pt x="678027" y="48851"/>
                      <a:pt x="668308" y="58570"/>
                    </a:cubicBezTo>
                    <a:lnTo>
                      <a:pt x="668308" y="68289"/>
                    </a:lnTo>
                    <a:cubicBezTo>
                      <a:pt x="663448" y="73148"/>
                      <a:pt x="660891" y="75706"/>
                      <a:pt x="659612" y="76985"/>
                    </a:cubicBezTo>
                    <a:cubicBezTo>
                      <a:pt x="658333" y="78263"/>
                      <a:pt x="658333" y="78263"/>
                      <a:pt x="658333" y="78263"/>
                    </a:cubicBezTo>
                    <a:cubicBezTo>
                      <a:pt x="668052" y="87982"/>
                      <a:pt x="668052" y="78263"/>
                      <a:pt x="668052" y="87982"/>
                    </a:cubicBezTo>
                    <a:lnTo>
                      <a:pt x="668052" y="97701"/>
                    </a:lnTo>
                    <a:cubicBezTo>
                      <a:pt x="677771" y="97701"/>
                      <a:pt x="677771" y="107420"/>
                      <a:pt x="677771" y="107420"/>
                    </a:cubicBezTo>
                    <a:cubicBezTo>
                      <a:pt x="668052" y="107420"/>
                      <a:pt x="668052" y="107420"/>
                      <a:pt x="668052" y="117139"/>
                    </a:cubicBezTo>
                    <a:cubicBezTo>
                      <a:pt x="658333" y="107420"/>
                      <a:pt x="648358" y="107420"/>
                      <a:pt x="648358" y="97446"/>
                    </a:cubicBezTo>
                    <a:lnTo>
                      <a:pt x="638639" y="87727"/>
                    </a:lnTo>
                    <a:lnTo>
                      <a:pt x="609227" y="87727"/>
                    </a:lnTo>
                    <a:cubicBezTo>
                      <a:pt x="609227" y="87727"/>
                      <a:pt x="609227" y="97446"/>
                      <a:pt x="599508" y="97446"/>
                    </a:cubicBezTo>
                    <a:cubicBezTo>
                      <a:pt x="599508" y="87727"/>
                      <a:pt x="599508" y="87727"/>
                      <a:pt x="599508" y="87727"/>
                    </a:cubicBezTo>
                    <a:cubicBezTo>
                      <a:pt x="589789" y="87727"/>
                      <a:pt x="579814" y="97446"/>
                      <a:pt x="579814" y="97446"/>
                    </a:cubicBezTo>
                    <a:lnTo>
                      <a:pt x="570095" y="97446"/>
                    </a:lnTo>
                    <a:cubicBezTo>
                      <a:pt x="570095" y="97446"/>
                      <a:pt x="560376" y="97446"/>
                      <a:pt x="560376" y="87727"/>
                    </a:cubicBezTo>
                    <a:cubicBezTo>
                      <a:pt x="560376" y="87727"/>
                      <a:pt x="560376" y="87727"/>
                      <a:pt x="560376" y="78008"/>
                    </a:cubicBezTo>
                    <a:cubicBezTo>
                      <a:pt x="550657" y="78008"/>
                      <a:pt x="550657" y="78008"/>
                      <a:pt x="550657" y="78008"/>
                    </a:cubicBezTo>
                    <a:cubicBezTo>
                      <a:pt x="550657" y="68289"/>
                      <a:pt x="540938" y="68289"/>
                      <a:pt x="540938" y="78008"/>
                    </a:cubicBezTo>
                    <a:cubicBezTo>
                      <a:pt x="536079" y="78008"/>
                      <a:pt x="530963" y="78008"/>
                      <a:pt x="527383" y="79286"/>
                    </a:cubicBezTo>
                    <a:cubicBezTo>
                      <a:pt x="523802" y="80565"/>
                      <a:pt x="521244" y="82867"/>
                      <a:pt x="521244" y="87982"/>
                    </a:cubicBezTo>
                    <a:lnTo>
                      <a:pt x="521244" y="97701"/>
                    </a:lnTo>
                    <a:cubicBezTo>
                      <a:pt x="521244" y="87982"/>
                      <a:pt x="511525" y="97701"/>
                      <a:pt x="511525" y="87982"/>
                    </a:cubicBezTo>
                    <a:cubicBezTo>
                      <a:pt x="511525" y="78263"/>
                      <a:pt x="501806" y="78263"/>
                      <a:pt x="501806" y="78263"/>
                    </a:cubicBezTo>
                    <a:cubicBezTo>
                      <a:pt x="491832" y="78263"/>
                      <a:pt x="482113" y="87982"/>
                      <a:pt x="482113" y="78263"/>
                    </a:cubicBezTo>
                    <a:cubicBezTo>
                      <a:pt x="482113" y="78263"/>
                      <a:pt x="472394" y="78263"/>
                      <a:pt x="472394" y="68544"/>
                    </a:cubicBezTo>
                    <a:lnTo>
                      <a:pt x="472394" y="78263"/>
                    </a:lnTo>
                    <a:cubicBezTo>
                      <a:pt x="462675" y="87982"/>
                      <a:pt x="452700" y="78263"/>
                      <a:pt x="452700" y="78263"/>
                    </a:cubicBezTo>
                    <a:cubicBezTo>
                      <a:pt x="442981" y="68544"/>
                      <a:pt x="442981" y="78263"/>
                      <a:pt x="442981" y="87982"/>
                    </a:cubicBezTo>
                    <a:cubicBezTo>
                      <a:pt x="442981" y="87982"/>
                      <a:pt x="433006" y="97701"/>
                      <a:pt x="433006" y="87982"/>
                    </a:cubicBezTo>
                    <a:lnTo>
                      <a:pt x="433006" y="78263"/>
                    </a:lnTo>
                    <a:cubicBezTo>
                      <a:pt x="423287" y="78263"/>
                      <a:pt x="413313" y="68544"/>
                      <a:pt x="413313" y="78263"/>
                    </a:cubicBezTo>
                    <a:cubicBezTo>
                      <a:pt x="413313" y="78263"/>
                      <a:pt x="403594" y="78263"/>
                      <a:pt x="393619" y="78263"/>
                    </a:cubicBezTo>
                    <a:cubicBezTo>
                      <a:pt x="393619" y="78263"/>
                      <a:pt x="403594" y="78263"/>
                      <a:pt x="393619" y="68544"/>
                    </a:cubicBezTo>
                    <a:cubicBezTo>
                      <a:pt x="388759" y="68544"/>
                      <a:pt x="388759" y="65987"/>
                      <a:pt x="388759" y="63685"/>
                    </a:cubicBezTo>
                    <a:cubicBezTo>
                      <a:pt x="388759" y="61383"/>
                      <a:pt x="388759" y="58825"/>
                      <a:pt x="383900" y="58825"/>
                    </a:cubicBezTo>
                    <a:cubicBezTo>
                      <a:pt x="383900" y="58825"/>
                      <a:pt x="374181" y="58825"/>
                      <a:pt x="364206" y="58825"/>
                    </a:cubicBezTo>
                    <a:cubicBezTo>
                      <a:pt x="364206" y="58825"/>
                      <a:pt x="354487" y="58825"/>
                      <a:pt x="344512" y="58825"/>
                    </a:cubicBezTo>
                    <a:cubicBezTo>
                      <a:pt x="344512" y="58825"/>
                      <a:pt x="324819" y="58825"/>
                      <a:pt x="324819" y="49106"/>
                    </a:cubicBezTo>
                    <a:cubicBezTo>
                      <a:pt x="324819" y="49106"/>
                      <a:pt x="315100" y="49106"/>
                      <a:pt x="305125" y="49106"/>
                    </a:cubicBezTo>
                    <a:cubicBezTo>
                      <a:pt x="305125" y="49106"/>
                      <a:pt x="295406" y="49106"/>
                      <a:pt x="285431" y="49106"/>
                    </a:cubicBezTo>
                    <a:cubicBezTo>
                      <a:pt x="285431" y="49106"/>
                      <a:pt x="275712" y="39387"/>
                      <a:pt x="265737" y="39387"/>
                    </a:cubicBezTo>
                    <a:cubicBezTo>
                      <a:pt x="256018" y="39387"/>
                      <a:pt x="246044" y="49106"/>
                      <a:pt x="236325" y="39387"/>
                    </a:cubicBezTo>
                    <a:cubicBezTo>
                      <a:pt x="226606" y="39387"/>
                      <a:pt x="226606" y="39387"/>
                      <a:pt x="216631" y="39387"/>
                    </a:cubicBezTo>
                    <a:cubicBezTo>
                      <a:pt x="206656" y="49106"/>
                      <a:pt x="196937" y="49106"/>
                      <a:pt x="187218" y="49106"/>
                    </a:cubicBezTo>
                    <a:cubicBezTo>
                      <a:pt x="177499" y="49106"/>
                      <a:pt x="177499" y="49106"/>
                      <a:pt x="167525" y="49106"/>
                    </a:cubicBezTo>
                    <a:cubicBezTo>
                      <a:pt x="157550" y="49106"/>
                      <a:pt x="157550" y="49106"/>
                      <a:pt x="157550" y="58825"/>
                    </a:cubicBezTo>
                    <a:cubicBezTo>
                      <a:pt x="147831" y="58825"/>
                      <a:pt x="147831" y="68544"/>
                      <a:pt x="137856" y="68544"/>
                    </a:cubicBezTo>
                    <a:cubicBezTo>
                      <a:pt x="137856" y="78263"/>
                      <a:pt x="128137" y="78263"/>
                      <a:pt x="118162" y="78263"/>
                    </a:cubicBezTo>
                    <a:cubicBezTo>
                      <a:pt x="118162" y="68544"/>
                      <a:pt x="108443" y="68544"/>
                      <a:pt x="108443" y="68544"/>
                    </a:cubicBezTo>
                    <a:cubicBezTo>
                      <a:pt x="108443" y="68544"/>
                      <a:pt x="98724" y="68544"/>
                      <a:pt x="98724" y="78263"/>
                    </a:cubicBezTo>
                    <a:lnTo>
                      <a:pt x="98724" y="87982"/>
                    </a:lnTo>
                    <a:cubicBezTo>
                      <a:pt x="98724" y="87982"/>
                      <a:pt x="108443" y="97701"/>
                      <a:pt x="98724" y="97701"/>
                    </a:cubicBezTo>
                    <a:cubicBezTo>
                      <a:pt x="98724" y="107420"/>
                      <a:pt x="108443" y="107420"/>
                      <a:pt x="108443" y="117395"/>
                    </a:cubicBezTo>
                    <a:cubicBezTo>
                      <a:pt x="108443" y="117395"/>
                      <a:pt x="118162" y="117395"/>
                      <a:pt x="118162" y="127114"/>
                    </a:cubicBezTo>
                    <a:cubicBezTo>
                      <a:pt x="118162" y="127114"/>
                      <a:pt x="128137" y="127114"/>
                      <a:pt x="128137" y="136833"/>
                    </a:cubicBezTo>
                    <a:cubicBezTo>
                      <a:pt x="128137" y="146552"/>
                      <a:pt x="137856" y="146552"/>
                      <a:pt x="137856" y="146552"/>
                    </a:cubicBezTo>
                    <a:cubicBezTo>
                      <a:pt x="147575" y="156271"/>
                      <a:pt x="147575" y="156271"/>
                      <a:pt x="137856" y="156271"/>
                    </a:cubicBezTo>
                    <a:cubicBezTo>
                      <a:pt x="128137" y="156271"/>
                      <a:pt x="137856" y="165990"/>
                      <a:pt x="137856" y="165990"/>
                    </a:cubicBezTo>
                    <a:cubicBezTo>
                      <a:pt x="147575" y="175709"/>
                      <a:pt x="147575" y="185684"/>
                      <a:pt x="147575" y="185684"/>
                    </a:cubicBezTo>
                    <a:cubicBezTo>
                      <a:pt x="137856" y="195403"/>
                      <a:pt x="147575" y="205377"/>
                      <a:pt x="127881" y="205377"/>
                    </a:cubicBezTo>
                    <a:cubicBezTo>
                      <a:pt x="117907" y="205377"/>
                      <a:pt x="117907" y="205377"/>
                      <a:pt x="108188" y="215096"/>
                    </a:cubicBezTo>
                    <a:cubicBezTo>
                      <a:pt x="98469" y="215096"/>
                      <a:pt x="88494" y="224815"/>
                      <a:pt x="88494" y="234790"/>
                    </a:cubicBezTo>
                    <a:cubicBezTo>
                      <a:pt x="78775" y="244509"/>
                      <a:pt x="68800" y="244509"/>
                      <a:pt x="59081" y="254484"/>
                    </a:cubicBezTo>
                    <a:cubicBezTo>
                      <a:pt x="59081" y="264203"/>
                      <a:pt x="49362" y="274177"/>
                      <a:pt x="39387" y="283896"/>
                    </a:cubicBezTo>
                    <a:cubicBezTo>
                      <a:pt x="29668" y="283896"/>
                      <a:pt x="39387" y="293615"/>
                      <a:pt x="39387" y="303590"/>
                    </a:cubicBezTo>
                    <a:cubicBezTo>
                      <a:pt x="39387" y="313309"/>
                      <a:pt x="39387" y="313309"/>
                      <a:pt x="39387" y="323284"/>
                    </a:cubicBezTo>
                    <a:cubicBezTo>
                      <a:pt x="39387" y="333003"/>
                      <a:pt x="49106" y="333003"/>
                      <a:pt x="49106" y="333003"/>
                    </a:cubicBezTo>
                    <a:lnTo>
                      <a:pt x="58825" y="342722"/>
                    </a:lnTo>
                    <a:cubicBezTo>
                      <a:pt x="49106" y="352441"/>
                      <a:pt x="49106" y="342722"/>
                      <a:pt x="39132" y="342722"/>
                    </a:cubicBezTo>
                    <a:cubicBezTo>
                      <a:pt x="39132" y="342722"/>
                      <a:pt x="39132" y="342722"/>
                      <a:pt x="29413" y="342722"/>
                    </a:cubicBezTo>
                    <a:cubicBezTo>
                      <a:pt x="29413" y="342722"/>
                      <a:pt x="29413" y="342722"/>
                      <a:pt x="29413" y="352441"/>
                    </a:cubicBezTo>
                    <a:cubicBezTo>
                      <a:pt x="19438" y="352441"/>
                      <a:pt x="19438" y="362160"/>
                      <a:pt x="19438" y="362160"/>
                    </a:cubicBezTo>
                    <a:cubicBezTo>
                      <a:pt x="9719" y="371879"/>
                      <a:pt x="19438" y="371879"/>
                      <a:pt x="9719" y="381854"/>
                    </a:cubicBezTo>
                    <a:cubicBezTo>
                      <a:pt x="9719" y="381854"/>
                      <a:pt x="0" y="381854"/>
                      <a:pt x="0" y="391573"/>
                    </a:cubicBezTo>
                    <a:cubicBezTo>
                      <a:pt x="0" y="391573"/>
                      <a:pt x="0" y="401291"/>
                      <a:pt x="0" y="411266"/>
                    </a:cubicBezTo>
                    <a:cubicBezTo>
                      <a:pt x="0" y="411266"/>
                      <a:pt x="0" y="401547"/>
                      <a:pt x="9719" y="411266"/>
                    </a:cubicBezTo>
                    <a:cubicBezTo>
                      <a:pt x="9719" y="411266"/>
                      <a:pt x="9719" y="411266"/>
                      <a:pt x="9719" y="420985"/>
                    </a:cubicBezTo>
                    <a:cubicBezTo>
                      <a:pt x="19438" y="420985"/>
                      <a:pt x="19438" y="430704"/>
                      <a:pt x="29413" y="430704"/>
                    </a:cubicBezTo>
                    <a:cubicBezTo>
                      <a:pt x="29413" y="430704"/>
                      <a:pt x="39132" y="430704"/>
                      <a:pt x="39132" y="440423"/>
                    </a:cubicBezTo>
                    <a:cubicBezTo>
                      <a:pt x="39132" y="440423"/>
                      <a:pt x="48851" y="440423"/>
                      <a:pt x="58825" y="440423"/>
                    </a:cubicBezTo>
                    <a:cubicBezTo>
                      <a:pt x="68800" y="440423"/>
                      <a:pt x="58825" y="450142"/>
                      <a:pt x="58825" y="460117"/>
                    </a:cubicBezTo>
                    <a:cubicBezTo>
                      <a:pt x="68800" y="460117"/>
                      <a:pt x="68800" y="450398"/>
                      <a:pt x="68800" y="450398"/>
                    </a:cubicBezTo>
                    <a:cubicBezTo>
                      <a:pt x="78519" y="450398"/>
                      <a:pt x="78519" y="460117"/>
                      <a:pt x="78519" y="450398"/>
                    </a:cubicBezTo>
                    <a:cubicBezTo>
                      <a:pt x="88238" y="440679"/>
                      <a:pt x="88238" y="440679"/>
                      <a:pt x="98213" y="440679"/>
                    </a:cubicBezTo>
                    <a:cubicBezTo>
                      <a:pt x="98213" y="450398"/>
                      <a:pt x="98213" y="450398"/>
                      <a:pt x="107932" y="450398"/>
                    </a:cubicBezTo>
                    <a:cubicBezTo>
                      <a:pt x="117651" y="450398"/>
                      <a:pt x="117651" y="450398"/>
                      <a:pt x="127626" y="450398"/>
                    </a:cubicBezTo>
                    <a:cubicBezTo>
                      <a:pt x="127626" y="450398"/>
                      <a:pt x="137345" y="450398"/>
                      <a:pt x="147319" y="460117"/>
                    </a:cubicBezTo>
                    <a:lnTo>
                      <a:pt x="157038" y="460117"/>
                    </a:lnTo>
                    <a:cubicBezTo>
                      <a:pt x="167013" y="460117"/>
                      <a:pt x="167013" y="460117"/>
                      <a:pt x="176732" y="460117"/>
                    </a:cubicBezTo>
                    <a:cubicBezTo>
                      <a:pt x="186451" y="460117"/>
                      <a:pt x="186451" y="460117"/>
                      <a:pt x="196426" y="460117"/>
                    </a:cubicBezTo>
                    <a:cubicBezTo>
                      <a:pt x="206145" y="460117"/>
                      <a:pt x="206145" y="460117"/>
                      <a:pt x="216119" y="460117"/>
                    </a:cubicBezTo>
                    <a:cubicBezTo>
                      <a:pt x="216119" y="469836"/>
                      <a:pt x="225838" y="469836"/>
                      <a:pt x="225838" y="469836"/>
                    </a:cubicBezTo>
                    <a:cubicBezTo>
                      <a:pt x="235557" y="479555"/>
                      <a:pt x="235557" y="479555"/>
                      <a:pt x="245532" y="479555"/>
                    </a:cubicBezTo>
                    <a:cubicBezTo>
                      <a:pt x="255507" y="479555"/>
                      <a:pt x="255507" y="469836"/>
                      <a:pt x="255507" y="469836"/>
                    </a:cubicBezTo>
                    <a:cubicBezTo>
                      <a:pt x="265226" y="460117"/>
                      <a:pt x="275201" y="460117"/>
                      <a:pt x="284920" y="460117"/>
                    </a:cubicBezTo>
                    <a:cubicBezTo>
                      <a:pt x="284920" y="460117"/>
                      <a:pt x="294639" y="460117"/>
                      <a:pt x="304613" y="460117"/>
                    </a:cubicBezTo>
                    <a:cubicBezTo>
                      <a:pt x="304613" y="460117"/>
                      <a:pt x="314588" y="450398"/>
                      <a:pt x="324307" y="450398"/>
                    </a:cubicBezTo>
                    <a:cubicBezTo>
                      <a:pt x="334026" y="450398"/>
                      <a:pt x="344001" y="450398"/>
                      <a:pt x="344001" y="450398"/>
                    </a:cubicBezTo>
                    <a:cubicBezTo>
                      <a:pt x="344001" y="440679"/>
                      <a:pt x="344001" y="430704"/>
                      <a:pt x="353976" y="430704"/>
                    </a:cubicBezTo>
                    <a:lnTo>
                      <a:pt x="363695" y="430704"/>
                    </a:lnTo>
                    <a:cubicBezTo>
                      <a:pt x="373414" y="430704"/>
                      <a:pt x="373414" y="420985"/>
                      <a:pt x="383388" y="420985"/>
                    </a:cubicBezTo>
                    <a:cubicBezTo>
                      <a:pt x="383388" y="411266"/>
                      <a:pt x="393107" y="430704"/>
                      <a:pt x="393107" y="420985"/>
                    </a:cubicBezTo>
                    <a:cubicBezTo>
                      <a:pt x="393107" y="411266"/>
                      <a:pt x="383388" y="411266"/>
                      <a:pt x="393107" y="411266"/>
                    </a:cubicBezTo>
                    <a:cubicBezTo>
                      <a:pt x="393107" y="411266"/>
                      <a:pt x="412801" y="420985"/>
                      <a:pt x="412801" y="411266"/>
                    </a:cubicBezTo>
                    <a:lnTo>
                      <a:pt x="422520" y="411266"/>
                    </a:lnTo>
                    <a:cubicBezTo>
                      <a:pt x="432239" y="411266"/>
                      <a:pt x="432239" y="411266"/>
                      <a:pt x="432239" y="411266"/>
                    </a:cubicBezTo>
                    <a:cubicBezTo>
                      <a:pt x="442214" y="401547"/>
                      <a:pt x="442214" y="411266"/>
                      <a:pt x="442214" y="401547"/>
                    </a:cubicBezTo>
                    <a:cubicBezTo>
                      <a:pt x="451933" y="401547"/>
                      <a:pt x="451933" y="401547"/>
                      <a:pt x="451933" y="401547"/>
                    </a:cubicBezTo>
                    <a:cubicBezTo>
                      <a:pt x="461652" y="411266"/>
                      <a:pt x="461652" y="401547"/>
                      <a:pt x="471626" y="411266"/>
                    </a:cubicBezTo>
                    <a:lnTo>
                      <a:pt x="481345" y="411266"/>
                    </a:lnTo>
                    <a:cubicBezTo>
                      <a:pt x="491064" y="420985"/>
                      <a:pt x="501039" y="420985"/>
                      <a:pt x="501039" y="430960"/>
                    </a:cubicBezTo>
                    <a:cubicBezTo>
                      <a:pt x="510758" y="430960"/>
                      <a:pt x="510758" y="430960"/>
                      <a:pt x="510758" y="430960"/>
                    </a:cubicBezTo>
                    <a:cubicBezTo>
                      <a:pt x="510758" y="430960"/>
                      <a:pt x="520477" y="421241"/>
                      <a:pt x="520477" y="430960"/>
                    </a:cubicBezTo>
                    <a:cubicBezTo>
                      <a:pt x="520477" y="440679"/>
                      <a:pt x="520477" y="440679"/>
                      <a:pt x="520477" y="440679"/>
                    </a:cubicBezTo>
                    <a:cubicBezTo>
                      <a:pt x="530196" y="430960"/>
                      <a:pt x="530196" y="450398"/>
                      <a:pt x="530196" y="440679"/>
                    </a:cubicBezTo>
                    <a:cubicBezTo>
                      <a:pt x="530196" y="440679"/>
                      <a:pt x="532754" y="440679"/>
                      <a:pt x="535056" y="439400"/>
                    </a:cubicBezTo>
                    <a:cubicBezTo>
                      <a:pt x="537613" y="438121"/>
                      <a:pt x="539915" y="435819"/>
                      <a:pt x="539915" y="430704"/>
                    </a:cubicBezTo>
                    <a:cubicBezTo>
                      <a:pt x="539915" y="430704"/>
                      <a:pt x="549634" y="440423"/>
                      <a:pt x="559609" y="440423"/>
                    </a:cubicBezTo>
                    <a:cubicBezTo>
                      <a:pt x="559609" y="440423"/>
                      <a:pt x="579302" y="469836"/>
                      <a:pt x="579302" y="460117"/>
                    </a:cubicBezTo>
                    <a:cubicBezTo>
                      <a:pt x="589277" y="450398"/>
                      <a:pt x="598996" y="469836"/>
                      <a:pt x="598996" y="469836"/>
                    </a:cubicBezTo>
                    <a:cubicBezTo>
                      <a:pt x="589277" y="469836"/>
                      <a:pt x="598996" y="479555"/>
                      <a:pt x="598996" y="479555"/>
                    </a:cubicBezTo>
                    <a:lnTo>
                      <a:pt x="598996" y="489274"/>
                    </a:lnTo>
                    <a:cubicBezTo>
                      <a:pt x="598996" y="498993"/>
                      <a:pt x="589277" y="498993"/>
                      <a:pt x="589277" y="498993"/>
                    </a:cubicBezTo>
                    <a:cubicBezTo>
                      <a:pt x="598996" y="508712"/>
                      <a:pt x="598996" y="508712"/>
                      <a:pt x="598996" y="508712"/>
                    </a:cubicBezTo>
                    <a:cubicBezTo>
                      <a:pt x="608715" y="508712"/>
                      <a:pt x="618690" y="528406"/>
                      <a:pt x="618690" y="528406"/>
                    </a:cubicBezTo>
                    <a:cubicBezTo>
                      <a:pt x="628665" y="528406"/>
                      <a:pt x="628665" y="518687"/>
                      <a:pt x="628665" y="518687"/>
                    </a:cubicBezTo>
                    <a:lnTo>
                      <a:pt x="638384" y="528406"/>
                    </a:lnTo>
                    <a:cubicBezTo>
                      <a:pt x="638384" y="528406"/>
                      <a:pt x="628665" y="528406"/>
                      <a:pt x="628665" y="538124"/>
                    </a:cubicBezTo>
                    <a:cubicBezTo>
                      <a:pt x="628665" y="538124"/>
                      <a:pt x="638384" y="547843"/>
                      <a:pt x="628665" y="547843"/>
                    </a:cubicBezTo>
                    <a:lnTo>
                      <a:pt x="638384" y="547843"/>
                    </a:lnTo>
                    <a:cubicBezTo>
                      <a:pt x="638384" y="557562"/>
                      <a:pt x="638384" y="557562"/>
                      <a:pt x="638384" y="557562"/>
                    </a:cubicBezTo>
                    <a:cubicBezTo>
                      <a:pt x="638384" y="567281"/>
                      <a:pt x="648103" y="567281"/>
                      <a:pt x="648103" y="567281"/>
                    </a:cubicBezTo>
                    <a:cubicBezTo>
                      <a:pt x="648103" y="567281"/>
                      <a:pt x="648103" y="567281"/>
                      <a:pt x="657822" y="567281"/>
                    </a:cubicBezTo>
                    <a:lnTo>
                      <a:pt x="667541" y="577000"/>
                    </a:lnTo>
                    <a:cubicBezTo>
                      <a:pt x="667541" y="586719"/>
                      <a:pt x="677260" y="596694"/>
                      <a:pt x="677260" y="606413"/>
                    </a:cubicBezTo>
                    <a:cubicBezTo>
                      <a:pt x="677260" y="616132"/>
                      <a:pt x="677260" y="616132"/>
                      <a:pt x="687234" y="616132"/>
                    </a:cubicBezTo>
                    <a:cubicBezTo>
                      <a:pt x="687234" y="616132"/>
                      <a:pt x="687234" y="616132"/>
                      <a:pt x="687234" y="625851"/>
                    </a:cubicBezTo>
                    <a:cubicBezTo>
                      <a:pt x="687234" y="625851"/>
                      <a:pt x="696953" y="616132"/>
                      <a:pt x="696953" y="625851"/>
                    </a:cubicBezTo>
                    <a:cubicBezTo>
                      <a:pt x="696953" y="625851"/>
                      <a:pt x="706672" y="635570"/>
                      <a:pt x="706672" y="625851"/>
                    </a:cubicBezTo>
                    <a:cubicBezTo>
                      <a:pt x="706672" y="625851"/>
                      <a:pt x="706672" y="635570"/>
                      <a:pt x="716391" y="635570"/>
                    </a:cubicBezTo>
                    <a:lnTo>
                      <a:pt x="716391" y="645289"/>
                    </a:lnTo>
                    <a:cubicBezTo>
                      <a:pt x="716391" y="645289"/>
                      <a:pt x="722785" y="645289"/>
                      <a:pt x="725343" y="650404"/>
                    </a:cubicBezTo>
                    <a:cubicBezTo>
                      <a:pt x="731481" y="644522"/>
                      <a:pt x="736085" y="635314"/>
                      <a:pt x="736085" y="635314"/>
                    </a:cubicBezTo>
                    <a:lnTo>
                      <a:pt x="736085" y="625595"/>
                    </a:lnTo>
                    <a:cubicBezTo>
                      <a:pt x="740945" y="625595"/>
                      <a:pt x="743502" y="623038"/>
                      <a:pt x="744781" y="620736"/>
                    </a:cubicBezTo>
                    <a:cubicBezTo>
                      <a:pt x="746060" y="618178"/>
                      <a:pt x="746060" y="615876"/>
                      <a:pt x="746060" y="615876"/>
                    </a:cubicBezTo>
                    <a:cubicBezTo>
                      <a:pt x="736341" y="606157"/>
                      <a:pt x="746060" y="606157"/>
                      <a:pt x="755779" y="596183"/>
                    </a:cubicBezTo>
                    <a:lnTo>
                      <a:pt x="795166" y="596183"/>
                    </a:lnTo>
                    <a:cubicBezTo>
                      <a:pt x="804885" y="596183"/>
                      <a:pt x="804885" y="596183"/>
                      <a:pt x="804885" y="596183"/>
                    </a:cubicBezTo>
                    <a:cubicBezTo>
                      <a:pt x="814860" y="596183"/>
                      <a:pt x="814860" y="596183"/>
                      <a:pt x="814860" y="596183"/>
                    </a:cubicBezTo>
                    <a:cubicBezTo>
                      <a:pt x="814860" y="596183"/>
                      <a:pt x="834554" y="605902"/>
                      <a:pt x="834554" y="586464"/>
                    </a:cubicBezTo>
                    <a:cubicBezTo>
                      <a:pt x="834554" y="586464"/>
                      <a:pt x="824835" y="576745"/>
                      <a:pt x="834554" y="576745"/>
                    </a:cubicBezTo>
                    <a:cubicBezTo>
                      <a:pt x="834554" y="586464"/>
                      <a:pt x="844273" y="596438"/>
                      <a:pt x="844273" y="596438"/>
                    </a:cubicBezTo>
                    <a:cubicBezTo>
                      <a:pt x="853992" y="596438"/>
                      <a:pt x="853992" y="606157"/>
                      <a:pt x="853992" y="606157"/>
                    </a:cubicBezTo>
                    <a:cubicBezTo>
                      <a:pt x="863711" y="596438"/>
                      <a:pt x="873685" y="606157"/>
                      <a:pt x="883404" y="606157"/>
                    </a:cubicBezTo>
                    <a:cubicBezTo>
                      <a:pt x="883404" y="615876"/>
                      <a:pt x="863711" y="615876"/>
                      <a:pt x="863711" y="606157"/>
                    </a:cubicBezTo>
                    <a:lnTo>
                      <a:pt x="804885" y="606157"/>
                    </a:lnTo>
                    <a:cubicBezTo>
                      <a:pt x="804885" y="606157"/>
                      <a:pt x="814860" y="606157"/>
                      <a:pt x="814860" y="615876"/>
                    </a:cubicBezTo>
                    <a:cubicBezTo>
                      <a:pt x="814860" y="606157"/>
                      <a:pt x="824579" y="606157"/>
                      <a:pt x="834554" y="615876"/>
                    </a:cubicBezTo>
                    <a:lnTo>
                      <a:pt x="844273" y="615876"/>
                    </a:lnTo>
                    <a:cubicBezTo>
                      <a:pt x="844273" y="615876"/>
                      <a:pt x="853992" y="615876"/>
                      <a:pt x="853992" y="625595"/>
                    </a:cubicBezTo>
                    <a:lnTo>
                      <a:pt x="834298" y="625595"/>
                    </a:lnTo>
                    <a:cubicBezTo>
                      <a:pt x="844017" y="625595"/>
                      <a:pt x="844017" y="635314"/>
                      <a:pt x="844017" y="635314"/>
                    </a:cubicBezTo>
                    <a:lnTo>
                      <a:pt x="853736" y="635314"/>
                    </a:lnTo>
                    <a:cubicBezTo>
                      <a:pt x="863455" y="635314"/>
                      <a:pt x="863455" y="645033"/>
                      <a:pt x="873430" y="645033"/>
                    </a:cubicBezTo>
                    <a:cubicBezTo>
                      <a:pt x="863455" y="645033"/>
                      <a:pt x="873430" y="654752"/>
                      <a:pt x="883149" y="654752"/>
                    </a:cubicBezTo>
                    <a:cubicBezTo>
                      <a:pt x="892868" y="654752"/>
                      <a:pt x="892868" y="654752"/>
                      <a:pt x="902842" y="645033"/>
                    </a:cubicBezTo>
                    <a:cubicBezTo>
                      <a:pt x="912817" y="645033"/>
                      <a:pt x="942230" y="654752"/>
                      <a:pt x="932255" y="645033"/>
                    </a:cubicBezTo>
                    <a:cubicBezTo>
                      <a:pt x="941974" y="645033"/>
                      <a:pt x="941974" y="645033"/>
                      <a:pt x="941974" y="645033"/>
                    </a:cubicBezTo>
                    <a:cubicBezTo>
                      <a:pt x="951693" y="645033"/>
                      <a:pt x="951693" y="645033"/>
                      <a:pt x="951693" y="635314"/>
                    </a:cubicBezTo>
                    <a:cubicBezTo>
                      <a:pt x="951693" y="645033"/>
                      <a:pt x="951693" y="645033"/>
                      <a:pt x="951693" y="645033"/>
                    </a:cubicBezTo>
                    <a:cubicBezTo>
                      <a:pt x="951693" y="645033"/>
                      <a:pt x="961668" y="645033"/>
                      <a:pt x="961668" y="654752"/>
                    </a:cubicBezTo>
                    <a:cubicBezTo>
                      <a:pt x="961668" y="645033"/>
                      <a:pt x="961668" y="654752"/>
                      <a:pt x="971387" y="654752"/>
                    </a:cubicBezTo>
                    <a:cubicBezTo>
                      <a:pt x="971387" y="654752"/>
                      <a:pt x="971387" y="654752"/>
                      <a:pt x="981106" y="654752"/>
                    </a:cubicBezTo>
                    <a:cubicBezTo>
                      <a:pt x="976246" y="650148"/>
                      <a:pt x="978548" y="645289"/>
                      <a:pt x="981873" y="643754"/>
                    </a:cubicBezTo>
                    <a:lnTo>
                      <a:pt x="984431" y="630966"/>
                    </a:lnTo>
                    <a:lnTo>
                      <a:pt x="992615" y="635314"/>
                    </a:lnTo>
                    <a:close/>
                    <a:moveTo>
                      <a:pt x="801816" y="585441"/>
                    </a:moveTo>
                    <a:cubicBezTo>
                      <a:pt x="799258" y="584418"/>
                      <a:pt x="796445" y="582116"/>
                      <a:pt x="796189" y="577512"/>
                    </a:cubicBezTo>
                    <a:cubicBezTo>
                      <a:pt x="796445" y="579814"/>
                      <a:pt x="797980" y="584418"/>
                      <a:pt x="805908" y="576489"/>
                    </a:cubicBezTo>
                    <a:cubicBezTo>
                      <a:pt x="807954" y="576489"/>
                      <a:pt x="808722" y="576745"/>
                      <a:pt x="808722" y="577512"/>
                    </a:cubicBezTo>
                    <a:cubicBezTo>
                      <a:pt x="808722" y="579046"/>
                      <a:pt x="805141" y="581860"/>
                      <a:pt x="801816" y="585441"/>
                    </a:cubicBezTo>
                    <a:close/>
                    <a:moveTo>
                      <a:pt x="825602" y="556795"/>
                    </a:moveTo>
                    <a:lnTo>
                      <a:pt x="825602" y="547076"/>
                    </a:lnTo>
                    <a:cubicBezTo>
                      <a:pt x="825602" y="542217"/>
                      <a:pt x="825602" y="539659"/>
                      <a:pt x="824323" y="538380"/>
                    </a:cubicBezTo>
                    <a:cubicBezTo>
                      <a:pt x="823044" y="537101"/>
                      <a:pt x="820742" y="537101"/>
                      <a:pt x="815627" y="537101"/>
                    </a:cubicBezTo>
                    <a:cubicBezTo>
                      <a:pt x="825346" y="537101"/>
                      <a:pt x="825346" y="537101"/>
                      <a:pt x="825346" y="537101"/>
                    </a:cubicBezTo>
                    <a:cubicBezTo>
                      <a:pt x="825346" y="546820"/>
                      <a:pt x="835065" y="546820"/>
                      <a:pt x="835065" y="546820"/>
                    </a:cubicBezTo>
                    <a:cubicBezTo>
                      <a:pt x="825602" y="556284"/>
                      <a:pt x="825346" y="556539"/>
                      <a:pt x="833786" y="556539"/>
                    </a:cubicBezTo>
                    <a:lnTo>
                      <a:pt x="825602" y="556539"/>
                    </a:lnTo>
                    <a:close/>
                    <a:moveTo>
                      <a:pt x="835832" y="575977"/>
                    </a:moveTo>
                    <a:cubicBezTo>
                      <a:pt x="837623" y="574187"/>
                      <a:pt x="844017" y="566514"/>
                      <a:pt x="835321" y="566514"/>
                    </a:cubicBezTo>
                    <a:cubicBezTo>
                      <a:pt x="831996" y="566514"/>
                      <a:pt x="830973" y="565491"/>
                      <a:pt x="830973" y="563957"/>
                    </a:cubicBezTo>
                    <a:cubicBezTo>
                      <a:pt x="830973" y="561143"/>
                      <a:pt x="835321" y="556795"/>
                      <a:pt x="835321" y="556795"/>
                    </a:cubicBezTo>
                    <a:cubicBezTo>
                      <a:pt x="845040" y="556795"/>
                      <a:pt x="835321" y="566514"/>
                      <a:pt x="835321" y="566514"/>
                    </a:cubicBezTo>
                    <a:cubicBezTo>
                      <a:pt x="845040" y="566514"/>
                      <a:pt x="845296" y="566514"/>
                      <a:pt x="835832" y="57597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65" name="Uganda">
                <a:extLst>
                  <a:ext uri="{FF2B5EF4-FFF2-40B4-BE49-F238E27FC236}">
                    <a16:creationId xmlns:a16="http://schemas.microsoft.com/office/drawing/2014/main" id="{5D6EA689-BF6F-E349-1A59-6A854C6F5981}"/>
                  </a:ext>
                </a:extLst>
              </p:cNvPr>
              <p:cNvSpPr>
                <a:spLocks/>
              </p:cNvSpPr>
              <p:nvPr/>
            </p:nvSpPr>
            <p:spPr bwMode="auto">
              <a:xfrm>
                <a:off x="8463343" y="4868069"/>
                <a:ext cx="107023" cy="131028"/>
              </a:xfrm>
              <a:custGeom>
                <a:avLst/>
                <a:gdLst/>
                <a:ahLst/>
                <a:cxnLst>
                  <a:cxn ang="0">
                    <a:pos x="52" y="22"/>
                  </a:cxn>
                  <a:cxn ang="0">
                    <a:pos x="52" y="18"/>
                  </a:cxn>
                  <a:cxn ang="0">
                    <a:pos x="50" y="15"/>
                  </a:cxn>
                  <a:cxn ang="0">
                    <a:pos x="47" y="10"/>
                  </a:cxn>
                  <a:cxn ang="0">
                    <a:pos x="47" y="5"/>
                  </a:cxn>
                  <a:cxn ang="0">
                    <a:pos x="45" y="4"/>
                  </a:cxn>
                  <a:cxn ang="0">
                    <a:pos x="44" y="2"/>
                  </a:cxn>
                  <a:cxn ang="0">
                    <a:pos x="39" y="5"/>
                  </a:cxn>
                  <a:cxn ang="0">
                    <a:pos x="32" y="4"/>
                  </a:cxn>
                  <a:cxn ang="0">
                    <a:pos x="25" y="7"/>
                  </a:cxn>
                  <a:cxn ang="0">
                    <a:pos x="21" y="5"/>
                  </a:cxn>
                  <a:cxn ang="0">
                    <a:pos x="13" y="8"/>
                  </a:cxn>
                  <a:cxn ang="0">
                    <a:pos x="12" y="13"/>
                  </a:cxn>
                  <a:cxn ang="0">
                    <a:pos x="12" y="19"/>
                  </a:cxn>
                  <a:cxn ang="0">
                    <a:pos x="14" y="20"/>
                  </a:cxn>
                  <a:cxn ang="0">
                    <a:pos x="17" y="23"/>
                  </a:cxn>
                  <a:cxn ang="0">
                    <a:pos x="8" y="33"/>
                  </a:cxn>
                  <a:cxn ang="0">
                    <a:pos x="7" y="35"/>
                  </a:cxn>
                  <a:cxn ang="0">
                    <a:pos x="3" y="43"/>
                  </a:cxn>
                  <a:cxn ang="0">
                    <a:pos x="1" y="50"/>
                  </a:cxn>
                  <a:cxn ang="0">
                    <a:pos x="1" y="55"/>
                  </a:cxn>
                  <a:cxn ang="0">
                    <a:pos x="1" y="61"/>
                  </a:cxn>
                  <a:cxn ang="0">
                    <a:pos x="4" y="62"/>
                  </a:cxn>
                  <a:cxn ang="0">
                    <a:pos x="7" y="60"/>
                  </a:cxn>
                  <a:cxn ang="0">
                    <a:pos x="9" y="58"/>
                  </a:cxn>
                  <a:cxn ang="0">
                    <a:pos x="22" y="57"/>
                  </a:cxn>
                  <a:cxn ang="0">
                    <a:pos x="22" y="53"/>
                  </a:cxn>
                  <a:cxn ang="0">
                    <a:pos x="24" y="50"/>
                  </a:cxn>
                  <a:cxn ang="0">
                    <a:pos x="24" y="47"/>
                  </a:cxn>
                  <a:cxn ang="0">
                    <a:pos x="27" y="47"/>
                  </a:cxn>
                  <a:cxn ang="0">
                    <a:pos x="28" y="47"/>
                  </a:cxn>
                  <a:cxn ang="0">
                    <a:pos x="28" y="46"/>
                  </a:cxn>
                  <a:cxn ang="0">
                    <a:pos x="30" y="46"/>
                  </a:cxn>
                  <a:cxn ang="0">
                    <a:pos x="30" y="44"/>
                  </a:cxn>
                  <a:cxn ang="0">
                    <a:pos x="31" y="44"/>
                  </a:cxn>
                  <a:cxn ang="0">
                    <a:pos x="31" y="45"/>
                  </a:cxn>
                  <a:cxn ang="0">
                    <a:pos x="33" y="44"/>
                  </a:cxn>
                  <a:cxn ang="0">
                    <a:pos x="34" y="44"/>
                  </a:cxn>
                  <a:cxn ang="0">
                    <a:pos x="36" y="42"/>
                  </a:cxn>
                  <a:cxn ang="0">
                    <a:pos x="37" y="41"/>
                  </a:cxn>
                  <a:cxn ang="0">
                    <a:pos x="37" y="42"/>
                  </a:cxn>
                  <a:cxn ang="0">
                    <a:pos x="38" y="43"/>
                  </a:cxn>
                  <a:cxn ang="0">
                    <a:pos x="39" y="44"/>
                  </a:cxn>
                  <a:cxn ang="0">
                    <a:pos x="40" y="43"/>
                  </a:cxn>
                  <a:cxn ang="0">
                    <a:pos x="41" y="44"/>
                  </a:cxn>
                  <a:cxn ang="0">
                    <a:pos x="42" y="44"/>
                  </a:cxn>
                  <a:cxn ang="0">
                    <a:pos x="45" y="41"/>
                  </a:cxn>
                  <a:cxn ang="0">
                    <a:pos x="46" y="38"/>
                  </a:cxn>
                  <a:cxn ang="0">
                    <a:pos x="50" y="33"/>
                  </a:cxn>
                  <a:cxn ang="0">
                    <a:pos x="52" y="31"/>
                  </a:cxn>
                  <a:cxn ang="0">
                    <a:pos x="53" y="27"/>
                  </a:cxn>
                </a:cxnLst>
                <a:rect l="0" t="0" r="r" b="b"/>
                <a:pathLst>
                  <a:path w="53" h="62">
                    <a:moveTo>
                      <a:pt x="53" y="25"/>
                    </a:moveTo>
                    <a:cubicBezTo>
                      <a:pt x="53" y="24"/>
                      <a:pt x="53" y="24"/>
                      <a:pt x="53" y="23"/>
                    </a:cubicBezTo>
                    <a:cubicBezTo>
                      <a:pt x="53" y="23"/>
                      <a:pt x="53" y="22"/>
                      <a:pt x="52" y="22"/>
                    </a:cubicBezTo>
                    <a:cubicBezTo>
                      <a:pt x="52" y="21"/>
                      <a:pt x="52" y="20"/>
                      <a:pt x="52" y="19"/>
                    </a:cubicBezTo>
                    <a:cubicBezTo>
                      <a:pt x="53" y="19"/>
                      <a:pt x="52" y="19"/>
                      <a:pt x="52" y="19"/>
                    </a:cubicBezTo>
                    <a:cubicBezTo>
                      <a:pt x="52" y="18"/>
                      <a:pt x="52" y="18"/>
                      <a:pt x="52" y="18"/>
                    </a:cubicBezTo>
                    <a:cubicBezTo>
                      <a:pt x="52" y="18"/>
                      <a:pt x="52" y="18"/>
                      <a:pt x="52" y="18"/>
                    </a:cubicBezTo>
                    <a:cubicBezTo>
                      <a:pt x="51" y="17"/>
                      <a:pt x="51" y="16"/>
                      <a:pt x="51" y="15"/>
                    </a:cubicBezTo>
                    <a:cubicBezTo>
                      <a:pt x="51" y="15"/>
                      <a:pt x="50" y="15"/>
                      <a:pt x="50" y="15"/>
                    </a:cubicBezTo>
                    <a:cubicBezTo>
                      <a:pt x="50" y="15"/>
                      <a:pt x="49" y="14"/>
                      <a:pt x="49" y="14"/>
                    </a:cubicBezTo>
                    <a:cubicBezTo>
                      <a:pt x="49" y="13"/>
                      <a:pt x="49" y="12"/>
                      <a:pt x="48" y="12"/>
                    </a:cubicBezTo>
                    <a:cubicBezTo>
                      <a:pt x="48" y="11"/>
                      <a:pt x="48" y="11"/>
                      <a:pt x="47" y="10"/>
                    </a:cubicBezTo>
                    <a:cubicBezTo>
                      <a:pt x="47" y="9"/>
                      <a:pt x="47" y="8"/>
                      <a:pt x="48" y="8"/>
                    </a:cubicBezTo>
                    <a:cubicBezTo>
                      <a:pt x="48" y="7"/>
                      <a:pt x="48" y="6"/>
                      <a:pt x="47" y="6"/>
                    </a:cubicBezTo>
                    <a:cubicBezTo>
                      <a:pt x="47" y="6"/>
                      <a:pt x="47" y="5"/>
                      <a:pt x="47" y="5"/>
                    </a:cubicBezTo>
                    <a:cubicBezTo>
                      <a:pt x="47" y="5"/>
                      <a:pt x="46" y="6"/>
                      <a:pt x="46" y="5"/>
                    </a:cubicBezTo>
                    <a:cubicBezTo>
                      <a:pt x="46" y="5"/>
                      <a:pt x="45" y="4"/>
                      <a:pt x="45" y="5"/>
                    </a:cubicBezTo>
                    <a:cubicBezTo>
                      <a:pt x="45" y="5"/>
                      <a:pt x="45" y="4"/>
                      <a:pt x="45" y="4"/>
                    </a:cubicBezTo>
                    <a:cubicBezTo>
                      <a:pt x="45" y="4"/>
                      <a:pt x="46" y="4"/>
                      <a:pt x="45" y="4"/>
                    </a:cubicBezTo>
                    <a:cubicBezTo>
                      <a:pt x="45" y="4"/>
                      <a:pt x="44" y="4"/>
                      <a:pt x="44" y="3"/>
                    </a:cubicBezTo>
                    <a:cubicBezTo>
                      <a:pt x="44" y="3"/>
                      <a:pt x="44" y="2"/>
                      <a:pt x="44" y="2"/>
                    </a:cubicBezTo>
                    <a:cubicBezTo>
                      <a:pt x="44" y="1"/>
                      <a:pt x="44" y="0"/>
                      <a:pt x="43" y="0"/>
                    </a:cubicBezTo>
                    <a:cubicBezTo>
                      <a:pt x="42" y="1"/>
                      <a:pt x="41" y="2"/>
                      <a:pt x="41" y="3"/>
                    </a:cubicBezTo>
                    <a:cubicBezTo>
                      <a:pt x="40" y="3"/>
                      <a:pt x="39" y="4"/>
                      <a:pt x="39" y="5"/>
                    </a:cubicBezTo>
                    <a:cubicBezTo>
                      <a:pt x="38" y="5"/>
                      <a:pt x="37" y="5"/>
                      <a:pt x="37" y="5"/>
                    </a:cubicBezTo>
                    <a:cubicBezTo>
                      <a:pt x="36" y="5"/>
                      <a:pt x="35" y="5"/>
                      <a:pt x="34" y="4"/>
                    </a:cubicBezTo>
                    <a:cubicBezTo>
                      <a:pt x="34" y="3"/>
                      <a:pt x="33" y="4"/>
                      <a:pt x="32" y="4"/>
                    </a:cubicBezTo>
                    <a:cubicBezTo>
                      <a:pt x="31" y="5"/>
                      <a:pt x="30" y="5"/>
                      <a:pt x="29" y="5"/>
                    </a:cubicBezTo>
                    <a:cubicBezTo>
                      <a:pt x="28" y="5"/>
                      <a:pt x="26" y="6"/>
                      <a:pt x="26" y="7"/>
                    </a:cubicBezTo>
                    <a:cubicBezTo>
                      <a:pt x="26" y="8"/>
                      <a:pt x="25" y="7"/>
                      <a:pt x="25" y="7"/>
                    </a:cubicBezTo>
                    <a:cubicBezTo>
                      <a:pt x="24" y="6"/>
                      <a:pt x="23" y="7"/>
                      <a:pt x="23" y="6"/>
                    </a:cubicBezTo>
                    <a:cubicBezTo>
                      <a:pt x="23" y="6"/>
                      <a:pt x="23" y="5"/>
                      <a:pt x="22" y="4"/>
                    </a:cubicBezTo>
                    <a:cubicBezTo>
                      <a:pt x="22" y="4"/>
                      <a:pt x="21" y="5"/>
                      <a:pt x="21" y="5"/>
                    </a:cubicBezTo>
                    <a:cubicBezTo>
                      <a:pt x="20" y="6"/>
                      <a:pt x="20" y="6"/>
                      <a:pt x="19" y="6"/>
                    </a:cubicBezTo>
                    <a:cubicBezTo>
                      <a:pt x="18" y="5"/>
                      <a:pt x="17" y="5"/>
                      <a:pt x="17" y="5"/>
                    </a:cubicBezTo>
                    <a:cubicBezTo>
                      <a:pt x="15" y="4"/>
                      <a:pt x="13" y="6"/>
                      <a:pt x="13" y="8"/>
                    </a:cubicBezTo>
                    <a:cubicBezTo>
                      <a:pt x="13" y="8"/>
                      <a:pt x="13" y="8"/>
                      <a:pt x="13" y="8"/>
                    </a:cubicBezTo>
                    <a:cubicBezTo>
                      <a:pt x="14" y="8"/>
                      <a:pt x="13" y="10"/>
                      <a:pt x="13" y="10"/>
                    </a:cubicBezTo>
                    <a:cubicBezTo>
                      <a:pt x="12" y="11"/>
                      <a:pt x="12" y="12"/>
                      <a:pt x="12" y="13"/>
                    </a:cubicBezTo>
                    <a:cubicBezTo>
                      <a:pt x="12" y="13"/>
                      <a:pt x="13" y="14"/>
                      <a:pt x="13" y="14"/>
                    </a:cubicBezTo>
                    <a:cubicBezTo>
                      <a:pt x="13" y="15"/>
                      <a:pt x="13" y="16"/>
                      <a:pt x="12" y="17"/>
                    </a:cubicBezTo>
                    <a:cubicBezTo>
                      <a:pt x="12" y="17"/>
                      <a:pt x="12" y="18"/>
                      <a:pt x="12" y="19"/>
                    </a:cubicBezTo>
                    <a:cubicBezTo>
                      <a:pt x="11" y="20"/>
                      <a:pt x="12" y="19"/>
                      <a:pt x="13" y="20"/>
                    </a:cubicBezTo>
                    <a:cubicBezTo>
                      <a:pt x="13" y="20"/>
                      <a:pt x="13" y="21"/>
                      <a:pt x="13" y="21"/>
                    </a:cubicBezTo>
                    <a:cubicBezTo>
                      <a:pt x="14" y="20"/>
                      <a:pt x="14" y="20"/>
                      <a:pt x="14" y="20"/>
                    </a:cubicBezTo>
                    <a:cubicBezTo>
                      <a:pt x="15" y="20"/>
                      <a:pt x="15" y="21"/>
                      <a:pt x="16" y="21"/>
                    </a:cubicBezTo>
                    <a:cubicBezTo>
                      <a:pt x="16" y="21"/>
                      <a:pt x="16" y="22"/>
                      <a:pt x="17" y="22"/>
                    </a:cubicBezTo>
                    <a:cubicBezTo>
                      <a:pt x="17" y="22"/>
                      <a:pt x="17" y="22"/>
                      <a:pt x="17" y="23"/>
                    </a:cubicBezTo>
                    <a:cubicBezTo>
                      <a:pt x="17" y="24"/>
                      <a:pt x="16" y="25"/>
                      <a:pt x="15" y="26"/>
                    </a:cubicBezTo>
                    <a:cubicBezTo>
                      <a:pt x="14" y="28"/>
                      <a:pt x="12" y="29"/>
                      <a:pt x="11" y="30"/>
                    </a:cubicBezTo>
                    <a:cubicBezTo>
                      <a:pt x="10" y="31"/>
                      <a:pt x="10" y="33"/>
                      <a:pt x="8" y="33"/>
                    </a:cubicBezTo>
                    <a:cubicBezTo>
                      <a:pt x="8" y="33"/>
                      <a:pt x="8" y="33"/>
                      <a:pt x="8" y="34"/>
                    </a:cubicBezTo>
                    <a:cubicBezTo>
                      <a:pt x="8" y="34"/>
                      <a:pt x="7" y="33"/>
                      <a:pt x="7" y="33"/>
                    </a:cubicBezTo>
                    <a:cubicBezTo>
                      <a:pt x="7" y="34"/>
                      <a:pt x="7" y="35"/>
                      <a:pt x="7" y="35"/>
                    </a:cubicBezTo>
                    <a:cubicBezTo>
                      <a:pt x="7" y="37"/>
                      <a:pt x="5" y="36"/>
                      <a:pt x="4" y="37"/>
                    </a:cubicBezTo>
                    <a:cubicBezTo>
                      <a:pt x="4" y="39"/>
                      <a:pt x="5" y="40"/>
                      <a:pt x="4" y="42"/>
                    </a:cubicBezTo>
                    <a:cubicBezTo>
                      <a:pt x="3" y="42"/>
                      <a:pt x="3" y="43"/>
                      <a:pt x="3" y="43"/>
                    </a:cubicBezTo>
                    <a:cubicBezTo>
                      <a:pt x="3" y="44"/>
                      <a:pt x="3" y="44"/>
                      <a:pt x="2" y="45"/>
                    </a:cubicBezTo>
                    <a:cubicBezTo>
                      <a:pt x="2" y="45"/>
                      <a:pt x="2" y="46"/>
                      <a:pt x="2" y="47"/>
                    </a:cubicBezTo>
                    <a:cubicBezTo>
                      <a:pt x="2" y="48"/>
                      <a:pt x="1" y="49"/>
                      <a:pt x="1" y="50"/>
                    </a:cubicBezTo>
                    <a:cubicBezTo>
                      <a:pt x="1" y="50"/>
                      <a:pt x="1" y="51"/>
                      <a:pt x="1" y="52"/>
                    </a:cubicBezTo>
                    <a:cubicBezTo>
                      <a:pt x="1" y="52"/>
                      <a:pt x="1" y="53"/>
                      <a:pt x="1" y="53"/>
                    </a:cubicBezTo>
                    <a:cubicBezTo>
                      <a:pt x="1" y="54"/>
                      <a:pt x="1" y="55"/>
                      <a:pt x="1" y="55"/>
                    </a:cubicBezTo>
                    <a:cubicBezTo>
                      <a:pt x="1" y="55"/>
                      <a:pt x="1" y="56"/>
                      <a:pt x="1" y="56"/>
                    </a:cubicBezTo>
                    <a:cubicBezTo>
                      <a:pt x="1" y="56"/>
                      <a:pt x="1" y="56"/>
                      <a:pt x="0" y="56"/>
                    </a:cubicBezTo>
                    <a:cubicBezTo>
                      <a:pt x="0" y="58"/>
                      <a:pt x="1" y="60"/>
                      <a:pt x="1" y="61"/>
                    </a:cubicBezTo>
                    <a:cubicBezTo>
                      <a:pt x="1" y="61"/>
                      <a:pt x="2" y="61"/>
                      <a:pt x="2" y="61"/>
                    </a:cubicBezTo>
                    <a:cubicBezTo>
                      <a:pt x="3" y="61"/>
                      <a:pt x="3" y="61"/>
                      <a:pt x="3" y="61"/>
                    </a:cubicBezTo>
                    <a:cubicBezTo>
                      <a:pt x="4" y="61"/>
                      <a:pt x="3" y="62"/>
                      <a:pt x="4" y="62"/>
                    </a:cubicBezTo>
                    <a:cubicBezTo>
                      <a:pt x="5" y="62"/>
                      <a:pt x="5" y="62"/>
                      <a:pt x="5" y="62"/>
                    </a:cubicBezTo>
                    <a:cubicBezTo>
                      <a:pt x="6" y="61"/>
                      <a:pt x="6" y="61"/>
                      <a:pt x="6" y="61"/>
                    </a:cubicBezTo>
                    <a:cubicBezTo>
                      <a:pt x="6" y="61"/>
                      <a:pt x="6" y="60"/>
                      <a:pt x="7" y="60"/>
                    </a:cubicBezTo>
                    <a:cubicBezTo>
                      <a:pt x="7" y="60"/>
                      <a:pt x="7" y="60"/>
                      <a:pt x="7" y="60"/>
                    </a:cubicBezTo>
                    <a:cubicBezTo>
                      <a:pt x="7" y="60"/>
                      <a:pt x="8" y="59"/>
                      <a:pt x="8" y="59"/>
                    </a:cubicBezTo>
                    <a:cubicBezTo>
                      <a:pt x="8" y="59"/>
                      <a:pt x="8" y="58"/>
                      <a:pt x="9" y="58"/>
                    </a:cubicBezTo>
                    <a:cubicBezTo>
                      <a:pt x="9" y="58"/>
                      <a:pt x="9" y="58"/>
                      <a:pt x="10" y="58"/>
                    </a:cubicBezTo>
                    <a:cubicBezTo>
                      <a:pt x="11" y="58"/>
                      <a:pt x="11" y="57"/>
                      <a:pt x="13" y="57"/>
                    </a:cubicBezTo>
                    <a:cubicBezTo>
                      <a:pt x="16" y="57"/>
                      <a:pt x="19" y="57"/>
                      <a:pt x="22" y="57"/>
                    </a:cubicBezTo>
                    <a:cubicBezTo>
                      <a:pt x="22" y="57"/>
                      <a:pt x="22" y="56"/>
                      <a:pt x="22" y="56"/>
                    </a:cubicBezTo>
                    <a:cubicBezTo>
                      <a:pt x="21" y="56"/>
                      <a:pt x="21" y="56"/>
                      <a:pt x="21" y="55"/>
                    </a:cubicBezTo>
                    <a:cubicBezTo>
                      <a:pt x="21" y="55"/>
                      <a:pt x="22" y="54"/>
                      <a:pt x="22" y="53"/>
                    </a:cubicBezTo>
                    <a:cubicBezTo>
                      <a:pt x="22" y="53"/>
                      <a:pt x="22" y="52"/>
                      <a:pt x="22" y="52"/>
                    </a:cubicBezTo>
                    <a:cubicBezTo>
                      <a:pt x="23" y="52"/>
                      <a:pt x="23" y="51"/>
                      <a:pt x="23" y="51"/>
                    </a:cubicBezTo>
                    <a:cubicBezTo>
                      <a:pt x="23" y="51"/>
                      <a:pt x="24" y="49"/>
                      <a:pt x="24" y="50"/>
                    </a:cubicBezTo>
                    <a:cubicBezTo>
                      <a:pt x="24" y="49"/>
                      <a:pt x="24" y="48"/>
                      <a:pt x="23" y="48"/>
                    </a:cubicBezTo>
                    <a:cubicBezTo>
                      <a:pt x="24" y="47"/>
                      <a:pt x="24" y="47"/>
                      <a:pt x="25" y="47"/>
                    </a:cubicBezTo>
                    <a:cubicBezTo>
                      <a:pt x="25" y="47"/>
                      <a:pt x="24" y="47"/>
                      <a:pt x="24" y="47"/>
                    </a:cubicBezTo>
                    <a:cubicBezTo>
                      <a:pt x="25" y="46"/>
                      <a:pt x="25" y="47"/>
                      <a:pt x="26" y="47"/>
                    </a:cubicBezTo>
                    <a:cubicBezTo>
                      <a:pt x="26" y="47"/>
                      <a:pt x="26" y="46"/>
                      <a:pt x="26" y="46"/>
                    </a:cubicBezTo>
                    <a:cubicBezTo>
                      <a:pt x="26" y="46"/>
                      <a:pt x="26" y="47"/>
                      <a:pt x="27" y="47"/>
                    </a:cubicBezTo>
                    <a:cubicBezTo>
                      <a:pt x="27" y="47"/>
                      <a:pt x="27" y="46"/>
                      <a:pt x="27" y="46"/>
                    </a:cubicBezTo>
                    <a:cubicBezTo>
                      <a:pt x="27" y="46"/>
                      <a:pt x="27" y="46"/>
                      <a:pt x="27" y="46"/>
                    </a:cubicBezTo>
                    <a:cubicBezTo>
                      <a:pt x="27" y="46"/>
                      <a:pt x="28" y="46"/>
                      <a:pt x="28" y="47"/>
                    </a:cubicBezTo>
                    <a:cubicBezTo>
                      <a:pt x="28" y="46"/>
                      <a:pt x="28" y="46"/>
                      <a:pt x="28" y="46"/>
                    </a:cubicBezTo>
                    <a:cubicBezTo>
                      <a:pt x="28" y="45"/>
                      <a:pt x="28" y="45"/>
                      <a:pt x="28" y="45"/>
                    </a:cubicBezTo>
                    <a:cubicBezTo>
                      <a:pt x="29" y="45"/>
                      <a:pt x="28" y="46"/>
                      <a:pt x="28" y="46"/>
                    </a:cubicBezTo>
                    <a:cubicBezTo>
                      <a:pt x="29" y="46"/>
                      <a:pt x="29" y="45"/>
                      <a:pt x="29" y="45"/>
                    </a:cubicBezTo>
                    <a:cubicBezTo>
                      <a:pt x="29" y="45"/>
                      <a:pt x="29" y="46"/>
                      <a:pt x="29" y="46"/>
                    </a:cubicBezTo>
                    <a:cubicBezTo>
                      <a:pt x="29" y="45"/>
                      <a:pt x="30" y="46"/>
                      <a:pt x="30" y="46"/>
                    </a:cubicBezTo>
                    <a:cubicBezTo>
                      <a:pt x="30" y="45"/>
                      <a:pt x="29" y="45"/>
                      <a:pt x="29" y="45"/>
                    </a:cubicBezTo>
                    <a:cubicBezTo>
                      <a:pt x="29" y="45"/>
                      <a:pt x="30" y="45"/>
                      <a:pt x="30" y="45"/>
                    </a:cubicBezTo>
                    <a:cubicBezTo>
                      <a:pt x="30" y="45"/>
                      <a:pt x="29" y="44"/>
                      <a:pt x="30" y="44"/>
                    </a:cubicBezTo>
                    <a:cubicBezTo>
                      <a:pt x="30" y="44"/>
                      <a:pt x="30" y="43"/>
                      <a:pt x="30" y="43"/>
                    </a:cubicBezTo>
                    <a:cubicBezTo>
                      <a:pt x="31" y="43"/>
                      <a:pt x="30" y="44"/>
                      <a:pt x="30" y="44"/>
                    </a:cubicBezTo>
                    <a:cubicBezTo>
                      <a:pt x="30" y="44"/>
                      <a:pt x="30" y="44"/>
                      <a:pt x="31" y="44"/>
                    </a:cubicBezTo>
                    <a:cubicBezTo>
                      <a:pt x="31" y="44"/>
                      <a:pt x="31" y="45"/>
                      <a:pt x="31" y="44"/>
                    </a:cubicBezTo>
                    <a:cubicBezTo>
                      <a:pt x="32" y="45"/>
                      <a:pt x="31" y="45"/>
                      <a:pt x="31" y="45"/>
                    </a:cubicBezTo>
                    <a:cubicBezTo>
                      <a:pt x="30" y="46"/>
                      <a:pt x="31" y="45"/>
                      <a:pt x="31" y="45"/>
                    </a:cubicBezTo>
                    <a:cubicBezTo>
                      <a:pt x="31" y="45"/>
                      <a:pt x="32" y="45"/>
                      <a:pt x="32" y="45"/>
                    </a:cubicBezTo>
                    <a:cubicBezTo>
                      <a:pt x="32" y="45"/>
                      <a:pt x="32" y="45"/>
                      <a:pt x="32" y="45"/>
                    </a:cubicBezTo>
                    <a:cubicBezTo>
                      <a:pt x="32" y="45"/>
                      <a:pt x="33" y="45"/>
                      <a:pt x="33" y="44"/>
                    </a:cubicBezTo>
                    <a:cubicBezTo>
                      <a:pt x="33" y="45"/>
                      <a:pt x="32" y="45"/>
                      <a:pt x="33" y="45"/>
                    </a:cubicBezTo>
                    <a:cubicBezTo>
                      <a:pt x="34" y="45"/>
                      <a:pt x="34" y="45"/>
                      <a:pt x="34" y="45"/>
                    </a:cubicBezTo>
                    <a:cubicBezTo>
                      <a:pt x="35" y="44"/>
                      <a:pt x="34" y="44"/>
                      <a:pt x="34" y="44"/>
                    </a:cubicBezTo>
                    <a:cubicBezTo>
                      <a:pt x="35" y="43"/>
                      <a:pt x="35" y="44"/>
                      <a:pt x="35" y="44"/>
                    </a:cubicBezTo>
                    <a:cubicBezTo>
                      <a:pt x="35" y="44"/>
                      <a:pt x="35" y="43"/>
                      <a:pt x="35" y="43"/>
                    </a:cubicBezTo>
                    <a:cubicBezTo>
                      <a:pt x="35" y="43"/>
                      <a:pt x="36" y="43"/>
                      <a:pt x="36" y="42"/>
                    </a:cubicBezTo>
                    <a:cubicBezTo>
                      <a:pt x="37" y="42"/>
                      <a:pt x="36" y="42"/>
                      <a:pt x="36" y="42"/>
                    </a:cubicBezTo>
                    <a:cubicBezTo>
                      <a:pt x="36" y="42"/>
                      <a:pt x="36" y="41"/>
                      <a:pt x="36" y="41"/>
                    </a:cubicBezTo>
                    <a:cubicBezTo>
                      <a:pt x="37" y="41"/>
                      <a:pt x="37" y="42"/>
                      <a:pt x="37" y="41"/>
                    </a:cubicBezTo>
                    <a:cubicBezTo>
                      <a:pt x="37" y="41"/>
                      <a:pt x="37" y="41"/>
                      <a:pt x="37" y="41"/>
                    </a:cubicBezTo>
                    <a:cubicBezTo>
                      <a:pt x="37" y="41"/>
                      <a:pt x="37" y="42"/>
                      <a:pt x="37" y="42"/>
                    </a:cubicBezTo>
                    <a:cubicBezTo>
                      <a:pt x="37" y="42"/>
                      <a:pt x="37" y="42"/>
                      <a:pt x="37" y="42"/>
                    </a:cubicBezTo>
                    <a:cubicBezTo>
                      <a:pt x="37" y="42"/>
                      <a:pt x="38" y="43"/>
                      <a:pt x="38" y="43"/>
                    </a:cubicBezTo>
                    <a:cubicBezTo>
                      <a:pt x="38" y="42"/>
                      <a:pt x="39" y="43"/>
                      <a:pt x="39" y="43"/>
                    </a:cubicBezTo>
                    <a:cubicBezTo>
                      <a:pt x="39" y="43"/>
                      <a:pt x="38" y="43"/>
                      <a:pt x="38" y="43"/>
                    </a:cubicBezTo>
                    <a:cubicBezTo>
                      <a:pt x="38" y="43"/>
                      <a:pt x="38" y="43"/>
                      <a:pt x="38" y="44"/>
                    </a:cubicBezTo>
                    <a:cubicBezTo>
                      <a:pt x="38" y="44"/>
                      <a:pt x="38" y="44"/>
                      <a:pt x="39" y="44"/>
                    </a:cubicBezTo>
                    <a:cubicBezTo>
                      <a:pt x="38" y="44"/>
                      <a:pt x="38" y="44"/>
                      <a:pt x="39" y="44"/>
                    </a:cubicBezTo>
                    <a:cubicBezTo>
                      <a:pt x="39" y="44"/>
                      <a:pt x="39" y="44"/>
                      <a:pt x="39" y="44"/>
                    </a:cubicBezTo>
                    <a:cubicBezTo>
                      <a:pt x="39" y="44"/>
                      <a:pt x="39" y="44"/>
                      <a:pt x="39" y="44"/>
                    </a:cubicBezTo>
                    <a:cubicBezTo>
                      <a:pt x="39" y="45"/>
                      <a:pt x="40" y="44"/>
                      <a:pt x="40" y="43"/>
                    </a:cubicBezTo>
                    <a:cubicBezTo>
                      <a:pt x="40" y="43"/>
                      <a:pt x="40" y="43"/>
                      <a:pt x="41" y="43"/>
                    </a:cubicBezTo>
                    <a:cubicBezTo>
                      <a:pt x="41" y="43"/>
                      <a:pt x="40" y="43"/>
                      <a:pt x="41" y="43"/>
                    </a:cubicBezTo>
                    <a:cubicBezTo>
                      <a:pt x="41" y="44"/>
                      <a:pt x="41" y="44"/>
                      <a:pt x="41" y="44"/>
                    </a:cubicBezTo>
                    <a:cubicBezTo>
                      <a:pt x="41" y="44"/>
                      <a:pt x="41" y="44"/>
                      <a:pt x="41" y="44"/>
                    </a:cubicBezTo>
                    <a:cubicBezTo>
                      <a:pt x="42" y="44"/>
                      <a:pt x="41" y="44"/>
                      <a:pt x="42" y="45"/>
                    </a:cubicBezTo>
                    <a:cubicBezTo>
                      <a:pt x="42" y="45"/>
                      <a:pt x="42" y="44"/>
                      <a:pt x="42" y="44"/>
                    </a:cubicBezTo>
                    <a:cubicBezTo>
                      <a:pt x="42" y="44"/>
                      <a:pt x="42" y="45"/>
                      <a:pt x="43" y="44"/>
                    </a:cubicBezTo>
                    <a:cubicBezTo>
                      <a:pt x="43" y="44"/>
                      <a:pt x="43" y="43"/>
                      <a:pt x="43" y="44"/>
                    </a:cubicBezTo>
                    <a:cubicBezTo>
                      <a:pt x="44" y="43"/>
                      <a:pt x="44" y="42"/>
                      <a:pt x="45" y="41"/>
                    </a:cubicBezTo>
                    <a:cubicBezTo>
                      <a:pt x="45" y="41"/>
                      <a:pt x="45" y="40"/>
                      <a:pt x="45" y="40"/>
                    </a:cubicBezTo>
                    <a:cubicBezTo>
                      <a:pt x="45" y="39"/>
                      <a:pt x="46" y="39"/>
                      <a:pt x="46" y="39"/>
                    </a:cubicBezTo>
                    <a:cubicBezTo>
                      <a:pt x="46" y="39"/>
                      <a:pt x="46" y="38"/>
                      <a:pt x="46" y="38"/>
                    </a:cubicBezTo>
                    <a:cubicBezTo>
                      <a:pt x="47" y="38"/>
                      <a:pt x="47" y="38"/>
                      <a:pt x="47" y="37"/>
                    </a:cubicBezTo>
                    <a:cubicBezTo>
                      <a:pt x="48" y="36"/>
                      <a:pt x="48" y="35"/>
                      <a:pt x="49" y="34"/>
                    </a:cubicBezTo>
                    <a:cubicBezTo>
                      <a:pt x="49" y="35"/>
                      <a:pt x="49" y="34"/>
                      <a:pt x="50" y="33"/>
                    </a:cubicBezTo>
                    <a:cubicBezTo>
                      <a:pt x="50" y="33"/>
                      <a:pt x="50" y="33"/>
                      <a:pt x="51" y="33"/>
                    </a:cubicBezTo>
                    <a:cubicBezTo>
                      <a:pt x="51" y="33"/>
                      <a:pt x="52" y="32"/>
                      <a:pt x="51" y="32"/>
                    </a:cubicBezTo>
                    <a:cubicBezTo>
                      <a:pt x="51" y="31"/>
                      <a:pt x="51" y="31"/>
                      <a:pt x="52" y="31"/>
                    </a:cubicBezTo>
                    <a:cubicBezTo>
                      <a:pt x="52" y="30"/>
                      <a:pt x="52" y="30"/>
                      <a:pt x="52" y="29"/>
                    </a:cubicBezTo>
                    <a:cubicBezTo>
                      <a:pt x="52" y="29"/>
                      <a:pt x="53" y="29"/>
                      <a:pt x="53" y="29"/>
                    </a:cubicBezTo>
                    <a:cubicBezTo>
                      <a:pt x="53" y="28"/>
                      <a:pt x="53" y="28"/>
                      <a:pt x="53" y="27"/>
                    </a:cubicBezTo>
                    <a:cubicBezTo>
                      <a:pt x="53" y="26"/>
                      <a:pt x="53" y="25"/>
                      <a:pt x="53" y="2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66" name="Tuvalu">
                <a:extLst>
                  <a:ext uri="{FF2B5EF4-FFF2-40B4-BE49-F238E27FC236}">
                    <a16:creationId xmlns:a16="http://schemas.microsoft.com/office/drawing/2014/main" id="{642A03F2-4DF8-3E3F-9F63-ADD48F1A92CC}"/>
                  </a:ext>
                </a:extLst>
              </p:cNvPr>
              <p:cNvSpPr>
                <a:spLocks noEditPoints="1"/>
              </p:cNvSpPr>
              <p:nvPr/>
            </p:nvSpPr>
            <p:spPr bwMode="auto">
              <a:xfrm>
                <a:off x="11122695" y="5211653"/>
                <a:ext cx="22414" cy="25041"/>
              </a:xfrm>
              <a:custGeom>
                <a:avLst/>
                <a:gdLst/>
                <a:ahLst/>
                <a:cxnLst>
                  <a:cxn ang="0">
                    <a:pos x="3" y="1"/>
                  </a:cxn>
                  <a:cxn ang="0">
                    <a:pos x="2" y="1"/>
                  </a:cxn>
                  <a:cxn ang="0">
                    <a:pos x="1" y="2"/>
                  </a:cxn>
                  <a:cxn ang="0">
                    <a:pos x="1" y="1"/>
                  </a:cxn>
                  <a:cxn ang="0">
                    <a:pos x="1" y="2"/>
                  </a:cxn>
                  <a:cxn ang="0">
                    <a:pos x="2" y="3"/>
                  </a:cxn>
                  <a:cxn ang="0">
                    <a:pos x="2" y="2"/>
                  </a:cxn>
                  <a:cxn ang="0">
                    <a:pos x="3" y="2"/>
                  </a:cxn>
                  <a:cxn ang="0">
                    <a:pos x="4" y="1"/>
                  </a:cxn>
                  <a:cxn ang="0">
                    <a:pos x="4" y="1"/>
                  </a:cxn>
                  <a:cxn ang="0">
                    <a:pos x="3" y="1"/>
                  </a:cxn>
                  <a:cxn ang="0">
                    <a:pos x="7" y="7"/>
                  </a:cxn>
                  <a:cxn ang="0">
                    <a:pos x="7" y="7"/>
                  </a:cxn>
                  <a:cxn ang="0">
                    <a:pos x="7" y="8"/>
                  </a:cxn>
                  <a:cxn ang="0">
                    <a:pos x="7" y="7"/>
                  </a:cxn>
                  <a:cxn ang="0">
                    <a:pos x="10" y="10"/>
                  </a:cxn>
                  <a:cxn ang="0">
                    <a:pos x="9" y="11"/>
                  </a:cxn>
                  <a:cxn ang="0">
                    <a:pos x="10" y="12"/>
                  </a:cxn>
                  <a:cxn ang="0">
                    <a:pos x="10" y="11"/>
                  </a:cxn>
                  <a:cxn ang="0">
                    <a:pos x="10" y="10"/>
                  </a:cxn>
                </a:cxnLst>
                <a:rect l="0" t="0" r="r" b="b"/>
                <a:pathLst>
                  <a:path w="11" h="12">
                    <a:moveTo>
                      <a:pt x="3" y="1"/>
                    </a:moveTo>
                    <a:cubicBezTo>
                      <a:pt x="3" y="0"/>
                      <a:pt x="2" y="0"/>
                      <a:pt x="2" y="1"/>
                    </a:cubicBezTo>
                    <a:cubicBezTo>
                      <a:pt x="2" y="1"/>
                      <a:pt x="1" y="2"/>
                      <a:pt x="1" y="2"/>
                    </a:cubicBezTo>
                    <a:cubicBezTo>
                      <a:pt x="1" y="2"/>
                      <a:pt x="1" y="1"/>
                      <a:pt x="1" y="1"/>
                    </a:cubicBezTo>
                    <a:cubicBezTo>
                      <a:pt x="0" y="2"/>
                      <a:pt x="1" y="3"/>
                      <a:pt x="1" y="2"/>
                    </a:cubicBezTo>
                    <a:cubicBezTo>
                      <a:pt x="2" y="2"/>
                      <a:pt x="2" y="3"/>
                      <a:pt x="2" y="3"/>
                    </a:cubicBezTo>
                    <a:cubicBezTo>
                      <a:pt x="2" y="2"/>
                      <a:pt x="2" y="2"/>
                      <a:pt x="2" y="2"/>
                    </a:cubicBezTo>
                    <a:cubicBezTo>
                      <a:pt x="3" y="2"/>
                      <a:pt x="3" y="2"/>
                      <a:pt x="3" y="2"/>
                    </a:cubicBezTo>
                    <a:cubicBezTo>
                      <a:pt x="3" y="2"/>
                      <a:pt x="4" y="2"/>
                      <a:pt x="4" y="1"/>
                    </a:cubicBezTo>
                    <a:cubicBezTo>
                      <a:pt x="3" y="2"/>
                      <a:pt x="5" y="1"/>
                      <a:pt x="4" y="1"/>
                    </a:cubicBezTo>
                    <a:cubicBezTo>
                      <a:pt x="4" y="0"/>
                      <a:pt x="3" y="1"/>
                      <a:pt x="3" y="1"/>
                    </a:cubicBezTo>
                    <a:close/>
                    <a:moveTo>
                      <a:pt x="7" y="7"/>
                    </a:moveTo>
                    <a:cubicBezTo>
                      <a:pt x="7" y="8"/>
                      <a:pt x="7" y="8"/>
                      <a:pt x="7" y="7"/>
                    </a:cubicBezTo>
                    <a:cubicBezTo>
                      <a:pt x="7" y="8"/>
                      <a:pt x="7" y="8"/>
                      <a:pt x="7" y="8"/>
                    </a:cubicBezTo>
                    <a:cubicBezTo>
                      <a:pt x="9" y="8"/>
                      <a:pt x="7" y="7"/>
                      <a:pt x="7" y="7"/>
                    </a:cubicBezTo>
                    <a:close/>
                    <a:moveTo>
                      <a:pt x="10" y="10"/>
                    </a:moveTo>
                    <a:cubicBezTo>
                      <a:pt x="10" y="10"/>
                      <a:pt x="9" y="10"/>
                      <a:pt x="9" y="11"/>
                    </a:cubicBezTo>
                    <a:cubicBezTo>
                      <a:pt x="9" y="11"/>
                      <a:pt x="9" y="12"/>
                      <a:pt x="10" y="12"/>
                    </a:cubicBezTo>
                    <a:cubicBezTo>
                      <a:pt x="10" y="12"/>
                      <a:pt x="11" y="11"/>
                      <a:pt x="10" y="11"/>
                    </a:cubicBezTo>
                    <a:cubicBezTo>
                      <a:pt x="10" y="11"/>
                      <a:pt x="10" y="11"/>
                      <a:pt x="10" y="1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67" name="Turks and Caicos Islands (U.K.)">
                <a:extLst>
                  <a:ext uri="{FF2B5EF4-FFF2-40B4-BE49-F238E27FC236}">
                    <a16:creationId xmlns:a16="http://schemas.microsoft.com/office/drawing/2014/main" id="{C59CF75E-6520-745D-C56A-EFA92C25CC06}"/>
                  </a:ext>
                </a:extLst>
              </p:cNvPr>
              <p:cNvSpPr>
                <a:spLocks noEditPoints="1"/>
              </p:cNvSpPr>
              <p:nvPr/>
            </p:nvSpPr>
            <p:spPr bwMode="auto">
              <a:xfrm>
                <a:off x="6495445" y="4457511"/>
                <a:ext cx="16250" cy="6406"/>
              </a:xfrm>
              <a:custGeom>
                <a:avLst/>
                <a:gdLst/>
                <a:ahLst/>
                <a:cxnLst>
                  <a:cxn ang="0">
                    <a:pos x="4" y="1"/>
                  </a:cxn>
                  <a:cxn ang="0">
                    <a:pos x="4" y="1"/>
                  </a:cxn>
                  <a:cxn ang="0">
                    <a:pos x="4" y="1"/>
                  </a:cxn>
                  <a:cxn ang="0">
                    <a:pos x="4" y="0"/>
                  </a:cxn>
                  <a:cxn ang="0">
                    <a:pos x="4" y="0"/>
                  </a:cxn>
                  <a:cxn ang="0">
                    <a:pos x="4" y="1"/>
                  </a:cxn>
                  <a:cxn ang="0">
                    <a:pos x="1" y="1"/>
                  </a:cxn>
                  <a:cxn ang="0">
                    <a:pos x="1" y="2"/>
                  </a:cxn>
                  <a:cxn ang="0">
                    <a:pos x="0" y="1"/>
                  </a:cxn>
                  <a:cxn ang="0">
                    <a:pos x="0" y="1"/>
                  </a:cxn>
                  <a:cxn ang="0">
                    <a:pos x="0" y="2"/>
                  </a:cxn>
                  <a:cxn ang="0">
                    <a:pos x="0" y="2"/>
                  </a:cxn>
                  <a:cxn ang="0">
                    <a:pos x="0" y="2"/>
                  </a:cxn>
                  <a:cxn ang="0">
                    <a:pos x="0" y="2"/>
                  </a:cxn>
                  <a:cxn ang="0">
                    <a:pos x="0" y="2"/>
                  </a:cxn>
                  <a:cxn ang="0">
                    <a:pos x="0" y="2"/>
                  </a:cxn>
                  <a:cxn ang="0">
                    <a:pos x="1" y="2"/>
                  </a:cxn>
                  <a:cxn ang="0">
                    <a:pos x="1" y="1"/>
                  </a:cxn>
                  <a:cxn ang="0">
                    <a:pos x="8" y="2"/>
                  </a:cxn>
                  <a:cxn ang="0">
                    <a:pos x="7" y="2"/>
                  </a:cxn>
                  <a:cxn ang="0">
                    <a:pos x="7" y="3"/>
                  </a:cxn>
                  <a:cxn ang="0">
                    <a:pos x="8" y="3"/>
                  </a:cxn>
                  <a:cxn ang="0">
                    <a:pos x="8" y="2"/>
                  </a:cxn>
                  <a:cxn ang="0">
                    <a:pos x="6" y="2"/>
                  </a:cxn>
                  <a:cxn ang="0">
                    <a:pos x="6" y="2"/>
                  </a:cxn>
                  <a:cxn ang="0">
                    <a:pos x="6" y="2"/>
                  </a:cxn>
                  <a:cxn ang="0">
                    <a:pos x="6" y="2"/>
                  </a:cxn>
                  <a:cxn ang="0">
                    <a:pos x="6" y="2"/>
                  </a:cxn>
                  <a:cxn ang="0">
                    <a:pos x="6" y="2"/>
                  </a:cxn>
                  <a:cxn ang="0">
                    <a:pos x="6" y="2"/>
                  </a:cxn>
                  <a:cxn ang="0">
                    <a:pos x="5" y="1"/>
                  </a:cxn>
                  <a:cxn ang="0">
                    <a:pos x="5" y="2"/>
                  </a:cxn>
                  <a:cxn ang="0">
                    <a:pos x="6" y="2"/>
                  </a:cxn>
                  <a:cxn ang="0">
                    <a:pos x="6" y="2"/>
                  </a:cxn>
                  <a:cxn ang="0">
                    <a:pos x="5" y="1"/>
                  </a:cxn>
                  <a:cxn ang="0">
                    <a:pos x="5" y="1"/>
                  </a:cxn>
                </a:cxnLst>
                <a:rect l="0" t="0" r="r" b="b"/>
                <a:pathLst>
                  <a:path w="8" h="3">
                    <a:moveTo>
                      <a:pt x="4" y="1"/>
                    </a:moveTo>
                    <a:cubicBezTo>
                      <a:pt x="4" y="1"/>
                      <a:pt x="4" y="1"/>
                      <a:pt x="4" y="1"/>
                    </a:cubicBezTo>
                    <a:cubicBezTo>
                      <a:pt x="4" y="1"/>
                      <a:pt x="4" y="1"/>
                      <a:pt x="4" y="1"/>
                    </a:cubicBezTo>
                    <a:cubicBezTo>
                      <a:pt x="4" y="1"/>
                      <a:pt x="4" y="1"/>
                      <a:pt x="4" y="0"/>
                    </a:cubicBezTo>
                    <a:cubicBezTo>
                      <a:pt x="3" y="1"/>
                      <a:pt x="3" y="0"/>
                      <a:pt x="4" y="0"/>
                    </a:cubicBezTo>
                    <a:cubicBezTo>
                      <a:pt x="4" y="0"/>
                      <a:pt x="4" y="1"/>
                      <a:pt x="4" y="1"/>
                    </a:cubicBezTo>
                    <a:close/>
                    <a:moveTo>
                      <a:pt x="1" y="1"/>
                    </a:moveTo>
                    <a:cubicBezTo>
                      <a:pt x="1" y="2"/>
                      <a:pt x="1" y="2"/>
                      <a:pt x="1" y="2"/>
                    </a:cubicBezTo>
                    <a:cubicBezTo>
                      <a:pt x="1" y="2"/>
                      <a:pt x="0" y="2"/>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1" y="2"/>
                      <a:pt x="1" y="2"/>
                    </a:cubicBezTo>
                    <a:cubicBezTo>
                      <a:pt x="2" y="2"/>
                      <a:pt x="2" y="1"/>
                      <a:pt x="1" y="1"/>
                    </a:cubicBezTo>
                    <a:close/>
                    <a:moveTo>
                      <a:pt x="8" y="2"/>
                    </a:moveTo>
                    <a:cubicBezTo>
                      <a:pt x="7" y="2"/>
                      <a:pt x="7" y="2"/>
                      <a:pt x="7" y="2"/>
                    </a:cubicBezTo>
                    <a:cubicBezTo>
                      <a:pt x="7" y="2"/>
                      <a:pt x="7" y="2"/>
                      <a:pt x="7" y="3"/>
                    </a:cubicBezTo>
                    <a:cubicBezTo>
                      <a:pt x="8" y="3"/>
                      <a:pt x="8" y="3"/>
                      <a:pt x="8" y="3"/>
                    </a:cubicBezTo>
                    <a:cubicBezTo>
                      <a:pt x="8" y="3"/>
                      <a:pt x="8" y="3"/>
                      <a:pt x="8" y="2"/>
                    </a:cubicBezTo>
                    <a:close/>
                    <a:moveTo>
                      <a:pt x="6" y="2"/>
                    </a:moveTo>
                    <a:cubicBezTo>
                      <a:pt x="6" y="2"/>
                      <a:pt x="6" y="2"/>
                      <a:pt x="6" y="2"/>
                    </a:cubicBezTo>
                    <a:cubicBezTo>
                      <a:pt x="6" y="2"/>
                      <a:pt x="6" y="2"/>
                      <a:pt x="6" y="2"/>
                    </a:cubicBezTo>
                    <a:cubicBezTo>
                      <a:pt x="6" y="2"/>
                      <a:pt x="6" y="2"/>
                      <a:pt x="6" y="2"/>
                    </a:cubicBezTo>
                    <a:close/>
                    <a:moveTo>
                      <a:pt x="6" y="2"/>
                    </a:moveTo>
                    <a:cubicBezTo>
                      <a:pt x="6" y="2"/>
                      <a:pt x="6" y="2"/>
                      <a:pt x="6" y="2"/>
                    </a:cubicBezTo>
                    <a:cubicBezTo>
                      <a:pt x="6" y="2"/>
                      <a:pt x="6" y="2"/>
                      <a:pt x="6" y="2"/>
                    </a:cubicBezTo>
                    <a:close/>
                    <a:moveTo>
                      <a:pt x="5" y="1"/>
                    </a:moveTo>
                    <a:cubicBezTo>
                      <a:pt x="4" y="1"/>
                      <a:pt x="5" y="2"/>
                      <a:pt x="5" y="2"/>
                    </a:cubicBezTo>
                    <a:cubicBezTo>
                      <a:pt x="5" y="2"/>
                      <a:pt x="6" y="2"/>
                      <a:pt x="6" y="2"/>
                    </a:cubicBezTo>
                    <a:cubicBezTo>
                      <a:pt x="6" y="2"/>
                      <a:pt x="6" y="2"/>
                      <a:pt x="6" y="2"/>
                    </a:cubicBezTo>
                    <a:cubicBezTo>
                      <a:pt x="6" y="1"/>
                      <a:pt x="6" y="1"/>
                      <a:pt x="5" y="1"/>
                    </a:cubicBezTo>
                    <a:cubicBezTo>
                      <a:pt x="5" y="1"/>
                      <a:pt x="5" y="1"/>
                      <a:pt x="5"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68" name="Turkmenistan">
                <a:extLst>
                  <a:ext uri="{FF2B5EF4-FFF2-40B4-BE49-F238E27FC236}">
                    <a16:creationId xmlns:a16="http://schemas.microsoft.com/office/drawing/2014/main" id="{ABDA5BF0-8BB3-62A9-24EA-BD112D373CB3}"/>
                  </a:ext>
                </a:extLst>
              </p:cNvPr>
              <p:cNvSpPr>
                <a:spLocks noEditPoints="1"/>
              </p:cNvSpPr>
              <p:nvPr/>
            </p:nvSpPr>
            <p:spPr bwMode="auto">
              <a:xfrm>
                <a:off x="8841569" y="3975326"/>
                <a:ext cx="275685" cy="177035"/>
              </a:xfrm>
              <a:custGeom>
                <a:avLst/>
                <a:gdLst/>
                <a:ahLst/>
                <a:cxnLst>
                  <a:cxn ang="0">
                    <a:pos x="11" y="41"/>
                  </a:cxn>
                  <a:cxn ang="0">
                    <a:pos x="135" y="53"/>
                  </a:cxn>
                  <a:cxn ang="0">
                    <a:pos x="122" y="48"/>
                  </a:cxn>
                  <a:cxn ang="0">
                    <a:pos x="105" y="38"/>
                  </a:cxn>
                  <a:cxn ang="0">
                    <a:pos x="91" y="27"/>
                  </a:cxn>
                  <a:cxn ang="0">
                    <a:pos x="83" y="17"/>
                  </a:cxn>
                  <a:cxn ang="0">
                    <a:pos x="77" y="17"/>
                  </a:cxn>
                  <a:cxn ang="0">
                    <a:pos x="69" y="13"/>
                  </a:cxn>
                  <a:cxn ang="0">
                    <a:pos x="66" y="8"/>
                  </a:cxn>
                  <a:cxn ang="0">
                    <a:pos x="59" y="5"/>
                  </a:cxn>
                  <a:cxn ang="0">
                    <a:pos x="52" y="2"/>
                  </a:cxn>
                  <a:cxn ang="0">
                    <a:pos x="52" y="6"/>
                  </a:cxn>
                  <a:cxn ang="0">
                    <a:pos x="47" y="4"/>
                  </a:cxn>
                  <a:cxn ang="0">
                    <a:pos x="41" y="9"/>
                  </a:cxn>
                  <a:cxn ang="0">
                    <a:pos x="41" y="15"/>
                  </a:cxn>
                  <a:cxn ang="0">
                    <a:pos x="38" y="17"/>
                  </a:cxn>
                  <a:cxn ang="0">
                    <a:pos x="22" y="11"/>
                  </a:cxn>
                  <a:cxn ang="0">
                    <a:pos x="4" y="8"/>
                  </a:cxn>
                  <a:cxn ang="0">
                    <a:pos x="5" y="18"/>
                  </a:cxn>
                  <a:cxn ang="0">
                    <a:pos x="4" y="13"/>
                  </a:cxn>
                  <a:cxn ang="0">
                    <a:pos x="11" y="8"/>
                  </a:cxn>
                  <a:cxn ang="0">
                    <a:pos x="20" y="18"/>
                  </a:cxn>
                  <a:cxn ang="0">
                    <a:pos x="22" y="21"/>
                  </a:cxn>
                  <a:cxn ang="0">
                    <a:pos x="18" y="22"/>
                  </a:cxn>
                  <a:cxn ang="0">
                    <a:pos x="16" y="23"/>
                  </a:cxn>
                  <a:cxn ang="0">
                    <a:pos x="12" y="21"/>
                  </a:cxn>
                  <a:cxn ang="0">
                    <a:pos x="8" y="23"/>
                  </a:cxn>
                  <a:cxn ang="0">
                    <a:pos x="5" y="23"/>
                  </a:cxn>
                  <a:cxn ang="0">
                    <a:pos x="6" y="30"/>
                  </a:cxn>
                  <a:cxn ang="0">
                    <a:pos x="8" y="31"/>
                  </a:cxn>
                  <a:cxn ang="0">
                    <a:pos x="13" y="32"/>
                  </a:cxn>
                  <a:cxn ang="0">
                    <a:pos x="14" y="34"/>
                  </a:cxn>
                  <a:cxn ang="0">
                    <a:pos x="15" y="36"/>
                  </a:cxn>
                  <a:cxn ang="0">
                    <a:pos x="14" y="35"/>
                  </a:cxn>
                  <a:cxn ang="0">
                    <a:pos x="12" y="34"/>
                  </a:cxn>
                  <a:cxn ang="0">
                    <a:pos x="13" y="38"/>
                  </a:cxn>
                  <a:cxn ang="0">
                    <a:pos x="16" y="41"/>
                  </a:cxn>
                  <a:cxn ang="0">
                    <a:pos x="19" y="42"/>
                  </a:cxn>
                  <a:cxn ang="0">
                    <a:pos x="21" y="60"/>
                  </a:cxn>
                  <a:cxn ang="0">
                    <a:pos x="30" y="54"/>
                  </a:cxn>
                  <a:cxn ang="0">
                    <a:pos x="41" y="52"/>
                  </a:cxn>
                  <a:cxn ang="0">
                    <a:pos x="48" y="50"/>
                  </a:cxn>
                  <a:cxn ang="0">
                    <a:pos x="56" y="54"/>
                  </a:cxn>
                  <a:cxn ang="0">
                    <a:pos x="63" y="56"/>
                  </a:cxn>
                  <a:cxn ang="0">
                    <a:pos x="71" y="60"/>
                  </a:cxn>
                  <a:cxn ang="0">
                    <a:pos x="75" y="62"/>
                  </a:cxn>
                  <a:cxn ang="0">
                    <a:pos x="84" y="68"/>
                  </a:cxn>
                  <a:cxn ang="0">
                    <a:pos x="90" y="74"/>
                  </a:cxn>
                  <a:cxn ang="0">
                    <a:pos x="94" y="80"/>
                  </a:cxn>
                  <a:cxn ang="0">
                    <a:pos x="104" y="83"/>
                  </a:cxn>
                  <a:cxn ang="0">
                    <a:pos x="108" y="76"/>
                  </a:cxn>
                  <a:cxn ang="0">
                    <a:pos x="115" y="74"/>
                  </a:cxn>
                  <a:cxn ang="0">
                    <a:pos x="120" y="69"/>
                  </a:cxn>
                  <a:cxn ang="0">
                    <a:pos x="125" y="61"/>
                  </a:cxn>
                  <a:cxn ang="0">
                    <a:pos x="129" y="58"/>
                  </a:cxn>
                  <a:cxn ang="0">
                    <a:pos x="134" y="60"/>
                  </a:cxn>
                </a:cxnLst>
                <a:rect l="0" t="0" r="r" b="b"/>
                <a:pathLst>
                  <a:path w="136" h="84">
                    <a:moveTo>
                      <a:pt x="11" y="44"/>
                    </a:moveTo>
                    <a:cubicBezTo>
                      <a:pt x="11" y="44"/>
                      <a:pt x="11" y="43"/>
                      <a:pt x="11" y="43"/>
                    </a:cubicBezTo>
                    <a:cubicBezTo>
                      <a:pt x="11" y="43"/>
                      <a:pt x="11" y="42"/>
                      <a:pt x="10" y="42"/>
                    </a:cubicBezTo>
                    <a:cubicBezTo>
                      <a:pt x="10" y="42"/>
                      <a:pt x="10" y="42"/>
                      <a:pt x="10" y="41"/>
                    </a:cubicBezTo>
                    <a:cubicBezTo>
                      <a:pt x="10" y="41"/>
                      <a:pt x="11" y="41"/>
                      <a:pt x="11" y="41"/>
                    </a:cubicBezTo>
                    <a:cubicBezTo>
                      <a:pt x="10" y="42"/>
                      <a:pt x="11" y="43"/>
                      <a:pt x="11" y="44"/>
                    </a:cubicBezTo>
                    <a:close/>
                    <a:moveTo>
                      <a:pt x="135" y="58"/>
                    </a:moveTo>
                    <a:cubicBezTo>
                      <a:pt x="135" y="57"/>
                      <a:pt x="135" y="57"/>
                      <a:pt x="135" y="56"/>
                    </a:cubicBezTo>
                    <a:cubicBezTo>
                      <a:pt x="135" y="55"/>
                      <a:pt x="135" y="55"/>
                      <a:pt x="135" y="54"/>
                    </a:cubicBezTo>
                    <a:cubicBezTo>
                      <a:pt x="135" y="53"/>
                      <a:pt x="135" y="53"/>
                      <a:pt x="135" y="53"/>
                    </a:cubicBezTo>
                    <a:cubicBezTo>
                      <a:pt x="134" y="52"/>
                      <a:pt x="133" y="52"/>
                      <a:pt x="133" y="52"/>
                    </a:cubicBezTo>
                    <a:cubicBezTo>
                      <a:pt x="132" y="52"/>
                      <a:pt x="131" y="51"/>
                      <a:pt x="131" y="51"/>
                    </a:cubicBezTo>
                    <a:cubicBezTo>
                      <a:pt x="130" y="50"/>
                      <a:pt x="128" y="49"/>
                      <a:pt x="127" y="50"/>
                    </a:cubicBezTo>
                    <a:cubicBezTo>
                      <a:pt x="126" y="50"/>
                      <a:pt x="126" y="50"/>
                      <a:pt x="125" y="50"/>
                    </a:cubicBezTo>
                    <a:cubicBezTo>
                      <a:pt x="124" y="49"/>
                      <a:pt x="123" y="48"/>
                      <a:pt x="122" y="48"/>
                    </a:cubicBezTo>
                    <a:cubicBezTo>
                      <a:pt x="120" y="47"/>
                      <a:pt x="119" y="46"/>
                      <a:pt x="117" y="45"/>
                    </a:cubicBezTo>
                    <a:cubicBezTo>
                      <a:pt x="116" y="45"/>
                      <a:pt x="114" y="44"/>
                      <a:pt x="113" y="43"/>
                    </a:cubicBezTo>
                    <a:cubicBezTo>
                      <a:pt x="113" y="42"/>
                      <a:pt x="112" y="42"/>
                      <a:pt x="112" y="42"/>
                    </a:cubicBezTo>
                    <a:cubicBezTo>
                      <a:pt x="111" y="42"/>
                      <a:pt x="110" y="42"/>
                      <a:pt x="110" y="42"/>
                    </a:cubicBezTo>
                    <a:cubicBezTo>
                      <a:pt x="108" y="41"/>
                      <a:pt x="106" y="40"/>
                      <a:pt x="105" y="38"/>
                    </a:cubicBezTo>
                    <a:cubicBezTo>
                      <a:pt x="104" y="37"/>
                      <a:pt x="102" y="37"/>
                      <a:pt x="101" y="36"/>
                    </a:cubicBezTo>
                    <a:cubicBezTo>
                      <a:pt x="99" y="35"/>
                      <a:pt x="98" y="34"/>
                      <a:pt x="96" y="33"/>
                    </a:cubicBezTo>
                    <a:cubicBezTo>
                      <a:pt x="95" y="32"/>
                      <a:pt x="93" y="32"/>
                      <a:pt x="93" y="31"/>
                    </a:cubicBezTo>
                    <a:cubicBezTo>
                      <a:pt x="92" y="30"/>
                      <a:pt x="92" y="29"/>
                      <a:pt x="92" y="29"/>
                    </a:cubicBezTo>
                    <a:cubicBezTo>
                      <a:pt x="92" y="28"/>
                      <a:pt x="91" y="27"/>
                      <a:pt x="91" y="27"/>
                    </a:cubicBezTo>
                    <a:cubicBezTo>
                      <a:pt x="91" y="26"/>
                      <a:pt x="90" y="26"/>
                      <a:pt x="90" y="26"/>
                    </a:cubicBezTo>
                    <a:cubicBezTo>
                      <a:pt x="89" y="25"/>
                      <a:pt x="89" y="25"/>
                      <a:pt x="88" y="24"/>
                    </a:cubicBezTo>
                    <a:cubicBezTo>
                      <a:pt x="88" y="24"/>
                      <a:pt x="87" y="23"/>
                      <a:pt x="87" y="22"/>
                    </a:cubicBezTo>
                    <a:cubicBezTo>
                      <a:pt x="86" y="21"/>
                      <a:pt x="86" y="20"/>
                      <a:pt x="86" y="20"/>
                    </a:cubicBezTo>
                    <a:cubicBezTo>
                      <a:pt x="85" y="19"/>
                      <a:pt x="84" y="18"/>
                      <a:pt x="83" y="17"/>
                    </a:cubicBezTo>
                    <a:cubicBezTo>
                      <a:pt x="82" y="17"/>
                      <a:pt x="81" y="17"/>
                      <a:pt x="81" y="17"/>
                    </a:cubicBezTo>
                    <a:cubicBezTo>
                      <a:pt x="80" y="17"/>
                      <a:pt x="80" y="17"/>
                      <a:pt x="80" y="18"/>
                    </a:cubicBezTo>
                    <a:cubicBezTo>
                      <a:pt x="80" y="18"/>
                      <a:pt x="79" y="18"/>
                      <a:pt x="79" y="18"/>
                    </a:cubicBezTo>
                    <a:cubicBezTo>
                      <a:pt x="78" y="18"/>
                      <a:pt x="78" y="17"/>
                      <a:pt x="78" y="17"/>
                    </a:cubicBezTo>
                    <a:cubicBezTo>
                      <a:pt x="77" y="17"/>
                      <a:pt x="77" y="18"/>
                      <a:pt x="77" y="17"/>
                    </a:cubicBezTo>
                    <a:cubicBezTo>
                      <a:pt x="77" y="17"/>
                      <a:pt x="77" y="18"/>
                      <a:pt x="77" y="18"/>
                    </a:cubicBezTo>
                    <a:cubicBezTo>
                      <a:pt x="76" y="17"/>
                      <a:pt x="74" y="17"/>
                      <a:pt x="73" y="17"/>
                    </a:cubicBezTo>
                    <a:cubicBezTo>
                      <a:pt x="72" y="18"/>
                      <a:pt x="71" y="17"/>
                      <a:pt x="69" y="16"/>
                    </a:cubicBezTo>
                    <a:cubicBezTo>
                      <a:pt x="69" y="16"/>
                      <a:pt x="68" y="15"/>
                      <a:pt x="68" y="15"/>
                    </a:cubicBezTo>
                    <a:cubicBezTo>
                      <a:pt x="68" y="14"/>
                      <a:pt x="69" y="14"/>
                      <a:pt x="69" y="13"/>
                    </a:cubicBezTo>
                    <a:cubicBezTo>
                      <a:pt x="69" y="13"/>
                      <a:pt x="66" y="12"/>
                      <a:pt x="68" y="11"/>
                    </a:cubicBezTo>
                    <a:cubicBezTo>
                      <a:pt x="68" y="11"/>
                      <a:pt x="70" y="12"/>
                      <a:pt x="68" y="11"/>
                    </a:cubicBezTo>
                    <a:cubicBezTo>
                      <a:pt x="68" y="10"/>
                      <a:pt x="67" y="10"/>
                      <a:pt x="66" y="10"/>
                    </a:cubicBezTo>
                    <a:cubicBezTo>
                      <a:pt x="65" y="9"/>
                      <a:pt x="66" y="9"/>
                      <a:pt x="66" y="9"/>
                    </a:cubicBezTo>
                    <a:cubicBezTo>
                      <a:pt x="67" y="9"/>
                      <a:pt x="66" y="8"/>
                      <a:pt x="66" y="8"/>
                    </a:cubicBezTo>
                    <a:cubicBezTo>
                      <a:pt x="66" y="7"/>
                      <a:pt x="66" y="7"/>
                      <a:pt x="66" y="7"/>
                    </a:cubicBezTo>
                    <a:cubicBezTo>
                      <a:pt x="66" y="7"/>
                      <a:pt x="65" y="7"/>
                      <a:pt x="65" y="6"/>
                    </a:cubicBezTo>
                    <a:cubicBezTo>
                      <a:pt x="65" y="6"/>
                      <a:pt x="65" y="6"/>
                      <a:pt x="65" y="6"/>
                    </a:cubicBezTo>
                    <a:cubicBezTo>
                      <a:pt x="63" y="5"/>
                      <a:pt x="62" y="6"/>
                      <a:pt x="60" y="6"/>
                    </a:cubicBezTo>
                    <a:cubicBezTo>
                      <a:pt x="60" y="6"/>
                      <a:pt x="59" y="5"/>
                      <a:pt x="59" y="5"/>
                    </a:cubicBezTo>
                    <a:cubicBezTo>
                      <a:pt x="58" y="4"/>
                      <a:pt x="58" y="4"/>
                      <a:pt x="58" y="3"/>
                    </a:cubicBezTo>
                    <a:cubicBezTo>
                      <a:pt x="57" y="3"/>
                      <a:pt x="57" y="3"/>
                      <a:pt x="56" y="3"/>
                    </a:cubicBezTo>
                    <a:cubicBezTo>
                      <a:pt x="55" y="3"/>
                      <a:pt x="54" y="2"/>
                      <a:pt x="54" y="2"/>
                    </a:cubicBezTo>
                    <a:cubicBezTo>
                      <a:pt x="53" y="2"/>
                      <a:pt x="52" y="0"/>
                      <a:pt x="52" y="0"/>
                    </a:cubicBezTo>
                    <a:cubicBezTo>
                      <a:pt x="51" y="1"/>
                      <a:pt x="52" y="2"/>
                      <a:pt x="52" y="2"/>
                    </a:cubicBezTo>
                    <a:cubicBezTo>
                      <a:pt x="51" y="2"/>
                      <a:pt x="50" y="2"/>
                      <a:pt x="50" y="2"/>
                    </a:cubicBezTo>
                    <a:cubicBezTo>
                      <a:pt x="49" y="1"/>
                      <a:pt x="48" y="1"/>
                      <a:pt x="48" y="2"/>
                    </a:cubicBezTo>
                    <a:cubicBezTo>
                      <a:pt x="48" y="3"/>
                      <a:pt x="49" y="3"/>
                      <a:pt x="50" y="3"/>
                    </a:cubicBezTo>
                    <a:cubicBezTo>
                      <a:pt x="50" y="3"/>
                      <a:pt x="51" y="4"/>
                      <a:pt x="51" y="5"/>
                    </a:cubicBezTo>
                    <a:cubicBezTo>
                      <a:pt x="52" y="5"/>
                      <a:pt x="53" y="6"/>
                      <a:pt x="52" y="6"/>
                    </a:cubicBezTo>
                    <a:cubicBezTo>
                      <a:pt x="51" y="6"/>
                      <a:pt x="51" y="5"/>
                      <a:pt x="51" y="5"/>
                    </a:cubicBezTo>
                    <a:cubicBezTo>
                      <a:pt x="51" y="4"/>
                      <a:pt x="50" y="4"/>
                      <a:pt x="50" y="4"/>
                    </a:cubicBezTo>
                    <a:cubicBezTo>
                      <a:pt x="49" y="4"/>
                      <a:pt x="49" y="4"/>
                      <a:pt x="48" y="4"/>
                    </a:cubicBezTo>
                    <a:cubicBezTo>
                      <a:pt x="48" y="4"/>
                      <a:pt x="48" y="3"/>
                      <a:pt x="48" y="4"/>
                    </a:cubicBezTo>
                    <a:cubicBezTo>
                      <a:pt x="47" y="4"/>
                      <a:pt x="47" y="4"/>
                      <a:pt x="47" y="4"/>
                    </a:cubicBezTo>
                    <a:cubicBezTo>
                      <a:pt x="47" y="5"/>
                      <a:pt x="47" y="5"/>
                      <a:pt x="47" y="6"/>
                    </a:cubicBezTo>
                    <a:cubicBezTo>
                      <a:pt x="47" y="6"/>
                      <a:pt x="46" y="6"/>
                      <a:pt x="47" y="7"/>
                    </a:cubicBezTo>
                    <a:cubicBezTo>
                      <a:pt x="47" y="7"/>
                      <a:pt x="45" y="7"/>
                      <a:pt x="45" y="7"/>
                    </a:cubicBezTo>
                    <a:cubicBezTo>
                      <a:pt x="45" y="7"/>
                      <a:pt x="44" y="7"/>
                      <a:pt x="44" y="7"/>
                    </a:cubicBezTo>
                    <a:cubicBezTo>
                      <a:pt x="43" y="7"/>
                      <a:pt x="42" y="8"/>
                      <a:pt x="41" y="9"/>
                    </a:cubicBezTo>
                    <a:cubicBezTo>
                      <a:pt x="41" y="10"/>
                      <a:pt x="40" y="10"/>
                      <a:pt x="40" y="10"/>
                    </a:cubicBezTo>
                    <a:cubicBezTo>
                      <a:pt x="39" y="11"/>
                      <a:pt x="40" y="11"/>
                      <a:pt x="40" y="11"/>
                    </a:cubicBezTo>
                    <a:cubicBezTo>
                      <a:pt x="40" y="12"/>
                      <a:pt x="40" y="12"/>
                      <a:pt x="40" y="13"/>
                    </a:cubicBezTo>
                    <a:cubicBezTo>
                      <a:pt x="40" y="13"/>
                      <a:pt x="41" y="13"/>
                      <a:pt x="41" y="14"/>
                    </a:cubicBezTo>
                    <a:cubicBezTo>
                      <a:pt x="41" y="14"/>
                      <a:pt x="41" y="15"/>
                      <a:pt x="41" y="15"/>
                    </a:cubicBezTo>
                    <a:cubicBezTo>
                      <a:pt x="41" y="15"/>
                      <a:pt x="43" y="16"/>
                      <a:pt x="43" y="16"/>
                    </a:cubicBezTo>
                    <a:cubicBezTo>
                      <a:pt x="43" y="16"/>
                      <a:pt x="42" y="16"/>
                      <a:pt x="42" y="17"/>
                    </a:cubicBezTo>
                    <a:cubicBezTo>
                      <a:pt x="42" y="17"/>
                      <a:pt x="42" y="17"/>
                      <a:pt x="41" y="17"/>
                    </a:cubicBezTo>
                    <a:cubicBezTo>
                      <a:pt x="41" y="17"/>
                      <a:pt x="40" y="17"/>
                      <a:pt x="40" y="17"/>
                    </a:cubicBezTo>
                    <a:cubicBezTo>
                      <a:pt x="39" y="17"/>
                      <a:pt x="39" y="17"/>
                      <a:pt x="38" y="17"/>
                    </a:cubicBezTo>
                    <a:cubicBezTo>
                      <a:pt x="36" y="17"/>
                      <a:pt x="35" y="15"/>
                      <a:pt x="31" y="16"/>
                    </a:cubicBezTo>
                    <a:cubicBezTo>
                      <a:pt x="30" y="17"/>
                      <a:pt x="29" y="17"/>
                      <a:pt x="28" y="17"/>
                    </a:cubicBezTo>
                    <a:cubicBezTo>
                      <a:pt x="27" y="17"/>
                      <a:pt x="27" y="16"/>
                      <a:pt x="26" y="15"/>
                    </a:cubicBezTo>
                    <a:cubicBezTo>
                      <a:pt x="25" y="15"/>
                      <a:pt x="24" y="14"/>
                      <a:pt x="24" y="13"/>
                    </a:cubicBezTo>
                    <a:cubicBezTo>
                      <a:pt x="23" y="12"/>
                      <a:pt x="22" y="12"/>
                      <a:pt x="22" y="11"/>
                    </a:cubicBezTo>
                    <a:cubicBezTo>
                      <a:pt x="21" y="10"/>
                      <a:pt x="21" y="9"/>
                      <a:pt x="20" y="9"/>
                    </a:cubicBezTo>
                    <a:cubicBezTo>
                      <a:pt x="19" y="8"/>
                      <a:pt x="18" y="8"/>
                      <a:pt x="17" y="7"/>
                    </a:cubicBezTo>
                    <a:cubicBezTo>
                      <a:pt x="16" y="7"/>
                      <a:pt x="15" y="6"/>
                      <a:pt x="14" y="5"/>
                    </a:cubicBezTo>
                    <a:cubicBezTo>
                      <a:pt x="13" y="5"/>
                      <a:pt x="12" y="5"/>
                      <a:pt x="11" y="6"/>
                    </a:cubicBezTo>
                    <a:cubicBezTo>
                      <a:pt x="8" y="6"/>
                      <a:pt x="6" y="6"/>
                      <a:pt x="4" y="8"/>
                    </a:cubicBezTo>
                    <a:cubicBezTo>
                      <a:pt x="2" y="9"/>
                      <a:pt x="1" y="10"/>
                      <a:pt x="0" y="12"/>
                    </a:cubicBezTo>
                    <a:cubicBezTo>
                      <a:pt x="0" y="12"/>
                      <a:pt x="1" y="13"/>
                      <a:pt x="1" y="13"/>
                    </a:cubicBezTo>
                    <a:cubicBezTo>
                      <a:pt x="1" y="14"/>
                      <a:pt x="1" y="14"/>
                      <a:pt x="2" y="15"/>
                    </a:cubicBezTo>
                    <a:cubicBezTo>
                      <a:pt x="3" y="15"/>
                      <a:pt x="3" y="16"/>
                      <a:pt x="4" y="17"/>
                    </a:cubicBezTo>
                    <a:cubicBezTo>
                      <a:pt x="4" y="17"/>
                      <a:pt x="4" y="18"/>
                      <a:pt x="5" y="18"/>
                    </a:cubicBezTo>
                    <a:cubicBezTo>
                      <a:pt x="5" y="19"/>
                      <a:pt x="5" y="19"/>
                      <a:pt x="5" y="19"/>
                    </a:cubicBezTo>
                    <a:cubicBezTo>
                      <a:pt x="5" y="20"/>
                      <a:pt x="5" y="19"/>
                      <a:pt x="5" y="19"/>
                    </a:cubicBezTo>
                    <a:cubicBezTo>
                      <a:pt x="5" y="18"/>
                      <a:pt x="5" y="18"/>
                      <a:pt x="4" y="18"/>
                    </a:cubicBezTo>
                    <a:cubicBezTo>
                      <a:pt x="4" y="17"/>
                      <a:pt x="4" y="16"/>
                      <a:pt x="4" y="15"/>
                    </a:cubicBezTo>
                    <a:cubicBezTo>
                      <a:pt x="4" y="14"/>
                      <a:pt x="4" y="13"/>
                      <a:pt x="4" y="13"/>
                    </a:cubicBezTo>
                    <a:cubicBezTo>
                      <a:pt x="4" y="12"/>
                      <a:pt x="3" y="13"/>
                      <a:pt x="3" y="13"/>
                    </a:cubicBezTo>
                    <a:cubicBezTo>
                      <a:pt x="2" y="12"/>
                      <a:pt x="4" y="9"/>
                      <a:pt x="4" y="9"/>
                    </a:cubicBezTo>
                    <a:cubicBezTo>
                      <a:pt x="4" y="9"/>
                      <a:pt x="5" y="8"/>
                      <a:pt x="5" y="8"/>
                    </a:cubicBezTo>
                    <a:cubicBezTo>
                      <a:pt x="5" y="8"/>
                      <a:pt x="6" y="8"/>
                      <a:pt x="7" y="8"/>
                    </a:cubicBezTo>
                    <a:cubicBezTo>
                      <a:pt x="8" y="8"/>
                      <a:pt x="10" y="7"/>
                      <a:pt x="11" y="8"/>
                    </a:cubicBezTo>
                    <a:cubicBezTo>
                      <a:pt x="12" y="8"/>
                      <a:pt x="12" y="9"/>
                      <a:pt x="12" y="10"/>
                    </a:cubicBezTo>
                    <a:cubicBezTo>
                      <a:pt x="13" y="11"/>
                      <a:pt x="13" y="11"/>
                      <a:pt x="14" y="12"/>
                    </a:cubicBezTo>
                    <a:cubicBezTo>
                      <a:pt x="14" y="12"/>
                      <a:pt x="14" y="13"/>
                      <a:pt x="14" y="14"/>
                    </a:cubicBezTo>
                    <a:cubicBezTo>
                      <a:pt x="14" y="15"/>
                      <a:pt x="16" y="15"/>
                      <a:pt x="17" y="16"/>
                    </a:cubicBezTo>
                    <a:cubicBezTo>
                      <a:pt x="18" y="17"/>
                      <a:pt x="20" y="17"/>
                      <a:pt x="20" y="18"/>
                    </a:cubicBezTo>
                    <a:cubicBezTo>
                      <a:pt x="21" y="19"/>
                      <a:pt x="21" y="19"/>
                      <a:pt x="21" y="19"/>
                    </a:cubicBezTo>
                    <a:cubicBezTo>
                      <a:pt x="21" y="19"/>
                      <a:pt x="21" y="19"/>
                      <a:pt x="21" y="19"/>
                    </a:cubicBezTo>
                    <a:cubicBezTo>
                      <a:pt x="21" y="19"/>
                      <a:pt x="22" y="19"/>
                      <a:pt x="22" y="19"/>
                    </a:cubicBezTo>
                    <a:cubicBezTo>
                      <a:pt x="22" y="19"/>
                      <a:pt x="21" y="19"/>
                      <a:pt x="21" y="19"/>
                    </a:cubicBezTo>
                    <a:cubicBezTo>
                      <a:pt x="21" y="20"/>
                      <a:pt x="22" y="20"/>
                      <a:pt x="22" y="21"/>
                    </a:cubicBezTo>
                    <a:cubicBezTo>
                      <a:pt x="21" y="21"/>
                      <a:pt x="21" y="22"/>
                      <a:pt x="21" y="22"/>
                    </a:cubicBezTo>
                    <a:cubicBezTo>
                      <a:pt x="20" y="22"/>
                      <a:pt x="19" y="22"/>
                      <a:pt x="19" y="22"/>
                    </a:cubicBezTo>
                    <a:cubicBezTo>
                      <a:pt x="19" y="22"/>
                      <a:pt x="20" y="21"/>
                      <a:pt x="19" y="21"/>
                    </a:cubicBezTo>
                    <a:cubicBezTo>
                      <a:pt x="19" y="21"/>
                      <a:pt x="18" y="21"/>
                      <a:pt x="18" y="21"/>
                    </a:cubicBezTo>
                    <a:cubicBezTo>
                      <a:pt x="17" y="21"/>
                      <a:pt x="18" y="22"/>
                      <a:pt x="18" y="22"/>
                    </a:cubicBezTo>
                    <a:cubicBezTo>
                      <a:pt x="18" y="22"/>
                      <a:pt x="18" y="23"/>
                      <a:pt x="19" y="23"/>
                    </a:cubicBezTo>
                    <a:cubicBezTo>
                      <a:pt x="19" y="23"/>
                      <a:pt x="20" y="23"/>
                      <a:pt x="19" y="23"/>
                    </a:cubicBezTo>
                    <a:cubicBezTo>
                      <a:pt x="19" y="23"/>
                      <a:pt x="19" y="23"/>
                      <a:pt x="19" y="23"/>
                    </a:cubicBezTo>
                    <a:cubicBezTo>
                      <a:pt x="19" y="24"/>
                      <a:pt x="18" y="24"/>
                      <a:pt x="18" y="23"/>
                    </a:cubicBezTo>
                    <a:cubicBezTo>
                      <a:pt x="18" y="23"/>
                      <a:pt x="16" y="23"/>
                      <a:pt x="16" y="23"/>
                    </a:cubicBezTo>
                    <a:cubicBezTo>
                      <a:pt x="17" y="23"/>
                      <a:pt x="15" y="24"/>
                      <a:pt x="15" y="24"/>
                    </a:cubicBezTo>
                    <a:cubicBezTo>
                      <a:pt x="15" y="24"/>
                      <a:pt x="14" y="24"/>
                      <a:pt x="13" y="24"/>
                    </a:cubicBezTo>
                    <a:cubicBezTo>
                      <a:pt x="13" y="24"/>
                      <a:pt x="13" y="23"/>
                      <a:pt x="13" y="23"/>
                    </a:cubicBezTo>
                    <a:cubicBezTo>
                      <a:pt x="13" y="23"/>
                      <a:pt x="13" y="23"/>
                      <a:pt x="13" y="23"/>
                    </a:cubicBezTo>
                    <a:cubicBezTo>
                      <a:pt x="12" y="22"/>
                      <a:pt x="12" y="21"/>
                      <a:pt x="12" y="21"/>
                    </a:cubicBezTo>
                    <a:cubicBezTo>
                      <a:pt x="11" y="21"/>
                      <a:pt x="12" y="24"/>
                      <a:pt x="10" y="22"/>
                    </a:cubicBezTo>
                    <a:cubicBezTo>
                      <a:pt x="10" y="22"/>
                      <a:pt x="10" y="21"/>
                      <a:pt x="10" y="22"/>
                    </a:cubicBezTo>
                    <a:cubicBezTo>
                      <a:pt x="10" y="22"/>
                      <a:pt x="9" y="23"/>
                      <a:pt x="9" y="23"/>
                    </a:cubicBezTo>
                    <a:cubicBezTo>
                      <a:pt x="9" y="22"/>
                      <a:pt x="9" y="22"/>
                      <a:pt x="9" y="22"/>
                    </a:cubicBezTo>
                    <a:cubicBezTo>
                      <a:pt x="8" y="22"/>
                      <a:pt x="8" y="23"/>
                      <a:pt x="8" y="23"/>
                    </a:cubicBezTo>
                    <a:cubicBezTo>
                      <a:pt x="7" y="22"/>
                      <a:pt x="7" y="22"/>
                      <a:pt x="8" y="21"/>
                    </a:cubicBezTo>
                    <a:cubicBezTo>
                      <a:pt x="6" y="22"/>
                      <a:pt x="6" y="19"/>
                      <a:pt x="5" y="19"/>
                    </a:cubicBezTo>
                    <a:cubicBezTo>
                      <a:pt x="5" y="20"/>
                      <a:pt x="6" y="21"/>
                      <a:pt x="6" y="21"/>
                    </a:cubicBezTo>
                    <a:cubicBezTo>
                      <a:pt x="5" y="22"/>
                      <a:pt x="6" y="22"/>
                      <a:pt x="5" y="23"/>
                    </a:cubicBezTo>
                    <a:cubicBezTo>
                      <a:pt x="5" y="23"/>
                      <a:pt x="5" y="22"/>
                      <a:pt x="5" y="23"/>
                    </a:cubicBezTo>
                    <a:cubicBezTo>
                      <a:pt x="5" y="23"/>
                      <a:pt x="6" y="23"/>
                      <a:pt x="6" y="24"/>
                    </a:cubicBezTo>
                    <a:cubicBezTo>
                      <a:pt x="6" y="24"/>
                      <a:pt x="5" y="24"/>
                      <a:pt x="5" y="24"/>
                    </a:cubicBezTo>
                    <a:cubicBezTo>
                      <a:pt x="5" y="25"/>
                      <a:pt x="5" y="25"/>
                      <a:pt x="5" y="26"/>
                    </a:cubicBezTo>
                    <a:cubicBezTo>
                      <a:pt x="5" y="27"/>
                      <a:pt x="5" y="28"/>
                      <a:pt x="5" y="28"/>
                    </a:cubicBezTo>
                    <a:cubicBezTo>
                      <a:pt x="6" y="29"/>
                      <a:pt x="6" y="29"/>
                      <a:pt x="6" y="30"/>
                    </a:cubicBezTo>
                    <a:cubicBezTo>
                      <a:pt x="6" y="31"/>
                      <a:pt x="6" y="31"/>
                      <a:pt x="7" y="31"/>
                    </a:cubicBezTo>
                    <a:cubicBezTo>
                      <a:pt x="7" y="31"/>
                      <a:pt x="7" y="32"/>
                      <a:pt x="8" y="32"/>
                    </a:cubicBezTo>
                    <a:cubicBezTo>
                      <a:pt x="8" y="32"/>
                      <a:pt x="7" y="30"/>
                      <a:pt x="7" y="30"/>
                    </a:cubicBezTo>
                    <a:cubicBezTo>
                      <a:pt x="7" y="30"/>
                      <a:pt x="7" y="31"/>
                      <a:pt x="7" y="31"/>
                    </a:cubicBezTo>
                    <a:cubicBezTo>
                      <a:pt x="8" y="31"/>
                      <a:pt x="8" y="31"/>
                      <a:pt x="8" y="31"/>
                    </a:cubicBezTo>
                    <a:cubicBezTo>
                      <a:pt x="9" y="31"/>
                      <a:pt x="9" y="31"/>
                      <a:pt x="9" y="31"/>
                    </a:cubicBezTo>
                    <a:cubicBezTo>
                      <a:pt x="10" y="31"/>
                      <a:pt x="10" y="31"/>
                      <a:pt x="11" y="31"/>
                    </a:cubicBezTo>
                    <a:cubicBezTo>
                      <a:pt x="11" y="31"/>
                      <a:pt x="11" y="31"/>
                      <a:pt x="12" y="31"/>
                    </a:cubicBezTo>
                    <a:cubicBezTo>
                      <a:pt x="12" y="31"/>
                      <a:pt x="12" y="31"/>
                      <a:pt x="12" y="31"/>
                    </a:cubicBezTo>
                    <a:cubicBezTo>
                      <a:pt x="12" y="31"/>
                      <a:pt x="13" y="31"/>
                      <a:pt x="13" y="32"/>
                    </a:cubicBezTo>
                    <a:cubicBezTo>
                      <a:pt x="13" y="32"/>
                      <a:pt x="13" y="33"/>
                      <a:pt x="12" y="33"/>
                    </a:cubicBezTo>
                    <a:cubicBezTo>
                      <a:pt x="12" y="33"/>
                      <a:pt x="12" y="34"/>
                      <a:pt x="12" y="33"/>
                    </a:cubicBezTo>
                    <a:cubicBezTo>
                      <a:pt x="13" y="34"/>
                      <a:pt x="13" y="34"/>
                      <a:pt x="14" y="35"/>
                    </a:cubicBezTo>
                    <a:cubicBezTo>
                      <a:pt x="13" y="34"/>
                      <a:pt x="13" y="34"/>
                      <a:pt x="13" y="34"/>
                    </a:cubicBezTo>
                    <a:cubicBezTo>
                      <a:pt x="14" y="34"/>
                      <a:pt x="14" y="35"/>
                      <a:pt x="14" y="34"/>
                    </a:cubicBezTo>
                    <a:cubicBezTo>
                      <a:pt x="14" y="34"/>
                      <a:pt x="14" y="35"/>
                      <a:pt x="14" y="35"/>
                    </a:cubicBezTo>
                    <a:cubicBezTo>
                      <a:pt x="15" y="35"/>
                      <a:pt x="14" y="35"/>
                      <a:pt x="14" y="35"/>
                    </a:cubicBezTo>
                    <a:cubicBezTo>
                      <a:pt x="14" y="35"/>
                      <a:pt x="14" y="35"/>
                      <a:pt x="14" y="35"/>
                    </a:cubicBezTo>
                    <a:cubicBezTo>
                      <a:pt x="14" y="36"/>
                      <a:pt x="15" y="35"/>
                      <a:pt x="15" y="35"/>
                    </a:cubicBezTo>
                    <a:cubicBezTo>
                      <a:pt x="15" y="35"/>
                      <a:pt x="15" y="35"/>
                      <a:pt x="15" y="36"/>
                    </a:cubicBezTo>
                    <a:cubicBezTo>
                      <a:pt x="15" y="36"/>
                      <a:pt x="15" y="36"/>
                      <a:pt x="15" y="36"/>
                    </a:cubicBezTo>
                    <a:cubicBezTo>
                      <a:pt x="15" y="36"/>
                      <a:pt x="15" y="36"/>
                      <a:pt x="15" y="36"/>
                    </a:cubicBezTo>
                    <a:cubicBezTo>
                      <a:pt x="14" y="35"/>
                      <a:pt x="14" y="36"/>
                      <a:pt x="14" y="36"/>
                    </a:cubicBezTo>
                    <a:cubicBezTo>
                      <a:pt x="14" y="36"/>
                      <a:pt x="14" y="36"/>
                      <a:pt x="14" y="35"/>
                    </a:cubicBezTo>
                    <a:cubicBezTo>
                      <a:pt x="14" y="35"/>
                      <a:pt x="14" y="35"/>
                      <a:pt x="14" y="35"/>
                    </a:cubicBezTo>
                    <a:cubicBezTo>
                      <a:pt x="14" y="35"/>
                      <a:pt x="14" y="35"/>
                      <a:pt x="14" y="35"/>
                    </a:cubicBezTo>
                    <a:cubicBezTo>
                      <a:pt x="13" y="35"/>
                      <a:pt x="13" y="35"/>
                      <a:pt x="13" y="35"/>
                    </a:cubicBezTo>
                    <a:cubicBezTo>
                      <a:pt x="13" y="35"/>
                      <a:pt x="14" y="35"/>
                      <a:pt x="13" y="36"/>
                    </a:cubicBezTo>
                    <a:cubicBezTo>
                      <a:pt x="13" y="35"/>
                      <a:pt x="12" y="36"/>
                      <a:pt x="11" y="36"/>
                    </a:cubicBezTo>
                    <a:cubicBezTo>
                      <a:pt x="11" y="35"/>
                      <a:pt x="12" y="34"/>
                      <a:pt x="12" y="34"/>
                    </a:cubicBezTo>
                    <a:cubicBezTo>
                      <a:pt x="11" y="34"/>
                      <a:pt x="11" y="36"/>
                      <a:pt x="10" y="36"/>
                    </a:cubicBezTo>
                    <a:cubicBezTo>
                      <a:pt x="10" y="37"/>
                      <a:pt x="10" y="37"/>
                      <a:pt x="11" y="38"/>
                    </a:cubicBezTo>
                    <a:cubicBezTo>
                      <a:pt x="11" y="38"/>
                      <a:pt x="11" y="39"/>
                      <a:pt x="11" y="39"/>
                    </a:cubicBezTo>
                    <a:cubicBezTo>
                      <a:pt x="11" y="39"/>
                      <a:pt x="11" y="38"/>
                      <a:pt x="11" y="38"/>
                    </a:cubicBezTo>
                    <a:cubicBezTo>
                      <a:pt x="11" y="37"/>
                      <a:pt x="13" y="38"/>
                      <a:pt x="13" y="38"/>
                    </a:cubicBezTo>
                    <a:cubicBezTo>
                      <a:pt x="13" y="38"/>
                      <a:pt x="14" y="39"/>
                      <a:pt x="14" y="38"/>
                    </a:cubicBezTo>
                    <a:cubicBezTo>
                      <a:pt x="14" y="39"/>
                      <a:pt x="15" y="39"/>
                      <a:pt x="15" y="39"/>
                    </a:cubicBezTo>
                    <a:cubicBezTo>
                      <a:pt x="15" y="39"/>
                      <a:pt x="15" y="39"/>
                      <a:pt x="15" y="40"/>
                    </a:cubicBezTo>
                    <a:cubicBezTo>
                      <a:pt x="15" y="39"/>
                      <a:pt x="15" y="40"/>
                      <a:pt x="15" y="40"/>
                    </a:cubicBezTo>
                    <a:cubicBezTo>
                      <a:pt x="15" y="40"/>
                      <a:pt x="16" y="41"/>
                      <a:pt x="16" y="41"/>
                    </a:cubicBezTo>
                    <a:cubicBezTo>
                      <a:pt x="16" y="41"/>
                      <a:pt x="16" y="39"/>
                      <a:pt x="16" y="40"/>
                    </a:cubicBezTo>
                    <a:cubicBezTo>
                      <a:pt x="16" y="40"/>
                      <a:pt x="16" y="41"/>
                      <a:pt x="17" y="41"/>
                    </a:cubicBezTo>
                    <a:cubicBezTo>
                      <a:pt x="17" y="41"/>
                      <a:pt x="18" y="41"/>
                      <a:pt x="18" y="42"/>
                    </a:cubicBezTo>
                    <a:cubicBezTo>
                      <a:pt x="18" y="42"/>
                      <a:pt x="19" y="42"/>
                      <a:pt x="19" y="43"/>
                    </a:cubicBezTo>
                    <a:cubicBezTo>
                      <a:pt x="19" y="43"/>
                      <a:pt x="19" y="43"/>
                      <a:pt x="19" y="42"/>
                    </a:cubicBezTo>
                    <a:cubicBezTo>
                      <a:pt x="19" y="44"/>
                      <a:pt x="19" y="45"/>
                      <a:pt x="18" y="46"/>
                    </a:cubicBezTo>
                    <a:cubicBezTo>
                      <a:pt x="18" y="47"/>
                      <a:pt x="19" y="48"/>
                      <a:pt x="19" y="49"/>
                    </a:cubicBezTo>
                    <a:cubicBezTo>
                      <a:pt x="19" y="50"/>
                      <a:pt x="19" y="52"/>
                      <a:pt x="19" y="53"/>
                    </a:cubicBezTo>
                    <a:cubicBezTo>
                      <a:pt x="19" y="54"/>
                      <a:pt x="20" y="56"/>
                      <a:pt x="20" y="57"/>
                    </a:cubicBezTo>
                    <a:cubicBezTo>
                      <a:pt x="21" y="58"/>
                      <a:pt x="21" y="59"/>
                      <a:pt x="21" y="60"/>
                    </a:cubicBezTo>
                    <a:cubicBezTo>
                      <a:pt x="22" y="60"/>
                      <a:pt x="24" y="60"/>
                      <a:pt x="24" y="60"/>
                    </a:cubicBezTo>
                    <a:cubicBezTo>
                      <a:pt x="25" y="60"/>
                      <a:pt x="26" y="59"/>
                      <a:pt x="27" y="59"/>
                    </a:cubicBezTo>
                    <a:cubicBezTo>
                      <a:pt x="28" y="59"/>
                      <a:pt x="28" y="59"/>
                      <a:pt x="29" y="58"/>
                    </a:cubicBezTo>
                    <a:cubicBezTo>
                      <a:pt x="29" y="57"/>
                      <a:pt x="28" y="56"/>
                      <a:pt x="29" y="55"/>
                    </a:cubicBezTo>
                    <a:cubicBezTo>
                      <a:pt x="29" y="55"/>
                      <a:pt x="30" y="55"/>
                      <a:pt x="30" y="54"/>
                    </a:cubicBezTo>
                    <a:cubicBezTo>
                      <a:pt x="31" y="54"/>
                      <a:pt x="31" y="54"/>
                      <a:pt x="31" y="53"/>
                    </a:cubicBezTo>
                    <a:cubicBezTo>
                      <a:pt x="32" y="53"/>
                      <a:pt x="32" y="53"/>
                      <a:pt x="33" y="52"/>
                    </a:cubicBezTo>
                    <a:cubicBezTo>
                      <a:pt x="33" y="52"/>
                      <a:pt x="34" y="52"/>
                      <a:pt x="34" y="52"/>
                    </a:cubicBezTo>
                    <a:cubicBezTo>
                      <a:pt x="35" y="51"/>
                      <a:pt x="37" y="51"/>
                      <a:pt x="38" y="52"/>
                    </a:cubicBezTo>
                    <a:cubicBezTo>
                      <a:pt x="39" y="52"/>
                      <a:pt x="40" y="52"/>
                      <a:pt x="41" y="52"/>
                    </a:cubicBezTo>
                    <a:cubicBezTo>
                      <a:pt x="41" y="52"/>
                      <a:pt x="42" y="52"/>
                      <a:pt x="42" y="51"/>
                    </a:cubicBezTo>
                    <a:cubicBezTo>
                      <a:pt x="41" y="50"/>
                      <a:pt x="43" y="50"/>
                      <a:pt x="44" y="50"/>
                    </a:cubicBezTo>
                    <a:cubicBezTo>
                      <a:pt x="44" y="50"/>
                      <a:pt x="45" y="50"/>
                      <a:pt x="45" y="50"/>
                    </a:cubicBezTo>
                    <a:cubicBezTo>
                      <a:pt x="45" y="50"/>
                      <a:pt x="46" y="50"/>
                      <a:pt x="46" y="50"/>
                    </a:cubicBezTo>
                    <a:cubicBezTo>
                      <a:pt x="47" y="50"/>
                      <a:pt x="48" y="51"/>
                      <a:pt x="48" y="50"/>
                    </a:cubicBezTo>
                    <a:cubicBezTo>
                      <a:pt x="49" y="50"/>
                      <a:pt x="49" y="50"/>
                      <a:pt x="49" y="50"/>
                    </a:cubicBezTo>
                    <a:cubicBezTo>
                      <a:pt x="50" y="50"/>
                      <a:pt x="50" y="51"/>
                      <a:pt x="50" y="51"/>
                    </a:cubicBezTo>
                    <a:cubicBezTo>
                      <a:pt x="51" y="51"/>
                      <a:pt x="51" y="51"/>
                      <a:pt x="51" y="52"/>
                    </a:cubicBezTo>
                    <a:cubicBezTo>
                      <a:pt x="51" y="53"/>
                      <a:pt x="53" y="54"/>
                      <a:pt x="54" y="54"/>
                    </a:cubicBezTo>
                    <a:cubicBezTo>
                      <a:pt x="55" y="53"/>
                      <a:pt x="56" y="54"/>
                      <a:pt x="56" y="54"/>
                    </a:cubicBezTo>
                    <a:cubicBezTo>
                      <a:pt x="57" y="54"/>
                      <a:pt x="58" y="55"/>
                      <a:pt x="59" y="55"/>
                    </a:cubicBezTo>
                    <a:cubicBezTo>
                      <a:pt x="59" y="55"/>
                      <a:pt x="59" y="55"/>
                      <a:pt x="60" y="56"/>
                    </a:cubicBezTo>
                    <a:cubicBezTo>
                      <a:pt x="60" y="56"/>
                      <a:pt x="60" y="56"/>
                      <a:pt x="61" y="56"/>
                    </a:cubicBezTo>
                    <a:cubicBezTo>
                      <a:pt x="61" y="57"/>
                      <a:pt x="62" y="57"/>
                      <a:pt x="62" y="57"/>
                    </a:cubicBezTo>
                    <a:cubicBezTo>
                      <a:pt x="63" y="56"/>
                      <a:pt x="62" y="56"/>
                      <a:pt x="63" y="56"/>
                    </a:cubicBezTo>
                    <a:cubicBezTo>
                      <a:pt x="64" y="56"/>
                      <a:pt x="64" y="56"/>
                      <a:pt x="65" y="56"/>
                    </a:cubicBezTo>
                    <a:cubicBezTo>
                      <a:pt x="65" y="56"/>
                      <a:pt x="65" y="56"/>
                      <a:pt x="66" y="56"/>
                    </a:cubicBezTo>
                    <a:cubicBezTo>
                      <a:pt x="66" y="56"/>
                      <a:pt x="67" y="57"/>
                      <a:pt x="68" y="57"/>
                    </a:cubicBezTo>
                    <a:cubicBezTo>
                      <a:pt x="68" y="57"/>
                      <a:pt x="69" y="58"/>
                      <a:pt x="70" y="58"/>
                    </a:cubicBezTo>
                    <a:cubicBezTo>
                      <a:pt x="71" y="58"/>
                      <a:pt x="70" y="60"/>
                      <a:pt x="71" y="60"/>
                    </a:cubicBezTo>
                    <a:cubicBezTo>
                      <a:pt x="72" y="60"/>
                      <a:pt x="72" y="61"/>
                      <a:pt x="72" y="61"/>
                    </a:cubicBezTo>
                    <a:cubicBezTo>
                      <a:pt x="72" y="61"/>
                      <a:pt x="72" y="61"/>
                      <a:pt x="72" y="61"/>
                    </a:cubicBezTo>
                    <a:cubicBezTo>
                      <a:pt x="73" y="62"/>
                      <a:pt x="73" y="61"/>
                      <a:pt x="73" y="62"/>
                    </a:cubicBezTo>
                    <a:cubicBezTo>
                      <a:pt x="73" y="62"/>
                      <a:pt x="74" y="62"/>
                      <a:pt x="74" y="62"/>
                    </a:cubicBezTo>
                    <a:cubicBezTo>
                      <a:pt x="75" y="62"/>
                      <a:pt x="75" y="62"/>
                      <a:pt x="75" y="62"/>
                    </a:cubicBezTo>
                    <a:cubicBezTo>
                      <a:pt x="76" y="63"/>
                      <a:pt x="77" y="63"/>
                      <a:pt x="77" y="63"/>
                    </a:cubicBezTo>
                    <a:cubicBezTo>
                      <a:pt x="78" y="64"/>
                      <a:pt x="78" y="64"/>
                      <a:pt x="78" y="65"/>
                    </a:cubicBezTo>
                    <a:cubicBezTo>
                      <a:pt x="79" y="65"/>
                      <a:pt x="80" y="66"/>
                      <a:pt x="80" y="66"/>
                    </a:cubicBezTo>
                    <a:cubicBezTo>
                      <a:pt x="81" y="67"/>
                      <a:pt x="81" y="67"/>
                      <a:pt x="82" y="68"/>
                    </a:cubicBezTo>
                    <a:cubicBezTo>
                      <a:pt x="82" y="68"/>
                      <a:pt x="83" y="68"/>
                      <a:pt x="84" y="68"/>
                    </a:cubicBezTo>
                    <a:cubicBezTo>
                      <a:pt x="85" y="68"/>
                      <a:pt x="86" y="68"/>
                      <a:pt x="87" y="68"/>
                    </a:cubicBezTo>
                    <a:cubicBezTo>
                      <a:pt x="87" y="67"/>
                      <a:pt x="88" y="67"/>
                      <a:pt x="88" y="67"/>
                    </a:cubicBezTo>
                    <a:cubicBezTo>
                      <a:pt x="89" y="68"/>
                      <a:pt x="89" y="68"/>
                      <a:pt x="89" y="69"/>
                    </a:cubicBezTo>
                    <a:cubicBezTo>
                      <a:pt x="89" y="70"/>
                      <a:pt x="89" y="71"/>
                      <a:pt x="89" y="71"/>
                    </a:cubicBezTo>
                    <a:cubicBezTo>
                      <a:pt x="90" y="72"/>
                      <a:pt x="90" y="73"/>
                      <a:pt x="90" y="74"/>
                    </a:cubicBezTo>
                    <a:cubicBezTo>
                      <a:pt x="90" y="74"/>
                      <a:pt x="90" y="75"/>
                      <a:pt x="89" y="75"/>
                    </a:cubicBezTo>
                    <a:cubicBezTo>
                      <a:pt x="90" y="75"/>
                      <a:pt x="90" y="75"/>
                      <a:pt x="91" y="76"/>
                    </a:cubicBezTo>
                    <a:cubicBezTo>
                      <a:pt x="91" y="76"/>
                      <a:pt x="91" y="77"/>
                      <a:pt x="91" y="77"/>
                    </a:cubicBezTo>
                    <a:cubicBezTo>
                      <a:pt x="91" y="78"/>
                      <a:pt x="91" y="78"/>
                      <a:pt x="92" y="79"/>
                    </a:cubicBezTo>
                    <a:cubicBezTo>
                      <a:pt x="92" y="78"/>
                      <a:pt x="94" y="80"/>
                      <a:pt x="94" y="80"/>
                    </a:cubicBezTo>
                    <a:cubicBezTo>
                      <a:pt x="95" y="81"/>
                      <a:pt x="96" y="81"/>
                      <a:pt x="98" y="81"/>
                    </a:cubicBezTo>
                    <a:cubicBezTo>
                      <a:pt x="99" y="80"/>
                      <a:pt x="99" y="82"/>
                      <a:pt x="100" y="82"/>
                    </a:cubicBezTo>
                    <a:cubicBezTo>
                      <a:pt x="101" y="82"/>
                      <a:pt x="101" y="82"/>
                      <a:pt x="101" y="83"/>
                    </a:cubicBezTo>
                    <a:cubicBezTo>
                      <a:pt x="101" y="83"/>
                      <a:pt x="102" y="84"/>
                      <a:pt x="102" y="84"/>
                    </a:cubicBezTo>
                    <a:cubicBezTo>
                      <a:pt x="103" y="84"/>
                      <a:pt x="102" y="82"/>
                      <a:pt x="104" y="83"/>
                    </a:cubicBezTo>
                    <a:cubicBezTo>
                      <a:pt x="105" y="84"/>
                      <a:pt x="106" y="82"/>
                      <a:pt x="107" y="82"/>
                    </a:cubicBezTo>
                    <a:cubicBezTo>
                      <a:pt x="108" y="81"/>
                      <a:pt x="109" y="81"/>
                      <a:pt x="109" y="80"/>
                    </a:cubicBezTo>
                    <a:cubicBezTo>
                      <a:pt x="108" y="79"/>
                      <a:pt x="108" y="79"/>
                      <a:pt x="108" y="79"/>
                    </a:cubicBezTo>
                    <a:cubicBezTo>
                      <a:pt x="108" y="79"/>
                      <a:pt x="109" y="78"/>
                      <a:pt x="109" y="78"/>
                    </a:cubicBezTo>
                    <a:cubicBezTo>
                      <a:pt x="109" y="78"/>
                      <a:pt x="108" y="76"/>
                      <a:pt x="108" y="76"/>
                    </a:cubicBezTo>
                    <a:cubicBezTo>
                      <a:pt x="108" y="76"/>
                      <a:pt x="109" y="76"/>
                      <a:pt x="109" y="76"/>
                    </a:cubicBezTo>
                    <a:cubicBezTo>
                      <a:pt x="110" y="76"/>
                      <a:pt x="110" y="76"/>
                      <a:pt x="111" y="76"/>
                    </a:cubicBezTo>
                    <a:cubicBezTo>
                      <a:pt x="111" y="76"/>
                      <a:pt x="112" y="76"/>
                      <a:pt x="112" y="75"/>
                    </a:cubicBezTo>
                    <a:cubicBezTo>
                      <a:pt x="112" y="75"/>
                      <a:pt x="113" y="75"/>
                      <a:pt x="113" y="75"/>
                    </a:cubicBezTo>
                    <a:cubicBezTo>
                      <a:pt x="114" y="75"/>
                      <a:pt x="114" y="74"/>
                      <a:pt x="115" y="74"/>
                    </a:cubicBezTo>
                    <a:cubicBezTo>
                      <a:pt x="115" y="74"/>
                      <a:pt x="116" y="74"/>
                      <a:pt x="116" y="75"/>
                    </a:cubicBezTo>
                    <a:cubicBezTo>
                      <a:pt x="116" y="73"/>
                      <a:pt x="117" y="73"/>
                      <a:pt x="118" y="73"/>
                    </a:cubicBezTo>
                    <a:cubicBezTo>
                      <a:pt x="118" y="73"/>
                      <a:pt x="118" y="72"/>
                      <a:pt x="119" y="72"/>
                    </a:cubicBezTo>
                    <a:cubicBezTo>
                      <a:pt x="119" y="72"/>
                      <a:pt x="120" y="72"/>
                      <a:pt x="120" y="71"/>
                    </a:cubicBezTo>
                    <a:cubicBezTo>
                      <a:pt x="120" y="70"/>
                      <a:pt x="120" y="70"/>
                      <a:pt x="120" y="69"/>
                    </a:cubicBezTo>
                    <a:cubicBezTo>
                      <a:pt x="120" y="68"/>
                      <a:pt x="120" y="68"/>
                      <a:pt x="120" y="67"/>
                    </a:cubicBezTo>
                    <a:cubicBezTo>
                      <a:pt x="120" y="66"/>
                      <a:pt x="121" y="65"/>
                      <a:pt x="121" y="64"/>
                    </a:cubicBezTo>
                    <a:cubicBezTo>
                      <a:pt x="120" y="63"/>
                      <a:pt x="120" y="62"/>
                      <a:pt x="121" y="62"/>
                    </a:cubicBezTo>
                    <a:cubicBezTo>
                      <a:pt x="121" y="62"/>
                      <a:pt x="122" y="61"/>
                      <a:pt x="122" y="61"/>
                    </a:cubicBezTo>
                    <a:cubicBezTo>
                      <a:pt x="123" y="61"/>
                      <a:pt x="124" y="61"/>
                      <a:pt x="125" y="61"/>
                    </a:cubicBezTo>
                    <a:cubicBezTo>
                      <a:pt x="125" y="61"/>
                      <a:pt x="125" y="61"/>
                      <a:pt x="126" y="61"/>
                    </a:cubicBezTo>
                    <a:cubicBezTo>
                      <a:pt x="127" y="61"/>
                      <a:pt x="128" y="61"/>
                      <a:pt x="128" y="60"/>
                    </a:cubicBezTo>
                    <a:cubicBezTo>
                      <a:pt x="128" y="59"/>
                      <a:pt x="127" y="58"/>
                      <a:pt x="128" y="58"/>
                    </a:cubicBezTo>
                    <a:cubicBezTo>
                      <a:pt x="128" y="58"/>
                      <a:pt x="128" y="58"/>
                      <a:pt x="128" y="58"/>
                    </a:cubicBezTo>
                    <a:cubicBezTo>
                      <a:pt x="129" y="57"/>
                      <a:pt x="129" y="58"/>
                      <a:pt x="129" y="58"/>
                    </a:cubicBezTo>
                    <a:cubicBezTo>
                      <a:pt x="129" y="58"/>
                      <a:pt x="130" y="58"/>
                      <a:pt x="130" y="58"/>
                    </a:cubicBezTo>
                    <a:cubicBezTo>
                      <a:pt x="131" y="59"/>
                      <a:pt x="131" y="59"/>
                      <a:pt x="131" y="59"/>
                    </a:cubicBezTo>
                    <a:cubicBezTo>
                      <a:pt x="132" y="59"/>
                      <a:pt x="132" y="59"/>
                      <a:pt x="132" y="59"/>
                    </a:cubicBezTo>
                    <a:cubicBezTo>
                      <a:pt x="133" y="60"/>
                      <a:pt x="133" y="60"/>
                      <a:pt x="133" y="60"/>
                    </a:cubicBezTo>
                    <a:cubicBezTo>
                      <a:pt x="133" y="60"/>
                      <a:pt x="134" y="60"/>
                      <a:pt x="134" y="60"/>
                    </a:cubicBezTo>
                    <a:cubicBezTo>
                      <a:pt x="134" y="60"/>
                      <a:pt x="135" y="60"/>
                      <a:pt x="135" y="60"/>
                    </a:cubicBezTo>
                    <a:cubicBezTo>
                      <a:pt x="135" y="60"/>
                      <a:pt x="135" y="60"/>
                      <a:pt x="136" y="60"/>
                    </a:cubicBezTo>
                    <a:cubicBezTo>
                      <a:pt x="135" y="59"/>
                      <a:pt x="136" y="59"/>
                      <a:pt x="135" y="5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69" name="Turkey">
                <a:extLst>
                  <a:ext uri="{FF2B5EF4-FFF2-40B4-BE49-F238E27FC236}">
                    <a16:creationId xmlns:a16="http://schemas.microsoft.com/office/drawing/2014/main" id="{AF0F99E9-2701-72CE-11DF-9C490927284B}"/>
                  </a:ext>
                </a:extLst>
              </p:cNvPr>
              <p:cNvSpPr>
                <a:spLocks noEditPoints="1"/>
              </p:cNvSpPr>
              <p:nvPr/>
            </p:nvSpPr>
            <p:spPr bwMode="auto">
              <a:xfrm>
                <a:off x="8361922" y="3992215"/>
                <a:ext cx="356374" cy="145004"/>
              </a:xfrm>
              <a:custGeom>
                <a:avLst/>
                <a:gdLst/>
                <a:ahLst/>
                <a:cxnLst>
                  <a:cxn ang="0">
                    <a:pos x="6" y="9"/>
                  </a:cxn>
                  <a:cxn ang="0">
                    <a:pos x="9" y="1"/>
                  </a:cxn>
                  <a:cxn ang="0">
                    <a:pos x="18" y="1"/>
                  </a:cxn>
                  <a:cxn ang="0">
                    <a:pos x="29" y="9"/>
                  </a:cxn>
                  <a:cxn ang="0">
                    <a:pos x="24" y="11"/>
                  </a:cxn>
                  <a:cxn ang="0">
                    <a:pos x="9" y="18"/>
                  </a:cxn>
                  <a:cxn ang="0">
                    <a:pos x="5" y="19"/>
                  </a:cxn>
                  <a:cxn ang="0">
                    <a:pos x="2" y="20"/>
                  </a:cxn>
                  <a:cxn ang="0">
                    <a:pos x="174" y="50"/>
                  </a:cxn>
                  <a:cxn ang="0">
                    <a:pos x="170" y="44"/>
                  </a:cxn>
                  <a:cxn ang="0">
                    <a:pos x="167" y="32"/>
                  </a:cxn>
                  <a:cxn ang="0">
                    <a:pos x="170" y="24"/>
                  </a:cxn>
                  <a:cxn ang="0">
                    <a:pos x="161" y="17"/>
                  </a:cxn>
                  <a:cxn ang="0">
                    <a:pos x="152" y="7"/>
                  </a:cxn>
                  <a:cxn ang="0">
                    <a:pos x="140" y="7"/>
                  </a:cxn>
                  <a:cxn ang="0">
                    <a:pos x="125" y="12"/>
                  </a:cxn>
                  <a:cxn ang="0">
                    <a:pos x="113" y="13"/>
                  </a:cxn>
                  <a:cxn ang="0">
                    <a:pos x="101" y="10"/>
                  </a:cxn>
                  <a:cxn ang="0">
                    <a:pos x="92" y="5"/>
                  </a:cxn>
                  <a:cxn ang="0">
                    <a:pos x="82" y="0"/>
                  </a:cxn>
                  <a:cxn ang="0">
                    <a:pos x="62" y="3"/>
                  </a:cxn>
                  <a:cxn ang="0">
                    <a:pos x="51" y="9"/>
                  </a:cxn>
                  <a:cxn ang="0">
                    <a:pos x="30" y="10"/>
                  </a:cxn>
                  <a:cxn ang="0">
                    <a:pos x="36" y="15"/>
                  </a:cxn>
                  <a:cxn ang="0">
                    <a:pos x="31" y="19"/>
                  </a:cxn>
                  <a:cxn ang="0">
                    <a:pos x="20" y="18"/>
                  </a:cxn>
                  <a:cxn ang="0">
                    <a:pos x="14" y="18"/>
                  </a:cxn>
                  <a:cxn ang="0">
                    <a:pos x="5" y="27"/>
                  </a:cxn>
                  <a:cxn ang="0">
                    <a:pos x="10" y="31"/>
                  </a:cxn>
                  <a:cxn ang="0">
                    <a:pos x="13" y="36"/>
                  </a:cxn>
                  <a:cxn ang="0">
                    <a:pos x="15" y="40"/>
                  </a:cxn>
                  <a:cxn ang="0">
                    <a:pos x="8" y="38"/>
                  </a:cxn>
                  <a:cxn ang="0">
                    <a:pos x="7" y="42"/>
                  </a:cxn>
                  <a:cxn ang="0">
                    <a:pos x="13" y="44"/>
                  </a:cxn>
                  <a:cxn ang="0">
                    <a:pos x="16" y="51"/>
                  </a:cxn>
                  <a:cxn ang="0">
                    <a:pos x="20" y="54"/>
                  </a:cxn>
                  <a:cxn ang="0">
                    <a:pos x="20" y="56"/>
                  </a:cxn>
                  <a:cxn ang="0">
                    <a:pos x="24" y="57"/>
                  </a:cxn>
                  <a:cxn ang="0">
                    <a:pos x="21" y="59"/>
                  </a:cxn>
                  <a:cxn ang="0">
                    <a:pos x="24" y="60"/>
                  </a:cxn>
                  <a:cxn ang="0">
                    <a:pos x="27" y="57"/>
                  </a:cxn>
                  <a:cxn ang="0">
                    <a:pos x="32" y="59"/>
                  </a:cxn>
                  <a:cxn ang="0">
                    <a:pos x="36" y="63"/>
                  </a:cxn>
                  <a:cxn ang="0">
                    <a:pos x="42" y="64"/>
                  </a:cxn>
                  <a:cxn ang="0">
                    <a:pos x="47" y="61"/>
                  </a:cxn>
                  <a:cxn ang="0">
                    <a:pos x="63" y="64"/>
                  </a:cxn>
                  <a:cxn ang="0">
                    <a:pos x="76" y="65"/>
                  </a:cxn>
                  <a:cxn ang="0">
                    <a:pos x="82" y="60"/>
                  </a:cxn>
                  <a:cxn ang="0">
                    <a:pos x="94" y="59"/>
                  </a:cxn>
                  <a:cxn ang="0">
                    <a:pos x="99" y="59"/>
                  </a:cxn>
                  <a:cxn ang="0">
                    <a:pos x="99" y="69"/>
                  </a:cxn>
                  <a:cxn ang="0">
                    <a:pos x="103" y="63"/>
                  </a:cxn>
                  <a:cxn ang="0">
                    <a:pos x="107" y="59"/>
                  </a:cxn>
                  <a:cxn ang="0">
                    <a:pos x="135" y="57"/>
                  </a:cxn>
                  <a:cxn ang="0">
                    <a:pos x="154" y="54"/>
                  </a:cxn>
                  <a:cxn ang="0">
                    <a:pos x="165" y="53"/>
                  </a:cxn>
                  <a:cxn ang="0">
                    <a:pos x="176" y="54"/>
                  </a:cxn>
                </a:cxnLst>
                <a:rect l="0" t="0" r="r" b="b"/>
                <a:pathLst>
                  <a:path w="176" h="69">
                    <a:moveTo>
                      <a:pt x="5" y="16"/>
                    </a:moveTo>
                    <a:cubicBezTo>
                      <a:pt x="5" y="16"/>
                      <a:pt x="4" y="16"/>
                      <a:pt x="4" y="16"/>
                    </a:cubicBezTo>
                    <a:cubicBezTo>
                      <a:pt x="4" y="16"/>
                      <a:pt x="4" y="15"/>
                      <a:pt x="3" y="15"/>
                    </a:cubicBezTo>
                    <a:cubicBezTo>
                      <a:pt x="4" y="15"/>
                      <a:pt x="5" y="14"/>
                      <a:pt x="5" y="13"/>
                    </a:cubicBezTo>
                    <a:cubicBezTo>
                      <a:pt x="5" y="13"/>
                      <a:pt x="6" y="13"/>
                      <a:pt x="6" y="12"/>
                    </a:cubicBezTo>
                    <a:cubicBezTo>
                      <a:pt x="6" y="12"/>
                      <a:pt x="6" y="12"/>
                      <a:pt x="6" y="12"/>
                    </a:cubicBezTo>
                    <a:cubicBezTo>
                      <a:pt x="6" y="12"/>
                      <a:pt x="6" y="12"/>
                      <a:pt x="6" y="12"/>
                    </a:cubicBezTo>
                    <a:cubicBezTo>
                      <a:pt x="6" y="11"/>
                      <a:pt x="5" y="10"/>
                      <a:pt x="6" y="9"/>
                    </a:cubicBezTo>
                    <a:cubicBezTo>
                      <a:pt x="6" y="9"/>
                      <a:pt x="6" y="9"/>
                      <a:pt x="7" y="9"/>
                    </a:cubicBezTo>
                    <a:cubicBezTo>
                      <a:pt x="7" y="8"/>
                      <a:pt x="7" y="8"/>
                      <a:pt x="8" y="8"/>
                    </a:cubicBezTo>
                    <a:cubicBezTo>
                      <a:pt x="9" y="9"/>
                      <a:pt x="8" y="6"/>
                      <a:pt x="8" y="6"/>
                    </a:cubicBezTo>
                    <a:cubicBezTo>
                      <a:pt x="8" y="5"/>
                      <a:pt x="7" y="5"/>
                      <a:pt x="6" y="4"/>
                    </a:cubicBezTo>
                    <a:cubicBezTo>
                      <a:pt x="5" y="4"/>
                      <a:pt x="5" y="4"/>
                      <a:pt x="5" y="3"/>
                    </a:cubicBezTo>
                    <a:cubicBezTo>
                      <a:pt x="6" y="3"/>
                      <a:pt x="6" y="3"/>
                      <a:pt x="7" y="3"/>
                    </a:cubicBezTo>
                    <a:cubicBezTo>
                      <a:pt x="8" y="3"/>
                      <a:pt x="7" y="1"/>
                      <a:pt x="8" y="1"/>
                    </a:cubicBezTo>
                    <a:cubicBezTo>
                      <a:pt x="8" y="1"/>
                      <a:pt x="9" y="1"/>
                      <a:pt x="9" y="1"/>
                    </a:cubicBezTo>
                    <a:cubicBezTo>
                      <a:pt x="10" y="1"/>
                      <a:pt x="10" y="1"/>
                      <a:pt x="11" y="1"/>
                    </a:cubicBezTo>
                    <a:cubicBezTo>
                      <a:pt x="11" y="0"/>
                      <a:pt x="11" y="0"/>
                      <a:pt x="12" y="0"/>
                    </a:cubicBezTo>
                    <a:cubicBezTo>
                      <a:pt x="12" y="0"/>
                      <a:pt x="13" y="0"/>
                      <a:pt x="13" y="0"/>
                    </a:cubicBezTo>
                    <a:cubicBezTo>
                      <a:pt x="14" y="0"/>
                      <a:pt x="14" y="1"/>
                      <a:pt x="15" y="1"/>
                    </a:cubicBezTo>
                    <a:cubicBezTo>
                      <a:pt x="15" y="1"/>
                      <a:pt x="16" y="2"/>
                      <a:pt x="16" y="2"/>
                    </a:cubicBezTo>
                    <a:cubicBezTo>
                      <a:pt x="16" y="2"/>
                      <a:pt x="17" y="1"/>
                      <a:pt x="18" y="1"/>
                    </a:cubicBezTo>
                    <a:cubicBezTo>
                      <a:pt x="18" y="1"/>
                      <a:pt x="18" y="2"/>
                      <a:pt x="18" y="2"/>
                    </a:cubicBezTo>
                    <a:cubicBezTo>
                      <a:pt x="19" y="1"/>
                      <a:pt x="18" y="1"/>
                      <a:pt x="18" y="1"/>
                    </a:cubicBezTo>
                    <a:cubicBezTo>
                      <a:pt x="19" y="1"/>
                      <a:pt x="21" y="1"/>
                      <a:pt x="20" y="2"/>
                    </a:cubicBezTo>
                    <a:cubicBezTo>
                      <a:pt x="20" y="3"/>
                      <a:pt x="20" y="2"/>
                      <a:pt x="20" y="2"/>
                    </a:cubicBezTo>
                    <a:cubicBezTo>
                      <a:pt x="20" y="3"/>
                      <a:pt x="20" y="3"/>
                      <a:pt x="20" y="4"/>
                    </a:cubicBezTo>
                    <a:cubicBezTo>
                      <a:pt x="21" y="4"/>
                      <a:pt x="21" y="5"/>
                      <a:pt x="22" y="6"/>
                    </a:cubicBezTo>
                    <a:cubicBezTo>
                      <a:pt x="22" y="6"/>
                      <a:pt x="23" y="7"/>
                      <a:pt x="24" y="7"/>
                    </a:cubicBezTo>
                    <a:cubicBezTo>
                      <a:pt x="24" y="7"/>
                      <a:pt x="25" y="7"/>
                      <a:pt x="25" y="8"/>
                    </a:cubicBezTo>
                    <a:cubicBezTo>
                      <a:pt x="26" y="8"/>
                      <a:pt x="27" y="9"/>
                      <a:pt x="28" y="9"/>
                    </a:cubicBezTo>
                    <a:cubicBezTo>
                      <a:pt x="28" y="9"/>
                      <a:pt x="29" y="9"/>
                      <a:pt x="29" y="9"/>
                    </a:cubicBezTo>
                    <a:cubicBezTo>
                      <a:pt x="29" y="9"/>
                      <a:pt x="30" y="9"/>
                      <a:pt x="30" y="9"/>
                    </a:cubicBezTo>
                    <a:cubicBezTo>
                      <a:pt x="31" y="9"/>
                      <a:pt x="30" y="10"/>
                      <a:pt x="30" y="10"/>
                    </a:cubicBezTo>
                    <a:cubicBezTo>
                      <a:pt x="30" y="10"/>
                      <a:pt x="30" y="11"/>
                      <a:pt x="30" y="11"/>
                    </a:cubicBezTo>
                    <a:cubicBezTo>
                      <a:pt x="30" y="12"/>
                      <a:pt x="28" y="12"/>
                      <a:pt x="27" y="12"/>
                    </a:cubicBezTo>
                    <a:cubicBezTo>
                      <a:pt x="27" y="12"/>
                      <a:pt x="26" y="12"/>
                      <a:pt x="26" y="12"/>
                    </a:cubicBezTo>
                    <a:cubicBezTo>
                      <a:pt x="26" y="12"/>
                      <a:pt x="26" y="11"/>
                      <a:pt x="25" y="11"/>
                    </a:cubicBezTo>
                    <a:cubicBezTo>
                      <a:pt x="26" y="11"/>
                      <a:pt x="26" y="12"/>
                      <a:pt x="26" y="12"/>
                    </a:cubicBezTo>
                    <a:cubicBezTo>
                      <a:pt x="25" y="12"/>
                      <a:pt x="25" y="12"/>
                      <a:pt x="24" y="11"/>
                    </a:cubicBezTo>
                    <a:cubicBezTo>
                      <a:pt x="23" y="11"/>
                      <a:pt x="22" y="11"/>
                      <a:pt x="21" y="12"/>
                    </a:cubicBezTo>
                    <a:cubicBezTo>
                      <a:pt x="21" y="12"/>
                      <a:pt x="20" y="12"/>
                      <a:pt x="20" y="12"/>
                    </a:cubicBezTo>
                    <a:cubicBezTo>
                      <a:pt x="19" y="12"/>
                      <a:pt x="19" y="12"/>
                      <a:pt x="19" y="12"/>
                    </a:cubicBezTo>
                    <a:cubicBezTo>
                      <a:pt x="18" y="12"/>
                      <a:pt x="17" y="12"/>
                      <a:pt x="16" y="12"/>
                    </a:cubicBezTo>
                    <a:cubicBezTo>
                      <a:pt x="16" y="13"/>
                      <a:pt x="16" y="13"/>
                      <a:pt x="16" y="14"/>
                    </a:cubicBezTo>
                    <a:cubicBezTo>
                      <a:pt x="16" y="14"/>
                      <a:pt x="15" y="14"/>
                      <a:pt x="15" y="15"/>
                    </a:cubicBezTo>
                    <a:cubicBezTo>
                      <a:pt x="14" y="16"/>
                      <a:pt x="13" y="16"/>
                      <a:pt x="12" y="17"/>
                    </a:cubicBezTo>
                    <a:cubicBezTo>
                      <a:pt x="11" y="17"/>
                      <a:pt x="10" y="17"/>
                      <a:pt x="9" y="18"/>
                    </a:cubicBezTo>
                    <a:cubicBezTo>
                      <a:pt x="9" y="18"/>
                      <a:pt x="9" y="19"/>
                      <a:pt x="9" y="19"/>
                    </a:cubicBezTo>
                    <a:cubicBezTo>
                      <a:pt x="8" y="19"/>
                      <a:pt x="8" y="20"/>
                      <a:pt x="7" y="20"/>
                    </a:cubicBezTo>
                    <a:cubicBezTo>
                      <a:pt x="7" y="20"/>
                      <a:pt x="7" y="21"/>
                      <a:pt x="7" y="21"/>
                    </a:cubicBezTo>
                    <a:cubicBezTo>
                      <a:pt x="7" y="21"/>
                      <a:pt x="7" y="21"/>
                      <a:pt x="7" y="21"/>
                    </a:cubicBezTo>
                    <a:cubicBezTo>
                      <a:pt x="7" y="21"/>
                      <a:pt x="6" y="22"/>
                      <a:pt x="6" y="22"/>
                    </a:cubicBezTo>
                    <a:cubicBezTo>
                      <a:pt x="6" y="22"/>
                      <a:pt x="4" y="23"/>
                      <a:pt x="5" y="22"/>
                    </a:cubicBezTo>
                    <a:cubicBezTo>
                      <a:pt x="5" y="21"/>
                      <a:pt x="6" y="21"/>
                      <a:pt x="6" y="20"/>
                    </a:cubicBezTo>
                    <a:cubicBezTo>
                      <a:pt x="6" y="20"/>
                      <a:pt x="5" y="20"/>
                      <a:pt x="5" y="19"/>
                    </a:cubicBezTo>
                    <a:cubicBezTo>
                      <a:pt x="5" y="19"/>
                      <a:pt x="8" y="18"/>
                      <a:pt x="8" y="18"/>
                    </a:cubicBezTo>
                    <a:cubicBezTo>
                      <a:pt x="9" y="17"/>
                      <a:pt x="10" y="17"/>
                      <a:pt x="10" y="17"/>
                    </a:cubicBezTo>
                    <a:cubicBezTo>
                      <a:pt x="11" y="15"/>
                      <a:pt x="9" y="16"/>
                      <a:pt x="8" y="16"/>
                    </a:cubicBezTo>
                    <a:cubicBezTo>
                      <a:pt x="8" y="16"/>
                      <a:pt x="7" y="16"/>
                      <a:pt x="7" y="16"/>
                    </a:cubicBezTo>
                    <a:cubicBezTo>
                      <a:pt x="6" y="16"/>
                      <a:pt x="6" y="16"/>
                      <a:pt x="5" y="16"/>
                    </a:cubicBezTo>
                    <a:close/>
                    <a:moveTo>
                      <a:pt x="3" y="21"/>
                    </a:moveTo>
                    <a:cubicBezTo>
                      <a:pt x="3" y="21"/>
                      <a:pt x="3" y="21"/>
                      <a:pt x="3" y="20"/>
                    </a:cubicBezTo>
                    <a:cubicBezTo>
                      <a:pt x="3" y="20"/>
                      <a:pt x="2" y="20"/>
                      <a:pt x="2" y="20"/>
                    </a:cubicBezTo>
                    <a:cubicBezTo>
                      <a:pt x="1" y="21"/>
                      <a:pt x="1" y="21"/>
                      <a:pt x="1" y="21"/>
                    </a:cubicBezTo>
                    <a:cubicBezTo>
                      <a:pt x="0" y="22"/>
                      <a:pt x="1" y="22"/>
                      <a:pt x="2" y="22"/>
                    </a:cubicBezTo>
                    <a:cubicBezTo>
                      <a:pt x="2" y="22"/>
                      <a:pt x="3" y="22"/>
                      <a:pt x="4" y="21"/>
                    </a:cubicBezTo>
                    <a:cubicBezTo>
                      <a:pt x="3" y="21"/>
                      <a:pt x="3" y="21"/>
                      <a:pt x="3" y="21"/>
                    </a:cubicBezTo>
                    <a:close/>
                    <a:moveTo>
                      <a:pt x="176" y="53"/>
                    </a:moveTo>
                    <a:cubicBezTo>
                      <a:pt x="176" y="52"/>
                      <a:pt x="176" y="52"/>
                      <a:pt x="175" y="52"/>
                    </a:cubicBezTo>
                    <a:cubicBezTo>
                      <a:pt x="175" y="52"/>
                      <a:pt x="174" y="51"/>
                      <a:pt x="174" y="51"/>
                    </a:cubicBezTo>
                    <a:cubicBezTo>
                      <a:pt x="174" y="51"/>
                      <a:pt x="174" y="50"/>
                      <a:pt x="174" y="50"/>
                    </a:cubicBezTo>
                    <a:cubicBezTo>
                      <a:pt x="174" y="49"/>
                      <a:pt x="174" y="49"/>
                      <a:pt x="174" y="49"/>
                    </a:cubicBezTo>
                    <a:cubicBezTo>
                      <a:pt x="173" y="49"/>
                      <a:pt x="173" y="49"/>
                      <a:pt x="173" y="48"/>
                    </a:cubicBezTo>
                    <a:cubicBezTo>
                      <a:pt x="173" y="48"/>
                      <a:pt x="174" y="48"/>
                      <a:pt x="173" y="48"/>
                    </a:cubicBezTo>
                    <a:cubicBezTo>
                      <a:pt x="173" y="47"/>
                      <a:pt x="173" y="47"/>
                      <a:pt x="172" y="47"/>
                    </a:cubicBezTo>
                    <a:cubicBezTo>
                      <a:pt x="172" y="47"/>
                      <a:pt x="172" y="47"/>
                      <a:pt x="172" y="47"/>
                    </a:cubicBezTo>
                    <a:cubicBezTo>
                      <a:pt x="171" y="46"/>
                      <a:pt x="171" y="46"/>
                      <a:pt x="171" y="46"/>
                    </a:cubicBezTo>
                    <a:cubicBezTo>
                      <a:pt x="170" y="46"/>
                      <a:pt x="170" y="46"/>
                      <a:pt x="170" y="46"/>
                    </a:cubicBezTo>
                    <a:cubicBezTo>
                      <a:pt x="170" y="45"/>
                      <a:pt x="170" y="45"/>
                      <a:pt x="170" y="44"/>
                    </a:cubicBezTo>
                    <a:cubicBezTo>
                      <a:pt x="170" y="44"/>
                      <a:pt x="171" y="43"/>
                      <a:pt x="171" y="43"/>
                    </a:cubicBezTo>
                    <a:cubicBezTo>
                      <a:pt x="171" y="42"/>
                      <a:pt x="171" y="42"/>
                      <a:pt x="171" y="41"/>
                    </a:cubicBezTo>
                    <a:cubicBezTo>
                      <a:pt x="172" y="41"/>
                      <a:pt x="171" y="40"/>
                      <a:pt x="171" y="41"/>
                    </a:cubicBezTo>
                    <a:cubicBezTo>
                      <a:pt x="169" y="41"/>
                      <a:pt x="170" y="40"/>
                      <a:pt x="170" y="39"/>
                    </a:cubicBezTo>
                    <a:cubicBezTo>
                      <a:pt x="170" y="38"/>
                      <a:pt x="169" y="37"/>
                      <a:pt x="169" y="36"/>
                    </a:cubicBezTo>
                    <a:cubicBezTo>
                      <a:pt x="169" y="35"/>
                      <a:pt x="168" y="35"/>
                      <a:pt x="168" y="34"/>
                    </a:cubicBezTo>
                    <a:cubicBezTo>
                      <a:pt x="168" y="34"/>
                      <a:pt x="168" y="33"/>
                      <a:pt x="168" y="33"/>
                    </a:cubicBezTo>
                    <a:cubicBezTo>
                      <a:pt x="168" y="32"/>
                      <a:pt x="168" y="32"/>
                      <a:pt x="167" y="32"/>
                    </a:cubicBezTo>
                    <a:cubicBezTo>
                      <a:pt x="167" y="31"/>
                      <a:pt x="167" y="31"/>
                      <a:pt x="166" y="30"/>
                    </a:cubicBezTo>
                    <a:cubicBezTo>
                      <a:pt x="165" y="29"/>
                      <a:pt x="168" y="29"/>
                      <a:pt x="168" y="29"/>
                    </a:cubicBezTo>
                    <a:cubicBezTo>
                      <a:pt x="170" y="30"/>
                      <a:pt x="169" y="29"/>
                      <a:pt x="169" y="28"/>
                    </a:cubicBezTo>
                    <a:cubicBezTo>
                      <a:pt x="169" y="27"/>
                      <a:pt x="169" y="27"/>
                      <a:pt x="169" y="27"/>
                    </a:cubicBezTo>
                    <a:cubicBezTo>
                      <a:pt x="170" y="26"/>
                      <a:pt x="169" y="26"/>
                      <a:pt x="169" y="26"/>
                    </a:cubicBezTo>
                    <a:cubicBezTo>
                      <a:pt x="170" y="26"/>
                      <a:pt x="170" y="25"/>
                      <a:pt x="170" y="25"/>
                    </a:cubicBezTo>
                    <a:cubicBezTo>
                      <a:pt x="171" y="25"/>
                      <a:pt x="172" y="26"/>
                      <a:pt x="173" y="27"/>
                    </a:cubicBezTo>
                    <a:cubicBezTo>
                      <a:pt x="172" y="25"/>
                      <a:pt x="171" y="25"/>
                      <a:pt x="170" y="24"/>
                    </a:cubicBezTo>
                    <a:cubicBezTo>
                      <a:pt x="169" y="23"/>
                      <a:pt x="167" y="22"/>
                      <a:pt x="166" y="23"/>
                    </a:cubicBezTo>
                    <a:cubicBezTo>
                      <a:pt x="164" y="23"/>
                      <a:pt x="162" y="22"/>
                      <a:pt x="161" y="22"/>
                    </a:cubicBezTo>
                    <a:cubicBezTo>
                      <a:pt x="161" y="21"/>
                      <a:pt x="161" y="21"/>
                      <a:pt x="162" y="21"/>
                    </a:cubicBezTo>
                    <a:cubicBezTo>
                      <a:pt x="162" y="21"/>
                      <a:pt x="162" y="21"/>
                      <a:pt x="162" y="21"/>
                    </a:cubicBezTo>
                    <a:cubicBezTo>
                      <a:pt x="161" y="20"/>
                      <a:pt x="161" y="20"/>
                      <a:pt x="161" y="19"/>
                    </a:cubicBezTo>
                    <a:cubicBezTo>
                      <a:pt x="161" y="19"/>
                      <a:pt x="161" y="18"/>
                      <a:pt x="161" y="18"/>
                    </a:cubicBezTo>
                    <a:cubicBezTo>
                      <a:pt x="160" y="18"/>
                      <a:pt x="160" y="18"/>
                      <a:pt x="160" y="18"/>
                    </a:cubicBezTo>
                    <a:cubicBezTo>
                      <a:pt x="160" y="18"/>
                      <a:pt x="161" y="17"/>
                      <a:pt x="161" y="17"/>
                    </a:cubicBezTo>
                    <a:cubicBezTo>
                      <a:pt x="162" y="15"/>
                      <a:pt x="161" y="14"/>
                      <a:pt x="160" y="13"/>
                    </a:cubicBezTo>
                    <a:cubicBezTo>
                      <a:pt x="160" y="12"/>
                      <a:pt x="159" y="12"/>
                      <a:pt x="158" y="11"/>
                    </a:cubicBezTo>
                    <a:cubicBezTo>
                      <a:pt x="158" y="11"/>
                      <a:pt x="158" y="10"/>
                      <a:pt x="158" y="10"/>
                    </a:cubicBezTo>
                    <a:cubicBezTo>
                      <a:pt x="157" y="10"/>
                      <a:pt x="156" y="10"/>
                      <a:pt x="156" y="10"/>
                    </a:cubicBezTo>
                    <a:cubicBezTo>
                      <a:pt x="156" y="10"/>
                      <a:pt x="155" y="9"/>
                      <a:pt x="155" y="9"/>
                    </a:cubicBezTo>
                    <a:cubicBezTo>
                      <a:pt x="155" y="9"/>
                      <a:pt x="155" y="9"/>
                      <a:pt x="155" y="9"/>
                    </a:cubicBezTo>
                    <a:cubicBezTo>
                      <a:pt x="155" y="9"/>
                      <a:pt x="153" y="7"/>
                      <a:pt x="153" y="7"/>
                    </a:cubicBezTo>
                    <a:cubicBezTo>
                      <a:pt x="152" y="6"/>
                      <a:pt x="152" y="7"/>
                      <a:pt x="152" y="7"/>
                    </a:cubicBezTo>
                    <a:cubicBezTo>
                      <a:pt x="151" y="7"/>
                      <a:pt x="152" y="6"/>
                      <a:pt x="152" y="6"/>
                    </a:cubicBezTo>
                    <a:cubicBezTo>
                      <a:pt x="152" y="5"/>
                      <a:pt x="151" y="5"/>
                      <a:pt x="150" y="5"/>
                    </a:cubicBezTo>
                    <a:cubicBezTo>
                      <a:pt x="149" y="6"/>
                      <a:pt x="150" y="6"/>
                      <a:pt x="149" y="7"/>
                    </a:cubicBezTo>
                    <a:cubicBezTo>
                      <a:pt x="149" y="8"/>
                      <a:pt x="147" y="7"/>
                      <a:pt x="146" y="6"/>
                    </a:cubicBezTo>
                    <a:cubicBezTo>
                      <a:pt x="145" y="6"/>
                      <a:pt x="144" y="6"/>
                      <a:pt x="143" y="7"/>
                    </a:cubicBezTo>
                    <a:cubicBezTo>
                      <a:pt x="143" y="7"/>
                      <a:pt x="142" y="7"/>
                      <a:pt x="142" y="7"/>
                    </a:cubicBezTo>
                    <a:cubicBezTo>
                      <a:pt x="141" y="6"/>
                      <a:pt x="141" y="6"/>
                      <a:pt x="140" y="6"/>
                    </a:cubicBezTo>
                    <a:cubicBezTo>
                      <a:pt x="140" y="6"/>
                      <a:pt x="140" y="7"/>
                      <a:pt x="140" y="7"/>
                    </a:cubicBezTo>
                    <a:cubicBezTo>
                      <a:pt x="139" y="8"/>
                      <a:pt x="139" y="8"/>
                      <a:pt x="139" y="8"/>
                    </a:cubicBezTo>
                    <a:cubicBezTo>
                      <a:pt x="138" y="8"/>
                      <a:pt x="137" y="9"/>
                      <a:pt x="137" y="9"/>
                    </a:cubicBezTo>
                    <a:cubicBezTo>
                      <a:pt x="136" y="9"/>
                      <a:pt x="135" y="10"/>
                      <a:pt x="135" y="10"/>
                    </a:cubicBezTo>
                    <a:cubicBezTo>
                      <a:pt x="134" y="10"/>
                      <a:pt x="134" y="11"/>
                      <a:pt x="133" y="11"/>
                    </a:cubicBezTo>
                    <a:cubicBezTo>
                      <a:pt x="133" y="11"/>
                      <a:pt x="132" y="11"/>
                      <a:pt x="132" y="12"/>
                    </a:cubicBezTo>
                    <a:cubicBezTo>
                      <a:pt x="130" y="12"/>
                      <a:pt x="129" y="13"/>
                      <a:pt x="128" y="12"/>
                    </a:cubicBezTo>
                    <a:cubicBezTo>
                      <a:pt x="127" y="12"/>
                      <a:pt x="127" y="12"/>
                      <a:pt x="126" y="12"/>
                    </a:cubicBezTo>
                    <a:cubicBezTo>
                      <a:pt x="126" y="12"/>
                      <a:pt x="126" y="12"/>
                      <a:pt x="125" y="12"/>
                    </a:cubicBezTo>
                    <a:cubicBezTo>
                      <a:pt x="125" y="12"/>
                      <a:pt x="125" y="12"/>
                      <a:pt x="124" y="12"/>
                    </a:cubicBezTo>
                    <a:cubicBezTo>
                      <a:pt x="124" y="12"/>
                      <a:pt x="123" y="11"/>
                      <a:pt x="122" y="11"/>
                    </a:cubicBezTo>
                    <a:cubicBezTo>
                      <a:pt x="122" y="11"/>
                      <a:pt x="121" y="12"/>
                      <a:pt x="121" y="11"/>
                    </a:cubicBezTo>
                    <a:cubicBezTo>
                      <a:pt x="120" y="11"/>
                      <a:pt x="120" y="11"/>
                      <a:pt x="119" y="11"/>
                    </a:cubicBezTo>
                    <a:cubicBezTo>
                      <a:pt x="118" y="12"/>
                      <a:pt x="118" y="12"/>
                      <a:pt x="117" y="12"/>
                    </a:cubicBezTo>
                    <a:cubicBezTo>
                      <a:pt x="117" y="12"/>
                      <a:pt x="116" y="13"/>
                      <a:pt x="116" y="12"/>
                    </a:cubicBezTo>
                    <a:cubicBezTo>
                      <a:pt x="116" y="12"/>
                      <a:pt x="116" y="12"/>
                      <a:pt x="115" y="12"/>
                    </a:cubicBezTo>
                    <a:cubicBezTo>
                      <a:pt x="115" y="12"/>
                      <a:pt x="114" y="13"/>
                      <a:pt x="113" y="13"/>
                    </a:cubicBezTo>
                    <a:cubicBezTo>
                      <a:pt x="113" y="13"/>
                      <a:pt x="112" y="12"/>
                      <a:pt x="112" y="12"/>
                    </a:cubicBezTo>
                    <a:cubicBezTo>
                      <a:pt x="111" y="13"/>
                      <a:pt x="110" y="12"/>
                      <a:pt x="109" y="12"/>
                    </a:cubicBezTo>
                    <a:cubicBezTo>
                      <a:pt x="109" y="12"/>
                      <a:pt x="108" y="12"/>
                      <a:pt x="108" y="12"/>
                    </a:cubicBezTo>
                    <a:cubicBezTo>
                      <a:pt x="108" y="11"/>
                      <a:pt x="108" y="11"/>
                      <a:pt x="108" y="11"/>
                    </a:cubicBezTo>
                    <a:cubicBezTo>
                      <a:pt x="107" y="11"/>
                      <a:pt x="107" y="10"/>
                      <a:pt x="107" y="11"/>
                    </a:cubicBezTo>
                    <a:cubicBezTo>
                      <a:pt x="106" y="11"/>
                      <a:pt x="106" y="12"/>
                      <a:pt x="105" y="11"/>
                    </a:cubicBezTo>
                    <a:cubicBezTo>
                      <a:pt x="105" y="11"/>
                      <a:pt x="104" y="11"/>
                      <a:pt x="103" y="10"/>
                    </a:cubicBezTo>
                    <a:cubicBezTo>
                      <a:pt x="102" y="10"/>
                      <a:pt x="101" y="10"/>
                      <a:pt x="101" y="10"/>
                    </a:cubicBezTo>
                    <a:cubicBezTo>
                      <a:pt x="101" y="9"/>
                      <a:pt x="101" y="9"/>
                      <a:pt x="100" y="9"/>
                    </a:cubicBezTo>
                    <a:cubicBezTo>
                      <a:pt x="100" y="8"/>
                      <a:pt x="99" y="8"/>
                      <a:pt x="99" y="8"/>
                    </a:cubicBezTo>
                    <a:cubicBezTo>
                      <a:pt x="98" y="8"/>
                      <a:pt x="98" y="8"/>
                      <a:pt x="97" y="8"/>
                    </a:cubicBezTo>
                    <a:cubicBezTo>
                      <a:pt x="97" y="8"/>
                      <a:pt x="97" y="8"/>
                      <a:pt x="97" y="8"/>
                    </a:cubicBezTo>
                    <a:cubicBezTo>
                      <a:pt x="96" y="9"/>
                      <a:pt x="96" y="9"/>
                      <a:pt x="95" y="9"/>
                    </a:cubicBezTo>
                    <a:cubicBezTo>
                      <a:pt x="95" y="9"/>
                      <a:pt x="95" y="9"/>
                      <a:pt x="94" y="8"/>
                    </a:cubicBezTo>
                    <a:cubicBezTo>
                      <a:pt x="94" y="8"/>
                      <a:pt x="93" y="7"/>
                      <a:pt x="92" y="7"/>
                    </a:cubicBezTo>
                    <a:cubicBezTo>
                      <a:pt x="92" y="6"/>
                      <a:pt x="92" y="6"/>
                      <a:pt x="92" y="5"/>
                    </a:cubicBezTo>
                    <a:cubicBezTo>
                      <a:pt x="92" y="4"/>
                      <a:pt x="90" y="4"/>
                      <a:pt x="90" y="5"/>
                    </a:cubicBezTo>
                    <a:cubicBezTo>
                      <a:pt x="90" y="5"/>
                      <a:pt x="90" y="4"/>
                      <a:pt x="91" y="4"/>
                    </a:cubicBezTo>
                    <a:cubicBezTo>
                      <a:pt x="89" y="4"/>
                      <a:pt x="88" y="5"/>
                      <a:pt x="87" y="5"/>
                    </a:cubicBezTo>
                    <a:cubicBezTo>
                      <a:pt x="86" y="5"/>
                      <a:pt x="86" y="4"/>
                      <a:pt x="85" y="4"/>
                    </a:cubicBezTo>
                    <a:cubicBezTo>
                      <a:pt x="85" y="4"/>
                      <a:pt x="84" y="4"/>
                      <a:pt x="84" y="4"/>
                    </a:cubicBezTo>
                    <a:cubicBezTo>
                      <a:pt x="84" y="3"/>
                      <a:pt x="82" y="1"/>
                      <a:pt x="84" y="1"/>
                    </a:cubicBezTo>
                    <a:cubicBezTo>
                      <a:pt x="83" y="0"/>
                      <a:pt x="83" y="1"/>
                      <a:pt x="83" y="1"/>
                    </a:cubicBezTo>
                    <a:cubicBezTo>
                      <a:pt x="82" y="1"/>
                      <a:pt x="82" y="1"/>
                      <a:pt x="82" y="0"/>
                    </a:cubicBezTo>
                    <a:cubicBezTo>
                      <a:pt x="81" y="0"/>
                      <a:pt x="81" y="1"/>
                      <a:pt x="81" y="1"/>
                    </a:cubicBezTo>
                    <a:cubicBezTo>
                      <a:pt x="80" y="1"/>
                      <a:pt x="80" y="2"/>
                      <a:pt x="79" y="2"/>
                    </a:cubicBezTo>
                    <a:cubicBezTo>
                      <a:pt x="78" y="2"/>
                      <a:pt x="78" y="1"/>
                      <a:pt x="77" y="1"/>
                    </a:cubicBezTo>
                    <a:cubicBezTo>
                      <a:pt x="77" y="1"/>
                      <a:pt x="76" y="2"/>
                      <a:pt x="75" y="2"/>
                    </a:cubicBezTo>
                    <a:cubicBezTo>
                      <a:pt x="75" y="1"/>
                      <a:pt x="74" y="1"/>
                      <a:pt x="73" y="1"/>
                    </a:cubicBezTo>
                    <a:cubicBezTo>
                      <a:pt x="71" y="1"/>
                      <a:pt x="70" y="1"/>
                      <a:pt x="68" y="1"/>
                    </a:cubicBezTo>
                    <a:cubicBezTo>
                      <a:pt x="67" y="0"/>
                      <a:pt x="66" y="1"/>
                      <a:pt x="65" y="2"/>
                    </a:cubicBezTo>
                    <a:cubicBezTo>
                      <a:pt x="64" y="2"/>
                      <a:pt x="63" y="2"/>
                      <a:pt x="62" y="3"/>
                    </a:cubicBezTo>
                    <a:cubicBezTo>
                      <a:pt x="61" y="3"/>
                      <a:pt x="61" y="3"/>
                      <a:pt x="60" y="3"/>
                    </a:cubicBezTo>
                    <a:cubicBezTo>
                      <a:pt x="59" y="4"/>
                      <a:pt x="59" y="4"/>
                      <a:pt x="58" y="4"/>
                    </a:cubicBezTo>
                    <a:cubicBezTo>
                      <a:pt x="58" y="4"/>
                      <a:pt x="58" y="5"/>
                      <a:pt x="57" y="5"/>
                    </a:cubicBezTo>
                    <a:cubicBezTo>
                      <a:pt x="57" y="6"/>
                      <a:pt x="56" y="6"/>
                      <a:pt x="56" y="6"/>
                    </a:cubicBezTo>
                    <a:cubicBezTo>
                      <a:pt x="55" y="6"/>
                      <a:pt x="55" y="6"/>
                      <a:pt x="54" y="7"/>
                    </a:cubicBezTo>
                    <a:cubicBezTo>
                      <a:pt x="54" y="7"/>
                      <a:pt x="53" y="8"/>
                      <a:pt x="52" y="8"/>
                    </a:cubicBezTo>
                    <a:cubicBezTo>
                      <a:pt x="52" y="8"/>
                      <a:pt x="51" y="8"/>
                      <a:pt x="51" y="8"/>
                    </a:cubicBezTo>
                    <a:cubicBezTo>
                      <a:pt x="50" y="9"/>
                      <a:pt x="51" y="9"/>
                      <a:pt x="51" y="9"/>
                    </a:cubicBezTo>
                    <a:cubicBezTo>
                      <a:pt x="51" y="10"/>
                      <a:pt x="50" y="11"/>
                      <a:pt x="50" y="11"/>
                    </a:cubicBezTo>
                    <a:cubicBezTo>
                      <a:pt x="49" y="11"/>
                      <a:pt x="47" y="11"/>
                      <a:pt x="46" y="11"/>
                    </a:cubicBezTo>
                    <a:cubicBezTo>
                      <a:pt x="45" y="11"/>
                      <a:pt x="44" y="11"/>
                      <a:pt x="44" y="10"/>
                    </a:cubicBezTo>
                    <a:cubicBezTo>
                      <a:pt x="43" y="10"/>
                      <a:pt x="42" y="10"/>
                      <a:pt x="41" y="10"/>
                    </a:cubicBezTo>
                    <a:cubicBezTo>
                      <a:pt x="41" y="10"/>
                      <a:pt x="40" y="10"/>
                      <a:pt x="40" y="10"/>
                    </a:cubicBezTo>
                    <a:cubicBezTo>
                      <a:pt x="39" y="10"/>
                      <a:pt x="39" y="10"/>
                      <a:pt x="38" y="10"/>
                    </a:cubicBezTo>
                    <a:cubicBezTo>
                      <a:pt x="36" y="10"/>
                      <a:pt x="35" y="10"/>
                      <a:pt x="33" y="10"/>
                    </a:cubicBezTo>
                    <a:cubicBezTo>
                      <a:pt x="33" y="9"/>
                      <a:pt x="30" y="9"/>
                      <a:pt x="30" y="10"/>
                    </a:cubicBezTo>
                    <a:cubicBezTo>
                      <a:pt x="30" y="11"/>
                      <a:pt x="29" y="12"/>
                      <a:pt x="30" y="12"/>
                    </a:cubicBezTo>
                    <a:cubicBezTo>
                      <a:pt x="31" y="13"/>
                      <a:pt x="33" y="14"/>
                      <a:pt x="32" y="14"/>
                    </a:cubicBezTo>
                    <a:cubicBezTo>
                      <a:pt x="32" y="14"/>
                      <a:pt x="33" y="14"/>
                      <a:pt x="33" y="14"/>
                    </a:cubicBezTo>
                    <a:cubicBezTo>
                      <a:pt x="33" y="14"/>
                      <a:pt x="33" y="15"/>
                      <a:pt x="33" y="15"/>
                    </a:cubicBezTo>
                    <a:cubicBezTo>
                      <a:pt x="34" y="15"/>
                      <a:pt x="34" y="14"/>
                      <a:pt x="35" y="14"/>
                    </a:cubicBezTo>
                    <a:cubicBezTo>
                      <a:pt x="36" y="14"/>
                      <a:pt x="36" y="15"/>
                      <a:pt x="37" y="15"/>
                    </a:cubicBezTo>
                    <a:cubicBezTo>
                      <a:pt x="37" y="15"/>
                      <a:pt x="38" y="14"/>
                      <a:pt x="38" y="15"/>
                    </a:cubicBezTo>
                    <a:cubicBezTo>
                      <a:pt x="38" y="15"/>
                      <a:pt x="37" y="15"/>
                      <a:pt x="36" y="15"/>
                    </a:cubicBezTo>
                    <a:cubicBezTo>
                      <a:pt x="36" y="15"/>
                      <a:pt x="35" y="16"/>
                      <a:pt x="35" y="15"/>
                    </a:cubicBezTo>
                    <a:cubicBezTo>
                      <a:pt x="34" y="15"/>
                      <a:pt x="33" y="15"/>
                      <a:pt x="33" y="15"/>
                    </a:cubicBezTo>
                    <a:cubicBezTo>
                      <a:pt x="32" y="16"/>
                      <a:pt x="32" y="16"/>
                      <a:pt x="31" y="16"/>
                    </a:cubicBezTo>
                    <a:cubicBezTo>
                      <a:pt x="30" y="16"/>
                      <a:pt x="30" y="16"/>
                      <a:pt x="29" y="16"/>
                    </a:cubicBezTo>
                    <a:cubicBezTo>
                      <a:pt x="28" y="17"/>
                      <a:pt x="28" y="17"/>
                      <a:pt x="28" y="17"/>
                    </a:cubicBezTo>
                    <a:cubicBezTo>
                      <a:pt x="29" y="18"/>
                      <a:pt x="29" y="18"/>
                      <a:pt x="30" y="18"/>
                    </a:cubicBezTo>
                    <a:cubicBezTo>
                      <a:pt x="30" y="18"/>
                      <a:pt x="31" y="18"/>
                      <a:pt x="31" y="18"/>
                    </a:cubicBezTo>
                    <a:cubicBezTo>
                      <a:pt x="32" y="18"/>
                      <a:pt x="31" y="18"/>
                      <a:pt x="31" y="19"/>
                    </a:cubicBezTo>
                    <a:cubicBezTo>
                      <a:pt x="30" y="19"/>
                      <a:pt x="31" y="19"/>
                      <a:pt x="30" y="19"/>
                    </a:cubicBezTo>
                    <a:cubicBezTo>
                      <a:pt x="30" y="19"/>
                      <a:pt x="30" y="19"/>
                      <a:pt x="29" y="19"/>
                    </a:cubicBezTo>
                    <a:cubicBezTo>
                      <a:pt x="29" y="19"/>
                      <a:pt x="28" y="19"/>
                      <a:pt x="27" y="19"/>
                    </a:cubicBezTo>
                    <a:cubicBezTo>
                      <a:pt x="27" y="19"/>
                      <a:pt x="26" y="18"/>
                      <a:pt x="25" y="19"/>
                    </a:cubicBezTo>
                    <a:cubicBezTo>
                      <a:pt x="26" y="18"/>
                      <a:pt x="24" y="18"/>
                      <a:pt x="24" y="18"/>
                    </a:cubicBezTo>
                    <a:cubicBezTo>
                      <a:pt x="24" y="18"/>
                      <a:pt x="23" y="18"/>
                      <a:pt x="23" y="19"/>
                    </a:cubicBezTo>
                    <a:cubicBezTo>
                      <a:pt x="22" y="19"/>
                      <a:pt x="22" y="19"/>
                      <a:pt x="21" y="19"/>
                    </a:cubicBezTo>
                    <a:cubicBezTo>
                      <a:pt x="21" y="19"/>
                      <a:pt x="20" y="19"/>
                      <a:pt x="20" y="18"/>
                    </a:cubicBezTo>
                    <a:cubicBezTo>
                      <a:pt x="21" y="18"/>
                      <a:pt x="22" y="18"/>
                      <a:pt x="21" y="18"/>
                    </a:cubicBezTo>
                    <a:cubicBezTo>
                      <a:pt x="21" y="17"/>
                      <a:pt x="19" y="17"/>
                      <a:pt x="19" y="17"/>
                    </a:cubicBezTo>
                    <a:cubicBezTo>
                      <a:pt x="19" y="17"/>
                      <a:pt x="18" y="17"/>
                      <a:pt x="18" y="18"/>
                    </a:cubicBezTo>
                    <a:cubicBezTo>
                      <a:pt x="18" y="18"/>
                      <a:pt x="19" y="18"/>
                      <a:pt x="19" y="18"/>
                    </a:cubicBezTo>
                    <a:cubicBezTo>
                      <a:pt x="19" y="18"/>
                      <a:pt x="19" y="18"/>
                      <a:pt x="19" y="19"/>
                    </a:cubicBezTo>
                    <a:cubicBezTo>
                      <a:pt x="20" y="19"/>
                      <a:pt x="20" y="19"/>
                      <a:pt x="20" y="19"/>
                    </a:cubicBezTo>
                    <a:cubicBezTo>
                      <a:pt x="19" y="20"/>
                      <a:pt x="15" y="20"/>
                      <a:pt x="15" y="18"/>
                    </a:cubicBezTo>
                    <a:cubicBezTo>
                      <a:pt x="15" y="18"/>
                      <a:pt x="15" y="18"/>
                      <a:pt x="14" y="18"/>
                    </a:cubicBezTo>
                    <a:cubicBezTo>
                      <a:pt x="14" y="18"/>
                      <a:pt x="13" y="18"/>
                      <a:pt x="13" y="18"/>
                    </a:cubicBezTo>
                    <a:cubicBezTo>
                      <a:pt x="12" y="19"/>
                      <a:pt x="11" y="18"/>
                      <a:pt x="10" y="18"/>
                    </a:cubicBezTo>
                    <a:cubicBezTo>
                      <a:pt x="10" y="18"/>
                      <a:pt x="9" y="19"/>
                      <a:pt x="9" y="20"/>
                    </a:cubicBezTo>
                    <a:cubicBezTo>
                      <a:pt x="8" y="20"/>
                      <a:pt x="8" y="20"/>
                      <a:pt x="7" y="21"/>
                    </a:cubicBezTo>
                    <a:cubicBezTo>
                      <a:pt x="7" y="21"/>
                      <a:pt x="7" y="22"/>
                      <a:pt x="7" y="23"/>
                    </a:cubicBezTo>
                    <a:cubicBezTo>
                      <a:pt x="6" y="23"/>
                      <a:pt x="5" y="23"/>
                      <a:pt x="5" y="23"/>
                    </a:cubicBezTo>
                    <a:cubicBezTo>
                      <a:pt x="5" y="24"/>
                      <a:pt x="5" y="24"/>
                      <a:pt x="5" y="25"/>
                    </a:cubicBezTo>
                    <a:cubicBezTo>
                      <a:pt x="5" y="26"/>
                      <a:pt x="5" y="27"/>
                      <a:pt x="5" y="27"/>
                    </a:cubicBezTo>
                    <a:cubicBezTo>
                      <a:pt x="5" y="28"/>
                      <a:pt x="4" y="29"/>
                      <a:pt x="5" y="29"/>
                    </a:cubicBezTo>
                    <a:cubicBezTo>
                      <a:pt x="7" y="29"/>
                      <a:pt x="8" y="28"/>
                      <a:pt x="10" y="28"/>
                    </a:cubicBezTo>
                    <a:cubicBezTo>
                      <a:pt x="11" y="28"/>
                      <a:pt x="13" y="27"/>
                      <a:pt x="12" y="29"/>
                    </a:cubicBezTo>
                    <a:cubicBezTo>
                      <a:pt x="12" y="29"/>
                      <a:pt x="11" y="29"/>
                      <a:pt x="11" y="29"/>
                    </a:cubicBezTo>
                    <a:cubicBezTo>
                      <a:pt x="11" y="30"/>
                      <a:pt x="10" y="30"/>
                      <a:pt x="10" y="31"/>
                    </a:cubicBezTo>
                    <a:cubicBezTo>
                      <a:pt x="10" y="31"/>
                      <a:pt x="10" y="31"/>
                      <a:pt x="10" y="30"/>
                    </a:cubicBezTo>
                    <a:cubicBezTo>
                      <a:pt x="10" y="30"/>
                      <a:pt x="10" y="31"/>
                      <a:pt x="10" y="31"/>
                    </a:cubicBezTo>
                    <a:cubicBezTo>
                      <a:pt x="10" y="31"/>
                      <a:pt x="10" y="31"/>
                      <a:pt x="10" y="31"/>
                    </a:cubicBezTo>
                    <a:cubicBezTo>
                      <a:pt x="11" y="31"/>
                      <a:pt x="11" y="32"/>
                      <a:pt x="11" y="32"/>
                    </a:cubicBezTo>
                    <a:cubicBezTo>
                      <a:pt x="12" y="32"/>
                      <a:pt x="12" y="33"/>
                      <a:pt x="12" y="33"/>
                    </a:cubicBezTo>
                    <a:cubicBezTo>
                      <a:pt x="12" y="34"/>
                      <a:pt x="11" y="33"/>
                      <a:pt x="12" y="34"/>
                    </a:cubicBezTo>
                    <a:cubicBezTo>
                      <a:pt x="12" y="35"/>
                      <a:pt x="12" y="35"/>
                      <a:pt x="13" y="35"/>
                    </a:cubicBezTo>
                    <a:cubicBezTo>
                      <a:pt x="13" y="35"/>
                      <a:pt x="14" y="35"/>
                      <a:pt x="14" y="35"/>
                    </a:cubicBezTo>
                    <a:cubicBezTo>
                      <a:pt x="14" y="35"/>
                      <a:pt x="13" y="35"/>
                      <a:pt x="13" y="35"/>
                    </a:cubicBezTo>
                    <a:cubicBezTo>
                      <a:pt x="13" y="36"/>
                      <a:pt x="13" y="36"/>
                      <a:pt x="13" y="36"/>
                    </a:cubicBezTo>
                    <a:cubicBezTo>
                      <a:pt x="13" y="36"/>
                      <a:pt x="13" y="36"/>
                      <a:pt x="13" y="36"/>
                    </a:cubicBezTo>
                    <a:cubicBezTo>
                      <a:pt x="12" y="36"/>
                      <a:pt x="13" y="37"/>
                      <a:pt x="12" y="37"/>
                    </a:cubicBezTo>
                    <a:cubicBezTo>
                      <a:pt x="12" y="37"/>
                      <a:pt x="11" y="36"/>
                      <a:pt x="11" y="37"/>
                    </a:cubicBezTo>
                    <a:cubicBezTo>
                      <a:pt x="11" y="37"/>
                      <a:pt x="12" y="39"/>
                      <a:pt x="12" y="38"/>
                    </a:cubicBezTo>
                    <a:cubicBezTo>
                      <a:pt x="12" y="38"/>
                      <a:pt x="12" y="38"/>
                      <a:pt x="12" y="38"/>
                    </a:cubicBezTo>
                    <a:cubicBezTo>
                      <a:pt x="12" y="39"/>
                      <a:pt x="13" y="39"/>
                      <a:pt x="13" y="39"/>
                    </a:cubicBezTo>
                    <a:cubicBezTo>
                      <a:pt x="12" y="39"/>
                      <a:pt x="12" y="39"/>
                      <a:pt x="12" y="39"/>
                    </a:cubicBezTo>
                    <a:cubicBezTo>
                      <a:pt x="12" y="39"/>
                      <a:pt x="13" y="40"/>
                      <a:pt x="14" y="40"/>
                    </a:cubicBezTo>
                    <a:cubicBezTo>
                      <a:pt x="14" y="40"/>
                      <a:pt x="15" y="40"/>
                      <a:pt x="15" y="40"/>
                    </a:cubicBezTo>
                    <a:cubicBezTo>
                      <a:pt x="15" y="40"/>
                      <a:pt x="15" y="40"/>
                      <a:pt x="15" y="40"/>
                    </a:cubicBezTo>
                    <a:cubicBezTo>
                      <a:pt x="14" y="40"/>
                      <a:pt x="14" y="40"/>
                      <a:pt x="14" y="40"/>
                    </a:cubicBezTo>
                    <a:cubicBezTo>
                      <a:pt x="13" y="40"/>
                      <a:pt x="12" y="41"/>
                      <a:pt x="12" y="41"/>
                    </a:cubicBezTo>
                    <a:cubicBezTo>
                      <a:pt x="11" y="39"/>
                      <a:pt x="11" y="41"/>
                      <a:pt x="11" y="41"/>
                    </a:cubicBezTo>
                    <a:cubicBezTo>
                      <a:pt x="10" y="41"/>
                      <a:pt x="10" y="40"/>
                      <a:pt x="10" y="40"/>
                    </a:cubicBezTo>
                    <a:cubicBezTo>
                      <a:pt x="10" y="39"/>
                      <a:pt x="10" y="40"/>
                      <a:pt x="10" y="39"/>
                    </a:cubicBezTo>
                    <a:cubicBezTo>
                      <a:pt x="11" y="39"/>
                      <a:pt x="10" y="39"/>
                      <a:pt x="10" y="38"/>
                    </a:cubicBezTo>
                    <a:cubicBezTo>
                      <a:pt x="9" y="38"/>
                      <a:pt x="8" y="37"/>
                      <a:pt x="8" y="38"/>
                    </a:cubicBezTo>
                    <a:cubicBezTo>
                      <a:pt x="8" y="38"/>
                      <a:pt x="8" y="39"/>
                      <a:pt x="8" y="40"/>
                    </a:cubicBezTo>
                    <a:cubicBezTo>
                      <a:pt x="8" y="40"/>
                      <a:pt x="9" y="40"/>
                      <a:pt x="9" y="40"/>
                    </a:cubicBezTo>
                    <a:cubicBezTo>
                      <a:pt x="9" y="40"/>
                      <a:pt x="9" y="40"/>
                      <a:pt x="9" y="40"/>
                    </a:cubicBezTo>
                    <a:cubicBezTo>
                      <a:pt x="9" y="40"/>
                      <a:pt x="9" y="41"/>
                      <a:pt x="8" y="41"/>
                    </a:cubicBezTo>
                    <a:cubicBezTo>
                      <a:pt x="8" y="42"/>
                      <a:pt x="8" y="41"/>
                      <a:pt x="8" y="41"/>
                    </a:cubicBezTo>
                    <a:cubicBezTo>
                      <a:pt x="8" y="41"/>
                      <a:pt x="7" y="41"/>
                      <a:pt x="7" y="41"/>
                    </a:cubicBezTo>
                    <a:cubicBezTo>
                      <a:pt x="7" y="41"/>
                      <a:pt x="8" y="41"/>
                      <a:pt x="7" y="42"/>
                    </a:cubicBezTo>
                    <a:cubicBezTo>
                      <a:pt x="7" y="42"/>
                      <a:pt x="7" y="42"/>
                      <a:pt x="7" y="42"/>
                    </a:cubicBezTo>
                    <a:cubicBezTo>
                      <a:pt x="8" y="42"/>
                      <a:pt x="8" y="43"/>
                      <a:pt x="8" y="42"/>
                    </a:cubicBezTo>
                    <a:cubicBezTo>
                      <a:pt x="8" y="43"/>
                      <a:pt x="9" y="42"/>
                      <a:pt x="10" y="43"/>
                    </a:cubicBezTo>
                    <a:cubicBezTo>
                      <a:pt x="10" y="43"/>
                      <a:pt x="10" y="44"/>
                      <a:pt x="10" y="43"/>
                    </a:cubicBezTo>
                    <a:cubicBezTo>
                      <a:pt x="10" y="43"/>
                      <a:pt x="10" y="44"/>
                      <a:pt x="10" y="44"/>
                    </a:cubicBezTo>
                    <a:cubicBezTo>
                      <a:pt x="11" y="44"/>
                      <a:pt x="11" y="43"/>
                      <a:pt x="11" y="43"/>
                    </a:cubicBezTo>
                    <a:cubicBezTo>
                      <a:pt x="11" y="42"/>
                      <a:pt x="11" y="43"/>
                      <a:pt x="12" y="42"/>
                    </a:cubicBezTo>
                    <a:cubicBezTo>
                      <a:pt x="12" y="42"/>
                      <a:pt x="13" y="44"/>
                      <a:pt x="13" y="44"/>
                    </a:cubicBezTo>
                    <a:cubicBezTo>
                      <a:pt x="13" y="44"/>
                      <a:pt x="13" y="44"/>
                      <a:pt x="13" y="44"/>
                    </a:cubicBezTo>
                    <a:cubicBezTo>
                      <a:pt x="14" y="44"/>
                      <a:pt x="14" y="44"/>
                      <a:pt x="14" y="44"/>
                    </a:cubicBezTo>
                    <a:cubicBezTo>
                      <a:pt x="15" y="45"/>
                      <a:pt x="16" y="45"/>
                      <a:pt x="16" y="45"/>
                    </a:cubicBezTo>
                    <a:cubicBezTo>
                      <a:pt x="17" y="46"/>
                      <a:pt x="16" y="46"/>
                      <a:pt x="16" y="47"/>
                    </a:cubicBezTo>
                    <a:cubicBezTo>
                      <a:pt x="16" y="47"/>
                      <a:pt x="17" y="47"/>
                      <a:pt x="16" y="48"/>
                    </a:cubicBezTo>
                    <a:cubicBezTo>
                      <a:pt x="16" y="48"/>
                      <a:pt x="15" y="48"/>
                      <a:pt x="15" y="48"/>
                    </a:cubicBezTo>
                    <a:cubicBezTo>
                      <a:pt x="14" y="49"/>
                      <a:pt x="16" y="49"/>
                      <a:pt x="16" y="49"/>
                    </a:cubicBezTo>
                    <a:cubicBezTo>
                      <a:pt x="16" y="49"/>
                      <a:pt x="16" y="50"/>
                      <a:pt x="16" y="50"/>
                    </a:cubicBezTo>
                    <a:cubicBezTo>
                      <a:pt x="16" y="50"/>
                      <a:pt x="16" y="50"/>
                      <a:pt x="16" y="51"/>
                    </a:cubicBezTo>
                    <a:cubicBezTo>
                      <a:pt x="17" y="50"/>
                      <a:pt x="16" y="51"/>
                      <a:pt x="16" y="52"/>
                    </a:cubicBezTo>
                    <a:cubicBezTo>
                      <a:pt x="16" y="52"/>
                      <a:pt x="17" y="52"/>
                      <a:pt x="18" y="52"/>
                    </a:cubicBezTo>
                    <a:cubicBezTo>
                      <a:pt x="18" y="51"/>
                      <a:pt x="19" y="51"/>
                      <a:pt x="18" y="52"/>
                    </a:cubicBezTo>
                    <a:cubicBezTo>
                      <a:pt x="18" y="52"/>
                      <a:pt x="19" y="52"/>
                      <a:pt x="19" y="52"/>
                    </a:cubicBezTo>
                    <a:cubicBezTo>
                      <a:pt x="19" y="52"/>
                      <a:pt x="19" y="52"/>
                      <a:pt x="19" y="53"/>
                    </a:cubicBezTo>
                    <a:cubicBezTo>
                      <a:pt x="19" y="53"/>
                      <a:pt x="20" y="52"/>
                      <a:pt x="19" y="53"/>
                    </a:cubicBezTo>
                    <a:cubicBezTo>
                      <a:pt x="19" y="53"/>
                      <a:pt x="20" y="52"/>
                      <a:pt x="20" y="53"/>
                    </a:cubicBezTo>
                    <a:cubicBezTo>
                      <a:pt x="20" y="53"/>
                      <a:pt x="20" y="54"/>
                      <a:pt x="20" y="54"/>
                    </a:cubicBezTo>
                    <a:cubicBezTo>
                      <a:pt x="20" y="53"/>
                      <a:pt x="19" y="54"/>
                      <a:pt x="20" y="54"/>
                    </a:cubicBezTo>
                    <a:cubicBezTo>
                      <a:pt x="19" y="54"/>
                      <a:pt x="19" y="55"/>
                      <a:pt x="18" y="54"/>
                    </a:cubicBezTo>
                    <a:cubicBezTo>
                      <a:pt x="18" y="54"/>
                      <a:pt x="18" y="54"/>
                      <a:pt x="18" y="54"/>
                    </a:cubicBezTo>
                    <a:cubicBezTo>
                      <a:pt x="18" y="55"/>
                      <a:pt x="17" y="54"/>
                      <a:pt x="17" y="54"/>
                    </a:cubicBezTo>
                    <a:cubicBezTo>
                      <a:pt x="17" y="54"/>
                      <a:pt x="17" y="55"/>
                      <a:pt x="17" y="55"/>
                    </a:cubicBezTo>
                    <a:cubicBezTo>
                      <a:pt x="17" y="55"/>
                      <a:pt x="17" y="56"/>
                      <a:pt x="17" y="56"/>
                    </a:cubicBezTo>
                    <a:cubicBezTo>
                      <a:pt x="18" y="57"/>
                      <a:pt x="18" y="55"/>
                      <a:pt x="18" y="56"/>
                    </a:cubicBezTo>
                    <a:cubicBezTo>
                      <a:pt x="18" y="55"/>
                      <a:pt x="19" y="56"/>
                      <a:pt x="20" y="56"/>
                    </a:cubicBezTo>
                    <a:cubicBezTo>
                      <a:pt x="20" y="56"/>
                      <a:pt x="21" y="56"/>
                      <a:pt x="21" y="56"/>
                    </a:cubicBezTo>
                    <a:cubicBezTo>
                      <a:pt x="22" y="56"/>
                      <a:pt x="24" y="55"/>
                      <a:pt x="25" y="56"/>
                    </a:cubicBezTo>
                    <a:cubicBezTo>
                      <a:pt x="25" y="55"/>
                      <a:pt x="27" y="55"/>
                      <a:pt x="27" y="55"/>
                    </a:cubicBezTo>
                    <a:cubicBezTo>
                      <a:pt x="27" y="56"/>
                      <a:pt x="25" y="56"/>
                      <a:pt x="25" y="57"/>
                    </a:cubicBezTo>
                    <a:cubicBezTo>
                      <a:pt x="25" y="56"/>
                      <a:pt x="25" y="56"/>
                      <a:pt x="24" y="56"/>
                    </a:cubicBezTo>
                    <a:cubicBezTo>
                      <a:pt x="24" y="56"/>
                      <a:pt x="24" y="56"/>
                      <a:pt x="24" y="56"/>
                    </a:cubicBezTo>
                    <a:cubicBezTo>
                      <a:pt x="24" y="57"/>
                      <a:pt x="24" y="57"/>
                      <a:pt x="24" y="57"/>
                    </a:cubicBezTo>
                    <a:cubicBezTo>
                      <a:pt x="24" y="57"/>
                      <a:pt x="24" y="57"/>
                      <a:pt x="24" y="57"/>
                    </a:cubicBezTo>
                    <a:cubicBezTo>
                      <a:pt x="25" y="58"/>
                      <a:pt x="23" y="58"/>
                      <a:pt x="22" y="58"/>
                    </a:cubicBezTo>
                    <a:cubicBezTo>
                      <a:pt x="22" y="58"/>
                      <a:pt x="22" y="58"/>
                      <a:pt x="21" y="58"/>
                    </a:cubicBezTo>
                    <a:cubicBezTo>
                      <a:pt x="21" y="58"/>
                      <a:pt x="20" y="58"/>
                      <a:pt x="20" y="58"/>
                    </a:cubicBezTo>
                    <a:cubicBezTo>
                      <a:pt x="20" y="59"/>
                      <a:pt x="19" y="58"/>
                      <a:pt x="19" y="59"/>
                    </a:cubicBezTo>
                    <a:cubicBezTo>
                      <a:pt x="18" y="59"/>
                      <a:pt x="19" y="59"/>
                      <a:pt x="18" y="59"/>
                    </a:cubicBezTo>
                    <a:cubicBezTo>
                      <a:pt x="18" y="60"/>
                      <a:pt x="20" y="59"/>
                      <a:pt x="20" y="59"/>
                    </a:cubicBezTo>
                    <a:cubicBezTo>
                      <a:pt x="20" y="59"/>
                      <a:pt x="21" y="60"/>
                      <a:pt x="21" y="59"/>
                    </a:cubicBezTo>
                    <a:cubicBezTo>
                      <a:pt x="21" y="59"/>
                      <a:pt x="21" y="59"/>
                      <a:pt x="21" y="59"/>
                    </a:cubicBezTo>
                    <a:cubicBezTo>
                      <a:pt x="22" y="58"/>
                      <a:pt x="24" y="58"/>
                      <a:pt x="24" y="58"/>
                    </a:cubicBezTo>
                    <a:cubicBezTo>
                      <a:pt x="25" y="58"/>
                      <a:pt x="25" y="58"/>
                      <a:pt x="25" y="58"/>
                    </a:cubicBezTo>
                    <a:cubicBezTo>
                      <a:pt x="25" y="58"/>
                      <a:pt x="25" y="58"/>
                      <a:pt x="25" y="58"/>
                    </a:cubicBezTo>
                    <a:cubicBezTo>
                      <a:pt x="25" y="58"/>
                      <a:pt x="25" y="59"/>
                      <a:pt x="25" y="59"/>
                    </a:cubicBezTo>
                    <a:cubicBezTo>
                      <a:pt x="25" y="59"/>
                      <a:pt x="24" y="59"/>
                      <a:pt x="24" y="59"/>
                    </a:cubicBezTo>
                    <a:cubicBezTo>
                      <a:pt x="24" y="60"/>
                      <a:pt x="25" y="59"/>
                      <a:pt x="25" y="60"/>
                    </a:cubicBezTo>
                    <a:cubicBezTo>
                      <a:pt x="25" y="59"/>
                      <a:pt x="25" y="60"/>
                      <a:pt x="24" y="60"/>
                    </a:cubicBezTo>
                    <a:cubicBezTo>
                      <a:pt x="24" y="60"/>
                      <a:pt x="24" y="60"/>
                      <a:pt x="24" y="60"/>
                    </a:cubicBezTo>
                    <a:cubicBezTo>
                      <a:pt x="24" y="60"/>
                      <a:pt x="24" y="60"/>
                      <a:pt x="24" y="60"/>
                    </a:cubicBezTo>
                    <a:cubicBezTo>
                      <a:pt x="25" y="60"/>
                      <a:pt x="25" y="60"/>
                      <a:pt x="25" y="60"/>
                    </a:cubicBezTo>
                    <a:cubicBezTo>
                      <a:pt x="25" y="59"/>
                      <a:pt x="26" y="58"/>
                      <a:pt x="27" y="59"/>
                    </a:cubicBezTo>
                    <a:cubicBezTo>
                      <a:pt x="27" y="58"/>
                      <a:pt x="26" y="58"/>
                      <a:pt x="26" y="58"/>
                    </a:cubicBezTo>
                    <a:cubicBezTo>
                      <a:pt x="26" y="58"/>
                      <a:pt x="26" y="57"/>
                      <a:pt x="27" y="58"/>
                    </a:cubicBezTo>
                    <a:cubicBezTo>
                      <a:pt x="26" y="58"/>
                      <a:pt x="27" y="58"/>
                      <a:pt x="27" y="58"/>
                    </a:cubicBezTo>
                    <a:cubicBezTo>
                      <a:pt x="27" y="58"/>
                      <a:pt x="27" y="58"/>
                      <a:pt x="28" y="58"/>
                    </a:cubicBezTo>
                    <a:cubicBezTo>
                      <a:pt x="28" y="58"/>
                      <a:pt x="27" y="57"/>
                      <a:pt x="27" y="57"/>
                    </a:cubicBezTo>
                    <a:cubicBezTo>
                      <a:pt x="27" y="57"/>
                      <a:pt x="28" y="57"/>
                      <a:pt x="28" y="57"/>
                    </a:cubicBezTo>
                    <a:cubicBezTo>
                      <a:pt x="28" y="57"/>
                      <a:pt x="28" y="58"/>
                      <a:pt x="29" y="58"/>
                    </a:cubicBezTo>
                    <a:cubicBezTo>
                      <a:pt x="28" y="57"/>
                      <a:pt x="29" y="58"/>
                      <a:pt x="29" y="58"/>
                    </a:cubicBezTo>
                    <a:cubicBezTo>
                      <a:pt x="30" y="58"/>
                      <a:pt x="29" y="59"/>
                      <a:pt x="30" y="59"/>
                    </a:cubicBezTo>
                    <a:cubicBezTo>
                      <a:pt x="30" y="58"/>
                      <a:pt x="31" y="59"/>
                      <a:pt x="32" y="60"/>
                    </a:cubicBezTo>
                    <a:cubicBezTo>
                      <a:pt x="31" y="60"/>
                      <a:pt x="32" y="60"/>
                      <a:pt x="32" y="60"/>
                    </a:cubicBezTo>
                    <a:cubicBezTo>
                      <a:pt x="32" y="60"/>
                      <a:pt x="32" y="59"/>
                      <a:pt x="32" y="59"/>
                    </a:cubicBezTo>
                    <a:cubicBezTo>
                      <a:pt x="32" y="60"/>
                      <a:pt x="32" y="59"/>
                      <a:pt x="32" y="59"/>
                    </a:cubicBezTo>
                    <a:cubicBezTo>
                      <a:pt x="32" y="59"/>
                      <a:pt x="32" y="59"/>
                      <a:pt x="32" y="58"/>
                    </a:cubicBezTo>
                    <a:cubicBezTo>
                      <a:pt x="33" y="59"/>
                      <a:pt x="34" y="59"/>
                      <a:pt x="34" y="60"/>
                    </a:cubicBezTo>
                    <a:cubicBezTo>
                      <a:pt x="34" y="60"/>
                      <a:pt x="34" y="60"/>
                      <a:pt x="34" y="60"/>
                    </a:cubicBezTo>
                    <a:cubicBezTo>
                      <a:pt x="33" y="60"/>
                      <a:pt x="34" y="60"/>
                      <a:pt x="33" y="61"/>
                    </a:cubicBezTo>
                    <a:cubicBezTo>
                      <a:pt x="34" y="61"/>
                      <a:pt x="34" y="60"/>
                      <a:pt x="34" y="61"/>
                    </a:cubicBezTo>
                    <a:cubicBezTo>
                      <a:pt x="34" y="61"/>
                      <a:pt x="34" y="61"/>
                      <a:pt x="34" y="62"/>
                    </a:cubicBezTo>
                    <a:cubicBezTo>
                      <a:pt x="35" y="62"/>
                      <a:pt x="34" y="62"/>
                      <a:pt x="34" y="62"/>
                    </a:cubicBezTo>
                    <a:cubicBezTo>
                      <a:pt x="35" y="63"/>
                      <a:pt x="35" y="63"/>
                      <a:pt x="36" y="63"/>
                    </a:cubicBezTo>
                    <a:cubicBezTo>
                      <a:pt x="36" y="63"/>
                      <a:pt x="36" y="64"/>
                      <a:pt x="37" y="64"/>
                    </a:cubicBezTo>
                    <a:cubicBezTo>
                      <a:pt x="37" y="64"/>
                      <a:pt x="37" y="63"/>
                      <a:pt x="37" y="64"/>
                    </a:cubicBezTo>
                    <a:cubicBezTo>
                      <a:pt x="38" y="64"/>
                      <a:pt x="38" y="64"/>
                      <a:pt x="38" y="64"/>
                    </a:cubicBezTo>
                    <a:cubicBezTo>
                      <a:pt x="39" y="64"/>
                      <a:pt x="40" y="64"/>
                      <a:pt x="39" y="65"/>
                    </a:cubicBezTo>
                    <a:cubicBezTo>
                      <a:pt x="39" y="65"/>
                      <a:pt x="39" y="65"/>
                      <a:pt x="39" y="65"/>
                    </a:cubicBezTo>
                    <a:cubicBezTo>
                      <a:pt x="39" y="65"/>
                      <a:pt x="40" y="65"/>
                      <a:pt x="40" y="65"/>
                    </a:cubicBezTo>
                    <a:cubicBezTo>
                      <a:pt x="40" y="65"/>
                      <a:pt x="41" y="65"/>
                      <a:pt x="40" y="65"/>
                    </a:cubicBezTo>
                    <a:cubicBezTo>
                      <a:pt x="41" y="65"/>
                      <a:pt x="41" y="64"/>
                      <a:pt x="42" y="64"/>
                    </a:cubicBezTo>
                    <a:cubicBezTo>
                      <a:pt x="42" y="64"/>
                      <a:pt x="43" y="64"/>
                      <a:pt x="43" y="64"/>
                    </a:cubicBezTo>
                    <a:cubicBezTo>
                      <a:pt x="43" y="64"/>
                      <a:pt x="44" y="64"/>
                      <a:pt x="44" y="64"/>
                    </a:cubicBezTo>
                    <a:cubicBezTo>
                      <a:pt x="44" y="63"/>
                      <a:pt x="45" y="63"/>
                      <a:pt x="45" y="63"/>
                    </a:cubicBezTo>
                    <a:cubicBezTo>
                      <a:pt x="46" y="64"/>
                      <a:pt x="46" y="64"/>
                      <a:pt x="46" y="64"/>
                    </a:cubicBezTo>
                    <a:cubicBezTo>
                      <a:pt x="46" y="64"/>
                      <a:pt x="46" y="64"/>
                      <a:pt x="46" y="64"/>
                    </a:cubicBezTo>
                    <a:cubicBezTo>
                      <a:pt x="46" y="64"/>
                      <a:pt x="47" y="63"/>
                      <a:pt x="47" y="63"/>
                    </a:cubicBezTo>
                    <a:cubicBezTo>
                      <a:pt x="47" y="63"/>
                      <a:pt x="47" y="62"/>
                      <a:pt x="47" y="62"/>
                    </a:cubicBezTo>
                    <a:cubicBezTo>
                      <a:pt x="47" y="62"/>
                      <a:pt x="47" y="61"/>
                      <a:pt x="47" y="61"/>
                    </a:cubicBezTo>
                    <a:cubicBezTo>
                      <a:pt x="48" y="60"/>
                      <a:pt x="47" y="56"/>
                      <a:pt x="48" y="57"/>
                    </a:cubicBezTo>
                    <a:cubicBezTo>
                      <a:pt x="49" y="58"/>
                      <a:pt x="50" y="57"/>
                      <a:pt x="51" y="57"/>
                    </a:cubicBezTo>
                    <a:cubicBezTo>
                      <a:pt x="52" y="57"/>
                      <a:pt x="52" y="57"/>
                      <a:pt x="53" y="58"/>
                    </a:cubicBezTo>
                    <a:cubicBezTo>
                      <a:pt x="53" y="58"/>
                      <a:pt x="54" y="58"/>
                      <a:pt x="54" y="58"/>
                    </a:cubicBezTo>
                    <a:cubicBezTo>
                      <a:pt x="55" y="58"/>
                      <a:pt x="56" y="59"/>
                      <a:pt x="57" y="59"/>
                    </a:cubicBezTo>
                    <a:cubicBezTo>
                      <a:pt x="57" y="59"/>
                      <a:pt x="58" y="60"/>
                      <a:pt x="59" y="60"/>
                    </a:cubicBezTo>
                    <a:cubicBezTo>
                      <a:pt x="60" y="61"/>
                      <a:pt x="61" y="61"/>
                      <a:pt x="62" y="62"/>
                    </a:cubicBezTo>
                    <a:cubicBezTo>
                      <a:pt x="62" y="62"/>
                      <a:pt x="63" y="63"/>
                      <a:pt x="63" y="64"/>
                    </a:cubicBezTo>
                    <a:cubicBezTo>
                      <a:pt x="65" y="65"/>
                      <a:pt x="67" y="67"/>
                      <a:pt x="69" y="66"/>
                    </a:cubicBezTo>
                    <a:cubicBezTo>
                      <a:pt x="69" y="66"/>
                      <a:pt x="69" y="66"/>
                      <a:pt x="70" y="66"/>
                    </a:cubicBezTo>
                    <a:cubicBezTo>
                      <a:pt x="70" y="66"/>
                      <a:pt x="71" y="66"/>
                      <a:pt x="71" y="66"/>
                    </a:cubicBezTo>
                    <a:cubicBezTo>
                      <a:pt x="71" y="66"/>
                      <a:pt x="71" y="65"/>
                      <a:pt x="71" y="65"/>
                    </a:cubicBezTo>
                    <a:cubicBezTo>
                      <a:pt x="72" y="65"/>
                      <a:pt x="72" y="65"/>
                      <a:pt x="72" y="65"/>
                    </a:cubicBezTo>
                    <a:cubicBezTo>
                      <a:pt x="72" y="65"/>
                      <a:pt x="75" y="65"/>
                      <a:pt x="75" y="65"/>
                    </a:cubicBezTo>
                    <a:cubicBezTo>
                      <a:pt x="75" y="65"/>
                      <a:pt x="75" y="65"/>
                      <a:pt x="76" y="65"/>
                    </a:cubicBezTo>
                    <a:cubicBezTo>
                      <a:pt x="76" y="64"/>
                      <a:pt x="76" y="65"/>
                      <a:pt x="76" y="65"/>
                    </a:cubicBezTo>
                    <a:cubicBezTo>
                      <a:pt x="76" y="65"/>
                      <a:pt x="77" y="64"/>
                      <a:pt x="77" y="64"/>
                    </a:cubicBezTo>
                    <a:cubicBezTo>
                      <a:pt x="77" y="64"/>
                      <a:pt x="77" y="64"/>
                      <a:pt x="77" y="64"/>
                    </a:cubicBezTo>
                    <a:cubicBezTo>
                      <a:pt x="78" y="63"/>
                      <a:pt x="79" y="64"/>
                      <a:pt x="78" y="64"/>
                    </a:cubicBezTo>
                    <a:cubicBezTo>
                      <a:pt x="79" y="64"/>
                      <a:pt x="79" y="64"/>
                      <a:pt x="79" y="63"/>
                    </a:cubicBezTo>
                    <a:cubicBezTo>
                      <a:pt x="79" y="64"/>
                      <a:pt x="79" y="64"/>
                      <a:pt x="79" y="64"/>
                    </a:cubicBezTo>
                    <a:cubicBezTo>
                      <a:pt x="79" y="63"/>
                      <a:pt x="79" y="63"/>
                      <a:pt x="79" y="63"/>
                    </a:cubicBezTo>
                    <a:cubicBezTo>
                      <a:pt x="80" y="63"/>
                      <a:pt x="80" y="62"/>
                      <a:pt x="80" y="62"/>
                    </a:cubicBezTo>
                    <a:cubicBezTo>
                      <a:pt x="81" y="61"/>
                      <a:pt x="81" y="60"/>
                      <a:pt x="82" y="60"/>
                    </a:cubicBezTo>
                    <a:cubicBezTo>
                      <a:pt x="83" y="59"/>
                      <a:pt x="84" y="58"/>
                      <a:pt x="85" y="58"/>
                    </a:cubicBezTo>
                    <a:cubicBezTo>
                      <a:pt x="86" y="58"/>
                      <a:pt x="87" y="58"/>
                      <a:pt x="87" y="59"/>
                    </a:cubicBezTo>
                    <a:cubicBezTo>
                      <a:pt x="88" y="58"/>
                      <a:pt x="90" y="60"/>
                      <a:pt x="91" y="60"/>
                    </a:cubicBezTo>
                    <a:cubicBezTo>
                      <a:pt x="91" y="61"/>
                      <a:pt x="91" y="60"/>
                      <a:pt x="92" y="60"/>
                    </a:cubicBezTo>
                    <a:cubicBezTo>
                      <a:pt x="92" y="60"/>
                      <a:pt x="92" y="60"/>
                      <a:pt x="93" y="60"/>
                    </a:cubicBezTo>
                    <a:cubicBezTo>
                      <a:pt x="94" y="60"/>
                      <a:pt x="93" y="59"/>
                      <a:pt x="94" y="59"/>
                    </a:cubicBezTo>
                    <a:cubicBezTo>
                      <a:pt x="94" y="59"/>
                      <a:pt x="94" y="59"/>
                      <a:pt x="93" y="60"/>
                    </a:cubicBezTo>
                    <a:cubicBezTo>
                      <a:pt x="93" y="59"/>
                      <a:pt x="94" y="59"/>
                      <a:pt x="94" y="59"/>
                    </a:cubicBezTo>
                    <a:cubicBezTo>
                      <a:pt x="94" y="59"/>
                      <a:pt x="94" y="59"/>
                      <a:pt x="93" y="59"/>
                    </a:cubicBezTo>
                    <a:cubicBezTo>
                      <a:pt x="93" y="59"/>
                      <a:pt x="93" y="59"/>
                      <a:pt x="93" y="59"/>
                    </a:cubicBezTo>
                    <a:cubicBezTo>
                      <a:pt x="93" y="59"/>
                      <a:pt x="93" y="58"/>
                      <a:pt x="93" y="59"/>
                    </a:cubicBezTo>
                    <a:cubicBezTo>
                      <a:pt x="93" y="58"/>
                      <a:pt x="95" y="58"/>
                      <a:pt x="95" y="58"/>
                    </a:cubicBezTo>
                    <a:cubicBezTo>
                      <a:pt x="96" y="58"/>
                      <a:pt x="96" y="57"/>
                      <a:pt x="96" y="57"/>
                    </a:cubicBezTo>
                    <a:cubicBezTo>
                      <a:pt x="97" y="56"/>
                      <a:pt x="98" y="57"/>
                      <a:pt x="98" y="58"/>
                    </a:cubicBezTo>
                    <a:cubicBezTo>
                      <a:pt x="98" y="58"/>
                      <a:pt x="99" y="58"/>
                      <a:pt x="99" y="59"/>
                    </a:cubicBezTo>
                    <a:cubicBezTo>
                      <a:pt x="98" y="59"/>
                      <a:pt x="99" y="59"/>
                      <a:pt x="99" y="59"/>
                    </a:cubicBezTo>
                    <a:cubicBezTo>
                      <a:pt x="99" y="60"/>
                      <a:pt x="97" y="61"/>
                      <a:pt x="97" y="61"/>
                    </a:cubicBezTo>
                    <a:cubicBezTo>
                      <a:pt x="96" y="62"/>
                      <a:pt x="95" y="63"/>
                      <a:pt x="95" y="63"/>
                    </a:cubicBezTo>
                    <a:cubicBezTo>
                      <a:pt x="95" y="64"/>
                      <a:pt x="96" y="65"/>
                      <a:pt x="97" y="65"/>
                    </a:cubicBezTo>
                    <a:cubicBezTo>
                      <a:pt x="97" y="66"/>
                      <a:pt x="97" y="67"/>
                      <a:pt x="97" y="67"/>
                    </a:cubicBezTo>
                    <a:cubicBezTo>
                      <a:pt x="97" y="67"/>
                      <a:pt x="97" y="67"/>
                      <a:pt x="97" y="67"/>
                    </a:cubicBezTo>
                    <a:cubicBezTo>
                      <a:pt x="98" y="68"/>
                      <a:pt x="98" y="68"/>
                      <a:pt x="98" y="68"/>
                    </a:cubicBezTo>
                    <a:cubicBezTo>
                      <a:pt x="98" y="68"/>
                      <a:pt x="98" y="68"/>
                      <a:pt x="99" y="68"/>
                    </a:cubicBezTo>
                    <a:cubicBezTo>
                      <a:pt x="99" y="68"/>
                      <a:pt x="99" y="68"/>
                      <a:pt x="99" y="69"/>
                    </a:cubicBezTo>
                    <a:cubicBezTo>
                      <a:pt x="99" y="69"/>
                      <a:pt x="99" y="68"/>
                      <a:pt x="99" y="67"/>
                    </a:cubicBezTo>
                    <a:cubicBezTo>
                      <a:pt x="100" y="67"/>
                      <a:pt x="100" y="67"/>
                      <a:pt x="100" y="67"/>
                    </a:cubicBezTo>
                    <a:cubicBezTo>
                      <a:pt x="100" y="67"/>
                      <a:pt x="100" y="67"/>
                      <a:pt x="100" y="67"/>
                    </a:cubicBezTo>
                    <a:cubicBezTo>
                      <a:pt x="101" y="67"/>
                      <a:pt x="101" y="67"/>
                      <a:pt x="101" y="66"/>
                    </a:cubicBezTo>
                    <a:cubicBezTo>
                      <a:pt x="101" y="66"/>
                      <a:pt x="101" y="64"/>
                      <a:pt x="101" y="64"/>
                    </a:cubicBezTo>
                    <a:cubicBezTo>
                      <a:pt x="101" y="64"/>
                      <a:pt x="101" y="64"/>
                      <a:pt x="102" y="64"/>
                    </a:cubicBezTo>
                    <a:cubicBezTo>
                      <a:pt x="102" y="64"/>
                      <a:pt x="103" y="64"/>
                      <a:pt x="103" y="64"/>
                    </a:cubicBezTo>
                    <a:cubicBezTo>
                      <a:pt x="104" y="63"/>
                      <a:pt x="103" y="63"/>
                      <a:pt x="103" y="63"/>
                    </a:cubicBezTo>
                    <a:cubicBezTo>
                      <a:pt x="103" y="62"/>
                      <a:pt x="102" y="62"/>
                      <a:pt x="102" y="62"/>
                    </a:cubicBezTo>
                    <a:cubicBezTo>
                      <a:pt x="102" y="61"/>
                      <a:pt x="102" y="61"/>
                      <a:pt x="102" y="60"/>
                    </a:cubicBezTo>
                    <a:cubicBezTo>
                      <a:pt x="102" y="60"/>
                      <a:pt x="102" y="60"/>
                      <a:pt x="102" y="60"/>
                    </a:cubicBezTo>
                    <a:cubicBezTo>
                      <a:pt x="102" y="59"/>
                      <a:pt x="102" y="59"/>
                      <a:pt x="102" y="59"/>
                    </a:cubicBezTo>
                    <a:cubicBezTo>
                      <a:pt x="102" y="58"/>
                      <a:pt x="103" y="58"/>
                      <a:pt x="103" y="57"/>
                    </a:cubicBezTo>
                    <a:cubicBezTo>
                      <a:pt x="103" y="58"/>
                      <a:pt x="104" y="58"/>
                      <a:pt x="105" y="58"/>
                    </a:cubicBezTo>
                    <a:cubicBezTo>
                      <a:pt x="105" y="58"/>
                      <a:pt x="106" y="58"/>
                      <a:pt x="106" y="59"/>
                    </a:cubicBezTo>
                    <a:cubicBezTo>
                      <a:pt x="106" y="59"/>
                      <a:pt x="106" y="60"/>
                      <a:pt x="107" y="59"/>
                    </a:cubicBezTo>
                    <a:cubicBezTo>
                      <a:pt x="108" y="59"/>
                      <a:pt x="109" y="60"/>
                      <a:pt x="110" y="60"/>
                    </a:cubicBezTo>
                    <a:cubicBezTo>
                      <a:pt x="111" y="59"/>
                      <a:pt x="111" y="59"/>
                      <a:pt x="112" y="59"/>
                    </a:cubicBezTo>
                    <a:cubicBezTo>
                      <a:pt x="112" y="58"/>
                      <a:pt x="113" y="58"/>
                      <a:pt x="114" y="58"/>
                    </a:cubicBezTo>
                    <a:cubicBezTo>
                      <a:pt x="115" y="58"/>
                      <a:pt x="116" y="57"/>
                      <a:pt x="117" y="57"/>
                    </a:cubicBezTo>
                    <a:cubicBezTo>
                      <a:pt x="118" y="57"/>
                      <a:pt x="119" y="57"/>
                      <a:pt x="120" y="58"/>
                    </a:cubicBezTo>
                    <a:cubicBezTo>
                      <a:pt x="121" y="59"/>
                      <a:pt x="122" y="59"/>
                      <a:pt x="123" y="59"/>
                    </a:cubicBezTo>
                    <a:cubicBezTo>
                      <a:pt x="124" y="59"/>
                      <a:pt x="126" y="59"/>
                      <a:pt x="127" y="59"/>
                    </a:cubicBezTo>
                    <a:cubicBezTo>
                      <a:pt x="130" y="59"/>
                      <a:pt x="133" y="58"/>
                      <a:pt x="135" y="57"/>
                    </a:cubicBezTo>
                    <a:cubicBezTo>
                      <a:pt x="137" y="55"/>
                      <a:pt x="140" y="54"/>
                      <a:pt x="143" y="55"/>
                    </a:cubicBezTo>
                    <a:cubicBezTo>
                      <a:pt x="144" y="55"/>
                      <a:pt x="145" y="55"/>
                      <a:pt x="147" y="55"/>
                    </a:cubicBezTo>
                    <a:cubicBezTo>
                      <a:pt x="148" y="54"/>
                      <a:pt x="149" y="54"/>
                      <a:pt x="150" y="54"/>
                    </a:cubicBezTo>
                    <a:cubicBezTo>
                      <a:pt x="151" y="54"/>
                      <a:pt x="152" y="53"/>
                      <a:pt x="152" y="53"/>
                    </a:cubicBezTo>
                    <a:cubicBezTo>
                      <a:pt x="153" y="52"/>
                      <a:pt x="153" y="52"/>
                      <a:pt x="153" y="52"/>
                    </a:cubicBezTo>
                    <a:cubicBezTo>
                      <a:pt x="153" y="53"/>
                      <a:pt x="153" y="53"/>
                      <a:pt x="154" y="53"/>
                    </a:cubicBezTo>
                    <a:cubicBezTo>
                      <a:pt x="154" y="53"/>
                      <a:pt x="154" y="54"/>
                      <a:pt x="154" y="54"/>
                    </a:cubicBezTo>
                    <a:cubicBezTo>
                      <a:pt x="154" y="54"/>
                      <a:pt x="154" y="54"/>
                      <a:pt x="154" y="54"/>
                    </a:cubicBezTo>
                    <a:cubicBezTo>
                      <a:pt x="155" y="54"/>
                      <a:pt x="156" y="54"/>
                      <a:pt x="156" y="54"/>
                    </a:cubicBezTo>
                    <a:cubicBezTo>
                      <a:pt x="156" y="53"/>
                      <a:pt x="157" y="52"/>
                      <a:pt x="157" y="52"/>
                    </a:cubicBezTo>
                    <a:cubicBezTo>
                      <a:pt x="157" y="51"/>
                      <a:pt x="158" y="52"/>
                      <a:pt x="158" y="52"/>
                    </a:cubicBezTo>
                    <a:cubicBezTo>
                      <a:pt x="159" y="52"/>
                      <a:pt x="159" y="52"/>
                      <a:pt x="160" y="52"/>
                    </a:cubicBezTo>
                    <a:cubicBezTo>
                      <a:pt x="161" y="51"/>
                      <a:pt x="161" y="52"/>
                      <a:pt x="162" y="52"/>
                    </a:cubicBezTo>
                    <a:cubicBezTo>
                      <a:pt x="163" y="53"/>
                      <a:pt x="162" y="52"/>
                      <a:pt x="163" y="52"/>
                    </a:cubicBezTo>
                    <a:cubicBezTo>
                      <a:pt x="163" y="52"/>
                      <a:pt x="163" y="52"/>
                      <a:pt x="163" y="53"/>
                    </a:cubicBezTo>
                    <a:cubicBezTo>
                      <a:pt x="164" y="53"/>
                      <a:pt x="165" y="53"/>
                      <a:pt x="165" y="53"/>
                    </a:cubicBezTo>
                    <a:cubicBezTo>
                      <a:pt x="166" y="53"/>
                      <a:pt x="167" y="53"/>
                      <a:pt x="167" y="53"/>
                    </a:cubicBezTo>
                    <a:cubicBezTo>
                      <a:pt x="168" y="53"/>
                      <a:pt x="168" y="52"/>
                      <a:pt x="169" y="52"/>
                    </a:cubicBezTo>
                    <a:cubicBezTo>
                      <a:pt x="169" y="52"/>
                      <a:pt x="170" y="52"/>
                      <a:pt x="170" y="52"/>
                    </a:cubicBezTo>
                    <a:cubicBezTo>
                      <a:pt x="172" y="53"/>
                      <a:pt x="170" y="54"/>
                      <a:pt x="171" y="55"/>
                    </a:cubicBezTo>
                    <a:cubicBezTo>
                      <a:pt x="171" y="56"/>
                      <a:pt x="172" y="56"/>
                      <a:pt x="172" y="56"/>
                    </a:cubicBezTo>
                    <a:cubicBezTo>
                      <a:pt x="172" y="55"/>
                      <a:pt x="173" y="55"/>
                      <a:pt x="173" y="55"/>
                    </a:cubicBezTo>
                    <a:cubicBezTo>
                      <a:pt x="173" y="55"/>
                      <a:pt x="174" y="54"/>
                      <a:pt x="175" y="54"/>
                    </a:cubicBezTo>
                    <a:cubicBezTo>
                      <a:pt x="175" y="54"/>
                      <a:pt x="176" y="54"/>
                      <a:pt x="176" y="54"/>
                    </a:cubicBezTo>
                    <a:cubicBezTo>
                      <a:pt x="176" y="54"/>
                      <a:pt x="176" y="53"/>
                      <a:pt x="176" y="53"/>
                    </a:cubicBezTo>
                    <a:cubicBezTo>
                      <a:pt x="176" y="53"/>
                      <a:pt x="176" y="53"/>
                      <a:pt x="176" y="5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0" name="Tunisia">
                <a:extLst>
                  <a:ext uri="{FF2B5EF4-FFF2-40B4-BE49-F238E27FC236}">
                    <a16:creationId xmlns:a16="http://schemas.microsoft.com/office/drawing/2014/main" id="{B22F8533-9B80-1C5C-EC34-44C9893E00CB}"/>
                  </a:ext>
                </a:extLst>
              </p:cNvPr>
              <p:cNvSpPr>
                <a:spLocks noEditPoints="1"/>
              </p:cNvSpPr>
              <p:nvPr/>
            </p:nvSpPr>
            <p:spPr bwMode="auto">
              <a:xfrm>
                <a:off x="8031884" y="4095291"/>
                <a:ext cx="77326" cy="170629"/>
              </a:xfrm>
              <a:custGeom>
                <a:avLst/>
                <a:gdLst/>
                <a:ahLst/>
                <a:cxnLst>
                  <a:cxn ang="0">
                    <a:pos x="35" y="31"/>
                  </a:cxn>
                  <a:cxn ang="0">
                    <a:pos x="34" y="32"/>
                  </a:cxn>
                  <a:cxn ang="0">
                    <a:pos x="14" y="1"/>
                  </a:cxn>
                  <a:cxn ang="0">
                    <a:pos x="38" y="55"/>
                  </a:cxn>
                  <a:cxn ang="0">
                    <a:pos x="38" y="49"/>
                  </a:cxn>
                  <a:cxn ang="0">
                    <a:pos x="37" y="48"/>
                  </a:cxn>
                  <a:cxn ang="0">
                    <a:pos x="34" y="47"/>
                  </a:cxn>
                  <a:cxn ang="0">
                    <a:pos x="34" y="47"/>
                  </a:cxn>
                  <a:cxn ang="0">
                    <a:pos x="33" y="44"/>
                  </a:cxn>
                  <a:cxn ang="0">
                    <a:pos x="32" y="44"/>
                  </a:cxn>
                  <a:cxn ang="0">
                    <a:pos x="30" y="43"/>
                  </a:cxn>
                  <a:cxn ang="0">
                    <a:pos x="25" y="42"/>
                  </a:cxn>
                  <a:cxn ang="0">
                    <a:pos x="27" y="35"/>
                  </a:cxn>
                  <a:cxn ang="0">
                    <a:pos x="29" y="33"/>
                  </a:cxn>
                  <a:cxn ang="0">
                    <a:pos x="32" y="30"/>
                  </a:cxn>
                  <a:cxn ang="0">
                    <a:pos x="33" y="28"/>
                  </a:cxn>
                  <a:cxn ang="0">
                    <a:pos x="33" y="24"/>
                  </a:cxn>
                  <a:cxn ang="0">
                    <a:pos x="33" y="22"/>
                  </a:cxn>
                  <a:cxn ang="0">
                    <a:pos x="31" y="20"/>
                  </a:cxn>
                  <a:cxn ang="0">
                    <a:pos x="28" y="17"/>
                  </a:cxn>
                  <a:cxn ang="0">
                    <a:pos x="31" y="11"/>
                  </a:cxn>
                  <a:cxn ang="0">
                    <a:pos x="33" y="7"/>
                  </a:cxn>
                  <a:cxn ang="0">
                    <a:pos x="32" y="6"/>
                  </a:cxn>
                  <a:cxn ang="0">
                    <a:pos x="31" y="7"/>
                  </a:cxn>
                  <a:cxn ang="0">
                    <a:pos x="29" y="8"/>
                  </a:cxn>
                  <a:cxn ang="0">
                    <a:pos x="26" y="9"/>
                  </a:cxn>
                  <a:cxn ang="0">
                    <a:pos x="25" y="9"/>
                  </a:cxn>
                  <a:cxn ang="0">
                    <a:pos x="26" y="9"/>
                  </a:cxn>
                  <a:cxn ang="0">
                    <a:pos x="26" y="7"/>
                  </a:cxn>
                  <a:cxn ang="0">
                    <a:pos x="25" y="5"/>
                  </a:cxn>
                  <a:cxn ang="0">
                    <a:pos x="26" y="5"/>
                  </a:cxn>
                  <a:cxn ang="0">
                    <a:pos x="22" y="4"/>
                  </a:cxn>
                  <a:cxn ang="0">
                    <a:pos x="22" y="5"/>
                  </a:cxn>
                  <a:cxn ang="0">
                    <a:pos x="21" y="3"/>
                  </a:cxn>
                  <a:cxn ang="0">
                    <a:pos x="17" y="4"/>
                  </a:cxn>
                  <a:cxn ang="0">
                    <a:pos x="13" y="7"/>
                  </a:cxn>
                  <a:cxn ang="0">
                    <a:pos x="10" y="9"/>
                  </a:cxn>
                  <a:cxn ang="0">
                    <a:pos x="7" y="12"/>
                  </a:cxn>
                  <a:cxn ang="0">
                    <a:pos x="8" y="14"/>
                  </a:cxn>
                  <a:cxn ang="0">
                    <a:pos x="8" y="20"/>
                  </a:cxn>
                  <a:cxn ang="0">
                    <a:pos x="8" y="24"/>
                  </a:cxn>
                  <a:cxn ang="0">
                    <a:pos x="9" y="26"/>
                  </a:cxn>
                  <a:cxn ang="0">
                    <a:pos x="7" y="33"/>
                  </a:cxn>
                  <a:cxn ang="0">
                    <a:pos x="4" y="35"/>
                  </a:cxn>
                  <a:cxn ang="0">
                    <a:pos x="1" y="38"/>
                  </a:cxn>
                  <a:cxn ang="0">
                    <a:pos x="2" y="45"/>
                  </a:cxn>
                  <a:cxn ang="0">
                    <a:pos x="3" y="48"/>
                  </a:cxn>
                  <a:cxn ang="0">
                    <a:pos x="8" y="52"/>
                  </a:cxn>
                  <a:cxn ang="0">
                    <a:pos x="13" y="59"/>
                  </a:cxn>
                  <a:cxn ang="0">
                    <a:pos x="17" y="69"/>
                  </a:cxn>
                  <a:cxn ang="0">
                    <a:pos x="22" y="80"/>
                  </a:cxn>
                  <a:cxn ang="0">
                    <a:pos x="26" y="72"/>
                  </a:cxn>
                  <a:cxn ang="0">
                    <a:pos x="27" y="65"/>
                  </a:cxn>
                  <a:cxn ang="0">
                    <a:pos x="30" y="62"/>
                  </a:cxn>
                  <a:cxn ang="0">
                    <a:pos x="34" y="59"/>
                  </a:cxn>
                  <a:cxn ang="0">
                    <a:pos x="38" y="55"/>
                  </a:cxn>
                  <a:cxn ang="0">
                    <a:pos x="30" y="43"/>
                  </a:cxn>
                  <a:cxn ang="0">
                    <a:pos x="32" y="43"/>
                  </a:cxn>
                  <a:cxn ang="0">
                    <a:pos x="32" y="41"/>
                  </a:cxn>
                </a:cxnLst>
                <a:rect l="0" t="0" r="r" b="b"/>
                <a:pathLst>
                  <a:path w="38" h="81">
                    <a:moveTo>
                      <a:pt x="34" y="31"/>
                    </a:moveTo>
                    <a:cubicBezTo>
                      <a:pt x="35" y="31"/>
                      <a:pt x="35" y="30"/>
                      <a:pt x="35" y="31"/>
                    </a:cubicBezTo>
                    <a:cubicBezTo>
                      <a:pt x="35" y="31"/>
                      <a:pt x="35" y="31"/>
                      <a:pt x="35" y="31"/>
                    </a:cubicBezTo>
                    <a:cubicBezTo>
                      <a:pt x="35" y="32"/>
                      <a:pt x="34" y="32"/>
                      <a:pt x="34" y="32"/>
                    </a:cubicBezTo>
                    <a:cubicBezTo>
                      <a:pt x="33" y="32"/>
                      <a:pt x="34" y="32"/>
                      <a:pt x="34" y="31"/>
                    </a:cubicBezTo>
                    <a:close/>
                    <a:moveTo>
                      <a:pt x="14" y="1"/>
                    </a:moveTo>
                    <a:cubicBezTo>
                      <a:pt x="14" y="1"/>
                      <a:pt x="13" y="0"/>
                      <a:pt x="14" y="1"/>
                    </a:cubicBezTo>
                    <a:close/>
                    <a:moveTo>
                      <a:pt x="38" y="55"/>
                    </a:moveTo>
                    <a:cubicBezTo>
                      <a:pt x="37" y="54"/>
                      <a:pt x="37" y="54"/>
                      <a:pt x="37" y="53"/>
                    </a:cubicBezTo>
                    <a:cubicBezTo>
                      <a:pt x="37" y="51"/>
                      <a:pt x="37" y="50"/>
                      <a:pt x="38" y="49"/>
                    </a:cubicBezTo>
                    <a:cubicBezTo>
                      <a:pt x="38" y="49"/>
                      <a:pt x="37" y="48"/>
                      <a:pt x="36" y="48"/>
                    </a:cubicBezTo>
                    <a:cubicBezTo>
                      <a:pt x="36" y="48"/>
                      <a:pt x="36" y="48"/>
                      <a:pt x="37" y="48"/>
                    </a:cubicBezTo>
                    <a:cubicBezTo>
                      <a:pt x="36" y="49"/>
                      <a:pt x="35" y="48"/>
                      <a:pt x="34" y="48"/>
                    </a:cubicBezTo>
                    <a:cubicBezTo>
                      <a:pt x="34" y="48"/>
                      <a:pt x="34" y="48"/>
                      <a:pt x="34" y="47"/>
                    </a:cubicBezTo>
                    <a:cubicBezTo>
                      <a:pt x="34" y="47"/>
                      <a:pt x="35" y="48"/>
                      <a:pt x="35" y="47"/>
                    </a:cubicBezTo>
                    <a:cubicBezTo>
                      <a:pt x="35" y="47"/>
                      <a:pt x="34" y="47"/>
                      <a:pt x="34" y="47"/>
                    </a:cubicBezTo>
                    <a:cubicBezTo>
                      <a:pt x="34" y="46"/>
                      <a:pt x="34" y="47"/>
                      <a:pt x="34" y="46"/>
                    </a:cubicBezTo>
                    <a:cubicBezTo>
                      <a:pt x="34" y="45"/>
                      <a:pt x="34" y="44"/>
                      <a:pt x="33" y="44"/>
                    </a:cubicBezTo>
                    <a:cubicBezTo>
                      <a:pt x="33" y="44"/>
                      <a:pt x="32" y="44"/>
                      <a:pt x="32" y="44"/>
                    </a:cubicBezTo>
                    <a:cubicBezTo>
                      <a:pt x="32" y="44"/>
                      <a:pt x="32" y="44"/>
                      <a:pt x="32" y="44"/>
                    </a:cubicBezTo>
                    <a:cubicBezTo>
                      <a:pt x="32" y="45"/>
                      <a:pt x="31" y="45"/>
                      <a:pt x="30" y="45"/>
                    </a:cubicBezTo>
                    <a:cubicBezTo>
                      <a:pt x="29" y="45"/>
                      <a:pt x="31" y="43"/>
                      <a:pt x="30" y="43"/>
                    </a:cubicBezTo>
                    <a:cubicBezTo>
                      <a:pt x="29" y="43"/>
                      <a:pt x="29" y="44"/>
                      <a:pt x="28" y="43"/>
                    </a:cubicBezTo>
                    <a:cubicBezTo>
                      <a:pt x="27" y="43"/>
                      <a:pt x="26" y="42"/>
                      <a:pt x="25" y="42"/>
                    </a:cubicBezTo>
                    <a:cubicBezTo>
                      <a:pt x="24" y="40"/>
                      <a:pt x="23" y="38"/>
                      <a:pt x="24" y="36"/>
                    </a:cubicBezTo>
                    <a:cubicBezTo>
                      <a:pt x="25" y="36"/>
                      <a:pt x="26" y="36"/>
                      <a:pt x="27" y="35"/>
                    </a:cubicBezTo>
                    <a:cubicBezTo>
                      <a:pt x="27" y="35"/>
                      <a:pt x="27" y="34"/>
                      <a:pt x="28" y="34"/>
                    </a:cubicBezTo>
                    <a:cubicBezTo>
                      <a:pt x="28" y="34"/>
                      <a:pt x="29" y="34"/>
                      <a:pt x="29" y="33"/>
                    </a:cubicBezTo>
                    <a:cubicBezTo>
                      <a:pt x="29" y="33"/>
                      <a:pt x="30" y="32"/>
                      <a:pt x="30" y="32"/>
                    </a:cubicBezTo>
                    <a:cubicBezTo>
                      <a:pt x="31" y="31"/>
                      <a:pt x="31" y="31"/>
                      <a:pt x="32" y="30"/>
                    </a:cubicBezTo>
                    <a:cubicBezTo>
                      <a:pt x="32" y="29"/>
                      <a:pt x="32" y="29"/>
                      <a:pt x="32" y="29"/>
                    </a:cubicBezTo>
                    <a:cubicBezTo>
                      <a:pt x="32" y="28"/>
                      <a:pt x="33" y="28"/>
                      <a:pt x="33" y="28"/>
                    </a:cubicBezTo>
                    <a:cubicBezTo>
                      <a:pt x="33" y="27"/>
                      <a:pt x="33" y="26"/>
                      <a:pt x="34" y="26"/>
                    </a:cubicBezTo>
                    <a:cubicBezTo>
                      <a:pt x="33" y="25"/>
                      <a:pt x="33" y="25"/>
                      <a:pt x="33" y="24"/>
                    </a:cubicBezTo>
                    <a:cubicBezTo>
                      <a:pt x="33" y="23"/>
                      <a:pt x="33" y="23"/>
                      <a:pt x="33" y="23"/>
                    </a:cubicBezTo>
                    <a:cubicBezTo>
                      <a:pt x="33" y="22"/>
                      <a:pt x="33" y="22"/>
                      <a:pt x="33" y="22"/>
                    </a:cubicBezTo>
                    <a:cubicBezTo>
                      <a:pt x="33" y="21"/>
                      <a:pt x="31" y="21"/>
                      <a:pt x="31" y="21"/>
                    </a:cubicBezTo>
                    <a:cubicBezTo>
                      <a:pt x="31" y="21"/>
                      <a:pt x="31" y="20"/>
                      <a:pt x="31" y="20"/>
                    </a:cubicBezTo>
                    <a:cubicBezTo>
                      <a:pt x="30" y="20"/>
                      <a:pt x="30" y="20"/>
                      <a:pt x="30" y="20"/>
                    </a:cubicBezTo>
                    <a:cubicBezTo>
                      <a:pt x="29" y="19"/>
                      <a:pt x="28" y="18"/>
                      <a:pt x="28" y="17"/>
                    </a:cubicBezTo>
                    <a:cubicBezTo>
                      <a:pt x="28" y="17"/>
                      <a:pt x="28" y="16"/>
                      <a:pt x="28" y="15"/>
                    </a:cubicBezTo>
                    <a:cubicBezTo>
                      <a:pt x="28" y="13"/>
                      <a:pt x="31" y="13"/>
                      <a:pt x="31" y="11"/>
                    </a:cubicBezTo>
                    <a:cubicBezTo>
                      <a:pt x="32" y="11"/>
                      <a:pt x="32" y="9"/>
                      <a:pt x="33" y="8"/>
                    </a:cubicBezTo>
                    <a:cubicBezTo>
                      <a:pt x="34" y="8"/>
                      <a:pt x="34" y="8"/>
                      <a:pt x="33" y="7"/>
                    </a:cubicBezTo>
                    <a:cubicBezTo>
                      <a:pt x="33" y="7"/>
                      <a:pt x="33" y="6"/>
                      <a:pt x="33" y="6"/>
                    </a:cubicBezTo>
                    <a:cubicBezTo>
                      <a:pt x="33" y="6"/>
                      <a:pt x="32" y="6"/>
                      <a:pt x="32" y="6"/>
                    </a:cubicBezTo>
                    <a:cubicBezTo>
                      <a:pt x="31" y="6"/>
                      <a:pt x="31" y="7"/>
                      <a:pt x="31" y="7"/>
                    </a:cubicBezTo>
                    <a:cubicBezTo>
                      <a:pt x="31" y="7"/>
                      <a:pt x="31" y="7"/>
                      <a:pt x="31" y="7"/>
                    </a:cubicBezTo>
                    <a:cubicBezTo>
                      <a:pt x="30" y="8"/>
                      <a:pt x="30" y="8"/>
                      <a:pt x="30" y="8"/>
                    </a:cubicBezTo>
                    <a:cubicBezTo>
                      <a:pt x="29" y="8"/>
                      <a:pt x="29" y="8"/>
                      <a:pt x="29" y="8"/>
                    </a:cubicBezTo>
                    <a:cubicBezTo>
                      <a:pt x="28" y="9"/>
                      <a:pt x="28" y="9"/>
                      <a:pt x="28" y="9"/>
                    </a:cubicBezTo>
                    <a:cubicBezTo>
                      <a:pt x="27" y="10"/>
                      <a:pt x="27" y="10"/>
                      <a:pt x="26" y="9"/>
                    </a:cubicBezTo>
                    <a:cubicBezTo>
                      <a:pt x="26" y="9"/>
                      <a:pt x="26" y="9"/>
                      <a:pt x="26" y="9"/>
                    </a:cubicBezTo>
                    <a:cubicBezTo>
                      <a:pt x="25" y="9"/>
                      <a:pt x="25" y="9"/>
                      <a:pt x="25" y="9"/>
                    </a:cubicBezTo>
                    <a:cubicBezTo>
                      <a:pt x="26" y="8"/>
                      <a:pt x="26" y="8"/>
                      <a:pt x="26" y="8"/>
                    </a:cubicBezTo>
                    <a:cubicBezTo>
                      <a:pt x="26" y="9"/>
                      <a:pt x="26" y="9"/>
                      <a:pt x="26" y="9"/>
                    </a:cubicBezTo>
                    <a:cubicBezTo>
                      <a:pt x="26" y="9"/>
                      <a:pt x="27" y="8"/>
                      <a:pt x="27" y="8"/>
                    </a:cubicBezTo>
                    <a:cubicBezTo>
                      <a:pt x="26" y="8"/>
                      <a:pt x="26" y="7"/>
                      <a:pt x="26" y="7"/>
                    </a:cubicBezTo>
                    <a:cubicBezTo>
                      <a:pt x="25" y="7"/>
                      <a:pt x="25" y="6"/>
                      <a:pt x="25" y="6"/>
                    </a:cubicBezTo>
                    <a:cubicBezTo>
                      <a:pt x="26" y="5"/>
                      <a:pt x="24" y="5"/>
                      <a:pt x="25" y="5"/>
                    </a:cubicBezTo>
                    <a:cubicBezTo>
                      <a:pt x="25" y="5"/>
                      <a:pt x="25" y="5"/>
                      <a:pt x="25" y="5"/>
                    </a:cubicBezTo>
                    <a:cubicBezTo>
                      <a:pt x="26" y="5"/>
                      <a:pt x="26" y="5"/>
                      <a:pt x="26" y="5"/>
                    </a:cubicBezTo>
                    <a:cubicBezTo>
                      <a:pt x="25" y="5"/>
                      <a:pt x="24" y="3"/>
                      <a:pt x="24" y="4"/>
                    </a:cubicBezTo>
                    <a:cubicBezTo>
                      <a:pt x="23" y="4"/>
                      <a:pt x="22" y="4"/>
                      <a:pt x="22" y="4"/>
                    </a:cubicBezTo>
                    <a:cubicBezTo>
                      <a:pt x="22" y="4"/>
                      <a:pt x="23" y="4"/>
                      <a:pt x="23" y="4"/>
                    </a:cubicBezTo>
                    <a:cubicBezTo>
                      <a:pt x="23" y="5"/>
                      <a:pt x="23" y="5"/>
                      <a:pt x="22" y="5"/>
                    </a:cubicBezTo>
                    <a:cubicBezTo>
                      <a:pt x="21" y="5"/>
                      <a:pt x="22" y="4"/>
                      <a:pt x="22" y="4"/>
                    </a:cubicBezTo>
                    <a:cubicBezTo>
                      <a:pt x="23" y="3"/>
                      <a:pt x="22" y="3"/>
                      <a:pt x="21" y="3"/>
                    </a:cubicBezTo>
                    <a:cubicBezTo>
                      <a:pt x="21" y="3"/>
                      <a:pt x="20" y="3"/>
                      <a:pt x="19" y="3"/>
                    </a:cubicBezTo>
                    <a:cubicBezTo>
                      <a:pt x="19" y="4"/>
                      <a:pt x="18" y="4"/>
                      <a:pt x="17" y="4"/>
                    </a:cubicBezTo>
                    <a:cubicBezTo>
                      <a:pt x="16" y="4"/>
                      <a:pt x="16" y="5"/>
                      <a:pt x="15" y="5"/>
                    </a:cubicBezTo>
                    <a:cubicBezTo>
                      <a:pt x="14" y="5"/>
                      <a:pt x="14" y="6"/>
                      <a:pt x="13" y="7"/>
                    </a:cubicBezTo>
                    <a:cubicBezTo>
                      <a:pt x="12" y="7"/>
                      <a:pt x="10" y="7"/>
                      <a:pt x="11" y="8"/>
                    </a:cubicBezTo>
                    <a:cubicBezTo>
                      <a:pt x="12" y="9"/>
                      <a:pt x="10" y="9"/>
                      <a:pt x="10" y="9"/>
                    </a:cubicBezTo>
                    <a:cubicBezTo>
                      <a:pt x="9" y="9"/>
                      <a:pt x="10" y="9"/>
                      <a:pt x="10" y="10"/>
                    </a:cubicBezTo>
                    <a:cubicBezTo>
                      <a:pt x="9" y="11"/>
                      <a:pt x="8" y="11"/>
                      <a:pt x="7" y="12"/>
                    </a:cubicBezTo>
                    <a:cubicBezTo>
                      <a:pt x="6" y="12"/>
                      <a:pt x="8" y="12"/>
                      <a:pt x="8" y="13"/>
                    </a:cubicBezTo>
                    <a:cubicBezTo>
                      <a:pt x="9" y="13"/>
                      <a:pt x="9" y="14"/>
                      <a:pt x="8" y="14"/>
                    </a:cubicBezTo>
                    <a:cubicBezTo>
                      <a:pt x="8" y="15"/>
                      <a:pt x="8" y="15"/>
                      <a:pt x="8" y="16"/>
                    </a:cubicBezTo>
                    <a:cubicBezTo>
                      <a:pt x="8" y="17"/>
                      <a:pt x="7" y="19"/>
                      <a:pt x="8" y="20"/>
                    </a:cubicBezTo>
                    <a:cubicBezTo>
                      <a:pt x="8" y="21"/>
                      <a:pt x="8" y="21"/>
                      <a:pt x="8" y="22"/>
                    </a:cubicBezTo>
                    <a:cubicBezTo>
                      <a:pt x="9" y="23"/>
                      <a:pt x="8" y="23"/>
                      <a:pt x="8" y="24"/>
                    </a:cubicBezTo>
                    <a:cubicBezTo>
                      <a:pt x="8" y="25"/>
                      <a:pt x="8" y="25"/>
                      <a:pt x="9" y="26"/>
                    </a:cubicBezTo>
                    <a:cubicBezTo>
                      <a:pt x="9" y="26"/>
                      <a:pt x="9" y="26"/>
                      <a:pt x="9" y="26"/>
                    </a:cubicBezTo>
                    <a:cubicBezTo>
                      <a:pt x="8" y="27"/>
                      <a:pt x="7" y="29"/>
                      <a:pt x="8" y="30"/>
                    </a:cubicBezTo>
                    <a:cubicBezTo>
                      <a:pt x="8" y="31"/>
                      <a:pt x="8" y="32"/>
                      <a:pt x="7" y="33"/>
                    </a:cubicBezTo>
                    <a:cubicBezTo>
                      <a:pt x="6" y="33"/>
                      <a:pt x="6" y="34"/>
                      <a:pt x="5" y="34"/>
                    </a:cubicBezTo>
                    <a:cubicBezTo>
                      <a:pt x="5" y="34"/>
                      <a:pt x="4" y="35"/>
                      <a:pt x="4" y="35"/>
                    </a:cubicBezTo>
                    <a:cubicBezTo>
                      <a:pt x="3" y="36"/>
                      <a:pt x="4" y="37"/>
                      <a:pt x="3" y="37"/>
                    </a:cubicBezTo>
                    <a:cubicBezTo>
                      <a:pt x="2" y="37"/>
                      <a:pt x="2" y="38"/>
                      <a:pt x="1" y="38"/>
                    </a:cubicBezTo>
                    <a:cubicBezTo>
                      <a:pt x="0" y="39"/>
                      <a:pt x="0" y="41"/>
                      <a:pt x="1" y="43"/>
                    </a:cubicBezTo>
                    <a:cubicBezTo>
                      <a:pt x="1" y="44"/>
                      <a:pt x="2" y="44"/>
                      <a:pt x="2" y="45"/>
                    </a:cubicBezTo>
                    <a:cubicBezTo>
                      <a:pt x="2" y="46"/>
                      <a:pt x="3" y="46"/>
                      <a:pt x="3" y="47"/>
                    </a:cubicBezTo>
                    <a:cubicBezTo>
                      <a:pt x="2" y="48"/>
                      <a:pt x="3" y="48"/>
                      <a:pt x="3" y="48"/>
                    </a:cubicBezTo>
                    <a:cubicBezTo>
                      <a:pt x="4" y="49"/>
                      <a:pt x="5" y="49"/>
                      <a:pt x="5" y="49"/>
                    </a:cubicBezTo>
                    <a:cubicBezTo>
                      <a:pt x="6" y="50"/>
                      <a:pt x="7" y="51"/>
                      <a:pt x="8" y="52"/>
                    </a:cubicBezTo>
                    <a:cubicBezTo>
                      <a:pt x="8" y="53"/>
                      <a:pt x="8" y="55"/>
                      <a:pt x="9" y="56"/>
                    </a:cubicBezTo>
                    <a:cubicBezTo>
                      <a:pt x="10" y="57"/>
                      <a:pt x="12" y="58"/>
                      <a:pt x="13" y="59"/>
                    </a:cubicBezTo>
                    <a:cubicBezTo>
                      <a:pt x="15" y="60"/>
                      <a:pt x="15" y="61"/>
                      <a:pt x="15" y="63"/>
                    </a:cubicBezTo>
                    <a:cubicBezTo>
                      <a:pt x="16" y="65"/>
                      <a:pt x="16" y="67"/>
                      <a:pt x="17" y="69"/>
                    </a:cubicBezTo>
                    <a:cubicBezTo>
                      <a:pt x="17" y="73"/>
                      <a:pt x="18" y="77"/>
                      <a:pt x="19" y="81"/>
                    </a:cubicBezTo>
                    <a:cubicBezTo>
                      <a:pt x="20" y="80"/>
                      <a:pt x="21" y="80"/>
                      <a:pt x="22" y="80"/>
                    </a:cubicBezTo>
                    <a:cubicBezTo>
                      <a:pt x="23" y="79"/>
                      <a:pt x="23" y="78"/>
                      <a:pt x="24" y="78"/>
                    </a:cubicBezTo>
                    <a:cubicBezTo>
                      <a:pt x="25" y="76"/>
                      <a:pt x="26" y="74"/>
                      <a:pt x="26" y="72"/>
                    </a:cubicBezTo>
                    <a:cubicBezTo>
                      <a:pt x="25" y="70"/>
                      <a:pt x="24" y="68"/>
                      <a:pt x="25" y="66"/>
                    </a:cubicBezTo>
                    <a:cubicBezTo>
                      <a:pt x="26" y="65"/>
                      <a:pt x="26" y="65"/>
                      <a:pt x="27" y="65"/>
                    </a:cubicBezTo>
                    <a:cubicBezTo>
                      <a:pt x="28" y="65"/>
                      <a:pt x="29" y="64"/>
                      <a:pt x="29" y="63"/>
                    </a:cubicBezTo>
                    <a:cubicBezTo>
                      <a:pt x="29" y="62"/>
                      <a:pt x="29" y="62"/>
                      <a:pt x="30" y="62"/>
                    </a:cubicBezTo>
                    <a:cubicBezTo>
                      <a:pt x="31" y="62"/>
                      <a:pt x="31" y="61"/>
                      <a:pt x="32" y="60"/>
                    </a:cubicBezTo>
                    <a:cubicBezTo>
                      <a:pt x="32" y="60"/>
                      <a:pt x="33" y="59"/>
                      <a:pt x="34" y="59"/>
                    </a:cubicBezTo>
                    <a:cubicBezTo>
                      <a:pt x="35" y="58"/>
                      <a:pt x="36" y="58"/>
                      <a:pt x="37" y="57"/>
                    </a:cubicBezTo>
                    <a:cubicBezTo>
                      <a:pt x="38" y="57"/>
                      <a:pt x="38" y="56"/>
                      <a:pt x="38" y="55"/>
                    </a:cubicBezTo>
                    <a:close/>
                    <a:moveTo>
                      <a:pt x="30" y="41"/>
                    </a:moveTo>
                    <a:cubicBezTo>
                      <a:pt x="30" y="41"/>
                      <a:pt x="30" y="43"/>
                      <a:pt x="30" y="43"/>
                    </a:cubicBezTo>
                    <a:cubicBezTo>
                      <a:pt x="31" y="42"/>
                      <a:pt x="31" y="43"/>
                      <a:pt x="31" y="44"/>
                    </a:cubicBezTo>
                    <a:cubicBezTo>
                      <a:pt x="31" y="43"/>
                      <a:pt x="32" y="42"/>
                      <a:pt x="32" y="43"/>
                    </a:cubicBezTo>
                    <a:cubicBezTo>
                      <a:pt x="32" y="43"/>
                      <a:pt x="33" y="42"/>
                      <a:pt x="33" y="42"/>
                    </a:cubicBezTo>
                    <a:cubicBezTo>
                      <a:pt x="33" y="42"/>
                      <a:pt x="33" y="41"/>
                      <a:pt x="32" y="41"/>
                    </a:cubicBezTo>
                    <a:cubicBezTo>
                      <a:pt x="32" y="41"/>
                      <a:pt x="31" y="41"/>
                      <a:pt x="30" y="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1" name="Trinidad and Tobago">
                <a:extLst>
                  <a:ext uri="{FF2B5EF4-FFF2-40B4-BE49-F238E27FC236}">
                    <a16:creationId xmlns:a16="http://schemas.microsoft.com/office/drawing/2014/main" id="{4FD27A1A-929C-52D0-50C4-2BA1FF3B2A23}"/>
                  </a:ext>
                </a:extLst>
              </p:cNvPr>
              <p:cNvSpPr>
                <a:spLocks noEditPoints="1"/>
              </p:cNvSpPr>
              <p:nvPr/>
            </p:nvSpPr>
            <p:spPr bwMode="auto">
              <a:xfrm>
                <a:off x="6671949" y="4703845"/>
                <a:ext cx="30258" cy="29700"/>
              </a:xfrm>
              <a:custGeom>
                <a:avLst/>
                <a:gdLst/>
                <a:ahLst/>
                <a:cxnLst>
                  <a:cxn ang="0">
                    <a:pos x="10" y="6"/>
                  </a:cxn>
                  <a:cxn ang="0">
                    <a:pos x="9" y="7"/>
                  </a:cxn>
                  <a:cxn ang="0">
                    <a:pos x="9" y="8"/>
                  </a:cxn>
                  <a:cxn ang="0">
                    <a:pos x="9" y="9"/>
                  </a:cxn>
                  <a:cxn ang="0">
                    <a:pos x="10" y="11"/>
                  </a:cxn>
                  <a:cxn ang="0">
                    <a:pos x="10" y="11"/>
                  </a:cxn>
                  <a:cxn ang="0">
                    <a:pos x="10" y="12"/>
                  </a:cxn>
                  <a:cxn ang="0">
                    <a:pos x="9" y="13"/>
                  </a:cxn>
                  <a:cxn ang="0">
                    <a:pos x="8" y="14"/>
                  </a:cxn>
                  <a:cxn ang="0">
                    <a:pos x="6" y="14"/>
                  </a:cxn>
                  <a:cxn ang="0">
                    <a:pos x="5" y="14"/>
                  </a:cxn>
                  <a:cxn ang="0">
                    <a:pos x="3" y="14"/>
                  </a:cxn>
                  <a:cxn ang="0">
                    <a:pos x="2" y="14"/>
                  </a:cxn>
                  <a:cxn ang="0">
                    <a:pos x="1" y="14"/>
                  </a:cxn>
                  <a:cxn ang="0">
                    <a:pos x="1" y="13"/>
                  </a:cxn>
                  <a:cxn ang="0">
                    <a:pos x="1" y="13"/>
                  </a:cxn>
                  <a:cxn ang="0">
                    <a:pos x="2" y="13"/>
                  </a:cxn>
                  <a:cxn ang="0">
                    <a:pos x="3" y="12"/>
                  </a:cxn>
                  <a:cxn ang="0">
                    <a:pos x="4" y="12"/>
                  </a:cxn>
                  <a:cxn ang="0">
                    <a:pos x="5" y="12"/>
                  </a:cxn>
                  <a:cxn ang="0">
                    <a:pos x="5" y="10"/>
                  </a:cxn>
                  <a:cxn ang="0">
                    <a:pos x="5" y="9"/>
                  </a:cxn>
                  <a:cxn ang="0">
                    <a:pos x="4" y="7"/>
                  </a:cxn>
                  <a:cxn ang="0">
                    <a:pos x="3" y="7"/>
                  </a:cxn>
                  <a:cxn ang="0">
                    <a:pos x="4" y="6"/>
                  </a:cxn>
                  <a:cxn ang="0">
                    <a:pos x="6" y="6"/>
                  </a:cxn>
                  <a:cxn ang="0">
                    <a:pos x="7" y="6"/>
                  </a:cxn>
                  <a:cxn ang="0">
                    <a:pos x="8" y="6"/>
                  </a:cxn>
                  <a:cxn ang="0">
                    <a:pos x="9" y="5"/>
                  </a:cxn>
                  <a:cxn ang="0">
                    <a:pos x="10" y="5"/>
                  </a:cxn>
                  <a:cxn ang="0">
                    <a:pos x="11" y="6"/>
                  </a:cxn>
                  <a:cxn ang="0">
                    <a:pos x="10" y="6"/>
                  </a:cxn>
                  <a:cxn ang="0">
                    <a:pos x="15" y="0"/>
                  </a:cxn>
                  <a:cxn ang="0">
                    <a:pos x="13" y="0"/>
                  </a:cxn>
                  <a:cxn ang="0">
                    <a:pos x="12" y="1"/>
                  </a:cxn>
                  <a:cxn ang="0">
                    <a:pos x="12" y="2"/>
                  </a:cxn>
                  <a:cxn ang="0">
                    <a:pos x="13" y="1"/>
                  </a:cxn>
                  <a:cxn ang="0">
                    <a:pos x="15" y="0"/>
                  </a:cxn>
                  <a:cxn ang="0">
                    <a:pos x="15" y="0"/>
                  </a:cxn>
                </a:cxnLst>
                <a:rect l="0" t="0" r="r" b="b"/>
                <a:pathLst>
                  <a:path w="15" h="14">
                    <a:moveTo>
                      <a:pt x="10" y="6"/>
                    </a:moveTo>
                    <a:cubicBezTo>
                      <a:pt x="10" y="7"/>
                      <a:pt x="9" y="7"/>
                      <a:pt x="9" y="7"/>
                    </a:cubicBezTo>
                    <a:cubicBezTo>
                      <a:pt x="9" y="8"/>
                      <a:pt x="10" y="8"/>
                      <a:pt x="9" y="8"/>
                    </a:cubicBezTo>
                    <a:cubicBezTo>
                      <a:pt x="9" y="8"/>
                      <a:pt x="9" y="9"/>
                      <a:pt x="9" y="9"/>
                    </a:cubicBezTo>
                    <a:cubicBezTo>
                      <a:pt x="9" y="9"/>
                      <a:pt x="9" y="10"/>
                      <a:pt x="10" y="11"/>
                    </a:cubicBezTo>
                    <a:cubicBezTo>
                      <a:pt x="10" y="11"/>
                      <a:pt x="10" y="11"/>
                      <a:pt x="10" y="11"/>
                    </a:cubicBezTo>
                    <a:cubicBezTo>
                      <a:pt x="10" y="11"/>
                      <a:pt x="10" y="11"/>
                      <a:pt x="10" y="12"/>
                    </a:cubicBezTo>
                    <a:cubicBezTo>
                      <a:pt x="9" y="12"/>
                      <a:pt x="10" y="12"/>
                      <a:pt x="9" y="13"/>
                    </a:cubicBezTo>
                    <a:cubicBezTo>
                      <a:pt x="9" y="13"/>
                      <a:pt x="8" y="13"/>
                      <a:pt x="8" y="14"/>
                    </a:cubicBezTo>
                    <a:cubicBezTo>
                      <a:pt x="7" y="14"/>
                      <a:pt x="7" y="14"/>
                      <a:pt x="6" y="14"/>
                    </a:cubicBezTo>
                    <a:cubicBezTo>
                      <a:pt x="6" y="14"/>
                      <a:pt x="6" y="14"/>
                      <a:pt x="5" y="14"/>
                    </a:cubicBezTo>
                    <a:cubicBezTo>
                      <a:pt x="5" y="14"/>
                      <a:pt x="4" y="14"/>
                      <a:pt x="3" y="14"/>
                    </a:cubicBezTo>
                    <a:cubicBezTo>
                      <a:pt x="3" y="14"/>
                      <a:pt x="3" y="14"/>
                      <a:pt x="2" y="14"/>
                    </a:cubicBezTo>
                    <a:cubicBezTo>
                      <a:pt x="2" y="13"/>
                      <a:pt x="2" y="13"/>
                      <a:pt x="1" y="14"/>
                    </a:cubicBezTo>
                    <a:cubicBezTo>
                      <a:pt x="1" y="14"/>
                      <a:pt x="0" y="14"/>
                      <a:pt x="1" y="13"/>
                    </a:cubicBezTo>
                    <a:cubicBezTo>
                      <a:pt x="1" y="13"/>
                      <a:pt x="1" y="13"/>
                      <a:pt x="1" y="13"/>
                    </a:cubicBezTo>
                    <a:cubicBezTo>
                      <a:pt x="2" y="13"/>
                      <a:pt x="2" y="13"/>
                      <a:pt x="2" y="13"/>
                    </a:cubicBezTo>
                    <a:cubicBezTo>
                      <a:pt x="3" y="12"/>
                      <a:pt x="3" y="12"/>
                      <a:pt x="3" y="12"/>
                    </a:cubicBezTo>
                    <a:cubicBezTo>
                      <a:pt x="4" y="12"/>
                      <a:pt x="3" y="12"/>
                      <a:pt x="4" y="12"/>
                    </a:cubicBezTo>
                    <a:cubicBezTo>
                      <a:pt x="4" y="12"/>
                      <a:pt x="5" y="12"/>
                      <a:pt x="5" y="12"/>
                    </a:cubicBezTo>
                    <a:cubicBezTo>
                      <a:pt x="5" y="11"/>
                      <a:pt x="5" y="11"/>
                      <a:pt x="5" y="10"/>
                    </a:cubicBezTo>
                    <a:cubicBezTo>
                      <a:pt x="5" y="10"/>
                      <a:pt x="5" y="9"/>
                      <a:pt x="5" y="9"/>
                    </a:cubicBezTo>
                    <a:cubicBezTo>
                      <a:pt x="5" y="8"/>
                      <a:pt x="5" y="7"/>
                      <a:pt x="4" y="7"/>
                    </a:cubicBezTo>
                    <a:cubicBezTo>
                      <a:pt x="4" y="7"/>
                      <a:pt x="3" y="7"/>
                      <a:pt x="3" y="7"/>
                    </a:cubicBezTo>
                    <a:cubicBezTo>
                      <a:pt x="4" y="6"/>
                      <a:pt x="4" y="6"/>
                      <a:pt x="4" y="6"/>
                    </a:cubicBezTo>
                    <a:cubicBezTo>
                      <a:pt x="5" y="6"/>
                      <a:pt x="6" y="6"/>
                      <a:pt x="6" y="6"/>
                    </a:cubicBezTo>
                    <a:cubicBezTo>
                      <a:pt x="6" y="6"/>
                      <a:pt x="6" y="6"/>
                      <a:pt x="7" y="6"/>
                    </a:cubicBezTo>
                    <a:cubicBezTo>
                      <a:pt x="7" y="6"/>
                      <a:pt x="8" y="6"/>
                      <a:pt x="8" y="6"/>
                    </a:cubicBezTo>
                    <a:cubicBezTo>
                      <a:pt x="9" y="5"/>
                      <a:pt x="9" y="5"/>
                      <a:pt x="9" y="5"/>
                    </a:cubicBezTo>
                    <a:cubicBezTo>
                      <a:pt x="9" y="5"/>
                      <a:pt x="9" y="5"/>
                      <a:pt x="10" y="5"/>
                    </a:cubicBezTo>
                    <a:cubicBezTo>
                      <a:pt x="11" y="5"/>
                      <a:pt x="11" y="5"/>
                      <a:pt x="11" y="6"/>
                    </a:cubicBezTo>
                    <a:cubicBezTo>
                      <a:pt x="11" y="6"/>
                      <a:pt x="10" y="6"/>
                      <a:pt x="10" y="6"/>
                    </a:cubicBezTo>
                    <a:close/>
                    <a:moveTo>
                      <a:pt x="15" y="0"/>
                    </a:moveTo>
                    <a:cubicBezTo>
                      <a:pt x="14" y="0"/>
                      <a:pt x="14" y="0"/>
                      <a:pt x="13" y="0"/>
                    </a:cubicBezTo>
                    <a:cubicBezTo>
                      <a:pt x="13" y="0"/>
                      <a:pt x="12" y="1"/>
                      <a:pt x="12" y="1"/>
                    </a:cubicBezTo>
                    <a:cubicBezTo>
                      <a:pt x="12" y="2"/>
                      <a:pt x="11" y="2"/>
                      <a:pt x="12" y="2"/>
                    </a:cubicBezTo>
                    <a:cubicBezTo>
                      <a:pt x="12" y="2"/>
                      <a:pt x="13" y="1"/>
                      <a:pt x="13" y="1"/>
                    </a:cubicBezTo>
                    <a:cubicBezTo>
                      <a:pt x="14" y="1"/>
                      <a:pt x="15" y="1"/>
                      <a:pt x="15" y="0"/>
                    </a:cubicBezTo>
                    <a:cubicBezTo>
                      <a:pt x="15" y="0"/>
                      <a:pt x="15" y="0"/>
                      <a:pt x="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2" name="Tonga">
                <a:extLst>
                  <a:ext uri="{FF2B5EF4-FFF2-40B4-BE49-F238E27FC236}">
                    <a16:creationId xmlns:a16="http://schemas.microsoft.com/office/drawing/2014/main" id="{B740B15A-3F1B-83BB-6140-5D9030C6FE63}"/>
                  </a:ext>
                </a:extLst>
              </p:cNvPr>
              <p:cNvSpPr>
                <a:spLocks noEditPoints="1"/>
              </p:cNvSpPr>
              <p:nvPr/>
            </p:nvSpPr>
            <p:spPr bwMode="auto">
              <a:xfrm>
                <a:off x="11237240" y="5415064"/>
                <a:ext cx="54352" cy="71629"/>
              </a:xfrm>
              <a:custGeom>
                <a:avLst/>
                <a:gdLst/>
                <a:ahLst/>
                <a:cxnLst>
                  <a:cxn ang="0">
                    <a:pos x="0" y="0"/>
                  </a:cxn>
                  <a:cxn ang="0">
                    <a:pos x="0" y="0"/>
                  </a:cxn>
                  <a:cxn ang="0">
                    <a:pos x="26" y="33"/>
                  </a:cxn>
                  <a:cxn ang="0">
                    <a:pos x="26" y="34"/>
                  </a:cxn>
                  <a:cxn ang="0">
                    <a:pos x="26" y="33"/>
                  </a:cxn>
                  <a:cxn ang="0">
                    <a:pos x="9" y="4"/>
                  </a:cxn>
                  <a:cxn ang="0">
                    <a:pos x="9" y="4"/>
                  </a:cxn>
                  <a:cxn ang="0">
                    <a:pos x="9" y="4"/>
                  </a:cxn>
                  <a:cxn ang="0">
                    <a:pos x="17" y="11"/>
                  </a:cxn>
                  <a:cxn ang="0">
                    <a:pos x="17" y="11"/>
                  </a:cxn>
                  <a:cxn ang="0">
                    <a:pos x="17" y="11"/>
                  </a:cxn>
                  <a:cxn ang="0">
                    <a:pos x="23" y="11"/>
                  </a:cxn>
                  <a:cxn ang="0">
                    <a:pos x="22" y="10"/>
                  </a:cxn>
                  <a:cxn ang="0">
                    <a:pos x="23" y="11"/>
                  </a:cxn>
                  <a:cxn ang="0">
                    <a:pos x="19" y="13"/>
                  </a:cxn>
                  <a:cxn ang="0">
                    <a:pos x="19" y="13"/>
                  </a:cxn>
                  <a:cxn ang="0">
                    <a:pos x="6" y="26"/>
                  </a:cxn>
                  <a:cxn ang="0">
                    <a:pos x="7" y="26"/>
                  </a:cxn>
                  <a:cxn ang="0">
                    <a:pos x="6" y="26"/>
                  </a:cxn>
                  <a:cxn ang="0">
                    <a:pos x="27" y="15"/>
                  </a:cxn>
                  <a:cxn ang="0">
                    <a:pos x="27" y="15"/>
                  </a:cxn>
                </a:cxnLst>
                <a:rect l="0" t="0" r="r" b="b"/>
                <a:pathLst>
                  <a:path w="27" h="34">
                    <a:moveTo>
                      <a:pt x="0" y="0"/>
                    </a:moveTo>
                    <a:cubicBezTo>
                      <a:pt x="0" y="0"/>
                      <a:pt x="0" y="0"/>
                      <a:pt x="0" y="0"/>
                    </a:cubicBezTo>
                    <a:close/>
                    <a:moveTo>
                      <a:pt x="26" y="33"/>
                    </a:moveTo>
                    <a:cubicBezTo>
                      <a:pt x="26" y="33"/>
                      <a:pt x="26" y="34"/>
                      <a:pt x="26" y="34"/>
                    </a:cubicBezTo>
                    <a:cubicBezTo>
                      <a:pt x="27" y="34"/>
                      <a:pt x="27" y="33"/>
                      <a:pt x="26" y="33"/>
                    </a:cubicBezTo>
                    <a:close/>
                    <a:moveTo>
                      <a:pt x="9" y="4"/>
                    </a:moveTo>
                    <a:cubicBezTo>
                      <a:pt x="9" y="4"/>
                      <a:pt x="9" y="4"/>
                      <a:pt x="9" y="4"/>
                    </a:cubicBezTo>
                    <a:cubicBezTo>
                      <a:pt x="9" y="4"/>
                      <a:pt x="9" y="4"/>
                      <a:pt x="9" y="4"/>
                    </a:cubicBezTo>
                    <a:close/>
                    <a:moveTo>
                      <a:pt x="17" y="11"/>
                    </a:moveTo>
                    <a:cubicBezTo>
                      <a:pt x="17" y="11"/>
                      <a:pt x="17" y="11"/>
                      <a:pt x="17" y="11"/>
                    </a:cubicBezTo>
                    <a:cubicBezTo>
                      <a:pt x="17" y="11"/>
                      <a:pt x="17" y="11"/>
                      <a:pt x="17" y="11"/>
                    </a:cubicBezTo>
                    <a:close/>
                    <a:moveTo>
                      <a:pt x="23" y="11"/>
                    </a:moveTo>
                    <a:cubicBezTo>
                      <a:pt x="23" y="11"/>
                      <a:pt x="22" y="10"/>
                      <a:pt x="22" y="10"/>
                    </a:cubicBezTo>
                    <a:cubicBezTo>
                      <a:pt x="22" y="10"/>
                      <a:pt x="22" y="11"/>
                      <a:pt x="23" y="11"/>
                    </a:cubicBezTo>
                    <a:close/>
                    <a:moveTo>
                      <a:pt x="19" y="13"/>
                    </a:moveTo>
                    <a:cubicBezTo>
                      <a:pt x="20" y="13"/>
                      <a:pt x="18" y="12"/>
                      <a:pt x="19" y="13"/>
                    </a:cubicBezTo>
                    <a:close/>
                    <a:moveTo>
                      <a:pt x="6" y="26"/>
                    </a:moveTo>
                    <a:cubicBezTo>
                      <a:pt x="6" y="26"/>
                      <a:pt x="7" y="26"/>
                      <a:pt x="7" y="26"/>
                    </a:cubicBezTo>
                    <a:cubicBezTo>
                      <a:pt x="7" y="26"/>
                      <a:pt x="6" y="25"/>
                      <a:pt x="6" y="26"/>
                    </a:cubicBezTo>
                    <a:close/>
                    <a:moveTo>
                      <a:pt x="27" y="15"/>
                    </a:moveTo>
                    <a:cubicBezTo>
                      <a:pt x="27" y="14"/>
                      <a:pt x="26" y="14"/>
                      <a:pt x="27" y="1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3" name="Tokelau">
                <a:extLst>
                  <a:ext uri="{FF2B5EF4-FFF2-40B4-BE49-F238E27FC236}">
                    <a16:creationId xmlns:a16="http://schemas.microsoft.com/office/drawing/2014/main" id="{BF461271-C79C-6311-44BC-56DE2F6AAAB6}"/>
                  </a:ext>
                </a:extLst>
              </p:cNvPr>
              <p:cNvSpPr/>
              <p:nvPr/>
            </p:nvSpPr>
            <p:spPr>
              <a:xfrm>
                <a:off x="11282918" y="5344309"/>
                <a:ext cx="16309" cy="27051"/>
              </a:xfrm>
              <a:custGeom>
                <a:avLst/>
                <a:gdLst>
                  <a:gd name="connsiteX0" fmla="*/ 28257 w 28528"/>
                  <a:gd name="connsiteY0" fmla="*/ 41900 h 45529"/>
                  <a:gd name="connsiteX1" fmla="*/ 24144 w 28528"/>
                  <a:gd name="connsiteY1" fmla="*/ 45242 h 45529"/>
                  <a:gd name="connsiteX2" fmla="*/ 24659 w 28528"/>
                  <a:gd name="connsiteY2" fmla="*/ 41643 h 45529"/>
                  <a:gd name="connsiteX3" fmla="*/ 28257 w 28528"/>
                  <a:gd name="connsiteY3" fmla="*/ 41900 h 45529"/>
                  <a:gd name="connsiteX4" fmla="*/ 21317 w 28528"/>
                  <a:gd name="connsiteY4" fmla="*/ 14395 h 45529"/>
                  <a:gd name="connsiteX5" fmla="*/ 21060 w 28528"/>
                  <a:gd name="connsiteY5" fmla="*/ 17480 h 45529"/>
                  <a:gd name="connsiteX6" fmla="*/ 23887 w 28528"/>
                  <a:gd name="connsiteY6" fmla="*/ 16709 h 45529"/>
                  <a:gd name="connsiteX7" fmla="*/ 23887 w 28528"/>
                  <a:gd name="connsiteY7" fmla="*/ 13110 h 45529"/>
                  <a:gd name="connsiteX8" fmla="*/ 21317 w 28528"/>
                  <a:gd name="connsiteY8" fmla="*/ 14395 h 45529"/>
                  <a:gd name="connsiteX9" fmla="*/ 10263 w 28528"/>
                  <a:gd name="connsiteY9" fmla="*/ 11568 h 45529"/>
                  <a:gd name="connsiteX10" fmla="*/ 11035 w 28528"/>
                  <a:gd name="connsiteY10" fmla="*/ 14652 h 45529"/>
                  <a:gd name="connsiteX11" fmla="*/ 13605 w 28528"/>
                  <a:gd name="connsiteY11" fmla="*/ 14652 h 45529"/>
                  <a:gd name="connsiteX12" fmla="*/ 12834 w 28528"/>
                  <a:gd name="connsiteY12" fmla="*/ 10025 h 45529"/>
                  <a:gd name="connsiteX13" fmla="*/ 10263 w 28528"/>
                  <a:gd name="connsiteY13" fmla="*/ 11568 h 45529"/>
                  <a:gd name="connsiteX14" fmla="*/ 2038 w 28528"/>
                  <a:gd name="connsiteY14" fmla="*/ 1285 h 45529"/>
                  <a:gd name="connsiteX15" fmla="*/ 752 w 28528"/>
                  <a:gd name="connsiteY15" fmla="*/ 4370 h 45529"/>
                  <a:gd name="connsiteX16" fmla="*/ 3837 w 28528"/>
                  <a:gd name="connsiteY16" fmla="*/ 3856 h 45529"/>
                  <a:gd name="connsiteX17" fmla="*/ 4608 w 28528"/>
                  <a:gd name="connsiteY17" fmla="*/ 2056 h 45529"/>
                  <a:gd name="connsiteX18" fmla="*/ 3837 w 28528"/>
                  <a:gd name="connsiteY18" fmla="*/ 0 h 45529"/>
                  <a:gd name="connsiteX19" fmla="*/ 2038 w 28528"/>
                  <a:gd name="connsiteY19" fmla="*/ 1285 h 4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528" h="45529">
                    <a:moveTo>
                      <a:pt x="28257" y="41900"/>
                    </a:moveTo>
                    <a:cubicBezTo>
                      <a:pt x="29543" y="43699"/>
                      <a:pt x="25944" y="43957"/>
                      <a:pt x="24144" y="45242"/>
                    </a:cubicBezTo>
                    <a:cubicBezTo>
                      <a:pt x="22345" y="46527"/>
                      <a:pt x="22088" y="43185"/>
                      <a:pt x="24659" y="41643"/>
                    </a:cubicBezTo>
                    <a:cubicBezTo>
                      <a:pt x="24401" y="41643"/>
                      <a:pt x="26972" y="40358"/>
                      <a:pt x="28257" y="41900"/>
                    </a:cubicBezTo>
                    <a:close/>
                    <a:moveTo>
                      <a:pt x="21317" y="14395"/>
                    </a:moveTo>
                    <a:cubicBezTo>
                      <a:pt x="20289" y="15937"/>
                      <a:pt x="19517" y="17737"/>
                      <a:pt x="21060" y="17480"/>
                    </a:cubicBezTo>
                    <a:cubicBezTo>
                      <a:pt x="22602" y="17223"/>
                      <a:pt x="23116" y="17480"/>
                      <a:pt x="23887" y="16709"/>
                    </a:cubicBezTo>
                    <a:cubicBezTo>
                      <a:pt x="24659" y="15937"/>
                      <a:pt x="25430" y="13367"/>
                      <a:pt x="23887" y="13110"/>
                    </a:cubicBezTo>
                    <a:cubicBezTo>
                      <a:pt x="22345" y="12853"/>
                      <a:pt x="21060" y="14395"/>
                      <a:pt x="21317" y="14395"/>
                    </a:cubicBezTo>
                    <a:close/>
                    <a:moveTo>
                      <a:pt x="10263" y="11568"/>
                    </a:moveTo>
                    <a:cubicBezTo>
                      <a:pt x="9749" y="13881"/>
                      <a:pt x="9492" y="14909"/>
                      <a:pt x="11035" y="14652"/>
                    </a:cubicBezTo>
                    <a:cubicBezTo>
                      <a:pt x="12577" y="14395"/>
                      <a:pt x="12834" y="15166"/>
                      <a:pt x="13605" y="14652"/>
                    </a:cubicBezTo>
                    <a:cubicBezTo>
                      <a:pt x="14376" y="14138"/>
                      <a:pt x="14633" y="10025"/>
                      <a:pt x="12834" y="10025"/>
                    </a:cubicBezTo>
                    <a:cubicBezTo>
                      <a:pt x="11035" y="10025"/>
                      <a:pt x="10521" y="11825"/>
                      <a:pt x="10263" y="11568"/>
                    </a:cubicBezTo>
                    <a:close/>
                    <a:moveTo>
                      <a:pt x="2038" y="1285"/>
                    </a:moveTo>
                    <a:cubicBezTo>
                      <a:pt x="238" y="3342"/>
                      <a:pt x="-790" y="4627"/>
                      <a:pt x="752" y="4370"/>
                    </a:cubicBezTo>
                    <a:cubicBezTo>
                      <a:pt x="2552" y="4370"/>
                      <a:pt x="3066" y="3856"/>
                      <a:pt x="3837" y="3856"/>
                    </a:cubicBezTo>
                    <a:cubicBezTo>
                      <a:pt x="4865" y="3856"/>
                      <a:pt x="5122" y="3085"/>
                      <a:pt x="4608" y="2056"/>
                    </a:cubicBezTo>
                    <a:cubicBezTo>
                      <a:pt x="4094" y="1028"/>
                      <a:pt x="4608" y="0"/>
                      <a:pt x="3837" y="0"/>
                    </a:cubicBezTo>
                    <a:cubicBezTo>
                      <a:pt x="2809" y="0"/>
                      <a:pt x="1781" y="1028"/>
                      <a:pt x="2038" y="1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4" name="Togo">
                <a:extLst>
                  <a:ext uri="{FF2B5EF4-FFF2-40B4-BE49-F238E27FC236}">
                    <a16:creationId xmlns:a16="http://schemas.microsoft.com/office/drawing/2014/main" id="{DA004638-93A2-A854-E266-AFFF6BEC3AC1}"/>
                  </a:ext>
                </a:extLst>
              </p:cNvPr>
              <p:cNvSpPr>
                <a:spLocks/>
              </p:cNvSpPr>
              <p:nvPr/>
            </p:nvSpPr>
            <p:spPr bwMode="auto">
              <a:xfrm>
                <a:off x="7880034" y="4707921"/>
                <a:ext cx="38663" cy="115888"/>
              </a:xfrm>
              <a:custGeom>
                <a:avLst/>
                <a:gdLst/>
                <a:ahLst/>
                <a:cxnLst>
                  <a:cxn ang="0">
                    <a:pos x="18" y="50"/>
                  </a:cxn>
                  <a:cxn ang="0">
                    <a:pos x="17" y="48"/>
                  </a:cxn>
                  <a:cxn ang="0">
                    <a:pos x="17" y="45"/>
                  </a:cxn>
                  <a:cxn ang="0">
                    <a:pos x="18" y="41"/>
                  </a:cxn>
                  <a:cxn ang="0">
                    <a:pos x="17" y="31"/>
                  </a:cxn>
                  <a:cxn ang="0">
                    <a:pos x="17" y="26"/>
                  </a:cxn>
                  <a:cxn ang="0">
                    <a:pos x="15" y="20"/>
                  </a:cxn>
                  <a:cxn ang="0">
                    <a:pos x="15" y="18"/>
                  </a:cxn>
                  <a:cxn ang="0">
                    <a:pos x="14" y="12"/>
                  </a:cxn>
                  <a:cxn ang="0">
                    <a:pos x="10" y="7"/>
                  </a:cxn>
                  <a:cxn ang="0">
                    <a:pos x="10" y="3"/>
                  </a:cxn>
                  <a:cxn ang="0">
                    <a:pos x="7" y="2"/>
                  </a:cxn>
                  <a:cxn ang="0">
                    <a:pos x="6" y="1"/>
                  </a:cxn>
                  <a:cxn ang="0">
                    <a:pos x="0" y="0"/>
                  </a:cxn>
                  <a:cxn ang="0">
                    <a:pos x="2" y="2"/>
                  </a:cxn>
                  <a:cxn ang="0">
                    <a:pos x="1" y="5"/>
                  </a:cxn>
                  <a:cxn ang="0">
                    <a:pos x="4" y="8"/>
                  </a:cxn>
                  <a:cxn ang="0">
                    <a:pos x="5" y="9"/>
                  </a:cxn>
                  <a:cxn ang="0">
                    <a:pos x="6" y="12"/>
                  </a:cxn>
                  <a:cxn ang="0">
                    <a:pos x="5" y="13"/>
                  </a:cxn>
                  <a:cxn ang="0">
                    <a:pos x="5" y="16"/>
                  </a:cxn>
                  <a:cxn ang="0">
                    <a:pos x="5" y="17"/>
                  </a:cxn>
                  <a:cxn ang="0">
                    <a:pos x="4" y="17"/>
                  </a:cxn>
                  <a:cxn ang="0">
                    <a:pos x="4" y="18"/>
                  </a:cxn>
                  <a:cxn ang="0">
                    <a:pos x="6" y="18"/>
                  </a:cxn>
                  <a:cxn ang="0">
                    <a:pos x="7" y="19"/>
                  </a:cxn>
                  <a:cxn ang="0">
                    <a:pos x="7" y="21"/>
                  </a:cxn>
                  <a:cxn ang="0">
                    <a:pos x="6" y="23"/>
                  </a:cxn>
                  <a:cxn ang="0">
                    <a:pos x="7" y="28"/>
                  </a:cxn>
                  <a:cxn ang="0">
                    <a:pos x="7" y="33"/>
                  </a:cxn>
                  <a:cxn ang="0">
                    <a:pos x="7" y="39"/>
                  </a:cxn>
                  <a:cxn ang="0">
                    <a:pos x="8" y="41"/>
                  </a:cxn>
                  <a:cxn ang="0">
                    <a:pos x="7" y="45"/>
                  </a:cxn>
                  <a:cxn ang="0">
                    <a:pos x="7" y="47"/>
                  </a:cxn>
                  <a:cxn ang="0">
                    <a:pos x="8" y="48"/>
                  </a:cxn>
                  <a:cxn ang="0">
                    <a:pos x="9" y="50"/>
                  </a:cxn>
                  <a:cxn ang="0">
                    <a:pos x="10" y="52"/>
                  </a:cxn>
                  <a:cxn ang="0">
                    <a:pos x="12" y="54"/>
                  </a:cxn>
                  <a:cxn ang="0">
                    <a:pos x="16" y="54"/>
                  </a:cxn>
                  <a:cxn ang="0">
                    <a:pos x="18" y="54"/>
                  </a:cxn>
                </a:cxnLst>
                <a:rect l="0" t="0" r="r" b="b"/>
                <a:pathLst>
                  <a:path w="19" h="55">
                    <a:moveTo>
                      <a:pt x="19" y="52"/>
                    </a:moveTo>
                    <a:cubicBezTo>
                      <a:pt x="19" y="52"/>
                      <a:pt x="18" y="51"/>
                      <a:pt x="18" y="50"/>
                    </a:cubicBezTo>
                    <a:cubicBezTo>
                      <a:pt x="18" y="50"/>
                      <a:pt x="17" y="50"/>
                      <a:pt x="17" y="49"/>
                    </a:cubicBezTo>
                    <a:cubicBezTo>
                      <a:pt x="17" y="49"/>
                      <a:pt x="17" y="49"/>
                      <a:pt x="17" y="48"/>
                    </a:cubicBezTo>
                    <a:cubicBezTo>
                      <a:pt x="17" y="48"/>
                      <a:pt x="17" y="47"/>
                      <a:pt x="17" y="46"/>
                    </a:cubicBezTo>
                    <a:cubicBezTo>
                      <a:pt x="17" y="46"/>
                      <a:pt x="17" y="46"/>
                      <a:pt x="17" y="45"/>
                    </a:cubicBezTo>
                    <a:cubicBezTo>
                      <a:pt x="17" y="45"/>
                      <a:pt x="17" y="45"/>
                      <a:pt x="17" y="45"/>
                    </a:cubicBezTo>
                    <a:cubicBezTo>
                      <a:pt x="18" y="45"/>
                      <a:pt x="18" y="42"/>
                      <a:pt x="18" y="41"/>
                    </a:cubicBezTo>
                    <a:cubicBezTo>
                      <a:pt x="18" y="40"/>
                      <a:pt x="18" y="39"/>
                      <a:pt x="17" y="37"/>
                    </a:cubicBezTo>
                    <a:cubicBezTo>
                      <a:pt x="17" y="35"/>
                      <a:pt x="18" y="31"/>
                      <a:pt x="17" y="31"/>
                    </a:cubicBezTo>
                    <a:cubicBezTo>
                      <a:pt x="17" y="30"/>
                      <a:pt x="18" y="29"/>
                      <a:pt x="18" y="28"/>
                    </a:cubicBezTo>
                    <a:cubicBezTo>
                      <a:pt x="18" y="28"/>
                      <a:pt x="17" y="27"/>
                      <a:pt x="17" y="26"/>
                    </a:cubicBezTo>
                    <a:cubicBezTo>
                      <a:pt x="18" y="25"/>
                      <a:pt x="18" y="23"/>
                      <a:pt x="17" y="22"/>
                    </a:cubicBezTo>
                    <a:cubicBezTo>
                      <a:pt x="17" y="21"/>
                      <a:pt x="16" y="21"/>
                      <a:pt x="15" y="20"/>
                    </a:cubicBezTo>
                    <a:cubicBezTo>
                      <a:pt x="15" y="19"/>
                      <a:pt x="15" y="19"/>
                      <a:pt x="15" y="19"/>
                    </a:cubicBezTo>
                    <a:cubicBezTo>
                      <a:pt x="15" y="18"/>
                      <a:pt x="15" y="18"/>
                      <a:pt x="15" y="18"/>
                    </a:cubicBezTo>
                    <a:cubicBezTo>
                      <a:pt x="15" y="17"/>
                      <a:pt x="15" y="16"/>
                      <a:pt x="15" y="15"/>
                    </a:cubicBezTo>
                    <a:cubicBezTo>
                      <a:pt x="15" y="14"/>
                      <a:pt x="15" y="13"/>
                      <a:pt x="14" y="12"/>
                    </a:cubicBezTo>
                    <a:cubicBezTo>
                      <a:pt x="13" y="11"/>
                      <a:pt x="11" y="10"/>
                      <a:pt x="10" y="9"/>
                    </a:cubicBezTo>
                    <a:cubicBezTo>
                      <a:pt x="10" y="8"/>
                      <a:pt x="9" y="8"/>
                      <a:pt x="10" y="7"/>
                    </a:cubicBezTo>
                    <a:cubicBezTo>
                      <a:pt x="10" y="6"/>
                      <a:pt x="10" y="6"/>
                      <a:pt x="10" y="5"/>
                    </a:cubicBezTo>
                    <a:cubicBezTo>
                      <a:pt x="10" y="4"/>
                      <a:pt x="10" y="4"/>
                      <a:pt x="10" y="3"/>
                    </a:cubicBezTo>
                    <a:cubicBezTo>
                      <a:pt x="11" y="3"/>
                      <a:pt x="11" y="2"/>
                      <a:pt x="11" y="1"/>
                    </a:cubicBezTo>
                    <a:cubicBezTo>
                      <a:pt x="10" y="1"/>
                      <a:pt x="8" y="1"/>
                      <a:pt x="7" y="2"/>
                    </a:cubicBezTo>
                    <a:cubicBezTo>
                      <a:pt x="7" y="2"/>
                      <a:pt x="7" y="2"/>
                      <a:pt x="7" y="2"/>
                    </a:cubicBezTo>
                    <a:cubicBezTo>
                      <a:pt x="7" y="1"/>
                      <a:pt x="6" y="1"/>
                      <a:pt x="6" y="1"/>
                    </a:cubicBezTo>
                    <a:cubicBezTo>
                      <a:pt x="5" y="1"/>
                      <a:pt x="5" y="1"/>
                      <a:pt x="4" y="1"/>
                    </a:cubicBezTo>
                    <a:cubicBezTo>
                      <a:pt x="3" y="0"/>
                      <a:pt x="2" y="0"/>
                      <a:pt x="0" y="0"/>
                    </a:cubicBezTo>
                    <a:cubicBezTo>
                      <a:pt x="1" y="1"/>
                      <a:pt x="1" y="0"/>
                      <a:pt x="2" y="0"/>
                    </a:cubicBezTo>
                    <a:cubicBezTo>
                      <a:pt x="2" y="0"/>
                      <a:pt x="2" y="1"/>
                      <a:pt x="2" y="2"/>
                    </a:cubicBezTo>
                    <a:cubicBezTo>
                      <a:pt x="2" y="2"/>
                      <a:pt x="2" y="3"/>
                      <a:pt x="1" y="4"/>
                    </a:cubicBezTo>
                    <a:cubicBezTo>
                      <a:pt x="1" y="4"/>
                      <a:pt x="1" y="5"/>
                      <a:pt x="1" y="5"/>
                    </a:cubicBezTo>
                    <a:cubicBezTo>
                      <a:pt x="2" y="6"/>
                      <a:pt x="2" y="6"/>
                      <a:pt x="3" y="6"/>
                    </a:cubicBezTo>
                    <a:cubicBezTo>
                      <a:pt x="3" y="7"/>
                      <a:pt x="3" y="7"/>
                      <a:pt x="4" y="8"/>
                    </a:cubicBezTo>
                    <a:cubicBezTo>
                      <a:pt x="4" y="8"/>
                      <a:pt x="5" y="8"/>
                      <a:pt x="5" y="8"/>
                    </a:cubicBezTo>
                    <a:cubicBezTo>
                      <a:pt x="5" y="8"/>
                      <a:pt x="5" y="9"/>
                      <a:pt x="5" y="9"/>
                    </a:cubicBezTo>
                    <a:cubicBezTo>
                      <a:pt x="5" y="9"/>
                      <a:pt x="6" y="9"/>
                      <a:pt x="5" y="10"/>
                    </a:cubicBezTo>
                    <a:cubicBezTo>
                      <a:pt x="5" y="10"/>
                      <a:pt x="5" y="11"/>
                      <a:pt x="6" y="12"/>
                    </a:cubicBezTo>
                    <a:cubicBezTo>
                      <a:pt x="6" y="12"/>
                      <a:pt x="5" y="12"/>
                      <a:pt x="5" y="13"/>
                    </a:cubicBezTo>
                    <a:cubicBezTo>
                      <a:pt x="5" y="13"/>
                      <a:pt x="5" y="13"/>
                      <a:pt x="5" y="13"/>
                    </a:cubicBezTo>
                    <a:cubicBezTo>
                      <a:pt x="5" y="14"/>
                      <a:pt x="5" y="14"/>
                      <a:pt x="5" y="15"/>
                    </a:cubicBezTo>
                    <a:cubicBezTo>
                      <a:pt x="5" y="15"/>
                      <a:pt x="5" y="16"/>
                      <a:pt x="5" y="16"/>
                    </a:cubicBezTo>
                    <a:cubicBezTo>
                      <a:pt x="5" y="16"/>
                      <a:pt x="4" y="16"/>
                      <a:pt x="4" y="16"/>
                    </a:cubicBezTo>
                    <a:cubicBezTo>
                      <a:pt x="4" y="17"/>
                      <a:pt x="5" y="17"/>
                      <a:pt x="5" y="17"/>
                    </a:cubicBezTo>
                    <a:cubicBezTo>
                      <a:pt x="6" y="17"/>
                      <a:pt x="5" y="17"/>
                      <a:pt x="5" y="17"/>
                    </a:cubicBezTo>
                    <a:cubicBezTo>
                      <a:pt x="5" y="17"/>
                      <a:pt x="5" y="17"/>
                      <a:pt x="4" y="17"/>
                    </a:cubicBezTo>
                    <a:cubicBezTo>
                      <a:pt x="4" y="17"/>
                      <a:pt x="4" y="18"/>
                      <a:pt x="4" y="18"/>
                    </a:cubicBezTo>
                    <a:cubicBezTo>
                      <a:pt x="5" y="18"/>
                      <a:pt x="4" y="18"/>
                      <a:pt x="4" y="18"/>
                    </a:cubicBezTo>
                    <a:cubicBezTo>
                      <a:pt x="4" y="19"/>
                      <a:pt x="4" y="19"/>
                      <a:pt x="5" y="19"/>
                    </a:cubicBezTo>
                    <a:cubicBezTo>
                      <a:pt x="5" y="18"/>
                      <a:pt x="5" y="18"/>
                      <a:pt x="6" y="18"/>
                    </a:cubicBezTo>
                    <a:cubicBezTo>
                      <a:pt x="6" y="18"/>
                      <a:pt x="7" y="18"/>
                      <a:pt x="7" y="18"/>
                    </a:cubicBezTo>
                    <a:cubicBezTo>
                      <a:pt x="7" y="18"/>
                      <a:pt x="7" y="19"/>
                      <a:pt x="7" y="19"/>
                    </a:cubicBezTo>
                    <a:cubicBezTo>
                      <a:pt x="7" y="19"/>
                      <a:pt x="7" y="20"/>
                      <a:pt x="7" y="20"/>
                    </a:cubicBezTo>
                    <a:cubicBezTo>
                      <a:pt x="7" y="20"/>
                      <a:pt x="7" y="21"/>
                      <a:pt x="7" y="21"/>
                    </a:cubicBezTo>
                    <a:cubicBezTo>
                      <a:pt x="7" y="21"/>
                      <a:pt x="7" y="21"/>
                      <a:pt x="7" y="22"/>
                    </a:cubicBezTo>
                    <a:cubicBezTo>
                      <a:pt x="6" y="22"/>
                      <a:pt x="6" y="23"/>
                      <a:pt x="6" y="23"/>
                    </a:cubicBezTo>
                    <a:cubicBezTo>
                      <a:pt x="6" y="24"/>
                      <a:pt x="7" y="26"/>
                      <a:pt x="6" y="26"/>
                    </a:cubicBezTo>
                    <a:cubicBezTo>
                      <a:pt x="5" y="26"/>
                      <a:pt x="7" y="28"/>
                      <a:pt x="7" y="28"/>
                    </a:cubicBezTo>
                    <a:cubicBezTo>
                      <a:pt x="7" y="29"/>
                      <a:pt x="10" y="31"/>
                      <a:pt x="8" y="31"/>
                    </a:cubicBezTo>
                    <a:cubicBezTo>
                      <a:pt x="8" y="32"/>
                      <a:pt x="7" y="32"/>
                      <a:pt x="7" y="33"/>
                    </a:cubicBezTo>
                    <a:cubicBezTo>
                      <a:pt x="7" y="33"/>
                      <a:pt x="8" y="34"/>
                      <a:pt x="8" y="35"/>
                    </a:cubicBezTo>
                    <a:cubicBezTo>
                      <a:pt x="8" y="36"/>
                      <a:pt x="8" y="37"/>
                      <a:pt x="7" y="39"/>
                    </a:cubicBezTo>
                    <a:cubicBezTo>
                      <a:pt x="7" y="39"/>
                      <a:pt x="7" y="39"/>
                      <a:pt x="7" y="40"/>
                    </a:cubicBezTo>
                    <a:cubicBezTo>
                      <a:pt x="7" y="41"/>
                      <a:pt x="7" y="41"/>
                      <a:pt x="8" y="41"/>
                    </a:cubicBezTo>
                    <a:cubicBezTo>
                      <a:pt x="9" y="41"/>
                      <a:pt x="8" y="44"/>
                      <a:pt x="8" y="44"/>
                    </a:cubicBezTo>
                    <a:cubicBezTo>
                      <a:pt x="8" y="45"/>
                      <a:pt x="8" y="45"/>
                      <a:pt x="7" y="45"/>
                    </a:cubicBezTo>
                    <a:cubicBezTo>
                      <a:pt x="6" y="46"/>
                      <a:pt x="7" y="46"/>
                      <a:pt x="7" y="46"/>
                    </a:cubicBezTo>
                    <a:cubicBezTo>
                      <a:pt x="7" y="47"/>
                      <a:pt x="7" y="47"/>
                      <a:pt x="7" y="47"/>
                    </a:cubicBezTo>
                    <a:cubicBezTo>
                      <a:pt x="7" y="47"/>
                      <a:pt x="7" y="47"/>
                      <a:pt x="7" y="48"/>
                    </a:cubicBezTo>
                    <a:cubicBezTo>
                      <a:pt x="7" y="48"/>
                      <a:pt x="8" y="48"/>
                      <a:pt x="8" y="48"/>
                    </a:cubicBezTo>
                    <a:cubicBezTo>
                      <a:pt x="8" y="48"/>
                      <a:pt x="8" y="49"/>
                      <a:pt x="8" y="49"/>
                    </a:cubicBezTo>
                    <a:cubicBezTo>
                      <a:pt x="8" y="50"/>
                      <a:pt x="8" y="50"/>
                      <a:pt x="9" y="50"/>
                    </a:cubicBezTo>
                    <a:cubicBezTo>
                      <a:pt x="9" y="50"/>
                      <a:pt x="9" y="51"/>
                      <a:pt x="9" y="51"/>
                    </a:cubicBezTo>
                    <a:cubicBezTo>
                      <a:pt x="9" y="52"/>
                      <a:pt x="10" y="52"/>
                      <a:pt x="10" y="52"/>
                    </a:cubicBezTo>
                    <a:cubicBezTo>
                      <a:pt x="11" y="53"/>
                      <a:pt x="11" y="53"/>
                      <a:pt x="11" y="53"/>
                    </a:cubicBezTo>
                    <a:cubicBezTo>
                      <a:pt x="12" y="54"/>
                      <a:pt x="12" y="54"/>
                      <a:pt x="12" y="54"/>
                    </a:cubicBezTo>
                    <a:cubicBezTo>
                      <a:pt x="13" y="55"/>
                      <a:pt x="13" y="54"/>
                      <a:pt x="13" y="55"/>
                    </a:cubicBezTo>
                    <a:cubicBezTo>
                      <a:pt x="14" y="55"/>
                      <a:pt x="15" y="55"/>
                      <a:pt x="16" y="54"/>
                    </a:cubicBezTo>
                    <a:cubicBezTo>
                      <a:pt x="16" y="54"/>
                      <a:pt x="17" y="54"/>
                      <a:pt x="17" y="54"/>
                    </a:cubicBezTo>
                    <a:cubicBezTo>
                      <a:pt x="18" y="54"/>
                      <a:pt x="17" y="54"/>
                      <a:pt x="18" y="54"/>
                    </a:cubicBezTo>
                    <a:cubicBezTo>
                      <a:pt x="18" y="53"/>
                      <a:pt x="19" y="54"/>
                      <a:pt x="19"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5" name="Timor-Leste (East Timor)">
                <a:extLst>
                  <a:ext uri="{FF2B5EF4-FFF2-40B4-BE49-F238E27FC236}">
                    <a16:creationId xmlns:a16="http://schemas.microsoft.com/office/drawing/2014/main" id="{F6C4B82A-B16E-2F04-2EED-88078AC6B183}"/>
                  </a:ext>
                </a:extLst>
              </p:cNvPr>
              <p:cNvSpPr>
                <a:spLocks noEditPoints="1"/>
              </p:cNvSpPr>
              <p:nvPr/>
            </p:nvSpPr>
            <p:spPr bwMode="auto">
              <a:xfrm>
                <a:off x="10311328" y="5158660"/>
                <a:ext cx="66680" cy="27371"/>
              </a:xfrm>
              <a:custGeom>
                <a:avLst/>
                <a:gdLst/>
                <a:ahLst/>
                <a:cxnLst>
                  <a:cxn ang="0">
                    <a:pos x="32" y="1"/>
                  </a:cxn>
                  <a:cxn ang="0">
                    <a:pos x="30" y="3"/>
                  </a:cxn>
                  <a:cxn ang="0">
                    <a:pos x="28" y="4"/>
                  </a:cxn>
                  <a:cxn ang="0">
                    <a:pos x="27" y="5"/>
                  </a:cxn>
                  <a:cxn ang="0">
                    <a:pos x="25" y="5"/>
                  </a:cxn>
                  <a:cxn ang="0">
                    <a:pos x="23" y="7"/>
                  </a:cxn>
                  <a:cxn ang="0">
                    <a:pos x="20" y="7"/>
                  </a:cxn>
                  <a:cxn ang="0">
                    <a:pos x="18" y="9"/>
                  </a:cxn>
                  <a:cxn ang="0">
                    <a:pos x="17" y="9"/>
                  </a:cxn>
                  <a:cxn ang="0">
                    <a:pos x="15" y="9"/>
                  </a:cxn>
                  <a:cxn ang="0">
                    <a:pos x="14" y="10"/>
                  </a:cxn>
                  <a:cxn ang="0">
                    <a:pos x="12" y="11"/>
                  </a:cxn>
                  <a:cxn ang="0">
                    <a:pos x="11" y="12"/>
                  </a:cxn>
                  <a:cxn ang="0">
                    <a:pos x="10" y="12"/>
                  </a:cxn>
                  <a:cxn ang="0">
                    <a:pos x="9" y="10"/>
                  </a:cxn>
                  <a:cxn ang="0">
                    <a:pos x="10" y="9"/>
                  </a:cxn>
                  <a:cxn ang="0">
                    <a:pos x="11" y="8"/>
                  </a:cxn>
                  <a:cxn ang="0">
                    <a:pos x="10" y="7"/>
                  </a:cxn>
                  <a:cxn ang="0">
                    <a:pos x="9" y="8"/>
                  </a:cxn>
                  <a:cxn ang="0">
                    <a:pos x="10" y="6"/>
                  </a:cxn>
                  <a:cxn ang="0">
                    <a:pos x="11" y="5"/>
                  </a:cxn>
                  <a:cxn ang="0">
                    <a:pos x="11" y="4"/>
                  </a:cxn>
                  <a:cxn ang="0">
                    <a:pos x="13" y="3"/>
                  </a:cxn>
                  <a:cxn ang="0">
                    <a:pos x="17" y="2"/>
                  </a:cxn>
                  <a:cxn ang="0">
                    <a:pos x="20" y="2"/>
                  </a:cxn>
                  <a:cxn ang="0">
                    <a:pos x="22" y="1"/>
                  </a:cxn>
                  <a:cxn ang="0">
                    <a:pos x="24" y="1"/>
                  </a:cxn>
                  <a:cxn ang="0">
                    <a:pos x="25" y="1"/>
                  </a:cxn>
                  <a:cxn ang="0">
                    <a:pos x="27" y="1"/>
                  </a:cxn>
                  <a:cxn ang="0">
                    <a:pos x="28" y="1"/>
                  </a:cxn>
                  <a:cxn ang="0">
                    <a:pos x="30" y="0"/>
                  </a:cxn>
                  <a:cxn ang="0">
                    <a:pos x="31" y="0"/>
                  </a:cxn>
                  <a:cxn ang="0">
                    <a:pos x="32" y="1"/>
                  </a:cxn>
                  <a:cxn ang="0">
                    <a:pos x="4" y="9"/>
                  </a:cxn>
                  <a:cxn ang="0">
                    <a:pos x="2" y="10"/>
                  </a:cxn>
                  <a:cxn ang="0">
                    <a:pos x="0" y="11"/>
                  </a:cxn>
                  <a:cxn ang="0">
                    <a:pos x="1" y="12"/>
                  </a:cxn>
                  <a:cxn ang="0">
                    <a:pos x="2" y="12"/>
                  </a:cxn>
                  <a:cxn ang="0">
                    <a:pos x="3" y="13"/>
                  </a:cxn>
                  <a:cxn ang="0">
                    <a:pos x="3" y="11"/>
                  </a:cxn>
                  <a:cxn ang="0">
                    <a:pos x="4" y="10"/>
                  </a:cxn>
                  <a:cxn ang="0">
                    <a:pos x="4" y="9"/>
                  </a:cxn>
                </a:cxnLst>
                <a:rect l="0" t="0" r="r" b="b"/>
                <a:pathLst>
                  <a:path w="33" h="13">
                    <a:moveTo>
                      <a:pt x="32" y="1"/>
                    </a:moveTo>
                    <a:cubicBezTo>
                      <a:pt x="33" y="1"/>
                      <a:pt x="31" y="2"/>
                      <a:pt x="30" y="3"/>
                    </a:cubicBezTo>
                    <a:cubicBezTo>
                      <a:pt x="30" y="3"/>
                      <a:pt x="29" y="4"/>
                      <a:pt x="28" y="4"/>
                    </a:cubicBezTo>
                    <a:cubicBezTo>
                      <a:pt x="28" y="5"/>
                      <a:pt x="27" y="5"/>
                      <a:pt x="27" y="5"/>
                    </a:cubicBezTo>
                    <a:cubicBezTo>
                      <a:pt x="26" y="5"/>
                      <a:pt x="25" y="5"/>
                      <a:pt x="25" y="5"/>
                    </a:cubicBezTo>
                    <a:cubicBezTo>
                      <a:pt x="24" y="6"/>
                      <a:pt x="24" y="7"/>
                      <a:pt x="23" y="7"/>
                    </a:cubicBezTo>
                    <a:cubicBezTo>
                      <a:pt x="22" y="7"/>
                      <a:pt x="21" y="7"/>
                      <a:pt x="20" y="7"/>
                    </a:cubicBezTo>
                    <a:cubicBezTo>
                      <a:pt x="20" y="8"/>
                      <a:pt x="19" y="8"/>
                      <a:pt x="18" y="9"/>
                    </a:cubicBezTo>
                    <a:cubicBezTo>
                      <a:pt x="18" y="9"/>
                      <a:pt x="17" y="9"/>
                      <a:pt x="17" y="9"/>
                    </a:cubicBezTo>
                    <a:cubicBezTo>
                      <a:pt x="16" y="9"/>
                      <a:pt x="16" y="9"/>
                      <a:pt x="15" y="9"/>
                    </a:cubicBezTo>
                    <a:cubicBezTo>
                      <a:pt x="15" y="9"/>
                      <a:pt x="15" y="10"/>
                      <a:pt x="14" y="10"/>
                    </a:cubicBezTo>
                    <a:cubicBezTo>
                      <a:pt x="14" y="10"/>
                      <a:pt x="13" y="10"/>
                      <a:pt x="12" y="11"/>
                    </a:cubicBezTo>
                    <a:cubicBezTo>
                      <a:pt x="12" y="11"/>
                      <a:pt x="12" y="11"/>
                      <a:pt x="11" y="12"/>
                    </a:cubicBezTo>
                    <a:cubicBezTo>
                      <a:pt x="11" y="12"/>
                      <a:pt x="10" y="12"/>
                      <a:pt x="10" y="12"/>
                    </a:cubicBezTo>
                    <a:cubicBezTo>
                      <a:pt x="10" y="12"/>
                      <a:pt x="10" y="11"/>
                      <a:pt x="9" y="10"/>
                    </a:cubicBezTo>
                    <a:cubicBezTo>
                      <a:pt x="9" y="10"/>
                      <a:pt x="9" y="9"/>
                      <a:pt x="10" y="9"/>
                    </a:cubicBezTo>
                    <a:cubicBezTo>
                      <a:pt x="11" y="10"/>
                      <a:pt x="11" y="9"/>
                      <a:pt x="11" y="8"/>
                    </a:cubicBezTo>
                    <a:cubicBezTo>
                      <a:pt x="11" y="8"/>
                      <a:pt x="11" y="6"/>
                      <a:pt x="10" y="7"/>
                    </a:cubicBezTo>
                    <a:cubicBezTo>
                      <a:pt x="10" y="7"/>
                      <a:pt x="9" y="8"/>
                      <a:pt x="9" y="8"/>
                    </a:cubicBezTo>
                    <a:cubicBezTo>
                      <a:pt x="9" y="7"/>
                      <a:pt x="10" y="6"/>
                      <a:pt x="10" y="6"/>
                    </a:cubicBezTo>
                    <a:cubicBezTo>
                      <a:pt x="10" y="5"/>
                      <a:pt x="10" y="5"/>
                      <a:pt x="11" y="5"/>
                    </a:cubicBezTo>
                    <a:cubicBezTo>
                      <a:pt x="11" y="5"/>
                      <a:pt x="11" y="4"/>
                      <a:pt x="11" y="4"/>
                    </a:cubicBezTo>
                    <a:cubicBezTo>
                      <a:pt x="11" y="3"/>
                      <a:pt x="13" y="3"/>
                      <a:pt x="13" y="3"/>
                    </a:cubicBezTo>
                    <a:cubicBezTo>
                      <a:pt x="14" y="2"/>
                      <a:pt x="16" y="2"/>
                      <a:pt x="17" y="2"/>
                    </a:cubicBezTo>
                    <a:cubicBezTo>
                      <a:pt x="18" y="2"/>
                      <a:pt x="19" y="1"/>
                      <a:pt x="20" y="2"/>
                    </a:cubicBezTo>
                    <a:cubicBezTo>
                      <a:pt x="21" y="2"/>
                      <a:pt x="22" y="2"/>
                      <a:pt x="22" y="1"/>
                    </a:cubicBezTo>
                    <a:cubicBezTo>
                      <a:pt x="23" y="1"/>
                      <a:pt x="23" y="1"/>
                      <a:pt x="24" y="1"/>
                    </a:cubicBezTo>
                    <a:cubicBezTo>
                      <a:pt x="24" y="1"/>
                      <a:pt x="25" y="1"/>
                      <a:pt x="25" y="1"/>
                    </a:cubicBezTo>
                    <a:cubicBezTo>
                      <a:pt x="26" y="1"/>
                      <a:pt x="26" y="1"/>
                      <a:pt x="27" y="1"/>
                    </a:cubicBezTo>
                    <a:cubicBezTo>
                      <a:pt x="27" y="1"/>
                      <a:pt x="27" y="1"/>
                      <a:pt x="28" y="1"/>
                    </a:cubicBezTo>
                    <a:cubicBezTo>
                      <a:pt x="29" y="0"/>
                      <a:pt x="29" y="0"/>
                      <a:pt x="30" y="0"/>
                    </a:cubicBezTo>
                    <a:cubicBezTo>
                      <a:pt x="31" y="0"/>
                      <a:pt x="31" y="0"/>
                      <a:pt x="31" y="0"/>
                    </a:cubicBezTo>
                    <a:cubicBezTo>
                      <a:pt x="32" y="0"/>
                      <a:pt x="32" y="0"/>
                      <a:pt x="32" y="1"/>
                    </a:cubicBezTo>
                    <a:close/>
                    <a:moveTo>
                      <a:pt x="4" y="9"/>
                    </a:moveTo>
                    <a:cubicBezTo>
                      <a:pt x="3" y="9"/>
                      <a:pt x="3" y="10"/>
                      <a:pt x="2" y="10"/>
                    </a:cubicBezTo>
                    <a:cubicBezTo>
                      <a:pt x="1" y="10"/>
                      <a:pt x="1" y="11"/>
                      <a:pt x="0" y="11"/>
                    </a:cubicBezTo>
                    <a:cubicBezTo>
                      <a:pt x="0" y="11"/>
                      <a:pt x="1" y="12"/>
                      <a:pt x="1" y="12"/>
                    </a:cubicBezTo>
                    <a:cubicBezTo>
                      <a:pt x="2" y="11"/>
                      <a:pt x="2" y="11"/>
                      <a:pt x="2" y="12"/>
                    </a:cubicBezTo>
                    <a:cubicBezTo>
                      <a:pt x="2" y="12"/>
                      <a:pt x="2" y="13"/>
                      <a:pt x="3" y="13"/>
                    </a:cubicBezTo>
                    <a:cubicBezTo>
                      <a:pt x="3" y="12"/>
                      <a:pt x="3" y="12"/>
                      <a:pt x="3" y="11"/>
                    </a:cubicBezTo>
                    <a:cubicBezTo>
                      <a:pt x="4" y="11"/>
                      <a:pt x="4" y="11"/>
                      <a:pt x="4" y="10"/>
                    </a:cubicBezTo>
                    <a:cubicBezTo>
                      <a:pt x="4" y="10"/>
                      <a:pt x="5" y="9"/>
                      <a:pt x="4" y="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6" name="Thailand">
                <a:extLst>
                  <a:ext uri="{FF2B5EF4-FFF2-40B4-BE49-F238E27FC236}">
                    <a16:creationId xmlns:a16="http://schemas.microsoft.com/office/drawing/2014/main" id="{527390CE-9E40-0843-F3FB-03224260E7B6}"/>
                  </a:ext>
                </a:extLst>
              </p:cNvPr>
              <p:cNvSpPr>
                <a:spLocks noEditPoints="1"/>
              </p:cNvSpPr>
              <p:nvPr/>
            </p:nvSpPr>
            <p:spPr bwMode="auto">
              <a:xfrm>
                <a:off x="9768925" y="4491288"/>
                <a:ext cx="172023" cy="343004"/>
              </a:xfrm>
              <a:custGeom>
                <a:avLst/>
                <a:gdLst/>
                <a:ahLst/>
                <a:cxnLst>
                  <a:cxn ang="0">
                    <a:pos x="21" y="139"/>
                  </a:cxn>
                  <a:cxn ang="0">
                    <a:pos x="23" y="135"/>
                  </a:cxn>
                  <a:cxn ang="0">
                    <a:pos x="83" y="59"/>
                  </a:cxn>
                  <a:cxn ang="0">
                    <a:pos x="81" y="49"/>
                  </a:cxn>
                  <a:cxn ang="0">
                    <a:pos x="74" y="36"/>
                  </a:cxn>
                  <a:cxn ang="0">
                    <a:pos x="65" y="25"/>
                  </a:cxn>
                  <a:cxn ang="0">
                    <a:pos x="56" y="26"/>
                  </a:cxn>
                  <a:cxn ang="0">
                    <a:pos x="47" y="26"/>
                  </a:cxn>
                  <a:cxn ang="0">
                    <a:pos x="40" y="31"/>
                  </a:cxn>
                  <a:cxn ang="0">
                    <a:pos x="37" y="27"/>
                  </a:cxn>
                  <a:cxn ang="0">
                    <a:pos x="37" y="17"/>
                  </a:cxn>
                  <a:cxn ang="0">
                    <a:pos x="33" y="10"/>
                  </a:cxn>
                  <a:cxn ang="0">
                    <a:pos x="29" y="4"/>
                  </a:cxn>
                  <a:cxn ang="0">
                    <a:pos x="24" y="1"/>
                  </a:cxn>
                  <a:cxn ang="0">
                    <a:pos x="15" y="6"/>
                  </a:cxn>
                  <a:cxn ang="0">
                    <a:pos x="6" y="8"/>
                  </a:cxn>
                  <a:cxn ang="0">
                    <a:pos x="3" y="17"/>
                  </a:cxn>
                  <a:cxn ang="0">
                    <a:pos x="3" y="24"/>
                  </a:cxn>
                  <a:cxn ang="0">
                    <a:pos x="6" y="31"/>
                  </a:cxn>
                  <a:cxn ang="0">
                    <a:pos x="14" y="42"/>
                  </a:cxn>
                  <a:cxn ang="0">
                    <a:pos x="17" y="48"/>
                  </a:cxn>
                  <a:cxn ang="0">
                    <a:pos x="15" y="57"/>
                  </a:cxn>
                  <a:cxn ang="0">
                    <a:pos x="19" y="68"/>
                  </a:cxn>
                  <a:cxn ang="0">
                    <a:pos x="25" y="80"/>
                  </a:cxn>
                  <a:cxn ang="0">
                    <a:pos x="28" y="91"/>
                  </a:cxn>
                  <a:cxn ang="0">
                    <a:pos x="28" y="99"/>
                  </a:cxn>
                  <a:cxn ang="0">
                    <a:pos x="23" y="109"/>
                  </a:cxn>
                  <a:cxn ang="0">
                    <a:pos x="21" y="119"/>
                  </a:cxn>
                  <a:cxn ang="0">
                    <a:pos x="20" y="126"/>
                  </a:cxn>
                  <a:cxn ang="0">
                    <a:pos x="21" y="136"/>
                  </a:cxn>
                  <a:cxn ang="0">
                    <a:pos x="25" y="137"/>
                  </a:cxn>
                  <a:cxn ang="0">
                    <a:pos x="30" y="144"/>
                  </a:cxn>
                  <a:cxn ang="0">
                    <a:pos x="34" y="149"/>
                  </a:cxn>
                  <a:cxn ang="0">
                    <a:pos x="39" y="152"/>
                  </a:cxn>
                  <a:cxn ang="0">
                    <a:pos x="48" y="156"/>
                  </a:cxn>
                  <a:cxn ang="0">
                    <a:pos x="52" y="161"/>
                  </a:cxn>
                  <a:cxn ang="0">
                    <a:pos x="55" y="154"/>
                  </a:cxn>
                  <a:cxn ang="0">
                    <a:pos x="41" y="147"/>
                  </a:cxn>
                  <a:cxn ang="0">
                    <a:pos x="40" y="142"/>
                  </a:cxn>
                  <a:cxn ang="0">
                    <a:pos x="35" y="129"/>
                  </a:cxn>
                  <a:cxn ang="0">
                    <a:pos x="28" y="121"/>
                  </a:cxn>
                  <a:cxn ang="0">
                    <a:pos x="28" y="110"/>
                  </a:cxn>
                  <a:cxn ang="0">
                    <a:pos x="30" y="101"/>
                  </a:cxn>
                  <a:cxn ang="0">
                    <a:pos x="33" y="89"/>
                  </a:cxn>
                  <a:cxn ang="0">
                    <a:pos x="38" y="76"/>
                  </a:cxn>
                  <a:cxn ang="0">
                    <a:pos x="41" y="85"/>
                  </a:cxn>
                  <a:cxn ang="0">
                    <a:pos x="49" y="86"/>
                  </a:cxn>
                  <a:cxn ang="0">
                    <a:pos x="54" y="89"/>
                  </a:cxn>
                  <a:cxn ang="0">
                    <a:pos x="55" y="91"/>
                  </a:cxn>
                  <a:cxn ang="0">
                    <a:pos x="62" y="96"/>
                  </a:cxn>
                  <a:cxn ang="0">
                    <a:pos x="57" y="83"/>
                  </a:cxn>
                  <a:cxn ang="0">
                    <a:pos x="59" y="72"/>
                  </a:cxn>
                  <a:cxn ang="0">
                    <a:pos x="67" y="67"/>
                  </a:cxn>
                  <a:cxn ang="0">
                    <a:pos x="75" y="67"/>
                  </a:cxn>
                  <a:cxn ang="0">
                    <a:pos x="84" y="63"/>
                  </a:cxn>
                  <a:cxn ang="0">
                    <a:pos x="55" y="92"/>
                  </a:cxn>
                  <a:cxn ang="0">
                    <a:pos x="22" y="136"/>
                  </a:cxn>
                  <a:cxn ang="0">
                    <a:pos x="36" y="118"/>
                  </a:cxn>
                  <a:cxn ang="0">
                    <a:pos x="31" y="146"/>
                  </a:cxn>
                  <a:cxn ang="0">
                    <a:pos x="58" y="96"/>
                  </a:cxn>
                  <a:cxn ang="0">
                    <a:pos x="34" y="151"/>
                  </a:cxn>
                </a:cxnLst>
                <a:rect l="0" t="0" r="r" b="b"/>
                <a:pathLst>
                  <a:path w="85" h="163">
                    <a:moveTo>
                      <a:pt x="15" y="122"/>
                    </a:moveTo>
                    <a:cubicBezTo>
                      <a:pt x="14" y="122"/>
                      <a:pt x="15" y="121"/>
                      <a:pt x="15" y="122"/>
                    </a:cubicBezTo>
                    <a:close/>
                    <a:moveTo>
                      <a:pt x="20" y="136"/>
                    </a:moveTo>
                    <a:cubicBezTo>
                      <a:pt x="20" y="135"/>
                      <a:pt x="20" y="136"/>
                      <a:pt x="20" y="136"/>
                    </a:cubicBezTo>
                    <a:cubicBezTo>
                      <a:pt x="20" y="137"/>
                      <a:pt x="20" y="137"/>
                      <a:pt x="20" y="138"/>
                    </a:cubicBezTo>
                    <a:cubicBezTo>
                      <a:pt x="20" y="138"/>
                      <a:pt x="20" y="139"/>
                      <a:pt x="20" y="139"/>
                    </a:cubicBezTo>
                    <a:cubicBezTo>
                      <a:pt x="20" y="140"/>
                      <a:pt x="20" y="140"/>
                      <a:pt x="21" y="139"/>
                    </a:cubicBezTo>
                    <a:cubicBezTo>
                      <a:pt x="21" y="139"/>
                      <a:pt x="21" y="139"/>
                      <a:pt x="21" y="139"/>
                    </a:cubicBezTo>
                    <a:cubicBezTo>
                      <a:pt x="22" y="139"/>
                      <a:pt x="21" y="138"/>
                      <a:pt x="21" y="137"/>
                    </a:cubicBezTo>
                    <a:cubicBezTo>
                      <a:pt x="22" y="136"/>
                      <a:pt x="20" y="136"/>
                      <a:pt x="20" y="136"/>
                    </a:cubicBezTo>
                    <a:close/>
                    <a:moveTo>
                      <a:pt x="29" y="153"/>
                    </a:moveTo>
                    <a:cubicBezTo>
                      <a:pt x="30" y="154"/>
                      <a:pt x="30" y="153"/>
                      <a:pt x="30" y="153"/>
                    </a:cubicBezTo>
                    <a:cubicBezTo>
                      <a:pt x="29" y="153"/>
                      <a:pt x="29" y="153"/>
                      <a:pt x="29" y="153"/>
                    </a:cubicBezTo>
                    <a:close/>
                    <a:moveTo>
                      <a:pt x="23" y="135"/>
                    </a:moveTo>
                    <a:cubicBezTo>
                      <a:pt x="23" y="135"/>
                      <a:pt x="23" y="136"/>
                      <a:pt x="23" y="136"/>
                    </a:cubicBezTo>
                    <a:cubicBezTo>
                      <a:pt x="23" y="136"/>
                      <a:pt x="23" y="135"/>
                      <a:pt x="23" y="135"/>
                    </a:cubicBezTo>
                    <a:close/>
                    <a:moveTo>
                      <a:pt x="32" y="120"/>
                    </a:moveTo>
                    <a:cubicBezTo>
                      <a:pt x="32" y="120"/>
                      <a:pt x="32" y="120"/>
                      <a:pt x="32" y="120"/>
                    </a:cubicBezTo>
                    <a:cubicBezTo>
                      <a:pt x="32" y="120"/>
                      <a:pt x="32" y="119"/>
                      <a:pt x="32" y="120"/>
                    </a:cubicBezTo>
                    <a:close/>
                    <a:moveTo>
                      <a:pt x="42" y="146"/>
                    </a:moveTo>
                    <a:cubicBezTo>
                      <a:pt x="42" y="146"/>
                      <a:pt x="42" y="147"/>
                      <a:pt x="42" y="147"/>
                    </a:cubicBezTo>
                    <a:cubicBezTo>
                      <a:pt x="42" y="147"/>
                      <a:pt x="42" y="147"/>
                      <a:pt x="42" y="146"/>
                    </a:cubicBezTo>
                    <a:close/>
                    <a:moveTo>
                      <a:pt x="84" y="60"/>
                    </a:moveTo>
                    <a:cubicBezTo>
                      <a:pt x="83" y="60"/>
                      <a:pt x="83" y="59"/>
                      <a:pt x="83" y="59"/>
                    </a:cubicBezTo>
                    <a:cubicBezTo>
                      <a:pt x="83" y="58"/>
                      <a:pt x="83" y="58"/>
                      <a:pt x="83" y="58"/>
                    </a:cubicBezTo>
                    <a:cubicBezTo>
                      <a:pt x="84" y="57"/>
                      <a:pt x="84" y="57"/>
                      <a:pt x="83" y="57"/>
                    </a:cubicBezTo>
                    <a:cubicBezTo>
                      <a:pt x="82" y="57"/>
                      <a:pt x="83" y="56"/>
                      <a:pt x="84" y="56"/>
                    </a:cubicBezTo>
                    <a:cubicBezTo>
                      <a:pt x="84" y="55"/>
                      <a:pt x="84" y="55"/>
                      <a:pt x="84" y="54"/>
                    </a:cubicBezTo>
                    <a:cubicBezTo>
                      <a:pt x="84" y="54"/>
                      <a:pt x="84" y="53"/>
                      <a:pt x="83" y="53"/>
                    </a:cubicBezTo>
                    <a:cubicBezTo>
                      <a:pt x="83" y="52"/>
                      <a:pt x="82" y="52"/>
                      <a:pt x="81" y="51"/>
                    </a:cubicBezTo>
                    <a:cubicBezTo>
                      <a:pt x="81" y="51"/>
                      <a:pt x="81" y="50"/>
                      <a:pt x="81" y="50"/>
                    </a:cubicBezTo>
                    <a:cubicBezTo>
                      <a:pt x="81" y="50"/>
                      <a:pt x="81" y="49"/>
                      <a:pt x="81" y="49"/>
                    </a:cubicBezTo>
                    <a:cubicBezTo>
                      <a:pt x="81" y="49"/>
                      <a:pt x="80" y="49"/>
                      <a:pt x="80" y="49"/>
                    </a:cubicBezTo>
                    <a:cubicBezTo>
                      <a:pt x="79" y="49"/>
                      <a:pt x="78" y="49"/>
                      <a:pt x="78" y="48"/>
                    </a:cubicBezTo>
                    <a:cubicBezTo>
                      <a:pt x="78" y="48"/>
                      <a:pt x="77" y="48"/>
                      <a:pt x="77" y="47"/>
                    </a:cubicBezTo>
                    <a:cubicBezTo>
                      <a:pt x="77" y="47"/>
                      <a:pt x="77" y="46"/>
                      <a:pt x="76" y="46"/>
                    </a:cubicBezTo>
                    <a:cubicBezTo>
                      <a:pt x="76" y="45"/>
                      <a:pt x="75" y="45"/>
                      <a:pt x="75" y="44"/>
                    </a:cubicBezTo>
                    <a:cubicBezTo>
                      <a:pt x="75" y="44"/>
                      <a:pt x="74" y="44"/>
                      <a:pt x="74" y="43"/>
                    </a:cubicBezTo>
                    <a:cubicBezTo>
                      <a:pt x="74" y="42"/>
                      <a:pt x="74" y="41"/>
                      <a:pt x="74" y="40"/>
                    </a:cubicBezTo>
                    <a:cubicBezTo>
                      <a:pt x="73" y="38"/>
                      <a:pt x="74" y="37"/>
                      <a:pt x="74" y="36"/>
                    </a:cubicBezTo>
                    <a:cubicBezTo>
                      <a:pt x="74" y="35"/>
                      <a:pt x="73" y="34"/>
                      <a:pt x="73" y="34"/>
                    </a:cubicBezTo>
                    <a:cubicBezTo>
                      <a:pt x="73" y="33"/>
                      <a:pt x="72" y="33"/>
                      <a:pt x="72" y="33"/>
                    </a:cubicBezTo>
                    <a:cubicBezTo>
                      <a:pt x="71" y="32"/>
                      <a:pt x="71" y="32"/>
                      <a:pt x="70" y="31"/>
                    </a:cubicBezTo>
                    <a:cubicBezTo>
                      <a:pt x="70" y="31"/>
                      <a:pt x="69" y="31"/>
                      <a:pt x="69" y="30"/>
                    </a:cubicBezTo>
                    <a:cubicBezTo>
                      <a:pt x="68" y="30"/>
                      <a:pt x="68" y="29"/>
                      <a:pt x="67" y="29"/>
                    </a:cubicBezTo>
                    <a:cubicBezTo>
                      <a:pt x="67" y="28"/>
                      <a:pt x="67" y="28"/>
                      <a:pt x="67" y="28"/>
                    </a:cubicBezTo>
                    <a:cubicBezTo>
                      <a:pt x="67" y="27"/>
                      <a:pt x="66" y="27"/>
                      <a:pt x="66" y="26"/>
                    </a:cubicBezTo>
                    <a:cubicBezTo>
                      <a:pt x="65" y="26"/>
                      <a:pt x="65" y="25"/>
                      <a:pt x="65" y="25"/>
                    </a:cubicBezTo>
                    <a:cubicBezTo>
                      <a:pt x="65" y="24"/>
                      <a:pt x="64" y="24"/>
                      <a:pt x="64" y="24"/>
                    </a:cubicBezTo>
                    <a:cubicBezTo>
                      <a:pt x="63" y="24"/>
                      <a:pt x="63" y="24"/>
                      <a:pt x="63" y="24"/>
                    </a:cubicBezTo>
                    <a:cubicBezTo>
                      <a:pt x="62" y="24"/>
                      <a:pt x="62" y="24"/>
                      <a:pt x="61" y="24"/>
                    </a:cubicBezTo>
                    <a:cubicBezTo>
                      <a:pt x="61" y="24"/>
                      <a:pt x="60" y="23"/>
                      <a:pt x="60" y="23"/>
                    </a:cubicBezTo>
                    <a:cubicBezTo>
                      <a:pt x="59" y="23"/>
                      <a:pt x="58" y="22"/>
                      <a:pt x="57" y="23"/>
                    </a:cubicBezTo>
                    <a:cubicBezTo>
                      <a:pt x="57" y="24"/>
                      <a:pt x="57" y="24"/>
                      <a:pt x="57" y="24"/>
                    </a:cubicBezTo>
                    <a:cubicBezTo>
                      <a:pt x="58" y="24"/>
                      <a:pt x="57" y="24"/>
                      <a:pt x="57" y="25"/>
                    </a:cubicBezTo>
                    <a:cubicBezTo>
                      <a:pt x="56" y="25"/>
                      <a:pt x="57" y="26"/>
                      <a:pt x="56" y="26"/>
                    </a:cubicBezTo>
                    <a:cubicBezTo>
                      <a:pt x="55" y="26"/>
                      <a:pt x="56" y="27"/>
                      <a:pt x="56" y="27"/>
                    </a:cubicBezTo>
                    <a:cubicBezTo>
                      <a:pt x="56" y="28"/>
                      <a:pt x="55" y="27"/>
                      <a:pt x="55" y="27"/>
                    </a:cubicBezTo>
                    <a:cubicBezTo>
                      <a:pt x="54" y="27"/>
                      <a:pt x="54" y="28"/>
                      <a:pt x="54" y="28"/>
                    </a:cubicBezTo>
                    <a:cubicBezTo>
                      <a:pt x="53" y="28"/>
                      <a:pt x="53" y="29"/>
                      <a:pt x="52" y="29"/>
                    </a:cubicBezTo>
                    <a:cubicBezTo>
                      <a:pt x="52" y="29"/>
                      <a:pt x="53" y="29"/>
                      <a:pt x="52" y="30"/>
                    </a:cubicBezTo>
                    <a:cubicBezTo>
                      <a:pt x="52" y="30"/>
                      <a:pt x="52" y="29"/>
                      <a:pt x="52" y="29"/>
                    </a:cubicBezTo>
                    <a:cubicBezTo>
                      <a:pt x="52" y="27"/>
                      <a:pt x="50" y="28"/>
                      <a:pt x="50" y="28"/>
                    </a:cubicBezTo>
                    <a:cubicBezTo>
                      <a:pt x="49" y="27"/>
                      <a:pt x="48" y="27"/>
                      <a:pt x="47" y="26"/>
                    </a:cubicBezTo>
                    <a:cubicBezTo>
                      <a:pt x="47" y="25"/>
                      <a:pt x="46" y="25"/>
                      <a:pt x="46" y="26"/>
                    </a:cubicBezTo>
                    <a:cubicBezTo>
                      <a:pt x="45" y="27"/>
                      <a:pt x="45" y="27"/>
                      <a:pt x="44" y="27"/>
                    </a:cubicBezTo>
                    <a:cubicBezTo>
                      <a:pt x="43" y="27"/>
                      <a:pt x="43" y="28"/>
                      <a:pt x="43" y="28"/>
                    </a:cubicBezTo>
                    <a:cubicBezTo>
                      <a:pt x="43" y="28"/>
                      <a:pt x="42" y="29"/>
                      <a:pt x="42" y="29"/>
                    </a:cubicBezTo>
                    <a:cubicBezTo>
                      <a:pt x="42" y="29"/>
                      <a:pt x="42" y="29"/>
                      <a:pt x="42" y="30"/>
                    </a:cubicBezTo>
                    <a:cubicBezTo>
                      <a:pt x="42" y="30"/>
                      <a:pt x="41" y="30"/>
                      <a:pt x="41" y="30"/>
                    </a:cubicBezTo>
                    <a:cubicBezTo>
                      <a:pt x="41" y="30"/>
                      <a:pt x="41" y="30"/>
                      <a:pt x="40" y="30"/>
                    </a:cubicBezTo>
                    <a:cubicBezTo>
                      <a:pt x="40" y="30"/>
                      <a:pt x="41" y="31"/>
                      <a:pt x="40" y="31"/>
                    </a:cubicBezTo>
                    <a:cubicBezTo>
                      <a:pt x="40" y="31"/>
                      <a:pt x="40" y="31"/>
                      <a:pt x="40" y="31"/>
                    </a:cubicBezTo>
                    <a:cubicBezTo>
                      <a:pt x="39" y="32"/>
                      <a:pt x="39" y="33"/>
                      <a:pt x="38" y="33"/>
                    </a:cubicBezTo>
                    <a:cubicBezTo>
                      <a:pt x="38" y="33"/>
                      <a:pt x="37" y="32"/>
                      <a:pt x="37" y="32"/>
                    </a:cubicBezTo>
                    <a:cubicBezTo>
                      <a:pt x="35" y="32"/>
                      <a:pt x="36" y="32"/>
                      <a:pt x="36" y="31"/>
                    </a:cubicBezTo>
                    <a:cubicBezTo>
                      <a:pt x="36" y="30"/>
                      <a:pt x="36" y="30"/>
                      <a:pt x="36" y="29"/>
                    </a:cubicBezTo>
                    <a:cubicBezTo>
                      <a:pt x="36" y="29"/>
                      <a:pt x="37" y="29"/>
                      <a:pt x="36" y="29"/>
                    </a:cubicBezTo>
                    <a:cubicBezTo>
                      <a:pt x="36" y="29"/>
                      <a:pt x="37" y="28"/>
                      <a:pt x="37" y="28"/>
                    </a:cubicBezTo>
                    <a:cubicBezTo>
                      <a:pt x="37" y="28"/>
                      <a:pt x="37" y="28"/>
                      <a:pt x="37" y="27"/>
                    </a:cubicBezTo>
                    <a:cubicBezTo>
                      <a:pt x="38" y="27"/>
                      <a:pt x="38" y="27"/>
                      <a:pt x="38" y="26"/>
                    </a:cubicBezTo>
                    <a:cubicBezTo>
                      <a:pt x="37" y="26"/>
                      <a:pt x="38" y="26"/>
                      <a:pt x="38" y="25"/>
                    </a:cubicBezTo>
                    <a:cubicBezTo>
                      <a:pt x="38" y="25"/>
                      <a:pt x="37" y="25"/>
                      <a:pt x="37" y="25"/>
                    </a:cubicBezTo>
                    <a:cubicBezTo>
                      <a:pt x="37" y="24"/>
                      <a:pt x="37" y="24"/>
                      <a:pt x="37" y="23"/>
                    </a:cubicBezTo>
                    <a:cubicBezTo>
                      <a:pt x="36" y="23"/>
                      <a:pt x="36" y="23"/>
                      <a:pt x="36" y="22"/>
                    </a:cubicBezTo>
                    <a:cubicBezTo>
                      <a:pt x="36" y="22"/>
                      <a:pt x="37" y="21"/>
                      <a:pt x="37" y="21"/>
                    </a:cubicBezTo>
                    <a:cubicBezTo>
                      <a:pt x="37" y="20"/>
                      <a:pt x="38" y="20"/>
                      <a:pt x="37" y="20"/>
                    </a:cubicBezTo>
                    <a:cubicBezTo>
                      <a:pt x="37" y="19"/>
                      <a:pt x="37" y="18"/>
                      <a:pt x="37" y="17"/>
                    </a:cubicBezTo>
                    <a:cubicBezTo>
                      <a:pt x="38" y="17"/>
                      <a:pt x="38" y="16"/>
                      <a:pt x="38" y="16"/>
                    </a:cubicBezTo>
                    <a:cubicBezTo>
                      <a:pt x="37" y="15"/>
                      <a:pt x="37" y="15"/>
                      <a:pt x="37" y="14"/>
                    </a:cubicBezTo>
                    <a:cubicBezTo>
                      <a:pt x="37" y="14"/>
                      <a:pt x="37" y="13"/>
                      <a:pt x="36" y="13"/>
                    </a:cubicBezTo>
                    <a:cubicBezTo>
                      <a:pt x="36" y="12"/>
                      <a:pt x="36" y="12"/>
                      <a:pt x="36" y="12"/>
                    </a:cubicBezTo>
                    <a:cubicBezTo>
                      <a:pt x="36" y="11"/>
                      <a:pt x="36" y="11"/>
                      <a:pt x="36" y="11"/>
                    </a:cubicBezTo>
                    <a:cubicBezTo>
                      <a:pt x="37" y="11"/>
                      <a:pt x="37" y="10"/>
                      <a:pt x="36" y="10"/>
                    </a:cubicBezTo>
                    <a:cubicBezTo>
                      <a:pt x="36" y="10"/>
                      <a:pt x="35" y="10"/>
                      <a:pt x="35" y="10"/>
                    </a:cubicBezTo>
                    <a:cubicBezTo>
                      <a:pt x="34" y="10"/>
                      <a:pt x="34" y="10"/>
                      <a:pt x="33" y="10"/>
                    </a:cubicBezTo>
                    <a:cubicBezTo>
                      <a:pt x="32" y="10"/>
                      <a:pt x="32" y="11"/>
                      <a:pt x="32" y="11"/>
                    </a:cubicBezTo>
                    <a:cubicBezTo>
                      <a:pt x="31" y="11"/>
                      <a:pt x="31" y="10"/>
                      <a:pt x="30" y="10"/>
                    </a:cubicBezTo>
                    <a:cubicBezTo>
                      <a:pt x="30" y="10"/>
                      <a:pt x="30" y="11"/>
                      <a:pt x="30" y="11"/>
                    </a:cubicBezTo>
                    <a:cubicBezTo>
                      <a:pt x="30" y="11"/>
                      <a:pt x="30" y="11"/>
                      <a:pt x="30" y="11"/>
                    </a:cubicBezTo>
                    <a:cubicBezTo>
                      <a:pt x="29" y="11"/>
                      <a:pt x="29" y="10"/>
                      <a:pt x="28" y="10"/>
                    </a:cubicBezTo>
                    <a:cubicBezTo>
                      <a:pt x="28" y="9"/>
                      <a:pt x="28" y="8"/>
                      <a:pt x="28" y="7"/>
                    </a:cubicBezTo>
                    <a:cubicBezTo>
                      <a:pt x="29" y="7"/>
                      <a:pt x="29" y="6"/>
                      <a:pt x="29" y="6"/>
                    </a:cubicBezTo>
                    <a:cubicBezTo>
                      <a:pt x="29" y="5"/>
                      <a:pt x="29" y="4"/>
                      <a:pt x="29" y="4"/>
                    </a:cubicBezTo>
                    <a:cubicBezTo>
                      <a:pt x="29" y="4"/>
                      <a:pt x="28" y="4"/>
                      <a:pt x="28" y="3"/>
                    </a:cubicBezTo>
                    <a:cubicBezTo>
                      <a:pt x="28" y="3"/>
                      <a:pt x="27" y="3"/>
                      <a:pt x="27" y="2"/>
                    </a:cubicBezTo>
                    <a:cubicBezTo>
                      <a:pt x="26" y="1"/>
                      <a:pt x="26" y="1"/>
                      <a:pt x="26" y="1"/>
                    </a:cubicBezTo>
                    <a:cubicBezTo>
                      <a:pt x="25" y="1"/>
                      <a:pt x="25" y="2"/>
                      <a:pt x="25" y="2"/>
                    </a:cubicBezTo>
                    <a:cubicBezTo>
                      <a:pt x="25" y="2"/>
                      <a:pt x="25" y="2"/>
                      <a:pt x="25" y="2"/>
                    </a:cubicBezTo>
                    <a:cubicBezTo>
                      <a:pt x="25" y="3"/>
                      <a:pt x="25" y="3"/>
                      <a:pt x="25" y="3"/>
                    </a:cubicBezTo>
                    <a:cubicBezTo>
                      <a:pt x="25" y="3"/>
                      <a:pt x="24" y="3"/>
                      <a:pt x="24" y="3"/>
                    </a:cubicBezTo>
                    <a:cubicBezTo>
                      <a:pt x="24" y="2"/>
                      <a:pt x="24" y="2"/>
                      <a:pt x="24" y="1"/>
                    </a:cubicBezTo>
                    <a:cubicBezTo>
                      <a:pt x="23" y="1"/>
                      <a:pt x="23" y="1"/>
                      <a:pt x="23" y="1"/>
                    </a:cubicBezTo>
                    <a:cubicBezTo>
                      <a:pt x="23" y="1"/>
                      <a:pt x="23" y="0"/>
                      <a:pt x="22" y="0"/>
                    </a:cubicBezTo>
                    <a:cubicBezTo>
                      <a:pt x="21" y="1"/>
                      <a:pt x="21" y="3"/>
                      <a:pt x="20" y="2"/>
                    </a:cubicBezTo>
                    <a:cubicBezTo>
                      <a:pt x="20" y="2"/>
                      <a:pt x="18" y="2"/>
                      <a:pt x="18" y="1"/>
                    </a:cubicBezTo>
                    <a:cubicBezTo>
                      <a:pt x="18" y="2"/>
                      <a:pt x="20" y="3"/>
                      <a:pt x="19" y="4"/>
                    </a:cubicBezTo>
                    <a:cubicBezTo>
                      <a:pt x="18" y="4"/>
                      <a:pt x="18" y="5"/>
                      <a:pt x="17" y="5"/>
                    </a:cubicBezTo>
                    <a:cubicBezTo>
                      <a:pt x="17" y="5"/>
                      <a:pt x="16" y="4"/>
                      <a:pt x="16" y="4"/>
                    </a:cubicBezTo>
                    <a:cubicBezTo>
                      <a:pt x="15" y="4"/>
                      <a:pt x="14" y="5"/>
                      <a:pt x="15" y="6"/>
                    </a:cubicBezTo>
                    <a:cubicBezTo>
                      <a:pt x="15" y="6"/>
                      <a:pt x="15" y="8"/>
                      <a:pt x="14" y="8"/>
                    </a:cubicBezTo>
                    <a:cubicBezTo>
                      <a:pt x="14" y="8"/>
                      <a:pt x="14" y="8"/>
                      <a:pt x="13" y="8"/>
                    </a:cubicBezTo>
                    <a:cubicBezTo>
                      <a:pt x="13" y="7"/>
                      <a:pt x="12" y="8"/>
                      <a:pt x="12" y="8"/>
                    </a:cubicBezTo>
                    <a:cubicBezTo>
                      <a:pt x="11" y="8"/>
                      <a:pt x="11" y="8"/>
                      <a:pt x="11" y="9"/>
                    </a:cubicBezTo>
                    <a:cubicBezTo>
                      <a:pt x="10" y="9"/>
                      <a:pt x="10" y="9"/>
                      <a:pt x="10" y="9"/>
                    </a:cubicBezTo>
                    <a:cubicBezTo>
                      <a:pt x="9" y="9"/>
                      <a:pt x="9" y="9"/>
                      <a:pt x="8" y="9"/>
                    </a:cubicBezTo>
                    <a:cubicBezTo>
                      <a:pt x="8" y="9"/>
                      <a:pt x="8" y="9"/>
                      <a:pt x="7" y="9"/>
                    </a:cubicBezTo>
                    <a:cubicBezTo>
                      <a:pt x="7" y="8"/>
                      <a:pt x="6" y="8"/>
                      <a:pt x="6" y="8"/>
                    </a:cubicBezTo>
                    <a:cubicBezTo>
                      <a:pt x="5" y="7"/>
                      <a:pt x="5" y="9"/>
                      <a:pt x="5" y="9"/>
                    </a:cubicBezTo>
                    <a:cubicBezTo>
                      <a:pt x="5" y="10"/>
                      <a:pt x="4" y="10"/>
                      <a:pt x="4" y="10"/>
                    </a:cubicBezTo>
                    <a:cubicBezTo>
                      <a:pt x="4" y="10"/>
                      <a:pt x="4" y="11"/>
                      <a:pt x="4" y="11"/>
                    </a:cubicBezTo>
                    <a:cubicBezTo>
                      <a:pt x="4" y="12"/>
                      <a:pt x="3" y="12"/>
                      <a:pt x="4" y="13"/>
                    </a:cubicBezTo>
                    <a:cubicBezTo>
                      <a:pt x="4" y="13"/>
                      <a:pt x="4" y="13"/>
                      <a:pt x="4" y="13"/>
                    </a:cubicBezTo>
                    <a:cubicBezTo>
                      <a:pt x="4" y="13"/>
                      <a:pt x="4" y="13"/>
                      <a:pt x="4" y="14"/>
                    </a:cubicBezTo>
                    <a:cubicBezTo>
                      <a:pt x="4" y="15"/>
                      <a:pt x="4" y="15"/>
                      <a:pt x="4" y="16"/>
                    </a:cubicBezTo>
                    <a:cubicBezTo>
                      <a:pt x="4" y="16"/>
                      <a:pt x="3" y="17"/>
                      <a:pt x="3" y="17"/>
                    </a:cubicBezTo>
                    <a:cubicBezTo>
                      <a:pt x="3" y="17"/>
                      <a:pt x="4" y="18"/>
                      <a:pt x="4" y="18"/>
                    </a:cubicBezTo>
                    <a:cubicBezTo>
                      <a:pt x="4" y="18"/>
                      <a:pt x="4" y="19"/>
                      <a:pt x="4" y="20"/>
                    </a:cubicBezTo>
                    <a:cubicBezTo>
                      <a:pt x="4" y="20"/>
                      <a:pt x="4" y="20"/>
                      <a:pt x="4" y="21"/>
                    </a:cubicBezTo>
                    <a:cubicBezTo>
                      <a:pt x="5" y="21"/>
                      <a:pt x="4" y="21"/>
                      <a:pt x="4" y="21"/>
                    </a:cubicBezTo>
                    <a:cubicBezTo>
                      <a:pt x="3" y="21"/>
                      <a:pt x="3" y="22"/>
                      <a:pt x="2" y="22"/>
                    </a:cubicBezTo>
                    <a:cubicBezTo>
                      <a:pt x="2" y="22"/>
                      <a:pt x="1" y="22"/>
                      <a:pt x="0" y="21"/>
                    </a:cubicBezTo>
                    <a:cubicBezTo>
                      <a:pt x="0" y="22"/>
                      <a:pt x="1" y="23"/>
                      <a:pt x="2" y="23"/>
                    </a:cubicBezTo>
                    <a:cubicBezTo>
                      <a:pt x="2" y="24"/>
                      <a:pt x="2" y="25"/>
                      <a:pt x="3" y="24"/>
                    </a:cubicBezTo>
                    <a:cubicBezTo>
                      <a:pt x="3" y="24"/>
                      <a:pt x="3" y="24"/>
                      <a:pt x="3" y="24"/>
                    </a:cubicBezTo>
                    <a:cubicBezTo>
                      <a:pt x="4" y="24"/>
                      <a:pt x="3" y="25"/>
                      <a:pt x="3" y="25"/>
                    </a:cubicBezTo>
                    <a:cubicBezTo>
                      <a:pt x="4" y="25"/>
                      <a:pt x="4" y="26"/>
                      <a:pt x="4" y="26"/>
                    </a:cubicBezTo>
                    <a:cubicBezTo>
                      <a:pt x="4" y="26"/>
                      <a:pt x="4" y="27"/>
                      <a:pt x="5" y="27"/>
                    </a:cubicBezTo>
                    <a:cubicBezTo>
                      <a:pt x="5" y="27"/>
                      <a:pt x="5" y="28"/>
                      <a:pt x="5" y="28"/>
                    </a:cubicBezTo>
                    <a:cubicBezTo>
                      <a:pt x="5" y="28"/>
                      <a:pt x="4" y="29"/>
                      <a:pt x="5" y="29"/>
                    </a:cubicBezTo>
                    <a:cubicBezTo>
                      <a:pt x="5" y="29"/>
                      <a:pt x="5" y="30"/>
                      <a:pt x="5" y="30"/>
                    </a:cubicBezTo>
                    <a:cubicBezTo>
                      <a:pt x="6" y="31"/>
                      <a:pt x="6" y="31"/>
                      <a:pt x="6" y="31"/>
                    </a:cubicBezTo>
                    <a:cubicBezTo>
                      <a:pt x="7" y="32"/>
                      <a:pt x="8" y="32"/>
                      <a:pt x="8" y="33"/>
                    </a:cubicBezTo>
                    <a:cubicBezTo>
                      <a:pt x="9" y="34"/>
                      <a:pt x="9" y="35"/>
                      <a:pt x="10" y="35"/>
                    </a:cubicBezTo>
                    <a:cubicBezTo>
                      <a:pt x="11" y="36"/>
                      <a:pt x="11" y="36"/>
                      <a:pt x="12" y="37"/>
                    </a:cubicBezTo>
                    <a:cubicBezTo>
                      <a:pt x="12" y="38"/>
                      <a:pt x="13" y="38"/>
                      <a:pt x="13" y="38"/>
                    </a:cubicBezTo>
                    <a:cubicBezTo>
                      <a:pt x="13" y="39"/>
                      <a:pt x="14" y="39"/>
                      <a:pt x="14" y="40"/>
                    </a:cubicBezTo>
                    <a:cubicBezTo>
                      <a:pt x="14" y="40"/>
                      <a:pt x="14" y="40"/>
                      <a:pt x="14" y="40"/>
                    </a:cubicBezTo>
                    <a:cubicBezTo>
                      <a:pt x="14" y="41"/>
                      <a:pt x="13" y="41"/>
                      <a:pt x="14" y="42"/>
                    </a:cubicBezTo>
                    <a:cubicBezTo>
                      <a:pt x="14" y="42"/>
                      <a:pt x="14" y="42"/>
                      <a:pt x="14" y="42"/>
                    </a:cubicBezTo>
                    <a:cubicBezTo>
                      <a:pt x="15" y="43"/>
                      <a:pt x="15" y="43"/>
                      <a:pt x="15" y="44"/>
                    </a:cubicBezTo>
                    <a:cubicBezTo>
                      <a:pt x="15" y="44"/>
                      <a:pt x="16" y="45"/>
                      <a:pt x="16" y="46"/>
                    </a:cubicBezTo>
                    <a:cubicBezTo>
                      <a:pt x="17" y="48"/>
                      <a:pt x="17" y="44"/>
                      <a:pt x="18" y="44"/>
                    </a:cubicBezTo>
                    <a:cubicBezTo>
                      <a:pt x="18" y="45"/>
                      <a:pt x="18" y="45"/>
                      <a:pt x="18" y="45"/>
                    </a:cubicBezTo>
                    <a:cubicBezTo>
                      <a:pt x="18" y="46"/>
                      <a:pt x="19" y="46"/>
                      <a:pt x="18" y="47"/>
                    </a:cubicBezTo>
                    <a:cubicBezTo>
                      <a:pt x="18" y="47"/>
                      <a:pt x="18" y="47"/>
                      <a:pt x="18" y="47"/>
                    </a:cubicBezTo>
                    <a:cubicBezTo>
                      <a:pt x="18" y="47"/>
                      <a:pt x="18" y="48"/>
                      <a:pt x="18" y="48"/>
                    </a:cubicBezTo>
                    <a:cubicBezTo>
                      <a:pt x="18" y="48"/>
                      <a:pt x="18" y="48"/>
                      <a:pt x="17" y="48"/>
                    </a:cubicBezTo>
                    <a:cubicBezTo>
                      <a:pt x="16" y="48"/>
                      <a:pt x="17" y="49"/>
                      <a:pt x="16" y="49"/>
                    </a:cubicBezTo>
                    <a:cubicBezTo>
                      <a:pt x="15" y="49"/>
                      <a:pt x="16" y="49"/>
                      <a:pt x="16" y="50"/>
                    </a:cubicBezTo>
                    <a:cubicBezTo>
                      <a:pt x="16" y="50"/>
                      <a:pt x="16" y="51"/>
                      <a:pt x="16" y="51"/>
                    </a:cubicBezTo>
                    <a:cubicBezTo>
                      <a:pt x="16" y="52"/>
                      <a:pt x="16" y="52"/>
                      <a:pt x="16" y="53"/>
                    </a:cubicBezTo>
                    <a:cubicBezTo>
                      <a:pt x="16" y="54"/>
                      <a:pt x="16" y="55"/>
                      <a:pt x="16" y="56"/>
                    </a:cubicBezTo>
                    <a:cubicBezTo>
                      <a:pt x="16" y="56"/>
                      <a:pt x="16" y="57"/>
                      <a:pt x="16" y="57"/>
                    </a:cubicBezTo>
                    <a:cubicBezTo>
                      <a:pt x="16" y="57"/>
                      <a:pt x="16" y="56"/>
                      <a:pt x="16" y="56"/>
                    </a:cubicBezTo>
                    <a:cubicBezTo>
                      <a:pt x="15" y="56"/>
                      <a:pt x="15" y="57"/>
                      <a:pt x="15" y="57"/>
                    </a:cubicBezTo>
                    <a:cubicBezTo>
                      <a:pt x="15" y="57"/>
                      <a:pt x="14" y="57"/>
                      <a:pt x="14" y="57"/>
                    </a:cubicBezTo>
                    <a:cubicBezTo>
                      <a:pt x="14" y="58"/>
                      <a:pt x="13" y="58"/>
                      <a:pt x="13" y="58"/>
                    </a:cubicBezTo>
                    <a:cubicBezTo>
                      <a:pt x="13" y="58"/>
                      <a:pt x="13" y="59"/>
                      <a:pt x="13" y="59"/>
                    </a:cubicBezTo>
                    <a:cubicBezTo>
                      <a:pt x="13" y="59"/>
                      <a:pt x="13" y="60"/>
                      <a:pt x="13" y="60"/>
                    </a:cubicBezTo>
                    <a:cubicBezTo>
                      <a:pt x="13" y="60"/>
                      <a:pt x="13" y="60"/>
                      <a:pt x="13" y="61"/>
                    </a:cubicBezTo>
                    <a:cubicBezTo>
                      <a:pt x="14" y="62"/>
                      <a:pt x="14" y="62"/>
                      <a:pt x="14" y="63"/>
                    </a:cubicBezTo>
                    <a:cubicBezTo>
                      <a:pt x="15" y="64"/>
                      <a:pt x="16" y="65"/>
                      <a:pt x="17" y="66"/>
                    </a:cubicBezTo>
                    <a:cubicBezTo>
                      <a:pt x="17" y="67"/>
                      <a:pt x="18" y="68"/>
                      <a:pt x="19" y="68"/>
                    </a:cubicBezTo>
                    <a:cubicBezTo>
                      <a:pt x="19" y="69"/>
                      <a:pt x="19" y="69"/>
                      <a:pt x="20" y="69"/>
                    </a:cubicBezTo>
                    <a:cubicBezTo>
                      <a:pt x="20" y="70"/>
                      <a:pt x="21" y="70"/>
                      <a:pt x="21" y="70"/>
                    </a:cubicBezTo>
                    <a:cubicBezTo>
                      <a:pt x="22" y="71"/>
                      <a:pt x="22" y="72"/>
                      <a:pt x="22" y="72"/>
                    </a:cubicBezTo>
                    <a:cubicBezTo>
                      <a:pt x="23" y="72"/>
                      <a:pt x="23" y="72"/>
                      <a:pt x="23" y="73"/>
                    </a:cubicBezTo>
                    <a:cubicBezTo>
                      <a:pt x="23" y="73"/>
                      <a:pt x="23" y="73"/>
                      <a:pt x="23" y="73"/>
                    </a:cubicBezTo>
                    <a:cubicBezTo>
                      <a:pt x="24" y="74"/>
                      <a:pt x="24" y="75"/>
                      <a:pt x="24" y="76"/>
                    </a:cubicBezTo>
                    <a:cubicBezTo>
                      <a:pt x="24" y="76"/>
                      <a:pt x="24" y="77"/>
                      <a:pt x="25" y="78"/>
                    </a:cubicBezTo>
                    <a:cubicBezTo>
                      <a:pt x="25" y="78"/>
                      <a:pt x="24" y="79"/>
                      <a:pt x="25" y="80"/>
                    </a:cubicBezTo>
                    <a:cubicBezTo>
                      <a:pt x="25" y="80"/>
                      <a:pt x="24" y="80"/>
                      <a:pt x="24" y="81"/>
                    </a:cubicBezTo>
                    <a:cubicBezTo>
                      <a:pt x="24" y="81"/>
                      <a:pt x="24" y="81"/>
                      <a:pt x="24" y="82"/>
                    </a:cubicBezTo>
                    <a:cubicBezTo>
                      <a:pt x="24" y="82"/>
                      <a:pt x="24" y="82"/>
                      <a:pt x="25" y="82"/>
                    </a:cubicBezTo>
                    <a:cubicBezTo>
                      <a:pt x="25" y="83"/>
                      <a:pt x="25" y="84"/>
                      <a:pt x="25" y="84"/>
                    </a:cubicBezTo>
                    <a:cubicBezTo>
                      <a:pt x="25" y="85"/>
                      <a:pt x="26" y="85"/>
                      <a:pt x="26" y="86"/>
                    </a:cubicBezTo>
                    <a:cubicBezTo>
                      <a:pt x="26" y="86"/>
                      <a:pt x="28" y="87"/>
                      <a:pt x="28" y="87"/>
                    </a:cubicBezTo>
                    <a:cubicBezTo>
                      <a:pt x="27" y="88"/>
                      <a:pt x="28" y="89"/>
                      <a:pt x="28" y="90"/>
                    </a:cubicBezTo>
                    <a:cubicBezTo>
                      <a:pt x="28" y="90"/>
                      <a:pt x="28" y="91"/>
                      <a:pt x="28" y="91"/>
                    </a:cubicBezTo>
                    <a:cubicBezTo>
                      <a:pt x="28" y="92"/>
                      <a:pt x="28" y="92"/>
                      <a:pt x="29" y="92"/>
                    </a:cubicBezTo>
                    <a:cubicBezTo>
                      <a:pt x="29" y="92"/>
                      <a:pt x="29" y="92"/>
                      <a:pt x="29" y="92"/>
                    </a:cubicBezTo>
                    <a:cubicBezTo>
                      <a:pt x="29" y="93"/>
                      <a:pt x="29" y="93"/>
                      <a:pt x="29" y="93"/>
                    </a:cubicBezTo>
                    <a:cubicBezTo>
                      <a:pt x="30" y="94"/>
                      <a:pt x="29" y="95"/>
                      <a:pt x="30" y="95"/>
                    </a:cubicBezTo>
                    <a:cubicBezTo>
                      <a:pt x="31" y="95"/>
                      <a:pt x="30" y="96"/>
                      <a:pt x="30" y="97"/>
                    </a:cubicBezTo>
                    <a:cubicBezTo>
                      <a:pt x="30" y="97"/>
                      <a:pt x="29" y="97"/>
                      <a:pt x="29" y="97"/>
                    </a:cubicBezTo>
                    <a:cubicBezTo>
                      <a:pt x="29" y="98"/>
                      <a:pt x="29" y="98"/>
                      <a:pt x="29" y="98"/>
                    </a:cubicBezTo>
                    <a:cubicBezTo>
                      <a:pt x="29" y="99"/>
                      <a:pt x="29" y="99"/>
                      <a:pt x="28" y="99"/>
                    </a:cubicBezTo>
                    <a:cubicBezTo>
                      <a:pt x="28" y="100"/>
                      <a:pt x="28" y="100"/>
                      <a:pt x="28" y="101"/>
                    </a:cubicBezTo>
                    <a:cubicBezTo>
                      <a:pt x="28" y="101"/>
                      <a:pt x="27" y="102"/>
                      <a:pt x="27" y="103"/>
                    </a:cubicBezTo>
                    <a:cubicBezTo>
                      <a:pt x="27" y="103"/>
                      <a:pt x="26" y="104"/>
                      <a:pt x="26" y="104"/>
                    </a:cubicBezTo>
                    <a:cubicBezTo>
                      <a:pt x="26" y="104"/>
                      <a:pt x="26" y="105"/>
                      <a:pt x="25" y="105"/>
                    </a:cubicBezTo>
                    <a:cubicBezTo>
                      <a:pt x="25" y="105"/>
                      <a:pt x="25" y="105"/>
                      <a:pt x="25" y="105"/>
                    </a:cubicBezTo>
                    <a:cubicBezTo>
                      <a:pt x="25" y="105"/>
                      <a:pt x="25" y="106"/>
                      <a:pt x="25" y="106"/>
                    </a:cubicBezTo>
                    <a:cubicBezTo>
                      <a:pt x="24" y="106"/>
                      <a:pt x="24" y="106"/>
                      <a:pt x="24" y="107"/>
                    </a:cubicBezTo>
                    <a:cubicBezTo>
                      <a:pt x="23" y="107"/>
                      <a:pt x="23" y="108"/>
                      <a:pt x="23" y="109"/>
                    </a:cubicBezTo>
                    <a:cubicBezTo>
                      <a:pt x="23" y="109"/>
                      <a:pt x="23" y="110"/>
                      <a:pt x="23" y="110"/>
                    </a:cubicBezTo>
                    <a:cubicBezTo>
                      <a:pt x="23" y="111"/>
                      <a:pt x="23" y="112"/>
                      <a:pt x="23" y="113"/>
                    </a:cubicBezTo>
                    <a:cubicBezTo>
                      <a:pt x="22" y="114"/>
                      <a:pt x="22" y="114"/>
                      <a:pt x="22" y="115"/>
                    </a:cubicBezTo>
                    <a:cubicBezTo>
                      <a:pt x="22" y="115"/>
                      <a:pt x="22" y="116"/>
                      <a:pt x="22" y="116"/>
                    </a:cubicBezTo>
                    <a:cubicBezTo>
                      <a:pt x="22" y="116"/>
                      <a:pt x="21" y="117"/>
                      <a:pt x="21" y="117"/>
                    </a:cubicBezTo>
                    <a:cubicBezTo>
                      <a:pt x="21" y="117"/>
                      <a:pt x="21" y="118"/>
                      <a:pt x="22" y="117"/>
                    </a:cubicBezTo>
                    <a:cubicBezTo>
                      <a:pt x="21" y="118"/>
                      <a:pt x="21" y="118"/>
                      <a:pt x="21" y="118"/>
                    </a:cubicBezTo>
                    <a:cubicBezTo>
                      <a:pt x="22" y="118"/>
                      <a:pt x="21" y="119"/>
                      <a:pt x="21" y="119"/>
                    </a:cubicBezTo>
                    <a:cubicBezTo>
                      <a:pt x="21" y="119"/>
                      <a:pt x="20" y="119"/>
                      <a:pt x="21" y="120"/>
                    </a:cubicBezTo>
                    <a:cubicBezTo>
                      <a:pt x="21" y="120"/>
                      <a:pt x="21" y="120"/>
                      <a:pt x="21" y="120"/>
                    </a:cubicBezTo>
                    <a:cubicBezTo>
                      <a:pt x="21" y="121"/>
                      <a:pt x="21" y="121"/>
                      <a:pt x="21" y="120"/>
                    </a:cubicBezTo>
                    <a:cubicBezTo>
                      <a:pt x="20" y="121"/>
                      <a:pt x="20" y="122"/>
                      <a:pt x="20" y="123"/>
                    </a:cubicBezTo>
                    <a:cubicBezTo>
                      <a:pt x="20" y="123"/>
                      <a:pt x="20" y="124"/>
                      <a:pt x="19" y="124"/>
                    </a:cubicBezTo>
                    <a:cubicBezTo>
                      <a:pt x="20" y="125"/>
                      <a:pt x="20" y="125"/>
                      <a:pt x="20" y="126"/>
                    </a:cubicBezTo>
                    <a:cubicBezTo>
                      <a:pt x="20" y="126"/>
                      <a:pt x="20" y="126"/>
                      <a:pt x="20" y="126"/>
                    </a:cubicBezTo>
                    <a:cubicBezTo>
                      <a:pt x="20" y="126"/>
                      <a:pt x="20" y="126"/>
                      <a:pt x="20" y="126"/>
                    </a:cubicBezTo>
                    <a:cubicBezTo>
                      <a:pt x="20" y="126"/>
                      <a:pt x="20" y="127"/>
                      <a:pt x="19" y="127"/>
                    </a:cubicBezTo>
                    <a:cubicBezTo>
                      <a:pt x="19" y="128"/>
                      <a:pt x="19" y="128"/>
                      <a:pt x="19" y="129"/>
                    </a:cubicBezTo>
                    <a:cubicBezTo>
                      <a:pt x="19" y="129"/>
                      <a:pt x="19" y="130"/>
                      <a:pt x="19" y="130"/>
                    </a:cubicBezTo>
                    <a:cubicBezTo>
                      <a:pt x="19" y="131"/>
                      <a:pt x="19" y="131"/>
                      <a:pt x="19" y="132"/>
                    </a:cubicBezTo>
                    <a:cubicBezTo>
                      <a:pt x="19" y="131"/>
                      <a:pt x="19" y="131"/>
                      <a:pt x="19" y="131"/>
                    </a:cubicBezTo>
                    <a:cubicBezTo>
                      <a:pt x="18" y="132"/>
                      <a:pt x="19" y="133"/>
                      <a:pt x="19" y="133"/>
                    </a:cubicBezTo>
                    <a:cubicBezTo>
                      <a:pt x="19" y="134"/>
                      <a:pt x="19" y="135"/>
                      <a:pt x="20" y="135"/>
                    </a:cubicBezTo>
                    <a:cubicBezTo>
                      <a:pt x="20" y="135"/>
                      <a:pt x="20" y="136"/>
                      <a:pt x="21" y="136"/>
                    </a:cubicBezTo>
                    <a:cubicBezTo>
                      <a:pt x="21" y="136"/>
                      <a:pt x="21" y="136"/>
                      <a:pt x="21" y="136"/>
                    </a:cubicBezTo>
                    <a:cubicBezTo>
                      <a:pt x="21" y="135"/>
                      <a:pt x="21" y="135"/>
                      <a:pt x="21" y="134"/>
                    </a:cubicBezTo>
                    <a:cubicBezTo>
                      <a:pt x="21" y="134"/>
                      <a:pt x="21" y="134"/>
                      <a:pt x="21" y="134"/>
                    </a:cubicBezTo>
                    <a:cubicBezTo>
                      <a:pt x="21" y="134"/>
                      <a:pt x="24" y="133"/>
                      <a:pt x="23" y="134"/>
                    </a:cubicBezTo>
                    <a:cubicBezTo>
                      <a:pt x="23" y="134"/>
                      <a:pt x="23" y="135"/>
                      <a:pt x="23" y="134"/>
                    </a:cubicBezTo>
                    <a:cubicBezTo>
                      <a:pt x="24" y="134"/>
                      <a:pt x="24" y="135"/>
                      <a:pt x="24" y="135"/>
                    </a:cubicBezTo>
                    <a:cubicBezTo>
                      <a:pt x="24" y="134"/>
                      <a:pt x="24" y="137"/>
                      <a:pt x="24" y="137"/>
                    </a:cubicBezTo>
                    <a:cubicBezTo>
                      <a:pt x="25" y="137"/>
                      <a:pt x="25" y="137"/>
                      <a:pt x="25" y="137"/>
                    </a:cubicBezTo>
                    <a:cubicBezTo>
                      <a:pt x="25" y="137"/>
                      <a:pt x="25" y="137"/>
                      <a:pt x="25" y="137"/>
                    </a:cubicBezTo>
                    <a:cubicBezTo>
                      <a:pt x="26" y="137"/>
                      <a:pt x="26" y="137"/>
                      <a:pt x="26" y="137"/>
                    </a:cubicBezTo>
                    <a:cubicBezTo>
                      <a:pt x="27" y="138"/>
                      <a:pt x="27" y="139"/>
                      <a:pt x="27" y="138"/>
                    </a:cubicBezTo>
                    <a:cubicBezTo>
                      <a:pt x="28" y="139"/>
                      <a:pt x="27" y="140"/>
                      <a:pt x="27" y="141"/>
                    </a:cubicBezTo>
                    <a:cubicBezTo>
                      <a:pt x="28" y="141"/>
                      <a:pt x="28" y="140"/>
                      <a:pt x="28" y="140"/>
                    </a:cubicBezTo>
                    <a:cubicBezTo>
                      <a:pt x="28" y="140"/>
                      <a:pt x="30" y="141"/>
                      <a:pt x="29" y="141"/>
                    </a:cubicBezTo>
                    <a:cubicBezTo>
                      <a:pt x="29" y="141"/>
                      <a:pt x="30" y="142"/>
                      <a:pt x="30" y="142"/>
                    </a:cubicBezTo>
                    <a:cubicBezTo>
                      <a:pt x="30" y="143"/>
                      <a:pt x="30" y="143"/>
                      <a:pt x="30" y="144"/>
                    </a:cubicBezTo>
                    <a:cubicBezTo>
                      <a:pt x="30" y="144"/>
                      <a:pt x="31" y="145"/>
                      <a:pt x="31" y="145"/>
                    </a:cubicBezTo>
                    <a:cubicBezTo>
                      <a:pt x="32" y="145"/>
                      <a:pt x="32" y="145"/>
                      <a:pt x="32" y="145"/>
                    </a:cubicBezTo>
                    <a:cubicBezTo>
                      <a:pt x="32" y="145"/>
                      <a:pt x="32" y="144"/>
                      <a:pt x="32" y="144"/>
                    </a:cubicBezTo>
                    <a:cubicBezTo>
                      <a:pt x="32" y="146"/>
                      <a:pt x="32" y="145"/>
                      <a:pt x="33" y="144"/>
                    </a:cubicBezTo>
                    <a:cubicBezTo>
                      <a:pt x="33" y="145"/>
                      <a:pt x="32" y="145"/>
                      <a:pt x="33" y="146"/>
                    </a:cubicBezTo>
                    <a:cubicBezTo>
                      <a:pt x="33" y="147"/>
                      <a:pt x="33" y="147"/>
                      <a:pt x="34" y="147"/>
                    </a:cubicBezTo>
                    <a:cubicBezTo>
                      <a:pt x="34" y="147"/>
                      <a:pt x="35" y="146"/>
                      <a:pt x="34" y="148"/>
                    </a:cubicBezTo>
                    <a:cubicBezTo>
                      <a:pt x="34" y="148"/>
                      <a:pt x="34" y="149"/>
                      <a:pt x="34" y="149"/>
                    </a:cubicBezTo>
                    <a:cubicBezTo>
                      <a:pt x="34" y="149"/>
                      <a:pt x="34" y="150"/>
                      <a:pt x="34" y="150"/>
                    </a:cubicBezTo>
                    <a:cubicBezTo>
                      <a:pt x="35" y="150"/>
                      <a:pt x="35" y="150"/>
                      <a:pt x="35" y="150"/>
                    </a:cubicBezTo>
                    <a:cubicBezTo>
                      <a:pt x="35" y="150"/>
                      <a:pt x="35" y="151"/>
                      <a:pt x="36" y="151"/>
                    </a:cubicBezTo>
                    <a:cubicBezTo>
                      <a:pt x="36" y="151"/>
                      <a:pt x="36" y="152"/>
                      <a:pt x="37" y="152"/>
                    </a:cubicBezTo>
                    <a:cubicBezTo>
                      <a:pt x="37" y="153"/>
                      <a:pt x="37" y="153"/>
                      <a:pt x="38" y="154"/>
                    </a:cubicBezTo>
                    <a:cubicBezTo>
                      <a:pt x="38" y="153"/>
                      <a:pt x="38" y="154"/>
                      <a:pt x="39" y="155"/>
                    </a:cubicBezTo>
                    <a:cubicBezTo>
                      <a:pt x="39" y="154"/>
                      <a:pt x="39" y="154"/>
                      <a:pt x="39" y="153"/>
                    </a:cubicBezTo>
                    <a:cubicBezTo>
                      <a:pt x="39" y="152"/>
                      <a:pt x="39" y="152"/>
                      <a:pt x="39" y="152"/>
                    </a:cubicBezTo>
                    <a:cubicBezTo>
                      <a:pt x="40" y="151"/>
                      <a:pt x="40" y="153"/>
                      <a:pt x="41" y="153"/>
                    </a:cubicBezTo>
                    <a:cubicBezTo>
                      <a:pt x="42" y="154"/>
                      <a:pt x="43" y="154"/>
                      <a:pt x="43" y="154"/>
                    </a:cubicBezTo>
                    <a:cubicBezTo>
                      <a:pt x="43" y="154"/>
                      <a:pt x="44" y="154"/>
                      <a:pt x="44" y="154"/>
                    </a:cubicBezTo>
                    <a:cubicBezTo>
                      <a:pt x="44" y="154"/>
                      <a:pt x="45" y="155"/>
                      <a:pt x="45" y="155"/>
                    </a:cubicBezTo>
                    <a:cubicBezTo>
                      <a:pt x="45" y="156"/>
                      <a:pt x="45" y="156"/>
                      <a:pt x="46" y="157"/>
                    </a:cubicBezTo>
                    <a:cubicBezTo>
                      <a:pt x="46" y="157"/>
                      <a:pt x="47" y="156"/>
                      <a:pt x="47" y="156"/>
                    </a:cubicBezTo>
                    <a:cubicBezTo>
                      <a:pt x="47" y="156"/>
                      <a:pt x="47" y="156"/>
                      <a:pt x="47" y="156"/>
                    </a:cubicBezTo>
                    <a:cubicBezTo>
                      <a:pt x="47" y="157"/>
                      <a:pt x="48" y="156"/>
                      <a:pt x="48" y="156"/>
                    </a:cubicBezTo>
                    <a:cubicBezTo>
                      <a:pt x="48" y="157"/>
                      <a:pt x="49" y="157"/>
                      <a:pt x="48" y="157"/>
                    </a:cubicBezTo>
                    <a:cubicBezTo>
                      <a:pt x="48" y="158"/>
                      <a:pt x="48" y="158"/>
                      <a:pt x="48" y="158"/>
                    </a:cubicBezTo>
                    <a:cubicBezTo>
                      <a:pt x="48" y="159"/>
                      <a:pt x="48" y="160"/>
                      <a:pt x="48" y="160"/>
                    </a:cubicBezTo>
                    <a:cubicBezTo>
                      <a:pt x="48" y="160"/>
                      <a:pt x="48" y="161"/>
                      <a:pt x="47" y="161"/>
                    </a:cubicBezTo>
                    <a:cubicBezTo>
                      <a:pt x="47" y="162"/>
                      <a:pt x="48" y="162"/>
                      <a:pt x="48" y="163"/>
                    </a:cubicBezTo>
                    <a:cubicBezTo>
                      <a:pt x="49" y="163"/>
                      <a:pt x="49" y="163"/>
                      <a:pt x="50" y="163"/>
                    </a:cubicBezTo>
                    <a:cubicBezTo>
                      <a:pt x="50" y="162"/>
                      <a:pt x="50" y="161"/>
                      <a:pt x="50" y="161"/>
                    </a:cubicBezTo>
                    <a:cubicBezTo>
                      <a:pt x="51" y="161"/>
                      <a:pt x="51" y="161"/>
                      <a:pt x="52" y="161"/>
                    </a:cubicBezTo>
                    <a:cubicBezTo>
                      <a:pt x="52" y="161"/>
                      <a:pt x="53" y="160"/>
                      <a:pt x="53" y="161"/>
                    </a:cubicBezTo>
                    <a:cubicBezTo>
                      <a:pt x="54" y="161"/>
                      <a:pt x="54" y="162"/>
                      <a:pt x="54" y="162"/>
                    </a:cubicBezTo>
                    <a:cubicBezTo>
                      <a:pt x="55" y="161"/>
                      <a:pt x="55" y="162"/>
                      <a:pt x="55" y="162"/>
                    </a:cubicBezTo>
                    <a:cubicBezTo>
                      <a:pt x="56" y="162"/>
                      <a:pt x="56" y="161"/>
                      <a:pt x="56" y="161"/>
                    </a:cubicBezTo>
                    <a:cubicBezTo>
                      <a:pt x="57" y="161"/>
                      <a:pt x="56" y="160"/>
                      <a:pt x="57" y="159"/>
                    </a:cubicBezTo>
                    <a:cubicBezTo>
                      <a:pt x="57" y="159"/>
                      <a:pt x="57" y="159"/>
                      <a:pt x="57" y="158"/>
                    </a:cubicBezTo>
                    <a:cubicBezTo>
                      <a:pt x="58" y="157"/>
                      <a:pt x="57" y="156"/>
                      <a:pt x="56" y="155"/>
                    </a:cubicBezTo>
                    <a:cubicBezTo>
                      <a:pt x="56" y="155"/>
                      <a:pt x="55" y="154"/>
                      <a:pt x="55" y="154"/>
                    </a:cubicBezTo>
                    <a:cubicBezTo>
                      <a:pt x="54" y="154"/>
                      <a:pt x="54" y="153"/>
                      <a:pt x="54" y="152"/>
                    </a:cubicBezTo>
                    <a:cubicBezTo>
                      <a:pt x="53" y="151"/>
                      <a:pt x="53" y="150"/>
                      <a:pt x="52" y="150"/>
                    </a:cubicBezTo>
                    <a:cubicBezTo>
                      <a:pt x="51" y="150"/>
                      <a:pt x="50" y="149"/>
                      <a:pt x="49" y="149"/>
                    </a:cubicBezTo>
                    <a:cubicBezTo>
                      <a:pt x="50" y="149"/>
                      <a:pt x="50" y="150"/>
                      <a:pt x="50" y="150"/>
                    </a:cubicBezTo>
                    <a:cubicBezTo>
                      <a:pt x="49" y="149"/>
                      <a:pt x="48" y="150"/>
                      <a:pt x="47" y="150"/>
                    </a:cubicBezTo>
                    <a:cubicBezTo>
                      <a:pt x="46" y="150"/>
                      <a:pt x="46" y="149"/>
                      <a:pt x="45" y="149"/>
                    </a:cubicBezTo>
                    <a:cubicBezTo>
                      <a:pt x="44" y="148"/>
                      <a:pt x="43" y="147"/>
                      <a:pt x="43" y="146"/>
                    </a:cubicBezTo>
                    <a:cubicBezTo>
                      <a:pt x="43" y="147"/>
                      <a:pt x="42" y="147"/>
                      <a:pt x="41" y="147"/>
                    </a:cubicBezTo>
                    <a:cubicBezTo>
                      <a:pt x="41" y="146"/>
                      <a:pt x="41" y="146"/>
                      <a:pt x="41" y="145"/>
                    </a:cubicBezTo>
                    <a:cubicBezTo>
                      <a:pt x="40" y="145"/>
                      <a:pt x="40" y="145"/>
                      <a:pt x="40" y="144"/>
                    </a:cubicBezTo>
                    <a:cubicBezTo>
                      <a:pt x="39" y="144"/>
                      <a:pt x="38" y="142"/>
                      <a:pt x="38" y="141"/>
                    </a:cubicBezTo>
                    <a:cubicBezTo>
                      <a:pt x="38" y="141"/>
                      <a:pt x="38" y="140"/>
                      <a:pt x="38" y="140"/>
                    </a:cubicBezTo>
                    <a:cubicBezTo>
                      <a:pt x="39" y="140"/>
                      <a:pt x="39" y="139"/>
                      <a:pt x="40" y="140"/>
                    </a:cubicBezTo>
                    <a:cubicBezTo>
                      <a:pt x="40" y="141"/>
                      <a:pt x="40" y="141"/>
                      <a:pt x="39" y="142"/>
                    </a:cubicBezTo>
                    <a:cubicBezTo>
                      <a:pt x="39" y="142"/>
                      <a:pt x="39" y="143"/>
                      <a:pt x="40" y="142"/>
                    </a:cubicBezTo>
                    <a:cubicBezTo>
                      <a:pt x="40" y="142"/>
                      <a:pt x="40" y="142"/>
                      <a:pt x="40" y="142"/>
                    </a:cubicBezTo>
                    <a:cubicBezTo>
                      <a:pt x="41" y="143"/>
                      <a:pt x="41" y="144"/>
                      <a:pt x="41" y="145"/>
                    </a:cubicBezTo>
                    <a:cubicBezTo>
                      <a:pt x="41" y="145"/>
                      <a:pt x="42" y="146"/>
                      <a:pt x="42" y="146"/>
                    </a:cubicBezTo>
                    <a:cubicBezTo>
                      <a:pt x="43" y="146"/>
                      <a:pt x="41" y="144"/>
                      <a:pt x="41" y="143"/>
                    </a:cubicBezTo>
                    <a:cubicBezTo>
                      <a:pt x="41" y="142"/>
                      <a:pt x="40" y="141"/>
                      <a:pt x="40" y="139"/>
                    </a:cubicBezTo>
                    <a:cubicBezTo>
                      <a:pt x="40" y="138"/>
                      <a:pt x="39" y="136"/>
                      <a:pt x="39" y="135"/>
                    </a:cubicBezTo>
                    <a:cubicBezTo>
                      <a:pt x="39" y="134"/>
                      <a:pt x="38" y="132"/>
                      <a:pt x="38" y="132"/>
                    </a:cubicBezTo>
                    <a:cubicBezTo>
                      <a:pt x="38" y="132"/>
                      <a:pt x="38" y="134"/>
                      <a:pt x="37" y="133"/>
                    </a:cubicBezTo>
                    <a:cubicBezTo>
                      <a:pt x="37" y="132"/>
                      <a:pt x="36" y="131"/>
                      <a:pt x="35" y="129"/>
                    </a:cubicBezTo>
                    <a:cubicBezTo>
                      <a:pt x="35" y="129"/>
                      <a:pt x="35" y="128"/>
                      <a:pt x="35" y="127"/>
                    </a:cubicBezTo>
                    <a:cubicBezTo>
                      <a:pt x="35" y="126"/>
                      <a:pt x="35" y="125"/>
                      <a:pt x="35" y="124"/>
                    </a:cubicBezTo>
                    <a:cubicBezTo>
                      <a:pt x="34" y="123"/>
                      <a:pt x="33" y="123"/>
                      <a:pt x="32" y="123"/>
                    </a:cubicBezTo>
                    <a:cubicBezTo>
                      <a:pt x="32" y="123"/>
                      <a:pt x="31" y="123"/>
                      <a:pt x="31" y="123"/>
                    </a:cubicBezTo>
                    <a:cubicBezTo>
                      <a:pt x="31" y="124"/>
                      <a:pt x="31" y="124"/>
                      <a:pt x="31" y="124"/>
                    </a:cubicBezTo>
                    <a:cubicBezTo>
                      <a:pt x="30" y="124"/>
                      <a:pt x="30" y="124"/>
                      <a:pt x="29" y="124"/>
                    </a:cubicBezTo>
                    <a:cubicBezTo>
                      <a:pt x="28" y="124"/>
                      <a:pt x="28" y="123"/>
                      <a:pt x="28" y="123"/>
                    </a:cubicBezTo>
                    <a:cubicBezTo>
                      <a:pt x="29" y="122"/>
                      <a:pt x="29" y="122"/>
                      <a:pt x="28" y="121"/>
                    </a:cubicBezTo>
                    <a:cubicBezTo>
                      <a:pt x="28" y="120"/>
                      <a:pt x="27" y="119"/>
                      <a:pt x="27" y="118"/>
                    </a:cubicBezTo>
                    <a:cubicBezTo>
                      <a:pt x="27" y="118"/>
                      <a:pt x="27" y="117"/>
                      <a:pt x="27" y="117"/>
                    </a:cubicBezTo>
                    <a:cubicBezTo>
                      <a:pt x="27" y="116"/>
                      <a:pt x="27" y="116"/>
                      <a:pt x="27" y="116"/>
                    </a:cubicBezTo>
                    <a:cubicBezTo>
                      <a:pt x="27" y="115"/>
                      <a:pt x="27" y="115"/>
                      <a:pt x="27" y="114"/>
                    </a:cubicBezTo>
                    <a:cubicBezTo>
                      <a:pt x="27" y="114"/>
                      <a:pt x="27" y="113"/>
                      <a:pt x="27" y="113"/>
                    </a:cubicBezTo>
                    <a:cubicBezTo>
                      <a:pt x="27" y="113"/>
                      <a:pt x="28" y="113"/>
                      <a:pt x="28" y="113"/>
                    </a:cubicBezTo>
                    <a:cubicBezTo>
                      <a:pt x="28" y="113"/>
                      <a:pt x="26" y="111"/>
                      <a:pt x="27" y="111"/>
                    </a:cubicBezTo>
                    <a:cubicBezTo>
                      <a:pt x="29" y="112"/>
                      <a:pt x="27" y="111"/>
                      <a:pt x="28" y="110"/>
                    </a:cubicBezTo>
                    <a:cubicBezTo>
                      <a:pt x="28" y="110"/>
                      <a:pt x="27" y="110"/>
                      <a:pt x="27" y="110"/>
                    </a:cubicBezTo>
                    <a:cubicBezTo>
                      <a:pt x="28" y="109"/>
                      <a:pt x="28" y="109"/>
                      <a:pt x="28" y="109"/>
                    </a:cubicBezTo>
                    <a:cubicBezTo>
                      <a:pt x="28" y="108"/>
                      <a:pt x="28" y="108"/>
                      <a:pt x="29" y="108"/>
                    </a:cubicBezTo>
                    <a:cubicBezTo>
                      <a:pt x="29" y="107"/>
                      <a:pt x="29" y="105"/>
                      <a:pt x="30" y="106"/>
                    </a:cubicBezTo>
                    <a:cubicBezTo>
                      <a:pt x="30" y="106"/>
                      <a:pt x="30" y="104"/>
                      <a:pt x="30" y="104"/>
                    </a:cubicBezTo>
                    <a:cubicBezTo>
                      <a:pt x="29" y="103"/>
                      <a:pt x="29" y="103"/>
                      <a:pt x="30" y="102"/>
                    </a:cubicBezTo>
                    <a:cubicBezTo>
                      <a:pt x="30" y="102"/>
                      <a:pt x="30" y="102"/>
                      <a:pt x="30" y="102"/>
                    </a:cubicBezTo>
                    <a:cubicBezTo>
                      <a:pt x="30" y="102"/>
                      <a:pt x="30" y="102"/>
                      <a:pt x="30" y="101"/>
                    </a:cubicBezTo>
                    <a:cubicBezTo>
                      <a:pt x="30" y="101"/>
                      <a:pt x="30" y="101"/>
                      <a:pt x="30" y="100"/>
                    </a:cubicBezTo>
                    <a:cubicBezTo>
                      <a:pt x="31" y="99"/>
                      <a:pt x="31" y="98"/>
                      <a:pt x="31" y="97"/>
                    </a:cubicBezTo>
                    <a:cubicBezTo>
                      <a:pt x="31" y="97"/>
                      <a:pt x="32" y="97"/>
                      <a:pt x="32" y="96"/>
                    </a:cubicBezTo>
                    <a:cubicBezTo>
                      <a:pt x="32" y="96"/>
                      <a:pt x="32" y="95"/>
                      <a:pt x="32" y="95"/>
                    </a:cubicBezTo>
                    <a:cubicBezTo>
                      <a:pt x="32" y="94"/>
                      <a:pt x="32" y="94"/>
                      <a:pt x="33" y="93"/>
                    </a:cubicBezTo>
                    <a:cubicBezTo>
                      <a:pt x="33" y="92"/>
                      <a:pt x="34" y="92"/>
                      <a:pt x="34" y="91"/>
                    </a:cubicBezTo>
                    <a:cubicBezTo>
                      <a:pt x="34" y="91"/>
                      <a:pt x="33" y="91"/>
                      <a:pt x="33" y="90"/>
                    </a:cubicBezTo>
                    <a:cubicBezTo>
                      <a:pt x="33" y="90"/>
                      <a:pt x="33" y="89"/>
                      <a:pt x="33" y="89"/>
                    </a:cubicBezTo>
                    <a:cubicBezTo>
                      <a:pt x="33" y="88"/>
                      <a:pt x="33" y="87"/>
                      <a:pt x="33" y="86"/>
                    </a:cubicBezTo>
                    <a:cubicBezTo>
                      <a:pt x="32" y="85"/>
                      <a:pt x="33" y="84"/>
                      <a:pt x="33" y="83"/>
                    </a:cubicBezTo>
                    <a:cubicBezTo>
                      <a:pt x="33" y="82"/>
                      <a:pt x="34" y="81"/>
                      <a:pt x="33" y="81"/>
                    </a:cubicBezTo>
                    <a:cubicBezTo>
                      <a:pt x="33" y="80"/>
                      <a:pt x="32" y="80"/>
                      <a:pt x="32" y="79"/>
                    </a:cubicBezTo>
                    <a:cubicBezTo>
                      <a:pt x="32" y="78"/>
                      <a:pt x="33" y="78"/>
                      <a:pt x="34" y="77"/>
                    </a:cubicBezTo>
                    <a:cubicBezTo>
                      <a:pt x="34" y="77"/>
                      <a:pt x="35" y="77"/>
                      <a:pt x="35" y="77"/>
                    </a:cubicBezTo>
                    <a:cubicBezTo>
                      <a:pt x="35" y="77"/>
                      <a:pt x="36" y="77"/>
                      <a:pt x="37" y="77"/>
                    </a:cubicBezTo>
                    <a:cubicBezTo>
                      <a:pt x="38" y="77"/>
                      <a:pt x="37" y="76"/>
                      <a:pt x="38" y="76"/>
                    </a:cubicBezTo>
                    <a:cubicBezTo>
                      <a:pt x="38" y="77"/>
                      <a:pt x="41" y="78"/>
                      <a:pt x="42" y="77"/>
                    </a:cubicBezTo>
                    <a:cubicBezTo>
                      <a:pt x="41" y="77"/>
                      <a:pt x="42" y="78"/>
                      <a:pt x="42" y="79"/>
                    </a:cubicBezTo>
                    <a:cubicBezTo>
                      <a:pt x="41" y="79"/>
                      <a:pt x="41" y="79"/>
                      <a:pt x="41" y="79"/>
                    </a:cubicBezTo>
                    <a:cubicBezTo>
                      <a:pt x="41" y="80"/>
                      <a:pt x="41" y="80"/>
                      <a:pt x="41" y="81"/>
                    </a:cubicBezTo>
                    <a:cubicBezTo>
                      <a:pt x="41" y="81"/>
                      <a:pt x="41" y="82"/>
                      <a:pt x="41" y="82"/>
                    </a:cubicBezTo>
                    <a:cubicBezTo>
                      <a:pt x="42" y="83"/>
                      <a:pt x="41" y="83"/>
                      <a:pt x="41" y="83"/>
                    </a:cubicBezTo>
                    <a:cubicBezTo>
                      <a:pt x="41" y="84"/>
                      <a:pt x="42" y="84"/>
                      <a:pt x="42" y="84"/>
                    </a:cubicBezTo>
                    <a:cubicBezTo>
                      <a:pt x="42" y="85"/>
                      <a:pt x="41" y="85"/>
                      <a:pt x="41" y="85"/>
                    </a:cubicBezTo>
                    <a:cubicBezTo>
                      <a:pt x="41" y="85"/>
                      <a:pt x="41" y="86"/>
                      <a:pt x="41" y="86"/>
                    </a:cubicBezTo>
                    <a:cubicBezTo>
                      <a:pt x="42" y="86"/>
                      <a:pt x="42" y="87"/>
                      <a:pt x="42" y="87"/>
                    </a:cubicBezTo>
                    <a:cubicBezTo>
                      <a:pt x="42" y="87"/>
                      <a:pt x="43" y="86"/>
                      <a:pt x="43" y="86"/>
                    </a:cubicBezTo>
                    <a:cubicBezTo>
                      <a:pt x="44" y="86"/>
                      <a:pt x="44" y="86"/>
                      <a:pt x="45" y="86"/>
                    </a:cubicBezTo>
                    <a:cubicBezTo>
                      <a:pt x="45" y="86"/>
                      <a:pt x="46" y="87"/>
                      <a:pt x="47" y="87"/>
                    </a:cubicBezTo>
                    <a:cubicBezTo>
                      <a:pt x="47" y="87"/>
                      <a:pt x="47" y="87"/>
                      <a:pt x="47" y="86"/>
                    </a:cubicBezTo>
                    <a:cubicBezTo>
                      <a:pt x="48" y="86"/>
                      <a:pt x="48" y="86"/>
                      <a:pt x="48" y="86"/>
                    </a:cubicBezTo>
                    <a:cubicBezTo>
                      <a:pt x="49" y="86"/>
                      <a:pt x="49" y="86"/>
                      <a:pt x="49" y="86"/>
                    </a:cubicBezTo>
                    <a:cubicBezTo>
                      <a:pt x="50" y="85"/>
                      <a:pt x="51" y="87"/>
                      <a:pt x="52" y="88"/>
                    </a:cubicBezTo>
                    <a:cubicBezTo>
                      <a:pt x="52" y="87"/>
                      <a:pt x="51" y="87"/>
                      <a:pt x="52" y="87"/>
                    </a:cubicBezTo>
                    <a:cubicBezTo>
                      <a:pt x="52" y="87"/>
                      <a:pt x="53" y="88"/>
                      <a:pt x="53" y="88"/>
                    </a:cubicBezTo>
                    <a:cubicBezTo>
                      <a:pt x="53" y="88"/>
                      <a:pt x="52" y="87"/>
                      <a:pt x="52" y="87"/>
                    </a:cubicBezTo>
                    <a:cubicBezTo>
                      <a:pt x="53" y="87"/>
                      <a:pt x="53" y="87"/>
                      <a:pt x="53" y="87"/>
                    </a:cubicBezTo>
                    <a:cubicBezTo>
                      <a:pt x="52" y="87"/>
                      <a:pt x="53" y="88"/>
                      <a:pt x="53" y="88"/>
                    </a:cubicBezTo>
                    <a:cubicBezTo>
                      <a:pt x="53" y="88"/>
                      <a:pt x="53" y="88"/>
                      <a:pt x="53" y="88"/>
                    </a:cubicBezTo>
                    <a:cubicBezTo>
                      <a:pt x="53" y="88"/>
                      <a:pt x="54" y="89"/>
                      <a:pt x="54" y="89"/>
                    </a:cubicBezTo>
                    <a:cubicBezTo>
                      <a:pt x="54" y="89"/>
                      <a:pt x="54" y="90"/>
                      <a:pt x="55" y="90"/>
                    </a:cubicBezTo>
                    <a:cubicBezTo>
                      <a:pt x="56" y="90"/>
                      <a:pt x="55" y="89"/>
                      <a:pt x="55" y="89"/>
                    </a:cubicBezTo>
                    <a:cubicBezTo>
                      <a:pt x="54" y="88"/>
                      <a:pt x="55" y="89"/>
                      <a:pt x="55" y="89"/>
                    </a:cubicBezTo>
                    <a:cubicBezTo>
                      <a:pt x="55" y="89"/>
                      <a:pt x="55" y="89"/>
                      <a:pt x="55" y="89"/>
                    </a:cubicBezTo>
                    <a:cubicBezTo>
                      <a:pt x="55" y="89"/>
                      <a:pt x="55" y="90"/>
                      <a:pt x="55" y="90"/>
                    </a:cubicBezTo>
                    <a:cubicBezTo>
                      <a:pt x="56" y="90"/>
                      <a:pt x="56" y="89"/>
                      <a:pt x="56" y="89"/>
                    </a:cubicBezTo>
                    <a:cubicBezTo>
                      <a:pt x="57" y="89"/>
                      <a:pt x="55" y="90"/>
                      <a:pt x="55" y="90"/>
                    </a:cubicBezTo>
                    <a:cubicBezTo>
                      <a:pt x="55" y="91"/>
                      <a:pt x="55" y="91"/>
                      <a:pt x="55" y="91"/>
                    </a:cubicBezTo>
                    <a:cubicBezTo>
                      <a:pt x="56" y="91"/>
                      <a:pt x="56" y="91"/>
                      <a:pt x="56" y="91"/>
                    </a:cubicBezTo>
                    <a:cubicBezTo>
                      <a:pt x="57" y="91"/>
                      <a:pt x="57" y="92"/>
                      <a:pt x="58" y="92"/>
                    </a:cubicBezTo>
                    <a:cubicBezTo>
                      <a:pt x="58" y="92"/>
                      <a:pt x="58" y="93"/>
                      <a:pt x="58" y="93"/>
                    </a:cubicBezTo>
                    <a:cubicBezTo>
                      <a:pt x="58" y="93"/>
                      <a:pt x="58" y="91"/>
                      <a:pt x="58" y="91"/>
                    </a:cubicBezTo>
                    <a:cubicBezTo>
                      <a:pt x="59" y="91"/>
                      <a:pt x="59" y="91"/>
                      <a:pt x="59" y="92"/>
                    </a:cubicBezTo>
                    <a:cubicBezTo>
                      <a:pt x="59" y="92"/>
                      <a:pt x="59" y="92"/>
                      <a:pt x="59" y="92"/>
                    </a:cubicBezTo>
                    <a:cubicBezTo>
                      <a:pt x="60" y="93"/>
                      <a:pt x="60" y="94"/>
                      <a:pt x="61" y="95"/>
                    </a:cubicBezTo>
                    <a:cubicBezTo>
                      <a:pt x="61" y="95"/>
                      <a:pt x="61" y="96"/>
                      <a:pt x="62" y="96"/>
                    </a:cubicBezTo>
                    <a:cubicBezTo>
                      <a:pt x="62" y="97"/>
                      <a:pt x="62" y="97"/>
                      <a:pt x="62" y="97"/>
                    </a:cubicBezTo>
                    <a:cubicBezTo>
                      <a:pt x="62" y="96"/>
                      <a:pt x="61" y="95"/>
                      <a:pt x="61" y="94"/>
                    </a:cubicBezTo>
                    <a:cubicBezTo>
                      <a:pt x="60" y="93"/>
                      <a:pt x="60" y="92"/>
                      <a:pt x="60" y="90"/>
                    </a:cubicBezTo>
                    <a:cubicBezTo>
                      <a:pt x="60" y="90"/>
                      <a:pt x="60" y="89"/>
                      <a:pt x="60" y="88"/>
                    </a:cubicBezTo>
                    <a:cubicBezTo>
                      <a:pt x="59" y="88"/>
                      <a:pt x="59" y="88"/>
                      <a:pt x="59" y="87"/>
                    </a:cubicBezTo>
                    <a:cubicBezTo>
                      <a:pt x="59" y="87"/>
                      <a:pt x="57" y="86"/>
                      <a:pt x="57" y="85"/>
                    </a:cubicBezTo>
                    <a:cubicBezTo>
                      <a:pt x="57" y="85"/>
                      <a:pt x="57" y="85"/>
                      <a:pt x="57" y="84"/>
                    </a:cubicBezTo>
                    <a:cubicBezTo>
                      <a:pt x="57" y="83"/>
                      <a:pt x="57" y="83"/>
                      <a:pt x="57" y="83"/>
                    </a:cubicBezTo>
                    <a:cubicBezTo>
                      <a:pt x="57" y="82"/>
                      <a:pt x="57" y="83"/>
                      <a:pt x="57" y="82"/>
                    </a:cubicBezTo>
                    <a:cubicBezTo>
                      <a:pt x="57" y="82"/>
                      <a:pt x="56" y="82"/>
                      <a:pt x="56" y="82"/>
                    </a:cubicBezTo>
                    <a:cubicBezTo>
                      <a:pt x="56" y="81"/>
                      <a:pt x="56" y="81"/>
                      <a:pt x="55" y="80"/>
                    </a:cubicBezTo>
                    <a:cubicBezTo>
                      <a:pt x="55" y="79"/>
                      <a:pt x="55" y="78"/>
                      <a:pt x="55" y="77"/>
                    </a:cubicBezTo>
                    <a:cubicBezTo>
                      <a:pt x="55" y="76"/>
                      <a:pt x="55" y="76"/>
                      <a:pt x="56" y="76"/>
                    </a:cubicBezTo>
                    <a:cubicBezTo>
                      <a:pt x="56" y="76"/>
                      <a:pt x="57" y="76"/>
                      <a:pt x="57" y="76"/>
                    </a:cubicBezTo>
                    <a:cubicBezTo>
                      <a:pt x="56" y="75"/>
                      <a:pt x="58" y="75"/>
                      <a:pt x="58" y="74"/>
                    </a:cubicBezTo>
                    <a:cubicBezTo>
                      <a:pt x="58" y="73"/>
                      <a:pt x="58" y="73"/>
                      <a:pt x="59" y="72"/>
                    </a:cubicBezTo>
                    <a:cubicBezTo>
                      <a:pt x="59" y="72"/>
                      <a:pt x="59" y="71"/>
                      <a:pt x="60" y="71"/>
                    </a:cubicBezTo>
                    <a:cubicBezTo>
                      <a:pt x="60" y="70"/>
                      <a:pt x="59" y="69"/>
                      <a:pt x="60" y="69"/>
                    </a:cubicBezTo>
                    <a:cubicBezTo>
                      <a:pt x="60" y="69"/>
                      <a:pt x="61" y="69"/>
                      <a:pt x="61" y="68"/>
                    </a:cubicBezTo>
                    <a:cubicBezTo>
                      <a:pt x="62" y="68"/>
                      <a:pt x="62" y="68"/>
                      <a:pt x="63" y="68"/>
                    </a:cubicBezTo>
                    <a:cubicBezTo>
                      <a:pt x="63" y="68"/>
                      <a:pt x="64" y="67"/>
                      <a:pt x="64" y="67"/>
                    </a:cubicBezTo>
                    <a:cubicBezTo>
                      <a:pt x="65" y="67"/>
                      <a:pt x="65" y="67"/>
                      <a:pt x="66" y="67"/>
                    </a:cubicBezTo>
                    <a:cubicBezTo>
                      <a:pt x="66" y="67"/>
                      <a:pt x="66" y="67"/>
                      <a:pt x="66" y="67"/>
                    </a:cubicBezTo>
                    <a:cubicBezTo>
                      <a:pt x="67" y="67"/>
                      <a:pt x="66" y="67"/>
                      <a:pt x="67" y="67"/>
                    </a:cubicBezTo>
                    <a:cubicBezTo>
                      <a:pt x="67" y="67"/>
                      <a:pt x="68" y="67"/>
                      <a:pt x="68" y="67"/>
                    </a:cubicBezTo>
                    <a:cubicBezTo>
                      <a:pt x="68" y="67"/>
                      <a:pt x="69" y="68"/>
                      <a:pt x="69" y="68"/>
                    </a:cubicBezTo>
                    <a:cubicBezTo>
                      <a:pt x="69" y="67"/>
                      <a:pt x="69" y="67"/>
                      <a:pt x="70" y="67"/>
                    </a:cubicBezTo>
                    <a:cubicBezTo>
                      <a:pt x="70" y="68"/>
                      <a:pt x="71" y="67"/>
                      <a:pt x="72" y="67"/>
                    </a:cubicBezTo>
                    <a:cubicBezTo>
                      <a:pt x="72" y="67"/>
                      <a:pt x="72" y="67"/>
                      <a:pt x="73" y="67"/>
                    </a:cubicBezTo>
                    <a:cubicBezTo>
                      <a:pt x="73" y="67"/>
                      <a:pt x="74" y="67"/>
                      <a:pt x="74" y="67"/>
                    </a:cubicBezTo>
                    <a:cubicBezTo>
                      <a:pt x="75" y="67"/>
                      <a:pt x="74" y="67"/>
                      <a:pt x="75" y="67"/>
                    </a:cubicBezTo>
                    <a:cubicBezTo>
                      <a:pt x="75" y="67"/>
                      <a:pt x="75" y="67"/>
                      <a:pt x="75" y="67"/>
                    </a:cubicBezTo>
                    <a:cubicBezTo>
                      <a:pt x="75" y="67"/>
                      <a:pt x="76" y="67"/>
                      <a:pt x="76" y="67"/>
                    </a:cubicBezTo>
                    <a:cubicBezTo>
                      <a:pt x="76" y="67"/>
                      <a:pt x="77" y="67"/>
                      <a:pt x="77" y="67"/>
                    </a:cubicBezTo>
                    <a:cubicBezTo>
                      <a:pt x="78" y="67"/>
                      <a:pt x="79" y="67"/>
                      <a:pt x="79" y="67"/>
                    </a:cubicBezTo>
                    <a:cubicBezTo>
                      <a:pt x="79" y="68"/>
                      <a:pt x="79" y="69"/>
                      <a:pt x="80" y="69"/>
                    </a:cubicBezTo>
                    <a:cubicBezTo>
                      <a:pt x="81" y="69"/>
                      <a:pt x="81" y="69"/>
                      <a:pt x="81" y="68"/>
                    </a:cubicBezTo>
                    <a:cubicBezTo>
                      <a:pt x="81" y="68"/>
                      <a:pt x="81" y="68"/>
                      <a:pt x="82" y="67"/>
                    </a:cubicBezTo>
                    <a:cubicBezTo>
                      <a:pt x="83" y="67"/>
                      <a:pt x="83" y="67"/>
                      <a:pt x="84" y="66"/>
                    </a:cubicBezTo>
                    <a:cubicBezTo>
                      <a:pt x="84" y="65"/>
                      <a:pt x="84" y="65"/>
                      <a:pt x="84" y="63"/>
                    </a:cubicBezTo>
                    <a:cubicBezTo>
                      <a:pt x="84" y="63"/>
                      <a:pt x="84" y="63"/>
                      <a:pt x="84" y="62"/>
                    </a:cubicBezTo>
                    <a:cubicBezTo>
                      <a:pt x="84" y="62"/>
                      <a:pt x="84" y="62"/>
                      <a:pt x="84" y="62"/>
                    </a:cubicBezTo>
                    <a:cubicBezTo>
                      <a:pt x="84" y="62"/>
                      <a:pt x="84" y="62"/>
                      <a:pt x="84" y="62"/>
                    </a:cubicBezTo>
                    <a:cubicBezTo>
                      <a:pt x="84" y="61"/>
                      <a:pt x="84" y="61"/>
                      <a:pt x="84" y="61"/>
                    </a:cubicBezTo>
                    <a:cubicBezTo>
                      <a:pt x="85" y="61"/>
                      <a:pt x="84" y="60"/>
                      <a:pt x="84" y="60"/>
                    </a:cubicBezTo>
                    <a:close/>
                    <a:moveTo>
                      <a:pt x="57" y="94"/>
                    </a:moveTo>
                    <a:cubicBezTo>
                      <a:pt x="57" y="94"/>
                      <a:pt x="57" y="93"/>
                      <a:pt x="57" y="93"/>
                    </a:cubicBezTo>
                    <a:cubicBezTo>
                      <a:pt x="56" y="93"/>
                      <a:pt x="56" y="92"/>
                      <a:pt x="55" y="92"/>
                    </a:cubicBezTo>
                    <a:cubicBezTo>
                      <a:pt x="55" y="92"/>
                      <a:pt x="56" y="93"/>
                      <a:pt x="56" y="93"/>
                    </a:cubicBezTo>
                    <a:cubicBezTo>
                      <a:pt x="56" y="93"/>
                      <a:pt x="56" y="94"/>
                      <a:pt x="56" y="94"/>
                    </a:cubicBezTo>
                    <a:cubicBezTo>
                      <a:pt x="56" y="93"/>
                      <a:pt x="56" y="94"/>
                      <a:pt x="57" y="94"/>
                    </a:cubicBezTo>
                    <a:cubicBezTo>
                      <a:pt x="57" y="94"/>
                      <a:pt x="56" y="93"/>
                      <a:pt x="57" y="94"/>
                    </a:cubicBezTo>
                    <a:cubicBezTo>
                      <a:pt x="57" y="94"/>
                      <a:pt x="57" y="94"/>
                      <a:pt x="57" y="94"/>
                    </a:cubicBezTo>
                    <a:close/>
                    <a:moveTo>
                      <a:pt x="23" y="137"/>
                    </a:moveTo>
                    <a:cubicBezTo>
                      <a:pt x="23" y="137"/>
                      <a:pt x="22" y="139"/>
                      <a:pt x="23" y="138"/>
                    </a:cubicBezTo>
                    <a:cubicBezTo>
                      <a:pt x="24" y="138"/>
                      <a:pt x="22" y="136"/>
                      <a:pt x="22" y="136"/>
                    </a:cubicBezTo>
                    <a:cubicBezTo>
                      <a:pt x="22" y="136"/>
                      <a:pt x="23" y="137"/>
                      <a:pt x="23" y="137"/>
                    </a:cubicBezTo>
                    <a:close/>
                    <a:moveTo>
                      <a:pt x="28" y="143"/>
                    </a:moveTo>
                    <a:cubicBezTo>
                      <a:pt x="28" y="143"/>
                      <a:pt x="28" y="142"/>
                      <a:pt x="27" y="141"/>
                    </a:cubicBezTo>
                    <a:cubicBezTo>
                      <a:pt x="27" y="141"/>
                      <a:pt x="27" y="143"/>
                      <a:pt x="28" y="143"/>
                    </a:cubicBezTo>
                    <a:close/>
                    <a:moveTo>
                      <a:pt x="36" y="118"/>
                    </a:moveTo>
                    <a:cubicBezTo>
                      <a:pt x="36" y="118"/>
                      <a:pt x="35" y="117"/>
                      <a:pt x="35" y="118"/>
                    </a:cubicBezTo>
                    <a:cubicBezTo>
                      <a:pt x="35" y="118"/>
                      <a:pt x="36" y="119"/>
                      <a:pt x="36" y="119"/>
                    </a:cubicBezTo>
                    <a:cubicBezTo>
                      <a:pt x="36" y="119"/>
                      <a:pt x="36" y="118"/>
                      <a:pt x="36" y="118"/>
                    </a:cubicBezTo>
                    <a:close/>
                    <a:moveTo>
                      <a:pt x="33" y="120"/>
                    </a:moveTo>
                    <a:cubicBezTo>
                      <a:pt x="32" y="121"/>
                      <a:pt x="33" y="121"/>
                      <a:pt x="33" y="120"/>
                    </a:cubicBezTo>
                    <a:close/>
                    <a:moveTo>
                      <a:pt x="35" y="121"/>
                    </a:moveTo>
                    <a:cubicBezTo>
                      <a:pt x="35" y="121"/>
                      <a:pt x="35" y="122"/>
                      <a:pt x="35" y="122"/>
                    </a:cubicBezTo>
                    <a:cubicBezTo>
                      <a:pt x="36" y="122"/>
                      <a:pt x="36" y="121"/>
                      <a:pt x="36" y="120"/>
                    </a:cubicBezTo>
                    <a:cubicBezTo>
                      <a:pt x="36" y="120"/>
                      <a:pt x="36" y="120"/>
                      <a:pt x="36" y="120"/>
                    </a:cubicBezTo>
                    <a:cubicBezTo>
                      <a:pt x="35" y="120"/>
                      <a:pt x="35" y="120"/>
                      <a:pt x="35" y="121"/>
                    </a:cubicBezTo>
                    <a:close/>
                    <a:moveTo>
                      <a:pt x="31" y="146"/>
                    </a:moveTo>
                    <a:cubicBezTo>
                      <a:pt x="31" y="146"/>
                      <a:pt x="31" y="146"/>
                      <a:pt x="32" y="146"/>
                    </a:cubicBezTo>
                    <a:cubicBezTo>
                      <a:pt x="31" y="146"/>
                      <a:pt x="31" y="146"/>
                      <a:pt x="31" y="145"/>
                    </a:cubicBezTo>
                    <a:cubicBezTo>
                      <a:pt x="31" y="145"/>
                      <a:pt x="31" y="146"/>
                      <a:pt x="31" y="146"/>
                    </a:cubicBezTo>
                    <a:close/>
                    <a:moveTo>
                      <a:pt x="58" y="96"/>
                    </a:moveTo>
                    <a:cubicBezTo>
                      <a:pt x="58" y="96"/>
                      <a:pt x="58" y="98"/>
                      <a:pt x="59" y="98"/>
                    </a:cubicBezTo>
                    <a:cubicBezTo>
                      <a:pt x="59" y="98"/>
                      <a:pt x="59" y="97"/>
                      <a:pt x="59" y="97"/>
                    </a:cubicBezTo>
                    <a:cubicBezTo>
                      <a:pt x="59" y="97"/>
                      <a:pt x="59" y="97"/>
                      <a:pt x="59" y="97"/>
                    </a:cubicBezTo>
                    <a:cubicBezTo>
                      <a:pt x="59" y="97"/>
                      <a:pt x="59" y="96"/>
                      <a:pt x="58" y="96"/>
                    </a:cubicBezTo>
                    <a:close/>
                    <a:moveTo>
                      <a:pt x="15" y="122"/>
                    </a:moveTo>
                    <a:cubicBezTo>
                      <a:pt x="15" y="121"/>
                      <a:pt x="15" y="121"/>
                      <a:pt x="15" y="122"/>
                    </a:cubicBezTo>
                    <a:cubicBezTo>
                      <a:pt x="15" y="121"/>
                      <a:pt x="14" y="121"/>
                      <a:pt x="15" y="122"/>
                    </a:cubicBezTo>
                    <a:close/>
                    <a:moveTo>
                      <a:pt x="34" y="151"/>
                    </a:moveTo>
                    <a:cubicBezTo>
                      <a:pt x="34" y="152"/>
                      <a:pt x="33" y="153"/>
                      <a:pt x="34" y="154"/>
                    </a:cubicBezTo>
                    <a:cubicBezTo>
                      <a:pt x="34" y="154"/>
                      <a:pt x="34" y="154"/>
                      <a:pt x="34" y="154"/>
                    </a:cubicBezTo>
                    <a:cubicBezTo>
                      <a:pt x="35" y="154"/>
                      <a:pt x="34" y="152"/>
                      <a:pt x="34" y="152"/>
                    </a:cubicBezTo>
                    <a:cubicBezTo>
                      <a:pt x="34" y="151"/>
                      <a:pt x="34" y="151"/>
                      <a:pt x="34" y="151"/>
                    </a:cubicBezTo>
                    <a:close/>
                    <a:moveTo>
                      <a:pt x="20" y="126"/>
                    </a:moveTo>
                    <a:cubicBezTo>
                      <a:pt x="20" y="125"/>
                      <a:pt x="19" y="124"/>
                      <a:pt x="19" y="125"/>
                    </a:cubicBezTo>
                    <a:cubicBezTo>
                      <a:pt x="19" y="126"/>
                      <a:pt x="19" y="126"/>
                      <a:pt x="20" y="12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7" name="Tanzania">
                <a:extLst>
                  <a:ext uri="{FF2B5EF4-FFF2-40B4-BE49-F238E27FC236}">
                    <a16:creationId xmlns:a16="http://schemas.microsoft.com/office/drawing/2014/main" id="{48FBD09B-6548-08A9-C002-33B14EE4AF51}"/>
                  </a:ext>
                </a:extLst>
              </p:cNvPr>
              <p:cNvSpPr>
                <a:spLocks noEditPoints="1"/>
              </p:cNvSpPr>
              <p:nvPr/>
            </p:nvSpPr>
            <p:spPr bwMode="auto">
              <a:xfrm>
                <a:off x="8463343" y="4988614"/>
                <a:ext cx="212367" cy="248081"/>
              </a:xfrm>
              <a:custGeom>
                <a:avLst/>
                <a:gdLst/>
                <a:ahLst/>
                <a:cxnLst>
                  <a:cxn ang="0">
                    <a:pos x="100" y="73"/>
                  </a:cxn>
                  <a:cxn ang="0">
                    <a:pos x="104" y="103"/>
                  </a:cxn>
                  <a:cxn ang="0">
                    <a:pos x="101" y="101"/>
                  </a:cxn>
                  <a:cxn ang="0">
                    <a:pos x="98" y="98"/>
                  </a:cxn>
                  <a:cxn ang="0">
                    <a:pos x="97" y="89"/>
                  </a:cxn>
                  <a:cxn ang="0">
                    <a:pos x="95" y="85"/>
                  </a:cxn>
                  <a:cxn ang="0">
                    <a:pos x="95" y="77"/>
                  </a:cxn>
                  <a:cxn ang="0">
                    <a:pos x="96" y="68"/>
                  </a:cxn>
                  <a:cxn ang="0">
                    <a:pos x="94" y="63"/>
                  </a:cxn>
                  <a:cxn ang="0">
                    <a:pos x="91" y="51"/>
                  </a:cxn>
                  <a:cxn ang="0">
                    <a:pos x="93" y="43"/>
                  </a:cxn>
                  <a:cxn ang="0">
                    <a:pos x="79" y="28"/>
                  </a:cxn>
                  <a:cxn ang="0">
                    <a:pos x="62" y="12"/>
                  </a:cxn>
                  <a:cxn ang="0">
                    <a:pos x="42" y="5"/>
                  </a:cxn>
                  <a:cxn ang="0">
                    <a:pos x="40" y="6"/>
                  </a:cxn>
                  <a:cxn ang="0">
                    <a:pos x="39" y="9"/>
                  </a:cxn>
                  <a:cxn ang="0">
                    <a:pos x="39" y="12"/>
                  </a:cxn>
                  <a:cxn ang="0">
                    <a:pos x="36" y="13"/>
                  </a:cxn>
                  <a:cxn ang="0">
                    <a:pos x="38" y="16"/>
                  </a:cxn>
                  <a:cxn ang="0">
                    <a:pos x="33" y="17"/>
                  </a:cxn>
                  <a:cxn ang="0">
                    <a:pos x="34" y="21"/>
                  </a:cxn>
                  <a:cxn ang="0">
                    <a:pos x="31" y="21"/>
                  </a:cxn>
                  <a:cxn ang="0">
                    <a:pos x="31" y="17"/>
                  </a:cxn>
                  <a:cxn ang="0">
                    <a:pos x="27" y="15"/>
                  </a:cxn>
                  <a:cxn ang="0">
                    <a:pos x="25" y="17"/>
                  </a:cxn>
                  <a:cxn ang="0">
                    <a:pos x="24" y="19"/>
                  </a:cxn>
                  <a:cxn ang="0">
                    <a:pos x="22" y="18"/>
                  </a:cxn>
                  <a:cxn ang="0">
                    <a:pos x="21" y="13"/>
                  </a:cxn>
                  <a:cxn ang="0">
                    <a:pos x="22" y="4"/>
                  </a:cxn>
                  <a:cxn ang="0">
                    <a:pos x="11" y="0"/>
                  </a:cxn>
                  <a:cxn ang="0">
                    <a:pos x="11" y="5"/>
                  </a:cxn>
                  <a:cxn ang="0">
                    <a:pos x="11" y="16"/>
                  </a:cxn>
                  <a:cxn ang="0">
                    <a:pos x="9" y="22"/>
                  </a:cxn>
                  <a:cxn ang="0">
                    <a:pos x="9" y="28"/>
                  </a:cxn>
                  <a:cxn ang="0">
                    <a:pos x="5" y="35"/>
                  </a:cxn>
                  <a:cxn ang="0">
                    <a:pos x="2" y="44"/>
                  </a:cxn>
                  <a:cxn ang="0">
                    <a:pos x="3" y="55"/>
                  </a:cxn>
                  <a:cxn ang="0">
                    <a:pos x="6" y="61"/>
                  </a:cxn>
                  <a:cxn ang="0">
                    <a:pos x="10" y="69"/>
                  </a:cxn>
                  <a:cxn ang="0">
                    <a:pos x="13" y="80"/>
                  </a:cxn>
                  <a:cxn ang="0">
                    <a:pos x="19" y="86"/>
                  </a:cxn>
                  <a:cxn ang="0">
                    <a:pos x="29" y="91"/>
                  </a:cxn>
                  <a:cxn ang="0">
                    <a:pos x="38" y="95"/>
                  </a:cxn>
                  <a:cxn ang="0">
                    <a:pos x="46" y="98"/>
                  </a:cxn>
                  <a:cxn ang="0">
                    <a:pos x="48" y="110"/>
                  </a:cxn>
                  <a:cxn ang="0">
                    <a:pos x="51" y="116"/>
                  </a:cxn>
                  <a:cxn ang="0">
                    <a:pos x="60" y="115"/>
                  </a:cxn>
                  <a:cxn ang="0">
                    <a:pos x="67" y="118"/>
                  </a:cxn>
                  <a:cxn ang="0">
                    <a:pos x="76" y="117"/>
                  </a:cxn>
                  <a:cxn ang="0">
                    <a:pos x="83" y="113"/>
                  </a:cxn>
                  <a:cxn ang="0">
                    <a:pos x="93" y="112"/>
                  </a:cxn>
                  <a:cxn ang="0">
                    <a:pos x="104" y="103"/>
                  </a:cxn>
                  <a:cxn ang="0">
                    <a:pos x="100" y="43"/>
                  </a:cxn>
                  <a:cxn ang="0">
                    <a:pos x="99" y="46"/>
                  </a:cxn>
                  <a:cxn ang="0">
                    <a:pos x="98" y="47"/>
                  </a:cxn>
                  <a:cxn ang="0">
                    <a:pos x="95" y="59"/>
                  </a:cxn>
                  <a:cxn ang="0">
                    <a:pos x="96" y="56"/>
                  </a:cxn>
                </a:cxnLst>
                <a:rect l="0" t="0" r="r" b="b"/>
                <a:pathLst>
                  <a:path w="105" h="118">
                    <a:moveTo>
                      <a:pt x="98" y="76"/>
                    </a:moveTo>
                    <a:cubicBezTo>
                      <a:pt x="98" y="76"/>
                      <a:pt x="98" y="76"/>
                      <a:pt x="98" y="75"/>
                    </a:cubicBezTo>
                    <a:cubicBezTo>
                      <a:pt x="98" y="75"/>
                      <a:pt x="99" y="75"/>
                      <a:pt x="99" y="75"/>
                    </a:cubicBezTo>
                    <a:cubicBezTo>
                      <a:pt x="99" y="75"/>
                      <a:pt x="99" y="75"/>
                      <a:pt x="99" y="75"/>
                    </a:cubicBezTo>
                    <a:cubicBezTo>
                      <a:pt x="99" y="75"/>
                      <a:pt x="99" y="75"/>
                      <a:pt x="99" y="74"/>
                    </a:cubicBezTo>
                    <a:cubicBezTo>
                      <a:pt x="100" y="74"/>
                      <a:pt x="100" y="74"/>
                      <a:pt x="100" y="73"/>
                    </a:cubicBezTo>
                    <a:cubicBezTo>
                      <a:pt x="100" y="74"/>
                      <a:pt x="100" y="75"/>
                      <a:pt x="99" y="76"/>
                    </a:cubicBezTo>
                    <a:cubicBezTo>
                      <a:pt x="99" y="76"/>
                      <a:pt x="99" y="76"/>
                      <a:pt x="98" y="76"/>
                    </a:cubicBezTo>
                    <a:cubicBezTo>
                      <a:pt x="98" y="77"/>
                      <a:pt x="98" y="77"/>
                      <a:pt x="97" y="77"/>
                    </a:cubicBezTo>
                    <a:cubicBezTo>
                      <a:pt x="97" y="77"/>
                      <a:pt x="97" y="76"/>
                      <a:pt x="98" y="76"/>
                    </a:cubicBezTo>
                    <a:close/>
                    <a:moveTo>
                      <a:pt x="104" y="103"/>
                    </a:moveTo>
                    <a:cubicBezTo>
                      <a:pt x="104" y="103"/>
                      <a:pt x="104" y="103"/>
                      <a:pt x="104" y="103"/>
                    </a:cubicBezTo>
                    <a:cubicBezTo>
                      <a:pt x="104" y="103"/>
                      <a:pt x="104" y="103"/>
                      <a:pt x="104" y="103"/>
                    </a:cubicBezTo>
                    <a:cubicBezTo>
                      <a:pt x="103" y="103"/>
                      <a:pt x="103" y="102"/>
                      <a:pt x="103" y="102"/>
                    </a:cubicBezTo>
                    <a:cubicBezTo>
                      <a:pt x="103" y="102"/>
                      <a:pt x="102" y="101"/>
                      <a:pt x="103" y="102"/>
                    </a:cubicBezTo>
                    <a:cubicBezTo>
                      <a:pt x="103" y="102"/>
                      <a:pt x="102" y="102"/>
                      <a:pt x="102" y="102"/>
                    </a:cubicBezTo>
                    <a:cubicBezTo>
                      <a:pt x="101" y="102"/>
                      <a:pt x="102" y="101"/>
                      <a:pt x="102" y="101"/>
                    </a:cubicBezTo>
                    <a:cubicBezTo>
                      <a:pt x="102" y="101"/>
                      <a:pt x="101" y="101"/>
                      <a:pt x="101" y="101"/>
                    </a:cubicBezTo>
                    <a:cubicBezTo>
                      <a:pt x="100" y="100"/>
                      <a:pt x="100" y="101"/>
                      <a:pt x="100" y="102"/>
                    </a:cubicBezTo>
                    <a:cubicBezTo>
                      <a:pt x="100" y="101"/>
                      <a:pt x="100" y="100"/>
                      <a:pt x="99" y="99"/>
                    </a:cubicBezTo>
                    <a:cubicBezTo>
                      <a:pt x="99" y="99"/>
                      <a:pt x="98" y="99"/>
                      <a:pt x="98" y="99"/>
                    </a:cubicBezTo>
                    <a:cubicBezTo>
                      <a:pt x="98" y="99"/>
                      <a:pt x="98" y="100"/>
                      <a:pt x="97" y="100"/>
                    </a:cubicBezTo>
                    <a:cubicBezTo>
                      <a:pt x="98" y="99"/>
                      <a:pt x="97" y="99"/>
                      <a:pt x="98" y="98"/>
                    </a:cubicBezTo>
                    <a:cubicBezTo>
                      <a:pt x="98" y="98"/>
                      <a:pt x="98" y="98"/>
                      <a:pt x="98" y="98"/>
                    </a:cubicBezTo>
                    <a:cubicBezTo>
                      <a:pt x="99" y="98"/>
                      <a:pt x="98" y="96"/>
                      <a:pt x="98" y="96"/>
                    </a:cubicBezTo>
                    <a:cubicBezTo>
                      <a:pt x="98" y="95"/>
                      <a:pt x="98" y="94"/>
                      <a:pt x="97" y="93"/>
                    </a:cubicBezTo>
                    <a:cubicBezTo>
                      <a:pt x="97" y="93"/>
                      <a:pt x="97" y="93"/>
                      <a:pt x="97" y="93"/>
                    </a:cubicBezTo>
                    <a:cubicBezTo>
                      <a:pt x="96" y="93"/>
                      <a:pt x="96" y="93"/>
                      <a:pt x="97" y="93"/>
                    </a:cubicBezTo>
                    <a:cubicBezTo>
                      <a:pt x="97" y="92"/>
                      <a:pt x="97" y="91"/>
                      <a:pt x="97" y="90"/>
                    </a:cubicBezTo>
                    <a:cubicBezTo>
                      <a:pt x="97" y="90"/>
                      <a:pt x="97" y="89"/>
                      <a:pt x="97" y="89"/>
                    </a:cubicBezTo>
                    <a:cubicBezTo>
                      <a:pt x="96" y="89"/>
                      <a:pt x="96" y="90"/>
                      <a:pt x="96" y="89"/>
                    </a:cubicBezTo>
                    <a:cubicBezTo>
                      <a:pt x="96" y="89"/>
                      <a:pt x="96" y="88"/>
                      <a:pt x="96" y="88"/>
                    </a:cubicBezTo>
                    <a:cubicBezTo>
                      <a:pt x="96" y="87"/>
                      <a:pt x="95" y="87"/>
                      <a:pt x="95" y="87"/>
                    </a:cubicBezTo>
                    <a:cubicBezTo>
                      <a:pt x="94" y="87"/>
                      <a:pt x="95" y="86"/>
                      <a:pt x="95" y="87"/>
                    </a:cubicBezTo>
                    <a:cubicBezTo>
                      <a:pt x="96" y="87"/>
                      <a:pt x="96" y="87"/>
                      <a:pt x="96" y="87"/>
                    </a:cubicBezTo>
                    <a:cubicBezTo>
                      <a:pt x="96" y="87"/>
                      <a:pt x="96" y="86"/>
                      <a:pt x="95" y="85"/>
                    </a:cubicBezTo>
                    <a:cubicBezTo>
                      <a:pt x="94" y="85"/>
                      <a:pt x="95" y="85"/>
                      <a:pt x="94" y="84"/>
                    </a:cubicBezTo>
                    <a:cubicBezTo>
                      <a:pt x="94" y="83"/>
                      <a:pt x="94" y="83"/>
                      <a:pt x="94" y="82"/>
                    </a:cubicBezTo>
                    <a:cubicBezTo>
                      <a:pt x="94" y="81"/>
                      <a:pt x="94" y="81"/>
                      <a:pt x="94" y="80"/>
                    </a:cubicBezTo>
                    <a:cubicBezTo>
                      <a:pt x="94" y="81"/>
                      <a:pt x="95" y="79"/>
                      <a:pt x="95" y="79"/>
                    </a:cubicBezTo>
                    <a:cubicBezTo>
                      <a:pt x="95" y="79"/>
                      <a:pt x="95" y="78"/>
                      <a:pt x="95" y="78"/>
                    </a:cubicBezTo>
                    <a:cubicBezTo>
                      <a:pt x="96" y="77"/>
                      <a:pt x="95" y="77"/>
                      <a:pt x="95" y="77"/>
                    </a:cubicBezTo>
                    <a:cubicBezTo>
                      <a:pt x="95" y="76"/>
                      <a:pt x="95" y="76"/>
                      <a:pt x="95" y="75"/>
                    </a:cubicBezTo>
                    <a:cubicBezTo>
                      <a:pt x="95" y="75"/>
                      <a:pt x="95" y="75"/>
                      <a:pt x="95" y="75"/>
                    </a:cubicBezTo>
                    <a:cubicBezTo>
                      <a:pt x="95" y="74"/>
                      <a:pt x="94" y="75"/>
                      <a:pt x="94" y="75"/>
                    </a:cubicBezTo>
                    <a:cubicBezTo>
                      <a:pt x="94" y="74"/>
                      <a:pt x="93" y="72"/>
                      <a:pt x="94" y="71"/>
                    </a:cubicBezTo>
                    <a:cubicBezTo>
                      <a:pt x="95" y="70"/>
                      <a:pt x="95" y="70"/>
                      <a:pt x="95" y="70"/>
                    </a:cubicBezTo>
                    <a:cubicBezTo>
                      <a:pt x="95" y="69"/>
                      <a:pt x="95" y="68"/>
                      <a:pt x="96" y="68"/>
                    </a:cubicBezTo>
                    <a:cubicBezTo>
                      <a:pt x="96" y="68"/>
                      <a:pt x="96" y="68"/>
                      <a:pt x="96" y="68"/>
                    </a:cubicBezTo>
                    <a:cubicBezTo>
                      <a:pt x="96" y="68"/>
                      <a:pt x="96" y="68"/>
                      <a:pt x="97" y="67"/>
                    </a:cubicBezTo>
                    <a:cubicBezTo>
                      <a:pt x="97" y="67"/>
                      <a:pt x="97" y="66"/>
                      <a:pt x="96" y="66"/>
                    </a:cubicBezTo>
                    <a:cubicBezTo>
                      <a:pt x="96" y="65"/>
                      <a:pt x="96" y="65"/>
                      <a:pt x="95" y="64"/>
                    </a:cubicBezTo>
                    <a:cubicBezTo>
                      <a:pt x="95" y="64"/>
                      <a:pt x="94" y="64"/>
                      <a:pt x="94" y="65"/>
                    </a:cubicBezTo>
                    <a:cubicBezTo>
                      <a:pt x="94" y="64"/>
                      <a:pt x="94" y="63"/>
                      <a:pt x="94" y="63"/>
                    </a:cubicBezTo>
                    <a:cubicBezTo>
                      <a:pt x="94" y="63"/>
                      <a:pt x="94" y="63"/>
                      <a:pt x="94" y="63"/>
                    </a:cubicBezTo>
                    <a:cubicBezTo>
                      <a:pt x="93" y="62"/>
                      <a:pt x="92" y="61"/>
                      <a:pt x="92" y="61"/>
                    </a:cubicBezTo>
                    <a:cubicBezTo>
                      <a:pt x="91" y="60"/>
                      <a:pt x="90" y="60"/>
                      <a:pt x="90" y="59"/>
                    </a:cubicBezTo>
                    <a:cubicBezTo>
                      <a:pt x="90" y="58"/>
                      <a:pt x="90" y="57"/>
                      <a:pt x="90" y="57"/>
                    </a:cubicBezTo>
                    <a:cubicBezTo>
                      <a:pt x="89" y="56"/>
                      <a:pt x="89" y="55"/>
                      <a:pt x="90" y="54"/>
                    </a:cubicBezTo>
                    <a:cubicBezTo>
                      <a:pt x="90" y="53"/>
                      <a:pt x="90" y="52"/>
                      <a:pt x="91" y="51"/>
                    </a:cubicBezTo>
                    <a:cubicBezTo>
                      <a:pt x="91" y="50"/>
                      <a:pt x="91" y="49"/>
                      <a:pt x="92" y="49"/>
                    </a:cubicBezTo>
                    <a:cubicBezTo>
                      <a:pt x="92" y="48"/>
                      <a:pt x="93" y="46"/>
                      <a:pt x="92" y="47"/>
                    </a:cubicBezTo>
                    <a:cubicBezTo>
                      <a:pt x="92" y="47"/>
                      <a:pt x="93" y="45"/>
                      <a:pt x="93" y="46"/>
                    </a:cubicBezTo>
                    <a:cubicBezTo>
                      <a:pt x="93" y="45"/>
                      <a:pt x="92" y="45"/>
                      <a:pt x="93" y="44"/>
                    </a:cubicBezTo>
                    <a:cubicBezTo>
                      <a:pt x="93" y="44"/>
                      <a:pt x="93" y="43"/>
                      <a:pt x="93" y="43"/>
                    </a:cubicBezTo>
                    <a:cubicBezTo>
                      <a:pt x="93" y="43"/>
                      <a:pt x="93" y="44"/>
                      <a:pt x="93" y="43"/>
                    </a:cubicBezTo>
                    <a:cubicBezTo>
                      <a:pt x="94" y="43"/>
                      <a:pt x="94" y="42"/>
                      <a:pt x="94" y="42"/>
                    </a:cubicBezTo>
                    <a:cubicBezTo>
                      <a:pt x="93" y="42"/>
                      <a:pt x="94" y="42"/>
                      <a:pt x="94" y="41"/>
                    </a:cubicBezTo>
                    <a:cubicBezTo>
                      <a:pt x="94" y="41"/>
                      <a:pt x="92" y="39"/>
                      <a:pt x="91" y="39"/>
                    </a:cubicBezTo>
                    <a:cubicBezTo>
                      <a:pt x="89" y="37"/>
                      <a:pt x="86" y="34"/>
                      <a:pt x="84" y="32"/>
                    </a:cubicBezTo>
                    <a:cubicBezTo>
                      <a:pt x="82" y="31"/>
                      <a:pt x="81" y="31"/>
                      <a:pt x="80" y="29"/>
                    </a:cubicBezTo>
                    <a:cubicBezTo>
                      <a:pt x="80" y="29"/>
                      <a:pt x="80" y="28"/>
                      <a:pt x="79" y="28"/>
                    </a:cubicBezTo>
                    <a:cubicBezTo>
                      <a:pt x="79" y="28"/>
                      <a:pt x="79" y="28"/>
                      <a:pt x="78" y="28"/>
                    </a:cubicBezTo>
                    <a:cubicBezTo>
                      <a:pt x="78" y="27"/>
                      <a:pt x="79" y="26"/>
                      <a:pt x="79" y="25"/>
                    </a:cubicBezTo>
                    <a:cubicBezTo>
                      <a:pt x="79" y="25"/>
                      <a:pt x="79" y="23"/>
                      <a:pt x="79" y="22"/>
                    </a:cubicBezTo>
                    <a:cubicBezTo>
                      <a:pt x="78" y="21"/>
                      <a:pt x="76" y="21"/>
                      <a:pt x="75" y="20"/>
                    </a:cubicBezTo>
                    <a:cubicBezTo>
                      <a:pt x="73" y="19"/>
                      <a:pt x="72" y="18"/>
                      <a:pt x="71" y="17"/>
                    </a:cubicBezTo>
                    <a:cubicBezTo>
                      <a:pt x="68" y="15"/>
                      <a:pt x="65" y="14"/>
                      <a:pt x="62" y="12"/>
                    </a:cubicBezTo>
                    <a:cubicBezTo>
                      <a:pt x="56" y="8"/>
                      <a:pt x="50" y="4"/>
                      <a:pt x="44" y="1"/>
                    </a:cubicBezTo>
                    <a:cubicBezTo>
                      <a:pt x="44" y="1"/>
                      <a:pt x="43" y="1"/>
                      <a:pt x="43" y="2"/>
                    </a:cubicBezTo>
                    <a:cubicBezTo>
                      <a:pt x="43" y="2"/>
                      <a:pt x="43" y="2"/>
                      <a:pt x="42" y="3"/>
                    </a:cubicBezTo>
                    <a:cubicBezTo>
                      <a:pt x="42" y="3"/>
                      <a:pt x="43" y="3"/>
                      <a:pt x="43" y="4"/>
                    </a:cubicBezTo>
                    <a:cubicBezTo>
                      <a:pt x="43" y="4"/>
                      <a:pt x="44" y="4"/>
                      <a:pt x="43" y="4"/>
                    </a:cubicBezTo>
                    <a:cubicBezTo>
                      <a:pt x="43" y="4"/>
                      <a:pt x="41" y="3"/>
                      <a:pt x="42" y="5"/>
                    </a:cubicBezTo>
                    <a:cubicBezTo>
                      <a:pt x="42" y="5"/>
                      <a:pt x="41" y="5"/>
                      <a:pt x="42" y="5"/>
                    </a:cubicBezTo>
                    <a:cubicBezTo>
                      <a:pt x="42" y="5"/>
                      <a:pt x="43" y="6"/>
                      <a:pt x="43" y="6"/>
                    </a:cubicBezTo>
                    <a:cubicBezTo>
                      <a:pt x="42" y="6"/>
                      <a:pt x="42" y="6"/>
                      <a:pt x="41" y="6"/>
                    </a:cubicBezTo>
                    <a:cubicBezTo>
                      <a:pt x="41" y="5"/>
                      <a:pt x="41" y="6"/>
                      <a:pt x="41" y="6"/>
                    </a:cubicBezTo>
                    <a:cubicBezTo>
                      <a:pt x="41" y="6"/>
                      <a:pt x="40" y="5"/>
                      <a:pt x="40" y="5"/>
                    </a:cubicBezTo>
                    <a:cubicBezTo>
                      <a:pt x="40" y="6"/>
                      <a:pt x="41" y="6"/>
                      <a:pt x="40" y="6"/>
                    </a:cubicBezTo>
                    <a:cubicBezTo>
                      <a:pt x="40" y="7"/>
                      <a:pt x="40" y="6"/>
                      <a:pt x="40" y="7"/>
                    </a:cubicBezTo>
                    <a:cubicBezTo>
                      <a:pt x="40" y="7"/>
                      <a:pt x="41" y="8"/>
                      <a:pt x="41" y="7"/>
                    </a:cubicBezTo>
                    <a:cubicBezTo>
                      <a:pt x="40" y="8"/>
                      <a:pt x="40" y="7"/>
                      <a:pt x="39" y="8"/>
                    </a:cubicBezTo>
                    <a:cubicBezTo>
                      <a:pt x="39" y="8"/>
                      <a:pt x="40" y="9"/>
                      <a:pt x="40" y="9"/>
                    </a:cubicBezTo>
                    <a:cubicBezTo>
                      <a:pt x="40" y="9"/>
                      <a:pt x="39" y="8"/>
                      <a:pt x="39" y="9"/>
                    </a:cubicBezTo>
                    <a:cubicBezTo>
                      <a:pt x="39" y="9"/>
                      <a:pt x="39" y="9"/>
                      <a:pt x="39" y="9"/>
                    </a:cubicBezTo>
                    <a:cubicBezTo>
                      <a:pt x="38" y="10"/>
                      <a:pt x="38" y="10"/>
                      <a:pt x="38" y="9"/>
                    </a:cubicBezTo>
                    <a:cubicBezTo>
                      <a:pt x="38" y="9"/>
                      <a:pt x="37" y="9"/>
                      <a:pt x="37" y="10"/>
                    </a:cubicBezTo>
                    <a:cubicBezTo>
                      <a:pt x="37" y="10"/>
                      <a:pt x="36" y="10"/>
                      <a:pt x="37" y="11"/>
                    </a:cubicBezTo>
                    <a:cubicBezTo>
                      <a:pt x="37" y="11"/>
                      <a:pt x="38" y="10"/>
                      <a:pt x="38" y="10"/>
                    </a:cubicBezTo>
                    <a:cubicBezTo>
                      <a:pt x="38" y="10"/>
                      <a:pt x="38" y="11"/>
                      <a:pt x="38" y="11"/>
                    </a:cubicBezTo>
                    <a:cubicBezTo>
                      <a:pt x="38" y="11"/>
                      <a:pt x="40" y="11"/>
                      <a:pt x="39" y="12"/>
                    </a:cubicBezTo>
                    <a:cubicBezTo>
                      <a:pt x="38" y="12"/>
                      <a:pt x="38" y="11"/>
                      <a:pt x="38" y="11"/>
                    </a:cubicBezTo>
                    <a:cubicBezTo>
                      <a:pt x="37" y="11"/>
                      <a:pt x="38" y="12"/>
                      <a:pt x="37" y="12"/>
                    </a:cubicBezTo>
                    <a:cubicBezTo>
                      <a:pt x="37" y="12"/>
                      <a:pt x="37" y="11"/>
                      <a:pt x="37" y="12"/>
                    </a:cubicBezTo>
                    <a:cubicBezTo>
                      <a:pt x="37" y="11"/>
                      <a:pt x="37" y="11"/>
                      <a:pt x="36" y="11"/>
                    </a:cubicBezTo>
                    <a:cubicBezTo>
                      <a:pt x="37" y="12"/>
                      <a:pt x="36" y="12"/>
                      <a:pt x="36" y="12"/>
                    </a:cubicBezTo>
                    <a:cubicBezTo>
                      <a:pt x="36" y="12"/>
                      <a:pt x="35" y="13"/>
                      <a:pt x="36" y="13"/>
                    </a:cubicBezTo>
                    <a:cubicBezTo>
                      <a:pt x="37" y="12"/>
                      <a:pt x="37" y="13"/>
                      <a:pt x="38" y="13"/>
                    </a:cubicBezTo>
                    <a:cubicBezTo>
                      <a:pt x="39" y="13"/>
                      <a:pt x="39" y="13"/>
                      <a:pt x="40" y="13"/>
                    </a:cubicBezTo>
                    <a:cubicBezTo>
                      <a:pt x="40" y="12"/>
                      <a:pt x="41" y="12"/>
                      <a:pt x="42" y="13"/>
                    </a:cubicBezTo>
                    <a:cubicBezTo>
                      <a:pt x="42" y="14"/>
                      <a:pt x="42" y="14"/>
                      <a:pt x="41" y="14"/>
                    </a:cubicBezTo>
                    <a:cubicBezTo>
                      <a:pt x="41" y="14"/>
                      <a:pt x="39" y="15"/>
                      <a:pt x="39" y="16"/>
                    </a:cubicBezTo>
                    <a:cubicBezTo>
                      <a:pt x="39" y="16"/>
                      <a:pt x="38" y="16"/>
                      <a:pt x="38" y="16"/>
                    </a:cubicBezTo>
                    <a:cubicBezTo>
                      <a:pt x="39" y="17"/>
                      <a:pt x="37" y="18"/>
                      <a:pt x="37" y="17"/>
                    </a:cubicBezTo>
                    <a:cubicBezTo>
                      <a:pt x="37" y="17"/>
                      <a:pt x="36" y="17"/>
                      <a:pt x="35" y="17"/>
                    </a:cubicBezTo>
                    <a:cubicBezTo>
                      <a:pt x="35" y="16"/>
                      <a:pt x="35" y="15"/>
                      <a:pt x="34" y="15"/>
                    </a:cubicBezTo>
                    <a:cubicBezTo>
                      <a:pt x="33" y="15"/>
                      <a:pt x="33" y="16"/>
                      <a:pt x="33" y="16"/>
                    </a:cubicBezTo>
                    <a:cubicBezTo>
                      <a:pt x="33" y="16"/>
                      <a:pt x="32" y="16"/>
                      <a:pt x="32" y="17"/>
                    </a:cubicBezTo>
                    <a:cubicBezTo>
                      <a:pt x="33" y="17"/>
                      <a:pt x="33" y="17"/>
                      <a:pt x="33" y="17"/>
                    </a:cubicBezTo>
                    <a:cubicBezTo>
                      <a:pt x="33" y="18"/>
                      <a:pt x="32" y="18"/>
                      <a:pt x="32" y="18"/>
                    </a:cubicBezTo>
                    <a:cubicBezTo>
                      <a:pt x="32" y="18"/>
                      <a:pt x="33" y="18"/>
                      <a:pt x="33" y="19"/>
                    </a:cubicBezTo>
                    <a:cubicBezTo>
                      <a:pt x="33" y="19"/>
                      <a:pt x="32" y="19"/>
                      <a:pt x="33" y="19"/>
                    </a:cubicBezTo>
                    <a:cubicBezTo>
                      <a:pt x="33" y="19"/>
                      <a:pt x="33" y="20"/>
                      <a:pt x="33" y="20"/>
                    </a:cubicBezTo>
                    <a:cubicBezTo>
                      <a:pt x="33" y="20"/>
                      <a:pt x="33" y="20"/>
                      <a:pt x="33" y="20"/>
                    </a:cubicBezTo>
                    <a:cubicBezTo>
                      <a:pt x="33" y="21"/>
                      <a:pt x="34" y="21"/>
                      <a:pt x="34" y="21"/>
                    </a:cubicBezTo>
                    <a:cubicBezTo>
                      <a:pt x="34" y="21"/>
                      <a:pt x="33" y="21"/>
                      <a:pt x="33" y="20"/>
                    </a:cubicBezTo>
                    <a:cubicBezTo>
                      <a:pt x="33" y="20"/>
                      <a:pt x="32" y="20"/>
                      <a:pt x="32" y="21"/>
                    </a:cubicBezTo>
                    <a:cubicBezTo>
                      <a:pt x="32" y="21"/>
                      <a:pt x="32" y="21"/>
                      <a:pt x="32" y="22"/>
                    </a:cubicBezTo>
                    <a:cubicBezTo>
                      <a:pt x="32" y="22"/>
                      <a:pt x="31" y="23"/>
                      <a:pt x="31" y="22"/>
                    </a:cubicBezTo>
                    <a:cubicBezTo>
                      <a:pt x="31" y="22"/>
                      <a:pt x="32" y="21"/>
                      <a:pt x="32" y="21"/>
                    </a:cubicBezTo>
                    <a:cubicBezTo>
                      <a:pt x="32" y="21"/>
                      <a:pt x="31" y="21"/>
                      <a:pt x="31" y="21"/>
                    </a:cubicBezTo>
                    <a:cubicBezTo>
                      <a:pt x="31" y="20"/>
                      <a:pt x="32" y="20"/>
                      <a:pt x="32" y="20"/>
                    </a:cubicBezTo>
                    <a:cubicBezTo>
                      <a:pt x="33" y="19"/>
                      <a:pt x="32" y="19"/>
                      <a:pt x="32" y="19"/>
                    </a:cubicBezTo>
                    <a:cubicBezTo>
                      <a:pt x="32" y="19"/>
                      <a:pt x="32" y="19"/>
                      <a:pt x="32" y="18"/>
                    </a:cubicBezTo>
                    <a:cubicBezTo>
                      <a:pt x="32" y="18"/>
                      <a:pt x="32" y="18"/>
                      <a:pt x="32" y="17"/>
                    </a:cubicBezTo>
                    <a:cubicBezTo>
                      <a:pt x="32" y="17"/>
                      <a:pt x="32" y="17"/>
                      <a:pt x="32" y="17"/>
                    </a:cubicBezTo>
                    <a:cubicBezTo>
                      <a:pt x="31" y="17"/>
                      <a:pt x="31" y="17"/>
                      <a:pt x="31" y="17"/>
                    </a:cubicBezTo>
                    <a:cubicBezTo>
                      <a:pt x="31" y="17"/>
                      <a:pt x="31" y="17"/>
                      <a:pt x="30" y="17"/>
                    </a:cubicBezTo>
                    <a:cubicBezTo>
                      <a:pt x="31" y="17"/>
                      <a:pt x="30" y="16"/>
                      <a:pt x="30" y="15"/>
                    </a:cubicBezTo>
                    <a:cubicBezTo>
                      <a:pt x="30" y="16"/>
                      <a:pt x="30" y="17"/>
                      <a:pt x="29" y="17"/>
                    </a:cubicBezTo>
                    <a:cubicBezTo>
                      <a:pt x="29" y="18"/>
                      <a:pt x="30" y="16"/>
                      <a:pt x="29" y="16"/>
                    </a:cubicBezTo>
                    <a:cubicBezTo>
                      <a:pt x="29" y="16"/>
                      <a:pt x="28" y="16"/>
                      <a:pt x="28" y="16"/>
                    </a:cubicBezTo>
                    <a:cubicBezTo>
                      <a:pt x="27" y="16"/>
                      <a:pt x="27" y="15"/>
                      <a:pt x="27" y="15"/>
                    </a:cubicBezTo>
                    <a:cubicBezTo>
                      <a:pt x="27" y="15"/>
                      <a:pt x="27" y="14"/>
                      <a:pt x="27" y="14"/>
                    </a:cubicBezTo>
                    <a:cubicBezTo>
                      <a:pt x="27" y="14"/>
                      <a:pt x="26" y="15"/>
                      <a:pt x="26" y="14"/>
                    </a:cubicBezTo>
                    <a:cubicBezTo>
                      <a:pt x="26" y="15"/>
                      <a:pt x="26" y="16"/>
                      <a:pt x="25" y="15"/>
                    </a:cubicBezTo>
                    <a:cubicBezTo>
                      <a:pt x="24" y="15"/>
                      <a:pt x="25" y="16"/>
                      <a:pt x="25" y="16"/>
                    </a:cubicBezTo>
                    <a:cubicBezTo>
                      <a:pt x="26" y="17"/>
                      <a:pt x="26" y="18"/>
                      <a:pt x="25" y="17"/>
                    </a:cubicBezTo>
                    <a:cubicBezTo>
                      <a:pt x="25" y="17"/>
                      <a:pt x="25" y="17"/>
                      <a:pt x="25" y="17"/>
                    </a:cubicBezTo>
                    <a:cubicBezTo>
                      <a:pt x="25" y="17"/>
                      <a:pt x="24" y="17"/>
                      <a:pt x="24" y="17"/>
                    </a:cubicBezTo>
                    <a:cubicBezTo>
                      <a:pt x="24" y="17"/>
                      <a:pt x="24" y="17"/>
                      <a:pt x="24" y="17"/>
                    </a:cubicBezTo>
                    <a:cubicBezTo>
                      <a:pt x="24" y="17"/>
                      <a:pt x="24" y="17"/>
                      <a:pt x="24" y="18"/>
                    </a:cubicBezTo>
                    <a:cubicBezTo>
                      <a:pt x="24" y="18"/>
                      <a:pt x="23" y="18"/>
                      <a:pt x="23" y="18"/>
                    </a:cubicBezTo>
                    <a:cubicBezTo>
                      <a:pt x="23" y="18"/>
                      <a:pt x="24" y="19"/>
                      <a:pt x="24" y="19"/>
                    </a:cubicBezTo>
                    <a:cubicBezTo>
                      <a:pt x="24" y="19"/>
                      <a:pt x="24" y="20"/>
                      <a:pt x="24" y="19"/>
                    </a:cubicBezTo>
                    <a:cubicBezTo>
                      <a:pt x="23" y="19"/>
                      <a:pt x="23" y="18"/>
                      <a:pt x="23" y="18"/>
                    </a:cubicBezTo>
                    <a:cubicBezTo>
                      <a:pt x="23" y="18"/>
                      <a:pt x="23" y="19"/>
                      <a:pt x="23" y="19"/>
                    </a:cubicBezTo>
                    <a:cubicBezTo>
                      <a:pt x="23" y="19"/>
                      <a:pt x="23" y="19"/>
                      <a:pt x="22" y="19"/>
                    </a:cubicBezTo>
                    <a:cubicBezTo>
                      <a:pt x="22" y="19"/>
                      <a:pt x="23" y="20"/>
                      <a:pt x="22" y="20"/>
                    </a:cubicBezTo>
                    <a:cubicBezTo>
                      <a:pt x="21" y="21"/>
                      <a:pt x="22" y="19"/>
                      <a:pt x="22" y="19"/>
                    </a:cubicBezTo>
                    <a:cubicBezTo>
                      <a:pt x="22" y="18"/>
                      <a:pt x="22" y="18"/>
                      <a:pt x="22" y="18"/>
                    </a:cubicBezTo>
                    <a:cubicBezTo>
                      <a:pt x="22" y="18"/>
                      <a:pt x="22" y="18"/>
                      <a:pt x="22" y="18"/>
                    </a:cubicBezTo>
                    <a:cubicBezTo>
                      <a:pt x="21" y="18"/>
                      <a:pt x="22" y="17"/>
                      <a:pt x="21" y="17"/>
                    </a:cubicBezTo>
                    <a:cubicBezTo>
                      <a:pt x="21" y="17"/>
                      <a:pt x="22" y="17"/>
                      <a:pt x="22" y="17"/>
                    </a:cubicBezTo>
                    <a:cubicBezTo>
                      <a:pt x="22" y="16"/>
                      <a:pt x="21" y="16"/>
                      <a:pt x="22" y="15"/>
                    </a:cubicBezTo>
                    <a:cubicBezTo>
                      <a:pt x="22" y="15"/>
                      <a:pt x="21" y="15"/>
                      <a:pt x="21" y="15"/>
                    </a:cubicBezTo>
                    <a:cubicBezTo>
                      <a:pt x="20" y="16"/>
                      <a:pt x="21" y="14"/>
                      <a:pt x="21" y="13"/>
                    </a:cubicBezTo>
                    <a:cubicBezTo>
                      <a:pt x="21" y="13"/>
                      <a:pt x="21" y="11"/>
                      <a:pt x="21" y="11"/>
                    </a:cubicBezTo>
                    <a:cubicBezTo>
                      <a:pt x="21" y="11"/>
                      <a:pt x="20" y="12"/>
                      <a:pt x="20" y="11"/>
                    </a:cubicBezTo>
                    <a:cubicBezTo>
                      <a:pt x="20" y="10"/>
                      <a:pt x="21" y="10"/>
                      <a:pt x="21" y="9"/>
                    </a:cubicBezTo>
                    <a:cubicBezTo>
                      <a:pt x="21" y="9"/>
                      <a:pt x="21" y="8"/>
                      <a:pt x="22" y="7"/>
                    </a:cubicBezTo>
                    <a:cubicBezTo>
                      <a:pt x="22" y="7"/>
                      <a:pt x="22" y="5"/>
                      <a:pt x="22" y="5"/>
                    </a:cubicBezTo>
                    <a:cubicBezTo>
                      <a:pt x="22" y="6"/>
                      <a:pt x="22" y="5"/>
                      <a:pt x="22" y="4"/>
                    </a:cubicBezTo>
                    <a:cubicBezTo>
                      <a:pt x="22" y="4"/>
                      <a:pt x="23" y="3"/>
                      <a:pt x="23" y="2"/>
                    </a:cubicBezTo>
                    <a:cubicBezTo>
                      <a:pt x="23" y="2"/>
                      <a:pt x="23" y="1"/>
                      <a:pt x="23" y="1"/>
                    </a:cubicBezTo>
                    <a:cubicBezTo>
                      <a:pt x="22" y="0"/>
                      <a:pt x="22" y="0"/>
                      <a:pt x="22" y="1"/>
                    </a:cubicBezTo>
                    <a:cubicBezTo>
                      <a:pt x="22" y="1"/>
                      <a:pt x="22" y="1"/>
                      <a:pt x="22" y="0"/>
                    </a:cubicBezTo>
                    <a:cubicBezTo>
                      <a:pt x="20" y="0"/>
                      <a:pt x="17" y="0"/>
                      <a:pt x="15" y="0"/>
                    </a:cubicBezTo>
                    <a:cubicBezTo>
                      <a:pt x="14" y="0"/>
                      <a:pt x="12" y="0"/>
                      <a:pt x="11" y="0"/>
                    </a:cubicBezTo>
                    <a:cubicBezTo>
                      <a:pt x="11" y="1"/>
                      <a:pt x="10" y="1"/>
                      <a:pt x="9" y="1"/>
                    </a:cubicBezTo>
                    <a:cubicBezTo>
                      <a:pt x="9" y="1"/>
                      <a:pt x="9" y="2"/>
                      <a:pt x="9" y="2"/>
                    </a:cubicBezTo>
                    <a:cubicBezTo>
                      <a:pt x="9" y="2"/>
                      <a:pt x="9" y="2"/>
                      <a:pt x="10" y="2"/>
                    </a:cubicBezTo>
                    <a:cubicBezTo>
                      <a:pt x="10" y="2"/>
                      <a:pt x="10" y="2"/>
                      <a:pt x="10" y="3"/>
                    </a:cubicBezTo>
                    <a:cubicBezTo>
                      <a:pt x="10" y="3"/>
                      <a:pt x="10" y="4"/>
                      <a:pt x="10" y="4"/>
                    </a:cubicBezTo>
                    <a:cubicBezTo>
                      <a:pt x="11" y="4"/>
                      <a:pt x="11" y="4"/>
                      <a:pt x="11" y="5"/>
                    </a:cubicBezTo>
                    <a:cubicBezTo>
                      <a:pt x="12" y="5"/>
                      <a:pt x="13" y="7"/>
                      <a:pt x="13" y="8"/>
                    </a:cubicBezTo>
                    <a:cubicBezTo>
                      <a:pt x="12" y="9"/>
                      <a:pt x="12" y="10"/>
                      <a:pt x="13" y="12"/>
                    </a:cubicBezTo>
                    <a:cubicBezTo>
                      <a:pt x="13" y="12"/>
                      <a:pt x="13" y="12"/>
                      <a:pt x="13" y="13"/>
                    </a:cubicBezTo>
                    <a:cubicBezTo>
                      <a:pt x="13" y="14"/>
                      <a:pt x="13" y="14"/>
                      <a:pt x="13" y="15"/>
                    </a:cubicBezTo>
                    <a:cubicBezTo>
                      <a:pt x="13" y="15"/>
                      <a:pt x="12" y="15"/>
                      <a:pt x="12" y="15"/>
                    </a:cubicBezTo>
                    <a:cubicBezTo>
                      <a:pt x="11" y="15"/>
                      <a:pt x="11" y="15"/>
                      <a:pt x="11" y="16"/>
                    </a:cubicBezTo>
                    <a:cubicBezTo>
                      <a:pt x="9" y="16"/>
                      <a:pt x="10" y="17"/>
                      <a:pt x="9" y="18"/>
                    </a:cubicBezTo>
                    <a:cubicBezTo>
                      <a:pt x="9" y="18"/>
                      <a:pt x="8" y="19"/>
                      <a:pt x="9" y="19"/>
                    </a:cubicBezTo>
                    <a:cubicBezTo>
                      <a:pt x="9" y="19"/>
                      <a:pt x="9" y="18"/>
                      <a:pt x="10" y="18"/>
                    </a:cubicBezTo>
                    <a:cubicBezTo>
                      <a:pt x="9" y="19"/>
                      <a:pt x="9" y="19"/>
                      <a:pt x="9" y="19"/>
                    </a:cubicBezTo>
                    <a:cubicBezTo>
                      <a:pt x="9" y="20"/>
                      <a:pt x="9" y="20"/>
                      <a:pt x="9" y="20"/>
                    </a:cubicBezTo>
                    <a:cubicBezTo>
                      <a:pt x="8" y="21"/>
                      <a:pt x="9" y="21"/>
                      <a:pt x="9" y="22"/>
                    </a:cubicBezTo>
                    <a:cubicBezTo>
                      <a:pt x="9" y="22"/>
                      <a:pt x="10" y="21"/>
                      <a:pt x="10" y="21"/>
                    </a:cubicBezTo>
                    <a:cubicBezTo>
                      <a:pt x="10" y="21"/>
                      <a:pt x="11" y="21"/>
                      <a:pt x="11" y="22"/>
                    </a:cubicBezTo>
                    <a:cubicBezTo>
                      <a:pt x="11" y="22"/>
                      <a:pt x="12" y="22"/>
                      <a:pt x="13" y="22"/>
                    </a:cubicBezTo>
                    <a:cubicBezTo>
                      <a:pt x="12" y="23"/>
                      <a:pt x="13" y="24"/>
                      <a:pt x="13" y="25"/>
                    </a:cubicBezTo>
                    <a:cubicBezTo>
                      <a:pt x="12" y="26"/>
                      <a:pt x="11" y="25"/>
                      <a:pt x="11" y="26"/>
                    </a:cubicBezTo>
                    <a:cubicBezTo>
                      <a:pt x="12" y="27"/>
                      <a:pt x="9" y="28"/>
                      <a:pt x="9" y="28"/>
                    </a:cubicBezTo>
                    <a:cubicBezTo>
                      <a:pt x="9" y="28"/>
                      <a:pt x="8" y="30"/>
                      <a:pt x="8" y="30"/>
                    </a:cubicBezTo>
                    <a:cubicBezTo>
                      <a:pt x="8" y="30"/>
                      <a:pt x="9" y="31"/>
                      <a:pt x="8" y="31"/>
                    </a:cubicBezTo>
                    <a:cubicBezTo>
                      <a:pt x="8" y="31"/>
                      <a:pt x="8" y="31"/>
                      <a:pt x="7" y="31"/>
                    </a:cubicBezTo>
                    <a:cubicBezTo>
                      <a:pt x="7" y="32"/>
                      <a:pt x="7" y="32"/>
                      <a:pt x="7" y="33"/>
                    </a:cubicBezTo>
                    <a:cubicBezTo>
                      <a:pt x="6" y="34"/>
                      <a:pt x="6" y="34"/>
                      <a:pt x="6" y="34"/>
                    </a:cubicBezTo>
                    <a:cubicBezTo>
                      <a:pt x="6" y="35"/>
                      <a:pt x="5" y="35"/>
                      <a:pt x="5" y="35"/>
                    </a:cubicBezTo>
                    <a:cubicBezTo>
                      <a:pt x="5" y="36"/>
                      <a:pt x="4" y="37"/>
                      <a:pt x="3" y="37"/>
                    </a:cubicBezTo>
                    <a:cubicBezTo>
                      <a:pt x="2" y="37"/>
                      <a:pt x="2" y="39"/>
                      <a:pt x="1" y="38"/>
                    </a:cubicBezTo>
                    <a:cubicBezTo>
                      <a:pt x="1" y="39"/>
                      <a:pt x="1" y="40"/>
                      <a:pt x="1" y="41"/>
                    </a:cubicBezTo>
                    <a:cubicBezTo>
                      <a:pt x="0" y="42"/>
                      <a:pt x="0" y="43"/>
                      <a:pt x="1" y="43"/>
                    </a:cubicBezTo>
                    <a:cubicBezTo>
                      <a:pt x="1" y="43"/>
                      <a:pt x="1" y="43"/>
                      <a:pt x="1" y="43"/>
                    </a:cubicBezTo>
                    <a:cubicBezTo>
                      <a:pt x="1" y="44"/>
                      <a:pt x="2" y="44"/>
                      <a:pt x="2" y="44"/>
                    </a:cubicBezTo>
                    <a:cubicBezTo>
                      <a:pt x="2" y="45"/>
                      <a:pt x="3" y="46"/>
                      <a:pt x="2" y="46"/>
                    </a:cubicBezTo>
                    <a:cubicBezTo>
                      <a:pt x="2" y="46"/>
                      <a:pt x="3" y="47"/>
                      <a:pt x="2" y="47"/>
                    </a:cubicBezTo>
                    <a:cubicBezTo>
                      <a:pt x="2" y="47"/>
                      <a:pt x="2" y="48"/>
                      <a:pt x="2" y="48"/>
                    </a:cubicBezTo>
                    <a:cubicBezTo>
                      <a:pt x="2" y="49"/>
                      <a:pt x="2" y="49"/>
                      <a:pt x="3" y="50"/>
                    </a:cubicBezTo>
                    <a:cubicBezTo>
                      <a:pt x="3" y="51"/>
                      <a:pt x="3" y="52"/>
                      <a:pt x="4" y="53"/>
                    </a:cubicBezTo>
                    <a:cubicBezTo>
                      <a:pt x="4" y="53"/>
                      <a:pt x="4" y="54"/>
                      <a:pt x="3" y="55"/>
                    </a:cubicBezTo>
                    <a:cubicBezTo>
                      <a:pt x="3" y="55"/>
                      <a:pt x="3" y="55"/>
                      <a:pt x="3" y="55"/>
                    </a:cubicBezTo>
                    <a:cubicBezTo>
                      <a:pt x="2" y="55"/>
                      <a:pt x="2" y="55"/>
                      <a:pt x="2" y="55"/>
                    </a:cubicBezTo>
                    <a:cubicBezTo>
                      <a:pt x="2" y="56"/>
                      <a:pt x="1" y="58"/>
                      <a:pt x="2" y="58"/>
                    </a:cubicBezTo>
                    <a:cubicBezTo>
                      <a:pt x="2" y="59"/>
                      <a:pt x="3" y="60"/>
                      <a:pt x="4" y="60"/>
                    </a:cubicBezTo>
                    <a:cubicBezTo>
                      <a:pt x="4" y="61"/>
                      <a:pt x="5" y="60"/>
                      <a:pt x="6" y="60"/>
                    </a:cubicBezTo>
                    <a:cubicBezTo>
                      <a:pt x="6" y="60"/>
                      <a:pt x="6" y="61"/>
                      <a:pt x="6" y="61"/>
                    </a:cubicBezTo>
                    <a:cubicBezTo>
                      <a:pt x="6" y="61"/>
                      <a:pt x="7" y="62"/>
                      <a:pt x="7" y="62"/>
                    </a:cubicBezTo>
                    <a:cubicBezTo>
                      <a:pt x="8" y="63"/>
                      <a:pt x="8" y="64"/>
                      <a:pt x="8" y="64"/>
                    </a:cubicBezTo>
                    <a:cubicBezTo>
                      <a:pt x="9" y="65"/>
                      <a:pt x="10" y="66"/>
                      <a:pt x="10" y="66"/>
                    </a:cubicBezTo>
                    <a:cubicBezTo>
                      <a:pt x="10" y="67"/>
                      <a:pt x="10" y="67"/>
                      <a:pt x="9" y="67"/>
                    </a:cubicBezTo>
                    <a:cubicBezTo>
                      <a:pt x="9" y="68"/>
                      <a:pt x="9" y="67"/>
                      <a:pt x="9" y="67"/>
                    </a:cubicBezTo>
                    <a:cubicBezTo>
                      <a:pt x="9" y="67"/>
                      <a:pt x="10" y="69"/>
                      <a:pt x="10" y="69"/>
                    </a:cubicBezTo>
                    <a:cubicBezTo>
                      <a:pt x="10" y="70"/>
                      <a:pt x="10" y="70"/>
                      <a:pt x="10" y="72"/>
                    </a:cubicBezTo>
                    <a:cubicBezTo>
                      <a:pt x="10" y="73"/>
                      <a:pt x="11" y="73"/>
                      <a:pt x="11" y="74"/>
                    </a:cubicBezTo>
                    <a:cubicBezTo>
                      <a:pt x="12" y="74"/>
                      <a:pt x="12" y="75"/>
                      <a:pt x="12" y="76"/>
                    </a:cubicBezTo>
                    <a:cubicBezTo>
                      <a:pt x="12" y="77"/>
                      <a:pt x="13" y="78"/>
                      <a:pt x="13" y="78"/>
                    </a:cubicBezTo>
                    <a:cubicBezTo>
                      <a:pt x="13" y="79"/>
                      <a:pt x="14" y="79"/>
                      <a:pt x="13" y="79"/>
                    </a:cubicBezTo>
                    <a:cubicBezTo>
                      <a:pt x="13" y="79"/>
                      <a:pt x="13" y="80"/>
                      <a:pt x="13" y="80"/>
                    </a:cubicBezTo>
                    <a:cubicBezTo>
                      <a:pt x="14" y="81"/>
                      <a:pt x="15" y="81"/>
                      <a:pt x="15" y="82"/>
                    </a:cubicBezTo>
                    <a:cubicBezTo>
                      <a:pt x="15" y="82"/>
                      <a:pt x="15" y="82"/>
                      <a:pt x="15" y="83"/>
                    </a:cubicBezTo>
                    <a:cubicBezTo>
                      <a:pt x="15" y="83"/>
                      <a:pt x="15" y="83"/>
                      <a:pt x="15" y="84"/>
                    </a:cubicBezTo>
                    <a:cubicBezTo>
                      <a:pt x="16" y="83"/>
                      <a:pt x="16" y="84"/>
                      <a:pt x="17" y="84"/>
                    </a:cubicBezTo>
                    <a:cubicBezTo>
                      <a:pt x="17" y="84"/>
                      <a:pt x="17" y="84"/>
                      <a:pt x="18" y="84"/>
                    </a:cubicBezTo>
                    <a:cubicBezTo>
                      <a:pt x="19" y="84"/>
                      <a:pt x="19" y="85"/>
                      <a:pt x="19" y="86"/>
                    </a:cubicBezTo>
                    <a:cubicBezTo>
                      <a:pt x="19" y="86"/>
                      <a:pt x="20" y="87"/>
                      <a:pt x="21" y="87"/>
                    </a:cubicBezTo>
                    <a:cubicBezTo>
                      <a:pt x="21" y="87"/>
                      <a:pt x="23" y="87"/>
                      <a:pt x="23" y="88"/>
                    </a:cubicBezTo>
                    <a:cubicBezTo>
                      <a:pt x="23" y="88"/>
                      <a:pt x="23" y="89"/>
                      <a:pt x="23" y="89"/>
                    </a:cubicBezTo>
                    <a:cubicBezTo>
                      <a:pt x="24" y="88"/>
                      <a:pt x="25" y="89"/>
                      <a:pt x="25" y="89"/>
                    </a:cubicBezTo>
                    <a:cubicBezTo>
                      <a:pt x="26" y="90"/>
                      <a:pt x="27" y="89"/>
                      <a:pt x="28" y="90"/>
                    </a:cubicBezTo>
                    <a:cubicBezTo>
                      <a:pt x="28" y="91"/>
                      <a:pt x="28" y="91"/>
                      <a:pt x="29" y="91"/>
                    </a:cubicBezTo>
                    <a:cubicBezTo>
                      <a:pt x="30" y="91"/>
                      <a:pt x="30" y="91"/>
                      <a:pt x="30" y="91"/>
                    </a:cubicBezTo>
                    <a:cubicBezTo>
                      <a:pt x="31" y="91"/>
                      <a:pt x="31" y="92"/>
                      <a:pt x="31" y="92"/>
                    </a:cubicBezTo>
                    <a:cubicBezTo>
                      <a:pt x="31" y="92"/>
                      <a:pt x="32" y="93"/>
                      <a:pt x="32" y="93"/>
                    </a:cubicBezTo>
                    <a:cubicBezTo>
                      <a:pt x="33" y="92"/>
                      <a:pt x="34" y="93"/>
                      <a:pt x="34" y="93"/>
                    </a:cubicBezTo>
                    <a:cubicBezTo>
                      <a:pt x="35" y="94"/>
                      <a:pt x="36" y="93"/>
                      <a:pt x="36" y="94"/>
                    </a:cubicBezTo>
                    <a:cubicBezTo>
                      <a:pt x="37" y="94"/>
                      <a:pt x="37" y="95"/>
                      <a:pt x="38" y="95"/>
                    </a:cubicBezTo>
                    <a:cubicBezTo>
                      <a:pt x="39" y="95"/>
                      <a:pt x="39" y="95"/>
                      <a:pt x="40" y="95"/>
                    </a:cubicBezTo>
                    <a:cubicBezTo>
                      <a:pt x="40" y="95"/>
                      <a:pt x="42" y="96"/>
                      <a:pt x="42" y="96"/>
                    </a:cubicBezTo>
                    <a:cubicBezTo>
                      <a:pt x="42" y="95"/>
                      <a:pt x="42" y="95"/>
                      <a:pt x="42" y="94"/>
                    </a:cubicBezTo>
                    <a:cubicBezTo>
                      <a:pt x="42" y="93"/>
                      <a:pt x="43" y="94"/>
                      <a:pt x="44" y="94"/>
                    </a:cubicBezTo>
                    <a:cubicBezTo>
                      <a:pt x="44" y="95"/>
                      <a:pt x="45" y="95"/>
                      <a:pt x="45" y="96"/>
                    </a:cubicBezTo>
                    <a:cubicBezTo>
                      <a:pt x="46" y="96"/>
                      <a:pt x="46" y="97"/>
                      <a:pt x="46" y="98"/>
                    </a:cubicBezTo>
                    <a:cubicBezTo>
                      <a:pt x="47" y="98"/>
                      <a:pt x="47" y="99"/>
                      <a:pt x="47" y="100"/>
                    </a:cubicBezTo>
                    <a:cubicBezTo>
                      <a:pt x="47" y="101"/>
                      <a:pt x="48" y="102"/>
                      <a:pt x="48" y="103"/>
                    </a:cubicBezTo>
                    <a:cubicBezTo>
                      <a:pt x="48" y="104"/>
                      <a:pt x="48" y="105"/>
                      <a:pt x="48" y="106"/>
                    </a:cubicBezTo>
                    <a:cubicBezTo>
                      <a:pt x="49" y="106"/>
                      <a:pt x="49" y="107"/>
                      <a:pt x="49" y="108"/>
                    </a:cubicBezTo>
                    <a:cubicBezTo>
                      <a:pt x="49" y="108"/>
                      <a:pt x="49" y="109"/>
                      <a:pt x="48" y="109"/>
                    </a:cubicBezTo>
                    <a:cubicBezTo>
                      <a:pt x="48" y="110"/>
                      <a:pt x="48" y="110"/>
                      <a:pt x="48" y="110"/>
                    </a:cubicBezTo>
                    <a:cubicBezTo>
                      <a:pt x="48" y="111"/>
                      <a:pt x="48" y="112"/>
                      <a:pt x="49" y="112"/>
                    </a:cubicBezTo>
                    <a:cubicBezTo>
                      <a:pt x="49" y="112"/>
                      <a:pt x="49" y="113"/>
                      <a:pt x="49" y="113"/>
                    </a:cubicBezTo>
                    <a:cubicBezTo>
                      <a:pt x="49" y="114"/>
                      <a:pt x="49" y="114"/>
                      <a:pt x="50" y="114"/>
                    </a:cubicBezTo>
                    <a:cubicBezTo>
                      <a:pt x="50" y="114"/>
                      <a:pt x="50" y="114"/>
                      <a:pt x="50" y="114"/>
                    </a:cubicBezTo>
                    <a:cubicBezTo>
                      <a:pt x="50" y="114"/>
                      <a:pt x="51" y="114"/>
                      <a:pt x="51" y="115"/>
                    </a:cubicBezTo>
                    <a:cubicBezTo>
                      <a:pt x="51" y="115"/>
                      <a:pt x="51" y="115"/>
                      <a:pt x="51" y="116"/>
                    </a:cubicBezTo>
                    <a:cubicBezTo>
                      <a:pt x="51" y="116"/>
                      <a:pt x="51" y="116"/>
                      <a:pt x="51" y="116"/>
                    </a:cubicBezTo>
                    <a:cubicBezTo>
                      <a:pt x="52" y="117"/>
                      <a:pt x="53" y="116"/>
                      <a:pt x="54" y="116"/>
                    </a:cubicBezTo>
                    <a:cubicBezTo>
                      <a:pt x="54" y="116"/>
                      <a:pt x="55" y="116"/>
                      <a:pt x="55" y="117"/>
                    </a:cubicBezTo>
                    <a:cubicBezTo>
                      <a:pt x="56" y="117"/>
                      <a:pt x="56" y="117"/>
                      <a:pt x="56" y="117"/>
                    </a:cubicBezTo>
                    <a:cubicBezTo>
                      <a:pt x="56" y="117"/>
                      <a:pt x="57" y="117"/>
                      <a:pt x="57" y="117"/>
                    </a:cubicBezTo>
                    <a:cubicBezTo>
                      <a:pt x="58" y="117"/>
                      <a:pt x="59" y="115"/>
                      <a:pt x="60" y="115"/>
                    </a:cubicBezTo>
                    <a:cubicBezTo>
                      <a:pt x="61" y="115"/>
                      <a:pt x="61" y="116"/>
                      <a:pt x="61" y="116"/>
                    </a:cubicBezTo>
                    <a:cubicBezTo>
                      <a:pt x="62" y="116"/>
                      <a:pt x="63" y="116"/>
                      <a:pt x="63" y="117"/>
                    </a:cubicBezTo>
                    <a:cubicBezTo>
                      <a:pt x="63" y="117"/>
                      <a:pt x="63" y="118"/>
                      <a:pt x="64" y="118"/>
                    </a:cubicBezTo>
                    <a:cubicBezTo>
                      <a:pt x="65" y="118"/>
                      <a:pt x="65" y="118"/>
                      <a:pt x="66" y="118"/>
                    </a:cubicBezTo>
                    <a:cubicBezTo>
                      <a:pt x="66" y="118"/>
                      <a:pt x="66" y="118"/>
                      <a:pt x="66" y="118"/>
                    </a:cubicBezTo>
                    <a:cubicBezTo>
                      <a:pt x="67" y="118"/>
                      <a:pt x="67" y="118"/>
                      <a:pt x="67" y="118"/>
                    </a:cubicBezTo>
                    <a:cubicBezTo>
                      <a:pt x="68" y="118"/>
                      <a:pt x="68" y="118"/>
                      <a:pt x="69" y="117"/>
                    </a:cubicBezTo>
                    <a:cubicBezTo>
                      <a:pt x="69" y="117"/>
                      <a:pt x="69" y="116"/>
                      <a:pt x="70" y="117"/>
                    </a:cubicBezTo>
                    <a:cubicBezTo>
                      <a:pt x="71" y="117"/>
                      <a:pt x="71" y="116"/>
                      <a:pt x="72" y="117"/>
                    </a:cubicBezTo>
                    <a:cubicBezTo>
                      <a:pt x="72" y="117"/>
                      <a:pt x="72" y="118"/>
                      <a:pt x="73" y="118"/>
                    </a:cubicBezTo>
                    <a:cubicBezTo>
                      <a:pt x="73" y="118"/>
                      <a:pt x="74" y="118"/>
                      <a:pt x="75" y="118"/>
                    </a:cubicBezTo>
                    <a:cubicBezTo>
                      <a:pt x="75" y="118"/>
                      <a:pt x="76" y="118"/>
                      <a:pt x="76" y="117"/>
                    </a:cubicBezTo>
                    <a:cubicBezTo>
                      <a:pt x="76" y="117"/>
                      <a:pt x="77" y="117"/>
                      <a:pt x="77" y="117"/>
                    </a:cubicBezTo>
                    <a:cubicBezTo>
                      <a:pt x="78" y="117"/>
                      <a:pt x="77" y="117"/>
                      <a:pt x="78" y="117"/>
                    </a:cubicBezTo>
                    <a:cubicBezTo>
                      <a:pt x="78" y="116"/>
                      <a:pt x="79" y="116"/>
                      <a:pt x="79" y="116"/>
                    </a:cubicBezTo>
                    <a:cubicBezTo>
                      <a:pt x="79" y="115"/>
                      <a:pt x="79" y="114"/>
                      <a:pt x="79" y="114"/>
                    </a:cubicBezTo>
                    <a:cubicBezTo>
                      <a:pt x="80" y="113"/>
                      <a:pt x="81" y="113"/>
                      <a:pt x="82" y="113"/>
                    </a:cubicBezTo>
                    <a:cubicBezTo>
                      <a:pt x="82" y="113"/>
                      <a:pt x="83" y="113"/>
                      <a:pt x="83" y="113"/>
                    </a:cubicBezTo>
                    <a:cubicBezTo>
                      <a:pt x="84" y="114"/>
                      <a:pt x="85" y="115"/>
                      <a:pt x="86" y="114"/>
                    </a:cubicBezTo>
                    <a:cubicBezTo>
                      <a:pt x="86" y="114"/>
                      <a:pt x="87" y="113"/>
                      <a:pt x="87" y="113"/>
                    </a:cubicBezTo>
                    <a:cubicBezTo>
                      <a:pt x="88" y="113"/>
                      <a:pt x="88" y="113"/>
                      <a:pt x="88" y="113"/>
                    </a:cubicBezTo>
                    <a:cubicBezTo>
                      <a:pt x="89" y="113"/>
                      <a:pt x="89" y="112"/>
                      <a:pt x="89" y="112"/>
                    </a:cubicBezTo>
                    <a:cubicBezTo>
                      <a:pt x="90" y="112"/>
                      <a:pt x="90" y="112"/>
                      <a:pt x="91" y="112"/>
                    </a:cubicBezTo>
                    <a:cubicBezTo>
                      <a:pt x="92" y="112"/>
                      <a:pt x="92" y="112"/>
                      <a:pt x="93" y="112"/>
                    </a:cubicBezTo>
                    <a:cubicBezTo>
                      <a:pt x="94" y="112"/>
                      <a:pt x="94" y="111"/>
                      <a:pt x="95" y="111"/>
                    </a:cubicBezTo>
                    <a:cubicBezTo>
                      <a:pt x="96" y="110"/>
                      <a:pt x="96" y="110"/>
                      <a:pt x="97" y="109"/>
                    </a:cubicBezTo>
                    <a:cubicBezTo>
                      <a:pt x="98" y="109"/>
                      <a:pt x="100" y="108"/>
                      <a:pt x="101" y="107"/>
                    </a:cubicBezTo>
                    <a:cubicBezTo>
                      <a:pt x="102" y="107"/>
                      <a:pt x="102" y="106"/>
                      <a:pt x="103" y="106"/>
                    </a:cubicBezTo>
                    <a:cubicBezTo>
                      <a:pt x="103" y="105"/>
                      <a:pt x="104" y="105"/>
                      <a:pt x="104" y="104"/>
                    </a:cubicBezTo>
                    <a:cubicBezTo>
                      <a:pt x="104" y="104"/>
                      <a:pt x="104" y="103"/>
                      <a:pt x="104" y="103"/>
                    </a:cubicBezTo>
                    <a:cubicBezTo>
                      <a:pt x="105" y="103"/>
                      <a:pt x="104" y="102"/>
                      <a:pt x="104" y="103"/>
                    </a:cubicBezTo>
                    <a:close/>
                    <a:moveTo>
                      <a:pt x="99" y="49"/>
                    </a:moveTo>
                    <a:cubicBezTo>
                      <a:pt x="99" y="49"/>
                      <a:pt x="99" y="49"/>
                      <a:pt x="99" y="49"/>
                    </a:cubicBezTo>
                    <a:cubicBezTo>
                      <a:pt x="99" y="49"/>
                      <a:pt x="100" y="47"/>
                      <a:pt x="100" y="45"/>
                    </a:cubicBezTo>
                    <a:cubicBezTo>
                      <a:pt x="100" y="46"/>
                      <a:pt x="100" y="45"/>
                      <a:pt x="100" y="44"/>
                    </a:cubicBezTo>
                    <a:cubicBezTo>
                      <a:pt x="100" y="44"/>
                      <a:pt x="100" y="44"/>
                      <a:pt x="100" y="43"/>
                    </a:cubicBezTo>
                    <a:cubicBezTo>
                      <a:pt x="100" y="43"/>
                      <a:pt x="100" y="44"/>
                      <a:pt x="100" y="44"/>
                    </a:cubicBezTo>
                    <a:cubicBezTo>
                      <a:pt x="99" y="44"/>
                      <a:pt x="98" y="44"/>
                      <a:pt x="98" y="43"/>
                    </a:cubicBezTo>
                    <a:cubicBezTo>
                      <a:pt x="98" y="43"/>
                      <a:pt x="98" y="44"/>
                      <a:pt x="98" y="44"/>
                    </a:cubicBezTo>
                    <a:cubicBezTo>
                      <a:pt x="98" y="44"/>
                      <a:pt x="99" y="45"/>
                      <a:pt x="99" y="45"/>
                    </a:cubicBezTo>
                    <a:cubicBezTo>
                      <a:pt x="99" y="45"/>
                      <a:pt x="98" y="45"/>
                      <a:pt x="98" y="46"/>
                    </a:cubicBezTo>
                    <a:cubicBezTo>
                      <a:pt x="99" y="46"/>
                      <a:pt x="99" y="46"/>
                      <a:pt x="99" y="46"/>
                    </a:cubicBezTo>
                    <a:cubicBezTo>
                      <a:pt x="99" y="47"/>
                      <a:pt x="98" y="46"/>
                      <a:pt x="98" y="46"/>
                    </a:cubicBezTo>
                    <a:cubicBezTo>
                      <a:pt x="98" y="47"/>
                      <a:pt x="99" y="47"/>
                      <a:pt x="99" y="47"/>
                    </a:cubicBezTo>
                    <a:cubicBezTo>
                      <a:pt x="99" y="47"/>
                      <a:pt x="98" y="47"/>
                      <a:pt x="98" y="47"/>
                    </a:cubicBezTo>
                    <a:cubicBezTo>
                      <a:pt x="98" y="47"/>
                      <a:pt x="99" y="47"/>
                      <a:pt x="99" y="47"/>
                    </a:cubicBezTo>
                    <a:cubicBezTo>
                      <a:pt x="99" y="47"/>
                      <a:pt x="98" y="47"/>
                      <a:pt x="98" y="47"/>
                    </a:cubicBezTo>
                    <a:cubicBezTo>
                      <a:pt x="98" y="47"/>
                      <a:pt x="98" y="47"/>
                      <a:pt x="98" y="47"/>
                    </a:cubicBezTo>
                    <a:cubicBezTo>
                      <a:pt x="98" y="48"/>
                      <a:pt x="98" y="48"/>
                      <a:pt x="98" y="48"/>
                    </a:cubicBezTo>
                    <a:cubicBezTo>
                      <a:pt x="98" y="48"/>
                      <a:pt x="97" y="49"/>
                      <a:pt x="99" y="49"/>
                    </a:cubicBezTo>
                    <a:close/>
                    <a:moveTo>
                      <a:pt x="93" y="58"/>
                    </a:moveTo>
                    <a:cubicBezTo>
                      <a:pt x="93" y="58"/>
                      <a:pt x="94" y="59"/>
                      <a:pt x="94" y="59"/>
                    </a:cubicBezTo>
                    <a:cubicBezTo>
                      <a:pt x="94" y="58"/>
                      <a:pt x="94" y="58"/>
                      <a:pt x="94" y="58"/>
                    </a:cubicBezTo>
                    <a:cubicBezTo>
                      <a:pt x="95" y="58"/>
                      <a:pt x="95" y="59"/>
                      <a:pt x="95" y="59"/>
                    </a:cubicBezTo>
                    <a:cubicBezTo>
                      <a:pt x="95" y="59"/>
                      <a:pt x="95" y="58"/>
                      <a:pt x="95" y="59"/>
                    </a:cubicBezTo>
                    <a:cubicBezTo>
                      <a:pt x="96" y="59"/>
                      <a:pt x="96" y="61"/>
                      <a:pt x="97" y="60"/>
                    </a:cubicBezTo>
                    <a:cubicBezTo>
                      <a:pt x="97" y="60"/>
                      <a:pt x="97" y="59"/>
                      <a:pt x="97" y="58"/>
                    </a:cubicBezTo>
                    <a:cubicBezTo>
                      <a:pt x="97" y="58"/>
                      <a:pt x="97" y="57"/>
                      <a:pt x="96" y="57"/>
                    </a:cubicBezTo>
                    <a:cubicBezTo>
                      <a:pt x="97" y="57"/>
                      <a:pt x="96" y="58"/>
                      <a:pt x="96" y="57"/>
                    </a:cubicBezTo>
                    <a:cubicBezTo>
                      <a:pt x="95" y="57"/>
                      <a:pt x="96" y="56"/>
                      <a:pt x="96" y="56"/>
                    </a:cubicBezTo>
                    <a:cubicBezTo>
                      <a:pt x="95" y="55"/>
                      <a:pt x="95" y="55"/>
                      <a:pt x="95" y="55"/>
                    </a:cubicBezTo>
                    <a:cubicBezTo>
                      <a:pt x="95" y="54"/>
                      <a:pt x="95" y="53"/>
                      <a:pt x="95" y="53"/>
                    </a:cubicBezTo>
                    <a:cubicBezTo>
                      <a:pt x="95" y="52"/>
                      <a:pt x="94" y="52"/>
                      <a:pt x="94" y="53"/>
                    </a:cubicBezTo>
                    <a:cubicBezTo>
                      <a:pt x="94" y="54"/>
                      <a:pt x="93" y="54"/>
                      <a:pt x="93" y="55"/>
                    </a:cubicBezTo>
                    <a:cubicBezTo>
                      <a:pt x="94" y="56"/>
                      <a:pt x="93" y="57"/>
                      <a:pt x="93" y="5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8" name="Tajikistan">
                <a:extLst>
                  <a:ext uri="{FF2B5EF4-FFF2-40B4-BE49-F238E27FC236}">
                    <a16:creationId xmlns:a16="http://schemas.microsoft.com/office/drawing/2014/main" id="{913D0C07-4594-DE36-CF35-989B13C463A5}"/>
                  </a:ext>
                </a:extLst>
              </p:cNvPr>
              <p:cNvSpPr>
                <a:spLocks noEditPoints="1"/>
              </p:cNvSpPr>
              <p:nvPr/>
            </p:nvSpPr>
            <p:spPr bwMode="auto">
              <a:xfrm>
                <a:off x="9121176" y="4015509"/>
                <a:ext cx="153532" cy="103076"/>
              </a:xfrm>
              <a:custGeom>
                <a:avLst/>
                <a:gdLst/>
                <a:ahLst/>
                <a:cxnLst>
                  <a:cxn ang="0">
                    <a:pos x="73" y="41"/>
                  </a:cxn>
                  <a:cxn ang="0">
                    <a:pos x="65" y="42"/>
                  </a:cxn>
                  <a:cxn ang="0">
                    <a:pos x="63" y="41"/>
                  </a:cxn>
                  <a:cxn ang="0">
                    <a:pos x="57" y="41"/>
                  </a:cxn>
                  <a:cxn ang="0">
                    <a:pos x="52" y="45"/>
                  </a:cxn>
                  <a:cxn ang="0">
                    <a:pos x="43" y="42"/>
                  </a:cxn>
                  <a:cxn ang="0">
                    <a:pos x="41" y="34"/>
                  </a:cxn>
                  <a:cxn ang="0">
                    <a:pos x="36" y="29"/>
                  </a:cxn>
                  <a:cxn ang="0">
                    <a:pos x="33" y="29"/>
                  </a:cxn>
                  <a:cxn ang="0">
                    <a:pos x="31" y="32"/>
                  </a:cxn>
                  <a:cxn ang="0">
                    <a:pos x="31" y="38"/>
                  </a:cxn>
                  <a:cxn ang="0">
                    <a:pos x="28" y="38"/>
                  </a:cxn>
                  <a:cxn ang="0">
                    <a:pos x="24" y="41"/>
                  </a:cxn>
                  <a:cxn ang="0">
                    <a:pos x="19" y="41"/>
                  </a:cxn>
                  <a:cxn ang="0">
                    <a:pos x="17" y="42"/>
                  </a:cxn>
                  <a:cxn ang="0">
                    <a:pos x="14" y="44"/>
                  </a:cxn>
                  <a:cxn ang="0">
                    <a:pos x="10" y="44"/>
                  </a:cxn>
                  <a:cxn ang="0">
                    <a:pos x="11" y="36"/>
                  </a:cxn>
                  <a:cxn ang="0">
                    <a:pos x="9" y="28"/>
                  </a:cxn>
                  <a:cxn ang="0">
                    <a:pos x="8" y="23"/>
                  </a:cxn>
                  <a:cxn ang="0">
                    <a:pos x="3" y="21"/>
                  </a:cxn>
                  <a:cxn ang="0">
                    <a:pos x="2" y="17"/>
                  </a:cxn>
                  <a:cxn ang="0">
                    <a:pos x="11" y="16"/>
                  </a:cxn>
                  <a:cxn ang="0">
                    <a:pos x="11" y="12"/>
                  </a:cxn>
                  <a:cxn ang="0">
                    <a:pos x="13" y="11"/>
                  </a:cxn>
                  <a:cxn ang="0">
                    <a:pos x="14" y="9"/>
                  </a:cxn>
                  <a:cxn ang="0">
                    <a:pos x="14" y="7"/>
                  </a:cxn>
                  <a:cxn ang="0">
                    <a:pos x="17" y="4"/>
                  </a:cxn>
                  <a:cxn ang="0">
                    <a:pos x="23" y="2"/>
                  </a:cxn>
                  <a:cxn ang="0">
                    <a:pos x="27" y="3"/>
                  </a:cxn>
                  <a:cxn ang="0">
                    <a:pos x="24" y="7"/>
                  </a:cxn>
                  <a:cxn ang="0">
                    <a:pos x="30" y="10"/>
                  </a:cxn>
                  <a:cxn ang="0">
                    <a:pos x="27" y="12"/>
                  </a:cxn>
                  <a:cxn ang="0">
                    <a:pos x="25" y="11"/>
                  </a:cxn>
                  <a:cxn ang="0">
                    <a:pos x="18" y="11"/>
                  </a:cxn>
                  <a:cxn ang="0">
                    <a:pos x="16" y="13"/>
                  </a:cxn>
                  <a:cxn ang="0">
                    <a:pos x="19" y="17"/>
                  </a:cxn>
                  <a:cxn ang="0">
                    <a:pos x="25" y="16"/>
                  </a:cxn>
                  <a:cxn ang="0">
                    <a:pos x="31" y="18"/>
                  </a:cxn>
                  <a:cxn ang="0">
                    <a:pos x="36" y="16"/>
                  </a:cxn>
                  <a:cxn ang="0">
                    <a:pos x="42" y="19"/>
                  </a:cxn>
                  <a:cxn ang="0">
                    <a:pos x="45" y="19"/>
                  </a:cxn>
                  <a:cxn ang="0">
                    <a:pos x="52" y="19"/>
                  </a:cxn>
                  <a:cxn ang="0">
                    <a:pos x="57" y="18"/>
                  </a:cxn>
                  <a:cxn ang="0">
                    <a:pos x="59" y="24"/>
                  </a:cxn>
                  <a:cxn ang="0">
                    <a:pos x="63" y="27"/>
                  </a:cxn>
                  <a:cxn ang="0">
                    <a:pos x="70" y="29"/>
                  </a:cxn>
                  <a:cxn ang="0">
                    <a:pos x="72" y="35"/>
                  </a:cxn>
                  <a:cxn ang="0">
                    <a:pos x="26" y="2"/>
                  </a:cxn>
                </a:cxnLst>
                <a:rect l="0" t="0" r="r" b="b"/>
                <a:pathLst>
                  <a:path w="76" h="49">
                    <a:moveTo>
                      <a:pt x="76" y="40"/>
                    </a:moveTo>
                    <a:cubicBezTo>
                      <a:pt x="76" y="40"/>
                      <a:pt x="75" y="41"/>
                      <a:pt x="75" y="41"/>
                    </a:cubicBezTo>
                    <a:cubicBezTo>
                      <a:pt x="76" y="41"/>
                      <a:pt x="75" y="41"/>
                      <a:pt x="74" y="42"/>
                    </a:cubicBezTo>
                    <a:cubicBezTo>
                      <a:pt x="74" y="42"/>
                      <a:pt x="74" y="42"/>
                      <a:pt x="73" y="41"/>
                    </a:cubicBezTo>
                    <a:cubicBezTo>
                      <a:pt x="73" y="41"/>
                      <a:pt x="72" y="41"/>
                      <a:pt x="71" y="40"/>
                    </a:cubicBezTo>
                    <a:cubicBezTo>
                      <a:pt x="69" y="40"/>
                      <a:pt x="69" y="40"/>
                      <a:pt x="67" y="40"/>
                    </a:cubicBezTo>
                    <a:cubicBezTo>
                      <a:pt x="67" y="40"/>
                      <a:pt x="68" y="41"/>
                      <a:pt x="67" y="41"/>
                    </a:cubicBezTo>
                    <a:cubicBezTo>
                      <a:pt x="66" y="41"/>
                      <a:pt x="65" y="41"/>
                      <a:pt x="65" y="42"/>
                    </a:cubicBezTo>
                    <a:cubicBezTo>
                      <a:pt x="64" y="42"/>
                      <a:pt x="64" y="42"/>
                      <a:pt x="64" y="42"/>
                    </a:cubicBezTo>
                    <a:cubicBezTo>
                      <a:pt x="64" y="42"/>
                      <a:pt x="63" y="42"/>
                      <a:pt x="63" y="42"/>
                    </a:cubicBezTo>
                    <a:cubicBezTo>
                      <a:pt x="63" y="42"/>
                      <a:pt x="62" y="42"/>
                      <a:pt x="62" y="42"/>
                    </a:cubicBezTo>
                    <a:cubicBezTo>
                      <a:pt x="62" y="41"/>
                      <a:pt x="63" y="41"/>
                      <a:pt x="63" y="41"/>
                    </a:cubicBezTo>
                    <a:cubicBezTo>
                      <a:pt x="64" y="40"/>
                      <a:pt x="63" y="40"/>
                      <a:pt x="62" y="40"/>
                    </a:cubicBezTo>
                    <a:cubicBezTo>
                      <a:pt x="61" y="40"/>
                      <a:pt x="59" y="39"/>
                      <a:pt x="58" y="40"/>
                    </a:cubicBezTo>
                    <a:cubicBezTo>
                      <a:pt x="58" y="40"/>
                      <a:pt x="57" y="40"/>
                      <a:pt x="57" y="41"/>
                    </a:cubicBezTo>
                    <a:cubicBezTo>
                      <a:pt x="57" y="41"/>
                      <a:pt x="57" y="41"/>
                      <a:pt x="57" y="41"/>
                    </a:cubicBezTo>
                    <a:cubicBezTo>
                      <a:pt x="56" y="41"/>
                      <a:pt x="56" y="42"/>
                      <a:pt x="56" y="42"/>
                    </a:cubicBezTo>
                    <a:cubicBezTo>
                      <a:pt x="55" y="42"/>
                      <a:pt x="55" y="42"/>
                      <a:pt x="54" y="43"/>
                    </a:cubicBezTo>
                    <a:cubicBezTo>
                      <a:pt x="54" y="43"/>
                      <a:pt x="54" y="44"/>
                      <a:pt x="54" y="44"/>
                    </a:cubicBezTo>
                    <a:cubicBezTo>
                      <a:pt x="54" y="45"/>
                      <a:pt x="53" y="45"/>
                      <a:pt x="52" y="45"/>
                    </a:cubicBezTo>
                    <a:cubicBezTo>
                      <a:pt x="51" y="45"/>
                      <a:pt x="51" y="45"/>
                      <a:pt x="50" y="46"/>
                    </a:cubicBezTo>
                    <a:cubicBezTo>
                      <a:pt x="49" y="46"/>
                      <a:pt x="48" y="48"/>
                      <a:pt x="47" y="48"/>
                    </a:cubicBezTo>
                    <a:cubicBezTo>
                      <a:pt x="45" y="49"/>
                      <a:pt x="44" y="47"/>
                      <a:pt x="44" y="46"/>
                    </a:cubicBezTo>
                    <a:cubicBezTo>
                      <a:pt x="43" y="45"/>
                      <a:pt x="42" y="43"/>
                      <a:pt x="43" y="42"/>
                    </a:cubicBezTo>
                    <a:cubicBezTo>
                      <a:pt x="43" y="41"/>
                      <a:pt x="42" y="41"/>
                      <a:pt x="42" y="40"/>
                    </a:cubicBezTo>
                    <a:cubicBezTo>
                      <a:pt x="43" y="39"/>
                      <a:pt x="42" y="38"/>
                      <a:pt x="42" y="38"/>
                    </a:cubicBezTo>
                    <a:cubicBezTo>
                      <a:pt x="42" y="37"/>
                      <a:pt x="42" y="36"/>
                      <a:pt x="42" y="36"/>
                    </a:cubicBezTo>
                    <a:cubicBezTo>
                      <a:pt x="43" y="35"/>
                      <a:pt x="42" y="34"/>
                      <a:pt x="41" y="34"/>
                    </a:cubicBezTo>
                    <a:cubicBezTo>
                      <a:pt x="41" y="34"/>
                      <a:pt x="39" y="35"/>
                      <a:pt x="39" y="34"/>
                    </a:cubicBezTo>
                    <a:cubicBezTo>
                      <a:pt x="39" y="33"/>
                      <a:pt x="40" y="31"/>
                      <a:pt x="39" y="31"/>
                    </a:cubicBezTo>
                    <a:cubicBezTo>
                      <a:pt x="38" y="30"/>
                      <a:pt x="37" y="30"/>
                      <a:pt x="37" y="30"/>
                    </a:cubicBezTo>
                    <a:cubicBezTo>
                      <a:pt x="36" y="29"/>
                      <a:pt x="36" y="29"/>
                      <a:pt x="36" y="29"/>
                    </a:cubicBezTo>
                    <a:cubicBezTo>
                      <a:pt x="35" y="29"/>
                      <a:pt x="35" y="28"/>
                      <a:pt x="35" y="29"/>
                    </a:cubicBezTo>
                    <a:cubicBezTo>
                      <a:pt x="35" y="29"/>
                      <a:pt x="35" y="29"/>
                      <a:pt x="35" y="29"/>
                    </a:cubicBezTo>
                    <a:cubicBezTo>
                      <a:pt x="35" y="29"/>
                      <a:pt x="34" y="29"/>
                      <a:pt x="34" y="29"/>
                    </a:cubicBezTo>
                    <a:cubicBezTo>
                      <a:pt x="34" y="29"/>
                      <a:pt x="33" y="29"/>
                      <a:pt x="33" y="29"/>
                    </a:cubicBezTo>
                    <a:cubicBezTo>
                      <a:pt x="33" y="29"/>
                      <a:pt x="33" y="30"/>
                      <a:pt x="33" y="30"/>
                    </a:cubicBezTo>
                    <a:cubicBezTo>
                      <a:pt x="33" y="30"/>
                      <a:pt x="32" y="30"/>
                      <a:pt x="32" y="30"/>
                    </a:cubicBezTo>
                    <a:cubicBezTo>
                      <a:pt x="32" y="30"/>
                      <a:pt x="32" y="30"/>
                      <a:pt x="32" y="30"/>
                    </a:cubicBezTo>
                    <a:cubicBezTo>
                      <a:pt x="32" y="31"/>
                      <a:pt x="32" y="32"/>
                      <a:pt x="31" y="32"/>
                    </a:cubicBezTo>
                    <a:cubicBezTo>
                      <a:pt x="31" y="33"/>
                      <a:pt x="30" y="33"/>
                      <a:pt x="30" y="34"/>
                    </a:cubicBezTo>
                    <a:cubicBezTo>
                      <a:pt x="30" y="35"/>
                      <a:pt x="30" y="34"/>
                      <a:pt x="29" y="35"/>
                    </a:cubicBezTo>
                    <a:cubicBezTo>
                      <a:pt x="29" y="35"/>
                      <a:pt x="30" y="36"/>
                      <a:pt x="30" y="36"/>
                    </a:cubicBezTo>
                    <a:cubicBezTo>
                      <a:pt x="31" y="36"/>
                      <a:pt x="31" y="37"/>
                      <a:pt x="31" y="38"/>
                    </a:cubicBezTo>
                    <a:cubicBezTo>
                      <a:pt x="31" y="38"/>
                      <a:pt x="31" y="38"/>
                      <a:pt x="31" y="38"/>
                    </a:cubicBezTo>
                    <a:cubicBezTo>
                      <a:pt x="30" y="38"/>
                      <a:pt x="30" y="38"/>
                      <a:pt x="30" y="39"/>
                    </a:cubicBezTo>
                    <a:cubicBezTo>
                      <a:pt x="30" y="39"/>
                      <a:pt x="29" y="39"/>
                      <a:pt x="28" y="38"/>
                    </a:cubicBezTo>
                    <a:cubicBezTo>
                      <a:pt x="28" y="38"/>
                      <a:pt x="28" y="38"/>
                      <a:pt x="28" y="38"/>
                    </a:cubicBezTo>
                    <a:cubicBezTo>
                      <a:pt x="27" y="38"/>
                      <a:pt x="27" y="38"/>
                      <a:pt x="27" y="38"/>
                    </a:cubicBezTo>
                    <a:cubicBezTo>
                      <a:pt x="26" y="38"/>
                      <a:pt x="25" y="38"/>
                      <a:pt x="25" y="38"/>
                    </a:cubicBezTo>
                    <a:cubicBezTo>
                      <a:pt x="24" y="38"/>
                      <a:pt x="24" y="39"/>
                      <a:pt x="24" y="39"/>
                    </a:cubicBezTo>
                    <a:cubicBezTo>
                      <a:pt x="23" y="40"/>
                      <a:pt x="23" y="40"/>
                      <a:pt x="24" y="41"/>
                    </a:cubicBezTo>
                    <a:cubicBezTo>
                      <a:pt x="24" y="41"/>
                      <a:pt x="24" y="42"/>
                      <a:pt x="24" y="43"/>
                    </a:cubicBezTo>
                    <a:cubicBezTo>
                      <a:pt x="24" y="43"/>
                      <a:pt x="23" y="44"/>
                      <a:pt x="23" y="43"/>
                    </a:cubicBezTo>
                    <a:cubicBezTo>
                      <a:pt x="22" y="43"/>
                      <a:pt x="21" y="42"/>
                      <a:pt x="20" y="42"/>
                    </a:cubicBezTo>
                    <a:cubicBezTo>
                      <a:pt x="20" y="41"/>
                      <a:pt x="20" y="41"/>
                      <a:pt x="19" y="41"/>
                    </a:cubicBezTo>
                    <a:cubicBezTo>
                      <a:pt x="19" y="41"/>
                      <a:pt x="20" y="41"/>
                      <a:pt x="19" y="42"/>
                    </a:cubicBezTo>
                    <a:cubicBezTo>
                      <a:pt x="19" y="42"/>
                      <a:pt x="18" y="40"/>
                      <a:pt x="19" y="42"/>
                    </a:cubicBezTo>
                    <a:cubicBezTo>
                      <a:pt x="19" y="42"/>
                      <a:pt x="18" y="42"/>
                      <a:pt x="18" y="42"/>
                    </a:cubicBezTo>
                    <a:cubicBezTo>
                      <a:pt x="17" y="42"/>
                      <a:pt x="17" y="42"/>
                      <a:pt x="17" y="42"/>
                    </a:cubicBezTo>
                    <a:cubicBezTo>
                      <a:pt x="16" y="43"/>
                      <a:pt x="16" y="43"/>
                      <a:pt x="15" y="43"/>
                    </a:cubicBezTo>
                    <a:cubicBezTo>
                      <a:pt x="15" y="43"/>
                      <a:pt x="15" y="43"/>
                      <a:pt x="15" y="43"/>
                    </a:cubicBezTo>
                    <a:cubicBezTo>
                      <a:pt x="15" y="44"/>
                      <a:pt x="15" y="43"/>
                      <a:pt x="15" y="43"/>
                    </a:cubicBezTo>
                    <a:cubicBezTo>
                      <a:pt x="14" y="44"/>
                      <a:pt x="15" y="44"/>
                      <a:pt x="14" y="44"/>
                    </a:cubicBezTo>
                    <a:cubicBezTo>
                      <a:pt x="14" y="45"/>
                      <a:pt x="14" y="44"/>
                      <a:pt x="14" y="44"/>
                    </a:cubicBezTo>
                    <a:cubicBezTo>
                      <a:pt x="13" y="45"/>
                      <a:pt x="13" y="45"/>
                      <a:pt x="13" y="45"/>
                    </a:cubicBezTo>
                    <a:cubicBezTo>
                      <a:pt x="12" y="46"/>
                      <a:pt x="11" y="45"/>
                      <a:pt x="11" y="45"/>
                    </a:cubicBezTo>
                    <a:cubicBezTo>
                      <a:pt x="11" y="44"/>
                      <a:pt x="11" y="44"/>
                      <a:pt x="10" y="44"/>
                    </a:cubicBezTo>
                    <a:cubicBezTo>
                      <a:pt x="10" y="44"/>
                      <a:pt x="10" y="44"/>
                      <a:pt x="9" y="44"/>
                    </a:cubicBezTo>
                    <a:cubicBezTo>
                      <a:pt x="9" y="43"/>
                      <a:pt x="10" y="42"/>
                      <a:pt x="10" y="42"/>
                    </a:cubicBezTo>
                    <a:cubicBezTo>
                      <a:pt x="10" y="41"/>
                      <a:pt x="9" y="40"/>
                      <a:pt x="9" y="39"/>
                    </a:cubicBezTo>
                    <a:cubicBezTo>
                      <a:pt x="9" y="38"/>
                      <a:pt x="10" y="37"/>
                      <a:pt x="11" y="36"/>
                    </a:cubicBezTo>
                    <a:cubicBezTo>
                      <a:pt x="11" y="35"/>
                      <a:pt x="11" y="35"/>
                      <a:pt x="11" y="35"/>
                    </a:cubicBezTo>
                    <a:cubicBezTo>
                      <a:pt x="12" y="34"/>
                      <a:pt x="12" y="34"/>
                      <a:pt x="12" y="33"/>
                    </a:cubicBezTo>
                    <a:cubicBezTo>
                      <a:pt x="13" y="31"/>
                      <a:pt x="11" y="31"/>
                      <a:pt x="10" y="30"/>
                    </a:cubicBezTo>
                    <a:cubicBezTo>
                      <a:pt x="10" y="29"/>
                      <a:pt x="9" y="29"/>
                      <a:pt x="9" y="28"/>
                    </a:cubicBezTo>
                    <a:cubicBezTo>
                      <a:pt x="9" y="27"/>
                      <a:pt x="9" y="27"/>
                      <a:pt x="9" y="27"/>
                    </a:cubicBezTo>
                    <a:cubicBezTo>
                      <a:pt x="8" y="26"/>
                      <a:pt x="9" y="26"/>
                      <a:pt x="8" y="25"/>
                    </a:cubicBezTo>
                    <a:cubicBezTo>
                      <a:pt x="8" y="25"/>
                      <a:pt x="9" y="25"/>
                      <a:pt x="9" y="25"/>
                    </a:cubicBezTo>
                    <a:cubicBezTo>
                      <a:pt x="9" y="24"/>
                      <a:pt x="9" y="24"/>
                      <a:pt x="8" y="23"/>
                    </a:cubicBezTo>
                    <a:cubicBezTo>
                      <a:pt x="8" y="23"/>
                      <a:pt x="7" y="23"/>
                      <a:pt x="7" y="23"/>
                    </a:cubicBezTo>
                    <a:cubicBezTo>
                      <a:pt x="6" y="23"/>
                      <a:pt x="5" y="23"/>
                      <a:pt x="5" y="23"/>
                    </a:cubicBezTo>
                    <a:cubicBezTo>
                      <a:pt x="4" y="23"/>
                      <a:pt x="4" y="22"/>
                      <a:pt x="4" y="22"/>
                    </a:cubicBezTo>
                    <a:cubicBezTo>
                      <a:pt x="4" y="21"/>
                      <a:pt x="3" y="21"/>
                      <a:pt x="3" y="21"/>
                    </a:cubicBezTo>
                    <a:cubicBezTo>
                      <a:pt x="2" y="21"/>
                      <a:pt x="0" y="20"/>
                      <a:pt x="1" y="19"/>
                    </a:cubicBezTo>
                    <a:cubicBezTo>
                      <a:pt x="1" y="19"/>
                      <a:pt x="1" y="18"/>
                      <a:pt x="1" y="18"/>
                    </a:cubicBezTo>
                    <a:cubicBezTo>
                      <a:pt x="1" y="17"/>
                      <a:pt x="1" y="17"/>
                      <a:pt x="1" y="17"/>
                    </a:cubicBezTo>
                    <a:cubicBezTo>
                      <a:pt x="1" y="17"/>
                      <a:pt x="1" y="17"/>
                      <a:pt x="2" y="17"/>
                    </a:cubicBezTo>
                    <a:cubicBezTo>
                      <a:pt x="3" y="16"/>
                      <a:pt x="3" y="16"/>
                      <a:pt x="4" y="16"/>
                    </a:cubicBezTo>
                    <a:cubicBezTo>
                      <a:pt x="5" y="16"/>
                      <a:pt x="6" y="16"/>
                      <a:pt x="7" y="17"/>
                    </a:cubicBezTo>
                    <a:cubicBezTo>
                      <a:pt x="8" y="17"/>
                      <a:pt x="10" y="17"/>
                      <a:pt x="10" y="17"/>
                    </a:cubicBezTo>
                    <a:cubicBezTo>
                      <a:pt x="10" y="17"/>
                      <a:pt x="11" y="16"/>
                      <a:pt x="11" y="16"/>
                    </a:cubicBezTo>
                    <a:cubicBezTo>
                      <a:pt x="11" y="15"/>
                      <a:pt x="11" y="14"/>
                      <a:pt x="10" y="13"/>
                    </a:cubicBezTo>
                    <a:cubicBezTo>
                      <a:pt x="11" y="13"/>
                      <a:pt x="11" y="13"/>
                      <a:pt x="11" y="13"/>
                    </a:cubicBezTo>
                    <a:cubicBezTo>
                      <a:pt x="12" y="14"/>
                      <a:pt x="12" y="14"/>
                      <a:pt x="12" y="13"/>
                    </a:cubicBezTo>
                    <a:cubicBezTo>
                      <a:pt x="12" y="13"/>
                      <a:pt x="11" y="12"/>
                      <a:pt x="11" y="12"/>
                    </a:cubicBezTo>
                    <a:cubicBezTo>
                      <a:pt x="12" y="12"/>
                      <a:pt x="13" y="14"/>
                      <a:pt x="13" y="13"/>
                    </a:cubicBezTo>
                    <a:cubicBezTo>
                      <a:pt x="13" y="13"/>
                      <a:pt x="11" y="11"/>
                      <a:pt x="11" y="11"/>
                    </a:cubicBezTo>
                    <a:cubicBezTo>
                      <a:pt x="11" y="11"/>
                      <a:pt x="12" y="11"/>
                      <a:pt x="12" y="11"/>
                    </a:cubicBezTo>
                    <a:cubicBezTo>
                      <a:pt x="12" y="11"/>
                      <a:pt x="14" y="11"/>
                      <a:pt x="13" y="11"/>
                    </a:cubicBezTo>
                    <a:cubicBezTo>
                      <a:pt x="13" y="10"/>
                      <a:pt x="12" y="10"/>
                      <a:pt x="11" y="10"/>
                    </a:cubicBezTo>
                    <a:cubicBezTo>
                      <a:pt x="11" y="10"/>
                      <a:pt x="9" y="11"/>
                      <a:pt x="9" y="10"/>
                    </a:cubicBezTo>
                    <a:cubicBezTo>
                      <a:pt x="10" y="10"/>
                      <a:pt x="11" y="10"/>
                      <a:pt x="11" y="10"/>
                    </a:cubicBezTo>
                    <a:cubicBezTo>
                      <a:pt x="12" y="9"/>
                      <a:pt x="13" y="9"/>
                      <a:pt x="14" y="9"/>
                    </a:cubicBezTo>
                    <a:cubicBezTo>
                      <a:pt x="14" y="9"/>
                      <a:pt x="16" y="10"/>
                      <a:pt x="15" y="9"/>
                    </a:cubicBezTo>
                    <a:cubicBezTo>
                      <a:pt x="15" y="9"/>
                      <a:pt x="14" y="9"/>
                      <a:pt x="15" y="9"/>
                    </a:cubicBezTo>
                    <a:cubicBezTo>
                      <a:pt x="15" y="9"/>
                      <a:pt x="15" y="9"/>
                      <a:pt x="15" y="9"/>
                    </a:cubicBezTo>
                    <a:cubicBezTo>
                      <a:pt x="16" y="8"/>
                      <a:pt x="15" y="7"/>
                      <a:pt x="14" y="7"/>
                    </a:cubicBezTo>
                    <a:cubicBezTo>
                      <a:pt x="14" y="6"/>
                      <a:pt x="13" y="5"/>
                      <a:pt x="14" y="5"/>
                    </a:cubicBezTo>
                    <a:cubicBezTo>
                      <a:pt x="15" y="5"/>
                      <a:pt x="14" y="4"/>
                      <a:pt x="14" y="4"/>
                    </a:cubicBezTo>
                    <a:cubicBezTo>
                      <a:pt x="14" y="3"/>
                      <a:pt x="15" y="3"/>
                      <a:pt x="15" y="3"/>
                    </a:cubicBezTo>
                    <a:cubicBezTo>
                      <a:pt x="16" y="3"/>
                      <a:pt x="17" y="4"/>
                      <a:pt x="17" y="4"/>
                    </a:cubicBezTo>
                    <a:cubicBezTo>
                      <a:pt x="18" y="5"/>
                      <a:pt x="18" y="5"/>
                      <a:pt x="19" y="4"/>
                    </a:cubicBezTo>
                    <a:cubicBezTo>
                      <a:pt x="19" y="4"/>
                      <a:pt x="20" y="4"/>
                      <a:pt x="20" y="4"/>
                    </a:cubicBezTo>
                    <a:cubicBezTo>
                      <a:pt x="21" y="3"/>
                      <a:pt x="21" y="3"/>
                      <a:pt x="21" y="3"/>
                    </a:cubicBezTo>
                    <a:cubicBezTo>
                      <a:pt x="22" y="3"/>
                      <a:pt x="22" y="2"/>
                      <a:pt x="23" y="2"/>
                    </a:cubicBezTo>
                    <a:cubicBezTo>
                      <a:pt x="23" y="2"/>
                      <a:pt x="23" y="0"/>
                      <a:pt x="23" y="0"/>
                    </a:cubicBezTo>
                    <a:cubicBezTo>
                      <a:pt x="24" y="0"/>
                      <a:pt x="26" y="3"/>
                      <a:pt x="27" y="3"/>
                    </a:cubicBezTo>
                    <a:cubicBezTo>
                      <a:pt x="26" y="3"/>
                      <a:pt x="26" y="3"/>
                      <a:pt x="26" y="3"/>
                    </a:cubicBezTo>
                    <a:cubicBezTo>
                      <a:pt x="25" y="3"/>
                      <a:pt x="27" y="3"/>
                      <a:pt x="27" y="3"/>
                    </a:cubicBezTo>
                    <a:cubicBezTo>
                      <a:pt x="28" y="4"/>
                      <a:pt x="27" y="4"/>
                      <a:pt x="27" y="5"/>
                    </a:cubicBezTo>
                    <a:cubicBezTo>
                      <a:pt x="26" y="5"/>
                      <a:pt x="26" y="5"/>
                      <a:pt x="26" y="6"/>
                    </a:cubicBezTo>
                    <a:cubicBezTo>
                      <a:pt x="25" y="6"/>
                      <a:pt x="25" y="6"/>
                      <a:pt x="25" y="6"/>
                    </a:cubicBezTo>
                    <a:cubicBezTo>
                      <a:pt x="25" y="7"/>
                      <a:pt x="24" y="7"/>
                      <a:pt x="24" y="7"/>
                    </a:cubicBezTo>
                    <a:cubicBezTo>
                      <a:pt x="24" y="8"/>
                      <a:pt x="25" y="8"/>
                      <a:pt x="26" y="8"/>
                    </a:cubicBezTo>
                    <a:cubicBezTo>
                      <a:pt x="26" y="8"/>
                      <a:pt x="26" y="8"/>
                      <a:pt x="27" y="9"/>
                    </a:cubicBezTo>
                    <a:cubicBezTo>
                      <a:pt x="27" y="10"/>
                      <a:pt x="28" y="10"/>
                      <a:pt x="29" y="9"/>
                    </a:cubicBezTo>
                    <a:cubicBezTo>
                      <a:pt x="29" y="9"/>
                      <a:pt x="31" y="9"/>
                      <a:pt x="30" y="10"/>
                    </a:cubicBezTo>
                    <a:cubicBezTo>
                      <a:pt x="30" y="10"/>
                      <a:pt x="30" y="10"/>
                      <a:pt x="29" y="10"/>
                    </a:cubicBezTo>
                    <a:cubicBezTo>
                      <a:pt x="29" y="10"/>
                      <a:pt x="29" y="10"/>
                      <a:pt x="28" y="11"/>
                    </a:cubicBezTo>
                    <a:cubicBezTo>
                      <a:pt x="28" y="11"/>
                      <a:pt x="28" y="11"/>
                      <a:pt x="28" y="11"/>
                    </a:cubicBezTo>
                    <a:cubicBezTo>
                      <a:pt x="28" y="12"/>
                      <a:pt x="28" y="12"/>
                      <a:pt x="27" y="12"/>
                    </a:cubicBezTo>
                    <a:cubicBezTo>
                      <a:pt x="27" y="12"/>
                      <a:pt x="27" y="13"/>
                      <a:pt x="27" y="13"/>
                    </a:cubicBezTo>
                    <a:cubicBezTo>
                      <a:pt x="27" y="13"/>
                      <a:pt x="27" y="13"/>
                      <a:pt x="27" y="12"/>
                    </a:cubicBezTo>
                    <a:cubicBezTo>
                      <a:pt x="27" y="12"/>
                      <a:pt x="27" y="12"/>
                      <a:pt x="27" y="11"/>
                    </a:cubicBezTo>
                    <a:cubicBezTo>
                      <a:pt x="27" y="11"/>
                      <a:pt x="26" y="11"/>
                      <a:pt x="25" y="11"/>
                    </a:cubicBezTo>
                    <a:cubicBezTo>
                      <a:pt x="24" y="10"/>
                      <a:pt x="24" y="10"/>
                      <a:pt x="23" y="10"/>
                    </a:cubicBezTo>
                    <a:cubicBezTo>
                      <a:pt x="23" y="10"/>
                      <a:pt x="22" y="9"/>
                      <a:pt x="21" y="9"/>
                    </a:cubicBezTo>
                    <a:cubicBezTo>
                      <a:pt x="21" y="10"/>
                      <a:pt x="20" y="10"/>
                      <a:pt x="19" y="10"/>
                    </a:cubicBezTo>
                    <a:cubicBezTo>
                      <a:pt x="19" y="11"/>
                      <a:pt x="18" y="10"/>
                      <a:pt x="18" y="11"/>
                    </a:cubicBezTo>
                    <a:cubicBezTo>
                      <a:pt x="17" y="11"/>
                      <a:pt x="18" y="12"/>
                      <a:pt x="18" y="12"/>
                    </a:cubicBezTo>
                    <a:cubicBezTo>
                      <a:pt x="18" y="13"/>
                      <a:pt x="18" y="13"/>
                      <a:pt x="17" y="13"/>
                    </a:cubicBezTo>
                    <a:cubicBezTo>
                      <a:pt x="17" y="13"/>
                      <a:pt x="17" y="12"/>
                      <a:pt x="16" y="12"/>
                    </a:cubicBezTo>
                    <a:cubicBezTo>
                      <a:pt x="16" y="12"/>
                      <a:pt x="16" y="13"/>
                      <a:pt x="16" y="13"/>
                    </a:cubicBezTo>
                    <a:cubicBezTo>
                      <a:pt x="16" y="15"/>
                      <a:pt x="17" y="15"/>
                      <a:pt x="17" y="16"/>
                    </a:cubicBezTo>
                    <a:cubicBezTo>
                      <a:pt x="17" y="17"/>
                      <a:pt x="17" y="17"/>
                      <a:pt x="17" y="17"/>
                    </a:cubicBezTo>
                    <a:cubicBezTo>
                      <a:pt x="18" y="17"/>
                      <a:pt x="18" y="17"/>
                      <a:pt x="18" y="17"/>
                    </a:cubicBezTo>
                    <a:cubicBezTo>
                      <a:pt x="18" y="17"/>
                      <a:pt x="19" y="17"/>
                      <a:pt x="19" y="17"/>
                    </a:cubicBezTo>
                    <a:cubicBezTo>
                      <a:pt x="19" y="17"/>
                      <a:pt x="20" y="17"/>
                      <a:pt x="20" y="16"/>
                    </a:cubicBezTo>
                    <a:cubicBezTo>
                      <a:pt x="21" y="16"/>
                      <a:pt x="22" y="17"/>
                      <a:pt x="22" y="17"/>
                    </a:cubicBezTo>
                    <a:cubicBezTo>
                      <a:pt x="23" y="17"/>
                      <a:pt x="24" y="17"/>
                      <a:pt x="24" y="17"/>
                    </a:cubicBezTo>
                    <a:cubicBezTo>
                      <a:pt x="24" y="16"/>
                      <a:pt x="25" y="17"/>
                      <a:pt x="25" y="16"/>
                    </a:cubicBezTo>
                    <a:cubicBezTo>
                      <a:pt x="25" y="16"/>
                      <a:pt x="26" y="16"/>
                      <a:pt x="26" y="17"/>
                    </a:cubicBezTo>
                    <a:cubicBezTo>
                      <a:pt x="26" y="17"/>
                      <a:pt x="26" y="17"/>
                      <a:pt x="26" y="17"/>
                    </a:cubicBezTo>
                    <a:cubicBezTo>
                      <a:pt x="27" y="16"/>
                      <a:pt x="28" y="16"/>
                      <a:pt x="28" y="16"/>
                    </a:cubicBezTo>
                    <a:cubicBezTo>
                      <a:pt x="30" y="16"/>
                      <a:pt x="30" y="18"/>
                      <a:pt x="31" y="18"/>
                    </a:cubicBezTo>
                    <a:cubicBezTo>
                      <a:pt x="32" y="19"/>
                      <a:pt x="32" y="18"/>
                      <a:pt x="33" y="18"/>
                    </a:cubicBezTo>
                    <a:cubicBezTo>
                      <a:pt x="33" y="19"/>
                      <a:pt x="33" y="18"/>
                      <a:pt x="33" y="17"/>
                    </a:cubicBezTo>
                    <a:cubicBezTo>
                      <a:pt x="34" y="17"/>
                      <a:pt x="34" y="17"/>
                      <a:pt x="35" y="17"/>
                    </a:cubicBezTo>
                    <a:cubicBezTo>
                      <a:pt x="35" y="17"/>
                      <a:pt x="36" y="16"/>
                      <a:pt x="36" y="16"/>
                    </a:cubicBezTo>
                    <a:cubicBezTo>
                      <a:pt x="38" y="16"/>
                      <a:pt x="37" y="18"/>
                      <a:pt x="38" y="18"/>
                    </a:cubicBezTo>
                    <a:cubicBezTo>
                      <a:pt x="39" y="18"/>
                      <a:pt x="39" y="17"/>
                      <a:pt x="40" y="18"/>
                    </a:cubicBezTo>
                    <a:cubicBezTo>
                      <a:pt x="40" y="18"/>
                      <a:pt x="39" y="19"/>
                      <a:pt x="40" y="20"/>
                    </a:cubicBezTo>
                    <a:cubicBezTo>
                      <a:pt x="41" y="20"/>
                      <a:pt x="42" y="19"/>
                      <a:pt x="42" y="19"/>
                    </a:cubicBezTo>
                    <a:cubicBezTo>
                      <a:pt x="43" y="19"/>
                      <a:pt x="43" y="19"/>
                      <a:pt x="43" y="20"/>
                    </a:cubicBezTo>
                    <a:cubicBezTo>
                      <a:pt x="43" y="20"/>
                      <a:pt x="44" y="20"/>
                      <a:pt x="44" y="20"/>
                    </a:cubicBezTo>
                    <a:cubicBezTo>
                      <a:pt x="44" y="20"/>
                      <a:pt x="44" y="21"/>
                      <a:pt x="45" y="21"/>
                    </a:cubicBezTo>
                    <a:cubicBezTo>
                      <a:pt x="45" y="20"/>
                      <a:pt x="45" y="20"/>
                      <a:pt x="45" y="19"/>
                    </a:cubicBezTo>
                    <a:cubicBezTo>
                      <a:pt x="45" y="19"/>
                      <a:pt x="47" y="19"/>
                      <a:pt x="47" y="19"/>
                    </a:cubicBezTo>
                    <a:cubicBezTo>
                      <a:pt x="47" y="19"/>
                      <a:pt x="48" y="18"/>
                      <a:pt x="48" y="18"/>
                    </a:cubicBezTo>
                    <a:cubicBezTo>
                      <a:pt x="49" y="18"/>
                      <a:pt x="50" y="19"/>
                      <a:pt x="51" y="19"/>
                    </a:cubicBezTo>
                    <a:cubicBezTo>
                      <a:pt x="51" y="19"/>
                      <a:pt x="52" y="18"/>
                      <a:pt x="52" y="19"/>
                    </a:cubicBezTo>
                    <a:cubicBezTo>
                      <a:pt x="53" y="19"/>
                      <a:pt x="53" y="19"/>
                      <a:pt x="54" y="18"/>
                    </a:cubicBezTo>
                    <a:cubicBezTo>
                      <a:pt x="54" y="18"/>
                      <a:pt x="54" y="18"/>
                      <a:pt x="54" y="18"/>
                    </a:cubicBezTo>
                    <a:cubicBezTo>
                      <a:pt x="54" y="18"/>
                      <a:pt x="54" y="18"/>
                      <a:pt x="55" y="18"/>
                    </a:cubicBezTo>
                    <a:cubicBezTo>
                      <a:pt x="55" y="18"/>
                      <a:pt x="56" y="17"/>
                      <a:pt x="57" y="18"/>
                    </a:cubicBezTo>
                    <a:cubicBezTo>
                      <a:pt x="57" y="19"/>
                      <a:pt x="57" y="19"/>
                      <a:pt x="57" y="20"/>
                    </a:cubicBezTo>
                    <a:cubicBezTo>
                      <a:pt x="57" y="21"/>
                      <a:pt x="58" y="21"/>
                      <a:pt x="58" y="22"/>
                    </a:cubicBezTo>
                    <a:cubicBezTo>
                      <a:pt x="59" y="22"/>
                      <a:pt x="59" y="22"/>
                      <a:pt x="60" y="23"/>
                    </a:cubicBezTo>
                    <a:cubicBezTo>
                      <a:pt x="60" y="24"/>
                      <a:pt x="59" y="23"/>
                      <a:pt x="59" y="24"/>
                    </a:cubicBezTo>
                    <a:cubicBezTo>
                      <a:pt x="58" y="24"/>
                      <a:pt x="59" y="25"/>
                      <a:pt x="59" y="25"/>
                    </a:cubicBezTo>
                    <a:cubicBezTo>
                      <a:pt x="60" y="26"/>
                      <a:pt x="60" y="26"/>
                      <a:pt x="60" y="27"/>
                    </a:cubicBezTo>
                    <a:cubicBezTo>
                      <a:pt x="61" y="27"/>
                      <a:pt x="61" y="28"/>
                      <a:pt x="62" y="28"/>
                    </a:cubicBezTo>
                    <a:cubicBezTo>
                      <a:pt x="63" y="28"/>
                      <a:pt x="63" y="28"/>
                      <a:pt x="63" y="27"/>
                    </a:cubicBezTo>
                    <a:cubicBezTo>
                      <a:pt x="63" y="27"/>
                      <a:pt x="63" y="26"/>
                      <a:pt x="63" y="26"/>
                    </a:cubicBezTo>
                    <a:cubicBezTo>
                      <a:pt x="64" y="26"/>
                      <a:pt x="64" y="26"/>
                      <a:pt x="65" y="26"/>
                    </a:cubicBezTo>
                    <a:cubicBezTo>
                      <a:pt x="65" y="26"/>
                      <a:pt x="66" y="27"/>
                      <a:pt x="67" y="27"/>
                    </a:cubicBezTo>
                    <a:cubicBezTo>
                      <a:pt x="68" y="27"/>
                      <a:pt x="69" y="28"/>
                      <a:pt x="70" y="29"/>
                    </a:cubicBezTo>
                    <a:cubicBezTo>
                      <a:pt x="70" y="29"/>
                      <a:pt x="70" y="30"/>
                      <a:pt x="70" y="30"/>
                    </a:cubicBezTo>
                    <a:cubicBezTo>
                      <a:pt x="70" y="31"/>
                      <a:pt x="70" y="32"/>
                      <a:pt x="71" y="32"/>
                    </a:cubicBezTo>
                    <a:cubicBezTo>
                      <a:pt x="71" y="33"/>
                      <a:pt x="72" y="33"/>
                      <a:pt x="72" y="34"/>
                    </a:cubicBezTo>
                    <a:cubicBezTo>
                      <a:pt x="72" y="34"/>
                      <a:pt x="72" y="35"/>
                      <a:pt x="72" y="35"/>
                    </a:cubicBezTo>
                    <a:cubicBezTo>
                      <a:pt x="72" y="36"/>
                      <a:pt x="73" y="36"/>
                      <a:pt x="73" y="36"/>
                    </a:cubicBezTo>
                    <a:cubicBezTo>
                      <a:pt x="73" y="37"/>
                      <a:pt x="72" y="38"/>
                      <a:pt x="74" y="39"/>
                    </a:cubicBezTo>
                    <a:cubicBezTo>
                      <a:pt x="75" y="39"/>
                      <a:pt x="75" y="39"/>
                      <a:pt x="76" y="40"/>
                    </a:cubicBezTo>
                    <a:close/>
                    <a:moveTo>
                      <a:pt x="26" y="2"/>
                    </a:moveTo>
                    <a:cubicBezTo>
                      <a:pt x="26" y="1"/>
                      <a:pt x="25" y="1"/>
                      <a:pt x="25" y="1"/>
                    </a:cubicBezTo>
                    <a:cubicBezTo>
                      <a:pt x="24" y="1"/>
                      <a:pt x="25" y="2"/>
                      <a:pt x="26"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79" name="Taiwan">
                <a:extLst>
                  <a:ext uri="{FF2B5EF4-FFF2-40B4-BE49-F238E27FC236}">
                    <a16:creationId xmlns:a16="http://schemas.microsoft.com/office/drawing/2014/main" id="{2E494DA4-9DEF-C027-3BB8-993C575F7DD3}"/>
                  </a:ext>
                </a:extLst>
              </p:cNvPr>
              <p:cNvSpPr>
                <a:spLocks noEditPoints="1"/>
              </p:cNvSpPr>
              <p:nvPr/>
            </p:nvSpPr>
            <p:spPr bwMode="auto">
              <a:xfrm>
                <a:off x="10179649" y="4379477"/>
                <a:ext cx="46508" cy="78036"/>
              </a:xfrm>
              <a:custGeom>
                <a:avLst/>
                <a:gdLst/>
                <a:ahLst/>
                <a:cxnLst>
                  <a:cxn ang="0">
                    <a:pos x="22" y="36"/>
                  </a:cxn>
                  <a:cxn ang="0">
                    <a:pos x="22" y="36"/>
                  </a:cxn>
                  <a:cxn ang="0">
                    <a:pos x="22" y="36"/>
                  </a:cxn>
                  <a:cxn ang="0">
                    <a:pos x="10" y="31"/>
                  </a:cxn>
                  <a:cxn ang="0">
                    <a:pos x="9" y="30"/>
                  </a:cxn>
                  <a:cxn ang="0">
                    <a:pos x="9" y="30"/>
                  </a:cxn>
                  <a:cxn ang="0">
                    <a:pos x="10" y="31"/>
                  </a:cxn>
                  <a:cxn ang="0">
                    <a:pos x="19" y="2"/>
                  </a:cxn>
                  <a:cxn ang="0">
                    <a:pos x="17" y="2"/>
                  </a:cxn>
                  <a:cxn ang="0">
                    <a:pos x="15" y="1"/>
                  </a:cxn>
                  <a:cxn ang="0">
                    <a:pos x="14" y="2"/>
                  </a:cxn>
                  <a:cxn ang="0">
                    <a:pos x="15" y="2"/>
                  </a:cxn>
                  <a:cxn ang="0">
                    <a:pos x="12" y="2"/>
                  </a:cxn>
                  <a:cxn ang="0">
                    <a:pos x="11" y="3"/>
                  </a:cxn>
                  <a:cxn ang="0">
                    <a:pos x="11" y="5"/>
                  </a:cxn>
                  <a:cxn ang="0">
                    <a:pos x="10" y="7"/>
                  </a:cxn>
                  <a:cxn ang="0">
                    <a:pos x="10" y="7"/>
                  </a:cxn>
                  <a:cxn ang="0">
                    <a:pos x="9" y="7"/>
                  </a:cxn>
                  <a:cxn ang="0">
                    <a:pos x="8" y="11"/>
                  </a:cxn>
                  <a:cxn ang="0">
                    <a:pos x="7" y="14"/>
                  </a:cxn>
                  <a:cxn ang="0">
                    <a:pos x="7" y="15"/>
                  </a:cxn>
                  <a:cxn ang="0">
                    <a:pos x="6" y="19"/>
                  </a:cxn>
                  <a:cxn ang="0">
                    <a:pos x="6" y="22"/>
                  </a:cxn>
                  <a:cxn ang="0">
                    <a:pos x="6" y="24"/>
                  </a:cxn>
                  <a:cxn ang="0">
                    <a:pos x="6" y="24"/>
                  </a:cxn>
                  <a:cxn ang="0">
                    <a:pos x="6" y="25"/>
                  </a:cxn>
                  <a:cxn ang="0">
                    <a:pos x="7" y="25"/>
                  </a:cxn>
                  <a:cxn ang="0">
                    <a:pos x="7" y="26"/>
                  </a:cxn>
                  <a:cxn ang="0">
                    <a:pos x="8" y="28"/>
                  </a:cxn>
                  <a:cxn ang="0">
                    <a:pos x="9" y="30"/>
                  </a:cxn>
                  <a:cxn ang="0">
                    <a:pos x="9" y="30"/>
                  </a:cxn>
                  <a:cxn ang="0">
                    <a:pos x="13" y="33"/>
                  </a:cxn>
                  <a:cxn ang="0">
                    <a:pos x="14" y="35"/>
                  </a:cxn>
                  <a:cxn ang="0">
                    <a:pos x="15" y="37"/>
                  </a:cxn>
                  <a:cxn ang="0">
                    <a:pos x="15" y="37"/>
                  </a:cxn>
                  <a:cxn ang="0">
                    <a:pos x="16" y="37"/>
                  </a:cxn>
                  <a:cxn ang="0">
                    <a:pos x="16" y="36"/>
                  </a:cxn>
                  <a:cxn ang="0">
                    <a:pos x="15" y="33"/>
                  </a:cxn>
                  <a:cxn ang="0">
                    <a:pos x="16" y="29"/>
                  </a:cxn>
                  <a:cxn ang="0">
                    <a:pos x="17" y="28"/>
                  </a:cxn>
                  <a:cxn ang="0">
                    <a:pos x="18" y="26"/>
                  </a:cxn>
                  <a:cxn ang="0">
                    <a:pos x="19" y="24"/>
                  </a:cxn>
                  <a:cxn ang="0">
                    <a:pos x="19" y="23"/>
                  </a:cxn>
                  <a:cxn ang="0">
                    <a:pos x="19" y="20"/>
                  </a:cxn>
                  <a:cxn ang="0">
                    <a:pos x="19" y="17"/>
                  </a:cxn>
                  <a:cxn ang="0">
                    <a:pos x="19" y="15"/>
                  </a:cxn>
                  <a:cxn ang="0">
                    <a:pos x="19" y="13"/>
                  </a:cxn>
                  <a:cxn ang="0">
                    <a:pos x="20" y="11"/>
                  </a:cxn>
                  <a:cxn ang="0">
                    <a:pos x="20" y="10"/>
                  </a:cxn>
                  <a:cxn ang="0">
                    <a:pos x="20" y="9"/>
                  </a:cxn>
                  <a:cxn ang="0">
                    <a:pos x="20" y="8"/>
                  </a:cxn>
                  <a:cxn ang="0">
                    <a:pos x="19" y="5"/>
                  </a:cxn>
                  <a:cxn ang="0">
                    <a:pos x="20" y="4"/>
                  </a:cxn>
                  <a:cxn ang="0">
                    <a:pos x="20" y="3"/>
                  </a:cxn>
                  <a:cxn ang="0">
                    <a:pos x="19" y="2"/>
                  </a:cxn>
                  <a:cxn ang="0">
                    <a:pos x="0" y="19"/>
                  </a:cxn>
                  <a:cxn ang="0">
                    <a:pos x="0" y="20"/>
                  </a:cxn>
                  <a:cxn ang="0">
                    <a:pos x="1" y="19"/>
                  </a:cxn>
                  <a:cxn ang="0">
                    <a:pos x="0" y="19"/>
                  </a:cxn>
                </a:cxnLst>
                <a:rect l="0" t="0" r="r" b="b"/>
                <a:pathLst>
                  <a:path w="23" h="37">
                    <a:moveTo>
                      <a:pt x="22" y="36"/>
                    </a:moveTo>
                    <a:cubicBezTo>
                      <a:pt x="23" y="37"/>
                      <a:pt x="22" y="36"/>
                      <a:pt x="22" y="36"/>
                    </a:cubicBezTo>
                    <a:cubicBezTo>
                      <a:pt x="22" y="35"/>
                      <a:pt x="22" y="36"/>
                      <a:pt x="22" y="36"/>
                    </a:cubicBezTo>
                    <a:close/>
                    <a:moveTo>
                      <a:pt x="10" y="31"/>
                    </a:moveTo>
                    <a:cubicBezTo>
                      <a:pt x="10" y="30"/>
                      <a:pt x="9" y="30"/>
                      <a:pt x="9" y="30"/>
                    </a:cubicBezTo>
                    <a:cubicBezTo>
                      <a:pt x="9" y="30"/>
                      <a:pt x="9" y="30"/>
                      <a:pt x="9" y="30"/>
                    </a:cubicBezTo>
                    <a:cubicBezTo>
                      <a:pt x="9" y="30"/>
                      <a:pt x="10" y="30"/>
                      <a:pt x="10" y="31"/>
                    </a:cubicBezTo>
                    <a:close/>
                    <a:moveTo>
                      <a:pt x="19" y="2"/>
                    </a:moveTo>
                    <a:cubicBezTo>
                      <a:pt x="18" y="2"/>
                      <a:pt x="18" y="2"/>
                      <a:pt x="17" y="2"/>
                    </a:cubicBezTo>
                    <a:cubicBezTo>
                      <a:pt x="16" y="1"/>
                      <a:pt x="16" y="0"/>
                      <a:pt x="15" y="1"/>
                    </a:cubicBezTo>
                    <a:cubicBezTo>
                      <a:pt x="15" y="1"/>
                      <a:pt x="14" y="1"/>
                      <a:pt x="14" y="2"/>
                    </a:cubicBezTo>
                    <a:cubicBezTo>
                      <a:pt x="14" y="2"/>
                      <a:pt x="15" y="2"/>
                      <a:pt x="15" y="2"/>
                    </a:cubicBezTo>
                    <a:cubicBezTo>
                      <a:pt x="14" y="1"/>
                      <a:pt x="13" y="2"/>
                      <a:pt x="12" y="2"/>
                    </a:cubicBezTo>
                    <a:cubicBezTo>
                      <a:pt x="12" y="3"/>
                      <a:pt x="11" y="3"/>
                      <a:pt x="11" y="3"/>
                    </a:cubicBezTo>
                    <a:cubicBezTo>
                      <a:pt x="11" y="4"/>
                      <a:pt x="11" y="4"/>
                      <a:pt x="11" y="5"/>
                    </a:cubicBezTo>
                    <a:cubicBezTo>
                      <a:pt x="10" y="5"/>
                      <a:pt x="11" y="6"/>
                      <a:pt x="10" y="7"/>
                    </a:cubicBezTo>
                    <a:cubicBezTo>
                      <a:pt x="10" y="7"/>
                      <a:pt x="10" y="7"/>
                      <a:pt x="10" y="7"/>
                    </a:cubicBezTo>
                    <a:cubicBezTo>
                      <a:pt x="10" y="7"/>
                      <a:pt x="9" y="7"/>
                      <a:pt x="9" y="7"/>
                    </a:cubicBezTo>
                    <a:cubicBezTo>
                      <a:pt x="9" y="8"/>
                      <a:pt x="8" y="10"/>
                      <a:pt x="8" y="11"/>
                    </a:cubicBezTo>
                    <a:cubicBezTo>
                      <a:pt x="8" y="12"/>
                      <a:pt x="7" y="13"/>
                      <a:pt x="7" y="14"/>
                    </a:cubicBezTo>
                    <a:cubicBezTo>
                      <a:pt x="7" y="14"/>
                      <a:pt x="7" y="15"/>
                      <a:pt x="7" y="15"/>
                    </a:cubicBezTo>
                    <a:cubicBezTo>
                      <a:pt x="6" y="17"/>
                      <a:pt x="5" y="18"/>
                      <a:pt x="6" y="19"/>
                    </a:cubicBezTo>
                    <a:cubicBezTo>
                      <a:pt x="6" y="20"/>
                      <a:pt x="7" y="21"/>
                      <a:pt x="6" y="22"/>
                    </a:cubicBezTo>
                    <a:cubicBezTo>
                      <a:pt x="6" y="23"/>
                      <a:pt x="6" y="23"/>
                      <a:pt x="6" y="24"/>
                    </a:cubicBezTo>
                    <a:cubicBezTo>
                      <a:pt x="6" y="24"/>
                      <a:pt x="7" y="24"/>
                      <a:pt x="6" y="24"/>
                    </a:cubicBezTo>
                    <a:cubicBezTo>
                      <a:pt x="7" y="24"/>
                      <a:pt x="6" y="25"/>
                      <a:pt x="6" y="25"/>
                    </a:cubicBezTo>
                    <a:cubicBezTo>
                      <a:pt x="6" y="25"/>
                      <a:pt x="7" y="25"/>
                      <a:pt x="7" y="25"/>
                    </a:cubicBezTo>
                    <a:cubicBezTo>
                      <a:pt x="7" y="25"/>
                      <a:pt x="7" y="26"/>
                      <a:pt x="7" y="26"/>
                    </a:cubicBezTo>
                    <a:cubicBezTo>
                      <a:pt x="7" y="27"/>
                      <a:pt x="8" y="28"/>
                      <a:pt x="8" y="28"/>
                    </a:cubicBezTo>
                    <a:cubicBezTo>
                      <a:pt x="9" y="29"/>
                      <a:pt x="9" y="29"/>
                      <a:pt x="9" y="30"/>
                    </a:cubicBezTo>
                    <a:cubicBezTo>
                      <a:pt x="9" y="30"/>
                      <a:pt x="9" y="30"/>
                      <a:pt x="9" y="30"/>
                    </a:cubicBezTo>
                    <a:cubicBezTo>
                      <a:pt x="10" y="31"/>
                      <a:pt x="12" y="32"/>
                      <a:pt x="13" y="33"/>
                    </a:cubicBezTo>
                    <a:cubicBezTo>
                      <a:pt x="13" y="33"/>
                      <a:pt x="14" y="34"/>
                      <a:pt x="14" y="35"/>
                    </a:cubicBezTo>
                    <a:cubicBezTo>
                      <a:pt x="14" y="36"/>
                      <a:pt x="14" y="37"/>
                      <a:pt x="15" y="37"/>
                    </a:cubicBezTo>
                    <a:cubicBezTo>
                      <a:pt x="15" y="37"/>
                      <a:pt x="15" y="37"/>
                      <a:pt x="15" y="37"/>
                    </a:cubicBezTo>
                    <a:cubicBezTo>
                      <a:pt x="15" y="37"/>
                      <a:pt x="16" y="37"/>
                      <a:pt x="16" y="37"/>
                    </a:cubicBezTo>
                    <a:cubicBezTo>
                      <a:pt x="16" y="37"/>
                      <a:pt x="16" y="36"/>
                      <a:pt x="16" y="36"/>
                    </a:cubicBezTo>
                    <a:cubicBezTo>
                      <a:pt x="16" y="35"/>
                      <a:pt x="15" y="34"/>
                      <a:pt x="15" y="33"/>
                    </a:cubicBezTo>
                    <a:cubicBezTo>
                      <a:pt x="15" y="32"/>
                      <a:pt x="16" y="30"/>
                      <a:pt x="16" y="29"/>
                    </a:cubicBezTo>
                    <a:cubicBezTo>
                      <a:pt x="17" y="29"/>
                      <a:pt x="17" y="28"/>
                      <a:pt x="17" y="28"/>
                    </a:cubicBezTo>
                    <a:cubicBezTo>
                      <a:pt x="17" y="27"/>
                      <a:pt x="18" y="26"/>
                      <a:pt x="18" y="26"/>
                    </a:cubicBezTo>
                    <a:cubicBezTo>
                      <a:pt x="18" y="25"/>
                      <a:pt x="18" y="25"/>
                      <a:pt x="19" y="24"/>
                    </a:cubicBezTo>
                    <a:cubicBezTo>
                      <a:pt x="19" y="24"/>
                      <a:pt x="19" y="23"/>
                      <a:pt x="19" y="23"/>
                    </a:cubicBezTo>
                    <a:cubicBezTo>
                      <a:pt x="19" y="22"/>
                      <a:pt x="19" y="21"/>
                      <a:pt x="19" y="20"/>
                    </a:cubicBezTo>
                    <a:cubicBezTo>
                      <a:pt x="19" y="19"/>
                      <a:pt x="19" y="18"/>
                      <a:pt x="19" y="17"/>
                    </a:cubicBezTo>
                    <a:cubicBezTo>
                      <a:pt x="19" y="17"/>
                      <a:pt x="19" y="16"/>
                      <a:pt x="19" y="15"/>
                    </a:cubicBezTo>
                    <a:cubicBezTo>
                      <a:pt x="19" y="14"/>
                      <a:pt x="19" y="14"/>
                      <a:pt x="19" y="13"/>
                    </a:cubicBezTo>
                    <a:cubicBezTo>
                      <a:pt x="19" y="13"/>
                      <a:pt x="19" y="12"/>
                      <a:pt x="20" y="11"/>
                    </a:cubicBezTo>
                    <a:cubicBezTo>
                      <a:pt x="20" y="11"/>
                      <a:pt x="20" y="10"/>
                      <a:pt x="20" y="10"/>
                    </a:cubicBezTo>
                    <a:cubicBezTo>
                      <a:pt x="20" y="9"/>
                      <a:pt x="20" y="9"/>
                      <a:pt x="20" y="9"/>
                    </a:cubicBezTo>
                    <a:cubicBezTo>
                      <a:pt x="20" y="9"/>
                      <a:pt x="20" y="8"/>
                      <a:pt x="20" y="8"/>
                    </a:cubicBezTo>
                    <a:cubicBezTo>
                      <a:pt x="19" y="8"/>
                      <a:pt x="19" y="6"/>
                      <a:pt x="19" y="5"/>
                    </a:cubicBezTo>
                    <a:cubicBezTo>
                      <a:pt x="19" y="5"/>
                      <a:pt x="20" y="4"/>
                      <a:pt x="20" y="4"/>
                    </a:cubicBezTo>
                    <a:cubicBezTo>
                      <a:pt x="21" y="3"/>
                      <a:pt x="20" y="3"/>
                      <a:pt x="20" y="3"/>
                    </a:cubicBezTo>
                    <a:cubicBezTo>
                      <a:pt x="19" y="3"/>
                      <a:pt x="19" y="2"/>
                      <a:pt x="19" y="2"/>
                    </a:cubicBezTo>
                    <a:close/>
                    <a:moveTo>
                      <a:pt x="0" y="19"/>
                    </a:moveTo>
                    <a:cubicBezTo>
                      <a:pt x="0" y="19"/>
                      <a:pt x="1" y="20"/>
                      <a:pt x="0" y="20"/>
                    </a:cubicBezTo>
                    <a:cubicBezTo>
                      <a:pt x="1" y="20"/>
                      <a:pt x="1" y="19"/>
                      <a:pt x="1" y="19"/>
                    </a:cubicBezTo>
                    <a:cubicBezTo>
                      <a:pt x="1" y="19"/>
                      <a:pt x="0" y="18"/>
                      <a:pt x="0" y="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0" name="Syria">
                <a:extLst>
                  <a:ext uri="{FF2B5EF4-FFF2-40B4-BE49-F238E27FC236}">
                    <a16:creationId xmlns:a16="http://schemas.microsoft.com/office/drawing/2014/main" id="{0247752E-5DB2-BD24-44D5-CF634F400711}"/>
                  </a:ext>
                </a:extLst>
              </p:cNvPr>
              <p:cNvSpPr>
                <a:spLocks/>
              </p:cNvSpPr>
              <p:nvPr/>
            </p:nvSpPr>
            <p:spPr bwMode="auto">
              <a:xfrm>
                <a:off x="8554117" y="4101697"/>
                <a:ext cx="119351" cy="115888"/>
              </a:xfrm>
              <a:custGeom>
                <a:avLst/>
                <a:gdLst/>
                <a:ahLst/>
                <a:cxnLst>
                  <a:cxn ang="0">
                    <a:pos x="59" y="1"/>
                  </a:cxn>
                  <a:cxn ang="0">
                    <a:pos x="57" y="0"/>
                  </a:cxn>
                  <a:cxn ang="0">
                    <a:pos x="48" y="3"/>
                  </a:cxn>
                  <a:cxn ang="0">
                    <a:pos x="42" y="4"/>
                  </a:cxn>
                  <a:cxn ang="0">
                    <a:pos x="35" y="7"/>
                  </a:cxn>
                  <a:cxn ang="0">
                    <a:pos x="29" y="7"/>
                  </a:cxn>
                  <a:cxn ang="0">
                    <a:pos x="23" y="5"/>
                  </a:cxn>
                  <a:cxn ang="0">
                    <a:pos x="17" y="7"/>
                  </a:cxn>
                  <a:cxn ang="0">
                    <a:pos x="12" y="8"/>
                  </a:cxn>
                  <a:cxn ang="0">
                    <a:pos x="9" y="6"/>
                  </a:cxn>
                  <a:cxn ang="0">
                    <a:pos x="7" y="7"/>
                  </a:cxn>
                  <a:cxn ang="0">
                    <a:pos x="7" y="10"/>
                  </a:cxn>
                  <a:cxn ang="0">
                    <a:pos x="8" y="11"/>
                  </a:cxn>
                  <a:cxn ang="0">
                    <a:pos x="7" y="12"/>
                  </a:cxn>
                  <a:cxn ang="0">
                    <a:pos x="6" y="15"/>
                  </a:cxn>
                  <a:cxn ang="0">
                    <a:pos x="4" y="16"/>
                  </a:cxn>
                  <a:cxn ang="0">
                    <a:pos x="3" y="16"/>
                  </a:cxn>
                  <a:cxn ang="0">
                    <a:pos x="1" y="16"/>
                  </a:cxn>
                  <a:cxn ang="0">
                    <a:pos x="1" y="18"/>
                  </a:cxn>
                  <a:cxn ang="0">
                    <a:pos x="1" y="20"/>
                  </a:cxn>
                  <a:cxn ang="0">
                    <a:pos x="2" y="22"/>
                  </a:cxn>
                  <a:cxn ang="0">
                    <a:pos x="2" y="25"/>
                  </a:cxn>
                  <a:cxn ang="0">
                    <a:pos x="3" y="28"/>
                  </a:cxn>
                  <a:cxn ang="0">
                    <a:pos x="5" y="30"/>
                  </a:cxn>
                  <a:cxn ang="0">
                    <a:pos x="7" y="29"/>
                  </a:cxn>
                  <a:cxn ang="0">
                    <a:pos x="8" y="30"/>
                  </a:cxn>
                  <a:cxn ang="0">
                    <a:pos x="8" y="31"/>
                  </a:cxn>
                  <a:cxn ang="0">
                    <a:pos x="10" y="33"/>
                  </a:cxn>
                  <a:cxn ang="0">
                    <a:pos x="9" y="35"/>
                  </a:cxn>
                  <a:cxn ang="0">
                    <a:pos x="8" y="36"/>
                  </a:cxn>
                  <a:cxn ang="0">
                    <a:pos x="8" y="38"/>
                  </a:cxn>
                  <a:cxn ang="0">
                    <a:pos x="5" y="39"/>
                  </a:cxn>
                  <a:cxn ang="0">
                    <a:pos x="5" y="41"/>
                  </a:cxn>
                  <a:cxn ang="0">
                    <a:pos x="3" y="43"/>
                  </a:cxn>
                  <a:cxn ang="0">
                    <a:pos x="2" y="48"/>
                  </a:cxn>
                  <a:cxn ang="0">
                    <a:pos x="2" y="50"/>
                  </a:cxn>
                  <a:cxn ang="0">
                    <a:pos x="4" y="50"/>
                  </a:cxn>
                  <a:cxn ang="0">
                    <a:pos x="6" y="51"/>
                  </a:cxn>
                  <a:cxn ang="0">
                    <a:pos x="10" y="54"/>
                  </a:cxn>
                  <a:cxn ang="0">
                    <a:pos x="14" y="55"/>
                  </a:cxn>
                  <a:cxn ang="0">
                    <a:pos x="34" y="41"/>
                  </a:cxn>
                  <a:cxn ang="0">
                    <a:pos x="47" y="33"/>
                  </a:cxn>
                  <a:cxn ang="0">
                    <a:pos x="51" y="29"/>
                  </a:cxn>
                  <a:cxn ang="0">
                    <a:pos x="51" y="24"/>
                  </a:cxn>
                  <a:cxn ang="0">
                    <a:pos x="51" y="20"/>
                  </a:cxn>
                  <a:cxn ang="0">
                    <a:pos x="50" y="11"/>
                  </a:cxn>
                  <a:cxn ang="0">
                    <a:pos x="57" y="6"/>
                  </a:cxn>
                  <a:cxn ang="0">
                    <a:pos x="59" y="2"/>
                  </a:cxn>
                </a:cxnLst>
                <a:rect l="0" t="0" r="r" b="b"/>
                <a:pathLst>
                  <a:path w="59" h="55">
                    <a:moveTo>
                      <a:pt x="59" y="2"/>
                    </a:moveTo>
                    <a:cubicBezTo>
                      <a:pt x="59" y="2"/>
                      <a:pt x="59" y="1"/>
                      <a:pt x="59" y="1"/>
                    </a:cubicBezTo>
                    <a:cubicBezTo>
                      <a:pt x="59" y="1"/>
                      <a:pt x="58" y="1"/>
                      <a:pt x="58" y="1"/>
                    </a:cubicBezTo>
                    <a:cubicBezTo>
                      <a:pt x="58" y="0"/>
                      <a:pt x="58" y="0"/>
                      <a:pt x="57" y="0"/>
                    </a:cubicBezTo>
                    <a:cubicBezTo>
                      <a:pt x="57" y="1"/>
                      <a:pt x="56" y="2"/>
                      <a:pt x="56" y="2"/>
                    </a:cubicBezTo>
                    <a:cubicBezTo>
                      <a:pt x="53" y="2"/>
                      <a:pt x="49" y="3"/>
                      <a:pt x="48" y="3"/>
                    </a:cubicBezTo>
                    <a:cubicBezTo>
                      <a:pt x="47" y="2"/>
                      <a:pt x="46" y="2"/>
                      <a:pt x="45" y="2"/>
                    </a:cubicBezTo>
                    <a:cubicBezTo>
                      <a:pt x="44" y="3"/>
                      <a:pt x="43" y="3"/>
                      <a:pt x="42" y="4"/>
                    </a:cubicBezTo>
                    <a:cubicBezTo>
                      <a:pt x="40" y="4"/>
                      <a:pt x="39" y="5"/>
                      <a:pt x="38" y="5"/>
                    </a:cubicBezTo>
                    <a:cubicBezTo>
                      <a:pt x="37" y="6"/>
                      <a:pt x="36" y="6"/>
                      <a:pt x="35" y="7"/>
                    </a:cubicBezTo>
                    <a:cubicBezTo>
                      <a:pt x="34" y="7"/>
                      <a:pt x="33" y="7"/>
                      <a:pt x="31" y="7"/>
                    </a:cubicBezTo>
                    <a:cubicBezTo>
                      <a:pt x="30" y="7"/>
                      <a:pt x="30" y="7"/>
                      <a:pt x="29" y="7"/>
                    </a:cubicBezTo>
                    <a:cubicBezTo>
                      <a:pt x="28" y="7"/>
                      <a:pt x="27" y="7"/>
                      <a:pt x="26" y="6"/>
                    </a:cubicBezTo>
                    <a:cubicBezTo>
                      <a:pt x="25" y="6"/>
                      <a:pt x="24" y="5"/>
                      <a:pt x="23" y="5"/>
                    </a:cubicBezTo>
                    <a:cubicBezTo>
                      <a:pt x="22" y="4"/>
                      <a:pt x="21" y="5"/>
                      <a:pt x="20" y="5"/>
                    </a:cubicBezTo>
                    <a:cubicBezTo>
                      <a:pt x="19" y="6"/>
                      <a:pt x="18" y="6"/>
                      <a:pt x="17" y="7"/>
                    </a:cubicBezTo>
                    <a:cubicBezTo>
                      <a:pt x="16" y="7"/>
                      <a:pt x="15" y="8"/>
                      <a:pt x="14" y="7"/>
                    </a:cubicBezTo>
                    <a:cubicBezTo>
                      <a:pt x="14" y="7"/>
                      <a:pt x="12" y="7"/>
                      <a:pt x="12" y="8"/>
                    </a:cubicBezTo>
                    <a:cubicBezTo>
                      <a:pt x="11" y="8"/>
                      <a:pt x="11" y="7"/>
                      <a:pt x="11" y="6"/>
                    </a:cubicBezTo>
                    <a:cubicBezTo>
                      <a:pt x="10" y="6"/>
                      <a:pt x="10" y="6"/>
                      <a:pt x="9" y="6"/>
                    </a:cubicBezTo>
                    <a:cubicBezTo>
                      <a:pt x="9" y="6"/>
                      <a:pt x="8" y="6"/>
                      <a:pt x="8" y="5"/>
                    </a:cubicBezTo>
                    <a:cubicBezTo>
                      <a:pt x="8" y="6"/>
                      <a:pt x="7" y="7"/>
                      <a:pt x="7" y="7"/>
                    </a:cubicBezTo>
                    <a:cubicBezTo>
                      <a:pt x="7" y="7"/>
                      <a:pt x="7" y="8"/>
                      <a:pt x="7" y="8"/>
                    </a:cubicBezTo>
                    <a:cubicBezTo>
                      <a:pt x="7" y="9"/>
                      <a:pt x="7" y="9"/>
                      <a:pt x="7" y="10"/>
                    </a:cubicBezTo>
                    <a:cubicBezTo>
                      <a:pt x="7" y="10"/>
                      <a:pt x="8" y="10"/>
                      <a:pt x="8" y="11"/>
                    </a:cubicBezTo>
                    <a:cubicBezTo>
                      <a:pt x="8" y="11"/>
                      <a:pt x="8" y="11"/>
                      <a:pt x="8" y="11"/>
                    </a:cubicBezTo>
                    <a:cubicBezTo>
                      <a:pt x="8" y="11"/>
                      <a:pt x="9" y="12"/>
                      <a:pt x="8" y="12"/>
                    </a:cubicBezTo>
                    <a:cubicBezTo>
                      <a:pt x="8" y="12"/>
                      <a:pt x="7" y="12"/>
                      <a:pt x="7" y="12"/>
                    </a:cubicBezTo>
                    <a:cubicBezTo>
                      <a:pt x="6" y="12"/>
                      <a:pt x="6" y="13"/>
                      <a:pt x="6" y="12"/>
                    </a:cubicBezTo>
                    <a:cubicBezTo>
                      <a:pt x="6" y="12"/>
                      <a:pt x="6" y="15"/>
                      <a:pt x="6" y="15"/>
                    </a:cubicBezTo>
                    <a:cubicBezTo>
                      <a:pt x="5" y="15"/>
                      <a:pt x="5" y="15"/>
                      <a:pt x="5" y="15"/>
                    </a:cubicBezTo>
                    <a:cubicBezTo>
                      <a:pt x="4" y="15"/>
                      <a:pt x="4" y="15"/>
                      <a:pt x="4" y="16"/>
                    </a:cubicBezTo>
                    <a:cubicBezTo>
                      <a:pt x="4" y="16"/>
                      <a:pt x="4" y="17"/>
                      <a:pt x="4" y="16"/>
                    </a:cubicBezTo>
                    <a:cubicBezTo>
                      <a:pt x="3" y="16"/>
                      <a:pt x="3" y="16"/>
                      <a:pt x="3" y="16"/>
                    </a:cubicBezTo>
                    <a:cubicBezTo>
                      <a:pt x="2" y="15"/>
                      <a:pt x="2" y="16"/>
                      <a:pt x="2" y="16"/>
                    </a:cubicBezTo>
                    <a:cubicBezTo>
                      <a:pt x="1" y="16"/>
                      <a:pt x="1" y="16"/>
                      <a:pt x="1" y="16"/>
                    </a:cubicBezTo>
                    <a:cubicBezTo>
                      <a:pt x="1" y="17"/>
                      <a:pt x="1" y="17"/>
                      <a:pt x="1" y="18"/>
                    </a:cubicBezTo>
                    <a:cubicBezTo>
                      <a:pt x="1" y="18"/>
                      <a:pt x="1" y="18"/>
                      <a:pt x="1" y="18"/>
                    </a:cubicBezTo>
                    <a:cubicBezTo>
                      <a:pt x="1" y="18"/>
                      <a:pt x="1" y="19"/>
                      <a:pt x="1" y="19"/>
                    </a:cubicBezTo>
                    <a:cubicBezTo>
                      <a:pt x="1" y="19"/>
                      <a:pt x="0" y="19"/>
                      <a:pt x="1" y="20"/>
                    </a:cubicBezTo>
                    <a:cubicBezTo>
                      <a:pt x="1" y="20"/>
                      <a:pt x="1" y="20"/>
                      <a:pt x="1" y="20"/>
                    </a:cubicBezTo>
                    <a:cubicBezTo>
                      <a:pt x="2" y="20"/>
                      <a:pt x="2" y="22"/>
                      <a:pt x="2" y="22"/>
                    </a:cubicBezTo>
                    <a:cubicBezTo>
                      <a:pt x="2" y="23"/>
                      <a:pt x="3" y="23"/>
                      <a:pt x="3" y="23"/>
                    </a:cubicBezTo>
                    <a:cubicBezTo>
                      <a:pt x="3" y="24"/>
                      <a:pt x="2" y="24"/>
                      <a:pt x="2" y="25"/>
                    </a:cubicBezTo>
                    <a:cubicBezTo>
                      <a:pt x="2" y="25"/>
                      <a:pt x="2" y="26"/>
                      <a:pt x="2" y="26"/>
                    </a:cubicBezTo>
                    <a:cubicBezTo>
                      <a:pt x="2" y="27"/>
                      <a:pt x="3" y="27"/>
                      <a:pt x="3" y="28"/>
                    </a:cubicBezTo>
                    <a:cubicBezTo>
                      <a:pt x="3" y="29"/>
                      <a:pt x="3" y="29"/>
                      <a:pt x="3" y="29"/>
                    </a:cubicBezTo>
                    <a:cubicBezTo>
                      <a:pt x="4" y="29"/>
                      <a:pt x="4" y="30"/>
                      <a:pt x="5" y="30"/>
                    </a:cubicBezTo>
                    <a:cubicBezTo>
                      <a:pt x="5" y="30"/>
                      <a:pt x="6" y="30"/>
                      <a:pt x="6" y="30"/>
                    </a:cubicBezTo>
                    <a:cubicBezTo>
                      <a:pt x="7" y="29"/>
                      <a:pt x="7" y="29"/>
                      <a:pt x="7" y="29"/>
                    </a:cubicBezTo>
                    <a:cubicBezTo>
                      <a:pt x="7" y="29"/>
                      <a:pt x="7" y="30"/>
                      <a:pt x="8" y="30"/>
                    </a:cubicBezTo>
                    <a:cubicBezTo>
                      <a:pt x="8" y="30"/>
                      <a:pt x="8" y="30"/>
                      <a:pt x="8" y="30"/>
                    </a:cubicBezTo>
                    <a:cubicBezTo>
                      <a:pt x="7" y="29"/>
                      <a:pt x="7" y="31"/>
                      <a:pt x="7" y="31"/>
                    </a:cubicBezTo>
                    <a:cubicBezTo>
                      <a:pt x="8" y="31"/>
                      <a:pt x="8" y="31"/>
                      <a:pt x="8" y="31"/>
                    </a:cubicBezTo>
                    <a:cubicBezTo>
                      <a:pt x="9" y="32"/>
                      <a:pt x="9" y="32"/>
                      <a:pt x="9" y="33"/>
                    </a:cubicBezTo>
                    <a:cubicBezTo>
                      <a:pt x="9" y="33"/>
                      <a:pt x="10" y="33"/>
                      <a:pt x="10" y="33"/>
                    </a:cubicBezTo>
                    <a:cubicBezTo>
                      <a:pt x="9" y="34"/>
                      <a:pt x="10" y="34"/>
                      <a:pt x="10" y="34"/>
                    </a:cubicBezTo>
                    <a:cubicBezTo>
                      <a:pt x="10" y="35"/>
                      <a:pt x="10" y="34"/>
                      <a:pt x="9" y="35"/>
                    </a:cubicBezTo>
                    <a:cubicBezTo>
                      <a:pt x="9" y="35"/>
                      <a:pt x="9" y="35"/>
                      <a:pt x="9" y="35"/>
                    </a:cubicBezTo>
                    <a:cubicBezTo>
                      <a:pt x="9" y="36"/>
                      <a:pt x="9" y="36"/>
                      <a:pt x="8" y="36"/>
                    </a:cubicBezTo>
                    <a:cubicBezTo>
                      <a:pt x="8" y="36"/>
                      <a:pt x="7" y="37"/>
                      <a:pt x="7" y="37"/>
                    </a:cubicBezTo>
                    <a:cubicBezTo>
                      <a:pt x="7" y="38"/>
                      <a:pt x="7" y="38"/>
                      <a:pt x="8" y="38"/>
                    </a:cubicBezTo>
                    <a:cubicBezTo>
                      <a:pt x="8" y="38"/>
                      <a:pt x="8" y="39"/>
                      <a:pt x="7" y="38"/>
                    </a:cubicBezTo>
                    <a:cubicBezTo>
                      <a:pt x="6" y="38"/>
                      <a:pt x="5" y="38"/>
                      <a:pt x="5" y="39"/>
                    </a:cubicBezTo>
                    <a:cubicBezTo>
                      <a:pt x="5" y="39"/>
                      <a:pt x="4" y="41"/>
                      <a:pt x="4" y="41"/>
                    </a:cubicBezTo>
                    <a:cubicBezTo>
                      <a:pt x="5" y="40"/>
                      <a:pt x="5" y="41"/>
                      <a:pt x="5" y="41"/>
                    </a:cubicBezTo>
                    <a:cubicBezTo>
                      <a:pt x="5" y="42"/>
                      <a:pt x="4" y="42"/>
                      <a:pt x="4" y="42"/>
                    </a:cubicBezTo>
                    <a:cubicBezTo>
                      <a:pt x="4" y="43"/>
                      <a:pt x="4" y="43"/>
                      <a:pt x="3" y="43"/>
                    </a:cubicBezTo>
                    <a:cubicBezTo>
                      <a:pt x="3" y="44"/>
                      <a:pt x="1" y="44"/>
                      <a:pt x="2" y="45"/>
                    </a:cubicBezTo>
                    <a:cubicBezTo>
                      <a:pt x="2" y="44"/>
                      <a:pt x="2" y="48"/>
                      <a:pt x="2" y="48"/>
                    </a:cubicBezTo>
                    <a:cubicBezTo>
                      <a:pt x="2" y="49"/>
                      <a:pt x="2" y="49"/>
                      <a:pt x="2" y="49"/>
                    </a:cubicBezTo>
                    <a:cubicBezTo>
                      <a:pt x="2" y="50"/>
                      <a:pt x="2" y="50"/>
                      <a:pt x="2" y="50"/>
                    </a:cubicBezTo>
                    <a:cubicBezTo>
                      <a:pt x="2" y="50"/>
                      <a:pt x="2" y="51"/>
                      <a:pt x="2" y="51"/>
                    </a:cubicBezTo>
                    <a:cubicBezTo>
                      <a:pt x="2" y="51"/>
                      <a:pt x="3" y="50"/>
                      <a:pt x="4" y="50"/>
                    </a:cubicBezTo>
                    <a:cubicBezTo>
                      <a:pt x="4" y="50"/>
                      <a:pt x="5" y="51"/>
                      <a:pt x="5" y="51"/>
                    </a:cubicBezTo>
                    <a:cubicBezTo>
                      <a:pt x="5" y="51"/>
                      <a:pt x="6" y="51"/>
                      <a:pt x="6" y="51"/>
                    </a:cubicBezTo>
                    <a:cubicBezTo>
                      <a:pt x="6" y="52"/>
                      <a:pt x="6" y="52"/>
                      <a:pt x="6" y="53"/>
                    </a:cubicBezTo>
                    <a:cubicBezTo>
                      <a:pt x="8" y="52"/>
                      <a:pt x="9" y="54"/>
                      <a:pt x="10" y="54"/>
                    </a:cubicBezTo>
                    <a:cubicBezTo>
                      <a:pt x="10" y="55"/>
                      <a:pt x="11" y="55"/>
                      <a:pt x="12" y="55"/>
                    </a:cubicBezTo>
                    <a:cubicBezTo>
                      <a:pt x="13" y="55"/>
                      <a:pt x="13" y="55"/>
                      <a:pt x="14" y="55"/>
                    </a:cubicBezTo>
                    <a:cubicBezTo>
                      <a:pt x="20" y="51"/>
                      <a:pt x="25" y="47"/>
                      <a:pt x="31" y="43"/>
                    </a:cubicBezTo>
                    <a:cubicBezTo>
                      <a:pt x="32" y="43"/>
                      <a:pt x="33" y="42"/>
                      <a:pt x="34" y="41"/>
                    </a:cubicBezTo>
                    <a:cubicBezTo>
                      <a:pt x="38" y="39"/>
                      <a:pt x="41" y="37"/>
                      <a:pt x="44" y="35"/>
                    </a:cubicBezTo>
                    <a:cubicBezTo>
                      <a:pt x="45" y="34"/>
                      <a:pt x="46" y="33"/>
                      <a:pt x="47" y="33"/>
                    </a:cubicBezTo>
                    <a:cubicBezTo>
                      <a:pt x="48" y="33"/>
                      <a:pt x="48" y="33"/>
                      <a:pt x="49" y="32"/>
                    </a:cubicBezTo>
                    <a:cubicBezTo>
                      <a:pt x="50" y="32"/>
                      <a:pt x="50" y="31"/>
                      <a:pt x="51" y="29"/>
                    </a:cubicBezTo>
                    <a:cubicBezTo>
                      <a:pt x="51" y="28"/>
                      <a:pt x="52" y="28"/>
                      <a:pt x="51" y="27"/>
                    </a:cubicBezTo>
                    <a:cubicBezTo>
                      <a:pt x="51" y="26"/>
                      <a:pt x="51" y="25"/>
                      <a:pt x="51" y="24"/>
                    </a:cubicBezTo>
                    <a:cubicBezTo>
                      <a:pt x="51" y="23"/>
                      <a:pt x="51" y="22"/>
                      <a:pt x="51" y="22"/>
                    </a:cubicBezTo>
                    <a:cubicBezTo>
                      <a:pt x="51" y="21"/>
                      <a:pt x="51" y="20"/>
                      <a:pt x="51" y="20"/>
                    </a:cubicBezTo>
                    <a:cubicBezTo>
                      <a:pt x="52" y="18"/>
                      <a:pt x="52" y="16"/>
                      <a:pt x="51" y="15"/>
                    </a:cubicBezTo>
                    <a:cubicBezTo>
                      <a:pt x="50" y="14"/>
                      <a:pt x="50" y="12"/>
                      <a:pt x="50" y="11"/>
                    </a:cubicBezTo>
                    <a:cubicBezTo>
                      <a:pt x="51" y="8"/>
                      <a:pt x="52" y="9"/>
                      <a:pt x="53" y="8"/>
                    </a:cubicBezTo>
                    <a:cubicBezTo>
                      <a:pt x="55" y="8"/>
                      <a:pt x="56" y="7"/>
                      <a:pt x="57" y="6"/>
                    </a:cubicBezTo>
                    <a:cubicBezTo>
                      <a:pt x="57" y="5"/>
                      <a:pt x="58" y="4"/>
                      <a:pt x="59" y="4"/>
                    </a:cubicBezTo>
                    <a:cubicBezTo>
                      <a:pt x="59" y="3"/>
                      <a:pt x="59" y="3"/>
                      <a:pt x="59"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1" name="Switzerland">
                <a:extLst>
                  <a:ext uri="{FF2B5EF4-FFF2-40B4-BE49-F238E27FC236}">
                    <a16:creationId xmlns:a16="http://schemas.microsoft.com/office/drawing/2014/main" id="{6BFE622C-C8D7-A0B4-81B5-CC29A5EFA074}"/>
                  </a:ext>
                </a:extLst>
              </p:cNvPr>
              <p:cNvSpPr>
                <a:spLocks/>
              </p:cNvSpPr>
              <p:nvPr/>
            </p:nvSpPr>
            <p:spPr bwMode="auto">
              <a:xfrm>
                <a:off x="8010032" y="3861769"/>
                <a:ext cx="78447" cy="46005"/>
              </a:xfrm>
              <a:custGeom>
                <a:avLst/>
                <a:gdLst/>
                <a:ahLst/>
                <a:cxnLst>
                  <a:cxn ang="0">
                    <a:pos x="38" y="12"/>
                  </a:cxn>
                  <a:cxn ang="0">
                    <a:pos x="38" y="11"/>
                  </a:cxn>
                  <a:cxn ang="0">
                    <a:pos x="37" y="10"/>
                  </a:cxn>
                  <a:cxn ang="0">
                    <a:pos x="36" y="10"/>
                  </a:cxn>
                  <a:cxn ang="0">
                    <a:pos x="34" y="10"/>
                  </a:cxn>
                  <a:cxn ang="0">
                    <a:pos x="33" y="9"/>
                  </a:cxn>
                  <a:cxn ang="0">
                    <a:pos x="30" y="8"/>
                  </a:cxn>
                  <a:cxn ang="0">
                    <a:pos x="30" y="7"/>
                  </a:cxn>
                  <a:cxn ang="0">
                    <a:pos x="31" y="4"/>
                  </a:cxn>
                  <a:cxn ang="0">
                    <a:pos x="31" y="3"/>
                  </a:cxn>
                  <a:cxn ang="0">
                    <a:pos x="25" y="2"/>
                  </a:cxn>
                  <a:cxn ang="0">
                    <a:pos x="24" y="2"/>
                  </a:cxn>
                  <a:cxn ang="0">
                    <a:pos x="23" y="1"/>
                  </a:cxn>
                  <a:cxn ang="0">
                    <a:pos x="22" y="1"/>
                  </a:cxn>
                  <a:cxn ang="0">
                    <a:pos x="21" y="2"/>
                  </a:cxn>
                  <a:cxn ang="0">
                    <a:pos x="22" y="3"/>
                  </a:cxn>
                  <a:cxn ang="0">
                    <a:pos x="19" y="2"/>
                  </a:cxn>
                  <a:cxn ang="0">
                    <a:pos x="16" y="3"/>
                  </a:cxn>
                  <a:cxn ang="0">
                    <a:pos x="15" y="2"/>
                  </a:cxn>
                  <a:cxn ang="0">
                    <a:pos x="13" y="4"/>
                  </a:cxn>
                  <a:cxn ang="0">
                    <a:pos x="11" y="4"/>
                  </a:cxn>
                  <a:cxn ang="0">
                    <a:pos x="9" y="4"/>
                  </a:cxn>
                  <a:cxn ang="0">
                    <a:pos x="8" y="5"/>
                  </a:cxn>
                  <a:cxn ang="0">
                    <a:pos x="8" y="6"/>
                  </a:cxn>
                  <a:cxn ang="0">
                    <a:pos x="6" y="8"/>
                  </a:cxn>
                  <a:cxn ang="0">
                    <a:pos x="4" y="11"/>
                  </a:cxn>
                  <a:cxn ang="0">
                    <a:pos x="2" y="12"/>
                  </a:cxn>
                  <a:cxn ang="0">
                    <a:pos x="1" y="14"/>
                  </a:cxn>
                  <a:cxn ang="0">
                    <a:pos x="1" y="16"/>
                  </a:cxn>
                  <a:cxn ang="0">
                    <a:pos x="0" y="17"/>
                  </a:cxn>
                  <a:cxn ang="0">
                    <a:pos x="1" y="18"/>
                  </a:cxn>
                  <a:cxn ang="0">
                    <a:pos x="2" y="17"/>
                  </a:cxn>
                  <a:cxn ang="0">
                    <a:pos x="6" y="15"/>
                  </a:cxn>
                  <a:cxn ang="0">
                    <a:pos x="7" y="16"/>
                  </a:cxn>
                  <a:cxn ang="0">
                    <a:pos x="7" y="18"/>
                  </a:cxn>
                  <a:cxn ang="0">
                    <a:pos x="8" y="19"/>
                  </a:cxn>
                  <a:cxn ang="0">
                    <a:pos x="10" y="21"/>
                  </a:cxn>
                  <a:cxn ang="0">
                    <a:pos x="14" y="20"/>
                  </a:cxn>
                  <a:cxn ang="0">
                    <a:pos x="15" y="20"/>
                  </a:cxn>
                  <a:cxn ang="0">
                    <a:pos x="17" y="20"/>
                  </a:cxn>
                  <a:cxn ang="0">
                    <a:pos x="19" y="18"/>
                  </a:cxn>
                  <a:cxn ang="0">
                    <a:pos x="20" y="16"/>
                  </a:cxn>
                  <a:cxn ang="0">
                    <a:pos x="21" y="15"/>
                  </a:cxn>
                  <a:cxn ang="0">
                    <a:pos x="22" y="18"/>
                  </a:cxn>
                  <a:cxn ang="0">
                    <a:pos x="24" y="20"/>
                  </a:cxn>
                  <a:cxn ang="0">
                    <a:pos x="26" y="21"/>
                  </a:cxn>
                  <a:cxn ang="0">
                    <a:pos x="27" y="18"/>
                  </a:cxn>
                  <a:cxn ang="0">
                    <a:pos x="28" y="15"/>
                  </a:cxn>
                  <a:cxn ang="0">
                    <a:pos x="30" y="14"/>
                  </a:cxn>
                  <a:cxn ang="0">
                    <a:pos x="30" y="16"/>
                  </a:cxn>
                  <a:cxn ang="0">
                    <a:pos x="34" y="16"/>
                  </a:cxn>
                  <a:cxn ang="0">
                    <a:pos x="35" y="17"/>
                  </a:cxn>
                  <a:cxn ang="0">
                    <a:pos x="35" y="16"/>
                  </a:cxn>
                  <a:cxn ang="0">
                    <a:pos x="35" y="15"/>
                  </a:cxn>
                  <a:cxn ang="0">
                    <a:pos x="37" y="14"/>
                  </a:cxn>
                </a:cxnLst>
                <a:rect l="0" t="0" r="r" b="b"/>
                <a:pathLst>
                  <a:path w="39" h="22">
                    <a:moveTo>
                      <a:pt x="39" y="13"/>
                    </a:moveTo>
                    <a:cubicBezTo>
                      <a:pt x="38" y="12"/>
                      <a:pt x="37" y="13"/>
                      <a:pt x="38" y="12"/>
                    </a:cubicBezTo>
                    <a:cubicBezTo>
                      <a:pt x="38" y="12"/>
                      <a:pt x="38" y="11"/>
                      <a:pt x="38" y="11"/>
                    </a:cubicBezTo>
                    <a:cubicBezTo>
                      <a:pt x="38" y="11"/>
                      <a:pt x="38" y="11"/>
                      <a:pt x="38" y="11"/>
                    </a:cubicBezTo>
                    <a:cubicBezTo>
                      <a:pt x="39" y="10"/>
                      <a:pt x="39" y="10"/>
                      <a:pt x="38" y="9"/>
                    </a:cubicBezTo>
                    <a:cubicBezTo>
                      <a:pt x="38" y="9"/>
                      <a:pt x="38" y="9"/>
                      <a:pt x="37" y="10"/>
                    </a:cubicBezTo>
                    <a:cubicBezTo>
                      <a:pt x="37" y="10"/>
                      <a:pt x="36" y="10"/>
                      <a:pt x="36" y="10"/>
                    </a:cubicBezTo>
                    <a:cubicBezTo>
                      <a:pt x="37" y="10"/>
                      <a:pt x="36" y="10"/>
                      <a:pt x="36" y="10"/>
                    </a:cubicBezTo>
                    <a:cubicBezTo>
                      <a:pt x="36" y="11"/>
                      <a:pt x="36" y="11"/>
                      <a:pt x="35" y="10"/>
                    </a:cubicBezTo>
                    <a:cubicBezTo>
                      <a:pt x="35" y="10"/>
                      <a:pt x="35" y="10"/>
                      <a:pt x="34" y="10"/>
                    </a:cubicBezTo>
                    <a:cubicBezTo>
                      <a:pt x="34" y="10"/>
                      <a:pt x="34" y="10"/>
                      <a:pt x="33" y="10"/>
                    </a:cubicBezTo>
                    <a:cubicBezTo>
                      <a:pt x="33" y="9"/>
                      <a:pt x="34" y="9"/>
                      <a:pt x="33" y="9"/>
                    </a:cubicBezTo>
                    <a:cubicBezTo>
                      <a:pt x="33" y="9"/>
                      <a:pt x="33" y="8"/>
                      <a:pt x="32" y="8"/>
                    </a:cubicBezTo>
                    <a:cubicBezTo>
                      <a:pt x="32" y="8"/>
                      <a:pt x="31" y="8"/>
                      <a:pt x="30" y="8"/>
                    </a:cubicBezTo>
                    <a:cubicBezTo>
                      <a:pt x="30" y="8"/>
                      <a:pt x="30" y="8"/>
                      <a:pt x="30" y="7"/>
                    </a:cubicBezTo>
                    <a:cubicBezTo>
                      <a:pt x="30" y="7"/>
                      <a:pt x="30" y="7"/>
                      <a:pt x="30" y="7"/>
                    </a:cubicBezTo>
                    <a:cubicBezTo>
                      <a:pt x="30" y="6"/>
                      <a:pt x="31" y="6"/>
                      <a:pt x="31" y="5"/>
                    </a:cubicBezTo>
                    <a:cubicBezTo>
                      <a:pt x="31" y="5"/>
                      <a:pt x="32" y="4"/>
                      <a:pt x="31" y="4"/>
                    </a:cubicBezTo>
                    <a:cubicBezTo>
                      <a:pt x="31" y="4"/>
                      <a:pt x="31" y="4"/>
                      <a:pt x="31" y="4"/>
                    </a:cubicBezTo>
                    <a:cubicBezTo>
                      <a:pt x="31" y="4"/>
                      <a:pt x="31" y="3"/>
                      <a:pt x="31" y="3"/>
                    </a:cubicBezTo>
                    <a:cubicBezTo>
                      <a:pt x="30" y="2"/>
                      <a:pt x="28" y="2"/>
                      <a:pt x="27" y="2"/>
                    </a:cubicBezTo>
                    <a:cubicBezTo>
                      <a:pt x="27" y="2"/>
                      <a:pt x="26" y="2"/>
                      <a:pt x="25" y="2"/>
                    </a:cubicBezTo>
                    <a:cubicBezTo>
                      <a:pt x="25" y="2"/>
                      <a:pt x="24" y="2"/>
                      <a:pt x="25" y="1"/>
                    </a:cubicBezTo>
                    <a:cubicBezTo>
                      <a:pt x="24" y="1"/>
                      <a:pt x="24" y="1"/>
                      <a:pt x="24" y="2"/>
                    </a:cubicBezTo>
                    <a:cubicBezTo>
                      <a:pt x="24" y="2"/>
                      <a:pt x="24" y="2"/>
                      <a:pt x="24" y="1"/>
                    </a:cubicBezTo>
                    <a:cubicBezTo>
                      <a:pt x="24" y="1"/>
                      <a:pt x="24" y="1"/>
                      <a:pt x="23" y="1"/>
                    </a:cubicBezTo>
                    <a:cubicBezTo>
                      <a:pt x="23" y="0"/>
                      <a:pt x="23" y="0"/>
                      <a:pt x="23" y="1"/>
                    </a:cubicBezTo>
                    <a:cubicBezTo>
                      <a:pt x="23" y="0"/>
                      <a:pt x="22" y="0"/>
                      <a:pt x="22" y="1"/>
                    </a:cubicBezTo>
                    <a:cubicBezTo>
                      <a:pt x="22" y="1"/>
                      <a:pt x="21" y="1"/>
                      <a:pt x="21" y="1"/>
                    </a:cubicBezTo>
                    <a:cubicBezTo>
                      <a:pt x="21" y="2"/>
                      <a:pt x="21" y="2"/>
                      <a:pt x="21" y="2"/>
                    </a:cubicBezTo>
                    <a:cubicBezTo>
                      <a:pt x="22" y="2"/>
                      <a:pt x="22" y="2"/>
                      <a:pt x="23" y="2"/>
                    </a:cubicBezTo>
                    <a:cubicBezTo>
                      <a:pt x="23" y="2"/>
                      <a:pt x="22" y="3"/>
                      <a:pt x="22" y="3"/>
                    </a:cubicBezTo>
                    <a:cubicBezTo>
                      <a:pt x="22" y="2"/>
                      <a:pt x="21" y="2"/>
                      <a:pt x="22" y="3"/>
                    </a:cubicBezTo>
                    <a:cubicBezTo>
                      <a:pt x="21" y="3"/>
                      <a:pt x="20" y="3"/>
                      <a:pt x="19" y="2"/>
                    </a:cubicBezTo>
                    <a:cubicBezTo>
                      <a:pt x="19" y="2"/>
                      <a:pt x="18" y="3"/>
                      <a:pt x="17" y="3"/>
                    </a:cubicBezTo>
                    <a:cubicBezTo>
                      <a:pt x="17" y="3"/>
                      <a:pt x="16" y="3"/>
                      <a:pt x="16" y="3"/>
                    </a:cubicBezTo>
                    <a:cubicBezTo>
                      <a:pt x="15" y="3"/>
                      <a:pt x="15" y="3"/>
                      <a:pt x="14" y="3"/>
                    </a:cubicBezTo>
                    <a:cubicBezTo>
                      <a:pt x="14" y="3"/>
                      <a:pt x="15" y="3"/>
                      <a:pt x="15" y="2"/>
                    </a:cubicBezTo>
                    <a:cubicBezTo>
                      <a:pt x="14" y="2"/>
                      <a:pt x="13" y="3"/>
                      <a:pt x="13" y="3"/>
                    </a:cubicBezTo>
                    <a:cubicBezTo>
                      <a:pt x="13" y="4"/>
                      <a:pt x="13" y="3"/>
                      <a:pt x="13" y="4"/>
                    </a:cubicBezTo>
                    <a:cubicBezTo>
                      <a:pt x="12" y="4"/>
                      <a:pt x="13" y="4"/>
                      <a:pt x="13" y="4"/>
                    </a:cubicBezTo>
                    <a:cubicBezTo>
                      <a:pt x="12" y="4"/>
                      <a:pt x="11" y="4"/>
                      <a:pt x="11" y="4"/>
                    </a:cubicBezTo>
                    <a:cubicBezTo>
                      <a:pt x="10" y="4"/>
                      <a:pt x="11" y="3"/>
                      <a:pt x="10" y="4"/>
                    </a:cubicBezTo>
                    <a:cubicBezTo>
                      <a:pt x="10" y="4"/>
                      <a:pt x="9" y="3"/>
                      <a:pt x="9" y="4"/>
                    </a:cubicBezTo>
                    <a:cubicBezTo>
                      <a:pt x="9" y="4"/>
                      <a:pt x="9" y="4"/>
                      <a:pt x="9" y="4"/>
                    </a:cubicBezTo>
                    <a:cubicBezTo>
                      <a:pt x="9" y="4"/>
                      <a:pt x="8" y="5"/>
                      <a:pt x="8" y="5"/>
                    </a:cubicBezTo>
                    <a:cubicBezTo>
                      <a:pt x="8" y="5"/>
                      <a:pt x="9" y="5"/>
                      <a:pt x="9" y="5"/>
                    </a:cubicBezTo>
                    <a:cubicBezTo>
                      <a:pt x="9" y="6"/>
                      <a:pt x="8" y="6"/>
                      <a:pt x="8" y="6"/>
                    </a:cubicBezTo>
                    <a:cubicBezTo>
                      <a:pt x="8" y="6"/>
                      <a:pt x="8" y="7"/>
                      <a:pt x="7" y="7"/>
                    </a:cubicBezTo>
                    <a:cubicBezTo>
                      <a:pt x="7" y="8"/>
                      <a:pt x="6" y="8"/>
                      <a:pt x="6" y="8"/>
                    </a:cubicBezTo>
                    <a:cubicBezTo>
                      <a:pt x="6" y="9"/>
                      <a:pt x="5" y="9"/>
                      <a:pt x="4" y="9"/>
                    </a:cubicBezTo>
                    <a:cubicBezTo>
                      <a:pt x="4" y="10"/>
                      <a:pt x="4" y="10"/>
                      <a:pt x="4" y="11"/>
                    </a:cubicBezTo>
                    <a:cubicBezTo>
                      <a:pt x="4" y="11"/>
                      <a:pt x="4" y="11"/>
                      <a:pt x="4" y="11"/>
                    </a:cubicBezTo>
                    <a:cubicBezTo>
                      <a:pt x="3" y="12"/>
                      <a:pt x="3" y="12"/>
                      <a:pt x="2" y="12"/>
                    </a:cubicBezTo>
                    <a:cubicBezTo>
                      <a:pt x="2" y="12"/>
                      <a:pt x="2" y="13"/>
                      <a:pt x="1" y="13"/>
                    </a:cubicBezTo>
                    <a:cubicBezTo>
                      <a:pt x="1" y="13"/>
                      <a:pt x="1" y="14"/>
                      <a:pt x="1" y="14"/>
                    </a:cubicBezTo>
                    <a:cubicBezTo>
                      <a:pt x="1" y="14"/>
                      <a:pt x="1" y="14"/>
                      <a:pt x="1" y="15"/>
                    </a:cubicBezTo>
                    <a:cubicBezTo>
                      <a:pt x="1" y="15"/>
                      <a:pt x="1" y="15"/>
                      <a:pt x="1" y="16"/>
                    </a:cubicBezTo>
                    <a:cubicBezTo>
                      <a:pt x="1" y="16"/>
                      <a:pt x="1" y="17"/>
                      <a:pt x="1" y="17"/>
                    </a:cubicBezTo>
                    <a:cubicBezTo>
                      <a:pt x="1" y="17"/>
                      <a:pt x="0" y="17"/>
                      <a:pt x="0" y="17"/>
                    </a:cubicBezTo>
                    <a:cubicBezTo>
                      <a:pt x="0" y="18"/>
                      <a:pt x="0" y="18"/>
                      <a:pt x="0" y="18"/>
                    </a:cubicBezTo>
                    <a:cubicBezTo>
                      <a:pt x="0" y="18"/>
                      <a:pt x="0" y="18"/>
                      <a:pt x="1" y="18"/>
                    </a:cubicBezTo>
                    <a:cubicBezTo>
                      <a:pt x="1" y="18"/>
                      <a:pt x="1" y="18"/>
                      <a:pt x="2" y="18"/>
                    </a:cubicBezTo>
                    <a:cubicBezTo>
                      <a:pt x="2" y="18"/>
                      <a:pt x="3" y="17"/>
                      <a:pt x="2" y="17"/>
                    </a:cubicBezTo>
                    <a:cubicBezTo>
                      <a:pt x="1" y="16"/>
                      <a:pt x="2" y="16"/>
                      <a:pt x="3" y="15"/>
                    </a:cubicBezTo>
                    <a:cubicBezTo>
                      <a:pt x="4" y="15"/>
                      <a:pt x="5" y="15"/>
                      <a:pt x="6" y="15"/>
                    </a:cubicBezTo>
                    <a:cubicBezTo>
                      <a:pt x="7" y="15"/>
                      <a:pt x="7" y="15"/>
                      <a:pt x="7" y="16"/>
                    </a:cubicBezTo>
                    <a:cubicBezTo>
                      <a:pt x="7" y="16"/>
                      <a:pt x="7" y="16"/>
                      <a:pt x="7" y="16"/>
                    </a:cubicBezTo>
                    <a:cubicBezTo>
                      <a:pt x="7" y="17"/>
                      <a:pt x="7" y="17"/>
                      <a:pt x="7" y="18"/>
                    </a:cubicBezTo>
                    <a:cubicBezTo>
                      <a:pt x="7" y="18"/>
                      <a:pt x="7" y="18"/>
                      <a:pt x="7" y="18"/>
                    </a:cubicBezTo>
                    <a:cubicBezTo>
                      <a:pt x="7" y="18"/>
                      <a:pt x="7" y="19"/>
                      <a:pt x="7" y="19"/>
                    </a:cubicBezTo>
                    <a:cubicBezTo>
                      <a:pt x="7" y="19"/>
                      <a:pt x="8" y="19"/>
                      <a:pt x="8" y="19"/>
                    </a:cubicBezTo>
                    <a:cubicBezTo>
                      <a:pt x="8" y="19"/>
                      <a:pt x="9" y="20"/>
                      <a:pt x="9" y="20"/>
                    </a:cubicBezTo>
                    <a:cubicBezTo>
                      <a:pt x="9" y="21"/>
                      <a:pt x="10" y="21"/>
                      <a:pt x="10" y="21"/>
                    </a:cubicBezTo>
                    <a:cubicBezTo>
                      <a:pt x="11" y="21"/>
                      <a:pt x="12" y="21"/>
                      <a:pt x="12" y="20"/>
                    </a:cubicBezTo>
                    <a:cubicBezTo>
                      <a:pt x="13" y="20"/>
                      <a:pt x="13" y="20"/>
                      <a:pt x="14" y="20"/>
                    </a:cubicBezTo>
                    <a:cubicBezTo>
                      <a:pt x="14" y="20"/>
                      <a:pt x="14" y="20"/>
                      <a:pt x="15" y="20"/>
                    </a:cubicBezTo>
                    <a:cubicBezTo>
                      <a:pt x="15" y="20"/>
                      <a:pt x="15" y="20"/>
                      <a:pt x="15" y="20"/>
                    </a:cubicBezTo>
                    <a:cubicBezTo>
                      <a:pt x="15" y="21"/>
                      <a:pt x="16" y="21"/>
                      <a:pt x="16" y="20"/>
                    </a:cubicBezTo>
                    <a:cubicBezTo>
                      <a:pt x="16" y="20"/>
                      <a:pt x="16" y="20"/>
                      <a:pt x="17" y="20"/>
                    </a:cubicBezTo>
                    <a:cubicBezTo>
                      <a:pt x="18" y="20"/>
                      <a:pt x="17" y="19"/>
                      <a:pt x="18" y="19"/>
                    </a:cubicBezTo>
                    <a:cubicBezTo>
                      <a:pt x="18" y="18"/>
                      <a:pt x="19" y="18"/>
                      <a:pt x="19" y="18"/>
                    </a:cubicBezTo>
                    <a:cubicBezTo>
                      <a:pt x="18" y="17"/>
                      <a:pt x="18" y="17"/>
                      <a:pt x="18" y="17"/>
                    </a:cubicBezTo>
                    <a:cubicBezTo>
                      <a:pt x="19" y="16"/>
                      <a:pt x="19" y="16"/>
                      <a:pt x="20" y="16"/>
                    </a:cubicBezTo>
                    <a:cubicBezTo>
                      <a:pt x="20" y="15"/>
                      <a:pt x="20" y="15"/>
                      <a:pt x="21" y="15"/>
                    </a:cubicBezTo>
                    <a:cubicBezTo>
                      <a:pt x="21" y="15"/>
                      <a:pt x="21" y="15"/>
                      <a:pt x="21" y="15"/>
                    </a:cubicBezTo>
                    <a:cubicBezTo>
                      <a:pt x="21" y="16"/>
                      <a:pt x="21" y="16"/>
                      <a:pt x="21" y="17"/>
                    </a:cubicBezTo>
                    <a:cubicBezTo>
                      <a:pt x="21" y="17"/>
                      <a:pt x="22" y="17"/>
                      <a:pt x="22" y="18"/>
                    </a:cubicBezTo>
                    <a:cubicBezTo>
                      <a:pt x="23" y="19"/>
                      <a:pt x="23" y="18"/>
                      <a:pt x="24" y="19"/>
                    </a:cubicBezTo>
                    <a:cubicBezTo>
                      <a:pt x="25" y="19"/>
                      <a:pt x="24" y="19"/>
                      <a:pt x="24" y="20"/>
                    </a:cubicBezTo>
                    <a:cubicBezTo>
                      <a:pt x="25" y="20"/>
                      <a:pt x="26" y="21"/>
                      <a:pt x="25" y="21"/>
                    </a:cubicBezTo>
                    <a:cubicBezTo>
                      <a:pt x="26" y="21"/>
                      <a:pt x="26" y="22"/>
                      <a:pt x="26" y="21"/>
                    </a:cubicBezTo>
                    <a:cubicBezTo>
                      <a:pt x="27" y="20"/>
                      <a:pt x="26" y="21"/>
                      <a:pt x="26" y="20"/>
                    </a:cubicBezTo>
                    <a:cubicBezTo>
                      <a:pt x="26" y="19"/>
                      <a:pt x="27" y="18"/>
                      <a:pt x="27" y="18"/>
                    </a:cubicBezTo>
                    <a:cubicBezTo>
                      <a:pt x="28" y="17"/>
                      <a:pt x="28" y="17"/>
                      <a:pt x="28" y="16"/>
                    </a:cubicBezTo>
                    <a:cubicBezTo>
                      <a:pt x="28" y="16"/>
                      <a:pt x="28" y="15"/>
                      <a:pt x="28" y="15"/>
                    </a:cubicBezTo>
                    <a:cubicBezTo>
                      <a:pt x="28" y="14"/>
                      <a:pt x="29" y="15"/>
                      <a:pt x="29" y="15"/>
                    </a:cubicBezTo>
                    <a:cubicBezTo>
                      <a:pt x="29" y="15"/>
                      <a:pt x="30" y="14"/>
                      <a:pt x="30" y="14"/>
                    </a:cubicBezTo>
                    <a:cubicBezTo>
                      <a:pt x="30" y="15"/>
                      <a:pt x="30" y="15"/>
                      <a:pt x="30" y="16"/>
                    </a:cubicBezTo>
                    <a:cubicBezTo>
                      <a:pt x="30" y="16"/>
                      <a:pt x="30" y="16"/>
                      <a:pt x="30" y="16"/>
                    </a:cubicBezTo>
                    <a:cubicBezTo>
                      <a:pt x="31" y="17"/>
                      <a:pt x="32" y="17"/>
                      <a:pt x="32" y="16"/>
                    </a:cubicBezTo>
                    <a:cubicBezTo>
                      <a:pt x="32" y="16"/>
                      <a:pt x="34" y="16"/>
                      <a:pt x="34" y="16"/>
                    </a:cubicBezTo>
                    <a:cubicBezTo>
                      <a:pt x="34" y="16"/>
                      <a:pt x="34" y="16"/>
                      <a:pt x="34" y="16"/>
                    </a:cubicBezTo>
                    <a:cubicBezTo>
                      <a:pt x="35" y="17"/>
                      <a:pt x="35" y="17"/>
                      <a:pt x="35" y="17"/>
                    </a:cubicBezTo>
                    <a:cubicBezTo>
                      <a:pt x="35" y="17"/>
                      <a:pt x="36" y="17"/>
                      <a:pt x="36" y="17"/>
                    </a:cubicBezTo>
                    <a:cubicBezTo>
                      <a:pt x="36" y="16"/>
                      <a:pt x="35" y="16"/>
                      <a:pt x="35" y="16"/>
                    </a:cubicBezTo>
                    <a:cubicBezTo>
                      <a:pt x="35" y="16"/>
                      <a:pt x="36" y="16"/>
                      <a:pt x="36" y="15"/>
                    </a:cubicBezTo>
                    <a:cubicBezTo>
                      <a:pt x="36" y="15"/>
                      <a:pt x="35" y="15"/>
                      <a:pt x="35" y="15"/>
                    </a:cubicBezTo>
                    <a:cubicBezTo>
                      <a:pt x="34" y="15"/>
                      <a:pt x="35" y="13"/>
                      <a:pt x="36" y="13"/>
                    </a:cubicBezTo>
                    <a:cubicBezTo>
                      <a:pt x="36" y="12"/>
                      <a:pt x="37" y="13"/>
                      <a:pt x="37" y="14"/>
                    </a:cubicBezTo>
                    <a:cubicBezTo>
                      <a:pt x="38" y="14"/>
                      <a:pt x="39" y="14"/>
                      <a:pt x="39" y="1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2" name="Sweden">
                <a:extLst>
                  <a:ext uri="{FF2B5EF4-FFF2-40B4-BE49-F238E27FC236}">
                    <a16:creationId xmlns:a16="http://schemas.microsoft.com/office/drawing/2014/main" id="{270B95F9-F524-42A3-F966-67F0376C9134}"/>
                  </a:ext>
                </a:extLst>
              </p:cNvPr>
              <p:cNvSpPr>
                <a:spLocks noEditPoints="1"/>
              </p:cNvSpPr>
              <p:nvPr/>
            </p:nvSpPr>
            <p:spPr bwMode="auto">
              <a:xfrm>
                <a:off x="8096884" y="3408702"/>
                <a:ext cx="192195" cy="286516"/>
              </a:xfrm>
              <a:custGeom>
                <a:avLst/>
                <a:gdLst/>
                <a:ahLst/>
                <a:cxnLst>
                  <a:cxn ang="0">
                    <a:pos x="61" y="115"/>
                  </a:cxn>
                  <a:cxn ang="0">
                    <a:pos x="56" y="120"/>
                  </a:cxn>
                  <a:cxn ang="0">
                    <a:pos x="60" y="109"/>
                  </a:cxn>
                  <a:cxn ang="0">
                    <a:pos x="90" y="31"/>
                  </a:cxn>
                  <a:cxn ang="0">
                    <a:pos x="86" y="32"/>
                  </a:cxn>
                  <a:cxn ang="0">
                    <a:pos x="81" y="32"/>
                  </a:cxn>
                  <a:cxn ang="0">
                    <a:pos x="77" y="35"/>
                  </a:cxn>
                  <a:cxn ang="0">
                    <a:pos x="77" y="38"/>
                  </a:cxn>
                  <a:cxn ang="0">
                    <a:pos x="75" y="41"/>
                  </a:cxn>
                  <a:cxn ang="0">
                    <a:pos x="77" y="43"/>
                  </a:cxn>
                  <a:cxn ang="0">
                    <a:pos x="73" y="49"/>
                  </a:cxn>
                  <a:cxn ang="0">
                    <a:pos x="67" y="52"/>
                  </a:cxn>
                  <a:cxn ang="0">
                    <a:pos x="62" y="54"/>
                  </a:cxn>
                  <a:cxn ang="0">
                    <a:pos x="57" y="56"/>
                  </a:cxn>
                  <a:cxn ang="0">
                    <a:pos x="54" y="58"/>
                  </a:cxn>
                  <a:cxn ang="0">
                    <a:pos x="53" y="60"/>
                  </a:cxn>
                  <a:cxn ang="0">
                    <a:pos x="51" y="62"/>
                  </a:cxn>
                  <a:cxn ang="0">
                    <a:pos x="49" y="66"/>
                  </a:cxn>
                  <a:cxn ang="0">
                    <a:pos x="48" y="72"/>
                  </a:cxn>
                  <a:cxn ang="0">
                    <a:pos x="46" y="73"/>
                  </a:cxn>
                  <a:cxn ang="0">
                    <a:pos x="47" y="78"/>
                  </a:cxn>
                  <a:cxn ang="0">
                    <a:pos x="53" y="83"/>
                  </a:cxn>
                  <a:cxn ang="0">
                    <a:pos x="58" y="88"/>
                  </a:cxn>
                  <a:cxn ang="0">
                    <a:pos x="61" y="91"/>
                  </a:cxn>
                  <a:cxn ang="0">
                    <a:pos x="55" y="94"/>
                  </a:cxn>
                  <a:cxn ang="0">
                    <a:pos x="57" y="96"/>
                  </a:cxn>
                  <a:cxn ang="0">
                    <a:pos x="56" y="98"/>
                  </a:cxn>
                  <a:cxn ang="0">
                    <a:pos x="53" y="100"/>
                  </a:cxn>
                  <a:cxn ang="0">
                    <a:pos x="52" y="98"/>
                  </a:cxn>
                  <a:cxn ang="0">
                    <a:pos x="50" y="101"/>
                  </a:cxn>
                  <a:cxn ang="0">
                    <a:pos x="41" y="102"/>
                  </a:cxn>
                  <a:cxn ang="0">
                    <a:pos x="44" y="104"/>
                  </a:cxn>
                  <a:cxn ang="0">
                    <a:pos x="45" y="107"/>
                  </a:cxn>
                  <a:cxn ang="0">
                    <a:pos x="45" y="109"/>
                  </a:cxn>
                  <a:cxn ang="0">
                    <a:pos x="44" y="112"/>
                  </a:cxn>
                  <a:cxn ang="0">
                    <a:pos x="44" y="118"/>
                  </a:cxn>
                  <a:cxn ang="0">
                    <a:pos x="42" y="121"/>
                  </a:cxn>
                  <a:cxn ang="0">
                    <a:pos x="36" y="127"/>
                  </a:cxn>
                  <a:cxn ang="0">
                    <a:pos x="27" y="129"/>
                  </a:cxn>
                  <a:cxn ang="0">
                    <a:pos x="15" y="134"/>
                  </a:cxn>
                  <a:cxn ang="0">
                    <a:pos x="13" y="124"/>
                  </a:cxn>
                  <a:cxn ang="0">
                    <a:pos x="9" y="117"/>
                  </a:cxn>
                  <a:cxn ang="0">
                    <a:pos x="7" y="114"/>
                  </a:cxn>
                  <a:cxn ang="0">
                    <a:pos x="6" y="107"/>
                  </a:cxn>
                  <a:cxn ang="0">
                    <a:pos x="3" y="104"/>
                  </a:cxn>
                  <a:cxn ang="0">
                    <a:pos x="1" y="100"/>
                  </a:cxn>
                  <a:cxn ang="0">
                    <a:pos x="6" y="95"/>
                  </a:cxn>
                  <a:cxn ang="0">
                    <a:pos x="9" y="78"/>
                  </a:cxn>
                  <a:cxn ang="0">
                    <a:pos x="7" y="57"/>
                  </a:cxn>
                  <a:cxn ang="0">
                    <a:pos x="20" y="41"/>
                  </a:cxn>
                  <a:cxn ang="0">
                    <a:pos x="32" y="24"/>
                  </a:cxn>
                  <a:cxn ang="0">
                    <a:pos x="54" y="5"/>
                  </a:cxn>
                  <a:cxn ang="0">
                    <a:pos x="72" y="3"/>
                  </a:cxn>
                  <a:cxn ang="0">
                    <a:pos x="88" y="10"/>
                  </a:cxn>
                  <a:cxn ang="0">
                    <a:pos x="93" y="22"/>
                  </a:cxn>
                  <a:cxn ang="0">
                    <a:pos x="49" y="100"/>
                  </a:cxn>
                  <a:cxn ang="0">
                    <a:pos x="44" y="125"/>
                  </a:cxn>
                  <a:cxn ang="0">
                    <a:pos x="5" y="108"/>
                  </a:cxn>
                  <a:cxn ang="0">
                    <a:pos x="5" y="108"/>
                  </a:cxn>
                </a:cxnLst>
                <a:rect l="0" t="0" r="r" b="b"/>
                <a:pathLst>
                  <a:path w="95" h="136">
                    <a:moveTo>
                      <a:pt x="63" y="110"/>
                    </a:moveTo>
                    <a:cubicBezTo>
                      <a:pt x="63" y="110"/>
                      <a:pt x="63" y="110"/>
                      <a:pt x="63" y="110"/>
                    </a:cubicBezTo>
                    <a:cubicBezTo>
                      <a:pt x="63" y="110"/>
                      <a:pt x="63" y="110"/>
                      <a:pt x="63" y="110"/>
                    </a:cubicBezTo>
                    <a:cubicBezTo>
                      <a:pt x="63" y="111"/>
                      <a:pt x="63" y="111"/>
                      <a:pt x="62" y="111"/>
                    </a:cubicBezTo>
                    <a:cubicBezTo>
                      <a:pt x="62" y="111"/>
                      <a:pt x="63" y="111"/>
                      <a:pt x="62" y="111"/>
                    </a:cubicBezTo>
                    <a:cubicBezTo>
                      <a:pt x="62" y="111"/>
                      <a:pt x="61" y="111"/>
                      <a:pt x="61" y="111"/>
                    </a:cubicBezTo>
                    <a:cubicBezTo>
                      <a:pt x="61" y="111"/>
                      <a:pt x="61" y="112"/>
                      <a:pt x="61" y="112"/>
                    </a:cubicBezTo>
                    <a:cubicBezTo>
                      <a:pt x="62" y="113"/>
                      <a:pt x="60" y="114"/>
                      <a:pt x="62" y="114"/>
                    </a:cubicBezTo>
                    <a:cubicBezTo>
                      <a:pt x="62" y="114"/>
                      <a:pt x="62" y="114"/>
                      <a:pt x="62" y="114"/>
                    </a:cubicBezTo>
                    <a:cubicBezTo>
                      <a:pt x="62" y="115"/>
                      <a:pt x="62" y="115"/>
                      <a:pt x="61" y="115"/>
                    </a:cubicBezTo>
                    <a:cubicBezTo>
                      <a:pt x="61" y="115"/>
                      <a:pt x="60" y="115"/>
                      <a:pt x="60" y="116"/>
                    </a:cubicBezTo>
                    <a:cubicBezTo>
                      <a:pt x="60" y="116"/>
                      <a:pt x="61" y="116"/>
                      <a:pt x="61" y="116"/>
                    </a:cubicBezTo>
                    <a:cubicBezTo>
                      <a:pt x="61" y="116"/>
                      <a:pt x="61" y="116"/>
                      <a:pt x="61" y="116"/>
                    </a:cubicBezTo>
                    <a:cubicBezTo>
                      <a:pt x="61" y="117"/>
                      <a:pt x="59" y="117"/>
                      <a:pt x="60" y="117"/>
                    </a:cubicBezTo>
                    <a:cubicBezTo>
                      <a:pt x="60" y="117"/>
                      <a:pt x="58" y="117"/>
                      <a:pt x="58" y="117"/>
                    </a:cubicBezTo>
                    <a:cubicBezTo>
                      <a:pt x="59" y="118"/>
                      <a:pt x="59" y="117"/>
                      <a:pt x="59" y="117"/>
                    </a:cubicBezTo>
                    <a:cubicBezTo>
                      <a:pt x="59" y="118"/>
                      <a:pt x="57" y="118"/>
                      <a:pt x="58" y="119"/>
                    </a:cubicBezTo>
                    <a:cubicBezTo>
                      <a:pt x="58" y="119"/>
                      <a:pt x="58" y="119"/>
                      <a:pt x="58" y="119"/>
                    </a:cubicBezTo>
                    <a:cubicBezTo>
                      <a:pt x="58" y="118"/>
                      <a:pt x="58" y="119"/>
                      <a:pt x="58" y="119"/>
                    </a:cubicBezTo>
                    <a:cubicBezTo>
                      <a:pt x="57" y="120"/>
                      <a:pt x="57" y="120"/>
                      <a:pt x="56" y="120"/>
                    </a:cubicBezTo>
                    <a:cubicBezTo>
                      <a:pt x="56" y="120"/>
                      <a:pt x="57" y="119"/>
                      <a:pt x="57" y="119"/>
                    </a:cubicBezTo>
                    <a:cubicBezTo>
                      <a:pt x="57" y="118"/>
                      <a:pt x="58" y="118"/>
                      <a:pt x="58" y="118"/>
                    </a:cubicBezTo>
                    <a:cubicBezTo>
                      <a:pt x="57" y="118"/>
                      <a:pt x="57" y="118"/>
                      <a:pt x="57" y="118"/>
                    </a:cubicBezTo>
                    <a:cubicBezTo>
                      <a:pt x="57" y="118"/>
                      <a:pt x="56" y="117"/>
                      <a:pt x="56" y="117"/>
                    </a:cubicBezTo>
                    <a:cubicBezTo>
                      <a:pt x="56" y="116"/>
                      <a:pt x="56" y="116"/>
                      <a:pt x="56" y="116"/>
                    </a:cubicBezTo>
                    <a:cubicBezTo>
                      <a:pt x="56" y="115"/>
                      <a:pt x="56" y="115"/>
                      <a:pt x="56" y="115"/>
                    </a:cubicBezTo>
                    <a:cubicBezTo>
                      <a:pt x="56" y="114"/>
                      <a:pt x="55" y="113"/>
                      <a:pt x="56" y="113"/>
                    </a:cubicBezTo>
                    <a:cubicBezTo>
                      <a:pt x="57" y="112"/>
                      <a:pt x="57" y="112"/>
                      <a:pt x="58" y="112"/>
                    </a:cubicBezTo>
                    <a:cubicBezTo>
                      <a:pt x="58" y="111"/>
                      <a:pt x="58" y="110"/>
                      <a:pt x="59" y="110"/>
                    </a:cubicBezTo>
                    <a:cubicBezTo>
                      <a:pt x="60" y="110"/>
                      <a:pt x="60" y="110"/>
                      <a:pt x="60" y="109"/>
                    </a:cubicBezTo>
                    <a:cubicBezTo>
                      <a:pt x="61" y="109"/>
                      <a:pt x="61" y="110"/>
                      <a:pt x="61" y="110"/>
                    </a:cubicBezTo>
                    <a:cubicBezTo>
                      <a:pt x="61" y="109"/>
                      <a:pt x="61" y="109"/>
                      <a:pt x="62" y="109"/>
                    </a:cubicBezTo>
                    <a:cubicBezTo>
                      <a:pt x="62" y="109"/>
                      <a:pt x="63" y="109"/>
                      <a:pt x="63" y="110"/>
                    </a:cubicBezTo>
                    <a:close/>
                    <a:moveTo>
                      <a:pt x="82" y="31"/>
                    </a:moveTo>
                    <a:cubicBezTo>
                      <a:pt x="82" y="31"/>
                      <a:pt x="82" y="31"/>
                      <a:pt x="82" y="31"/>
                    </a:cubicBezTo>
                    <a:close/>
                    <a:moveTo>
                      <a:pt x="95" y="31"/>
                    </a:moveTo>
                    <a:cubicBezTo>
                      <a:pt x="94" y="31"/>
                      <a:pt x="94" y="31"/>
                      <a:pt x="93" y="31"/>
                    </a:cubicBezTo>
                    <a:cubicBezTo>
                      <a:pt x="93" y="31"/>
                      <a:pt x="92" y="31"/>
                      <a:pt x="92" y="31"/>
                    </a:cubicBezTo>
                    <a:cubicBezTo>
                      <a:pt x="91" y="31"/>
                      <a:pt x="90" y="31"/>
                      <a:pt x="90" y="31"/>
                    </a:cubicBezTo>
                    <a:cubicBezTo>
                      <a:pt x="90" y="31"/>
                      <a:pt x="90" y="31"/>
                      <a:pt x="90" y="31"/>
                    </a:cubicBezTo>
                    <a:cubicBezTo>
                      <a:pt x="90" y="32"/>
                      <a:pt x="90" y="32"/>
                      <a:pt x="90" y="32"/>
                    </a:cubicBezTo>
                    <a:cubicBezTo>
                      <a:pt x="90" y="32"/>
                      <a:pt x="90" y="32"/>
                      <a:pt x="90" y="32"/>
                    </a:cubicBezTo>
                    <a:cubicBezTo>
                      <a:pt x="89" y="32"/>
                      <a:pt x="89" y="31"/>
                      <a:pt x="89" y="31"/>
                    </a:cubicBezTo>
                    <a:cubicBezTo>
                      <a:pt x="89" y="31"/>
                      <a:pt x="89" y="31"/>
                      <a:pt x="89" y="31"/>
                    </a:cubicBezTo>
                    <a:cubicBezTo>
                      <a:pt x="89" y="31"/>
                      <a:pt x="88" y="31"/>
                      <a:pt x="88" y="31"/>
                    </a:cubicBezTo>
                    <a:cubicBezTo>
                      <a:pt x="88" y="31"/>
                      <a:pt x="88" y="31"/>
                      <a:pt x="88" y="31"/>
                    </a:cubicBezTo>
                    <a:cubicBezTo>
                      <a:pt x="88" y="31"/>
                      <a:pt x="89" y="32"/>
                      <a:pt x="89" y="32"/>
                    </a:cubicBezTo>
                    <a:cubicBezTo>
                      <a:pt x="89" y="32"/>
                      <a:pt x="89" y="32"/>
                      <a:pt x="89" y="32"/>
                    </a:cubicBezTo>
                    <a:cubicBezTo>
                      <a:pt x="89" y="32"/>
                      <a:pt x="88" y="31"/>
                      <a:pt x="88" y="32"/>
                    </a:cubicBezTo>
                    <a:cubicBezTo>
                      <a:pt x="88" y="32"/>
                      <a:pt x="87" y="32"/>
                      <a:pt x="86" y="32"/>
                    </a:cubicBezTo>
                    <a:cubicBezTo>
                      <a:pt x="86" y="31"/>
                      <a:pt x="85" y="31"/>
                      <a:pt x="84" y="30"/>
                    </a:cubicBezTo>
                    <a:cubicBezTo>
                      <a:pt x="84" y="30"/>
                      <a:pt x="85" y="31"/>
                      <a:pt x="84" y="32"/>
                    </a:cubicBezTo>
                    <a:cubicBezTo>
                      <a:pt x="84" y="32"/>
                      <a:pt x="84" y="31"/>
                      <a:pt x="84" y="31"/>
                    </a:cubicBezTo>
                    <a:cubicBezTo>
                      <a:pt x="84" y="31"/>
                      <a:pt x="83" y="32"/>
                      <a:pt x="83" y="31"/>
                    </a:cubicBezTo>
                    <a:cubicBezTo>
                      <a:pt x="84" y="31"/>
                      <a:pt x="82" y="31"/>
                      <a:pt x="82" y="31"/>
                    </a:cubicBezTo>
                    <a:cubicBezTo>
                      <a:pt x="82" y="31"/>
                      <a:pt x="82" y="31"/>
                      <a:pt x="82" y="31"/>
                    </a:cubicBezTo>
                    <a:cubicBezTo>
                      <a:pt x="82" y="31"/>
                      <a:pt x="82" y="31"/>
                      <a:pt x="82" y="31"/>
                    </a:cubicBezTo>
                    <a:cubicBezTo>
                      <a:pt x="82" y="31"/>
                      <a:pt x="82" y="31"/>
                      <a:pt x="82" y="31"/>
                    </a:cubicBezTo>
                    <a:cubicBezTo>
                      <a:pt x="82" y="31"/>
                      <a:pt x="82" y="32"/>
                      <a:pt x="82" y="32"/>
                    </a:cubicBezTo>
                    <a:cubicBezTo>
                      <a:pt x="83" y="33"/>
                      <a:pt x="81" y="32"/>
                      <a:pt x="81" y="32"/>
                    </a:cubicBezTo>
                    <a:cubicBezTo>
                      <a:pt x="81" y="33"/>
                      <a:pt x="82" y="32"/>
                      <a:pt x="82" y="33"/>
                    </a:cubicBezTo>
                    <a:cubicBezTo>
                      <a:pt x="83" y="33"/>
                      <a:pt x="82" y="33"/>
                      <a:pt x="82" y="33"/>
                    </a:cubicBezTo>
                    <a:cubicBezTo>
                      <a:pt x="83" y="34"/>
                      <a:pt x="82" y="33"/>
                      <a:pt x="81" y="33"/>
                    </a:cubicBezTo>
                    <a:cubicBezTo>
                      <a:pt x="82" y="34"/>
                      <a:pt x="80" y="33"/>
                      <a:pt x="80" y="33"/>
                    </a:cubicBezTo>
                    <a:cubicBezTo>
                      <a:pt x="80" y="33"/>
                      <a:pt x="81" y="34"/>
                      <a:pt x="81" y="34"/>
                    </a:cubicBezTo>
                    <a:cubicBezTo>
                      <a:pt x="81" y="34"/>
                      <a:pt x="79" y="34"/>
                      <a:pt x="79" y="34"/>
                    </a:cubicBezTo>
                    <a:cubicBezTo>
                      <a:pt x="79" y="34"/>
                      <a:pt x="79" y="34"/>
                      <a:pt x="79" y="34"/>
                    </a:cubicBezTo>
                    <a:cubicBezTo>
                      <a:pt x="79" y="34"/>
                      <a:pt x="80" y="34"/>
                      <a:pt x="80" y="34"/>
                    </a:cubicBezTo>
                    <a:cubicBezTo>
                      <a:pt x="80" y="35"/>
                      <a:pt x="80" y="35"/>
                      <a:pt x="79" y="35"/>
                    </a:cubicBezTo>
                    <a:cubicBezTo>
                      <a:pt x="79" y="35"/>
                      <a:pt x="77" y="35"/>
                      <a:pt x="77" y="35"/>
                    </a:cubicBezTo>
                    <a:cubicBezTo>
                      <a:pt x="77" y="35"/>
                      <a:pt x="77" y="35"/>
                      <a:pt x="77" y="35"/>
                    </a:cubicBezTo>
                    <a:cubicBezTo>
                      <a:pt x="77" y="36"/>
                      <a:pt x="76" y="35"/>
                      <a:pt x="76" y="35"/>
                    </a:cubicBezTo>
                    <a:cubicBezTo>
                      <a:pt x="76" y="35"/>
                      <a:pt x="76" y="35"/>
                      <a:pt x="76" y="35"/>
                    </a:cubicBezTo>
                    <a:cubicBezTo>
                      <a:pt x="76" y="35"/>
                      <a:pt x="76" y="35"/>
                      <a:pt x="76" y="35"/>
                    </a:cubicBezTo>
                    <a:cubicBezTo>
                      <a:pt x="76" y="36"/>
                      <a:pt x="77" y="35"/>
                      <a:pt x="77" y="36"/>
                    </a:cubicBezTo>
                    <a:cubicBezTo>
                      <a:pt x="77" y="36"/>
                      <a:pt x="77" y="36"/>
                      <a:pt x="78" y="36"/>
                    </a:cubicBezTo>
                    <a:cubicBezTo>
                      <a:pt x="78" y="36"/>
                      <a:pt x="78" y="36"/>
                      <a:pt x="77" y="36"/>
                    </a:cubicBezTo>
                    <a:cubicBezTo>
                      <a:pt x="77" y="36"/>
                      <a:pt x="77" y="37"/>
                      <a:pt x="77" y="37"/>
                    </a:cubicBezTo>
                    <a:cubicBezTo>
                      <a:pt x="77" y="37"/>
                      <a:pt x="77" y="38"/>
                      <a:pt x="77" y="37"/>
                    </a:cubicBezTo>
                    <a:cubicBezTo>
                      <a:pt x="77" y="38"/>
                      <a:pt x="77" y="38"/>
                      <a:pt x="77" y="38"/>
                    </a:cubicBezTo>
                    <a:cubicBezTo>
                      <a:pt x="77" y="38"/>
                      <a:pt x="76" y="38"/>
                      <a:pt x="76" y="38"/>
                    </a:cubicBezTo>
                    <a:cubicBezTo>
                      <a:pt x="76" y="38"/>
                      <a:pt x="76" y="38"/>
                      <a:pt x="76" y="38"/>
                    </a:cubicBezTo>
                    <a:cubicBezTo>
                      <a:pt x="76" y="39"/>
                      <a:pt x="76" y="39"/>
                      <a:pt x="76" y="39"/>
                    </a:cubicBezTo>
                    <a:cubicBezTo>
                      <a:pt x="76" y="39"/>
                      <a:pt x="76" y="39"/>
                      <a:pt x="76" y="39"/>
                    </a:cubicBezTo>
                    <a:cubicBezTo>
                      <a:pt x="75" y="39"/>
                      <a:pt x="75" y="39"/>
                      <a:pt x="76" y="39"/>
                    </a:cubicBezTo>
                    <a:cubicBezTo>
                      <a:pt x="75" y="39"/>
                      <a:pt x="75" y="39"/>
                      <a:pt x="75" y="39"/>
                    </a:cubicBezTo>
                    <a:cubicBezTo>
                      <a:pt x="75" y="39"/>
                      <a:pt x="75" y="40"/>
                      <a:pt x="74" y="40"/>
                    </a:cubicBezTo>
                    <a:cubicBezTo>
                      <a:pt x="75" y="40"/>
                      <a:pt x="73" y="40"/>
                      <a:pt x="73" y="40"/>
                    </a:cubicBezTo>
                    <a:cubicBezTo>
                      <a:pt x="73" y="40"/>
                      <a:pt x="74" y="41"/>
                      <a:pt x="73" y="41"/>
                    </a:cubicBezTo>
                    <a:cubicBezTo>
                      <a:pt x="74" y="41"/>
                      <a:pt x="75" y="41"/>
                      <a:pt x="75" y="41"/>
                    </a:cubicBezTo>
                    <a:cubicBezTo>
                      <a:pt x="75" y="41"/>
                      <a:pt x="75" y="41"/>
                      <a:pt x="75" y="41"/>
                    </a:cubicBezTo>
                    <a:cubicBezTo>
                      <a:pt x="75" y="42"/>
                      <a:pt x="75" y="42"/>
                      <a:pt x="75" y="42"/>
                    </a:cubicBezTo>
                    <a:cubicBezTo>
                      <a:pt x="75" y="42"/>
                      <a:pt x="75" y="42"/>
                      <a:pt x="75" y="42"/>
                    </a:cubicBezTo>
                    <a:cubicBezTo>
                      <a:pt x="75" y="42"/>
                      <a:pt x="75" y="42"/>
                      <a:pt x="75" y="42"/>
                    </a:cubicBezTo>
                    <a:cubicBezTo>
                      <a:pt x="75" y="42"/>
                      <a:pt x="75" y="42"/>
                      <a:pt x="74" y="42"/>
                    </a:cubicBezTo>
                    <a:cubicBezTo>
                      <a:pt x="74" y="42"/>
                      <a:pt x="75" y="42"/>
                      <a:pt x="75" y="42"/>
                    </a:cubicBezTo>
                    <a:cubicBezTo>
                      <a:pt x="74" y="42"/>
                      <a:pt x="74" y="42"/>
                      <a:pt x="74" y="42"/>
                    </a:cubicBezTo>
                    <a:cubicBezTo>
                      <a:pt x="74" y="42"/>
                      <a:pt x="75" y="43"/>
                      <a:pt x="76" y="43"/>
                    </a:cubicBezTo>
                    <a:cubicBezTo>
                      <a:pt x="76" y="42"/>
                      <a:pt x="76" y="43"/>
                      <a:pt x="76" y="43"/>
                    </a:cubicBezTo>
                    <a:cubicBezTo>
                      <a:pt x="77" y="43"/>
                      <a:pt x="77" y="43"/>
                      <a:pt x="77" y="43"/>
                    </a:cubicBezTo>
                    <a:cubicBezTo>
                      <a:pt x="77" y="43"/>
                      <a:pt x="77" y="43"/>
                      <a:pt x="77" y="43"/>
                    </a:cubicBezTo>
                    <a:cubicBezTo>
                      <a:pt x="77" y="44"/>
                      <a:pt x="77" y="43"/>
                      <a:pt x="76" y="44"/>
                    </a:cubicBezTo>
                    <a:cubicBezTo>
                      <a:pt x="77" y="43"/>
                      <a:pt x="77" y="44"/>
                      <a:pt x="77" y="44"/>
                    </a:cubicBezTo>
                    <a:cubicBezTo>
                      <a:pt x="77" y="44"/>
                      <a:pt x="77" y="44"/>
                      <a:pt x="77" y="44"/>
                    </a:cubicBezTo>
                    <a:cubicBezTo>
                      <a:pt x="78" y="44"/>
                      <a:pt x="76" y="45"/>
                      <a:pt x="76" y="45"/>
                    </a:cubicBezTo>
                    <a:cubicBezTo>
                      <a:pt x="76" y="46"/>
                      <a:pt x="75" y="46"/>
                      <a:pt x="75" y="46"/>
                    </a:cubicBezTo>
                    <a:cubicBezTo>
                      <a:pt x="75" y="46"/>
                      <a:pt x="75" y="46"/>
                      <a:pt x="74" y="47"/>
                    </a:cubicBezTo>
                    <a:cubicBezTo>
                      <a:pt x="74" y="47"/>
                      <a:pt x="74" y="46"/>
                      <a:pt x="74" y="47"/>
                    </a:cubicBezTo>
                    <a:cubicBezTo>
                      <a:pt x="74" y="47"/>
                      <a:pt x="73" y="47"/>
                      <a:pt x="73" y="47"/>
                    </a:cubicBezTo>
                    <a:cubicBezTo>
                      <a:pt x="73" y="48"/>
                      <a:pt x="73" y="48"/>
                      <a:pt x="73" y="49"/>
                    </a:cubicBezTo>
                    <a:cubicBezTo>
                      <a:pt x="72" y="49"/>
                      <a:pt x="72" y="49"/>
                      <a:pt x="72" y="50"/>
                    </a:cubicBezTo>
                    <a:cubicBezTo>
                      <a:pt x="72" y="50"/>
                      <a:pt x="71" y="50"/>
                      <a:pt x="71" y="50"/>
                    </a:cubicBezTo>
                    <a:cubicBezTo>
                      <a:pt x="71" y="50"/>
                      <a:pt x="72" y="50"/>
                      <a:pt x="72" y="50"/>
                    </a:cubicBezTo>
                    <a:cubicBezTo>
                      <a:pt x="72" y="51"/>
                      <a:pt x="71" y="50"/>
                      <a:pt x="71" y="50"/>
                    </a:cubicBezTo>
                    <a:cubicBezTo>
                      <a:pt x="71" y="51"/>
                      <a:pt x="71" y="51"/>
                      <a:pt x="71" y="51"/>
                    </a:cubicBezTo>
                    <a:cubicBezTo>
                      <a:pt x="70" y="51"/>
                      <a:pt x="70" y="50"/>
                      <a:pt x="70" y="50"/>
                    </a:cubicBezTo>
                    <a:cubicBezTo>
                      <a:pt x="70" y="50"/>
                      <a:pt x="70" y="51"/>
                      <a:pt x="69" y="51"/>
                    </a:cubicBezTo>
                    <a:cubicBezTo>
                      <a:pt x="69" y="51"/>
                      <a:pt x="70" y="52"/>
                      <a:pt x="69" y="52"/>
                    </a:cubicBezTo>
                    <a:cubicBezTo>
                      <a:pt x="69" y="51"/>
                      <a:pt x="69" y="50"/>
                      <a:pt x="68" y="51"/>
                    </a:cubicBezTo>
                    <a:cubicBezTo>
                      <a:pt x="68" y="52"/>
                      <a:pt x="68" y="52"/>
                      <a:pt x="67" y="52"/>
                    </a:cubicBezTo>
                    <a:cubicBezTo>
                      <a:pt x="67" y="52"/>
                      <a:pt x="66" y="52"/>
                      <a:pt x="67" y="52"/>
                    </a:cubicBezTo>
                    <a:cubicBezTo>
                      <a:pt x="66" y="52"/>
                      <a:pt x="66" y="52"/>
                      <a:pt x="65" y="53"/>
                    </a:cubicBezTo>
                    <a:cubicBezTo>
                      <a:pt x="65" y="53"/>
                      <a:pt x="65" y="53"/>
                      <a:pt x="65" y="53"/>
                    </a:cubicBezTo>
                    <a:cubicBezTo>
                      <a:pt x="64" y="53"/>
                      <a:pt x="65" y="53"/>
                      <a:pt x="65" y="54"/>
                    </a:cubicBezTo>
                    <a:cubicBezTo>
                      <a:pt x="64" y="54"/>
                      <a:pt x="64" y="54"/>
                      <a:pt x="64" y="54"/>
                    </a:cubicBezTo>
                    <a:cubicBezTo>
                      <a:pt x="63" y="53"/>
                      <a:pt x="63" y="53"/>
                      <a:pt x="63" y="53"/>
                    </a:cubicBezTo>
                    <a:cubicBezTo>
                      <a:pt x="62" y="53"/>
                      <a:pt x="63" y="53"/>
                      <a:pt x="62" y="53"/>
                    </a:cubicBezTo>
                    <a:cubicBezTo>
                      <a:pt x="62" y="53"/>
                      <a:pt x="64" y="54"/>
                      <a:pt x="63" y="54"/>
                    </a:cubicBezTo>
                    <a:cubicBezTo>
                      <a:pt x="62" y="54"/>
                      <a:pt x="62" y="54"/>
                      <a:pt x="62" y="54"/>
                    </a:cubicBezTo>
                    <a:cubicBezTo>
                      <a:pt x="62" y="54"/>
                      <a:pt x="62" y="54"/>
                      <a:pt x="62" y="54"/>
                    </a:cubicBezTo>
                    <a:cubicBezTo>
                      <a:pt x="61" y="53"/>
                      <a:pt x="61" y="55"/>
                      <a:pt x="61" y="55"/>
                    </a:cubicBezTo>
                    <a:cubicBezTo>
                      <a:pt x="60" y="55"/>
                      <a:pt x="60" y="55"/>
                      <a:pt x="60" y="56"/>
                    </a:cubicBezTo>
                    <a:cubicBezTo>
                      <a:pt x="60" y="56"/>
                      <a:pt x="60" y="56"/>
                      <a:pt x="59" y="56"/>
                    </a:cubicBezTo>
                    <a:cubicBezTo>
                      <a:pt x="59" y="56"/>
                      <a:pt x="60" y="56"/>
                      <a:pt x="60" y="56"/>
                    </a:cubicBezTo>
                    <a:cubicBezTo>
                      <a:pt x="60" y="56"/>
                      <a:pt x="59" y="56"/>
                      <a:pt x="59" y="56"/>
                    </a:cubicBezTo>
                    <a:cubicBezTo>
                      <a:pt x="59" y="56"/>
                      <a:pt x="58" y="55"/>
                      <a:pt x="58" y="56"/>
                    </a:cubicBezTo>
                    <a:cubicBezTo>
                      <a:pt x="58" y="56"/>
                      <a:pt x="58" y="56"/>
                      <a:pt x="58" y="56"/>
                    </a:cubicBezTo>
                    <a:cubicBezTo>
                      <a:pt x="58" y="56"/>
                      <a:pt x="58" y="56"/>
                      <a:pt x="58" y="56"/>
                    </a:cubicBezTo>
                    <a:cubicBezTo>
                      <a:pt x="58" y="56"/>
                      <a:pt x="59" y="56"/>
                      <a:pt x="58" y="56"/>
                    </a:cubicBezTo>
                    <a:cubicBezTo>
                      <a:pt x="58" y="56"/>
                      <a:pt x="57" y="56"/>
                      <a:pt x="57" y="56"/>
                    </a:cubicBezTo>
                    <a:cubicBezTo>
                      <a:pt x="57" y="56"/>
                      <a:pt x="57" y="56"/>
                      <a:pt x="58" y="56"/>
                    </a:cubicBezTo>
                    <a:cubicBezTo>
                      <a:pt x="57" y="56"/>
                      <a:pt x="57" y="56"/>
                      <a:pt x="57" y="56"/>
                    </a:cubicBezTo>
                    <a:cubicBezTo>
                      <a:pt x="57" y="56"/>
                      <a:pt x="57" y="56"/>
                      <a:pt x="57" y="57"/>
                    </a:cubicBezTo>
                    <a:cubicBezTo>
                      <a:pt x="57" y="57"/>
                      <a:pt x="56" y="57"/>
                      <a:pt x="56" y="57"/>
                    </a:cubicBezTo>
                    <a:cubicBezTo>
                      <a:pt x="56" y="57"/>
                      <a:pt x="56" y="57"/>
                      <a:pt x="56" y="57"/>
                    </a:cubicBezTo>
                    <a:cubicBezTo>
                      <a:pt x="56" y="57"/>
                      <a:pt x="56" y="57"/>
                      <a:pt x="56" y="57"/>
                    </a:cubicBezTo>
                    <a:cubicBezTo>
                      <a:pt x="56" y="57"/>
                      <a:pt x="56" y="57"/>
                      <a:pt x="56" y="58"/>
                    </a:cubicBezTo>
                    <a:cubicBezTo>
                      <a:pt x="55" y="58"/>
                      <a:pt x="55" y="58"/>
                      <a:pt x="55" y="58"/>
                    </a:cubicBezTo>
                    <a:cubicBezTo>
                      <a:pt x="55" y="58"/>
                      <a:pt x="55" y="58"/>
                      <a:pt x="55" y="58"/>
                    </a:cubicBezTo>
                    <a:cubicBezTo>
                      <a:pt x="55" y="58"/>
                      <a:pt x="55" y="58"/>
                      <a:pt x="54" y="58"/>
                    </a:cubicBezTo>
                    <a:cubicBezTo>
                      <a:pt x="54" y="58"/>
                      <a:pt x="54" y="58"/>
                      <a:pt x="54" y="58"/>
                    </a:cubicBezTo>
                    <a:cubicBezTo>
                      <a:pt x="54" y="58"/>
                      <a:pt x="56" y="58"/>
                      <a:pt x="56" y="59"/>
                    </a:cubicBezTo>
                    <a:cubicBezTo>
                      <a:pt x="56" y="59"/>
                      <a:pt x="55" y="59"/>
                      <a:pt x="55" y="59"/>
                    </a:cubicBezTo>
                    <a:cubicBezTo>
                      <a:pt x="55" y="59"/>
                      <a:pt x="55" y="59"/>
                      <a:pt x="56" y="59"/>
                    </a:cubicBezTo>
                    <a:cubicBezTo>
                      <a:pt x="56" y="59"/>
                      <a:pt x="56" y="59"/>
                      <a:pt x="55" y="59"/>
                    </a:cubicBezTo>
                    <a:cubicBezTo>
                      <a:pt x="56" y="59"/>
                      <a:pt x="55" y="60"/>
                      <a:pt x="55" y="60"/>
                    </a:cubicBezTo>
                    <a:cubicBezTo>
                      <a:pt x="55" y="60"/>
                      <a:pt x="55" y="60"/>
                      <a:pt x="54" y="60"/>
                    </a:cubicBezTo>
                    <a:cubicBezTo>
                      <a:pt x="53" y="59"/>
                      <a:pt x="53" y="60"/>
                      <a:pt x="54" y="60"/>
                    </a:cubicBezTo>
                    <a:cubicBezTo>
                      <a:pt x="54" y="61"/>
                      <a:pt x="52" y="61"/>
                      <a:pt x="52" y="60"/>
                    </a:cubicBezTo>
                    <a:cubicBezTo>
                      <a:pt x="52" y="60"/>
                      <a:pt x="53" y="60"/>
                      <a:pt x="53" y="60"/>
                    </a:cubicBezTo>
                    <a:cubicBezTo>
                      <a:pt x="53" y="60"/>
                      <a:pt x="51" y="60"/>
                      <a:pt x="51" y="60"/>
                    </a:cubicBezTo>
                    <a:cubicBezTo>
                      <a:pt x="51" y="60"/>
                      <a:pt x="51" y="59"/>
                      <a:pt x="51" y="59"/>
                    </a:cubicBezTo>
                    <a:cubicBezTo>
                      <a:pt x="51" y="59"/>
                      <a:pt x="50" y="59"/>
                      <a:pt x="51" y="59"/>
                    </a:cubicBezTo>
                    <a:cubicBezTo>
                      <a:pt x="50" y="59"/>
                      <a:pt x="50" y="58"/>
                      <a:pt x="50" y="58"/>
                    </a:cubicBezTo>
                    <a:cubicBezTo>
                      <a:pt x="50" y="58"/>
                      <a:pt x="50" y="57"/>
                      <a:pt x="50" y="58"/>
                    </a:cubicBezTo>
                    <a:cubicBezTo>
                      <a:pt x="50" y="58"/>
                      <a:pt x="50" y="59"/>
                      <a:pt x="49" y="58"/>
                    </a:cubicBezTo>
                    <a:cubicBezTo>
                      <a:pt x="50" y="59"/>
                      <a:pt x="50" y="59"/>
                      <a:pt x="51" y="59"/>
                    </a:cubicBezTo>
                    <a:cubicBezTo>
                      <a:pt x="51" y="59"/>
                      <a:pt x="51" y="60"/>
                      <a:pt x="51" y="60"/>
                    </a:cubicBezTo>
                    <a:cubicBezTo>
                      <a:pt x="52" y="61"/>
                      <a:pt x="52" y="61"/>
                      <a:pt x="52" y="61"/>
                    </a:cubicBezTo>
                    <a:cubicBezTo>
                      <a:pt x="52" y="62"/>
                      <a:pt x="51" y="61"/>
                      <a:pt x="51" y="62"/>
                    </a:cubicBezTo>
                    <a:cubicBezTo>
                      <a:pt x="52" y="62"/>
                      <a:pt x="51" y="63"/>
                      <a:pt x="51" y="63"/>
                    </a:cubicBezTo>
                    <a:cubicBezTo>
                      <a:pt x="51" y="63"/>
                      <a:pt x="49" y="63"/>
                      <a:pt x="50" y="64"/>
                    </a:cubicBezTo>
                    <a:cubicBezTo>
                      <a:pt x="50" y="64"/>
                      <a:pt x="49" y="64"/>
                      <a:pt x="49" y="64"/>
                    </a:cubicBezTo>
                    <a:cubicBezTo>
                      <a:pt x="48" y="63"/>
                      <a:pt x="48" y="63"/>
                      <a:pt x="48" y="63"/>
                    </a:cubicBezTo>
                    <a:cubicBezTo>
                      <a:pt x="47" y="63"/>
                      <a:pt x="48" y="64"/>
                      <a:pt x="47" y="64"/>
                    </a:cubicBezTo>
                    <a:cubicBezTo>
                      <a:pt x="48" y="64"/>
                      <a:pt x="47" y="65"/>
                      <a:pt x="48" y="65"/>
                    </a:cubicBezTo>
                    <a:cubicBezTo>
                      <a:pt x="48" y="65"/>
                      <a:pt x="49" y="65"/>
                      <a:pt x="48" y="66"/>
                    </a:cubicBezTo>
                    <a:cubicBezTo>
                      <a:pt x="48" y="66"/>
                      <a:pt x="50" y="66"/>
                      <a:pt x="50" y="66"/>
                    </a:cubicBezTo>
                    <a:cubicBezTo>
                      <a:pt x="50" y="66"/>
                      <a:pt x="49" y="66"/>
                      <a:pt x="49" y="66"/>
                    </a:cubicBezTo>
                    <a:cubicBezTo>
                      <a:pt x="49" y="66"/>
                      <a:pt x="49" y="66"/>
                      <a:pt x="49" y="66"/>
                    </a:cubicBezTo>
                    <a:cubicBezTo>
                      <a:pt x="49" y="66"/>
                      <a:pt x="48" y="66"/>
                      <a:pt x="49" y="66"/>
                    </a:cubicBezTo>
                    <a:cubicBezTo>
                      <a:pt x="49" y="67"/>
                      <a:pt x="49" y="67"/>
                      <a:pt x="48" y="67"/>
                    </a:cubicBezTo>
                    <a:cubicBezTo>
                      <a:pt x="48" y="67"/>
                      <a:pt x="48" y="67"/>
                      <a:pt x="48" y="68"/>
                    </a:cubicBezTo>
                    <a:cubicBezTo>
                      <a:pt x="48" y="68"/>
                      <a:pt x="48" y="68"/>
                      <a:pt x="48" y="68"/>
                    </a:cubicBezTo>
                    <a:cubicBezTo>
                      <a:pt x="48" y="68"/>
                      <a:pt x="48" y="68"/>
                      <a:pt x="48" y="68"/>
                    </a:cubicBezTo>
                    <a:cubicBezTo>
                      <a:pt x="48" y="68"/>
                      <a:pt x="47" y="69"/>
                      <a:pt x="48" y="69"/>
                    </a:cubicBezTo>
                    <a:cubicBezTo>
                      <a:pt x="48" y="70"/>
                      <a:pt x="47" y="70"/>
                      <a:pt x="48" y="70"/>
                    </a:cubicBezTo>
                    <a:cubicBezTo>
                      <a:pt x="48" y="70"/>
                      <a:pt x="48" y="71"/>
                      <a:pt x="48" y="71"/>
                    </a:cubicBezTo>
                    <a:cubicBezTo>
                      <a:pt x="48" y="71"/>
                      <a:pt x="49" y="71"/>
                      <a:pt x="49" y="71"/>
                    </a:cubicBezTo>
                    <a:cubicBezTo>
                      <a:pt x="49" y="72"/>
                      <a:pt x="48" y="72"/>
                      <a:pt x="48" y="72"/>
                    </a:cubicBezTo>
                    <a:cubicBezTo>
                      <a:pt x="48" y="71"/>
                      <a:pt x="47" y="71"/>
                      <a:pt x="47" y="71"/>
                    </a:cubicBezTo>
                    <a:cubicBezTo>
                      <a:pt x="47" y="71"/>
                      <a:pt x="46" y="71"/>
                      <a:pt x="46" y="71"/>
                    </a:cubicBezTo>
                    <a:cubicBezTo>
                      <a:pt x="46" y="71"/>
                      <a:pt x="47" y="71"/>
                      <a:pt x="47" y="72"/>
                    </a:cubicBezTo>
                    <a:cubicBezTo>
                      <a:pt x="47" y="72"/>
                      <a:pt x="46" y="72"/>
                      <a:pt x="46" y="72"/>
                    </a:cubicBezTo>
                    <a:cubicBezTo>
                      <a:pt x="46" y="72"/>
                      <a:pt x="47" y="72"/>
                      <a:pt x="47" y="72"/>
                    </a:cubicBezTo>
                    <a:cubicBezTo>
                      <a:pt x="47" y="72"/>
                      <a:pt x="46" y="72"/>
                      <a:pt x="46" y="72"/>
                    </a:cubicBezTo>
                    <a:cubicBezTo>
                      <a:pt x="46" y="72"/>
                      <a:pt x="46" y="72"/>
                      <a:pt x="46" y="72"/>
                    </a:cubicBezTo>
                    <a:cubicBezTo>
                      <a:pt x="46" y="72"/>
                      <a:pt x="46" y="73"/>
                      <a:pt x="47" y="73"/>
                    </a:cubicBezTo>
                    <a:cubicBezTo>
                      <a:pt x="46" y="73"/>
                      <a:pt x="46" y="73"/>
                      <a:pt x="46" y="73"/>
                    </a:cubicBezTo>
                    <a:cubicBezTo>
                      <a:pt x="46" y="73"/>
                      <a:pt x="47" y="73"/>
                      <a:pt x="46" y="73"/>
                    </a:cubicBezTo>
                    <a:cubicBezTo>
                      <a:pt x="47" y="73"/>
                      <a:pt x="46" y="74"/>
                      <a:pt x="47" y="74"/>
                    </a:cubicBezTo>
                    <a:cubicBezTo>
                      <a:pt x="45" y="74"/>
                      <a:pt x="47" y="75"/>
                      <a:pt x="47" y="75"/>
                    </a:cubicBezTo>
                    <a:cubicBezTo>
                      <a:pt x="47" y="75"/>
                      <a:pt x="47" y="75"/>
                      <a:pt x="46" y="75"/>
                    </a:cubicBezTo>
                    <a:cubicBezTo>
                      <a:pt x="47" y="75"/>
                      <a:pt x="47" y="75"/>
                      <a:pt x="47" y="75"/>
                    </a:cubicBezTo>
                    <a:cubicBezTo>
                      <a:pt x="47" y="75"/>
                      <a:pt x="46" y="75"/>
                      <a:pt x="46" y="75"/>
                    </a:cubicBezTo>
                    <a:cubicBezTo>
                      <a:pt x="46" y="75"/>
                      <a:pt x="47" y="75"/>
                      <a:pt x="47" y="76"/>
                    </a:cubicBezTo>
                    <a:cubicBezTo>
                      <a:pt x="47" y="76"/>
                      <a:pt x="47" y="76"/>
                      <a:pt x="47" y="77"/>
                    </a:cubicBezTo>
                    <a:cubicBezTo>
                      <a:pt x="47" y="77"/>
                      <a:pt x="47" y="77"/>
                      <a:pt x="46" y="77"/>
                    </a:cubicBezTo>
                    <a:cubicBezTo>
                      <a:pt x="46" y="77"/>
                      <a:pt x="47" y="77"/>
                      <a:pt x="47" y="77"/>
                    </a:cubicBezTo>
                    <a:cubicBezTo>
                      <a:pt x="47" y="77"/>
                      <a:pt x="46" y="78"/>
                      <a:pt x="47" y="78"/>
                    </a:cubicBezTo>
                    <a:cubicBezTo>
                      <a:pt x="46" y="78"/>
                      <a:pt x="47" y="79"/>
                      <a:pt x="48" y="79"/>
                    </a:cubicBezTo>
                    <a:cubicBezTo>
                      <a:pt x="48" y="80"/>
                      <a:pt x="47" y="80"/>
                      <a:pt x="48" y="80"/>
                    </a:cubicBezTo>
                    <a:cubicBezTo>
                      <a:pt x="48" y="81"/>
                      <a:pt x="47" y="81"/>
                      <a:pt x="47" y="81"/>
                    </a:cubicBezTo>
                    <a:cubicBezTo>
                      <a:pt x="47" y="81"/>
                      <a:pt x="49" y="82"/>
                      <a:pt x="49" y="82"/>
                    </a:cubicBezTo>
                    <a:cubicBezTo>
                      <a:pt x="49" y="82"/>
                      <a:pt x="50" y="82"/>
                      <a:pt x="50" y="82"/>
                    </a:cubicBezTo>
                    <a:cubicBezTo>
                      <a:pt x="51" y="82"/>
                      <a:pt x="50" y="82"/>
                      <a:pt x="50" y="82"/>
                    </a:cubicBezTo>
                    <a:cubicBezTo>
                      <a:pt x="50" y="82"/>
                      <a:pt x="51" y="83"/>
                      <a:pt x="51" y="83"/>
                    </a:cubicBezTo>
                    <a:cubicBezTo>
                      <a:pt x="51" y="83"/>
                      <a:pt x="51" y="83"/>
                      <a:pt x="52" y="82"/>
                    </a:cubicBezTo>
                    <a:cubicBezTo>
                      <a:pt x="52" y="82"/>
                      <a:pt x="52" y="82"/>
                      <a:pt x="53" y="82"/>
                    </a:cubicBezTo>
                    <a:cubicBezTo>
                      <a:pt x="53" y="82"/>
                      <a:pt x="54" y="83"/>
                      <a:pt x="53" y="83"/>
                    </a:cubicBezTo>
                    <a:cubicBezTo>
                      <a:pt x="54" y="83"/>
                      <a:pt x="55" y="84"/>
                      <a:pt x="55" y="84"/>
                    </a:cubicBezTo>
                    <a:cubicBezTo>
                      <a:pt x="55" y="85"/>
                      <a:pt x="55" y="85"/>
                      <a:pt x="55" y="85"/>
                    </a:cubicBezTo>
                    <a:cubicBezTo>
                      <a:pt x="56" y="85"/>
                      <a:pt x="56" y="85"/>
                      <a:pt x="57" y="85"/>
                    </a:cubicBezTo>
                    <a:cubicBezTo>
                      <a:pt x="57" y="85"/>
                      <a:pt x="57" y="85"/>
                      <a:pt x="57" y="85"/>
                    </a:cubicBezTo>
                    <a:cubicBezTo>
                      <a:pt x="57" y="85"/>
                      <a:pt x="57" y="85"/>
                      <a:pt x="57" y="85"/>
                    </a:cubicBezTo>
                    <a:cubicBezTo>
                      <a:pt x="57" y="85"/>
                      <a:pt x="59" y="86"/>
                      <a:pt x="58" y="86"/>
                    </a:cubicBezTo>
                    <a:cubicBezTo>
                      <a:pt x="58" y="86"/>
                      <a:pt x="57" y="86"/>
                      <a:pt x="56" y="85"/>
                    </a:cubicBezTo>
                    <a:cubicBezTo>
                      <a:pt x="57" y="86"/>
                      <a:pt x="57" y="86"/>
                      <a:pt x="57" y="86"/>
                    </a:cubicBezTo>
                    <a:cubicBezTo>
                      <a:pt x="57" y="86"/>
                      <a:pt x="57" y="86"/>
                      <a:pt x="57" y="86"/>
                    </a:cubicBezTo>
                    <a:cubicBezTo>
                      <a:pt x="57" y="87"/>
                      <a:pt x="58" y="87"/>
                      <a:pt x="58" y="88"/>
                    </a:cubicBezTo>
                    <a:cubicBezTo>
                      <a:pt x="58" y="87"/>
                      <a:pt x="58" y="87"/>
                      <a:pt x="58" y="87"/>
                    </a:cubicBezTo>
                    <a:cubicBezTo>
                      <a:pt x="59" y="87"/>
                      <a:pt x="59" y="87"/>
                      <a:pt x="60" y="87"/>
                    </a:cubicBezTo>
                    <a:cubicBezTo>
                      <a:pt x="60" y="86"/>
                      <a:pt x="60" y="88"/>
                      <a:pt x="60" y="88"/>
                    </a:cubicBezTo>
                    <a:cubicBezTo>
                      <a:pt x="60" y="88"/>
                      <a:pt x="61" y="89"/>
                      <a:pt x="61" y="89"/>
                    </a:cubicBezTo>
                    <a:cubicBezTo>
                      <a:pt x="61" y="89"/>
                      <a:pt x="61" y="89"/>
                      <a:pt x="62" y="89"/>
                    </a:cubicBezTo>
                    <a:cubicBezTo>
                      <a:pt x="61" y="89"/>
                      <a:pt x="63" y="90"/>
                      <a:pt x="62" y="90"/>
                    </a:cubicBezTo>
                    <a:cubicBezTo>
                      <a:pt x="61" y="90"/>
                      <a:pt x="61" y="89"/>
                      <a:pt x="60" y="89"/>
                    </a:cubicBezTo>
                    <a:cubicBezTo>
                      <a:pt x="61" y="89"/>
                      <a:pt x="62" y="90"/>
                      <a:pt x="61" y="90"/>
                    </a:cubicBezTo>
                    <a:cubicBezTo>
                      <a:pt x="62" y="91"/>
                      <a:pt x="63" y="91"/>
                      <a:pt x="62" y="91"/>
                    </a:cubicBezTo>
                    <a:cubicBezTo>
                      <a:pt x="61" y="91"/>
                      <a:pt x="61" y="91"/>
                      <a:pt x="61" y="91"/>
                    </a:cubicBezTo>
                    <a:cubicBezTo>
                      <a:pt x="61" y="91"/>
                      <a:pt x="60" y="91"/>
                      <a:pt x="59" y="91"/>
                    </a:cubicBezTo>
                    <a:cubicBezTo>
                      <a:pt x="60" y="92"/>
                      <a:pt x="59" y="92"/>
                      <a:pt x="59" y="92"/>
                    </a:cubicBezTo>
                    <a:cubicBezTo>
                      <a:pt x="59" y="92"/>
                      <a:pt x="60" y="92"/>
                      <a:pt x="60" y="92"/>
                    </a:cubicBezTo>
                    <a:cubicBezTo>
                      <a:pt x="59" y="92"/>
                      <a:pt x="60" y="92"/>
                      <a:pt x="59" y="92"/>
                    </a:cubicBezTo>
                    <a:cubicBezTo>
                      <a:pt x="59" y="93"/>
                      <a:pt x="57" y="94"/>
                      <a:pt x="56" y="94"/>
                    </a:cubicBezTo>
                    <a:cubicBezTo>
                      <a:pt x="56" y="94"/>
                      <a:pt x="56" y="94"/>
                      <a:pt x="56" y="94"/>
                    </a:cubicBezTo>
                    <a:cubicBezTo>
                      <a:pt x="56" y="94"/>
                      <a:pt x="57" y="94"/>
                      <a:pt x="57" y="94"/>
                    </a:cubicBezTo>
                    <a:cubicBezTo>
                      <a:pt x="57" y="94"/>
                      <a:pt x="56" y="94"/>
                      <a:pt x="56" y="94"/>
                    </a:cubicBezTo>
                    <a:cubicBezTo>
                      <a:pt x="55" y="94"/>
                      <a:pt x="55" y="94"/>
                      <a:pt x="56" y="94"/>
                    </a:cubicBezTo>
                    <a:cubicBezTo>
                      <a:pt x="55" y="93"/>
                      <a:pt x="55" y="94"/>
                      <a:pt x="55" y="94"/>
                    </a:cubicBezTo>
                    <a:cubicBezTo>
                      <a:pt x="55" y="95"/>
                      <a:pt x="55" y="95"/>
                      <a:pt x="55" y="95"/>
                    </a:cubicBezTo>
                    <a:cubicBezTo>
                      <a:pt x="55" y="95"/>
                      <a:pt x="56" y="95"/>
                      <a:pt x="56" y="95"/>
                    </a:cubicBezTo>
                    <a:cubicBezTo>
                      <a:pt x="57" y="95"/>
                      <a:pt x="58" y="95"/>
                      <a:pt x="58" y="95"/>
                    </a:cubicBezTo>
                    <a:cubicBezTo>
                      <a:pt x="58" y="95"/>
                      <a:pt x="57" y="94"/>
                      <a:pt x="57" y="94"/>
                    </a:cubicBezTo>
                    <a:cubicBezTo>
                      <a:pt x="58" y="94"/>
                      <a:pt x="59" y="94"/>
                      <a:pt x="59" y="95"/>
                    </a:cubicBezTo>
                    <a:cubicBezTo>
                      <a:pt x="59" y="95"/>
                      <a:pt x="59" y="95"/>
                      <a:pt x="58" y="95"/>
                    </a:cubicBezTo>
                    <a:cubicBezTo>
                      <a:pt x="59" y="95"/>
                      <a:pt x="59" y="95"/>
                      <a:pt x="59" y="95"/>
                    </a:cubicBezTo>
                    <a:cubicBezTo>
                      <a:pt x="60" y="96"/>
                      <a:pt x="57" y="95"/>
                      <a:pt x="57" y="95"/>
                    </a:cubicBezTo>
                    <a:cubicBezTo>
                      <a:pt x="57" y="95"/>
                      <a:pt x="59" y="96"/>
                      <a:pt x="59" y="96"/>
                    </a:cubicBezTo>
                    <a:cubicBezTo>
                      <a:pt x="58" y="96"/>
                      <a:pt x="58" y="96"/>
                      <a:pt x="57" y="96"/>
                    </a:cubicBezTo>
                    <a:cubicBezTo>
                      <a:pt x="57" y="96"/>
                      <a:pt x="57" y="96"/>
                      <a:pt x="57" y="95"/>
                    </a:cubicBezTo>
                    <a:cubicBezTo>
                      <a:pt x="57" y="95"/>
                      <a:pt x="57" y="95"/>
                      <a:pt x="57" y="95"/>
                    </a:cubicBezTo>
                    <a:cubicBezTo>
                      <a:pt x="56" y="95"/>
                      <a:pt x="56" y="95"/>
                      <a:pt x="57" y="96"/>
                    </a:cubicBezTo>
                    <a:cubicBezTo>
                      <a:pt x="56" y="96"/>
                      <a:pt x="56" y="96"/>
                      <a:pt x="56" y="96"/>
                    </a:cubicBezTo>
                    <a:cubicBezTo>
                      <a:pt x="57" y="96"/>
                      <a:pt x="57" y="96"/>
                      <a:pt x="57" y="96"/>
                    </a:cubicBezTo>
                    <a:cubicBezTo>
                      <a:pt x="57" y="96"/>
                      <a:pt x="57" y="96"/>
                      <a:pt x="57" y="96"/>
                    </a:cubicBezTo>
                    <a:cubicBezTo>
                      <a:pt x="57" y="97"/>
                      <a:pt x="57" y="96"/>
                      <a:pt x="58" y="97"/>
                    </a:cubicBezTo>
                    <a:cubicBezTo>
                      <a:pt x="57" y="97"/>
                      <a:pt x="57" y="97"/>
                      <a:pt x="56" y="97"/>
                    </a:cubicBezTo>
                    <a:cubicBezTo>
                      <a:pt x="57" y="97"/>
                      <a:pt x="57" y="97"/>
                      <a:pt x="57" y="97"/>
                    </a:cubicBezTo>
                    <a:cubicBezTo>
                      <a:pt x="57" y="98"/>
                      <a:pt x="56" y="98"/>
                      <a:pt x="56" y="98"/>
                    </a:cubicBezTo>
                    <a:cubicBezTo>
                      <a:pt x="56" y="98"/>
                      <a:pt x="56" y="97"/>
                      <a:pt x="56" y="97"/>
                    </a:cubicBezTo>
                    <a:cubicBezTo>
                      <a:pt x="56" y="97"/>
                      <a:pt x="55" y="98"/>
                      <a:pt x="54" y="98"/>
                    </a:cubicBezTo>
                    <a:cubicBezTo>
                      <a:pt x="54" y="98"/>
                      <a:pt x="54" y="98"/>
                      <a:pt x="54" y="99"/>
                    </a:cubicBezTo>
                    <a:cubicBezTo>
                      <a:pt x="54" y="99"/>
                      <a:pt x="54" y="98"/>
                      <a:pt x="55" y="98"/>
                    </a:cubicBezTo>
                    <a:cubicBezTo>
                      <a:pt x="54" y="99"/>
                      <a:pt x="54" y="99"/>
                      <a:pt x="54" y="99"/>
                    </a:cubicBezTo>
                    <a:cubicBezTo>
                      <a:pt x="54" y="99"/>
                      <a:pt x="54" y="100"/>
                      <a:pt x="54" y="99"/>
                    </a:cubicBezTo>
                    <a:cubicBezTo>
                      <a:pt x="54" y="99"/>
                      <a:pt x="53" y="100"/>
                      <a:pt x="54" y="100"/>
                    </a:cubicBezTo>
                    <a:cubicBezTo>
                      <a:pt x="53" y="100"/>
                      <a:pt x="53" y="99"/>
                      <a:pt x="53" y="99"/>
                    </a:cubicBezTo>
                    <a:cubicBezTo>
                      <a:pt x="53" y="99"/>
                      <a:pt x="53" y="99"/>
                      <a:pt x="53" y="99"/>
                    </a:cubicBezTo>
                    <a:cubicBezTo>
                      <a:pt x="53" y="100"/>
                      <a:pt x="53" y="100"/>
                      <a:pt x="53" y="100"/>
                    </a:cubicBezTo>
                    <a:cubicBezTo>
                      <a:pt x="53" y="100"/>
                      <a:pt x="53" y="101"/>
                      <a:pt x="53" y="100"/>
                    </a:cubicBezTo>
                    <a:cubicBezTo>
                      <a:pt x="53" y="100"/>
                      <a:pt x="53" y="99"/>
                      <a:pt x="52" y="99"/>
                    </a:cubicBezTo>
                    <a:cubicBezTo>
                      <a:pt x="53" y="99"/>
                      <a:pt x="53" y="99"/>
                      <a:pt x="53" y="100"/>
                    </a:cubicBezTo>
                    <a:cubicBezTo>
                      <a:pt x="52" y="99"/>
                      <a:pt x="52" y="99"/>
                      <a:pt x="52" y="98"/>
                    </a:cubicBezTo>
                    <a:cubicBezTo>
                      <a:pt x="52" y="98"/>
                      <a:pt x="53" y="97"/>
                      <a:pt x="52" y="97"/>
                    </a:cubicBezTo>
                    <a:cubicBezTo>
                      <a:pt x="52" y="97"/>
                      <a:pt x="52" y="98"/>
                      <a:pt x="52" y="98"/>
                    </a:cubicBezTo>
                    <a:cubicBezTo>
                      <a:pt x="52" y="98"/>
                      <a:pt x="52" y="97"/>
                      <a:pt x="52" y="97"/>
                    </a:cubicBezTo>
                    <a:cubicBezTo>
                      <a:pt x="52" y="97"/>
                      <a:pt x="52" y="97"/>
                      <a:pt x="52" y="97"/>
                    </a:cubicBezTo>
                    <a:cubicBezTo>
                      <a:pt x="51" y="98"/>
                      <a:pt x="51" y="98"/>
                      <a:pt x="51" y="98"/>
                    </a:cubicBezTo>
                    <a:cubicBezTo>
                      <a:pt x="52" y="98"/>
                      <a:pt x="51" y="97"/>
                      <a:pt x="52" y="98"/>
                    </a:cubicBezTo>
                    <a:cubicBezTo>
                      <a:pt x="52" y="98"/>
                      <a:pt x="52" y="99"/>
                      <a:pt x="52" y="99"/>
                    </a:cubicBezTo>
                    <a:cubicBezTo>
                      <a:pt x="52" y="99"/>
                      <a:pt x="52" y="99"/>
                      <a:pt x="51" y="99"/>
                    </a:cubicBezTo>
                    <a:cubicBezTo>
                      <a:pt x="51" y="99"/>
                      <a:pt x="51" y="99"/>
                      <a:pt x="51" y="99"/>
                    </a:cubicBezTo>
                    <a:cubicBezTo>
                      <a:pt x="51" y="99"/>
                      <a:pt x="51" y="99"/>
                      <a:pt x="51" y="99"/>
                    </a:cubicBezTo>
                    <a:cubicBezTo>
                      <a:pt x="52" y="99"/>
                      <a:pt x="51" y="100"/>
                      <a:pt x="51" y="99"/>
                    </a:cubicBezTo>
                    <a:cubicBezTo>
                      <a:pt x="52" y="100"/>
                      <a:pt x="50" y="100"/>
                      <a:pt x="50" y="100"/>
                    </a:cubicBezTo>
                    <a:cubicBezTo>
                      <a:pt x="50" y="100"/>
                      <a:pt x="51" y="100"/>
                      <a:pt x="51" y="100"/>
                    </a:cubicBezTo>
                    <a:cubicBezTo>
                      <a:pt x="50" y="100"/>
                      <a:pt x="50" y="100"/>
                      <a:pt x="51" y="101"/>
                    </a:cubicBezTo>
                    <a:cubicBezTo>
                      <a:pt x="50" y="101"/>
                      <a:pt x="50" y="100"/>
                      <a:pt x="49" y="100"/>
                    </a:cubicBezTo>
                    <a:cubicBezTo>
                      <a:pt x="49" y="101"/>
                      <a:pt x="50" y="101"/>
                      <a:pt x="50" y="101"/>
                    </a:cubicBezTo>
                    <a:cubicBezTo>
                      <a:pt x="50" y="101"/>
                      <a:pt x="49" y="101"/>
                      <a:pt x="49" y="101"/>
                    </a:cubicBezTo>
                    <a:cubicBezTo>
                      <a:pt x="49" y="101"/>
                      <a:pt x="48" y="101"/>
                      <a:pt x="48" y="101"/>
                    </a:cubicBezTo>
                    <a:cubicBezTo>
                      <a:pt x="47" y="101"/>
                      <a:pt x="48" y="101"/>
                      <a:pt x="47" y="101"/>
                    </a:cubicBezTo>
                    <a:cubicBezTo>
                      <a:pt x="47" y="101"/>
                      <a:pt x="47" y="101"/>
                      <a:pt x="47" y="101"/>
                    </a:cubicBezTo>
                    <a:cubicBezTo>
                      <a:pt x="47" y="101"/>
                      <a:pt x="47" y="101"/>
                      <a:pt x="47" y="101"/>
                    </a:cubicBezTo>
                    <a:cubicBezTo>
                      <a:pt x="47" y="101"/>
                      <a:pt x="47" y="101"/>
                      <a:pt x="47" y="101"/>
                    </a:cubicBezTo>
                    <a:cubicBezTo>
                      <a:pt x="47" y="101"/>
                      <a:pt x="48" y="101"/>
                      <a:pt x="48" y="101"/>
                    </a:cubicBezTo>
                    <a:cubicBezTo>
                      <a:pt x="48" y="102"/>
                      <a:pt x="47" y="102"/>
                      <a:pt x="46" y="102"/>
                    </a:cubicBezTo>
                    <a:cubicBezTo>
                      <a:pt x="48" y="102"/>
                      <a:pt x="45" y="102"/>
                      <a:pt x="45" y="102"/>
                    </a:cubicBezTo>
                    <a:cubicBezTo>
                      <a:pt x="43" y="102"/>
                      <a:pt x="42" y="102"/>
                      <a:pt x="41" y="102"/>
                    </a:cubicBezTo>
                    <a:cubicBezTo>
                      <a:pt x="41" y="102"/>
                      <a:pt x="41" y="102"/>
                      <a:pt x="41" y="102"/>
                    </a:cubicBezTo>
                    <a:cubicBezTo>
                      <a:pt x="41" y="102"/>
                      <a:pt x="41" y="102"/>
                      <a:pt x="41" y="102"/>
                    </a:cubicBezTo>
                    <a:cubicBezTo>
                      <a:pt x="42" y="102"/>
                      <a:pt x="42" y="103"/>
                      <a:pt x="42" y="102"/>
                    </a:cubicBezTo>
                    <a:cubicBezTo>
                      <a:pt x="42" y="102"/>
                      <a:pt x="42" y="102"/>
                      <a:pt x="42" y="102"/>
                    </a:cubicBezTo>
                    <a:cubicBezTo>
                      <a:pt x="43" y="102"/>
                      <a:pt x="43" y="102"/>
                      <a:pt x="43" y="102"/>
                    </a:cubicBezTo>
                    <a:cubicBezTo>
                      <a:pt x="43" y="102"/>
                      <a:pt x="45" y="103"/>
                      <a:pt x="45" y="103"/>
                    </a:cubicBezTo>
                    <a:cubicBezTo>
                      <a:pt x="45" y="103"/>
                      <a:pt x="46" y="103"/>
                      <a:pt x="46" y="104"/>
                    </a:cubicBezTo>
                    <a:cubicBezTo>
                      <a:pt x="46" y="104"/>
                      <a:pt x="46" y="104"/>
                      <a:pt x="46" y="104"/>
                    </a:cubicBezTo>
                    <a:cubicBezTo>
                      <a:pt x="46" y="104"/>
                      <a:pt x="46" y="104"/>
                      <a:pt x="46" y="104"/>
                    </a:cubicBezTo>
                    <a:cubicBezTo>
                      <a:pt x="45" y="104"/>
                      <a:pt x="45" y="104"/>
                      <a:pt x="44" y="104"/>
                    </a:cubicBezTo>
                    <a:cubicBezTo>
                      <a:pt x="44" y="104"/>
                      <a:pt x="43" y="104"/>
                      <a:pt x="42" y="104"/>
                    </a:cubicBezTo>
                    <a:cubicBezTo>
                      <a:pt x="43" y="104"/>
                      <a:pt x="43" y="104"/>
                      <a:pt x="44" y="104"/>
                    </a:cubicBezTo>
                    <a:cubicBezTo>
                      <a:pt x="44" y="104"/>
                      <a:pt x="44" y="104"/>
                      <a:pt x="45" y="104"/>
                    </a:cubicBezTo>
                    <a:cubicBezTo>
                      <a:pt x="45" y="104"/>
                      <a:pt x="45" y="105"/>
                      <a:pt x="45" y="105"/>
                    </a:cubicBezTo>
                    <a:cubicBezTo>
                      <a:pt x="45" y="105"/>
                      <a:pt x="45" y="105"/>
                      <a:pt x="45" y="105"/>
                    </a:cubicBezTo>
                    <a:cubicBezTo>
                      <a:pt x="45" y="105"/>
                      <a:pt x="44" y="105"/>
                      <a:pt x="44" y="105"/>
                    </a:cubicBezTo>
                    <a:cubicBezTo>
                      <a:pt x="44" y="105"/>
                      <a:pt x="45" y="105"/>
                      <a:pt x="45" y="105"/>
                    </a:cubicBezTo>
                    <a:cubicBezTo>
                      <a:pt x="45" y="106"/>
                      <a:pt x="45" y="106"/>
                      <a:pt x="44" y="106"/>
                    </a:cubicBezTo>
                    <a:cubicBezTo>
                      <a:pt x="45" y="106"/>
                      <a:pt x="46" y="106"/>
                      <a:pt x="46" y="107"/>
                    </a:cubicBezTo>
                    <a:cubicBezTo>
                      <a:pt x="46" y="107"/>
                      <a:pt x="45" y="107"/>
                      <a:pt x="45" y="107"/>
                    </a:cubicBezTo>
                    <a:cubicBezTo>
                      <a:pt x="45" y="107"/>
                      <a:pt x="46" y="107"/>
                      <a:pt x="46" y="107"/>
                    </a:cubicBezTo>
                    <a:cubicBezTo>
                      <a:pt x="45" y="107"/>
                      <a:pt x="45" y="107"/>
                      <a:pt x="45" y="107"/>
                    </a:cubicBezTo>
                    <a:cubicBezTo>
                      <a:pt x="45" y="107"/>
                      <a:pt x="45" y="108"/>
                      <a:pt x="45" y="108"/>
                    </a:cubicBezTo>
                    <a:cubicBezTo>
                      <a:pt x="45" y="108"/>
                      <a:pt x="45" y="108"/>
                      <a:pt x="45" y="108"/>
                    </a:cubicBezTo>
                    <a:cubicBezTo>
                      <a:pt x="45" y="108"/>
                      <a:pt x="44" y="109"/>
                      <a:pt x="44" y="108"/>
                    </a:cubicBezTo>
                    <a:cubicBezTo>
                      <a:pt x="44" y="108"/>
                      <a:pt x="44" y="108"/>
                      <a:pt x="44" y="109"/>
                    </a:cubicBezTo>
                    <a:cubicBezTo>
                      <a:pt x="44" y="109"/>
                      <a:pt x="44" y="109"/>
                      <a:pt x="44" y="109"/>
                    </a:cubicBezTo>
                    <a:cubicBezTo>
                      <a:pt x="44" y="109"/>
                      <a:pt x="45" y="109"/>
                      <a:pt x="45" y="109"/>
                    </a:cubicBezTo>
                    <a:cubicBezTo>
                      <a:pt x="45" y="109"/>
                      <a:pt x="45" y="109"/>
                      <a:pt x="45" y="109"/>
                    </a:cubicBezTo>
                    <a:cubicBezTo>
                      <a:pt x="45" y="109"/>
                      <a:pt x="45" y="109"/>
                      <a:pt x="45" y="109"/>
                    </a:cubicBezTo>
                    <a:cubicBezTo>
                      <a:pt x="45" y="109"/>
                      <a:pt x="45" y="110"/>
                      <a:pt x="45" y="110"/>
                    </a:cubicBezTo>
                    <a:cubicBezTo>
                      <a:pt x="45" y="110"/>
                      <a:pt x="44" y="109"/>
                      <a:pt x="44" y="109"/>
                    </a:cubicBezTo>
                    <a:cubicBezTo>
                      <a:pt x="44" y="110"/>
                      <a:pt x="43" y="109"/>
                      <a:pt x="43" y="109"/>
                    </a:cubicBezTo>
                    <a:cubicBezTo>
                      <a:pt x="43" y="110"/>
                      <a:pt x="43" y="109"/>
                      <a:pt x="43" y="110"/>
                    </a:cubicBezTo>
                    <a:cubicBezTo>
                      <a:pt x="43" y="110"/>
                      <a:pt x="45" y="111"/>
                      <a:pt x="45" y="111"/>
                    </a:cubicBezTo>
                    <a:cubicBezTo>
                      <a:pt x="45" y="111"/>
                      <a:pt x="44" y="111"/>
                      <a:pt x="44" y="111"/>
                    </a:cubicBezTo>
                    <a:cubicBezTo>
                      <a:pt x="44" y="111"/>
                      <a:pt x="45" y="111"/>
                      <a:pt x="45" y="112"/>
                    </a:cubicBezTo>
                    <a:cubicBezTo>
                      <a:pt x="44" y="112"/>
                      <a:pt x="44" y="112"/>
                      <a:pt x="44" y="111"/>
                    </a:cubicBezTo>
                    <a:cubicBezTo>
                      <a:pt x="44" y="111"/>
                      <a:pt x="45" y="112"/>
                      <a:pt x="44" y="112"/>
                    </a:cubicBezTo>
                    <a:cubicBezTo>
                      <a:pt x="44" y="112"/>
                      <a:pt x="44" y="112"/>
                      <a:pt x="44" y="112"/>
                    </a:cubicBezTo>
                    <a:cubicBezTo>
                      <a:pt x="44" y="113"/>
                      <a:pt x="44" y="112"/>
                      <a:pt x="43" y="112"/>
                    </a:cubicBezTo>
                    <a:cubicBezTo>
                      <a:pt x="43" y="113"/>
                      <a:pt x="44" y="113"/>
                      <a:pt x="45" y="113"/>
                    </a:cubicBezTo>
                    <a:cubicBezTo>
                      <a:pt x="44" y="113"/>
                      <a:pt x="45" y="113"/>
                      <a:pt x="45" y="114"/>
                    </a:cubicBezTo>
                    <a:cubicBezTo>
                      <a:pt x="45" y="114"/>
                      <a:pt x="44" y="114"/>
                      <a:pt x="45" y="114"/>
                    </a:cubicBezTo>
                    <a:cubicBezTo>
                      <a:pt x="45" y="114"/>
                      <a:pt x="44" y="114"/>
                      <a:pt x="44" y="114"/>
                    </a:cubicBezTo>
                    <a:cubicBezTo>
                      <a:pt x="44" y="114"/>
                      <a:pt x="44" y="114"/>
                      <a:pt x="45" y="114"/>
                    </a:cubicBezTo>
                    <a:cubicBezTo>
                      <a:pt x="45" y="114"/>
                      <a:pt x="44" y="115"/>
                      <a:pt x="44" y="115"/>
                    </a:cubicBezTo>
                    <a:cubicBezTo>
                      <a:pt x="44" y="116"/>
                      <a:pt x="43" y="116"/>
                      <a:pt x="43" y="116"/>
                    </a:cubicBezTo>
                    <a:cubicBezTo>
                      <a:pt x="43" y="116"/>
                      <a:pt x="43" y="116"/>
                      <a:pt x="43" y="116"/>
                    </a:cubicBezTo>
                    <a:cubicBezTo>
                      <a:pt x="43" y="116"/>
                      <a:pt x="44" y="118"/>
                      <a:pt x="44" y="118"/>
                    </a:cubicBezTo>
                    <a:cubicBezTo>
                      <a:pt x="44" y="118"/>
                      <a:pt x="44" y="118"/>
                      <a:pt x="44" y="118"/>
                    </a:cubicBezTo>
                    <a:cubicBezTo>
                      <a:pt x="44" y="118"/>
                      <a:pt x="44" y="118"/>
                      <a:pt x="44" y="118"/>
                    </a:cubicBezTo>
                    <a:cubicBezTo>
                      <a:pt x="44" y="118"/>
                      <a:pt x="44" y="118"/>
                      <a:pt x="44" y="118"/>
                    </a:cubicBezTo>
                    <a:cubicBezTo>
                      <a:pt x="43" y="118"/>
                      <a:pt x="43" y="119"/>
                      <a:pt x="43" y="118"/>
                    </a:cubicBezTo>
                    <a:cubicBezTo>
                      <a:pt x="44" y="119"/>
                      <a:pt x="43" y="118"/>
                      <a:pt x="43" y="119"/>
                    </a:cubicBezTo>
                    <a:cubicBezTo>
                      <a:pt x="43" y="119"/>
                      <a:pt x="43" y="119"/>
                      <a:pt x="43" y="119"/>
                    </a:cubicBezTo>
                    <a:cubicBezTo>
                      <a:pt x="43" y="119"/>
                      <a:pt x="43" y="120"/>
                      <a:pt x="43" y="120"/>
                    </a:cubicBezTo>
                    <a:cubicBezTo>
                      <a:pt x="43" y="120"/>
                      <a:pt x="43" y="121"/>
                      <a:pt x="43" y="121"/>
                    </a:cubicBezTo>
                    <a:cubicBezTo>
                      <a:pt x="43" y="121"/>
                      <a:pt x="43" y="121"/>
                      <a:pt x="43" y="121"/>
                    </a:cubicBezTo>
                    <a:cubicBezTo>
                      <a:pt x="43" y="121"/>
                      <a:pt x="43" y="121"/>
                      <a:pt x="42" y="121"/>
                    </a:cubicBezTo>
                    <a:cubicBezTo>
                      <a:pt x="43" y="122"/>
                      <a:pt x="43" y="122"/>
                      <a:pt x="42" y="122"/>
                    </a:cubicBezTo>
                    <a:cubicBezTo>
                      <a:pt x="42" y="122"/>
                      <a:pt x="42" y="123"/>
                      <a:pt x="42" y="123"/>
                    </a:cubicBezTo>
                    <a:cubicBezTo>
                      <a:pt x="41" y="124"/>
                      <a:pt x="41" y="124"/>
                      <a:pt x="41" y="125"/>
                    </a:cubicBezTo>
                    <a:cubicBezTo>
                      <a:pt x="40" y="126"/>
                      <a:pt x="40" y="126"/>
                      <a:pt x="39" y="127"/>
                    </a:cubicBezTo>
                    <a:cubicBezTo>
                      <a:pt x="39" y="127"/>
                      <a:pt x="39" y="128"/>
                      <a:pt x="39" y="128"/>
                    </a:cubicBezTo>
                    <a:cubicBezTo>
                      <a:pt x="38" y="128"/>
                      <a:pt x="38" y="127"/>
                      <a:pt x="38" y="127"/>
                    </a:cubicBezTo>
                    <a:cubicBezTo>
                      <a:pt x="38" y="127"/>
                      <a:pt x="38" y="127"/>
                      <a:pt x="37" y="127"/>
                    </a:cubicBezTo>
                    <a:cubicBezTo>
                      <a:pt x="37" y="127"/>
                      <a:pt x="36" y="127"/>
                      <a:pt x="36" y="127"/>
                    </a:cubicBezTo>
                    <a:cubicBezTo>
                      <a:pt x="36" y="127"/>
                      <a:pt x="37" y="127"/>
                      <a:pt x="37" y="127"/>
                    </a:cubicBezTo>
                    <a:cubicBezTo>
                      <a:pt x="36" y="127"/>
                      <a:pt x="36" y="127"/>
                      <a:pt x="36" y="127"/>
                    </a:cubicBezTo>
                    <a:cubicBezTo>
                      <a:pt x="35" y="127"/>
                      <a:pt x="35" y="128"/>
                      <a:pt x="34" y="127"/>
                    </a:cubicBezTo>
                    <a:cubicBezTo>
                      <a:pt x="34" y="127"/>
                      <a:pt x="34" y="127"/>
                      <a:pt x="34" y="127"/>
                    </a:cubicBezTo>
                    <a:cubicBezTo>
                      <a:pt x="34" y="127"/>
                      <a:pt x="34" y="127"/>
                      <a:pt x="33" y="127"/>
                    </a:cubicBezTo>
                    <a:cubicBezTo>
                      <a:pt x="33" y="127"/>
                      <a:pt x="33" y="127"/>
                      <a:pt x="32" y="127"/>
                    </a:cubicBezTo>
                    <a:cubicBezTo>
                      <a:pt x="32" y="127"/>
                      <a:pt x="32" y="127"/>
                      <a:pt x="32" y="127"/>
                    </a:cubicBezTo>
                    <a:cubicBezTo>
                      <a:pt x="32" y="127"/>
                      <a:pt x="32" y="127"/>
                      <a:pt x="32" y="127"/>
                    </a:cubicBezTo>
                    <a:cubicBezTo>
                      <a:pt x="32" y="127"/>
                      <a:pt x="29" y="127"/>
                      <a:pt x="30" y="128"/>
                    </a:cubicBezTo>
                    <a:cubicBezTo>
                      <a:pt x="31" y="129"/>
                      <a:pt x="29" y="129"/>
                      <a:pt x="29" y="128"/>
                    </a:cubicBezTo>
                    <a:cubicBezTo>
                      <a:pt x="28" y="129"/>
                      <a:pt x="28" y="128"/>
                      <a:pt x="28" y="129"/>
                    </a:cubicBezTo>
                    <a:cubicBezTo>
                      <a:pt x="27" y="129"/>
                      <a:pt x="27" y="129"/>
                      <a:pt x="27" y="129"/>
                    </a:cubicBezTo>
                    <a:cubicBezTo>
                      <a:pt x="26" y="130"/>
                      <a:pt x="26" y="130"/>
                      <a:pt x="26" y="131"/>
                    </a:cubicBezTo>
                    <a:cubicBezTo>
                      <a:pt x="25" y="132"/>
                      <a:pt x="26" y="132"/>
                      <a:pt x="26" y="133"/>
                    </a:cubicBezTo>
                    <a:cubicBezTo>
                      <a:pt x="27" y="134"/>
                      <a:pt x="27" y="134"/>
                      <a:pt x="26" y="135"/>
                    </a:cubicBezTo>
                    <a:cubicBezTo>
                      <a:pt x="25" y="136"/>
                      <a:pt x="24" y="135"/>
                      <a:pt x="24" y="135"/>
                    </a:cubicBezTo>
                    <a:cubicBezTo>
                      <a:pt x="23" y="135"/>
                      <a:pt x="22" y="135"/>
                      <a:pt x="21" y="135"/>
                    </a:cubicBezTo>
                    <a:cubicBezTo>
                      <a:pt x="19" y="136"/>
                      <a:pt x="19" y="136"/>
                      <a:pt x="17" y="136"/>
                    </a:cubicBezTo>
                    <a:cubicBezTo>
                      <a:pt x="17" y="135"/>
                      <a:pt x="15" y="135"/>
                      <a:pt x="15" y="135"/>
                    </a:cubicBezTo>
                    <a:cubicBezTo>
                      <a:pt x="15" y="135"/>
                      <a:pt x="15" y="135"/>
                      <a:pt x="15" y="135"/>
                    </a:cubicBezTo>
                    <a:cubicBezTo>
                      <a:pt x="15" y="135"/>
                      <a:pt x="16" y="135"/>
                      <a:pt x="16" y="135"/>
                    </a:cubicBezTo>
                    <a:cubicBezTo>
                      <a:pt x="16" y="134"/>
                      <a:pt x="15" y="134"/>
                      <a:pt x="15" y="134"/>
                    </a:cubicBezTo>
                    <a:cubicBezTo>
                      <a:pt x="15" y="133"/>
                      <a:pt x="16" y="133"/>
                      <a:pt x="16" y="133"/>
                    </a:cubicBezTo>
                    <a:cubicBezTo>
                      <a:pt x="17" y="132"/>
                      <a:pt x="15" y="132"/>
                      <a:pt x="15" y="131"/>
                    </a:cubicBezTo>
                    <a:cubicBezTo>
                      <a:pt x="15" y="132"/>
                      <a:pt x="15" y="131"/>
                      <a:pt x="15" y="131"/>
                    </a:cubicBezTo>
                    <a:cubicBezTo>
                      <a:pt x="15" y="131"/>
                      <a:pt x="15" y="131"/>
                      <a:pt x="15" y="130"/>
                    </a:cubicBezTo>
                    <a:cubicBezTo>
                      <a:pt x="14" y="130"/>
                      <a:pt x="14" y="130"/>
                      <a:pt x="14" y="130"/>
                    </a:cubicBezTo>
                    <a:cubicBezTo>
                      <a:pt x="14" y="129"/>
                      <a:pt x="13" y="128"/>
                      <a:pt x="13" y="128"/>
                    </a:cubicBezTo>
                    <a:cubicBezTo>
                      <a:pt x="12" y="127"/>
                      <a:pt x="12" y="126"/>
                      <a:pt x="11" y="126"/>
                    </a:cubicBezTo>
                    <a:cubicBezTo>
                      <a:pt x="12" y="126"/>
                      <a:pt x="13" y="127"/>
                      <a:pt x="14" y="127"/>
                    </a:cubicBezTo>
                    <a:cubicBezTo>
                      <a:pt x="15" y="127"/>
                      <a:pt x="14" y="126"/>
                      <a:pt x="14" y="125"/>
                    </a:cubicBezTo>
                    <a:cubicBezTo>
                      <a:pt x="14" y="125"/>
                      <a:pt x="12" y="124"/>
                      <a:pt x="13" y="124"/>
                    </a:cubicBezTo>
                    <a:cubicBezTo>
                      <a:pt x="14" y="124"/>
                      <a:pt x="14" y="124"/>
                      <a:pt x="14" y="124"/>
                    </a:cubicBezTo>
                    <a:cubicBezTo>
                      <a:pt x="15" y="125"/>
                      <a:pt x="15" y="124"/>
                      <a:pt x="15" y="123"/>
                    </a:cubicBezTo>
                    <a:cubicBezTo>
                      <a:pt x="15" y="123"/>
                      <a:pt x="15" y="122"/>
                      <a:pt x="15" y="122"/>
                    </a:cubicBezTo>
                    <a:cubicBezTo>
                      <a:pt x="14" y="122"/>
                      <a:pt x="14" y="122"/>
                      <a:pt x="14" y="122"/>
                    </a:cubicBezTo>
                    <a:cubicBezTo>
                      <a:pt x="13" y="122"/>
                      <a:pt x="13" y="121"/>
                      <a:pt x="13" y="121"/>
                    </a:cubicBezTo>
                    <a:cubicBezTo>
                      <a:pt x="12" y="120"/>
                      <a:pt x="12" y="120"/>
                      <a:pt x="11" y="120"/>
                    </a:cubicBezTo>
                    <a:cubicBezTo>
                      <a:pt x="11" y="120"/>
                      <a:pt x="11" y="120"/>
                      <a:pt x="10" y="119"/>
                    </a:cubicBezTo>
                    <a:cubicBezTo>
                      <a:pt x="10" y="119"/>
                      <a:pt x="11" y="119"/>
                      <a:pt x="10" y="118"/>
                    </a:cubicBezTo>
                    <a:cubicBezTo>
                      <a:pt x="10" y="118"/>
                      <a:pt x="10" y="117"/>
                      <a:pt x="9" y="117"/>
                    </a:cubicBezTo>
                    <a:cubicBezTo>
                      <a:pt x="9" y="117"/>
                      <a:pt x="9" y="117"/>
                      <a:pt x="9" y="117"/>
                    </a:cubicBezTo>
                    <a:cubicBezTo>
                      <a:pt x="9" y="117"/>
                      <a:pt x="9" y="117"/>
                      <a:pt x="9" y="117"/>
                    </a:cubicBezTo>
                    <a:cubicBezTo>
                      <a:pt x="9" y="117"/>
                      <a:pt x="9" y="117"/>
                      <a:pt x="9" y="117"/>
                    </a:cubicBezTo>
                    <a:cubicBezTo>
                      <a:pt x="9" y="117"/>
                      <a:pt x="9" y="117"/>
                      <a:pt x="9" y="116"/>
                    </a:cubicBezTo>
                    <a:cubicBezTo>
                      <a:pt x="9" y="116"/>
                      <a:pt x="8" y="116"/>
                      <a:pt x="9" y="116"/>
                    </a:cubicBezTo>
                    <a:cubicBezTo>
                      <a:pt x="8" y="116"/>
                      <a:pt x="10" y="115"/>
                      <a:pt x="9" y="115"/>
                    </a:cubicBezTo>
                    <a:cubicBezTo>
                      <a:pt x="8" y="115"/>
                      <a:pt x="9" y="115"/>
                      <a:pt x="8" y="115"/>
                    </a:cubicBezTo>
                    <a:cubicBezTo>
                      <a:pt x="9" y="114"/>
                      <a:pt x="8" y="114"/>
                      <a:pt x="8" y="114"/>
                    </a:cubicBezTo>
                    <a:cubicBezTo>
                      <a:pt x="8" y="114"/>
                      <a:pt x="8" y="115"/>
                      <a:pt x="8" y="115"/>
                    </a:cubicBezTo>
                    <a:cubicBezTo>
                      <a:pt x="7" y="115"/>
                      <a:pt x="7" y="115"/>
                      <a:pt x="7" y="115"/>
                    </a:cubicBezTo>
                    <a:cubicBezTo>
                      <a:pt x="7" y="114"/>
                      <a:pt x="7" y="114"/>
                      <a:pt x="7" y="114"/>
                    </a:cubicBezTo>
                    <a:cubicBezTo>
                      <a:pt x="7" y="113"/>
                      <a:pt x="7" y="113"/>
                      <a:pt x="7" y="112"/>
                    </a:cubicBezTo>
                    <a:cubicBezTo>
                      <a:pt x="7" y="113"/>
                      <a:pt x="6" y="112"/>
                      <a:pt x="7" y="112"/>
                    </a:cubicBezTo>
                    <a:cubicBezTo>
                      <a:pt x="7" y="111"/>
                      <a:pt x="6" y="111"/>
                      <a:pt x="6" y="111"/>
                    </a:cubicBezTo>
                    <a:cubicBezTo>
                      <a:pt x="6" y="111"/>
                      <a:pt x="6" y="112"/>
                      <a:pt x="5" y="111"/>
                    </a:cubicBezTo>
                    <a:cubicBezTo>
                      <a:pt x="5" y="111"/>
                      <a:pt x="6" y="111"/>
                      <a:pt x="6" y="110"/>
                    </a:cubicBezTo>
                    <a:cubicBezTo>
                      <a:pt x="6" y="110"/>
                      <a:pt x="6" y="111"/>
                      <a:pt x="5" y="110"/>
                    </a:cubicBezTo>
                    <a:cubicBezTo>
                      <a:pt x="5" y="110"/>
                      <a:pt x="5" y="110"/>
                      <a:pt x="5" y="110"/>
                    </a:cubicBezTo>
                    <a:cubicBezTo>
                      <a:pt x="5" y="110"/>
                      <a:pt x="5" y="109"/>
                      <a:pt x="6" y="109"/>
                    </a:cubicBezTo>
                    <a:cubicBezTo>
                      <a:pt x="6" y="109"/>
                      <a:pt x="6" y="109"/>
                      <a:pt x="6" y="109"/>
                    </a:cubicBezTo>
                    <a:cubicBezTo>
                      <a:pt x="5" y="109"/>
                      <a:pt x="6" y="108"/>
                      <a:pt x="6" y="107"/>
                    </a:cubicBezTo>
                    <a:cubicBezTo>
                      <a:pt x="6" y="106"/>
                      <a:pt x="7" y="106"/>
                      <a:pt x="6" y="106"/>
                    </a:cubicBezTo>
                    <a:cubicBezTo>
                      <a:pt x="6" y="105"/>
                      <a:pt x="6" y="105"/>
                      <a:pt x="7" y="105"/>
                    </a:cubicBezTo>
                    <a:cubicBezTo>
                      <a:pt x="6" y="105"/>
                      <a:pt x="6" y="105"/>
                      <a:pt x="5" y="105"/>
                    </a:cubicBezTo>
                    <a:cubicBezTo>
                      <a:pt x="5" y="105"/>
                      <a:pt x="4" y="106"/>
                      <a:pt x="4" y="106"/>
                    </a:cubicBezTo>
                    <a:cubicBezTo>
                      <a:pt x="3" y="106"/>
                      <a:pt x="5" y="104"/>
                      <a:pt x="5" y="104"/>
                    </a:cubicBezTo>
                    <a:cubicBezTo>
                      <a:pt x="5" y="104"/>
                      <a:pt x="5" y="104"/>
                      <a:pt x="4" y="104"/>
                    </a:cubicBezTo>
                    <a:cubicBezTo>
                      <a:pt x="4" y="104"/>
                      <a:pt x="4" y="104"/>
                      <a:pt x="4" y="104"/>
                    </a:cubicBezTo>
                    <a:cubicBezTo>
                      <a:pt x="4" y="104"/>
                      <a:pt x="4" y="106"/>
                      <a:pt x="3" y="106"/>
                    </a:cubicBezTo>
                    <a:cubicBezTo>
                      <a:pt x="3" y="105"/>
                      <a:pt x="3" y="105"/>
                      <a:pt x="3" y="105"/>
                    </a:cubicBezTo>
                    <a:cubicBezTo>
                      <a:pt x="3" y="105"/>
                      <a:pt x="3" y="105"/>
                      <a:pt x="3" y="104"/>
                    </a:cubicBezTo>
                    <a:cubicBezTo>
                      <a:pt x="3" y="105"/>
                      <a:pt x="3" y="105"/>
                      <a:pt x="2" y="105"/>
                    </a:cubicBezTo>
                    <a:cubicBezTo>
                      <a:pt x="3" y="105"/>
                      <a:pt x="3" y="104"/>
                      <a:pt x="3" y="104"/>
                    </a:cubicBezTo>
                    <a:cubicBezTo>
                      <a:pt x="3" y="104"/>
                      <a:pt x="2" y="105"/>
                      <a:pt x="2" y="105"/>
                    </a:cubicBezTo>
                    <a:cubicBezTo>
                      <a:pt x="1" y="105"/>
                      <a:pt x="2" y="104"/>
                      <a:pt x="2" y="104"/>
                    </a:cubicBezTo>
                    <a:cubicBezTo>
                      <a:pt x="2" y="104"/>
                      <a:pt x="2" y="103"/>
                      <a:pt x="2" y="103"/>
                    </a:cubicBezTo>
                    <a:cubicBezTo>
                      <a:pt x="2" y="103"/>
                      <a:pt x="2" y="103"/>
                      <a:pt x="2" y="102"/>
                    </a:cubicBezTo>
                    <a:cubicBezTo>
                      <a:pt x="2" y="102"/>
                      <a:pt x="2" y="102"/>
                      <a:pt x="2" y="102"/>
                    </a:cubicBezTo>
                    <a:cubicBezTo>
                      <a:pt x="1" y="101"/>
                      <a:pt x="1" y="101"/>
                      <a:pt x="1" y="101"/>
                    </a:cubicBezTo>
                    <a:cubicBezTo>
                      <a:pt x="1" y="101"/>
                      <a:pt x="2" y="101"/>
                      <a:pt x="2" y="101"/>
                    </a:cubicBezTo>
                    <a:cubicBezTo>
                      <a:pt x="2" y="101"/>
                      <a:pt x="1" y="101"/>
                      <a:pt x="1" y="100"/>
                    </a:cubicBezTo>
                    <a:cubicBezTo>
                      <a:pt x="1" y="100"/>
                      <a:pt x="1" y="101"/>
                      <a:pt x="1" y="101"/>
                    </a:cubicBezTo>
                    <a:cubicBezTo>
                      <a:pt x="2" y="100"/>
                      <a:pt x="1" y="100"/>
                      <a:pt x="1" y="99"/>
                    </a:cubicBezTo>
                    <a:cubicBezTo>
                      <a:pt x="1" y="99"/>
                      <a:pt x="0" y="99"/>
                      <a:pt x="1" y="98"/>
                    </a:cubicBezTo>
                    <a:cubicBezTo>
                      <a:pt x="0" y="99"/>
                      <a:pt x="1" y="97"/>
                      <a:pt x="1" y="97"/>
                    </a:cubicBezTo>
                    <a:cubicBezTo>
                      <a:pt x="2" y="97"/>
                      <a:pt x="2" y="97"/>
                      <a:pt x="2" y="98"/>
                    </a:cubicBezTo>
                    <a:cubicBezTo>
                      <a:pt x="3" y="98"/>
                      <a:pt x="3" y="98"/>
                      <a:pt x="3" y="99"/>
                    </a:cubicBezTo>
                    <a:cubicBezTo>
                      <a:pt x="3" y="99"/>
                      <a:pt x="3" y="99"/>
                      <a:pt x="3" y="99"/>
                    </a:cubicBezTo>
                    <a:cubicBezTo>
                      <a:pt x="3" y="100"/>
                      <a:pt x="4" y="99"/>
                      <a:pt x="4" y="99"/>
                    </a:cubicBezTo>
                    <a:cubicBezTo>
                      <a:pt x="5" y="99"/>
                      <a:pt x="5" y="97"/>
                      <a:pt x="5" y="97"/>
                    </a:cubicBezTo>
                    <a:cubicBezTo>
                      <a:pt x="5" y="96"/>
                      <a:pt x="6" y="96"/>
                      <a:pt x="6" y="95"/>
                    </a:cubicBezTo>
                    <a:cubicBezTo>
                      <a:pt x="6" y="94"/>
                      <a:pt x="5" y="94"/>
                      <a:pt x="5" y="93"/>
                    </a:cubicBezTo>
                    <a:cubicBezTo>
                      <a:pt x="4" y="91"/>
                      <a:pt x="6" y="92"/>
                      <a:pt x="6" y="91"/>
                    </a:cubicBezTo>
                    <a:cubicBezTo>
                      <a:pt x="6" y="90"/>
                      <a:pt x="5" y="89"/>
                      <a:pt x="7" y="89"/>
                    </a:cubicBezTo>
                    <a:cubicBezTo>
                      <a:pt x="8" y="89"/>
                      <a:pt x="8" y="89"/>
                      <a:pt x="9" y="89"/>
                    </a:cubicBezTo>
                    <a:cubicBezTo>
                      <a:pt x="10" y="88"/>
                      <a:pt x="11" y="88"/>
                      <a:pt x="11" y="87"/>
                    </a:cubicBezTo>
                    <a:cubicBezTo>
                      <a:pt x="11" y="86"/>
                      <a:pt x="11" y="86"/>
                      <a:pt x="11" y="85"/>
                    </a:cubicBezTo>
                    <a:cubicBezTo>
                      <a:pt x="11" y="85"/>
                      <a:pt x="12" y="84"/>
                      <a:pt x="12" y="84"/>
                    </a:cubicBezTo>
                    <a:cubicBezTo>
                      <a:pt x="12" y="83"/>
                      <a:pt x="11" y="82"/>
                      <a:pt x="11" y="82"/>
                    </a:cubicBezTo>
                    <a:cubicBezTo>
                      <a:pt x="10" y="81"/>
                      <a:pt x="10" y="80"/>
                      <a:pt x="10" y="80"/>
                    </a:cubicBezTo>
                    <a:cubicBezTo>
                      <a:pt x="10" y="79"/>
                      <a:pt x="9" y="78"/>
                      <a:pt x="9" y="78"/>
                    </a:cubicBezTo>
                    <a:cubicBezTo>
                      <a:pt x="9" y="78"/>
                      <a:pt x="11" y="78"/>
                      <a:pt x="11" y="78"/>
                    </a:cubicBezTo>
                    <a:cubicBezTo>
                      <a:pt x="12" y="78"/>
                      <a:pt x="12" y="78"/>
                      <a:pt x="13" y="77"/>
                    </a:cubicBezTo>
                    <a:cubicBezTo>
                      <a:pt x="13" y="76"/>
                      <a:pt x="13" y="76"/>
                      <a:pt x="13" y="75"/>
                    </a:cubicBezTo>
                    <a:cubicBezTo>
                      <a:pt x="14" y="72"/>
                      <a:pt x="8" y="73"/>
                      <a:pt x="8" y="70"/>
                    </a:cubicBezTo>
                    <a:cubicBezTo>
                      <a:pt x="8" y="69"/>
                      <a:pt x="9" y="68"/>
                      <a:pt x="9" y="68"/>
                    </a:cubicBezTo>
                    <a:cubicBezTo>
                      <a:pt x="9" y="67"/>
                      <a:pt x="9" y="66"/>
                      <a:pt x="9" y="65"/>
                    </a:cubicBezTo>
                    <a:cubicBezTo>
                      <a:pt x="9" y="65"/>
                      <a:pt x="8" y="64"/>
                      <a:pt x="8" y="63"/>
                    </a:cubicBezTo>
                    <a:cubicBezTo>
                      <a:pt x="8" y="62"/>
                      <a:pt x="8" y="62"/>
                      <a:pt x="8" y="61"/>
                    </a:cubicBezTo>
                    <a:cubicBezTo>
                      <a:pt x="8" y="60"/>
                      <a:pt x="7" y="60"/>
                      <a:pt x="8" y="59"/>
                    </a:cubicBezTo>
                    <a:cubicBezTo>
                      <a:pt x="8" y="58"/>
                      <a:pt x="8" y="58"/>
                      <a:pt x="7" y="57"/>
                    </a:cubicBezTo>
                    <a:cubicBezTo>
                      <a:pt x="7" y="56"/>
                      <a:pt x="7" y="56"/>
                      <a:pt x="7" y="55"/>
                    </a:cubicBezTo>
                    <a:cubicBezTo>
                      <a:pt x="7" y="55"/>
                      <a:pt x="8" y="54"/>
                      <a:pt x="8" y="54"/>
                    </a:cubicBezTo>
                    <a:cubicBezTo>
                      <a:pt x="8" y="53"/>
                      <a:pt x="8" y="52"/>
                      <a:pt x="8" y="52"/>
                    </a:cubicBezTo>
                    <a:cubicBezTo>
                      <a:pt x="9" y="52"/>
                      <a:pt x="9" y="51"/>
                      <a:pt x="10" y="50"/>
                    </a:cubicBezTo>
                    <a:cubicBezTo>
                      <a:pt x="11" y="50"/>
                      <a:pt x="11" y="49"/>
                      <a:pt x="12" y="49"/>
                    </a:cubicBezTo>
                    <a:cubicBezTo>
                      <a:pt x="12" y="48"/>
                      <a:pt x="13" y="48"/>
                      <a:pt x="14" y="48"/>
                    </a:cubicBezTo>
                    <a:cubicBezTo>
                      <a:pt x="16" y="47"/>
                      <a:pt x="17" y="48"/>
                      <a:pt x="19" y="48"/>
                    </a:cubicBezTo>
                    <a:cubicBezTo>
                      <a:pt x="21" y="48"/>
                      <a:pt x="22" y="48"/>
                      <a:pt x="22" y="46"/>
                    </a:cubicBezTo>
                    <a:cubicBezTo>
                      <a:pt x="22" y="45"/>
                      <a:pt x="22" y="44"/>
                      <a:pt x="21" y="44"/>
                    </a:cubicBezTo>
                    <a:cubicBezTo>
                      <a:pt x="19" y="43"/>
                      <a:pt x="19" y="43"/>
                      <a:pt x="20" y="41"/>
                    </a:cubicBezTo>
                    <a:cubicBezTo>
                      <a:pt x="20" y="41"/>
                      <a:pt x="21" y="40"/>
                      <a:pt x="22" y="39"/>
                    </a:cubicBezTo>
                    <a:cubicBezTo>
                      <a:pt x="22" y="39"/>
                      <a:pt x="23" y="38"/>
                      <a:pt x="24" y="37"/>
                    </a:cubicBezTo>
                    <a:cubicBezTo>
                      <a:pt x="24" y="37"/>
                      <a:pt x="24" y="36"/>
                      <a:pt x="25" y="36"/>
                    </a:cubicBezTo>
                    <a:cubicBezTo>
                      <a:pt x="25" y="35"/>
                      <a:pt x="25" y="34"/>
                      <a:pt x="25" y="33"/>
                    </a:cubicBezTo>
                    <a:cubicBezTo>
                      <a:pt x="25" y="32"/>
                      <a:pt x="25" y="32"/>
                      <a:pt x="25" y="31"/>
                    </a:cubicBezTo>
                    <a:cubicBezTo>
                      <a:pt x="25" y="30"/>
                      <a:pt x="25" y="29"/>
                      <a:pt x="25" y="28"/>
                    </a:cubicBezTo>
                    <a:cubicBezTo>
                      <a:pt x="25" y="28"/>
                      <a:pt x="29" y="27"/>
                      <a:pt x="29" y="27"/>
                    </a:cubicBezTo>
                    <a:cubicBezTo>
                      <a:pt x="30" y="27"/>
                      <a:pt x="31" y="27"/>
                      <a:pt x="31" y="26"/>
                    </a:cubicBezTo>
                    <a:cubicBezTo>
                      <a:pt x="32" y="26"/>
                      <a:pt x="31" y="25"/>
                      <a:pt x="31" y="25"/>
                    </a:cubicBezTo>
                    <a:cubicBezTo>
                      <a:pt x="31" y="24"/>
                      <a:pt x="32" y="24"/>
                      <a:pt x="32" y="24"/>
                    </a:cubicBezTo>
                    <a:cubicBezTo>
                      <a:pt x="33" y="23"/>
                      <a:pt x="34" y="22"/>
                      <a:pt x="34" y="22"/>
                    </a:cubicBezTo>
                    <a:cubicBezTo>
                      <a:pt x="35" y="21"/>
                      <a:pt x="35" y="21"/>
                      <a:pt x="36" y="20"/>
                    </a:cubicBezTo>
                    <a:cubicBezTo>
                      <a:pt x="36" y="20"/>
                      <a:pt x="37" y="20"/>
                      <a:pt x="38" y="19"/>
                    </a:cubicBezTo>
                    <a:cubicBezTo>
                      <a:pt x="39" y="18"/>
                      <a:pt x="37" y="17"/>
                      <a:pt x="36" y="16"/>
                    </a:cubicBezTo>
                    <a:cubicBezTo>
                      <a:pt x="35" y="15"/>
                      <a:pt x="37" y="15"/>
                      <a:pt x="38" y="15"/>
                    </a:cubicBezTo>
                    <a:cubicBezTo>
                      <a:pt x="39" y="14"/>
                      <a:pt x="39" y="12"/>
                      <a:pt x="40" y="11"/>
                    </a:cubicBezTo>
                    <a:cubicBezTo>
                      <a:pt x="41" y="10"/>
                      <a:pt x="42" y="10"/>
                      <a:pt x="43" y="10"/>
                    </a:cubicBezTo>
                    <a:cubicBezTo>
                      <a:pt x="45" y="9"/>
                      <a:pt x="46" y="10"/>
                      <a:pt x="48" y="10"/>
                    </a:cubicBezTo>
                    <a:cubicBezTo>
                      <a:pt x="50" y="10"/>
                      <a:pt x="49" y="7"/>
                      <a:pt x="49" y="5"/>
                    </a:cubicBezTo>
                    <a:cubicBezTo>
                      <a:pt x="50" y="5"/>
                      <a:pt x="52" y="5"/>
                      <a:pt x="54" y="5"/>
                    </a:cubicBezTo>
                    <a:cubicBezTo>
                      <a:pt x="56" y="5"/>
                      <a:pt x="58" y="6"/>
                      <a:pt x="59" y="6"/>
                    </a:cubicBezTo>
                    <a:cubicBezTo>
                      <a:pt x="60" y="6"/>
                      <a:pt x="62" y="7"/>
                      <a:pt x="63" y="6"/>
                    </a:cubicBezTo>
                    <a:cubicBezTo>
                      <a:pt x="65" y="5"/>
                      <a:pt x="63" y="5"/>
                      <a:pt x="62" y="5"/>
                    </a:cubicBezTo>
                    <a:cubicBezTo>
                      <a:pt x="63" y="5"/>
                      <a:pt x="64" y="4"/>
                      <a:pt x="65" y="3"/>
                    </a:cubicBezTo>
                    <a:cubicBezTo>
                      <a:pt x="65" y="2"/>
                      <a:pt x="64" y="1"/>
                      <a:pt x="63" y="1"/>
                    </a:cubicBezTo>
                    <a:cubicBezTo>
                      <a:pt x="64" y="0"/>
                      <a:pt x="65" y="1"/>
                      <a:pt x="67" y="0"/>
                    </a:cubicBezTo>
                    <a:cubicBezTo>
                      <a:pt x="67" y="1"/>
                      <a:pt x="68" y="1"/>
                      <a:pt x="69" y="1"/>
                    </a:cubicBezTo>
                    <a:cubicBezTo>
                      <a:pt x="69" y="1"/>
                      <a:pt x="68" y="1"/>
                      <a:pt x="68" y="2"/>
                    </a:cubicBezTo>
                    <a:cubicBezTo>
                      <a:pt x="69" y="2"/>
                      <a:pt x="70" y="2"/>
                      <a:pt x="70" y="2"/>
                    </a:cubicBezTo>
                    <a:cubicBezTo>
                      <a:pt x="71" y="3"/>
                      <a:pt x="72" y="3"/>
                      <a:pt x="72" y="3"/>
                    </a:cubicBezTo>
                    <a:cubicBezTo>
                      <a:pt x="73" y="3"/>
                      <a:pt x="73" y="4"/>
                      <a:pt x="73" y="4"/>
                    </a:cubicBezTo>
                    <a:cubicBezTo>
                      <a:pt x="73" y="4"/>
                      <a:pt x="74" y="4"/>
                      <a:pt x="74" y="4"/>
                    </a:cubicBezTo>
                    <a:cubicBezTo>
                      <a:pt x="75" y="4"/>
                      <a:pt x="75" y="5"/>
                      <a:pt x="75" y="5"/>
                    </a:cubicBezTo>
                    <a:cubicBezTo>
                      <a:pt x="76" y="5"/>
                      <a:pt x="77" y="5"/>
                      <a:pt x="77" y="6"/>
                    </a:cubicBezTo>
                    <a:cubicBezTo>
                      <a:pt x="78" y="6"/>
                      <a:pt x="79" y="6"/>
                      <a:pt x="79" y="6"/>
                    </a:cubicBezTo>
                    <a:cubicBezTo>
                      <a:pt x="79" y="6"/>
                      <a:pt x="81" y="6"/>
                      <a:pt x="81" y="6"/>
                    </a:cubicBezTo>
                    <a:cubicBezTo>
                      <a:pt x="81" y="6"/>
                      <a:pt x="82" y="6"/>
                      <a:pt x="83" y="7"/>
                    </a:cubicBezTo>
                    <a:cubicBezTo>
                      <a:pt x="84" y="7"/>
                      <a:pt x="85" y="7"/>
                      <a:pt x="85" y="8"/>
                    </a:cubicBezTo>
                    <a:cubicBezTo>
                      <a:pt x="85" y="9"/>
                      <a:pt x="86" y="9"/>
                      <a:pt x="86" y="9"/>
                    </a:cubicBezTo>
                    <a:cubicBezTo>
                      <a:pt x="87" y="9"/>
                      <a:pt x="88" y="10"/>
                      <a:pt x="88" y="10"/>
                    </a:cubicBezTo>
                    <a:cubicBezTo>
                      <a:pt x="88" y="10"/>
                      <a:pt x="90" y="11"/>
                      <a:pt x="89" y="11"/>
                    </a:cubicBezTo>
                    <a:cubicBezTo>
                      <a:pt x="88" y="11"/>
                      <a:pt x="88" y="11"/>
                      <a:pt x="88" y="12"/>
                    </a:cubicBezTo>
                    <a:cubicBezTo>
                      <a:pt x="88" y="12"/>
                      <a:pt x="88" y="13"/>
                      <a:pt x="88" y="13"/>
                    </a:cubicBezTo>
                    <a:cubicBezTo>
                      <a:pt x="88" y="14"/>
                      <a:pt x="89" y="14"/>
                      <a:pt x="89" y="14"/>
                    </a:cubicBezTo>
                    <a:cubicBezTo>
                      <a:pt x="89" y="14"/>
                      <a:pt x="88" y="14"/>
                      <a:pt x="88" y="14"/>
                    </a:cubicBezTo>
                    <a:cubicBezTo>
                      <a:pt x="87" y="16"/>
                      <a:pt x="89" y="15"/>
                      <a:pt x="90" y="16"/>
                    </a:cubicBezTo>
                    <a:cubicBezTo>
                      <a:pt x="91" y="16"/>
                      <a:pt x="91" y="17"/>
                      <a:pt x="90" y="17"/>
                    </a:cubicBezTo>
                    <a:cubicBezTo>
                      <a:pt x="88" y="17"/>
                      <a:pt x="90" y="19"/>
                      <a:pt x="91" y="19"/>
                    </a:cubicBezTo>
                    <a:cubicBezTo>
                      <a:pt x="91" y="20"/>
                      <a:pt x="92" y="20"/>
                      <a:pt x="92" y="21"/>
                    </a:cubicBezTo>
                    <a:cubicBezTo>
                      <a:pt x="92" y="21"/>
                      <a:pt x="93" y="22"/>
                      <a:pt x="93" y="22"/>
                    </a:cubicBezTo>
                    <a:cubicBezTo>
                      <a:pt x="92" y="22"/>
                      <a:pt x="92" y="23"/>
                      <a:pt x="92" y="23"/>
                    </a:cubicBezTo>
                    <a:cubicBezTo>
                      <a:pt x="92" y="24"/>
                      <a:pt x="92" y="24"/>
                      <a:pt x="91" y="25"/>
                    </a:cubicBezTo>
                    <a:cubicBezTo>
                      <a:pt x="90" y="25"/>
                      <a:pt x="91" y="25"/>
                      <a:pt x="91" y="26"/>
                    </a:cubicBezTo>
                    <a:cubicBezTo>
                      <a:pt x="91" y="26"/>
                      <a:pt x="91" y="27"/>
                      <a:pt x="92" y="27"/>
                    </a:cubicBezTo>
                    <a:cubicBezTo>
                      <a:pt x="92" y="27"/>
                      <a:pt x="93" y="28"/>
                      <a:pt x="93" y="28"/>
                    </a:cubicBezTo>
                    <a:cubicBezTo>
                      <a:pt x="94" y="29"/>
                      <a:pt x="94" y="29"/>
                      <a:pt x="95" y="30"/>
                    </a:cubicBezTo>
                    <a:cubicBezTo>
                      <a:pt x="95" y="30"/>
                      <a:pt x="95" y="31"/>
                      <a:pt x="95" y="31"/>
                    </a:cubicBezTo>
                    <a:close/>
                    <a:moveTo>
                      <a:pt x="49" y="100"/>
                    </a:moveTo>
                    <a:cubicBezTo>
                      <a:pt x="49" y="100"/>
                      <a:pt x="50" y="100"/>
                      <a:pt x="50" y="100"/>
                    </a:cubicBezTo>
                    <a:cubicBezTo>
                      <a:pt x="49" y="100"/>
                      <a:pt x="49" y="100"/>
                      <a:pt x="49" y="100"/>
                    </a:cubicBezTo>
                    <a:close/>
                    <a:moveTo>
                      <a:pt x="47" y="115"/>
                    </a:moveTo>
                    <a:cubicBezTo>
                      <a:pt x="47" y="115"/>
                      <a:pt x="47" y="116"/>
                      <a:pt x="47" y="116"/>
                    </a:cubicBezTo>
                    <a:cubicBezTo>
                      <a:pt x="46" y="117"/>
                      <a:pt x="47" y="117"/>
                      <a:pt x="47" y="117"/>
                    </a:cubicBezTo>
                    <a:cubicBezTo>
                      <a:pt x="46" y="118"/>
                      <a:pt x="46" y="118"/>
                      <a:pt x="46" y="119"/>
                    </a:cubicBezTo>
                    <a:cubicBezTo>
                      <a:pt x="46" y="119"/>
                      <a:pt x="45" y="120"/>
                      <a:pt x="45" y="120"/>
                    </a:cubicBezTo>
                    <a:cubicBezTo>
                      <a:pt x="45" y="120"/>
                      <a:pt x="44" y="121"/>
                      <a:pt x="44" y="121"/>
                    </a:cubicBezTo>
                    <a:cubicBezTo>
                      <a:pt x="43" y="122"/>
                      <a:pt x="43" y="123"/>
                      <a:pt x="43" y="124"/>
                    </a:cubicBezTo>
                    <a:cubicBezTo>
                      <a:pt x="43" y="125"/>
                      <a:pt x="43" y="125"/>
                      <a:pt x="43" y="126"/>
                    </a:cubicBezTo>
                    <a:cubicBezTo>
                      <a:pt x="43" y="126"/>
                      <a:pt x="43" y="126"/>
                      <a:pt x="43" y="127"/>
                    </a:cubicBezTo>
                    <a:cubicBezTo>
                      <a:pt x="44" y="126"/>
                      <a:pt x="44" y="126"/>
                      <a:pt x="44" y="125"/>
                    </a:cubicBezTo>
                    <a:cubicBezTo>
                      <a:pt x="45" y="124"/>
                      <a:pt x="45" y="123"/>
                      <a:pt x="45" y="123"/>
                    </a:cubicBezTo>
                    <a:cubicBezTo>
                      <a:pt x="45" y="122"/>
                      <a:pt x="45" y="122"/>
                      <a:pt x="46" y="121"/>
                    </a:cubicBezTo>
                    <a:cubicBezTo>
                      <a:pt x="46" y="120"/>
                      <a:pt x="47" y="120"/>
                      <a:pt x="46" y="119"/>
                    </a:cubicBezTo>
                    <a:cubicBezTo>
                      <a:pt x="46" y="119"/>
                      <a:pt x="47" y="118"/>
                      <a:pt x="47" y="118"/>
                    </a:cubicBezTo>
                    <a:cubicBezTo>
                      <a:pt x="48" y="117"/>
                      <a:pt x="48" y="117"/>
                      <a:pt x="48" y="116"/>
                    </a:cubicBezTo>
                    <a:cubicBezTo>
                      <a:pt x="48" y="116"/>
                      <a:pt x="48" y="115"/>
                      <a:pt x="48" y="116"/>
                    </a:cubicBezTo>
                    <a:cubicBezTo>
                      <a:pt x="48" y="115"/>
                      <a:pt x="48" y="115"/>
                      <a:pt x="48" y="115"/>
                    </a:cubicBezTo>
                    <a:cubicBezTo>
                      <a:pt x="48" y="115"/>
                      <a:pt x="48" y="115"/>
                      <a:pt x="47" y="115"/>
                    </a:cubicBezTo>
                    <a:close/>
                    <a:moveTo>
                      <a:pt x="5" y="107"/>
                    </a:moveTo>
                    <a:cubicBezTo>
                      <a:pt x="5" y="107"/>
                      <a:pt x="5" y="108"/>
                      <a:pt x="5" y="108"/>
                    </a:cubicBezTo>
                    <a:cubicBezTo>
                      <a:pt x="5" y="108"/>
                      <a:pt x="7" y="107"/>
                      <a:pt x="6" y="106"/>
                    </a:cubicBezTo>
                    <a:cubicBezTo>
                      <a:pt x="6" y="106"/>
                      <a:pt x="5" y="105"/>
                      <a:pt x="5" y="106"/>
                    </a:cubicBezTo>
                    <a:cubicBezTo>
                      <a:pt x="5" y="106"/>
                      <a:pt x="5" y="106"/>
                      <a:pt x="5" y="106"/>
                    </a:cubicBezTo>
                    <a:cubicBezTo>
                      <a:pt x="5" y="106"/>
                      <a:pt x="4" y="106"/>
                      <a:pt x="4" y="106"/>
                    </a:cubicBezTo>
                    <a:cubicBezTo>
                      <a:pt x="4" y="106"/>
                      <a:pt x="4" y="106"/>
                      <a:pt x="3" y="106"/>
                    </a:cubicBezTo>
                    <a:cubicBezTo>
                      <a:pt x="3" y="107"/>
                      <a:pt x="3" y="107"/>
                      <a:pt x="3" y="107"/>
                    </a:cubicBezTo>
                    <a:cubicBezTo>
                      <a:pt x="3" y="107"/>
                      <a:pt x="3" y="107"/>
                      <a:pt x="3" y="108"/>
                    </a:cubicBezTo>
                    <a:cubicBezTo>
                      <a:pt x="3" y="107"/>
                      <a:pt x="4" y="107"/>
                      <a:pt x="5" y="107"/>
                    </a:cubicBezTo>
                    <a:cubicBezTo>
                      <a:pt x="5" y="107"/>
                      <a:pt x="5" y="107"/>
                      <a:pt x="5" y="107"/>
                    </a:cubicBezTo>
                    <a:close/>
                    <a:moveTo>
                      <a:pt x="5" y="108"/>
                    </a:moveTo>
                    <a:cubicBezTo>
                      <a:pt x="6" y="109"/>
                      <a:pt x="6" y="108"/>
                      <a:pt x="5" y="108"/>
                    </a:cubicBezTo>
                    <a:cubicBezTo>
                      <a:pt x="5" y="108"/>
                      <a:pt x="5" y="108"/>
                      <a:pt x="4" y="108"/>
                    </a:cubicBezTo>
                    <a:cubicBezTo>
                      <a:pt x="4" y="108"/>
                      <a:pt x="3" y="108"/>
                      <a:pt x="4" y="108"/>
                    </a:cubicBezTo>
                    <a:cubicBezTo>
                      <a:pt x="4" y="108"/>
                      <a:pt x="4" y="108"/>
                      <a:pt x="4" y="108"/>
                    </a:cubicBezTo>
                    <a:cubicBezTo>
                      <a:pt x="4" y="108"/>
                      <a:pt x="4" y="109"/>
                      <a:pt x="4" y="109"/>
                    </a:cubicBezTo>
                    <a:cubicBezTo>
                      <a:pt x="4" y="109"/>
                      <a:pt x="4" y="109"/>
                      <a:pt x="5" y="109"/>
                    </a:cubicBezTo>
                    <a:cubicBezTo>
                      <a:pt x="5" y="109"/>
                      <a:pt x="5" y="108"/>
                      <a:pt x="5" y="10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3" name="Suriname">
                <a:extLst>
                  <a:ext uri="{FF2B5EF4-FFF2-40B4-BE49-F238E27FC236}">
                    <a16:creationId xmlns:a16="http://schemas.microsoft.com/office/drawing/2014/main" id="{B593AE16-5982-19D3-6547-1A23B10B2394}"/>
                  </a:ext>
                </a:extLst>
              </p:cNvPr>
              <p:cNvSpPr>
                <a:spLocks/>
              </p:cNvSpPr>
              <p:nvPr/>
            </p:nvSpPr>
            <p:spPr bwMode="auto">
              <a:xfrm>
                <a:off x="6742553" y="4826139"/>
                <a:ext cx="81249" cy="96669"/>
              </a:xfrm>
              <a:custGeom>
                <a:avLst/>
                <a:gdLst/>
                <a:ahLst/>
                <a:cxnLst>
                  <a:cxn ang="0">
                    <a:pos x="38" y="8"/>
                  </a:cxn>
                  <a:cxn ang="0">
                    <a:pos x="40" y="4"/>
                  </a:cxn>
                  <a:cxn ang="0">
                    <a:pos x="38" y="1"/>
                  </a:cxn>
                  <a:cxn ang="0">
                    <a:pos x="30" y="0"/>
                  </a:cxn>
                  <a:cxn ang="0">
                    <a:pos x="31" y="2"/>
                  </a:cxn>
                  <a:cxn ang="0">
                    <a:pos x="30" y="2"/>
                  </a:cxn>
                  <a:cxn ang="0">
                    <a:pos x="29" y="1"/>
                  </a:cxn>
                  <a:cxn ang="0">
                    <a:pos x="28" y="1"/>
                  </a:cxn>
                  <a:cxn ang="0">
                    <a:pos x="22" y="2"/>
                  </a:cxn>
                  <a:cxn ang="0">
                    <a:pos x="21" y="2"/>
                  </a:cxn>
                  <a:cxn ang="0">
                    <a:pos x="17" y="1"/>
                  </a:cxn>
                  <a:cxn ang="0">
                    <a:pos x="11" y="0"/>
                  </a:cxn>
                  <a:cxn ang="0">
                    <a:pos x="9" y="5"/>
                  </a:cxn>
                  <a:cxn ang="0">
                    <a:pos x="8" y="8"/>
                  </a:cxn>
                  <a:cxn ang="0">
                    <a:pos x="9" y="9"/>
                  </a:cxn>
                  <a:cxn ang="0">
                    <a:pos x="8" y="10"/>
                  </a:cxn>
                  <a:cxn ang="0">
                    <a:pos x="8" y="11"/>
                  </a:cxn>
                  <a:cxn ang="0">
                    <a:pos x="5" y="11"/>
                  </a:cxn>
                  <a:cxn ang="0">
                    <a:pos x="3" y="12"/>
                  </a:cxn>
                  <a:cxn ang="0">
                    <a:pos x="3" y="15"/>
                  </a:cxn>
                  <a:cxn ang="0">
                    <a:pos x="1" y="19"/>
                  </a:cxn>
                  <a:cxn ang="0">
                    <a:pos x="2" y="25"/>
                  </a:cxn>
                  <a:cxn ang="0">
                    <a:pos x="4" y="29"/>
                  </a:cxn>
                  <a:cxn ang="0">
                    <a:pos x="6" y="30"/>
                  </a:cxn>
                  <a:cxn ang="0">
                    <a:pos x="7" y="29"/>
                  </a:cxn>
                  <a:cxn ang="0">
                    <a:pos x="8" y="31"/>
                  </a:cxn>
                  <a:cxn ang="0">
                    <a:pos x="9" y="35"/>
                  </a:cxn>
                  <a:cxn ang="0">
                    <a:pos x="10" y="38"/>
                  </a:cxn>
                  <a:cxn ang="0">
                    <a:pos x="11" y="39"/>
                  </a:cxn>
                  <a:cxn ang="0">
                    <a:pos x="12" y="41"/>
                  </a:cxn>
                  <a:cxn ang="0">
                    <a:pos x="14" y="44"/>
                  </a:cxn>
                  <a:cxn ang="0">
                    <a:pos x="17" y="45"/>
                  </a:cxn>
                  <a:cxn ang="0">
                    <a:pos x="20" y="46"/>
                  </a:cxn>
                  <a:cxn ang="0">
                    <a:pos x="20" y="43"/>
                  </a:cxn>
                  <a:cxn ang="0">
                    <a:pos x="19" y="41"/>
                  </a:cxn>
                  <a:cxn ang="0">
                    <a:pos x="20" y="40"/>
                  </a:cxn>
                  <a:cxn ang="0">
                    <a:pos x="21" y="38"/>
                  </a:cxn>
                  <a:cxn ang="0">
                    <a:pos x="24" y="40"/>
                  </a:cxn>
                  <a:cxn ang="0">
                    <a:pos x="27" y="39"/>
                  </a:cxn>
                  <a:cxn ang="0">
                    <a:pos x="29" y="38"/>
                  </a:cxn>
                  <a:cxn ang="0">
                    <a:pos x="30" y="38"/>
                  </a:cxn>
                  <a:cxn ang="0">
                    <a:pos x="31" y="39"/>
                  </a:cxn>
                  <a:cxn ang="0">
                    <a:pos x="33" y="41"/>
                  </a:cxn>
                  <a:cxn ang="0">
                    <a:pos x="35" y="40"/>
                  </a:cxn>
                  <a:cxn ang="0">
                    <a:pos x="37" y="36"/>
                  </a:cxn>
                  <a:cxn ang="0">
                    <a:pos x="38" y="32"/>
                  </a:cxn>
                  <a:cxn ang="0">
                    <a:pos x="40" y="27"/>
                  </a:cxn>
                  <a:cxn ang="0">
                    <a:pos x="39" y="25"/>
                  </a:cxn>
                  <a:cxn ang="0">
                    <a:pos x="37" y="23"/>
                  </a:cxn>
                  <a:cxn ang="0">
                    <a:pos x="36" y="20"/>
                  </a:cxn>
                  <a:cxn ang="0">
                    <a:pos x="36" y="18"/>
                  </a:cxn>
                  <a:cxn ang="0">
                    <a:pos x="35" y="13"/>
                  </a:cxn>
                  <a:cxn ang="0">
                    <a:pos x="37" y="10"/>
                  </a:cxn>
                </a:cxnLst>
                <a:rect l="0" t="0" r="r" b="b"/>
                <a:pathLst>
                  <a:path w="40" h="46">
                    <a:moveTo>
                      <a:pt x="37" y="10"/>
                    </a:moveTo>
                    <a:cubicBezTo>
                      <a:pt x="37" y="9"/>
                      <a:pt x="37" y="9"/>
                      <a:pt x="38" y="8"/>
                    </a:cubicBezTo>
                    <a:cubicBezTo>
                      <a:pt x="38" y="8"/>
                      <a:pt x="39" y="7"/>
                      <a:pt x="39" y="6"/>
                    </a:cubicBezTo>
                    <a:cubicBezTo>
                      <a:pt x="40" y="5"/>
                      <a:pt x="40" y="5"/>
                      <a:pt x="40" y="4"/>
                    </a:cubicBezTo>
                    <a:cubicBezTo>
                      <a:pt x="40" y="4"/>
                      <a:pt x="40" y="3"/>
                      <a:pt x="40" y="3"/>
                    </a:cubicBezTo>
                    <a:cubicBezTo>
                      <a:pt x="40" y="2"/>
                      <a:pt x="38" y="2"/>
                      <a:pt x="38" y="1"/>
                    </a:cubicBezTo>
                    <a:cubicBezTo>
                      <a:pt x="36" y="1"/>
                      <a:pt x="35" y="1"/>
                      <a:pt x="33" y="1"/>
                    </a:cubicBezTo>
                    <a:cubicBezTo>
                      <a:pt x="32" y="0"/>
                      <a:pt x="31" y="0"/>
                      <a:pt x="30" y="0"/>
                    </a:cubicBezTo>
                    <a:cubicBezTo>
                      <a:pt x="29" y="1"/>
                      <a:pt x="29" y="1"/>
                      <a:pt x="30" y="1"/>
                    </a:cubicBezTo>
                    <a:cubicBezTo>
                      <a:pt x="30" y="2"/>
                      <a:pt x="31" y="2"/>
                      <a:pt x="31" y="2"/>
                    </a:cubicBezTo>
                    <a:cubicBezTo>
                      <a:pt x="31" y="2"/>
                      <a:pt x="32" y="1"/>
                      <a:pt x="32" y="2"/>
                    </a:cubicBezTo>
                    <a:cubicBezTo>
                      <a:pt x="31" y="1"/>
                      <a:pt x="31" y="2"/>
                      <a:pt x="30" y="2"/>
                    </a:cubicBezTo>
                    <a:cubicBezTo>
                      <a:pt x="30" y="1"/>
                      <a:pt x="30" y="2"/>
                      <a:pt x="29" y="2"/>
                    </a:cubicBezTo>
                    <a:cubicBezTo>
                      <a:pt x="30" y="2"/>
                      <a:pt x="29" y="1"/>
                      <a:pt x="29" y="1"/>
                    </a:cubicBezTo>
                    <a:cubicBezTo>
                      <a:pt x="29" y="1"/>
                      <a:pt x="29" y="2"/>
                      <a:pt x="28" y="1"/>
                    </a:cubicBezTo>
                    <a:cubicBezTo>
                      <a:pt x="28" y="1"/>
                      <a:pt x="28" y="1"/>
                      <a:pt x="28" y="1"/>
                    </a:cubicBezTo>
                    <a:cubicBezTo>
                      <a:pt x="26" y="0"/>
                      <a:pt x="25" y="0"/>
                      <a:pt x="24" y="1"/>
                    </a:cubicBezTo>
                    <a:cubicBezTo>
                      <a:pt x="23" y="1"/>
                      <a:pt x="21" y="1"/>
                      <a:pt x="22" y="2"/>
                    </a:cubicBezTo>
                    <a:cubicBezTo>
                      <a:pt x="22" y="2"/>
                      <a:pt x="22" y="4"/>
                      <a:pt x="22" y="4"/>
                    </a:cubicBezTo>
                    <a:cubicBezTo>
                      <a:pt x="22" y="3"/>
                      <a:pt x="22" y="3"/>
                      <a:pt x="21" y="2"/>
                    </a:cubicBezTo>
                    <a:cubicBezTo>
                      <a:pt x="20" y="2"/>
                      <a:pt x="19" y="2"/>
                      <a:pt x="19" y="2"/>
                    </a:cubicBezTo>
                    <a:cubicBezTo>
                      <a:pt x="18" y="1"/>
                      <a:pt x="18" y="1"/>
                      <a:pt x="17" y="1"/>
                    </a:cubicBezTo>
                    <a:cubicBezTo>
                      <a:pt x="16" y="1"/>
                      <a:pt x="15" y="1"/>
                      <a:pt x="14" y="1"/>
                    </a:cubicBezTo>
                    <a:cubicBezTo>
                      <a:pt x="13" y="1"/>
                      <a:pt x="13" y="0"/>
                      <a:pt x="11" y="0"/>
                    </a:cubicBezTo>
                    <a:cubicBezTo>
                      <a:pt x="11" y="1"/>
                      <a:pt x="11" y="2"/>
                      <a:pt x="10" y="2"/>
                    </a:cubicBezTo>
                    <a:cubicBezTo>
                      <a:pt x="10" y="3"/>
                      <a:pt x="10" y="5"/>
                      <a:pt x="9" y="5"/>
                    </a:cubicBezTo>
                    <a:cubicBezTo>
                      <a:pt x="9" y="6"/>
                      <a:pt x="9" y="6"/>
                      <a:pt x="9" y="7"/>
                    </a:cubicBezTo>
                    <a:cubicBezTo>
                      <a:pt x="9" y="7"/>
                      <a:pt x="8" y="7"/>
                      <a:pt x="8" y="8"/>
                    </a:cubicBezTo>
                    <a:cubicBezTo>
                      <a:pt x="8" y="8"/>
                      <a:pt x="8" y="9"/>
                      <a:pt x="8" y="9"/>
                    </a:cubicBezTo>
                    <a:cubicBezTo>
                      <a:pt x="9" y="9"/>
                      <a:pt x="8" y="8"/>
                      <a:pt x="9" y="9"/>
                    </a:cubicBezTo>
                    <a:cubicBezTo>
                      <a:pt x="9" y="9"/>
                      <a:pt x="9" y="10"/>
                      <a:pt x="9" y="10"/>
                    </a:cubicBezTo>
                    <a:cubicBezTo>
                      <a:pt x="8" y="9"/>
                      <a:pt x="8" y="10"/>
                      <a:pt x="8" y="10"/>
                    </a:cubicBezTo>
                    <a:cubicBezTo>
                      <a:pt x="8" y="10"/>
                      <a:pt x="8" y="10"/>
                      <a:pt x="8" y="10"/>
                    </a:cubicBezTo>
                    <a:cubicBezTo>
                      <a:pt x="8" y="11"/>
                      <a:pt x="8" y="11"/>
                      <a:pt x="8" y="11"/>
                    </a:cubicBezTo>
                    <a:cubicBezTo>
                      <a:pt x="8" y="11"/>
                      <a:pt x="6" y="11"/>
                      <a:pt x="6" y="11"/>
                    </a:cubicBezTo>
                    <a:cubicBezTo>
                      <a:pt x="5" y="11"/>
                      <a:pt x="5" y="11"/>
                      <a:pt x="5" y="11"/>
                    </a:cubicBezTo>
                    <a:cubicBezTo>
                      <a:pt x="4" y="11"/>
                      <a:pt x="4" y="12"/>
                      <a:pt x="4" y="12"/>
                    </a:cubicBezTo>
                    <a:cubicBezTo>
                      <a:pt x="3" y="12"/>
                      <a:pt x="3" y="12"/>
                      <a:pt x="3" y="12"/>
                    </a:cubicBezTo>
                    <a:cubicBezTo>
                      <a:pt x="2" y="13"/>
                      <a:pt x="2" y="13"/>
                      <a:pt x="2" y="13"/>
                    </a:cubicBezTo>
                    <a:cubicBezTo>
                      <a:pt x="2" y="14"/>
                      <a:pt x="3" y="14"/>
                      <a:pt x="3" y="15"/>
                    </a:cubicBezTo>
                    <a:cubicBezTo>
                      <a:pt x="3" y="16"/>
                      <a:pt x="2" y="17"/>
                      <a:pt x="2" y="18"/>
                    </a:cubicBezTo>
                    <a:cubicBezTo>
                      <a:pt x="1" y="18"/>
                      <a:pt x="2" y="19"/>
                      <a:pt x="1" y="19"/>
                    </a:cubicBezTo>
                    <a:cubicBezTo>
                      <a:pt x="1" y="20"/>
                      <a:pt x="1" y="20"/>
                      <a:pt x="1" y="20"/>
                    </a:cubicBezTo>
                    <a:cubicBezTo>
                      <a:pt x="0" y="22"/>
                      <a:pt x="2" y="23"/>
                      <a:pt x="2" y="25"/>
                    </a:cubicBezTo>
                    <a:cubicBezTo>
                      <a:pt x="3" y="26"/>
                      <a:pt x="3" y="26"/>
                      <a:pt x="4" y="27"/>
                    </a:cubicBezTo>
                    <a:cubicBezTo>
                      <a:pt x="4" y="28"/>
                      <a:pt x="4" y="28"/>
                      <a:pt x="4" y="29"/>
                    </a:cubicBezTo>
                    <a:cubicBezTo>
                      <a:pt x="4" y="29"/>
                      <a:pt x="5" y="29"/>
                      <a:pt x="5" y="30"/>
                    </a:cubicBezTo>
                    <a:cubicBezTo>
                      <a:pt x="5" y="30"/>
                      <a:pt x="6" y="30"/>
                      <a:pt x="6" y="30"/>
                    </a:cubicBezTo>
                    <a:cubicBezTo>
                      <a:pt x="6" y="30"/>
                      <a:pt x="6" y="29"/>
                      <a:pt x="6" y="29"/>
                    </a:cubicBezTo>
                    <a:cubicBezTo>
                      <a:pt x="7" y="29"/>
                      <a:pt x="7" y="29"/>
                      <a:pt x="7" y="29"/>
                    </a:cubicBezTo>
                    <a:cubicBezTo>
                      <a:pt x="8" y="29"/>
                      <a:pt x="8" y="29"/>
                      <a:pt x="8" y="30"/>
                    </a:cubicBezTo>
                    <a:cubicBezTo>
                      <a:pt x="8" y="30"/>
                      <a:pt x="8" y="31"/>
                      <a:pt x="8" y="31"/>
                    </a:cubicBezTo>
                    <a:cubicBezTo>
                      <a:pt x="8" y="32"/>
                      <a:pt x="8" y="32"/>
                      <a:pt x="8" y="33"/>
                    </a:cubicBezTo>
                    <a:cubicBezTo>
                      <a:pt x="8" y="34"/>
                      <a:pt x="8" y="35"/>
                      <a:pt x="9" y="35"/>
                    </a:cubicBezTo>
                    <a:cubicBezTo>
                      <a:pt x="10" y="36"/>
                      <a:pt x="9" y="37"/>
                      <a:pt x="10" y="37"/>
                    </a:cubicBezTo>
                    <a:cubicBezTo>
                      <a:pt x="10" y="37"/>
                      <a:pt x="10" y="38"/>
                      <a:pt x="10" y="38"/>
                    </a:cubicBezTo>
                    <a:cubicBezTo>
                      <a:pt x="10" y="38"/>
                      <a:pt x="10" y="39"/>
                      <a:pt x="11" y="39"/>
                    </a:cubicBezTo>
                    <a:cubicBezTo>
                      <a:pt x="11" y="39"/>
                      <a:pt x="11" y="39"/>
                      <a:pt x="11" y="39"/>
                    </a:cubicBezTo>
                    <a:cubicBezTo>
                      <a:pt x="11" y="40"/>
                      <a:pt x="11" y="40"/>
                      <a:pt x="11" y="40"/>
                    </a:cubicBezTo>
                    <a:cubicBezTo>
                      <a:pt x="11" y="41"/>
                      <a:pt x="11" y="41"/>
                      <a:pt x="12" y="41"/>
                    </a:cubicBezTo>
                    <a:cubicBezTo>
                      <a:pt x="12" y="42"/>
                      <a:pt x="12" y="42"/>
                      <a:pt x="13" y="43"/>
                    </a:cubicBezTo>
                    <a:cubicBezTo>
                      <a:pt x="13" y="44"/>
                      <a:pt x="14" y="44"/>
                      <a:pt x="14" y="44"/>
                    </a:cubicBezTo>
                    <a:cubicBezTo>
                      <a:pt x="15" y="44"/>
                      <a:pt x="15" y="45"/>
                      <a:pt x="16" y="45"/>
                    </a:cubicBezTo>
                    <a:cubicBezTo>
                      <a:pt x="16" y="45"/>
                      <a:pt x="16" y="45"/>
                      <a:pt x="17" y="45"/>
                    </a:cubicBezTo>
                    <a:cubicBezTo>
                      <a:pt x="17" y="45"/>
                      <a:pt x="17" y="45"/>
                      <a:pt x="18" y="46"/>
                    </a:cubicBezTo>
                    <a:cubicBezTo>
                      <a:pt x="18" y="46"/>
                      <a:pt x="19" y="46"/>
                      <a:pt x="20" y="46"/>
                    </a:cubicBezTo>
                    <a:cubicBezTo>
                      <a:pt x="21" y="46"/>
                      <a:pt x="21" y="45"/>
                      <a:pt x="21" y="44"/>
                    </a:cubicBezTo>
                    <a:cubicBezTo>
                      <a:pt x="21" y="44"/>
                      <a:pt x="21" y="43"/>
                      <a:pt x="20" y="43"/>
                    </a:cubicBezTo>
                    <a:cubicBezTo>
                      <a:pt x="20" y="43"/>
                      <a:pt x="20" y="43"/>
                      <a:pt x="20" y="42"/>
                    </a:cubicBezTo>
                    <a:cubicBezTo>
                      <a:pt x="20" y="42"/>
                      <a:pt x="19" y="41"/>
                      <a:pt x="19" y="41"/>
                    </a:cubicBezTo>
                    <a:cubicBezTo>
                      <a:pt x="18" y="42"/>
                      <a:pt x="19" y="41"/>
                      <a:pt x="19" y="41"/>
                    </a:cubicBezTo>
                    <a:cubicBezTo>
                      <a:pt x="19" y="40"/>
                      <a:pt x="19" y="41"/>
                      <a:pt x="20" y="40"/>
                    </a:cubicBezTo>
                    <a:cubicBezTo>
                      <a:pt x="20" y="40"/>
                      <a:pt x="20" y="40"/>
                      <a:pt x="20" y="40"/>
                    </a:cubicBezTo>
                    <a:cubicBezTo>
                      <a:pt x="20" y="39"/>
                      <a:pt x="20" y="38"/>
                      <a:pt x="21" y="38"/>
                    </a:cubicBezTo>
                    <a:cubicBezTo>
                      <a:pt x="21" y="38"/>
                      <a:pt x="21" y="39"/>
                      <a:pt x="22" y="39"/>
                    </a:cubicBezTo>
                    <a:cubicBezTo>
                      <a:pt x="22" y="40"/>
                      <a:pt x="23" y="40"/>
                      <a:pt x="24" y="40"/>
                    </a:cubicBezTo>
                    <a:cubicBezTo>
                      <a:pt x="25" y="39"/>
                      <a:pt x="25" y="40"/>
                      <a:pt x="26" y="40"/>
                    </a:cubicBezTo>
                    <a:cubicBezTo>
                      <a:pt x="26" y="39"/>
                      <a:pt x="26" y="39"/>
                      <a:pt x="27" y="39"/>
                    </a:cubicBezTo>
                    <a:cubicBezTo>
                      <a:pt x="27" y="38"/>
                      <a:pt x="27" y="39"/>
                      <a:pt x="28" y="39"/>
                    </a:cubicBezTo>
                    <a:cubicBezTo>
                      <a:pt x="28" y="38"/>
                      <a:pt x="28" y="38"/>
                      <a:pt x="29" y="38"/>
                    </a:cubicBezTo>
                    <a:cubicBezTo>
                      <a:pt x="29" y="38"/>
                      <a:pt x="29" y="38"/>
                      <a:pt x="29" y="38"/>
                    </a:cubicBezTo>
                    <a:cubicBezTo>
                      <a:pt x="29" y="38"/>
                      <a:pt x="30" y="38"/>
                      <a:pt x="30" y="38"/>
                    </a:cubicBezTo>
                    <a:cubicBezTo>
                      <a:pt x="30" y="37"/>
                      <a:pt x="30" y="38"/>
                      <a:pt x="30" y="39"/>
                    </a:cubicBezTo>
                    <a:cubicBezTo>
                      <a:pt x="30" y="39"/>
                      <a:pt x="31" y="39"/>
                      <a:pt x="31" y="39"/>
                    </a:cubicBezTo>
                    <a:cubicBezTo>
                      <a:pt x="32" y="40"/>
                      <a:pt x="32" y="39"/>
                      <a:pt x="33" y="39"/>
                    </a:cubicBezTo>
                    <a:cubicBezTo>
                      <a:pt x="33" y="40"/>
                      <a:pt x="32" y="40"/>
                      <a:pt x="33" y="41"/>
                    </a:cubicBezTo>
                    <a:cubicBezTo>
                      <a:pt x="33" y="41"/>
                      <a:pt x="34" y="40"/>
                      <a:pt x="34" y="40"/>
                    </a:cubicBezTo>
                    <a:cubicBezTo>
                      <a:pt x="35" y="41"/>
                      <a:pt x="34" y="39"/>
                      <a:pt x="35" y="40"/>
                    </a:cubicBezTo>
                    <a:cubicBezTo>
                      <a:pt x="36" y="40"/>
                      <a:pt x="36" y="39"/>
                      <a:pt x="36" y="38"/>
                    </a:cubicBezTo>
                    <a:cubicBezTo>
                      <a:pt x="36" y="37"/>
                      <a:pt x="37" y="37"/>
                      <a:pt x="37" y="36"/>
                    </a:cubicBezTo>
                    <a:cubicBezTo>
                      <a:pt x="38" y="35"/>
                      <a:pt x="38" y="35"/>
                      <a:pt x="38" y="34"/>
                    </a:cubicBezTo>
                    <a:cubicBezTo>
                      <a:pt x="38" y="34"/>
                      <a:pt x="38" y="32"/>
                      <a:pt x="38" y="32"/>
                    </a:cubicBezTo>
                    <a:cubicBezTo>
                      <a:pt x="38" y="31"/>
                      <a:pt x="39" y="30"/>
                      <a:pt x="39" y="29"/>
                    </a:cubicBezTo>
                    <a:cubicBezTo>
                      <a:pt x="40" y="28"/>
                      <a:pt x="40" y="28"/>
                      <a:pt x="40" y="27"/>
                    </a:cubicBezTo>
                    <a:cubicBezTo>
                      <a:pt x="40" y="26"/>
                      <a:pt x="39" y="26"/>
                      <a:pt x="39" y="26"/>
                    </a:cubicBezTo>
                    <a:cubicBezTo>
                      <a:pt x="39" y="26"/>
                      <a:pt x="39" y="25"/>
                      <a:pt x="39" y="25"/>
                    </a:cubicBezTo>
                    <a:cubicBezTo>
                      <a:pt x="38" y="24"/>
                      <a:pt x="38" y="24"/>
                      <a:pt x="38" y="24"/>
                    </a:cubicBezTo>
                    <a:cubicBezTo>
                      <a:pt x="37" y="23"/>
                      <a:pt x="37" y="23"/>
                      <a:pt x="37" y="23"/>
                    </a:cubicBezTo>
                    <a:cubicBezTo>
                      <a:pt x="37" y="22"/>
                      <a:pt x="36" y="22"/>
                      <a:pt x="36" y="21"/>
                    </a:cubicBezTo>
                    <a:cubicBezTo>
                      <a:pt x="37" y="21"/>
                      <a:pt x="37" y="21"/>
                      <a:pt x="36" y="20"/>
                    </a:cubicBezTo>
                    <a:cubicBezTo>
                      <a:pt x="36" y="20"/>
                      <a:pt x="36" y="20"/>
                      <a:pt x="36" y="19"/>
                    </a:cubicBezTo>
                    <a:cubicBezTo>
                      <a:pt x="36" y="19"/>
                      <a:pt x="36" y="18"/>
                      <a:pt x="36" y="18"/>
                    </a:cubicBezTo>
                    <a:cubicBezTo>
                      <a:pt x="35" y="17"/>
                      <a:pt x="36" y="16"/>
                      <a:pt x="36" y="14"/>
                    </a:cubicBezTo>
                    <a:cubicBezTo>
                      <a:pt x="36" y="14"/>
                      <a:pt x="35" y="14"/>
                      <a:pt x="35" y="13"/>
                    </a:cubicBezTo>
                    <a:cubicBezTo>
                      <a:pt x="35" y="12"/>
                      <a:pt x="35" y="12"/>
                      <a:pt x="36" y="11"/>
                    </a:cubicBezTo>
                    <a:cubicBezTo>
                      <a:pt x="36" y="11"/>
                      <a:pt x="36" y="10"/>
                      <a:pt x="37" y="1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4" name="Sudan">
                <a:extLst>
                  <a:ext uri="{FF2B5EF4-FFF2-40B4-BE49-F238E27FC236}">
                    <a16:creationId xmlns:a16="http://schemas.microsoft.com/office/drawing/2014/main" id="{0024AE15-7F64-71F9-DC74-C5C755441AB5}"/>
                  </a:ext>
                </a:extLst>
              </p:cNvPr>
              <p:cNvSpPr>
                <a:spLocks noChangeAspect="1"/>
              </p:cNvSpPr>
              <p:nvPr/>
            </p:nvSpPr>
            <p:spPr bwMode="auto">
              <a:xfrm>
                <a:off x="8309251" y="4430142"/>
                <a:ext cx="324086" cy="337350"/>
              </a:xfrm>
              <a:custGeom>
                <a:avLst/>
                <a:gdLst>
                  <a:gd name="connsiteX0" fmla="*/ 4441673 w 4466629"/>
                  <a:gd name="connsiteY0" fmla="*/ 1544540 h 4473688"/>
                  <a:gd name="connsiteX1" fmla="*/ 4453518 w 4466629"/>
                  <a:gd name="connsiteY1" fmla="*/ 1548928 h 4473688"/>
                  <a:gd name="connsiteX2" fmla="*/ 4452992 w 4466629"/>
                  <a:gd name="connsiteY2" fmla="*/ 1552781 h 4473688"/>
                  <a:gd name="connsiteX3" fmla="*/ 4385521 w 4466629"/>
                  <a:gd name="connsiteY3" fmla="*/ 1488375 h 4473688"/>
                  <a:gd name="connsiteX4" fmla="*/ 4357445 w 4466629"/>
                  <a:gd name="connsiteY4" fmla="*/ 1516457 h 4473688"/>
                  <a:gd name="connsiteX5" fmla="*/ 4385521 w 4466629"/>
                  <a:gd name="connsiteY5" fmla="*/ 1488375 h 4473688"/>
                  <a:gd name="connsiteX6" fmla="*/ 4068654 w 4466629"/>
                  <a:gd name="connsiteY6" fmla="*/ 626622 h 4473688"/>
                  <a:gd name="connsiteX7" fmla="*/ 4073174 w 4466629"/>
                  <a:gd name="connsiteY7" fmla="*/ 631857 h 4473688"/>
                  <a:gd name="connsiteX8" fmla="*/ 4076684 w 4466629"/>
                  <a:gd name="connsiteY8" fmla="*/ 645899 h 4473688"/>
                  <a:gd name="connsiteX9" fmla="*/ 4048607 w 4466629"/>
                  <a:gd name="connsiteY9" fmla="*/ 617816 h 4473688"/>
                  <a:gd name="connsiteX10" fmla="*/ 4076684 w 4466629"/>
                  <a:gd name="connsiteY10" fmla="*/ 645899 h 4473688"/>
                  <a:gd name="connsiteX11" fmla="*/ 4048607 w 4466629"/>
                  <a:gd name="connsiteY11" fmla="*/ 617816 h 4473688"/>
                  <a:gd name="connsiteX12" fmla="*/ 4048607 w 4466629"/>
                  <a:gd name="connsiteY12" fmla="*/ 603774 h 4473688"/>
                  <a:gd name="connsiteX13" fmla="*/ 4048607 w 4466629"/>
                  <a:gd name="connsiteY13" fmla="*/ 603775 h 4473688"/>
                  <a:gd name="connsiteX14" fmla="*/ 4067910 w 4466629"/>
                  <a:gd name="connsiteY14" fmla="*/ 624837 h 4473688"/>
                  <a:gd name="connsiteX15" fmla="*/ 4068654 w 4466629"/>
                  <a:gd name="connsiteY15" fmla="*/ 626622 h 4473688"/>
                  <a:gd name="connsiteX16" fmla="*/ 4064839 w 4466629"/>
                  <a:gd name="connsiteY16" fmla="*/ 622204 h 4473688"/>
                  <a:gd name="connsiteX17" fmla="*/ 4048607 w 4466629"/>
                  <a:gd name="connsiteY17" fmla="*/ 617816 h 4473688"/>
                  <a:gd name="connsiteX18" fmla="*/ 4048607 w 4466629"/>
                  <a:gd name="connsiteY18" fmla="*/ 589733 h 4473688"/>
                  <a:gd name="connsiteX19" fmla="*/ 4048607 w 4466629"/>
                  <a:gd name="connsiteY19" fmla="*/ 601581 h 4473688"/>
                  <a:gd name="connsiteX20" fmla="*/ 4048607 w 4466629"/>
                  <a:gd name="connsiteY20" fmla="*/ 603774 h 4473688"/>
                  <a:gd name="connsiteX21" fmla="*/ 4036050 w 4466629"/>
                  <a:gd name="connsiteY21" fmla="*/ 590073 h 4473688"/>
                  <a:gd name="connsiteX22" fmla="*/ 3599390 w 4466629"/>
                  <a:gd name="connsiteY22" fmla="*/ 0 h 4473688"/>
                  <a:gd name="connsiteX23" fmla="*/ 3655543 w 4466629"/>
                  <a:gd name="connsiteY23" fmla="*/ 84248 h 4473688"/>
                  <a:gd name="connsiteX24" fmla="*/ 3655543 w 4466629"/>
                  <a:gd name="connsiteY24" fmla="*/ 56165 h 4473688"/>
                  <a:gd name="connsiteX25" fmla="*/ 3683619 w 4466629"/>
                  <a:gd name="connsiteY25" fmla="*/ 112330 h 4473688"/>
                  <a:gd name="connsiteX26" fmla="*/ 3711695 w 4466629"/>
                  <a:gd name="connsiteY26" fmla="*/ 140413 h 4473688"/>
                  <a:gd name="connsiteX27" fmla="*/ 3795923 w 4466629"/>
                  <a:gd name="connsiteY27" fmla="*/ 168495 h 4473688"/>
                  <a:gd name="connsiteX28" fmla="*/ 3823999 w 4466629"/>
                  <a:gd name="connsiteY28" fmla="*/ 196578 h 4473688"/>
                  <a:gd name="connsiteX29" fmla="*/ 3852075 w 4466629"/>
                  <a:gd name="connsiteY29" fmla="*/ 252743 h 4473688"/>
                  <a:gd name="connsiteX30" fmla="*/ 3908227 w 4466629"/>
                  <a:gd name="connsiteY30" fmla="*/ 280826 h 4473688"/>
                  <a:gd name="connsiteX31" fmla="*/ 3964379 w 4466629"/>
                  <a:gd name="connsiteY31" fmla="*/ 336991 h 4473688"/>
                  <a:gd name="connsiteX32" fmla="*/ 3964379 w 4466629"/>
                  <a:gd name="connsiteY32" fmla="*/ 393156 h 4473688"/>
                  <a:gd name="connsiteX33" fmla="*/ 3964379 w 4466629"/>
                  <a:gd name="connsiteY33" fmla="*/ 421238 h 4473688"/>
                  <a:gd name="connsiteX34" fmla="*/ 4020531 w 4466629"/>
                  <a:gd name="connsiteY34" fmla="*/ 561651 h 4473688"/>
                  <a:gd name="connsiteX35" fmla="*/ 4029305 w 4466629"/>
                  <a:gd name="connsiteY35" fmla="*/ 582713 h 4473688"/>
                  <a:gd name="connsiteX36" fmla="*/ 4036050 w 4466629"/>
                  <a:gd name="connsiteY36" fmla="*/ 590073 h 4473688"/>
                  <a:gd name="connsiteX37" fmla="*/ 4032376 w 4466629"/>
                  <a:gd name="connsiteY37" fmla="*/ 590172 h 4473688"/>
                  <a:gd name="connsiteX38" fmla="*/ 4020531 w 4466629"/>
                  <a:gd name="connsiteY38" fmla="*/ 617816 h 4473688"/>
                  <a:gd name="connsiteX39" fmla="*/ 4048607 w 4466629"/>
                  <a:gd name="connsiteY39" fmla="*/ 645899 h 4473688"/>
                  <a:gd name="connsiteX40" fmla="*/ 4020531 w 4466629"/>
                  <a:gd name="connsiteY40" fmla="*/ 645899 h 4473688"/>
                  <a:gd name="connsiteX41" fmla="*/ 4048607 w 4466629"/>
                  <a:gd name="connsiteY41" fmla="*/ 673981 h 4473688"/>
                  <a:gd name="connsiteX42" fmla="*/ 4048607 w 4466629"/>
                  <a:gd name="connsiteY42" fmla="*/ 702064 h 4473688"/>
                  <a:gd name="connsiteX43" fmla="*/ 4076684 w 4466629"/>
                  <a:gd name="connsiteY43" fmla="*/ 786311 h 4473688"/>
                  <a:gd name="connsiteX44" fmla="*/ 4048607 w 4466629"/>
                  <a:gd name="connsiteY44" fmla="*/ 842476 h 4473688"/>
                  <a:gd name="connsiteX45" fmla="*/ 4076684 w 4466629"/>
                  <a:gd name="connsiteY45" fmla="*/ 898641 h 4473688"/>
                  <a:gd name="connsiteX46" fmla="*/ 4076684 w 4466629"/>
                  <a:gd name="connsiteY46" fmla="*/ 954807 h 4473688"/>
                  <a:gd name="connsiteX47" fmla="*/ 4076684 w 4466629"/>
                  <a:gd name="connsiteY47" fmla="*/ 1039054 h 4473688"/>
                  <a:gd name="connsiteX48" fmla="*/ 4104760 w 4466629"/>
                  <a:gd name="connsiteY48" fmla="*/ 1123302 h 4473688"/>
                  <a:gd name="connsiteX49" fmla="*/ 4132836 w 4466629"/>
                  <a:gd name="connsiteY49" fmla="*/ 1235632 h 4473688"/>
                  <a:gd name="connsiteX50" fmla="*/ 4132836 w 4466629"/>
                  <a:gd name="connsiteY50" fmla="*/ 1263714 h 4473688"/>
                  <a:gd name="connsiteX51" fmla="*/ 4132836 w 4466629"/>
                  <a:gd name="connsiteY51" fmla="*/ 1319880 h 4473688"/>
                  <a:gd name="connsiteX52" fmla="*/ 4160912 w 4466629"/>
                  <a:gd name="connsiteY52" fmla="*/ 1347962 h 4473688"/>
                  <a:gd name="connsiteX53" fmla="*/ 4217064 w 4466629"/>
                  <a:gd name="connsiteY53" fmla="*/ 1376045 h 4473688"/>
                  <a:gd name="connsiteX54" fmla="*/ 4245140 w 4466629"/>
                  <a:gd name="connsiteY54" fmla="*/ 1404127 h 4473688"/>
                  <a:gd name="connsiteX55" fmla="*/ 4245140 w 4466629"/>
                  <a:gd name="connsiteY55" fmla="*/ 1376045 h 4473688"/>
                  <a:gd name="connsiteX56" fmla="*/ 4301293 w 4466629"/>
                  <a:gd name="connsiteY56" fmla="*/ 1432210 h 4473688"/>
                  <a:gd name="connsiteX57" fmla="*/ 4329369 w 4466629"/>
                  <a:gd name="connsiteY57" fmla="*/ 1460292 h 4473688"/>
                  <a:gd name="connsiteX58" fmla="*/ 4357445 w 4466629"/>
                  <a:gd name="connsiteY58" fmla="*/ 1516457 h 4473688"/>
                  <a:gd name="connsiteX59" fmla="*/ 4413597 w 4466629"/>
                  <a:gd name="connsiteY59" fmla="*/ 1516457 h 4473688"/>
                  <a:gd name="connsiteX60" fmla="*/ 4441673 w 4466629"/>
                  <a:gd name="connsiteY60" fmla="*/ 1544540 h 4473688"/>
                  <a:gd name="connsiteX61" fmla="*/ 4441673 w 4466629"/>
                  <a:gd name="connsiteY61" fmla="*/ 1572623 h 4473688"/>
                  <a:gd name="connsiteX62" fmla="*/ 4452202 w 4466629"/>
                  <a:gd name="connsiteY62" fmla="*/ 1558581 h 4473688"/>
                  <a:gd name="connsiteX63" fmla="*/ 4452992 w 4466629"/>
                  <a:gd name="connsiteY63" fmla="*/ 1552781 h 4473688"/>
                  <a:gd name="connsiteX64" fmla="*/ 4457795 w 4466629"/>
                  <a:gd name="connsiteY64" fmla="*/ 1556278 h 4473688"/>
                  <a:gd name="connsiteX65" fmla="*/ 4441673 w 4466629"/>
                  <a:gd name="connsiteY65" fmla="*/ 1656870 h 4473688"/>
                  <a:gd name="connsiteX66" fmla="*/ 4413597 w 4466629"/>
                  <a:gd name="connsiteY66" fmla="*/ 1684953 h 4473688"/>
                  <a:gd name="connsiteX67" fmla="*/ 4385521 w 4466629"/>
                  <a:gd name="connsiteY67" fmla="*/ 1713035 h 4473688"/>
                  <a:gd name="connsiteX68" fmla="*/ 4385521 w 4466629"/>
                  <a:gd name="connsiteY68" fmla="*/ 1741118 h 4473688"/>
                  <a:gd name="connsiteX69" fmla="*/ 4357445 w 4466629"/>
                  <a:gd name="connsiteY69" fmla="*/ 1713035 h 4473688"/>
                  <a:gd name="connsiteX70" fmla="*/ 4329369 w 4466629"/>
                  <a:gd name="connsiteY70" fmla="*/ 1741118 h 4473688"/>
                  <a:gd name="connsiteX71" fmla="*/ 4301293 w 4466629"/>
                  <a:gd name="connsiteY71" fmla="*/ 1741118 h 4473688"/>
                  <a:gd name="connsiteX72" fmla="*/ 4273217 w 4466629"/>
                  <a:gd name="connsiteY72" fmla="*/ 1741118 h 4473688"/>
                  <a:gd name="connsiteX73" fmla="*/ 4217064 w 4466629"/>
                  <a:gd name="connsiteY73" fmla="*/ 1769200 h 4473688"/>
                  <a:gd name="connsiteX74" fmla="*/ 4188988 w 4466629"/>
                  <a:gd name="connsiteY74" fmla="*/ 1797283 h 4473688"/>
                  <a:gd name="connsiteX75" fmla="*/ 4188988 w 4466629"/>
                  <a:gd name="connsiteY75" fmla="*/ 1825365 h 4473688"/>
                  <a:gd name="connsiteX76" fmla="*/ 4160912 w 4466629"/>
                  <a:gd name="connsiteY76" fmla="*/ 1881530 h 4473688"/>
                  <a:gd name="connsiteX77" fmla="*/ 4132836 w 4466629"/>
                  <a:gd name="connsiteY77" fmla="*/ 1881530 h 4473688"/>
                  <a:gd name="connsiteX78" fmla="*/ 4104760 w 4466629"/>
                  <a:gd name="connsiteY78" fmla="*/ 1881530 h 4473688"/>
                  <a:gd name="connsiteX79" fmla="*/ 4048607 w 4466629"/>
                  <a:gd name="connsiteY79" fmla="*/ 1881530 h 4473688"/>
                  <a:gd name="connsiteX80" fmla="*/ 4048607 w 4466629"/>
                  <a:gd name="connsiteY80" fmla="*/ 1909613 h 4473688"/>
                  <a:gd name="connsiteX81" fmla="*/ 4048607 w 4466629"/>
                  <a:gd name="connsiteY81" fmla="*/ 1937695 h 4473688"/>
                  <a:gd name="connsiteX82" fmla="*/ 4048607 w 4466629"/>
                  <a:gd name="connsiteY82" fmla="*/ 1993861 h 4473688"/>
                  <a:gd name="connsiteX83" fmla="*/ 4048607 w 4466629"/>
                  <a:gd name="connsiteY83" fmla="*/ 2050026 h 4473688"/>
                  <a:gd name="connsiteX84" fmla="*/ 4048607 w 4466629"/>
                  <a:gd name="connsiteY84" fmla="*/ 2134273 h 4473688"/>
                  <a:gd name="connsiteX85" fmla="*/ 3992455 w 4466629"/>
                  <a:gd name="connsiteY85" fmla="*/ 2274686 h 4473688"/>
                  <a:gd name="connsiteX86" fmla="*/ 3964379 w 4466629"/>
                  <a:gd name="connsiteY86" fmla="*/ 2330851 h 4473688"/>
                  <a:gd name="connsiteX87" fmla="*/ 3964379 w 4466629"/>
                  <a:gd name="connsiteY87" fmla="*/ 2358934 h 4473688"/>
                  <a:gd name="connsiteX88" fmla="*/ 3964379 w 4466629"/>
                  <a:gd name="connsiteY88" fmla="*/ 2387016 h 4473688"/>
                  <a:gd name="connsiteX89" fmla="*/ 3936303 w 4466629"/>
                  <a:gd name="connsiteY89" fmla="*/ 2443181 h 4473688"/>
                  <a:gd name="connsiteX90" fmla="*/ 3936303 w 4466629"/>
                  <a:gd name="connsiteY90" fmla="*/ 2527429 h 4473688"/>
                  <a:gd name="connsiteX91" fmla="*/ 3936303 w 4466629"/>
                  <a:gd name="connsiteY91" fmla="*/ 2667842 h 4473688"/>
                  <a:gd name="connsiteX92" fmla="*/ 3964379 w 4466629"/>
                  <a:gd name="connsiteY92" fmla="*/ 2752089 h 4473688"/>
                  <a:gd name="connsiteX93" fmla="*/ 3936303 w 4466629"/>
                  <a:gd name="connsiteY93" fmla="*/ 2836337 h 4473688"/>
                  <a:gd name="connsiteX94" fmla="*/ 3936303 w 4466629"/>
                  <a:gd name="connsiteY94" fmla="*/ 2892502 h 4473688"/>
                  <a:gd name="connsiteX95" fmla="*/ 3908227 w 4466629"/>
                  <a:gd name="connsiteY95" fmla="*/ 2948667 h 4473688"/>
                  <a:gd name="connsiteX96" fmla="*/ 3880151 w 4466629"/>
                  <a:gd name="connsiteY96" fmla="*/ 3032915 h 4473688"/>
                  <a:gd name="connsiteX97" fmla="*/ 3880151 w 4466629"/>
                  <a:gd name="connsiteY97" fmla="*/ 3117162 h 4473688"/>
                  <a:gd name="connsiteX98" fmla="*/ 3852075 w 4466629"/>
                  <a:gd name="connsiteY98" fmla="*/ 3173327 h 4473688"/>
                  <a:gd name="connsiteX99" fmla="*/ 3880151 w 4466629"/>
                  <a:gd name="connsiteY99" fmla="*/ 3201410 h 4473688"/>
                  <a:gd name="connsiteX100" fmla="*/ 3852075 w 4466629"/>
                  <a:gd name="connsiteY100" fmla="*/ 3229493 h 4473688"/>
                  <a:gd name="connsiteX101" fmla="*/ 3852075 w 4466629"/>
                  <a:gd name="connsiteY101" fmla="*/ 3201410 h 4473688"/>
                  <a:gd name="connsiteX102" fmla="*/ 3795923 w 4466629"/>
                  <a:gd name="connsiteY102" fmla="*/ 3229493 h 4473688"/>
                  <a:gd name="connsiteX103" fmla="*/ 3739771 w 4466629"/>
                  <a:gd name="connsiteY103" fmla="*/ 3229493 h 4473688"/>
                  <a:gd name="connsiteX104" fmla="*/ 3739771 w 4466629"/>
                  <a:gd name="connsiteY104" fmla="*/ 3257575 h 4473688"/>
                  <a:gd name="connsiteX105" fmla="*/ 3683619 w 4466629"/>
                  <a:gd name="connsiteY105" fmla="*/ 3369905 h 4473688"/>
                  <a:gd name="connsiteX106" fmla="*/ 3655543 w 4466629"/>
                  <a:gd name="connsiteY106" fmla="*/ 3426070 h 4473688"/>
                  <a:gd name="connsiteX107" fmla="*/ 3599390 w 4466629"/>
                  <a:gd name="connsiteY107" fmla="*/ 3482235 h 4473688"/>
                  <a:gd name="connsiteX108" fmla="*/ 3599390 w 4466629"/>
                  <a:gd name="connsiteY108" fmla="*/ 3594565 h 4473688"/>
                  <a:gd name="connsiteX109" fmla="*/ 3571314 w 4466629"/>
                  <a:gd name="connsiteY109" fmla="*/ 3650731 h 4473688"/>
                  <a:gd name="connsiteX110" fmla="*/ 3571314 w 4466629"/>
                  <a:gd name="connsiteY110" fmla="*/ 3678813 h 4473688"/>
                  <a:gd name="connsiteX111" fmla="*/ 3543238 w 4466629"/>
                  <a:gd name="connsiteY111" fmla="*/ 3763061 h 4473688"/>
                  <a:gd name="connsiteX112" fmla="*/ 3543238 w 4466629"/>
                  <a:gd name="connsiteY112" fmla="*/ 3791143 h 4473688"/>
                  <a:gd name="connsiteX113" fmla="*/ 3515162 w 4466629"/>
                  <a:gd name="connsiteY113" fmla="*/ 3819226 h 4473688"/>
                  <a:gd name="connsiteX114" fmla="*/ 3487086 w 4466629"/>
                  <a:gd name="connsiteY114" fmla="*/ 3791143 h 4473688"/>
                  <a:gd name="connsiteX115" fmla="*/ 3430934 w 4466629"/>
                  <a:gd name="connsiteY115" fmla="*/ 3791143 h 4473688"/>
                  <a:gd name="connsiteX116" fmla="*/ 3402858 w 4466629"/>
                  <a:gd name="connsiteY116" fmla="*/ 3847308 h 4473688"/>
                  <a:gd name="connsiteX117" fmla="*/ 3374782 w 4466629"/>
                  <a:gd name="connsiteY117" fmla="*/ 3875391 h 4473688"/>
                  <a:gd name="connsiteX118" fmla="*/ 3402858 w 4466629"/>
                  <a:gd name="connsiteY118" fmla="*/ 3987721 h 4473688"/>
                  <a:gd name="connsiteX119" fmla="*/ 3374782 w 4466629"/>
                  <a:gd name="connsiteY119" fmla="*/ 4043886 h 4473688"/>
                  <a:gd name="connsiteX120" fmla="*/ 3323455 w 4466629"/>
                  <a:gd name="connsiteY120" fmla="*/ 4193952 h 4473688"/>
                  <a:gd name="connsiteX121" fmla="*/ 3318780 w 4466629"/>
                  <a:gd name="connsiteY121" fmla="*/ 4239010 h 4473688"/>
                  <a:gd name="connsiteX122" fmla="*/ 3292278 w 4466629"/>
                  <a:gd name="connsiteY122" fmla="*/ 4242907 h 4473688"/>
                  <a:gd name="connsiteX123" fmla="*/ 3287515 w 4466629"/>
                  <a:gd name="connsiteY123" fmla="*/ 4184170 h 4473688"/>
                  <a:gd name="connsiteX124" fmla="*/ 3325615 w 4466629"/>
                  <a:gd name="connsiteY124" fmla="*/ 4127020 h 4473688"/>
                  <a:gd name="connsiteX125" fmla="*/ 3316090 w 4466629"/>
                  <a:gd name="connsiteY125" fmla="*/ 4104795 h 4473688"/>
                  <a:gd name="connsiteX126" fmla="*/ 3314503 w 4466629"/>
                  <a:gd name="connsiteY126" fmla="*/ 4041295 h 4473688"/>
                  <a:gd name="connsiteX127" fmla="*/ 3241478 w 4466629"/>
                  <a:gd name="connsiteY127" fmla="*/ 3973032 h 4473688"/>
                  <a:gd name="connsiteX128" fmla="*/ 3160515 w 4466629"/>
                  <a:gd name="connsiteY128" fmla="*/ 3892070 h 4473688"/>
                  <a:gd name="connsiteX129" fmla="*/ 3125590 w 4466629"/>
                  <a:gd name="connsiteY129" fmla="*/ 3871432 h 4473688"/>
                  <a:gd name="connsiteX130" fmla="*/ 3085903 w 4466629"/>
                  <a:gd name="connsiteY130" fmla="*/ 3852382 h 4473688"/>
                  <a:gd name="connsiteX131" fmla="*/ 3095428 w 4466629"/>
                  <a:gd name="connsiteY131" fmla="*/ 3823807 h 4473688"/>
                  <a:gd name="connsiteX132" fmla="*/ 3073203 w 4466629"/>
                  <a:gd name="connsiteY132" fmla="*/ 3592032 h 4473688"/>
                  <a:gd name="connsiteX133" fmla="*/ 3084315 w 4466629"/>
                  <a:gd name="connsiteY133" fmla="*/ 3531707 h 4473688"/>
                  <a:gd name="connsiteX134" fmla="*/ 3095428 w 4466629"/>
                  <a:gd name="connsiteY134" fmla="*/ 3466620 h 4473688"/>
                  <a:gd name="connsiteX135" fmla="*/ 3103365 w 4466629"/>
                  <a:gd name="connsiteY135" fmla="*/ 3457095 h 4473688"/>
                  <a:gd name="connsiteX136" fmla="*/ 3106540 w 4466629"/>
                  <a:gd name="connsiteY136" fmla="*/ 3395182 h 4473688"/>
                  <a:gd name="connsiteX137" fmla="*/ 2966840 w 4466629"/>
                  <a:gd name="connsiteY137" fmla="*/ 3392007 h 4473688"/>
                  <a:gd name="connsiteX138" fmla="*/ 2979540 w 4466629"/>
                  <a:gd name="connsiteY138" fmla="*/ 3460270 h 4473688"/>
                  <a:gd name="connsiteX139" fmla="*/ 2793803 w 4466629"/>
                  <a:gd name="connsiteY139" fmla="*/ 3460270 h 4473688"/>
                  <a:gd name="connsiteX140" fmla="*/ 2862065 w 4466629"/>
                  <a:gd name="connsiteY140" fmla="*/ 3547582 h 4473688"/>
                  <a:gd name="connsiteX141" fmla="*/ 2871590 w 4466629"/>
                  <a:gd name="connsiteY141" fmla="*/ 3701570 h 4473688"/>
                  <a:gd name="connsiteX142" fmla="*/ 2898578 w 4466629"/>
                  <a:gd name="connsiteY142" fmla="*/ 3753957 h 4473688"/>
                  <a:gd name="connsiteX143" fmla="*/ 2754115 w 4466629"/>
                  <a:gd name="connsiteY143" fmla="*/ 3877782 h 4473688"/>
                  <a:gd name="connsiteX144" fmla="*/ 2728715 w 4466629"/>
                  <a:gd name="connsiteY144" fmla="*/ 3960332 h 4473688"/>
                  <a:gd name="connsiteX145" fmla="*/ 2631878 w 4466629"/>
                  <a:gd name="connsiteY145" fmla="*/ 4060345 h 4473688"/>
                  <a:gd name="connsiteX146" fmla="*/ 2558853 w 4466629"/>
                  <a:gd name="connsiteY146" fmla="*/ 4141307 h 4473688"/>
                  <a:gd name="connsiteX147" fmla="*/ 2503290 w 4466629"/>
                  <a:gd name="connsiteY147" fmla="*/ 4147657 h 4473688"/>
                  <a:gd name="connsiteX148" fmla="*/ 2446140 w 4466629"/>
                  <a:gd name="connsiteY148" fmla="*/ 4157182 h 4473688"/>
                  <a:gd name="connsiteX149" fmla="*/ 2366765 w 4466629"/>
                  <a:gd name="connsiteY149" fmla="*/ 4080982 h 4473688"/>
                  <a:gd name="connsiteX150" fmla="*/ 2230240 w 4466629"/>
                  <a:gd name="connsiteY150" fmla="*/ 3993670 h 4473688"/>
                  <a:gd name="connsiteX151" fmla="*/ 2134990 w 4466629"/>
                  <a:gd name="connsiteY151" fmla="*/ 4047645 h 4473688"/>
                  <a:gd name="connsiteX152" fmla="*/ 2123878 w 4466629"/>
                  <a:gd name="connsiteY152" fmla="*/ 4119082 h 4473688"/>
                  <a:gd name="connsiteX153" fmla="*/ 2084190 w 4466629"/>
                  <a:gd name="connsiteY153" fmla="*/ 4149245 h 4473688"/>
                  <a:gd name="connsiteX154" fmla="*/ 2046090 w 4466629"/>
                  <a:gd name="connsiteY154" fmla="*/ 4161945 h 4473688"/>
                  <a:gd name="connsiteX155" fmla="*/ 2028628 w 4466629"/>
                  <a:gd name="connsiteY155" fmla="*/ 4171470 h 4473688"/>
                  <a:gd name="connsiteX156" fmla="*/ 2020690 w 4466629"/>
                  <a:gd name="connsiteY156" fmla="*/ 4173057 h 4473688"/>
                  <a:gd name="connsiteX157" fmla="*/ 2015928 w 4466629"/>
                  <a:gd name="connsiteY157" fmla="*/ 4176232 h 4473688"/>
                  <a:gd name="connsiteX158" fmla="*/ 2007990 w 4466629"/>
                  <a:gd name="connsiteY158" fmla="*/ 4177820 h 4473688"/>
                  <a:gd name="connsiteX159" fmla="*/ 1996878 w 4466629"/>
                  <a:gd name="connsiteY159" fmla="*/ 4182582 h 4473688"/>
                  <a:gd name="connsiteX160" fmla="*/ 1995290 w 4466629"/>
                  <a:gd name="connsiteY160" fmla="*/ 4187345 h 4473688"/>
                  <a:gd name="connsiteX161" fmla="*/ 1984178 w 4466629"/>
                  <a:gd name="connsiteY161" fmla="*/ 4190520 h 4473688"/>
                  <a:gd name="connsiteX162" fmla="*/ 1966715 w 4466629"/>
                  <a:gd name="connsiteY162" fmla="*/ 4204807 h 4473688"/>
                  <a:gd name="connsiteX163" fmla="*/ 1925440 w 4466629"/>
                  <a:gd name="connsiteY163" fmla="*/ 4246082 h 4473688"/>
                  <a:gd name="connsiteX164" fmla="*/ 1922265 w 4466629"/>
                  <a:gd name="connsiteY164" fmla="*/ 4279420 h 4473688"/>
                  <a:gd name="connsiteX165" fmla="*/ 1709540 w 4466629"/>
                  <a:gd name="connsiteY165" fmla="*/ 4287357 h 4473688"/>
                  <a:gd name="connsiteX166" fmla="*/ 1658740 w 4466629"/>
                  <a:gd name="connsiteY166" fmla="*/ 4204807 h 4473688"/>
                  <a:gd name="connsiteX167" fmla="*/ 1573015 w 4466629"/>
                  <a:gd name="connsiteY167" fmla="*/ 4195282 h 4473688"/>
                  <a:gd name="connsiteX168" fmla="*/ 1492053 w 4466629"/>
                  <a:gd name="connsiteY168" fmla="*/ 4190520 h 4473688"/>
                  <a:gd name="connsiteX169" fmla="*/ 1446015 w 4466629"/>
                  <a:gd name="connsiteY169" fmla="*/ 4190520 h 4473688"/>
                  <a:gd name="connsiteX170" fmla="*/ 1395215 w 4466629"/>
                  <a:gd name="connsiteY170" fmla="*/ 4219095 h 4473688"/>
                  <a:gd name="connsiteX171" fmla="*/ 1347590 w 4466629"/>
                  <a:gd name="connsiteY171" fmla="*/ 4238145 h 4473688"/>
                  <a:gd name="connsiteX172" fmla="*/ 1320603 w 4466629"/>
                  <a:gd name="connsiteY172" fmla="*/ 4238145 h 4473688"/>
                  <a:gd name="connsiteX173" fmla="*/ 1301553 w 4466629"/>
                  <a:gd name="connsiteY173" fmla="*/ 4233382 h 4473688"/>
                  <a:gd name="connsiteX174" fmla="*/ 1274565 w 4466629"/>
                  <a:gd name="connsiteY174" fmla="*/ 4188932 h 4473688"/>
                  <a:gd name="connsiteX175" fmla="*/ 1203128 w 4466629"/>
                  <a:gd name="connsiteY175" fmla="*/ 4100032 h 4473688"/>
                  <a:gd name="connsiteX176" fmla="*/ 1171378 w 4466629"/>
                  <a:gd name="connsiteY176" fmla="*/ 4079395 h 4473688"/>
                  <a:gd name="connsiteX177" fmla="*/ 1157090 w 4466629"/>
                  <a:gd name="connsiteY177" fmla="*/ 4039707 h 4473688"/>
                  <a:gd name="connsiteX178" fmla="*/ 1145978 w 4466629"/>
                  <a:gd name="connsiteY178" fmla="*/ 4022245 h 4473688"/>
                  <a:gd name="connsiteX179" fmla="*/ 1126928 w 4466629"/>
                  <a:gd name="connsiteY179" fmla="*/ 4025420 h 4473688"/>
                  <a:gd name="connsiteX180" fmla="*/ 1134865 w 4466629"/>
                  <a:gd name="connsiteY180" fmla="*/ 3947632 h 4473688"/>
                  <a:gd name="connsiteX181" fmla="*/ 1082478 w 4466629"/>
                  <a:gd name="connsiteY181" fmla="*/ 3952395 h 4473688"/>
                  <a:gd name="connsiteX182" fmla="*/ 1050728 w 4466629"/>
                  <a:gd name="connsiteY182" fmla="*/ 3958745 h 4473688"/>
                  <a:gd name="connsiteX183" fmla="*/ 1012628 w 4466629"/>
                  <a:gd name="connsiteY183" fmla="*/ 3971445 h 4473688"/>
                  <a:gd name="connsiteX184" fmla="*/ 912615 w 4466629"/>
                  <a:gd name="connsiteY184" fmla="*/ 3985732 h 4473688"/>
                  <a:gd name="connsiteX185" fmla="*/ 887215 w 4466629"/>
                  <a:gd name="connsiteY185" fmla="*/ 4033357 h 4473688"/>
                  <a:gd name="connsiteX186" fmla="*/ 885628 w 4466629"/>
                  <a:gd name="connsiteY186" fmla="*/ 4066695 h 4473688"/>
                  <a:gd name="connsiteX187" fmla="*/ 890390 w 4466629"/>
                  <a:gd name="connsiteY187" fmla="*/ 4069870 h 4473688"/>
                  <a:gd name="connsiteX188" fmla="*/ 891978 w 4466629"/>
                  <a:gd name="connsiteY188" fmla="*/ 4074632 h 4473688"/>
                  <a:gd name="connsiteX189" fmla="*/ 895153 w 4466629"/>
                  <a:gd name="connsiteY189" fmla="*/ 4079395 h 4473688"/>
                  <a:gd name="connsiteX190" fmla="*/ 890390 w 4466629"/>
                  <a:gd name="connsiteY190" fmla="*/ 4082570 h 4473688"/>
                  <a:gd name="connsiteX191" fmla="*/ 885628 w 4466629"/>
                  <a:gd name="connsiteY191" fmla="*/ 4087332 h 4473688"/>
                  <a:gd name="connsiteX192" fmla="*/ 872928 w 4466629"/>
                  <a:gd name="connsiteY192" fmla="*/ 4093682 h 4473688"/>
                  <a:gd name="connsiteX193" fmla="*/ 826890 w 4466629"/>
                  <a:gd name="connsiteY193" fmla="*/ 4127020 h 4473688"/>
                  <a:gd name="connsiteX194" fmla="*/ 830065 w 4466629"/>
                  <a:gd name="connsiteY194" fmla="*/ 4225445 h 4473688"/>
                  <a:gd name="connsiteX195" fmla="*/ 799903 w 4466629"/>
                  <a:gd name="connsiteY195" fmla="*/ 4261957 h 4473688"/>
                  <a:gd name="connsiteX196" fmla="*/ 801490 w 4466629"/>
                  <a:gd name="connsiteY196" fmla="*/ 4319107 h 4473688"/>
                  <a:gd name="connsiteX197" fmla="*/ 764978 w 4466629"/>
                  <a:gd name="connsiteY197" fmla="*/ 4376257 h 4473688"/>
                  <a:gd name="connsiteX198" fmla="*/ 768153 w 4466629"/>
                  <a:gd name="connsiteY198" fmla="*/ 4422295 h 4473688"/>
                  <a:gd name="connsiteX199" fmla="*/ 747515 w 4466629"/>
                  <a:gd name="connsiteY199" fmla="*/ 4434995 h 4473688"/>
                  <a:gd name="connsiteX200" fmla="*/ 722115 w 4466629"/>
                  <a:gd name="connsiteY200" fmla="*/ 4422295 h 4473688"/>
                  <a:gd name="connsiteX201" fmla="*/ 656039 w 4466629"/>
                  <a:gd name="connsiteY201" fmla="*/ 4473688 h 4473688"/>
                  <a:gd name="connsiteX202" fmla="*/ 651401 w 4466629"/>
                  <a:gd name="connsiteY202" fmla="*/ 4465124 h 4473688"/>
                  <a:gd name="connsiteX203" fmla="*/ 623325 w 4466629"/>
                  <a:gd name="connsiteY203" fmla="*/ 4465124 h 4473688"/>
                  <a:gd name="connsiteX204" fmla="*/ 567173 w 4466629"/>
                  <a:gd name="connsiteY204" fmla="*/ 4437042 h 4473688"/>
                  <a:gd name="connsiteX205" fmla="*/ 511021 w 4466629"/>
                  <a:gd name="connsiteY205" fmla="*/ 4437042 h 4473688"/>
                  <a:gd name="connsiteX206" fmla="*/ 454869 w 4466629"/>
                  <a:gd name="connsiteY206" fmla="*/ 4437042 h 4473688"/>
                  <a:gd name="connsiteX207" fmla="*/ 482945 w 4466629"/>
                  <a:gd name="connsiteY207" fmla="*/ 4380877 h 4473688"/>
                  <a:gd name="connsiteX208" fmla="*/ 454869 w 4466629"/>
                  <a:gd name="connsiteY208" fmla="*/ 4380877 h 4473688"/>
                  <a:gd name="connsiteX209" fmla="*/ 454869 w 4466629"/>
                  <a:gd name="connsiteY209" fmla="*/ 4352794 h 4473688"/>
                  <a:gd name="connsiteX210" fmla="*/ 454869 w 4466629"/>
                  <a:gd name="connsiteY210" fmla="*/ 4296629 h 4473688"/>
                  <a:gd name="connsiteX211" fmla="*/ 482945 w 4466629"/>
                  <a:gd name="connsiteY211" fmla="*/ 4268547 h 4473688"/>
                  <a:gd name="connsiteX212" fmla="*/ 482945 w 4466629"/>
                  <a:gd name="connsiteY212" fmla="*/ 4212381 h 4473688"/>
                  <a:gd name="connsiteX213" fmla="*/ 511021 w 4466629"/>
                  <a:gd name="connsiteY213" fmla="*/ 4156216 h 4473688"/>
                  <a:gd name="connsiteX214" fmla="*/ 454869 w 4466629"/>
                  <a:gd name="connsiteY214" fmla="*/ 4015804 h 4473688"/>
                  <a:gd name="connsiteX215" fmla="*/ 370640 w 4466629"/>
                  <a:gd name="connsiteY215" fmla="*/ 3903473 h 4473688"/>
                  <a:gd name="connsiteX216" fmla="*/ 286412 w 4466629"/>
                  <a:gd name="connsiteY216" fmla="*/ 3791143 h 4473688"/>
                  <a:gd name="connsiteX217" fmla="*/ 314488 w 4466629"/>
                  <a:gd name="connsiteY217" fmla="*/ 3678813 h 4473688"/>
                  <a:gd name="connsiteX218" fmla="*/ 286412 w 4466629"/>
                  <a:gd name="connsiteY218" fmla="*/ 3622648 h 4473688"/>
                  <a:gd name="connsiteX219" fmla="*/ 258336 w 4466629"/>
                  <a:gd name="connsiteY219" fmla="*/ 3622648 h 4473688"/>
                  <a:gd name="connsiteX220" fmla="*/ 202184 w 4466629"/>
                  <a:gd name="connsiteY220" fmla="*/ 3510318 h 4473688"/>
                  <a:gd name="connsiteX221" fmla="*/ 202184 w 4466629"/>
                  <a:gd name="connsiteY221" fmla="*/ 3454153 h 4473688"/>
                  <a:gd name="connsiteX222" fmla="*/ 202184 w 4466629"/>
                  <a:gd name="connsiteY222" fmla="*/ 3426070 h 4473688"/>
                  <a:gd name="connsiteX223" fmla="*/ 174108 w 4466629"/>
                  <a:gd name="connsiteY223" fmla="*/ 3426070 h 4473688"/>
                  <a:gd name="connsiteX224" fmla="*/ 174108 w 4466629"/>
                  <a:gd name="connsiteY224" fmla="*/ 3369905 h 4473688"/>
                  <a:gd name="connsiteX225" fmla="*/ 146032 w 4466629"/>
                  <a:gd name="connsiteY225" fmla="*/ 3341823 h 4473688"/>
                  <a:gd name="connsiteX226" fmla="*/ 146032 w 4466629"/>
                  <a:gd name="connsiteY226" fmla="*/ 3257575 h 4473688"/>
                  <a:gd name="connsiteX227" fmla="*/ 117956 w 4466629"/>
                  <a:gd name="connsiteY227" fmla="*/ 3229493 h 4473688"/>
                  <a:gd name="connsiteX228" fmla="*/ 89880 w 4466629"/>
                  <a:gd name="connsiteY228" fmla="*/ 3229493 h 4473688"/>
                  <a:gd name="connsiteX229" fmla="*/ 5651 w 4466629"/>
                  <a:gd name="connsiteY229" fmla="*/ 3173327 h 4473688"/>
                  <a:gd name="connsiteX230" fmla="*/ 33727 w 4466629"/>
                  <a:gd name="connsiteY230" fmla="*/ 3089080 h 4473688"/>
                  <a:gd name="connsiteX231" fmla="*/ 117956 w 4466629"/>
                  <a:gd name="connsiteY231" fmla="*/ 3032915 h 4473688"/>
                  <a:gd name="connsiteX232" fmla="*/ 89880 w 4466629"/>
                  <a:gd name="connsiteY232" fmla="*/ 2976750 h 4473688"/>
                  <a:gd name="connsiteX233" fmla="*/ 89880 w 4466629"/>
                  <a:gd name="connsiteY233" fmla="*/ 2948667 h 4473688"/>
                  <a:gd name="connsiteX234" fmla="*/ 61804 w 4466629"/>
                  <a:gd name="connsiteY234" fmla="*/ 2920584 h 4473688"/>
                  <a:gd name="connsiteX235" fmla="*/ 61804 w 4466629"/>
                  <a:gd name="connsiteY235" fmla="*/ 2864419 h 4473688"/>
                  <a:gd name="connsiteX236" fmla="*/ 117956 w 4466629"/>
                  <a:gd name="connsiteY236" fmla="*/ 2808254 h 4473688"/>
                  <a:gd name="connsiteX237" fmla="*/ 146032 w 4466629"/>
                  <a:gd name="connsiteY237" fmla="*/ 2808254 h 4473688"/>
                  <a:gd name="connsiteX238" fmla="*/ 174108 w 4466629"/>
                  <a:gd name="connsiteY238" fmla="*/ 2780172 h 4473688"/>
                  <a:gd name="connsiteX239" fmla="*/ 174108 w 4466629"/>
                  <a:gd name="connsiteY239" fmla="*/ 2752089 h 4473688"/>
                  <a:gd name="connsiteX240" fmla="*/ 146032 w 4466629"/>
                  <a:gd name="connsiteY240" fmla="*/ 2695924 h 4473688"/>
                  <a:gd name="connsiteX241" fmla="*/ 146032 w 4466629"/>
                  <a:gd name="connsiteY241" fmla="*/ 2667842 h 4473688"/>
                  <a:gd name="connsiteX242" fmla="*/ 146032 w 4466629"/>
                  <a:gd name="connsiteY242" fmla="*/ 2639759 h 4473688"/>
                  <a:gd name="connsiteX243" fmla="*/ 174108 w 4466629"/>
                  <a:gd name="connsiteY243" fmla="*/ 2611677 h 4473688"/>
                  <a:gd name="connsiteX244" fmla="*/ 202184 w 4466629"/>
                  <a:gd name="connsiteY244" fmla="*/ 2611677 h 4473688"/>
                  <a:gd name="connsiteX245" fmla="*/ 202184 w 4466629"/>
                  <a:gd name="connsiteY245" fmla="*/ 2555512 h 4473688"/>
                  <a:gd name="connsiteX246" fmla="*/ 230260 w 4466629"/>
                  <a:gd name="connsiteY246" fmla="*/ 2527429 h 4473688"/>
                  <a:gd name="connsiteX247" fmla="*/ 230260 w 4466629"/>
                  <a:gd name="connsiteY247" fmla="*/ 2499347 h 4473688"/>
                  <a:gd name="connsiteX248" fmla="*/ 286412 w 4466629"/>
                  <a:gd name="connsiteY248" fmla="*/ 2471264 h 4473688"/>
                  <a:gd name="connsiteX249" fmla="*/ 286412 w 4466629"/>
                  <a:gd name="connsiteY249" fmla="*/ 2387016 h 4473688"/>
                  <a:gd name="connsiteX250" fmla="*/ 286412 w 4466629"/>
                  <a:gd name="connsiteY250" fmla="*/ 2330851 h 4473688"/>
                  <a:gd name="connsiteX251" fmla="*/ 370640 w 4466629"/>
                  <a:gd name="connsiteY251" fmla="*/ 2302769 h 4473688"/>
                  <a:gd name="connsiteX252" fmla="*/ 482945 w 4466629"/>
                  <a:gd name="connsiteY252" fmla="*/ 2274686 h 4473688"/>
                  <a:gd name="connsiteX253" fmla="*/ 567173 w 4466629"/>
                  <a:gd name="connsiteY253" fmla="*/ 2302769 h 4473688"/>
                  <a:gd name="connsiteX254" fmla="*/ 567173 w 4466629"/>
                  <a:gd name="connsiteY254" fmla="*/ 2021943 h 4473688"/>
                  <a:gd name="connsiteX255" fmla="*/ 539097 w 4466629"/>
                  <a:gd name="connsiteY255" fmla="*/ 1319880 h 4473688"/>
                  <a:gd name="connsiteX256" fmla="*/ 539097 w 4466629"/>
                  <a:gd name="connsiteY256" fmla="*/ 1151384 h 4473688"/>
                  <a:gd name="connsiteX257" fmla="*/ 539097 w 4466629"/>
                  <a:gd name="connsiteY257" fmla="*/ 982889 h 4473688"/>
                  <a:gd name="connsiteX258" fmla="*/ 651401 w 4466629"/>
                  <a:gd name="connsiteY258" fmla="*/ 954807 h 4473688"/>
                  <a:gd name="connsiteX259" fmla="*/ 819858 w 4466629"/>
                  <a:gd name="connsiteY259" fmla="*/ 954807 h 4473688"/>
                  <a:gd name="connsiteX260" fmla="*/ 791782 w 4466629"/>
                  <a:gd name="connsiteY260" fmla="*/ 336991 h 4473688"/>
                  <a:gd name="connsiteX261" fmla="*/ 1156771 w 4466629"/>
                  <a:gd name="connsiteY261" fmla="*/ 336991 h 4473688"/>
                  <a:gd name="connsiteX262" fmla="*/ 1858673 w 4466629"/>
                  <a:gd name="connsiteY262" fmla="*/ 336991 h 4473688"/>
                  <a:gd name="connsiteX263" fmla="*/ 2195586 w 4466629"/>
                  <a:gd name="connsiteY263" fmla="*/ 336991 h 4473688"/>
                  <a:gd name="connsiteX264" fmla="*/ 2392119 w 4466629"/>
                  <a:gd name="connsiteY264" fmla="*/ 336991 h 4473688"/>
                  <a:gd name="connsiteX265" fmla="*/ 2476347 w 4466629"/>
                  <a:gd name="connsiteY265" fmla="*/ 336991 h 4473688"/>
                  <a:gd name="connsiteX266" fmla="*/ 2532499 w 4466629"/>
                  <a:gd name="connsiteY266" fmla="*/ 280826 h 4473688"/>
                  <a:gd name="connsiteX267" fmla="*/ 2560575 w 4466629"/>
                  <a:gd name="connsiteY267" fmla="*/ 336991 h 4473688"/>
                  <a:gd name="connsiteX268" fmla="*/ 2897488 w 4466629"/>
                  <a:gd name="connsiteY268" fmla="*/ 336991 h 4473688"/>
                  <a:gd name="connsiteX269" fmla="*/ 2953640 w 4466629"/>
                  <a:gd name="connsiteY269" fmla="*/ 336991 h 4473688"/>
                  <a:gd name="connsiteX270" fmla="*/ 3009793 w 4466629"/>
                  <a:gd name="connsiteY270" fmla="*/ 393156 h 4473688"/>
                  <a:gd name="connsiteX271" fmla="*/ 3094021 w 4466629"/>
                  <a:gd name="connsiteY271" fmla="*/ 421238 h 4473688"/>
                  <a:gd name="connsiteX272" fmla="*/ 3178249 w 4466629"/>
                  <a:gd name="connsiteY272" fmla="*/ 421238 h 4473688"/>
                  <a:gd name="connsiteX273" fmla="*/ 3234401 w 4466629"/>
                  <a:gd name="connsiteY273" fmla="*/ 336991 h 4473688"/>
                  <a:gd name="connsiteX274" fmla="*/ 3234401 w 4466629"/>
                  <a:gd name="connsiteY274" fmla="*/ 280826 h 4473688"/>
                  <a:gd name="connsiteX275" fmla="*/ 3318629 w 4466629"/>
                  <a:gd name="connsiteY275" fmla="*/ 280826 h 4473688"/>
                  <a:gd name="connsiteX276" fmla="*/ 3374782 w 4466629"/>
                  <a:gd name="connsiteY276" fmla="*/ 252743 h 4473688"/>
                  <a:gd name="connsiteX277" fmla="*/ 3402858 w 4466629"/>
                  <a:gd name="connsiteY277" fmla="*/ 168495 h 4473688"/>
                  <a:gd name="connsiteX278" fmla="*/ 3430934 w 4466629"/>
                  <a:gd name="connsiteY278" fmla="*/ 84248 h 4473688"/>
                  <a:gd name="connsiteX279" fmla="*/ 3487086 w 4466629"/>
                  <a:gd name="connsiteY279" fmla="*/ 112330 h 4473688"/>
                  <a:gd name="connsiteX280" fmla="*/ 3543238 w 4466629"/>
                  <a:gd name="connsiteY280" fmla="*/ 84248 h 4473688"/>
                  <a:gd name="connsiteX281" fmla="*/ 3599390 w 4466629"/>
                  <a:gd name="connsiteY281" fmla="*/ 0 h 447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4466629" h="4473688">
                    <a:moveTo>
                      <a:pt x="4441673" y="1544540"/>
                    </a:moveTo>
                    <a:cubicBezTo>
                      <a:pt x="4448692" y="1544540"/>
                      <a:pt x="4452202" y="1546295"/>
                      <a:pt x="4453518" y="1548928"/>
                    </a:cubicBezTo>
                    <a:lnTo>
                      <a:pt x="4452992" y="1552781"/>
                    </a:lnTo>
                    <a:close/>
                    <a:moveTo>
                      <a:pt x="4385521" y="1488375"/>
                    </a:moveTo>
                    <a:cubicBezTo>
                      <a:pt x="4385521" y="1516457"/>
                      <a:pt x="4385521" y="1516457"/>
                      <a:pt x="4357445" y="1516457"/>
                    </a:cubicBezTo>
                    <a:cubicBezTo>
                      <a:pt x="4385521" y="1516457"/>
                      <a:pt x="4385521" y="1488375"/>
                      <a:pt x="4385521" y="1488375"/>
                    </a:cubicBezTo>
                    <a:close/>
                    <a:moveTo>
                      <a:pt x="4068654" y="626622"/>
                    </a:moveTo>
                    <a:lnTo>
                      <a:pt x="4073174" y="631857"/>
                    </a:lnTo>
                    <a:cubicBezTo>
                      <a:pt x="4076684" y="638878"/>
                      <a:pt x="4076684" y="645899"/>
                      <a:pt x="4076684" y="645899"/>
                    </a:cubicBezTo>
                    <a:close/>
                    <a:moveTo>
                      <a:pt x="4048607" y="617816"/>
                    </a:moveTo>
                    <a:cubicBezTo>
                      <a:pt x="4048607" y="617816"/>
                      <a:pt x="4076684" y="645899"/>
                      <a:pt x="4076684" y="645899"/>
                    </a:cubicBezTo>
                    <a:cubicBezTo>
                      <a:pt x="4076684" y="673981"/>
                      <a:pt x="4048607" y="645899"/>
                      <a:pt x="4048607" y="617816"/>
                    </a:cubicBezTo>
                    <a:close/>
                    <a:moveTo>
                      <a:pt x="4048607" y="603774"/>
                    </a:moveTo>
                    <a:lnTo>
                      <a:pt x="4048607" y="603775"/>
                    </a:lnTo>
                    <a:cubicBezTo>
                      <a:pt x="4055627" y="610795"/>
                      <a:pt x="4062646" y="617816"/>
                      <a:pt x="4067910" y="624837"/>
                    </a:cubicBezTo>
                    <a:lnTo>
                      <a:pt x="4068654" y="626622"/>
                    </a:lnTo>
                    <a:lnTo>
                      <a:pt x="4064839" y="622204"/>
                    </a:lnTo>
                    <a:cubicBezTo>
                      <a:pt x="4060891" y="619571"/>
                      <a:pt x="4055626" y="617816"/>
                      <a:pt x="4048607" y="617816"/>
                    </a:cubicBezTo>
                    <a:close/>
                    <a:moveTo>
                      <a:pt x="4048607" y="589733"/>
                    </a:moveTo>
                    <a:cubicBezTo>
                      <a:pt x="4048607" y="589733"/>
                      <a:pt x="4048607" y="589733"/>
                      <a:pt x="4048607" y="601581"/>
                    </a:cubicBezTo>
                    <a:lnTo>
                      <a:pt x="4048607" y="603774"/>
                    </a:lnTo>
                    <a:lnTo>
                      <a:pt x="4036050" y="590073"/>
                    </a:lnTo>
                    <a:close/>
                    <a:moveTo>
                      <a:pt x="3599390" y="0"/>
                    </a:moveTo>
                    <a:cubicBezTo>
                      <a:pt x="3627466" y="28083"/>
                      <a:pt x="3627466" y="56165"/>
                      <a:pt x="3655543" y="84248"/>
                    </a:cubicBezTo>
                    <a:cubicBezTo>
                      <a:pt x="3655543" y="84248"/>
                      <a:pt x="3655543" y="56165"/>
                      <a:pt x="3655543" y="56165"/>
                    </a:cubicBezTo>
                    <a:cubicBezTo>
                      <a:pt x="3655543" y="84248"/>
                      <a:pt x="3655543" y="112330"/>
                      <a:pt x="3683619" y="112330"/>
                    </a:cubicBezTo>
                    <a:cubicBezTo>
                      <a:pt x="3683619" y="112330"/>
                      <a:pt x="3711695" y="140413"/>
                      <a:pt x="3711695" y="140413"/>
                    </a:cubicBezTo>
                    <a:cubicBezTo>
                      <a:pt x="3739771" y="140413"/>
                      <a:pt x="3767847" y="140413"/>
                      <a:pt x="3795923" y="168495"/>
                    </a:cubicBezTo>
                    <a:cubicBezTo>
                      <a:pt x="3795923" y="168495"/>
                      <a:pt x="3795923" y="196578"/>
                      <a:pt x="3823999" y="196578"/>
                    </a:cubicBezTo>
                    <a:cubicBezTo>
                      <a:pt x="3823999" y="224660"/>
                      <a:pt x="3823999" y="252743"/>
                      <a:pt x="3852075" y="252743"/>
                    </a:cubicBezTo>
                    <a:cubicBezTo>
                      <a:pt x="3880151" y="252743"/>
                      <a:pt x="3880151" y="280826"/>
                      <a:pt x="3908227" y="280826"/>
                    </a:cubicBezTo>
                    <a:cubicBezTo>
                      <a:pt x="3908227" y="280826"/>
                      <a:pt x="3992455" y="336991"/>
                      <a:pt x="3964379" y="336991"/>
                    </a:cubicBezTo>
                    <a:cubicBezTo>
                      <a:pt x="3964379" y="365073"/>
                      <a:pt x="3964379" y="365073"/>
                      <a:pt x="3964379" y="393156"/>
                    </a:cubicBezTo>
                    <a:cubicBezTo>
                      <a:pt x="3964379" y="393156"/>
                      <a:pt x="3964379" y="421238"/>
                      <a:pt x="3964379" y="421238"/>
                    </a:cubicBezTo>
                    <a:cubicBezTo>
                      <a:pt x="3964379" y="477403"/>
                      <a:pt x="3992455" y="505486"/>
                      <a:pt x="4020531" y="561651"/>
                    </a:cubicBezTo>
                    <a:cubicBezTo>
                      <a:pt x="4020531" y="568672"/>
                      <a:pt x="4024041" y="575692"/>
                      <a:pt x="4029305" y="582713"/>
                    </a:cubicBezTo>
                    <a:lnTo>
                      <a:pt x="4036050" y="590073"/>
                    </a:lnTo>
                    <a:lnTo>
                      <a:pt x="4032376" y="590172"/>
                    </a:lnTo>
                    <a:cubicBezTo>
                      <a:pt x="4020531" y="591489"/>
                      <a:pt x="4020531" y="596754"/>
                      <a:pt x="4020531" y="617816"/>
                    </a:cubicBezTo>
                    <a:cubicBezTo>
                      <a:pt x="4020531" y="617816"/>
                      <a:pt x="4048607" y="617816"/>
                      <a:pt x="4048607" y="645899"/>
                    </a:cubicBezTo>
                    <a:cubicBezTo>
                      <a:pt x="4048607" y="645899"/>
                      <a:pt x="4020531" y="645899"/>
                      <a:pt x="4020531" y="645899"/>
                    </a:cubicBezTo>
                    <a:cubicBezTo>
                      <a:pt x="4020531" y="645899"/>
                      <a:pt x="4048607" y="645899"/>
                      <a:pt x="4048607" y="673981"/>
                    </a:cubicBezTo>
                    <a:cubicBezTo>
                      <a:pt x="4048607" y="673981"/>
                      <a:pt x="4048607" y="673981"/>
                      <a:pt x="4048607" y="702064"/>
                    </a:cubicBezTo>
                    <a:cubicBezTo>
                      <a:pt x="4048607" y="730146"/>
                      <a:pt x="4048607" y="758229"/>
                      <a:pt x="4076684" y="786311"/>
                    </a:cubicBezTo>
                    <a:cubicBezTo>
                      <a:pt x="4076684" y="814394"/>
                      <a:pt x="4076684" y="814394"/>
                      <a:pt x="4048607" y="842476"/>
                    </a:cubicBezTo>
                    <a:cubicBezTo>
                      <a:pt x="4048607" y="842476"/>
                      <a:pt x="4048607" y="870559"/>
                      <a:pt x="4076684" y="898641"/>
                    </a:cubicBezTo>
                    <a:cubicBezTo>
                      <a:pt x="4076684" y="926724"/>
                      <a:pt x="4076684" y="954807"/>
                      <a:pt x="4076684" y="954807"/>
                    </a:cubicBezTo>
                    <a:cubicBezTo>
                      <a:pt x="4076684" y="982889"/>
                      <a:pt x="4076684" y="1010972"/>
                      <a:pt x="4076684" y="1039054"/>
                    </a:cubicBezTo>
                    <a:cubicBezTo>
                      <a:pt x="4104760" y="1067137"/>
                      <a:pt x="4076684" y="1095219"/>
                      <a:pt x="4104760" y="1123302"/>
                    </a:cubicBezTo>
                    <a:cubicBezTo>
                      <a:pt x="4104760" y="1151384"/>
                      <a:pt x="4132836" y="1207549"/>
                      <a:pt x="4132836" y="1235632"/>
                    </a:cubicBezTo>
                    <a:cubicBezTo>
                      <a:pt x="4132836" y="1263714"/>
                      <a:pt x="4132836" y="1263714"/>
                      <a:pt x="4132836" y="1263714"/>
                    </a:cubicBezTo>
                    <a:cubicBezTo>
                      <a:pt x="4132836" y="1291797"/>
                      <a:pt x="4132836" y="1291797"/>
                      <a:pt x="4132836" y="1319880"/>
                    </a:cubicBezTo>
                    <a:cubicBezTo>
                      <a:pt x="4160912" y="1319880"/>
                      <a:pt x="4160912" y="1347962"/>
                      <a:pt x="4160912" y="1347962"/>
                    </a:cubicBezTo>
                    <a:cubicBezTo>
                      <a:pt x="4188988" y="1376045"/>
                      <a:pt x="4217064" y="1347962"/>
                      <a:pt x="4217064" y="1376045"/>
                    </a:cubicBezTo>
                    <a:cubicBezTo>
                      <a:pt x="4245140" y="1376045"/>
                      <a:pt x="4245140" y="1376045"/>
                      <a:pt x="4245140" y="1404127"/>
                    </a:cubicBezTo>
                    <a:cubicBezTo>
                      <a:pt x="4245140" y="1376045"/>
                      <a:pt x="4245140" y="1376045"/>
                      <a:pt x="4245140" y="1376045"/>
                    </a:cubicBezTo>
                    <a:cubicBezTo>
                      <a:pt x="4245140" y="1404127"/>
                      <a:pt x="4273217" y="1404127"/>
                      <a:pt x="4301293" y="1432210"/>
                    </a:cubicBezTo>
                    <a:cubicBezTo>
                      <a:pt x="4301293" y="1432210"/>
                      <a:pt x="4329369" y="1460292"/>
                      <a:pt x="4329369" y="1460292"/>
                    </a:cubicBezTo>
                    <a:cubicBezTo>
                      <a:pt x="4329369" y="1488375"/>
                      <a:pt x="4329369" y="1516457"/>
                      <a:pt x="4357445" y="1516457"/>
                    </a:cubicBezTo>
                    <a:cubicBezTo>
                      <a:pt x="4385521" y="1516457"/>
                      <a:pt x="4413597" y="1544540"/>
                      <a:pt x="4413597" y="1516457"/>
                    </a:cubicBezTo>
                    <a:cubicBezTo>
                      <a:pt x="4413597" y="1516457"/>
                      <a:pt x="4413597" y="1544540"/>
                      <a:pt x="4441673" y="1544540"/>
                    </a:cubicBezTo>
                    <a:cubicBezTo>
                      <a:pt x="4441673" y="1544540"/>
                      <a:pt x="4441673" y="1544540"/>
                      <a:pt x="4441673" y="1572623"/>
                    </a:cubicBezTo>
                    <a:cubicBezTo>
                      <a:pt x="4441673" y="1572623"/>
                      <a:pt x="4448692" y="1565602"/>
                      <a:pt x="4452202" y="1558581"/>
                    </a:cubicBezTo>
                    <a:lnTo>
                      <a:pt x="4452992" y="1552781"/>
                    </a:lnTo>
                    <a:lnTo>
                      <a:pt x="4457795" y="1556278"/>
                    </a:lnTo>
                    <a:cubicBezTo>
                      <a:pt x="4484664" y="1586225"/>
                      <a:pt x="4441673" y="1632298"/>
                      <a:pt x="4441673" y="1656870"/>
                    </a:cubicBezTo>
                    <a:cubicBezTo>
                      <a:pt x="4413597" y="1656870"/>
                      <a:pt x="4413597" y="1656870"/>
                      <a:pt x="4413597" y="1684953"/>
                    </a:cubicBezTo>
                    <a:cubicBezTo>
                      <a:pt x="4413597" y="1684953"/>
                      <a:pt x="4385521" y="1684953"/>
                      <a:pt x="4385521" y="1713035"/>
                    </a:cubicBezTo>
                    <a:cubicBezTo>
                      <a:pt x="4385521" y="1713035"/>
                      <a:pt x="4385521" y="1713035"/>
                      <a:pt x="4385521" y="1741118"/>
                    </a:cubicBezTo>
                    <a:cubicBezTo>
                      <a:pt x="4385521" y="1741118"/>
                      <a:pt x="4385521" y="1713035"/>
                      <a:pt x="4357445" y="1713035"/>
                    </a:cubicBezTo>
                    <a:cubicBezTo>
                      <a:pt x="4357445" y="1713035"/>
                      <a:pt x="4357445" y="1769200"/>
                      <a:pt x="4329369" y="1741118"/>
                    </a:cubicBezTo>
                    <a:cubicBezTo>
                      <a:pt x="4329369" y="1713035"/>
                      <a:pt x="4301293" y="1741118"/>
                      <a:pt x="4301293" y="1741118"/>
                    </a:cubicBezTo>
                    <a:cubicBezTo>
                      <a:pt x="4301293" y="1769200"/>
                      <a:pt x="4273217" y="1741118"/>
                      <a:pt x="4273217" y="1741118"/>
                    </a:cubicBezTo>
                    <a:cubicBezTo>
                      <a:pt x="4245140" y="1741118"/>
                      <a:pt x="4245140" y="1769200"/>
                      <a:pt x="4217064" y="1769200"/>
                    </a:cubicBezTo>
                    <a:cubicBezTo>
                      <a:pt x="4217064" y="1797283"/>
                      <a:pt x="4188988" y="1797283"/>
                      <a:pt x="4188988" y="1797283"/>
                    </a:cubicBezTo>
                    <a:cubicBezTo>
                      <a:pt x="4188988" y="1797283"/>
                      <a:pt x="4188988" y="1825365"/>
                      <a:pt x="4188988" y="1825365"/>
                    </a:cubicBezTo>
                    <a:cubicBezTo>
                      <a:pt x="4188988" y="1825365"/>
                      <a:pt x="4188988" y="1881530"/>
                      <a:pt x="4160912" y="1881530"/>
                    </a:cubicBezTo>
                    <a:cubicBezTo>
                      <a:pt x="4160912" y="1881530"/>
                      <a:pt x="4132836" y="1881530"/>
                      <a:pt x="4132836" y="1881530"/>
                    </a:cubicBezTo>
                    <a:cubicBezTo>
                      <a:pt x="4132836" y="1881530"/>
                      <a:pt x="4104760" y="1881530"/>
                      <a:pt x="4104760" y="1881530"/>
                    </a:cubicBezTo>
                    <a:cubicBezTo>
                      <a:pt x="4104760" y="1881530"/>
                      <a:pt x="4048607" y="1853448"/>
                      <a:pt x="4048607" y="1881530"/>
                    </a:cubicBezTo>
                    <a:cubicBezTo>
                      <a:pt x="4048607" y="1881530"/>
                      <a:pt x="4048607" y="1909613"/>
                      <a:pt x="4048607" y="1909613"/>
                    </a:cubicBezTo>
                    <a:cubicBezTo>
                      <a:pt x="4048607" y="1909613"/>
                      <a:pt x="4048607" y="1937695"/>
                      <a:pt x="4048607" y="1937695"/>
                    </a:cubicBezTo>
                    <a:cubicBezTo>
                      <a:pt x="4048607" y="1965778"/>
                      <a:pt x="4048607" y="1965778"/>
                      <a:pt x="4048607" y="1993861"/>
                    </a:cubicBezTo>
                    <a:cubicBezTo>
                      <a:pt x="4020531" y="2021943"/>
                      <a:pt x="4020531" y="2050026"/>
                      <a:pt x="4048607" y="2050026"/>
                    </a:cubicBezTo>
                    <a:cubicBezTo>
                      <a:pt x="4048607" y="2078108"/>
                      <a:pt x="4048607" y="2106191"/>
                      <a:pt x="4048607" y="2134273"/>
                    </a:cubicBezTo>
                    <a:cubicBezTo>
                      <a:pt x="4020531" y="2162356"/>
                      <a:pt x="4020531" y="2218521"/>
                      <a:pt x="3992455" y="2274686"/>
                    </a:cubicBezTo>
                    <a:cubicBezTo>
                      <a:pt x="3992455" y="2302769"/>
                      <a:pt x="3964379" y="2302769"/>
                      <a:pt x="3964379" y="2330851"/>
                    </a:cubicBezTo>
                    <a:cubicBezTo>
                      <a:pt x="3964379" y="2358934"/>
                      <a:pt x="3964379" y="2358934"/>
                      <a:pt x="3964379" y="2358934"/>
                    </a:cubicBezTo>
                    <a:cubicBezTo>
                      <a:pt x="3964379" y="2387016"/>
                      <a:pt x="3964379" y="2387016"/>
                      <a:pt x="3964379" y="2387016"/>
                    </a:cubicBezTo>
                    <a:cubicBezTo>
                      <a:pt x="3964379" y="2415099"/>
                      <a:pt x="3936303" y="2443181"/>
                      <a:pt x="3936303" y="2443181"/>
                    </a:cubicBezTo>
                    <a:cubicBezTo>
                      <a:pt x="3936303" y="2471264"/>
                      <a:pt x="3936303" y="2499347"/>
                      <a:pt x="3936303" y="2527429"/>
                    </a:cubicBezTo>
                    <a:cubicBezTo>
                      <a:pt x="3936303" y="2583594"/>
                      <a:pt x="3936303" y="2611677"/>
                      <a:pt x="3936303" y="2667842"/>
                    </a:cubicBezTo>
                    <a:cubicBezTo>
                      <a:pt x="3964379" y="2695924"/>
                      <a:pt x="3964379" y="2724007"/>
                      <a:pt x="3964379" y="2752089"/>
                    </a:cubicBezTo>
                    <a:cubicBezTo>
                      <a:pt x="3936303" y="2780172"/>
                      <a:pt x="3936303" y="2808254"/>
                      <a:pt x="3936303" y="2836337"/>
                    </a:cubicBezTo>
                    <a:cubicBezTo>
                      <a:pt x="3936303" y="2864419"/>
                      <a:pt x="3936303" y="2864419"/>
                      <a:pt x="3936303" y="2892502"/>
                    </a:cubicBezTo>
                    <a:cubicBezTo>
                      <a:pt x="3936303" y="2920584"/>
                      <a:pt x="3936303" y="2948667"/>
                      <a:pt x="3908227" y="2948667"/>
                    </a:cubicBezTo>
                    <a:cubicBezTo>
                      <a:pt x="3908227" y="2976750"/>
                      <a:pt x="3880151" y="3004832"/>
                      <a:pt x="3880151" y="3032915"/>
                    </a:cubicBezTo>
                    <a:cubicBezTo>
                      <a:pt x="3880151" y="3060997"/>
                      <a:pt x="3880151" y="3089080"/>
                      <a:pt x="3880151" y="3117162"/>
                    </a:cubicBezTo>
                    <a:cubicBezTo>
                      <a:pt x="3880151" y="3117162"/>
                      <a:pt x="3852075" y="3145245"/>
                      <a:pt x="3852075" y="3173327"/>
                    </a:cubicBezTo>
                    <a:cubicBezTo>
                      <a:pt x="3880151" y="3173327"/>
                      <a:pt x="3880151" y="3173327"/>
                      <a:pt x="3880151" y="3201410"/>
                    </a:cubicBezTo>
                    <a:cubicBezTo>
                      <a:pt x="3880151" y="3201410"/>
                      <a:pt x="3880151" y="3229493"/>
                      <a:pt x="3852075" y="3229493"/>
                    </a:cubicBezTo>
                    <a:cubicBezTo>
                      <a:pt x="3852075" y="3229493"/>
                      <a:pt x="3852075" y="3201410"/>
                      <a:pt x="3852075" y="3201410"/>
                    </a:cubicBezTo>
                    <a:cubicBezTo>
                      <a:pt x="3823999" y="3201410"/>
                      <a:pt x="3823999" y="3201410"/>
                      <a:pt x="3795923" y="3229493"/>
                    </a:cubicBezTo>
                    <a:cubicBezTo>
                      <a:pt x="3795923" y="3229493"/>
                      <a:pt x="3767847" y="3229493"/>
                      <a:pt x="3739771" y="3229493"/>
                    </a:cubicBezTo>
                    <a:cubicBezTo>
                      <a:pt x="3739771" y="3229493"/>
                      <a:pt x="3739771" y="3257575"/>
                      <a:pt x="3739771" y="3257575"/>
                    </a:cubicBezTo>
                    <a:cubicBezTo>
                      <a:pt x="3711695" y="3285658"/>
                      <a:pt x="3711695" y="3341823"/>
                      <a:pt x="3683619" y="3369905"/>
                    </a:cubicBezTo>
                    <a:cubicBezTo>
                      <a:pt x="3655543" y="3397988"/>
                      <a:pt x="3655543" y="3426070"/>
                      <a:pt x="3655543" y="3426070"/>
                    </a:cubicBezTo>
                    <a:cubicBezTo>
                      <a:pt x="3627466" y="3454153"/>
                      <a:pt x="3627466" y="3454153"/>
                      <a:pt x="3599390" y="3482235"/>
                    </a:cubicBezTo>
                    <a:cubicBezTo>
                      <a:pt x="3543238" y="3510318"/>
                      <a:pt x="3599390" y="3538400"/>
                      <a:pt x="3599390" y="3594565"/>
                    </a:cubicBezTo>
                    <a:cubicBezTo>
                      <a:pt x="3571314" y="3594565"/>
                      <a:pt x="3571314" y="3622648"/>
                      <a:pt x="3571314" y="3650731"/>
                    </a:cubicBezTo>
                    <a:cubicBezTo>
                      <a:pt x="3543238" y="3650731"/>
                      <a:pt x="3571314" y="3678813"/>
                      <a:pt x="3571314" y="3678813"/>
                    </a:cubicBezTo>
                    <a:cubicBezTo>
                      <a:pt x="3571314" y="3706896"/>
                      <a:pt x="3543238" y="3734978"/>
                      <a:pt x="3543238" y="3763061"/>
                    </a:cubicBezTo>
                    <a:cubicBezTo>
                      <a:pt x="3543238" y="3763061"/>
                      <a:pt x="3571314" y="3791143"/>
                      <a:pt x="3543238" y="3791143"/>
                    </a:cubicBezTo>
                    <a:cubicBezTo>
                      <a:pt x="3543238" y="3791143"/>
                      <a:pt x="3543238" y="3819226"/>
                      <a:pt x="3515162" y="3819226"/>
                    </a:cubicBezTo>
                    <a:cubicBezTo>
                      <a:pt x="3515162" y="3819226"/>
                      <a:pt x="3487086" y="3819226"/>
                      <a:pt x="3487086" y="3791143"/>
                    </a:cubicBezTo>
                    <a:cubicBezTo>
                      <a:pt x="3487086" y="3791143"/>
                      <a:pt x="3459010" y="3763061"/>
                      <a:pt x="3430934" y="3791143"/>
                    </a:cubicBezTo>
                    <a:cubicBezTo>
                      <a:pt x="3430934" y="3791143"/>
                      <a:pt x="3402858" y="3819226"/>
                      <a:pt x="3402858" y="3847308"/>
                    </a:cubicBezTo>
                    <a:cubicBezTo>
                      <a:pt x="3402858" y="3847308"/>
                      <a:pt x="3374782" y="3875391"/>
                      <a:pt x="3374782" y="3875391"/>
                    </a:cubicBezTo>
                    <a:cubicBezTo>
                      <a:pt x="3374782" y="3931556"/>
                      <a:pt x="3402858" y="3959639"/>
                      <a:pt x="3402858" y="3987721"/>
                    </a:cubicBezTo>
                    <a:cubicBezTo>
                      <a:pt x="3402858" y="4015804"/>
                      <a:pt x="3374782" y="4015804"/>
                      <a:pt x="3374782" y="4043886"/>
                    </a:cubicBezTo>
                    <a:cubicBezTo>
                      <a:pt x="3353725" y="4086010"/>
                      <a:pt x="3332667" y="4143930"/>
                      <a:pt x="3323455" y="4193952"/>
                    </a:cubicBezTo>
                    <a:lnTo>
                      <a:pt x="3318780" y="4239010"/>
                    </a:lnTo>
                    <a:lnTo>
                      <a:pt x="3292278" y="4242907"/>
                    </a:lnTo>
                    <a:lnTo>
                      <a:pt x="3287515" y="4184170"/>
                    </a:lnTo>
                    <a:lnTo>
                      <a:pt x="3325615" y="4127020"/>
                    </a:lnTo>
                    <a:lnTo>
                      <a:pt x="3316090" y="4104795"/>
                    </a:lnTo>
                    <a:lnTo>
                      <a:pt x="3314503" y="4041295"/>
                    </a:lnTo>
                    <a:lnTo>
                      <a:pt x="3241478" y="3973032"/>
                    </a:lnTo>
                    <a:lnTo>
                      <a:pt x="3160515" y="3892070"/>
                    </a:lnTo>
                    <a:lnTo>
                      <a:pt x="3125590" y="3871432"/>
                    </a:lnTo>
                    <a:lnTo>
                      <a:pt x="3085903" y="3852382"/>
                    </a:lnTo>
                    <a:lnTo>
                      <a:pt x="3095428" y="3823807"/>
                    </a:lnTo>
                    <a:lnTo>
                      <a:pt x="3073203" y="3592032"/>
                    </a:lnTo>
                    <a:lnTo>
                      <a:pt x="3084315" y="3531707"/>
                    </a:lnTo>
                    <a:lnTo>
                      <a:pt x="3095428" y="3466620"/>
                    </a:lnTo>
                    <a:lnTo>
                      <a:pt x="3103365" y="3457095"/>
                    </a:lnTo>
                    <a:lnTo>
                      <a:pt x="3106540" y="3395182"/>
                    </a:lnTo>
                    <a:lnTo>
                      <a:pt x="2966840" y="3392007"/>
                    </a:lnTo>
                    <a:lnTo>
                      <a:pt x="2979540" y="3460270"/>
                    </a:lnTo>
                    <a:lnTo>
                      <a:pt x="2793803" y="3460270"/>
                    </a:lnTo>
                    <a:lnTo>
                      <a:pt x="2862065" y="3547582"/>
                    </a:lnTo>
                    <a:lnTo>
                      <a:pt x="2871590" y="3701570"/>
                    </a:lnTo>
                    <a:lnTo>
                      <a:pt x="2898578" y="3753957"/>
                    </a:lnTo>
                    <a:lnTo>
                      <a:pt x="2754115" y="3877782"/>
                    </a:lnTo>
                    <a:lnTo>
                      <a:pt x="2728715" y="3960332"/>
                    </a:lnTo>
                    <a:lnTo>
                      <a:pt x="2631878" y="4060345"/>
                    </a:lnTo>
                    <a:lnTo>
                      <a:pt x="2558853" y="4141307"/>
                    </a:lnTo>
                    <a:lnTo>
                      <a:pt x="2503290" y="4147657"/>
                    </a:lnTo>
                    <a:lnTo>
                      <a:pt x="2446140" y="4157182"/>
                    </a:lnTo>
                    <a:lnTo>
                      <a:pt x="2366765" y="4080982"/>
                    </a:lnTo>
                    <a:lnTo>
                      <a:pt x="2230240" y="3993670"/>
                    </a:lnTo>
                    <a:lnTo>
                      <a:pt x="2134990" y="4047645"/>
                    </a:lnTo>
                    <a:lnTo>
                      <a:pt x="2123878" y="4119082"/>
                    </a:lnTo>
                    <a:lnTo>
                      <a:pt x="2084190" y="4149245"/>
                    </a:lnTo>
                    <a:lnTo>
                      <a:pt x="2046090" y="4161945"/>
                    </a:lnTo>
                    <a:lnTo>
                      <a:pt x="2028628" y="4171470"/>
                    </a:lnTo>
                    <a:cubicBezTo>
                      <a:pt x="2028628" y="4171470"/>
                      <a:pt x="2023217" y="4172110"/>
                      <a:pt x="2020690" y="4173057"/>
                    </a:cubicBezTo>
                    <a:cubicBezTo>
                      <a:pt x="2018904" y="4173727"/>
                      <a:pt x="2017515" y="4175174"/>
                      <a:pt x="2015928" y="4176232"/>
                    </a:cubicBezTo>
                    <a:cubicBezTo>
                      <a:pt x="2013282" y="4176761"/>
                      <a:pt x="2010624" y="4177235"/>
                      <a:pt x="2007990" y="4177820"/>
                    </a:cubicBezTo>
                    <a:cubicBezTo>
                      <a:pt x="2004279" y="4178645"/>
                      <a:pt x="1999529" y="4179268"/>
                      <a:pt x="1996878" y="4182582"/>
                    </a:cubicBezTo>
                    <a:cubicBezTo>
                      <a:pt x="1995833" y="4183889"/>
                      <a:pt x="1995819" y="4185757"/>
                      <a:pt x="1995290" y="4187345"/>
                    </a:cubicBezTo>
                    <a:cubicBezTo>
                      <a:pt x="1993910" y="4187690"/>
                      <a:pt x="1985953" y="4189506"/>
                      <a:pt x="1984178" y="4190520"/>
                    </a:cubicBezTo>
                    <a:cubicBezTo>
                      <a:pt x="1980331" y="4192719"/>
                      <a:pt x="1968024" y="4203685"/>
                      <a:pt x="1966715" y="4204807"/>
                    </a:cubicBezTo>
                    <a:lnTo>
                      <a:pt x="1925440" y="4246082"/>
                    </a:lnTo>
                    <a:lnTo>
                      <a:pt x="1922265" y="4279420"/>
                    </a:lnTo>
                    <a:lnTo>
                      <a:pt x="1709540" y="4287357"/>
                    </a:lnTo>
                    <a:lnTo>
                      <a:pt x="1658740" y="4204807"/>
                    </a:lnTo>
                    <a:lnTo>
                      <a:pt x="1573015" y="4195282"/>
                    </a:lnTo>
                    <a:lnTo>
                      <a:pt x="1492053" y="4190520"/>
                    </a:lnTo>
                    <a:lnTo>
                      <a:pt x="1446015" y="4190520"/>
                    </a:lnTo>
                    <a:lnTo>
                      <a:pt x="1395215" y="4219095"/>
                    </a:lnTo>
                    <a:lnTo>
                      <a:pt x="1347590" y="4238145"/>
                    </a:lnTo>
                    <a:lnTo>
                      <a:pt x="1320603" y="4238145"/>
                    </a:lnTo>
                    <a:lnTo>
                      <a:pt x="1301553" y="4233382"/>
                    </a:lnTo>
                    <a:lnTo>
                      <a:pt x="1274565" y="4188932"/>
                    </a:lnTo>
                    <a:lnTo>
                      <a:pt x="1203128" y="4100032"/>
                    </a:lnTo>
                    <a:lnTo>
                      <a:pt x="1171378" y="4079395"/>
                    </a:lnTo>
                    <a:lnTo>
                      <a:pt x="1157090" y="4039707"/>
                    </a:lnTo>
                    <a:lnTo>
                      <a:pt x="1145978" y="4022245"/>
                    </a:lnTo>
                    <a:lnTo>
                      <a:pt x="1126928" y="4025420"/>
                    </a:lnTo>
                    <a:lnTo>
                      <a:pt x="1134865" y="3947632"/>
                    </a:lnTo>
                    <a:lnTo>
                      <a:pt x="1082478" y="3952395"/>
                    </a:lnTo>
                    <a:lnTo>
                      <a:pt x="1050728" y="3958745"/>
                    </a:lnTo>
                    <a:lnTo>
                      <a:pt x="1012628" y="3971445"/>
                    </a:lnTo>
                    <a:lnTo>
                      <a:pt x="912615" y="3985732"/>
                    </a:lnTo>
                    <a:lnTo>
                      <a:pt x="887215" y="4033357"/>
                    </a:lnTo>
                    <a:lnTo>
                      <a:pt x="885628" y="4066695"/>
                    </a:lnTo>
                    <a:cubicBezTo>
                      <a:pt x="885628" y="4066695"/>
                      <a:pt x="889198" y="4068380"/>
                      <a:pt x="890390" y="4069870"/>
                    </a:cubicBezTo>
                    <a:cubicBezTo>
                      <a:pt x="891435" y="4071177"/>
                      <a:pt x="891230" y="4073135"/>
                      <a:pt x="891978" y="4074632"/>
                    </a:cubicBezTo>
                    <a:cubicBezTo>
                      <a:pt x="892831" y="4076339"/>
                      <a:pt x="894095" y="4077807"/>
                      <a:pt x="895153" y="4079395"/>
                    </a:cubicBezTo>
                    <a:cubicBezTo>
                      <a:pt x="893565" y="4080453"/>
                      <a:pt x="891856" y="4081349"/>
                      <a:pt x="890390" y="4082570"/>
                    </a:cubicBezTo>
                    <a:cubicBezTo>
                      <a:pt x="888665" y="4084007"/>
                      <a:pt x="887522" y="4086127"/>
                      <a:pt x="885628" y="4087332"/>
                    </a:cubicBezTo>
                    <a:cubicBezTo>
                      <a:pt x="881635" y="4089873"/>
                      <a:pt x="877161" y="4091565"/>
                      <a:pt x="872928" y="4093682"/>
                    </a:cubicBezTo>
                    <a:lnTo>
                      <a:pt x="826890" y="4127020"/>
                    </a:lnTo>
                    <a:lnTo>
                      <a:pt x="830065" y="4225445"/>
                    </a:lnTo>
                    <a:lnTo>
                      <a:pt x="799903" y="4261957"/>
                    </a:lnTo>
                    <a:lnTo>
                      <a:pt x="801490" y="4319107"/>
                    </a:lnTo>
                    <a:lnTo>
                      <a:pt x="764978" y="4376257"/>
                    </a:lnTo>
                    <a:lnTo>
                      <a:pt x="768153" y="4422295"/>
                    </a:lnTo>
                    <a:lnTo>
                      <a:pt x="747515" y="4434995"/>
                    </a:lnTo>
                    <a:lnTo>
                      <a:pt x="722115" y="4422295"/>
                    </a:lnTo>
                    <a:lnTo>
                      <a:pt x="656039" y="4473688"/>
                    </a:lnTo>
                    <a:lnTo>
                      <a:pt x="651401" y="4465124"/>
                    </a:lnTo>
                    <a:cubicBezTo>
                      <a:pt x="651401" y="4437042"/>
                      <a:pt x="623325" y="4465124"/>
                      <a:pt x="623325" y="4465124"/>
                    </a:cubicBezTo>
                    <a:cubicBezTo>
                      <a:pt x="595249" y="4465124"/>
                      <a:pt x="567173" y="4437042"/>
                      <a:pt x="567173" y="4437042"/>
                    </a:cubicBezTo>
                    <a:cubicBezTo>
                      <a:pt x="539097" y="4437042"/>
                      <a:pt x="511021" y="4437042"/>
                      <a:pt x="511021" y="4437042"/>
                    </a:cubicBezTo>
                    <a:cubicBezTo>
                      <a:pt x="482945" y="4437042"/>
                      <a:pt x="454869" y="4465124"/>
                      <a:pt x="454869" y="4437042"/>
                    </a:cubicBezTo>
                    <a:cubicBezTo>
                      <a:pt x="454869" y="4437042"/>
                      <a:pt x="482945" y="4408959"/>
                      <a:pt x="482945" y="4380877"/>
                    </a:cubicBezTo>
                    <a:cubicBezTo>
                      <a:pt x="482945" y="4352794"/>
                      <a:pt x="482945" y="4380877"/>
                      <a:pt x="454869" y="4380877"/>
                    </a:cubicBezTo>
                    <a:cubicBezTo>
                      <a:pt x="454869" y="4380877"/>
                      <a:pt x="454869" y="4352794"/>
                      <a:pt x="454869" y="4352794"/>
                    </a:cubicBezTo>
                    <a:cubicBezTo>
                      <a:pt x="454869" y="4324712"/>
                      <a:pt x="454869" y="4324712"/>
                      <a:pt x="454869" y="4296629"/>
                    </a:cubicBezTo>
                    <a:cubicBezTo>
                      <a:pt x="482945" y="4296629"/>
                      <a:pt x="482945" y="4296629"/>
                      <a:pt x="482945" y="4268547"/>
                    </a:cubicBezTo>
                    <a:cubicBezTo>
                      <a:pt x="511021" y="4268547"/>
                      <a:pt x="482945" y="4240464"/>
                      <a:pt x="482945" y="4212381"/>
                    </a:cubicBezTo>
                    <a:cubicBezTo>
                      <a:pt x="482945" y="4184299"/>
                      <a:pt x="511021" y="4184299"/>
                      <a:pt x="511021" y="4156216"/>
                    </a:cubicBezTo>
                    <a:cubicBezTo>
                      <a:pt x="511021" y="4100051"/>
                      <a:pt x="482945" y="4071969"/>
                      <a:pt x="454869" y="4015804"/>
                    </a:cubicBezTo>
                    <a:cubicBezTo>
                      <a:pt x="426793" y="3987721"/>
                      <a:pt x="398717" y="3931556"/>
                      <a:pt x="370640" y="3903473"/>
                    </a:cubicBezTo>
                    <a:cubicBezTo>
                      <a:pt x="342564" y="3847308"/>
                      <a:pt x="314488" y="3847308"/>
                      <a:pt x="286412" y="3791143"/>
                    </a:cubicBezTo>
                    <a:cubicBezTo>
                      <a:pt x="258336" y="3763061"/>
                      <a:pt x="314488" y="3706896"/>
                      <a:pt x="314488" y="3678813"/>
                    </a:cubicBezTo>
                    <a:cubicBezTo>
                      <a:pt x="314488" y="3650731"/>
                      <a:pt x="286412" y="3622648"/>
                      <a:pt x="286412" y="3622648"/>
                    </a:cubicBezTo>
                    <a:cubicBezTo>
                      <a:pt x="286412" y="3622648"/>
                      <a:pt x="258336" y="3622648"/>
                      <a:pt x="258336" y="3622648"/>
                    </a:cubicBezTo>
                    <a:cubicBezTo>
                      <a:pt x="230260" y="3594565"/>
                      <a:pt x="174108" y="3566483"/>
                      <a:pt x="202184" y="3510318"/>
                    </a:cubicBezTo>
                    <a:cubicBezTo>
                      <a:pt x="202184" y="3510318"/>
                      <a:pt x="202184" y="3482235"/>
                      <a:pt x="202184" y="3454153"/>
                    </a:cubicBezTo>
                    <a:cubicBezTo>
                      <a:pt x="202184" y="3454153"/>
                      <a:pt x="202184" y="3426070"/>
                      <a:pt x="202184" y="3426070"/>
                    </a:cubicBezTo>
                    <a:cubicBezTo>
                      <a:pt x="202184" y="3426070"/>
                      <a:pt x="174108" y="3426070"/>
                      <a:pt x="174108" y="3426070"/>
                    </a:cubicBezTo>
                    <a:cubicBezTo>
                      <a:pt x="174108" y="3397988"/>
                      <a:pt x="174108" y="3397988"/>
                      <a:pt x="174108" y="3369905"/>
                    </a:cubicBezTo>
                    <a:cubicBezTo>
                      <a:pt x="174108" y="3369905"/>
                      <a:pt x="174108" y="3341823"/>
                      <a:pt x="146032" y="3341823"/>
                    </a:cubicBezTo>
                    <a:cubicBezTo>
                      <a:pt x="146032" y="3313740"/>
                      <a:pt x="146032" y="3285658"/>
                      <a:pt x="146032" y="3257575"/>
                    </a:cubicBezTo>
                    <a:cubicBezTo>
                      <a:pt x="174108" y="3229493"/>
                      <a:pt x="146032" y="3229493"/>
                      <a:pt x="117956" y="3229493"/>
                    </a:cubicBezTo>
                    <a:cubicBezTo>
                      <a:pt x="117956" y="3229493"/>
                      <a:pt x="89880" y="3201410"/>
                      <a:pt x="89880" y="3229493"/>
                    </a:cubicBezTo>
                    <a:cubicBezTo>
                      <a:pt x="61804" y="3285658"/>
                      <a:pt x="-22425" y="3229493"/>
                      <a:pt x="5651" y="3173327"/>
                    </a:cubicBezTo>
                    <a:cubicBezTo>
                      <a:pt x="5651" y="3145245"/>
                      <a:pt x="33727" y="3089080"/>
                      <a:pt x="33727" y="3089080"/>
                    </a:cubicBezTo>
                    <a:cubicBezTo>
                      <a:pt x="61804" y="3060997"/>
                      <a:pt x="89880" y="3060997"/>
                      <a:pt x="117956" y="3032915"/>
                    </a:cubicBezTo>
                    <a:cubicBezTo>
                      <a:pt x="117956" y="3004832"/>
                      <a:pt x="89880" y="3004832"/>
                      <a:pt x="89880" y="2976750"/>
                    </a:cubicBezTo>
                    <a:cubicBezTo>
                      <a:pt x="89880" y="2976750"/>
                      <a:pt x="89880" y="2948667"/>
                      <a:pt x="89880" y="2948667"/>
                    </a:cubicBezTo>
                    <a:cubicBezTo>
                      <a:pt x="89880" y="2948667"/>
                      <a:pt x="61804" y="2920584"/>
                      <a:pt x="61804" y="2920584"/>
                    </a:cubicBezTo>
                    <a:cubicBezTo>
                      <a:pt x="61804" y="2892502"/>
                      <a:pt x="61804" y="2892502"/>
                      <a:pt x="61804" y="2864419"/>
                    </a:cubicBezTo>
                    <a:cubicBezTo>
                      <a:pt x="89880" y="2836337"/>
                      <a:pt x="89880" y="2836337"/>
                      <a:pt x="117956" y="2808254"/>
                    </a:cubicBezTo>
                    <a:cubicBezTo>
                      <a:pt x="117956" y="2808254"/>
                      <a:pt x="146032" y="2808254"/>
                      <a:pt x="146032" y="2808254"/>
                    </a:cubicBezTo>
                    <a:cubicBezTo>
                      <a:pt x="146032" y="2808254"/>
                      <a:pt x="174108" y="2780172"/>
                      <a:pt x="174108" y="2780172"/>
                    </a:cubicBezTo>
                    <a:cubicBezTo>
                      <a:pt x="174108" y="2780172"/>
                      <a:pt x="174108" y="2780172"/>
                      <a:pt x="174108" y="2752089"/>
                    </a:cubicBezTo>
                    <a:cubicBezTo>
                      <a:pt x="146032" y="2752089"/>
                      <a:pt x="174108" y="2724007"/>
                      <a:pt x="146032" y="2695924"/>
                    </a:cubicBezTo>
                    <a:cubicBezTo>
                      <a:pt x="146032" y="2695924"/>
                      <a:pt x="146032" y="2667842"/>
                      <a:pt x="146032" y="2667842"/>
                    </a:cubicBezTo>
                    <a:cubicBezTo>
                      <a:pt x="146032" y="2667842"/>
                      <a:pt x="146032" y="2667842"/>
                      <a:pt x="146032" y="2639759"/>
                    </a:cubicBezTo>
                    <a:cubicBezTo>
                      <a:pt x="146032" y="2639759"/>
                      <a:pt x="174108" y="2611677"/>
                      <a:pt x="174108" y="2611677"/>
                    </a:cubicBezTo>
                    <a:cubicBezTo>
                      <a:pt x="174108" y="2611677"/>
                      <a:pt x="202184" y="2611677"/>
                      <a:pt x="202184" y="2611677"/>
                    </a:cubicBezTo>
                    <a:cubicBezTo>
                      <a:pt x="230260" y="2583594"/>
                      <a:pt x="202184" y="2583594"/>
                      <a:pt x="202184" y="2555512"/>
                    </a:cubicBezTo>
                    <a:cubicBezTo>
                      <a:pt x="230260" y="2555512"/>
                      <a:pt x="230260" y="2555512"/>
                      <a:pt x="230260" y="2527429"/>
                    </a:cubicBezTo>
                    <a:cubicBezTo>
                      <a:pt x="230260" y="2527429"/>
                      <a:pt x="230260" y="2527429"/>
                      <a:pt x="230260" y="2499347"/>
                    </a:cubicBezTo>
                    <a:cubicBezTo>
                      <a:pt x="258336" y="2499347"/>
                      <a:pt x="286412" y="2471264"/>
                      <a:pt x="286412" y="2471264"/>
                    </a:cubicBezTo>
                    <a:cubicBezTo>
                      <a:pt x="286412" y="2443181"/>
                      <a:pt x="286412" y="2415099"/>
                      <a:pt x="286412" y="2387016"/>
                    </a:cubicBezTo>
                    <a:cubicBezTo>
                      <a:pt x="286412" y="2387016"/>
                      <a:pt x="258336" y="2358934"/>
                      <a:pt x="286412" y="2330851"/>
                    </a:cubicBezTo>
                    <a:cubicBezTo>
                      <a:pt x="314488" y="2302769"/>
                      <a:pt x="314488" y="2274686"/>
                      <a:pt x="370640" y="2302769"/>
                    </a:cubicBezTo>
                    <a:cubicBezTo>
                      <a:pt x="398717" y="2302769"/>
                      <a:pt x="454869" y="2274686"/>
                      <a:pt x="482945" y="2274686"/>
                    </a:cubicBezTo>
                    <a:cubicBezTo>
                      <a:pt x="511021" y="2274686"/>
                      <a:pt x="539097" y="2302769"/>
                      <a:pt x="567173" y="2302769"/>
                    </a:cubicBezTo>
                    <a:cubicBezTo>
                      <a:pt x="567173" y="2302769"/>
                      <a:pt x="567173" y="2050026"/>
                      <a:pt x="567173" y="2021943"/>
                    </a:cubicBezTo>
                    <a:cubicBezTo>
                      <a:pt x="567173" y="1797283"/>
                      <a:pt x="539097" y="1544540"/>
                      <a:pt x="539097" y="1319880"/>
                    </a:cubicBezTo>
                    <a:cubicBezTo>
                      <a:pt x="539097" y="1263714"/>
                      <a:pt x="539097" y="1207549"/>
                      <a:pt x="539097" y="1151384"/>
                    </a:cubicBezTo>
                    <a:cubicBezTo>
                      <a:pt x="539097" y="1095219"/>
                      <a:pt x="539097" y="1039054"/>
                      <a:pt x="539097" y="982889"/>
                    </a:cubicBezTo>
                    <a:cubicBezTo>
                      <a:pt x="539097" y="954807"/>
                      <a:pt x="623325" y="982889"/>
                      <a:pt x="651401" y="954807"/>
                    </a:cubicBezTo>
                    <a:cubicBezTo>
                      <a:pt x="707553" y="954807"/>
                      <a:pt x="763706" y="954807"/>
                      <a:pt x="819858" y="954807"/>
                    </a:cubicBezTo>
                    <a:cubicBezTo>
                      <a:pt x="791782" y="758229"/>
                      <a:pt x="791782" y="561651"/>
                      <a:pt x="791782" y="336991"/>
                    </a:cubicBezTo>
                    <a:cubicBezTo>
                      <a:pt x="904086" y="336991"/>
                      <a:pt x="1016390" y="336991"/>
                      <a:pt x="1156771" y="336991"/>
                    </a:cubicBezTo>
                    <a:cubicBezTo>
                      <a:pt x="1381380" y="336991"/>
                      <a:pt x="1605988" y="336991"/>
                      <a:pt x="1858673" y="336991"/>
                    </a:cubicBezTo>
                    <a:cubicBezTo>
                      <a:pt x="1970977" y="336991"/>
                      <a:pt x="2083282" y="336991"/>
                      <a:pt x="2195586" y="336991"/>
                    </a:cubicBezTo>
                    <a:cubicBezTo>
                      <a:pt x="2251738" y="336991"/>
                      <a:pt x="2307890" y="336991"/>
                      <a:pt x="2392119" y="336991"/>
                    </a:cubicBezTo>
                    <a:cubicBezTo>
                      <a:pt x="2392119" y="336991"/>
                      <a:pt x="2448271" y="365073"/>
                      <a:pt x="2476347" y="336991"/>
                    </a:cubicBezTo>
                    <a:cubicBezTo>
                      <a:pt x="2476347" y="336991"/>
                      <a:pt x="2504423" y="252743"/>
                      <a:pt x="2532499" y="280826"/>
                    </a:cubicBezTo>
                    <a:cubicBezTo>
                      <a:pt x="2532499" y="336991"/>
                      <a:pt x="2476347" y="336991"/>
                      <a:pt x="2560575" y="336991"/>
                    </a:cubicBezTo>
                    <a:cubicBezTo>
                      <a:pt x="2672879" y="336991"/>
                      <a:pt x="2785184" y="336991"/>
                      <a:pt x="2897488" y="336991"/>
                    </a:cubicBezTo>
                    <a:cubicBezTo>
                      <a:pt x="2925564" y="336991"/>
                      <a:pt x="2925564" y="336991"/>
                      <a:pt x="2953640" y="336991"/>
                    </a:cubicBezTo>
                    <a:cubicBezTo>
                      <a:pt x="2981716" y="365073"/>
                      <a:pt x="3009793" y="365073"/>
                      <a:pt x="3009793" y="393156"/>
                    </a:cubicBezTo>
                    <a:cubicBezTo>
                      <a:pt x="3037869" y="421238"/>
                      <a:pt x="3065945" y="449321"/>
                      <a:pt x="3094021" y="421238"/>
                    </a:cubicBezTo>
                    <a:cubicBezTo>
                      <a:pt x="3122097" y="421238"/>
                      <a:pt x="3178249" y="421238"/>
                      <a:pt x="3178249" y="421238"/>
                    </a:cubicBezTo>
                    <a:cubicBezTo>
                      <a:pt x="3206325" y="421238"/>
                      <a:pt x="3206325" y="336991"/>
                      <a:pt x="3234401" y="336991"/>
                    </a:cubicBezTo>
                    <a:cubicBezTo>
                      <a:pt x="3206325" y="336991"/>
                      <a:pt x="3234401" y="308908"/>
                      <a:pt x="3234401" y="280826"/>
                    </a:cubicBezTo>
                    <a:cubicBezTo>
                      <a:pt x="3262477" y="280826"/>
                      <a:pt x="3318629" y="280826"/>
                      <a:pt x="3318629" y="280826"/>
                    </a:cubicBezTo>
                    <a:cubicBezTo>
                      <a:pt x="3346706" y="280826"/>
                      <a:pt x="3374782" y="280826"/>
                      <a:pt x="3374782" y="252743"/>
                    </a:cubicBezTo>
                    <a:cubicBezTo>
                      <a:pt x="3402858" y="224660"/>
                      <a:pt x="3402858" y="196578"/>
                      <a:pt x="3402858" y="168495"/>
                    </a:cubicBezTo>
                    <a:cubicBezTo>
                      <a:pt x="3430934" y="140413"/>
                      <a:pt x="3430934" y="112330"/>
                      <a:pt x="3430934" y="84248"/>
                    </a:cubicBezTo>
                    <a:cubicBezTo>
                      <a:pt x="3459010" y="84248"/>
                      <a:pt x="3487086" y="112330"/>
                      <a:pt x="3487086" y="112330"/>
                    </a:cubicBezTo>
                    <a:cubicBezTo>
                      <a:pt x="3515162" y="112330"/>
                      <a:pt x="3515162" y="84248"/>
                      <a:pt x="3543238" y="84248"/>
                    </a:cubicBezTo>
                    <a:cubicBezTo>
                      <a:pt x="3571314" y="56165"/>
                      <a:pt x="3599390" y="28083"/>
                      <a:pt x="359939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5" name="Sri Lanka">
                <a:extLst>
                  <a:ext uri="{FF2B5EF4-FFF2-40B4-BE49-F238E27FC236}">
                    <a16:creationId xmlns:a16="http://schemas.microsoft.com/office/drawing/2014/main" id="{2BE65092-AACA-9B5B-7879-D77165F2A77D}"/>
                  </a:ext>
                </a:extLst>
              </p:cNvPr>
              <p:cNvSpPr>
                <a:spLocks noEditPoints="1"/>
              </p:cNvSpPr>
              <p:nvPr/>
            </p:nvSpPr>
            <p:spPr bwMode="auto">
              <a:xfrm>
                <a:off x="9442809" y="4737622"/>
                <a:ext cx="46508" cy="90846"/>
              </a:xfrm>
              <a:custGeom>
                <a:avLst/>
                <a:gdLst/>
                <a:ahLst/>
                <a:cxnLst>
                  <a:cxn ang="0">
                    <a:pos x="22" y="27"/>
                  </a:cxn>
                  <a:cxn ang="0">
                    <a:pos x="21" y="25"/>
                  </a:cxn>
                  <a:cxn ang="0">
                    <a:pos x="20" y="23"/>
                  </a:cxn>
                  <a:cxn ang="0">
                    <a:pos x="21" y="24"/>
                  </a:cxn>
                  <a:cxn ang="0">
                    <a:pos x="19" y="21"/>
                  </a:cxn>
                  <a:cxn ang="0">
                    <a:pos x="18" y="19"/>
                  </a:cxn>
                  <a:cxn ang="0">
                    <a:pos x="17" y="17"/>
                  </a:cxn>
                  <a:cxn ang="0">
                    <a:pos x="17" y="16"/>
                  </a:cxn>
                  <a:cxn ang="0">
                    <a:pos x="15" y="15"/>
                  </a:cxn>
                  <a:cxn ang="0">
                    <a:pos x="15" y="15"/>
                  </a:cxn>
                  <a:cxn ang="0">
                    <a:pos x="16" y="14"/>
                  </a:cxn>
                  <a:cxn ang="0">
                    <a:pos x="15" y="13"/>
                  </a:cxn>
                  <a:cxn ang="0">
                    <a:pos x="15" y="12"/>
                  </a:cxn>
                  <a:cxn ang="0">
                    <a:pos x="13" y="10"/>
                  </a:cxn>
                  <a:cxn ang="0">
                    <a:pos x="12" y="9"/>
                  </a:cxn>
                  <a:cxn ang="0">
                    <a:pos x="12" y="8"/>
                  </a:cxn>
                  <a:cxn ang="0">
                    <a:pos x="11" y="7"/>
                  </a:cxn>
                  <a:cxn ang="0">
                    <a:pos x="11" y="6"/>
                  </a:cxn>
                  <a:cxn ang="0">
                    <a:pos x="8" y="3"/>
                  </a:cxn>
                  <a:cxn ang="0">
                    <a:pos x="5" y="0"/>
                  </a:cxn>
                  <a:cxn ang="0">
                    <a:pos x="7" y="3"/>
                  </a:cxn>
                  <a:cxn ang="0">
                    <a:pos x="4" y="1"/>
                  </a:cxn>
                  <a:cxn ang="0">
                    <a:pos x="4" y="0"/>
                  </a:cxn>
                  <a:cxn ang="0">
                    <a:pos x="4" y="3"/>
                  </a:cxn>
                  <a:cxn ang="0">
                    <a:pos x="5" y="3"/>
                  </a:cxn>
                  <a:cxn ang="0">
                    <a:pos x="6" y="3"/>
                  </a:cxn>
                  <a:cxn ang="0">
                    <a:pos x="7" y="4"/>
                  </a:cxn>
                  <a:cxn ang="0">
                    <a:pos x="6" y="4"/>
                  </a:cxn>
                  <a:cxn ang="0">
                    <a:pos x="4" y="3"/>
                  </a:cxn>
                  <a:cxn ang="0">
                    <a:pos x="4" y="6"/>
                  </a:cxn>
                  <a:cxn ang="0">
                    <a:pos x="3" y="10"/>
                  </a:cxn>
                  <a:cxn ang="0">
                    <a:pos x="3" y="13"/>
                  </a:cxn>
                  <a:cxn ang="0">
                    <a:pos x="2" y="17"/>
                  </a:cxn>
                  <a:cxn ang="0">
                    <a:pos x="2" y="19"/>
                  </a:cxn>
                  <a:cxn ang="0">
                    <a:pos x="1" y="19"/>
                  </a:cxn>
                  <a:cxn ang="0">
                    <a:pos x="1" y="17"/>
                  </a:cxn>
                  <a:cxn ang="0">
                    <a:pos x="2" y="27"/>
                  </a:cxn>
                  <a:cxn ang="0">
                    <a:pos x="3" y="30"/>
                  </a:cxn>
                  <a:cxn ang="0">
                    <a:pos x="3" y="31"/>
                  </a:cxn>
                  <a:cxn ang="0">
                    <a:pos x="4" y="37"/>
                  </a:cxn>
                  <a:cxn ang="0">
                    <a:pos x="7" y="42"/>
                  </a:cxn>
                  <a:cxn ang="0">
                    <a:pos x="9" y="43"/>
                  </a:cxn>
                  <a:cxn ang="0">
                    <a:pos x="10" y="43"/>
                  </a:cxn>
                  <a:cxn ang="0">
                    <a:pos x="12" y="42"/>
                  </a:cxn>
                  <a:cxn ang="0">
                    <a:pos x="15" y="41"/>
                  </a:cxn>
                  <a:cxn ang="0">
                    <a:pos x="16" y="40"/>
                  </a:cxn>
                  <a:cxn ang="0">
                    <a:pos x="18" y="40"/>
                  </a:cxn>
                  <a:cxn ang="0">
                    <a:pos x="22" y="34"/>
                  </a:cxn>
                  <a:cxn ang="0">
                    <a:pos x="17" y="18"/>
                  </a:cxn>
                  <a:cxn ang="0">
                    <a:pos x="17" y="18"/>
                  </a:cxn>
                  <a:cxn ang="0">
                    <a:pos x="21" y="23"/>
                  </a:cxn>
                  <a:cxn ang="0">
                    <a:pos x="21" y="25"/>
                  </a:cxn>
                  <a:cxn ang="0">
                    <a:pos x="2" y="2"/>
                  </a:cxn>
                  <a:cxn ang="0">
                    <a:pos x="2" y="3"/>
                  </a:cxn>
                  <a:cxn ang="0">
                    <a:pos x="1" y="9"/>
                  </a:cxn>
                  <a:cxn ang="0">
                    <a:pos x="1" y="8"/>
                  </a:cxn>
                  <a:cxn ang="0">
                    <a:pos x="2" y="9"/>
                  </a:cxn>
                  <a:cxn ang="0">
                    <a:pos x="1" y="9"/>
                  </a:cxn>
                  <a:cxn ang="0">
                    <a:pos x="2" y="2"/>
                  </a:cxn>
                  <a:cxn ang="0">
                    <a:pos x="0" y="3"/>
                  </a:cxn>
                  <a:cxn ang="0">
                    <a:pos x="0" y="4"/>
                  </a:cxn>
                </a:cxnLst>
                <a:rect l="0" t="0" r="r" b="b"/>
                <a:pathLst>
                  <a:path w="23" h="43">
                    <a:moveTo>
                      <a:pt x="22" y="28"/>
                    </a:moveTo>
                    <a:cubicBezTo>
                      <a:pt x="22" y="27"/>
                      <a:pt x="22" y="26"/>
                      <a:pt x="22" y="27"/>
                    </a:cubicBezTo>
                    <a:cubicBezTo>
                      <a:pt x="22" y="26"/>
                      <a:pt x="21" y="26"/>
                      <a:pt x="21" y="26"/>
                    </a:cubicBezTo>
                    <a:cubicBezTo>
                      <a:pt x="21" y="26"/>
                      <a:pt x="21" y="25"/>
                      <a:pt x="21" y="25"/>
                    </a:cubicBezTo>
                    <a:cubicBezTo>
                      <a:pt x="21" y="25"/>
                      <a:pt x="21" y="24"/>
                      <a:pt x="21" y="25"/>
                    </a:cubicBezTo>
                    <a:cubicBezTo>
                      <a:pt x="21" y="24"/>
                      <a:pt x="20" y="23"/>
                      <a:pt x="20" y="23"/>
                    </a:cubicBezTo>
                    <a:cubicBezTo>
                      <a:pt x="20" y="23"/>
                      <a:pt x="19" y="23"/>
                      <a:pt x="20" y="23"/>
                    </a:cubicBezTo>
                    <a:cubicBezTo>
                      <a:pt x="20" y="23"/>
                      <a:pt x="20" y="24"/>
                      <a:pt x="21" y="24"/>
                    </a:cubicBezTo>
                    <a:cubicBezTo>
                      <a:pt x="21" y="23"/>
                      <a:pt x="20" y="23"/>
                      <a:pt x="20" y="23"/>
                    </a:cubicBezTo>
                    <a:cubicBezTo>
                      <a:pt x="20" y="22"/>
                      <a:pt x="19" y="22"/>
                      <a:pt x="19" y="21"/>
                    </a:cubicBezTo>
                    <a:cubicBezTo>
                      <a:pt x="19" y="21"/>
                      <a:pt x="19" y="21"/>
                      <a:pt x="18" y="20"/>
                    </a:cubicBezTo>
                    <a:cubicBezTo>
                      <a:pt x="18" y="20"/>
                      <a:pt x="18" y="19"/>
                      <a:pt x="18" y="19"/>
                    </a:cubicBezTo>
                    <a:cubicBezTo>
                      <a:pt x="18" y="19"/>
                      <a:pt x="18" y="19"/>
                      <a:pt x="18" y="19"/>
                    </a:cubicBezTo>
                    <a:cubicBezTo>
                      <a:pt x="18" y="19"/>
                      <a:pt x="18" y="18"/>
                      <a:pt x="17" y="17"/>
                    </a:cubicBezTo>
                    <a:cubicBezTo>
                      <a:pt x="17" y="17"/>
                      <a:pt x="17" y="16"/>
                      <a:pt x="17" y="16"/>
                    </a:cubicBezTo>
                    <a:cubicBezTo>
                      <a:pt x="17" y="16"/>
                      <a:pt x="17" y="16"/>
                      <a:pt x="17" y="16"/>
                    </a:cubicBezTo>
                    <a:cubicBezTo>
                      <a:pt x="17" y="16"/>
                      <a:pt x="17" y="13"/>
                      <a:pt x="16" y="15"/>
                    </a:cubicBezTo>
                    <a:cubicBezTo>
                      <a:pt x="16" y="16"/>
                      <a:pt x="16" y="15"/>
                      <a:pt x="15" y="15"/>
                    </a:cubicBezTo>
                    <a:cubicBezTo>
                      <a:pt x="15" y="15"/>
                      <a:pt x="15" y="15"/>
                      <a:pt x="15" y="15"/>
                    </a:cubicBezTo>
                    <a:cubicBezTo>
                      <a:pt x="14" y="14"/>
                      <a:pt x="15" y="15"/>
                      <a:pt x="15" y="15"/>
                    </a:cubicBezTo>
                    <a:cubicBezTo>
                      <a:pt x="16" y="15"/>
                      <a:pt x="15" y="14"/>
                      <a:pt x="15" y="14"/>
                    </a:cubicBezTo>
                    <a:cubicBezTo>
                      <a:pt x="16" y="14"/>
                      <a:pt x="16" y="14"/>
                      <a:pt x="16" y="14"/>
                    </a:cubicBezTo>
                    <a:cubicBezTo>
                      <a:pt x="16" y="14"/>
                      <a:pt x="16" y="14"/>
                      <a:pt x="15" y="14"/>
                    </a:cubicBezTo>
                    <a:cubicBezTo>
                      <a:pt x="16" y="13"/>
                      <a:pt x="15" y="13"/>
                      <a:pt x="15" y="13"/>
                    </a:cubicBezTo>
                    <a:cubicBezTo>
                      <a:pt x="15" y="13"/>
                      <a:pt x="15" y="13"/>
                      <a:pt x="15" y="13"/>
                    </a:cubicBezTo>
                    <a:cubicBezTo>
                      <a:pt x="15" y="12"/>
                      <a:pt x="15" y="12"/>
                      <a:pt x="15" y="12"/>
                    </a:cubicBezTo>
                    <a:cubicBezTo>
                      <a:pt x="15" y="12"/>
                      <a:pt x="14" y="11"/>
                      <a:pt x="14" y="11"/>
                    </a:cubicBezTo>
                    <a:cubicBezTo>
                      <a:pt x="14" y="11"/>
                      <a:pt x="13" y="10"/>
                      <a:pt x="13" y="10"/>
                    </a:cubicBezTo>
                    <a:cubicBezTo>
                      <a:pt x="13" y="10"/>
                      <a:pt x="13" y="10"/>
                      <a:pt x="13" y="10"/>
                    </a:cubicBezTo>
                    <a:cubicBezTo>
                      <a:pt x="13" y="10"/>
                      <a:pt x="12" y="9"/>
                      <a:pt x="12" y="9"/>
                    </a:cubicBezTo>
                    <a:cubicBezTo>
                      <a:pt x="12" y="9"/>
                      <a:pt x="13" y="9"/>
                      <a:pt x="13" y="9"/>
                    </a:cubicBezTo>
                    <a:cubicBezTo>
                      <a:pt x="13" y="9"/>
                      <a:pt x="12" y="8"/>
                      <a:pt x="12" y="8"/>
                    </a:cubicBezTo>
                    <a:cubicBezTo>
                      <a:pt x="12" y="8"/>
                      <a:pt x="12" y="8"/>
                      <a:pt x="12" y="8"/>
                    </a:cubicBezTo>
                    <a:cubicBezTo>
                      <a:pt x="12" y="7"/>
                      <a:pt x="12" y="7"/>
                      <a:pt x="11" y="7"/>
                    </a:cubicBezTo>
                    <a:cubicBezTo>
                      <a:pt x="11" y="7"/>
                      <a:pt x="11" y="6"/>
                      <a:pt x="11" y="7"/>
                    </a:cubicBezTo>
                    <a:cubicBezTo>
                      <a:pt x="11" y="7"/>
                      <a:pt x="10" y="6"/>
                      <a:pt x="11" y="6"/>
                    </a:cubicBezTo>
                    <a:cubicBezTo>
                      <a:pt x="11" y="6"/>
                      <a:pt x="11" y="6"/>
                      <a:pt x="11" y="6"/>
                    </a:cubicBezTo>
                    <a:cubicBezTo>
                      <a:pt x="10" y="5"/>
                      <a:pt x="9" y="4"/>
                      <a:pt x="8" y="3"/>
                    </a:cubicBezTo>
                    <a:cubicBezTo>
                      <a:pt x="7" y="2"/>
                      <a:pt x="6" y="2"/>
                      <a:pt x="6" y="1"/>
                    </a:cubicBezTo>
                    <a:cubicBezTo>
                      <a:pt x="5" y="0"/>
                      <a:pt x="5" y="0"/>
                      <a:pt x="5" y="0"/>
                    </a:cubicBezTo>
                    <a:cubicBezTo>
                      <a:pt x="5" y="0"/>
                      <a:pt x="4" y="1"/>
                      <a:pt x="5" y="1"/>
                    </a:cubicBezTo>
                    <a:cubicBezTo>
                      <a:pt x="6" y="1"/>
                      <a:pt x="7" y="2"/>
                      <a:pt x="7" y="3"/>
                    </a:cubicBezTo>
                    <a:cubicBezTo>
                      <a:pt x="6" y="3"/>
                      <a:pt x="6" y="2"/>
                      <a:pt x="5" y="1"/>
                    </a:cubicBezTo>
                    <a:cubicBezTo>
                      <a:pt x="5" y="1"/>
                      <a:pt x="5" y="1"/>
                      <a:pt x="4" y="1"/>
                    </a:cubicBezTo>
                    <a:cubicBezTo>
                      <a:pt x="4" y="1"/>
                      <a:pt x="4" y="0"/>
                      <a:pt x="4" y="0"/>
                    </a:cubicBezTo>
                    <a:cubicBezTo>
                      <a:pt x="4" y="0"/>
                      <a:pt x="4" y="0"/>
                      <a:pt x="4" y="0"/>
                    </a:cubicBezTo>
                    <a:cubicBezTo>
                      <a:pt x="3" y="0"/>
                      <a:pt x="2" y="0"/>
                      <a:pt x="2" y="1"/>
                    </a:cubicBezTo>
                    <a:cubicBezTo>
                      <a:pt x="3" y="2"/>
                      <a:pt x="4" y="3"/>
                      <a:pt x="4" y="3"/>
                    </a:cubicBezTo>
                    <a:cubicBezTo>
                      <a:pt x="4" y="3"/>
                      <a:pt x="4" y="2"/>
                      <a:pt x="4" y="2"/>
                    </a:cubicBezTo>
                    <a:cubicBezTo>
                      <a:pt x="4" y="2"/>
                      <a:pt x="5" y="3"/>
                      <a:pt x="5" y="3"/>
                    </a:cubicBezTo>
                    <a:cubicBezTo>
                      <a:pt x="5" y="3"/>
                      <a:pt x="4" y="2"/>
                      <a:pt x="5" y="2"/>
                    </a:cubicBezTo>
                    <a:cubicBezTo>
                      <a:pt x="5" y="2"/>
                      <a:pt x="6" y="3"/>
                      <a:pt x="6" y="3"/>
                    </a:cubicBezTo>
                    <a:cubicBezTo>
                      <a:pt x="7" y="4"/>
                      <a:pt x="8" y="3"/>
                      <a:pt x="9" y="4"/>
                    </a:cubicBezTo>
                    <a:cubicBezTo>
                      <a:pt x="8" y="5"/>
                      <a:pt x="8" y="4"/>
                      <a:pt x="7" y="4"/>
                    </a:cubicBezTo>
                    <a:cubicBezTo>
                      <a:pt x="7" y="4"/>
                      <a:pt x="6" y="5"/>
                      <a:pt x="6" y="4"/>
                    </a:cubicBezTo>
                    <a:cubicBezTo>
                      <a:pt x="6" y="4"/>
                      <a:pt x="6" y="4"/>
                      <a:pt x="6" y="4"/>
                    </a:cubicBezTo>
                    <a:cubicBezTo>
                      <a:pt x="6" y="4"/>
                      <a:pt x="5" y="4"/>
                      <a:pt x="5" y="3"/>
                    </a:cubicBezTo>
                    <a:cubicBezTo>
                      <a:pt x="5" y="3"/>
                      <a:pt x="4" y="3"/>
                      <a:pt x="4" y="3"/>
                    </a:cubicBezTo>
                    <a:cubicBezTo>
                      <a:pt x="4" y="4"/>
                      <a:pt x="6" y="4"/>
                      <a:pt x="4" y="5"/>
                    </a:cubicBezTo>
                    <a:cubicBezTo>
                      <a:pt x="4" y="5"/>
                      <a:pt x="4" y="5"/>
                      <a:pt x="4" y="6"/>
                    </a:cubicBezTo>
                    <a:cubicBezTo>
                      <a:pt x="5" y="6"/>
                      <a:pt x="5" y="7"/>
                      <a:pt x="4" y="7"/>
                    </a:cubicBezTo>
                    <a:cubicBezTo>
                      <a:pt x="4" y="8"/>
                      <a:pt x="4" y="9"/>
                      <a:pt x="3" y="10"/>
                    </a:cubicBezTo>
                    <a:cubicBezTo>
                      <a:pt x="3" y="10"/>
                      <a:pt x="3" y="11"/>
                      <a:pt x="3" y="12"/>
                    </a:cubicBezTo>
                    <a:cubicBezTo>
                      <a:pt x="3" y="12"/>
                      <a:pt x="3" y="13"/>
                      <a:pt x="3" y="13"/>
                    </a:cubicBezTo>
                    <a:cubicBezTo>
                      <a:pt x="3" y="14"/>
                      <a:pt x="3" y="14"/>
                      <a:pt x="3" y="14"/>
                    </a:cubicBezTo>
                    <a:cubicBezTo>
                      <a:pt x="2" y="14"/>
                      <a:pt x="2" y="16"/>
                      <a:pt x="2" y="17"/>
                    </a:cubicBezTo>
                    <a:cubicBezTo>
                      <a:pt x="2" y="17"/>
                      <a:pt x="2" y="18"/>
                      <a:pt x="2" y="18"/>
                    </a:cubicBezTo>
                    <a:cubicBezTo>
                      <a:pt x="2" y="18"/>
                      <a:pt x="2" y="19"/>
                      <a:pt x="2" y="19"/>
                    </a:cubicBezTo>
                    <a:cubicBezTo>
                      <a:pt x="2" y="19"/>
                      <a:pt x="2" y="21"/>
                      <a:pt x="2" y="21"/>
                    </a:cubicBezTo>
                    <a:cubicBezTo>
                      <a:pt x="1" y="20"/>
                      <a:pt x="1" y="19"/>
                      <a:pt x="1" y="19"/>
                    </a:cubicBezTo>
                    <a:cubicBezTo>
                      <a:pt x="1" y="18"/>
                      <a:pt x="2" y="18"/>
                      <a:pt x="2" y="18"/>
                    </a:cubicBezTo>
                    <a:cubicBezTo>
                      <a:pt x="2" y="18"/>
                      <a:pt x="1" y="17"/>
                      <a:pt x="1" y="17"/>
                    </a:cubicBezTo>
                    <a:cubicBezTo>
                      <a:pt x="0" y="19"/>
                      <a:pt x="2" y="22"/>
                      <a:pt x="2" y="24"/>
                    </a:cubicBezTo>
                    <a:cubicBezTo>
                      <a:pt x="2" y="25"/>
                      <a:pt x="2" y="26"/>
                      <a:pt x="2" y="27"/>
                    </a:cubicBezTo>
                    <a:cubicBezTo>
                      <a:pt x="3" y="28"/>
                      <a:pt x="2" y="29"/>
                      <a:pt x="3" y="29"/>
                    </a:cubicBezTo>
                    <a:cubicBezTo>
                      <a:pt x="3" y="29"/>
                      <a:pt x="3" y="30"/>
                      <a:pt x="3" y="30"/>
                    </a:cubicBezTo>
                    <a:cubicBezTo>
                      <a:pt x="3" y="30"/>
                      <a:pt x="3" y="29"/>
                      <a:pt x="2" y="29"/>
                    </a:cubicBezTo>
                    <a:cubicBezTo>
                      <a:pt x="2" y="30"/>
                      <a:pt x="3" y="31"/>
                      <a:pt x="3" y="31"/>
                    </a:cubicBezTo>
                    <a:cubicBezTo>
                      <a:pt x="3" y="32"/>
                      <a:pt x="3" y="32"/>
                      <a:pt x="3" y="33"/>
                    </a:cubicBezTo>
                    <a:cubicBezTo>
                      <a:pt x="3" y="34"/>
                      <a:pt x="4" y="35"/>
                      <a:pt x="4" y="37"/>
                    </a:cubicBezTo>
                    <a:cubicBezTo>
                      <a:pt x="4" y="37"/>
                      <a:pt x="5" y="38"/>
                      <a:pt x="5" y="39"/>
                    </a:cubicBezTo>
                    <a:cubicBezTo>
                      <a:pt x="5" y="40"/>
                      <a:pt x="6" y="42"/>
                      <a:pt x="7" y="42"/>
                    </a:cubicBezTo>
                    <a:cubicBezTo>
                      <a:pt x="7" y="42"/>
                      <a:pt x="8" y="43"/>
                      <a:pt x="8" y="43"/>
                    </a:cubicBezTo>
                    <a:cubicBezTo>
                      <a:pt x="9" y="43"/>
                      <a:pt x="9" y="43"/>
                      <a:pt x="9" y="43"/>
                    </a:cubicBezTo>
                    <a:cubicBezTo>
                      <a:pt x="10" y="43"/>
                      <a:pt x="10" y="43"/>
                      <a:pt x="10" y="43"/>
                    </a:cubicBezTo>
                    <a:cubicBezTo>
                      <a:pt x="10" y="43"/>
                      <a:pt x="10" y="43"/>
                      <a:pt x="10" y="43"/>
                    </a:cubicBezTo>
                    <a:cubicBezTo>
                      <a:pt x="11" y="43"/>
                      <a:pt x="11" y="43"/>
                      <a:pt x="11" y="43"/>
                    </a:cubicBezTo>
                    <a:cubicBezTo>
                      <a:pt x="12" y="43"/>
                      <a:pt x="12" y="42"/>
                      <a:pt x="12" y="42"/>
                    </a:cubicBezTo>
                    <a:cubicBezTo>
                      <a:pt x="13" y="42"/>
                      <a:pt x="13" y="42"/>
                      <a:pt x="14" y="41"/>
                    </a:cubicBezTo>
                    <a:cubicBezTo>
                      <a:pt x="14" y="41"/>
                      <a:pt x="15" y="41"/>
                      <a:pt x="15" y="41"/>
                    </a:cubicBezTo>
                    <a:cubicBezTo>
                      <a:pt x="16" y="41"/>
                      <a:pt x="16" y="41"/>
                      <a:pt x="16" y="41"/>
                    </a:cubicBezTo>
                    <a:cubicBezTo>
                      <a:pt x="16" y="41"/>
                      <a:pt x="16" y="40"/>
                      <a:pt x="16" y="40"/>
                    </a:cubicBezTo>
                    <a:cubicBezTo>
                      <a:pt x="16" y="40"/>
                      <a:pt x="17" y="40"/>
                      <a:pt x="17" y="40"/>
                    </a:cubicBezTo>
                    <a:cubicBezTo>
                      <a:pt x="17" y="40"/>
                      <a:pt x="17" y="40"/>
                      <a:pt x="18" y="40"/>
                    </a:cubicBezTo>
                    <a:cubicBezTo>
                      <a:pt x="18" y="40"/>
                      <a:pt x="19" y="39"/>
                      <a:pt x="20" y="38"/>
                    </a:cubicBezTo>
                    <a:cubicBezTo>
                      <a:pt x="21" y="37"/>
                      <a:pt x="22" y="35"/>
                      <a:pt x="22" y="34"/>
                    </a:cubicBezTo>
                    <a:cubicBezTo>
                      <a:pt x="23" y="32"/>
                      <a:pt x="23" y="30"/>
                      <a:pt x="22" y="28"/>
                    </a:cubicBezTo>
                    <a:close/>
                    <a:moveTo>
                      <a:pt x="17" y="18"/>
                    </a:moveTo>
                    <a:cubicBezTo>
                      <a:pt x="18" y="19"/>
                      <a:pt x="18" y="19"/>
                      <a:pt x="18" y="19"/>
                    </a:cubicBezTo>
                    <a:cubicBezTo>
                      <a:pt x="17" y="19"/>
                      <a:pt x="17" y="19"/>
                      <a:pt x="17" y="18"/>
                    </a:cubicBezTo>
                    <a:close/>
                    <a:moveTo>
                      <a:pt x="21" y="25"/>
                    </a:moveTo>
                    <a:cubicBezTo>
                      <a:pt x="21" y="24"/>
                      <a:pt x="21" y="24"/>
                      <a:pt x="21" y="23"/>
                    </a:cubicBezTo>
                    <a:cubicBezTo>
                      <a:pt x="21" y="24"/>
                      <a:pt x="22" y="26"/>
                      <a:pt x="22" y="26"/>
                    </a:cubicBezTo>
                    <a:cubicBezTo>
                      <a:pt x="21" y="26"/>
                      <a:pt x="21" y="25"/>
                      <a:pt x="21" y="25"/>
                    </a:cubicBezTo>
                    <a:close/>
                    <a:moveTo>
                      <a:pt x="2" y="2"/>
                    </a:moveTo>
                    <a:cubicBezTo>
                      <a:pt x="2" y="2"/>
                      <a:pt x="2" y="2"/>
                      <a:pt x="2" y="2"/>
                    </a:cubicBezTo>
                    <a:cubicBezTo>
                      <a:pt x="2" y="2"/>
                      <a:pt x="3" y="2"/>
                      <a:pt x="3" y="2"/>
                    </a:cubicBezTo>
                    <a:cubicBezTo>
                      <a:pt x="3" y="3"/>
                      <a:pt x="3" y="3"/>
                      <a:pt x="2" y="3"/>
                    </a:cubicBezTo>
                    <a:cubicBezTo>
                      <a:pt x="2" y="2"/>
                      <a:pt x="2" y="2"/>
                      <a:pt x="2" y="2"/>
                    </a:cubicBezTo>
                    <a:close/>
                    <a:moveTo>
                      <a:pt x="1" y="9"/>
                    </a:moveTo>
                    <a:cubicBezTo>
                      <a:pt x="1" y="9"/>
                      <a:pt x="1" y="8"/>
                      <a:pt x="1" y="8"/>
                    </a:cubicBezTo>
                    <a:cubicBezTo>
                      <a:pt x="1" y="8"/>
                      <a:pt x="1" y="8"/>
                      <a:pt x="1" y="8"/>
                    </a:cubicBezTo>
                    <a:cubicBezTo>
                      <a:pt x="2" y="8"/>
                      <a:pt x="2" y="9"/>
                      <a:pt x="3" y="9"/>
                    </a:cubicBezTo>
                    <a:cubicBezTo>
                      <a:pt x="2" y="9"/>
                      <a:pt x="2" y="9"/>
                      <a:pt x="2" y="9"/>
                    </a:cubicBezTo>
                    <a:cubicBezTo>
                      <a:pt x="2" y="9"/>
                      <a:pt x="3" y="10"/>
                      <a:pt x="2" y="10"/>
                    </a:cubicBezTo>
                    <a:cubicBezTo>
                      <a:pt x="2" y="10"/>
                      <a:pt x="2" y="9"/>
                      <a:pt x="1" y="9"/>
                    </a:cubicBezTo>
                    <a:close/>
                    <a:moveTo>
                      <a:pt x="2" y="1"/>
                    </a:moveTo>
                    <a:cubicBezTo>
                      <a:pt x="2" y="1"/>
                      <a:pt x="2" y="1"/>
                      <a:pt x="2" y="2"/>
                    </a:cubicBezTo>
                    <a:cubicBezTo>
                      <a:pt x="2" y="2"/>
                      <a:pt x="1" y="1"/>
                      <a:pt x="2" y="1"/>
                    </a:cubicBezTo>
                    <a:close/>
                    <a:moveTo>
                      <a:pt x="0" y="3"/>
                    </a:moveTo>
                    <a:cubicBezTo>
                      <a:pt x="0" y="4"/>
                      <a:pt x="1" y="4"/>
                      <a:pt x="0" y="4"/>
                    </a:cubicBezTo>
                    <a:cubicBezTo>
                      <a:pt x="0" y="4"/>
                      <a:pt x="0" y="4"/>
                      <a:pt x="0" y="4"/>
                    </a:cubicBezTo>
                    <a:cubicBezTo>
                      <a:pt x="0" y="4"/>
                      <a:pt x="0" y="3"/>
                      <a:pt x="0" y="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6" name="Spain">
                <a:extLst>
                  <a:ext uri="{FF2B5EF4-FFF2-40B4-BE49-F238E27FC236}">
                    <a16:creationId xmlns:a16="http://schemas.microsoft.com/office/drawing/2014/main" id="{E2ABF20F-B048-A99E-D219-B539A4B84275}"/>
                  </a:ext>
                </a:extLst>
              </p:cNvPr>
              <p:cNvSpPr>
                <a:spLocks noEditPoints="1"/>
              </p:cNvSpPr>
              <p:nvPr/>
            </p:nvSpPr>
            <p:spPr bwMode="auto">
              <a:xfrm>
                <a:off x="7544393" y="3952032"/>
                <a:ext cx="433139" cy="375033"/>
              </a:xfrm>
              <a:custGeom>
                <a:avLst/>
                <a:gdLst/>
                <a:ahLst/>
                <a:cxnLst>
                  <a:cxn ang="0">
                    <a:pos x="40" y="166"/>
                  </a:cxn>
                  <a:cxn ang="0">
                    <a:pos x="41" y="169"/>
                  </a:cxn>
                  <a:cxn ang="0">
                    <a:pos x="18" y="167"/>
                  </a:cxn>
                  <a:cxn ang="0">
                    <a:pos x="18" y="170"/>
                  </a:cxn>
                  <a:cxn ang="0">
                    <a:pos x="2" y="178"/>
                  </a:cxn>
                  <a:cxn ang="0">
                    <a:pos x="41" y="164"/>
                  </a:cxn>
                  <a:cxn ang="0">
                    <a:pos x="26" y="172"/>
                  </a:cxn>
                  <a:cxn ang="0">
                    <a:pos x="27" y="174"/>
                  </a:cxn>
                  <a:cxn ang="0">
                    <a:pos x="188" y="53"/>
                  </a:cxn>
                  <a:cxn ang="0">
                    <a:pos x="212" y="41"/>
                  </a:cxn>
                  <a:cxn ang="0">
                    <a:pos x="210" y="43"/>
                  </a:cxn>
                  <a:cxn ang="0">
                    <a:pos x="204" y="43"/>
                  </a:cxn>
                  <a:cxn ang="0">
                    <a:pos x="197" y="47"/>
                  </a:cxn>
                  <a:cxn ang="0">
                    <a:pos x="205" y="44"/>
                  </a:cxn>
                  <a:cxn ang="0">
                    <a:pos x="197" y="15"/>
                  </a:cxn>
                  <a:cxn ang="0">
                    <a:pos x="189" y="13"/>
                  </a:cxn>
                  <a:cxn ang="0">
                    <a:pos x="176" y="13"/>
                  </a:cxn>
                  <a:cxn ang="0">
                    <a:pos x="168" y="10"/>
                  </a:cxn>
                  <a:cxn ang="0">
                    <a:pos x="160" y="5"/>
                  </a:cxn>
                  <a:cxn ang="0">
                    <a:pos x="148" y="5"/>
                  </a:cxn>
                  <a:cxn ang="0">
                    <a:pos x="144" y="4"/>
                  </a:cxn>
                  <a:cxn ang="0">
                    <a:pos x="130" y="3"/>
                  </a:cxn>
                  <a:cxn ang="0">
                    <a:pos x="119" y="3"/>
                  </a:cxn>
                  <a:cxn ang="0">
                    <a:pos x="108" y="2"/>
                  </a:cxn>
                  <a:cxn ang="0">
                    <a:pos x="104" y="4"/>
                  </a:cxn>
                  <a:cxn ang="0">
                    <a:pos x="100" y="6"/>
                  </a:cxn>
                  <a:cxn ang="0">
                    <a:pos x="95" y="9"/>
                  </a:cxn>
                  <a:cxn ang="0">
                    <a:pos x="97" y="11"/>
                  </a:cxn>
                  <a:cxn ang="0">
                    <a:pos x="98" y="13"/>
                  </a:cxn>
                  <a:cxn ang="0">
                    <a:pos x="98" y="16"/>
                  </a:cxn>
                  <a:cxn ang="0">
                    <a:pos x="99" y="17"/>
                  </a:cxn>
                  <a:cxn ang="0">
                    <a:pos x="97" y="21"/>
                  </a:cxn>
                  <a:cxn ang="0">
                    <a:pos x="103" y="21"/>
                  </a:cxn>
                  <a:cxn ang="0">
                    <a:pos x="110" y="22"/>
                  </a:cxn>
                  <a:cxn ang="0">
                    <a:pos x="117" y="21"/>
                  </a:cxn>
                  <a:cxn ang="0">
                    <a:pos x="119" y="27"/>
                  </a:cxn>
                  <a:cxn ang="0">
                    <a:pos x="114" y="35"/>
                  </a:cxn>
                  <a:cxn ang="0">
                    <a:pos x="112" y="45"/>
                  </a:cxn>
                  <a:cxn ang="0">
                    <a:pos x="111" y="51"/>
                  </a:cxn>
                  <a:cxn ang="0">
                    <a:pos x="109" y="60"/>
                  </a:cxn>
                  <a:cxn ang="0">
                    <a:pos x="107" y="66"/>
                  </a:cxn>
                  <a:cxn ang="0">
                    <a:pos x="111" y="73"/>
                  </a:cxn>
                  <a:cxn ang="0">
                    <a:pos x="117" y="76"/>
                  </a:cxn>
                  <a:cxn ang="0">
                    <a:pos x="117" y="82"/>
                  </a:cxn>
                  <a:cxn ang="0">
                    <a:pos x="123" y="85"/>
                  </a:cxn>
                  <a:cxn ang="0">
                    <a:pos x="136" y="78"/>
                  </a:cxn>
                  <a:cxn ang="0">
                    <a:pos x="148" y="78"/>
                  </a:cxn>
                  <a:cxn ang="0">
                    <a:pos x="157" y="75"/>
                  </a:cxn>
                  <a:cxn ang="0">
                    <a:pos x="164" y="69"/>
                  </a:cxn>
                  <a:cxn ang="0">
                    <a:pos x="167" y="66"/>
                  </a:cxn>
                  <a:cxn ang="0">
                    <a:pos x="172" y="58"/>
                  </a:cxn>
                  <a:cxn ang="0">
                    <a:pos x="175" y="43"/>
                  </a:cxn>
                  <a:cxn ang="0">
                    <a:pos x="183" y="34"/>
                  </a:cxn>
                  <a:cxn ang="0">
                    <a:pos x="192" y="28"/>
                  </a:cxn>
                  <a:cxn ang="0">
                    <a:pos x="204" y="19"/>
                  </a:cxn>
                </a:cxnLst>
                <a:rect l="0" t="0" r="r" b="b"/>
                <a:pathLst>
                  <a:path w="214" h="178">
                    <a:moveTo>
                      <a:pt x="5" y="165"/>
                    </a:moveTo>
                    <a:cubicBezTo>
                      <a:pt x="5" y="166"/>
                      <a:pt x="5" y="167"/>
                      <a:pt x="4" y="168"/>
                    </a:cubicBezTo>
                    <a:cubicBezTo>
                      <a:pt x="4" y="168"/>
                      <a:pt x="4" y="169"/>
                      <a:pt x="4" y="168"/>
                    </a:cubicBezTo>
                    <a:cubicBezTo>
                      <a:pt x="3" y="168"/>
                      <a:pt x="4" y="168"/>
                      <a:pt x="3" y="167"/>
                    </a:cubicBezTo>
                    <a:cubicBezTo>
                      <a:pt x="3" y="166"/>
                      <a:pt x="2" y="165"/>
                      <a:pt x="3" y="164"/>
                    </a:cubicBezTo>
                    <a:cubicBezTo>
                      <a:pt x="4" y="164"/>
                      <a:pt x="5" y="164"/>
                      <a:pt x="5" y="165"/>
                    </a:cubicBezTo>
                    <a:close/>
                    <a:moveTo>
                      <a:pt x="40" y="166"/>
                    </a:moveTo>
                    <a:cubicBezTo>
                      <a:pt x="39" y="167"/>
                      <a:pt x="39" y="168"/>
                      <a:pt x="38" y="169"/>
                    </a:cubicBezTo>
                    <a:cubicBezTo>
                      <a:pt x="38" y="170"/>
                      <a:pt x="38" y="171"/>
                      <a:pt x="37" y="172"/>
                    </a:cubicBezTo>
                    <a:cubicBezTo>
                      <a:pt x="37" y="172"/>
                      <a:pt x="36" y="172"/>
                      <a:pt x="36" y="172"/>
                    </a:cubicBezTo>
                    <a:cubicBezTo>
                      <a:pt x="35" y="172"/>
                      <a:pt x="35" y="172"/>
                      <a:pt x="35" y="173"/>
                    </a:cubicBezTo>
                    <a:cubicBezTo>
                      <a:pt x="35" y="173"/>
                      <a:pt x="36" y="173"/>
                      <a:pt x="36" y="173"/>
                    </a:cubicBezTo>
                    <a:cubicBezTo>
                      <a:pt x="37" y="172"/>
                      <a:pt x="38" y="172"/>
                      <a:pt x="39" y="171"/>
                    </a:cubicBezTo>
                    <a:cubicBezTo>
                      <a:pt x="40" y="171"/>
                      <a:pt x="41" y="170"/>
                      <a:pt x="41" y="169"/>
                    </a:cubicBezTo>
                    <a:cubicBezTo>
                      <a:pt x="41" y="169"/>
                      <a:pt x="42" y="167"/>
                      <a:pt x="41" y="166"/>
                    </a:cubicBezTo>
                    <a:cubicBezTo>
                      <a:pt x="41" y="165"/>
                      <a:pt x="40" y="165"/>
                      <a:pt x="40" y="166"/>
                    </a:cubicBezTo>
                    <a:close/>
                    <a:moveTo>
                      <a:pt x="9" y="171"/>
                    </a:moveTo>
                    <a:cubicBezTo>
                      <a:pt x="8" y="171"/>
                      <a:pt x="8" y="173"/>
                      <a:pt x="9" y="173"/>
                    </a:cubicBezTo>
                    <a:cubicBezTo>
                      <a:pt x="10" y="173"/>
                      <a:pt x="11" y="173"/>
                      <a:pt x="11" y="172"/>
                    </a:cubicBezTo>
                    <a:cubicBezTo>
                      <a:pt x="10" y="172"/>
                      <a:pt x="10" y="171"/>
                      <a:pt x="9" y="171"/>
                    </a:cubicBezTo>
                    <a:close/>
                    <a:moveTo>
                      <a:pt x="18" y="167"/>
                    </a:moveTo>
                    <a:cubicBezTo>
                      <a:pt x="17" y="167"/>
                      <a:pt x="17" y="169"/>
                      <a:pt x="16" y="169"/>
                    </a:cubicBezTo>
                    <a:cubicBezTo>
                      <a:pt x="15" y="169"/>
                      <a:pt x="14" y="169"/>
                      <a:pt x="13" y="169"/>
                    </a:cubicBezTo>
                    <a:cubicBezTo>
                      <a:pt x="12" y="170"/>
                      <a:pt x="13" y="171"/>
                      <a:pt x="13" y="171"/>
                    </a:cubicBezTo>
                    <a:cubicBezTo>
                      <a:pt x="13" y="172"/>
                      <a:pt x="14" y="172"/>
                      <a:pt x="14" y="173"/>
                    </a:cubicBezTo>
                    <a:cubicBezTo>
                      <a:pt x="14" y="173"/>
                      <a:pt x="14" y="174"/>
                      <a:pt x="14" y="174"/>
                    </a:cubicBezTo>
                    <a:cubicBezTo>
                      <a:pt x="15" y="173"/>
                      <a:pt x="16" y="173"/>
                      <a:pt x="17" y="172"/>
                    </a:cubicBezTo>
                    <a:cubicBezTo>
                      <a:pt x="17" y="171"/>
                      <a:pt x="17" y="170"/>
                      <a:pt x="18" y="170"/>
                    </a:cubicBezTo>
                    <a:cubicBezTo>
                      <a:pt x="18" y="169"/>
                      <a:pt x="20" y="168"/>
                      <a:pt x="20" y="168"/>
                    </a:cubicBezTo>
                    <a:cubicBezTo>
                      <a:pt x="20" y="167"/>
                      <a:pt x="19" y="167"/>
                      <a:pt x="18" y="167"/>
                    </a:cubicBezTo>
                    <a:close/>
                    <a:moveTo>
                      <a:pt x="2" y="176"/>
                    </a:moveTo>
                    <a:cubicBezTo>
                      <a:pt x="1" y="176"/>
                      <a:pt x="1" y="176"/>
                      <a:pt x="1" y="176"/>
                    </a:cubicBezTo>
                    <a:cubicBezTo>
                      <a:pt x="1" y="176"/>
                      <a:pt x="0" y="176"/>
                      <a:pt x="0" y="176"/>
                    </a:cubicBezTo>
                    <a:cubicBezTo>
                      <a:pt x="0" y="177"/>
                      <a:pt x="1" y="177"/>
                      <a:pt x="1" y="177"/>
                    </a:cubicBezTo>
                    <a:cubicBezTo>
                      <a:pt x="1" y="177"/>
                      <a:pt x="1" y="177"/>
                      <a:pt x="2" y="178"/>
                    </a:cubicBezTo>
                    <a:cubicBezTo>
                      <a:pt x="2" y="177"/>
                      <a:pt x="3" y="176"/>
                      <a:pt x="3" y="176"/>
                    </a:cubicBezTo>
                    <a:cubicBezTo>
                      <a:pt x="3" y="175"/>
                      <a:pt x="2" y="176"/>
                      <a:pt x="2" y="176"/>
                    </a:cubicBezTo>
                    <a:close/>
                    <a:moveTo>
                      <a:pt x="45" y="160"/>
                    </a:moveTo>
                    <a:cubicBezTo>
                      <a:pt x="45" y="160"/>
                      <a:pt x="45" y="161"/>
                      <a:pt x="44" y="161"/>
                    </a:cubicBezTo>
                    <a:cubicBezTo>
                      <a:pt x="44" y="161"/>
                      <a:pt x="44" y="161"/>
                      <a:pt x="44" y="161"/>
                    </a:cubicBezTo>
                    <a:cubicBezTo>
                      <a:pt x="43" y="161"/>
                      <a:pt x="42" y="162"/>
                      <a:pt x="42" y="162"/>
                    </a:cubicBezTo>
                    <a:cubicBezTo>
                      <a:pt x="42" y="163"/>
                      <a:pt x="42" y="163"/>
                      <a:pt x="41" y="164"/>
                    </a:cubicBezTo>
                    <a:cubicBezTo>
                      <a:pt x="41" y="164"/>
                      <a:pt x="42" y="164"/>
                      <a:pt x="42" y="164"/>
                    </a:cubicBezTo>
                    <a:cubicBezTo>
                      <a:pt x="43" y="164"/>
                      <a:pt x="43" y="164"/>
                      <a:pt x="44" y="163"/>
                    </a:cubicBezTo>
                    <a:cubicBezTo>
                      <a:pt x="44" y="163"/>
                      <a:pt x="45" y="163"/>
                      <a:pt x="45" y="162"/>
                    </a:cubicBezTo>
                    <a:cubicBezTo>
                      <a:pt x="45" y="162"/>
                      <a:pt x="46" y="161"/>
                      <a:pt x="46" y="161"/>
                    </a:cubicBezTo>
                    <a:cubicBezTo>
                      <a:pt x="46" y="160"/>
                      <a:pt x="45" y="160"/>
                      <a:pt x="45" y="160"/>
                    </a:cubicBezTo>
                    <a:close/>
                    <a:moveTo>
                      <a:pt x="26" y="173"/>
                    </a:moveTo>
                    <a:cubicBezTo>
                      <a:pt x="26" y="173"/>
                      <a:pt x="26" y="172"/>
                      <a:pt x="26" y="172"/>
                    </a:cubicBezTo>
                    <a:cubicBezTo>
                      <a:pt x="26" y="172"/>
                      <a:pt x="26" y="172"/>
                      <a:pt x="26" y="172"/>
                    </a:cubicBezTo>
                    <a:cubicBezTo>
                      <a:pt x="25" y="172"/>
                      <a:pt x="25" y="172"/>
                      <a:pt x="24" y="172"/>
                    </a:cubicBezTo>
                    <a:cubicBezTo>
                      <a:pt x="23" y="172"/>
                      <a:pt x="24" y="173"/>
                      <a:pt x="23" y="173"/>
                    </a:cubicBezTo>
                    <a:cubicBezTo>
                      <a:pt x="22" y="174"/>
                      <a:pt x="22" y="174"/>
                      <a:pt x="22" y="175"/>
                    </a:cubicBezTo>
                    <a:cubicBezTo>
                      <a:pt x="23" y="176"/>
                      <a:pt x="24" y="176"/>
                      <a:pt x="24" y="176"/>
                    </a:cubicBezTo>
                    <a:cubicBezTo>
                      <a:pt x="25" y="176"/>
                      <a:pt x="26" y="176"/>
                      <a:pt x="26" y="176"/>
                    </a:cubicBezTo>
                    <a:cubicBezTo>
                      <a:pt x="26" y="175"/>
                      <a:pt x="26" y="175"/>
                      <a:pt x="27" y="174"/>
                    </a:cubicBezTo>
                    <a:cubicBezTo>
                      <a:pt x="27" y="174"/>
                      <a:pt x="26" y="173"/>
                      <a:pt x="26" y="173"/>
                    </a:cubicBezTo>
                    <a:close/>
                    <a:moveTo>
                      <a:pt x="186" y="53"/>
                    </a:moveTo>
                    <a:cubicBezTo>
                      <a:pt x="186" y="53"/>
                      <a:pt x="186" y="53"/>
                      <a:pt x="185" y="53"/>
                    </a:cubicBezTo>
                    <a:cubicBezTo>
                      <a:pt x="185" y="53"/>
                      <a:pt x="185" y="54"/>
                      <a:pt x="186" y="54"/>
                    </a:cubicBezTo>
                    <a:cubicBezTo>
                      <a:pt x="186" y="54"/>
                      <a:pt x="187" y="53"/>
                      <a:pt x="187" y="54"/>
                    </a:cubicBezTo>
                    <a:cubicBezTo>
                      <a:pt x="187" y="54"/>
                      <a:pt x="187" y="54"/>
                      <a:pt x="187" y="53"/>
                    </a:cubicBezTo>
                    <a:cubicBezTo>
                      <a:pt x="188" y="53"/>
                      <a:pt x="188" y="53"/>
                      <a:pt x="188" y="53"/>
                    </a:cubicBezTo>
                    <a:cubicBezTo>
                      <a:pt x="189" y="52"/>
                      <a:pt x="189" y="52"/>
                      <a:pt x="189" y="52"/>
                    </a:cubicBezTo>
                    <a:cubicBezTo>
                      <a:pt x="189" y="50"/>
                      <a:pt x="186" y="52"/>
                      <a:pt x="186" y="53"/>
                    </a:cubicBezTo>
                    <a:close/>
                    <a:moveTo>
                      <a:pt x="214" y="43"/>
                    </a:moveTo>
                    <a:cubicBezTo>
                      <a:pt x="213" y="43"/>
                      <a:pt x="213" y="43"/>
                      <a:pt x="213" y="42"/>
                    </a:cubicBezTo>
                    <a:cubicBezTo>
                      <a:pt x="213" y="42"/>
                      <a:pt x="213" y="42"/>
                      <a:pt x="213" y="42"/>
                    </a:cubicBezTo>
                    <a:cubicBezTo>
                      <a:pt x="213" y="42"/>
                      <a:pt x="213" y="42"/>
                      <a:pt x="213" y="42"/>
                    </a:cubicBezTo>
                    <a:cubicBezTo>
                      <a:pt x="213" y="41"/>
                      <a:pt x="212" y="41"/>
                      <a:pt x="212" y="41"/>
                    </a:cubicBezTo>
                    <a:cubicBezTo>
                      <a:pt x="212" y="41"/>
                      <a:pt x="212" y="41"/>
                      <a:pt x="212" y="41"/>
                    </a:cubicBezTo>
                    <a:cubicBezTo>
                      <a:pt x="212" y="41"/>
                      <a:pt x="212" y="41"/>
                      <a:pt x="212" y="41"/>
                    </a:cubicBezTo>
                    <a:cubicBezTo>
                      <a:pt x="212" y="41"/>
                      <a:pt x="211" y="41"/>
                      <a:pt x="211" y="41"/>
                    </a:cubicBezTo>
                    <a:cubicBezTo>
                      <a:pt x="211" y="41"/>
                      <a:pt x="210" y="41"/>
                      <a:pt x="210" y="41"/>
                    </a:cubicBezTo>
                    <a:cubicBezTo>
                      <a:pt x="210" y="41"/>
                      <a:pt x="209" y="41"/>
                      <a:pt x="209" y="42"/>
                    </a:cubicBezTo>
                    <a:cubicBezTo>
                      <a:pt x="209" y="42"/>
                      <a:pt x="209" y="42"/>
                      <a:pt x="209" y="42"/>
                    </a:cubicBezTo>
                    <a:cubicBezTo>
                      <a:pt x="209" y="43"/>
                      <a:pt x="209" y="43"/>
                      <a:pt x="210" y="43"/>
                    </a:cubicBezTo>
                    <a:cubicBezTo>
                      <a:pt x="211" y="43"/>
                      <a:pt x="212" y="44"/>
                      <a:pt x="213" y="44"/>
                    </a:cubicBezTo>
                    <a:cubicBezTo>
                      <a:pt x="214" y="44"/>
                      <a:pt x="214" y="43"/>
                      <a:pt x="213" y="43"/>
                    </a:cubicBezTo>
                    <a:cubicBezTo>
                      <a:pt x="213" y="43"/>
                      <a:pt x="214" y="43"/>
                      <a:pt x="214" y="43"/>
                    </a:cubicBezTo>
                    <a:close/>
                    <a:moveTo>
                      <a:pt x="205" y="44"/>
                    </a:moveTo>
                    <a:cubicBezTo>
                      <a:pt x="205" y="44"/>
                      <a:pt x="204" y="45"/>
                      <a:pt x="203" y="44"/>
                    </a:cubicBezTo>
                    <a:cubicBezTo>
                      <a:pt x="203" y="44"/>
                      <a:pt x="203" y="44"/>
                      <a:pt x="203" y="44"/>
                    </a:cubicBezTo>
                    <a:cubicBezTo>
                      <a:pt x="204" y="44"/>
                      <a:pt x="204" y="43"/>
                      <a:pt x="204" y="43"/>
                    </a:cubicBezTo>
                    <a:cubicBezTo>
                      <a:pt x="204" y="43"/>
                      <a:pt x="203" y="43"/>
                      <a:pt x="203" y="43"/>
                    </a:cubicBezTo>
                    <a:cubicBezTo>
                      <a:pt x="203" y="43"/>
                      <a:pt x="204" y="43"/>
                      <a:pt x="204" y="42"/>
                    </a:cubicBezTo>
                    <a:cubicBezTo>
                      <a:pt x="203" y="42"/>
                      <a:pt x="203" y="43"/>
                      <a:pt x="202" y="43"/>
                    </a:cubicBezTo>
                    <a:cubicBezTo>
                      <a:pt x="202" y="43"/>
                      <a:pt x="202" y="43"/>
                      <a:pt x="201" y="43"/>
                    </a:cubicBezTo>
                    <a:cubicBezTo>
                      <a:pt x="200" y="43"/>
                      <a:pt x="199" y="44"/>
                      <a:pt x="198" y="45"/>
                    </a:cubicBezTo>
                    <a:cubicBezTo>
                      <a:pt x="198" y="45"/>
                      <a:pt x="195" y="46"/>
                      <a:pt x="196" y="47"/>
                    </a:cubicBezTo>
                    <a:cubicBezTo>
                      <a:pt x="196" y="47"/>
                      <a:pt x="197" y="47"/>
                      <a:pt x="197" y="47"/>
                    </a:cubicBezTo>
                    <a:cubicBezTo>
                      <a:pt x="197" y="47"/>
                      <a:pt x="197" y="48"/>
                      <a:pt x="197" y="48"/>
                    </a:cubicBezTo>
                    <a:cubicBezTo>
                      <a:pt x="198" y="47"/>
                      <a:pt x="199" y="46"/>
                      <a:pt x="199" y="47"/>
                    </a:cubicBezTo>
                    <a:cubicBezTo>
                      <a:pt x="200" y="48"/>
                      <a:pt x="199" y="49"/>
                      <a:pt x="200" y="49"/>
                    </a:cubicBezTo>
                    <a:cubicBezTo>
                      <a:pt x="201" y="49"/>
                      <a:pt x="201" y="49"/>
                      <a:pt x="202" y="49"/>
                    </a:cubicBezTo>
                    <a:cubicBezTo>
                      <a:pt x="202" y="49"/>
                      <a:pt x="202" y="50"/>
                      <a:pt x="202" y="50"/>
                    </a:cubicBezTo>
                    <a:cubicBezTo>
                      <a:pt x="203" y="50"/>
                      <a:pt x="204" y="49"/>
                      <a:pt x="204" y="48"/>
                    </a:cubicBezTo>
                    <a:cubicBezTo>
                      <a:pt x="204" y="47"/>
                      <a:pt x="207" y="45"/>
                      <a:pt x="205" y="44"/>
                    </a:cubicBezTo>
                    <a:close/>
                    <a:moveTo>
                      <a:pt x="204" y="15"/>
                    </a:moveTo>
                    <a:cubicBezTo>
                      <a:pt x="204" y="15"/>
                      <a:pt x="203" y="15"/>
                      <a:pt x="203" y="15"/>
                    </a:cubicBezTo>
                    <a:cubicBezTo>
                      <a:pt x="203" y="15"/>
                      <a:pt x="202" y="15"/>
                      <a:pt x="202" y="15"/>
                    </a:cubicBezTo>
                    <a:cubicBezTo>
                      <a:pt x="201" y="15"/>
                      <a:pt x="201" y="15"/>
                      <a:pt x="200" y="15"/>
                    </a:cubicBezTo>
                    <a:cubicBezTo>
                      <a:pt x="200" y="16"/>
                      <a:pt x="199" y="16"/>
                      <a:pt x="200" y="16"/>
                    </a:cubicBezTo>
                    <a:cubicBezTo>
                      <a:pt x="200" y="16"/>
                      <a:pt x="199" y="16"/>
                      <a:pt x="198" y="16"/>
                    </a:cubicBezTo>
                    <a:cubicBezTo>
                      <a:pt x="198" y="16"/>
                      <a:pt x="197" y="16"/>
                      <a:pt x="197" y="15"/>
                    </a:cubicBezTo>
                    <a:cubicBezTo>
                      <a:pt x="196" y="15"/>
                      <a:pt x="195" y="15"/>
                      <a:pt x="195" y="16"/>
                    </a:cubicBezTo>
                    <a:cubicBezTo>
                      <a:pt x="195" y="16"/>
                      <a:pt x="194" y="16"/>
                      <a:pt x="194" y="16"/>
                    </a:cubicBezTo>
                    <a:cubicBezTo>
                      <a:pt x="194" y="16"/>
                      <a:pt x="193" y="15"/>
                      <a:pt x="193" y="15"/>
                    </a:cubicBezTo>
                    <a:cubicBezTo>
                      <a:pt x="193" y="15"/>
                      <a:pt x="192" y="15"/>
                      <a:pt x="192" y="15"/>
                    </a:cubicBezTo>
                    <a:cubicBezTo>
                      <a:pt x="191" y="14"/>
                      <a:pt x="190" y="16"/>
                      <a:pt x="189" y="15"/>
                    </a:cubicBezTo>
                    <a:cubicBezTo>
                      <a:pt x="189" y="15"/>
                      <a:pt x="189" y="14"/>
                      <a:pt x="189" y="14"/>
                    </a:cubicBezTo>
                    <a:cubicBezTo>
                      <a:pt x="189" y="14"/>
                      <a:pt x="189" y="13"/>
                      <a:pt x="189" y="13"/>
                    </a:cubicBezTo>
                    <a:cubicBezTo>
                      <a:pt x="188" y="12"/>
                      <a:pt x="187" y="13"/>
                      <a:pt x="186" y="12"/>
                    </a:cubicBezTo>
                    <a:cubicBezTo>
                      <a:pt x="186" y="11"/>
                      <a:pt x="185" y="12"/>
                      <a:pt x="185" y="11"/>
                    </a:cubicBezTo>
                    <a:cubicBezTo>
                      <a:pt x="184" y="11"/>
                      <a:pt x="184" y="11"/>
                      <a:pt x="183" y="11"/>
                    </a:cubicBezTo>
                    <a:cubicBezTo>
                      <a:pt x="182" y="10"/>
                      <a:pt x="182" y="12"/>
                      <a:pt x="182" y="13"/>
                    </a:cubicBezTo>
                    <a:cubicBezTo>
                      <a:pt x="181" y="12"/>
                      <a:pt x="180" y="13"/>
                      <a:pt x="180" y="12"/>
                    </a:cubicBezTo>
                    <a:cubicBezTo>
                      <a:pt x="179" y="12"/>
                      <a:pt x="179" y="13"/>
                      <a:pt x="178" y="12"/>
                    </a:cubicBezTo>
                    <a:cubicBezTo>
                      <a:pt x="178" y="12"/>
                      <a:pt x="177" y="13"/>
                      <a:pt x="176" y="13"/>
                    </a:cubicBezTo>
                    <a:cubicBezTo>
                      <a:pt x="176" y="13"/>
                      <a:pt x="175" y="12"/>
                      <a:pt x="175" y="11"/>
                    </a:cubicBezTo>
                    <a:cubicBezTo>
                      <a:pt x="174" y="12"/>
                      <a:pt x="174" y="11"/>
                      <a:pt x="173" y="11"/>
                    </a:cubicBezTo>
                    <a:cubicBezTo>
                      <a:pt x="173" y="11"/>
                      <a:pt x="172" y="11"/>
                      <a:pt x="172" y="11"/>
                    </a:cubicBezTo>
                    <a:cubicBezTo>
                      <a:pt x="171" y="12"/>
                      <a:pt x="171" y="11"/>
                      <a:pt x="171" y="11"/>
                    </a:cubicBezTo>
                    <a:cubicBezTo>
                      <a:pt x="171" y="11"/>
                      <a:pt x="170" y="11"/>
                      <a:pt x="170" y="10"/>
                    </a:cubicBezTo>
                    <a:cubicBezTo>
                      <a:pt x="170" y="10"/>
                      <a:pt x="170" y="10"/>
                      <a:pt x="170" y="10"/>
                    </a:cubicBezTo>
                    <a:cubicBezTo>
                      <a:pt x="170" y="9"/>
                      <a:pt x="169" y="10"/>
                      <a:pt x="168" y="10"/>
                    </a:cubicBezTo>
                    <a:cubicBezTo>
                      <a:pt x="168" y="10"/>
                      <a:pt x="167" y="9"/>
                      <a:pt x="167" y="9"/>
                    </a:cubicBezTo>
                    <a:cubicBezTo>
                      <a:pt x="167" y="9"/>
                      <a:pt x="165" y="8"/>
                      <a:pt x="165" y="8"/>
                    </a:cubicBezTo>
                    <a:cubicBezTo>
                      <a:pt x="165" y="8"/>
                      <a:pt x="165" y="9"/>
                      <a:pt x="164" y="9"/>
                    </a:cubicBezTo>
                    <a:cubicBezTo>
                      <a:pt x="163" y="9"/>
                      <a:pt x="164" y="8"/>
                      <a:pt x="164" y="7"/>
                    </a:cubicBezTo>
                    <a:cubicBezTo>
                      <a:pt x="165" y="6"/>
                      <a:pt x="164" y="6"/>
                      <a:pt x="163" y="6"/>
                    </a:cubicBezTo>
                    <a:cubicBezTo>
                      <a:pt x="162" y="6"/>
                      <a:pt x="162" y="6"/>
                      <a:pt x="161" y="6"/>
                    </a:cubicBezTo>
                    <a:cubicBezTo>
                      <a:pt x="161" y="5"/>
                      <a:pt x="161" y="5"/>
                      <a:pt x="160" y="5"/>
                    </a:cubicBezTo>
                    <a:cubicBezTo>
                      <a:pt x="160" y="6"/>
                      <a:pt x="159" y="6"/>
                      <a:pt x="158" y="6"/>
                    </a:cubicBezTo>
                    <a:cubicBezTo>
                      <a:pt x="157" y="6"/>
                      <a:pt x="156" y="6"/>
                      <a:pt x="155" y="5"/>
                    </a:cubicBezTo>
                    <a:cubicBezTo>
                      <a:pt x="155" y="5"/>
                      <a:pt x="153" y="4"/>
                      <a:pt x="153" y="5"/>
                    </a:cubicBezTo>
                    <a:cubicBezTo>
                      <a:pt x="153" y="4"/>
                      <a:pt x="152" y="4"/>
                      <a:pt x="151" y="4"/>
                    </a:cubicBezTo>
                    <a:cubicBezTo>
                      <a:pt x="151" y="5"/>
                      <a:pt x="151" y="5"/>
                      <a:pt x="150" y="5"/>
                    </a:cubicBezTo>
                    <a:cubicBezTo>
                      <a:pt x="150" y="5"/>
                      <a:pt x="150" y="6"/>
                      <a:pt x="150" y="6"/>
                    </a:cubicBezTo>
                    <a:cubicBezTo>
                      <a:pt x="150" y="6"/>
                      <a:pt x="149" y="5"/>
                      <a:pt x="148" y="5"/>
                    </a:cubicBezTo>
                    <a:cubicBezTo>
                      <a:pt x="148" y="5"/>
                      <a:pt x="147" y="5"/>
                      <a:pt x="146" y="4"/>
                    </a:cubicBezTo>
                    <a:cubicBezTo>
                      <a:pt x="146" y="5"/>
                      <a:pt x="146" y="5"/>
                      <a:pt x="146" y="5"/>
                    </a:cubicBezTo>
                    <a:cubicBezTo>
                      <a:pt x="146" y="4"/>
                      <a:pt x="146" y="5"/>
                      <a:pt x="147" y="4"/>
                    </a:cubicBezTo>
                    <a:cubicBezTo>
                      <a:pt x="147" y="4"/>
                      <a:pt x="146" y="4"/>
                      <a:pt x="145" y="4"/>
                    </a:cubicBezTo>
                    <a:cubicBezTo>
                      <a:pt x="145" y="4"/>
                      <a:pt x="145" y="4"/>
                      <a:pt x="144" y="4"/>
                    </a:cubicBezTo>
                    <a:cubicBezTo>
                      <a:pt x="144" y="4"/>
                      <a:pt x="144" y="5"/>
                      <a:pt x="143" y="5"/>
                    </a:cubicBezTo>
                    <a:cubicBezTo>
                      <a:pt x="143" y="4"/>
                      <a:pt x="143" y="4"/>
                      <a:pt x="144" y="4"/>
                    </a:cubicBezTo>
                    <a:cubicBezTo>
                      <a:pt x="143" y="3"/>
                      <a:pt x="142" y="4"/>
                      <a:pt x="142" y="4"/>
                    </a:cubicBezTo>
                    <a:cubicBezTo>
                      <a:pt x="142" y="4"/>
                      <a:pt x="141" y="4"/>
                      <a:pt x="141" y="5"/>
                    </a:cubicBezTo>
                    <a:cubicBezTo>
                      <a:pt x="141" y="4"/>
                      <a:pt x="138" y="5"/>
                      <a:pt x="138" y="5"/>
                    </a:cubicBezTo>
                    <a:cubicBezTo>
                      <a:pt x="138" y="5"/>
                      <a:pt x="137" y="5"/>
                      <a:pt x="136" y="5"/>
                    </a:cubicBezTo>
                    <a:cubicBezTo>
                      <a:pt x="135" y="5"/>
                      <a:pt x="134" y="4"/>
                      <a:pt x="133" y="4"/>
                    </a:cubicBezTo>
                    <a:cubicBezTo>
                      <a:pt x="133" y="4"/>
                      <a:pt x="132" y="4"/>
                      <a:pt x="131" y="4"/>
                    </a:cubicBezTo>
                    <a:cubicBezTo>
                      <a:pt x="130" y="4"/>
                      <a:pt x="130" y="3"/>
                      <a:pt x="130" y="3"/>
                    </a:cubicBezTo>
                    <a:cubicBezTo>
                      <a:pt x="129" y="3"/>
                      <a:pt x="129" y="4"/>
                      <a:pt x="129" y="4"/>
                    </a:cubicBezTo>
                    <a:cubicBezTo>
                      <a:pt x="130" y="3"/>
                      <a:pt x="128" y="3"/>
                      <a:pt x="128" y="3"/>
                    </a:cubicBezTo>
                    <a:cubicBezTo>
                      <a:pt x="127" y="3"/>
                      <a:pt x="127" y="3"/>
                      <a:pt x="126" y="2"/>
                    </a:cubicBezTo>
                    <a:cubicBezTo>
                      <a:pt x="126" y="2"/>
                      <a:pt x="125" y="3"/>
                      <a:pt x="124" y="3"/>
                    </a:cubicBezTo>
                    <a:cubicBezTo>
                      <a:pt x="124" y="3"/>
                      <a:pt x="123" y="3"/>
                      <a:pt x="123" y="3"/>
                    </a:cubicBezTo>
                    <a:cubicBezTo>
                      <a:pt x="123" y="3"/>
                      <a:pt x="122" y="3"/>
                      <a:pt x="122" y="3"/>
                    </a:cubicBezTo>
                    <a:cubicBezTo>
                      <a:pt x="121" y="3"/>
                      <a:pt x="120" y="3"/>
                      <a:pt x="119" y="3"/>
                    </a:cubicBezTo>
                    <a:cubicBezTo>
                      <a:pt x="118" y="3"/>
                      <a:pt x="115" y="2"/>
                      <a:pt x="115" y="4"/>
                    </a:cubicBezTo>
                    <a:cubicBezTo>
                      <a:pt x="115" y="4"/>
                      <a:pt x="115" y="3"/>
                      <a:pt x="115" y="3"/>
                    </a:cubicBezTo>
                    <a:cubicBezTo>
                      <a:pt x="114" y="3"/>
                      <a:pt x="113" y="3"/>
                      <a:pt x="113" y="3"/>
                    </a:cubicBezTo>
                    <a:cubicBezTo>
                      <a:pt x="114" y="2"/>
                      <a:pt x="110" y="0"/>
                      <a:pt x="110" y="2"/>
                    </a:cubicBezTo>
                    <a:cubicBezTo>
                      <a:pt x="110" y="1"/>
                      <a:pt x="110" y="1"/>
                      <a:pt x="109" y="1"/>
                    </a:cubicBezTo>
                    <a:cubicBezTo>
                      <a:pt x="109" y="1"/>
                      <a:pt x="110" y="1"/>
                      <a:pt x="110" y="1"/>
                    </a:cubicBezTo>
                    <a:cubicBezTo>
                      <a:pt x="109" y="1"/>
                      <a:pt x="108" y="2"/>
                      <a:pt x="108" y="2"/>
                    </a:cubicBezTo>
                    <a:cubicBezTo>
                      <a:pt x="108" y="2"/>
                      <a:pt x="108" y="1"/>
                      <a:pt x="108" y="1"/>
                    </a:cubicBezTo>
                    <a:cubicBezTo>
                      <a:pt x="107" y="1"/>
                      <a:pt x="106" y="2"/>
                      <a:pt x="106" y="2"/>
                    </a:cubicBezTo>
                    <a:cubicBezTo>
                      <a:pt x="106" y="2"/>
                      <a:pt x="105" y="2"/>
                      <a:pt x="105" y="3"/>
                    </a:cubicBezTo>
                    <a:cubicBezTo>
                      <a:pt x="105" y="3"/>
                      <a:pt x="104" y="3"/>
                      <a:pt x="104" y="3"/>
                    </a:cubicBezTo>
                    <a:cubicBezTo>
                      <a:pt x="104" y="3"/>
                      <a:pt x="104" y="4"/>
                      <a:pt x="103" y="4"/>
                    </a:cubicBezTo>
                    <a:cubicBezTo>
                      <a:pt x="104" y="4"/>
                      <a:pt x="105" y="4"/>
                      <a:pt x="105" y="4"/>
                    </a:cubicBezTo>
                    <a:cubicBezTo>
                      <a:pt x="105" y="4"/>
                      <a:pt x="104" y="4"/>
                      <a:pt x="104" y="4"/>
                    </a:cubicBezTo>
                    <a:cubicBezTo>
                      <a:pt x="104" y="5"/>
                      <a:pt x="105" y="5"/>
                      <a:pt x="105" y="5"/>
                    </a:cubicBezTo>
                    <a:cubicBezTo>
                      <a:pt x="105" y="5"/>
                      <a:pt x="104" y="5"/>
                      <a:pt x="104" y="6"/>
                    </a:cubicBezTo>
                    <a:cubicBezTo>
                      <a:pt x="104" y="5"/>
                      <a:pt x="104" y="5"/>
                      <a:pt x="104" y="5"/>
                    </a:cubicBezTo>
                    <a:cubicBezTo>
                      <a:pt x="103" y="5"/>
                      <a:pt x="103" y="5"/>
                      <a:pt x="103" y="5"/>
                    </a:cubicBezTo>
                    <a:cubicBezTo>
                      <a:pt x="103" y="5"/>
                      <a:pt x="103" y="5"/>
                      <a:pt x="103" y="5"/>
                    </a:cubicBezTo>
                    <a:cubicBezTo>
                      <a:pt x="102" y="5"/>
                      <a:pt x="102" y="6"/>
                      <a:pt x="101" y="6"/>
                    </a:cubicBezTo>
                    <a:cubicBezTo>
                      <a:pt x="101" y="6"/>
                      <a:pt x="100" y="6"/>
                      <a:pt x="100" y="6"/>
                    </a:cubicBezTo>
                    <a:cubicBezTo>
                      <a:pt x="100" y="6"/>
                      <a:pt x="99" y="5"/>
                      <a:pt x="99" y="6"/>
                    </a:cubicBezTo>
                    <a:cubicBezTo>
                      <a:pt x="99" y="6"/>
                      <a:pt x="98" y="6"/>
                      <a:pt x="98" y="6"/>
                    </a:cubicBezTo>
                    <a:cubicBezTo>
                      <a:pt x="98" y="6"/>
                      <a:pt x="98" y="7"/>
                      <a:pt x="98" y="7"/>
                    </a:cubicBezTo>
                    <a:cubicBezTo>
                      <a:pt x="98" y="7"/>
                      <a:pt x="98" y="7"/>
                      <a:pt x="97" y="7"/>
                    </a:cubicBezTo>
                    <a:cubicBezTo>
                      <a:pt x="97" y="7"/>
                      <a:pt x="97" y="7"/>
                      <a:pt x="96" y="7"/>
                    </a:cubicBezTo>
                    <a:cubicBezTo>
                      <a:pt x="96" y="7"/>
                      <a:pt x="95" y="8"/>
                      <a:pt x="96" y="8"/>
                    </a:cubicBezTo>
                    <a:cubicBezTo>
                      <a:pt x="96" y="8"/>
                      <a:pt x="95" y="8"/>
                      <a:pt x="95" y="9"/>
                    </a:cubicBezTo>
                    <a:cubicBezTo>
                      <a:pt x="95" y="9"/>
                      <a:pt x="95" y="9"/>
                      <a:pt x="95" y="10"/>
                    </a:cubicBezTo>
                    <a:cubicBezTo>
                      <a:pt x="95" y="10"/>
                      <a:pt x="95" y="10"/>
                      <a:pt x="95" y="10"/>
                    </a:cubicBezTo>
                    <a:cubicBezTo>
                      <a:pt x="95" y="10"/>
                      <a:pt x="96" y="10"/>
                      <a:pt x="96" y="10"/>
                    </a:cubicBezTo>
                    <a:cubicBezTo>
                      <a:pt x="96" y="10"/>
                      <a:pt x="96" y="10"/>
                      <a:pt x="96" y="11"/>
                    </a:cubicBezTo>
                    <a:cubicBezTo>
                      <a:pt x="96" y="11"/>
                      <a:pt x="96" y="11"/>
                      <a:pt x="96" y="11"/>
                    </a:cubicBezTo>
                    <a:cubicBezTo>
                      <a:pt x="96" y="11"/>
                      <a:pt x="95" y="12"/>
                      <a:pt x="96" y="12"/>
                    </a:cubicBezTo>
                    <a:cubicBezTo>
                      <a:pt x="96" y="12"/>
                      <a:pt x="97" y="11"/>
                      <a:pt x="97" y="11"/>
                    </a:cubicBezTo>
                    <a:cubicBezTo>
                      <a:pt x="97" y="12"/>
                      <a:pt x="98" y="11"/>
                      <a:pt x="98" y="11"/>
                    </a:cubicBezTo>
                    <a:cubicBezTo>
                      <a:pt x="98" y="11"/>
                      <a:pt x="98" y="11"/>
                      <a:pt x="98" y="12"/>
                    </a:cubicBezTo>
                    <a:cubicBezTo>
                      <a:pt x="98" y="12"/>
                      <a:pt x="97" y="12"/>
                      <a:pt x="97" y="12"/>
                    </a:cubicBezTo>
                    <a:cubicBezTo>
                      <a:pt x="97" y="12"/>
                      <a:pt x="97" y="13"/>
                      <a:pt x="96" y="13"/>
                    </a:cubicBezTo>
                    <a:cubicBezTo>
                      <a:pt x="96" y="14"/>
                      <a:pt x="96" y="13"/>
                      <a:pt x="97" y="14"/>
                    </a:cubicBezTo>
                    <a:cubicBezTo>
                      <a:pt x="97" y="14"/>
                      <a:pt x="96" y="14"/>
                      <a:pt x="97" y="14"/>
                    </a:cubicBezTo>
                    <a:cubicBezTo>
                      <a:pt x="97" y="14"/>
                      <a:pt x="97" y="13"/>
                      <a:pt x="98" y="13"/>
                    </a:cubicBezTo>
                    <a:cubicBezTo>
                      <a:pt x="98" y="13"/>
                      <a:pt x="98" y="13"/>
                      <a:pt x="98" y="13"/>
                    </a:cubicBezTo>
                    <a:cubicBezTo>
                      <a:pt x="98" y="13"/>
                      <a:pt x="98" y="13"/>
                      <a:pt x="98" y="13"/>
                    </a:cubicBezTo>
                    <a:cubicBezTo>
                      <a:pt x="99" y="13"/>
                      <a:pt x="99" y="13"/>
                      <a:pt x="99" y="12"/>
                    </a:cubicBezTo>
                    <a:cubicBezTo>
                      <a:pt x="99" y="13"/>
                      <a:pt x="98" y="14"/>
                      <a:pt x="99" y="15"/>
                    </a:cubicBezTo>
                    <a:cubicBezTo>
                      <a:pt x="98" y="15"/>
                      <a:pt x="98" y="15"/>
                      <a:pt x="98" y="15"/>
                    </a:cubicBezTo>
                    <a:cubicBezTo>
                      <a:pt x="98" y="14"/>
                      <a:pt x="97" y="15"/>
                      <a:pt x="97" y="15"/>
                    </a:cubicBezTo>
                    <a:cubicBezTo>
                      <a:pt x="97" y="15"/>
                      <a:pt x="98" y="16"/>
                      <a:pt x="98" y="16"/>
                    </a:cubicBezTo>
                    <a:cubicBezTo>
                      <a:pt x="99" y="16"/>
                      <a:pt x="99" y="15"/>
                      <a:pt x="100" y="15"/>
                    </a:cubicBezTo>
                    <a:cubicBezTo>
                      <a:pt x="99" y="16"/>
                      <a:pt x="99" y="16"/>
                      <a:pt x="98" y="16"/>
                    </a:cubicBezTo>
                    <a:cubicBezTo>
                      <a:pt x="98" y="16"/>
                      <a:pt x="98" y="17"/>
                      <a:pt x="98" y="17"/>
                    </a:cubicBezTo>
                    <a:cubicBezTo>
                      <a:pt x="98" y="17"/>
                      <a:pt x="98" y="17"/>
                      <a:pt x="98" y="17"/>
                    </a:cubicBezTo>
                    <a:cubicBezTo>
                      <a:pt x="98" y="17"/>
                      <a:pt x="98" y="17"/>
                      <a:pt x="98" y="17"/>
                    </a:cubicBezTo>
                    <a:cubicBezTo>
                      <a:pt x="98" y="17"/>
                      <a:pt x="98" y="17"/>
                      <a:pt x="99" y="17"/>
                    </a:cubicBezTo>
                    <a:cubicBezTo>
                      <a:pt x="99" y="17"/>
                      <a:pt x="99" y="17"/>
                      <a:pt x="99" y="17"/>
                    </a:cubicBezTo>
                    <a:cubicBezTo>
                      <a:pt x="100" y="17"/>
                      <a:pt x="100" y="16"/>
                      <a:pt x="100" y="16"/>
                    </a:cubicBezTo>
                    <a:cubicBezTo>
                      <a:pt x="100" y="16"/>
                      <a:pt x="100" y="17"/>
                      <a:pt x="100" y="17"/>
                    </a:cubicBezTo>
                    <a:cubicBezTo>
                      <a:pt x="100" y="17"/>
                      <a:pt x="99" y="17"/>
                      <a:pt x="99" y="17"/>
                    </a:cubicBezTo>
                    <a:cubicBezTo>
                      <a:pt x="99" y="18"/>
                      <a:pt x="98" y="18"/>
                      <a:pt x="98" y="18"/>
                    </a:cubicBezTo>
                    <a:cubicBezTo>
                      <a:pt x="98" y="19"/>
                      <a:pt x="98" y="19"/>
                      <a:pt x="97" y="19"/>
                    </a:cubicBezTo>
                    <a:cubicBezTo>
                      <a:pt x="97" y="19"/>
                      <a:pt x="97" y="20"/>
                      <a:pt x="97" y="20"/>
                    </a:cubicBezTo>
                    <a:cubicBezTo>
                      <a:pt x="97" y="20"/>
                      <a:pt x="97" y="21"/>
                      <a:pt x="97" y="21"/>
                    </a:cubicBezTo>
                    <a:cubicBezTo>
                      <a:pt x="98" y="21"/>
                      <a:pt x="98" y="21"/>
                      <a:pt x="98" y="21"/>
                    </a:cubicBezTo>
                    <a:cubicBezTo>
                      <a:pt x="99" y="20"/>
                      <a:pt x="100" y="19"/>
                      <a:pt x="101" y="19"/>
                    </a:cubicBezTo>
                    <a:cubicBezTo>
                      <a:pt x="101" y="19"/>
                      <a:pt x="102" y="19"/>
                      <a:pt x="102" y="19"/>
                    </a:cubicBezTo>
                    <a:cubicBezTo>
                      <a:pt x="103" y="19"/>
                      <a:pt x="103" y="19"/>
                      <a:pt x="103" y="18"/>
                    </a:cubicBezTo>
                    <a:cubicBezTo>
                      <a:pt x="104" y="19"/>
                      <a:pt x="103" y="19"/>
                      <a:pt x="104" y="19"/>
                    </a:cubicBezTo>
                    <a:cubicBezTo>
                      <a:pt x="104" y="19"/>
                      <a:pt x="104" y="20"/>
                      <a:pt x="104" y="20"/>
                    </a:cubicBezTo>
                    <a:cubicBezTo>
                      <a:pt x="104" y="20"/>
                      <a:pt x="103" y="21"/>
                      <a:pt x="103" y="21"/>
                    </a:cubicBezTo>
                    <a:cubicBezTo>
                      <a:pt x="103" y="22"/>
                      <a:pt x="104" y="22"/>
                      <a:pt x="104" y="22"/>
                    </a:cubicBezTo>
                    <a:cubicBezTo>
                      <a:pt x="104" y="22"/>
                      <a:pt x="105" y="22"/>
                      <a:pt x="105" y="21"/>
                    </a:cubicBezTo>
                    <a:cubicBezTo>
                      <a:pt x="105" y="21"/>
                      <a:pt x="106" y="21"/>
                      <a:pt x="106" y="21"/>
                    </a:cubicBezTo>
                    <a:cubicBezTo>
                      <a:pt x="106" y="21"/>
                      <a:pt x="106" y="21"/>
                      <a:pt x="106" y="22"/>
                    </a:cubicBezTo>
                    <a:cubicBezTo>
                      <a:pt x="106" y="22"/>
                      <a:pt x="107" y="21"/>
                      <a:pt x="107" y="21"/>
                    </a:cubicBezTo>
                    <a:cubicBezTo>
                      <a:pt x="107" y="21"/>
                      <a:pt x="109" y="21"/>
                      <a:pt x="108" y="22"/>
                    </a:cubicBezTo>
                    <a:cubicBezTo>
                      <a:pt x="109" y="22"/>
                      <a:pt x="110" y="21"/>
                      <a:pt x="110" y="22"/>
                    </a:cubicBezTo>
                    <a:cubicBezTo>
                      <a:pt x="110" y="22"/>
                      <a:pt x="110" y="22"/>
                      <a:pt x="111" y="22"/>
                    </a:cubicBezTo>
                    <a:cubicBezTo>
                      <a:pt x="111" y="22"/>
                      <a:pt x="112" y="22"/>
                      <a:pt x="112" y="21"/>
                    </a:cubicBezTo>
                    <a:cubicBezTo>
                      <a:pt x="113" y="21"/>
                      <a:pt x="112" y="20"/>
                      <a:pt x="113" y="20"/>
                    </a:cubicBezTo>
                    <a:cubicBezTo>
                      <a:pt x="113" y="20"/>
                      <a:pt x="113" y="21"/>
                      <a:pt x="113" y="21"/>
                    </a:cubicBezTo>
                    <a:cubicBezTo>
                      <a:pt x="114" y="21"/>
                      <a:pt x="114" y="20"/>
                      <a:pt x="114" y="20"/>
                    </a:cubicBezTo>
                    <a:cubicBezTo>
                      <a:pt x="115" y="20"/>
                      <a:pt x="115" y="21"/>
                      <a:pt x="116" y="20"/>
                    </a:cubicBezTo>
                    <a:cubicBezTo>
                      <a:pt x="116" y="20"/>
                      <a:pt x="116" y="21"/>
                      <a:pt x="117" y="21"/>
                    </a:cubicBezTo>
                    <a:cubicBezTo>
                      <a:pt x="117" y="21"/>
                      <a:pt x="117" y="21"/>
                      <a:pt x="118" y="21"/>
                    </a:cubicBezTo>
                    <a:cubicBezTo>
                      <a:pt x="118" y="20"/>
                      <a:pt x="118" y="21"/>
                      <a:pt x="118" y="21"/>
                    </a:cubicBezTo>
                    <a:cubicBezTo>
                      <a:pt x="118" y="21"/>
                      <a:pt x="118" y="22"/>
                      <a:pt x="118" y="22"/>
                    </a:cubicBezTo>
                    <a:cubicBezTo>
                      <a:pt x="117" y="24"/>
                      <a:pt x="119" y="23"/>
                      <a:pt x="120" y="24"/>
                    </a:cubicBezTo>
                    <a:cubicBezTo>
                      <a:pt x="120" y="24"/>
                      <a:pt x="121" y="24"/>
                      <a:pt x="121" y="25"/>
                    </a:cubicBezTo>
                    <a:cubicBezTo>
                      <a:pt x="120" y="26"/>
                      <a:pt x="120" y="26"/>
                      <a:pt x="119" y="27"/>
                    </a:cubicBezTo>
                    <a:cubicBezTo>
                      <a:pt x="119" y="27"/>
                      <a:pt x="119" y="26"/>
                      <a:pt x="119" y="27"/>
                    </a:cubicBezTo>
                    <a:cubicBezTo>
                      <a:pt x="119" y="27"/>
                      <a:pt x="119" y="27"/>
                      <a:pt x="118" y="28"/>
                    </a:cubicBezTo>
                    <a:cubicBezTo>
                      <a:pt x="118" y="28"/>
                      <a:pt x="118" y="28"/>
                      <a:pt x="117" y="28"/>
                    </a:cubicBezTo>
                    <a:cubicBezTo>
                      <a:pt x="116" y="28"/>
                      <a:pt x="116" y="30"/>
                      <a:pt x="115" y="30"/>
                    </a:cubicBezTo>
                    <a:cubicBezTo>
                      <a:pt x="115" y="31"/>
                      <a:pt x="114" y="31"/>
                      <a:pt x="114" y="31"/>
                    </a:cubicBezTo>
                    <a:cubicBezTo>
                      <a:pt x="114" y="31"/>
                      <a:pt x="114" y="32"/>
                      <a:pt x="115" y="32"/>
                    </a:cubicBezTo>
                    <a:cubicBezTo>
                      <a:pt x="115" y="32"/>
                      <a:pt x="115" y="33"/>
                      <a:pt x="115" y="33"/>
                    </a:cubicBezTo>
                    <a:cubicBezTo>
                      <a:pt x="114" y="34"/>
                      <a:pt x="115" y="35"/>
                      <a:pt x="114" y="35"/>
                    </a:cubicBezTo>
                    <a:cubicBezTo>
                      <a:pt x="114" y="36"/>
                      <a:pt x="115" y="36"/>
                      <a:pt x="114" y="37"/>
                    </a:cubicBezTo>
                    <a:cubicBezTo>
                      <a:pt x="114" y="37"/>
                      <a:pt x="114" y="37"/>
                      <a:pt x="114" y="38"/>
                    </a:cubicBezTo>
                    <a:cubicBezTo>
                      <a:pt x="115" y="39"/>
                      <a:pt x="113" y="39"/>
                      <a:pt x="112" y="39"/>
                    </a:cubicBezTo>
                    <a:cubicBezTo>
                      <a:pt x="112" y="40"/>
                      <a:pt x="113" y="40"/>
                      <a:pt x="113" y="41"/>
                    </a:cubicBezTo>
                    <a:cubicBezTo>
                      <a:pt x="113" y="41"/>
                      <a:pt x="114" y="42"/>
                      <a:pt x="113" y="42"/>
                    </a:cubicBezTo>
                    <a:cubicBezTo>
                      <a:pt x="113" y="43"/>
                      <a:pt x="113" y="43"/>
                      <a:pt x="112" y="44"/>
                    </a:cubicBezTo>
                    <a:cubicBezTo>
                      <a:pt x="112" y="44"/>
                      <a:pt x="112" y="45"/>
                      <a:pt x="112" y="45"/>
                    </a:cubicBezTo>
                    <a:cubicBezTo>
                      <a:pt x="111" y="46"/>
                      <a:pt x="110" y="45"/>
                      <a:pt x="110" y="46"/>
                    </a:cubicBezTo>
                    <a:cubicBezTo>
                      <a:pt x="109" y="46"/>
                      <a:pt x="108" y="46"/>
                      <a:pt x="107" y="45"/>
                    </a:cubicBezTo>
                    <a:cubicBezTo>
                      <a:pt x="107" y="46"/>
                      <a:pt x="108" y="47"/>
                      <a:pt x="109" y="48"/>
                    </a:cubicBezTo>
                    <a:cubicBezTo>
                      <a:pt x="110" y="48"/>
                      <a:pt x="109" y="48"/>
                      <a:pt x="109" y="49"/>
                    </a:cubicBezTo>
                    <a:cubicBezTo>
                      <a:pt x="109" y="49"/>
                      <a:pt x="110" y="49"/>
                      <a:pt x="110" y="50"/>
                    </a:cubicBezTo>
                    <a:cubicBezTo>
                      <a:pt x="110" y="50"/>
                      <a:pt x="109" y="50"/>
                      <a:pt x="110" y="51"/>
                    </a:cubicBezTo>
                    <a:cubicBezTo>
                      <a:pt x="110" y="51"/>
                      <a:pt x="111" y="51"/>
                      <a:pt x="111" y="51"/>
                    </a:cubicBezTo>
                    <a:cubicBezTo>
                      <a:pt x="111" y="52"/>
                      <a:pt x="112" y="51"/>
                      <a:pt x="112" y="52"/>
                    </a:cubicBezTo>
                    <a:cubicBezTo>
                      <a:pt x="112" y="53"/>
                      <a:pt x="112" y="53"/>
                      <a:pt x="111" y="53"/>
                    </a:cubicBezTo>
                    <a:cubicBezTo>
                      <a:pt x="111" y="54"/>
                      <a:pt x="111" y="54"/>
                      <a:pt x="111" y="54"/>
                    </a:cubicBezTo>
                    <a:cubicBezTo>
                      <a:pt x="110" y="55"/>
                      <a:pt x="109" y="55"/>
                      <a:pt x="109" y="56"/>
                    </a:cubicBezTo>
                    <a:cubicBezTo>
                      <a:pt x="109" y="57"/>
                      <a:pt x="109" y="57"/>
                      <a:pt x="109" y="58"/>
                    </a:cubicBezTo>
                    <a:cubicBezTo>
                      <a:pt x="108" y="58"/>
                      <a:pt x="108" y="59"/>
                      <a:pt x="109" y="59"/>
                    </a:cubicBezTo>
                    <a:cubicBezTo>
                      <a:pt x="109" y="59"/>
                      <a:pt x="109" y="60"/>
                      <a:pt x="109" y="60"/>
                    </a:cubicBezTo>
                    <a:cubicBezTo>
                      <a:pt x="110" y="61"/>
                      <a:pt x="110" y="61"/>
                      <a:pt x="110" y="62"/>
                    </a:cubicBezTo>
                    <a:cubicBezTo>
                      <a:pt x="110" y="62"/>
                      <a:pt x="112" y="61"/>
                      <a:pt x="112" y="62"/>
                    </a:cubicBezTo>
                    <a:cubicBezTo>
                      <a:pt x="111" y="62"/>
                      <a:pt x="111" y="63"/>
                      <a:pt x="111" y="63"/>
                    </a:cubicBezTo>
                    <a:cubicBezTo>
                      <a:pt x="111" y="64"/>
                      <a:pt x="110" y="63"/>
                      <a:pt x="110" y="63"/>
                    </a:cubicBezTo>
                    <a:cubicBezTo>
                      <a:pt x="110" y="63"/>
                      <a:pt x="110" y="64"/>
                      <a:pt x="109" y="64"/>
                    </a:cubicBezTo>
                    <a:cubicBezTo>
                      <a:pt x="109" y="64"/>
                      <a:pt x="109" y="64"/>
                      <a:pt x="109" y="64"/>
                    </a:cubicBezTo>
                    <a:cubicBezTo>
                      <a:pt x="109" y="65"/>
                      <a:pt x="108" y="66"/>
                      <a:pt x="107" y="66"/>
                    </a:cubicBezTo>
                    <a:cubicBezTo>
                      <a:pt x="107" y="67"/>
                      <a:pt x="107" y="67"/>
                      <a:pt x="106" y="68"/>
                    </a:cubicBezTo>
                    <a:cubicBezTo>
                      <a:pt x="106" y="68"/>
                      <a:pt x="106" y="68"/>
                      <a:pt x="106" y="69"/>
                    </a:cubicBezTo>
                    <a:cubicBezTo>
                      <a:pt x="106" y="69"/>
                      <a:pt x="106" y="69"/>
                      <a:pt x="106" y="70"/>
                    </a:cubicBezTo>
                    <a:cubicBezTo>
                      <a:pt x="106" y="70"/>
                      <a:pt x="107" y="71"/>
                      <a:pt x="106" y="71"/>
                    </a:cubicBezTo>
                    <a:cubicBezTo>
                      <a:pt x="106" y="72"/>
                      <a:pt x="107" y="73"/>
                      <a:pt x="107" y="72"/>
                    </a:cubicBezTo>
                    <a:cubicBezTo>
                      <a:pt x="107" y="72"/>
                      <a:pt x="109" y="73"/>
                      <a:pt x="109" y="72"/>
                    </a:cubicBezTo>
                    <a:cubicBezTo>
                      <a:pt x="109" y="72"/>
                      <a:pt x="110" y="73"/>
                      <a:pt x="111" y="73"/>
                    </a:cubicBezTo>
                    <a:cubicBezTo>
                      <a:pt x="111" y="72"/>
                      <a:pt x="111" y="72"/>
                      <a:pt x="111" y="72"/>
                    </a:cubicBezTo>
                    <a:cubicBezTo>
                      <a:pt x="111" y="72"/>
                      <a:pt x="111" y="72"/>
                      <a:pt x="111" y="72"/>
                    </a:cubicBezTo>
                    <a:cubicBezTo>
                      <a:pt x="111" y="72"/>
                      <a:pt x="111" y="72"/>
                      <a:pt x="111" y="73"/>
                    </a:cubicBezTo>
                    <a:cubicBezTo>
                      <a:pt x="111" y="73"/>
                      <a:pt x="112" y="73"/>
                      <a:pt x="112" y="73"/>
                    </a:cubicBezTo>
                    <a:cubicBezTo>
                      <a:pt x="113" y="74"/>
                      <a:pt x="114" y="74"/>
                      <a:pt x="115" y="75"/>
                    </a:cubicBezTo>
                    <a:cubicBezTo>
                      <a:pt x="115" y="75"/>
                      <a:pt x="116" y="77"/>
                      <a:pt x="116" y="77"/>
                    </a:cubicBezTo>
                    <a:cubicBezTo>
                      <a:pt x="116" y="76"/>
                      <a:pt x="116" y="75"/>
                      <a:pt x="117" y="76"/>
                    </a:cubicBezTo>
                    <a:cubicBezTo>
                      <a:pt x="116" y="75"/>
                      <a:pt x="116" y="77"/>
                      <a:pt x="116" y="77"/>
                    </a:cubicBezTo>
                    <a:cubicBezTo>
                      <a:pt x="115" y="78"/>
                      <a:pt x="115" y="78"/>
                      <a:pt x="115" y="79"/>
                    </a:cubicBezTo>
                    <a:cubicBezTo>
                      <a:pt x="116" y="79"/>
                      <a:pt x="117" y="79"/>
                      <a:pt x="117" y="80"/>
                    </a:cubicBezTo>
                    <a:cubicBezTo>
                      <a:pt x="117" y="80"/>
                      <a:pt x="117" y="80"/>
                      <a:pt x="117" y="80"/>
                    </a:cubicBezTo>
                    <a:cubicBezTo>
                      <a:pt x="117" y="80"/>
                      <a:pt x="117" y="81"/>
                      <a:pt x="117" y="80"/>
                    </a:cubicBezTo>
                    <a:cubicBezTo>
                      <a:pt x="116" y="80"/>
                      <a:pt x="117" y="80"/>
                      <a:pt x="116" y="80"/>
                    </a:cubicBezTo>
                    <a:cubicBezTo>
                      <a:pt x="117" y="80"/>
                      <a:pt x="117" y="81"/>
                      <a:pt x="117" y="82"/>
                    </a:cubicBezTo>
                    <a:cubicBezTo>
                      <a:pt x="117" y="82"/>
                      <a:pt x="117" y="82"/>
                      <a:pt x="117" y="82"/>
                    </a:cubicBezTo>
                    <a:cubicBezTo>
                      <a:pt x="118" y="82"/>
                      <a:pt x="118" y="83"/>
                      <a:pt x="118" y="83"/>
                    </a:cubicBezTo>
                    <a:cubicBezTo>
                      <a:pt x="118" y="84"/>
                      <a:pt x="119" y="84"/>
                      <a:pt x="119" y="84"/>
                    </a:cubicBezTo>
                    <a:cubicBezTo>
                      <a:pt x="120" y="84"/>
                      <a:pt x="120" y="84"/>
                      <a:pt x="120" y="85"/>
                    </a:cubicBezTo>
                    <a:cubicBezTo>
                      <a:pt x="121" y="85"/>
                      <a:pt x="121" y="85"/>
                      <a:pt x="122" y="85"/>
                    </a:cubicBezTo>
                    <a:cubicBezTo>
                      <a:pt x="122" y="85"/>
                      <a:pt x="122" y="86"/>
                      <a:pt x="123" y="86"/>
                    </a:cubicBezTo>
                    <a:cubicBezTo>
                      <a:pt x="123" y="85"/>
                      <a:pt x="123" y="85"/>
                      <a:pt x="123" y="85"/>
                    </a:cubicBezTo>
                    <a:cubicBezTo>
                      <a:pt x="124" y="85"/>
                      <a:pt x="124" y="83"/>
                      <a:pt x="125" y="84"/>
                    </a:cubicBezTo>
                    <a:cubicBezTo>
                      <a:pt x="125" y="82"/>
                      <a:pt x="127" y="80"/>
                      <a:pt x="129" y="80"/>
                    </a:cubicBezTo>
                    <a:cubicBezTo>
                      <a:pt x="130" y="80"/>
                      <a:pt x="130" y="80"/>
                      <a:pt x="131" y="80"/>
                    </a:cubicBezTo>
                    <a:cubicBezTo>
                      <a:pt x="131" y="80"/>
                      <a:pt x="132" y="80"/>
                      <a:pt x="132" y="79"/>
                    </a:cubicBezTo>
                    <a:cubicBezTo>
                      <a:pt x="132" y="79"/>
                      <a:pt x="133" y="79"/>
                      <a:pt x="133" y="79"/>
                    </a:cubicBezTo>
                    <a:cubicBezTo>
                      <a:pt x="133" y="78"/>
                      <a:pt x="133" y="78"/>
                      <a:pt x="133" y="78"/>
                    </a:cubicBezTo>
                    <a:cubicBezTo>
                      <a:pt x="134" y="77"/>
                      <a:pt x="136" y="78"/>
                      <a:pt x="136" y="78"/>
                    </a:cubicBezTo>
                    <a:cubicBezTo>
                      <a:pt x="137" y="78"/>
                      <a:pt x="137" y="78"/>
                      <a:pt x="138" y="78"/>
                    </a:cubicBezTo>
                    <a:cubicBezTo>
                      <a:pt x="138" y="78"/>
                      <a:pt x="139" y="77"/>
                      <a:pt x="139" y="77"/>
                    </a:cubicBezTo>
                    <a:cubicBezTo>
                      <a:pt x="140" y="78"/>
                      <a:pt x="140" y="77"/>
                      <a:pt x="141" y="78"/>
                    </a:cubicBezTo>
                    <a:cubicBezTo>
                      <a:pt x="142" y="78"/>
                      <a:pt x="143" y="78"/>
                      <a:pt x="144" y="78"/>
                    </a:cubicBezTo>
                    <a:cubicBezTo>
                      <a:pt x="145" y="77"/>
                      <a:pt x="146" y="77"/>
                      <a:pt x="147" y="78"/>
                    </a:cubicBezTo>
                    <a:cubicBezTo>
                      <a:pt x="147" y="78"/>
                      <a:pt x="148" y="78"/>
                      <a:pt x="148" y="78"/>
                    </a:cubicBezTo>
                    <a:cubicBezTo>
                      <a:pt x="148" y="78"/>
                      <a:pt x="148" y="78"/>
                      <a:pt x="148" y="78"/>
                    </a:cubicBezTo>
                    <a:cubicBezTo>
                      <a:pt x="148" y="78"/>
                      <a:pt x="149" y="78"/>
                      <a:pt x="149" y="78"/>
                    </a:cubicBezTo>
                    <a:cubicBezTo>
                      <a:pt x="150" y="78"/>
                      <a:pt x="150" y="77"/>
                      <a:pt x="150" y="77"/>
                    </a:cubicBezTo>
                    <a:cubicBezTo>
                      <a:pt x="151" y="77"/>
                      <a:pt x="151" y="77"/>
                      <a:pt x="151" y="77"/>
                    </a:cubicBezTo>
                    <a:cubicBezTo>
                      <a:pt x="152" y="77"/>
                      <a:pt x="152" y="76"/>
                      <a:pt x="152" y="76"/>
                    </a:cubicBezTo>
                    <a:cubicBezTo>
                      <a:pt x="153" y="77"/>
                      <a:pt x="153" y="78"/>
                      <a:pt x="154" y="77"/>
                    </a:cubicBezTo>
                    <a:cubicBezTo>
                      <a:pt x="155" y="77"/>
                      <a:pt x="155" y="76"/>
                      <a:pt x="156" y="76"/>
                    </a:cubicBezTo>
                    <a:cubicBezTo>
                      <a:pt x="156" y="75"/>
                      <a:pt x="156" y="75"/>
                      <a:pt x="157" y="75"/>
                    </a:cubicBezTo>
                    <a:cubicBezTo>
                      <a:pt x="157" y="75"/>
                      <a:pt x="157" y="74"/>
                      <a:pt x="157" y="74"/>
                    </a:cubicBezTo>
                    <a:cubicBezTo>
                      <a:pt x="157" y="73"/>
                      <a:pt x="158" y="72"/>
                      <a:pt x="157" y="72"/>
                    </a:cubicBezTo>
                    <a:cubicBezTo>
                      <a:pt x="158" y="72"/>
                      <a:pt x="159" y="71"/>
                      <a:pt x="159" y="71"/>
                    </a:cubicBezTo>
                    <a:cubicBezTo>
                      <a:pt x="159" y="70"/>
                      <a:pt x="160" y="70"/>
                      <a:pt x="160" y="70"/>
                    </a:cubicBezTo>
                    <a:cubicBezTo>
                      <a:pt x="161" y="69"/>
                      <a:pt x="161" y="69"/>
                      <a:pt x="162" y="69"/>
                    </a:cubicBezTo>
                    <a:cubicBezTo>
                      <a:pt x="163" y="69"/>
                      <a:pt x="163" y="68"/>
                      <a:pt x="163" y="69"/>
                    </a:cubicBezTo>
                    <a:cubicBezTo>
                      <a:pt x="164" y="69"/>
                      <a:pt x="164" y="69"/>
                      <a:pt x="164" y="69"/>
                    </a:cubicBezTo>
                    <a:cubicBezTo>
                      <a:pt x="164" y="68"/>
                      <a:pt x="165" y="68"/>
                      <a:pt x="165" y="68"/>
                    </a:cubicBezTo>
                    <a:cubicBezTo>
                      <a:pt x="165" y="68"/>
                      <a:pt x="165" y="69"/>
                      <a:pt x="166" y="69"/>
                    </a:cubicBezTo>
                    <a:cubicBezTo>
                      <a:pt x="166" y="69"/>
                      <a:pt x="166" y="68"/>
                      <a:pt x="166" y="68"/>
                    </a:cubicBezTo>
                    <a:cubicBezTo>
                      <a:pt x="167" y="68"/>
                      <a:pt x="168" y="68"/>
                      <a:pt x="168" y="68"/>
                    </a:cubicBezTo>
                    <a:cubicBezTo>
                      <a:pt x="168" y="68"/>
                      <a:pt x="167" y="66"/>
                      <a:pt x="167" y="66"/>
                    </a:cubicBezTo>
                    <a:cubicBezTo>
                      <a:pt x="167" y="67"/>
                      <a:pt x="168" y="68"/>
                      <a:pt x="167" y="67"/>
                    </a:cubicBezTo>
                    <a:cubicBezTo>
                      <a:pt x="166" y="67"/>
                      <a:pt x="167" y="66"/>
                      <a:pt x="167" y="66"/>
                    </a:cubicBezTo>
                    <a:cubicBezTo>
                      <a:pt x="167" y="65"/>
                      <a:pt x="167" y="65"/>
                      <a:pt x="168" y="64"/>
                    </a:cubicBezTo>
                    <a:cubicBezTo>
                      <a:pt x="168" y="64"/>
                      <a:pt x="168" y="64"/>
                      <a:pt x="168" y="63"/>
                    </a:cubicBezTo>
                    <a:cubicBezTo>
                      <a:pt x="168" y="63"/>
                      <a:pt x="168" y="63"/>
                      <a:pt x="168" y="62"/>
                    </a:cubicBezTo>
                    <a:cubicBezTo>
                      <a:pt x="169" y="62"/>
                      <a:pt x="169" y="62"/>
                      <a:pt x="169" y="62"/>
                    </a:cubicBezTo>
                    <a:cubicBezTo>
                      <a:pt x="170" y="61"/>
                      <a:pt x="169" y="60"/>
                      <a:pt x="170" y="60"/>
                    </a:cubicBezTo>
                    <a:cubicBezTo>
                      <a:pt x="171" y="60"/>
                      <a:pt x="171" y="59"/>
                      <a:pt x="171" y="59"/>
                    </a:cubicBezTo>
                    <a:cubicBezTo>
                      <a:pt x="171" y="59"/>
                      <a:pt x="171" y="59"/>
                      <a:pt x="172" y="58"/>
                    </a:cubicBezTo>
                    <a:cubicBezTo>
                      <a:pt x="173" y="58"/>
                      <a:pt x="173" y="58"/>
                      <a:pt x="174" y="57"/>
                    </a:cubicBezTo>
                    <a:cubicBezTo>
                      <a:pt x="175" y="57"/>
                      <a:pt x="175" y="57"/>
                      <a:pt x="176" y="56"/>
                    </a:cubicBezTo>
                    <a:cubicBezTo>
                      <a:pt x="177" y="55"/>
                      <a:pt x="175" y="54"/>
                      <a:pt x="174" y="54"/>
                    </a:cubicBezTo>
                    <a:cubicBezTo>
                      <a:pt x="173" y="53"/>
                      <a:pt x="173" y="52"/>
                      <a:pt x="173" y="51"/>
                    </a:cubicBezTo>
                    <a:cubicBezTo>
                      <a:pt x="172" y="50"/>
                      <a:pt x="172" y="49"/>
                      <a:pt x="172" y="48"/>
                    </a:cubicBezTo>
                    <a:cubicBezTo>
                      <a:pt x="172" y="47"/>
                      <a:pt x="173" y="46"/>
                      <a:pt x="173" y="45"/>
                    </a:cubicBezTo>
                    <a:cubicBezTo>
                      <a:pt x="174" y="45"/>
                      <a:pt x="174" y="44"/>
                      <a:pt x="175" y="43"/>
                    </a:cubicBezTo>
                    <a:cubicBezTo>
                      <a:pt x="175" y="42"/>
                      <a:pt x="175" y="42"/>
                      <a:pt x="175" y="42"/>
                    </a:cubicBezTo>
                    <a:cubicBezTo>
                      <a:pt x="176" y="41"/>
                      <a:pt x="176" y="41"/>
                      <a:pt x="176" y="41"/>
                    </a:cubicBezTo>
                    <a:cubicBezTo>
                      <a:pt x="177" y="40"/>
                      <a:pt x="177" y="39"/>
                      <a:pt x="178" y="39"/>
                    </a:cubicBezTo>
                    <a:cubicBezTo>
                      <a:pt x="179" y="37"/>
                      <a:pt x="180" y="35"/>
                      <a:pt x="182" y="35"/>
                    </a:cubicBezTo>
                    <a:cubicBezTo>
                      <a:pt x="182" y="35"/>
                      <a:pt x="180" y="36"/>
                      <a:pt x="181" y="36"/>
                    </a:cubicBezTo>
                    <a:cubicBezTo>
                      <a:pt x="182" y="36"/>
                      <a:pt x="182" y="35"/>
                      <a:pt x="182" y="35"/>
                    </a:cubicBezTo>
                    <a:cubicBezTo>
                      <a:pt x="182" y="35"/>
                      <a:pt x="183" y="34"/>
                      <a:pt x="183" y="34"/>
                    </a:cubicBezTo>
                    <a:cubicBezTo>
                      <a:pt x="183" y="34"/>
                      <a:pt x="183" y="34"/>
                      <a:pt x="182" y="33"/>
                    </a:cubicBezTo>
                    <a:cubicBezTo>
                      <a:pt x="182" y="33"/>
                      <a:pt x="182" y="33"/>
                      <a:pt x="182" y="33"/>
                    </a:cubicBezTo>
                    <a:cubicBezTo>
                      <a:pt x="182" y="34"/>
                      <a:pt x="181" y="33"/>
                      <a:pt x="182" y="33"/>
                    </a:cubicBezTo>
                    <a:cubicBezTo>
                      <a:pt x="183" y="32"/>
                      <a:pt x="183" y="32"/>
                      <a:pt x="184" y="31"/>
                    </a:cubicBezTo>
                    <a:cubicBezTo>
                      <a:pt x="184" y="30"/>
                      <a:pt x="185" y="30"/>
                      <a:pt x="186" y="30"/>
                    </a:cubicBezTo>
                    <a:cubicBezTo>
                      <a:pt x="186" y="30"/>
                      <a:pt x="187" y="30"/>
                      <a:pt x="187" y="30"/>
                    </a:cubicBezTo>
                    <a:cubicBezTo>
                      <a:pt x="189" y="29"/>
                      <a:pt x="190" y="29"/>
                      <a:pt x="192" y="28"/>
                    </a:cubicBezTo>
                    <a:cubicBezTo>
                      <a:pt x="193" y="28"/>
                      <a:pt x="194" y="28"/>
                      <a:pt x="195" y="28"/>
                    </a:cubicBezTo>
                    <a:cubicBezTo>
                      <a:pt x="195" y="27"/>
                      <a:pt x="195" y="26"/>
                      <a:pt x="196" y="26"/>
                    </a:cubicBezTo>
                    <a:cubicBezTo>
                      <a:pt x="197" y="25"/>
                      <a:pt x="199" y="25"/>
                      <a:pt x="201" y="24"/>
                    </a:cubicBezTo>
                    <a:cubicBezTo>
                      <a:pt x="201" y="23"/>
                      <a:pt x="201" y="23"/>
                      <a:pt x="202" y="23"/>
                    </a:cubicBezTo>
                    <a:cubicBezTo>
                      <a:pt x="202" y="23"/>
                      <a:pt x="202" y="23"/>
                      <a:pt x="203" y="22"/>
                    </a:cubicBezTo>
                    <a:cubicBezTo>
                      <a:pt x="203" y="22"/>
                      <a:pt x="204" y="22"/>
                      <a:pt x="204" y="21"/>
                    </a:cubicBezTo>
                    <a:cubicBezTo>
                      <a:pt x="204" y="21"/>
                      <a:pt x="204" y="20"/>
                      <a:pt x="204" y="19"/>
                    </a:cubicBezTo>
                    <a:cubicBezTo>
                      <a:pt x="204" y="19"/>
                      <a:pt x="204" y="19"/>
                      <a:pt x="204" y="18"/>
                    </a:cubicBezTo>
                    <a:cubicBezTo>
                      <a:pt x="203" y="18"/>
                      <a:pt x="204" y="17"/>
                      <a:pt x="204" y="17"/>
                    </a:cubicBezTo>
                    <a:cubicBezTo>
                      <a:pt x="205" y="18"/>
                      <a:pt x="205" y="17"/>
                      <a:pt x="205" y="17"/>
                    </a:cubicBezTo>
                    <a:cubicBezTo>
                      <a:pt x="205" y="16"/>
                      <a:pt x="203" y="16"/>
                      <a:pt x="204" y="1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7" name="South Sudan">
                <a:extLst>
                  <a:ext uri="{FF2B5EF4-FFF2-40B4-BE49-F238E27FC236}">
                    <a16:creationId xmlns:a16="http://schemas.microsoft.com/office/drawing/2014/main" id="{A23DD5F1-0EEB-2885-88A2-E11079906C13}"/>
                  </a:ext>
                </a:extLst>
              </p:cNvPr>
              <p:cNvSpPr>
                <a:spLocks noChangeAspect="1"/>
              </p:cNvSpPr>
              <p:nvPr/>
            </p:nvSpPr>
            <p:spPr bwMode="auto">
              <a:xfrm>
                <a:off x="8355242" y="4685131"/>
                <a:ext cx="234269" cy="201627"/>
              </a:xfrm>
              <a:custGeom>
                <a:avLst/>
                <a:gdLst>
                  <a:gd name="connsiteX0" fmla="*/ 2343515 w 3228750"/>
                  <a:gd name="connsiteY0" fmla="*/ 0 h 2673822"/>
                  <a:gd name="connsiteX1" fmla="*/ 2483215 w 3228750"/>
                  <a:gd name="connsiteY1" fmla="*/ 3175 h 2673822"/>
                  <a:gd name="connsiteX2" fmla="*/ 2480040 w 3228750"/>
                  <a:gd name="connsiteY2" fmla="*/ 65088 h 2673822"/>
                  <a:gd name="connsiteX3" fmla="*/ 2472103 w 3228750"/>
                  <a:gd name="connsiteY3" fmla="*/ 74613 h 2673822"/>
                  <a:gd name="connsiteX4" fmla="*/ 2460990 w 3228750"/>
                  <a:gd name="connsiteY4" fmla="*/ 139700 h 2673822"/>
                  <a:gd name="connsiteX5" fmla="*/ 2449878 w 3228750"/>
                  <a:gd name="connsiteY5" fmla="*/ 200025 h 2673822"/>
                  <a:gd name="connsiteX6" fmla="*/ 2472103 w 3228750"/>
                  <a:gd name="connsiteY6" fmla="*/ 431800 h 2673822"/>
                  <a:gd name="connsiteX7" fmla="*/ 2462578 w 3228750"/>
                  <a:gd name="connsiteY7" fmla="*/ 460375 h 2673822"/>
                  <a:gd name="connsiteX8" fmla="*/ 2502265 w 3228750"/>
                  <a:gd name="connsiteY8" fmla="*/ 479425 h 2673822"/>
                  <a:gd name="connsiteX9" fmla="*/ 2537190 w 3228750"/>
                  <a:gd name="connsiteY9" fmla="*/ 500063 h 2673822"/>
                  <a:gd name="connsiteX10" fmla="*/ 2618153 w 3228750"/>
                  <a:gd name="connsiteY10" fmla="*/ 581025 h 2673822"/>
                  <a:gd name="connsiteX11" fmla="*/ 2691178 w 3228750"/>
                  <a:gd name="connsiteY11" fmla="*/ 649288 h 2673822"/>
                  <a:gd name="connsiteX12" fmla="*/ 2692765 w 3228750"/>
                  <a:gd name="connsiteY12" fmla="*/ 712788 h 2673822"/>
                  <a:gd name="connsiteX13" fmla="*/ 2702290 w 3228750"/>
                  <a:gd name="connsiteY13" fmla="*/ 735013 h 2673822"/>
                  <a:gd name="connsiteX14" fmla="*/ 2664190 w 3228750"/>
                  <a:gd name="connsiteY14" fmla="*/ 792163 h 2673822"/>
                  <a:gd name="connsiteX15" fmla="*/ 2668953 w 3228750"/>
                  <a:gd name="connsiteY15" fmla="*/ 850900 h 2673822"/>
                  <a:gd name="connsiteX16" fmla="*/ 2695455 w 3228750"/>
                  <a:gd name="connsiteY16" fmla="*/ 847003 h 2673822"/>
                  <a:gd name="connsiteX17" fmla="*/ 2695304 w 3228750"/>
                  <a:gd name="connsiteY17" fmla="*/ 848457 h 2673822"/>
                  <a:gd name="connsiteX18" fmla="*/ 2723381 w 3228750"/>
                  <a:gd name="connsiteY18" fmla="*/ 1073117 h 2673822"/>
                  <a:gd name="connsiteX19" fmla="*/ 2695304 w 3228750"/>
                  <a:gd name="connsiteY19" fmla="*/ 1129282 h 2673822"/>
                  <a:gd name="connsiteX20" fmla="*/ 2667228 w 3228750"/>
                  <a:gd name="connsiteY20" fmla="*/ 1157365 h 2673822"/>
                  <a:gd name="connsiteX21" fmla="*/ 2639152 w 3228750"/>
                  <a:gd name="connsiteY21" fmla="*/ 1157365 h 2673822"/>
                  <a:gd name="connsiteX22" fmla="*/ 2583000 w 3228750"/>
                  <a:gd name="connsiteY22" fmla="*/ 1129282 h 2673822"/>
                  <a:gd name="connsiteX23" fmla="*/ 2554924 w 3228750"/>
                  <a:gd name="connsiteY23" fmla="*/ 1129282 h 2673822"/>
                  <a:gd name="connsiteX24" fmla="*/ 2526848 w 3228750"/>
                  <a:gd name="connsiteY24" fmla="*/ 1129282 h 2673822"/>
                  <a:gd name="connsiteX25" fmla="*/ 2470696 w 3228750"/>
                  <a:gd name="connsiteY25" fmla="*/ 1157365 h 2673822"/>
                  <a:gd name="connsiteX26" fmla="*/ 2470696 w 3228750"/>
                  <a:gd name="connsiteY26" fmla="*/ 1185448 h 2673822"/>
                  <a:gd name="connsiteX27" fmla="*/ 2470696 w 3228750"/>
                  <a:gd name="connsiteY27" fmla="*/ 1213530 h 2673822"/>
                  <a:gd name="connsiteX28" fmla="*/ 2470696 w 3228750"/>
                  <a:gd name="connsiteY28" fmla="*/ 1241613 h 2673822"/>
                  <a:gd name="connsiteX29" fmla="*/ 2442620 w 3228750"/>
                  <a:gd name="connsiteY29" fmla="*/ 1269695 h 2673822"/>
                  <a:gd name="connsiteX30" fmla="*/ 2414544 w 3228750"/>
                  <a:gd name="connsiteY30" fmla="*/ 1297778 h 2673822"/>
                  <a:gd name="connsiteX31" fmla="*/ 2442620 w 3228750"/>
                  <a:gd name="connsiteY31" fmla="*/ 1353943 h 2673822"/>
                  <a:gd name="connsiteX32" fmla="*/ 2498772 w 3228750"/>
                  <a:gd name="connsiteY32" fmla="*/ 1353943 h 2673822"/>
                  <a:gd name="connsiteX33" fmla="*/ 2554924 w 3228750"/>
                  <a:gd name="connsiteY33" fmla="*/ 1353943 h 2673822"/>
                  <a:gd name="connsiteX34" fmla="*/ 2583000 w 3228750"/>
                  <a:gd name="connsiteY34" fmla="*/ 1382025 h 2673822"/>
                  <a:gd name="connsiteX35" fmla="*/ 2639152 w 3228750"/>
                  <a:gd name="connsiteY35" fmla="*/ 1410108 h 2673822"/>
                  <a:gd name="connsiteX36" fmla="*/ 2695304 w 3228750"/>
                  <a:gd name="connsiteY36" fmla="*/ 1494355 h 2673822"/>
                  <a:gd name="connsiteX37" fmla="*/ 2751457 w 3228750"/>
                  <a:gd name="connsiteY37" fmla="*/ 1550521 h 2673822"/>
                  <a:gd name="connsiteX38" fmla="*/ 2751457 w 3228750"/>
                  <a:gd name="connsiteY38" fmla="*/ 1578603 h 2673822"/>
                  <a:gd name="connsiteX39" fmla="*/ 2807609 w 3228750"/>
                  <a:gd name="connsiteY39" fmla="*/ 1606686 h 2673822"/>
                  <a:gd name="connsiteX40" fmla="*/ 2835685 w 3228750"/>
                  <a:gd name="connsiteY40" fmla="*/ 1634768 h 2673822"/>
                  <a:gd name="connsiteX41" fmla="*/ 2863761 w 3228750"/>
                  <a:gd name="connsiteY41" fmla="*/ 1662851 h 2673822"/>
                  <a:gd name="connsiteX42" fmla="*/ 2919913 w 3228750"/>
                  <a:gd name="connsiteY42" fmla="*/ 1775181 h 2673822"/>
                  <a:gd name="connsiteX43" fmla="*/ 2947989 w 3228750"/>
                  <a:gd name="connsiteY43" fmla="*/ 1831346 h 2673822"/>
                  <a:gd name="connsiteX44" fmla="*/ 2976065 w 3228750"/>
                  <a:gd name="connsiteY44" fmla="*/ 1887511 h 2673822"/>
                  <a:gd name="connsiteX45" fmla="*/ 2976065 w 3228750"/>
                  <a:gd name="connsiteY45" fmla="*/ 1943676 h 2673822"/>
                  <a:gd name="connsiteX46" fmla="*/ 3004141 w 3228750"/>
                  <a:gd name="connsiteY46" fmla="*/ 1971759 h 2673822"/>
                  <a:gd name="connsiteX47" fmla="*/ 3004141 w 3228750"/>
                  <a:gd name="connsiteY47" fmla="*/ 1999841 h 2673822"/>
                  <a:gd name="connsiteX48" fmla="*/ 3032218 w 3228750"/>
                  <a:gd name="connsiteY48" fmla="*/ 2056006 h 2673822"/>
                  <a:gd name="connsiteX49" fmla="*/ 3060294 w 3228750"/>
                  <a:gd name="connsiteY49" fmla="*/ 2084089 h 2673822"/>
                  <a:gd name="connsiteX50" fmla="*/ 3088370 w 3228750"/>
                  <a:gd name="connsiteY50" fmla="*/ 2084089 h 2673822"/>
                  <a:gd name="connsiteX51" fmla="*/ 3116446 w 3228750"/>
                  <a:gd name="connsiteY51" fmla="*/ 2084089 h 2673822"/>
                  <a:gd name="connsiteX52" fmla="*/ 3172598 w 3228750"/>
                  <a:gd name="connsiteY52" fmla="*/ 2084089 h 2673822"/>
                  <a:gd name="connsiteX53" fmla="*/ 3200674 w 3228750"/>
                  <a:gd name="connsiteY53" fmla="*/ 2112171 h 2673822"/>
                  <a:gd name="connsiteX54" fmla="*/ 3200674 w 3228750"/>
                  <a:gd name="connsiteY54" fmla="*/ 2140254 h 2673822"/>
                  <a:gd name="connsiteX55" fmla="*/ 3172598 w 3228750"/>
                  <a:gd name="connsiteY55" fmla="*/ 2196419 h 2673822"/>
                  <a:gd name="connsiteX56" fmla="*/ 3228750 w 3228750"/>
                  <a:gd name="connsiteY56" fmla="*/ 2308749 h 2673822"/>
                  <a:gd name="connsiteX57" fmla="*/ 3200674 w 3228750"/>
                  <a:gd name="connsiteY57" fmla="*/ 2308749 h 2673822"/>
                  <a:gd name="connsiteX58" fmla="*/ 3144522 w 3228750"/>
                  <a:gd name="connsiteY58" fmla="*/ 2308749 h 2673822"/>
                  <a:gd name="connsiteX59" fmla="*/ 3116446 w 3228750"/>
                  <a:gd name="connsiteY59" fmla="*/ 2280667 h 2673822"/>
                  <a:gd name="connsiteX60" fmla="*/ 3116446 w 3228750"/>
                  <a:gd name="connsiteY60" fmla="*/ 2224502 h 2673822"/>
                  <a:gd name="connsiteX61" fmla="*/ 3060294 w 3228750"/>
                  <a:gd name="connsiteY61" fmla="*/ 2196419 h 2673822"/>
                  <a:gd name="connsiteX62" fmla="*/ 3068355 w 3228750"/>
                  <a:gd name="connsiteY62" fmla="*/ 2180294 h 2673822"/>
                  <a:gd name="connsiteX63" fmla="*/ 3069468 w 3228750"/>
                  <a:gd name="connsiteY63" fmla="*/ 2178068 h 2673822"/>
                  <a:gd name="connsiteX64" fmla="*/ 3070823 w 3228750"/>
                  <a:gd name="connsiteY64" fmla="*/ 2175357 h 2673822"/>
                  <a:gd name="connsiteX65" fmla="*/ 3072139 w 3228750"/>
                  <a:gd name="connsiteY65" fmla="*/ 2172724 h 2673822"/>
                  <a:gd name="connsiteX66" fmla="*/ 3069468 w 3228750"/>
                  <a:gd name="connsiteY66" fmla="*/ 2178068 h 2673822"/>
                  <a:gd name="connsiteX67" fmla="*/ 3064242 w 3228750"/>
                  <a:gd name="connsiteY67" fmla="*/ 2188521 h 2673822"/>
                  <a:gd name="connsiteX68" fmla="*/ 3060294 w 3228750"/>
                  <a:gd name="connsiteY68" fmla="*/ 2196419 h 2673822"/>
                  <a:gd name="connsiteX69" fmla="*/ 3004141 w 3228750"/>
                  <a:gd name="connsiteY69" fmla="*/ 2196419 h 2673822"/>
                  <a:gd name="connsiteX70" fmla="*/ 2947989 w 3228750"/>
                  <a:gd name="connsiteY70" fmla="*/ 2224502 h 2673822"/>
                  <a:gd name="connsiteX71" fmla="*/ 2807609 w 3228750"/>
                  <a:gd name="connsiteY71" fmla="*/ 2308749 h 2673822"/>
                  <a:gd name="connsiteX72" fmla="*/ 2723381 w 3228750"/>
                  <a:gd name="connsiteY72" fmla="*/ 2421079 h 2673822"/>
                  <a:gd name="connsiteX73" fmla="*/ 2611076 w 3228750"/>
                  <a:gd name="connsiteY73" fmla="*/ 2561492 h 2673822"/>
                  <a:gd name="connsiteX74" fmla="*/ 2554924 w 3228750"/>
                  <a:gd name="connsiteY74" fmla="*/ 2589575 h 2673822"/>
                  <a:gd name="connsiteX75" fmla="*/ 2470696 w 3228750"/>
                  <a:gd name="connsiteY75" fmla="*/ 2589575 h 2673822"/>
                  <a:gd name="connsiteX76" fmla="*/ 2442620 w 3228750"/>
                  <a:gd name="connsiteY76" fmla="*/ 2561492 h 2673822"/>
                  <a:gd name="connsiteX77" fmla="*/ 2386468 w 3228750"/>
                  <a:gd name="connsiteY77" fmla="*/ 2589575 h 2673822"/>
                  <a:gd name="connsiteX78" fmla="*/ 2246087 w 3228750"/>
                  <a:gd name="connsiteY78" fmla="*/ 2617657 h 2673822"/>
                  <a:gd name="connsiteX79" fmla="*/ 2218011 w 3228750"/>
                  <a:gd name="connsiteY79" fmla="*/ 2617657 h 2673822"/>
                  <a:gd name="connsiteX80" fmla="*/ 2218011 w 3228750"/>
                  <a:gd name="connsiteY80" fmla="*/ 2645740 h 2673822"/>
                  <a:gd name="connsiteX81" fmla="*/ 2189935 w 3228750"/>
                  <a:gd name="connsiteY81" fmla="*/ 2673822 h 2673822"/>
                  <a:gd name="connsiteX82" fmla="*/ 2161859 w 3228750"/>
                  <a:gd name="connsiteY82" fmla="*/ 2645740 h 2673822"/>
                  <a:gd name="connsiteX83" fmla="*/ 2133783 w 3228750"/>
                  <a:gd name="connsiteY83" fmla="*/ 2617657 h 2673822"/>
                  <a:gd name="connsiteX84" fmla="*/ 2105707 w 3228750"/>
                  <a:gd name="connsiteY84" fmla="*/ 2561492 h 2673822"/>
                  <a:gd name="connsiteX85" fmla="*/ 2077631 w 3228750"/>
                  <a:gd name="connsiteY85" fmla="*/ 2589575 h 2673822"/>
                  <a:gd name="connsiteX86" fmla="*/ 2021478 w 3228750"/>
                  <a:gd name="connsiteY86" fmla="*/ 2617657 h 2673822"/>
                  <a:gd name="connsiteX87" fmla="*/ 1937250 w 3228750"/>
                  <a:gd name="connsiteY87" fmla="*/ 2589575 h 2673822"/>
                  <a:gd name="connsiteX88" fmla="*/ 1853022 w 3228750"/>
                  <a:gd name="connsiteY88" fmla="*/ 2673822 h 2673822"/>
                  <a:gd name="connsiteX89" fmla="*/ 1853022 w 3228750"/>
                  <a:gd name="connsiteY89" fmla="*/ 2645740 h 2673822"/>
                  <a:gd name="connsiteX90" fmla="*/ 1824946 w 3228750"/>
                  <a:gd name="connsiteY90" fmla="*/ 2617657 h 2673822"/>
                  <a:gd name="connsiteX91" fmla="*/ 1768794 w 3228750"/>
                  <a:gd name="connsiteY91" fmla="*/ 2617657 h 2673822"/>
                  <a:gd name="connsiteX92" fmla="*/ 1768794 w 3228750"/>
                  <a:gd name="connsiteY92" fmla="*/ 2561492 h 2673822"/>
                  <a:gd name="connsiteX93" fmla="*/ 1712641 w 3228750"/>
                  <a:gd name="connsiteY93" fmla="*/ 2533410 h 2673822"/>
                  <a:gd name="connsiteX94" fmla="*/ 1656489 w 3228750"/>
                  <a:gd name="connsiteY94" fmla="*/ 2533410 h 2673822"/>
                  <a:gd name="connsiteX95" fmla="*/ 1656489 w 3228750"/>
                  <a:gd name="connsiteY95" fmla="*/ 2477244 h 2673822"/>
                  <a:gd name="connsiteX96" fmla="*/ 1628413 w 3228750"/>
                  <a:gd name="connsiteY96" fmla="*/ 2449162 h 2673822"/>
                  <a:gd name="connsiteX97" fmla="*/ 1600337 w 3228750"/>
                  <a:gd name="connsiteY97" fmla="*/ 2449162 h 2673822"/>
                  <a:gd name="connsiteX98" fmla="*/ 1600337 w 3228750"/>
                  <a:gd name="connsiteY98" fmla="*/ 2421079 h 2673822"/>
                  <a:gd name="connsiteX99" fmla="*/ 1544185 w 3228750"/>
                  <a:gd name="connsiteY99" fmla="*/ 2364914 h 2673822"/>
                  <a:gd name="connsiteX100" fmla="*/ 1544185 w 3228750"/>
                  <a:gd name="connsiteY100" fmla="*/ 2336832 h 2673822"/>
                  <a:gd name="connsiteX101" fmla="*/ 1516109 w 3228750"/>
                  <a:gd name="connsiteY101" fmla="*/ 2308749 h 2673822"/>
                  <a:gd name="connsiteX102" fmla="*/ 1459957 w 3228750"/>
                  <a:gd name="connsiteY102" fmla="*/ 2308749 h 2673822"/>
                  <a:gd name="connsiteX103" fmla="*/ 1459957 w 3228750"/>
                  <a:gd name="connsiteY103" fmla="*/ 2336832 h 2673822"/>
                  <a:gd name="connsiteX104" fmla="*/ 1431881 w 3228750"/>
                  <a:gd name="connsiteY104" fmla="*/ 2392997 h 2673822"/>
                  <a:gd name="connsiteX105" fmla="*/ 1403805 w 3228750"/>
                  <a:gd name="connsiteY105" fmla="*/ 2392997 h 2673822"/>
                  <a:gd name="connsiteX106" fmla="*/ 1375728 w 3228750"/>
                  <a:gd name="connsiteY106" fmla="*/ 2392997 h 2673822"/>
                  <a:gd name="connsiteX107" fmla="*/ 1347652 w 3228750"/>
                  <a:gd name="connsiteY107" fmla="*/ 2364914 h 2673822"/>
                  <a:gd name="connsiteX108" fmla="*/ 1291500 w 3228750"/>
                  <a:gd name="connsiteY108" fmla="*/ 2364914 h 2673822"/>
                  <a:gd name="connsiteX109" fmla="*/ 1263424 w 3228750"/>
                  <a:gd name="connsiteY109" fmla="*/ 2336832 h 2673822"/>
                  <a:gd name="connsiteX110" fmla="*/ 1235348 w 3228750"/>
                  <a:gd name="connsiteY110" fmla="*/ 2364914 h 2673822"/>
                  <a:gd name="connsiteX111" fmla="*/ 1207272 w 3228750"/>
                  <a:gd name="connsiteY111" fmla="*/ 2421079 h 2673822"/>
                  <a:gd name="connsiteX112" fmla="*/ 1179196 w 3228750"/>
                  <a:gd name="connsiteY112" fmla="*/ 2421079 h 2673822"/>
                  <a:gd name="connsiteX113" fmla="*/ 1151120 w 3228750"/>
                  <a:gd name="connsiteY113" fmla="*/ 2392997 h 2673822"/>
                  <a:gd name="connsiteX114" fmla="*/ 1094968 w 3228750"/>
                  <a:gd name="connsiteY114" fmla="*/ 2392997 h 2673822"/>
                  <a:gd name="connsiteX115" fmla="*/ 1066891 w 3228750"/>
                  <a:gd name="connsiteY115" fmla="*/ 2336832 h 2673822"/>
                  <a:gd name="connsiteX116" fmla="*/ 1010739 w 3228750"/>
                  <a:gd name="connsiteY116" fmla="*/ 2336832 h 2673822"/>
                  <a:gd name="connsiteX117" fmla="*/ 1010739 w 3228750"/>
                  <a:gd name="connsiteY117" fmla="*/ 2280667 h 2673822"/>
                  <a:gd name="connsiteX118" fmla="*/ 982663 w 3228750"/>
                  <a:gd name="connsiteY118" fmla="*/ 2252584 h 2673822"/>
                  <a:gd name="connsiteX119" fmla="*/ 954587 w 3228750"/>
                  <a:gd name="connsiteY119" fmla="*/ 2224502 h 2673822"/>
                  <a:gd name="connsiteX120" fmla="*/ 926511 w 3228750"/>
                  <a:gd name="connsiteY120" fmla="*/ 2196419 h 2673822"/>
                  <a:gd name="connsiteX121" fmla="*/ 870359 w 3228750"/>
                  <a:gd name="connsiteY121" fmla="*/ 2140254 h 2673822"/>
                  <a:gd name="connsiteX122" fmla="*/ 870359 w 3228750"/>
                  <a:gd name="connsiteY122" fmla="*/ 2084089 h 2673822"/>
                  <a:gd name="connsiteX123" fmla="*/ 870359 w 3228750"/>
                  <a:gd name="connsiteY123" fmla="*/ 2027924 h 2673822"/>
                  <a:gd name="connsiteX124" fmla="*/ 842283 w 3228750"/>
                  <a:gd name="connsiteY124" fmla="*/ 1999841 h 2673822"/>
                  <a:gd name="connsiteX125" fmla="*/ 814207 w 3228750"/>
                  <a:gd name="connsiteY125" fmla="*/ 1971759 h 2673822"/>
                  <a:gd name="connsiteX126" fmla="*/ 786131 w 3228750"/>
                  <a:gd name="connsiteY126" fmla="*/ 1943676 h 2673822"/>
                  <a:gd name="connsiteX127" fmla="*/ 758055 w 3228750"/>
                  <a:gd name="connsiteY127" fmla="*/ 1943676 h 2673822"/>
                  <a:gd name="connsiteX128" fmla="*/ 758055 w 3228750"/>
                  <a:gd name="connsiteY128" fmla="*/ 1915594 h 2673822"/>
                  <a:gd name="connsiteX129" fmla="*/ 701902 w 3228750"/>
                  <a:gd name="connsiteY129" fmla="*/ 1887511 h 2673822"/>
                  <a:gd name="connsiteX130" fmla="*/ 673826 w 3228750"/>
                  <a:gd name="connsiteY130" fmla="*/ 1859429 h 2673822"/>
                  <a:gd name="connsiteX131" fmla="*/ 645750 w 3228750"/>
                  <a:gd name="connsiteY131" fmla="*/ 1859429 h 2673822"/>
                  <a:gd name="connsiteX132" fmla="*/ 673826 w 3228750"/>
                  <a:gd name="connsiteY132" fmla="*/ 1831346 h 2673822"/>
                  <a:gd name="connsiteX133" fmla="*/ 645750 w 3228750"/>
                  <a:gd name="connsiteY133" fmla="*/ 1803263 h 2673822"/>
                  <a:gd name="connsiteX134" fmla="*/ 617674 w 3228750"/>
                  <a:gd name="connsiteY134" fmla="*/ 1803263 h 2673822"/>
                  <a:gd name="connsiteX135" fmla="*/ 589598 w 3228750"/>
                  <a:gd name="connsiteY135" fmla="*/ 1775181 h 2673822"/>
                  <a:gd name="connsiteX136" fmla="*/ 617674 w 3228750"/>
                  <a:gd name="connsiteY136" fmla="*/ 1719016 h 2673822"/>
                  <a:gd name="connsiteX137" fmla="*/ 589598 w 3228750"/>
                  <a:gd name="connsiteY137" fmla="*/ 1662851 h 2673822"/>
                  <a:gd name="connsiteX138" fmla="*/ 533446 w 3228750"/>
                  <a:gd name="connsiteY138" fmla="*/ 1634768 h 2673822"/>
                  <a:gd name="connsiteX139" fmla="*/ 533446 w 3228750"/>
                  <a:gd name="connsiteY139" fmla="*/ 1578603 h 2673822"/>
                  <a:gd name="connsiteX140" fmla="*/ 477294 w 3228750"/>
                  <a:gd name="connsiteY140" fmla="*/ 1550521 h 2673822"/>
                  <a:gd name="connsiteX141" fmla="*/ 364989 w 3228750"/>
                  <a:gd name="connsiteY141" fmla="*/ 1494355 h 2673822"/>
                  <a:gd name="connsiteX142" fmla="*/ 308837 w 3228750"/>
                  <a:gd name="connsiteY142" fmla="*/ 1438190 h 2673822"/>
                  <a:gd name="connsiteX143" fmla="*/ 308837 w 3228750"/>
                  <a:gd name="connsiteY143" fmla="*/ 1410108 h 2673822"/>
                  <a:gd name="connsiteX144" fmla="*/ 308837 w 3228750"/>
                  <a:gd name="connsiteY144" fmla="*/ 1353943 h 2673822"/>
                  <a:gd name="connsiteX145" fmla="*/ 280761 w 3228750"/>
                  <a:gd name="connsiteY145" fmla="*/ 1297778 h 2673822"/>
                  <a:gd name="connsiteX146" fmla="*/ 252685 w 3228750"/>
                  <a:gd name="connsiteY146" fmla="*/ 1297778 h 2673822"/>
                  <a:gd name="connsiteX147" fmla="*/ 196533 w 3228750"/>
                  <a:gd name="connsiteY147" fmla="*/ 1241613 h 2673822"/>
                  <a:gd name="connsiteX148" fmla="*/ 140381 w 3228750"/>
                  <a:gd name="connsiteY148" fmla="*/ 1213530 h 2673822"/>
                  <a:gd name="connsiteX149" fmla="*/ 112305 w 3228750"/>
                  <a:gd name="connsiteY149" fmla="*/ 1213530 h 2673822"/>
                  <a:gd name="connsiteX150" fmla="*/ 84228 w 3228750"/>
                  <a:gd name="connsiteY150" fmla="*/ 1185448 h 2673822"/>
                  <a:gd name="connsiteX151" fmla="*/ 0 w 3228750"/>
                  <a:gd name="connsiteY151" fmla="*/ 1157365 h 2673822"/>
                  <a:gd name="connsiteX152" fmla="*/ 28076 w 3228750"/>
                  <a:gd name="connsiteY152" fmla="*/ 1073117 h 2673822"/>
                  <a:gd name="connsiteX153" fmla="*/ 32714 w 3228750"/>
                  <a:gd name="connsiteY153" fmla="*/ 1081681 h 2673822"/>
                  <a:gd name="connsiteX154" fmla="*/ 98790 w 3228750"/>
                  <a:gd name="connsiteY154" fmla="*/ 1030288 h 2673822"/>
                  <a:gd name="connsiteX155" fmla="*/ 124190 w 3228750"/>
                  <a:gd name="connsiteY155" fmla="*/ 1042988 h 2673822"/>
                  <a:gd name="connsiteX156" fmla="*/ 144828 w 3228750"/>
                  <a:gd name="connsiteY156" fmla="*/ 1030288 h 2673822"/>
                  <a:gd name="connsiteX157" fmla="*/ 141653 w 3228750"/>
                  <a:gd name="connsiteY157" fmla="*/ 984250 h 2673822"/>
                  <a:gd name="connsiteX158" fmla="*/ 178165 w 3228750"/>
                  <a:gd name="connsiteY158" fmla="*/ 927100 h 2673822"/>
                  <a:gd name="connsiteX159" fmla="*/ 176578 w 3228750"/>
                  <a:gd name="connsiteY159" fmla="*/ 869950 h 2673822"/>
                  <a:gd name="connsiteX160" fmla="*/ 206740 w 3228750"/>
                  <a:gd name="connsiteY160" fmla="*/ 833438 h 2673822"/>
                  <a:gd name="connsiteX161" fmla="*/ 203565 w 3228750"/>
                  <a:gd name="connsiteY161" fmla="*/ 735013 h 2673822"/>
                  <a:gd name="connsiteX162" fmla="*/ 249603 w 3228750"/>
                  <a:gd name="connsiteY162" fmla="*/ 701675 h 2673822"/>
                  <a:gd name="connsiteX163" fmla="*/ 262303 w 3228750"/>
                  <a:gd name="connsiteY163" fmla="*/ 695325 h 2673822"/>
                  <a:gd name="connsiteX164" fmla="*/ 267065 w 3228750"/>
                  <a:gd name="connsiteY164" fmla="*/ 690563 h 2673822"/>
                  <a:gd name="connsiteX165" fmla="*/ 271828 w 3228750"/>
                  <a:gd name="connsiteY165" fmla="*/ 687388 h 2673822"/>
                  <a:gd name="connsiteX166" fmla="*/ 268653 w 3228750"/>
                  <a:gd name="connsiteY166" fmla="*/ 682625 h 2673822"/>
                  <a:gd name="connsiteX167" fmla="*/ 267065 w 3228750"/>
                  <a:gd name="connsiteY167" fmla="*/ 677863 h 2673822"/>
                  <a:gd name="connsiteX168" fmla="*/ 262303 w 3228750"/>
                  <a:gd name="connsiteY168" fmla="*/ 674688 h 2673822"/>
                  <a:gd name="connsiteX169" fmla="*/ 263890 w 3228750"/>
                  <a:gd name="connsiteY169" fmla="*/ 641350 h 2673822"/>
                  <a:gd name="connsiteX170" fmla="*/ 289290 w 3228750"/>
                  <a:gd name="connsiteY170" fmla="*/ 593725 h 2673822"/>
                  <a:gd name="connsiteX171" fmla="*/ 389303 w 3228750"/>
                  <a:gd name="connsiteY171" fmla="*/ 579438 h 2673822"/>
                  <a:gd name="connsiteX172" fmla="*/ 427403 w 3228750"/>
                  <a:gd name="connsiteY172" fmla="*/ 566738 h 2673822"/>
                  <a:gd name="connsiteX173" fmla="*/ 459153 w 3228750"/>
                  <a:gd name="connsiteY173" fmla="*/ 560388 h 2673822"/>
                  <a:gd name="connsiteX174" fmla="*/ 511540 w 3228750"/>
                  <a:gd name="connsiteY174" fmla="*/ 555625 h 2673822"/>
                  <a:gd name="connsiteX175" fmla="*/ 503603 w 3228750"/>
                  <a:gd name="connsiteY175" fmla="*/ 633413 h 2673822"/>
                  <a:gd name="connsiteX176" fmla="*/ 522653 w 3228750"/>
                  <a:gd name="connsiteY176" fmla="*/ 630238 h 2673822"/>
                  <a:gd name="connsiteX177" fmla="*/ 533765 w 3228750"/>
                  <a:gd name="connsiteY177" fmla="*/ 647700 h 2673822"/>
                  <a:gd name="connsiteX178" fmla="*/ 548053 w 3228750"/>
                  <a:gd name="connsiteY178" fmla="*/ 687388 h 2673822"/>
                  <a:gd name="connsiteX179" fmla="*/ 579803 w 3228750"/>
                  <a:gd name="connsiteY179" fmla="*/ 708025 h 2673822"/>
                  <a:gd name="connsiteX180" fmla="*/ 651240 w 3228750"/>
                  <a:gd name="connsiteY180" fmla="*/ 796925 h 2673822"/>
                  <a:gd name="connsiteX181" fmla="*/ 678228 w 3228750"/>
                  <a:gd name="connsiteY181" fmla="*/ 841375 h 2673822"/>
                  <a:gd name="connsiteX182" fmla="*/ 697278 w 3228750"/>
                  <a:gd name="connsiteY182" fmla="*/ 846138 h 2673822"/>
                  <a:gd name="connsiteX183" fmla="*/ 724265 w 3228750"/>
                  <a:gd name="connsiteY183" fmla="*/ 846138 h 2673822"/>
                  <a:gd name="connsiteX184" fmla="*/ 771890 w 3228750"/>
                  <a:gd name="connsiteY184" fmla="*/ 827088 h 2673822"/>
                  <a:gd name="connsiteX185" fmla="*/ 822690 w 3228750"/>
                  <a:gd name="connsiteY185" fmla="*/ 798513 h 2673822"/>
                  <a:gd name="connsiteX186" fmla="*/ 868728 w 3228750"/>
                  <a:gd name="connsiteY186" fmla="*/ 798513 h 2673822"/>
                  <a:gd name="connsiteX187" fmla="*/ 949690 w 3228750"/>
                  <a:gd name="connsiteY187" fmla="*/ 803275 h 2673822"/>
                  <a:gd name="connsiteX188" fmla="*/ 1035415 w 3228750"/>
                  <a:gd name="connsiteY188" fmla="*/ 812800 h 2673822"/>
                  <a:gd name="connsiteX189" fmla="*/ 1086215 w 3228750"/>
                  <a:gd name="connsiteY189" fmla="*/ 895350 h 2673822"/>
                  <a:gd name="connsiteX190" fmla="*/ 1298940 w 3228750"/>
                  <a:gd name="connsiteY190" fmla="*/ 887413 h 2673822"/>
                  <a:gd name="connsiteX191" fmla="*/ 1302115 w 3228750"/>
                  <a:gd name="connsiteY191" fmla="*/ 854075 h 2673822"/>
                  <a:gd name="connsiteX192" fmla="*/ 1343390 w 3228750"/>
                  <a:gd name="connsiteY192" fmla="*/ 812800 h 2673822"/>
                  <a:gd name="connsiteX193" fmla="*/ 1360853 w 3228750"/>
                  <a:gd name="connsiteY193" fmla="*/ 798513 h 2673822"/>
                  <a:gd name="connsiteX194" fmla="*/ 1371965 w 3228750"/>
                  <a:gd name="connsiteY194" fmla="*/ 795338 h 2673822"/>
                  <a:gd name="connsiteX195" fmla="*/ 1373553 w 3228750"/>
                  <a:gd name="connsiteY195" fmla="*/ 790575 h 2673822"/>
                  <a:gd name="connsiteX196" fmla="*/ 1384665 w 3228750"/>
                  <a:gd name="connsiteY196" fmla="*/ 785813 h 2673822"/>
                  <a:gd name="connsiteX197" fmla="*/ 1392603 w 3228750"/>
                  <a:gd name="connsiteY197" fmla="*/ 784225 h 2673822"/>
                  <a:gd name="connsiteX198" fmla="*/ 1397365 w 3228750"/>
                  <a:gd name="connsiteY198" fmla="*/ 781050 h 2673822"/>
                  <a:gd name="connsiteX199" fmla="*/ 1405303 w 3228750"/>
                  <a:gd name="connsiteY199" fmla="*/ 779463 h 2673822"/>
                  <a:gd name="connsiteX200" fmla="*/ 1422765 w 3228750"/>
                  <a:gd name="connsiteY200" fmla="*/ 769938 h 2673822"/>
                  <a:gd name="connsiteX201" fmla="*/ 1460865 w 3228750"/>
                  <a:gd name="connsiteY201" fmla="*/ 757238 h 2673822"/>
                  <a:gd name="connsiteX202" fmla="*/ 1500553 w 3228750"/>
                  <a:gd name="connsiteY202" fmla="*/ 727075 h 2673822"/>
                  <a:gd name="connsiteX203" fmla="*/ 1511665 w 3228750"/>
                  <a:gd name="connsiteY203" fmla="*/ 655638 h 2673822"/>
                  <a:gd name="connsiteX204" fmla="*/ 1606915 w 3228750"/>
                  <a:gd name="connsiteY204" fmla="*/ 601663 h 2673822"/>
                  <a:gd name="connsiteX205" fmla="*/ 1743440 w 3228750"/>
                  <a:gd name="connsiteY205" fmla="*/ 688975 h 2673822"/>
                  <a:gd name="connsiteX206" fmla="*/ 1822815 w 3228750"/>
                  <a:gd name="connsiteY206" fmla="*/ 765175 h 2673822"/>
                  <a:gd name="connsiteX207" fmla="*/ 1879965 w 3228750"/>
                  <a:gd name="connsiteY207" fmla="*/ 755650 h 2673822"/>
                  <a:gd name="connsiteX208" fmla="*/ 1935528 w 3228750"/>
                  <a:gd name="connsiteY208" fmla="*/ 749300 h 2673822"/>
                  <a:gd name="connsiteX209" fmla="*/ 2008553 w 3228750"/>
                  <a:gd name="connsiteY209" fmla="*/ 668338 h 2673822"/>
                  <a:gd name="connsiteX210" fmla="*/ 2105390 w 3228750"/>
                  <a:gd name="connsiteY210" fmla="*/ 568325 h 2673822"/>
                  <a:gd name="connsiteX211" fmla="*/ 2130790 w 3228750"/>
                  <a:gd name="connsiteY211" fmla="*/ 485775 h 2673822"/>
                  <a:gd name="connsiteX212" fmla="*/ 2275253 w 3228750"/>
                  <a:gd name="connsiteY212" fmla="*/ 361950 h 2673822"/>
                  <a:gd name="connsiteX213" fmla="*/ 2248265 w 3228750"/>
                  <a:gd name="connsiteY213" fmla="*/ 309563 h 2673822"/>
                  <a:gd name="connsiteX214" fmla="*/ 2238740 w 3228750"/>
                  <a:gd name="connsiteY214" fmla="*/ 155575 h 2673822"/>
                  <a:gd name="connsiteX215" fmla="*/ 2170478 w 3228750"/>
                  <a:gd name="connsiteY215" fmla="*/ 68263 h 2673822"/>
                  <a:gd name="connsiteX216" fmla="*/ 2356215 w 3228750"/>
                  <a:gd name="connsiteY216" fmla="*/ 68263 h 2673822"/>
                  <a:gd name="connsiteX217" fmla="*/ 2343515 w 3228750"/>
                  <a:gd name="connsiteY217" fmla="*/ 0 h 267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3228750" h="2673822">
                    <a:moveTo>
                      <a:pt x="2343515" y="0"/>
                    </a:moveTo>
                    <a:lnTo>
                      <a:pt x="2483215" y="3175"/>
                    </a:lnTo>
                    <a:lnTo>
                      <a:pt x="2480040" y="65088"/>
                    </a:lnTo>
                    <a:lnTo>
                      <a:pt x="2472103" y="74613"/>
                    </a:lnTo>
                    <a:lnTo>
                      <a:pt x="2460990" y="139700"/>
                    </a:lnTo>
                    <a:lnTo>
                      <a:pt x="2449878" y="200025"/>
                    </a:lnTo>
                    <a:lnTo>
                      <a:pt x="2472103" y="431800"/>
                    </a:lnTo>
                    <a:lnTo>
                      <a:pt x="2462578" y="460375"/>
                    </a:lnTo>
                    <a:lnTo>
                      <a:pt x="2502265" y="479425"/>
                    </a:lnTo>
                    <a:lnTo>
                      <a:pt x="2537190" y="500063"/>
                    </a:lnTo>
                    <a:lnTo>
                      <a:pt x="2618153" y="581025"/>
                    </a:lnTo>
                    <a:lnTo>
                      <a:pt x="2691178" y="649288"/>
                    </a:lnTo>
                    <a:lnTo>
                      <a:pt x="2692765" y="712788"/>
                    </a:lnTo>
                    <a:lnTo>
                      <a:pt x="2702290" y="735013"/>
                    </a:lnTo>
                    <a:lnTo>
                      <a:pt x="2664190" y="792163"/>
                    </a:lnTo>
                    <a:lnTo>
                      <a:pt x="2668953" y="850900"/>
                    </a:lnTo>
                    <a:lnTo>
                      <a:pt x="2695455" y="847003"/>
                    </a:lnTo>
                    <a:lnTo>
                      <a:pt x="2695304" y="848457"/>
                    </a:lnTo>
                    <a:cubicBezTo>
                      <a:pt x="2723381" y="932705"/>
                      <a:pt x="2723381" y="988870"/>
                      <a:pt x="2723381" y="1073117"/>
                    </a:cubicBezTo>
                    <a:cubicBezTo>
                      <a:pt x="2723381" y="1101200"/>
                      <a:pt x="2723381" y="1101200"/>
                      <a:pt x="2695304" y="1129282"/>
                    </a:cubicBezTo>
                    <a:cubicBezTo>
                      <a:pt x="2695304" y="1129282"/>
                      <a:pt x="2667228" y="1129282"/>
                      <a:pt x="2667228" y="1157365"/>
                    </a:cubicBezTo>
                    <a:cubicBezTo>
                      <a:pt x="2639152" y="1157365"/>
                      <a:pt x="2639152" y="1157365"/>
                      <a:pt x="2639152" y="1157365"/>
                    </a:cubicBezTo>
                    <a:cubicBezTo>
                      <a:pt x="2611076" y="1185448"/>
                      <a:pt x="2611076" y="1157365"/>
                      <a:pt x="2583000" y="1129282"/>
                    </a:cubicBezTo>
                    <a:cubicBezTo>
                      <a:pt x="2583000" y="1129282"/>
                      <a:pt x="2583000" y="1129282"/>
                      <a:pt x="2554924" y="1129282"/>
                    </a:cubicBezTo>
                    <a:cubicBezTo>
                      <a:pt x="2554924" y="1129282"/>
                      <a:pt x="2554924" y="1129282"/>
                      <a:pt x="2526848" y="1129282"/>
                    </a:cubicBezTo>
                    <a:cubicBezTo>
                      <a:pt x="2498772" y="1157365"/>
                      <a:pt x="2498772" y="1129282"/>
                      <a:pt x="2470696" y="1157365"/>
                    </a:cubicBezTo>
                    <a:cubicBezTo>
                      <a:pt x="2470696" y="1157365"/>
                      <a:pt x="2470696" y="1157365"/>
                      <a:pt x="2470696" y="1185448"/>
                    </a:cubicBezTo>
                    <a:cubicBezTo>
                      <a:pt x="2470696" y="1213530"/>
                      <a:pt x="2470696" y="1213530"/>
                      <a:pt x="2470696" y="1213530"/>
                    </a:cubicBezTo>
                    <a:cubicBezTo>
                      <a:pt x="2470696" y="1213530"/>
                      <a:pt x="2470696" y="1213530"/>
                      <a:pt x="2470696" y="1241613"/>
                    </a:cubicBezTo>
                    <a:cubicBezTo>
                      <a:pt x="2470696" y="1241613"/>
                      <a:pt x="2442620" y="1241613"/>
                      <a:pt x="2442620" y="1269695"/>
                    </a:cubicBezTo>
                    <a:cubicBezTo>
                      <a:pt x="2442620" y="1269695"/>
                      <a:pt x="2414544" y="1297778"/>
                      <a:pt x="2414544" y="1297778"/>
                    </a:cubicBezTo>
                    <a:cubicBezTo>
                      <a:pt x="2414544" y="1325860"/>
                      <a:pt x="2414544" y="1353943"/>
                      <a:pt x="2442620" y="1353943"/>
                    </a:cubicBezTo>
                    <a:cubicBezTo>
                      <a:pt x="2470696" y="1353943"/>
                      <a:pt x="2470696" y="1353943"/>
                      <a:pt x="2498772" y="1353943"/>
                    </a:cubicBezTo>
                    <a:cubicBezTo>
                      <a:pt x="2498772" y="1353943"/>
                      <a:pt x="2526848" y="1353943"/>
                      <a:pt x="2554924" y="1353943"/>
                    </a:cubicBezTo>
                    <a:cubicBezTo>
                      <a:pt x="2554924" y="1353943"/>
                      <a:pt x="2554924" y="1382025"/>
                      <a:pt x="2583000" y="1382025"/>
                    </a:cubicBezTo>
                    <a:cubicBezTo>
                      <a:pt x="2611076" y="1382025"/>
                      <a:pt x="2611076" y="1382025"/>
                      <a:pt x="2639152" y="1410108"/>
                    </a:cubicBezTo>
                    <a:cubicBezTo>
                      <a:pt x="2667228" y="1438190"/>
                      <a:pt x="2695304" y="1438190"/>
                      <a:pt x="2695304" y="1494355"/>
                    </a:cubicBezTo>
                    <a:cubicBezTo>
                      <a:pt x="2695304" y="1522438"/>
                      <a:pt x="2723381" y="1522438"/>
                      <a:pt x="2751457" y="1550521"/>
                    </a:cubicBezTo>
                    <a:cubicBezTo>
                      <a:pt x="2751457" y="1550521"/>
                      <a:pt x="2751457" y="1550521"/>
                      <a:pt x="2751457" y="1578603"/>
                    </a:cubicBezTo>
                    <a:cubicBezTo>
                      <a:pt x="2779533" y="1606686"/>
                      <a:pt x="2779533" y="1606686"/>
                      <a:pt x="2807609" y="1606686"/>
                    </a:cubicBezTo>
                    <a:cubicBezTo>
                      <a:pt x="2807609" y="1606686"/>
                      <a:pt x="2835685" y="1634768"/>
                      <a:pt x="2835685" y="1634768"/>
                    </a:cubicBezTo>
                    <a:cubicBezTo>
                      <a:pt x="2835685" y="1662851"/>
                      <a:pt x="2835685" y="1662851"/>
                      <a:pt x="2863761" y="1662851"/>
                    </a:cubicBezTo>
                    <a:cubicBezTo>
                      <a:pt x="2891837" y="1662851"/>
                      <a:pt x="2919913" y="1747098"/>
                      <a:pt x="2919913" y="1775181"/>
                    </a:cubicBezTo>
                    <a:cubicBezTo>
                      <a:pt x="2919913" y="1803263"/>
                      <a:pt x="2919913" y="1803263"/>
                      <a:pt x="2947989" y="1831346"/>
                    </a:cubicBezTo>
                    <a:cubicBezTo>
                      <a:pt x="2947989" y="1859429"/>
                      <a:pt x="2947989" y="1859429"/>
                      <a:pt x="2976065" y="1887511"/>
                    </a:cubicBezTo>
                    <a:cubicBezTo>
                      <a:pt x="2976065" y="1915594"/>
                      <a:pt x="2976065" y="1915594"/>
                      <a:pt x="2976065" y="1943676"/>
                    </a:cubicBezTo>
                    <a:cubicBezTo>
                      <a:pt x="2976065" y="1971759"/>
                      <a:pt x="2976065" y="1971759"/>
                      <a:pt x="3004141" y="1971759"/>
                    </a:cubicBezTo>
                    <a:cubicBezTo>
                      <a:pt x="3004141" y="1999841"/>
                      <a:pt x="3004141" y="1999841"/>
                      <a:pt x="3004141" y="1999841"/>
                    </a:cubicBezTo>
                    <a:cubicBezTo>
                      <a:pt x="3004141" y="2027924"/>
                      <a:pt x="3032218" y="2027924"/>
                      <a:pt x="3032218" y="2056006"/>
                    </a:cubicBezTo>
                    <a:cubicBezTo>
                      <a:pt x="3060294" y="2056006"/>
                      <a:pt x="3032218" y="2084089"/>
                      <a:pt x="3060294" y="2084089"/>
                    </a:cubicBezTo>
                    <a:cubicBezTo>
                      <a:pt x="3060294" y="2112171"/>
                      <a:pt x="3088370" y="2084089"/>
                      <a:pt x="3088370" y="2084089"/>
                    </a:cubicBezTo>
                    <a:cubicBezTo>
                      <a:pt x="3088370" y="2056006"/>
                      <a:pt x="3116446" y="2084089"/>
                      <a:pt x="3116446" y="2084089"/>
                    </a:cubicBezTo>
                    <a:cubicBezTo>
                      <a:pt x="3144522" y="2084089"/>
                      <a:pt x="3144522" y="2084089"/>
                      <a:pt x="3172598" y="2084089"/>
                    </a:cubicBezTo>
                    <a:cubicBezTo>
                      <a:pt x="3172598" y="2084089"/>
                      <a:pt x="3200674" y="2112171"/>
                      <a:pt x="3200674" y="2112171"/>
                    </a:cubicBezTo>
                    <a:cubicBezTo>
                      <a:pt x="3172598" y="2140254"/>
                      <a:pt x="3200674" y="2140254"/>
                      <a:pt x="3200674" y="2140254"/>
                    </a:cubicBezTo>
                    <a:cubicBezTo>
                      <a:pt x="3200674" y="2168336"/>
                      <a:pt x="3172598" y="2196419"/>
                      <a:pt x="3172598" y="2196419"/>
                    </a:cubicBezTo>
                    <a:cubicBezTo>
                      <a:pt x="3172598" y="2252584"/>
                      <a:pt x="3200674" y="2280667"/>
                      <a:pt x="3228750" y="2308749"/>
                    </a:cubicBezTo>
                    <a:cubicBezTo>
                      <a:pt x="3228750" y="2308749"/>
                      <a:pt x="3228750" y="2308749"/>
                      <a:pt x="3200674" y="2308749"/>
                    </a:cubicBezTo>
                    <a:cubicBezTo>
                      <a:pt x="3200674" y="2336832"/>
                      <a:pt x="3172598" y="2336832"/>
                      <a:pt x="3144522" y="2308749"/>
                    </a:cubicBezTo>
                    <a:cubicBezTo>
                      <a:pt x="3144522" y="2308749"/>
                      <a:pt x="3116446" y="2280667"/>
                      <a:pt x="3116446" y="2280667"/>
                    </a:cubicBezTo>
                    <a:cubicBezTo>
                      <a:pt x="3116446" y="2252584"/>
                      <a:pt x="3116446" y="2224502"/>
                      <a:pt x="3116446" y="2224502"/>
                    </a:cubicBezTo>
                    <a:cubicBezTo>
                      <a:pt x="3088370" y="2224502"/>
                      <a:pt x="3088370" y="2224502"/>
                      <a:pt x="3060294" y="2196419"/>
                    </a:cubicBezTo>
                    <a:cubicBezTo>
                      <a:pt x="3063804" y="2189399"/>
                      <a:pt x="3066436" y="2184133"/>
                      <a:pt x="3068355" y="2180294"/>
                    </a:cubicBezTo>
                    <a:lnTo>
                      <a:pt x="3069468" y="2178068"/>
                    </a:lnTo>
                    <a:lnTo>
                      <a:pt x="3070823" y="2175357"/>
                    </a:lnTo>
                    <a:cubicBezTo>
                      <a:pt x="3072577" y="2171847"/>
                      <a:pt x="3073455" y="2170092"/>
                      <a:pt x="3072139" y="2172724"/>
                    </a:cubicBezTo>
                    <a:lnTo>
                      <a:pt x="3069468" y="2178068"/>
                    </a:lnTo>
                    <a:lnTo>
                      <a:pt x="3064242" y="2188521"/>
                    </a:lnTo>
                    <a:cubicBezTo>
                      <a:pt x="3062049" y="2192909"/>
                      <a:pt x="3060294" y="2196419"/>
                      <a:pt x="3060294" y="2196419"/>
                    </a:cubicBezTo>
                    <a:cubicBezTo>
                      <a:pt x="3032218" y="2196419"/>
                      <a:pt x="3032218" y="2196419"/>
                      <a:pt x="3004141" y="2196419"/>
                    </a:cubicBezTo>
                    <a:cubicBezTo>
                      <a:pt x="2976065" y="2224502"/>
                      <a:pt x="2976065" y="2224502"/>
                      <a:pt x="2947989" y="2224502"/>
                    </a:cubicBezTo>
                    <a:cubicBezTo>
                      <a:pt x="2891837" y="2252584"/>
                      <a:pt x="2863761" y="2280667"/>
                      <a:pt x="2807609" y="2308749"/>
                    </a:cubicBezTo>
                    <a:cubicBezTo>
                      <a:pt x="2779533" y="2336832"/>
                      <a:pt x="2751457" y="2392997"/>
                      <a:pt x="2723381" y="2421079"/>
                    </a:cubicBezTo>
                    <a:cubicBezTo>
                      <a:pt x="2667228" y="2477244"/>
                      <a:pt x="2639152" y="2505327"/>
                      <a:pt x="2611076" y="2561492"/>
                    </a:cubicBezTo>
                    <a:cubicBezTo>
                      <a:pt x="2583000" y="2589575"/>
                      <a:pt x="2583000" y="2589575"/>
                      <a:pt x="2554924" y="2589575"/>
                    </a:cubicBezTo>
                    <a:cubicBezTo>
                      <a:pt x="2526848" y="2589575"/>
                      <a:pt x="2498772" y="2589575"/>
                      <a:pt x="2470696" y="2589575"/>
                    </a:cubicBezTo>
                    <a:cubicBezTo>
                      <a:pt x="2470696" y="2589575"/>
                      <a:pt x="2442620" y="2561492"/>
                      <a:pt x="2442620" y="2561492"/>
                    </a:cubicBezTo>
                    <a:cubicBezTo>
                      <a:pt x="2414544" y="2561492"/>
                      <a:pt x="2386468" y="2561492"/>
                      <a:pt x="2386468" y="2589575"/>
                    </a:cubicBezTo>
                    <a:cubicBezTo>
                      <a:pt x="2330315" y="2589575"/>
                      <a:pt x="2274163" y="2589575"/>
                      <a:pt x="2246087" y="2617657"/>
                    </a:cubicBezTo>
                    <a:cubicBezTo>
                      <a:pt x="2246087" y="2617657"/>
                      <a:pt x="2218011" y="2617657"/>
                      <a:pt x="2218011" y="2617657"/>
                    </a:cubicBezTo>
                    <a:cubicBezTo>
                      <a:pt x="2218011" y="2645740"/>
                      <a:pt x="2218011" y="2645740"/>
                      <a:pt x="2218011" y="2645740"/>
                    </a:cubicBezTo>
                    <a:cubicBezTo>
                      <a:pt x="2218011" y="2673822"/>
                      <a:pt x="2218011" y="2673822"/>
                      <a:pt x="2189935" y="2673822"/>
                    </a:cubicBezTo>
                    <a:cubicBezTo>
                      <a:pt x="2189935" y="2645740"/>
                      <a:pt x="2189935" y="2645740"/>
                      <a:pt x="2161859" y="2645740"/>
                    </a:cubicBezTo>
                    <a:cubicBezTo>
                      <a:pt x="2161859" y="2645740"/>
                      <a:pt x="2133783" y="2645740"/>
                      <a:pt x="2133783" y="2617657"/>
                    </a:cubicBezTo>
                    <a:cubicBezTo>
                      <a:pt x="2133783" y="2617657"/>
                      <a:pt x="2105707" y="2561492"/>
                      <a:pt x="2105707" y="2561492"/>
                    </a:cubicBezTo>
                    <a:cubicBezTo>
                      <a:pt x="2077631" y="2589575"/>
                      <a:pt x="2077631" y="2589575"/>
                      <a:pt x="2077631" y="2589575"/>
                    </a:cubicBezTo>
                    <a:cubicBezTo>
                      <a:pt x="2077631" y="2589575"/>
                      <a:pt x="2021478" y="2617657"/>
                      <a:pt x="2021478" y="2617657"/>
                    </a:cubicBezTo>
                    <a:cubicBezTo>
                      <a:pt x="1993402" y="2617657"/>
                      <a:pt x="1965326" y="2561492"/>
                      <a:pt x="1937250" y="2589575"/>
                    </a:cubicBezTo>
                    <a:cubicBezTo>
                      <a:pt x="1881098" y="2589575"/>
                      <a:pt x="1853022" y="2617657"/>
                      <a:pt x="1853022" y="2673822"/>
                    </a:cubicBezTo>
                    <a:cubicBezTo>
                      <a:pt x="1853022" y="2673822"/>
                      <a:pt x="1853022" y="2645740"/>
                      <a:pt x="1853022" y="2645740"/>
                    </a:cubicBezTo>
                    <a:cubicBezTo>
                      <a:pt x="1853022" y="2645740"/>
                      <a:pt x="1824946" y="2645740"/>
                      <a:pt x="1824946" y="2617657"/>
                    </a:cubicBezTo>
                    <a:cubicBezTo>
                      <a:pt x="1824946" y="2617657"/>
                      <a:pt x="1768794" y="2645740"/>
                      <a:pt x="1768794" y="2617657"/>
                    </a:cubicBezTo>
                    <a:cubicBezTo>
                      <a:pt x="1768794" y="2617657"/>
                      <a:pt x="1768794" y="2561492"/>
                      <a:pt x="1768794" y="2561492"/>
                    </a:cubicBezTo>
                    <a:cubicBezTo>
                      <a:pt x="1740718" y="2561492"/>
                      <a:pt x="1712641" y="2533410"/>
                      <a:pt x="1712641" y="2533410"/>
                    </a:cubicBezTo>
                    <a:cubicBezTo>
                      <a:pt x="1712641" y="2533410"/>
                      <a:pt x="1684565" y="2533410"/>
                      <a:pt x="1656489" y="2533410"/>
                    </a:cubicBezTo>
                    <a:cubicBezTo>
                      <a:pt x="1656489" y="2505327"/>
                      <a:pt x="1656489" y="2505327"/>
                      <a:pt x="1656489" y="2477244"/>
                    </a:cubicBezTo>
                    <a:cubicBezTo>
                      <a:pt x="1656489" y="2477244"/>
                      <a:pt x="1628413" y="2477244"/>
                      <a:pt x="1628413" y="2449162"/>
                    </a:cubicBezTo>
                    <a:cubicBezTo>
                      <a:pt x="1628413" y="2449162"/>
                      <a:pt x="1600337" y="2449162"/>
                      <a:pt x="1600337" y="2449162"/>
                    </a:cubicBezTo>
                    <a:cubicBezTo>
                      <a:pt x="1600337" y="2421079"/>
                      <a:pt x="1600337" y="2421079"/>
                      <a:pt x="1600337" y="2421079"/>
                    </a:cubicBezTo>
                    <a:cubicBezTo>
                      <a:pt x="1544185" y="2392997"/>
                      <a:pt x="1544185" y="2392997"/>
                      <a:pt x="1544185" y="2364914"/>
                    </a:cubicBezTo>
                    <a:cubicBezTo>
                      <a:pt x="1572261" y="2336832"/>
                      <a:pt x="1544185" y="2336832"/>
                      <a:pt x="1544185" y="2336832"/>
                    </a:cubicBezTo>
                    <a:cubicBezTo>
                      <a:pt x="1516109" y="2336832"/>
                      <a:pt x="1516109" y="2308749"/>
                      <a:pt x="1516109" y="2308749"/>
                    </a:cubicBezTo>
                    <a:cubicBezTo>
                      <a:pt x="1488033" y="2308749"/>
                      <a:pt x="1488033" y="2308749"/>
                      <a:pt x="1459957" y="2308749"/>
                    </a:cubicBezTo>
                    <a:cubicBezTo>
                      <a:pt x="1459957" y="2308749"/>
                      <a:pt x="1459957" y="2336832"/>
                      <a:pt x="1459957" y="2336832"/>
                    </a:cubicBezTo>
                    <a:cubicBezTo>
                      <a:pt x="1459957" y="2336832"/>
                      <a:pt x="1431881" y="2392997"/>
                      <a:pt x="1431881" y="2392997"/>
                    </a:cubicBezTo>
                    <a:cubicBezTo>
                      <a:pt x="1403805" y="2392997"/>
                      <a:pt x="1403805" y="2392997"/>
                      <a:pt x="1403805" y="2392997"/>
                    </a:cubicBezTo>
                    <a:cubicBezTo>
                      <a:pt x="1403805" y="2421079"/>
                      <a:pt x="1375728" y="2392997"/>
                      <a:pt x="1375728" y="2392997"/>
                    </a:cubicBezTo>
                    <a:cubicBezTo>
                      <a:pt x="1375728" y="2364914"/>
                      <a:pt x="1347652" y="2364914"/>
                      <a:pt x="1347652" y="2364914"/>
                    </a:cubicBezTo>
                    <a:cubicBezTo>
                      <a:pt x="1319576" y="2364914"/>
                      <a:pt x="1319576" y="2364914"/>
                      <a:pt x="1291500" y="2364914"/>
                    </a:cubicBezTo>
                    <a:cubicBezTo>
                      <a:pt x="1291500" y="2364914"/>
                      <a:pt x="1291500" y="2336832"/>
                      <a:pt x="1263424" y="2336832"/>
                    </a:cubicBezTo>
                    <a:cubicBezTo>
                      <a:pt x="1263424" y="2336832"/>
                      <a:pt x="1263424" y="2364914"/>
                      <a:pt x="1235348" y="2364914"/>
                    </a:cubicBezTo>
                    <a:cubicBezTo>
                      <a:pt x="1235348" y="2392997"/>
                      <a:pt x="1207272" y="2392997"/>
                      <a:pt x="1207272" y="2421079"/>
                    </a:cubicBezTo>
                    <a:cubicBezTo>
                      <a:pt x="1179196" y="2421079"/>
                      <a:pt x="1179196" y="2421079"/>
                      <a:pt x="1179196" y="2421079"/>
                    </a:cubicBezTo>
                    <a:cubicBezTo>
                      <a:pt x="1151120" y="2421079"/>
                      <a:pt x="1179196" y="2392997"/>
                      <a:pt x="1151120" y="2392997"/>
                    </a:cubicBezTo>
                    <a:cubicBezTo>
                      <a:pt x="1123044" y="2392997"/>
                      <a:pt x="1123044" y="2392997"/>
                      <a:pt x="1094968" y="2392997"/>
                    </a:cubicBezTo>
                    <a:cubicBezTo>
                      <a:pt x="1066891" y="2364914"/>
                      <a:pt x="1094968" y="2336832"/>
                      <a:pt x="1066891" y="2336832"/>
                    </a:cubicBezTo>
                    <a:cubicBezTo>
                      <a:pt x="1066891" y="2336832"/>
                      <a:pt x="1038815" y="2336832"/>
                      <a:pt x="1010739" y="2336832"/>
                    </a:cubicBezTo>
                    <a:cubicBezTo>
                      <a:pt x="1010739" y="2308749"/>
                      <a:pt x="1010739" y="2308749"/>
                      <a:pt x="1010739" y="2280667"/>
                    </a:cubicBezTo>
                    <a:cubicBezTo>
                      <a:pt x="1010739" y="2280667"/>
                      <a:pt x="982663" y="2280667"/>
                      <a:pt x="982663" y="2252584"/>
                    </a:cubicBezTo>
                    <a:cubicBezTo>
                      <a:pt x="982663" y="2224502"/>
                      <a:pt x="954587" y="2252584"/>
                      <a:pt x="954587" y="2224502"/>
                    </a:cubicBezTo>
                    <a:cubicBezTo>
                      <a:pt x="926511" y="2224502"/>
                      <a:pt x="926511" y="2196419"/>
                      <a:pt x="926511" y="2196419"/>
                    </a:cubicBezTo>
                    <a:cubicBezTo>
                      <a:pt x="898435" y="2168336"/>
                      <a:pt x="898435" y="2140254"/>
                      <a:pt x="870359" y="2140254"/>
                    </a:cubicBezTo>
                    <a:cubicBezTo>
                      <a:pt x="870359" y="2112171"/>
                      <a:pt x="870359" y="2084089"/>
                      <a:pt x="870359" y="2084089"/>
                    </a:cubicBezTo>
                    <a:cubicBezTo>
                      <a:pt x="870359" y="2056006"/>
                      <a:pt x="870359" y="2027924"/>
                      <a:pt x="870359" y="2027924"/>
                    </a:cubicBezTo>
                    <a:cubicBezTo>
                      <a:pt x="870359" y="2027924"/>
                      <a:pt x="842283" y="2027924"/>
                      <a:pt x="842283" y="1999841"/>
                    </a:cubicBezTo>
                    <a:cubicBezTo>
                      <a:pt x="842283" y="1971759"/>
                      <a:pt x="842283" y="1971759"/>
                      <a:pt x="814207" y="1971759"/>
                    </a:cubicBezTo>
                    <a:cubicBezTo>
                      <a:pt x="814207" y="1971759"/>
                      <a:pt x="814207" y="1943676"/>
                      <a:pt x="786131" y="1943676"/>
                    </a:cubicBezTo>
                    <a:cubicBezTo>
                      <a:pt x="758055" y="1943676"/>
                      <a:pt x="758055" y="1915594"/>
                      <a:pt x="758055" y="1943676"/>
                    </a:cubicBezTo>
                    <a:cubicBezTo>
                      <a:pt x="758055" y="1943676"/>
                      <a:pt x="758055" y="1915594"/>
                      <a:pt x="758055" y="1915594"/>
                    </a:cubicBezTo>
                    <a:cubicBezTo>
                      <a:pt x="729978" y="1915594"/>
                      <a:pt x="729978" y="1887511"/>
                      <a:pt x="701902" y="1887511"/>
                    </a:cubicBezTo>
                    <a:cubicBezTo>
                      <a:pt x="673826" y="1887511"/>
                      <a:pt x="673826" y="1887511"/>
                      <a:pt x="673826" y="1859429"/>
                    </a:cubicBezTo>
                    <a:cubicBezTo>
                      <a:pt x="645750" y="1859429"/>
                      <a:pt x="645750" y="1859429"/>
                      <a:pt x="645750" y="1859429"/>
                    </a:cubicBezTo>
                    <a:cubicBezTo>
                      <a:pt x="645750" y="1859429"/>
                      <a:pt x="673826" y="1859429"/>
                      <a:pt x="673826" y="1831346"/>
                    </a:cubicBezTo>
                    <a:cubicBezTo>
                      <a:pt x="645750" y="1831346"/>
                      <a:pt x="645750" y="1803263"/>
                      <a:pt x="645750" y="1803263"/>
                    </a:cubicBezTo>
                    <a:cubicBezTo>
                      <a:pt x="645750" y="1803263"/>
                      <a:pt x="645750" y="1803263"/>
                      <a:pt x="617674" y="1803263"/>
                    </a:cubicBezTo>
                    <a:cubicBezTo>
                      <a:pt x="617674" y="1803263"/>
                      <a:pt x="589598" y="1775181"/>
                      <a:pt x="589598" y="1775181"/>
                    </a:cubicBezTo>
                    <a:cubicBezTo>
                      <a:pt x="589598" y="1747098"/>
                      <a:pt x="617674" y="1719016"/>
                      <a:pt x="617674" y="1719016"/>
                    </a:cubicBezTo>
                    <a:cubicBezTo>
                      <a:pt x="617674" y="1690933"/>
                      <a:pt x="589598" y="1690933"/>
                      <a:pt x="589598" y="1662851"/>
                    </a:cubicBezTo>
                    <a:cubicBezTo>
                      <a:pt x="589598" y="1662851"/>
                      <a:pt x="561522" y="1634768"/>
                      <a:pt x="533446" y="1634768"/>
                    </a:cubicBezTo>
                    <a:cubicBezTo>
                      <a:pt x="533446" y="1606686"/>
                      <a:pt x="533446" y="1606686"/>
                      <a:pt x="533446" y="1578603"/>
                    </a:cubicBezTo>
                    <a:cubicBezTo>
                      <a:pt x="505370" y="1578603"/>
                      <a:pt x="477294" y="1578603"/>
                      <a:pt x="477294" y="1550521"/>
                    </a:cubicBezTo>
                    <a:cubicBezTo>
                      <a:pt x="449218" y="1522438"/>
                      <a:pt x="393065" y="1522438"/>
                      <a:pt x="364989" y="1494355"/>
                    </a:cubicBezTo>
                    <a:cubicBezTo>
                      <a:pt x="336913" y="1466273"/>
                      <a:pt x="336913" y="1438190"/>
                      <a:pt x="308837" y="1438190"/>
                    </a:cubicBezTo>
                    <a:cubicBezTo>
                      <a:pt x="308837" y="1438190"/>
                      <a:pt x="280761" y="1410108"/>
                      <a:pt x="308837" y="1410108"/>
                    </a:cubicBezTo>
                    <a:cubicBezTo>
                      <a:pt x="336913" y="1382025"/>
                      <a:pt x="336913" y="1382025"/>
                      <a:pt x="308837" y="1353943"/>
                    </a:cubicBezTo>
                    <a:cubicBezTo>
                      <a:pt x="308837" y="1353943"/>
                      <a:pt x="308837" y="1297778"/>
                      <a:pt x="280761" y="1297778"/>
                    </a:cubicBezTo>
                    <a:cubicBezTo>
                      <a:pt x="252685" y="1297778"/>
                      <a:pt x="252685" y="1297778"/>
                      <a:pt x="252685" y="1297778"/>
                    </a:cubicBezTo>
                    <a:cubicBezTo>
                      <a:pt x="224609" y="1269695"/>
                      <a:pt x="224609" y="1241613"/>
                      <a:pt x="196533" y="1241613"/>
                    </a:cubicBezTo>
                    <a:cubicBezTo>
                      <a:pt x="196533" y="1213530"/>
                      <a:pt x="168457" y="1213530"/>
                      <a:pt x="140381" y="1213530"/>
                    </a:cubicBezTo>
                    <a:cubicBezTo>
                      <a:pt x="140381" y="1213530"/>
                      <a:pt x="112305" y="1213530"/>
                      <a:pt x="112305" y="1213530"/>
                    </a:cubicBezTo>
                    <a:cubicBezTo>
                      <a:pt x="112305" y="1213530"/>
                      <a:pt x="112305" y="1213530"/>
                      <a:pt x="84228" y="1185448"/>
                    </a:cubicBezTo>
                    <a:cubicBezTo>
                      <a:pt x="56152" y="1185448"/>
                      <a:pt x="0" y="1185448"/>
                      <a:pt x="0" y="1157365"/>
                    </a:cubicBezTo>
                    <a:cubicBezTo>
                      <a:pt x="28076" y="1129282"/>
                      <a:pt x="56152" y="1101200"/>
                      <a:pt x="28076" y="1073117"/>
                    </a:cubicBezTo>
                    <a:lnTo>
                      <a:pt x="32714" y="1081681"/>
                    </a:lnTo>
                    <a:lnTo>
                      <a:pt x="98790" y="1030288"/>
                    </a:lnTo>
                    <a:lnTo>
                      <a:pt x="124190" y="1042988"/>
                    </a:lnTo>
                    <a:lnTo>
                      <a:pt x="144828" y="1030288"/>
                    </a:lnTo>
                    <a:lnTo>
                      <a:pt x="141653" y="984250"/>
                    </a:lnTo>
                    <a:lnTo>
                      <a:pt x="178165" y="927100"/>
                    </a:lnTo>
                    <a:lnTo>
                      <a:pt x="176578" y="869950"/>
                    </a:lnTo>
                    <a:lnTo>
                      <a:pt x="206740" y="833438"/>
                    </a:lnTo>
                    <a:lnTo>
                      <a:pt x="203565" y="735013"/>
                    </a:lnTo>
                    <a:lnTo>
                      <a:pt x="249603" y="701675"/>
                    </a:lnTo>
                    <a:cubicBezTo>
                      <a:pt x="253836" y="699558"/>
                      <a:pt x="258310" y="697866"/>
                      <a:pt x="262303" y="695325"/>
                    </a:cubicBezTo>
                    <a:cubicBezTo>
                      <a:pt x="264197" y="694120"/>
                      <a:pt x="265340" y="692000"/>
                      <a:pt x="267065" y="690563"/>
                    </a:cubicBezTo>
                    <a:cubicBezTo>
                      <a:pt x="268531" y="689342"/>
                      <a:pt x="270240" y="688446"/>
                      <a:pt x="271828" y="687388"/>
                    </a:cubicBezTo>
                    <a:cubicBezTo>
                      <a:pt x="270770" y="685800"/>
                      <a:pt x="269506" y="684332"/>
                      <a:pt x="268653" y="682625"/>
                    </a:cubicBezTo>
                    <a:cubicBezTo>
                      <a:pt x="267905" y="681128"/>
                      <a:pt x="268110" y="679170"/>
                      <a:pt x="267065" y="677863"/>
                    </a:cubicBezTo>
                    <a:cubicBezTo>
                      <a:pt x="265873" y="676373"/>
                      <a:pt x="262303" y="674688"/>
                      <a:pt x="262303" y="674688"/>
                    </a:cubicBezTo>
                    <a:lnTo>
                      <a:pt x="263890" y="641350"/>
                    </a:lnTo>
                    <a:lnTo>
                      <a:pt x="289290" y="593725"/>
                    </a:lnTo>
                    <a:lnTo>
                      <a:pt x="389303" y="579438"/>
                    </a:lnTo>
                    <a:lnTo>
                      <a:pt x="427403" y="566738"/>
                    </a:lnTo>
                    <a:lnTo>
                      <a:pt x="459153" y="560388"/>
                    </a:lnTo>
                    <a:lnTo>
                      <a:pt x="511540" y="555625"/>
                    </a:lnTo>
                    <a:lnTo>
                      <a:pt x="503603" y="633413"/>
                    </a:lnTo>
                    <a:lnTo>
                      <a:pt x="522653" y="630238"/>
                    </a:lnTo>
                    <a:lnTo>
                      <a:pt x="533765" y="647700"/>
                    </a:lnTo>
                    <a:lnTo>
                      <a:pt x="548053" y="687388"/>
                    </a:lnTo>
                    <a:lnTo>
                      <a:pt x="579803" y="708025"/>
                    </a:lnTo>
                    <a:lnTo>
                      <a:pt x="651240" y="796925"/>
                    </a:lnTo>
                    <a:lnTo>
                      <a:pt x="678228" y="841375"/>
                    </a:lnTo>
                    <a:lnTo>
                      <a:pt x="697278" y="846138"/>
                    </a:lnTo>
                    <a:lnTo>
                      <a:pt x="724265" y="846138"/>
                    </a:lnTo>
                    <a:lnTo>
                      <a:pt x="771890" y="827088"/>
                    </a:lnTo>
                    <a:lnTo>
                      <a:pt x="822690" y="798513"/>
                    </a:lnTo>
                    <a:lnTo>
                      <a:pt x="868728" y="798513"/>
                    </a:lnTo>
                    <a:lnTo>
                      <a:pt x="949690" y="803275"/>
                    </a:lnTo>
                    <a:lnTo>
                      <a:pt x="1035415" y="812800"/>
                    </a:lnTo>
                    <a:lnTo>
                      <a:pt x="1086215" y="895350"/>
                    </a:lnTo>
                    <a:lnTo>
                      <a:pt x="1298940" y="887413"/>
                    </a:lnTo>
                    <a:lnTo>
                      <a:pt x="1302115" y="854075"/>
                    </a:lnTo>
                    <a:lnTo>
                      <a:pt x="1343390" y="812800"/>
                    </a:lnTo>
                    <a:cubicBezTo>
                      <a:pt x="1344699" y="811678"/>
                      <a:pt x="1357006" y="800712"/>
                      <a:pt x="1360853" y="798513"/>
                    </a:cubicBezTo>
                    <a:cubicBezTo>
                      <a:pt x="1362628" y="797499"/>
                      <a:pt x="1370585" y="795683"/>
                      <a:pt x="1371965" y="795338"/>
                    </a:cubicBezTo>
                    <a:cubicBezTo>
                      <a:pt x="1372494" y="793750"/>
                      <a:pt x="1372508" y="791882"/>
                      <a:pt x="1373553" y="790575"/>
                    </a:cubicBezTo>
                    <a:cubicBezTo>
                      <a:pt x="1376204" y="787261"/>
                      <a:pt x="1380954" y="786638"/>
                      <a:pt x="1384665" y="785813"/>
                    </a:cubicBezTo>
                    <a:cubicBezTo>
                      <a:pt x="1387299" y="785228"/>
                      <a:pt x="1389957" y="784754"/>
                      <a:pt x="1392603" y="784225"/>
                    </a:cubicBezTo>
                    <a:cubicBezTo>
                      <a:pt x="1394190" y="783167"/>
                      <a:pt x="1395579" y="781720"/>
                      <a:pt x="1397365" y="781050"/>
                    </a:cubicBezTo>
                    <a:cubicBezTo>
                      <a:pt x="1399892" y="780103"/>
                      <a:pt x="1405303" y="779463"/>
                      <a:pt x="1405303" y="779463"/>
                    </a:cubicBezTo>
                    <a:lnTo>
                      <a:pt x="1422765" y="769938"/>
                    </a:lnTo>
                    <a:lnTo>
                      <a:pt x="1460865" y="757238"/>
                    </a:lnTo>
                    <a:lnTo>
                      <a:pt x="1500553" y="727075"/>
                    </a:lnTo>
                    <a:lnTo>
                      <a:pt x="1511665" y="655638"/>
                    </a:lnTo>
                    <a:lnTo>
                      <a:pt x="1606915" y="601663"/>
                    </a:lnTo>
                    <a:lnTo>
                      <a:pt x="1743440" y="688975"/>
                    </a:lnTo>
                    <a:lnTo>
                      <a:pt x="1822815" y="765175"/>
                    </a:lnTo>
                    <a:lnTo>
                      <a:pt x="1879965" y="755650"/>
                    </a:lnTo>
                    <a:lnTo>
                      <a:pt x="1935528" y="749300"/>
                    </a:lnTo>
                    <a:lnTo>
                      <a:pt x="2008553" y="668338"/>
                    </a:lnTo>
                    <a:lnTo>
                      <a:pt x="2105390" y="568325"/>
                    </a:lnTo>
                    <a:lnTo>
                      <a:pt x="2130790" y="485775"/>
                    </a:lnTo>
                    <a:lnTo>
                      <a:pt x="2275253" y="361950"/>
                    </a:lnTo>
                    <a:lnTo>
                      <a:pt x="2248265" y="309563"/>
                    </a:lnTo>
                    <a:lnTo>
                      <a:pt x="2238740" y="155575"/>
                    </a:lnTo>
                    <a:lnTo>
                      <a:pt x="2170478" y="68263"/>
                    </a:lnTo>
                    <a:lnTo>
                      <a:pt x="2356215" y="68263"/>
                    </a:lnTo>
                    <a:lnTo>
                      <a:pt x="234351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8" name="South Africa">
                <a:extLst>
                  <a:ext uri="{FF2B5EF4-FFF2-40B4-BE49-F238E27FC236}">
                    <a16:creationId xmlns:a16="http://schemas.microsoft.com/office/drawing/2014/main" id="{81515369-C626-D9F4-EF49-5D785B946738}"/>
                  </a:ext>
                </a:extLst>
              </p:cNvPr>
              <p:cNvSpPr>
                <a:spLocks noEditPoints="1"/>
              </p:cNvSpPr>
              <p:nvPr/>
            </p:nvSpPr>
            <p:spPr bwMode="auto">
              <a:xfrm>
                <a:off x="8202226" y="5477205"/>
                <a:ext cx="364218" cy="572449"/>
              </a:xfrm>
              <a:custGeom>
                <a:avLst/>
                <a:gdLst/>
                <a:ahLst/>
                <a:cxnLst>
                  <a:cxn ang="0">
                    <a:pos x="149" y="69"/>
                  </a:cxn>
                  <a:cxn ang="0">
                    <a:pos x="143" y="75"/>
                  </a:cxn>
                  <a:cxn ang="0">
                    <a:pos x="136" y="86"/>
                  </a:cxn>
                  <a:cxn ang="0">
                    <a:pos x="122" y="103"/>
                  </a:cxn>
                  <a:cxn ang="0">
                    <a:pos x="107" y="118"/>
                  </a:cxn>
                  <a:cxn ang="0">
                    <a:pos x="82" y="131"/>
                  </a:cxn>
                  <a:cxn ang="0">
                    <a:pos x="70" y="132"/>
                  </a:cxn>
                  <a:cxn ang="0">
                    <a:pos x="59" y="132"/>
                  </a:cxn>
                  <a:cxn ang="0">
                    <a:pos x="51" y="132"/>
                  </a:cxn>
                  <a:cxn ang="0">
                    <a:pos x="41" y="135"/>
                  </a:cxn>
                  <a:cxn ang="0">
                    <a:pos x="30" y="139"/>
                  </a:cxn>
                  <a:cxn ang="0">
                    <a:pos x="23" y="134"/>
                  </a:cxn>
                  <a:cxn ang="0">
                    <a:pos x="17" y="133"/>
                  </a:cxn>
                  <a:cxn ang="0">
                    <a:pos x="17" y="130"/>
                  </a:cxn>
                  <a:cxn ang="0">
                    <a:pos x="13" y="120"/>
                  </a:cxn>
                  <a:cxn ang="0">
                    <a:pos x="16" y="113"/>
                  </a:cxn>
                  <a:cxn ang="0">
                    <a:pos x="6" y="87"/>
                  </a:cxn>
                  <a:cxn ang="0">
                    <a:pos x="1" y="73"/>
                  </a:cxn>
                  <a:cxn ang="0">
                    <a:pos x="3" y="67"/>
                  </a:cxn>
                  <a:cxn ang="0">
                    <a:pos x="7" y="67"/>
                  </a:cxn>
                  <a:cxn ang="0">
                    <a:pos x="10" y="73"/>
                  </a:cxn>
                  <a:cxn ang="0">
                    <a:pos x="22" y="74"/>
                  </a:cxn>
                  <a:cxn ang="0">
                    <a:pos x="28" y="73"/>
                  </a:cxn>
                  <a:cxn ang="0">
                    <a:pos x="33" y="59"/>
                  </a:cxn>
                  <a:cxn ang="0">
                    <a:pos x="40" y="36"/>
                  </a:cxn>
                  <a:cxn ang="0">
                    <a:pos x="41" y="40"/>
                  </a:cxn>
                  <a:cxn ang="0">
                    <a:pos x="39" y="49"/>
                  </a:cxn>
                  <a:cxn ang="0">
                    <a:pos x="50" y="51"/>
                  </a:cxn>
                  <a:cxn ang="0">
                    <a:pos x="57" y="45"/>
                  </a:cxn>
                  <a:cxn ang="0">
                    <a:pos x="60" y="39"/>
                  </a:cxn>
                  <a:cxn ang="0">
                    <a:pos x="66" y="35"/>
                  </a:cxn>
                  <a:cxn ang="0">
                    <a:pos x="72" y="39"/>
                  </a:cxn>
                  <a:cxn ang="0">
                    <a:pos x="80" y="40"/>
                  </a:cxn>
                  <a:cxn ang="0">
                    <a:pos x="92" y="29"/>
                  </a:cxn>
                  <a:cxn ang="0">
                    <a:pos x="100" y="19"/>
                  </a:cxn>
                  <a:cxn ang="0">
                    <a:pos x="102" y="16"/>
                  </a:cxn>
                  <a:cxn ang="0">
                    <a:pos x="106" y="13"/>
                  </a:cxn>
                  <a:cxn ang="0">
                    <a:pos x="110" y="9"/>
                  </a:cxn>
                  <a:cxn ang="0">
                    <a:pos x="119" y="4"/>
                  </a:cxn>
                  <a:cxn ang="0">
                    <a:pos x="131" y="2"/>
                  </a:cxn>
                  <a:cxn ang="0">
                    <a:pos x="142" y="3"/>
                  </a:cxn>
                  <a:cxn ang="0">
                    <a:pos x="146" y="19"/>
                  </a:cxn>
                  <a:cxn ang="0">
                    <a:pos x="147" y="37"/>
                  </a:cxn>
                  <a:cxn ang="0">
                    <a:pos x="137" y="45"/>
                  </a:cxn>
                  <a:cxn ang="0">
                    <a:pos x="138" y="55"/>
                  </a:cxn>
                  <a:cxn ang="0">
                    <a:pos x="147" y="52"/>
                  </a:cxn>
                  <a:cxn ang="0">
                    <a:pos x="120" y="77"/>
                  </a:cxn>
                  <a:cxn ang="0">
                    <a:pos x="115" y="73"/>
                  </a:cxn>
                  <a:cxn ang="0">
                    <a:pos x="110" y="73"/>
                  </a:cxn>
                  <a:cxn ang="0">
                    <a:pos x="104" y="78"/>
                  </a:cxn>
                  <a:cxn ang="0">
                    <a:pos x="98" y="83"/>
                  </a:cxn>
                  <a:cxn ang="0">
                    <a:pos x="101" y="89"/>
                  </a:cxn>
                  <a:cxn ang="0">
                    <a:pos x="108" y="94"/>
                  </a:cxn>
                  <a:cxn ang="0">
                    <a:pos x="112" y="88"/>
                  </a:cxn>
                  <a:cxn ang="0">
                    <a:pos x="119" y="83"/>
                  </a:cxn>
                </a:cxnLst>
                <a:rect l="0" t="0" r="r" b="b"/>
                <a:pathLst>
                  <a:path w="180" h="272">
                    <a:moveTo>
                      <a:pt x="179" y="272"/>
                    </a:moveTo>
                    <a:cubicBezTo>
                      <a:pt x="179" y="272"/>
                      <a:pt x="178" y="272"/>
                      <a:pt x="177" y="272"/>
                    </a:cubicBezTo>
                    <a:cubicBezTo>
                      <a:pt x="176" y="272"/>
                      <a:pt x="177" y="270"/>
                      <a:pt x="179" y="271"/>
                    </a:cubicBezTo>
                    <a:cubicBezTo>
                      <a:pt x="179" y="271"/>
                      <a:pt x="180" y="272"/>
                      <a:pt x="179" y="272"/>
                    </a:cubicBezTo>
                    <a:close/>
                    <a:moveTo>
                      <a:pt x="152" y="61"/>
                    </a:moveTo>
                    <a:cubicBezTo>
                      <a:pt x="151" y="64"/>
                      <a:pt x="151" y="67"/>
                      <a:pt x="149" y="69"/>
                    </a:cubicBezTo>
                    <a:cubicBezTo>
                      <a:pt x="150" y="69"/>
                      <a:pt x="148" y="72"/>
                      <a:pt x="148" y="72"/>
                    </a:cubicBezTo>
                    <a:cubicBezTo>
                      <a:pt x="147" y="73"/>
                      <a:pt x="147" y="74"/>
                      <a:pt x="146" y="74"/>
                    </a:cubicBezTo>
                    <a:cubicBezTo>
                      <a:pt x="145" y="74"/>
                      <a:pt x="145" y="74"/>
                      <a:pt x="145" y="74"/>
                    </a:cubicBezTo>
                    <a:cubicBezTo>
                      <a:pt x="145" y="74"/>
                      <a:pt x="146" y="74"/>
                      <a:pt x="146" y="74"/>
                    </a:cubicBezTo>
                    <a:cubicBezTo>
                      <a:pt x="146" y="74"/>
                      <a:pt x="145" y="75"/>
                      <a:pt x="145" y="75"/>
                    </a:cubicBezTo>
                    <a:cubicBezTo>
                      <a:pt x="144" y="75"/>
                      <a:pt x="144" y="75"/>
                      <a:pt x="143" y="75"/>
                    </a:cubicBezTo>
                    <a:cubicBezTo>
                      <a:pt x="142" y="75"/>
                      <a:pt x="141" y="78"/>
                      <a:pt x="141" y="78"/>
                    </a:cubicBezTo>
                    <a:cubicBezTo>
                      <a:pt x="139" y="79"/>
                      <a:pt x="138" y="81"/>
                      <a:pt x="137" y="82"/>
                    </a:cubicBezTo>
                    <a:cubicBezTo>
                      <a:pt x="137" y="83"/>
                      <a:pt x="136" y="84"/>
                      <a:pt x="136" y="85"/>
                    </a:cubicBezTo>
                    <a:cubicBezTo>
                      <a:pt x="136" y="85"/>
                      <a:pt x="136" y="85"/>
                      <a:pt x="136" y="85"/>
                    </a:cubicBezTo>
                    <a:cubicBezTo>
                      <a:pt x="136" y="86"/>
                      <a:pt x="135" y="85"/>
                      <a:pt x="135" y="86"/>
                    </a:cubicBezTo>
                    <a:cubicBezTo>
                      <a:pt x="135" y="86"/>
                      <a:pt x="136" y="86"/>
                      <a:pt x="136" y="86"/>
                    </a:cubicBezTo>
                    <a:cubicBezTo>
                      <a:pt x="136" y="86"/>
                      <a:pt x="135" y="87"/>
                      <a:pt x="134" y="87"/>
                    </a:cubicBezTo>
                    <a:cubicBezTo>
                      <a:pt x="134" y="88"/>
                      <a:pt x="134" y="88"/>
                      <a:pt x="133" y="89"/>
                    </a:cubicBezTo>
                    <a:cubicBezTo>
                      <a:pt x="132" y="91"/>
                      <a:pt x="131" y="92"/>
                      <a:pt x="130" y="94"/>
                    </a:cubicBezTo>
                    <a:cubicBezTo>
                      <a:pt x="130" y="96"/>
                      <a:pt x="129" y="97"/>
                      <a:pt x="128" y="98"/>
                    </a:cubicBezTo>
                    <a:cubicBezTo>
                      <a:pt x="127" y="100"/>
                      <a:pt x="125" y="101"/>
                      <a:pt x="124" y="102"/>
                    </a:cubicBezTo>
                    <a:cubicBezTo>
                      <a:pt x="123" y="103"/>
                      <a:pt x="123" y="103"/>
                      <a:pt x="122" y="103"/>
                    </a:cubicBezTo>
                    <a:cubicBezTo>
                      <a:pt x="122" y="104"/>
                      <a:pt x="121" y="105"/>
                      <a:pt x="121" y="105"/>
                    </a:cubicBezTo>
                    <a:cubicBezTo>
                      <a:pt x="119" y="106"/>
                      <a:pt x="118" y="107"/>
                      <a:pt x="117" y="108"/>
                    </a:cubicBezTo>
                    <a:cubicBezTo>
                      <a:pt x="116" y="109"/>
                      <a:pt x="115" y="111"/>
                      <a:pt x="114" y="112"/>
                    </a:cubicBezTo>
                    <a:cubicBezTo>
                      <a:pt x="113" y="113"/>
                      <a:pt x="112" y="114"/>
                      <a:pt x="110" y="116"/>
                    </a:cubicBezTo>
                    <a:cubicBezTo>
                      <a:pt x="110" y="116"/>
                      <a:pt x="109" y="117"/>
                      <a:pt x="108" y="117"/>
                    </a:cubicBezTo>
                    <a:cubicBezTo>
                      <a:pt x="108" y="118"/>
                      <a:pt x="107" y="118"/>
                      <a:pt x="107" y="118"/>
                    </a:cubicBezTo>
                    <a:cubicBezTo>
                      <a:pt x="106" y="120"/>
                      <a:pt x="104" y="120"/>
                      <a:pt x="103" y="121"/>
                    </a:cubicBezTo>
                    <a:cubicBezTo>
                      <a:pt x="100" y="123"/>
                      <a:pt x="97" y="126"/>
                      <a:pt x="94" y="127"/>
                    </a:cubicBezTo>
                    <a:cubicBezTo>
                      <a:pt x="93" y="127"/>
                      <a:pt x="91" y="128"/>
                      <a:pt x="90" y="128"/>
                    </a:cubicBezTo>
                    <a:cubicBezTo>
                      <a:pt x="88" y="128"/>
                      <a:pt x="86" y="127"/>
                      <a:pt x="85" y="128"/>
                    </a:cubicBezTo>
                    <a:cubicBezTo>
                      <a:pt x="84" y="128"/>
                      <a:pt x="82" y="130"/>
                      <a:pt x="83" y="131"/>
                    </a:cubicBezTo>
                    <a:cubicBezTo>
                      <a:pt x="84" y="132"/>
                      <a:pt x="82" y="131"/>
                      <a:pt x="82" y="131"/>
                    </a:cubicBezTo>
                    <a:cubicBezTo>
                      <a:pt x="81" y="131"/>
                      <a:pt x="77" y="129"/>
                      <a:pt x="77" y="131"/>
                    </a:cubicBezTo>
                    <a:cubicBezTo>
                      <a:pt x="76" y="131"/>
                      <a:pt x="77" y="132"/>
                      <a:pt x="76" y="132"/>
                    </a:cubicBezTo>
                    <a:cubicBezTo>
                      <a:pt x="76" y="132"/>
                      <a:pt x="76" y="133"/>
                      <a:pt x="76" y="133"/>
                    </a:cubicBezTo>
                    <a:cubicBezTo>
                      <a:pt x="76" y="133"/>
                      <a:pt x="73" y="133"/>
                      <a:pt x="73" y="133"/>
                    </a:cubicBezTo>
                    <a:cubicBezTo>
                      <a:pt x="72" y="133"/>
                      <a:pt x="72" y="132"/>
                      <a:pt x="72" y="132"/>
                    </a:cubicBezTo>
                    <a:cubicBezTo>
                      <a:pt x="71" y="132"/>
                      <a:pt x="71" y="132"/>
                      <a:pt x="70" y="132"/>
                    </a:cubicBezTo>
                    <a:cubicBezTo>
                      <a:pt x="69" y="131"/>
                      <a:pt x="68" y="131"/>
                      <a:pt x="67" y="131"/>
                    </a:cubicBezTo>
                    <a:cubicBezTo>
                      <a:pt x="66" y="131"/>
                      <a:pt x="65" y="131"/>
                      <a:pt x="63" y="131"/>
                    </a:cubicBezTo>
                    <a:cubicBezTo>
                      <a:pt x="63" y="131"/>
                      <a:pt x="62" y="132"/>
                      <a:pt x="63" y="132"/>
                    </a:cubicBezTo>
                    <a:cubicBezTo>
                      <a:pt x="62" y="132"/>
                      <a:pt x="61" y="132"/>
                      <a:pt x="60" y="132"/>
                    </a:cubicBezTo>
                    <a:cubicBezTo>
                      <a:pt x="60" y="132"/>
                      <a:pt x="59" y="131"/>
                      <a:pt x="59" y="131"/>
                    </a:cubicBezTo>
                    <a:cubicBezTo>
                      <a:pt x="59" y="132"/>
                      <a:pt x="59" y="132"/>
                      <a:pt x="59" y="132"/>
                    </a:cubicBezTo>
                    <a:cubicBezTo>
                      <a:pt x="59" y="132"/>
                      <a:pt x="58" y="132"/>
                      <a:pt x="57" y="131"/>
                    </a:cubicBezTo>
                    <a:cubicBezTo>
                      <a:pt x="57" y="131"/>
                      <a:pt x="57" y="131"/>
                      <a:pt x="57" y="131"/>
                    </a:cubicBezTo>
                    <a:cubicBezTo>
                      <a:pt x="56" y="131"/>
                      <a:pt x="57" y="131"/>
                      <a:pt x="57" y="131"/>
                    </a:cubicBezTo>
                    <a:cubicBezTo>
                      <a:pt x="56" y="131"/>
                      <a:pt x="55" y="131"/>
                      <a:pt x="55" y="131"/>
                    </a:cubicBezTo>
                    <a:cubicBezTo>
                      <a:pt x="54" y="131"/>
                      <a:pt x="54" y="132"/>
                      <a:pt x="53" y="132"/>
                    </a:cubicBezTo>
                    <a:cubicBezTo>
                      <a:pt x="52" y="132"/>
                      <a:pt x="52" y="132"/>
                      <a:pt x="51" y="132"/>
                    </a:cubicBezTo>
                    <a:cubicBezTo>
                      <a:pt x="51" y="132"/>
                      <a:pt x="50" y="133"/>
                      <a:pt x="51" y="133"/>
                    </a:cubicBezTo>
                    <a:cubicBezTo>
                      <a:pt x="51" y="133"/>
                      <a:pt x="50" y="133"/>
                      <a:pt x="49" y="133"/>
                    </a:cubicBezTo>
                    <a:cubicBezTo>
                      <a:pt x="49" y="134"/>
                      <a:pt x="49" y="134"/>
                      <a:pt x="49" y="135"/>
                    </a:cubicBezTo>
                    <a:cubicBezTo>
                      <a:pt x="48" y="136"/>
                      <a:pt x="47" y="135"/>
                      <a:pt x="46" y="135"/>
                    </a:cubicBezTo>
                    <a:cubicBezTo>
                      <a:pt x="45" y="135"/>
                      <a:pt x="44" y="136"/>
                      <a:pt x="43" y="136"/>
                    </a:cubicBezTo>
                    <a:cubicBezTo>
                      <a:pt x="42" y="135"/>
                      <a:pt x="41" y="135"/>
                      <a:pt x="41" y="135"/>
                    </a:cubicBezTo>
                    <a:cubicBezTo>
                      <a:pt x="40" y="135"/>
                      <a:pt x="39" y="135"/>
                      <a:pt x="39" y="135"/>
                    </a:cubicBezTo>
                    <a:cubicBezTo>
                      <a:pt x="39" y="135"/>
                      <a:pt x="39" y="136"/>
                      <a:pt x="38" y="136"/>
                    </a:cubicBezTo>
                    <a:cubicBezTo>
                      <a:pt x="38" y="136"/>
                      <a:pt x="36" y="136"/>
                      <a:pt x="36" y="136"/>
                    </a:cubicBezTo>
                    <a:cubicBezTo>
                      <a:pt x="35" y="137"/>
                      <a:pt x="34" y="137"/>
                      <a:pt x="34" y="138"/>
                    </a:cubicBezTo>
                    <a:cubicBezTo>
                      <a:pt x="33" y="138"/>
                      <a:pt x="32" y="139"/>
                      <a:pt x="32" y="140"/>
                    </a:cubicBezTo>
                    <a:cubicBezTo>
                      <a:pt x="31" y="140"/>
                      <a:pt x="30" y="140"/>
                      <a:pt x="30" y="139"/>
                    </a:cubicBezTo>
                    <a:cubicBezTo>
                      <a:pt x="30" y="139"/>
                      <a:pt x="28" y="139"/>
                      <a:pt x="28" y="139"/>
                    </a:cubicBezTo>
                    <a:cubicBezTo>
                      <a:pt x="28" y="140"/>
                      <a:pt x="27" y="139"/>
                      <a:pt x="27" y="138"/>
                    </a:cubicBezTo>
                    <a:cubicBezTo>
                      <a:pt x="26" y="138"/>
                      <a:pt x="26" y="138"/>
                      <a:pt x="25" y="138"/>
                    </a:cubicBezTo>
                    <a:cubicBezTo>
                      <a:pt x="25" y="137"/>
                      <a:pt x="26" y="135"/>
                      <a:pt x="24" y="135"/>
                    </a:cubicBezTo>
                    <a:cubicBezTo>
                      <a:pt x="24" y="135"/>
                      <a:pt x="24" y="136"/>
                      <a:pt x="23" y="135"/>
                    </a:cubicBezTo>
                    <a:cubicBezTo>
                      <a:pt x="23" y="135"/>
                      <a:pt x="23" y="135"/>
                      <a:pt x="23" y="134"/>
                    </a:cubicBezTo>
                    <a:cubicBezTo>
                      <a:pt x="23" y="135"/>
                      <a:pt x="23" y="135"/>
                      <a:pt x="22" y="135"/>
                    </a:cubicBezTo>
                    <a:cubicBezTo>
                      <a:pt x="22" y="135"/>
                      <a:pt x="21" y="135"/>
                      <a:pt x="20" y="135"/>
                    </a:cubicBezTo>
                    <a:cubicBezTo>
                      <a:pt x="20" y="134"/>
                      <a:pt x="21" y="134"/>
                      <a:pt x="21" y="133"/>
                    </a:cubicBezTo>
                    <a:cubicBezTo>
                      <a:pt x="20" y="133"/>
                      <a:pt x="21" y="133"/>
                      <a:pt x="20" y="132"/>
                    </a:cubicBezTo>
                    <a:cubicBezTo>
                      <a:pt x="20" y="131"/>
                      <a:pt x="18" y="132"/>
                      <a:pt x="18" y="132"/>
                    </a:cubicBezTo>
                    <a:cubicBezTo>
                      <a:pt x="17" y="132"/>
                      <a:pt x="17" y="132"/>
                      <a:pt x="17" y="133"/>
                    </a:cubicBezTo>
                    <a:cubicBezTo>
                      <a:pt x="17" y="133"/>
                      <a:pt x="17" y="133"/>
                      <a:pt x="17" y="134"/>
                    </a:cubicBezTo>
                    <a:cubicBezTo>
                      <a:pt x="17" y="134"/>
                      <a:pt x="17" y="134"/>
                      <a:pt x="17" y="135"/>
                    </a:cubicBezTo>
                    <a:cubicBezTo>
                      <a:pt x="16" y="135"/>
                      <a:pt x="17" y="134"/>
                      <a:pt x="16" y="133"/>
                    </a:cubicBezTo>
                    <a:cubicBezTo>
                      <a:pt x="16" y="133"/>
                      <a:pt x="16" y="133"/>
                      <a:pt x="16" y="132"/>
                    </a:cubicBezTo>
                    <a:cubicBezTo>
                      <a:pt x="16" y="132"/>
                      <a:pt x="16" y="132"/>
                      <a:pt x="16" y="132"/>
                    </a:cubicBezTo>
                    <a:cubicBezTo>
                      <a:pt x="16" y="132"/>
                      <a:pt x="16" y="130"/>
                      <a:pt x="17" y="130"/>
                    </a:cubicBezTo>
                    <a:cubicBezTo>
                      <a:pt x="18" y="130"/>
                      <a:pt x="17" y="127"/>
                      <a:pt x="17" y="127"/>
                    </a:cubicBezTo>
                    <a:cubicBezTo>
                      <a:pt x="16" y="126"/>
                      <a:pt x="16" y="126"/>
                      <a:pt x="16" y="125"/>
                    </a:cubicBezTo>
                    <a:cubicBezTo>
                      <a:pt x="15" y="124"/>
                      <a:pt x="15" y="124"/>
                      <a:pt x="14" y="123"/>
                    </a:cubicBezTo>
                    <a:cubicBezTo>
                      <a:pt x="14" y="123"/>
                      <a:pt x="12" y="121"/>
                      <a:pt x="13" y="121"/>
                    </a:cubicBezTo>
                    <a:cubicBezTo>
                      <a:pt x="13" y="121"/>
                      <a:pt x="14" y="122"/>
                      <a:pt x="14" y="122"/>
                    </a:cubicBezTo>
                    <a:cubicBezTo>
                      <a:pt x="14" y="122"/>
                      <a:pt x="13" y="119"/>
                      <a:pt x="13" y="120"/>
                    </a:cubicBezTo>
                    <a:cubicBezTo>
                      <a:pt x="12" y="121"/>
                      <a:pt x="12" y="119"/>
                      <a:pt x="12" y="118"/>
                    </a:cubicBezTo>
                    <a:cubicBezTo>
                      <a:pt x="12" y="118"/>
                      <a:pt x="12" y="118"/>
                      <a:pt x="12" y="118"/>
                    </a:cubicBezTo>
                    <a:cubicBezTo>
                      <a:pt x="12" y="118"/>
                      <a:pt x="12" y="116"/>
                      <a:pt x="13" y="117"/>
                    </a:cubicBezTo>
                    <a:cubicBezTo>
                      <a:pt x="14" y="117"/>
                      <a:pt x="14" y="118"/>
                      <a:pt x="14" y="117"/>
                    </a:cubicBezTo>
                    <a:cubicBezTo>
                      <a:pt x="15" y="117"/>
                      <a:pt x="16" y="116"/>
                      <a:pt x="16" y="116"/>
                    </a:cubicBezTo>
                    <a:cubicBezTo>
                      <a:pt x="16" y="115"/>
                      <a:pt x="17" y="114"/>
                      <a:pt x="16" y="113"/>
                    </a:cubicBezTo>
                    <a:cubicBezTo>
                      <a:pt x="16" y="113"/>
                      <a:pt x="17" y="112"/>
                      <a:pt x="17" y="111"/>
                    </a:cubicBezTo>
                    <a:cubicBezTo>
                      <a:pt x="16" y="109"/>
                      <a:pt x="16" y="108"/>
                      <a:pt x="16" y="106"/>
                    </a:cubicBezTo>
                    <a:cubicBezTo>
                      <a:pt x="15" y="105"/>
                      <a:pt x="14" y="103"/>
                      <a:pt x="13" y="102"/>
                    </a:cubicBezTo>
                    <a:cubicBezTo>
                      <a:pt x="12" y="101"/>
                      <a:pt x="11" y="99"/>
                      <a:pt x="10" y="97"/>
                    </a:cubicBezTo>
                    <a:cubicBezTo>
                      <a:pt x="10" y="96"/>
                      <a:pt x="9" y="94"/>
                      <a:pt x="8" y="93"/>
                    </a:cubicBezTo>
                    <a:cubicBezTo>
                      <a:pt x="7" y="91"/>
                      <a:pt x="7" y="89"/>
                      <a:pt x="6" y="87"/>
                    </a:cubicBezTo>
                    <a:cubicBezTo>
                      <a:pt x="6" y="86"/>
                      <a:pt x="5" y="84"/>
                      <a:pt x="5" y="82"/>
                    </a:cubicBezTo>
                    <a:cubicBezTo>
                      <a:pt x="5" y="81"/>
                      <a:pt x="4" y="80"/>
                      <a:pt x="4" y="80"/>
                    </a:cubicBezTo>
                    <a:cubicBezTo>
                      <a:pt x="4" y="79"/>
                      <a:pt x="4" y="78"/>
                      <a:pt x="3" y="77"/>
                    </a:cubicBezTo>
                    <a:cubicBezTo>
                      <a:pt x="3" y="77"/>
                      <a:pt x="2" y="76"/>
                      <a:pt x="2" y="75"/>
                    </a:cubicBezTo>
                    <a:cubicBezTo>
                      <a:pt x="2" y="75"/>
                      <a:pt x="1" y="75"/>
                      <a:pt x="1" y="74"/>
                    </a:cubicBezTo>
                    <a:cubicBezTo>
                      <a:pt x="1" y="74"/>
                      <a:pt x="1" y="73"/>
                      <a:pt x="1" y="73"/>
                    </a:cubicBezTo>
                    <a:cubicBezTo>
                      <a:pt x="0" y="72"/>
                      <a:pt x="0" y="71"/>
                      <a:pt x="1" y="71"/>
                    </a:cubicBezTo>
                    <a:cubicBezTo>
                      <a:pt x="1" y="71"/>
                      <a:pt x="2" y="70"/>
                      <a:pt x="2" y="70"/>
                    </a:cubicBezTo>
                    <a:cubicBezTo>
                      <a:pt x="2" y="71"/>
                      <a:pt x="3" y="70"/>
                      <a:pt x="3" y="70"/>
                    </a:cubicBezTo>
                    <a:cubicBezTo>
                      <a:pt x="3" y="69"/>
                      <a:pt x="3" y="69"/>
                      <a:pt x="3" y="68"/>
                    </a:cubicBezTo>
                    <a:cubicBezTo>
                      <a:pt x="3" y="68"/>
                      <a:pt x="3" y="68"/>
                      <a:pt x="3" y="68"/>
                    </a:cubicBezTo>
                    <a:cubicBezTo>
                      <a:pt x="3" y="68"/>
                      <a:pt x="3" y="67"/>
                      <a:pt x="3" y="67"/>
                    </a:cubicBezTo>
                    <a:cubicBezTo>
                      <a:pt x="3" y="67"/>
                      <a:pt x="4" y="67"/>
                      <a:pt x="4" y="67"/>
                    </a:cubicBezTo>
                    <a:cubicBezTo>
                      <a:pt x="4" y="67"/>
                      <a:pt x="4" y="67"/>
                      <a:pt x="4" y="67"/>
                    </a:cubicBezTo>
                    <a:cubicBezTo>
                      <a:pt x="4" y="67"/>
                      <a:pt x="4" y="67"/>
                      <a:pt x="4" y="67"/>
                    </a:cubicBezTo>
                    <a:cubicBezTo>
                      <a:pt x="4" y="66"/>
                      <a:pt x="4" y="66"/>
                      <a:pt x="5" y="66"/>
                    </a:cubicBezTo>
                    <a:cubicBezTo>
                      <a:pt x="5" y="66"/>
                      <a:pt x="6" y="65"/>
                      <a:pt x="6" y="65"/>
                    </a:cubicBezTo>
                    <a:cubicBezTo>
                      <a:pt x="6" y="66"/>
                      <a:pt x="7" y="66"/>
                      <a:pt x="7" y="67"/>
                    </a:cubicBezTo>
                    <a:cubicBezTo>
                      <a:pt x="7" y="67"/>
                      <a:pt x="7" y="68"/>
                      <a:pt x="8" y="68"/>
                    </a:cubicBezTo>
                    <a:cubicBezTo>
                      <a:pt x="8" y="67"/>
                      <a:pt x="8" y="68"/>
                      <a:pt x="9" y="68"/>
                    </a:cubicBezTo>
                    <a:cubicBezTo>
                      <a:pt x="9" y="69"/>
                      <a:pt x="9" y="69"/>
                      <a:pt x="8" y="70"/>
                    </a:cubicBezTo>
                    <a:cubicBezTo>
                      <a:pt x="8" y="70"/>
                      <a:pt x="9" y="71"/>
                      <a:pt x="9" y="72"/>
                    </a:cubicBezTo>
                    <a:cubicBezTo>
                      <a:pt x="9" y="72"/>
                      <a:pt x="8" y="73"/>
                      <a:pt x="9" y="73"/>
                    </a:cubicBezTo>
                    <a:cubicBezTo>
                      <a:pt x="9" y="73"/>
                      <a:pt x="10" y="72"/>
                      <a:pt x="10" y="73"/>
                    </a:cubicBezTo>
                    <a:cubicBezTo>
                      <a:pt x="11" y="73"/>
                      <a:pt x="11" y="73"/>
                      <a:pt x="11" y="73"/>
                    </a:cubicBezTo>
                    <a:cubicBezTo>
                      <a:pt x="11" y="74"/>
                      <a:pt x="11" y="73"/>
                      <a:pt x="12" y="73"/>
                    </a:cubicBezTo>
                    <a:cubicBezTo>
                      <a:pt x="12" y="73"/>
                      <a:pt x="13" y="73"/>
                      <a:pt x="13" y="73"/>
                    </a:cubicBezTo>
                    <a:cubicBezTo>
                      <a:pt x="14" y="74"/>
                      <a:pt x="15" y="75"/>
                      <a:pt x="17" y="75"/>
                    </a:cubicBezTo>
                    <a:cubicBezTo>
                      <a:pt x="17" y="75"/>
                      <a:pt x="18" y="75"/>
                      <a:pt x="19" y="75"/>
                    </a:cubicBezTo>
                    <a:cubicBezTo>
                      <a:pt x="20" y="74"/>
                      <a:pt x="21" y="74"/>
                      <a:pt x="22" y="74"/>
                    </a:cubicBezTo>
                    <a:cubicBezTo>
                      <a:pt x="22" y="74"/>
                      <a:pt x="23" y="74"/>
                      <a:pt x="23" y="74"/>
                    </a:cubicBezTo>
                    <a:cubicBezTo>
                      <a:pt x="23" y="75"/>
                      <a:pt x="23" y="75"/>
                      <a:pt x="24" y="75"/>
                    </a:cubicBezTo>
                    <a:cubicBezTo>
                      <a:pt x="24" y="75"/>
                      <a:pt x="25" y="76"/>
                      <a:pt x="25" y="75"/>
                    </a:cubicBezTo>
                    <a:cubicBezTo>
                      <a:pt x="25" y="75"/>
                      <a:pt x="26" y="75"/>
                      <a:pt x="26" y="75"/>
                    </a:cubicBezTo>
                    <a:cubicBezTo>
                      <a:pt x="26" y="74"/>
                      <a:pt x="25" y="73"/>
                      <a:pt x="26" y="73"/>
                    </a:cubicBezTo>
                    <a:cubicBezTo>
                      <a:pt x="27" y="73"/>
                      <a:pt x="27" y="73"/>
                      <a:pt x="28" y="73"/>
                    </a:cubicBezTo>
                    <a:cubicBezTo>
                      <a:pt x="28" y="72"/>
                      <a:pt x="28" y="72"/>
                      <a:pt x="29" y="71"/>
                    </a:cubicBezTo>
                    <a:cubicBezTo>
                      <a:pt x="29" y="71"/>
                      <a:pt x="30" y="71"/>
                      <a:pt x="31" y="70"/>
                    </a:cubicBezTo>
                    <a:cubicBezTo>
                      <a:pt x="31" y="70"/>
                      <a:pt x="32" y="70"/>
                      <a:pt x="32" y="70"/>
                    </a:cubicBezTo>
                    <a:cubicBezTo>
                      <a:pt x="33" y="70"/>
                      <a:pt x="33" y="69"/>
                      <a:pt x="33" y="69"/>
                    </a:cubicBezTo>
                    <a:cubicBezTo>
                      <a:pt x="33" y="68"/>
                      <a:pt x="33" y="67"/>
                      <a:pt x="33" y="66"/>
                    </a:cubicBezTo>
                    <a:cubicBezTo>
                      <a:pt x="33" y="63"/>
                      <a:pt x="33" y="61"/>
                      <a:pt x="33" y="59"/>
                    </a:cubicBezTo>
                    <a:cubicBezTo>
                      <a:pt x="33" y="55"/>
                      <a:pt x="34" y="51"/>
                      <a:pt x="34" y="46"/>
                    </a:cubicBezTo>
                    <a:cubicBezTo>
                      <a:pt x="34" y="41"/>
                      <a:pt x="34" y="35"/>
                      <a:pt x="34" y="29"/>
                    </a:cubicBezTo>
                    <a:cubicBezTo>
                      <a:pt x="35" y="31"/>
                      <a:pt x="37" y="32"/>
                      <a:pt x="38" y="33"/>
                    </a:cubicBezTo>
                    <a:cubicBezTo>
                      <a:pt x="38" y="34"/>
                      <a:pt x="38" y="34"/>
                      <a:pt x="38" y="34"/>
                    </a:cubicBezTo>
                    <a:cubicBezTo>
                      <a:pt x="39" y="35"/>
                      <a:pt x="39" y="35"/>
                      <a:pt x="39" y="36"/>
                    </a:cubicBezTo>
                    <a:cubicBezTo>
                      <a:pt x="39" y="36"/>
                      <a:pt x="39" y="36"/>
                      <a:pt x="40" y="36"/>
                    </a:cubicBezTo>
                    <a:cubicBezTo>
                      <a:pt x="40" y="37"/>
                      <a:pt x="40" y="37"/>
                      <a:pt x="40" y="37"/>
                    </a:cubicBezTo>
                    <a:cubicBezTo>
                      <a:pt x="40" y="37"/>
                      <a:pt x="40" y="37"/>
                      <a:pt x="40" y="37"/>
                    </a:cubicBezTo>
                    <a:cubicBezTo>
                      <a:pt x="40" y="37"/>
                      <a:pt x="40" y="37"/>
                      <a:pt x="40" y="38"/>
                    </a:cubicBezTo>
                    <a:cubicBezTo>
                      <a:pt x="40" y="38"/>
                      <a:pt x="40" y="38"/>
                      <a:pt x="40" y="39"/>
                    </a:cubicBezTo>
                    <a:cubicBezTo>
                      <a:pt x="40" y="39"/>
                      <a:pt x="40" y="39"/>
                      <a:pt x="40" y="40"/>
                    </a:cubicBezTo>
                    <a:cubicBezTo>
                      <a:pt x="41" y="40"/>
                      <a:pt x="41" y="40"/>
                      <a:pt x="41" y="40"/>
                    </a:cubicBezTo>
                    <a:cubicBezTo>
                      <a:pt x="41" y="41"/>
                      <a:pt x="41" y="41"/>
                      <a:pt x="41" y="41"/>
                    </a:cubicBezTo>
                    <a:cubicBezTo>
                      <a:pt x="41" y="41"/>
                      <a:pt x="41" y="41"/>
                      <a:pt x="41" y="41"/>
                    </a:cubicBezTo>
                    <a:cubicBezTo>
                      <a:pt x="41" y="41"/>
                      <a:pt x="41" y="42"/>
                      <a:pt x="41" y="42"/>
                    </a:cubicBezTo>
                    <a:cubicBezTo>
                      <a:pt x="41" y="42"/>
                      <a:pt x="41" y="43"/>
                      <a:pt x="42" y="44"/>
                    </a:cubicBezTo>
                    <a:cubicBezTo>
                      <a:pt x="42" y="45"/>
                      <a:pt x="41" y="46"/>
                      <a:pt x="41" y="47"/>
                    </a:cubicBezTo>
                    <a:cubicBezTo>
                      <a:pt x="40" y="48"/>
                      <a:pt x="39" y="48"/>
                      <a:pt x="39" y="49"/>
                    </a:cubicBezTo>
                    <a:cubicBezTo>
                      <a:pt x="40" y="50"/>
                      <a:pt x="39" y="50"/>
                      <a:pt x="39" y="51"/>
                    </a:cubicBezTo>
                    <a:cubicBezTo>
                      <a:pt x="39" y="52"/>
                      <a:pt x="40" y="52"/>
                      <a:pt x="40" y="53"/>
                    </a:cubicBezTo>
                    <a:cubicBezTo>
                      <a:pt x="40" y="52"/>
                      <a:pt x="42" y="52"/>
                      <a:pt x="43" y="52"/>
                    </a:cubicBezTo>
                    <a:cubicBezTo>
                      <a:pt x="44" y="53"/>
                      <a:pt x="45" y="52"/>
                      <a:pt x="46" y="52"/>
                    </a:cubicBezTo>
                    <a:cubicBezTo>
                      <a:pt x="47" y="52"/>
                      <a:pt x="48" y="53"/>
                      <a:pt x="49" y="52"/>
                    </a:cubicBezTo>
                    <a:cubicBezTo>
                      <a:pt x="50" y="52"/>
                      <a:pt x="50" y="52"/>
                      <a:pt x="50" y="51"/>
                    </a:cubicBezTo>
                    <a:cubicBezTo>
                      <a:pt x="50" y="51"/>
                      <a:pt x="50" y="51"/>
                      <a:pt x="50" y="50"/>
                    </a:cubicBezTo>
                    <a:cubicBezTo>
                      <a:pt x="51" y="50"/>
                      <a:pt x="51" y="50"/>
                      <a:pt x="52" y="50"/>
                    </a:cubicBezTo>
                    <a:cubicBezTo>
                      <a:pt x="53" y="50"/>
                      <a:pt x="53" y="50"/>
                      <a:pt x="53" y="49"/>
                    </a:cubicBezTo>
                    <a:cubicBezTo>
                      <a:pt x="54" y="48"/>
                      <a:pt x="54" y="47"/>
                      <a:pt x="55" y="47"/>
                    </a:cubicBezTo>
                    <a:cubicBezTo>
                      <a:pt x="56" y="47"/>
                      <a:pt x="56" y="46"/>
                      <a:pt x="56" y="46"/>
                    </a:cubicBezTo>
                    <a:cubicBezTo>
                      <a:pt x="57" y="45"/>
                      <a:pt x="57" y="46"/>
                      <a:pt x="57" y="45"/>
                    </a:cubicBezTo>
                    <a:cubicBezTo>
                      <a:pt x="58" y="45"/>
                      <a:pt x="58" y="44"/>
                      <a:pt x="59" y="44"/>
                    </a:cubicBezTo>
                    <a:cubicBezTo>
                      <a:pt x="59" y="44"/>
                      <a:pt x="59" y="43"/>
                      <a:pt x="59" y="43"/>
                    </a:cubicBezTo>
                    <a:cubicBezTo>
                      <a:pt x="59" y="43"/>
                      <a:pt x="59" y="43"/>
                      <a:pt x="59" y="43"/>
                    </a:cubicBezTo>
                    <a:cubicBezTo>
                      <a:pt x="60" y="42"/>
                      <a:pt x="59" y="42"/>
                      <a:pt x="59" y="42"/>
                    </a:cubicBezTo>
                    <a:cubicBezTo>
                      <a:pt x="59" y="41"/>
                      <a:pt x="60" y="41"/>
                      <a:pt x="60" y="41"/>
                    </a:cubicBezTo>
                    <a:cubicBezTo>
                      <a:pt x="59" y="41"/>
                      <a:pt x="60" y="39"/>
                      <a:pt x="60" y="39"/>
                    </a:cubicBezTo>
                    <a:cubicBezTo>
                      <a:pt x="60" y="38"/>
                      <a:pt x="60" y="38"/>
                      <a:pt x="61" y="37"/>
                    </a:cubicBezTo>
                    <a:cubicBezTo>
                      <a:pt x="61" y="37"/>
                      <a:pt x="61" y="37"/>
                      <a:pt x="61" y="37"/>
                    </a:cubicBezTo>
                    <a:cubicBezTo>
                      <a:pt x="61" y="37"/>
                      <a:pt x="61" y="36"/>
                      <a:pt x="62" y="36"/>
                    </a:cubicBezTo>
                    <a:cubicBezTo>
                      <a:pt x="62" y="36"/>
                      <a:pt x="62" y="35"/>
                      <a:pt x="63" y="35"/>
                    </a:cubicBezTo>
                    <a:cubicBezTo>
                      <a:pt x="63" y="36"/>
                      <a:pt x="64" y="35"/>
                      <a:pt x="65" y="35"/>
                    </a:cubicBezTo>
                    <a:cubicBezTo>
                      <a:pt x="65" y="35"/>
                      <a:pt x="66" y="35"/>
                      <a:pt x="66" y="35"/>
                    </a:cubicBezTo>
                    <a:cubicBezTo>
                      <a:pt x="66" y="35"/>
                      <a:pt x="66" y="35"/>
                      <a:pt x="66" y="35"/>
                    </a:cubicBezTo>
                    <a:cubicBezTo>
                      <a:pt x="67" y="35"/>
                      <a:pt x="67" y="35"/>
                      <a:pt x="67" y="35"/>
                    </a:cubicBezTo>
                    <a:cubicBezTo>
                      <a:pt x="67" y="36"/>
                      <a:pt x="67" y="36"/>
                      <a:pt x="67" y="36"/>
                    </a:cubicBezTo>
                    <a:cubicBezTo>
                      <a:pt x="68" y="36"/>
                      <a:pt x="69" y="37"/>
                      <a:pt x="70" y="38"/>
                    </a:cubicBezTo>
                    <a:cubicBezTo>
                      <a:pt x="70" y="38"/>
                      <a:pt x="70" y="39"/>
                      <a:pt x="71" y="39"/>
                    </a:cubicBezTo>
                    <a:cubicBezTo>
                      <a:pt x="71" y="39"/>
                      <a:pt x="72" y="39"/>
                      <a:pt x="72" y="39"/>
                    </a:cubicBezTo>
                    <a:cubicBezTo>
                      <a:pt x="72" y="39"/>
                      <a:pt x="73" y="39"/>
                      <a:pt x="73" y="39"/>
                    </a:cubicBezTo>
                    <a:cubicBezTo>
                      <a:pt x="74" y="39"/>
                      <a:pt x="74" y="40"/>
                      <a:pt x="75" y="40"/>
                    </a:cubicBezTo>
                    <a:cubicBezTo>
                      <a:pt x="75" y="40"/>
                      <a:pt x="75" y="40"/>
                      <a:pt x="76" y="40"/>
                    </a:cubicBezTo>
                    <a:cubicBezTo>
                      <a:pt x="76" y="40"/>
                      <a:pt x="76" y="40"/>
                      <a:pt x="76" y="40"/>
                    </a:cubicBezTo>
                    <a:cubicBezTo>
                      <a:pt x="77" y="41"/>
                      <a:pt x="78" y="41"/>
                      <a:pt x="79" y="41"/>
                    </a:cubicBezTo>
                    <a:cubicBezTo>
                      <a:pt x="79" y="41"/>
                      <a:pt x="80" y="41"/>
                      <a:pt x="80" y="40"/>
                    </a:cubicBezTo>
                    <a:cubicBezTo>
                      <a:pt x="81" y="40"/>
                      <a:pt x="81" y="40"/>
                      <a:pt x="82" y="40"/>
                    </a:cubicBezTo>
                    <a:cubicBezTo>
                      <a:pt x="84" y="41"/>
                      <a:pt x="85" y="40"/>
                      <a:pt x="86" y="39"/>
                    </a:cubicBezTo>
                    <a:cubicBezTo>
                      <a:pt x="87" y="38"/>
                      <a:pt x="87" y="36"/>
                      <a:pt x="88" y="35"/>
                    </a:cubicBezTo>
                    <a:cubicBezTo>
                      <a:pt x="89" y="33"/>
                      <a:pt x="90" y="32"/>
                      <a:pt x="89" y="30"/>
                    </a:cubicBezTo>
                    <a:cubicBezTo>
                      <a:pt x="89" y="30"/>
                      <a:pt x="89" y="29"/>
                      <a:pt x="90" y="29"/>
                    </a:cubicBezTo>
                    <a:cubicBezTo>
                      <a:pt x="90" y="29"/>
                      <a:pt x="91" y="29"/>
                      <a:pt x="92" y="29"/>
                    </a:cubicBezTo>
                    <a:cubicBezTo>
                      <a:pt x="92" y="28"/>
                      <a:pt x="93" y="28"/>
                      <a:pt x="94" y="28"/>
                    </a:cubicBezTo>
                    <a:cubicBezTo>
                      <a:pt x="94" y="28"/>
                      <a:pt x="95" y="28"/>
                      <a:pt x="95" y="27"/>
                    </a:cubicBezTo>
                    <a:cubicBezTo>
                      <a:pt x="96" y="26"/>
                      <a:pt x="97" y="25"/>
                      <a:pt x="98" y="25"/>
                    </a:cubicBezTo>
                    <a:cubicBezTo>
                      <a:pt x="98" y="24"/>
                      <a:pt x="99" y="24"/>
                      <a:pt x="99" y="23"/>
                    </a:cubicBezTo>
                    <a:cubicBezTo>
                      <a:pt x="99" y="23"/>
                      <a:pt x="99" y="22"/>
                      <a:pt x="99" y="21"/>
                    </a:cubicBezTo>
                    <a:cubicBezTo>
                      <a:pt x="100" y="20"/>
                      <a:pt x="100" y="20"/>
                      <a:pt x="100" y="19"/>
                    </a:cubicBezTo>
                    <a:cubicBezTo>
                      <a:pt x="100" y="18"/>
                      <a:pt x="100" y="17"/>
                      <a:pt x="101" y="17"/>
                    </a:cubicBezTo>
                    <a:cubicBezTo>
                      <a:pt x="101" y="17"/>
                      <a:pt x="101" y="18"/>
                      <a:pt x="101" y="17"/>
                    </a:cubicBezTo>
                    <a:cubicBezTo>
                      <a:pt x="101" y="17"/>
                      <a:pt x="101" y="17"/>
                      <a:pt x="101" y="17"/>
                    </a:cubicBezTo>
                    <a:cubicBezTo>
                      <a:pt x="101" y="16"/>
                      <a:pt x="102" y="16"/>
                      <a:pt x="102" y="16"/>
                    </a:cubicBezTo>
                    <a:cubicBezTo>
                      <a:pt x="102" y="16"/>
                      <a:pt x="102" y="16"/>
                      <a:pt x="102" y="16"/>
                    </a:cubicBezTo>
                    <a:cubicBezTo>
                      <a:pt x="102" y="16"/>
                      <a:pt x="102" y="16"/>
                      <a:pt x="102" y="16"/>
                    </a:cubicBezTo>
                    <a:cubicBezTo>
                      <a:pt x="102" y="16"/>
                      <a:pt x="102" y="15"/>
                      <a:pt x="103" y="15"/>
                    </a:cubicBezTo>
                    <a:cubicBezTo>
                      <a:pt x="103" y="15"/>
                      <a:pt x="103" y="15"/>
                      <a:pt x="103" y="15"/>
                    </a:cubicBezTo>
                    <a:cubicBezTo>
                      <a:pt x="104" y="15"/>
                      <a:pt x="104" y="15"/>
                      <a:pt x="104" y="14"/>
                    </a:cubicBezTo>
                    <a:cubicBezTo>
                      <a:pt x="104" y="14"/>
                      <a:pt x="105" y="14"/>
                      <a:pt x="104" y="14"/>
                    </a:cubicBezTo>
                    <a:cubicBezTo>
                      <a:pt x="105" y="15"/>
                      <a:pt x="105" y="14"/>
                      <a:pt x="106" y="14"/>
                    </a:cubicBezTo>
                    <a:cubicBezTo>
                      <a:pt x="106" y="14"/>
                      <a:pt x="106" y="13"/>
                      <a:pt x="106" y="13"/>
                    </a:cubicBezTo>
                    <a:cubicBezTo>
                      <a:pt x="106" y="12"/>
                      <a:pt x="107" y="12"/>
                      <a:pt x="107" y="12"/>
                    </a:cubicBezTo>
                    <a:cubicBezTo>
                      <a:pt x="108" y="12"/>
                      <a:pt x="108" y="13"/>
                      <a:pt x="108" y="12"/>
                    </a:cubicBezTo>
                    <a:cubicBezTo>
                      <a:pt x="108" y="12"/>
                      <a:pt x="108" y="12"/>
                      <a:pt x="108" y="11"/>
                    </a:cubicBezTo>
                    <a:cubicBezTo>
                      <a:pt x="109" y="11"/>
                      <a:pt x="109" y="11"/>
                      <a:pt x="109" y="11"/>
                    </a:cubicBezTo>
                    <a:cubicBezTo>
                      <a:pt x="110" y="10"/>
                      <a:pt x="109" y="10"/>
                      <a:pt x="110" y="10"/>
                    </a:cubicBezTo>
                    <a:cubicBezTo>
                      <a:pt x="110" y="9"/>
                      <a:pt x="110" y="9"/>
                      <a:pt x="110" y="9"/>
                    </a:cubicBezTo>
                    <a:cubicBezTo>
                      <a:pt x="111" y="9"/>
                      <a:pt x="111" y="8"/>
                      <a:pt x="111" y="8"/>
                    </a:cubicBezTo>
                    <a:cubicBezTo>
                      <a:pt x="112" y="8"/>
                      <a:pt x="112" y="7"/>
                      <a:pt x="112" y="6"/>
                    </a:cubicBezTo>
                    <a:cubicBezTo>
                      <a:pt x="113" y="6"/>
                      <a:pt x="113" y="6"/>
                      <a:pt x="113" y="6"/>
                    </a:cubicBezTo>
                    <a:cubicBezTo>
                      <a:pt x="114" y="5"/>
                      <a:pt x="115" y="5"/>
                      <a:pt x="115" y="5"/>
                    </a:cubicBezTo>
                    <a:cubicBezTo>
                      <a:pt x="116" y="5"/>
                      <a:pt x="117" y="5"/>
                      <a:pt x="118" y="4"/>
                    </a:cubicBezTo>
                    <a:cubicBezTo>
                      <a:pt x="118" y="4"/>
                      <a:pt x="118" y="4"/>
                      <a:pt x="119" y="4"/>
                    </a:cubicBezTo>
                    <a:cubicBezTo>
                      <a:pt x="119" y="4"/>
                      <a:pt x="119" y="4"/>
                      <a:pt x="120" y="3"/>
                    </a:cubicBezTo>
                    <a:cubicBezTo>
                      <a:pt x="120" y="2"/>
                      <a:pt x="120" y="2"/>
                      <a:pt x="121" y="2"/>
                    </a:cubicBezTo>
                    <a:cubicBezTo>
                      <a:pt x="122" y="1"/>
                      <a:pt x="122" y="1"/>
                      <a:pt x="123" y="1"/>
                    </a:cubicBezTo>
                    <a:cubicBezTo>
                      <a:pt x="124" y="1"/>
                      <a:pt x="125" y="1"/>
                      <a:pt x="125" y="1"/>
                    </a:cubicBezTo>
                    <a:cubicBezTo>
                      <a:pt x="125" y="0"/>
                      <a:pt x="126" y="1"/>
                      <a:pt x="127" y="1"/>
                    </a:cubicBezTo>
                    <a:cubicBezTo>
                      <a:pt x="128" y="0"/>
                      <a:pt x="129" y="2"/>
                      <a:pt x="131" y="2"/>
                    </a:cubicBezTo>
                    <a:cubicBezTo>
                      <a:pt x="132" y="2"/>
                      <a:pt x="132" y="3"/>
                      <a:pt x="133" y="3"/>
                    </a:cubicBezTo>
                    <a:cubicBezTo>
                      <a:pt x="134" y="3"/>
                      <a:pt x="134" y="3"/>
                      <a:pt x="135" y="3"/>
                    </a:cubicBezTo>
                    <a:cubicBezTo>
                      <a:pt x="136" y="2"/>
                      <a:pt x="137" y="2"/>
                      <a:pt x="138" y="2"/>
                    </a:cubicBezTo>
                    <a:cubicBezTo>
                      <a:pt x="138" y="2"/>
                      <a:pt x="139" y="2"/>
                      <a:pt x="139" y="3"/>
                    </a:cubicBezTo>
                    <a:cubicBezTo>
                      <a:pt x="139" y="3"/>
                      <a:pt x="140" y="3"/>
                      <a:pt x="140" y="3"/>
                    </a:cubicBezTo>
                    <a:cubicBezTo>
                      <a:pt x="141" y="3"/>
                      <a:pt x="141" y="3"/>
                      <a:pt x="142" y="3"/>
                    </a:cubicBezTo>
                    <a:cubicBezTo>
                      <a:pt x="142" y="4"/>
                      <a:pt x="142" y="5"/>
                      <a:pt x="142" y="5"/>
                    </a:cubicBezTo>
                    <a:cubicBezTo>
                      <a:pt x="142" y="7"/>
                      <a:pt x="143" y="9"/>
                      <a:pt x="144" y="11"/>
                    </a:cubicBezTo>
                    <a:cubicBezTo>
                      <a:pt x="144" y="11"/>
                      <a:pt x="144" y="12"/>
                      <a:pt x="144" y="13"/>
                    </a:cubicBezTo>
                    <a:cubicBezTo>
                      <a:pt x="144" y="14"/>
                      <a:pt x="143" y="14"/>
                      <a:pt x="144" y="15"/>
                    </a:cubicBezTo>
                    <a:cubicBezTo>
                      <a:pt x="144" y="16"/>
                      <a:pt x="144" y="16"/>
                      <a:pt x="145" y="17"/>
                    </a:cubicBezTo>
                    <a:cubicBezTo>
                      <a:pt x="145" y="17"/>
                      <a:pt x="145" y="18"/>
                      <a:pt x="146" y="19"/>
                    </a:cubicBezTo>
                    <a:cubicBezTo>
                      <a:pt x="146" y="20"/>
                      <a:pt x="146" y="20"/>
                      <a:pt x="147" y="21"/>
                    </a:cubicBezTo>
                    <a:cubicBezTo>
                      <a:pt x="147" y="22"/>
                      <a:pt x="146" y="22"/>
                      <a:pt x="147" y="23"/>
                    </a:cubicBezTo>
                    <a:cubicBezTo>
                      <a:pt x="147" y="24"/>
                      <a:pt x="147" y="25"/>
                      <a:pt x="148" y="26"/>
                    </a:cubicBezTo>
                    <a:cubicBezTo>
                      <a:pt x="148" y="27"/>
                      <a:pt x="147" y="28"/>
                      <a:pt x="147" y="29"/>
                    </a:cubicBezTo>
                    <a:cubicBezTo>
                      <a:pt x="147" y="31"/>
                      <a:pt x="147" y="32"/>
                      <a:pt x="147" y="34"/>
                    </a:cubicBezTo>
                    <a:cubicBezTo>
                      <a:pt x="147" y="35"/>
                      <a:pt x="147" y="36"/>
                      <a:pt x="147" y="37"/>
                    </a:cubicBezTo>
                    <a:cubicBezTo>
                      <a:pt x="147" y="38"/>
                      <a:pt x="147" y="39"/>
                      <a:pt x="147" y="39"/>
                    </a:cubicBezTo>
                    <a:cubicBezTo>
                      <a:pt x="147" y="40"/>
                      <a:pt x="146" y="40"/>
                      <a:pt x="146" y="41"/>
                    </a:cubicBezTo>
                    <a:cubicBezTo>
                      <a:pt x="146" y="41"/>
                      <a:pt x="147" y="42"/>
                      <a:pt x="146" y="43"/>
                    </a:cubicBezTo>
                    <a:cubicBezTo>
                      <a:pt x="146" y="43"/>
                      <a:pt x="143" y="41"/>
                      <a:pt x="143" y="41"/>
                    </a:cubicBezTo>
                    <a:cubicBezTo>
                      <a:pt x="142" y="40"/>
                      <a:pt x="141" y="40"/>
                      <a:pt x="140" y="41"/>
                    </a:cubicBezTo>
                    <a:cubicBezTo>
                      <a:pt x="138" y="42"/>
                      <a:pt x="138" y="43"/>
                      <a:pt x="137" y="45"/>
                    </a:cubicBezTo>
                    <a:cubicBezTo>
                      <a:pt x="137" y="46"/>
                      <a:pt x="135" y="47"/>
                      <a:pt x="135" y="49"/>
                    </a:cubicBezTo>
                    <a:cubicBezTo>
                      <a:pt x="135" y="50"/>
                      <a:pt x="135" y="50"/>
                      <a:pt x="135" y="51"/>
                    </a:cubicBezTo>
                    <a:cubicBezTo>
                      <a:pt x="135" y="52"/>
                      <a:pt x="136" y="52"/>
                      <a:pt x="136" y="51"/>
                    </a:cubicBezTo>
                    <a:cubicBezTo>
                      <a:pt x="136" y="52"/>
                      <a:pt x="136" y="52"/>
                      <a:pt x="137" y="53"/>
                    </a:cubicBezTo>
                    <a:cubicBezTo>
                      <a:pt x="137" y="53"/>
                      <a:pt x="137" y="54"/>
                      <a:pt x="137" y="54"/>
                    </a:cubicBezTo>
                    <a:cubicBezTo>
                      <a:pt x="137" y="55"/>
                      <a:pt x="138" y="55"/>
                      <a:pt x="138" y="55"/>
                    </a:cubicBezTo>
                    <a:cubicBezTo>
                      <a:pt x="138" y="56"/>
                      <a:pt x="139" y="56"/>
                      <a:pt x="139" y="57"/>
                    </a:cubicBezTo>
                    <a:cubicBezTo>
                      <a:pt x="140" y="57"/>
                      <a:pt x="142" y="58"/>
                      <a:pt x="143" y="57"/>
                    </a:cubicBezTo>
                    <a:cubicBezTo>
                      <a:pt x="143" y="57"/>
                      <a:pt x="146" y="58"/>
                      <a:pt x="146" y="57"/>
                    </a:cubicBezTo>
                    <a:cubicBezTo>
                      <a:pt x="146" y="57"/>
                      <a:pt x="146" y="56"/>
                      <a:pt x="146" y="55"/>
                    </a:cubicBezTo>
                    <a:cubicBezTo>
                      <a:pt x="146" y="55"/>
                      <a:pt x="146" y="54"/>
                      <a:pt x="146" y="53"/>
                    </a:cubicBezTo>
                    <a:cubicBezTo>
                      <a:pt x="146" y="53"/>
                      <a:pt x="146" y="52"/>
                      <a:pt x="147" y="52"/>
                    </a:cubicBezTo>
                    <a:cubicBezTo>
                      <a:pt x="147" y="52"/>
                      <a:pt x="147" y="52"/>
                      <a:pt x="148" y="52"/>
                    </a:cubicBezTo>
                    <a:cubicBezTo>
                      <a:pt x="148" y="52"/>
                      <a:pt x="149" y="52"/>
                      <a:pt x="150" y="52"/>
                    </a:cubicBezTo>
                    <a:cubicBezTo>
                      <a:pt x="151" y="52"/>
                      <a:pt x="153" y="52"/>
                      <a:pt x="155" y="52"/>
                    </a:cubicBezTo>
                    <a:cubicBezTo>
                      <a:pt x="154" y="55"/>
                      <a:pt x="153" y="58"/>
                      <a:pt x="152" y="61"/>
                    </a:cubicBezTo>
                    <a:close/>
                    <a:moveTo>
                      <a:pt x="120" y="78"/>
                    </a:moveTo>
                    <a:cubicBezTo>
                      <a:pt x="120" y="78"/>
                      <a:pt x="120" y="77"/>
                      <a:pt x="120" y="77"/>
                    </a:cubicBezTo>
                    <a:cubicBezTo>
                      <a:pt x="120" y="77"/>
                      <a:pt x="119" y="77"/>
                      <a:pt x="119" y="76"/>
                    </a:cubicBezTo>
                    <a:cubicBezTo>
                      <a:pt x="119" y="76"/>
                      <a:pt x="118" y="76"/>
                      <a:pt x="118" y="76"/>
                    </a:cubicBezTo>
                    <a:cubicBezTo>
                      <a:pt x="118" y="76"/>
                      <a:pt x="118" y="75"/>
                      <a:pt x="118" y="75"/>
                    </a:cubicBezTo>
                    <a:cubicBezTo>
                      <a:pt x="118" y="75"/>
                      <a:pt x="117" y="75"/>
                      <a:pt x="117" y="75"/>
                    </a:cubicBezTo>
                    <a:cubicBezTo>
                      <a:pt x="117" y="75"/>
                      <a:pt x="117" y="74"/>
                      <a:pt x="116" y="74"/>
                    </a:cubicBezTo>
                    <a:cubicBezTo>
                      <a:pt x="116" y="73"/>
                      <a:pt x="116" y="74"/>
                      <a:pt x="115" y="73"/>
                    </a:cubicBezTo>
                    <a:cubicBezTo>
                      <a:pt x="115" y="73"/>
                      <a:pt x="115" y="73"/>
                      <a:pt x="115" y="73"/>
                    </a:cubicBezTo>
                    <a:cubicBezTo>
                      <a:pt x="115" y="73"/>
                      <a:pt x="115" y="72"/>
                      <a:pt x="115" y="72"/>
                    </a:cubicBezTo>
                    <a:cubicBezTo>
                      <a:pt x="114" y="72"/>
                      <a:pt x="115" y="72"/>
                      <a:pt x="114" y="71"/>
                    </a:cubicBezTo>
                    <a:cubicBezTo>
                      <a:pt x="114" y="71"/>
                      <a:pt x="114" y="72"/>
                      <a:pt x="113" y="72"/>
                    </a:cubicBezTo>
                    <a:cubicBezTo>
                      <a:pt x="113" y="72"/>
                      <a:pt x="112" y="72"/>
                      <a:pt x="112" y="72"/>
                    </a:cubicBezTo>
                    <a:cubicBezTo>
                      <a:pt x="111" y="72"/>
                      <a:pt x="111" y="73"/>
                      <a:pt x="110" y="73"/>
                    </a:cubicBezTo>
                    <a:cubicBezTo>
                      <a:pt x="109" y="73"/>
                      <a:pt x="109" y="74"/>
                      <a:pt x="108" y="74"/>
                    </a:cubicBezTo>
                    <a:cubicBezTo>
                      <a:pt x="108" y="75"/>
                      <a:pt x="108" y="75"/>
                      <a:pt x="107" y="74"/>
                    </a:cubicBezTo>
                    <a:cubicBezTo>
                      <a:pt x="107" y="74"/>
                      <a:pt x="107" y="75"/>
                      <a:pt x="107" y="75"/>
                    </a:cubicBezTo>
                    <a:cubicBezTo>
                      <a:pt x="106" y="75"/>
                      <a:pt x="106" y="75"/>
                      <a:pt x="106" y="75"/>
                    </a:cubicBezTo>
                    <a:cubicBezTo>
                      <a:pt x="105" y="75"/>
                      <a:pt x="105" y="76"/>
                      <a:pt x="105" y="76"/>
                    </a:cubicBezTo>
                    <a:cubicBezTo>
                      <a:pt x="104" y="77"/>
                      <a:pt x="104" y="77"/>
                      <a:pt x="104" y="78"/>
                    </a:cubicBezTo>
                    <a:cubicBezTo>
                      <a:pt x="104" y="78"/>
                      <a:pt x="103" y="78"/>
                      <a:pt x="103" y="78"/>
                    </a:cubicBezTo>
                    <a:cubicBezTo>
                      <a:pt x="103" y="79"/>
                      <a:pt x="103" y="79"/>
                      <a:pt x="102" y="79"/>
                    </a:cubicBezTo>
                    <a:cubicBezTo>
                      <a:pt x="102" y="80"/>
                      <a:pt x="102" y="80"/>
                      <a:pt x="102" y="81"/>
                    </a:cubicBezTo>
                    <a:cubicBezTo>
                      <a:pt x="101" y="81"/>
                      <a:pt x="101" y="82"/>
                      <a:pt x="100" y="82"/>
                    </a:cubicBezTo>
                    <a:cubicBezTo>
                      <a:pt x="100" y="82"/>
                      <a:pt x="99" y="82"/>
                      <a:pt x="99" y="83"/>
                    </a:cubicBezTo>
                    <a:cubicBezTo>
                      <a:pt x="98" y="83"/>
                      <a:pt x="98" y="83"/>
                      <a:pt x="98" y="83"/>
                    </a:cubicBezTo>
                    <a:cubicBezTo>
                      <a:pt x="98" y="83"/>
                      <a:pt x="99" y="83"/>
                      <a:pt x="99" y="84"/>
                    </a:cubicBezTo>
                    <a:cubicBezTo>
                      <a:pt x="99" y="84"/>
                      <a:pt x="99" y="85"/>
                      <a:pt x="99" y="86"/>
                    </a:cubicBezTo>
                    <a:cubicBezTo>
                      <a:pt x="100" y="86"/>
                      <a:pt x="100" y="87"/>
                      <a:pt x="101" y="88"/>
                    </a:cubicBezTo>
                    <a:cubicBezTo>
                      <a:pt x="101" y="88"/>
                      <a:pt x="101" y="88"/>
                      <a:pt x="101" y="88"/>
                    </a:cubicBezTo>
                    <a:cubicBezTo>
                      <a:pt x="101" y="88"/>
                      <a:pt x="101" y="88"/>
                      <a:pt x="101" y="89"/>
                    </a:cubicBezTo>
                    <a:cubicBezTo>
                      <a:pt x="101" y="89"/>
                      <a:pt x="101" y="89"/>
                      <a:pt x="101" y="89"/>
                    </a:cubicBezTo>
                    <a:cubicBezTo>
                      <a:pt x="101" y="90"/>
                      <a:pt x="101" y="90"/>
                      <a:pt x="101" y="90"/>
                    </a:cubicBezTo>
                    <a:cubicBezTo>
                      <a:pt x="101" y="90"/>
                      <a:pt x="102" y="90"/>
                      <a:pt x="102" y="90"/>
                    </a:cubicBezTo>
                    <a:cubicBezTo>
                      <a:pt x="102" y="91"/>
                      <a:pt x="103" y="91"/>
                      <a:pt x="103" y="91"/>
                    </a:cubicBezTo>
                    <a:cubicBezTo>
                      <a:pt x="103" y="92"/>
                      <a:pt x="104" y="93"/>
                      <a:pt x="105" y="94"/>
                    </a:cubicBezTo>
                    <a:cubicBezTo>
                      <a:pt x="105" y="94"/>
                      <a:pt x="106" y="94"/>
                      <a:pt x="106" y="94"/>
                    </a:cubicBezTo>
                    <a:cubicBezTo>
                      <a:pt x="106" y="94"/>
                      <a:pt x="107" y="94"/>
                      <a:pt x="108" y="94"/>
                    </a:cubicBezTo>
                    <a:cubicBezTo>
                      <a:pt x="108" y="94"/>
                      <a:pt x="108" y="93"/>
                      <a:pt x="108" y="92"/>
                    </a:cubicBezTo>
                    <a:cubicBezTo>
                      <a:pt x="109" y="92"/>
                      <a:pt x="109" y="92"/>
                      <a:pt x="109" y="91"/>
                    </a:cubicBezTo>
                    <a:cubicBezTo>
                      <a:pt x="109" y="91"/>
                      <a:pt x="110" y="91"/>
                      <a:pt x="109" y="90"/>
                    </a:cubicBezTo>
                    <a:cubicBezTo>
                      <a:pt x="109" y="90"/>
                      <a:pt x="109" y="90"/>
                      <a:pt x="110" y="90"/>
                    </a:cubicBezTo>
                    <a:cubicBezTo>
                      <a:pt x="110" y="90"/>
                      <a:pt x="110" y="89"/>
                      <a:pt x="111" y="89"/>
                    </a:cubicBezTo>
                    <a:cubicBezTo>
                      <a:pt x="111" y="88"/>
                      <a:pt x="112" y="89"/>
                      <a:pt x="112" y="88"/>
                    </a:cubicBezTo>
                    <a:cubicBezTo>
                      <a:pt x="112" y="88"/>
                      <a:pt x="113" y="88"/>
                      <a:pt x="114" y="88"/>
                    </a:cubicBezTo>
                    <a:cubicBezTo>
                      <a:pt x="115" y="88"/>
                      <a:pt x="116" y="87"/>
                      <a:pt x="117" y="87"/>
                    </a:cubicBezTo>
                    <a:cubicBezTo>
                      <a:pt x="118" y="86"/>
                      <a:pt x="118" y="86"/>
                      <a:pt x="118" y="86"/>
                    </a:cubicBezTo>
                    <a:cubicBezTo>
                      <a:pt x="118" y="85"/>
                      <a:pt x="118" y="85"/>
                      <a:pt x="118" y="85"/>
                    </a:cubicBezTo>
                    <a:cubicBezTo>
                      <a:pt x="118" y="84"/>
                      <a:pt x="118" y="84"/>
                      <a:pt x="118" y="83"/>
                    </a:cubicBezTo>
                    <a:cubicBezTo>
                      <a:pt x="119" y="83"/>
                      <a:pt x="119" y="83"/>
                      <a:pt x="119" y="83"/>
                    </a:cubicBezTo>
                    <a:cubicBezTo>
                      <a:pt x="120" y="82"/>
                      <a:pt x="120" y="82"/>
                      <a:pt x="120" y="82"/>
                    </a:cubicBezTo>
                    <a:cubicBezTo>
                      <a:pt x="120" y="81"/>
                      <a:pt x="120" y="81"/>
                      <a:pt x="121" y="81"/>
                    </a:cubicBezTo>
                    <a:cubicBezTo>
                      <a:pt x="122" y="80"/>
                      <a:pt x="121" y="78"/>
                      <a:pt x="120" y="7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9" name="Somalia">
                <a:extLst>
                  <a:ext uri="{FF2B5EF4-FFF2-40B4-BE49-F238E27FC236}">
                    <a16:creationId xmlns:a16="http://schemas.microsoft.com/office/drawing/2014/main" id="{88779633-31D9-C5D7-DBAC-D867F40F331C}"/>
                  </a:ext>
                </a:extLst>
              </p:cNvPr>
              <p:cNvSpPr>
                <a:spLocks/>
              </p:cNvSpPr>
              <p:nvPr/>
            </p:nvSpPr>
            <p:spPr bwMode="auto">
              <a:xfrm>
                <a:off x="8688770" y="4688127"/>
                <a:ext cx="201158" cy="316792"/>
              </a:xfrm>
              <a:custGeom>
                <a:avLst/>
                <a:gdLst>
                  <a:gd name="connsiteX0" fmla="*/ 418990 w 626893"/>
                  <a:gd name="connsiteY0" fmla="*/ 274318 h 949942"/>
                  <a:gd name="connsiteX1" fmla="*/ 418516 w 626893"/>
                  <a:gd name="connsiteY1" fmla="*/ 275472 h 949942"/>
                  <a:gd name="connsiteX2" fmla="*/ 421327 w 626893"/>
                  <a:gd name="connsiteY2" fmla="*/ 275472 h 949942"/>
                  <a:gd name="connsiteX3" fmla="*/ 422366 w 626893"/>
                  <a:gd name="connsiteY3" fmla="*/ 274318 h 949942"/>
                  <a:gd name="connsiteX4" fmla="*/ 582328 w 626893"/>
                  <a:gd name="connsiteY4" fmla="*/ 438 h 949942"/>
                  <a:gd name="connsiteX5" fmla="*/ 586268 w 626893"/>
                  <a:gd name="connsiteY5" fmla="*/ 2806 h 949942"/>
                  <a:gd name="connsiteX6" fmla="*/ 605180 w 626893"/>
                  <a:gd name="connsiteY6" fmla="*/ 9120 h 949942"/>
                  <a:gd name="connsiteX7" fmla="*/ 617788 w 626893"/>
                  <a:gd name="connsiteY7" fmla="*/ 15434 h 949942"/>
                  <a:gd name="connsiteX8" fmla="*/ 611484 w 626893"/>
                  <a:gd name="connsiteY8" fmla="*/ 21750 h 949942"/>
                  <a:gd name="connsiteX9" fmla="*/ 605180 w 626893"/>
                  <a:gd name="connsiteY9" fmla="*/ 28064 h 949942"/>
                  <a:gd name="connsiteX10" fmla="*/ 605180 w 626893"/>
                  <a:gd name="connsiteY10" fmla="*/ 47006 h 949942"/>
                  <a:gd name="connsiteX11" fmla="*/ 605180 w 626893"/>
                  <a:gd name="connsiteY11" fmla="*/ 53320 h 949942"/>
                  <a:gd name="connsiteX12" fmla="*/ 611484 w 626893"/>
                  <a:gd name="connsiteY12" fmla="*/ 59634 h 949942"/>
                  <a:gd name="connsiteX13" fmla="*/ 605180 w 626893"/>
                  <a:gd name="connsiteY13" fmla="*/ 72264 h 949942"/>
                  <a:gd name="connsiteX14" fmla="*/ 611484 w 626893"/>
                  <a:gd name="connsiteY14" fmla="*/ 84892 h 949942"/>
                  <a:gd name="connsiteX15" fmla="*/ 611484 w 626893"/>
                  <a:gd name="connsiteY15" fmla="*/ 91206 h 949942"/>
                  <a:gd name="connsiteX16" fmla="*/ 611484 w 626893"/>
                  <a:gd name="connsiteY16" fmla="*/ 97520 h 949942"/>
                  <a:gd name="connsiteX17" fmla="*/ 605180 w 626893"/>
                  <a:gd name="connsiteY17" fmla="*/ 103834 h 949942"/>
                  <a:gd name="connsiteX18" fmla="*/ 605180 w 626893"/>
                  <a:gd name="connsiteY18" fmla="*/ 110148 h 949942"/>
                  <a:gd name="connsiteX19" fmla="*/ 617788 w 626893"/>
                  <a:gd name="connsiteY19" fmla="*/ 103834 h 949942"/>
                  <a:gd name="connsiteX20" fmla="*/ 611484 w 626893"/>
                  <a:gd name="connsiteY20" fmla="*/ 97520 h 949942"/>
                  <a:gd name="connsiteX21" fmla="*/ 624092 w 626893"/>
                  <a:gd name="connsiteY21" fmla="*/ 103834 h 949942"/>
                  <a:gd name="connsiteX22" fmla="*/ 624092 w 626893"/>
                  <a:gd name="connsiteY22" fmla="*/ 110148 h 949942"/>
                  <a:gd name="connsiteX23" fmla="*/ 617788 w 626893"/>
                  <a:gd name="connsiteY23" fmla="*/ 110148 h 949942"/>
                  <a:gd name="connsiteX24" fmla="*/ 611484 w 626893"/>
                  <a:gd name="connsiteY24" fmla="*/ 110148 h 949942"/>
                  <a:gd name="connsiteX25" fmla="*/ 598876 w 626893"/>
                  <a:gd name="connsiteY25" fmla="*/ 122778 h 949942"/>
                  <a:gd name="connsiteX26" fmla="*/ 598876 w 626893"/>
                  <a:gd name="connsiteY26" fmla="*/ 135406 h 949942"/>
                  <a:gd name="connsiteX27" fmla="*/ 592572 w 626893"/>
                  <a:gd name="connsiteY27" fmla="*/ 148034 h 949942"/>
                  <a:gd name="connsiteX28" fmla="*/ 592572 w 626893"/>
                  <a:gd name="connsiteY28" fmla="*/ 166976 h 949942"/>
                  <a:gd name="connsiteX29" fmla="*/ 592572 w 626893"/>
                  <a:gd name="connsiteY29" fmla="*/ 179606 h 949942"/>
                  <a:gd name="connsiteX30" fmla="*/ 586268 w 626893"/>
                  <a:gd name="connsiteY30" fmla="*/ 192234 h 949942"/>
                  <a:gd name="connsiteX31" fmla="*/ 579964 w 626893"/>
                  <a:gd name="connsiteY31" fmla="*/ 204862 h 949942"/>
                  <a:gd name="connsiteX32" fmla="*/ 573660 w 626893"/>
                  <a:gd name="connsiteY32" fmla="*/ 211176 h 949942"/>
                  <a:gd name="connsiteX33" fmla="*/ 567356 w 626893"/>
                  <a:gd name="connsiteY33" fmla="*/ 223804 h 949942"/>
                  <a:gd name="connsiteX34" fmla="*/ 567356 w 626893"/>
                  <a:gd name="connsiteY34" fmla="*/ 236434 h 949942"/>
                  <a:gd name="connsiteX35" fmla="*/ 561052 w 626893"/>
                  <a:gd name="connsiteY35" fmla="*/ 249062 h 949942"/>
                  <a:gd name="connsiteX36" fmla="*/ 548444 w 626893"/>
                  <a:gd name="connsiteY36" fmla="*/ 268004 h 949942"/>
                  <a:gd name="connsiteX37" fmla="*/ 535838 w 626893"/>
                  <a:gd name="connsiteY37" fmla="*/ 280632 h 949942"/>
                  <a:gd name="connsiteX38" fmla="*/ 535838 w 626893"/>
                  <a:gd name="connsiteY38" fmla="*/ 293262 h 949942"/>
                  <a:gd name="connsiteX39" fmla="*/ 523230 w 626893"/>
                  <a:gd name="connsiteY39" fmla="*/ 324832 h 949942"/>
                  <a:gd name="connsiteX40" fmla="*/ 504318 w 626893"/>
                  <a:gd name="connsiteY40" fmla="*/ 356404 h 949942"/>
                  <a:gd name="connsiteX41" fmla="*/ 491710 w 626893"/>
                  <a:gd name="connsiteY41" fmla="*/ 387976 h 949942"/>
                  <a:gd name="connsiteX42" fmla="*/ 491710 w 626893"/>
                  <a:gd name="connsiteY42" fmla="*/ 400604 h 949942"/>
                  <a:gd name="connsiteX43" fmla="*/ 485406 w 626893"/>
                  <a:gd name="connsiteY43" fmla="*/ 419546 h 949942"/>
                  <a:gd name="connsiteX44" fmla="*/ 447582 w 626893"/>
                  <a:gd name="connsiteY44" fmla="*/ 482688 h 949942"/>
                  <a:gd name="connsiteX45" fmla="*/ 428670 w 626893"/>
                  <a:gd name="connsiteY45" fmla="*/ 514260 h 949942"/>
                  <a:gd name="connsiteX46" fmla="*/ 409758 w 626893"/>
                  <a:gd name="connsiteY46" fmla="*/ 539516 h 949942"/>
                  <a:gd name="connsiteX47" fmla="*/ 365630 w 626893"/>
                  <a:gd name="connsiteY47" fmla="*/ 596344 h 949942"/>
                  <a:gd name="connsiteX48" fmla="*/ 346718 w 626893"/>
                  <a:gd name="connsiteY48" fmla="*/ 621602 h 949942"/>
                  <a:gd name="connsiteX49" fmla="*/ 321502 w 626893"/>
                  <a:gd name="connsiteY49" fmla="*/ 646858 h 949942"/>
                  <a:gd name="connsiteX50" fmla="*/ 296286 w 626893"/>
                  <a:gd name="connsiteY50" fmla="*/ 672116 h 949942"/>
                  <a:gd name="connsiteX51" fmla="*/ 271070 w 626893"/>
                  <a:gd name="connsiteY51" fmla="*/ 691058 h 949942"/>
                  <a:gd name="connsiteX52" fmla="*/ 239550 w 626893"/>
                  <a:gd name="connsiteY52" fmla="*/ 703686 h 949942"/>
                  <a:gd name="connsiteX53" fmla="*/ 214336 w 626893"/>
                  <a:gd name="connsiteY53" fmla="*/ 728944 h 949942"/>
                  <a:gd name="connsiteX54" fmla="*/ 195424 w 626893"/>
                  <a:gd name="connsiteY54" fmla="*/ 747886 h 949942"/>
                  <a:gd name="connsiteX55" fmla="*/ 182816 w 626893"/>
                  <a:gd name="connsiteY55" fmla="*/ 760516 h 949942"/>
                  <a:gd name="connsiteX56" fmla="*/ 170208 w 626893"/>
                  <a:gd name="connsiteY56" fmla="*/ 766830 h 949942"/>
                  <a:gd name="connsiteX57" fmla="*/ 157600 w 626893"/>
                  <a:gd name="connsiteY57" fmla="*/ 779458 h 949942"/>
                  <a:gd name="connsiteX58" fmla="*/ 151296 w 626893"/>
                  <a:gd name="connsiteY58" fmla="*/ 792086 h 949942"/>
                  <a:gd name="connsiteX59" fmla="*/ 126080 w 626893"/>
                  <a:gd name="connsiteY59" fmla="*/ 823658 h 949942"/>
                  <a:gd name="connsiteX60" fmla="*/ 100864 w 626893"/>
                  <a:gd name="connsiteY60" fmla="*/ 848914 h 949942"/>
                  <a:gd name="connsiteX61" fmla="*/ 94560 w 626893"/>
                  <a:gd name="connsiteY61" fmla="*/ 861542 h 949942"/>
                  <a:gd name="connsiteX62" fmla="*/ 88256 w 626893"/>
                  <a:gd name="connsiteY62" fmla="*/ 867858 h 949942"/>
                  <a:gd name="connsiteX63" fmla="*/ 69344 w 626893"/>
                  <a:gd name="connsiteY63" fmla="*/ 886800 h 949942"/>
                  <a:gd name="connsiteX64" fmla="*/ 63040 w 626893"/>
                  <a:gd name="connsiteY64" fmla="*/ 899428 h 949942"/>
                  <a:gd name="connsiteX65" fmla="*/ 63040 w 626893"/>
                  <a:gd name="connsiteY65" fmla="*/ 905742 h 949942"/>
                  <a:gd name="connsiteX66" fmla="*/ 56736 w 626893"/>
                  <a:gd name="connsiteY66" fmla="*/ 912056 h 949942"/>
                  <a:gd name="connsiteX67" fmla="*/ 50432 w 626893"/>
                  <a:gd name="connsiteY67" fmla="*/ 912056 h 949942"/>
                  <a:gd name="connsiteX68" fmla="*/ 50432 w 626893"/>
                  <a:gd name="connsiteY68" fmla="*/ 918372 h 949942"/>
                  <a:gd name="connsiteX69" fmla="*/ 50432 w 626893"/>
                  <a:gd name="connsiteY69" fmla="*/ 931000 h 949942"/>
                  <a:gd name="connsiteX70" fmla="*/ 37824 w 626893"/>
                  <a:gd name="connsiteY70" fmla="*/ 949942 h 949942"/>
                  <a:gd name="connsiteX71" fmla="*/ 25216 w 626893"/>
                  <a:gd name="connsiteY71" fmla="*/ 918372 h 949942"/>
                  <a:gd name="connsiteX72" fmla="*/ 12608 w 626893"/>
                  <a:gd name="connsiteY72" fmla="*/ 905742 h 949942"/>
                  <a:gd name="connsiteX73" fmla="*/ 0 w 626893"/>
                  <a:gd name="connsiteY73" fmla="*/ 893114 h 949942"/>
                  <a:gd name="connsiteX74" fmla="*/ 0 w 626893"/>
                  <a:gd name="connsiteY74" fmla="*/ 861542 h 949942"/>
                  <a:gd name="connsiteX75" fmla="*/ 0 w 626893"/>
                  <a:gd name="connsiteY75" fmla="*/ 823658 h 949942"/>
                  <a:gd name="connsiteX76" fmla="*/ 0 w 626893"/>
                  <a:gd name="connsiteY76" fmla="*/ 665802 h 949942"/>
                  <a:gd name="connsiteX77" fmla="*/ 0 w 626893"/>
                  <a:gd name="connsiteY77" fmla="*/ 634230 h 949942"/>
                  <a:gd name="connsiteX78" fmla="*/ 12608 w 626893"/>
                  <a:gd name="connsiteY78" fmla="*/ 621602 h 949942"/>
                  <a:gd name="connsiteX79" fmla="*/ 25216 w 626893"/>
                  <a:gd name="connsiteY79" fmla="*/ 608974 h 949942"/>
                  <a:gd name="connsiteX80" fmla="*/ 44128 w 626893"/>
                  <a:gd name="connsiteY80" fmla="*/ 577402 h 949942"/>
                  <a:gd name="connsiteX81" fmla="*/ 56736 w 626893"/>
                  <a:gd name="connsiteY81" fmla="*/ 552146 h 949942"/>
                  <a:gd name="connsiteX82" fmla="*/ 81952 w 626893"/>
                  <a:gd name="connsiteY82" fmla="*/ 539516 h 949942"/>
                  <a:gd name="connsiteX83" fmla="*/ 113472 w 626893"/>
                  <a:gd name="connsiteY83" fmla="*/ 533202 h 949942"/>
                  <a:gd name="connsiteX84" fmla="*/ 119776 w 626893"/>
                  <a:gd name="connsiteY84" fmla="*/ 520574 h 949942"/>
                  <a:gd name="connsiteX85" fmla="*/ 126080 w 626893"/>
                  <a:gd name="connsiteY85" fmla="*/ 514260 h 949942"/>
                  <a:gd name="connsiteX86" fmla="*/ 157600 w 626893"/>
                  <a:gd name="connsiteY86" fmla="*/ 495318 h 949942"/>
                  <a:gd name="connsiteX87" fmla="*/ 170208 w 626893"/>
                  <a:gd name="connsiteY87" fmla="*/ 489002 h 949942"/>
                  <a:gd name="connsiteX88" fmla="*/ 182816 w 626893"/>
                  <a:gd name="connsiteY88" fmla="*/ 489002 h 949942"/>
                  <a:gd name="connsiteX89" fmla="*/ 189120 w 626893"/>
                  <a:gd name="connsiteY89" fmla="*/ 489002 h 949942"/>
                  <a:gd name="connsiteX90" fmla="*/ 239550 w 626893"/>
                  <a:gd name="connsiteY90" fmla="*/ 489002 h 949942"/>
                  <a:gd name="connsiteX91" fmla="*/ 252158 w 626893"/>
                  <a:gd name="connsiteY91" fmla="*/ 482688 h 949942"/>
                  <a:gd name="connsiteX92" fmla="*/ 264766 w 626893"/>
                  <a:gd name="connsiteY92" fmla="*/ 463746 h 949942"/>
                  <a:gd name="connsiteX93" fmla="*/ 296286 w 626893"/>
                  <a:gd name="connsiteY93" fmla="*/ 419546 h 949942"/>
                  <a:gd name="connsiteX94" fmla="*/ 356962 w 626893"/>
                  <a:gd name="connsiteY94" fmla="*/ 346932 h 949942"/>
                  <a:gd name="connsiteX95" fmla="*/ 416839 w 626893"/>
                  <a:gd name="connsiteY95" fmla="*/ 280454 h 949942"/>
                  <a:gd name="connsiteX96" fmla="*/ 379822 w 626893"/>
                  <a:gd name="connsiteY96" fmla="*/ 280454 h 949942"/>
                  <a:gd name="connsiteX97" fmla="*/ 348302 w 626893"/>
                  <a:gd name="connsiteY97" fmla="*/ 280454 h 949942"/>
                  <a:gd name="connsiteX98" fmla="*/ 278958 w 626893"/>
                  <a:gd name="connsiteY98" fmla="*/ 255198 h 949942"/>
                  <a:gd name="connsiteX99" fmla="*/ 209616 w 626893"/>
                  <a:gd name="connsiteY99" fmla="*/ 223626 h 949942"/>
                  <a:gd name="connsiteX100" fmla="*/ 178096 w 626893"/>
                  <a:gd name="connsiteY100" fmla="*/ 217312 h 949942"/>
                  <a:gd name="connsiteX101" fmla="*/ 152880 w 626893"/>
                  <a:gd name="connsiteY101" fmla="*/ 192056 h 949942"/>
                  <a:gd name="connsiteX102" fmla="*/ 140272 w 626893"/>
                  <a:gd name="connsiteY102" fmla="*/ 179426 h 949942"/>
                  <a:gd name="connsiteX103" fmla="*/ 127664 w 626893"/>
                  <a:gd name="connsiteY103" fmla="*/ 160484 h 949942"/>
                  <a:gd name="connsiteX104" fmla="*/ 121360 w 626893"/>
                  <a:gd name="connsiteY104" fmla="*/ 154170 h 949942"/>
                  <a:gd name="connsiteX105" fmla="*/ 115056 w 626893"/>
                  <a:gd name="connsiteY105" fmla="*/ 147856 h 949942"/>
                  <a:gd name="connsiteX106" fmla="*/ 108752 w 626893"/>
                  <a:gd name="connsiteY106" fmla="*/ 135228 h 949942"/>
                  <a:gd name="connsiteX107" fmla="*/ 102448 w 626893"/>
                  <a:gd name="connsiteY107" fmla="*/ 128914 h 949942"/>
                  <a:gd name="connsiteX108" fmla="*/ 96144 w 626893"/>
                  <a:gd name="connsiteY108" fmla="*/ 116284 h 949942"/>
                  <a:gd name="connsiteX109" fmla="*/ 89840 w 626893"/>
                  <a:gd name="connsiteY109" fmla="*/ 103656 h 949942"/>
                  <a:gd name="connsiteX110" fmla="*/ 96144 w 626893"/>
                  <a:gd name="connsiteY110" fmla="*/ 97342 h 949942"/>
                  <a:gd name="connsiteX111" fmla="*/ 96144 w 626893"/>
                  <a:gd name="connsiteY111" fmla="*/ 84714 h 949942"/>
                  <a:gd name="connsiteX112" fmla="*/ 102448 w 626893"/>
                  <a:gd name="connsiteY112" fmla="*/ 84714 h 949942"/>
                  <a:gd name="connsiteX113" fmla="*/ 102448 w 626893"/>
                  <a:gd name="connsiteY113" fmla="*/ 78400 h 949942"/>
                  <a:gd name="connsiteX114" fmla="*/ 108752 w 626893"/>
                  <a:gd name="connsiteY114" fmla="*/ 65770 h 949942"/>
                  <a:gd name="connsiteX115" fmla="*/ 121360 w 626893"/>
                  <a:gd name="connsiteY115" fmla="*/ 46828 h 949942"/>
                  <a:gd name="connsiteX116" fmla="*/ 127664 w 626893"/>
                  <a:gd name="connsiteY116" fmla="*/ 40514 h 949942"/>
                  <a:gd name="connsiteX117" fmla="*/ 133968 w 626893"/>
                  <a:gd name="connsiteY117" fmla="*/ 46828 h 949942"/>
                  <a:gd name="connsiteX118" fmla="*/ 140272 w 626893"/>
                  <a:gd name="connsiteY118" fmla="*/ 46828 h 949942"/>
                  <a:gd name="connsiteX119" fmla="*/ 140272 w 626893"/>
                  <a:gd name="connsiteY119" fmla="*/ 59456 h 949942"/>
                  <a:gd name="connsiteX120" fmla="*/ 146576 w 626893"/>
                  <a:gd name="connsiteY120" fmla="*/ 65770 h 949942"/>
                  <a:gd name="connsiteX121" fmla="*/ 159184 w 626893"/>
                  <a:gd name="connsiteY121" fmla="*/ 91028 h 949942"/>
                  <a:gd name="connsiteX122" fmla="*/ 184400 w 626893"/>
                  <a:gd name="connsiteY122" fmla="*/ 109970 h 949942"/>
                  <a:gd name="connsiteX123" fmla="*/ 209616 w 626893"/>
                  <a:gd name="connsiteY123" fmla="*/ 116284 h 949942"/>
                  <a:gd name="connsiteX124" fmla="*/ 234830 w 626893"/>
                  <a:gd name="connsiteY124" fmla="*/ 109970 h 949942"/>
                  <a:gd name="connsiteX125" fmla="*/ 241134 w 626893"/>
                  <a:gd name="connsiteY125" fmla="*/ 103656 h 949942"/>
                  <a:gd name="connsiteX126" fmla="*/ 253742 w 626893"/>
                  <a:gd name="connsiteY126" fmla="*/ 97342 h 949942"/>
                  <a:gd name="connsiteX127" fmla="*/ 272654 w 626893"/>
                  <a:gd name="connsiteY127" fmla="*/ 84714 h 949942"/>
                  <a:gd name="connsiteX128" fmla="*/ 278958 w 626893"/>
                  <a:gd name="connsiteY128" fmla="*/ 84714 h 949942"/>
                  <a:gd name="connsiteX129" fmla="*/ 285262 w 626893"/>
                  <a:gd name="connsiteY129" fmla="*/ 84714 h 949942"/>
                  <a:gd name="connsiteX130" fmla="*/ 297870 w 626893"/>
                  <a:gd name="connsiteY130" fmla="*/ 91028 h 949942"/>
                  <a:gd name="connsiteX131" fmla="*/ 304174 w 626893"/>
                  <a:gd name="connsiteY131" fmla="*/ 91028 h 949942"/>
                  <a:gd name="connsiteX132" fmla="*/ 316782 w 626893"/>
                  <a:gd name="connsiteY132" fmla="*/ 97342 h 949942"/>
                  <a:gd name="connsiteX133" fmla="*/ 329390 w 626893"/>
                  <a:gd name="connsiteY133" fmla="*/ 91028 h 949942"/>
                  <a:gd name="connsiteX134" fmla="*/ 348302 w 626893"/>
                  <a:gd name="connsiteY134" fmla="*/ 78400 h 949942"/>
                  <a:gd name="connsiteX135" fmla="*/ 373518 w 626893"/>
                  <a:gd name="connsiteY135" fmla="*/ 65770 h 949942"/>
                  <a:gd name="connsiteX136" fmla="*/ 392430 w 626893"/>
                  <a:gd name="connsiteY136" fmla="*/ 65770 h 949942"/>
                  <a:gd name="connsiteX137" fmla="*/ 405038 w 626893"/>
                  <a:gd name="connsiteY137" fmla="*/ 65770 h 949942"/>
                  <a:gd name="connsiteX138" fmla="*/ 417646 w 626893"/>
                  <a:gd name="connsiteY138" fmla="*/ 65770 h 949942"/>
                  <a:gd name="connsiteX139" fmla="*/ 430254 w 626893"/>
                  <a:gd name="connsiteY139" fmla="*/ 59456 h 949942"/>
                  <a:gd name="connsiteX140" fmla="*/ 436558 w 626893"/>
                  <a:gd name="connsiteY140" fmla="*/ 53142 h 949942"/>
                  <a:gd name="connsiteX141" fmla="*/ 455470 w 626893"/>
                  <a:gd name="connsiteY141" fmla="*/ 53142 h 949942"/>
                  <a:gd name="connsiteX142" fmla="*/ 468078 w 626893"/>
                  <a:gd name="connsiteY142" fmla="*/ 59456 h 949942"/>
                  <a:gd name="connsiteX143" fmla="*/ 469126 w 626893"/>
                  <a:gd name="connsiteY143" fmla="*/ 59106 h 949942"/>
                  <a:gd name="connsiteX144" fmla="*/ 469002 w 626893"/>
                  <a:gd name="connsiteY144" fmla="*/ 51420 h 949942"/>
                  <a:gd name="connsiteX145" fmla="*/ 472798 w 626893"/>
                  <a:gd name="connsiteY145" fmla="*/ 53320 h 949942"/>
                  <a:gd name="connsiteX146" fmla="*/ 491710 w 626893"/>
                  <a:gd name="connsiteY146" fmla="*/ 47006 h 949942"/>
                  <a:gd name="connsiteX147" fmla="*/ 504318 w 626893"/>
                  <a:gd name="connsiteY147" fmla="*/ 47006 h 949942"/>
                  <a:gd name="connsiteX148" fmla="*/ 510622 w 626893"/>
                  <a:gd name="connsiteY148" fmla="*/ 40692 h 949942"/>
                  <a:gd name="connsiteX149" fmla="*/ 529534 w 626893"/>
                  <a:gd name="connsiteY149" fmla="*/ 34378 h 949942"/>
                  <a:gd name="connsiteX150" fmla="*/ 542142 w 626893"/>
                  <a:gd name="connsiteY150" fmla="*/ 34378 h 949942"/>
                  <a:gd name="connsiteX151" fmla="*/ 548444 w 626893"/>
                  <a:gd name="connsiteY151" fmla="*/ 28064 h 949942"/>
                  <a:gd name="connsiteX152" fmla="*/ 567356 w 626893"/>
                  <a:gd name="connsiteY152" fmla="*/ 21750 h 949942"/>
                  <a:gd name="connsiteX153" fmla="*/ 573660 w 626893"/>
                  <a:gd name="connsiteY153" fmla="*/ 2806 h 949942"/>
                  <a:gd name="connsiteX154" fmla="*/ 582328 w 626893"/>
                  <a:gd name="connsiteY154" fmla="*/ 438 h 94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6893" h="949942">
                    <a:moveTo>
                      <a:pt x="418990" y="274318"/>
                    </a:moveTo>
                    <a:lnTo>
                      <a:pt x="418516" y="275472"/>
                    </a:lnTo>
                    <a:lnTo>
                      <a:pt x="421327" y="275472"/>
                    </a:lnTo>
                    <a:lnTo>
                      <a:pt x="422366" y="274318"/>
                    </a:lnTo>
                    <a:close/>
                    <a:moveTo>
                      <a:pt x="582328" y="438"/>
                    </a:moveTo>
                    <a:cubicBezTo>
                      <a:pt x="584692" y="-351"/>
                      <a:pt x="586268" y="-351"/>
                      <a:pt x="586268" y="2806"/>
                    </a:cubicBezTo>
                    <a:cubicBezTo>
                      <a:pt x="592572" y="2806"/>
                      <a:pt x="598876" y="9120"/>
                      <a:pt x="605180" y="9120"/>
                    </a:cubicBezTo>
                    <a:cubicBezTo>
                      <a:pt x="611484" y="9120"/>
                      <a:pt x="617788" y="9120"/>
                      <a:pt x="617788" y="15434"/>
                    </a:cubicBezTo>
                    <a:cubicBezTo>
                      <a:pt x="611484" y="15434"/>
                      <a:pt x="611484" y="21750"/>
                      <a:pt x="611484" y="21750"/>
                    </a:cubicBezTo>
                    <a:cubicBezTo>
                      <a:pt x="611484" y="28064"/>
                      <a:pt x="611484" y="28064"/>
                      <a:pt x="605180" y="28064"/>
                    </a:cubicBezTo>
                    <a:cubicBezTo>
                      <a:pt x="605180" y="34378"/>
                      <a:pt x="605180" y="40692"/>
                      <a:pt x="605180" y="47006"/>
                    </a:cubicBezTo>
                    <a:cubicBezTo>
                      <a:pt x="605180" y="47006"/>
                      <a:pt x="605180" y="53320"/>
                      <a:pt x="605180" y="53320"/>
                    </a:cubicBezTo>
                    <a:cubicBezTo>
                      <a:pt x="605180" y="59634"/>
                      <a:pt x="611484" y="59634"/>
                      <a:pt x="611484" y="59634"/>
                    </a:cubicBezTo>
                    <a:cubicBezTo>
                      <a:pt x="611484" y="65948"/>
                      <a:pt x="605180" y="65948"/>
                      <a:pt x="605180" y="72264"/>
                    </a:cubicBezTo>
                    <a:cubicBezTo>
                      <a:pt x="605180" y="72264"/>
                      <a:pt x="611484" y="78578"/>
                      <a:pt x="611484" y="84892"/>
                    </a:cubicBezTo>
                    <a:cubicBezTo>
                      <a:pt x="611484" y="84892"/>
                      <a:pt x="611484" y="91206"/>
                      <a:pt x="611484" y="91206"/>
                    </a:cubicBezTo>
                    <a:cubicBezTo>
                      <a:pt x="611484" y="97520"/>
                      <a:pt x="611484" y="97520"/>
                      <a:pt x="611484" y="97520"/>
                    </a:cubicBezTo>
                    <a:cubicBezTo>
                      <a:pt x="605180" y="97520"/>
                      <a:pt x="611484" y="103834"/>
                      <a:pt x="605180" y="103834"/>
                    </a:cubicBezTo>
                    <a:cubicBezTo>
                      <a:pt x="605180" y="103834"/>
                      <a:pt x="598876" y="110148"/>
                      <a:pt x="605180" y="110148"/>
                    </a:cubicBezTo>
                    <a:cubicBezTo>
                      <a:pt x="605180" y="110148"/>
                      <a:pt x="611484" y="110148"/>
                      <a:pt x="617788" y="103834"/>
                    </a:cubicBezTo>
                    <a:cubicBezTo>
                      <a:pt x="611484" y="103834"/>
                      <a:pt x="611484" y="103834"/>
                      <a:pt x="611484" y="97520"/>
                    </a:cubicBezTo>
                    <a:cubicBezTo>
                      <a:pt x="617788" y="103834"/>
                      <a:pt x="617788" y="103834"/>
                      <a:pt x="624092" y="103834"/>
                    </a:cubicBezTo>
                    <a:cubicBezTo>
                      <a:pt x="624092" y="103834"/>
                      <a:pt x="630396" y="103834"/>
                      <a:pt x="624092" y="110148"/>
                    </a:cubicBezTo>
                    <a:cubicBezTo>
                      <a:pt x="624092" y="110148"/>
                      <a:pt x="624092" y="110148"/>
                      <a:pt x="617788" y="110148"/>
                    </a:cubicBezTo>
                    <a:cubicBezTo>
                      <a:pt x="617788" y="110148"/>
                      <a:pt x="611484" y="110148"/>
                      <a:pt x="611484" y="110148"/>
                    </a:cubicBezTo>
                    <a:cubicBezTo>
                      <a:pt x="598876" y="110148"/>
                      <a:pt x="592572" y="110148"/>
                      <a:pt x="598876" y="122778"/>
                    </a:cubicBezTo>
                    <a:cubicBezTo>
                      <a:pt x="598876" y="129092"/>
                      <a:pt x="598876" y="129092"/>
                      <a:pt x="598876" y="135406"/>
                    </a:cubicBezTo>
                    <a:cubicBezTo>
                      <a:pt x="598876" y="141720"/>
                      <a:pt x="592572" y="148034"/>
                      <a:pt x="592572" y="148034"/>
                    </a:cubicBezTo>
                    <a:cubicBezTo>
                      <a:pt x="592572" y="154348"/>
                      <a:pt x="592572" y="160662"/>
                      <a:pt x="592572" y="166976"/>
                    </a:cubicBezTo>
                    <a:cubicBezTo>
                      <a:pt x="592572" y="173290"/>
                      <a:pt x="592572" y="173290"/>
                      <a:pt x="592572" y="179606"/>
                    </a:cubicBezTo>
                    <a:cubicBezTo>
                      <a:pt x="592572" y="185920"/>
                      <a:pt x="586268" y="185920"/>
                      <a:pt x="586268" y="192234"/>
                    </a:cubicBezTo>
                    <a:cubicBezTo>
                      <a:pt x="579964" y="192234"/>
                      <a:pt x="586268" y="198548"/>
                      <a:pt x="579964" y="204862"/>
                    </a:cubicBezTo>
                    <a:cubicBezTo>
                      <a:pt x="579964" y="204862"/>
                      <a:pt x="573660" y="204862"/>
                      <a:pt x="573660" y="211176"/>
                    </a:cubicBezTo>
                    <a:cubicBezTo>
                      <a:pt x="573660" y="211176"/>
                      <a:pt x="567356" y="217490"/>
                      <a:pt x="567356" y="223804"/>
                    </a:cubicBezTo>
                    <a:cubicBezTo>
                      <a:pt x="567356" y="230120"/>
                      <a:pt x="561052" y="230120"/>
                      <a:pt x="567356" y="236434"/>
                    </a:cubicBezTo>
                    <a:cubicBezTo>
                      <a:pt x="567356" y="242748"/>
                      <a:pt x="561052" y="242748"/>
                      <a:pt x="561052" y="249062"/>
                    </a:cubicBezTo>
                    <a:cubicBezTo>
                      <a:pt x="554748" y="255376"/>
                      <a:pt x="554748" y="261690"/>
                      <a:pt x="548444" y="268004"/>
                    </a:cubicBezTo>
                    <a:cubicBezTo>
                      <a:pt x="542142" y="274318"/>
                      <a:pt x="535838" y="274318"/>
                      <a:pt x="535838" y="280632"/>
                    </a:cubicBezTo>
                    <a:cubicBezTo>
                      <a:pt x="535838" y="286948"/>
                      <a:pt x="535838" y="286948"/>
                      <a:pt x="535838" y="293262"/>
                    </a:cubicBezTo>
                    <a:cubicBezTo>
                      <a:pt x="529534" y="305890"/>
                      <a:pt x="529534" y="312204"/>
                      <a:pt x="523230" y="324832"/>
                    </a:cubicBezTo>
                    <a:cubicBezTo>
                      <a:pt x="516926" y="337462"/>
                      <a:pt x="510622" y="343776"/>
                      <a:pt x="504318" y="356404"/>
                    </a:cubicBezTo>
                    <a:cubicBezTo>
                      <a:pt x="498014" y="362718"/>
                      <a:pt x="491710" y="375346"/>
                      <a:pt x="491710" y="387976"/>
                    </a:cubicBezTo>
                    <a:cubicBezTo>
                      <a:pt x="491710" y="394290"/>
                      <a:pt x="491710" y="394290"/>
                      <a:pt x="491710" y="400604"/>
                    </a:cubicBezTo>
                    <a:cubicBezTo>
                      <a:pt x="491710" y="406918"/>
                      <a:pt x="485406" y="413232"/>
                      <a:pt x="485406" y="419546"/>
                    </a:cubicBezTo>
                    <a:cubicBezTo>
                      <a:pt x="472798" y="438488"/>
                      <a:pt x="460190" y="457432"/>
                      <a:pt x="447582" y="482688"/>
                    </a:cubicBezTo>
                    <a:cubicBezTo>
                      <a:pt x="441278" y="489002"/>
                      <a:pt x="434974" y="501632"/>
                      <a:pt x="428670" y="514260"/>
                    </a:cubicBezTo>
                    <a:cubicBezTo>
                      <a:pt x="422366" y="520574"/>
                      <a:pt x="416062" y="533202"/>
                      <a:pt x="409758" y="539516"/>
                    </a:cubicBezTo>
                    <a:cubicBezTo>
                      <a:pt x="397150" y="558460"/>
                      <a:pt x="384542" y="577402"/>
                      <a:pt x="365630" y="596344"/>
                    </a:cubicBezTo>
                    <a:cubicBezTo>
                      <a:pt x="359326" y="602660"/>
                      <a:pt x="353022" y="608974"/>
                      <a:pt x="346718" y="621602"/>
                    </a:cubicBezTo>
                    <a:cubicBezTo>
                      <a:pt x="340414" y="627916"/>
                      <a:pt x="327806" y="640544"/>
                      <a:pt x="321502" y="646858"/>
                    </a:cubicBezTo>
                    <a:cubicBezTo>
                      <a:pt x="315198" y="653174"/>
                      <a:pt x="308894" y="665802"/>
                      <a:pt x="296286" y="672116"/>
                    </a:cubicBezTo>
                    <a:cubicBezTo>
                      <a:pt x="289982" y="678430"/>
                      <a:pt x="277374" y="684744"/>
                      <a:pt x="271070" y="691058"/>
                    </a:cubicBezTo>
                    <a:cubicBezTo>
                      <a:pt x="258462" y="697372"/>
                      <a:pt x="252158" y="697372"/>
                      <a:pt x="239550" y="703686"/>
                    </a:cubicBezTo>
                    <a:cubicBezTo>
                      <a:pt x="233248" y="710002"/>
                      <a:pt x="220640" y="722630"/>
                      <a:pt x="214336" y="728944"/>
                    </a:cubicBezTo>
                    <a:cubicBezTo>
                      <a:pt x="208032" y="735258"/>
                      <a:pt x="201728" y="741572"/>
                      <a:pt x="195424" y="747886"/>
                    </a:cubicBezTo>
                    <a:cubicBezTo>
                      <a:pt x="189120" y="754200"/>
                      <a:pt x="189120" y="754200"/>
                      <a:pt x="182816" y="760516"/>
                    </a:cubicBezTo>
                    <a:cubicBezTo>
                      <a:pt x="176512" y="760516"/>
                      <a:pt x="176512" y="766830"/>
                      <a:pt x="170208" y="766830"/>
                    </a:cubicBezTo>
                    <a:cubicBezTo>
                      <a:pt x="170208" y="773144"/>
                      <a:pt x="163904" y="779458"/>
                      <a:pt x="157600" y="779458"/>
                    </a:cubicBezTo>
                    <a:cubicBezTo>
                      <a:pt x="157600" y="785772"/>
                      <a:pt x="151296" y="792086"/>
                      <a:pt x="151296" y="792086"/>
                    </a:cubicBezTo>
                    <a:cubicBezTo>
                      <a:pt x="138688" y="804714"/>
                      <a:pt x="132384" y="811030"/>
                      <a:pt x="126080" y="823658"/>
                    </a:cubicBezTo>
                    <a:cubicBezTo>
                      <a:pt x="119776" y="829972"/>
                      <a:pt x="113472" y="842600"/>
                      <a:pt x="100864" y="848914"/>
                    </a:cubicBezTo>
                    <a:cubicBezTo>
                      <a:pt x="100864" y="855228"/>
                      <a:pt x="94560" y="855228"/>
                      <a:pt x="94560" y="861542"/>
                    </a:cubicBezTo>
                    <a:cubicBezTo>
                      <a:pt x="94560" y="861542"/>
                      <a:pt x="88256" y="867858"/>
                      <a:pt x="88256" y="867858"/>
                    </a:cubicBezTo>
                    <a:cubicBezTo>
                      <a:pt x="81952" y="880486"/>
                      <a:pt x="75648" y="886800"/>
                      <a:pt x="69344" y="886800"/>
                    </a:cubicBezTo>
                    <a:cubicBezTo>
                      <a:pt x="69344" y="893114"/>
                      <a:pt x="63040" y="899428"/>
                      <a:pt x="63040" y="899428"/>
                    </a:cubicBezTo>
                    <a:cubicBezTo>
                      <a:pt x="63040" y="899428"/>
                      <a:pt x="63040" y="905742"/>
                      <a:pt x="63040" y="905742"/>
                    </a:cubicBezTo>
                    <a:cubicBezTo>
                      <a:pt x="56736" y="905742"/>
                      <a:pt x="56736" y="912056"/>
                      <a:pt x="56736" y="912056"/>
                    </a:cubicBezTo>
                    <a:cubicBezTo>
                      <a:pt x="56736" y="918372"/>
                      <a:pt x="50432" y="912056"/>
                      <a:pt x="50432" y="912056"/>
                    </a:cubicBezTo>
                    <a:cubicBezTo>
                      <a:pt x="50432" y="918372"/>
                      <a:pt x="56736" y="918372"/>
                      <a:pt x="50432" y="918372"/>
                    </a:cubicBezTo>
                    <a:cubicBezTo>
                      <a:pt x="50432" y="924686"/>
                      <a:pt x="50432" y="924686"/>
                      <a:pt x="50432" y="931000"/>
                    </a:cubicBezTo>
                    <a:cubicBezTo>
                      <a:pt x="44128" y="937314"/>
                      <a:pt x="37824" y="943628"/>
                      <a:pt x="37824" y="949942"/>
                    </a:cubicBezTo>
                    <a:cubicBezTo>
                      <a:pt x="37824" y="937314"/>
                      <a:pt x="25216" y="931000"/>
                      <a:pt x="25216" y="918372"/>
                    </a:cubicBezTo>
                    <a:cubicBezTo>
                      <a:pt x="18912" y="918372"/>
                      <a:pt x="12608" y="912056"/>
                      <a:pt x="12608" y="905742"/>
                    </a:cubicBezTo>
                    <a:cubicBezTo>
                      <a:pt x="6304" y="899428"/>
                      <a:pt x="6304" y="899428"/>
                      <a:pt x="0" y="893114"/>
                    </a:cubicBezTo>
                    <a:cubicBezTo>
                      <a:pt x="0" y="880486"/>
                      <a:pt x="0" y="874172"/>
                      <a:pt x="0" y="861542"/>
                    </a:cubicBezTo>
                    <a:cubicBezTo>
                      <a:pt x="0" y="848914"/>
                      <a:pt x="0" y="836286"/>
                      <a:pt x="0" y="823658"/>
                    </a:cubicBezTo>
                    <a:cubicBezTo>
                      <a:pt x="0" y="773144"/>
                      <a:pt x="0" y="716316"/>
                      <a:pt x="0" y="665802"/>
                    </a:cubicBezTo>
                    <a:cubicBezTo>
                      <a:pt x="0" y="659488"/>
                      <a:pt x="0" y="646858"/>
                      <a:pt x="0" y="634230"/>
                    </a:cubicBezTo>
                    <a:cubicBezTo>
                      <a:pt x="6304" y="634230"/>
                      <a:pt x="6304" y="627916"/>
                      <a:pt x="12608" y="621602"/>
                    </a:cubicBezTo>
                    <a:cubicBezTo>
                      <a:pt x="12608" y="621602"/>
                      <a:pt x="18912" y="615288"/>
                      <a:pt x="25216" y="608974"/>
                    </a:cubicBezTo>
                    <a:cubicBezTo>
                      <a:pt x="31520" y="602660"/>
                      <a:pt x="37824" y="590030"/>
                      <a:pt x="44128" y="577402"/>
                    </a:cubicBezTo>
                    <a:cubicBezTo>
                      <a:pt x="44128" y="571088"/>
                      <a:pt x="56736" y="558460"/>
                      <a:pt x="56736" y="552146"/>
                    </a:cubicBezTo>
                    <a:cubicBezTo>
                      <a:pt x="63040" y="539516"/>
                      <a:pt x="75648" y="539516"/>
                      <a:pt x="81952" y="539516"/>
                    </a:cubicBezTo>
                    <a:cubicBezTo>
                      <a:pt x="94560" y="539516"/>
                      <a:pt x="107168" y="539516"/>
                      <a:pt x="113472" y="533202"/>
                    </a:cubicBezTo>
                    <a:cubicBezTo>
                      <a:pt x="119776" y="533202"/>
                      <a:pt x="119776" y="526888"/>
                      <a:pt x="119776" y="520574"/>
                    </a:cubicBezTo>
                    <a:cubicBezTo>
                      <a:pt x="119776" y="520574"/>
                      <a:pt x="126080" y="514260"/>
                      <a:pt x="126080" y="514260"/>
                    </a:cubicBezTo>
                    <a:cubicBezTo>
                      <a:pt x="138688" y="507946"/>
                      <a:pt x="144992" y="501632"/>
                      <a:pt x="157600" y="495318"/>
                    </a:cubicBezTo>
                    <a:cubicBezTo>
                      <a:pt x="163904" y="495318"/>
                      <a:pt x="170208" y="489002"/>
                      <a:pt x="170208" y="489002"/>
                    </a:cubicBezTo>
                    <a:cubicBezTo>
                      <a:pt x="176512" y="489002"/>
                      <a:pt x="176512" y="489002"/>
                      <a:pt x="182816" y="489002"/>
                    </a:cubicBezTo>
                    <a:cubicBezTo>
                      <a:pt x="182816" y="489002"/>
                      <a:pt x="189120" y="489002"/>
                      <a:pt x="189120" y="489002"/>
                    </a:cubicBezTo>
                    <a:cubicBezTo>
                      <a:pt x="208032" y="489002"/>
                      <a:pt x="220640" y="489002"/>
                      <a:pt x="239550" y="489002"/>
                    </a:cubicBezTo>
                    <a:cubicBezTo>
                      <a:pt x="245854" y="489002"/>
                      <a:pt x="245854" y="482688"/>
                      <a:pt x="252158" y="482688"/>
                    </a:cubicBezTo>
                    <a:cubicBezTo>
                      <a:pt x="252158" y="476374"/>
                      <a:pt x="258462" y="470060"/>
                      <a:pt x="264766" y="463746"/>
                    </a:cubicBezTo>
                    <a:cubicBezTo>
                      <a:pt x="277374" y="451118"/>
                      <a:pt x="283678" y="432174"/>
                      <a:pt x="296286" y="419546"/>
                    </a:cubicBezTo>
                    <a:cubicBezTo>
                      <a:pt x="315198" y="394289"/>
                      <a:pt x="335686" y="370611"/>
                      <a:pt x="356962" y="346932"/>
                    </a:cubicBezTo>
                    <a:lnTo>
                      <a:pt x="416839" y="280454"/>
                    </a:lnTo>
                    <a:lnTo>
                      <a:pt x="379822" y="280454"/>
                    </a:lnTo>
                    <a:cubicBezTo>
                      <a:pt x="373518" y="280454"/>
                      <a:pt x="360910" y="286768"/>
                      <a:pt x="348302" y="280454"/>
                    </a:cubicBezTo>
                    <a:cubicBezTo>
                      <a:pt x="323086" y="267826"/>
                      <a:pt x="304174" y="261512"/>
                      <a:pt x="278958" y="255198"/>
                    </a:cubicBezTo>
                    <a:cubicBezTo>
                      <a:pt x="253742" y="242570"/>
                      <a:pt x="234830" y="236256"/>
                      <a:pt x="209616" y="223626"/>
                    </a:cubicBezTo>
                    <a:cubicBezTo>
                      <a:pt x="197008" y="223626"/>
                      <a:pt x="190704" y="217312"/>
                      <a:pt x="178096" y="217312"/>
                    </a:cubicBezTo>
                    <a:cubicBezTo>
                      <a:pt x="171792" y="210998"/>
                      <a:pt x="159184" y="198370"/>
                      <a:pt x="152880" y="192056"/>
                    </a:cubicBezTo>
                    <a:cubicBezTo>
                      <a:pt x="152880" y="185742"/>
                      <a:pt x="140272" y="192056"/>
                      <a:pt x="140272" y="179426"/>
                    </a:cubicBezTo>
                    <a:cubicBezTo>
                      <a:pt x="133968" y="173112"/>
                      <a:pt x="127664" y="166798"/>
                      <a:pt x="127664" y="160484"/>
                    </a:cubicBezTo>
                    <a:cubicBezTo>
                      <a:pt x="127664" y="160484"/>
                      <a:pt x="127664" y="154170"/>
                      <a:pt x="121360" y="154170"/>
                    </a:cubicBezTo>
                    <a:cubicBezTo>
                      <a:pt x="121360" y="147856"/>
                      <a:pt x="115056" y="147856"/>
                      <a:pt x="115056" y="147856"/>
                    </a:cubicBezTo>
                    <a:cubicBezTo>
                      <a:pt x="115056" y="141542"/>
                      <a:pt x="115056" y="141542"/>
                      <a:pt x="108752" y="135228"/>
                    </a:cubicBezTo>
                    <a:cubicBezTo>
                      <a:pt x="108752" y="135228"/>
                      <a:pt x="102448" y="135228"/>
                      <a:pt x="102448" y="128914"/>
                    </a:cubicBezTo>
                    <a:cubicBezTo>
                      <a:pt x="102448" y="122598"/>
                      <a:pt x="96144" y="116284"/>
                      <a:pt x="96144" y="116284"/>
                    </a:cubicBezTo>
                    <a:cubicBezTo>
                      <a:pt x="96144" y="109970"/>
                      <a:pt x="89840" y="109970"/>
                      <a:pt x="89840" y="103656"/>
                    </a:cubicBezTo>
                    <a:cubicBezTo>
                      <a:pt x="89840" y="97342"/>
                      <a:pt x="89840" y="97342"/>
                      <a:pt x="96144" y="97342"/>
                    </a:cubicBezTo>
                    <a:cubicBezTo>
                      <a:pt x="96144" y="97342"/>
                      <a:pt x="96144" y="91028"/>
                      <a:pt x="96144" y="84714"/>
                    </a:cubicBezTo>
                    <a:cubicBezTo>
                      <a:pt x="102448" y="84714"/>
                      <a:pt x="102448" y="84714"/>
                      <a:pt x="102448" y="84714"/>
                    </a:cubicBezTo>
                    <a:cubicBezTo>
                      <a:pt x="102448" y="78400"/>
                      <a:pt x="102448" y="78400"/>
                      <a:pt x="102448" y="78400"/>
                    </a:cubicBezTo>
                    <a:cubicBezTo>
                      <a:pt x="108752" y="72084"/>
                      <a:pt x="108752" y="65770"/>
                      <a:pt x="108752" y="65770"/>
                    </a:cubicBezTo>
                    <a:cubicBezTo>
                      <a:pt x="115056" y="59456"/>
                      <a:pt x="115056" y="53142"/>
                      <a:pt x="121360" y="46828"/>
                    </a:cubicBezTo>
                    <a:cubicBezTo>
                      <a:pt x="121360" y="40514"/>
                      <a:pt x="127664" y="46828"/>
                      <a:pt x="127664" y="40514"/>
                    </a:cubicBezTo>
                    <a:cubicBezTo>
                      <a:pt x="127664" y="40514"/>
                      <a:pt x="127664" y="46828"/>
                      <a:pt x="133968" y="46828"/>
                    </a:cubicBezTo>
                    <a:cubicBezTo>
                      <a:pt x="133968" y="53142"/>
                      <a:pt x="140272" y="46828"/>
                      <a:pt x="140272" y="46828"/>
                    </a:cubicBezTo>
                    <a:cubicBezTo>
                      <a:pt x="140272" y="53142"/>
                      <a:pt x="140272" y="53142"/>
                      <a:pt x="140272" y="59456"/>
                    </a:cubicBezTo>
                    <a:cubicBezTo>
                      <a:pt x="140272" y="59456"/>
                      <a:pt x="140272" y="65770"/>
                      <a:pt x="146576" y="65770"/>
                    </a:cubicBezTo>
                    <a:cubicBezTo>
                      <a:pt x="146576" y="72084"/>
                      <a:pt x="152880" y="84714"/>
                      <a:pt x="159184" y="91028"/>
                    </a:cubicBezTo>
                    <a:cubicBezTo>
                      <a:pt x="165488" y="97342"/>
                      <a:pt x="171792" y="103656"/>
                      <a:pt x="184400" y="109970"/>
                    </a:cubicBezTo>
                    <a:cubicBezTo>
                      <a:pt x="190704" y="116284"/>
                      <a:pt x="197008" y="116284"/>
                      <a:pt x="209616" y="116284"/>
                    </a:cubicBezTo>
                    <a:cubicBezTo>
                      <a:pt x="215920" y="109970"/>
                      <a:pt x="228528" y="116284"/>
                      <a:pt x="234830" y="109970"/>
                    </a:cubicBezTo>
                    <a:cubicBezTo>
                      <a:pt x="234830" y="109970"/>
                      <a:pt x="241134" y="103656"/>
                      <a:pt x="241134" y="103656"/>
                    </a:cubicBezTo>
                    <a:cubicBezTo>
                      <a:pt x="247438" y="103656"/>
                      <a:pt x="247438" y="97342"/>
                      <a:pt x="253742" y="97342"/>
                    </a:cubicBezTo>
                    <a:cubicBezTo>
                      <a:pt x="260046" y="97342"/>
                      <a:pt x="266350" y="91028"/>
                      <a:pt x="272654" y="84714"/>
                    </a:cubicBezTo>
                    <a:cubicBezTo>
                      <a:pt x="278958" y="84714"/>
                      <a:pt x="278958" y="84714"/>
                      <a:pt x="278958" y="84714"/>
                    </a:cubicBezTo>
                    <a:cubicBezTo>
                      <a:pt x="285262" y="84714"/>
                      <a:pt x="285262" y="84714"/>
                      <a:pt x="285262" y="84714"/>
                    </a:cubicBezTo>
                    <a:cubicBezTo>
                      <a:pt x="291566" y="91028"/>
                      <a:pt x="291566" y="91028"/>
                      <a:pt x="297870" y="91028"/>
                    </a:cubicBezTo>
                    <a:cubicBezTo>
                      <a:pt x="297870" y="91028"/>
                      <a:pt x="304174" y="91028"/>
                      <a:pt x="304174" y="91028"/>
                    </a:cubicBezTo>
                    <a:cubicBezTo>
                      <a:pt x="310478" y="91028"/>
                      <a:pt x="310478" y="97342"/>
                      <a:pt x="316782" y="97342"/>
                    </a:cubicBezTo>
                    <a:cubicBezTo>
                      <a:pt x="323086" y="97342"/>
                      <a:pt x="323086" y="91028"/>
                      <a:pt x="329390" y="91028"/>
                    </a:cubicBezTo>
                    <a:cubicBezTo>
                      <a:pt x="335694" y="91028"/>
                      <a:pt x="341998" y="84714"/>
                      <a:pt x="348302" y="78400"/>
                    </a:cubicBezTo>
                    <a:cubicBezTo>
                      <a:pt x="354606" y="72084"/>
                      <a:pt x="360910" y="65770"/>
                      <a:pt x="373518" y="65770"/>
                    </a:cubicBezTo>
                    <a:cubicBezTo>
                      <a:pt x="379822" y="59456"/>
                      <a:pt x="386126" y="59456"/>
                      <a:pt x="392430" y="65770"/>
                    </a:cubicBezTo>
                    <a:cubicBezTo>
                      <a:pt x="392430" y="65770"/>
                      <a:pt x="398734" y="65770"/>
                      <a:pt x="405038" y="65770"/>
                    </a:cubicBezTo>
                    <a:cubicBezTo>
                      <a:pt x="405038" y="65770"/>
                      <a:pt x="411342" y="65770"/>
                      <a:pt x="417646" y="65770"/>
                    </a:cubicBezTo>
                    <a:cubicBezTo>
                      <a:pt x="423950" y="65770"/>
                      <a:pt x="423950" y="59456"/>
                      <a:pt x="430254" y="59456"/>
                    </a:cubicBezTo>
                    <a:cubicBezTo>
                      <a:pt x="430254" y="59456"/>
                      <a:pt x="430254" y="53142"/>
                      <a:pt x="436558" y="53142"/>
                    </a:cubicBezTo>
                    <a:cubicBezTo>
                      <a:pt x="442862" y="53142"/>
                      <a:pt x="449166" y="53142"/>
                      <a:pt x="455470" y="53142"/>
                    </a:cubicBezTo>
                    <a:cubicBezTo>
                      <a:pt x="455470" y="53142"/>
                      <a:pt x="461774" y="53142"/>
                      <a:pt x="468078" y="59456"/>
                    </a:cubicBezTo>
                    <a:lnTo>
                      <a:pt x="469126" y="59106"/>
                    </a:lnTo>
                    <a:lnTo>
                      <a:pt x="469002" y="51420"/>
                    </a:lnTo>
                    <a:lnTo>
                      <a:pt x="472798" y="53320"/>
                    </a:lnTo>
                    <a:cubicBezTo>
                      <a:pt x="479102" y="53320"/>
                      <a:pt x="485406" y="47006"/>
                      <a:pt x="491710" y="47006"/>
                    </a:cubicBezTo>
                    <a:cubicBezTo>
                      <a:pt x="498014" y="47006"/>
                      <a:pt x="498014" y="47006"/>
                      <a:pt x="504318" y="47006"/>
                    </a:cubicBezTo>
                    <a:cubicBezTo>
                      <a:pt x="504318" y="40692"/>
                      <a:pt x="510622" y="40692"/>
                      <a:pt x="510622" y="40692"/>
                    </a:cubicBezTo>
                    <a:cubicBezTo>
                      <a:pt x="516926" y="34378"/>
                      <a:pt x="523230" y="40692"/>
                      <a:pt x="529534" y="34378"/>
                    </a:cubicBezTo>
                    <a:cubicBezTo>
                      <a:pt x="535838" y="34378"/>
                      <a:pt x="535838" y="34378"/>
                      <a:pt x="542142" y="34378"/>
                    </a:cubicBezTo>
                    <a:cubicBezTo>
                      <a:pt x="542142" y="34378"/>
                      <a:pt x="548444" y="28064"/>
                      <a:pt x="548444" y="28064"/>
                    </a:cubicBezTo>
                    <a:cubicBezTo>
                      <a:pt x="554748" y="28064"/>
                      <a:pt x="561052" y="21750"/>
                      <a:pt x="567356" y="21750"/>
                    </a:cubicBezTo>
                    <a:cubicBezTo>
                      <a:pt x="573660" y="15434"/>
                      <a:pt x="567356" y="2806"/>
                      <a:pt x="573660" y="2806"/>
                    </a:cubicBezTo>
                    <a:cubicBezTo>
                      <a:pt x="576812" y="2806"/>
                      <a:pt x="579964" y="1227"/>
                      <a:pt x="582328" y="43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0" name="Solomon Islands">
                <a:extLst>
                  <a:ext uri="{FF2B5EF4-FFF2-40B4-BE49-F238E27FC236}">
                    <a16:creationId xmlns:a16="http://schemas.microsoft.com/office/drawing/2014/main" id="{C7F566A7-04F9-2F32-DE43-CA708DA5C07D}"/>
                  </a:ext>
                </a:extLst>
              </p:cNvPr>
              <p:cNvSpPr>
                <a:spLocks noEditPoints="1"/>
              </p:cNvSpPr>
              <p:nvPr/>
            </p:nvSpPr>
            <p:spPr bwMode="auto">
              <a:xfrm>
                <a:off x="10930500" y="5070725"/>
                <a:ext cx="224695" cy="168300"/>
              </a:xfrm>
              <a:custGeom>
                <a:avLst/>
                <a:gdLst/>
                <a:ahLst/>
                <a:cxnLst>
                  <a:cxn ang="0">
                    <a:pos x="16" y="41"/>
                  </a:cxn>
                  <a:cxn ang="0">
                    <a:pos x="69" y="42"/>
                  </a:cxn>
                  <a:cxn ang="0">
                    <a:pos x="40" y="40"/>
                  </a:cxn>
                  <a:cxn ang="0">
                    <a:pos x="31" y="34"/>
                  </a:cxn>
                  <a:cxn ang="0">
                    <a:pos x="31" y="37"/>
                  </a:cxn>
                  <a:cxn ang="0">
                    <a:pos x="32" y="38"/>
                  </a:cxn>
                  <a:cxn ang="0">
                    <a:pos x="40" y="43"/>
                  </a:cxn>
                  <a:cxn ang="0">
                    <a:pos x="19" y="38"/>
                  </a:cxn>
                  <a:cxn ang="0">
                    <a:pos x="19" y="41"/>
                  </a:cxn>
                  <a:cxn ang="0">
                    <a:pos x="21" y="45"/>
                  </a:cxn>
                  <a:cxn ang="0">
                    <a:pos x="17" y="46"/>
                  </a:cxn>
                  <a:cxn ang="0">
                    <a:pos x="40" y="51"/>
                  </a:cxn>
                  <a:cxn ang="0">
                    <a:pos x="16" y="31"/>
                  </a:cxn>
                  <a:cxn ang="0">
                    <a:pos x="19" y="31"/>
                  </a:cxn>
                  <a:cxn ang="0">
                    <a:pos x="15" y="26"/>
                  </a:cxn>
                  <a:cxn ang="0">
                    <a:pos x="13" y="28"/>
                  </a:cxn>
                  <a:cxn ang="0">
                    <a:pos x="37" y="74"/>
                  </a:cxn>
                  <a:cxn ang="0">
                    <a:pos x="54" y="51"/>
                  </a:cxn>
                  <a:cxn ang="0">
                    <a:pos x="53" y="49"/>
                  </a:cxn>
                  <a:cxn ang="0">
                    <a:pos x="52" y="45"/>
                  </a:cxn>
                  <a:cxn ang="0">
                    <a:pos x="48" y="42"/>
                  </a:cxn>
                  <a:cxn ang="0">
                    <a:pos x="50" y="49"/>
                  </a:cxn>
                  <a:cxn ang="0">
                    <a:pos x="52" y="53"/>
                  </a:cxn>
                  <a:cxn ang="0">
                    <a:pos x="61" y="66"/>
                  </a:cxn>
                  <a:cxn ang="0">
                    <a:pos x="57" y="64"/>
                  </a:cxn>
                  <a:cxn ang="0">
                    <a:pos x="55" y="66"/>
                  </a:cxn>
                  <a:cxn ang="0">
                    <a:pos x="60" y="69"/>
                  </a:cxn>
                  <a:cxn ang="0">
                    <a:pos x="43" y="50"/>
                  </a:cxn>
                  <a:cxn ang="0">
                    <a:pos x="33" y="49"/>
                  </a:cxn>
                  <a:cxn ang="0">
                    <a:pos x="55" y="57"/>
                  </a:cxn>
                  <a:cxn ang="0">
                    <a:pos x="6" y="25"/>
                  </a:cxn>
                  <a:cxn ang="0">
                    <a:pos x="22" y="32"/>
                  </a:cxn>
                  <a:cxn ang="0">
                    <a:pos x="10" y="37"/>
                  </a:cxn>
                  <a:cxn ang="0">
                    <a:pos x="11" y="35"/>
                  </a:cxn>
                  <a:cxn ang="0">
                    <a:pos x="23" y="44"/>
                  </a:cxn>
                  <a:cxn ang="0">
                    <a:pos x="24" y="46"/>
                  </a:cxn>
                  <a:cxn ang="0">
                    <a:pos x="60" y="59"/>
                  </a:cxn>
                  <a:cxn ang="0">
                    <a:pos x="48" y="57"/>
                  </a:cxn>
                  <a:cxn ang="0">
                    <a:pos x="43" y="54"/>
                  </a:cxn>
                  <a:cxn ang="0">
                    <a:pos x="38" y="56"/>
                  </a:cxn>
                  <a:cxn ang="0">
                    <a:pos x="43" y="58"/>
                  </a:cxn>
                  <a:cxn ang="0">
                    <a:pos x="111" y="60"/>
                  </a:cxn>
                  <a:cxn ang="0">
                    <a:pos x="39" y="44"/>
                  </a:cxn>
                  <a:cxn ang="0">
                    <a:pos x="15" y="40"/>
                  </a:cxn>
                  <a:cxn ang="0">
                    <a:pos x="27" y="34"/>
                  </a:cxn>
                  <a:cxn ang="0">
                    <a:pos x="3" y="27"/>
                  </a:cxn>
                  <a:cxn ang="0">
                    <a:pos x="43" y="78"/>
                  </a:cxn>
                  <a:cxn ang="0">
                    <a:pos x="42" y="79"/>
                  </a:cxn>
                  <a:cxn ang="0">
                    <a:pos x="25" y="47"/>
                  </a:cxn>
                  <a:cxn ang="0">
                    <a:pos x="45" y="51"/>
                  </a:cxn>
                  <a:cxn ang="0">
                    <a:pos x="44" y="51"/>
                  </a:cxn>
                  <a:cxn ang="0">
                    <a:pos x="40" y="10"/>
                  </a:cxn>
                  <a:cxn ang="0">
                    <a:pos x="42" y="11"/>
                  </a:cxn>
                </a:cxnLst>
                <a:rect l="0" t="0" r="r" b="b"/>
                <a:pathLst>
                  <a:path w="111" h="80">
                    <a:moveTo>
                      <a:pt x="19" y="46"/>
                    </a:moveTo>
                    <a:cubicBezTo>
                      <a:pt x="19" y="46"/>
                      <a:pt x="20" y="47"/>
                      <a:pt x="19" y="47"/>
                    </a:cubicBezTo>
                    <a:cubicBezTo>
                      <a:pt x="19" y="47"/>
                      <a:pt x="17" y="46"/>
                      <a:pt x="18" y="46"/>
                    </a:cubicBezTo>
                    <a:cubicBezTo>
                      <a:pt x="18" y="46"/>
                      <a:pt x="19" y="46"/>
                      <a:pt x="19" y="46"/>
                    </a:cubicBezTo>
                    <a:close/>
                    <a:moveTo>
                      <a:pt x="16" y="41"/>
                    </a:moveTo>
                    <a:cubicBezTo>
                      <a:pt x="16" y="40"/>
                      <a:pt x="16" y="40"/>
                      <a:pt x="15" y="40"/>
                    </a:cubicBezTo>
                    <a:cubicBezTo>
                      <a:pt x="15" y="40"/>
                      <a:pt x="15" y="41"/>
                      <a:pt x="16" y="41"/>
                    </a:cubicBezTo>
                    <a:close/>
                    <a:moveTo>
                      <a:pt x="69" y="42"/>
                    </a:moveTo>
                    <a:cubicBezTo>
                      <a:pt x="69" y="42"/>
                      <a:pt x="69" y="42"/>
                      <a:pt x="69" y="42"/>
                    </a:cubicBezTo>
                    <a:cubicBezTo>
                      <a:pt x="69" y="42"/>
                      <a:pt x="69" y="42"/>
                      <a:pt x="69" y="42"/>
                    </a:cubicBezTo>
                    <a:close/>
                    <a:moveTo>
                      <a:pt x="40" y="43"/>
                    </a:moveTo>
                    <a:cubicBezTo>
                      <a:pt x="40" y="43"/>
                      <a:pt x="41" y="45"/>
                      <a:pt x="41" y="44"/>
                    </a:cubicBezTo>
                    <a:cubicBezTo>
                      <a:pt x="42" y="44"/>
                      <a:pt x="40" y="43"/>
                      <a:pt x="41" y="42"/>
                    </a:cubicBezTo>
                    <a:cubicBezTo>
                      <a:pt x="41" y="42"/>
                      <a:pt x="41" y="42"/>
                      <a:pt x="41" y="42"/>
                    </a:cubicBezTo>
                    <a:cubicBezTo>
                      <a:pt x="41" y="41"/>
                      <a:pt x="40" y="41"/>
                      <a:pt x="40" y="40"/>
                    </a:cubicBezTo>
                    <a:cubicBezTo>
                      <a:pt x="39" y="40"/>
                      <a:pt x="38" y="38"/>
                      <a:pt x="37" y="38"/>
                    </a:cubicBezTo>
                    <a:cubicBezTo>
                      <a:pt x="36" y="38"/>
                      <a:pt x="36" y="37"/>
                      <a:pt x="35" y="37"/>
                    </a:cubicBezTo>
                    <a:cubicBezTo>
                      <a:pt x="35" y="37"/>
                      <a:pt x="35" y="37"/>
                      <a:pt x="34" y="37"/>
                    </a:cubicBezTo>
                    <a:cubicBezTo>
                      <a:pt x="34" y="36"/>
                      <a:pt x="33" y="36"/>
                      <a:pt x="33" y="36"/>
                    </a:cubicBezTo>
                    <a:cubicBezTo>
                      <a:pt x="32" y="35"/>
                      <a:pt x="32" y="34"/>
                      <a:pt x="31" y="34"/>
                    </a:cubicBezTo>
                    <a:cubicBezTo>
                      <a:pt x="31" y="33"/>
                      <a:pt x="30" y="34"/>
                      <a:pt x="30" y="34"/>
                    </a:cubicBezTo>
                    <a:cubicBezTo>
                      <a:pt x="29" y="33"/>
                      <a:pt x="28" y="33"/>
                      <a:pt x="29" y="34"/>
                    </a:cubicBezTo>
                    <a:cubicBezTo>
                      <a:pt x="29" y="34"/>
                      <a:pt x="30" y="34"/>
                      <a:pt x="30" y="35"/>
                    </a:cubicBezTo>
                    <a:cubicBezTo>
                      <a:pt x="30" y="35"/>
                      <a:pt x="30" y="36"/>
                      <a:pt x="30" y="36"/>
                    </a:cubicBezTo>
                    <a:cubicBezTo>
                      <a:pt x="30" y="36"/>
                      <a:pt x="30" y="36"/>
                      <a:pt x="31" y="37"/>
                    </a:cubicBezTo>
                    <a:cubicBezTo>
                      <a:pt x="31" y="37"/>
                      <a:pt x="31" y="37"/>
                      <a:pt x="31" y="37"/>
                    </a:cubicBezTo>
                    <a:cubicBezTo>
                      <a:pt x="31" y="37"/>
                      <a:pt x="31" y="37"/>
                      <a:pt x="31" y="37"/>
                    </a:cubicBezTo>
                    <a:cubicBezTo>
                      <a:pt x="31" y="37"/>
                      <a:pt x="31" y="37"/>
                      <a:pt x="32" y="37"/>
                    </a:cubicBezTo>
                    <a:cubicBezTo>
                      <a:pt x="32" y="37"/>
                      <a:pt x="32" y="37"/>
                      <a:pt x="32" y="37"/>
                    </a:cubicBezTo>
                    <a:cubicBezTo>
                      <a:pt x="32" y="38"/>
                      <a:pt x="32" y="38"/>
                      <a:pt x="32" y="38"/>
                    </a:cubicBezTo>
                    <a:cubicBezTo>
                      <a:pt x="32" y="38"/>
                      <a:pt x="33" y="39"/>
                      <a:pt x="33" y="39"/>
                    </a:cubicBezTo>
                    <a:cubicBezTo>
                      <a:pt x="34" y="39"/>
                      <a:pt x="34" y="39"/>
                      <a:pt x="34" y="39"/>
                    </a:cubicBezTo>
                    <a:cubicBezTo>
                      <a:pt x="35" y="40"/>
                      <a:pt x="36" y="40"/>
                      <a:pt x="36" y="41"/>
                    </a:cubicBezTo>
                    <a:cubicBezTo>
                      <a:pt x="37" y="41"/>
                      <a:pt x="38" y="42"/>
                      <a:pt x="38" y="42"/>
                    </a:cubicBezTo>
                    <a:cubicBezTo>
                      <a:pt x="39" y="42"/>
                      <a:pt x="40" y="43"/>
                      <a:pt x="40" y="43"/>
                    </a:cubicBezTo>
                    <a:close/>
                    <a:moveTo>
                      <a:pt x="22" y="44"/>
                    </a:moveTo>
                    <a:cubicBezTo>
                      <a:pt x="23" y="43"/>
                      <a:pt x="22" y="42"/>
                      <a:pt x="21" y="41"/>
                    </a:cubicBezTo>
                    <a:cubicBezTo>
                      <a:pt x="21" y="40"/>
                      <a:pt x="21" y="41"/>
                      <a:pt x="20" y="41"/>
                    </a:cubicBezTo>
                    <a:cubicBezTo>
                      <a:pt x="20" y="41"/>
                      <a:pt x="20" y="40"/>
                      <a:pt x="20" y="40"/>
                    </a:cubicBezTo>
                    <a:cubicBezTo>
                      <a:pt x="20" y="39"/>
                      <a:pt x="20" y="37"/>
                      <a:pt x="19" y="38"/>
                    </a:cubicBezTo>
                    <a:cubicBezTo>
                      <a:pt x="18" y="38"/>
                      <a:pt x="17" y="39"/>
                      <a:pt x="17" y="40"/>
                    </a:cubicBezTo>
                    <a:cubicBezTo>
                      <a:pt x="17" y="41"/>
                      <a:pt x="16" y="40"/>
                      <a:pt x="16" y="41"/>
                    </a:cubicBezTo>
                    <a:cubicBezTo>
                      <a:pt x="16" y="41"/>
                      <a:pt x="16" y="42"/>
                      <a:pt x="16" y="42"/>
                    </a:cubicBezTo>
                    <a:cubicBezTo>
                      <a:pt x="17" y="42"/>
                      <a:pt x="17" y="41"/>
                      <a:pt x="17" y="41"/>
                    </a:cubicBezTo>
                    <a:cubicBezTo>
                      <a:pt x="18" y="41"/>
                      <a:pt x="18" y="41"/>
                      <a:pt x="19" y="41"/>
                    </a:cubicBezTo>
                    <a:cubicBezTo>
                      <a:pt x="19" y="41"/>
                      <a:pt x="20" y="42"/>
                      <a:pt x="20" y="43"/>
                    </a:cubicBezTo>
                    <a:cubicBezTo>
                      <a:pt x="19" y="43"/>
                      <a:pt x="19" y="42"/>
                      <a:pt x="19" y="42"/>
                    </a:cubicBezTo>
                    <a:cubicBezTo>
                      <a:pt x="19" y="43"/>
                      <a:pt x="19" y="43"/>
                      <a:pt x="20" y="44"/>
                    </a:cubicBezTo>
                    <a:cubicBezTo>
                      <a:pt x="20" y="44"/>
                      <a:pt x="21" y="44"/>
                      <a:pt x="21" y="44"/>
                    </a:cubicBezTo>
                    <a:cubicBezTo>
                      <a:pt x="21" y="45"/>
                      <a:pt x="21" y="45"/>
                      <a:pt x="21" y="45"/>
                    </a:cubicBezTo>
                    <a:cubicBezTo>
                      <a:pt x="22" y="45"/>
                      <a:pt x="21" y="44"/>
                      <a:pt x="22" y="45"/>
                    </a:cubicBezTo>
                    <a:cubicBezTo>
                      <a:pt x="22" y="45"/>
                      <a:pt x="22" y="44"/>
                      <a:pt x="22" y="44"/>
                    </a:cubicBezTo>
                    <a:close/>
                    <a:moveTo>
                      <a:pt x="17" y="43"/>
                    </a:moveTo>
                    <a:cubicBezTo>
                      <a:pt x="16" y="43"/>
                      <a:pt x="15" y="44"/>
                      <a:pt x="16" y="45"/>
                    </a:cubicBezTo>
                    <a:cubicBezTo>
                      <a:pt x="16" y="45"/>
                      <a:pt x="16" y="46"/>
                      <a:pt x="17" y="46"/>
                    </a:cubicBezTo>
                    <a:cubicBezTo>
                      <a:pt x="17" y="46"/>
                      <a:pt x="17" y="46"/>
                      <a:pt x="17" y="46"/>
                    </a:cubicBezTo>
                    <a:cubicBezTo>
                      <a:pt x="16" y="45"/>
                      <a:pt x="17" y="45"/>
                      <a:pt x="17" y="44"/>
                    </a:cubicBezTo>
                    <a:cubicBezTo>
                      <a:pt x="18" y="44"/>
                      <a:pt x="17" y="42"/>
                      <a:pt x="17" y="43"/>
                    </a:cubicBezTo>
                    <a:close/>
                    <a:moveTo>
                      <a:pt x="40" y="51"/>
                    </a:moveTo>
                    <a:cubicBezTo>
                      <a:pt x="41" y="50"/>
                      <a:pt x="39" y="50"/>
                      <a:pt x="40" y="51"/>
                    </a:cubicBezTo>
                    <a:close/>
                    <a:moveTo>
                      <a:pt x="1" y="31"/>
                    </a:moveTo>
                    <a:cubicBezTo>
                      <a:pt x="0" y="31"/>
                      <a:pt x="0" y="32"/>
                      <a:pt x="1" y="32"/>
                    </a:cubicBezTo>
                    <a:cubicBezTo>
                      <a:pt x="1" y="32"/>
                      <a:pt x="1" y="31"/>
                      <a:pt x="1" y="31"/>
                    </a:cubicBezTo>
                    <a:close/>
                    <a:moveTo>
                      <a:pt x="15" y="30"/>
                    </a:moveTo>
                    <a:cubicBezTo>
                      <a:pt x="15" y="30"/>
                      <a:pt x="16" y="30"/>
                      <a:pt x="16" y="31"/>
                    </a:cubicBezTo>
                    <a:cubicBezTo>
                      <a:pt x="16" y="31"/>
                      <a:pt x="16" y="31"/>
                      <a:pt x="16" y="31"/>
                    </a:cubicBezTo>
                    <a:cubicBezTo>
                      <a:pt x="17" y="31"/>
                      <a:pt x="17" y="31"/>
                      <a:pt x="18" y="31"/>
                    </a:cubicBezTo>
                    <a:cubicBezTo>
                      <a:pt x="18" y="32"/>
                      <a:pt x="18" y="32"/>
                      <a:pt x="19" y="32"/>
                    </a:cubicBezTo>
                    <a:cubicBezTo>
                      <a:pt x="19" y="32"/>
                      <a:pt x="19" y="32"/>
                      <a:pt x="19" y="31"/>
                    </a:cubicBezTo>
                    <a:cubicBezTo>
                      <a:pt x="20" y="31"/>
                      <a:pt x="20" y="30"/>
                      <a:pt x="19" y="31"/>
                    </a:cubicBezTo>
                    <a:cubicBezTo>
                      <a:pt x="18" y="31"/>
                      <a:pt x="18" y="30"/>
                      <a:pt x="18" y="30"/>
                    </a:cubicBezTo>
                    <a:cubicBezTo>
                      <a:pt x="17" y="30"/>
                      <a:pt x="18" y="30"/>
                      <a:pt x="17" y="29"/>
                    </a:cubicBezTo>
                    <a:cubicBezTo>
                      <a:pt x="17" y="29"/>
                      <a:pt x="17" y="29"/>
                      <a:pt x="17" y="29"/>
                    </a:cubicBezTo>
                    <a:cubicBezTo>
                      <a:pt x="16" y="29"/>
                      <a:pt x="17" y="27"/>
                      <a:pt x="16" y="26"/>
                    </a:cubicBezTo>
                    <a:cubicBezTo>
                      <a:pt x="15" y="26"/>
                      <a:pt x="15" y="26"/>
                      <a:pt x="15" y="26"/>
                    </a:cubicBezTo>
                    <a:cubicBezTo>
                      <a:pt x="14" y="25"/>
                      <a:pt x="14" y="25"/>
                      <a:pt x="13" y="25"/>
                    </a:cubicBezTo>
                    <a:cubicBezTo>
                      <a:pt x="12" y="24"/>
                      <a:pt x="12" y="23"/>
                      <a:pt x="11" y="23"/>
                    </a:cubicBezTo>
                    <a:cubicBezTo>
                      <a:pt x="9" y="23"/>
                      <a:pt x="10" y="25"/>
                      <a:pt x="11" y="25"/>
                    </a:cubicBezTo>
                    <a:cubicBezTo>
                      <a:pt x="11" y="26"/>
                      <a:pt x="12" y="26"/>
                      <a:pt x="12" y="26"/>
                    </a:cubicBezTo>
                    <a:cubicBezTo>
                      <a:pt x="13" y="27"/>
                      <a:pt x="13" y="28"/>
                      <a:pt x="13" y="28"/>
                    </a:cubicBezTo>
                    <a:cubicBezTo>
                      <a:pt x="14" y="29"/>
                      <a:pt x="14" y="29"/>
                      <a:pt x="15" y="30"/>
                    </a:cubicBezTo>
                    <a:cubicBezTo>
                      <a:pt x="15" y="30"/>
                      <a:pt x="15" y="30"/>
                      <a:pt x="15" y="30"/>
                    </a:cubicBezTo>
                    <a:close/>
                    <a:moveTo>
                      <a:pt x="37" y="74"/>
                    </a:moveTo>
                    <a:cubicBezTo>
                      <a:pt x="37" y="74"/>
                      <a:pt x="38" y="75"/>
                      <a:pt x="38" y="75"/>
                    </a:cubicBezTo>
                    <a:cubicBezTo>
                      <a:pt x="38" y="74"/>
                      <a:pt x="37" y="74"/>
                      <a:pt x="37" y="74"/>
                    </a:cubicBezTo>
                    <a:close/>
                    <a:moveTo>
                      <a:pt x="55" y="55"/>
                    </a:moveTo>
                    <a:cubicBezTo>
                      <a:pt x="55" y="54"/>
                      <a:pt x="54" y="54"/>
                      <a:pt x="54" y="53"/>
                    </a:cubicBezTo>
                    <a:cubicBezTo>
                      <a:pt x="54" y="53"/>
                      <a:pt x="54" y="52"/>
                      <a:pt x="54" y="52"/>
                    </a:cubicBezTo>
                    <a:cubicBezTo>
                      <a:pt x="54" y="52"/>
                      <a:pt x="54" y="52"/>
                      <a:pt x="54" y="52"/>
                    </a:cubicBezTo>
                    <a:cubicBezTo>
                      <a:pt x="54" y="52"/>
                      <a:pt x="54" y="52"/>
                      <a:pt x="54" y="51"/>
                    </a:cubicBezTo>
                    <a:cubicBezTo>
                      <a:pt x="54" y="51"/>
                      <a:pt x="54" y="51"/>
                      <a:pt x="54" y="51"/>
                    </a:cubicBezTo>
                    <a:cubicBezTo>
                      <a:pt x="54" y="51"/>
                      <a:pt x="54" y="51"/>
                      <a:pt x="54" y="51"/>
                    </a:cubicBezTo>
                    <a:cubicBezTo>
                      <a:pt x="54" y="50"/>
                      <a:pt x="54" y="50"/>
                      <a:pt x="54" y="50"/>
                    </a:cubicBezTo>
                    <a:cubicBezTo>
                      <a:pt x="54" y="50"/>
                      <a:pt x="54" y="49"/>
                      <a:pt x="53" y="49"/>
                    </a:cubicBezTo>
                    <a:cubicBezTo>
                      <a:pt x="53" y="49"/>
                      <a:pt x="53" y="49"/>
                      <a:pt x="53" y="49"/>
                    </a:cubicBezTo>
                    <a:cubicBezTo>
                      <a:pt x="53" y="48"/>
                      <a:pt x="53" y="48"/>
                      <a:pt x="52" y="48"/>
                    </a:cubicBezTo>
                    <a:cubicBezTo>
                      <a:pt x="52" y="48"/>
                      <a:pt x="52" y="48"/>
                      <a:pt x="52" y="47"/>
                    </a:cubicBezTo>
                    <a:cubicBezTo>
                      <a:pt x="52" y="47"/>
                      <a:pt x="52" y="48"/>
                      <a:pt x="51" y="47"/>
                    </a:cubicBezTo>
                    <a:cubicBezTo>
                      <a:pt x="51" y="47"/>
                      <a:pt x="51" y="47"/>
                      <a:pt x="52" y="46"/>
                    </a:cubicBezTo>
                    <a:cubicBezTo>
                      <a:pt x="52" y="46"/>
                      <a:pt x="52" y="45"/>
                      <a:pt x="52" y="45"/>
                    </a:cubicBezTo>
                    <a:cubicBezTo>
                      <a:pt x="52" y="44"/>
                      <a:pt x="52" y="44"/>
                      <a:pt x="51" y="44"/>
                    </a:cubicBezTo>
                    <a:cubicBezTo>
                      <a:pt x="51" y="44"/>
                      <a:pt x="51" y="43"/>
                      <a:pt x="51" y="43"/>
                    </a:cubicBezTo>
                    <a:cubicBezTo>
                      <a:pt x="51" y="43"/>
                      <a:pt x="50" y="41"/>
                      <a:pt x="50" y="42"/>
                    </a:cubicBezTo>
                    <a:cubicBezTo>
                      <a:pt x="50" y="42"/>
                      <a:pt x="50" y="42"/>
                      <a:pt x="49" y="42"/>
                    </a:cubicBezTo>
                    <a:cubicBezTo>
                      <a:pt x="49" y="42"/>
                      <a:pt x="48" y="42"/>
                      <a:pt x="48" y="42"/>
                    </a:cubicBezTo>
                    <a:cubicBezTo>
                      <a:pt x="48" y="43"/>
                      <a:pt x="50" y="44"/>
                      <a:pt x="49" y="44"/>
                    </a:cubicBezTo>
                    <a:cubicBezTo>
                      <a:pt x="49" y="45"/>
                      <a:pt x="49" y="45"/>
                      <a:pt x="49" y="45"/>
                    </a:cubicBezTo>
                    <a:cubicBezTo>
                      <a:pt x="49" y="46"/>
                      <a:pt x="49" y="46"/>
                      <a:pt x="49" y="47"/>
                    </a:cubicBezTo>
                    <a:cubicBezTo>
                      <a:pt x="49" y="47"/>
                      <a:pt x="49" y="48"/>
                      <a:pt x="49" y="48"/>
                    </a:cubicBezTo>
                    <a:cubicBezTo>
                      <a:pt x="50" y="48"/>
                      <a:pt x="50" y="49"/>
                      <a:pt x="50" y="49"/>
                    </a:cubicBezTo>
                    <a:cubicBezTo>
                      <a:pt x="50" y="50"/>
                      <a:pt x="50" y="50"/>
                      <a:pt x="50" y="51"/>
                    </a:cubicBezTo>
                    <a:cubicBezTo>
                      <a:pt x="50" y="51"/>
                      <a:pt x="51" y="51"/>
                      <a:pt x="51" y="51"/>
                    </a:cubicBezTo>
                    <a:cubicBezTo>
                      <a:pt x="51" y="52"/>
                      <a:pt x="51" y="52"/>
                      <a:pt x="51" y="52"/>
                    </a:cubicBezTo>
                    <a:cubicBezTo>
                      <a:pt x="51" y="52"/>
                      <a:pt x="52" y="52"/>
                      <a:pt x="52" y="52"/>
                    </a:cubicBezTo>
                    <a:cubicBezTo>
                      <a:pt x="52" y="52"/>
                      <a:pt x="52" y="53"/>
                      <a:pt x="52" y="53"/>
                    </a:cubicBezTo>
                    <a:cubicBezTo>
                      <a:pt x="53" y="53"/>
                      <a:pt x="53" y="55"/>
                      <a:pt x="54" y="56"/>
                    </a:cubicBezTo>
                    <a:cubicBezTo>
                      <a:pt x="55" y="57"/>
                      <a:pt x="55" y="55"/>
                      <a:pt x="55" y="55"/>
                    </a:cubicBezTo>
                    <a:close/>
                    <a:moveTo>
                      <a:pt x="62" y="68"/>
                    </a:moveTo>
                    <a:cubicBezTo>
                      <a:pt x="62" y="68"/>
                      <a:pt x="62" y="68"/>
                      <a:pt x="62" y="67"/>
                    </a:cubicBezTo>
                    <a:cubicBezTo>
                      <a:pt x="62" y="67"/>
                      <a:pt x="61" y="67"/>
                      <a:pt x="61" y="66"/>
                    </a:cubicBezTo>
                    <a:cubicBezTo>
                      <a:pt x="61" y="66"/>
                      <a:pt x="61" y="65"/>
                      <a:pt x="61" y="65"/>
                    </a:cubicBezTo>
                    <a:cubicBezTo>
                      <a:pt x="60" y="65"/>
                      <a:pt x="60" y="66"/>
                      <a:pt x="60" y="65"/>
                    </a:cubicBezTo>
                    <a:cubicBezTo>
                      <a:pt x="59" y="65"/>
                      <a:pt x="59" y="65"/>
                      <a:pt x="59" y="65"/>
                    </a:cubicBezTo>
                    <a:cubicBezTo>
                      <a:pt x="59" y="65"/>
                      <a:pt x="58" y="65"/>
                      <a:pt x="58" y="65"/>
                    </a:cubicBezTo>
                    <a:cubicBezTo>
                      <a:pt x="58" y="65"/>
                      <a:pt x="57" y="65"/>
                      <a:pt x="57" y="64"/>
                    </a:cubicBezTo>
                    <a:cubicBezTo>
                      <a:pt x="56" y="64"/>
                      <a:pt x="56" y="63"/>
                      <a:pt x="54" y="63"/>
                    </a:cubicBezTo>
                    <a:cubicBezTo>
                      <a:pt x="53" y="62"/>
                      <a:pt x="53" y="62"/>
                      <a:pt x="53" y="63"/>
                    </a:cubicBezTo>
                    <a:cubicBezTo>
                      <a:pt x="53" y="64"/>
                      <a:pt x="54" y="64"/>
                      <a:pt x="55" y="64"/>
                    </a:cubicBezTo>
                    <a:cubicBezTo>
                      <a:pt x="55" y="64"/>
                      <a:pt x="55" y="65"/>
                      <a:pt x="55" y="65"/>
                    </a:cubicBezTo>
                    <a:cubicBezTo>
                      <a:pt x="55" y="65"/>
                      <a:pt x="55" y="66"/>
                      <a:pt x="55" y="66"/>
                    </a:cubicBezTo>
                    <a:cubicBezTo>
                      <a:pt x="55" y="66"/>
                      <a:pt x="56" y="67"/>
                      <a:pt x="56" y="67"/>
                    </a:cubicBezTo>
                    <a:cubicBezTo>
                      <a:pt x="56" y="67"/>
                      <a:pt x="57" y="68"/>
                      <a:pt x="58" y="68"/>
                    </a:cubicBezTo>
                    <a:cubicBezTo>
                      <a:pt x="58" y="68"/>
                      <a:pt x="58" y="68"/>
                      <a:pt x="58" y="68"/>
                    </a:cubicBezTo>
                    <a:cubicBezTo>
                      <a:pt x="58" y="69"/>
                      <a:pt x="59" y="69"/>
                      <a:pt x="59" y="69"/>
                    </a:cubicBezTo>
                    <a:cubicBezTo>
                      <a:pt x="59" y="69"/>
                      <a:pt x="60" y="69"/>
                      <a:pt x="60" y="69"/>
                    </a:cubicBezTo>
                    <a:cubicBezTo>
                      <a:pt x="61" y="69"/>
                      <a:pt x="61" y="69"/>
                      <a:pt x="62" y="69"/>
                    </a:cubicBezTo>
                    <a:cubicBezTo>
                      <a:pt x="62" y="69"/>
                      <a:pt x="62" y="69"/>
                      <a:pt x="63" y="69"/>
                    </a:cubicBezTo>
                    <a:cubicBezTo>
                      <a:pt x="63" y="69"/>
                      <a:pt x="61" y="70"/>
                      <a:pt x="62" y="68"/>
                    </a:cubicBezTo>
                    <a:close/>
                    <a:moveTo>
                      <a:pt x="43" y="50"/>
                    </a:moveTo>
                    <a:cubicBezTo>
                      <a:pt x="43" y="50"/>
                      <a:pt x="43" y="50"/>
                      <a:pt x="43" y="50"/>
                    </a:cubicBezTo>
                    <a:cubicBezTo>
                      <a:pt x="43" y="50"/>
                      <a:pt x="43" y="50"/>
                      <a:pt x="43" y="50"/>
                    </a:cubicBezTo>
                    <a:close/>
                    <a:moveTo>
                      <a:pt x="33" y="49"/>
                    </a:moveTo>
                    <a:cubicBezTo>
                      <a:pt x="34" y="50"/>
                      <a:pt x="32" y="50"/>
                      <a:pt x="33" y="50"/>
                    </a:cubicBezTo>
                    <a:cubicBezTo>
                      <a:pt x="33" y="50"/>
                      <a:pt x="35" y="49"/>
                      <a:pt x="34" y="49"/>
                    </a:cubicBezTo>
                    <a:cubicBezTo>
                      <a:pt x="34" y="49"/>
                      <a:pt x="34" y="49"/>
                      <a:pt x="33" y="49"/>
                    </a:cubicBezTo>
                    <a:close/>
                    <a:moveTo>
                      <a:pt x="10" y="38"/>
                    </a:moveTo>
                    <a:cubicBezTo>
                      <a:pt x="9" y="38"/>
                      <a:pt x="10" y="40"/>
                      <a:pt x="10" y="40"/>
                    </a:cubicBezTo>
                    <a:cubicBezTo>
                      <a:pt x="10" y="40"/>
                      <a:pt x="11" y="38"/>
                      <a:pt x="10" y="38"/>
                    </a:cubicBezTo>
                    <a:close/>
                    <a:moveTo>
                      <a:pt x="55" y="55"/>
                    </a:moveTo>
                    <a:cubicBezTo>
                      <a:pt x="55" y="55"/>
                      <a:pt x="55" y="56"/>
                      <a:pt x="55" y="57"/>
                    </a:cubicBezTo>
                    <a:cubicBezTo>
                      <a:pt x="55" y="58"/>
                      <a:pt x="55" y="57"/>
                      <a:pt x="56" y="57"/>
                    </a:cubicBezTo>
                    <a:cubicBezTo>
                      <a:pt x="56" y="57"/>
                      <a:pt x="56" y="58"/>
                      <a:pt x="56" y="58"/>
                    </a:cubicBezTo>
                    <a:cubicBezTo>
                      <a:pt x="57" y="57"/>
                      <a:pt x="55" y="54"/>
                      <a:pt x="55" y="53"/>
                    </a:cubicBezTo>
                    <a:cubicBezTo>
                      <a:pt x="55" y="54"/>
                      <a:pt x="55" y="54"/>
                      <a:pt x="55" y="55"/>
                    </a:cubicBezTo>
                    <a:close/>
                    <a:moveTo>
                      <a:pt x="6" y="25"/>
                    </a:moveTo>
                    <a:cubicBezTo>
                      <a:pt x="6" y="25"/>
                      <a:pt x="5" y="25"/>
                      <a:pt x="6" y="25"/>
                    </a:cubicBezTo>
                    <a:close/>
                    <a:moveTo>
                      <a:pt x="22" y="32"/>
                    </a:moveTo>
                    <a:cubicBezTo>
                      <a:pt x="22" y="32"/>
                      <a:pt x="22" y="32"/>
                      <a:pt x="22" y="32"/>
                    </a:cubicBezTo>
                    <a:cubicBezTo>
                      <a:pt x="21" y="31"/>
                      <a:pt x="21" y="32"/>
                      <a:pt x="21" y="32"/>
                    </a:cubicBezTo>
                    <a:cubicBezTo>
                      <a:pt x="22" y="32"/>
                      <a:pt x="22" y="33"/>
                      <a:pt x="22" y="32"/>
                    </a:cubicBezTo>
                    <a:close/>
                    <a:moveTo>
                      <a:pt x="11" y="35"/>
                    </a:moveTo>
                    <a:cubicBezTo>
                      <a:pt x="11" y="34"/>
                      <a:pt x="11" y="34"/>
                      <a:pt x="11" y="34"/>
                    </a:cubicBezTo>
                    <a:cubicBezTo>
                      <a:pt x="10" y="33"/>
                      <a:pt x="9" y="34"/>
                      <a:pt x="10" y="35"/>
                    </a:cubicBezTo>
                    <a:cubicBezTo>
                      <a:pt x="10" y="35"/>
                      <a:pt x="10" y="36"/>
                      <a:pt x="10" y="36"/>
                    </a:cubicBezTo>
                    <a:cubicBezTo>
                      <a:pt x="10" y="36"/>
                      <a:pt x="10" y="36"/>
                      <a:pt x="10" y="37"/>
                    </a:cubicBezTo>
                    <a:cubicBezTo>
                      <a:pt x="11" y="37"/>
                      <a:pt x="11" y="37"/>
                      <a:pt x="11" y="37"/>
                    </a:cubicBezTo>
                    <a:cubicBezTo>
                      <a:pt x="11" y="37"/>
                      <a:pt x="11" y="37"/>
                      <a:pt x="11" y="38"/>
                    </a:cubicBezTo>
                    <a:cubicBezTo>
                      <a:pt x="11" y="37"/>
                      <a:pt x="11" y="37"/>
                      <a:pt x="12" y="36"/>
                    </a:cubicBezTo>
                    <a:cubicBezTo>
                      <a:pt x="12" y="36"/>
                      <a:pt x="12" y="36"/>
                      <a:pt x="12" y="35"/>
                    </a:cubicBezTo>
                    <a:cubicBezTo>
                      <a:pt x="13" y="35"/>
                      <a:pt x="12" y="35"/>
                      <a:pt x="11" y="35"/>
                    </a:cubicBezTo>
                    <a:close/>
                    <a:moveTo>
                      <a:pt x="27" y="32"/>
                    </a:moveTo>
                    <a:cubicBezTo>
                      <a:pt x="27" y="33"/>
                      <a:pt x="28" y="33"/>
                      <a:pt x="28" y="33"/>
                    </a:cubicBezTo>
                    <a:cubicBezTo>
                      <a:pt x="29" y="32"/>
                      <a:pt x="27" y="33"/>
                      <a:pt x="27" y="32"/>
                    </a:cubicBezTo>
                    <a:close/>
                    <a:moveTo>
                      <a:pt x="24" y="44"/>
                    </a:moveTo>
                    <a:cubicBezTo>
                      <a:pt x="24" y="44"/>
                      <a:pt x="23" y="44"/>
                      <a:pt x="23" y="44"/>
                    </a:cubicBezTo>
                    <a:cubicBezTo>
                      <a:pt x="23" y="44"/>
                      <a:pt x="23" y="44"/>
                      <a:pt x="23" y="44"/>
                    </a:cubicBezTo>
                    <a:cubicBezTo>
                      <a:pt x="23" y="44"/>
                      <a:pt x="23" y="44"/>
                      <a:pt x="23" y="44"/>
                    </a:cubicBezTo>
                    <a:cubicBezTo>
                      <a:pt x="22" y="45"/>
                      <a:pt x="22" y="44"/>
                      <a:pt x="22" y="45"/>
                    </a:cubicBezTo>
                    <a:cubicBezTo>
                      <a:pt x="22" y="46"/>
                      <a:pt x="22" y="46"/>
                      <a:pt x="23" y="47"/>
                    </a:cubicBezTo>
                    <a:cubicBezTo>
                      <a:pt x="23" y="47"/>
                      <a:pt x="24" y="46"/>
                      <a:pt x="24" y="46"/>
                    </a:cubicBezTo>
                    <a:cubicBezTo>
                      <a:pt x="24" y="46"/>
                      <a:pt x="24" y="45"/>
                      <a:pt x="24" y="45"/>
                    </a:cubicBezTo>
                    <a:cubicBezTo>
                      <a:pt x="24" y="45"/>
                      <a:pt x="24" y="45"/>
                      <a:pt x="24" y="45"/>
                    </a:cubicBezTo>
                    <a:cubicBezTo>
                      <a:pt x="24" y="45"/>
                      <a:pt x="25" y="44"/>
                      <a:pt x="24" y="44"/>
                    </a:cubicBezTo>
                    <a:close/>
                    <a:moveTo>
                      <a:pt x="60" y="57"/>
                    </a:moveTo>
                    <a:cubicBezTo>
                      <a:pt x="60" y="57"/>
                      <a:pt x="60" y="58"/>
                      <a:pt x="60" y="59"/>
                    </a:cubicBezTo>
                    <a:cubicBezTo>
                      <a:pt x="61" y="58"/>
                      <a:pt x="60" y="57"/>
                      <a:pt x="60" y="57"/>
                    </a:cubicBezTo>
                    <a:close/>
                    <a:moveTo>
                      <a:pt x="110" y="59"/>
                    </a:moveTo>
                    <a:cubicBezTo>
                      <a:pt x="110" y="59"/>
                      <a:pt x="110" y="59"/>
                      <a:pt x="110" y="59"/>
                    </a:cubicBezTo>
                    <a:cubicBezTo>
                      <a:pt x="110" y="59"/>
                      <a:pt x="110" y="59"/>
                      <a:pt x="110" y="59"/>
                    </a:cubicBezTo>
                    <a:close/>
                    <a:moveTo>
                      <a:pt x="48" y="57"/>
                    </a:moveTo>
                    <a:cubicBezTo>
                      <a:pt x="48" y="56"/>
                      <a:pt x="48" y="56"/>
                      <a:pt x="47" y="55"/>
                    </a:cubicBezTo>
                    <a:cubicBezTo>
                      <a:pt x="47" y="55"/>
                      <a:pt x="46" y="55"/>
                      <a:pt x="46" y="55"/>
                    </a:cubicBezTo>
                    <a:cubicBezTo>
                      <a:pt x="46" y="55"/>
                      <a:pt x="46" y="55"/>
                      <a:pt x="46" y="54"/>
                    </a:cubicBezTo>
                    <a:cubicBezTo>
                      <a:pt x="46" y="54"/>
                      <a:pt x="46" y="54"/>
                      <a:pt x="45" y="54"/>
                    </a:cubicBezTo>
                    <a:cubicBezTo>
                      <a:pt x="45" y="54"/>
                      <a:pt x="44" y="54"/>
                      <a:pt x="43" y="54"/>
                    </a:cubicBezTo>
                    <a:cubicBezTo>
                      <a:pt x="43" y="54"/>
                      <a:pt x="42" y="54"/>
                      <a:pt x="41" y="54"/>
                    </a:cubicBezTo>
                    <a:cubicBezTo>
                      <a:pt x="41" y="54"/>
                      <a:pt x="40" y="53"/>
                      <a:pt x="40" y="53"/>
                    </a:cubicBezTo>
                    <a:cubicBezTo>
                      <a:pt x="39" y="52"/>
                      <a:pt x="38" y="52"/>
                      <a:pt x="38" y="53"/>
                    </a:cubicBezTo>
                    <a:cubicBezTo>
                      <a:pt x="38" y="54"/>
                      <a:pt x="38" y="55"/>
                      <a:pt x="38" y="55"/>
                    </a:cubicBezTo>
                    <a:cubicBezTo>
                      <a:pt x="38" y="55"/>
                      <a:pt x="38" y="56"/>
                      <a:pt x="38" y="56"/>
                    </a:cubicBezTo>
                    <a:cubicBezTo>
                      <a:pt x="38" y="56"/>
                      <a:pt x="38" y="57"/>
                      <a:pt x="39" y="57"/>
                    </a:cubicBezTo>
                    <a:cubicBezTo>
                      <a:pt x="39" y="57"/>
                      <a:pt x="39" y="58"/>
                      <a:pt x="40" y="58"/>
                    </a:cubicBezTo>
                    <a:cubicBezTo>
                      <a:pt x="40" y="58"/>
                      <a:pt x="40" y="58"/>
                      <a:pt x="40" y="58"/>
                    </a:cubicBezTo>
                    <a:cubicBezTo>
                      <a:pt x="41" y="58"/>
                      <a:pt x="42" y="58"/>
                      <a:pt x="43" y="58"/>
                    </a:cubicBezTo>
                    <a:cubicBezTo>
                      <a:pt x="43" y="58"/>
                      <a:pt x="43" y="58"/>
                      <a:pt x="43" y="58"/>
                    </a:cubicBezTo>
                    <a:cubicBezTo>
                      <a:pt x="44" y="58"/>
                      <a:pt x="44" y="58"/>
                      <a:pt x="45" y="59"/>
                    </a:cubicBezTo>
                    <a:cubicBezTo>
                      <a:pt x="46" y="59"/>
                      <a:pt x="47" y="59"/>
                      <a:pt x="47" y="60"/>
                    </a:cubicBezTo>
                    <a:cubicBezTo>
                      <a:pt x="48" y="59"/>
                      <a:pt x="49" y="59"/>
                      <a:pt x="49" y="58"/>
                    </a:cubicBezTo>
                    <a:cubicBezTo>
                      <a:pt x="49" y="57"/>
                      <a:pt x="48" y="57"/>
                      <a:pt x="48" y="57"/>
                    </a:cubicBezTo>
                    <a:close/>
                    <a:moveTo>
                      <a:pt x="111" y="60"/>
                    </a:moveTo>
                    <a:cubicBezTo>
                      <a:pt x="111" y="60"/>
                      <a:pt x="111" y="60"/>
                      <a:pt x="111" y="60"/>
                    </a:cubicBezTo>
                    <a:cubicBezTo>
                      <a:pt x="111" y="60"/>
                      <a:pt x="111" y="60"/>
                      <a:pt x="111" y="60"/>
                    </a:cubicBezTo>
                    <a:close/>
                    <a:moveTo>
                      <a:pt x="39" y="42"/>
                    </a:moveTo>
                    <a:cubicBezTo>
                      <a:pt x="38" y="42"/>
                      <a:pt x="38" y="43"/>
                      <a:pt x="38" y="43"/>
                    </a:cubicBezTo>
                    <a:cubicBezTo>
                      <a:pt x="39" y="44"/>
                      <a:pt x="39" y="44"/>
                      <a:pt x="39" y="44"/>
                    </a:cubicBezTo>
                    <a:cubicBezTo>
                      <a:pt x="40" y="44"/>
                      <a:pt x="39" y="44"/>
                      <a:pt x="39" y="43"/>
                    </a:cubicBezTo>
                    <a:cubicBezTo>
                      <a:pt x="39" y="43"/>
                      <a:pt x="39" y="42"/>
                      <a:pt x="39" y="42"/>
                    </a:cubicBezTo>
                    <a:close/>
                    <a:moveTo>
                      <a:pt x="15" y="37"/>
                    </a:moveTo>
                    <a:cubicBezTo>
                      <a:pt x="14" y="36"/>
                      <a:pt x="13" y="38"/>
                      <a:pt x="14" y="38"/>
                    </a:cubicBezTo>
                    <a:cubicBezTo>
                      <a:pt x="14" y="39"/>
                      <a:pt x="15" y="39"/>
                      <a:pt x="15" y="40"/>
                    </a:cubicBezTo>
                    <a:cubicBezTo>
                      <a:pt x="16" y="39"/>
                      <a:pt x="16" y="37"/>
                      <a:pt x="15" y="37"/>
                    </a:cubicBezTo>
                    <a:close/>
                    <a:moveTo>
                      <a:pt x="27" y="34"/>
                    </a:moveTo>
                    <a:cubicBezTo>
                      <a:pt x="27" y="34"/>
                      <a:pt x="28" y="35"/>
                      <a:pt x="28" y="34"/>
                    </a:cubicBezTo>
                    <a:cubicBezTo>
                      <a:pt x="28" y="34"/>
                      <a:pt x="29" y="34"/>
                      <a:pt x="29" y="34"/>
                    </a:cubicBezTo>
                    <a:cubicBezTo>
                      <a:pt x="29" y="34"/>
                      <a:pt x="28" y="34"/>
                      <a:pt x="27" y="34"/>
                    </a:cubicBezTo>
                    <a:close/>
                    <a:moveTo>
                      <a:pt x="3" y="27"/>
                    </a:moveTo>
                    <a:cubicBezTo>
                      <a:pt x="2" y="27"/>
                      <a:pt x="3" y="27"/>
                      <a:pt x="2" y="28"/>
                    </a:cubicBezTo>
                    <a:cubicBezTo>
                      <a:pt x="2" y="28"/>
                      <a:pt x="2" y="28"/>
                      <a:pt x="3" y="29"/>
                    </a:cubicBezTo>
                    <a:cubicBezTo>
                      <a:pt x="3" y="28"/>
                      <a:pt x="4" y="28"/>
                      <a:pt x="4" y="28"/>
                    </a:cubicBezTo>
                    <a:cubicBezTo>
                      <a:pt x="4" y="27"/>
                      <a:pt x="3" y="27"/>
                      <a:pt x="3" y="27"/>
                    </a:cubicBezTo>
                    <a:close/>
                    <a:moveTo>
                      <a:pt x="14" y="40"/>
                    </a:moveTo>
                    <a:cubicBezTo>
                      <a:pt x="14" y="41"/>
                      <a:pt x="15" y="42"/>
                      <a:pt x="15" y="42"/>
                    </a:cubicBezTo>
                    <a:cubicBezTo>
                      <a:pt x="15" y="42"/>
                      <a:pt x="15" y="41"/>
                      <a:pt x="15" y="41"/>
                    </a:cubicBezTo>
                    <a:cubicBezTo>
                      <a:pt x="15" y="41"/>
                      <a:pt x="14" y="40"/>
                      <a:pt x="14" y="40"/>
                    </a:cubicBezTo>
                    <a:close/>
                    <a:moveTo>
                      <a:pt x="43" y="78"/>
                    </a:moveTo>
                    <a:cubicBezTo>
                      <a:pt x="42" y="78"/>
                      <a:pt x="41" y="78"/>
                      <a:pt x="40" y="77"/>
                    </a:cubicBezTo>
                    <a:cubicBezTo>
                      <a:pt x="40" y="77"/>
                      <a:pt x="39" y="76"/>
                      <a:pt x="39" y="77"/>
                    </a:cubicBezTo>
                    <a:cubicBezTo>
                      <a:pt x="39" y="78"/>
                      <a:pt x="39" y="78"/>
                      <a:pt x="40" y="78"/>
                    </a:cubicBezTo>
                    <a:cubicBezTo>
                      <a:pt x="40" y="79"/>
                      <a:pt x="41" y="78"/>
                      <a:pt x="41" y="78"/>
                    </a:cubicBezTo>
                    <a:cubicBezTo>
                      <a:pt x="42" y="79"/>
                      <a:pt x="41" y="79"/>
                      <a:pt x="42" y="79"/>
                    </a:cubicBezTo>
                    <a:cubicBezTo>
                      <a:pt x="42" y="79"/>
                      <a:pt x="42" y="79"/>
                      <a:pt x="42" y="79"/>
                    </a:cubicBezTo>
                    <a:cubicBezTo>
                      <a:pt x="43" y="80"/>
                      <a:pt x="43" y="80"/>
                      <a:pt x="43" y="80"/>
                    </a:cubicBezTo>
                    <a:cubicBezTo>
                      <a:pt x="43" y="80"/>
                      <a:pt x="44" y="80"/>
                      <a:pt x="44" y="80"/>
                    </a:cubicBezTo>
                    <a:cubicBezTo>
                      <a:pt x="44" y="79"/>
                      <a:pt x="43" y="79"/>
                      <a:pt x="43" y="78"/>
                    </a:cubicBezTo>
                    <a:close/>
                    <a:moveTo>
                      <a:pt x="25" y="47"/>
                    </a:moveTo>
                    <a:cubicBezTo>
                      <a:pt x="26" y="47"/>
                      <a:pt x="25" y="47"/>
                      <a:pt x="25" y="46"/>
                    </a:cubicBezTo>
                    <a:cubicBezTo>
                      <a:pt x="25" y="46"/>
                      <a:pt x="24" y="47"/>
                      <a:pt x="25" y="47"/>
                    </a:cubicBezTo>
                    <a:close/>
                    <a:moveTo>
                      <a:pt x="44" y="51"/>
                    </a:moveTo>
                    <a:cubicBezTo>
                      <a:pt x="44" y="51"/>
                      <a:pt x="44" y="51"/>
                      <a:pt x="44" y="51"/>
                    </a:cubicBezTo>
                    <a:cubicBezTo>
                      <a:pt x="44" y="51"/>
                      <a:pt x="45" y="51"/>
                      <a:pt x="45" y="51"/>
                    </a:cubicBezTo>
                    <a:cubicBezTo>
                      <a:pt x="45" y="51"/>
                      <a:pt x="45" y="51"/>
                      <a:pt x="45" y="51"/>
                    </a:cubicBezTo>
                    <a:cubicBezTo>
                      <a:pt x="46" y="51"/>
                      <a:pt x="46" y="51"/>
                      <a:pt x="46" y="50"/>
                    </a:cubicBezTo>
                    <a:cubicBezTo>
                      <a:pt x="45" y="50"/>
                      <a:pt x="45" y="50"/>
                      <a:pt x="45" y="50"/>
                    </a:cubicBezTo>
                    <a:cubicBezTo>
                      <a:pt x="45" y="50"/>
                      <a:pt x="44" y="51"/>
                      <a:pt x="44" y="51"/>
                    </a:cubicBezTo>
                    <a:close/>
                    <a:moveTo>
                      <a:pt x="44" y="51"/>
                    </a:moveTo>
                    <a:cubicBezTo>
                      <a:pt x="46" y="50"/>
                      <a:pt x="44" y="49"/>
                      <a:pt x="44" y="49"/>
                    </a:cubicBezTo>
                    <a:cubicBezTo>
                      <a:pt x="43" y="49"/>
                      <a:pt x="43" y="50"/>
                      <a:pt x="43" y="50"/>
                    </a:cubicBezTo>
                    <a:cubicBezTo>
                      <a:pt x="43" y="50"/>
                      <a:pt x="44" y="50"/>
                      <a:pt x="44" y="50"/>
                    </a:cubicBezTo>
                    <a:cubicBezTo>
                      <a:pt x="44" y="50"/>
                      <a:pt x="44" y="50"/>
                      <a:pt x="44" y="51"/>
                    </a:cubicBezTo>
                    <a:close/>
                    <a:moveTo>
                      <a:pt x="40" y="10"/>
                    </a:moveTo>
                    <a:cubicBezTo>
                      <a:pt x="40" y="10"/>
                      <a:pt x="41" y="11"/>
                      <a:pt x="41" y="11"/>
                    </a:cubicBezTo>
                    <a:cubicBezTo>
                      <a:pt x="41" y="11"/>
                      <a:pt x="41" y="10"/>
                      <a:pt x="40" y="10"/>
                    </a:cubicBezTo>
                    <a:close/>
                    <a:moveTo>
                      <a:pt x="42" y="11"/>
                    </a:moveTo>
                    <a:cubicBezTo>
                      <a:pt x="42" y="11"/>
                      <a:pt x="43" y="11"/>
                      <a:pt x="43" y="11"/>
                    </a:cubicBezTo>
                    <a:cubicBezTo>
                      <a:pt x="42" y="11"/>
                      <a:pt x="42" y="11"/>
                      <a:pt x="42" y="11"/>
                    </a:cubicBezTo>
                    <a:close/>
                    <a:moveTo>
                      <a:pt x="41" y="1"/>
                    </a:moveTo>
                    <a:cubicBezTo>
                      <a:pt x="41" y="0"/>
                      <a:pt x="41" y="0"/>
                      <a:pt x="41" y="0"/>
                    </a:cubicBezTo>
                    <a:cubicBezTo>
                      <a:pt x="41" y="0"/>
                      <a:pt x="41" y="0"/>
                      <a:pt x="4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1" name="Slovenia">
                <a:extLst>
                  <a:ext uri="{FF2B5EF4-FFF2-40B4-BE49-F238E27FC236}">
                    <a16:creationId xmlns:a16="http://schemas.microsoft.com/office/drawing/2014/main" id="{C3B12DA6-E0B2-5C09-5675-A237D52991A6}"/>
                  </a:ext>
                </a:extLst>
              </p:cNvPr>
              <p:cNvSpPr>
                <a:spLocks/>
              </p:cNvSpPr>
              <p:nvPr/>
            </p:nvSpPr>
            <p:spPr bwMode="auto">
              <a:xfrm>
                <a:off x="8139469" y="3882735"/>
                <a:ext cx="54352" cy="33776"/>
              </a:xfrm>
              <a:custGeom>
                <a:avLst/>
                <a:gdLst/>
                <a:ahLst/>
                <a:cxnLst>
                  <a:cxn ang="0">
                    <a:pos x="26" y="4"/>
                  </a:cxn>
                  <a:cxn ang="0">
                    <a:pos x="26" y="2"/>
                  </a:cxn>
                  <a:cxn ang="0">
                    <a:pos x="25" y="0"/>
                  </a:cxn>
                  <a:cxn ang="0">
                    <a:pos x="22" y="1"/>
                  </a:cxn>
                  <a:cxn ang="0">
                    <a:pos x="21" y="2"/>
                  </a:cxn>
                  <a:cxn ang="0">
                    <a:pos x="18" y="3"/>
                  </a:cxn>
                  <a:cxn ang="0">
                    <a:pos x="16" y="3"/>
                  </a:cxn>
                  <a:cxn ang="0">
                    <a:pos x="12" y="4"/>
                  </a:cxn>
                  <a:cxn ang="0">
                    <a:pos x="8" y="5"/>
                  </a:cxn>
                  <a:cxn ang="0">
                    <a:pos x="5" y="4"/>
                  </a:cxn>
                  <a:cxn ang="0">
                    <a:pos x="1" y="5"/>
                  </a:cxn>
                  <a:cxn ang="0">
                    <a:pos x="0" y="7"/>
                  </a:cxn>
                  <a:cxn ang="0">
                    <a:pos x="1" y="7"/>
                  </a:cxn>
                  <a:cxn ang="0">
                    <a:pos x="1" y="9"/>
                  </a:cxn>
                  <a:cxn ang="0">
                    <a:pos x="2" y="12"/>
                  </a:cxn>
                  <a:cxn ang="0">
                    <a:pos x="4" y="13"/>
                  </a:cxn>
                  <a:cxn ang="0">
                    <a:pos x="3" y="14"/>
                  </a:cxn>
                  <a:cxn ang="0">
                    <a:pos x="2" y="16"/>
                  </a:cxn>
                  <a:cxn ang="0">
                    <a:pos x="5" y="16"/>
                  </a:cxn>
                  <a:cxn ang="0">
                    <a:pos x="7" y="15"/>
                  </a:cxn>
                  <a:cxn ang="0">
                    <a:pos x="10" y="14"/>
                  </a:cxn>
                  <a:cxn ang="0">
                    <a:pos x="11" y="15"/>
                  </a:cxn>
                  <a:cxn ang="0">
                    <a:pos x="15" y="15"/>
                  </a:cxn>
                  <a:cxn ang="0">
                    <a:pos x="17" y="15"/>
                  </a:cxn>
                  <a:cxn ang="0">
                    <a:pos x="17" y="14"/>
                  </a:cxn>
                  <a:cxn ang="0">
                    <a:pos x="16" y="13"/>
                  </a:cxn>
                  <a:cxn ang="0">
                    <a:pos x="19" y="12"/>
                  </a:cxn>
                  <a:cxn ang="0">
                    <a:pos x="20" y="9"/>
                  </a:cxn>
                  <a:cxn ang="0">
                    <a:pos x="20" y="7"/>
                  </a:cxn>
                  <a:cxn ang="0">
                    <a:pos x="22" y="7"/>
                  </a:cxn>
                  <a:cxn ang="0">
                    <a:pos x="24" y="5"/>
                  </a:cxn>
                  <a:cxn ang="0">
                    <a:pos x="24" y="5"/>
                  </a:cxn>
                </a:cxnLst>
                <a:rect l="0" t="0" r="r" b="b"/>
                <a:pathLst>
                  <a:path w="27" h="16">
                    <a:moveTo>
                      <a:pt x="27" y="5"/>
                    </a:moveTo>
                    <a:cubicBezTo>
                      <a:pt x="27" y="4"/>
                      <a:pt x="27" y="4"/>
                      <a:pt x="26" y="4"/>
                    </a:cubicBezTo>
                    <a:cubicBezTo>
                      <a:pt x="26" y="3"/>
                      <a:pt x="26" y="3"/>
                      <a:pt x="26" y="3"/>
                    </a:cubicBezTo>
                    <a:cubicBezTo>
                      <a:pt x="25" y="2"/>
                      <a:pt x="26" y="3"/>
                      <a:pt x="26" y="2"/>
                    </a:cubicBezTo>
                    <a:cubicBezTo>
                      <a:pt x="26" y="2"/>
                      <a:pt x="25" y="2"/>
                      <a:pt x="25" y="2"/>
                    </a:cubicBezTo>
                    <a:cubicBezTo>
                      <a:pt x="25" y="1"/>
                      <a:pt x="25" y="1"/>
                      <a:pt x="25" y="0"/>
                    </a:cubicBezTo>
                    <a:cubicBezTo>
                      <a:pt x="24" y="0"/>
                      <a:pt x="24" y="0"/>
                      <a:pt x="24" y="0"/>
                    </a:cubicBezTo>
                    <a:cubicBezTo>
                      <a:pt x="23" y="0"/>
                      <a:pt x="22" y="0"/>
                      <a:pt x="22" y="1"/>
                    </a:cubicBezTo>
                    <a:cubicBezTo>
                      <a:pt x="22" y="2"/>
                      <a:pt x="23" y="2"/>
                      <a:pt x="23" y="3"/>
                    </a:cubicBezTo>
                    <a:cubicBezTo>
                      <a:pt x="22" y="2"/>
                      <a:pt x="22" y="2"/>
                      <a:pt x="21" y="2"/>
                    </a:cubicBezTo>
                    <a:cubicBezTo>
                      <a:pt x="21" y="2"/>
                      <a:pt x="20" y="2"/>
                      <a:pt x="20" y="2"/>
                    </a:cubicBezTo>
                    <a:cubicBezTo>
                      <a:pt x="19" y="2"/>
                      <a:pt x="18" y="2"/>
                      <a:pt x="18" y="3"/>
                    </a:cubicBezTo>
                    <a:cubicBezTo>
                      <a:pt x="18" y="3"/>
                      <a:pt x="18" y="3"/>
                      <a:pt x="17" y="3"/>
                    </a:cubicBezTo>
                    <a:cubicBezTo>
                      <a:pt x="17" y="3"/>
                      <a:pt x="17" y="3"/>
                      <a:pt x="16" y="3"/>
                    </a:cubicBezTo>
                    <a:cubicBezTo>
                      <a:pt x="15" y="3"/>
                      <a:pt x="14" y="2"/>
                      <a:pt x="13" y="3"/>
                    </a:cubicBezTo>
                    <a:cubicBezTo>
                      <a:pt x="13" y="2"/>
                      <a:pt x="12" y="4"/>
                      <a:pt x="12" y="4"/>
                    </a:cubicBezTo>
                    <a:cubicBezTo>
                      <a:pt x="11" y="5"/>
                      <a:pt x="10" y="5"/>
                      <a:pt x="10" y="6"/>
                    </a:cubicBezTo>
                    <a:cubicBezTo>
                      <a:pt x="9" y="5"/>
                      <a:pt x="9" y="5"/>
                      <a:pt x="8" y="5"/>
                    </a:cubicBezTo>
                    <a:cubicBezTo>
                      <a:pt x="7" y="5"/>
                      <a:pt x="7" y="5"/>
                      <a:pt x="6" y="5"/>
                    </a:cubicBezTo>
                    <a:cubicBezTo>
                      <a:pt x="6" y="5"/>
                      <a:pt x="5" y="4"/>
                      <a:pt x="5" y="4"/>
                    </a:cubicBezTo>
                    <a:cubicBezTo>
                      <a:pt x="4" y="4"/>
                      <a:pt x="3" y="4"/>
                      <a:pt x="3" y="4"/>
                    </a:cubicBezTo>
                    <a:cubicBezTo>
                      <a:pt x="2" y="5"/>
                      <a:pt x="2" y="5"/>
                      <a:pt x="1" y="5"/>
                    </a:cubicBezTo>
                    <a:cubicBezTo>
                      <a:pt x="0" y="6"/>
                      <a:pt x="0" y="6"/>
                      <a:pt x="0" y="6"/>
                    </a:cubicBezTo>
                    <a:cubicBezTo>
                      <a:pt x="0" y="7"/>
                      <a:pt x="0" y="8"/>
                      <a:pt x="0" y="7"/>
                    </a:cubicBezTo>
                    <a:cubicBezTo>
                      <a:pt x="0" y="7"/>
                      <a:pt x="0" y="7"/>
                      <a:pt x="1" y="7"/>
                    </a:cubicBezTo>
                    <a:cubicBezTo>
                      <a:pt x="1" y="7"/>
                      <a:pt x="1" y="7"/>
                      <a:pt x="1" y="7"/>
                    </a:cubicBezTo>
                    <a:cubicBezTo>
                      <a:pt x="1" y="8"/>
                      <a:pt x="2" y="8"/>
                      <a:pt x="2" y="8"/>
                    </a:cubicBezTo>
                    <a:cubicBezTo>
                      <a:pt x="2" y="8"/>
                      <a:pt x="1" y="9"/>
                      <a:pt x="1" y="9"/>
                    </a:cubicBezTo>
                    <a:cubicBezTo>
                      <a:pt x="1" y="9"/>
                      <a:pt x="0" y="10"/>
                      <a:pt x="1" y="10"/>
                    </a:cubicBezTo>
                    <a:cubicBezTo>
                      <a:pt x="3" y="10"/>
                      <a:pt x="1" y="11"/>
                      <a:pt x="2" y="12"/>
                    </a:cubicBezTo>
                    <a:cubicBezTo>
                      <a:pt x="2" y="12"/>
                      <a:pt x="2" y="12"/>
                      <a:pt x="3" y="12"/>
                    </a:cubicBezTo>
                    <a:cubicBezTo>
                      <a:pt x="3" y="12"/>
                      <a:pt x="3" y="12"/>
                      <a:pt x="4" y="13"/>
                    </a:cubicBezTo>
                    <a:cubicBezTo>
                      <a:pt x="4" y="13"/>
                      <a:pt x="4" y="14"/>
                      <a:pt x="4" y="14"/>
                    </a:cubicBezTo>
                    <a:cubicBezTo>
                      <a:pt x="4" y="14"/>
                      <a:pt x="3" y="14"/>
                      <a:pt x="3" y="14"/>
                    </a:cubicBezTo>
                    <a:cubicBezTo>
                      <a:pt x="4" y="15"/>
                      <a:pt x="2" y="15"/>
                      <a:pt x="1" y="15"/>
                    </a:cubicBezTo>
                    <a:cubicBezTo>
                      <a:pt x="2" y="15"/>
                      <a:pt x="2" y="15"/>
                      <a:pt x="2" y="16"/>
                    </a:cubicBezTo>
                    <a:cubicBezTo>
                      <a:pt x="3" y="16"/>
                      <a:pt x="3" y="15"/>
                      <a:pt x="4" y="16"/>
                    </a:cubicBezTo>
                    <a:cubicBezTo>
                      <a:pt x="4" y="16"/>
                      <a:pt x="5" y="16"/>
                      <a:pt x="5" y="16"/>
                    </a:cubicBezTo>
                    <a:cubicBezTo>
                      <a:pt x="5" y="16"/>
                      <a:pt x="5" y="15"/>
                      <a:pt x="5" y="15"/>
                    </a:cubicBezTo>
                    <a:cubicBezTo>
                      <a:pt x="6" y="15"/>
                      <a:pt x="6" y="15"/>
                      <a:pt x="7" y="15"/>
                    </a:cubicBezTo>
                    <a:cubicBezTo>
                      <a:pt x="7" y="15"/>
                      <a:pt x="7" y="15"/>
                      <a:pt x="8" y="15"/>
                    </a:cubicBezTo>
                    <a:cubicBezTo>
                      <a:pt x="9" y="15"/>
                      <a:pt x="9" y="14"/>
                      <a:pt x="10" y="14"/>
                    </a:cubicBezTo>
                    <a:cubicBezTo>
                      <a:pt x="10" y="13"/>
                      <a:pt x="10" y="13"/>
                      <a:pt x="11" y="14"/>
                    </a:cubicBezTo>
                    <a:cubicBezTo>
                      <a:pt x="11" y="14"/>
                      <a:pt x="11" y="15"/>
                      <a:pt x="11" y="15"/>
                    </a:cubicBezTo>
                    <a:cubicBezTo>
                      <a:pt x="12" y="15"/>
                      <a:pt x="12" y="16"/>
                      <a:pt x="13" y="15"/>
                    </a:cubicBezTo>
                    <a:cubicBezTo>
                      <a:pt x="13" y="15"/>
                      <a:pt x="14" y="15"/>
                      <a:pt x="15" y="15"/>
                    </a:cubicBezTo>
                    <a:cubicBezTo>
                      <a:pt x="15" y="16"/>
                      <a:pt x="15" y="16"/>
                      <a:pt x="16" y="16"/>
                    </a:cubicBezTo>
                    <a:cubicBezTo>
                      <a:pt x="16" y="15"/>
                      <a:pt x="17" y="16"/>
                      <a:pt x="17" y="15"/>
                    </a:cubicBezTo>
                    <a:cubicBezTo>
                      <a:pt x="17" y="15"/>
                      <a:pt x="16" y="15"/>
                      <a:pt x="16" y="14"/>
                    </a:cubicBezTo>
                    <a:cubicBezTo>
                      <a:pt x="16" y="14"/>
                      <a:pt x="17" y="13"/>
                      <a:pt x="17" y="14"/>
                    </a:cubicBezTo>
                    <a:cubicBezTo>
                      <a:pt x="17" y="13"/>
                      <a:pt x="17" y="13"/>
                      <a:pt x="17" y="13"/>
                    </a:cubicBezTo>
                    <a:cubicBezTo>
                      <a:pt x="16" y="13"/>
                      <a:pt x="16" y="13"/>
                      <a:pt x="16" y="13"/>
                    </a:cubicBezTo>
                    <a:cubicBezTo>
                      <a:pt x="16" y="12"/>
                      <a:pt x="17" y="12"/>
                      <a:pt x="18" y="12"/>
                    </a:cubicBezTo>
                    <a:cubicBezTo>
                      <a:pt x="18" y="12"/>
                      <a:pt x="18" y="12"/>
                      <a:pt x="19" y="12"/>
                    </a:cubicBezTo>
                    <a:cubicBezTo>
                      <a:pt x="20" y="12"/>
                      <a:pt x="20" y="11"/>
                      <a:pt x="20" y="10"/>
                    </a:cubicBezTo>
                    <a:cubicBezTo>
                      <a:pt x="20" y="10"/>
                      <a:pt x="20" y="9"/>
                      <a:pt x="20" y="9"/>
                    </a:cubicBezTo>
                    <a:cubicBezTo>
                      <a:pt x="20" y="9"/>
                      <a:pt x="19" y="9"/>
                      <a:pt x="19" y="9"/>
                    </a:cubicBezTo>
                    <a:cubicBezTo>
                      <a:pt x="18" y="8"/>
                      <a:pt x="19" y="7"/>
                      <a:pt x="20" y="7"/>
                    </a:cubicBezTo>
                    <a:cubicBezTo>
                      <a:pt x="20" y="7"/>
                      <a:pt x="21" y="7"/>
                      <a:pt x="21" y="7"/>
                    </a:cubicBezTo>
                    <a:cubicBezTo>
                      <a:pt x="21" y="7"/>
                      <a:pt x="21" y="7"/>
                      <a:pt x="22" y="7"/>
                    </a:cubicBezTo>
                    <a:cubicBezTo>
                      <a:pt x="22" y="7"/>
                      <a:pt x="23" y="6"/>
                      <a:pt x="23" y="6"/>
                    </a:cubicBezTo>
                    <a:cubicBezTo>
                      <a:pt x="23" y="6"/>
                      <a:pt x="23" y="5"/>
                      <a:pt x="24" y="5"/>
                    </a:cubicBezTo>
                    <a:cubicBezTo>
                      <a:pt x="24" y="5"/>
                      <a:pt x="24" y="6"/>
                      <a:pt x="24" y="6"/>
                    </a:cubicBezTo>
                    <a:cubicBezTo>
                      <a:pt x="25" y="6"/>
                      <a:pt x="25" y="5"/>
                      <a:pt x="24" y="5"/>
                    </a:cubicBezTo>
                    <a:cubicBezTo>
                      <a:pt x="24" y="3"/>
                      <a:pt x="27" y="5"/>
                      <a:pt x="27" y="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2" name="Slovakia">
                <a:extLst>
                  <a:ext uri="{FF2B5EF4-FFF2-40B4-BE49-F238E27FC236}">
                    <a16:creationId xmlns:a16="http://schemas.microsoft.com/office/drawing/2014/main" id="{1AE8E6CA-0918-F10E-9521-E02E1972BF5A}"/>
                  </a:ext>
                </a:extLst>
              </p:cNvPr>
              <p:cNvSpPr>
                <a:spLocks/>
              </p:cNvSpPr>
              <p:nvPr/>
            </p:nvSpPr>
            <p:spPr bwMode="auto">
              <a:xfrm>
                <a:off x="8197746" y="3819257"/>
                <a:ext cx="97498" cy="44259"/>
              </a:xfrm>
              <a:custGeom>
                <a:avLst/>
                <a:gdLst/>
                <a:ahLst/>
                <a:cxnLst>
                  <a:cxn ang="0">
                    <a:pos x="44" y="5"/>
                  </a:cxn>
                  <a:cxn ang="0">
                    <a:pos x="41" y="4"/>
                  </a:cxn>
                  <a:cxn ang="0">
                    <a:pos x="40" y="3"/>
                  </a:cxn>
                  <a:cxn ang="0">
                    <a:pos x="36" y="3"/>
                  </a:cxn>
                  <a:cxn ang="0">
                    <a:pos x="35" y="3"/>
                  </a:cxn>
                  <a:cxn ang="0">
                    <a:pos x="33" y="4"/>
                  </a:cxn>
                  <a:cxn ang="0">
                    <a:pos x="30" y="3"/>
                  </a:cxn>
                  <a:cxn ang="0">
                    <a:pos x="27" y="4"/>
                  </a:cxn>
                  <a:cxn ang="0">
                    <a:pos x="26" y="5"/>
                  </a:cxn>
                  <a:cxn ang="0">
                    <a:pos x="25" y="5"/>
                  </a:cxn>
                  <a:cxn ang="0">
                    <a:pos x="24" y="3"/>
                  </a:cxn>
                  <a:cxn ang="0">
                    <a:pos x="21" y="1"/>
                  </a:cxn>
                  <a:cxn ang="0">
                    <a:pos x="19" y="3"/>
                  </a:cxn>
                  <a:cxn ang="0">
                    <a:pos x="16" y="2"/>
                  </a:cxn>
                  <a:cxn ang="0">
                    <a:pos x="13" y="3"/>
                  </a:cxn>
                  <a:cxn ang="0">
                    <a:pos x="10" y="7"/>
                  </a:cxn>
                  <a:cxn ang="0">
                    <a:pos x="8" y="8"/>
                  </a:cxn>
                  <a:cxn ang="0">
                    <a:pos x="5" y="9"/>
                  </a:cxn>
                  <a:cxn ang="0">
                    <a:pos x="4" y="9"/>
                  </a:cxn>
                  <a:cxn ang="0">
                    <a:pos x="1" y="10"/>
                  </a:cxn>
                  <a:cxn ang="0">
                    <a:pos x="0" y="14"/>
                  </a:cxn>
                  <a:cxn ang="0">
                    <a:pos x="1" y="17"/>
                  </a:cxn>
                  <a:cxn ang="0">
                    <a:pos x="3" y="18"/>
                  </a:cxn>
                  <a:cxn ang="0">
                    <a:pos x="3" y="18"/>
                  </a:cxn>
                  <a:cxn ang="0">
                    <a:pos x="5" y="19"/>
                  </a:cxn>
                  <a:cxn ang="0">
                    <a:pos x="9" y="21"/>
                  </a:cxn>
                  <a:cxn ang="0">
                    <a:pos x="14" y="21"/>
                  </a:cxn>
                  <a:cxn ang="0">
                    <a:pos x="17" y="20"/>
                  </a:cxn>
                  <a:cxn ang="0">
                    <a:pos x="18" y="17"/>
                  </a:cxn>
                  <a:cxn ang="0">
                    <a:pos x="22" y="17"/>
                  </a:cxn>
                  <a:cxn ang="0">
                    <a:pos x="26" y="17"/>
                  </a:cxn>
                  <a:cxn ang="0">
                    <a:pos x="28" y="15"/>
                  </a:cxn>
                  <a:cxn ang="0">
                    <a:pos x="30" y="14"/>
                  </a:cxn>
                  <a:cxn ang="0">
                    <a:pos x="32" y="12"/>
                  </a:cxn>
                  <a:cxn ang="0">
                    <a:pos x="37" y="13"/>
                  </a:cxn>
                  <a:cxn ang="0">
                    <a:pos x="40" y="13"/>
                  </a:cxn>
                  <a:cxn ang="0">
                    <a:pos x="43" y="14"/>
                  </a:cxn>
                  <a:cxn ang="0">
                    <a:pos x="46" y="11"/>
                  </a:cxn>
                  <a:cxn ang="0">
                    <a:pos x="47" y="9"/>
                  </a:cxn>
                  <a:cxn ang="0">
                    <a:pos x="48" y="7"/>
                  </a:cxn>
                </a:cxnLst>
                <a:rect l="0" t="0" r="r" b="b"/>
                <a:pathLst>
                  <a:path w="48" h="21">
                    <a:moveTo>
                      <a:pt x="46" y="6"/>
                    </a:moveTo>
                    <a:cubicBezTo>
                      <a:pt x="45" y="6"/>
                      <a:pt x="45" y="6"/>
                      <a:pt x="44" y="5"/>
                    </a:cubicBezTo>
                    <a:cubicBezTo>
                      <a:pt x="43" y="5"/>
                      <a:pt x="43" y="5"/>
                      <a:pt x="43" y="4"/>
                    </a:cubicBezTo>
                    <a:cubicBezTo>
                      <a:pt x="43" y="4"/>
                      <a:pt x="42" y="4"/>
                      <a:pt x="41" y="4"/>
                    </a:cubicBezTo>
                    <a:cubicBezTo>
                      <a:pt x="41" y="3"/>
                      <a:pt x="41" y="4"/>
                      <a:pt x="41" y="4"/>
                    </a:cubicBezTo>
                    <a:cubicBezTo>
                      <a:pt x="41" y="3"/>
                      <a:pt x="41" y="3"/>
                      <a:pt x="40" y="3"/>
                    </a:cubicBezTo>
                    <a:cubicBezTo>
                      <a:pt x="40" y="3"/>
                      <a:pt x="39" y="3"/>
                      <a:pt x="38" y="3"/>
                    </a:cubicBezTo>
                    <a:cubicBezTo>
                      <a:pt x="37" y="3"/>
                      <a:pt x="37" y="3"/>
                      <a:pt x="36" y="3"/>
                    </a:cubicBezTo>
                    <a:cubicBezTo>
                      <a:pt x="36" y="3"/>
                      <a:pt x="36" y="3"/>
                      <a:pt x="35" y="3"/>
                    </a:cubicBezTo>
                    <a:cubicBezTo>
                      <a:pt x="35" y="3"/>
                      <a:pt x="35" y="3"/>
                      <a:pt x="35" y="3"/>
                    </a:cubicBezTo>
                    <a:cubicBezTo>
                      <a:pt x="35" y="4"/>
                      <a:pt x="35" y="4"/>
                      <a:pt x="35" y="4"/>
                    </a:cubicBezTo>
                    <a:cubicBezTo>
                      <a:pt x="34" y="4"/>
                      <a:pt x="34" y="4"/>
                      <a:pt x="33" y="4"/>
                    </a:cubicBezTo>
                    <a:cubicBezTo>
                      <a:pt x="33" y="4"/>
                      <a:pt x="33" y="3"/>
                      <a:pt x="32" y="3"/>
                    </a:cubicBezTo>
                    <a:cubicBezTo>
                      <a:pt x="32" y="3"/>
                      <a:pt x="31" y="3"/>
                      <a:pt x="30" y="3"/>
                    </a:cubicBezTo>
                    <a:cubicBezTo>
                      <a:pt x="30" y="3"/>
                      <a:pt x="29" y="3"/>
                      <a:pt x="29" y="4"/>
                    </a:cubicBezTo>
                    <a:cubicBezTo>
                      <a:pt x="29" y="4"/>
                      <a:pt x="28" y="4"/>
                      <a:pt x="27" y="4"/>
                    </a:cubicBezTo>
                    <a:cubicBezTo>
                      <a:pt x="27" y="5"/>
                      <a:pt x="27" y="6"/>
                      <a:pt x="27" y="6"/>
                    </a:cubicBezTo>
                    <a:cubicBezTo>
                      <a:pt x="26" y="6"/>
                      <a:pt x="26" y="5"/>
                      <a:pt x="26" y="5"/>
                    </a:cubicBezTo>
                    <a:cubicBezTo>
                      <a:pt x="25" y="5"/>
                      <a:pt x="24" y="6"/>
                      <a:pt x="24" y="5"/>
                    </a:cubicBezTo>
                    <a:cubicBezTo>
                      <a:pt x="24" y="5"/>
                      <a:pt x="25" y="5"/>
                      <a:pt x="25" y="5"/>
                    </a:cubicBezTo>
                    <a:cubicBezTo>
                      <a:pt x="25" y="4"/>
                      <a:pt x="25" y="4"/>
                      <a:pt x="24" y="4"/>
                    </a:cubicBezTo>
                    <a:cubicBezTo>
                      <a:pt x="24" y="4"/>
                      <a:pt x="24" y="3"/>
                      <a:pt x="24" y="3"/>
                    </a:cubicBezTo>
                    <a:cubicBezTo>
                      <a:pt x="23" y="3"/>
                      <a:pt x="23" y="3"/>
                      <a:pt x="23" y="3"/>
                    </a:cubicBezTo>
                    <a:cubicBezTo>
                      <a:pt x="22" y="3"/>
                      <a:pt x="22" y="0"/>
                      <a:pt x="21" y="1"/>
                    </a:cubicBezTo>
                    <a:cubicBezTo>
                      <a:pt x="21" y="2"/>
                      <a:pt x="20" y="2"/>
                      <a:pt x="20" y="2"/>
                    </a:cubicBezTo>
                    <a:cubicBezTo>
                      <a:pt x="19" y="3"/>
                      <a:pt x="19" y="3"/>
                      <a:pt x="19" y="3"/>
                    </a:cubicBezTo>
                    <a:cubicBezTo>
                      <a:pt x="18" y="3"/>
                      <a:pt x="17" y="4"/>
                      <a:pt x="17" y="3"/>
                    </a:cubicBezTo>
                    <a:cubicBezTo>
                      <a:pt x="17" y="2"/>
                      <a:pt x="17" y="2"/>
                      <a:pt x="16" y="2"/>
                    </a:cubicBezTo>
                    <a:cubicBezTo>
                      <a:pt x="16" y="2"/>
                      <a:pt x="15" y="2"/>
                      <a:pt x="14" y="2"/>
                    </a:cubicBezTo>
                    <a:cubicBezTo>
                      <a:pt x="14" y="3"/>
                      <a:pt x="13" y="3"/>
                      <a:pt x="13" y="3"/>
                    </a:cubicBezTo>
                    <a:cubicBezTo>
                      <a:pt x="13" y="4"/>
                      <a:pt x="11" y="5"/>
                      <a:pt x="10" y="5"/>
                    </a:cubicBezTo>
                    <a:cubicBezTo>
                      <a:pt x="10" y="6"/>
                      <a:pt x="10" y="6"/>
                      <a:pt x="10" y="7"/>
                    </a:cubicBezTo>
                    <a:cubicBezTo>
                      <a:pt x="10" y="7"/>
                      <a:pt x="10" y="7"/>
                      <a:pt x="9" y="7"/>
                    </a:cubicBezTo>
                    <a:cubicBezTo>
                      <a:pt x="8" y="7"/>
                      <a:pt x="9" y="8"/>
                      <a:pt x="8" y="8"/>
                    </a:cubicBezTo>
                    <a:cubicBezTo>
                      <a:pt x="8" y="8"/>
                      <a:pt x="8" y="9"/>
                      <a:pt x="7" y="9"/>
                    </a:cubicBezTo>
                    <a:cubicBezTo>
                      <a:pt x="7" y="9"/>
                      <a:pt x="6" y="10"/>
                      <a:pt x="5" y="9"/>
                    </a:cubicBezTo>
                    <a:cubicBezTo>
                      <a:pt x="5" y="9"/>
                      <a:pt x="5" y="9"/>
                      <a:pt x="5" y="9"/>
                    </a:cubicBezTo>
                    <a:cubicBezTo>
                      <a:pt x="5" y="9"/>
                      <a:pt x="5" y="9"/>
                      <a:pt x="4" y="9"/>
                    </a:cubicBezTo>
                    <a:cubicBezTo>
                      <a:pt x="4" y="9"/>
                      <a:pt x="3" y="9"/>
                      <a:pt x="3" y="9"/>
                    </a:cubicBezTo>
                    <a:cubicBezTo>
                      <a:pt x="2" y="9"/>
                      <a:pt x="2" y="9"/>
                      <a:pt x="1" y="10"/>
                    </a:cubicBezTo>
                    <a:cubicBezTo>
                      <a:pt x="1" y="11"/>
                      <a:pt x="1" y="11"/>
                      <a:pt x="1" y="12"/>
                    </a:cubicBezTo>
                    <a:cubicBezTo>
                      <a:pt x="1" y="12"/>
                      <a:pt x="0" y="13"/>
                      <a:pt x="0" y="14"/>
                    </a:cubicBezTo>
                    <a:cubicBezTo>
                      <a:pt x="0" y="14"/>
                      <a:pt x="0" y="15"/>
                      <a:pt x="0" y="15"/>
                    </a:cubicBezTo>
                    <a:cubicBezTo>
                      <a:pt x="1" y="16"/>
                      <a:pt x="1" y="16"/>
                      <a:pt x="1" y="17"/>
                    </a:cubicBezTo>
                    <a:cubicBezTo>
                      <a:pt x="2" y="17"/>
                      <a:pt x="2" y="17"/>
                      <a:pt x="2" y="18"/>
                    </a:cubicBezTo>
                    <a:cubicBezTo>
                      <a:pt x="2" y="18"/>
                      <a:pt x="3" y="18"/>
                      <a:pt x="3" y="18"/>
                    </a:cubicBezTo>
                    <a:cubicBezTo>
                      <a:pt x="3" y="18"/>
                      <a:pt x="2" y="18"/>
                      <a:pt x="2" y="17"/>
                    </a:cubicBezTo>
                    <a:cubicBezTo>
                      <a:pt x="2" y="17"/>
                      <a:pt x="3" y="18"/>
                      <a:pt x="3" y="18"/>
                    </a:cubicBezTo>
                    <a:cubicBezTo>
                      <a:pt x="3" y="18"/>
                      <a:pt x="5" y="18"/>
                      <a:pt x="4" y="18"/>
                    </a:cubicBezTo>
                    <a:cubicBezTo>
                      <a:pt x="4" y="18"/>
                      <a:pt x="5" y="19"/>
                      <a:pt x="5" y="19"/>
                    </a:cubicBezTo>
                    <a:cubicBezTo>
                      <a:pt x="5" y="19"/>
                      <a:pt x="6" y="20"/>
                      <a:pt x="6" y="20"/>
                    </a:cubicBezTo>
                    <a:cubicBezTo>
                      <a:pt x="7" y="20"/>
                      <a:pt x="8" y="21"/>
                      <a:pt x="9" y="21"/>
                    </a:cubicBezTo>
                    <a:cubicBezTo>
                      <a:pt x="10" y="21"/>
                      <a:pt x="11" y="21"/>
                      <a:pt x="12" y="21"/>
                    </a:cubicBezTo>
                    <a:cubicBezTo>
                      <a:pt x="13" y="21"/>
                      <a:pt x="14" y="21"/>
                      <a:pt x="14" y="21"/>
                    </a:cubicBezTo>
                    <a:cubicBezTo>
                      <a:pt x="15" y="21"/>
                      <a:pt x="15" y="21"/>
                      <a:pt x="16" y="21"/>
                    </a:cubicBezTo>
                    <a:cubicBezTo>
                      <a:pt x="16" y="20"/>
                      <a:pt x="17" y="20"/>
                      <a:pt x="17" y="20"/>
                    </a:cubicBezTo>
                    <a:cubicBezTo>
                      <a:pt x="17" y="19"/>
                      <a:pt x="16" y="19"/>
                      <a:pt x="16" y="19"/>
                    </a:cubicBezTo>
                    <a:cubicBezTo>
                      <a:pt x="17" y="18"/>
                      <a:pt x="17" y="18"/>
                      <a:pt x="18" y="17"/>
                    </a:cubicBezTo>
                    <a:cubicBezTo>
                      <a:pt x="19" y="17"/>
                      <a:pt x="20" y="18"/>
                      <a:pt x="20" y="17"/>
                    </a:cubicBezTo>
                    <a:cubicBezTo>
                      <a:pt x="21" y="17"/>
                      <a:pt x="22" y="17"/>
                      <a:pt x="22" y="17"/>
                    </a:cubicBezTo>
                    <a:cubicBezTo>
                      <a:pt x="23" y="16"/>
                      <a:pt x="23" y="16"/>
                      <a:pt x="24" y="16"/>
                    </a:cubicBezTo>
                    <a:cubicBezTo>
                      <a:pt x="25" y="16"/>
                      <a:pt x="25" y="16"/>
                      <a:pt x="26" y="17"/>
                    </a:cubicBezTo>
                    <a:cubicBezTo>
                      <a:pt x="26" y="17"/>
                      <a:pt x="27" y="17"/>
                      <a:pt x="27" y="16"/>
                    </a:cubicBezTo>
                    <a:cubicBezTo>
                      <a:pt x="28" y="16"/>
                      <a:pt x="28" y="16"/>
                      <a:pt x="28" y="15"/>
                    </a:cubicBezTo>
                    <a:cubicBezTo>
                      <a:pt x="29" y="15"/>
                      <a:pt x="29" y="16"/>
                      <a:pt x="30" y="15"/>
                    </a:cubicBezTo>
                    <a:cubicBezTo>
                      <a:pt x="30" y="15"/>
                      <a:pt x="30" y="14"/>
                      <a:pt x="30" y="14"/>
                    </a:cubicBezTo>
                    <a:cubicBezTo>
                      <a:pt x="30" y="13"/>
                      <a:pt x="31" y="13"/>
                      <a:pt x="31" y="13"/>
                    </a:cubicBezTo>
                    <a:cubicBezTo>
                      <a:pt x="31" y="12"/>
                      <a:pt x="32" y="12"/>
                      <a:pt x="32" y="12"/>
                    </a:cubicBezTo>
                    <a:cubicBezTo>
                      <a:pt x="33" y="12"/>
                      <a:pt x="34" y="12"/>
                      <a:pt x="35" y="13"/>
                    </a:cubicBezTo>
                    <a:cubicBezTo>
                      <a:pt x="36" y="13"/>
                      <a:pt x="36" y="13"/>
                      <a:pt x="37" y="13"/>
                    </a:cubicBezTo>
                    <a:cubicBezTo>
                      <a:pt x="37" y="13"/>
                      <a:pt x="38" y="13"/>
                      <a:pt x="38" y="12"/>
                    </a:cubicBezTo>
                    <a:cubicBezTo>
                      <a:pt x="39" y="12"/>
                      <a:pt x="39" y="12"/>
                      <a:pt x="40" y="13"/>
                    </a:cubicBezTo>
                    <a:cubicBezTo>
                      <a:pt x="40" y="13"/>
                      <a:pt x="40" y="13"/>
                      <a:pt x="41" y="13"/>
                    </a:cubicBezTo>
                    <a:cubicBezTo>
                      <a:pt x="41" y="14"/>
                      <a:pt x="42" y="15"/>
                      <a:pt x="43" y="14"/>
                    </a:cubicBezTo>
                    <a:cubicBezTo>
                      <a:pt x="44" y="14"/>
                      <a:pt x="45" y="15"/>
                      <a:pt x="45" y="13"/>
                    </a:cubicBezTo>
                    <a:cubicBezTo>
                      <a:pt x="45" y="12"/>
                      <a:pt x="46" y="12"/>
                      <a:pt x="46" y="11"/>
                    </a:cubicBezTo>
                    <a:cubicBezTo>
                      <a:pt x="46" y="11"/>
                      <a:pt x="46" y="10"/>
                      <a:pt x="47" y="9"/>
                    </a:cubicBezTo>
                    <a:cubicBezTo>
                      <a:pt x="47" y="9"/>
                      <a:pt x="46" y="9"/>
                      <a:pt x="47" y="9"/>
                    </a:cubicBezTo>
                    <a:cubicBezTo>
                      <a:pt x="47" y="9"/>
                      <a:pt x="47" y="8"/>
                      <a:pt x="47" y="8"/>
                    </a:cubicBezTo>
                    <a:cubicBezTo>
                      <a:pt x="48" y="7"/>
                      <a:pt x="48" y="7"/>
                      <a:pt x="48" y="7"/>
                    </a:cubicBezTo>
                    <a:cubicBezTo>
                      <a:pt x="47" y="7"/>
                      <a:pt x="47" y="6"/>
                      <a:pt x="46" y="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3" name="Singapore">
                <a:extLst>
                  <a:ext uri="{FF2B5EF4-FFF2-40B4-BE49-F238E27FC236}">
                    <a16:creationId xmlns:a16="http://schemas.microsoft.com/office/drawing/2014/main" id="{CA16A38C-ECFB-2909-2D0F-C8C9FC3698A9}"/>
                  </a:ext>
                </a:extLst>
              </p:cNvPr>
              <p:cNvSpPr>
                <a:spLocks/>
              </p:cNvSpPr>
              <p:nvPr/>
            </p:nvSpPr>
            <p:spPr bwMode="auto">
              <a:xfrm>
                <a:off x="9918532" y="4931544"/>
                <a:ext cx="7845" cy="4076"/>
              </a:xfrm>
              <a:custGeom>
                <a:avLst/>
                <a:gdLst/>
                <a:ahLst/>
                <a:cxnLst>
                  <a:cxn ang="0">
                    <a:pos x="3" y="1"/>
                  </a:cxn>
                  <a:cxn ang="0">
                    <a:pos x="2" y="0"/>
                  </a:cxn>
                  <a:cxn ang="0">
                    <a:pos x="1" y="1"/>
                  </a:cxn>
                  <a:cxn ang="0">
                    <a:pos x="0" y="2"/>
                  </a:cxn>
                  <a:cxn ang="0">
                    <a:pos x="1" y="2"/>
                  </a:cxn>
                  <a:cxn ang="0">
                    <a:pos x="2" y="2"/>
                  </a:cxn>
                  <a:cxn ang="0">
                    <a:pos x="3" y="2"/>
                  </a:cxn>
                  <a:cxn ang="0">
                    <a:pos x="3" y="2"/>
                  </a:cxn>
                  <a:cxn ang="0">
                    <a:pos x="4" y="1"/>
                  </a:cxn>
                  <a:cxn ang="0">
                    <a:pos x="3" y="1"/>
                  </a:cxn>
                </a:cxnLst>
                <a:rect l="0" t="0" r="r" b="b"/>
                <a:pathLst>
                  <a:path w="4" h="2">
                    <a:moveTo>
                      <a:pt x="3" y="1"/>
                    </a:moveTo>
                    <a:cubicBezTo>
                      <a:pt x="3" y="1"/>
                      <a:pt x="2" y="0"/>
                      <a:pt x="2" y="0"/>
                    </a:cubicBezTo>
                    <a:cubicBezTo>
                      <a:pt x="2" y="0"/>
                      <a:pt x="1" y="1"/>
                      <a:pt x="1" y="1"/>
                    </a:cubicBezTo>
                    <a:cubicBezTo>
                      <a:pt x="1" y="1"/>
                      <a:pt x="0" y="1"/>
                      <a:pt x="0" y="2"/>
                    </a:cubicBezTo>
                    <a:cubicBezTo>
                      <a:pt x="1" y="2"/>
                      <a:pt x="1" y="2"/>
                      <a:pt x="1" y="2"/>
                    </a:cubicBezTo>
                    <a:cubicBezTo>
                      <a:pt x="2" y="2"/>
                      <a:pt x="2" y="2"/>
                      <a:pt x="2" y="2"/>
                    </a:cubicBezTo>
                    <a:cubicBezTo>
                      <a:pt x="2" y="2"/>
                      <a:pt x="2" y="2"/>
                      <a:pt x="3" y="2"/>
                    </a:cubicBezTo>
                    <a:cubicBezTo>
                      <a:pt x="3" y="2"/>
                      <a:pt x="3" y="2"/>
                      <a:pt x="3" y="2"/>
                    </a:cubicBezTo>
                    <a:cubicBezTo>
                      <a:pt x="4" y="2"/>
                      <a:pt x="4" y="1"/>
                      <a:pt x="4" y="1"/>
                    </a:cubicBezTo>
                    <a:cubicBezTo>
                      <a:pt x="3" y="1"/>
                      <a:pt x="3" y="1"/>
                      <a:pt x="3"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4" name="Sierra Leone">
                <a:extLst>
                  <a:ext uri="{FF2B5EF4-FFF2-40B4-BE49-F238E27FC236}">
                    <a16:creationId xmlns:a16="http://schemas.microsoft.com/office/drawing/2014/main" id="{43147A6E-2E54-1CAD-97D1-5975D6CE0ADE}"/>
                  </a:ext>
                </a:extLst>
              </p:cNvPr>
              <p:cNvSpPr>
                <a:spLocks noEditPoints="1"/>
              </p:cNvSpPr>
              <p:nvPr/>
            </p:nvSpPr>
            <p:spPr bwMode="auto">
              <a:xfrm>
                <a:off x="7623400" y="4733545"/>
                <a:ext cx="58274" cy="73376"/>
              </a:xfrm>
              <a:custGeom>
                <a:avLst/>
                <a:gdLst/>
                <a:ahLst/>
                <a:cxnLst>
                  <a:cxn ang="0">
                    <a:pos x="28" y="17"/>
                  </a:cxn>
                  <a:cxn ang="0">
                    <a:pos x="25" y="19"/>
                  </a:cxn>
                  <a:cxn ang="0">
                    <a:pos x="27" y="16"/>
                  </a:cxn>
                  <a:cxn ang="0">
                    <a:pos x="26" y="12"/>
                  </a:cxn>
                  <a:cxn ang="0">
                    <a:pos x="25" y="10"/>
                  </a:cxn>
                  <a:cxn ang="0">
                    <a:pos x="25" y="7"/>
                  </a:cxn>
                  <a:cxn ang="0">
                    <a:pos x="24" y="5"/>
                  </a:cxn>
                  <a:cxn ang="0">
                    <a:pos x="22" y="3"/>
                  </a:cxn>
                  <a:cxn ang="0">
                    <a:pos x="21" y="1"/>
                  </a:cxn>
                  <a:cxn ang="0">
                    <a:pos x="14" y="1"/>
                  </a:cxn>
                  <a:cxn ang="0">
                    <a:pos x="11" y="1"/>
                  </a:cxn>
                  <a:cxn ang="0">
                    <a:pos x="8" y="3"/>
                  </a:cxn>
                  <a:cxn ang="0">
                    <a:pos x="6" y="6"/>
                  </a:cxn>
                  <a:cxn ang="0">
                    <a:pos x="6" y="7"/>
                  </a:cxn>
                  <a:cxn ang="0">
                    <a:pos x="4" y="8"/>
                  </a:cxn>
                  <a:cxn ang="0">
                    <a:pos x="3" y="10"/>
                  </a:cxn>
                  <a:cxn ang="0">
                    <a:pos x="0" y="12"/>
                  </a:cxn>
                  <a:cxn ang="0">
                    <a:pos x="2" y="13"/>
                  </a:cxn>
                  <a:cxn ang="0">
                    <a:pos x="1" y="13"/>
                  </a:cxn>
                  <a:cxn ang="0">
                    <a:pos x="2" y="17"/>
                  </a:cxn>
                  <a:cxn ang="0">
                    <a:pos x="2" y="15"/>
                  </a:cxn>
                  <a:cxn ang="0">
                    <a:pos x="4" y="15"/>
                  </a:cxn>
                  <a:cxn ang="0">
                    <a:pos x="3" y="16"/>
                  </a:cxn>
                  <a:cxn ang="0">
                    <a:pos x="2" y="18"/>
                  </a:cxn>
                  <a:cxn ang="0">
                    <a:pos x="0" y="17"/>
                  </a:cxn>
                  <a:cxn ang="0">
                    <a:pos x="1" y="19"/>
                  </a:cxn>
                  <a:cxn ang="0">
                    <a:pos x="3" y="20"/>
                  </a:cxn>
                  <a:cxn ang="0">
                    <a:pos x="4" y="22"/>
                  </a:cxn>
                  <a:cxn ang="0">
                    <a:pos x="3" y="23"/>
                  </a:cxn>
                  <a:cxn ang="0">
                    <a:pos x="5" y="25"/>
                  </a:cxn>
                  <a:cxn ang="0">
                    <a:pos x="6" y="26"/>
                  </a:cxn>
                  <a:cxn ang="0">
                    <a:pos x="8" y="25"/>
                  </a:cxn>
                  <a:cxn ang="0">
                    <a:pos x="8" y="26"/>
                  </a:cxn>
                  <a:cxn ang="0">
                    <a:pos x="10" y="27"/>
                  </a:cxn>
                  <a:cxn ang="0">
                    <a:pos x="8" y="28"/>
                  </a:cxn>
                  <a:cxn ang="0">
                    <a:pos x="8" y="29"/>
                  </a:cxn>
                  <a:cxn ang="0">
                    <a:pos x="12" y="31"/>
                  </a:cxn>
                  <a:cxn ang="0">
                    <a:pos x="16" y="33"/>
                  </a:cxn>
                  <a:cxn ang="0">
                    <a:pos x="17" y="33"/>
                  </a:cxn>
                  <a:cxn ang="0">
                    <a:pos x="19" y="32"/>
                  </a:cxn>
                  <a:cxn ang="0">
                    <a:pos x="21" y="30"/>
                  </a:cxn>
                  <a:cxn ang="0">
                    <a:pos x="24" y="27"/>
                  </a:cxn>
                  <a:cxn ang="0">
                    <a:pos x="26" y="24"/>
                  </a:cxn>
                  <a:cxn ang="0">
                    <a:pos x="28" y="21"/>
                  </a:cxn>
                  <a:cxn ang="0">
                    <a:pos x="29" y="17"/>
                  </a:cxn>
                  <a:cxn ang="0">
                    <a:pos x="3" y="13"/>
                  </a:cxn>
                  <a:cxn ang="0">
                    <a:pos x="8" y="28"/>
                  </a:cxn>
                  <a:cxn ang="0">
                    <a:pos x="7" y="28"/>
                  </a:cxn>
                  <a:cxn ang="0">
                    <a:pos x="4" y="27"/>
                  </a:cxn>
                </a:cxnLst>
                <a:rect l="0" t="0" r="r" b="b"/>
                <a:pathLst>
                  <a:path w="29" h="35">
                    <a:moveTo>
                      <a:pt x="29" y="17"/>
                    </a:moveTo>
                    <a:cubicBezTo>
                      <a:pt x="29" y="17"/>
                      <a:pt x="29" y="17"/>
                      <a:pt x="28" y="17"/>
                    </a:cubicBezTo>
                    <a:cubicBezTo>
                      <a:pt x="28" y="17"/>
                      <a:pt x="27" y="19"/>
                      <a:pt x="27" y="19"/>
                    </a:cubicBezTo>
                    <a:cubicBezTo>
                      <a:pt x="26" y="18"/>
                      <a:pt x="25" y="19"/>
                      <a:pt x="25" y="19"/>
                    </a:cubicBezTo>
                    <a:cubicBezTo>
                      <a:pt x="25" y="19"/>
                      <a:pt x="26" y="18"/>
                      <a:pt x="26" y="17"/>
                    </a:cubicBezTo>
                    <a:cubicBezTo>
                      <a:pt x="26" y="17"/>
                      <a:pt x="26" y="16"/>
                      <a:pt x="27" y="16"/>
                    </a:cubicBezTo>
                    <a:cubicBezTo>
                      <a:pt x="28" y="15"/>
                      <a:pt x="27" y="14"/>
                      <a:pt x="27" y="14"/>
                    </a:cubicBezTo>
                    <a:cubicBezTo>
                      <a:pt x="26" y="13"/>
                      <a:pt x="26" y="12"/>
                      <a:pt x="26" y="12"/>
                    </a:cubicBezTo>
                    <a:cubicBezTo>
                      <a:pt x="26" y="11"/>
                      <a:pt x="27" y="11"/>
                      <a:pt x="26" y="10"/>
                    </a:cubicBezTo>
                    <a:cubicBezTo>
                      <a:pt x="25" y="10"/>
                      <a:pt x="25" y="10"/>
                      <a:pt x="25" y="10"/>
                    </a:cubicBezTo>
                    <a:cubicBezTo>
                      <a:pt x="25" y="9"/>
                      <a:pt x="26" y="9"/>
                      <a:pt x="26" y="8"/>
                    </a:cubicBezTo>
                    <a:cubicBezTo>
                      <a:pt x="26" y="8"/>
                      <a:pt x="25" y="8"/>
                      <a:pt x="25" y="7"/>
                    </a:cubicBezTo>
                    <a:cubicBezTo>
                      <a:pt x="25" y="7"/>
                      <a:pt x="25" y="7"/>
                      <a:pt x="24" y="7"/>
                    </a:cubicBezTo>
                    <a:cubicBezTo>
                      <a:pt x="24" y="7"/>
                      <a:pt x="24" y="6"/>
                      <a:pt x="24" y="5"/>
                    </a:cubicBezTo>
                    <a:cubicBezTo>
                      <a:pt x="24" y="5"/>
                      <a:pt x="23" y="5"/>
                      <a:pt x="23" y="4"/>
                    </a:cubicBezTo>
                    <a:cubicBezTo>
                      <a:pt x="23" y="4"/>
                      <a:pt x="23" y="3"/>
                      <a:pt x="22" y="3"/>
                    </a:cubicBezTo>
                    <a:cubicBezTo>
                      <a:pt x="22" y="2"/>
                      <a:pt x="21" y="2"/>
                      <a:pt x="21" y="1"/>
                    </a:cubicBezTo>
                    <a:cubicBezTo>
                      <a:pt x="21" y="1"/>
                      <a:pt x="21" y="1"/>
                      <a:pt x="21" y="1"/>
                    </a:cubicBezTo>
                    <a:cubicBezTo>
                      <a:pt x="20" y="0"/>
                      <a:pt x="18" y="0"/>
                      <a:pt x="18" y="0"/>
                    </a:cubicBezTo>
                    <a:cubicBezTo>
                      <a:pt x="17" y="0"/>
                      <a:pt x="14" y="0"/>
                      <a:pt x="14" y="1"/>
                    </a:cubicBezTo>
                    <a:cubicBezTo>
                      <a:pt x="14" y="1"/>
                      <a:pt x="13" y="1"/>
                      <a:pt x="13" y="2"/>
                    </a:cubicBezTo>
                    <a:cubicBezTo>
                      <a:pt x="12" y="2"/>
                      <a:pt x="11" y="2"/>
                      <a:pt x="11" y="1"/>
                    </a:cubicBezTo>
                    <a:cubicBezTo>
                      <a:pt x="10" y="1"/>
                      <a:pt x="10" y="1"/>
                      <a:pt x="9" y="1"/>
                    </a:cubicBezTo>
                    <a:cubicBezTo>
                      <a:pt x="8" y="2"/>
                      <a:pt x="8" y="2"/>
                      <a:pt x="8" y="3"/>
                    </a:cubicBezTo>
                    <a:cubicBezTo>
                      <a:pt x="8" y="3"/>
                      <a:pt x="7" y="4"/>
                      <a:pt x="7" y="4"/>
                    </a:cubicBezTo>
                    <a:cubicBezTo>
                      <a:pt x="7" y="5"/>
                      <a:pt x="6" y="6"/>
                      <a:pt x="6" y="6"/>
                    </a:cubicBezTo>
                    <a:cubicBezTo>
                      <a:pt x="6" y="6"/>
                      <a:pt x="6" y="7"/>
                      <a:pt x="6" y="7"/>
                    </a:cubicBezTo>
                    <a:cubicBezTo>
                      <a:pt x="5" y="7"/>
                      <a:pt x="6" y="7"/>
                      <a:pt x="6" y="7"/>
                    </a:cubicBezTo>
                    <a:cubicBezTo>
                      <a:pt x="5" y="8"/>
                      <a:pt x="5" y="8"/>
                      <a:pt x="4" y="8"/>
                    </a:cubicBezTo>
                    <a:cubicBezTo>
                      <a:pt x="4" y="8"/>
                      <a:pt x="4" y="8"/>
                      <a:pt x="4" y="8"/>
                    </a:cubicBezTo>
                    <a:cubicBezTo>
                      <a:pt x="3" y="9"/>
                      <a:pt x="4" y="9"/>
                      <a:pt x="4" y="9"/>
                    </a:cubicBezTo>
                    <a:cubicBezTo>
                      <a:pt x="4" y="10"/>
                      <a:pt x="3" y="10"/>
                      <a:pt x="3" y="10"/>
                    </a:cubicBezTo>
                    <a:cubicBezTo>
                      <a:pt x="2" y="11"/>
                      <a:pt x="2" y="11"/>
                      <a:pt x="1" y="10"/>
                    </a:cubicBezTo>
                    <a:cubicBezTo>
                      <a:pt x="1" y="10"/>
                      <a:pt x="0" y="11"/>
                      <a:pt x="0" y="12"/>
                    </a:cubicBezTo>
                    <a:cubicBezTo>
                      <a:pt x="0" y="12"/>
                      <a:pt x="2" y="12"/>
                      <a:pt x="2" y="12"/>
                    </a:cubicBezTo>
                    <a:cubicBezTo>
                      <a:pt x="2" y="12"/>
                      <a:pt x="1" y="12"/>
                      <a:pt x="2" y="13"/>
                    </a:cubicBezTo>
                    <a:cubicBezTo>
                      <a:pt x="2" y="13"/>
                      <a:pt x="2" y="13"/>
                      <a:pt x="2" y="13"/>
                    </a:cubicBezTo>
                    <a:cubicBezTo>
                      <a:pt x="1" y="13"/>
                      <a:pt x="1" y="13"/>
                      <a:pt x="1" y="13"/>
                    </a:cubicBezTo>
                    <a:cubicBezTo>
                      <a:pt x="0" y="14"/>
                      <a:pt x="1" y="15"/>
                      <a:pt x="1" y="15"/>
                    </a:cubicBezTo>
                    <a:cubicBezTo>
                      <a:pt x="1" y="15"/>
                      <a:pt x="1" y="17"/>
                      <a:pt x="2" y="17"/>
                    </a:cubicBezTo>
                    <a:cubicBezTo>
                      <a:pt x="2" y="16"/>
                      <a:pt x="2" y="16"/>
                      <a:pt x="1" y="15"/>
                    </a:cubicBezTo>
                    <a:cubicBezTo>
                      <a:pt x="2" y="15"/>
                      <a:pt x="2" y="16"/>
                      <a:pt x="2" y="15"/>
                    </a:cubicBezTo>
                    <a:cubicBezTo>
                      <a:pt x="3" y="15"/>
                      <a:pt x="2" y="16"/>
                      <a:pt x="3" y="16"/>
                    </a:cubicBezTo>
                    <a:cubicBezTo>
                      <a:pt x="3" y="16"/>
                      <a:pt x="4" y="16"/>
                      <a:pt x="4" y="15"/>
                    </a:cubicBezTo>
                    <a:cubicBezTo>
                      <a:pt x="4" y="15"/>
                      <a:pt x="3" y="16"/>
                      <a:pt x="4" y="16"/>
                    </a:cubicBezTo>
                    <a:cubicBezTo>
                      <a:pt x="4" y="16"/>
                      <a:pt x="3" y="16"/>
                      <a:pt x="3" y="16"/>
                    </a:cubicBezTo>
                    <a:cubicBezTo>
                      <a:pt x="3" y="16"/>
                      <a:pt x="3" y="17"/>
                      <a:pt x="2" y="17"/>
                    </a:cubicBezTo>
                    <a:cubicBezTo>
                      <a:pt x="2" y="17"/>
                      <a:pt x="1" y="18"/>
                      <a:pt x="2" y="18"/>
                    </a:cubicBezTo>
                    <a:cubicBezTo>
                      <a:pt x="2" y="18"/>
                      <a:pt x="2" y="18"/>
                      <a:pt x="3" y="18"/>
                    </a:cubicBezTo>
                    <a:cubicBezTo>
                      <a:pt x="2" y="18"/>
                      <a:pt x="0" y="16"/>
                      <a:pt x="0" y="17"/>
                    </a:cubicBezTo>
                    <a:cubicBezTo>
                      <a:pt x="0" y="18"/>
                      <a:pt x="0" y="18"/>
                      <a:pt x="0" y="18"/>
                    </a:cubicBezTo>
                    <a:cubicBezTo>
                      <a:pt x="1" y="18"/>
                      <a:pt x="1" y="18"/>
                      <a:pt x="1" y="19"/>
                    </a:cubicBezTo>
                    <a:cubicBezTo>
                      <a:pt x="1" y="19"/>
                      <a:pt x="1" y="20"/>
                      <a:pt x="1" y="20"/>
                    </a:cubicBezTo>
                    <a:cubicBezTo>
                      <a:pt x="2" y="20"/>
                      <a:pt x="3" y="20"/>
                      <a:pt x="3" y="20"/>
                    </a:cubicBezTo>
                    <a:cubicBezTo>
                      <a:pt x="3" y="20"/>
                      <a:pt x="4" y="21"/>
                      <a:pt x="4" y="21"/>
                    </a:cubicBezTo>
                    <a:cubicBezTo>
                      <a:pt x="4" y="22"/>
                      <a:pt x="4" y="22"/>
                      <a:pt x="4" y="22"/>
                    </a:cubicBezTo>
                    <a:cubicBezTo>
                      <a:pt x="4" y="23"/>
                      <a:pt x="4" y="23"/>
                      <a:pt x="5" y="23"/>
                    </a:cubicBezTo>
                    <a:cubicBezTo>
                      <a:pt x="4" y="23"/>
                      <a:pt x="4" y="23"/>
                      <a:pt x="3" y="23"/>
                    </a:cubicBezTo>
                    <a:cubicBezTo>
                      <a:pt x="3" y="23"/>
                      <a:pt x="4" y="24"/>
                      <a:pt x="4" y="24"/>
                    </a:cubicBezTo>
                    <a:cubicBezTo>
                      <a:pt x="4" y="24"/>
                      <a:pt x="4" y="25"/>
                      <a:pt x="5" y="25"/>
                    </a:cubicBezTo>
                    <a:cubicBezTo>
                      <a:pt x="5" y="25"/>
                      <a:pt x="5" y="24"/>
                      <a:pt x="5" y="24"/>
                    </a:cubicBezTo>
                    <a:cubicBezTo>
                      <a:pt x="4" y="25"/>
                      <a:pt x="6" y="26"/>
                      <a:pt x="6" y="26"/>
                    </a:cubicBezTo>
                    <a:cubicBezTo>
                      <a:pt x="7" y="26"/>
                      <a:pt x="7" y="26"/>
                      <a:pt x="7" y="26"/>
                    </a:cubicBezTo>
                    <a:cubicBezTo>
                      <a:pt x="7" y="26"/>
                      <a:pt x="8" y="25"/>
                      <a:pt x="8" y="25"/>
                    </a:cubicBezTo>
                    <a:cubicBezTo>
                      <a:pt x="8" y="25"/>
                      <a:pt x="7" y="26"/>
                      <a:pt x="7" y="26"/>
                    </a:cubicBezTo>
                    <a:cubicBezTo>
                      <a:pt x="7" y="26"/>
                      <a:pt x="7" y="27"/>
                      <a:pt x="8" y="26"/>
                    </a:cubicBezTo>
                    <a:cubicBezTo>
                      <a:pt x="8" y="27"/>
                      <a:pt x="8" y="27"/>
                      <a:pt x="9" y="27"/>
                    </a:cubicBezTo>
                    <a:cubicBezTo>
                      <a:pt x="10" y="27"/>
                      <a:pt x="10" y="27"/>
                      <a:pt x="10" y="27"/>
                    </a:cubicBezTo>
                    <a:cubicBezTo>
                      <a:pt x="11" y="27"/>
                      <a:pt x="11" y="27"/>
                      <a:pt x="10" y="27"/>
                    </a:cubicBezTo>
                    <a:cubicBezTo>
                      <a:pt x="10" y="28"/>
                      <a:pt x="9" y="27"/>
                      <a:pt x="8" y="28"/>
                    </a:cubicBezTo>
                    <a:cubicBezTo>
                      <a:pt x="7" y="28"/>
                      <a:pt x="9" y="29"/>
                      <a:pt x="9" y="29"/>
                    </a:cubicBezTo>
                    <a:cubicBezTo>
                      <a:pt x="9" y="29"/>
                      <a:pt x="8" y="29"/>
                      <a:pt x="8" y="29"/>
                    </a:cubicBezTo>
                    <a:cubicBezTo>
                      <a:pt x="7" y="29"/>
                      <a:pt x="8" y="29"/>
                      <a:pt x="8" y="29"/>
                    </a:cubicBezTo>
                    <a:cubicBezTo>
                      <a:pt x="9" y="30"/>
                      <a:pt x="11" y="30"/>
                      <a:pt x="12" y="31"/>
                    </a:cubicBezTo>
                    <a:cubicBezTo>
                      <a:pt x="13" y="31"/>
                      <a:pt x="13" y="31"/>
                      <a:pt x="15" y="32"/>
                    </a:cubicBezTo>
                    <a:cubicBezTo>
                      <a:pt x="15" y="32"/>
                      <a:pt x="15" y="33"/>
                      <a:pt x="16" y="33"/>
                    </a:cubicBezTo>
                    <a:cubicBezTo>
                      <a:pt x="16" y="33"/>
                      <a:pt x="16" y="33"/>
                      <a:pt x="16" y="33"/>
                    </a:cubicBezTo>
                    <a:cubicBezTo>
                      <a:pt x="16" y="33"/>
                      <a:pt x="16" y="33"/>
                      <a:pt x="17" y="33"/>
                    </a:cubicBezTo>
                    <a:cubicBezTo>
                      <a:pt x="17" y="34"/>
                      <a:pt x="18" y="35"/>
                      <a:pt x="18" y="34"/>
                    </a:cubicBezTo>
                    <a:cubicBezTo>
                      <a:pt x="18" y="33"/>
                      <a:pt x="18" y="32"/>
                      <a:pt x="19" y="32"/>
                    </a:cubicBezTo>
                    <a:cubicBezTo>
                      <a:pt x="19" y="32"/>
                      <a:pt x="19" y="32"/>
                      <a:pt x="19" y="32"/>
                    </a:cubicBezTo>
                    <a:cubicBezTo>
                      <a:pt x="18" y="31"/>
                      <a:pt x="21" y="30"/>
                      <a:pt x="21" y="30"/>
                    </a:cubicBezTo>
                    <a:cubicBezTo>
                      <a:pt x="21" y="29"/>
                      <a:pt x="22" y="29"/>
                      <a:pt x="22" y="28"/>
                    </a:cubicBezTo>
                    <a:cubicBezTo>
                      <a:pt x="23" y="28"/>
                      <a:pt x="23" y="28"/>
                      <a:pt x="24" y="27"/>
                    </a:cubicBezTo>
                    <a:cubicBezTo>
                      <a:pt x="24" y="27"/>
                      <a:pt x="24" y="26"/>
                      <a:pt x="25" y="26"/>
                    </a:cubicBezTo>
                    <a:cubicBezTo>
                      <a:pt x="25" y="25"/>
                      <a:pt x="26" y="25"/>
                      <a:pt x="26" y="24"/>
                    </a:cubicBezTo>
                    <a:cubicBezTo>
                      <a:pt x="26" y="23"/>
                      <a:pt x="26" y="22"/>
                      <a:pt x="27" y="21"/>
                    </a:cubicBezTo>
                    <a:cubicBezTo>
                      <a:pt x="27" y="21"/>
                      <a:pt x="28" y="21"/>
                      <a:pt x="28" y="21"/>
                    </a:cubicBezTo>
                    <a:cubicBezTo>
                      <a:pt x="29" y="21"/>
                      <a:pt x="29" y="20"/>
                      <a:pt x="29" y="19"/>
                    </a:cubicBezTo>
                    <a:cubicBezTo>
                      <a:pt x="29" y="18"/>
                      <a:pt x="29" y="18"/>
                      <a:pt x="29" y="17"/>
                    </a:cubicBezTo>
                    <a:close/>
                    <a:moveTo>
                      <a:pt x="2" y="13"/>
                    </a:moveTo>
                    <a:cubicBezTo>
                      <a:pt x="3" y="13"/>
                      <a:pt x="3" y="13"/>
                      <a:pt x="3" y="13"/>
                    </a:cubicBezTo>
                    <a:cubicBezTo>
                      <a:pt x="3" y="13"/>
                      <a:pt x="3" y="13"/>
                      <a:pt x="2" y="13"/>
                    </a:cubicBezTo>
                    <a:close/>
                    <a:moveTo>
                      <a:pt x="8" y="28"/>
                    </a:moveTo>
                    <a:cubicBezTo>
                      <a:pt x="8" y="28"/>
                      <a:pt x="7" y="29"/>
                      <a:pt x="7" y="29"/>
                    </a:cubicBezTo>
                    <a:cubicBezTo>
                      <a:pt x="7" y="29"/>
                      <a:pt x="7" y="28"/>
                      <a:pt x="7" y="28"/>
                    </a:cubicBezTo>
                    <a:cubicBezTo>
                      <a:pt x="6" y="28"/>
                      <a:pt x="4" y="27"/>
                      <a:pt x="3" y="27"/>
                    </a:cubicBezTo>
                    <a:cubicBezTo>
                      <a:pt x="4" y="27"/>
                      <a:pt x="4" y="27"/>
                      <a:pt x="4" y="27"/>
                    </a:cubicBezTo>
                    <a:cubicBezTo>
                      <a:pt x="5" y="26"/>
                      <a:pt x="8" y="26"/>
                      <a:pt x="8" y="2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5" name="Seychelles">
                <a:extLst>
                  <a:ext uri="{FF2B5EF4-FFF2-40B4-BE49-F238E27FC236}">
                    <a16:creationId xmlns:a16="http://schemas.microsoft.com/office/drawing/2014/main" id="{61D21393-CA8A-9040-77D3-24E08731DCB5}"/>
                  </a:ext>
                </a:extLst>
              </p:cNvPr>
              <p:cNvSpPr>
                <a:spLocks noEditPoints="1"/>
              </p:cNvSpPr>
              <p:nvPr/>
            </p:nvSpPr>
            <p:spPr bwMode="auto">
              <a:xfrm>
                <a:off x="8787216" y="5053837"/>
                <a:ext cx="200040" cy="138599"/>
              </a:xfrm>
              <a:custGeom>
                <a:avLst/>
                <a:gdLst/>
                <a:ahLst/>
                <a:cxnLst>
                  <a:cxn ang="0">
                    <a:pos x="2" y="61"/>
                  </a:cxn>
                  <a:cxn ang="0">
                    <a:pos x="1" y="61"/>
                  </a:cxn>
                  <a:cxn ang="0">
                    <a:pos x="2" y="61"/>
                  </a:cxn>
                  <a:cxn ang="0">
                    <a:pos x="47" y="63"/>
                  </a:cxn>
                  <a:cxn ang="0">
                    <a:pos x="47" y="63"/>
                  </a:cxn>
                  <a:cxn ang="0">
                    <a:pos x="47" y="63"/>
                  </a:cxn>
                  <a:cxn ang="0">
                    <a:pos x="13" y="65"/>
                  </a:cxn>
                  <a:cxn ang="0">
                    <a:pos x="13" y="65"/>
                  </a:cxn>
                  <a:cxn ang="0">
                    <a:pos x="13" y="65"/>
                  </a:cxn>
                  <a:cxn ang="0">
                    <a:pos x="3" y="65"/>
                  </a:cxn>
                  <a:cxn ang="0">
                    <a:pos x="3" y="65"/>
                  </a:cxn>
                  <a:cxn ang="0">
                    <a:pos x="89" y="8"/>
                  </a:cxn>
                  <a:cxn ang="0">
                    <a:pos x="89" y="8"/>
                  </a:cxn>
                  <a:cxn ang="0">
                    <a:pos x="67" y="16"/>
                  </a:cxn>
                  <a:cxn ang="0">
                    <a:pos x="67" y="17"/>
                  </a:cxn>
                  <a:cxn ang="0">
                    <a:pos x="67" y="17"/>
                  </a:cxn>
                  <a:cxn ang="0">
                    <a:pos x="67" y="16"/>
                  </a:cxn>
                  <a:cxn ang="0">
                    <a:pos x="67" y="16"/>
                  </a:cxn>
                  <a:cxn ang="0">
                    <a:pos x="47" y="59"/>
                  </a:cxn>
                  <a:cxn ang="0">
                    <a:pos x="47" y="60"/>
                  </a:cxn>
                  <a:cxn ang="0">
                    <a:pos x="47" y="59"/>
                  </a:cxn>
                  <a:cxn ang="0">
                    <a:pos x="93" y="0"/>
                  </a:cxn>
                  <a:cxn ang="0">
                    <a:pos x="93" y="0"/>
                  </a:cxn>
                  <a:cxn ang="0">
                    <a:pos x="93" y="0"/>
                  </a:cxn>
                  <a:cxn ang="0">
                    <a:pos x="94" y="6"/>
                  </a:cxn>
                  <a:cxn ang="0">
                    <a:pos x="95" y="6"/>
                  </a:cxn>
                  <a:cxn ang="0">
                    <a:pos x="94" y="5"/>
                  </a:cxn>
                  <a:cxn ang="0">
                    <a:pos x="94" y="6"/>
                  </a:cxn>
                  <a:cxn ang="0">
                    <a:pos x="64" y="35"/>
                  </a:cxn>
                  <a:cxn ang="0">
                    <a:pos x="64" y="35"/>
                  </a:cxn>
                  <a:cxn ang="0">
                    <a:pos x="64" y="35"/>
                  </a:cxn>
                  <a:cxn ang="0">
                    <a:pos x="90" y="23"/>
                  </a:cxn>
                  <a:cxn ang="0">
                    <a:pos x="90" y="23"/>
                  </a:cxn>
                  <a:cxn ang="0">
                    <a:pos x="90" y="23"/>
                  </a:cxn>
                  <a:cxn ang="0">
                    <a:pos x="98" y="37"/>
                  </a:cxn>
                  <a:cxn ang="0">
                    <a:pos x="99" y="36"/>
                  </a:cxn>
                  <a:cxn ang="0">
                    <a:pos x="98" y="37"/>
                  </a:cxn>
                  <a:cxn ang="0">
                    <a:pos x="3" y="61"/>
                  </a:cxn>
                  <a:cxn ang="0">
                    <a:pos x="3" y="61"/>
                  </a:cxn>
                  <a:cxn ang="0">
                    <a:pos x="0" y="61"/>
                  </a:cxn>
                  <a:cxn ang="0">
                    <a:pos x="1" y="62"/>
                  </a:cxn>
                  <a:cxn ang="0">
                    <a:pos x="2" y="62"/>
                  </a:cxn>
                  <a:cxn ang="0">
                    <a:pos x="3" y="62"/>
                  </a:cxn>
                  <a:cxn ang="0">
                    <a:pos x="3" y="61"/>
                  </a:cxn>
                  <a:cxn ang="0">
                    <a:pos x="91" y="9"/>
                  </a:cxn>
                  <a:cxn ang="0">
                    <a:pos x="91" y="8"/>
                  </a:cxn>
                  <a:cxn ang="0">
                    <a:pos x="91" y="9"/>
                  </a:cxn>
                  <a:cxn ang="0">
                    <a:pos x="91" y="9"/>
                  </a:cxn>
                  <a:cxn ang="0">
                    <a:pos x="92" y="10"/>
                  </a:cxn>
                  <a:cxn ang="0">
                    <a:pos x="91" y="10"/>
                  </a:cxn>
                  <a:cxn ang="0">
                    <a:pos x="92" y="11"/>
                  </a:cxn>
                  <a:cxn ang="0">
                    <a:pos x="92" y="9"/>
                  </a:cxn>
                  <a:cxn ang="0">
                    <a:pos x="91" y="9"/>
                  </a:cxn>
                </a:cxnLst>
                <a:rect l="0" t="0" r="r" b="b"/>
                <a:pathLst>
                  <a:path w="99" h="66">
                    <a:moveTo>
                      <a:pt x="2" y="61"/>
                    </a:moveTo>
                    <a:cubicBezTo>
                      <a:pt x="2" y="61"/>
                      <a:pt x="2" y="61"/>
                      <a:pt x="1" y="61"/>
                    </a:cubicBezTo>
                    <a:cubicBezTo>
                      <a:pt x="2" y="61"/>
                      <a:pt x="3" y="61"/>
                      <a:pt x="2" y="61"/>
                    </a:cubicBezTo>
                    <a:close/>
                    <a:moveTo>
                      <a:pt x="47" y="63"/>
                    </a:moveTo>
                    <a:cubicBezTo>
                      <a:pt x="47" y="63"/>
                      <a:pt x="47" y="63"/>
                      <a:pt x="47" y="63"/>
                    </a:cubicBezTo>
                    <a:cubicBezTo>
                      <a:pt x="47" y="63"/>
                      <a:pt x="47" y="63"/>
                      <a:pt x="47" y="63"/>
                    </a:cubicBezTo>
                    <a:close/>
                    <a:moveTo>
                      <a:pt x="13" y="65"/>
                    </a:moveTo>
                    <a:cubicBezTo>
                      <a:pt x="13" y="65"/>
                      <a:pt x="13" y="65"/>
                      <a:pt x="13" y="65"/>
                    </a:cubicBezTo>
                    <a:cubicBezTo>
                      <a:pt x="13" y="65"/>
                      <a:pt x="13" y="65"/>
                      <a:pt x="13" y="65"/>
                    </a:cubicBezTo>
                    <a:close/>
                    <a:moveTo>
                      <a:pt x="3" y="65"/>
                    </a:moveTo>
                    <a:cubicBezTo>
                      <a:pt x="3" y="65"/>
                      <a:pt x="3" y="66"/>
                      <a:pt x="3" y="65"/>
                    </a:cubicBezTo>
                    <a:close/>
                    <a:moveTo>
                      <a:pt x="89" y="8"/>
                    </a:moveTo>
                    <a:cubicBezTo>
                      <a:pt x="90" y="7"/>
                      <a:pt x="88" y="7"/>
                      <a:pt x="89" y="8"/>
                    </a:cubicBezTo>
                    <a:close/>
                    <a:moveTo>
                      <a:pt x="67" y="16"/>
                    </a:moveTo>
                    <a:cubicBezTo>
                      <a:pt x="67" y="16"/>
                      <a:pt x="67" y="17"/>
                      <a:pt x="67" y="17"/>
                    </a:cubicBezTo>
                    <a:cubicBezTo>
                      <a:pt x="67" y="17"/>
                      <a:pt x="67" y="17"/>
                      <a:pt x="67" y="17"/>
                    </a:cubicBezTo>
                    <a:cubicBezTo>
                      <a:pt x="67" y="17"/>
                      <a:pt x="67" y="16"/>
                      <a:pt x="67" y="16"/>
                    </a:cubicBezTo>
                    <a:cubicBezTo>
                      <a:pt x="67" y="16"/>
                      <a:pt x="66" y="16"/>
                      <a:pt x="67" y="16"/>
                    </a:cubicBezTo>
                    <a:close/>
                    <a:moveTo>
                      <a:pt x="47" y="59"/>
                    </a:moveTo>
                    <a:cubicBezTo>
                      <a:pt x="47" y="59"/>
                      <a:pt x="47" y="60"/>
                      <a:pt x="47" y="60"/>
                    </a:cubicBezTo>
                    <a:cubicBezTo>
                      <a:pt x="47" y="60"/>
                      <a:pt x="47" y="59"/>
                      <a:pt x="47" y="59"/>
                    </a:cubicBezTo>
                    <a:close/>
                    <a:moveTo>
                      <a:pt x="93" y="0"/>
                    </a:moveTo>
                    <a:cubicBezTo>
                      <a:pt x="93" y="0"/>
                      <a:pt x="93" y="0"/>
                      <a:pt x="93" y="0"/>
                    </a:cubicBezTo>
                    <a:cubicBezTo>
                      <a:pt x="93" y="0"/>
                      <a:pt x="93" y="0"/>
                      <a:pt x="93" y="0"/>
                    </a:cubicBezTo>
                    <a:close/>
                    <a:moveTo>
                      <a:pt x="94" y="6"/>
                    </a:moveTo>
                    <a:cubicBezTo>
                      <a:pt x="94" y="6"/>
                      <a:pt x="94" y="6"/>
                      <a:pt x="95" y="6"/>
                    </a:cubicBezTo>
                    <a:cubicBezTo>
                      <a:pt x="94" y="6"/>
                      <a:pt x="94" y="5"/>
                      <a:pt x="94" y="5"/>
                    </a:cubicBezTo>
                    <a:cubicBezTo>
                      <a:pt x="93" y="6"/>
                      <a:pt x="94" y="6"/>
                      <a:pt x="94" y="6"/>
                    </a:cubicBezTo>
                    <a:close/>
                    <a:moveTo>
                      <a:pt x="64" y="35"/>
                    </a:moveTo>
                    <a:cubicBezTo>
                      <a:pt x="64" y="35"/>
                      <a:pt x="64" y="35"/>
                      <a:pt x="64" y="35"/>
                    </a:cubicBezTo>
                    <a:cubicBezTo>
                      <a:pt x="64" y="35"/>
                      <a:pt x="64" y="35"/>
                      <a:pt x="64" y="35"/>
                    </a:cubicBezTo>
                    <a:close/>
                    <a:moveTo>
                      <a:pt x="90" y="23"/>
                    </a:moveTo>
                    <a:cubicBezTo>
                      <a:pt x="90" y="23"/>
                      <a:pt x="90" y="23"/>
                      <a:pt x="90" y="23"/>
                    </a:cubicBezTo>
                    <a:cubicBezTo>
                      <a:pt x="90" y="23"/>
                      <a:pt x="90" y="23"/>
                      <a:pt x="90" y="23"/>
                    </a:cubicBezTo>
                    <a:close/>
                    <a:moveTo>
                      <a:pt x="98" y="37"/>
                    </a:moveTo>
                    <a:cubicBezTo>
                      <a:pt x="98" y="37"/>
                      <a:pt x="99" y="37"/>
                      <a:pt x="99" y="36"/>
                    </a:cubicBezTo>
                    <a:cubicBezTo>
                      <a:pt x="98" y="37"/>
                      <a:pt x="98" y="37"/>
                      <a:pt x="98" y="37"/>
                    </a:cubicBezTo>
                    <a:close/>
                    <a:moveTo>
                      <a:pt x="3" y="61"/>
                    </a:moveTo>
                    <a:cubicBezTo>
                      <a:pt x="3" y="61"/>
                      <a:pt x="3" y="61"/>
                      <a:pt x="3" y="61"/>
                    </a:cubicBezTo>
                    <a:cubicBezTo>
                      <a:pt x="2" y="61"/>
                      <a:pt x="1" y="62"/>
                      <a:pt x="0" y="61"/>
                    </a:cubicBezTo>
                    <a:cubicBezTo>
                      <a:pt x="0" y="62"/>
                      <a:pt x="1" y="62"/>
                      <a:pt x="1" y="62"/>
                    </a:cubicBezTo>
                    <a:cubicBezTo>
                      <a:pt x="1" y="62"/>
                      <a:pt x="2" y="62"/>
                      <a:pt x="2" y="62"/>
                    </a:cubicBezTo>
                    <a:cubicBezTo>
                      <a:pt x="2" y="62"/>
                      <a:pt x="3" y="62"/>
                      <a:pt x="3" y="62"/>
                    </a:cubicBezTo>
                    <a:cubicBezTo>
                      <a:pt x="4" y="62"/>
                      <a:pt x="4" y="61"/>
                      <a:pt x="3" y="61"/>
                    </a:cubicBezTo>
                    <a:close/>
                    <a:moveTo>
                      <a:pt x="91" y="9"/>
                    </a:moveTo>
                    <a:cubicBezTo>
                      <a:pt x="91" y="8"/>
                      <a:pt x="92" y="8"/>
                      <a:pt x="91" y="8"/>
                    </a:cubicBezTo>
                    <a:cubicBezTo>
                      <a:pt x="91" y="8"/>
                      <a:pt x="91" y="9"/>
                      <a:pt x="91" y="9"/>
                    </a:cubicBezTo>
                    <a:cubicBezTo>
                      <a:pt x="90" y="9"/>
                      <a:pt x="91" y="9"/>
                      <a:pt x="91" y="9"/>
                    </a:cubicBezTo>
                    <a:cubicBezTo>
                      <a:pt x="91" y="10"/>
                      <a:pt x="91" y="10"/>
                      <a:pt x="92" y="10"/>
                    </a:cubicBezTo>
                    <a:cubicBezTo>
                      <a:pt x="92" y="10"/>
                      <a:pt x="91" y="10"/>
                      <a:pt x="91" y="10"/>
                    </a:cubicBezTo>
                    <a:cubicBezTo>
                      <a:pt x="92" y="11"/>
                      <a:pt x="92" y="11"/>
                      <a:pt x="92" y="11"/>
                    </a:cubicBezTo>
                    <a:cubicBezTo>
                      <a:pt x="92" y="11"/>
                      <a:pt x="92" y="10"/>
                      <a:pt x="92" y="9"/>
                    </a:cubicBezTo>
                    <a:cubicBezTo>
                      <a:pt x="92" y="9"/>
                      <a:pt x="91" y="9"/>
                      <a:pt x="91" y="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6" name="Serbia">
                <a:extLst>
                  <a:ext uri="{FF2B5EF4-FFF2-40B4-BE49-F238E27FC236}">
                    <a16:creationId xmlns:a16="http://schemas.microsoft.com/office/drawing/2014/main" id="{8C191748-4AA4-204F-0BF3-1C9419817345}"/>
                  </a:ext>
                </a:extLst>
              </p:cNvPr>
              <p:cNvSpPr>
                <a:spLocks/>
              </p:cNvSpPr>
              <p:nvPr/>
            </p:nvSpPr>
            <p:spPr bwMode="auto">
              <a:xfrm>
                <a:off x="8234726" y="3899622"/>
                <a:ext cx="76766" cy="88517"/>
              </a:xfrm>
              <a:custGeom>
                <a:avLst/>
                <a:gdLst/>
                <a:ahLst/>
                <a:cxnLst>
                  <a:cxn ang="0">
                    <a:pos x="35" y="30"/>
                  </a:cxn>
                  <a:cxn ang="0">
                    <a:pos x="32" y="25"/>
                  </a:cxn>
                  <a:cxn ang="0">
                    <a:pos x="34" y="21"/>
                  </a:cxn>
                  <a:cxn ang="0">
                    <a:pos x="32" y="18"/>
                  </a:cxn>
                  <a:cxn ang="0">
                    <a:pos x="35" y="17"/>
                  </a:cxn>
                  <a:cxn ang="0">
                    <a:pos x="31" y="16"/>
                  </a:cxn>
                  <a:cxn ang="0">
                    <a:pos x="25" y="15"/>
                  </a:cxn>
                  <a:cxn ang="0">
                    <a:pos x="22" y="12"/>
                  </a:cxn>
                  <a:cxn ang="0">
                    <a:pos x="23" y="10"/>
                  </a:cxn>
                  <a:cxn ang="0">
                    <a:pos x="19" y="9"/>
                  </a:cxn>
                  <a:cxn ang="0">
                    <a:pos x="17" y="5"/>
                  </a:cxn>
                  <a:cxn ang="0">
                    <a:pos x="13" y="2"/>
                  </a:cxn>
                  <a:cxn ang="0">
                    <a:pos x="8" y="0"/>
                  </a:cxn>
                  <a:cxn ang="0">
                    <a:pos x="4" y="2"/>
                  </a:cxn>
                  <a:cxn ang="0">
                    <a:pos x="2" y="2"/>
                  </a:cxn>
                  <a:cxn ang="0">
                    <a:pos x="0" y="3"/>
                  </a:cxn>
                  <a:cxn ang="0">
                    <a:pos x="1" y="7"/>
                  </a:cxn>
                  <a:cxn ang="0">
                    <a:pos x="2" y="8"/>
                  </a:cxn>
                  <a:cxn ang="0">
                    <a:pos x="3" y="9"/>
                  </a:cxn>
                  <a:cxn ang="0">
                    <a:pos x="3" y="10"/>
                  </a:cxn>
                  <a:cxn ang="0">
                    <a:pos x="3" y="12"/>
                  </a:cxn>
                  <a:cxn ang="0">
                    <a:pos x="2" y="14"/>
                  </a:cxn>
                  <a:cxn ang="0">
                    <a:pos x="5" y="16"/>
                  </a:cxn>
                  <a:cxn ang="0">
                    <a:pos x="3" y="19"/>
                  </a:cxn>
                  <a:cxn ang="0">
                    <a:pos x="6" y="22"/>
                  </a:cxn>
                  <a:cxn ang="0">
                    <a:pos x="5" y="24"/>
                  </a:cxn>
                  <a:cxn ang="0">
                    <a:pos x="6" y="28"/>
                  </a:cxn>
                  <a:cxn ang="0">
                    <a:pos x="6" y="30"/>
                  </a:cxn>
                  <a:cxn ang="0">
                    <a:pos x="11" y="33"/>
                  </a:cxn>
                  <a:cxn ang="0">
                    <a:pos x="13" y="35"/>
                  </a:cxn>
                  <a:cxn ang="0">
                    <a:pos x="15" y="35"/>
                  </a:cxn>
                  <a:cxn ang="0">
                    <a:pos x="16" y="33"/>
                  </a:cxn>
                  <a:cxn ang="0">
                    <a:pos x="17" y="31"/>
                  </a:cxn>
                  <a:cxn ang="0">
                    <a:pos x="18" y="30"/>
                  </a:cxn>
                  <a:cxn ang="0">
                    <a:pos x="20" y="31"/>
                  </a:cxn>
                  <a:cxn ang="0">
                    <a:pos x="22" y="33"/>
                  </a:cxn>
                  <a:cxn ang="0">
                    <a:pos x="24" y="34"/>
                  </a:cxn>
                  <a:cxn ang="0">
                    <a:pos x="26" y="36"/>
                  </a:cxn>
                  <a:cxn ang="0">
                    <a:pos x="26" y="38"/>
                  </a:cxn>
                  <a:cxn ang="0">
                    <a:pos x="26" y="41"/>
                  </a:cxn>
                  <a:cxn ang="0">
                    <a:pos x="28" y="42"/>
                  </a:cxn>
                  <a:cxn ang="0">
                    <a:pos x="33" y="41"/>
                  </a:cxn>
                  <a:cxn ang="0">
                    <a:pos x="34" y="37"/>
                  </a:cxn>
                  <a:cxn ang="0">
                    <a:pos x="37" y="33"/>
                  </a:cxn>
                </a:cxnLst>
                <a:rect l="0" t="0" r="r" b="b"/>
                <a:pathLst>
                  <a:path w="38" h="42">
                    <a:moveTo>
                      <a:pt x="38" y="32"/>
                    </a:moveTo>
                    <a:cubicBezTo>
                      <a:pt x="37" y="32"/>
                      <a:pt x="37" y="32"/>
                      <a:pt x="36" y="31"/>
                    </a:cubicBezTo>
                    <a:cubicBezTo>
                      <a:pt x="36" y="31"/>
                      <a:pt x="36" y="30"/>
                      <a:pt x="35" y="30"/>
                    </a:cubicBezTo>
                    <a:cubicBezTo>
                      <a:pt x="34" y="29"/>
                      <a:pt x="33" y="29"/>
                      <a:pt x="33" y="28"/>
                    </a:cubicBezTo>
                    <a:cubicBezTo>
                      <a:pt x="33" y="28"/>
                      <a:pt x="33" y="27"/>
                      <a:pt x="32" y="27"/>
                    </a:cubicBezTo>
                    <a:cubicBezTo>
                      <a:pt x="32" y="26"/>
                      <a:pt x="32" y="25"/>
                      <a:pt x="32" y="25"/>
                    </a:cubicBezTo>
                    <a:cubicBezTo>
                      <a:pt x="32" y="24"/>
                      <a:pt x="32" y="23"/>
                      <a:pt x="32" y="23"/>
                    </a:cubicBezTo>
                    <a:cubicBezTo>
                      <a:pt x="33" y="23"/>
                      <a:pt x="33" y="23"/>
                      <a:pt x="34" y="22"/>
                    </a:cubicBezTo>
                    <a:cubicBezTo>
                      <a:pt x="34" y="22"/>
                      <a:pt x="34" y="21"/>
                      <a:pt x="34" y="21"/>
                    </a:cubicBezTo>
                    <a:cubicBezTo>
                      <a:pt x="34" y="21"/>
                      <a:pt x="34" y="20"/>
                      <a:pt x="34" y="20"/>
                    </a:cubicBezTo>
                    <a:cubicBezTo>
                      <a:pt x="33" y="20"/>
                      <a:pt x="33" y="19"/>
                      <a:pt x="33" y="19"/>
                    </a:cubicBezTo>
                    <a:cubicBezTo>
                      <a:pt x="33" y="19"/>
                      <a:pt x="32" y="18"/>
                      <a:pt x="32" y="18"/>
                    </a:cubicBezTo>
                    <a:cubicBezTo>
                      <a:pt x="33" y="18"/>
                      <a:pt x="33" y="18"/>
                      <a:pt x="33" y="18"/>
                    </a:cubicBezTo>
                    <a:cubicBezTo>
                      <a:pt x="33" y="18"/>
                      <a:pt x="33" y="17"/>
                      <a:pt x="34" y="17"/>
                    </a:cubicBezTo>
                    <a:cubicBezTo>
                      <a:pt x="34" y="18"/>
                      <a:pt x="35" y="18"/>
                      <a:pt x="35" y="17"/>
                    </a:cubicBezTo>
                    <a:cubicBezTo>
                      <a:pt x="34" y="17"/>
                      <a:pt x="34" y="17"/>
                      <a:pt x="33" y="16"/>
                    </a:cubicBezTo>
                    <a:cubicBezTo>
                      <a:pt x="33" y="16"/>
                      <a:pt x="32" y="15"/>
                      <a:pt x="32" y="16"/>
                    </a:cubicBezTo>
                    <a:cubicBezTo>
                      <a:pt x="32" y="16"/>
                      <a:pt x="31" y="16"/>
                      <a:pt x="31" y="16"/>
                    </a:cubicBezTo>
                    <a:cubicBezTo>
                      <a:pt x="30" y="17"/>
                      <a:pt x="30" y="19"/>
                      <a:pt x="28" y="17"/>
                    </a:cubicBezTo>
                    <a:cubicBezTo>
                      <a:pt x="28" y="16"/>
                      <a:pt x="26" y="16"/>
                      <a:pt x="25" y="16"/>
                    </a:cubicBezTo>
                    <a:cubicBezTo>
                      <a:pt x="25" y="16"/>
                      <a:pt x="25" y="16"/>
                      <a:pt x="25" y="15"/>
                    </a:cubicBezTo>
                    <a:cubicBezTo>
                      <a:pt x="24" y="15"/>
                      <a:pt x="23" y="15"/>
                      <a:pt x="23" y="15"/>
                    </a:cubicBezTo>
                    <a:cubicBezTo>
                      <a:pt x="21" y="14"/>
                      <a:pt x="25" y="14"/>
                      <a:pt x="24" y="13"/>
                    </a:cubicBezTo>
                    <a:cubicBezTo>
                      <a:pt x="24" y="13"/>
                      <a:pt x="22" y="13"/>
                      <a:pt x="22" y="12"/>
                    </a:cubicBezTo>
                    <a:cubicBezTo>
                      <a:pt x="22" y="12"/>
                      <a:pt x="23" y="12"/>
                      <a:pt x="23" y="12"/>
                    </a:cubicBezTo>
                    <a:cubicBezTo>
                      <a:pt x="23" y="12"/>
                      <a:pt x="23" y="12"/>
                      <a:pt x="23" y="12"/>
                    </a:cubicBezTo>
                    <a:cubicBezTo>
                      <a:pt x="23" y="11"/>
                      <a:pt x="24" y="11"/>
                      <a:pt x="23" y="10"/>
                    </a:cubicBezTo>
                    <a:cubicBezTo>
                      <a:pt x="22" y="10"/>
                      <a:pt x="21" y="10"/>
                      <a:pt x="21" y="9"/>
                    </a:cubicBezTo>
                    <a:cubicBezTo>
                      <a:pt x="20" y="9"/>
                      <a:pt x="20" y="9"/>
                      <a:pt x="20" y="9"/>
                    </a:cubicBezTo>
                    <a:cubicBezTo>
                      <a:pt x="19" y="9"/>
                      <a:pt x="19" y="9"/>
                      <a:pt x="19" y="9"/>
                    </a:cubicBezTo>
                    <a:cubicBezTo>
                      <a:pt x="18" y="8"/>
                      <a:pt x="17" y="7"/>
                      <a:pt x="17" y="7"/>
                    </a:cubicBezTo>
                    <a:cubicBezTo>
                      <a:pt x="18" y="7"/>
                      <a:pt x="17" y="6"/>
                      <a:pt x="17" y="6"/>
                    </a:cubicBezTo>
                    <a:cubicBezTo>
                      <a:pt x="17" y="6"/>
                      <a:pt x="17" y="6"/>
                      <a:pt x="17" y="5"/>
                    </a:cubicBezTo>
                    <a:cubicBezTo>
                      <a:pt x="17" y="5"/>
                      <a:pt x="17" y="4"/>
                      <a:pt x="17" y="4"/>
                    </a:cubicBezTo>
                    <a:cubicBezTo>
                      <a:pt x="16" y="5"/>
                      <a:pt x="16" y="3"/>
                      <a:pt x="15" y="3"/>
                    </a:cubicBezTo>
                    <a:cubicBezTo>
                      <a:pt x="15" y="3"/>
                      <a:pt x="14" y="2"/>
                      <a:pt x="13" y="2"/>
                    </a:cubicBezTo>
                    <a:cubicBezTo>
                      <a:pt x="13" y="1"/>
                      <a:pt x="12" y="0"/>
                      <a:pt x="11" y="0"/>
                    </a:cubicBezTo>
                    <a:cubicBezTo>
                      <a:pt x="11" y="0"/>
                      <a:pt x="10" y="0"/>
                      <a:pt x="10" y="0"/>
                    </a:cubicBezTo>
                    <a:cubicBezTo>
                      <a:pt x="9" y="0"/>
                      <a:pt x="8" y="0"/>
                      <a:pt x="8" y="0"/>
                    </a:cubicBezTo>
                    <a:cubicBezTo>
                      <a:pt x="7" y="0"/>
                      <a:pt x="6" y="0"/>
                      <a:pt x="5" y="0"/>
                    </a:cubicBezTo>
                    <a:cubicBezTo>
                      <a:pt x="5" y="1"/>
                      <a:pt x="5" y="1"/>
                      <a:pt x="4" y="1"/>
                    </a:cubicBezTo>
                    <a:cubicBezTo>
                      <a:pt x="4" y="1"/>
                      <a:pt x="4" y="2"/>
                      <a:pt x="4" y="2"/>
                    </a:cubicBezTo>
                    <a:cubicBezTo>
                      <a:pt x="4" y="2"/>
                      <a:pt x="3" y="2"/>
                      <a:pt x="3" y="2"/>
                    </a:cubicBezTo>
                    <a:cubicBezTo>
                      <a:pt x="2" y="2"/>
                      <a:pt x="2" y="1"/>
                      <a:pt x="2" y="1"/>
                    </a:cubicBezTo>
                    <a:cubicBezTo>
                      <a:pt x="2" y="2"/>
                      <a:pt x="2" y="2"/>
                      <a:pt x="2" y="2"/>
                    </a:cubicBezTo>
                    <a:cubicBezTo>
                      <a:pt x="1" y="2"/>
                      <a:pt x="1" y="2"/>
                      <a:pt x="1" y="2"/>
                    </a:cubicBezTo>
                    <a:cubicBezTo>
                      <a:pt x="1" y="2"/>
                      <a:pt x="1" y="2"/>
                      <a:pt x="1" y="2"/>
                    </a:cubicBezTo>
                    <a:cubicBezTo>
                      <a:pt x="0" y="3"/>
                      <a:pt x="0" y="3"/>
                      <a:pt x="0" y="3"/>
                    </a:cubicBezTo>
                    <a:cubicBezTo>
                      <a:pt x="0" y="3"/>
                      <a:pt x="1" y="4"/>
                      <a:pt x="1" y="5"/>
                    </a:cubicBezTo>
                    <a:cubicBezTo>
                      <a:pt x="0" y="5"/>
                      <a:pt x="1" y="5"/>
                      <a:pt x="1" y="6"/>
                    </a:cubicBezTo>
                    <a:cubicBezTo>
                      <a:pt x="1" y="6"/>
                      <a:pt x="1" y="7"/>
                      <a:pt x="1" y="7"/>
                    </a:cubicBezTo>
                    <a:cubicBezTo>
                      <a:pt x="2" y="7"/>
                      <a:pt x="2" y="7"/>
                      <a:pt x="2" y="7"/>
                    </a:cubicBezTo>
                    <a:cubicBezTo>
                      <a:pt x="2" y="7"/>
                      <a:pt x="2" y="7"/>
                      <a:pt x="1" y="7"/>
                    </a:cubicBezTo>
                    <a:cubicBezTo>
                      <a:pt x="1" y="7"/>
                      <a:pt x="2" y="8"/>
                      <a:pt x="2" y="8"/>
                    </a:cubicBezTo>
                    <a:cubicBezTo>
                      <a:pt x="1" y="8"/>
                      <a:pt x="1" y="8"/>
                      <a:pt x="2" y="9"/>
                    </a:cubicBezTo>
                    <a:cubicBezTo>
                      <a:pt x="2" y="9"/>
                      <a:pt x="2" y="9"/>
                      <a:pt x="2" y="9"/>
                    </a:cubicBezTo>
                    <a:cubicBezTo>
                      <a:pt x="3" y="9"/>
                      <a:pt x="3" y="9"/>
                      <a:pt x="3" y="9"/>
                    </a:cubicBezTo>
                    <a:cubicBezTo>
                      <a:pt x="3" y="10"/>
                      <a:pt x="6" y="10"/>
                      <a:pt x="5" y="10"/>
                    </a:cubicBezTo>
                    <a:cubicBezTo>
                      <a:pt x="5" y="11"/>
                      <a:pt x="4" y="10"/>
                      <a:pt x="4" y="11"/>
                    </a:cubicBezTo>
                    <a:cubicBezTo>
                      <a:pt x="4" y="11"/>
                      <a:pt x="3" y="10"/>
                      <a:pt x="3" y="10"/>
                    </a:cubicBezTo>
                    <a:cubicBezTo>
                      <a:pt x="3" y="10"/>
                      <a:pt x="3" y="11"/>
                      <a:pt x="3" y="11"/>
                    </a:cubicBezTo>
                    <a:cubicBezTo>
                      <a:pt x="3" y="11"/>
                      <a:pt x="2" y="11"/>
                      <a:pt x="2" y="11"/>
                    </a:cubicBezTo>
                    <a:cubicBezTo>
                      <a:pt x="2" y="11"/>
                      <a:pt x="3" y="12"/>
                      <a:pt x="3" y="12"/>
                    </a:cubicBezTo>
                    <a:cubicBezTo>
                      <a:pt x="3" y="13"/>
                      <a:pt x="3" y="13"/>
                      <a:pt x="3" y="13"/>
                    </a:cubicBezTo>
                    <a:cubicBezTo>
                      <a:pt x="3" y="13"/>
                      <a:pt x="2" y="13"/>
                      <a:pt x="2" y="13"/>
                    </a:cubicBezTo>
                    <a:cubicBezTo>
                      <a:pt x="2" y="14"/>
                      <a:pt x="2" y="14"/>
                      <a:pt x="2" y="14"/>
                    </a:cubicBezTo>
                    <a:cubicBezTo>
                      <a:pt x="3" y="14"/>
                      <a:pt x="3" y="14"/>
                      <a:pt x="4" y="13"/>
                    </a:cubicBezTo>
                    <a:cubicBezTo>
                      <a:pt x="5" y="13"/>
                      <a:pt x="5" y="14"/>
                      <a:pt x="5" y="15"/>
                    </a:cubicBezTo>
                    <a:cubicBezTo>
                      <a:pt x="5" y="15"/>
                      <a:pt x="5" y="15"/>
                      <a:pt x="5" y="16"/>
                    </a:cubicBezTo>
                    <a:cubicBezTo>
                      <a:pt x="4" y="16"/>
                      <a:pt x="4" y="16"/>
                      <a:pt x="4" y="16"/>
                    </a:cubicBezTo>
                    <a:cubicBezTo>
                      <a:pt x="4" y="17"/>
                      <a:pt x="4" y="17"/>
                      <a:pt x="3" y="18"/>
                    </a:cubicBezTo>
                    <a:cubicBezTo>
                      <a:pt x="3" y="18"/>
                      <a:pt x="4" y="19"/>
                      <a:pt x="3" y="19"/>
                    </a:cubicBezTo>
                    <a:cubicBezTo>
                      <a:pt x="3" y="19"/>
                      <a:pt x="3" y="20"/>
                      <a:pt x="4" y="20"/>
                    </a:cubicBezTo>
                    <a:cubicBezTo>
                      <a:pt x="4" y="20"/>
                      <a:pt x="5" y="20"/>
                      <a:pt x="5" y="21"/>
                    </a:cubicBezTo>
                    <a:cubicBezTo>
                      <a:pt x="5" y="21"/>
                      <a:pt x="6" y="22"/>
                      <a:pt x="6" y="22"/>
                    </a:cubicBezTo>
                    <a:cubicBezTo>
                      <a:pt x="6" y="22"/>
                      <a:pt x="7" y="23"/>
                      <a:pt x="7" y="23"/>
                    </a:cubicBezTo>
                    <a:cubicBezTo>
                      <a:pt x="8" y="23"/>
                      <a:pt x="7" y="23"/>
                      <a:pt x="7" y="24"/>
                    </a:cubicBezTo>
                    <a:cubicBezTo>
                      <a:pt x="6" y="24"/>
                      <a:pt x="6" y="24"/>
                      <a:pt x="5" y="24"/>
                    </a:cubicBezTo>
                    <a:cubicBezTo>
                      <a:pt x="5" y="23"/>
                      <a:pt x="4" y="23"/>
                      <a:pt x="5" y="24"/>
                    </a:cubicBezTo>
                    <a:cubicBezTo>
                      <a:pt x="6" y="25"/>
                      <a:pt x="7" y="26"/>
                      <a:pt x="7" y="27"/>
                    </a:cubicBezTo>
                    <a:cubicBezTo>
                      <a:pt x="7" y="28"/>
                      <a:pt x="7" y="28"/>
                      <a:pt x="6" y="28"/>
                    </a:cubicBezTo>
                    <a:cubicBezTo>
                      <a:pt x="6" y="28"/>
                      <a:pt x="6" y="28"/>
                      <a:pt x="5" y="28"/>
                    </a:cubicBezTo>
                    <a:cubicBezTo>
                      <a:pt x="5" y="28"/>
                      <a:pt x="4" y="28"/>
                      <a:pt x="4" y="29"/>
                    </a:cubicBezTo>
                    <a:cubicBezTo>
                      <a:pt x="4" y="29"/>
                      <a:pt x="6" y="30"/>
                      <a:pt x="6" y="30"/>
                    </a:cubicBezTo>
                    <a:cubicBezTo>
                      <a:pt x="7" y="31"/>
                      <a:pt x="7" y="32"/>
                      <a:pt x="9" y="32"/>
                    </a:cubicBezTo>
                    <a:cubicBezTo>
                      <a:pt x="9" y="32"/>
                      <a:pt x="9" y="33"/>
                      <a:pt x="10" y="33"/>
                    </a:cubicBezTo>
                    <a:cubicBezTo>
                      <a:pt x="10" y="33"/>
                      <a:pt x="10" y="33"/>
                      <a:pt x="11" y="33"/>
                    </a:cubicBezTo>
                    <a:cubicBezTo>
                      <a:pt x="11" y="33"/>
                      <a:pt x="11" y="33"/>
                      <a:pt x="11" y="33"/>
                    </a:cubicBezTo>
                    <a:cubicBezTo>
                      <a:pt x="11" y="33"/>
                      <a:pt x="12" y="34"/>
                      <a:pt x="12" y="34"/>
                    </a:cubicBezTo>
                    <a:cubicBezTo>
                      <a:pt x="12" y="34"/>
                      <a:pt x="13" y="34"/>
                      <a:pt x="13" y="35"/>
                    </a:cubicBezTo>
                    <a:cubicBezTo>
                      <a:pt x="13" y="35"/>
                      <a:pt x="14" y="35"/>
                      <a:pt x="14" y="35"/>
                    </a:cubicBezTo>
                    <a:cubicBezTo>
                      <a:pt x="14" y="35"/>
                      <a:pt x="14" y="35"/>
                      <a:pt x="14" y="35"/>
                    </a:cubicBezTo>
                    <a:cubicBezTo>
                      <a:pt x="15" y="35"/>
                      <a:pt x="15" y="35"/>
                      <a:pt x="15" y="35"/>
                    </a:cubicBezTo>
                    <a:cubicBezTo>
                      <a:pt x="16" y="34"/>
                      <a:pt x="16" y="34"/>
                      <a:pt x="16" y="34"/>
                    </a:cubicBezTo>
                    <a:cubicBezTo>
                      <a:pt x="16" y="34"/>
                      <a:pt x="16" y="34"/>
                      <a:pt x="16" y="34"/>
                    </a:cubicBezTo>
                    <a:cubicBezTo>
                      <a:pt x="16" y="33"/>
                      <a:pt x="16" y="33"/>
                      <a:pt x="16" y="33"/>
                    </a:cubicBezTo>
                    <a:cubicBezTo>
                      <a:pt x="16" y="33"/>
                      <a:pt x="16" y="33"/>
                      <a:pt x="16" y="33"/>
                    </a:cubicBezTo>
                    <a:cubicBezTo>
                      <a:pt x="17" y="32"/>
                      <a:pt x="17" y="32"/>
                      <a:pt x="17" y="32"/>
                    </a:cubicBezTo>
                    <a:cubicBezTo>
                      <a:pt x="17" y="31"/>
                      <a:pt x="17" y="31"/>
                      <a:pt x="17" y="31"/>
                    </a:cubicBezTo>
                    <a:cubicBezTo>
                      <a:pt x="17" y="31"/>
                      <a:pt x="17" y="31"/>
                      <a:pt x="17" y="31"/>
                    </a:cubicBezTo>
                    <a:cubicBezTo>
                      <a:pt x="17" y="30"/>
                      <a:pt x="17" y="30"/>
                      <a:pt x="17" y="30"/>
                    </a:cubicBezTo>
                    <a:cubicBezTo>
                      <a:pt x="18" y="30"/>
                      <a:pt x="18" y="30"/>
                      <a:pt x="18" y="30"/>
                    </a:cubicBezTo>
                    <a:cubicBezTo>
                      <a:pt x="19" y="30"/>
                      <a:pt x="19" y="30"/>
                      <a:pt x="19" y="30"/>
                    </a:cubicBezTo>
                    <a:cubicBezTo>
                      <a:pt x="19" y="31"/>
                      <a:pt x="19" y="31"/>
                      <a:pt x="19" y="31"/>
                    </a:cubicBezTo>
                    <a:cubicBezTo>
                      <a:pt x="20" y="31"/>
                      <a:pt x="20" y="31"/>
                      <a:pt x="20" y="31"/>
                    </a:cubicBezTo>
                    <a:cubicBezTo>
                      <a:pt x="21" y="32"/>
                      <a:pt x="21" y="32"/>
                      <a:pt x="21" y="32"/>
                    </a:cubicBezTo>
                    <a:cubicBezTo>
                      <a:pt x="22" y="33"/>
                      <a:pt x="22" y="33"/>
                      <a:pt x="22" y="33"/>
                    </a:cubicBezTo>
                    <a:cubicBezTo>
                      <a:pt x="22" y="33"/>
                      <a:pt x="22" y="33"/>
                      <a:pt x="22" y="33"/>
                    </a:cubicBezTo>
                    <a:cubicBezTo>
                      <a:pt x="22" y="33"/>
                      <a:pt x="22" y="33"/>
                      <a:pt x="22" y="33"/>
                    </a:cubicBezTo>
                    <a:cubicBezTo>
                      <a:pt x="23" y="34"/>
                      <a:pt x="23" y="34"/>
                      <a:pt x="23" y="34"/>
                    </a:cubicBezTo>
                    <a:cubicBezTo>
                      <a:pt x="24" y="34"/>
                      <a:pt x="24" y="34"/>
                      <a:pt x="24" y="34"/>
                    </a:cubicBezTo>
                    <a:cubicBezTo>
                      <a:pt x="24" y="35"/>
                      <a:pt x="24" y="35"/>
                      <a:pt x="24" y="35"/>
                    </a:cubicBezTo>
                    <a:cubicBezTo>
                      <a:pt x="25" y="35"/>
                      <a:pt x="25" y="35"/>
                      <a:pt x="25" y="35"/>
                    </a:cubicBezTo>
                    <a:cubicBezTo>
                      <a:pt x="26" y="36"/>
                      <a:pt x="26" y="36"/>
                      <a:pt x="26" y="36"/>
                    </a:cubicBezTo>
                    <a:cubicBezTo>
                      <a:pt x="27" y="36"/>
                      <a:pt x="27" y="36"/>
                      <a:pt x="27" y="36"/>
                    </a:cubicBezTo>
                    <a:cubicBezTo>
                      <a:pt x="27" y="37"/>
                      <a:pt x="27" y="37"/>
                      <a:pt x="27" y="37"/>
                    </a:cubicBezTo>
                    <a:cubicBezTo>
                      <a:pt x="26" y="38"/>
                      <a:pt x="26" y="38"/>
                      <a:pt x="26" y="38"/>
                    </a:cubicBezTo>
                    <a:cubicBezTo>
                      <a:pt x="26" y="39"/>
                      <a:pt x="26" y="39"/>
                      <a:pt x="26" y="39"/>
                    </a:cubicBezTo>
                    <a:cubicBezTo>
                      <a:pt x="25" y="40"/>
                      <a:pt x="25" y="40"/>
                      <a:pt x="25" y="40"/>
                    </a:cubicBezTo>
                    <a:cubicBezTo>
                      <a:pt x="26" y="41"/>
                      <a:pt x="26" y="41"/>
                      <a:pt x="26" y="41"/>
                    </a:cubicBezTo>
                    <a:cubicBezTo>
                      <a:pt x="27" y="42"/>
                      <a:pt x="27" y="42"/>
                      <a:pt x="27" y="42"/>
                    </a:cubicBezTo>
                    <a:cubicBezTo>
                      <a:pt x="27" y="42"/>
                      <a:pt x="26" y="42"/>
                      <a:pt x="26" y="42"/>
                    </a:cubicBezTo>
                    <a:cubicBezTo>
                      <a:pt x="27" y="42"/>
                      <a:pt x="27" y="42"/>
                      <a:pt x="28" y="42"/>
                    </a:cubicBezTo>
                    <a:cubicBezTo>
                      <a:pt x="29" y="41"/>
                      <a:pt x="29" y="41"/>
                      <a:pt x="30" y="41"/>
                    </a:cubicBezTo>
                    <a:cubicBezTo>
                      <a:pt x="30" y="42"/>
                      <a:pt x="31" y="41"/>
                      <a:pt x="32" y="41"/>
                    </a:cubicBezTo>
                    <a:cubicBezTo>
                      <a:pt x="32" y="42"/>
                      <a:pt x="33" y="42"/>
                      <a:pt x="33" y="41"/>
                    </a:cubicBezTo>
                    <a:cubicBezTo>
                      <a:pt x="34" y="41"/>
                      <a:pt x="34" y="41"/>
                      <a:pt x="34" y="41"/>
                    </a:cubicBezTo>
                    <a:cubicBezTo>
                      <a:pt x="35" y="40"/>
                      <a:pt x="34" y="39"/>
                      <a:pt x="33" y="39"/>
                    </a:cubicBezTo>
                    <a:cubicBezTo>
                      <a:pt x="33" y="38"/>
                      <a:pt x="34" y="37"/>
                      <a:pt x="34" y="37"/>
                    </a:cubicBezTo>
                    <a:cubicBezTo>
                      <a:pt x="34" y="37"/>
                      <a:pt x="33" y="36"/>
                      <a:pt x="33" y="36"/>
                    </a:cubicBezTo>
                    <a:cubicBezTo>
                      <a:pt x="34" y="35"/>
                      <a:pt x="36" y="36"/>
                      <a:pt x="36" y="35"/>
                    </a:cubicBezTo>
                    <a:cubicBezTo>
                      <a:pt x="36" y="34"/>
                      <a:pt x="37" y="34"/>
                      <a:pt x="37" y="33"/>
                    </a:cubicBezTo>
                    <a:cubicBezTo>
                      <a:pt x="38" y="33"/>
                      <a:pt x="38" y="32"/>
                      <a:pt x="38" y="3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7" name="Senegal">
                <a:extLst>
                  <a:ext uri="{FF2B5EF4-FFF2-40B4-BE49-F238E27FC236}">
                    <a16:creationId xmlns:a16="http://schemas.microsoft.com/office/drawing/2014/main" id="{82E39543-957D-0DFD-E347-3697F24E6769}"/>
                  </a:ext>
                </a:extLst>
              </p:cNvPr>
              <p:cNvSpPr>
                <a:spLocks/>
              </p:cNvSpPr>
              <p:nvPr/>
            </p:nvSpPr>
            <p:spPr bwMode="auto">
              <a:xfrm>
                <a:off x="7544394" y="4579805"/>
                <a:ext cx="119351" cy="100746"/>
              </a:xfrm>
              <a:custGeom>
                <a:avLst/>
                <a:gdLst/>
                <a:ahLst/>
                <a:cxnLst>
                  <a:cxn ang="0">
                    <a:pos x="58" y="44"/>
                  </a:cxn>
                  <a:cxn ang="0">
                    <a:pos x="58" y="41"/>
                  </a:cxn>
                  <a:cxn ang="0">
                    <a:pos x="58" y="39"/>
                  </a:cxn>
                  <a:cxn ang="0">
                    <a:pos x="56" y="36"/>
                  </a:cxn>
                  <a:cxn ang="0">
                    <a:pos x="54" y="35"/>
                  </a:cxn>
                  <a:cxn ang="0">
                    <a:pos x="53" y="31"/>
                  </a:cxn>
                  <a:cxn ang="0">
                    <a:pos x="52" y="26"/>
                  </a:cxn>
                  <a:cxn ang="0">
                    <a:pos x="51" y="24"/>
                  </a:cxn>
                  <a:cxn ang="0">
                    <a:pos x="47" y="17"/>
                  </a:cxn>
                  <a:cxn ang="0">
                    <a:pos x="45" y="15"/>
                  </a:cxn>
                  <a:cxn ang="0">
                    <a:pos x="43" y="12"/>
                  </a:cxn>
                  <a:cxn ang="0">
                    <a:pos x="41" y="10"/>
                  </a:cxn>
                  <a:cxn ang="0">
                    <a:pos x="39" y="6"/>
                  </a:cxn>
                  <a:cxn ang="0">
                    <a:pos x="37" y="5"/>
                  </a:cxn>
                  <a:cxn ang="0">
                    <a:pos x="34" y="4"/>
                  </a:cxn>
                  <a:cxn ang="0">
                    <a:pos x="32" y="1"/>
                  </a:cxn>
                  <a:cxn ang="0">
                    <a:pos x="29" y="1"/>
                  </a:cxn>
                  <a:cxn ang="0">
                    <a:pos x="25" y="0"/>
                  </a:cxn>
                  <a:cxn ang="0">
                    <a:pos x="24" y="1"/>
                  </a:cxn>
                  <a:cxn ang="0">
                    <a:pos x="20" y="1"/>
                  </a:cxn>
                  <a:cxn ang="0">
                    <a:pos x="17" y="2"/>
                  </a:cxn>
                  <a:cxn ang="0">
                    <a:pos x="12" y="2"/>
                  </a:cxn>
                  <a:cxn ang="0">
                    <a:pos x="10" y="7"/>
                  </a:cxn>
                  <a:cxn ang="0">
                    <a:pos x="6" y="16"/>
                  </a:cxn>
                  <a:cxn ang="0">
                    <a:pos x="0" y="21"/>
                  </a:cxn>
                  <a:cxn ang="0">
                    <a:pos x="4" y="24"/>
                  </a:cxn>
                  <a:cxn ang="0">
                    <a:pos x="7" y="29"/>
                  </a:cxn>
                  <a:cxn ang="0">
                    <a:pos x="8" y="28"/>
                  </a:cxn>
                  <a:cxn ang="0">
                    <a:pos x="10" y="28"/>
                  </a:cxn>
                  <a:cxn ang="0">
                    <a:pos x="10" y="28"/>
                  </a:cxn>
                  <a:cxn ang="0">
                    <a:pos x="8" y="30"/>
                  </a:cxn>
                  <a:cxn ang="0">
                    <a:pos x="8" y="31"/>
                  </a:cxn>
                  <a:cxn ang="0">
                    <a:pos x="9" y="32"/>
                  </a:cxn>
                  <a:cxn ang="0">
                    <a:pos x="9" y="32"/>
                  </a:cxn>
                  <a:cxn ang="0">
                    <a:pos x="15" y="34"/>
                  </a:cxn>
                  <a:cxn ang="0">
                    <a:pos x="21" y="32"/>
                  </a:cxn>
                  <a:cxn ang="0">
                    <a:pos x="27" y="34"/>
                  </a:cxn>
                  <a:cxn ang="0">
                    <a:pos x="33" y="34"/>
                  </a:cxn>
                  <a:cxn ang="0">
                    <a:pos x="31" y="38"/>
                  </a:cxn>
                  <a:cxn ang="0">
                    <a:pos x="27" y="36"/>
                  </a:cxn>
                  <a:cxn ang="0">
                    <a:pos x="22" y="34"/>
                  </a:cxn>
                  <a:cxn ang="0">
                    <a:pos x="18" y="36"/>
                  </a:cxn>
                  <a:cxn ang="0">
                    <a:pos x="12" y="39"/>
                  </a:cxn>
                  <a:cxn ang="0">
                    <a:pos x="7" y="41"/>
                  </a:cxn>
                  <a:cxn ang="0">
                    <a:pos x="7" y="43"/>
                  </a:cxn>
                  <a:cxn ang="0">
                    <a:pos x="7" y="45"/>
                  </a:cxn>
                  <a:cxn ang="0">
                    <a:pos x="8" y="44"/>
                  </a:cxn>
                  <a:cxn ang="0">
                    <a:pos x="9" y="44"/>
                  </a:cxn>
                  <a:cxn ang="0">
                    <a:pos x="12" y="45"/>
                  </a:cxn>
                  <a:cxn ang="0">
                    <a:pos x="18" y="45"/>
                  </a:cxn>
                  <a:cxn ang="0">
                    <a:pos x="19" y="43"/>
                  </a:cxn>
                  <a:cxn ang="0">
                    <a:pos x="16" y="45"/>
                  </a:cxn>
                  <a:cxn ang="0">
                    <a:pos x="11" y="45"/>
                  </a:cxn>
                  <a:cxn ang="0">
                    <a:pos x="8" y="45"/>
                  </a:cxn>
                  <a:cxn ang="0">
                    <a:pos x="7" y="48"/>
                  </a:cxn>
                  <a:cxn ang="0">
                    <a:pos x="17" y="46"/>
                  </a:cxn>
                  <a:cxn ang="0">
                    <a:pos x="35" y="44"/>
                  </a:cxn>
                  <a:cxn ang="0">
                    <a:pos x="43" y="46"/>
                  </a:cxn>
                  <a:cxn ang="0">
                    <a:pos x="47" y="47"/>
                  </a:cxn>
                  <a:cxn ang="0">
                    <a:pos x="51" y="48"/>
                  </a:cxn>
                  <a:cxn ang="0">
                    <a:pos x="55" y="47"/>
                  </a:cxn>
                  <a:cxn ang="0">
                    <a:pos x="59" y="46"/>
                  </a:cxn>
                </a:cxnLst>
                <a:rect l="0" t="0" r="r" b="b"/>
                <a:pathLst>
                  <a:path w="59" h="48">
                    <a:moveTo>
                      <a:pt x="58" y="45"/>
                    </a:moveTo>
                    <a:cubicBezTo>
                      <a:pt x="58" y="45"/>
                      <a:pt x="58" y="45"/>
                      <a:pt x="58" y="44"/>
                    </a:cubicBezTo>
                    <a:cubicBezTo>
                      <a:pt x="58" y="44"/>
                      <a:pt x="58" y="44"/>
                      <a:pt x="58" y="44"/>
                    </a:cubicBezTo>
                    <a:cubicBezTo>
                      <a:pt x="58" y="43"/>
                      <a:pt x="58" y="43"/>
                      <a:pt x="58" y="43"/>
                    </a:cubicBezTo>
                    <a:cubicBezTo>
                      <a:pt x="58" y="43"/>
                      <a:pt x="58" y="42"/>
                      <a:pt x="58" y="42"/>
                    </a:cubicBezTo>
                    <a:cubicBezTo>
                      <a:pt x="58" y="42"/>
                      <a:pt x="58" y="41"/>
                      <a:pt x="58" y="41"/>
                    </a:cubicBezTo>
                    <a:cubicBezTo>
                      <a:pt x="58" y="41"/>
                      <a:pt x="58" y="41"/>
                      <a:pt x="58" y="41"/>
                    </a:cubicBezTo>
                    <a:cubicBezTo>
                      <a:pt x="59" y="41"/>
                      <a:pt x="59" y="41"/>
                      <a:pt x="58" y="40"/>
                    </a:cubicBezTo>
                    <a:cubicBezTo>
                      <a:pt x="58" y="41"/>
                      <a:pt x="58" y="39"/>
                      <a:pt x="58" y="39"/>
                    </a:cubicBezTo>
                    <a:cubicBezTo>
                      <a:pt x="57" y="39"/>
                      <a:pt x="57" y="38"/>
                      <a:pt x="57" y="38"/>
                    </a:cubicBezTo>
                    <a:cubicBezTo>
                      <a:pt x="57" y="38"/>
                      <a:pt x="57" y="38"/>
                      <a:pt x="57" y="37"/>
                    </a:cubicBezTo>
                    <a:cubicBezTo>
                      <a:pt x="57" y="37"/>
                      <a:pt x="56" y="37"/>
                      <a:pt x="56" y="36"/>
                    </a:cubicBezTo>
                    <a:cubicBezTo>
                      <a:pt x="56" y="36"/>
                      <a:pt x="56" y="36"/>
                      <a:pt x="55" y="36"/>
                    </a:cubicBezTo>
                    <a:cubicBezTo>
                      <a:pt x="55" y="36"/>
                      <a:pt x="55" y="38"/>
                      <a:pt x="54" y="36"/>
                    </a:cubicBezTo>
                    <a:cubicBezTo>
                      <a:pt x="54" y="36"/>
                      <a:pt x="54" y="36"/>
                      <a:pt x="54" y="35"/>
                    </a:cubicBezTo>
                    <a:cubicBezTo>
                      <a:pt x="53" y="35"/>
                      <a:pt x="53" y="34"/>
                      <a:pt x="52" y="34"/>
                    </a:cubicBezTo>
                    <a:cubicBezTo>
                      <a:pt x="52" y="34"/>
                      <a:pt x="52" y="33"/>
                      <a:pt x="52" y="33"/>
                    </a:cubicBezTo>
                    <a:cubicBezTo>
                      <a:pt x="52" y="32"/>
                      <a:pt x="53" y="32"/>
                      <a:pt x="53" y="31"/>
                    </a:cubicBezTo>
                    <a:cubicBezTo>
                      <a:pt x="53" y="31"/>
                      <a:pt x="53" y="30"/>
                      <a:pt x="53" y="30"/>
                    </a:cubicBezTo>
                    <a:cubicBezTo>
                      <a:pt x="53" y="29"/>
                      <a:pt x="53" y="28"/>
                      <a:pt x="53" y="28"/>
                    </a:cubicBezTo>
                    <a:cubicBezTo>
                      <a:pt x="53" y="27"/>
                      <a:pt x="53" y="26"/>
                      <a:pt x="52" y="26"/>
                    </a:cubicBezTo>
                    <a:cubicBezTo>
                      <a:pt x="52" y="26"/>
                      <a:pt x="52" y="26"/>
                      <a:pt x="52" y="26"/>
                    </a:cubicBezTo>
                    <a:cubicBezTo>
                      <a:pt x="52" y="25"/>
                      <a:pt x="52" y="25"/>
                      <a:pt x="51" y="25"/>
                    </a:cubicBezTo>
                    <a:cubicBezTo>
                      <a:pt x="51" y="25"/>
                      <a:pt x="51" y="24"/>
                      <a:pt x="51" y="24"/>
                    </a:cubicBezTo>
                    <a:cubicBezTo>
                      <a:pt x="51" y="23"/>
                      <a:pt x="51" y="23"/>
                      <a:pt x="51" y="22"/>
                    </a:cubicBezTo>
                    <a:cubicBezTo>
                      <a:pt x="51" y="21"/>
                      <a:pt x="50" y="21"/>
                      <a:pt x="49" y="20"/>
                    </a:cubicBezTo>
                    <a:cubicBezTo>
                      <a:pt x="48" y="19"/>
                      <a:pt x="48" y="17"/>
                      <a:pt x="47" y="17"/>
                    </a:cubicBezTo>
                    <a:cubicBezTo>
                      <a:pt x="46" y="17"/>
                      <a:pt x="46" y="17"/>
                      <a:pt x="46" y="16"/>
                    </a:cubicBezTo>
                    <a:cubicBezTo>
                      <a:pt x="45" y="16"/>
                      <a:pt x="45" y="16"/>
                      <a:pt x="45" y="16"/>
                    </a:cubicBezTo>
                    <a:cubicBezTo>
                      <a:pt x="45" y="15"/>
                      <a:pt x="45" y="15"/>
                      <a:pt x="45" y="15"/>
                    </a:cubicBezTo>
                    <a:cubicBezTo>
                      <a:pt x="45" y="14"/>
                      <a:pt x="44" y="14"/>
                      <a:pt x="44" y="14"/>
                    </a:cubicBezTo>
                    <a:cubicBezTo>
                      <a:pt x="44" y="13"/>
                      <a:pt x="44" y="13"/>
                      <a:pt x="43" y="13"/>
                    </a:cubicBezTo>
                    <a:cubicBezTo>
                      <a:pt x="42" y="13"/>
                      <a:pt x="43" y="12"/>
                      <a:pt x="43" y="12"/>
                    </a:cubicBezTo>
                    <a:cubicBezTo>
                      <a:pt x="42" y="11"/>
                      <a:pt x="41" y="12"/>
                      <a:pt x="41" y="11"/>
                    </a:cubicBezTo>
                    <a:cubicBezTo>
                      <a:pt x="41" y="11"/>
                      <a:pt x="41" y="11"/>
                      <a:pt x="41" y="11"/>
                    </a:cubicBezTo>
                    <a:cubicBezTo>
                      <a:pt x="42" y="10"/>
                      <a:pt x="41" y="10"/>
                      <a:pt x="41" y="10"/>
                    </a:cubicBezTo>
                    <a:cubicBezTo>
                      <a:pt x="41" y="9"/>
                      <a:pt x="41" y="9"/>
                      <a:pt x="40" y="8"/>
                    </a:cubicBezTo>
                    <a:cubicBezTo>
                      <a:pt x="40" y="7"/>
                      <a:pt x="40" y="7"/>
                      <a:pt x="39" y="6"/>
                    </a:cubicBezTo>
                    <a:cubicBezTo>
                      <a:pt x="39" y="6"/>
                      <a:pt x="39" y="7"/>
                      <a:pt x="39" y="6"/>
                    </a:cubicBezTo>
                    <a:cubicBezTo>
                      <a:pt x="39" y="6"/>
                      <a:pt x="39" y="6"/>
                      <a:pt x="39" y="6"/>
                    </a:cubicBezTo>
                    <a:cubicBezTo>
                      <a:pt x="38" y="6"/>
                      <a:pt x="38" y="6"/>
                      <a:pt x="38" y="6"/>
                    </a:cubicBezTo>
                    <a:cubicBezTo>
                      <a:pt x="37" y="7"/>
                      <a:pt x="37" y="6"/>
                      <a:pt x="37" y="5"/>
                    </a:cubicBezTo>
                    <a:cubicBezTo>
                      <a:pt x="37" y="5"/>
                      <a:pt x="36" y="7"/>
                      <a:pt x="35" y="6"/>
                    </a:cubicBezTo>
                    <a:cubicBezTo>
                      <a:pt x="35" y="5"/>
                      <a:pt x="35" y="5"/>
                      <a:pt x="34" y="5"/>
                    </a:cubicBezTo>
                    <a:cubicBezTo>
                      <a:pt x="34" y="4"/>
                      <a:pt x="35" y="4"/>
                      <a:pt x="34" y="4"/>
                    </a:cubicBezTo>
                    <a:cubicBezTo>
                      <a:pt x="34" y="3"/>
                      <a:pt x="34" y="3"/>
                      <a:pt x="33" y="3"/>
                    </a:cubicBezTo>
                    <a:cubicBezTo>
                      <a:pt x="33" y="2"/>
                      <a:pt x="33" y="2"/>
                      <a:pt x="33" y="2"/>
                    </a:cubicBezTo>
                    <a:cubicBezTo>
                      <a:pt x="32" y="1"/>
                      <a:pt x="32" y="2"/>
                      <a:pt x="32" y="1"/>
                    </a:cubicBezTo>
                    <a:cubicBezTo>
                      <a:pt x="32" y="1"/>
                      <a:pt x="32" y="1"/>
                      <a:pt x="32" y="1"/>
                    </a:cubicBezTo>
                    <a:cubicBezTo>
                      <a:pt x="31" y="1"/>
                      <a:pt x="31" y="1"/>
                      <a:pt x="31" y="1"/>
                    </a:cubicBezTo>
                    <a:cubicBezTo>
                      <a:pt x="31" y="0"/>
                      <a:pt x="29" y="1"/>
                      <a:pt x="29" y="1"/>
                    </a:cubicBezTo>
                    <a:cubicBezTo>
                      <a:pt x="28" y="1"/>
                      <a:pt x="27" y="0"/>
                      <a:pt x="27" y="0"/>
                    </a:cubicBezTo>
                    <a:cubicBezTo>
                      <a:pt x="26" y="0"/>
                      <a:pt x="26" y="0"/>
                      <a:pt x="26" y="0"/>
                    </a:cubicBezTo>
                    <a:cubicBezTo>
                      <a:pt x="25" y="0"/>
                      <a:pt x="25" y="0"/>
                      <a:pt x="25" y="0"/>
                    </a:cubicBezTo>
                    <a:cubicBezTo>
                      <a:pt x="25" y="0"/>
                      <a:pt x="25" y="0"/>
                      <a:pt x="25" y="0"/>
                    </a:cubicBezTo>
                    <a:cubicBezTo>
                      <a:pt x="24" y="1"/>
                      <a:pt x="24" y="0"/>
                      <a:pt x="24" y="0"/>
                    </a:cubicBezTo>
                    <a:cubicBezTo>
                      <a:pt x="24" y="0"/>
                      <a:pt x="24" y="0"/>
                      <a:pt x="24" y="1"/>
                    </a:cubicBezTo>
                    <a:cubicBezTo>
                      <a:pt x="24" y="1"/>
                      <a:pt x="23" y="1"/>
                      <a:pt x="23" y="1"/>
                    </a:cubicBezTo>
                    <a:cubicBezTo>
                      <a:pt x="23" y="1"/>
                      <a:pt x="21" y="1"/>
                      <a:pt x="21" y="1"/>
                    </a:cubicBezTo>
                    <a:cubicBezTo>
                      <a:pt x="20" y="1"/>
                      <a:pt x="20" y="1"/>
                      <a:pt x="20" y="1"/>
                    </a:cubicBezTo>
                    <a:cubicBezTo>
                      <a:pt x="20" y="2"/>
                      <a:pt x="20" y="2"/>
                      <a:pt x="19" y="2"/>
                    </a:cubicBezTo>
                    <a:cubicBezTo>
                      <a:pt x="19" y="2"/>
                      <a:pt x="18" y="2"/>
                      <a:pt x="18" y="2"/>
                    </a:cubicBezTo>
                    <a:cubicBezTo>
                      <a:pt x="17" y="2"/>
                      <a:pt x="17" y="2"/>
                      <a:pt x="17" y="2"/>
                    </a:cubicBezTo>
                    <a:cubicBezTo>
                      <a:pt x="16" y="2"/>
                      <a:pt x="15" y="2"/>
                      <a:pt x="14" y="2"/>
                    </a:cubicBezTo>
                    <a:cubicBezTo>
                      <a:pt x="14" y="1"/>
                      <a:pt x="14" y="2"/>
                      <a:pt x="13" y="2"/>
                    </a:cubicBezTo>
                    <a:cubicBezTo>
                      <a:pt x="13" y="2"/>
                      <a:pt x="13" y="1"/>
                      <a:pt x="12" y="2"/>
                    </a:cubicBezTo>
                    <a:cubicBezTo>
                      <a:pt x="12" y="3"/>
                      <a:pt x="12" y="4"/>
                      <a:pt x="11" y="5"/>
                    </a:cubicBezTo>
                    <a:cubicBezTo>
                      <a:pt x="11" y="5"/>
                      <a:pt x="11" y="5"/>
                      <a:pt x="11" y="6"/>
                    </a:cubicBezTo>
                    <a:cubicBezTo>
                      <a:pt x="10" y="6"/>
                      <a:pt x="11" y="6"/>
                      <a:pt x="10" y="7"/>
                    </a:cubicBezTo>
                    <a:cubicBezTo>
                      <a:pt x="10" y="6"/>
                      <a:pt x="10" y="6"/>
                      <a:pt x="10" y="7"/>
                    </a:cubicBezTo>
                    <a:cubicBezTo>
                      <a:pt x="10" y="9"/>
                      <a:pt x="10" y="10"/>
                      <a:pt x="9" y="12"/>
                    </a:cubicBezTo>
                    <a:cubicBezTo>
                      <a:pt x="8" y="13"/>
                      <a:pt x="7" y="14"/>
                      <a:pt x="6" y="16"/>
                    </a:cubicBezTo>
                    <a:cubicBezTo>
                      <a:pt x="5" y="17"/>
                      <a:pt x="4" y="18"/>
                      <a:pt x="3" y="19"/>
                    </a:cubicBezTo>
                    <a:cubicBezTo>
                      <a:pt x="3" y="20"/>
                      <a:pt x="2" y="20"/>
                      <a:pt x="1" y="21"/>
                    </a:cubicBezTo>
                    <a:cubicBezTo>
                      <a:pt x="1" y="21"/>
                      <a:pt x="0" y="21"/>
                      <a:pt x="0" y="21"/>
                    </a:cubicBezTo>
                    <a:cubicBezTo>
                      <a:pt x="0" y="21"/>
                      <a:pt x="1" y="23"/>
                      <a:pt x="1" y="22"/>
                    </a:cubicBezTo>
                    <a:cubicBezTo>
                      <a:pt x="1" y="21"/>
                      <a:pt x="1" y="21"/>
                      <a:pt x="2" y="21"/>
                    </a:cubicBezTo>
                    <a:cubicBezTo>
                      <a:pt x="3" y="22"/>
                      <a:pt x="3" y="23"/>
                      <a:pt x="4" y="24"/>
                    </a:cubicBezTo>
                    <a:cubicBezTo>
                      <a:pt x="4" y="25"/>
                      <a:pt x="5" y="25"/>
                      <a:pt x="5" y="25"/>
                    </a:cubicBezTo>
                    <a:cubicBezTo>
                      <a:pt x="5" y="26"/>
                      <a:pt x="6" y="26"/>
                      <a:pt x="6" y="27"/>
                    </a:cubicBezTo>
                    <a:cubicBezTo>
                      <a:pt x="6" y="28"/>
                      <a:pt x="7" y="28"/>
                      <a:pt x="7" y="29"/>
                    </a:cubicBezTo>
                    <a:cubicBezTo>
                      <a:pt x="7" y="29"/>
                      <a:pt x="7" y="30"/>
                      <a:pt x="7" y="31"/>
                    </a:cubicBezTo>
                    <a:cubicBezTo>
                      <a:pt x="7" y="30"/>
                      <a:pt x="7" y="30"/>
                      <a:pt x="7" y="29"/>
                    </a:cubicBezTo>
                    <a:cubicBezTo>
                      <a:pt x="7" y="29"/>
                      <a:pt x="8" y="29"/>
                      <a:pt x="8" y="28"/>
                    </a:cubicBezTo>
                    <a:cubicBezTo>
                      <a:pt x="8" y="29"/>
                      <a:pt x="8" y="29"/>
                      <a:pt x="7" y="29"/>
                    </a:cubicBezTo>
                    <a:cubicBezTo>
                      <a:pt x="8" y="30"/>
                      <a:pt x="8" y="29"/>
                      <a:pt x="9" y="29"/>
                    </a:cubicBezTo>
                    <a:cubicBezTo>
                      <a:pt x="9" y="28"/>
                      <a:pt x="9" y="28"/>
                      <a:pt x="10" y="28"/>
                    </a:cubicBezTo>
                    <a:cubicBezTo>
                      <a:pt x="10" y="28"/>
                      <a:pt x="10" y="27"/>
                      <a:pt x="10" y="27"/>
                    </a:cubicBezTo>
                    <a:cubicBezTo>
                      <a:pt x="10" y="28"/>
                      <a:pt x="11" y="28"/>
                      <a:pt x="11" y="28"/>
                    </a:cubicBezTo>
                    <a:cubicBezTo>
                      <a:pt x="11" y="28"/>
                      <a:pt x="10" y="28"/>
                      <a:pt x="10" y="28"/>
                    </a:cubicBezTo>
                    <a:cubicBezTo>
                      <a:pt x="10" y="28"/>
                      <a:pt x="10" y="28"/>
                      <a:pt x="9" y="28"/>
                    </a:cubicBezTo>
                    <a:cubicBezTo>
                      <a:pt x="9" y="28"/>
                      <a:pt x="8" y="29"/>
                      <a:pt x="9" y="29"/>
                    </a:cubicBezTo>
                    <a:cubicBezTo>
                      <a:pt x="9" y="29"/>
                      <a:pt x="8" y="30"/>
                      <a:pt x="8" y="30"/>
                    </a:cubicBezTo>
                    <a:cubicBezTo>
                      <a:pt x="8" y="29"/>
                      <a:pt x="7" y="30"/>
                      <a:pt x="7" y="30"/>
                    </a:cubicBezTo>
                    <a:cubicBezTo>
                      <a:pt x="7" y="31"/>
                      <a:pt x="7" y="32"/>
                      <a:pt x="7" y="32"/>
                    </a:cubicBezTo>
                    <a:cubicBezTo>
                      <a:pt x="8" y="32"/>
                      <a:pt x="8" y="31"/>
                      <a:pt x="8" y="31"/>
                    </a:cubicBezTo>
                    <a:cubicBezTo>
                      <a:pt x="8" y="31"/>
                      <a:pt x="8" y="31"/>
                      <a:pt x="9" y="31"/>
                    </a:cubicBezTo>
                    <a:cubicBezTo>
                      <a:pt x="9" y="31"/>
                      <a:pt x="9" y="30"/>
                      <a:pt x="10" y="29"/>
                    </a:cubicBezTo>
                    <a:cubicBezTo>
                      <a:pt x="9" y="30"/>
                      <a:pt x="9" y="31"/>
                      <a:pt x="9" y="32"/>
                    </a:cubicBezTo>
                    <a:cubicBezTo>
                      <a:pt x="9" y="31"/>
                      <a:pt x="9" y="31"/>
                      <a:pt x="9" y="31"/>
                    </a:cubicBezTo>
                    <a:cubicBezTo>
                      <a:pt x="8" y="32"/>
                      <a:pt x="8" y="32"/>
                      <a:pt x="8" y="33"/>
                    </a:cubicBezTo>
                    <a:cubicBezTo>
                      <a:pt x="8" y="34"/>
                      <a:pt x="9" y="32"/>
                      <a:pt x="9" y="32"/>
                    </a:cubicBezTo>
                    <a:cubicBezTo>
                      <a:pt x="10" y="32"/>
                      <a:pt x="9" y="34"/>
                      <a:pt x="9" y="34"/>
                    </a:cubicBezTo>
                    <a:cubicBezTo>
                      <a:pt x="9" y="34"/>
                      <a:pt x="10" y="34"/>
                      <a:pt x="10" y="34"/>
                    </a:cubicBezTo>
                    <a:cubicBezTo>
                      <a:pt x="12" y="34"/>
                      <a:pt x="13" y="34"/>
                      <a:pt x="15" y="34"/>
                    </a:cubicBezTo>
                    <a:cubicBezTo>
                      <a:pt x="16" y="34"/>
                      <a:pt x="18" y="34"/>
                      <a:pt x="19" y="34"/>
                    </a:cubicBezTo>
                    <a:cubicBezTo>
                      <a:pt x="19" y="34"/>
                      <a:pt x="19" y="33"/>
                      <a:pt x="19" y="33"/>
                    </a:cubicBezTo>
                    <a:cubicBezTo>
                      <a:pt x="20" y="32"/>
                      <a:pt x="20" y="31"/>
                      <a:pt x="21" y="32"/>
                    </a:cubicBezTo>
                    <a:cubicBezTo>
                      <a:pt x="22" y="32"/>
                      <a:pt x="22" y="32"/>
                      <a:pt x="23" y="32"/>
                    </a:cubicBezTo>
                    <a:cubicBezTo>
                      <a:pt x="24" y="31"/>
                      <a:pt x="25" y="31"/>
                      <a:pt x="26" y="33"/>
                    </a:cubicBezTo>
                    <a:cubicBezTo>
                      <a:pt x="26" y="33"/>
                      <a:pt x="26" y="34"/>
                      <a:pt x="27" y="34"/>
                    </a:cubicBezTo>
                    <a:cubicBezTo>
                      <a:pt x="27" y="34"/>
                      <a:pt x="27" y="33"/>
                      <a:pt x="28" y="33"/>
                    </a:cubicBezTo>
                    <a:cubicBezTo>
                      <a:pt x="29" y="33"/>
                      <a:pt x="29" y="35"/>
                      <a:pt x="30" y="35"/>
                    </a:cubicBezTo>
                    <a:cubicBezTo>
                      <a:pt x="31" y="36"/>
                      <a:pt x="32" y="34"/>
                      <a:pt x="33" y="34"/>
                    </a:cubicBezTo>
                    <a:cubicBezTo>
                      <a:pt x="35" y="34"/>
                      <a:pt x="36" y="36"/>
                      <a:pt x="35" y="37"/>
                    </a:cubicBezTo>
                    <a:cubicBezTo>
                      <a:pt x="34" y="37"/>
                      <a:pt x="33" y="37"/>
                      <a:pt x="33" y="37"/>
                    </a:cubicBezTo>
                    <a:cubicBezTo>
                      <a:pt x="32" y="37"/>
                      <a:pt x="32" y="38"/>
                      <a:pt x="31" y="38"/>
                    </a:cubicBezTo>
                    <a:cubicBezTo>
                      <a:pt x="31" y="38"/>
                      <a:pt x="30" y="38"/>
                      <a:pt x="30" y="38"/>
                    </a:cubicBezTo>
                    <a:cubicBezTo>
                      <a:pt x="29" y="38"/>
                      <a:pt x="29" y="37"/>
                      <a:pt x="29" y="37"/>
                    </a:cubicBezTo>
                    <a:cubicBezTo>
                      <a:pt x="29" y="37"/>
                      <a:pt x="28" y="36"/>
                      <a:pt x="27" y="36"/>
                    </a:cubicBezTo>
                    <a:cubicBezTo>
                      <a:pt x="27" y="36"/>
                      <a:pt x="27" y="36"/>
                      <a:pt x="26" y="36"/>
                    </a:cubicBezTo>
                    <a:cubicBezTo>
                      <a:pt x="25" y="35"/>
                      <a:pt x="25" y="35"/>
                      <a:pt x="24" y="35"/>
                    </a:cubicBezTo>
                    <a:cubicBezTo>
                      <a:pt x="24" y="35"/>
                      <a:pt x="23" y="34"/>
                      <a:pt x="22" y="34"/>
                    </a:cubicBezTo>
                    <a:cubicBezTo>
                      <a:pt x="22" y="34"/>
                      <a:pt x="22" y="35"/>
                      <a:pt x="22" y="36"/>
                    </a:cubicBezTo>
                    <a:cubicBezTo>
                      <a:pt x="21" y="36"/>
                      <a:pt x="21" y="36"/>
                      <a:pt x="20" y="36"/>
                    </a:cubicBezTo>
                    <a:cubicBezTo>
                      <a:pt x="19" y="36"/>
                      <a:pt x="19" y="36"/>
                      <a:pt x="18" y="36"/>
                    </a:cubicBezTo>
                    <a:cubicBezTo>
                      <a:pt x="17" y="37"/>
                      <a:pt x="17" y="36"/>
                      <a:pt x="16" y="37"/>
                    </a:cubicBezTo>
                    <a:cubicBezTo>
                      <a:pt x="16" y="37"/>
                      <a:pt x="16" y="38"/>
                      <a:pt x="16" y="38"/>
                    </a:cubicBezTo>
                    <a:cubicBezTo>
                      <a:pt x="16" y="39"/>
                      <a:pt x="13" y="39"/>
                      <a:pt x="12" y="39"/>
                    </a:cubicBezTo>
                    <a:cubicBezTo>
                      <a:pt x="11" y="39"/>
                      <a:pt x="9" y="39"/>
                      <a:pt x="8" y="39"/>
                    </a:cubicBezTo>
                    <a:cubicBezTo>
                      <a:pt x="8" y="39"/>
                      <a:pt x="7" y="39"/>
                      <a:pt x="7" y="39"/>
                    </a:cubicBezTo>
                    <a:cubicBezTo>
                      <a:pt x="7" y="40"/>
                      <a:pt x="7" y="41"/>
                      <a:pt x="7" y="41"/>
                    </a:cubicBezTo>
                    <a:cubicBezTo>
                      <a:pt x="7" y="42"/>
                      <a:pt x="6" y="43"/>
                      <a:pt x="6" y="43"/>
                    </a:cubicBezTo>
                    <a:cubicBezTo>
                      <a:pt x="6" y="43"/>
                      <a:pt x="6" y="43"/>
                      <a:pt x="6" y="44"/>
                    </a:cubicBezTo>
                    <a:cubicBezTo>
                      <a:pt x="6" y="44"/>
                      <a:pt x="7" y="43"/>
                      <a:pt x="7" y="43"/>
                    </a:cubicBezTo>
                    <a:cubicBezTo>
                      <a:pt x="7" y="43"/>
                      <a:pt x="7" y="43"/>
                      <a:pt x="7" y="44"/>
                    </a:cubicBezTo>
                    <a:cubicBezTo>
                      <a:pt x="7" y="44"/>
                      <a:pt x="6" y="44"/>
                      <a:pt x="6" y="44"/>
                    </a:cubicBezTo>
                    <a:cubicBezTo>
                      <a:pt x="6" y="45"/>
                      <a:pt x="6" y="45"/>
                      <a:pt x="7" y="45"/>
                    </a:cubicBezTo>
                    <a:cubicBezTo>
                      <a:pt x="7" y="45"/>
                      <a:pt x="8" y="45"/>
                      <a:pt x="8" y="44"/>
                    </a:cubicBezTo>
                    <a:cubicBezTo>
                      <a:pt x="8" y="43"/>
                      <a:pt x="8" y="43"/>
                      <a:pt x="8" y="43"/>
                    </a:cubicBezTo>
                    <a:cubicBezTo>
                      <a:pt x="8" y="43"/>
                      <a:pt x="8" y="43"/>
                      <a:pt x="8" y="44"/>
                    </a:cubicBezTo>
                    <a:cubicBezTo>
                      <a:pt x="8" y="44"/>
                      <a:pt x="8" y="44"/>
                      <a:pt x="8" y="44"/>
                    </a:cubicBezTo>
                    <a:cubicBezTo>
                      <a:pt x="8" y="44"/>
                      <a:pt x="9" y="44"/>
                      <a:pt x="9" y="44"/>
                    </a:cubicBezTo>
                    <a:cubicBezTo>
                      <a:pt x="9" y="44"/>
                      <a:pt x="9" y="44"/>
                      <a:pt x="9" y="44"/>
                    </a:cubicBezTo>
                    <a:cubicBezTo>
                      <a:pt x="9" y="44"/>
                      <a:pt x="9" y="44"/>
                      <a:pt x="9" y="45"/>
                    </a:cubicBezTo>
                    <a:cubicBezTo>
                      <a:pt x="10" y="45"/>
                      <a:pt x="10" y="45"/>
                      <a:pt x="10" y="45"/>
                    </a:cubicBezTo>
                    <a:cubicBezTo>
                      <a:pt x="11" y="45"/>
                      <a:pt x="12" y="45"/>
                      <a:pt x="12" y="45"/>
                    </a:cubicBezTo>
                    <a:cubicBezTo>
                      <a:pt x="13" y="44"/>
                      <a:pt x="13" y="44"/>
                      <a:pt x="14" y="43"/>
                    </a:cubicBezTo>
                    <a:cubicBezTo>
                      <a:pt x="14" y="46"/>
                      <a:pt x="17" y="44"/>
                      <a:pt x="17" y="45"/>
                    </a:cubicBezTo>
                    <a:cubicBezTo>
                      <a:pt x="17" y="45"/>
                      <a:pt x="18" y="45"/>
                      <a:pt x="18" y="45"/>
                    </a:cubicBezTo>
                    <a:cubicBezTo>
                      <a:pt x="18" y="44"/>
                      <a:pt x="18" y="44"/>
                      <a:pt x="18" y="44"/>
                    </a:cubicBezTo>
                    <a:cubicBezTo>
                      <a:pt x="18" y="42"/>
                      <a:pt x="19" y="43"/>
                      <a:pt x="20" y="42"/>
                    </a:cubicBezTo>
                    <a:cubicBezTo>
                      <a:pt x="20" y="43"/>
                      <a:pt x="19" y="43"/>
                      <a:pt x="19" y="43"/>
                    </a:cubicBezTo>
                    <a:cubicBezTo>
                      <a:pt x="18" y="43"/>
                      <a:pt x="18" y="43"/>
                      <a:pt x="18" y="44"/>
                    </a:cubicBezTo>
                    <a:cubicBezTo>
                      <a:pt x="19" y="45"/>
                      <a:pt x="18" y="45"/>
                      <a:pt x="17" y="46"/>
                    </a:cubicBezTo>
                    <a:cubicBezTo>
                      <a:pt x="17" y="46"/>
                      <a:pt x="17" y="44"/>
                      <a:pt x="16" y="45"/>
                    </a:cubicBezTo>
                    <a:cubicBezTo>
                      <a:pt x="16" y="45"/>
                      <a:pt x="15" y="45"/>
                      <a:pt x="14" y="45"/>
                    </a:cubicBezTo>
                    <a:cubicBezTo>
                      <a:pt x="13" y="44"/>
                      <a:pt x="13" y="45"/>
                      <a:pt x="12" y="45"/>
                    </a:cubicBezTo>
                    <a:cubicBezTo>
                      <a:pt x="11" y="45"/>
                      <a:pt x="11" y="45"/>
                      <a:pt x="11" y="45"/>
                    </a:cubicBezTo>
                    <a:cubicBezTo>
                      <a:pt x="10" y="45"/>
                      <a:pt x="10" y="45"/>
                      <a:pt x="10" y="45"/>
                    </a:cubicBezTo>
                    <a:cubicBezTo>
                      <a:pt x="9" y="45"/>
                      <a:pt x="9" y="45"/>
                      <a:pt x="9" y="45"/>
                    </a:cubicBezTo>
                    <a:cubicBezTo>
                      <a:pt x="8" y="45"/>
                      <a:pt x="8" y="44"/>
                      <a:pt x="8" y="45"/>
                    </a:cubicBezTo>
                    <a:cubicBezTo>
                      <a:pt x="8" y="45"/>
                      <a:pt x="8" y="45"/>
                      <a:pt x="7" y="45"/>
                    </a:cubicBezTo>
                    <a:cubicBezTo>
                      <a:pt x="7" y="45"/>
                      <a:pt x="7" y="45"/>
                      <a:pt x="7" y="45"/>
                    </a:cubicBezTo>
                    <a:cubicBezTo>
                      <a:pt x="6" y="46"/>
                      <a:pt x="6" y="47"/>
                      <a:pt x="7" y="48"/>
                    </a:cubicBezTo>
                    <a:cubicBezTo>
                      <a:pt x="7" y="47"/>
                      <a:pt x="8" y="47"/>
                      <a:pt x="9" y="48"/>
                    </a:cubicBezTo>
                    <a:cubicBezTo>
                      <a:pt x="10" y="48"/>
                      <a:pt x="10" y="47"/>
                      <a:pt x="11" y="47"/>
                    </a:cubicBezTo>
                    <a:cubicBezTo>
                      <a:pt x="13" y="46"/>
                      <a:pt x="15" y="47"/>
                      <a:pt x="17" y="46"/>
                    </a:cubicBezTo>
                    <a:cubicBezTo>
                      <a:pt x="19" y="46"/>
                      <a:pt x="20" y="44"/>
                      <a:pt x="22" y="44"/>
                    </a:cubicBezTo>
                    <a:cubicBezTo>
                      <a:pt x="24" y="44"/>
                      <a:pt x="26" y="44"/>
                      <a:pt x="28" y="44"/>
                    </a:cubicBezTo>
                    <a:cubicBezTo>
                      <a:pt x="31" y="44"/>
                      <a:pt x="32" y="44"/>
                      <a:pt x="35" y="44"/>
                    </a:cubicBezTo>
                    <a:cubicBezTo>
                      <a:pt x="36" y="44"/>
                      <a:pt x="38" y="44"/>
                      <a:pt x="39" y="44"/>
                    </a:cubicBezTo>
                    <a:cubicBezTo>
                      <a:pt x="40" y="44"/>
                      <a:pt x="42" y="44"/>
                      <a:pt x="42" y="44"/>
                    </a:cubicBezTo>
                    <a:cubicBezTo>
                      <a:pt x="43" y="45"/>
                      <a:pt x="41" y="46"/>
                      <a:pt x="43" y="46"/>
                    </a:cubicBezTo>
                    <a:cubicBezTo>
                      <a:pt x="43" y="46"/>
                      <a:pt x="43" y="45"/>
                      <a:pt x="44" y="46"/>
                    </a:cubicBezTo>
                    <a:cubicBezTo>
                      <a:pt x="44" y="46"/>
                      <a:pt x="45" y="46"/>
                      <a:pt x="45" y="46"/>
                    </a:cubicBezTo>
                    <a:cubicBezTo>
                      <a:pt x="46" y="47"/>
                      <a:pt x="47" y="46"/>
                      <a:pt x="47" y="47"/>
                    </a:cubicBezTo>
                    <a:cubicBezTo>
                      <a:pt x="47" y="47"/>
                      <a:pt x="48" y="47"/>
                      <a:pt x="48" y="47"/>
                    </a:cubicBezTo>
                    <a:cubicBezTo>
                      <a:pt x="49" y="47"/>
                      <a:pt x="49" y="48"/>
                      <a:pt x="49" y="48"/>
                    </a:cubicBezTo>
                    <a:cubicBezTo>
                      <a:pt x="50" y="48"/>
                      <a:pt x="50" y="48"/>
                      <a:pt x="51" y="48"/>
                    </a:cubicBezTo>
                    <a:cubicBezTo>
                      <a:pt x="51" y="47"/>
                      <a:pt x="51" y="47"/>
                      <a:pt x="52" y="47"/>
                    </a:cubicBezTo>
                    <a:cubicBezTo>
                      <a:pt x="52" y="47"/>
                      <a:pt x="53" y="47"/>
                      <a:pt x="53" y="47"/>
                    </a:cubicBezTo>
                    <a:cubicBezTo>
                      <a:pt x="54" y="47"/>
                      <a:pt x="54" y="47"/>
                      <a:pt x="55" y="47"/>
                    </a:cubicBezTo>
                    <a:cubicBezTo>
                      <a:pt x="55" y="47"/>
                      <a:pt x="56" y="47"/>
                      <a:pt x="56" y="47"/>
                    </a:cubicBezTo>
                    <a:cubicBezTo>
                      <a:pt x="57" y="47"/>
                      <a:pt x="58" y="47"/>
                      <a:pt x="58" y="47"/>
                    </a:cubicBezTo>
                    <a:cubicBezTo>
                      <a:pt x="58" y="47"/>
                      <a:pt x="59" y="46"/>
                      <a:pt x="59" y="46"/>
                    </a:cubicBezTo>
                    <a:cubicBezTo>
                      <a:pt x="59" y="46"/>
                      <a:pt x="58" y="46"/>
                      <a:pt x="58" y="46"/>
                    </a:cubicBezTo>
                    <a:cubicBezTo>
                      <a:pt x="58" y="46"/>
                      <a:pt x="58" y="45"/>
                      <a:pt x="58" y="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99" name="Saudi Arabia">
                <a:extLst>
                  <a:ext uri="{FF2B5EF4-FFF2-40B4-BE49-F238E27FC236}">
                    <a16:creationId xmlns:a16="http://schemas.microsoft.com/office/drawing/2014/main" id="{E763C776-4A5B-04C5-5F39-3D1CD789DCB7}"/>
                  </a:ext>
                </a:extLst>
              </p:cNvPr>
              <p:cNvSpPr>
                <a:spLocks noEditPoints="1"/>
              </p:cNvSpPr>
              <p:nvPr/>
            </p:nvSpPr>
            <p:spPr bwMode="auto">
              <a:xfrm>
                <a:off x="8546272" y="4221661"/>
                <a:ext cx="410727" cy="364551"/>
              </a:xfrm>
              <a:custGeom>
                <a:avLst/>
                <a:gdLst/>
                <a:ahLst/>
                <a:cxnLst>
                  <a:cxn ang="0">
                    <a:pos x="199" y="133"/>
                  </a:cxn>
                  <a:cxn ang="0">
                    <a:pos x="155" y="147"/>
                  </a:cxn>
                  <a:cxn ang="0">
                    <a:pos x="132" y="158"/>
                  </a:cxn>
                  <a:cxn ang="0">
                    <a:pos x="118" y="164"/>
                  </a:cxn>
                  <a:cxn ang="0">
                    <a:pos x="96" y="163"/>
                  </a:cxn>
                  <a:cxn ang="0">
                    <a:pos x="91" y="161"/>
                  </a:cxn>
                  <a:cxn ang="0">
                    <a:pos x="87" y="166"/>
                  </a:cxn>
                  <a:cxn ang="0">
                    <a:pos x="84" y="173"/>
                  </a:cxn>
                  <a:cxn ang="0">
                    <a:pos x="80" y="165"/>
                  </a:cxn>
                  <a:cxn ang="0">
                    <a:pos x="75" y="158"/>
                  </a:cxn>
                  <a:cxn ang="0">
                    <a:pos x="71" y="153"/>
                  </a:cxn>
                  <a:cxn ang="0">
                    <a:pos x="67" y="144"/>
                  </a:cxn>
                  <a:cxn ang="0">
                    <a:pos x="63" y="138"/>
                  </a:cxn>
                  <a:cxn ang="0">
                    <a:pos x="58" y="132"/>
                  </a:cxn>
                  <a:cxn ang="0">
                    <a:pos x="51" y="127"/>
                  </a:cxn>
                  <a:cxn ang="0">
                    <a:pos x="48" y="123"/>
                  </a:cxn>
                  <a:cxn ang="0">
                    <a:pos x="47" y="117"/>
                  </a:cxn>
                  <a:cxn ang="0">
                    <a:pos x="45" y="111"/>
                  </a:cxn>
                  <a:cxn ang="0">
                    <a:pos x="46" y="107"/>
                  </a:cxn>
                  <a:cxn ang="0">
                    <a:pos x="44" y="103"/>
                  </a:cxn>
                  <a:cxn ang="0">
                    <a:pos x="43" y="99"/>
                  </a:cxn>
                  <a:cxn ang="0">
                    <a:pos x="37" y="91"/>
                  </a:cxn>
                  <a:cxn ang="0">
                    <a:pos x="33" y="88"/>
                  </a:cxn>
                  <a:cxn ang="0">
                    <a:pos x="28" y="83"/>
                  </a:cxn>
                  <a:cxn ang="0">
                    <a:pos x="25" y="75"/>
                  </a:cxn>
                  <a:cxn ang="0">
                    <a:pos x="21" y="70"/>
                  </a:cxn>
                  <a:cxn ang="0">
                    <a:pos x="14" y="58"/>
                  </a:cxn>
                  <a:cxn ang="0">
                    <a:pos x="8" y="49"/>
                  </a:cxn>
                  <a:cxn ang="0">
                    <a:pos x="4" y="44"/>
                  </a:cxn>
                  <a:cxn ang="0">
                    <a:pos x="2" y="44"/>
                  </a:cxn>
                  <a:cxn ang="0">
                    <a:pos x="1" y="42"/>
                  </a:cxn>
                  <a:cxn ang="0">
                    <a:pos x="2" y="31"/>
                  </a:cxn>
                  <a:cxn ang="0">
                    <a:pos x="17" y="29"/>
                  </a:cxn>
                  <a:cxn ang="0">
                    <a:pos x="27" y="20"/>
                  </a:cxn>
                  <a:cxn ang="0">
                    <a:pos x="39" y="0"/>
                  </a:cxn>
                  <a:cxn ang="0">
                    <a:pos x="66" y="11"/>
                  </a:cxn>
                  <a:cxn ang="0">
                    <a:pos x="89" y="29"/>
                  </a:cxn>
                  <a:cxn ang="0">
                    <a:pos x="110" y="34"/>
                  </a:cxn>
                  <a:cxn ang="0">
                    <a:pos x="125" y="40"/>
                  </a:cxn>
                  <a:cxn ang="0">
                    <a:pos x="131" y="43"/>
                  </a:cxn>
                  <a:cxn ang="0">
                    <a:pos x="133" y="47"/>
                  </a:cxn>
                  <a:cxn ang="0">
                    <a:pos x="133" y="49"/>
                  </a:cxn>
                  <a:cxn ang="0">
                    <a:pos x="135" y="50"/>
                  </a:cxn>
                  <a:cxn ang="0">
                    <a:pos x="138" y="52"/>
                  </a:cxn>
                  <a:cxn ang="0">
                    <a:pos x="138" y="53"/>
                  </a:cxn>
                  <a:cxn ang="0">
                    <a:pos x="141" y="55"/>
                  </a:cxn>
                  <a:cxn ang="0">
                    <a:pos x="146" y="60"/>
                  </a:cxn>
                  <a:cxn ang="0">
                    <a:pos x="146" y="65"/>
                  </a:cxn>
                  <a:cxn ang="0">
                    <a:pos x="148" y="71"/>
                  </a:cxn>
                  <a:cxn ang="0">
                    <a:pos x="153" y="78"/>
                  </a:cxn>
                  <a:cxn ang="0">
                    <a:pos x="158" y="83"/>
                  </a:cxn>
                  <a:cxn ang="0">
                    <a:pos x="160" y="86"/>
                  </a:cxn>
                  <a:cxn ang="0">
                    <a:pos x="173" y="101"/>
                  </a:cxn>
                  <a:cxn ang="0">
                    <a:pos x="201" y="109"/>
                  </a:cxn>
                  <a:cxn ang="0">
                    <a:pos x="74" y="168"/>
                  </a:cxn>
                  <a:cxn ang="0">
                    <a:pos x="77" y="171"/>
                  </a:cxn>
                  <a:cxn ang="0">
                    <a:pos x="75" y="166"/>
                  </a:cxn>
                  <a:cxn ang="0">
                    <a:pos x="75" y="168"/>
                  </a:cxn>
                  <a:cxn ang="0">
                    <a:pos x="75" y="166"/>
                  </a:cxn>
                </a:cxnLst>
                <a:rect l="0" t="0" r="r" b="b"/>
                <a:pathLst>
                  <a:path w="203" h="173">
                    <a:moveTo>
                      <a:pt x="202" y="114"/>
                    </a:moveTo>
                    <a:cubicBezTo>
                      <a:pt x="202" y="116"/>
                      <a:pt x="202" y="118"/>
                      <a:pt x="201" y="120"/>
                    </a:cubicBezTo>
                    <a:cubicBezTo>
                      <a:pt x="201" y="122"/>
                      <a:pt x="201" y="124"/>
                      <a:pt x="200" y="126"/>
                    </a:cubicBezTo>
                    <a:cubicBezTo>
                      <a:pt x="200" y="128"/>
                      <a:pt x="199" y="130"/>
                      <a:pt x="199" y="132"/>
                    </a:cubicBezTo>
                    <a:cubicBezTo>
                      <a:pt x="199" y="132"/>
                      <a:pt x="199" y="133"/>
                      <a:pt x="199" y="133"/>
                    </a:cubicBezTo>
                    <a:cubicBezTo>
                      <a:pt x="198" y="134"/>
                      <a:pt x="197" y="134"/>
                      <a:pt x="196" y="134"/>
                    </a:cubicBezTo>
                    <a:cubicBezTo>
                      <a:pt x="194" y="135"/>
                      <a:pt x="192" y="136"/>
                      <a:pt x="190" y="137"/>
                    </a:cubicBezTo>
                    <a:cubicBezTo>
                      <a:pt x="186" y="138"/>
                      <a:pt x="182" y="140"/>
                      <a:pt x="178" y="141"/>
                    </a:cubicBezTo>
                    <a:cubicBezTo>
                      <a:pt x="175" y="143"/>
                      <a:pt x="171" y="144"/>
                      <a:pt x="167" y="145"/>
                    </a:cubicBezTo>
                    <a:cubicBezTo>
                      <a:pt x="163" y="146"/>
                      <a:pt x="159" y="147"/>
                      <a:pt x="155" y="147"/>
                    </a:cubicBezTo>
                    <a:cubicBezTo>
                      <a:pt x="153" y="148"/>
                      <a:pt x="151" y="148"/>
                      <a:pt x="149" y="148"/>
                    </a:cubicBezTo>
                    <a:cubicBezTo>
                      <a:pt x="147" y="148"/>
                      <a:pt x="145" y="148"/>
                      <a:pt x="143" y="149"/>
                    </a:cubicBezTo>
                    <a:cubicBezTo>
                      <a:pt x="142" y="149"/>
                      <a:pt x="140" y="151"/>
                      <a:pt x="138" y="152"/>
                    </a:cubicBezTo>
                    <a:cubicBezTo>
                      <a:pt x="137" y="152"/>
                      <a:pt x="135" y="153"/>
                      <a:pt x="134" y="154"/>
                    </a:cubicBezTo>
                    <a:cubicBezTo>
                      <a:pt x="133" y="155"/>
                      <a:pt x="133" y="157"/>
                      <a:pt x="132" y="158"/>
                    </a:cubicBezTo>
                    <a:cubicBezTo>
                      <a:pt x="131" y="160"/>
                      <a:pt x="130" y="162"/>
                      <a:pt x="129" y="163"/>
                    </a:cubicBezTo>
                    <a:cubicBezTo>
                      <a:pt x="129" y="164"/>
                      <a:pt x="128" y="165"/>
                      <a:pt x="127" y="166"/>
                    </a:cubicBezTo>
                    <a:cubicBezTo>
                      <a:pt x="126" y="167"/>
                      <a:pt x="125" y="168"/>
                      <a:pt x="123" y="166"/>
                    </a:cubicBezTo>
                    <a:cubicBezTo>
                      <a:pt x="122" y="166"/>
                      <a:pt x="121" y="164"/>
                      <a:pt x="120" y="164"/>
                    </a:cubicBezTo>
                    <a:cubicBezTo>
                      <a:pt x="119" y="164"/>
                      <a:pt x="118" y="164"/>
                      <a:pt x="118" y="164"/>
                    </a:cubicBezTo>
                    <a:cubicBezTo>
                      <a:pt x="117" y="164"/>
                      <a:pt x="115" y="164"/>
                      <a:pt x="114" y="163"/>
                    </a:cubicBezTo>
                    <a:cubicBezTo>
                      <a:pt x="112" y="163"/>
                      <a:pt x="110" y="163"/>
                      <a:pt x="109" y="162"/>
                    </a:cubicBezTo>
                    <a:cubicBezTo>
                      <a:pt x="107" y="162"/>
                      <a:pt x="105" y="162"/>
                      <a:pt x="103" y="162"/>
                    </a:cubicBezTo>
                    <a:cubicBezTo>
                      <a:pt x="101" y="162"/>
                      <a:pt x="99" y="162"/>
                      <a:pt x="97" y="162"/>
                    </a:cubicBezTo>
                    <a:cubicBezTo>
                      <a:pt x="97" y="162"/>
                      <a:pt x="97" y="162"/>
                      <a:pt x="96" y="163"/>
                    </a:cubicBezTo>
                    <a:cubicBezTo>
                      <a:pt x="96" y="163"/>
                      <a:pt x="96" y="163"/>
                      <a:pt x="96" y="162"/>
                    </a:cubicBezTo>
                    <a:cubicBezTo>
                      <a:pt x="95" y="162"/>
                      <a:pt x="95" y="163"/>
                      <a:pt x="95" y="163"/>
                    </a:cubicBezTo>
                    <a:cubicBezTo>
                      <a:pt x="94" y="163"/>
                      <a:pt x="95" y="163"/>
                      <a:pt x="94" y="163"/>
                    </a:cubicBezTo>
                    <a:cubicBezTo>
                      <a:pt x="94" y="162"/>
                      <a:pt x="93" y="163"/>
                      <a:pt x="93" y="163"/>
                    </a:cubicBezTo>
                    <a:cubicBezTo>
                      <a:pt x="92" y="162"/>
                      <a:pt x="92" y="162"/>
                      <a:pt x="91" y="161"/>
                    </a:cubicBezTo>
                    <a:cubicBezTo>
                      <a:pt x="91" y="161"/>
                      <a:pt x="90" y="161"/>
                      <a:pt x="89" y="161"/>
                    </a:cubicBezTo>
                    <a:cubicBezTo>
                      <a:pt x="88" y="161"/>
                      <a:pt x="88" y="162"/>
                      <a:pt x="88" y="162"/>
                    </a:cubicBezTo>
                    <a:cubicBezTo>
                      <a:pt x="87" y="163"/>
                      <a:pt x="88" y="163"/>
                      <a:pt x="88" y="163"/>
                    </a:cubicBezTo>
                    <a:cubicBezTo>
                      <a:pt x="88" y="163"/>
                      <a:pt x="88" y="164"/>
                      <a:pt x="88" y="164"/>
                    </a:cubicBezTo>
                    <a:cubicBezTo>
                      <a:pt x="87" y="164"/>
                      <a:pt x="87" y="165"/>
                      <a:pt x="87" y="166"/>
                    </a:cubicBezTo>
                    <a:cubicBezTo>
                      <a:pt x="87" y="167"/>
                      <a:pt x="87" y="168"/>
                      <a:pt x="88" y="168"/>
                    </a:cubicBezTo>
                    <a:cubicBezTo>
                      <a:pt x="88" y="169"/>
                      <a:pt x="87" y="169"/>
                      <a:pt x="88" y="170"/>
                    </a:cubicBezTo>
                    <a:cubicBezTo>
                      <a:pt x="88" y="170"/>
                      <a:pt x="87" y="170"/>
                      <a:pt x="87" y="170"/>
                    </a:cubicBezTo>
                    <a:cubicBezTo>
                      <a:pt x="86" y="171"/>
                      <a:pt x="87" y="171"/>
                      <a:pt x="86" y="172"/>
                    </a:cubicBezTo>
                    <a:cubicBezTo>
                      <a:pt x="85" y="172"/>
                      <a:pt x="85" y="173"/>
                      <a:pt x="84" y="173"/>
                    </a:cubicBezTo>
                    <a:cubicBezTo>
                      <a:pt x="84" y="173"/>
                      <a:pt x="84" y="173"/>
                      <a:pt x="84" y="172"/>
                    </a:cubicBezTo>
                    <a:cubicBezTo>
                      <a:pt x="83" y="172"/>
                      <a:pt x="83" y="171"/>
                      <a:pt x="83" y="171"/>
                    </a:cubicBezTo>
                    <a:cubicBezTo>
                      <a:pt x="83" y="169"/>
                      <a:pt x="82" y="169"/>
                      <a:pt x="82" y="168"/>
                    </a:cubicBezTo>
                    <a:cubicBezTo>
                      <a:pt x="81" y="167"/>
                      <a:pt x="82" y="167"/>
                      <a:pt x="81" y="166"/>
                    </a:cubicBezTo>
                    <a:cubicBezTo>
                      <a:pt x="80" y="166"/>
                      <a:pt x="80" y="166"/>
                      <a:pt x="80" y="165"/>
                    </a:cubicBezTo>
                    <a:cubicBezTo>
                      <a:pt x="80" y="165"/>
                      <a:pt x="80" y="164"/>
                      <a:pt x="79" y="164"/>
                    </a:cubicBezTo>
                    <a:cubicBezTo>
                      <a:pt x="79" y="165"/>
                      <a:pt x="80" y="166"/>
                      <a:pt x="80" y="166"/>
                    </a:cubicBezTo>
                    <a:cubicBezTo>
                      <a:pt x="80" y="166"/>
                      <a:pt x="79" y="164"/>
                      <a:pt x="79" y="164"/>
                    </a:cubicBezTo>
                    <a:cubicBezTo>
                      <a:pt x="79" y="163"/>
                      <a:pt x="79" y="162"/>
                      <a:pt x="79" y="161"/>
                    </a:cubicBezTo>
                    <a:cubicBezTo>
                      <a:pt x="78" y="160"/>
                      <a:pt x="76" y="159"/>
                      <a:pt x="75" y="158"/>
                    </a:cubicBezTo>
                    <a:cubicBezTo>
                      <a:pt x="75" y="158"/>
                      <a:pt x="75" y="158"/>
                      <a:pt x="75" y="158"/>
                    </a:cubicBezTo>
                    <a:cubicBezTo>
                      <a:pt x="74" y="157"/>
                      <a:pt x="74" y="157"/>
                      <a:pt x="74" y="157"/>
                    </a:cubicBezTo>
                    <a:cubicBezTo>
                      <a:pt x="73" y="157"/>
                      <a:pt x="73" y="156"/>
                      <a:pt x="72" y="155"/>
                    </a:cubicBezTo>
                    <a:cubicBezTo>
                      <a:pt x="72" y="155"/>
                      <a:pt x="72" y="154"/>
                      <a:pt x="71" y="154"/>
                    </a:cubicBezTo>
                    <a:cubicBezTo>
                      <a:pt x="71" y="154"/>
                      <a:pt x="71" y="153"/>
                      <a:pt x="71" y="153"/>
                    </a:cubicBezTo>
                    <a:cubicBezTo>
                      <a:pt x="71" y="153"/>
                      <a:pt x="71" y="153"/>
                      <a:pt x="71" y="152"/>
                    </a:cubicBezTo>
                    <a:cubicBezTo>
                      <a:pt x="70" y="152"/>
                      <a:pt x="70" y="151"/>
                      <a:pt x="70" y="150"/>
                    </a:cubicBezTo>
                    <a:cubicBezTo>
                      <a:pt x="69" y="149"/>
                      <a:pt x="69" y="149"/>
                      <a:pt x="68" y="149"/>
                    </a:cubicBezTo>
                    <a:cubicBezTo>
                      <a:pt x="68" y="148"/>
                      <a:pt x="68" y="147"/>
                      <a:pt x="68" y="147"/>
                    </a:cubicBezTo>
                    <a:cubicBezTo>
                      <a:pt x="68" y="146"/>
                      <a:pt x="67" y="146"/>
                      <a:pt x="67" y="144"/>
                    </a:cubicBezTo>
                    <a:cubicBezTo>
                      <a:pt x="67" y="143"/>
                      <a:pt x="67" y="144"/>
                      <a:pt x="66" y="143"/>
                    </a:cubicBezTo>
                    <a:cubicBezTo>
                      <a:pt x="66" y="143"/>
                      <a:pt x="66" y="142"/>
                      <a:pt x="65" y="141"/>
                    </a:cubicBezTo>
                    <a:cubicBezTo>
                      <a:pt x="65" y="141"/>
                      <a:pt x="65" y="140"/>
                      <a:pt x="65" y="139"/>
                    </a:cubicBezTo>
                    <a:cubicBezTo>
                      <a:pt x="65" y="139"/>
                      <a:pt x="63" y="138"/>
                      <a:pt x="63" y="138"/>
                    </a:cubicBezTo>
                    <a:cubicBezTo>
                      <a:pt x="63" y="138"/>
                      <a:pt x="63" y="138"/>
                      <a:pt x="63" y="138"/>
                    </a:cubicBezTo>
                    <a:cubicBezTo>
                      <a:pt x="63" y="137"/>
                      <a:pt x="63" y="136"/>
                      <a:pt x="63" y="136"/>
                    </a:cubicBezTo>
                    <a:cubicBezTo>
                      <a:pt x="63" y="136"/>
                      <a:pt x="62" y="135"/>
                      <a:pt x="62" y="136"/>
                    </a:cubicBezTo>
                    <a:cubicBezTo>
                      <a:pt x="62" y="136"/>
                      <a:pt x="61" y="135"/>
                      <a:pt x="61" y="134"/>
                    </a:cubicBezTo>
                    <a:cubicBezTo>
                      <a:pt x="61" y="134"/>
                      <a:pt x="59" y="133"/>
                      <a:pt x="59" y="133"/>
                    </a:cubicBezTo>
                    <a:cubicBezTo>
                      <a:pt x="58" y="132"/>
                      <a:pt x="58" y="132"/>
                      <a:pt x="58" y="132"/>
                    </a:cubicBezTo>
                    <a:cubicBezTo>
                      <a:pt x="58" y="131"/>
                      <a:pt x="57" y="131"/>
                      <a:pt x="57" y="131"/>
                    </a:cubicBezTo>
                    <a:cubicBezTo>
                      <a:pt x="56" y="130"/>
                      <a:pt x="55" y="130"/>
                      <a:pt x="54" y="130"/>
                    </a:cubicBezTo>
                    <a:cubicBezTo>
                      <a:pt x="55" y="130"/>
                      <a:pt x="55" y="130"/>
                      <a:pt x="55" y="131"/>
                    </a:cubicBezTo>
                    <a:cubicBezTo>
                      <a:pt x="54" y="130"/>
                      <a:pt x="52" y="129"/>
                      <a:pt x="52" y="128"/>
                    </a:cubicBezTo>
                    <a:cubicBezTo>
                      <a:pt x="51" y="127"/>
                      <a:pt x="51" y="127"/>
                      <a:pt x="51" y="127"/>
                    </a:cubicBezTo>
                    <a:cubicBezTo>
                      <a:pt x="51" y="126"/>
                      <a:pt x="51" y="125"/>
                      <a:pt x="50" y="125"/>
                    </a:cubicBezTo>
                    <a:cubicBezTo>
                      <a:pt x="50" y="126"/>
                      <a:pt x="50" y="125"/>
                      <a:pt x="50" y="125"/>
                    </a:cubicBezTo>
                    <a:cubicBezTo>
                      <a:pt x="50" y="125"/>
                      <a:pt x="50" y="124"/>
                      <a:pt x="49" y="124"/>
                    </a:cubicBezTo>
                    <a:cubicBezTo>
                      <a:pt x="49" y="124"/>
                      <a:pt x="48" y="124"/>
                      <a:pt x="49" y="124"/>
                    </a:cubicBezTo>
                    <a:cubicBezTo>
                      <a:pt x="49" y="123"/>
                      <a:pt x="49" y="123"/>
                      <a:pt x="48" y="123"/>
                    </a:cubicBezTo>
                    <a:cubicBezTo>
                      <a:pt x="48" y="123"/>
                      <a:pt x="48" y="123"/>
                      <a:pt x="48" y="122"/>
                    </a:cubicBezTo>
                    <a:cubicBezTo>
                      <a:pt x="48" y="122"/>
                      <a:pt x="47" y="122"/>
                      <a:pt x="47" y="121"/>
                    </a:cubicBezTo>
                    <a:cubicBezTo>
                      <a:pt x="47" y="121"/>
                      <a:pt x="47" y="120"/>
                      <a:pt x="47" y="120"/>
                    </a:cubicBezTo>
                    <a:cubicBezTo>
                      <a:pt x="46" y="119"/>
                      <a:pt x="46" y="119"/>
                      <a:pt x="47" y="118"/>
                    </a:cubicBezTo>
                    <a:cubicBezTo>
                      <a:pt x="47" y="118"/>
                      <a:pt x="47" y="117"/>
                      <a:pt x="47" y="117"/>
                    </a:cubicBezTo>
                    <a:cubicBezTo>
                      <a:pt x="47" y="117"/>
                      <a:pt x="47" y="117"/>
                      <a:pt x="46" y="117"/>
                    </a:cubicBezTo>
                    <a:cubicBezTo>
                      <a:pt x="46" y="117"/>
                      <a:pt x="46" y="114"/>
                      <a:pt x="46" y="114"/>
                    </a:cubicBezTo>
                    <a:cubicBezTo>
                      <a:pt x="46" y="115"/>
                      <a:pt x="45" y="113"/>
                      <a:pt x="45" y="112"/>
                    </a:cubicBezTo>
                    <a:cubicBezTo>
                      <a:pt x="45" y="112"/>
                      <a:pt x="45" y="113"/>
                      <a:pt x="45" y="113"/>
                    </a:cubicBezTo>
                    <a:cubicBezTo>
                      <a:pt x="45" y="113"/>
                      <a:pt x="45" y="112"/>
                      <a:pt x="45" y="111"/>
                    </a:cubicBezTo>
                    <a:cubicBezTo>
                      <a:pt x="45" y="111"/>
                      <a:pt x="45" y="110"/>
                      <a:pt x="45" y="110"/>
                    </a:cubicBezTo>
                    <a:cubicBezTo>
                      <a:pt x="45" y="110"/>
                      <a:pt x="45" y="110"/>
                      <a:pt x="45" y="110"/>
                    </a:cubicBezTo>
                    <a:cubicBezTo>
                      <a:pt x="45" y="109"/>
                      <a:pt x="45" y="109"/>
                      <a:pt x="46" y="108"/>
                    </a:cubicBezTo>
                    <a:cubicBezTo>
                      <a:pt x="46" y="108"/>
                      <a:pt x="46" y="107"/>
                      <a:pt x="46" y="107"/>
                    </a:cubicBezTo>
                    <a:cubicBezTo>
                      <a:pt x="46" y="107"/>
                      <a:pt x="46" y="107"/>
                      <a:pt x="46" y="107"/>
                    </a:cubicBezTo>
                    <a:cubicBezTo>
                      <a:pt x="45" y="107"/>
                      <a:pt x="46" y="106"/>
                      <a:pt x="45" y="106"/>
                    </a:cubicBezTo>
                    <a:cubicBezTo>
                      <a:pt x="45" y="105"/>
                      <a:pt x="45" y="105"/>
                      <a:pt x="45" y="104"/>
                    </a:cubicBezTo>
                    <a:cubicBezTo>
                      <a:pt x="45" y="104"/>
                      <a:pt x="44" y="104"/>
                      <a:pt x="45" y="103"/>
                    </a:cubicBezTo>
                    <a:cubicBezTo>
                      <a:pt x="45" y="103"/>
                      <a:pt x="44" y="102"/>
                      <a:pt x="44" y="102"/>
                    </a:cubicBezTo>
                    <a:cubicBezTo>
                      <a:pt x="44" y="103"/>
                      <a:pt x="44" y="103"/>
                      <a:pt x="44" y="103"/>
                    </a:cubicBezTo>
                    <a:cubicBezTo>
                      <a:pt x="44" y="103"/>
                      <a:pt x="43" y="102"/>
                      <a:pt x="43" y="101"/>
                    </a:cubicBezTo>
                    <a:cubicBezTo>
                      <a:pt x="44" y="101"/>
                      <a:pt x="44" y="102"/>
                      <a:pt x="44" y="102"/>
                    </a:cubicBezTo>
                    <a:cubicBezTo>
                      <a:pt x="44" y="103"/>
                      <a:pt x="44" y="102"/>
                      <a:pt x="44" y="102"/>
                    </a:cubicBezTo>
                    <a:cubicBezTo>
                      <a:pt x="44" y="101"/>
                      <a:pt x="43" y="101"/>
                      <a:pt x="43" y="101"/>
                    </a:cubicBezTo>
                    <a:cubicBezTo>
                      <a:pt x="42" y="101"/>
                      <a:pt x="43" y="100"/>
                      <a:pt x="43" y="99"/>
                    </a:cubicBezTo>
                    <a:cubicBezTo>
                      <a:pt x="43" y="98"/>
                      <a:pt x="42" y="98"/>
                      <a:pt x="41" y="97"/>
                    </a:cubicBezTo>
                    <a:cubicBezTo>
                      <a:pt x="41" y="97"/>
                      <a:pt x="41" y="94"/>
                      <a:pt x="40" y="94"/>
                    </a:cubicBezTo>
                    <a:cubicBezTo>
                      <a:pt x="40" y="94"/>
                      <a:pt x="40" y="95"/>
                      <a:pt x="40" y="95"/>
                    </a:cubicBezTo>
                    <a:cubicBezTo>
                      <a:pt x="40" y="95"/>
                      <a:pt x="39" y="92"/>
                      <a:pt x="39" y="92"/>
                    </a:cubicBezTo>
                    <a:cubicBezTo>
                      <a:pt x="38" y="91"/>
                      <a:pt x="38" y="91"/>
                      <a:pt x="37" y="91"/>
                    </a:cubicBezTo>
                    <a:cubicBezTo>
                      <a:pt x="37" y="90"/>
                      <a:pt x="36" y="90"/>
                      <a:pt x="36" y="89"/>
                    </a:cubicBezTo>
                    <a:cubicBezTo>
                      <a:pt x="35" y="89"/>
                      <a:pt x="34" y="88"/>
                      <a:pt x="34" y="88"/>
                    </a:cubicBezTo>
                    <a:cubicBezTo>
                      <a:pt x="34" y="88"/>
                      <a:pt x="34" y="88"/>
                      <a:pt x="34" y="88"/>
                    </a:cubicBezTo>
                    <a:cubicBezTo>
                      <a:pt x="34" y="88"/>
                      <a:pt x="34" y="87"/>
                      <a:pt x="34" y="87"/>
                    </a:cubicBezTo>
                    <a:cubicBezTo>
                      <a:pt x="33" y="87"/>
                      <a:pt x="34" y="88"/>
                      <a:pt x="33" y="88"/>
                    </a:cubicBezTo>
                    <a:cubicBezTo>
                      <a:pt x="33" y="88"/>
                      <a:pt x="32" y="87"/>
                      <a:pt x="32" y="87"/>
                    </a:cubicBezTo>
                    <a:cubicBezTo>
                      <a:pt x="32" y="86"/>
                      <a:pt x="31" y="86"/>
                      <a:pt x="31" y="87"/>
                    </a:cubicBezTo>
                    <a:cubicBezTo>
                      <a:pt x="31" y="87"/>
                      <a:pt x="29" y="86"/>
                      <a:pt x="29" y="86"/>
                    </a:cubicBezTo>
                    <a:cubicBezTo>
                      <a:pt x="29" y="85"/>
                      <a:pt x="29" y="85"/>
                      <a:pt x="29" y="85"/>
                    </a:cubicBezTo>
                    <a:cubicBezTo>
                      <a:pt x="29" y="84"/>
                      <a:pt x="28" y="84"/>
                      <a:pt x="28" y="83"/>
                    </a:cubicBezTo>
                    <a:cubicBezTo>
                      <a:pt x="28" y="82"/>
                      <a:pt x="27" y="81"/>
                      <a:pt x="26" y="81"/>
                    </a:cubicBezTo>
                    <a:cubicBezTo>
                      <a:pt x="26" y="80"/>
                      <a:pt x="26" y="80"/>
                      <a:pt x="27" y="80"/>
                    </a:cubicBezTo>
                    <a:cubicBezTo>
                      <a:pt x="27" y="80"/>
                      <a:pt x="27" y="80"/>
                      <a:pt x="27" y="79"/>
                    </a:cubicBezTo>
                    <a:cubicBezTo>
                      <a:pt x="27" y="78"/>
                      <a:pt x="27" y="77"/>
                      <a:pt x="26" y="76"/>
                    </a:cubicBezTo>
                    <a:cubicBezTo>
                      <a:pt x="26" y="76"/>
                      <a:pt x="26" y="76"/>
                      <a:pt x="25" y="75"/>
                    </a:cubicBezTo>
                    <a:cubicBezTo>
                      <a:pt x="25" y="75"/>
                      <a:pt x="25" y="74"/>
                      <a:pt x="25" y="73"/>
                    </a:cubicBezTo>
                    <a:cubicBezTo>
                      <a:pt x="24" y="73"/>
                      <a:pt x="24" y="72"/>
                      <a:pt x="24" y="72"/>
                    </a:cubicBezTo>
                    <a:cubicBezTo>
                      <a:pt x="23" y="72"/>
                      <a:pt x="22" y="70"/>
                      <a:pt x="22" y="70"/>
                    </a:cubicBezTo>
                    <a:cubicBezTo>
                      <a:pt x="22" y="70"/>
                      <a:pt x="22" y="71"/>
                      <a:pt x="22" y="71"/>
                    </a:cubicBezTo>
                    <a:cubicBezTo>
                      <a:pt x="22" y="71"/>
                      <a:pt x="21" y="70"/>
                      <a:pt x="21" y="70"/>
                    </a:cubicBezTo>
                    <a:cubicBezTo>
                      <a:pt x="21" y="69"/>
                      <a:pt x="21" y="69"/>
                      <a:pt x="21" y="68"/>
                    </a:cubicBezTo>
                    <a:cubicBezTo>
                      <a:pt x="22" y="67"/>
                      <a:pt x="20" y="67"/>
                      <a:pt x="19" y="66"/>
                    </a:cubicBezTo>
                    <a:cubicBezTo>
                      <a:pt x="18" y="65"/>
                      <a:pt x="18" y="63"/>
                      <a:pt x="17" y="62"/>
                    </a:cubicBezTo>
                    <a:cubicBezTo>
                      <a:pt x="16" y="61"/>
                      <a:pt x="16" y="60"/>
                      <a:pt x="15" y="60"/>
                    </a:cubicBezTo>
                    <a:cubicBezTo>
                      <a:pt x="15" y="59"/>
                      <a:pt x="15" y="58"/>
                      <a:pt x="14" y="58"/>
                    </a:cubicBezTo>
                    <a:cubicBezTo>
                      <a:pt x="14" y="57"/>
                      <a:pt x="13" y="57"/>
                      <a:pt x="13" y="56"/>
                    </a:cubicBezTo>
                    <a:cubicBezTo>
                      <a:pt x="12" y="55"/>
                      <a:pt x="12" y="55"/>
                      <a:pt x="12" y="54"/>
                    </a:cubicBezTo>
                    <a:cubicBezTo>
                      <a:pt x="11" y="53"/>
                      <a:pt x="9" y="52"/>
                      <a:pt x="9" y="51"/>
                    </a:cubicBezTo>
                    <a:cubicBezTo>
                      <a:pt x="9" y="50"/>
                      <a:pt x="9" y="50"/>
                      <a:pt x="9" y="50"/>
                    </a:cubicBezTo>
                    <a:cubicBezTo>
                      <a:pt x="8" y="49"/>
                      <a:pt x="8" y="49"/>
                      <a:pt x="8" y="49"/>
                    </a:cubicBezTo>
                    <a:cubicBezTo>
                      <a:pt x="8" y="48"/>
                      <a:pt x="7" y="47"/>
                      <a:pt x="7" y="47"/>
                    </a:cubicBezTo>
                    <a:cubicBezTo>
                      <a:pt x="6" y="46"/>
                      <a:pt x="6" y="46"/>
                      <a:pt x="6" y="46"/>
                    </a:cubicBezTo>
                    <a:cubicBezTo>
                      <a:pt x="5" y="45"/>
                      <a:pt x="6" y="45"/>
                      <a:pt x="6" y="45"/>
                    </a:cubicBezTo>
                    <a:cubicBezTo>
                      <a:pt x="6" y="45"/>
                      <a:pt x="5" y="45"/>
                      <a:pt x="5" y="45"/>
                    </a:cubicBezTo>
                    <a:cubicBezTo>
                      <a:pt x="5" y="45"/>
                      <a:pt x="4" y="44"/>
                      <a:pt x="4" y="44"/>
                    </a:cubicBezTo>
                    <a:cubicBezTo>
                      <a:pt x="4" y="44"/>
                      <a:pt x="3" y="44"/>
                      <a:pt x="3" y="44"/>
                    </a:cubicBezTo>
                    <a:cubicBezTo>
                      <a:pt x="3" y="45"/>
                      <a:pt x="3" y="45"/>
                      <a:pt x="3" y="45"/>
                    </a:cubicBezTo>
                    <a:cubicBezTo>
                      <a:pt x="3" y="45"/>
                      <a:pt x="2" y="45"/>
                      <a:pt x="2" y="44"/>
                    </a:cubicBezTo>
                    <a:cubicBezTo>
                      <a:pt x="2" y="44"/>
                      <a:pt x="2" y="45"/>
                      <a:pt x="2" y="45"/>
                    </a:cubicBezTo>
                    <a:cubicBezTo>
                      <a:pt x="2" y="45"/>
                      <a:pt x="2" y="44"/>
                      <a:pt x="2" y="44"/>
                    </a:cubicBezTo>
                    <a:cubicBezTo>
                      <a:pt x="2" y="44"/>
                      <a:pt x="1" y="45"/>
                      <a:pt x="1" y="44"/>
                    </a:cubicBezTo>
                    <a:cubicBezTo>
                      <a:pt x="1" y="44"/>
                      <a:pt x="0" y="45"/>
                      <a:pt x="0" y="45"/>
                    </a:cubicBezTo>
                    <a:cubicBezTo>
                      <a:pt x="0" y="45"/>
                      <a:pt x="0" y="44"/>
                      <a:pt x="0" y="45"/>
                    </a:cubicBezTo>
                    <a:cubicBezTo>
                      <a:pt x="0" y="44"/>
                      <a:pt x="0" y="44"/>
                      <a:pt x="0" y="44"/>
                    </a:cubicBezTo>
                    <a:cubicBezTo>
                      <a:pt x="1" y="44"/>
                      <a:pt x="1" y="42"/>
                      <a:pt x="1" y="42"/>
                    </a:cubicBezTo>
                    <a:cubicBezTo>
                      <a:pt x="1" y="41"/>
                      <a:pt x="2" y="40"/>
                      <a:pt x="1" y="39"/>
                    </a:cubicBezTo>
                    <a:cubicBezTo>
                      <a:pt x="1" y="38"/>
                      <a:pt x="2" y="36"/>
                      <a:pt x="2" y="35"/>
                    </a:cubicBezTo>
                    <a:cubicBezTo>
                      <a:pt x="2" y="35"/>
                      <a:pt x="2" y="34"/>
                      <a:pt x="2" y="34"/>
                    </a:cubicBezTo>
                    <a:cubicBezTo>
                      <a:pt x="2" y="33"/>
                      <a:pt x="2" y="33"/>
                      <a:pt x="2" y="32"/>
                    </a:cubicBezTo>
                    <a:cubicBezTo>
                      <a:pt x="2" y="32"/>
                      <a:pt x="3" y="31"/>
                      <a:pt x="2" y="31"/>
                    </a:cubicBezTo>
                    <a:cubicBezTo>
                      <a:pt x="2" y="30"/>
                      <a:pt x="4" y="31"/>
                      <a:pt x="4" y="31"/>
                    </a:cubicBezTo>
                    <a:cubicBezTo>
                      <a:pt x="6" y="31"/>
                      <a:pt x="7" y="31"/>
                      <a:pt x="8" y="32"/>
                    </a:cubicBezTo>
                    <a:cubicBezTo>
                      <a:pt x="9" y="32"/>
                      <a:pt x="11" y="32"/>
                      <a:pt x="12" y="32"/>
                    </a:cubicBezTo>
                    <a:cubicBezTo>
                      <a:pt x="13" y="33"/>
                      <a:pt x="14" y="32"/>
                      <a:pt x="14" y="31"/>
                    </a:cubicBezTo>
                    <a:cubicBezTo>
                      <a:pt x="15" y="30"/>
                      <a:pt x="16" y="30"/>
                      <a:pt x="17" y="29"/>
                    </a:cubicBezTo>
                    <a:cubicBezTo>
                      <a:pt x="18" y="28"/>
                      <a:pt x="18" y="27"/>
                      <a:pt x="19" y="26"/>
                    </a:cubicBezTo>
                    <a:cubicBezTo>
                      <a:pt x="19" y="25"/>
                      <a:pt x="20" y="25"/>
                      <a:pt x="21" y="24"/>
                    </a:cubicBezTo>
                    <a:cubicBezTo>
                      <a:pt x="22" y="24"/>
                      <a:pt x="24" y="24"/>
                      <a:pt x="25" y="24"/>
                    </a:cubicBezTo>
                    <a:cubicBezTo>
                      <a:pt x="26" y="24"/>
                      <a:pt x="26" y="23"/>
                      <a:pt x="26" y="22"/>
                    </a:cubicBezTo>
                    <a:cubicBezTo>
                      <a:pt x="27" y="21"/>
                      <a:pt x="27" y="20"/>
                      <a:pt x="27" y="20"/>
                    </a:cubicBezTo>
                    <a:cubicBezTo>
                      <a:pt x="28" y="19"/>
                      <a:pt x="29" y="19"/>
                      <a:pt x="30" y="18"/>
                    </a:cubicBezTo>
                    <a:cubicBezTo>
                      <a:pt x="28" y="16"/>
                      <a:pt x="27" y="14"/>
                      <a:pt x="25" y="12"/>
                    </a:cubicBezTo>
                    <a:cubicBezTo>
                      <a:pt x="23" y="11"/>
                      <a:pt x="21" y="9"/>
                      <a:pt x="20" y="7"/>
                    </a:cubicBezTo>
                    <a:cubicBezTo>
                      <a:pt x="23" y="6"/>
                      <a:pt x="27" y="5"/>
                      <a:pt x="30" y="4"/>
                    </a:cubicBezTo>
                    <a:cubicBezTo>
                      <a:pt x="33" y="3"/>
                      <a:pt x="37" y="2"/>
                      <a:pt x="39" y="0"/>
                    </a:cubicBezTo>
                    <a:cubicBezTo>
                      <a:pt x="41" y="0"/>
                      <a:pt x="43" y="1"/>
                      <a:pt x="45" y="1"/>
                    </a:cubicBezTo>
                    <a:cubicBezTo>
                      <a:pt x="47" y="1"/>
                      <a:pt x="49" y="2"/>
                      <a:pt x="51" y="2"/>
                    </a:cubicBezTo>
                    <a:cubicBezTo>
                      <a:pt x="53" y="3"/>
                      <a:pt x="54" y="4"/>
                      <a:pt x="56" y="5"/>
                    </a:cubicBezTo>
                    <a:cubicBezTo>
                      <a:pt x="57" y="6"/>
                      <a:pt x="59" y="7"/>
                      <a:pt x="61" y="8"/>
                    </a:cubicBezTo>
                    <a:cubicBezTo>
                      <a:pt x="62" y="9"/>
                      <a:pt x="64" y="10"/>
                      <a:pt x="66" y="11"/>
                    </a:cubicBezTo>
                    <a:cubicBezTo>
                      <a:pt x="67" y="12"/>
                      <a:pt x="69" y="13"/>
                      <a:pt x="70" y="14"/>
                    </a:cubicBezTo>
                    <a:cubicBezTo>
                      <a:pt x="71" y="15"/>
                      <a:pt x="73" y="16"/>
                      <a:pt x="74" y="17"/>
                    </a:cubicBezTo>
                    <a:cubicBezTo>
                      <a:pt x="76" y="18"/>
                      <a:pt x="77" y="20"/>
                      <a:pt x="79" y="21"/>
                    </a:cubicBezTo>
                    <a:cubicBezTo>
                      <a:pt x="81" y="22"/>
                      <a:pt x="82" y="23"/>
                      <a:pt x="84" y="25"/>
                    </a:cubicBezTo>
                    <a:cubicBezTo>
                      <a:pt x="86" y="26"/>
                      <a:pt x="87" y="27"/>
                      <a:pt x="89" y="29"/>
                    </a:cubicBezTo>
                    <a:cubicBezTo>
                      <a:pt x="91" y="30"/>
                      <a:pt x="92" y="31"/>
                      <a:pt x="93" y="32"/>
                    </a:cubicBezTo>
                    <a:cubicBezTo>
                      <a:pt x="94" y="32"/>
                      <a:pt x="95" y="32"/>
                      <a:pt x="96" y="32"/>
                    </a:cubicBezTo>
                    <a:cubicBezTo>
                      <a:pt x="97" y="33"/>
                      <a:pt x="98" y="33"/>
                      <a:pt x="99" y="33"/>
                    </a:cubicBezTo>
                    <a:cubicBezTo>
                      <a:pt x="101" y="33"/>
                      <a:pt x="103" y="33"/>
                      <a:pt x="105" y="33"/>
                    </a:cubicBezTo>
                    <a:cubicBezTo>
                      <a:pt x="107" y="34"/>
                      <a:pt x="109" y="34"/>
                      <a:pt x="110" y="34"/>
                    </a:cubicBezTo>
                    <a:cubicBezTo>
                      <a:pt x="112" y="33"/>
                      <a:pt x="114" y="34"/>
                      <a:pt x="115" y="34"/>
                    </a:cubicBezTo>
                    <a:cubicBezTo>
                      <a:pt x="116" y="34"/>
                      <a:pt x="119" y="34"/>
                      <a:pt x="120" y="35"/>
                    </a:cubicBezTo>
                    <a:cubicBezTo>
                      <a:pt x="120" y="35"/>
                      <a:pt x="121" y="36"/>
                      <a:pt x="121" y="37"/>
                    </a:cubicBezTo>
                    <a:cubicBezTo>
                      <a:pt x="121" y="38"/>
                      <a:pt x="121" y="38"/>
                      <a:pt x="122" y="39"/>
                    </a:cubicBezTo>
                    <a:cubicBezTo>
                      <a:pt x="122" y="40"/>
                      <a:pt x="124" y="40"/>
                      <a:pt x="125" y="40"/>
                    </a:cubicBezTo>
                    <a:cubicBezTo>
                      <a:pt x="126" y="40"/>
                      <a:pt x="128" y="39"/>
                      <a:pt x="129" y="40"/>
                    </a:cubicBezTo>
                    <a:cubicBezTo>
                      <a:pt x="130" y="40"/>
                      <a:pt x="130" y="40"/>
                      <a:pt x="130" y="41"/>
                    </a:cubicBezTo>
                    <a:cubicBezTo>
                      <a:pt x="130" y="41"/>
                      <a:pt x="130" y="41"/>
                      <a:pt x="130" y="41"/>
                    </a:cubicBezTo>
                    <a:cubicBezTo>
                      <a:pt x="130" y="41"/>
                      <a:pt x="130" y="41"/>
                      <a:pt x="130" y="41"/>
                    </a:cubicBezTo>
                    <a:cubicBezTo>
                      <a:pt x="130" y="42"/>
                      <a:pt x="130" y="42"/>
                      <a:pt x="131" y="43"/>
                    </a:cubicBezTo>
                    <a:cubicBezTo>
                      <a:pt x="131" y="43"/>
                      <a:pt x="131" y="43"/>
                      <a:pt x="131" y="44"/>
                    </a:cubicBezTo>
                    <a:cubicBezTo>
                      <a:pt x="131" y="44"/>
                      <a:pt x="132" y="45"/>
                      <a:pt x="132" y="45"/>
                    </a:cubicBezTo>
                    <a:cubicBezTo>
                      <a:pt x="133" y="45"/>
                      <a:pt x="133" y="45"/>
                      <a:pt x="133" y="46"/>
                    </a:cubicBezTo>
                    <a:cubicBezTo>
                      <a:pt x="133" y="46"/>
                      <a:pt x="133" y="46"/>
                      <a:pt x="133" y="46"/>
                    </a:cubicBezTo>
                    <a:cubicBezTo>
                      <a:pt x="133" y="46"/>
                      <a:pt x="133" y="46"/>
                      <a:pt x="133" y="47"/>
                    </a:cubicBezTo>
                    <a:cubicBezTo>
                      <a:pt x="134" y="47"/>
                      <a:pt x="135" y="48"/>
                      <a:pt x="134" y="49"/>
                    </a:cubicBezTo>
                    <a:cubicBezTo>
                      <a:pt x="134" y="48"/>
                      <a:pt x="134" y="48"/>
                      <a:pt x="134" y="48"/>
                    </a:cubicBezTo>
                    <a:cubicBezTo>
                      <a:pt x="134" y="47"/>
                      <a:pt x="134" y="48"/>
                      <a:pt x="134" y="48"/>
                    </a:cubicBezTo>
                    <a:cubicBezTo>
                      <a:pt x="134" y="48"/>
                      <a:pt x="133" y="48"/>
                      <a:pt x="134" y="48"/>
                    </a:cubicBezTo>
                    <a:cubicBezTo>
                      <a:pt x="133" y="48"/>
                      <a:pt x="133" y="48"/>
                      <a:pt x="133" y="49"/>
                    </a:cubicBezTo>
                    <a:cubicBezTo>
                      <a:pt x="133" y="49"/>
                      <a:pt x="134" y="49"/>
                      <a:pt x="134" y="48"/>
                    </a:cubicBezTo>
                    <a:cubicBezTo>
                      <a:pt x="134" y="49"/>
                      <a:pt x="134" y="49"/>
                      <a:pt x="134" y="49"/>
                    </a:cubicBezTo>
                    <a:cubicBezTo>
                      <a:pt x="134" y="49"/>
                      <a:pt x="134" y="49"/>
                      <a:pt x="134" y="49"/>
                    </a:cubicBezTo>
                    <a:cubicBezTo>
                      <a:pt x="134" y="49"/>
                      <a:pt x="134" y="50"/>
                      <a:pt x="134" y="50"/>
                    </a:cubicBezTo>
                    <a:cubicBezTo>
                      <a:pt x="134" y="50"/>
                      <a:pt x="134" y="50"/>
                      <a:pt x="135" y="50"/>
                    </a:cubicBezTo>
                    <a:cubicBezTo>
                      <a:pt x="134" y="51"/>
                      <a:pt x="135" y="50"/>
                      <a:pt x="135" y="50"/>
                    </a:cubicBezTo>
                    <a:cubicBezTo>
                      <a:pt x="135" y="50"/>
                      <a:pt x="136" y="50"/>
                      <a:pt x="136" y="50"/>
                    </a:cubicBezTo>
                    <a:cubicBezTo>
                      <a:pt x="136" y="51"/>
                      <a:pt x="137" y="51"/>
                      <a:pt x="137" y="51"/>
                    </a:cubicBezTo>
                    <a:cubicBezTo>
                      <a:pt x="138" y="50"/>
                      <a:pt x="138" y="51"/>
                      <a:pt x="138" y="51"/>
                    </a:cubicBezTo>
                    <a:cubicBezTo>
                      <a:pt x="138" y="51"/>
                      <a:pt x="138" y="52"/>
                      <a:pt x="138" y="52"/>
                    </a:cubicBezTo>
                    <a:cubicBezTo>
                      <a:pt x="138" y="51"/>
                      <a:pt x="138" y="52"/>
                      <a:pt x="138" y="52"/>
                    </a:cubicBezTo>
                    <a:cubicBezTo>
                      <a:pt x="138" y="52"/>
                      <a:pt x="137" y="51"/>
                      <a:pt x="137" y="52"/>
                    </a:cubicBezTo>
                    <a:cubicBezTo>
                      <a:pt x="137" y="52"/>
                      <a:pt x="137" y="52"/>
                      <a:pt x="137" y="52"/>
                    </a:cubicBezTo>
                    <a:cubicBezTo>
                      <a:pt x="138" y="52"/>
                      <a:pt x="138" y="52"/>
                      <a:pt x="138" y="52"/>
                    </a:cubicBezTo>
                    <a:cubicBezTo>
                      <a:pt x="138" y="52"/>
                      <a:pt x="138" y="53"/>
                      <a:pt x="138" y="53"/>
                    </a:cubicBezTo>
                    <a:cubicBezTo>
                      <a:pt x="139" y="52"/>
                      <a:pt x="139" y="54"/>
                      <a:pt x="139" y="54"/>
                    </a:cubicBezTo>
                    <a:cubicBezTo>
                      <a:pt x="139" y="55"/>
                      <a:pt x="139" y="54"/>
                      <a:pt x="139" y="54"/>
                    </a:cubicBezTo>
                    <a:cubicBezTo>
                      <a:pt x="140" y="54"/>
                      <a:pt x="140" y="55"/>
                      <a:pt x="139" y="55"/>
                    </a:cubicBezTo>
                    <a:cubicBezTo>
                      <a:pt x="140" y="55"/>
                      <a:pt x="140" y="55"/>
                      <a:pt x="140" y="55"/>
                    </a:cubicBezTo>
                    <a:cubicBezTo>
                      <a:pt x="140" y="55"/>
                      <a:pt x="141" y="55"/>
                      <a:pt x="141" y="55"/>
                    </a:cubicBezTo>
                    <a:cubicBezTo>
                      <a:pt x="140" y="54"/>
                      <a:pt x="141" y="55"/>
                      <a:pt x="141" y="54"/>
                    </a:cubicBezTo>
                    <a:cubicBezTo>
                      <a:pt x="141" y="56"/>
                      <a:pt x="143" y="58"/>
                      <a:pt x="144" y="58"/>
                    </a:cubicBezTo>
                    <a:cubicBezTo>
                      <a:pt x="145" y="58"/>
                      <a:pt x="145" y="58"/>
                      <a:pt x="146" y="59"/>
                    </a:cubicBezTo>
                    <a:cubicBezTo>
                      <a:pt x="146" y="59"/>
                      <a:pt x="147" y="60"/>
                      <a:pt x="147" y="60"/>
                    </a:cubicBezTo>
                    <a:cubicBezTo>
                      <a:pt x="147" y="60"/>
                      <a:pt x="147" y="60"/>
                      <a:pt x="146" y="60"/>
                    </a:cubicBezTo>
                    <a:cubicBezTo>
                      <a:pt x="146" y="60"/>
                      <a:pt x="146" y="59"/>
                      <a:pt x="146" y="59"/>
                    </a:cubicBezTo>
                    <a:cubicBezTo>
                      <a:pt x="145" y="59"/>
                      <a:pt x="146" y="62"/>
                      <a:pt x="146" y="62"/>
                    </a:cubicBezTo>
                    <a:cubicBezTo>
                      <a:pt x="147" y="63"/>
                      <a:pt x="148" y="63"/>
                      <a:pt x="148" y="63"/>
                    </a:cubicBezTo>
                    <a:cubicBezTo>
                      <a:pt x="149" y="65"/>
                      <a:pt x="148" y="66"/>
                      <a:pt x="148" y="67"/>
                    </a:cubicBezTo>
                    <a:cubicBezTo>
                      <a:pt x="148" y="67"/>
                      <a:pt x="147" y="65"/>
                      <a:pt x="146" y="65"/>
                    </a:cubicBezTo>
                    <a:cubicBezTo>
                      <a:pt x="146" y="66"/>
                      <a:pt x="146" y="68"/>
                      <a:pt x="147" y="68"/>
                    </a:cubicBezTo>
                    <a:cubicBezTo>
                      <a:pt x="147" y="67"/>
                      <a:pt x="147" y="67"/>
                      <a:pt x="147" y="67"/>
                    </a:cubicBezTo>
                    <a:cubicBezTo>
                      <a:pt x="148" y="68"/>
                      <a:pt x="147" y="68"/>
                      <a:pt x="148" y="69"/>
                    </a:cubicBezTo>
                    <a:cubicBezTo>
                      <a:pt x="148" y="70"/>
                      <a:pt x="149" y="71"/>
                      <a:pt x="149" y="72"/>
                    </a:cubicBezTo>
                    <a:cubicBezTo>
                      <a:pt x="149" y="71"/>
                      <a:pt x="149" y="71"/>
                      <a:pt x="148" y="71"/>
                    </a:cubicBezTo>
                    <a:cubicBezTo>
                      <a:pt x="148" y="70"/>
                      <a:pt x="148" y="71"/>
                      <a:pt x="148" y="71"/>
                    </a:cubicBezTo>
                    <a:cubicBezTo>
                      <a:pt x="149" y="72"/>
                      <a:pt x="149" y="73"/>
                      <a:pt x="150" y="73"/>
                    </a:cubicBezTo>
                    <a:cubicBezTo>
                      <a:pt x="150" y="73"/>
                      <a:pt x="150" y="73"/>
                      <a:pt x="150" y="73"/>
                    </a:cubicBezTo>
                    <a:cubicBezTo>
                      <a:pt x="151" y="73"/>
                      <a:pt x="152" y="74"/>
                      <a:pt x="152" y="75"/>
                    </a:cubicBezTo>
                    <a:cubicBezTo>
                      <a:pt x="152" y="76"/>
                      <a:pt x="152" y="77"/>
                      <a:pt x="153" y="78"/>
                    </a:cubicBezTo>
                    <a:cubicBezTo>
                      <a:pt x="153" y="78"/>
                      <a:pt x="154" y="79"/>
                      <a:pt x="154" y="79"/>
                    </a:cubicBezTo>
                    <a:cubicBezTo>
                      <a:pt x="154" y="80"/>
                      <a:pt x="154" y="80"/>
                      <a:pt x="154" y="81"/>
                    </a:cubicBezTo>
                    <a:cubicBezTo>
                      <a:pt x="155" y="82"/>
                      <a:pt x="155" y="81"/>
                      <a:pt x="155" y="81"/>
                    </a:cubicBezTo>
                    <a:cubicBezTo>
                      <a:pt x="156" y="81"/>
                      <a:pt x="156" y="82"/>
                      <a:pt x="156" y="83"/>
                    </a:cubicBezTo>
                    <a:cubicBezTo>
                      <a:pt x="157" y="83"/>
                      <a:pt x="158" y="84"/>
                      <a:pt x="158" y="83"/>
                    </a:cubicBezTo>
                    <a:cubicBezTo>
                      <a:pt x="159" y="83"/>
                      <a:pt x="159" y="82"/>
                      <a:pt x="160" y="83"/>
                    </a:cubicBezTo>
                    <a:cubicBezTo>
                      <a:pt x="160" y="83"/>
                      <a:pt x="160" y="84"/>
                      <a:pt x="160" y="84"/>
                    </a:cubicBezTo>
                    <a:cubicBezTo>
                      <a:pt x="160" y="83"/>
                      <a:pt x="161" y="82"/>
                      <a:pt x="161" y="83"/>
                    </a:cubicBezTo>
                    <a:cubicBezTo>
                      <a:pt x="162" y="83"/>
                      <a:pt x="161" y="84"/>
                      <a:pt x="161" y="84"/>
                    </a:cubicBezTo>
                    <a:cubicBezTo>
                      <a:pt x="161" y="84"/>
                      <a:pt x="159" y="86"/>
                      <a:pt x="160" y="86"/>
                    </a:cubicBezTo>
                    <a:cubicBezTo>
                      <a:pt x="161" y="86"/>
                      <a:pt x="162" y="86"/>
                      <a:pt x="162" y="86"/>
                    </a:cubicBezTo>
                    <a:cubicBezTo>
                      <a:pt x="163" y="87"/>
                      <a:pt x="163" y="87"/>
                      <a:pt x="163" y="88"/>
                    </a:cubicBezTo>
                    <a:cubicBezTo>
                      <a:pt x="164" y="90"/>
                      <a:pt x="165" y="91"/>
                      <a:pt x="166" y="92"/>
                    </a:cubicBezTo>
                    <a:cubicBezTo>
                      <a:pt x="168" y="94"/>
                      <a:pt x="169" y="95"/>
                      <a:pt x="170" y="97"/>
                    </a:cubicBezTo>
                    <a:cubicBezTo>
                      <a:pt x="171" y="98"/>
                      <a:pt x="172" y="100"/>
                      <a:pt x="173" y="101"/>
                    </a:cubicBezTo>
                    <a:cubicBezTo>
                      <a:pt x="176" y="102"/>
                      <a:pt x="180" y="102"/>
                      <a:pt x="183" y="102"/>
                    </a:cubicBezTo>
                    <a:cubicBezTo>
                      <a:pt x="187" y="103"/>
                      <a:pt x="191" y="104"/>
                      <a:pt x="196" y="104"/>
                    </a:cubicBezTo>
                    <a:cubicBezTo>
                      <a:pt x="196" y="104"/>
                      <a:pt x="197" y="104"/>
                      <a:pt x="197" y="104"/>
                    </a:cubicBezTo>
                    <a:cubicBezTo>
                      <a:pt x="198" y="104"/>
                      <a:pt x="198" y="104"/>
                      <a:pt x="198" y="104"/>
                    </a:cubicBezTo>
                    <a:cubicBezTo>
                      <a:pt x="199" y="105"/>
                      <a:pt x="200" y="107"/>
                      <a:pt x="201" y="109"/>
                    </a:cubicBezTo>
                    <a:cubicBezTo>
                      <a:pt x="202" y="111"/>
                      <a:pt x="203" y="112"/>
                      <a:pt x="202" y="114"/>
                    </a:cubicBezTo>
                    <a:close/>
                    <a:moveTo>
                      <a:pt x="77" y="169"/>
                    </a:moveTo>
                    <a:cubicBezTo>
                      <a:pt x="77" y="168"/>
                      <a:pt x="76" y="170"/>
                      <a:pt x="77" y="169"/>
                    </a:cubicBezTo>
                    <a:cubicBezTo>
                      <a:pt x="77" y="170"/>
                      <a:pt x="76" y="169"/>
                      <a:pt x="75" y="169"/>
                    </a:cubicBezTo>
                    <a:cubicBezTo>
                      <a:pt x="75" y="169"/>
                      <a:pt x="74" y="168"/>
                      <a:pt x="74" y="168"/>
                    </a:cubicBezTo>
                    <a:cubicBezTo>
                      <a:pt x="74" y="168"/>
                      <a:pt x="74" y="168"/>
                      <a:pt x="74" y="169"/>
                    </a:cubicBezTo>
                    <a:cubicBezTo>
                      <a:pt x="74" y="169"/>
                      <a:pt x="74" y="169"/>
                      <a:pt x="74" y="169"/>
                    </a:cubicBezTo>
                    <a:cubicBezTo>
                      <a:pt x="75" y="169"/>
                      <a:pt x="75" y="170"/>
                      <a:pt x="76" y="170"/>
                    </a:cubicBezTo>
                    <a:cubicBezTo>
                      <a:pt x="76" y="170"/>
                      <a:pt x="77" y="170"/>
                      <a:pt x="77" y="170"/>
                    </a:cubicBezTo>
                    <a:cubicBezTo>
                      <a:pt x="77" y="170"/>
                      <a:pt x="77" y="171"/>
                      <a:pt x="77" y="171"/>
                    </a:cubicBezTo>
                    <a:cubicBezTo>
                      <a:pt x="77" y="171"/>
                      <a:pt x="78" y="171"/>
                      <a:pt x="78" y="171"/>
                    </a:cubicBezTo>
                    <a:cubicBezTo>
                      <a:pt x="78" y="171"/>
                      <a:pt x="78" y="170"/>
                      <a:pt x="78" y="170"/>
                    </a:cubicBezTo>
                    <a:cubicBezTo>
                      <a:pt x="77" y="170"/>
                      <a:pt x="77" y="169"/>
                      <a:pt x="77" y="169"/>
                    </a:cubicBezTo>
                    <a:close/>
                    <a:moveTo>
                      <a:pt x="75" y="167"/>
                    </a:moveTo>
                    <a:cubicBezTo>
                      <a:pt x="75" y="167"/>
                      <a:pt x="75" y="167"/>
                      <a:pt x="75" y="166"/>
                    </a:cubicBezTo>
                    <a:cubicBezTo>
                      <a:pt x="75" y="167"/>
                      <a:pt x="75" y="167"/>
                      <a:pt x="75" y="167"/>
                    </a:cubicBezTo>
                    <a:close/>
                    <a:moveTo>
                      <a:pt x="76" y="167"/>
                    </a:moveTo>
                    <a:cubicBezTo>
                      <a:pt x="76" y="167"/>
                      <a:pt x="75" y="167"/>
                      <a:pt x="75" y="167"/>
                    </a:cubicBezTo>
                    <a:cubicBezTo>
                      <a:pt x="75" y="167"/>
                      <a:pt x="76" y="167"/>
                      <a:pt x="75" y="167"/>
                    </a:cubicBezTo>
                    <a:cubicBezTo>
                      <a:pt x="75" y="168"/>
                      <a:pt x="75" y="168"/>
                      <a:pt x="75" y="168"/>
                    </a:cubicBezTo>
                    <a:cubicBezTo>
                      <a:pt x="75" y="169"/>
                      <a:pt x="76" y="169"/>
                      <a:pt x="76" y="169"/>
                    </a:cubicBezTo>
                    <a:cubicBezTo>
                      <a:pt x="76" y="169"/>
                      <a:pt x="75" y="168"/>
                      <a:pt x="76" y="168"/>
                    </a:cubicBezTo>
                    <a:cubicBezTo>
                      <a:pt x="76" y="168"/>
                      <a:pt x="76" y="167"/>
                      <a:pt x="76" y="167"/>
                    </a:cubicBezTo>
                    <a:close/>
                    <a:moveTo>
                      <a:pt x="75" y="166"/>
                    </a:moveTo>
                    <a:cubicBezTo>
                      <a:pt x="75" y="166"/>
                      <a:pt x="75" y="166"/>
                      <a:pt x="75" y="166"/>
                    </a:cubicBezTo>
                    <a:cubicBezTo>
                      <a:pt x="75" y="166"/>
                      <a:pt x="75" y="166"/>
                      <a:pt x="75" y="166"/>
                    </a:cubicBezTo>
                    <a:cubicBezTo>
                      <a:pt x="75" y="166"/>
                      <a:pt x="75" y="166"/>
                      <a:pt x="75" y="16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00" name="Sao Tome and Principe">
                <a:extLst>
                  <a:ext uri="{FF2B5EF4-FFF2-40B4-BE49-F238E27FC236}">
                    <a16:creationId xmlns:a16="http://schemas.microsoft.com/office/drawing/2014/main" id="{1AD0031A-777F-2BD0-FAA7-ACA51A454D17}"/>
                  </a:ext>
                </a:extLst>
              </p:cNvPr>
              <p:cNvSpPr>
                <a:spLocks noEditPoints="1"/>
              </p:cNvSpPr>
              <p:nvPr/>
            </p:nvSpPr>
            <p:spPr bwMode="auto">
              <a:xfrm>
                <a:off x="8010031" y="4925139"/>
                <a:ext cx="20172" cy="40182"/>
              </a:xfrm>
              <a:custGeom>
                <a:avLst/>
                <a:gdLst/>
                <a:ahLst/>
                <a:cxnLst>
                  <a:cxn ang="0">
                    <a:pos x="2" y="18"/>
                  </a:cxn>
                  <a:cxn ang="0">
                    <a:pos x="1" y="18"/>
                  </a:cxn>
                  <a:cxn ang="0">
                    <a:pos x="1" y="19"/>
                  </a:cxn>
                  <a:cxn ang="0">
                    <a:pos x="1" y="18"/>
                  </a:cxn>
                  <a:cxn ang="0">
                    <a:pos x="0" y="16"/>
                  </a:cxn>
                  <a:cxn ang="0">
                    <a:pos x="3" y="15"/>
                  </a:cxn>
                  <a:cxn ang="0">
                    <a:pos x="2" y="18"/>
                  </a:cxn>
                  <a:cxn ang="0">
                    <a:pos x="10" y="1"/>
                  </a:cxn>
                  <a:cxn ang="0">
                    <a:pos x="9" y="2"/>
                  </a:cxn>
                  <a:cxn ang="0">
                    <a:pos x="9" y="2"/>
                  </a:cxn>
                  <a:cxn ang="0">
                    <a:pos x="10" y="2"/>
                  </a:cxn>
                  <a:cxn ang="0">
                    <a:pos x="10" y="1"/>
                  </a:cxn>
                  <a:cxn ang="0">
                    <a:pos x="10" y="1"/>
                  </a:cxn>
                </a:cxnLst>
                <a:rect l="0" t="0" r="r" b="b"/>
                <a:pathLst>
                  <a:path w="10" h="19">
                    <a:moveTo>
                      <a:pt x="2" y="18"/>
                    </a:moveTo>
                    <a:cubicBezTo>
                      <a:pt x="2" y="18"/>
                      <a:pt x="2" y="19"/>
                      <a:pt x="1" y="18"/>
                    </a:cubicBezTo>
                    <a:cubicBezTo>
                      <a:pt x="1" y="18"/>
                      <a:pt x="1" y="19"/>
                      <a:pt x="1" y="19"/>
                    </a:cubicBezTo>
                    <a:cubicBezTo>
                      <a:pt x="1" y="19"/>
                      <a:pt x="1" y="18"/>
                      <a:pt x="1" y="18"/>
                    </a:cubicBezTo>
                    <a:cubicBezTo>
                      <a:pt x="0" y="17"/>
                      <a:pt x="0" y="17"/>
                      <a:pt x="0" y="16"/>
                    </a:cubicBezTo>
                    <a:cubicBezTo>
                      <a:pt x="1" y="15"/>
                      <a:pt x="2" y="14"/>
                      <a:pt x="3" y="15"/>
                    </a:cubicBezTo>
                    <a:cubicBezTo>
                      <a:pt x="3" y="16"/>
                      <a:pt x="3" y="17"/>
                      <a:pt x="2" y="18"/>
                    </a:cubicBezTo>
                    <a:close/>
                    <a:moveTo>
                      <a:pt x="10" y="1"/>
                    </a:moveTo>
                    <a:cubicBezTo>
                      <a:pt x="9" y="0"/>
                      <a:pt x="9" y="1"/>
                      <a:pt x="9" y="2"/>
                    </a:cubicBezTo>
                    <a:cubicBezTo>
                      <a:pt x="9" y="2"/>
                      <a:pt x="9" y="2"/>
                      <a:pt x="9" y="2"/>
                    </a:cubicBezTo>
                    <a:cubicBezTo>
                      <a:pt x="9" y="2"/>
                      <a:pt x="10" y="2"/>
                      <a:pt x="10" y="2"/>
                    </a:cubicBezTo>
                    <a:cubicBezTo>
                      <a:pt x="9" y="1"/>
                      <a:pt x="10" y="2"/>
                      <a:pt x="10" y="1"/>
                    </a:cubicBezTo>
                    <a:cubicBezTo>
                      <a:pt x="10" y="1"/>
                      <a:pt x="10" y="1"/>
                      <a:pt x="10"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01" name="San Marino">
                <a:extLst>
                  <a:ext uri="{FF2B5EF4-FFF2-40B4-BE49-F238E27FC236}">
                    <a16:creationId xmlns:a16="http://schemas.microsoft.com/office/drawing/2014/main" id="{58A23EFB-E4A5-ACCD-6F14-67205764DF0F}"/>
                  </a:ext>
                </a:extLst>
              </p:cNvPr>
              <p:cNvSpPr/>
              <p:nvPr/>
            </p:nvSpPr>
            <p:spPr>
              <a:xfrm>
                <a:off x="8122477" y="3948823"/>
                <a:ext cx="2836" cy="3437"/>
              </a:xfrm>
              <a:custGeom>
                <a:avLst/>
                <a:gdLst>
                  <a:gd name="connsiteX0" fmla="*/ 4609 w 4961"/>
                  <a:gd name="connsiteY0" fmla="*/ 2 h 5785"/>
                  <a:gd name="connsiteX1" fmla="*/ 2829 w 4961"/>
                  <a:gd name="connsiteY1" fmla="*/ 1063 h 5785"/>
                  <a:gd name="connsiteX2" fmla="*/ 1460 w 4961"/>
                  <a:gd name="connsiteY2" fmla="*/ 2158 h 5785"/>
                  <a:gd name="connsiteX3" fmla="*/ 400 w 4961"/>
                  <a:gd name="connsiteY3" fmla="*/ 2602 h 5785"/>
                  <a:gd name="connsiteX4" fmla="*/ 160 w 4961"/>
                  <a:gd name="connsiteY4" fmla="*/ 4587 h 5785"/>
                  <a:gd name="connsiteX5" fmla="*/ 1871 w 4961"/>
                  <a:gd name="connsiteY5" fmla="*/ 4929 h 5785"/>
                  <a:gd name="connsiteX6" fmla="*/ 2727 w 4961"/>
                  <a:gd name="connsiteY6" fmla="*/ 5785 h 5785"/>
                  <a:gd name="connsiteX7" fmla="*/ 4951 w 4961"/>
                  <a:gd name="connsiteY7" fmla="*/ 3184 h 5785"/>
                  <a:gd name="connsiteX8" fmla="*/ 4540 w 4961"/>
                  <a:gd name="connsiteY8" fmla="*/ 1097 h 5785"/>
                  <a:gd name="connsiteX9" fmla="*/ 4609 w 4961"/>
                  <a:gd name="connsiteY9" fmla="*/ 2 h 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1" h="5785">
                    <a:moveTo>
                      <a:pt x="4609" y="2"/>
                    </a:moveTo>
                    <a:cubicBezTo>
                      <a:pt x="4267" y="36"/>
                      <a:pt x="3411" y="652"/>
                      <a:pt x="2829" y="1063"/>
                    </a:cubicBezTo>
                    <a:cubicBezTo>
                      <a:pt x="2248" y="1473"/>
                      <a:pt x="1632" y="2055"/>
                      <a:pt x="1460" y="2158"/>
                    </a:cubicBezTo>
                    <a:cubicBezTo>
                      <a:pt x="1324" y="2226"/>
                      <a:pt x="468" y="2431"/>
                      <a:pt x="400" y="2602"/>
                    </a:cubicBezTo>
                    <a:cubicBezTo>
                      <a:pt x="331" y="2739"/>
                      <a:pt x="-285" y="4211"/>
                      <a:pt x="160" y="4587"/>
                    </a:cubicBezTo>
                    <a:cubicBezTo>
                      <a:pt x="605" y="4963"/>
                      <a:pt x="1529" y="4724"/>
                      <a:pt x="1871" y="4929"/>
                    </a:cubicBezTo>
                    <a:cubicBezTo>
                      <a:pt x="2213" y="5134"/>
                      <a:pt x="2213" y="5716"/>
                      <a:pt x="2727" y="5785"/>
                    </a:cubicBezTo>
                    <a:cubicBezTo>
                      <a:pt x="3206" y="5819"/>
                      <a:pt x="5122" y="3834"/>
                      <a:pt x="4951" y="3184"/>
                    </a:cubicBezTo>
                    <a:cubicBezTo>
                      <a:pt x="4780" y="2534"/>
                      <a:pt x="4267" y="1747"/>
                      <a:pt x="4540" y="1097"/>
                    </a:cubicBezTo>
                    <a:cubicBezTo>
                      <a:pt x="4814" y="412"/>
                      <a:pt x="4951" y="-32"/>
                      <a:pt x="4609"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02" name="Samoa">
                <a:extLst>
                  <a:ext uri="{FF2B5EF4-FFF2-40B4-BE49-F238E27FC236}">
                    <a16:creationId xmlns:a16="http://schemas.microsoft.com/office/drawing/2014/main" id="{AF3C1AD4-2E99-9C36-8F6D-C6C9D2E2E4DB}"/>
                  </a:ext>
                </a:extLst>
              </p:cNvPr>
              <p:cNvSpPr/>
              <p:nvPr/>
            </p:nvSpPr>
            <p:spPr>
              <a:xfrm>
                <a:off x="11274825" y="5392493"/>
                <a:ext cx="16164" cy="9831"/>
              </a:xfrm>
              <a:custGeom>
                <a:avLst/>
                <a:gdLst>
                  <a:gd name="connsiteX0" fmla="*/ 18637 w 25188"/>
                  <a:gd name="connsiteY0" fmla="*/ 7983 h 14740"/>
                  <a:gd name="connsiteX1" fmla="*/ 18637 w 25188"/>
                  <a:gd name="connsiteY1" fmla="*/ 7983 h 14740"/>
                  <a:gd name="connsiteX2" fmla="*/ 18637 w 25188"/>
                  <a:gd name="connsiteY2" fmla="*/ 7983 h 14740"/>
                  <a:gd name="connsiteX3" fmla="*/ 0 w 25188"/>
                  <a:gd name="connsiteY3" fmla="*/ 0 h 14740"/>
                  <a:gd name="connsiteX4" fmla="*/ 8640 w 25188"/>
                  <a:gd name="connsiteY4" fmla="*/ 8680 h 14740"/>
                  <a:gd name="connsiteX5" fmla="*/ 0 w 25188"/>
                  <a:gd name="connsiteY5" fmla="*/ 0 h 14740"/>
                  <a:gd name="connsiteX6" fmla="*/ 0 w 25188"/>
                  <a:gd name="connsiteY6" fmla="*/ 0 h 1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88" h="14740">
                    <a:moveTo>
                      <a:pt x="18637" y="7983"/>
                    </a:moveTo>
                    <a:cubicBezTo>
                      <a:pt x="3100" y="12555"/>
                      <a:pt x="39288" y="20576"/>
                      <a:pt x="18637" y="7983"/>
                    </a:cubicBezTo>
                    <a:lnTo>
                      <a:pt x="18637" y="7983"/>
                    </a:lnTo>
                    <a:close/>
                    <a:moveTo>
                      <a:pt x="0" y="0"/>
                    </a:moveTo>
                    <a:cubicBezTo>
                      <a:pt x="0" y="8680"/>
                      <a:pt x="8640" y="8680"/>
                      <a:pt x="8640" y="8680"/>
                    </a:cubicBezTo>
                    <a:cubicBezTo>
                      <a:pt x="17281" y="0"/>
                      <a:pt x="0" y="0"/>
                      <a:pt x="0" y="0"/>
                    </a:cubicBez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03" name="Saint Vincent and the Grenadines">
                <a:extLst>
                  <a:ext uri="{FF2B5EF4-FFF2-40B4-BE49-F238E27FC236}">
                    <a16:creationId xmlns:a16="http://schemas.microsoft.com/office/drawing/2014/main" id="{DA0181A6-773E-8003-CBE1-95D661F0106C}"/>
                  </a:ext>
                </a:extLst>
              </p:cNvPr>
              <p:cNvSpPr>
                <a:spLocks/>
              </p:cNvSpPr>
              <p:nvPr/>
            </p:nvSpPr>
            <p:spPr bwMode="auto">
              <a:xfrm>
                <a:off x="6689882" y="4655511"/>
                <a:ext cx="3922" cy="6406"/>
              </a:xfrm>
              <a:custGeom>
                <a:avLst/>
                <a:gdLst/>
                <a:ahLst/>
                <a:cxnLst>
                  <a:cxn ang="0">
                    <a:pos x="1" y="0"/>
                  </a:cxn>
                  <a:cxn ang="0">
                    <a:pos x="0" y="1"/>
                  </a:cxn>
                  <a:cxn ang="0">
                    <a:pos x="1" y="3"/>
                  </a:cxn>
                  <a:cxn ang="0">
                    <a:pos x="1" y="1"/>
                  </a:cxn>
                  <a:cxn ang="0">
                    <a:pos x="1" y="0"/>
                  </a:cxn>
                </a:cxnLst>
                <a:rect l="0" t="0" r="r" b="b"/>
                <a:pathLst>
                  <a:path w="2" h="3">
                    <a:moveTo>
                      <a:pt x="1" y="0"/>
                    </a:moveTo>
                    <a:cubicBezTo>
                      <a:pt x="1" y="0"/>
                      <a:pt x="0" y="1"/>
                      <a:pt x="0" y="1"/>
                    </a:cubicBezTo>
                    <a:cubicBezTo>
                      <a:pt x="0" y="2"/>
                      <a:pt x="0" y="3"/>
                      <a:pt x="1" y="3"/>
                    </a:cubicBezTo>
                    <a:cubicBezTo>
                      <a:pt x="1" y="3"/>
                      <a:pt x="1" y="2"/>
                      <a:pt x="1" y="1"/>
                    </a:cubicBezTo>
                    <a:cubicBezTo>
                      <a:pt x="2" y="1"/>
                      <a:pt x="1" y="0"/>
                      <a:pt x="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09" name="Saint Pierre and Miquelon (FR)">
                <a:extLst>
                  <a:ext uri="{FF2B5EF4-FFF2-40B4-BE49-F238E27FC236}">
                    <a16:creationId xmlns:a16="http://schemas.microsoft.com/office/drawing/2014/main" id="{1FA34164-BAB1-DBA3-2FC2-535C71826824}"/>
                  </a:ext>
                </a:extLst>
              </p:cNvPr>
              <p:cNvSpPr>
                <a:spLocks/>
              </p:cNvSpPr>
              <p:nvPr/>
            </p:nvSpPr>
            <p:spPr bwMode="auto">
              <a:xfrm>
                <a:off x="6922981" y="3876326"/>
                <a:ext cx="3922" cy="8153"/>
              </a:xfrm>
              <a:custGeom>
                <a:avLst/>
                <a:gdLst/>
                <a:ahLst/>
                <a:cxnLst>
                  <a:cxn ang="0">
                    <a:pos x="2" y="2"/>
                  </a:cxn>
                  <a:cxn ang="0">
                    <a:pos x="2" y="2"/>
                  </a:cxn>
                  <a:cxn ang="0">
                    <a:pos x="2" y="1"/>
                  </a:cxn>
                  <a:cxn ang="0">
                    <a:pos x="2" y="1"/>
                  </a:cxn>
                  <a:cxn ang="0">
                    <a:pos x="1" y="1"/>
                  </a:cxn>
                  <a:cxn ang="0">
                    <a:pos x="1" y="2"/>
                  </a:cxn>
                  <a:cxn ang="0">
                    <a:pos x="1" y="3"/>
                  </a:cxn>
                  <a:cxn ang="0">
                    <a:pos x="0" y="4"/>
                  </a:cxn>
                  <a:cxn ang="0">
                    <a:pos x="1" y="4"/>
                  </a:cxn>
                  <a:cxn ang="0">
                    <a:pos x="1" y="4"/>
                  </a:cxn>
                  <a:cxn ang="0">
                    <a:pos x="2" y="3"/>
                  </a:cxn>
                  <a:cxn ang="0">
                    <a:pos x="1" y="3"/>
                  </a:cxn>
                  <a:cxn ang="0">
                    <a:pos x="1" y="2"/>
                  </a:cxn>
                  <a:cxn ang="0">
                    <a:pos x="2" y="2"/>
                  </a:cxn>
                </a:cxnLst>
                <a:rect l="0" t="0" r="r" b="b"/>
                <a:pathLst>
                  <a:path w="2" h="4">
                    <a:moveTo>
                      <a:pt x="2" y="2"/>
                    </a:moveTo>
                    <a:cubicBezTo>
                      <a:pt x="2" y="2"/>
                      <a:pt x="2" y="2"/>
                      <a:pt x="2" y="2"/>
                    </a:cubicBezTo>
                    <a:cubicBezTo>
                      <a:pt x="2" y="2"/>
                      <a:pt x="2" y="1"/>
                      <a:pt x="2" y="1"/>
                    </a:cubicBezTo>
                    <a:cubicBezTo>
                      <a:pt x="2" y="1"/>
                      <a:pt x="1" y="1"/>
                      <a:pt x="2" y="1"/>
                    </a:cubicBezTo>
                    <a:cubicBezTo>
                      <a:pt x="1" y="0"/>
                      <a:pt x="1" y="1"/>
                      <a:pt x="1" y="1"/>
                    </a:cubicBezTo>
                    <a:cubicBezTo>
                      <a:pt x="1" y="2"/>
                      <a:pt x="1" y="2"/>
                      <a:pt x="1" y="2"/>
                    </a:cubicBezTo>
                    <a:cubicBezTo>
                      <a:pt x="1" y="3"/>
                      <a:pt x="1" y="3"/>
                      <a:pt x="1" y="3"/>
                    </a:cubicBezTo>
                    <a:cubicBezTo>
                      <a:pt x="1" y="4"/>
                      <a:pt x="0" y="4"/>
                      <a:pt x="0" y="4"/>
                    </a:cubicBezTo>
                    <a:cubicBezTo>
                      <a:pt x="0" y="4"/>
                      <a:pt x="0" y="4"/>
                      <a:pt x="1" y="4"/>
                    </a:cubicBezTo>
                    <a:cubicBezTo>
                      <a:pt x="1" y="4"/>
                      <a:pt x="1" y="4"/>
                      <a:pt x="1" y="4"/>
                    </a:cubicBezTo>
                    <a:cubicBezTo>
                      <a:pt x="1" y="4"/>
                      <a:pt x="2" y="4"/>
                      <a:pt x="2" y="3"/>
                    </a:cubicBezTo>
                    <a:cubicBezTo>
                      <a:pt x="2" y="3"/>
                      <a:pt x="1" y="3"/>
                      <a:pt x="1" y="3"/>
                    </a:cubicBezTo>
                    <a:cubicBezTo>
                      <a:pt x="1" y="3"/>
                      <a:pt x="1" y="3"/>
                      <a:pt x="1" y="2"/>
                    </a:cubicBezTo>
                    <a:cubicBezTo>
                      <a:pt x="1" y="2"/>
                      <a:pt x="1" y="2"/>
                      <a:pt x="2"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0" name="Saint Lucia">
                <a:extLst>
                  <a:ext uri="{FF2B5EF4-FFF2-40B4-BE49-F238E27FC236}">
                    <a16:creationId xmlns:a16="http://schemas.microsoft.com/office/drawing/2014/main" id="{8DD36D61-DEB7-4924-AE1B-67273D04464D}"/>
                  </a:ext>
                </a:extLst>
              </p:cNvPr>
              <p:cNvSpPr>
                <a:spLocks/>
              </p:cNvSpPr>
              <p:nvPr/>
            </p:nvSpPr>
            <p:spPr bwMode="auto">
              <a:xfrm>
                <a:off x="6693803" y="4638623"/>
                <a:ext cx="4483" cy="10483"/>
              </a:xfrm>
              <a:custGeom>
                <a:avLst/>
                <a:gdLst/>
                <a:ahLst/>
                <a:cxnLst>
                  <a:cxn ang="0">
                    <a:pos x="2" y="0"/>
                  </a:cxn>
                  <a:cxn ang="0">
                    <a:pos x="1" y="1"/>
                  </a:cxn>
                  <a:cxn ang="0">
                    <a:pos x="0" y="3"/>
                  </a:cxn>
                  <a:cxn ang="0">
                    <a:pos x="1" y="5"/>
                  </a:cxn>
                  <a:cxn ang="0">
                    <a:pos x="2" y="3"/>
                  </a:cxn>
                  <a:cxn ang="0">
                    <a:pos x="2" y="2"/>
                  </a:cxn>
                  <a:cxn ang="0">
                    <a:pos x="2" y="0"/>
                  </a:cxn>
                </a:cxnLst>
                <a:rect l="0" t="0" r="r" b="b"/>
                <a:pathLst>
                  <a:path w="2" h="5">
                    <a:moveTo>
                      <a:pt x="2" y="0"/>
                    </a:moveTo>
                    <a:cubicBezTo>
                      <a:pt x="2" y="0"/>
                      <a:pt x="1" y="1"/>
                      <a:pt x="1" y="1"/>
                    </a:cubicBezTo>
                    <a:cubicBezTo>
                      <a:pt x="1" y="2"/>
                      <a:pt x="0" y="2"/>
                      <a:pt x="0" y="3"/>
                    </a:cubicBezTo>
                    <a:cubicBezTo>
                      <a:pt x="0" y="4"/>
                      <a:pt x="1" y="4"/>
                      <a:pt x="1" y="5"/>
                    </a:cubicBezTo>
                    <a:cubicBezTo>
                      <a:pt x="2" y="4"/>
                      <a:pt x="2" y="4"/>
                      <a:pt x="2" y="3"/>
                    </a:cubicBezTo>
                    <a:cubicBezTo>
                      <a:pt x="2" y="3"/>
                      <a:pt x="2" y="2"/>
                      <a:pt x="2" y="2"/>
                    </a:cubicBezTo>
                    <a:cubicBezTo>
                      <a:pt x="2" y="1"/>
                      <a:pt x="2" y="0"/>
                      <a:pt x="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1" name="Saint Kitts and Nevis">
                <a:extLst>
                  <a:ext uri="{FF2B5EF4-FFF2-40B4-BE49-F238E27FC236}">
                    <a16:creationId xmlns:a16="http://schemas.microsoft.com/office/drawing/2014/main" id="{C5B18DA0-ABE2-8257-2E43-EA84A39CED2A}"/>
                  </a:ext>
                </a:extLst>
              </p:cNvPr>
              <p:cNvSpPr>
                <a:spLocks noEditPoints="1"/>
              </p:cNvSpPr>
              <p:nvPr/>
            </p:nvSpPr>
            <p:spPr bwMode="auto">
              <a:xfrm>
                <a:off x="6668028" y="4562918"/>
                <a:ext cx="5603" cy="6406"/>
              </a:xfrm>
              <a:custGeom>
                <a:avLst/>
                <a:gdLst/>
                <a:ahLst/>
                <a:cxnLst>
                  <a:cxn ang="0">
                    <a:pos x="2" y="3"/>
                  </a:cxn>
                  <a:cxn ang="0">
                    <a:pos x="2" y="2"/>
                  </a:cxn>
                  <a:cxn ang="0">
                    <a:pos x="2" y="3"/>
                  </a:cxn>
                  <a:cxn ang="0">
                    <a:pos x="1" y="1"/>
                  </a:cxn>
                  <a:cxn ang="0">
                    <a:pos x="0" y="0"/>
                  </a:cxn>
                  <a:cxn ang="0">
                    <a:pos x="1" y="2"/>
                  </a:cxn>
                  <a:cxn ang="0">
                    <a:pos x="1" y="1"/>
                  </a:cxn>
                </a:cxnLst>
                <a:rect l="0" t="0" r="r" b="b"/>
                <a:pathLst>
                  <a:path w="3" h="3">
                    <a:moveTo>
                      <a:pt x="2" y="3"/>
                    </a:moveTo>
                    <a:cubicBezTo>
                      <a:pt x="1" y="3"/>
                      <a:pt x="2" y="2"/>
                      <a:pt x="2" y="2"/>
                    </a:cubicBezTo>
                    <a:cubicBezTo>
                      <a:pt x="3" y="2"/>
                      <a:pt x="3" y="3"/>
                      <a:pt x="2" y="3"/>
                    </a:cubicBezTo>
                    <a:close/>
                    <a:moveTo>
                      <a:pt x="1" y="1"/>
                    </a:moveTo>
                    <a:cubicBezTo>
                      <a:pt x="1" y="0"/>
                      <a:pt x="0" y="0"/>
                      <a:pt x="0" y="0"/>
                    </a:cubicBezTo>
                    <a:cubicBezTo>
                      <a:pt x="0" y="1"/>
                      <a:pt x="1" y="1"/>
                      <a:pt x="1" y="2"/>
                    </a:cubicBezTo>
                    <a:cubicBezTo>
                      <a:pt x="2" y="2"/>
                      <a:pt x="2" y="1"/>
                      <a:pt x="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2" name="Saint Helena (UK)">
                <a:extLst>
                  <a:ext uri="{FF2B5EF4-FFF2-40B4-BE49-F238E27FC236}">
                    <a16:creationId xmlns:a16="http://schemas.microsoft.com/office/drawing/2014/main" id="{0A18523F-A0C3-4DED-74B4-43445B4217FA}"/>
                  </a:ext>
                </a:extLst>
              </p:cNvPr>
              <p:cNvSpPr>
                <a:spLocks noEditPoints="1"/>
              </p:cNvSpPr>
              <p:nvPr/>
            </p:nvSpPr>
            <p:spPr bwMode="auto">
              <a:xfrm>
                <a:off x="7600987" y="5148177"/>
                <a:ext cx="173704" cy="752394"/>
              </a:xfrm>
              <a:custGeom>
                <a:avLst/>
                <a:gdLst/>
                <a:ahLst/>
                <a:cxnLst>
                  <a:cxn ang="0">
                    <a:pos x="86" y="89"/>
                  </a:cxn>
                  <a:cxn ang="0">
                    <a:pos x="86" y="88"/>
                  </a:cxn>
                  <a:cxn ang="0">
                    <a:pos x="86" y="89"/>
                  </a:cxn>
                  <a:cxn ang="0">
                    <a:pos x="34" y="320"/>
                  </a:cxn>
                  <a:cxn ang="0">
                    <a:pos x="35" y="322"/>
                  </a:cxn>
                  <a:cxn ang="0">
                    <a:pos x="34" y="320"/>
                  </a:cxn>
                  <a:cxn ang="0">
                    <a:pos x="58" y="356"/>
                  </a:cxn>
                  <a:cxn ang="0">
                    <a:pos x="59" y="357"/>
                  </a:cxn>
                  <a:cxn ang="0">
                    <a:pos x="58" y="356"/>
                  </a:cxn>
                  <a:cxn ang="0">
                    <a:pos x="0" y="1"/>
                  </a:cxn>
                  <a:cxn ang="0">
                    <a:pos x="1" y="0"/>
                  </a:cxn>
                  <a:cxn ang="0">
                    <a:pos x="0" y="1"/>
                  </a:cxn>
                </a:cxnLst>
                <a:rect l="0" t="0" r="r" b="b"/>
                <a:pathLst>
                  <a:path w="86" h="357">
                    <a:moveTo>
                      <a:pt x="86" y="89"/>
                    </a:moveTo>
                    <a:cubicBezTo>
                      <a:pt x="85" y="90"/>
                      <a:pt x="85" y="88"/>
                      <a:pt x="86" y="88"/>
                    </a:cubicBezTo>
                    <a:cubicBezTo>
                      <a:pt x="86" y="88"/>
                      <a:pt x="86" y="89"/>
                      <a:pt x="86" y="89"/>
                    </a:cubicBezTo>
                    <a:close/>
                    <a:moveTo>
                      <a:pt x="34" y="320"/>
                    </a:moveTo>
                    <a:cubicBezTo>
                      <a:pt x="34" y="320"/>
                      <a:pt x="34" y="321"/>
                      <a:pt x="35" y="322"/>
                    </a:cubicBezTo>
                    <a:cubicBezTo>
                      <a:pt x="35" y="321"/>
                      <a:pt x="35" y="320"/>
                      <a:pt x="34" y="320"/>
                    </a:cubicBezTo>
                    <a:close/>
                    <a:moveTo>
                      <a:pt x="58" y="356"/>
                    </a:moveTo>
                    <a:cubicBezTo>
                      <a:pt x="57" y="356"/>
                      <a:pt x="58" y="357"/>
                      <a:pt x="59" y="357"/>
                    </a:cubicBezTo>
                    <a:cubicBezTo>
                      <a:pt x="59" y="357"/>
                      <a:pt x="58" y="356"/>
                      <a:pt x="58" y="356"/>
                    </a:cubicBezTo>
                    <a:close/>
                    <a:moveTo>
                      <a:pt x="0" y="1"/>
                    </a:moveTo>
                    <a:cubicBezTo>
                      <a:pt x="1" y="1"/>
                      <a:pt x="2" y="1"/>
                      <a:pt x="1" y="0"/>
                    </a:cubicBezTo>
                    <a:cubicBezTo>
                      <a:pt x="0" y="0"/>
                      <a:pt x="0" y="1"/>
                      <a:pt x="0"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3" name="Saint Barthelemy (FR)">
                <a:extLst>
                  <a:ext uri="{FF2B5EF4-FFF2-40B4-BE49-F238E27FC236}">
                    <a16:creationId xmlns:a16="http://schemas.microsoft.com/office/drawing/2014/main" id="{D8B93FF9-DA24-25FE-03EC-C295DDF61CDE}"/>
                  </a:ext>
                </a:extLst>
              </p:cNvPr>
              <p:cNvSpPr>
                <a:spLocks noChangeAspect="1"/>
              </p:cNvSpPr>
              <p:nvPr/>
            </p:nvSpPr>
            <p:spPr bwMode="auto">
              <a:xfrm>
                <a:off x="6671752" y="4555446"/>
                <a:ext cx="2934" cy="2128"/>
              </a:xfrm>
              <a:custGeom>
                <a:avLst/>
                <a:gdLst>
                  <a:gd name="connsiteX0" fmla="*/ 0 w 4572"/>
                  <a:gd name="connsiteY0" fmla="*/ 0 h 3191"/>
                  <a:gd name="connsiteX1" fmla="*/ 4572 w 4572"/>
                  <a:gd name="connsiteY1" fmla="*/ 0 h 3191"/>
                  <a:gd name="connsiteX2" fmla="*/ 4572 w 4572"/>
                  <a:gd name="connsiteY2" fmla="*/ 1810 h 3191"/>
                  <a:gd name="connsiteX3" fmla="*/ 3191 w 4572"/>
                  <a:gd name="connsiteY3" fmla="*/ 3191 h 3191"/>
                </a:gdLst>
                <a:ahLst/>
                <a:cxnLst>
                  <a:cxn ang="0">
                    <a:pos x="connsiteX0" y="connsiteY0"/>
                  </a:cxn>
                  <a:cxn ang="0">
                    <a:pos x="connsiteX1" y="connsiteY1"/>
                  </a:cxn>
                  <a:cxn ang="0">
                    <a:pos x="connsiteX2" y="connsiteY2"/>
                  </a:cxn>
                  <a:cxn ang="0">
                    <a:pos x="connsiteX3" y="connsiteY3"/>
                  </a:cxn>
                </a:cxnLst>
                <a:rect l="l" t="t" r="r" b="b"/>
                <a:pathLst>
                  <a:path w="4572" h="3191">
                    <a:moveTo>
                      <a:pt x="0" y="0"/>
                    </a:moveTo>
                    <a:lnTo>
                      <a:pt x="4572" y="0"/>
                    </a:lnTo>
                    <a:lnTo>
                      <a:pt x="4572" y="1810"/>
                    </a:lnTo>
                    <a:lnTo>
                      <a:pt x="3191" y="31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4" name="Saba">
                <a:extLst>
                  <a:ext uri="{FF2B5EF4-FFF2-40B4-BE49-F238E27FC236}">
                    <a16:creationId xmlns:a16="http://schemas.microsoft.com/office/drawing/2014/main" id="{E57A0173-7B8C-6BB0-D802-29051D5D2741}"/>
                  </a:ext>
                </a:extLst>
              </p:cNvPr>
              <p:cNvSpPr>
                <a:spLocks noChangeAspect="1"/>
              </p:cNvSpPr>
              <p:nvPr/>
            </p:nvSpPr>
            <p:spPr bwMode="auto">
              <a:xfrm>
                <a:off x="6661872" y="4559042"/>
                <a:ext cx="2934" cy="2128"/>
              </a:xfrm>
              <a:custGeom>
                <a:avLst/>
                <a:gdLst>
                  <a:gd name="connsiteX0" fmla="*/ 0 w 4572"/>
                  <a:gd name="connsiteY0" fmla="*/ 0 h 3191"/>
                  <a:gd name="connsiteX1" fmla="*/ 4572 w 4572"/>
                  <a:gd name="connsiteY1" fmla="*/ 0 h 3191"/>
                  <a:gd name="connsiteX2" fmla="*/ 4572 w 4572"/>
                  <a:gd name="connsiteY2" fmla="*/ 1810 h 3191"/>
                  <a:gd name="connsiteX3" fmla="*/ 3191 w 4572"/>
                  <a:gd name="connsiteY3" fmla="*/ 3191 h 3191"/>
                </a:gdLst>
                <a:ahLst/>
                <a:cxnLst>
                  <a:cxn ang="0">
                    <a:pos x="connsiteX0" y="connsiteY0"/>
                  </a:cxn>
                  <a:cxn ang="0">
                    <a:pos x="connsiteX1" y="connsiteY1"/>
                  </a:cxn>
                  <a:cxn ang="0">
                    <a:pos x="connsiteX2" y="connsiteY2"/>
                  </a:cxn>
                  <a:cxn ang="0">
                    <a:pos x="connsiteX3" y="connsiteY3"/>
                  </a:cxn>
                </a:cxnLst>
                <a:rect l="l" t="t" r="r" b="b"/>
                <a:pathLst>
                  <a:path w="4572" h="3191">
                    <a:moveTo>
                      <a:pt x="0" y="0"/>
                    </a:moveTo>
                    <a:lnTo>
                      <a:pt x="4572" y="0"/>
                    </a:lnTo>
                    <a:lnTo>
                      <a:pt x="4572" y="1810"/>
                    </a:lnTo>
                    <a:lnTo>
                      <a:pt x="3191" y="319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5" name="Rwanda">
                <a:extLst>
                  <a:ext uri="{FF2B5EF4-FFF2-40B4-BE49-F238E27FC236}">
                    <a16:creationId xmlns:a16="http://schemas.microsoft.com/office/drawing/2014/main" id="{61E89A90-DF83-B747-A04D-79012E7B0764}"/>
                  </a:ext>
                </a:extLst>
              </p:cNvPr>
              <p:cNvSpPr>
                <a:spLocks/>
              </p:cNvSpPr>
              <p:nvPr/>
            </p:nvSpPr>
            <p:spPr bwMode="auto">
              <a:xfrm>
                <a:off x="8448774" y="4988614"/>
                <a:ext cx="40904" cy="41929"/>
              </a:xfrm>
              <a:custGeom>
                <a:avLst/>
                <a:gdLst/>
                <a:ahLst/>
                <a:cxnLst>
                  <a:cxn ang="0">
                    <a:pos x="19" y="10"/>
                  </a:cxn>
                  <a:cxn ang="0">
                    <a:pos x="20" y="7"/>
                  </a:cxn>
                  <a:cxn ang="0">
                    <a:pos x="19" y="6"/>
                  </a:cxn>
                  <a:cxn ang="0">
                    <a:pos x="18" y="5"/>
                  </a:cxn>
                  <a:cxn ang="0">
                    <a:pos x="17" y="3"/>
                  </a:cxn>
                  <a:cxn ang="0">
                    <a:pos x="16" y="1"/>
                  </a:cxn>
                  <a:cxn ang="0">
                    <a:pos x="15" y="2"/>
                  </a:cxn>
                  <a:cxn ang="0">
                    <a:pos x="13" y="4"/>
                  </a:cxn>
                  <a:cxn ang="0">
                    <a:pos x="12" y="5"/>
                  </a:cxn>
                  <a:cxn ang="0">
                    <a:pos x="11" y="5"/>
                  </a:cxn>
                  <a:cxn ang="0">
                    <a:pos x="10" y="4"/>
                  </a:cxn>
                  <a:cxn ang="0">
                    <a:pos x="10" y="4"/>
                  </a:cxn>
                  <a:cxn ang="0">
                    <a:pos x="9" y="4"/>
                  </a:cxn>
                  <a:cxn ang="0">
                    <a:pos x="7" y="5"/>
                  </a:cxn>
                  <a:cxn ang="0">
                    <a:pos x="6" y="6"/>
                  </a:cxn>
                  <a:cxn ang="0">
                    <a:pos x="6" y="6"/>
                  </a:cxn>
                  <a:cxn ang="0">
                    <a:pos x="5" y="7"/>
                  </a:cxn>
                  <a:cxn ang="0">
                    <a:pos x="3" y="9"/>
                  </a:cxn>
                  <a:cxn ang="0">
                    <a:pos x="3" y="11"/>
                  </a:cxn>
                  <a:cxn ang="0">
                    <a:pos x="2" y="14"/>
                  </a:cxn>
                  <a:cxn ang="0">
                    <a:pos x="2" y="15"/>
                  </a:cxn>
                  <a:cxn ang="0">
                    <a:pos x="1" y="15"/>
                  </a:cxn>
                  <a:cxn ang="0">
                    <a:pos x="1" y="17"/>
                  </a:cxn>
                  <a:cxn ang="0">
                    <a:pos x="1" y="18"/>
                  </a:cxn>
                  <a:cxn ang="0">
                    <a:pos x="2" y="19"/>
                  </a:cxn>
                  <a:cxn ang="0">
                    <a:pos x="3" y="18"/>
                  </a:cxn>
                  <a:cxn ang="0">
                    <a:pos x="5" y="18"/>
                  </a:cxn>
                  <a:cxn ang="0">
                    <a:pos x="5" y="20"/>
                  </a:cxn>
                  <a:cxn ang="0">
                    <a:pos x="6" y="20"/>
                  </a:cxn>
                  <a:cxn ang="0">
                    <a:pos x="7" y="20"/>
                  </a:cxn>
                  <a:cxn ang="0">
                    <a:pos x="8" y="20"/>
                  </a:cxn>
                  <a:cxn ang="0">
                    <a:pos x="9" y="20"/>
                  </a:cxn>
                  <a:cxn ang="0">
                    <a:pos x="9" y="20"/>
                  </a:cxn>
                  <a:cxn ang="0">
                    <a:pos x="10" y="20"/>
                  </a:cxn>
                  <a:cxn ang="0">
                    <a:pos x="11" y="17"/>
                  </a:cxn>
                  <a:cxn ang="0">
                    <a:pos x="11" y="16"/>
                  </a:cxn>
                  <a:cxn ang="0">
                    <a:pos x="11" y="15"/>
                  </a:cxn>
                  <a:cxn ang="0">
                    <a:pos x="12" y="15"/>
                  </a:cxn>
                  <a:cxn ang="0">
                    <a:pos x="13" y="16"/>
                  </a:cxn>
                  <a:cxn ang="0">
                    <a:pos x="15" y="15"/>
                  </a:cxn>
                  <a:cxn ang="0">
                    <a:pos x="16" y="15"/>
                  </a:cxn>
                  <a:cxn ang="0">
                    <a:pos x="17" y="16"/>
                  </a:cxn>
                  <a:cxn ang="0">
                    <a:pos x="19" y="15"/>
                  </a:cxn>
                  <a:cxn ang="0">
                    <a:pos x="20" y="14"/>
                  </a:cxn>
                  <a:cxn ang="0">
                    <a:pos x="20" y="12"/>
                  </a:cxn>
                  <a:cxn ang="0">
                    <a:pos x="19" y="10"/>
                  </a:cxn>
                </a:cxnLst>
                <a:rect l="0" t="0" r="r" b="b"/>
                <a:pathLst>
                  <a:path w="20" h="20">
                    <a:moveTo>
                      <a:pt x="19" y="10"/>
                    </a:moveTo>
                    <a:cubicBezTo>
                      <a:pt x="20" y="9"/>
                      <a:pt x="20" y="8"/>
                      <a:pt x="20" y="7"/>
                    </a:cubicBezTo>
                    <a:cubicBezTo>
                      <a:pt x="20" y="7"/>
                      <a:pt x="19" y="7"/>
                      <a:pt x="19" y="6"/>
                    </a:cubicBezTo>
                    <a:cubicBezTo>
                      <a:pt x="19" y="6"/>
                      <a:pt x="19" y="5"/>
                      <a:pt x="18" y="5"/>
                    </a:cubicBezTo>
                    <a:cubicBezTo>
                      <a:pt x="18" y="4"/>
                      <a:pt x="17" y="4"/>
                      <a:pt x="17" y="3"/>
                    </a:cubicBezTo>
                    <a:cubicBezTo>
                      <a:pt x="17" y="3"/>
                      <a:pt x="16" y="1"/>
                      <a:pt x="16" y="1"/>
                    </a:cubicBezTo>
                    <a:cubicBezTo>
                      <a:pt x="15" y="0"/>
                      <a:pt x="15" y="2"/>
                      <a:pt x="15" y="2"/>
                    </a:cubicBezTo>
                    <a:cubicBezTo>
                      <a:pt x="14" y="3"/>
                      <a:pt x="14" y="3"/>
                      <a:pt x="13" y="4"/>
                    </a:cubicBezTo>
                    <a:cubicBezTo>
                      <a:pt x="13" y="4"/>
                      <a:pt x="13" y="4"/>
                      <a:pt x="12" y="5"/>
                    </a:cubicBezTo>
                    <a:cubicBezTo>
                      <a:pt x="12" y="5"/>
                      <a:pt x="11" y="6"/>
                      <a:pt x="11" y="5"/>
                    </a:cubicBezTo>
                    <a:cubicBezTo>
                      <a:pt x="11" y="5"/>
                      <a:pt x="10" y="4"/>
                      <a:pt x="10" y="4"/>
                    </a:cubicBezTo>
                    <a:cubicBezTo>
                      <a:pt x="10" y="4"/>
                      <a:pt x="10" y="4"/>
                      <a:pt x="10" y="4"/>
                    </a:cubicBezTo>
                    <a:cubicBezTo>
                      <a:pt x="9" y="4"/>
                      <a:pt x="9" y="4"/>
                      <a:pt x="9" y="4"/>
                    </a:cubicBezTo>
                    <a:cubicBezTo>
                      <a:pt x="8" y="4"/>
                      <a:pt x="8" y="4"/>
                      <a:pt x="7" y="5"/>
                    </a:cubicBezTo>
                    <a:cubicBezTo>
                      <a:pt x="7" y="5"/>
                      <a:pt x="7" y="5"/>
                      <a:pt x="6" y="6"/>
                    </a:cubicBezTo>
                    <a:cubicBezTo>
                      <a:pt x="6" y="6"/>
                      <a:pt x="6" y="6"/>
                      <a:pt x="6" y="6"/>
                    </a:cubicBezTo>
                    <a:cubicBezTo>
                      <a:pt x="5" y="6"/>
                      <a:pt x="5" y="7"/>
                      <a:pt x="5" y="7"/>
                    </a:cubicBezTo>
                    <a:cubicBezTo>
                      <a:pt x="4" y="7"/>
                      <a:pt x="4" y="9"/>
                      <a:pt x="3" y="9"/>
                    </a:cubicBezTo>
                    <a:cubicBezTo>
                      <a:pt x="3" y="10"/>
                      <a:pt x="3" y="10"/>
                      <a:pt x="3" y="11"/>
                    </a:cubicBezTo>
                    <a:cubicBezTo>
                      <a:pt x="4" y="12"/>
                      <a:pt x="4" y="14"/>
                      <a:pt x="2" y="14"/>
                    </a:cubicBezTo>
                    <a:cubicBezTo>
                      <a:pt x="2" y="14"/>
                      <a:pt x="2" y="15"/>
                      <a:pt x="2" y="15"/>
                    </a:cubicBezTo>
                    <a:cubicBezTo>
                      <a:pt x="2" y="15"/>
                      <a:pt x="1" y="15"/>
                      <a:pt x="1" y="15"/>
                    </a:cubicBezTo>
                    <a:cubicBezTo>
                      <a:pt x="0" y="16"/>
                      <a:pt x="1" y="16"/>
                      <a:pt x="1" y="17"/>
                    </a:cubicBezTo>
                    <a:cubicBezTo>
                      <a:pt x="0" y="17"/>
                      <a:pt x="1" y="18"/>
                      <a:pt x="1" y="18"/>
                    </a:cubicBezTo>
                    <a:cubicBezTo>
                      <a:pt x="1" y="19"/>
                      <a:pt x="2" y="19"/>
                      <a:pt x="2" y="19"/>
                    </a:cubicBezTo>
                    <a:cubicBezTo>
                      <a:pt x="2" y="19"/>
                      <a:pt x="2" y="18"/>
                      <a:pt x="3" y="18"/>
                    </a:cubicBezTo>
                    <a:cubicBezTo>
                      <a:pt x="3" y="18"/>
                      <a:pt x="4" y="18"/>
                      <a:pt x="5" y="18"/>
                    </a:cubicBezTo>
                    <a:cubicBezTo>
                      <a:pt x="5" y="19"/>
                      <a:pt x="5" y="20"/>
                      <a:pt x="5" y="20"/>
                    </a:cubicBezTo>
                    <a:cubicBezTo>
                      <a:pt x="6" y="20"/>
                      <a:pt x="6" y="20"/>
                      <a:pt x="6" y="20"/>
                    </a:cubicBezTo>
                    <a:cubicBezTo>
                      <a:pt x="7" y="20"/>
                      <a:pt x="7" y="20"/>
                      <a:pt x="7" y="20"/>
                    </a:cubicBezTo>
                    <a:cubicBezTo>
                      <a:pt x="8" y="20"/>
                      <a:pt x="8" y="20"/>
                      <a:pt x="8" y="20"/>
                    </a:cubicBezTo>
                    <a:cubicBezTo>
                      <a:pt x="8" y="20"/>
                      <a:pt x="9" y="20"/>
                      <a:pt x="9" y="20"/>
                    </a:cubicBezTo>
                    <a:cubicBezTo>
                      <a:pt x="9" y="20"/>
                      <a:pt x="9" y="19"/>
                      <a:pt x="9" y="20"/>
                    </a:cubicBezTo>
                    <a:cubicBezTo>
                      <a:pt x="10" y="20"/>
                      <a:pt x="10" y="20"/>
                      <a:pt x="10" y="20"/>
                    </a:cubicBezTo>
                    <a:cubicBezTo>
                      <a:pt x="11" y="19"/>
                      <a:pt x="11" y="18"/>
                      <a:pt x="11" y="17"/>
                    </a:cubicBezTo>
                    <a:cubicBezTo>
                      <a:pt x="11" y="17"/>
                      <a:pt x="11" y="16"/>
                      <a:pt x="11" y="16"/>
                    </a:cubicBezTo>
                    <a:cubicBezTo>
                      <a:pt x="11" y="15"/>
                      <a:pt x="11" y="15"/>
                      <a:pt x="11" y="15"/>
                    </a:cubicBezTo>
                    <a:cubicBezTo>
                      <a:pt x="11" y="15"/>
                      <a:pt x="12" y="15"/>
                      <a:pt x="12" y="15"/>
                    </a:cubicBezTo>
                    <a:cubicBezTo>
                      <a:pt x="13" y="16"/>
                      <a:pt x="13" y="16"/>
                      <a:pt x="13" y="16"/>
                    </a:cubicBezTo>
                    <a:cubicBezTo>
                      <a:pt x="14" y="15"/>
                      <a:pt x="14" y="15"/>
                      <a:pt x="15" y="15"/>
                    </a:cubicBezTo>
                    <a:cubicBezTo>
                      <a:pt x="15" y="15"/>
                      <a:pt x="15" y="14"/>
                      <a:pt x="16" y="15"/>
                    </a:cubicBezTo>
                    <a:cubicBezTo>
                      <a:pt x="16" y="15"/>
                      <a:pt x="17" y="16"/>
                      <a:pt x="17" y="16"/>
                    </a:cubicBezTo>
                    <a:cubicBezTo>
                      <a:pt x="18" y="16"/>
                      <a:pt x="18" y="15"/>
                      <a:pt x="19" y="15"/>
                    </a:cubicBezTo>
                    <a:cubicBezTo>
                      <a:pt x="20" y="16"/>
                      <a:pt x="20" y="14"/>
                      <a:pt x="20" y="14"/>
                    </a:cubicBezTo>
                    <a:cubicBezTo>
                      <a:pt x="20" y="13"/>
                      <a:pt x="20" y="12"/>
                      <a:pt x="20" y="12"/>
                    </a:cubicBezTo>
                    <a:cubicBezTo>
                      <a:pt x="20" y="11"/>
                      <a:pt x="19" y="11"/>
                      <a:pt x="19" y="1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6" name="Russia">
                <a:extLst>
                  <a:ext uri="{FF2B5EF4-FFF2-40B4-BE49-F238E27FC236}">
                    <a16:creationId xmlns:a16="http://schemas.microsoft.com/office/drawing/2014/main" id="{913CE394-B9BB-309B-886A-10DB5F5A6793}"/>
                  </a:ext>
                </a:extLst>
              </p:cNvPr>
              <p:cNvSpPr>
                <a:spLocks noEditPoints="1"/>
              </p:cNvSpPr>
              <p:nvPr/>
            </p:nvSpPr>
            <p:spPr bwMode="auto">
              <a:xfrm>
                <a:off x="8238649" y="3183332"/>
                <a:ext cx="2509742" cy="829847"/>
              </a:xfrm>
              <a:custGeom>
                <a:avLst/>
                <a:gdLst/>
                <a:ahLst/>
                <a:cxnLst>
                  <a:cxn ang="0">
                    <a:pos x="479" y="24"/>
                  </a:cxn>
                  <a:cxn ang="0">
                    <a:pos x="745" y="45"/>
                  </a:cxn>
                  <a:cxn ang="0">
                    <a:pos x="225" y="88"/>
                  </a:cxn>
                  <a:cxn ang="0">
                    <a:pos x="230" y="75"/>
                  </a:cxn>
                  <a:cxn ang="0">
                    <a:pos x="223" y="53"/>
                  </a:cxn>
                  <a:cxn ang="0">
                    <a:pos x="242" y="62"/>
                  </a:cxn>
                  <a:cxn ang="0">
                    <a:pos x="789" y="68"/>
                  </a:cxn>
                  <a:cxn ang="0">
                    <a:pos x="416" y="10"/>
                  </a:cxn>
                  <a:cxn ang="0">
                    <a:pos x="464" y="23"/>
                  </a:cxn>
                  <a:cxn ang="0">
                    <a:pos x="150" y="9"/>
                  </a:cxn>
                  <a:cxn ang="0">
                    <a:pos x="1067" y="333"/>
                  </a:cxn>
                  <a:cxn ang="0">
                    <a:pos x="1008" y="263"/>
                  </a:cxn>
                  <a:cxn ang="0">
                    <a:pos x="2" y="252"/>
                  </a:cxn>
                  <a:cxn ang="0">
                    <a:pos x="808" y="39"/>
                  </a:cxn>
                  <a:cxn ang="0">
                    <a:pos x="242" y="7"/>
                  </a:cxn>
                  <a:cxn ang="0">
                    <a:pos x="218" y="89"/>
                  </a:cxn>
                  <a:cxn ang="0">
                    <a:pos x="680" y="64"/>
                  </a:cxn>
                  <a:cxn ang="0">
                    <a:pos x="1188" y="140"/>
                  </a:cxn>
                  <a:cxn ang="0">
                    <a:pos x="1174" y="154"/>
                  </a:cxn>
                  <a:cxn ang="0">
                    <a:pos x="1164" y="187"/>
                  </a:cxn>
                  <a:cxn ang="0">
                    <a:pos x="1124" y="217"/>
                  </a:cxn>
                  <a:cxn ang="0">
                    <a:pos x="1151" y="286"/>
                  </a:cxn>
                  <a:cxn ang="0">
                    <a:pos x="1092" y="171"/>
                  </a:cxn>
                  <a:cxn ang="0">
                    <a:pos x="1043" y="189"/>
                  </a:cxn>
                  <a:cxn ang="0">
                    <a:pos x="1001" y="202"/>
                  </a:cxn>
                  <a:cxn ang="0">
                    <a:pos x="963" y="253"/>
                  </a:cxn>
                  <a:cxn ang="0">
                    <a:pos x="1025" y="306"/>
                  </a:cxn>
                  <a:cxn ang="0">
                    <a:pos x="991" y="372"/>
                  </a:cxn>
                  <a:cxn ang="0">
                    <a:pos x="971" y="321"/>
                  </a:cxn>
                  <a:cxn ang="0">
                    <a:pos x="860" y="264"/>
                  </a:cxn>
                  <a:cxn ang="0">
                    <a:pos x="764" y="307"/>
                  </a:cxn>
                  <a:cxn ang="0">
                    <a:pos x="615" y="291"/>
                  </a:cxn>
                  <a:cxn ang="0">
                    <a:pos x="513" y="285"/>
                  </a:cxn>
                  <a:cxn ang="0">
                    <a:pos x="411" y="243"/>
                  </a:cxn>
                  <a:cxn ang="0">
                    <a:pos x="343" y="275"/>
                  </a:cxn>
                  <a:cxn ang="0">
                    <a:pos x="260" y="282"/>
                  </a:cxn>
                  <a:cxn ang="0">
                    <a:pos x="251" y="345"/>
                  </a:cxn>
                  <a:cxn ang="0">
                    <a:pos x="229" y="377"/>
                  </a:cxn>
                  <a:cxn ang="0">
                    <a:pos x="162" y="337"/>
                  </a:cxn>
                  <a:cxn ang="0">
                    <a:pos x="133" y="289"/>
                  </a:cxn>
                  <a:cxn ang="0">
                    <a:pos x="67" y="232"/>
                  </a:cxn>
                  <a:cxn ang="0">
                    <a:pos x="68" y="148"/>
                  </a:cxn>
                  <a:cxn ang="0">
                    <a:pos x="110" y="108"/>
                  </a:cxn>
                  <a:cxn ang="0">
                    <a:pos x="95" y="134"/>
                  </a:cxn>
                  <a:cxn ang="0">
                    <a:pos x="140" y="143"/>
                  </a:cxn>
                  <a:cxn ang="0">
                    <a:pos x="202" y="121"/>
                  </a:cxn>
                  <a:cxn ang="0">
                    <a:pos x="276" y="101"/>
                  </a:cxn>
                  <a:cxn ang="0">
                    <a:pos x="345" y="74"/>
                  </a:cxn>
                  <a:cxn ang="0">
                    <a:pos x="378" y="129"/>
                  </a:cxn>
                  <a:cxn ang="0">
                    <a:pos x="367" y="80"/>
                  </a:cxn>
                  <a:cxn ang="0">
                    <a:pos x="397" y="66"/>
                  </a:cxn>
                  <a:cxn ang="0">
                    <a:pos x="456" y="45"/>
                  </a:cxn>
                  <a:cxn ang="0">
                    <a:pos x="520" y="37"/>
                  </a:cxn>
                  <a:cxn ang="0">
                    <a:pos x="590" y="56"/>
                  </a:cxn>
                  <a:cxn ang="0">
                    <a:pos x="650" y="70"/>
                  </a:cxn>
                  <a:cxn ang="0">
                    <a:pos x="731" y="78"/>
                  </a:cxn>
                  <a:cxn ang="0">
                    <a:pos x="801" y="78"/>
                  </a:cxn>
                  <a:cxn ang="0">
                    <a:pos x="909" y="91"/>
                  </a:cxn>
                  <a:cxn ang="0">
                    <a:pos x="1094" y="102"/>
                  </a:cxn>
                  <a:cxn ang="0">
                    <a:pos x="1204" y="127"/>
                  </a:cxn>
                  <a:cxn ang="0">
                    <a:pos x="79" y="180"/>
                  </a:cxn>
                  <a:cxn ang="0">
                    <a:pos x="106" y="173"/>
                  </a:cxn>
                  <a:cxn ang="0">
                    <a:pos x="710" y="279"/>
                  </a:cxn>
                </a:cxnLst>
                <a:rect l="0" t="0" r="r" b="b"/>
                <a:pathLst>
                  <a:path w="1240" h="394">
                    <a:moveTo>
                      <a:pt x="735" y="49"/>
                    </a:moveTo>
                    <a:cubicBezTo>
                      <a:pt x="734" y="48"/>
                      <a:pt x="733" y="48"/>
                      <a:pt x="732" y="47"/>
                    </a:cubicBezTo>
                    <a:cubicBezTo>
                      <a:pt x="734" y="47"/>
                      <a:pt x="735" y="48"/>
                      <a:pt x="736" y="48"/>
                    </a:cubicBezTo>
                    <a:cubicBezTo>
                      <a:pt x="736" y="48"/>
                      <a:pt x="739" y="49"/>
                      <a:pt x="739" y="49"/>
                    </a:cubicBezTo>
                    <a:cubicBezTo>
                      <a:pt x="739" y="49"/>
                      <a:pt x="738" y="50"/>
                      <a:pt x="739" y="50"/>
                    </a:cubicBezTo>
                    <a:cubicBezTo>
                      <a:pt x="739" y="50"/>
                      <a:pt x="740" y="50"/>
                      <a:pt x="740" y="51"/>
                    </a:cubicBezTo>
                    <a:cubicBezTo>
                      <a:pt x="740" y="51"/>
                      <a:pt x="737" y="51"/>
                      <a:pt x="737" y="51"/>
                    </a:cubicBezTo>
                    <a:cubicBezTo>
                      <a:pt x="736" y="51"/>
                      <a:pt x="736" y="50"/>
                      <a:pt x="736" y="50"/>
                    </a:cubicBezTo>
                    <a:cubicBezTo>
                      <a:pt x="735" y="50"/>
                      <a:pt x="735" y="49"/>
                      <a:pt x="735" y="49"/>
                    </a:cubicBezTo>
                    <a:close/>
                    <a:moveTo>
                      <a:pt x="187" y="6"/>
                    </a:moveTo>
                    <a:cubicBezTo>
                      <a:pt x="187" y="6"/>
                      <a:pt x="188" y="7"/>
                      <a:pt x="189" y="7"/>
                    </a:cubicBezTo>
                    <a:cubicBezTo>
                      <a:pt x="190" y="7"/>
                      <a:pt x="191" y="7"/>
                      <a:pt x="192" y="7"/>
                    </a:cubicBezTo>
                    <a:cubicBezTo>
                      <a:pt x="193" y="7"/>
                      <a:pt x="193" y="7"/>
                      <a:pt x="194" y="7"/>
                    </a:cubicBezTo>
                    <a:cubicBezTo>
                      <a:pt x="196" y="8"/>
                      <a:pt x="198" y="8"/>
                      <a:pt x="201" y="8"/>
                    </a:cubicBezTo>
                    <a:cubicBezTo>
                      <a:pt x="202" y="9"/>
                      <a:pt x="204" y="9"/>
                      <a:pt x="205" y="8"/>
                    </a:cubicBezTo>
                    <a:cubicBezTo>
                      <a:pt x="205" y="7"/>
                      <a:pt x="204" y="7"/>
                      <a:pt x="203" y="7"/>
                    </a:cubicBezTo>
                    <a:cubicBezTo>
                      <a:pt x="202" y="7"/>
                      <a:pt x="201" y="7"/>
                      <a:pt x="200" y="7"/>
                    </a:cubicBezTo>
                    <a:cubicBezTo>
                      <a:pt x="198" y="7"/>
                      <a:pt x="197" y="6"/>
                      <a:pt x="195" y="6"/>
                    </a:cubicBezTo>
                    <a:cubicBezTo>
                      <a:pt x="193" y="6"/>
                      <a:pt x="191" y="6"/>
                      <a:pt x="189" y="6"/>
                    </a:cubicBezTo>
                    <a:cubicBezTo>
                      <a:pt x="188" y="6"/>
                      <a:pt x="187" y="6"/>
                      <a:pt x="186" y="6"/>
                    </a:cubicBezTo>
                    <a:cubicBezTo>
                      <a:pt x="186" y="5"/>
                      <a:pt x="185" y="6"/>
                      <a:pt x="185" y="6"/>
                    </a:cubicBezTo>
                    <a:cubicBezTo>
                      <a:pt x="185" y="7"/>
                      <a:pt x="186" y="6"/>
                      <a:pt x="187" y="6"/>
                    </a:cubicBezTo>
                    <a:close/>
                    <a:moveTo>
                      <a:pt x="203" y="11"/>
                    </a:moveTo>
                    <a:cubicBezTo>
                      <a:pt x="202" y="11"/>
                      <a:pt x="201" y="11"/>
                      <a:pt x="200" y="11"/>
                    </a:cubicBezTo>
                    <a:cubicBezTo>
                      <a:pt x="199" y="11"/>
                      <a:pt x="198" y="11"/>
                      <a:pt x="197" y="11"/>
                    </a:cubicBezTo>
                    <a:cubicBezTo>
                      <a:pt x="197" y="12"/>
                      <a:pt x="198" y="12"/>
                      <a:pt x="198" y="12"/>
                    </a:cubicBezTo>
                    <a:cubicBezTo>
                      <a:pt x="198" y="13"/>
                      <a:pt x="197" y="13"/>
                      <a:pt x="197" y="13"/>
                    </a:cubicBezTo>
                    <a:cubicBezTo>
                      <a:pt x="197" y="13"/>
                      <a:pt x="197" y="13"/>
                      <a:pt x="197" y="13"/>
                    </a:cubicBezTo>
                    <a:cubicBezTo>
                      <a:pt x="198" y="13"/>
                      <a:pt x="200" y="13"/>
                      <a:pt x="202" y="13"/>
                    </a:cubicBezTo>
                    <a:cubicBezTo>
                      <a:pt x="203" y="13"/>
                      <a:pt x="204" y="14"/>
                      <a:pt x="205" y="13"/>
                    </a:cubicBezTo>
                    <a:cubicBezTo>
                      <a:pt x="205" y="13"/>
                      <a:pt x="204" y="12"/>
                      <a:pt x="205" y="12"/>
                    </a:cubicBezTo>
                    <a:cubicBezTo>
                      <a:pt x="205" y="12"/>
                      <a:pt x="204" y="12"/>
                      <a:pt x="204" y="12"/>
                    </a:cubicBezTo>
                    <a:cubicBezTo>
                      <a:pt x="204" y="12"/>
                      <a:pt x="204" y="12"/>
                      <a:pt x="204" y="11"/>
                    </a:cubicBezTo>
                    <a:cubicBezTo>
                      <a:pt x="204" y="11"/>
                      <a:pt x="203" y="11"/>
                      <a:pt x="203" y="11"/>
                    </a:cubicBezTo>
                    <a:close/>
                    <a:moveTo>
                      <a:pt x="478" y="24"/>
                    </a:moveTo>
                    <a:cubicBezTo>
                      <a:pt x="479" y="23"/>
                      <a:pt x="478" y="23"/>
                      <a:pt x="479" y="23"/>
                    </a:cubicBezTo>
                    <a:cubicBezTo>
                      <a:pt x="480" y="23"/>
                      <a:pt x="481" y="23"/>
                      <a:pt x="482" y="23"/>
                    </a:cubicBezTo>
                    <a:cubicBezTo>
                      <a:pt x="482" y="23"/>
                      <a:pt x="483" y="23"/>
                      <a:pt x="483" y="23"/>
                    </a:cubicBezTo>
                    <a:cubicBezTo>
                      <a:pt x="482" y="23"/>
                      <a:pt x="481" y="23"/>
                      <a:pt x="480" y="23"/>
                    </a:cubicBezTo>
                    <a:cubicBezTo>
                      <a:pt x="480" y="23"/>
                      <a:pt x="479" y="22"/>
                      <a:pt x="479" y="22"/>
                    </a:cubicBezTo>
                    <a:cubicBezTo>
                      <a:pt x="479" y="21"/>
                      <a:pt x="480" y="21"/>
                      <a:pt x="480" y="21"/>
                    </a:cubicBezTo>
                    <a:cubicBezTo>
                      <a:pt x="480" y="21"/>
                      <a:pt x="480" y="21"/>
                      <a:pt x="479" y="21"/>
                    </a:cubicBezTo>
                    <a:cubicBezTo>
                      <a:pt x="479" y="21"/>
                      <a:pt x="478" y="21"/>
                      <a:pt x="479" y="20"/>
                    </a:cubicBezTo>
                    <a:cubicBezTo>
                      <a:pt x="479" y="20"/>
                      <a:pt x="480" y="20"/>
                      <a:pt x="480" y="20"/>
                    </a:cubicBezTo>
                    <a:cubicBezTo>
                      <a:pt x="480" y="20"/>
                      <a:pt x="479" y="20"/>
                      <a:pt x="479" y="20"/>
                    </a:cubicBezTo>
                    <a:cubicBezTo>
                      <a:pt x="479" y="19"/>
                      <a:pt x="480" y="20"/>
                      <a:pt x="481" y="19"/>
                    </a:cubicBezTo>
                    <a:cubicBezTo>
                      <a:pt x="480" y="19"/>
                      <a:pt x="480" y="19"/>
                      <a:pt x="480" y="19"/>
                    </a:cubicBezTo>
                    <a:cubicBezTo>
                      <a:pt x="481" y="18"/>
                      <a:pt x="481" y="18"/>
                      <a:pt x="482" y="19"/>
                    </a:cubicBezTo>
                    <a:cubicBezTo>
                      <a:pt x="483" y="19"/>
                      <a:pt x="484" y="20"/>
                      <a:pt x="485" y="19"/>
                    </a:cubicBezTo>
                    <a:cubicBezTo>
                      <a:pt x="484" y="19"/>
                      <a:pt x="484" y="19"/>
                      <a:pt x="483" y="19"/>
                    </a:cubicBezTo>
                    <a:cubicBezTo>
                      <a:pt x="483" y="18"/>
                      <a:pt x="484" y="18"/>
                      <a:pt x="485" y="18"/>
                    </a:cubicBezTo>
                    <a:cubicBezTo>
                      <a:pt x="486" y="18"/>
                      <a:pt x="487" y="18"/>
                      <a:pt x="488" y="19"/>
                    </a:cubicBezTo>
                    <a:cubicBezTo>
                      <a:pt x="489" y="19"/>
                      <a:pt x="490" y="19"/>
                      <a:pt x="490" y="19"/>
                    </a:cubicBezTo>
                    <a:cubicBezTo>
                      <a:pt x="490" y="19"/>
                      <a:pt x="489" y="19"/>
                      <a:pt x="489" y="19"/>
                    </a:cubicBezTo>
                    <a:cubicBezTo>
                      <a:pt x="489" y="19"/>
                      <a:pt x="489" y="20"/>
                      <a:pt x="489" y="20"/>
                    </a:cubicBezTo>
                    <a:cubicBezTo>
                      <a:pt x="489" y="20"/>
                      <a:pt x="490" y="20"/>
                      <a:pt x="490" y="20"/>
                    </a:cubicBezTo>
                    <a:cubicBezTo>
                      <a:pt x="489" y="21"/>
                      <a:pt x="490" y="21"/>
                      <a:pt x="490" y="21"/>
                    </a:cubicBezTo>
                    <a:cubicBezTo>
                      <a:pt x="490" y="21"/>
                      <a:pt x="490" y="21"/>
                      <a:pt x="490" y="22"/>
                    </a:cubicBezTo>
                    <a:cubicBezTo>
                      <a:pt x="490" y="22"/>
                      <a:pt x="490" y="23"/>
                      <a:pt x="490" y="23"/>
                    </a:cubicBezTo>
                    <a:cubicBezTo>
                      <a:pt x="491" y="23"/>
                      <a:pt x="491" y="22"/>
                      <a:pt x="491" y="22"/>
                    </a:cubicBezTo>
                    <a:cubicBezTo>
                      <a:pt x="491" y="21"/>
                      <a:pt x="491" y="21"/>
                      <a:pt x="492" y="21"/>
                    </a:cubicBezTo>
                    <a:cubicBezTo>
                      <a:pt x="493" y="21"/>
                      <a:pt x="493" y="21"/>
                      <a:pt x="493" y="20"/>
                    </a:cubicBezTo>
                    <a:cubicBezTo>
                      <a:pt x="494" y="20"/>
                      <a:pt x="494" y="20"/>
                      <a:pt x="494" y="20"/>
                    </a:cubicBezTo>
                    <a:cubicBezTo>
                      <a:pt x="495" y="20"/>
                      <a:pt x="497" y="20"/>
                      <a:pt x="497" y="20"/>
                    </a:cubicBezTo>
                    <a:cubicBezTo>
                      <a:pt x="498" y="21"/>
                      <a:pt x="499" y="21"/>
                      <a:pt x="500" y="21"/>
                    </a:cubicBezTo>
                    <a:cubicBezTo>
                      <a:pt x="500" y="21"/>
                      <a:pt x="501" y="21"/>
                      <a:pt x="502" y="22"/>
                    </a:cubicBezTo>
                    <a:cubicBezTo>
                      <a:pt x="502" y="22"/>
                      <a:pt x="503" y="22"/>
                      <a:pt x="503" y="22"/>
                    </a:cubicBezTo>
                    <a:cubicBezTo>
                      <a:pt x="503" y="22"/>
                      <a:pt x="503" y="22"/>
                      <a:pt x="502" y="22"/>
                    </a:cubicBezTo>
                    <a:cubicBezTo>
                      <a:pt x="503" y="23"/>
                      <a:pt x="505" y="23"/>
                      <a:pt x="505" y="23"/>
                    </a:cubicBezTo>
                    <a:cubicBezTo>
                      <a:pt x="505" y="23"/>
                      <a:pt x="506" y="23"/>
                      <a:pt x="505" y="23"/>
                    </a:cubicBezTo>
                    <a:cubicBezTo>
                      <a:pt x="506" y="22"/>
                      <a:pt x="509" y="23"/>
                      <a:pt x="510" y="24"/>
                    </a:cubicBezTo>
                    <a:cubicBezTo>
                      <a:pt x="510" y="24"/>
                      <a:pt x="512" y="24"/>
                      <a:pt x="512" y="25"/>
                    </a:cubicBezTo>
                    <a:cubicBezTo>
                      <a:pt x="512" y="25"/>
                      <a:pt x="511" y="26"/>
                      <a:pt x="510" y="26"/>
                    </a:cubicBezTo>
                    <a:cubicBezTo>
                      <a:pt x="510" y="27"/>
                      <a:pt x="509" y="26"/>
                      <a:pt x="508" y="26"/>
                    </a:cubicBezTo>
                    <a:cubicBezTo>
                      <a:pt x="507" y="27"/>
                      <a:pt x="506" y="27"/>
                      <a:pt x="504" y="27"/>
                    </a:cubicBezTo>
                    <a:cubicBezTo>
                      <a:pt x="503" y="27"/>
                      <a:pt x="502" y="27"/>
                      <a:pt x="501" y="27"/>
                    </a:cubicBezTo>
                    <a:cubicBezTo>
                      <a:pt x="500" y="27"/>
                      <a:pt x="500" y="27"/>
                      <a:pt x="499" y="27"/>
                    </a:cubicBezTo>
                    <a:cubicBezTo>
                      <a:pt x="499" y="27"/>
                      <a:pt x="499" y="28"/>
                      <a:pt x="499" y="28"/>
                    </a:cubicBezTo>
                    <a:cubicBezTo>
                      <a:pt x="498" y="28"/>
                      <a:pt x="498" y="27"/>
                      <a:pt x="497" y="27"/>
                    </a:cubicBezTo>
                    <a:cubicBezTo>
                      <a:pt x="496" y="27"/>
                      <a:pt x="495" y="28"/>
                      <a:pt x="494" y="28"/>
                    </a:cubicBezTo>
                    <a:cubicBezTo>
                      <a:pt x="493" y="28"/>
                      <a:pt x="492" y="28"/>
                      <a:pt x="491" y="28"/>
                    </a:cubicBezTo>
                    <a:cubicBezTo>
                      <a:pt x="489" y="28"/>
                      <a:pt x="488" y="28"/>
                      <a:pt x="487" y="28"/>
                    </a:cubicBezTo>
                    <a:cubicBezTo>
                      <a:pt x="486" y="29"/>
                      <a:pt x="485" y="29"/>
                      <a:pt x="484" y="29"/>
                    </a:cubicBezTo>
                    <a:cubicBezTo>
                      <a:pt x="483" y="30"/>
                      <a:pt x="481" y="30"/>
                      <a:pt x="480" y="30"/>
                    </a:cubicBezTo>
                    <a:cubicBezTo>
                      <a:pt x="480" y="29"/>
                      <a:pt x="479" y="29"/>
                      <a:pt x="479" y="28"/>
                    </a:cubicBezTo>
                    <a:cubicBezTo>
                      <a:pt x="479" y="28"/>
                      <a:pt x="479" y="27"/>
                      <a:pt x="480" y="27"/>
                    </a:cubicBezTo>
                    <a:cubicBezTo>
                      <a:pt x="479" y="26"/>
                      <a:pt x="479" y="26"/>
                      <a:pt x="479" y="26"/>
                    </a:cubicBezTo>
                    <a:cubicBezTo>
                      <a:pt x="479" y="26"/>
                      <a:pt x="479" y="26"/>
                      <a:pt x="479" y="25"/>
                    </a:cubicBezTo>
                    <a:cubicBezTo>
                      <a:pt x="479" y="26"/>
                      <a:pt x="479" y="25"/>
                      <a:pt x="479" y="25"/>
                    </a:cubicBezTo>
                    <a:cubicBezTo>
                      <a:pt x="479" y="25"/>
                      <a:pt x="479" y="25"/>
                      <a:pt x="479" y="24"/>
                    </a:cubicBezTo>
                    <a:cubicBezTo>
                      <a:pt x="479" y="24"/>
                      <a:pt x="478" y="24"/>
                      <a:pt x="478" y="24"/>
                    </a:cubicBezTo>
                    <a:close/>
                    <a:moveTo>
                      <a:pt x="483" y="21"/>
                    </a:moveTo>
                    <a:cubicBezTo>
                      <a:pt x="483" y="21"/>
                      <a:pt x="482" y="21"/>
                      <a:pt x="481" y="21"/>
                    </a:cubicBezTo>
                    <a:cubicBezTo>
                      <a:pt x="482" y="21"/>
                      <a:pt x="483" y="22"/>
                      <a:pt x="483" y="21"/>
                    </a:cubicBezTo>
                    <a:close/>
                    <a:moveTo>
                      <a:pt x="747" y="48"/>
                    </a:moveTo>
                    <a:cubicBezTo>
                      <a:pt x="746" y="48"/>
                      <a:pt x="743" y="47"/>
                      <a:pt x="743" y="48"/>
                    </a:cubicBezTo>
                    <a:cubicBezTo>
                      <a:pt x="743" y="48"/>
                      <a:pt x="744" y="48"/>
                      <a:pt x="744" y="48"/>
                    </a:cubicBezTo>
                    <a:cubicBezTo>
                      <a:pt x="745" y="49"/>
                      <a:pt x="744" y="49"/>
                      <a:pt x="744" y="49"/>
                    </a:cubicBezTo>
                    <a:cubicBezTo>
                      <a:pt x="744" y="49"/>
                      <a:pt x="745" y="49"/>
                      <a:pt x="745" y="49"/>
                    </a:cubicBezTo>
                    <a:cubicBezTo>
                      <a:pt x="745" y="49"/>
                      <a:pt x="744" y="49"/>
                      <a:pt x="744" y="49"/>
                    </a:cubicBezTo>
                    <a:cubicBezTo>
                      <a:pt x="745" y="49"/>
                      <a:pt x="746" y="49"/>
                      <a:pt x="746" y="49"/>
                    </a:cubicBezTo>
                    <a:cubicBezTo>
                      <a:pt x="746" y="49"/>
                      <a:pt x="746" y="49"/>
                      <a:pt x="746" y="49"/>
                    </a:cubicBezTo>
                    <a:cubicBezTo>
                      <a:pt x="746" y="50"/>
                      <a:pt x="747" y="50"/>
                      <a:pt x="748" y="50"/>
                    </a:cubicBezTo>
                    <a:cubicBezTo>
                      <a:pt x="747" y="50"/>
                      <a:pt x="747" y="51"/>
                      <a:pt x="748" y="51"/>
                    </a:cubicBezTo>
                    <a:cubicBezTo>
                      <a:pt x="748" y="51"/>
                      <a:pt x="749" y="51"/>
                      <a:pt x="749" y="51"/>
                    </a:cubicBezTo>
                    <a:cubicBezTo>
                      <a:pt x="750" y="51"/>
                      <a:pt x="749" y="51"/>
                      <a:pt x="748" y="51"/>
                    </a:cubicBezTo>
                    <a:cubicBezTo>
                      <a:pt x="748" y="51"/>
                      <a:pt x="747" y="51"/>
                      <a:pt x="746" y="51"/>
                    </a:cubicBezTo>
                    <a:cubicBezTo>
                      <a:pt x="746" y="51"/>
                      <a:pt x="747" y="52"/>
                      <a:pt x="748" y="52"/>
                    </a:cubicBezTo>
                    <a:cubicBezTo>
                      <a:pt x="748" y="52"/>
                      <a:pt x="749" y="53"/>
                      <a:pt x="750" y="53"/>
                    </a:cubicBezTo>
                    <a:cubicBezTo>
                      <a:pt x="752" y="54"/>
                      <a:pt x="753" y="54"/>
                      <a:pt x="755" y="54"/>
                    </a:cubicBezTo>
                    <a:cubicBezTo>
                      <a:pt x="757" y="54"/>
                      <a:pt x="758" y="56"/>
                      <a:pt x="760" y="56"/>
                    </a:cubicBezTo>
                    <a:cubicBezTo>
                      <a:pt x="761" y="57"/>
                      <a:pt x="763" y="56"/>
                      <a:pt x="765" y="56"/>
                    </a:cubicBezTo>
                    <a:cubicBezTo>
                      <a:pt x="766" y="57"/>
                      <a:pt x="768" y="57"/>
                      <a:pt x="770" y="57"/>
                    </a:cubicBezTo>
                    <a:cubicBezTo>
                      <a:pt x="770" y="57"/>
                      <a:pt x="771" y="57"/>
                      <a:pt x="771" y="56"/>
                    </a:cubicBezTo>
                    <a:cubicBezTo>
                      <a:pt x="771" y="56"/>
                      <a:pt x="770" y="56"/>
                      <a:pt x="770" y="55"/>
                    </a:cubicBezTo>
                    <a:cubicBezTo>
                      <a:pt x="769" y="56"/>
                      <a:pt x="769" y="55"/>
                      <a:pt x="768" y="55"/>
                    </a:cubicBezTo>
                    <a:cubicBezTo>
                      <a:pt x="769" y="54"/>
                      <a:pt x="770" y="55"/>
                      <a:pt x="771" y="55"/>
                    </a:cubicBezTo>
                    <a:cubicBezTo>
                      <a:pt x="772" y="55"/>
                      <a:pt x="774" y="56"/>
                      <a:pt x="773" y="56"/>
                    </a:cubicBezTo>
                    <a:cubicBezTo>
                      <a:pt x="776" y="56"/>
                      <a:pt x="779" y="55"/>
                      <a:pt x="781" y="55"/>
                    </a:cubicBezTo>
                    <a:cubicBezTo>
                      <a:pt x="783" y="55"/>
                      <a:pt x="786" y="54"/>
                      <a:pt x="787" y="55"/>
                    </a:cubicBezTo>
                    <a:cubicBezTo>
                      <a:pt x="787" y="55"/>
                      <a:pt x="785" y="55"/>
                      <a:pt x="785" y="55"/>
                    </a:cubicBezTo>
                    <a:cubicBezTo>
                      <a:pt x="785" y="55"/>
                      <a:pt x="786" y="55"/>
                      <a:pt x="787" y="55"/>
                    </a:cubicBezTo>
                    <a:cubicBezTo>
                      <a:pt x="788" y="56"/>
                      <a:pt x="790" y="56"/>
                      <a:pt x="791" y="56"/>
                    </a:cubicBezTo>
                    <a:cubicBezTo>
                      <a:pt x="791" y="56"/>
                      <a:pt x="790" y="55"/>
                      <a:pt x="790" y="55"/>
                    </a:cubicBezTo>
                    <a:cubicBezTo>
                      <a:pt x="791" y="55"/>
                      <a:pt x="791" y="55"/>
                      <a:pt x="792" y="55"/>
                    </a:cubicBezTo>
                    <a:cubicBezTo>
                      <a:pt x="793" y="55"/>
                      <a:pt x="795" y="55"/>
                      <a:pt x="796" y="55"/>
                    </a:cubicBezTo>
                    <a:cubicBezTo>
                      <a:pt x="795" y="54"/>
                      <a:pt x="793" y="54"/>
                      <a:pt x="791" y="54"/>
                    </a:cubicBezTo>
                    <a:cubicBezTo>
                      <a:pt x="789" y="54"/>
                      <a:pt x="787" y="54"/>
                      <a:pt x="785" y="53"/>
                    </a:cubicBezTo>
                    <a:cubicBezTo>
                      <a:pt x="784" y="52"/>
                      <a:pt x="782" y="52"/>
                      <a:pt x="780" y="51"/>
                    </a:cubicBezTo>
                    <a:cubicBezTo>
                      <a:pt x="780" y="51"/>
                      <a:pt x="779" y="50"/>
                      <a:pt x="778" y="50"/>
                    </a:cubicBezTo>
                    <a:cubicBezTo>
                      <a:pt x="778" y="50"/>
                      <a:pt x="778" y="49"/>
                      <a:pt x="778" y="49"/>
                    </a:cubicBezTo>
                    <a:cubicBezTo>
                      <a:pt x="777" y="49"/>
                      <a:pt x="777" y="49"/>
                      <a:pt x="776" y="49"/>
                    </a:cubicBezTo>
                    <a:cubicBezTo>
                      <a:pt x="777" y="49"/>
                      <a:pt x="777" y="49"/>
                      <a:pt x="777" y="49"/>
                    </a:cubicBezTo>
                    <a:cubicBezTo>
                      <a:pt x="777" y="49"/>
                      <a:pt x="776" y="49"/>
                      <a:pt x="776" y="49"/>
                    </a:cubicBezTo>
                    <a:cubicBezTo>
                      <a:pt x="777" y="48"/>
                      <a:pt x="777" y="49"/>
                      <a:pt x="778" y="49"/>
                    </a:cubicBezTo>
                    <a:cubicBezTo>
                      <a:pt x="778" y="48"/>
                      <a:pt x="778" y="48"/>
                      <a:pt x="777" y="48"/>
                    </a:cubicBezTo>
                    <a:cubicBezTo>
                      <a:pt x="779" y="48"/>
                      <a:pt x="780" y="48"/>
                      <a:pt x="782" y="48"/>
                    </a:cubicBezTo>
                    <a:cubicBezTo>
                      <a:pt x="782" y="48"/>
                      <a:pt x="783" y="49"/>
                      <a:pt x="783" y="49"/>
                    </a:cubicBezTo>
                    <a:cubicBezTo>
                      <a:pt x="783" y="49"/>
                      <a:pt x="782" y="49"/>
                      <a:pt x="782" y="50"/>
                    </a:cubicBezTo>
                    <a:cubicBezTo>
                      <a:pt x="781" y="51"/>
                      <a:pt x="786" y="52"/>
                      <a:pt x="787" y="52"/>
                    </a:cubicBezTo>
                    <a:cubicBezTo>
                      <a:pt x="787" y="53"/>
                      <a:pt x="788" y="53"/>
                      <a:pt x="789" y="53"/>
                    </a:cubicBezTo>
                    <a:cubicBezTo>
                      <a:pt x="790" y="53"/>
                      <a:pt x="790" y="53"/>
                      <a:pt x="791" y="53"/>
                    </a:cubicBezTo>
                    <a:cubicBezTo>
                      <a:pt x="792" y="54"/>
                      <a:pt x="794" y="53"/>
                      <a:pt x="796" y="54"/>
                    </a:cubicBezTo>
                    <a:cubicBezTo>
                      <a:pt x="796" y="54"/>
                      <a:pt x="799" y="54"/>
                      <a:pt x="799" y="54"/>
                    </a:cubicBezTo>
                    <a:cubicBezTo>
                      <a:pt x="799" y="53"/>
                      <a:pt x="799" y="53"/>
                      <a:pt x="799" y="53"/>
                    </a:cubicBezTo>
                    <a:cubicBezTo>
                      <a:pt x="800" y="53"/>
                      <a:pt x="799" y="52"/>
                      <a:pt x="799" y="52"/>
                    </a:cubicBezTo>
                    <a:cubicBezTo>
                      <a:pt x="799" y="52"/>
                      <a:pt x="799" y="52"/>
                      <a:pt x="800" y="52"/>
                    </a:cubicBezTo>
                    <a:cubicBezTo>
                      <a:pt x="799" y="51"/>
                      <a:pt x="798" y="52"/>
                      <a:pt x="797" y="51"/>
                    </a:cubicBezTo>
                    <a:cubicBezTo>
                      <a:pt x="795" y="50"/>
                      <a:pt x="799" y="50"/>
                      <a:pt x="800" y="50"/>
                    </a:cubicBezTo>
                    <a:cubicBezTo>
                      <a:pt x="798" y="49"/>
                      <a:pt x="796" y="49"/>
                      <a:pt x="795" y="49"/>
                    </a:cubicBezTo>
                    <a:cubicBezTo>
                      <a:pt x="793" y="49"/>
                      <a:pt x="791" y="48"/>
                      <a:pt x="790" y="48"/>
                    </a:cubicBezTo>
                    <a:cubicBezTo>
                      <a:pt x="788" y="48"/>
                      <a:pt x="787" y="47"/>
                      <a:pt x="785" y="47"/>
                    </a:cubicBezTo>
                    <a:cubicBezTo>
                      <a:pt x="785" y="47"/>
                      <a:pt x="784" y="47"/>
                      <a:pt x="783" y="47"/>
                    </a:cubicBezTo>
                    <a:cubicBezTo>
                      <a:pt x="783" y="47"/>
                      <a:pt x="782" y="47"/>
                      <a:pt x="783" y="47"/>
                    </a:cubicBezTo>
                    <a:cubicBezTo>
                      <a:pt x="781" y="47"/>
                      <a:pt x="779" y="47"/>
                      <a:pt x="777" y="47"/>
                    </a:cubicBezTo>
                    <a:cubicBezTo>
                      <a:pt x="776" y="47"/>
                      <a:pt x="774" y="46"/>
                      <a:pt x="773" y="46"/>
                    </a:cubicBezTo>
                    <a:cubicBezTo>
                      <a:pt x="772" y="46"/>
                      <a:pt x="770" y="45"/>
                      <a:pt x="769" y="45"/>
                    </a:cubicBezTo>
                    <a:cubicBezTo>
                      <a:pt x="768" y="45"/>
                      <a:pt x="767" y="45"/>
                      <a:pt x="766" y="45"/>
                    </a:cubicBezTo>
                    <a:cubicBezTo>
                      <a:pt x="766" y="44"/>
                      <a:pt x="765" y="44"/>
                      <a:pt x="765" y="44"/>
                    </a:cubicBezTo>
                    <a:cubicBezTo>
                      <a:pt x="765" y="45"/>
                      <a:pt x="766" y="45"/>
                      <a:pt x="767" y="45"/>
                    </a:cubicBezTo>
                    <a:cubicBezTo>
                      <a:pt x="768" y="45"/>
                      <a:pt x="768" y="45"/>
                      <a:pt x="769" y="46"/>
                    </a:cubicBezTo>
                    <a:cubicBezTo>
                      <a:pt x="768" y="46"/>
                      <a:pt x="766" y="45"/>
                      <a:pt x="765" y="45"/>
                    </a:cubicBezTo>
                    <a:cubicBezTo>
                      <a:pt x="764" y="45"/>
                      <a:pt x="764" y="46"/>
                      <a:pt x="765" y="46"/>
                    </a:cubicBezTo>
                    <a:cubicBezTo>
                      <a:pt x="766" y="47"/>
                      <a:pt x="766" y="47"/>
                      <a:pt x="767" y="48"/>
                    </a:cubicBezTo>
                    <a:cubicBezTo>
                      <a:pt x="768" y="48"/>
                      <a:pt x="769" y="48"/>
                      <a:pt x="770" y="49"/>
                    </a:cubicBezTo>
                    <a:cubicBezTo>
                      <a:pt x="769" y="49"/>
                      <a:pt x="768" y="49"/>
                      <a:pt x="768" y="49"/>
                    </a:cubicBezTo>
                    <a:cubicBezTo>
                      <a:pt x="767" y="49"/>
                      <a:pt x="766" y="49"/>
                      <a:pt x="766" y="49"/>
                    </a:cubicBezTo>
                    <a:cubicBezTo>
                      <a:pt x="765" y="48"/>
                      <a:pt x="765" y="48"/>
                      <a:pt x="765" y="48"/>
                    </a:cubicBezTo>
                    <a:cubicBezTo>
                      <a:pt x="764" y="47"/>
                      <a:pt x="764" y="47"/>
                      <a:pt x="763" y="47"/>
                    </a:cubicBezTo>
                    <a:cubicBezTo>
                      <a:pt x="763" y="47"/>
                      <a:pt x="762" y="48"/>
                      <a:pt x="762" y="47"/>
                    </a:cubicBezTo>
                    <a:cubicBezTo>
                      <a:pt x="761" y="47"/>
                      <a:pt x="761" y="47"/>
                      <a:pt x="760" y="47"/>
                    </a:cubicBezTo>
                    <a:cubicBezTo>
                      <a:pt x="760" y="47"/>
                      <a:pt x="759" y="47"/>
                      <a:pt x="759" y="47"/>
                    </a:cubicBezTo>
                    <a:cubicBezTo>
                      <a:pt x="759" y="47"/>
                      <a:pt x="758" y="46"/>
                      <a:pt x="759" y="46"/>
                    </a:cubicBezTo>
                    <a:cubicBezTo>
                      <a:pt x="758" y="46"/>
                      <a:pt x="756" y="46"/>
                      <a:pt x="755" y="46"/>
                    </a:cubicBezTo>
                    <a:cubicBezTo>
                      <a:pt x="754" y="45"/>
                      <a:pt x="752" y="45"/>
                      <a:pt x="751" y="45"/>
                    </a:cubicBezTo>
                    <a:cubicBezTo>
                      <a:pt x="750" y="45"/>
                      <a:pt x="749" y="44"/>
                      <a:pt x="748" y="44"/>
                    </a:cubicBezTo>
                    <a:cubicBezTo>
                      <a:pt x="746" y="44"/>
                      <a:pt x="747" y="45"/>
                      <a:pt x="748" y="45"/>
                    </a:cubicBezTo>
                    <a:cubicBezTo>
                      <a:pt x="747" y="45"/>
                      <a:pt x="746" y="45"/>
                      <a:pt x="746" y="44"/>
                    </a:cubicBezTo>
                    <a:cubicBezTo>
                      <a:pt x="746" y="45"/>
                      <a:pt x="745" y="45"/>
                      <a:pt x="745" y="45"/>
                    </a:cubicBezTo>
                    <a:cubicBezTo>
                      <a:pt x="745" y="45"/>
                      <a:pt x="745" y="45"/>
                      <a:pt x="745" y="45"/>
                    </a:cubicBezTo>
                    <a:cubicBezTo>
                      <a:pt x="745" y="45"/>
                      <a:pt x="745" y="45"/>
                      <a:pt x="745" y="45"/>
                    </a:cubicBezTo>
                    <a:cubicBezTo>
                      <a:pt x="745" y="46"/>
                      <a:pt x="744" y="46"/>
                      <a:pt x="744" y="46"/>
                    </a:cubicBezTo>
                    <a:cubicBezTo>
                      <a:pt x="744" y="46"/>
                      <a:pt x="742" y="46"/>
                      <a:pt x="743" y="46"/>
                    </a:cubicBezTo>
                    <a:cubicBezTo>
                      <a:pt x="744" y="47"/>
                      <a:pt x="746" y="47"/>
                      <a:pt x="747" y="48"/>
                    </a:cubicBezTo>
                    <a:close/>
                    <a:moveTo>
                      <a:pt x="1083" y="89"/>
                    </a:moveTo>
                    <a:cubicBezTo>
                      <a:pt x="1083" y="89"/>
                      <a:pt x="1084" y="90"/>
                      <a:pt x="1084" y="90"/>
                    </a:cubicBezTo>
                    <a:cubicBezTo>
                      <a:pt x="1085" y="90"/>
                      <a:pt x="1086" y="91"/>
                      <a:pt x="1086" y="91"/>
                    </a:cubicBezTo>
                    <a:cubicBezTo>
                      <a:pt x="1087" y="92"/>
                      <a:pt x="1088" y="91"/>
                      <a:pt x="1089" y="91"/>
                    </a:cubicBezTo>
                    <a:cubicBezTo>
                      <a:pt x="1090" y="90"/>
                      <a:pt x="1091" y="91"/>
                      <a:pt x="1092" y="91"/>
                    </a:cubicBezTo>
                    <a:cubicBezTo>
                      <a:pt x="1093" y="90"/>
                      <a:pt x="1092" y="90"/>
                      <a:pt x="1093" y="90"/>
                    </a:cubicBezTo>
                    <a:cubicBezTo>
                      <a:pt x="1093" y="90"/>
                      <a:pt x="1094" y="90"/>
                      <a:pt x="1094" y="90"/>
                    </a:cubicBezTo>
                    <a:cubicBezTo>
                      <a:pt x="1095" y="90"/>
                      <a:pt x="1097" y="90"/>
                      <a:pt x="1098" y="90"/>
                    </a:cubicBezTo>
                    <a:cubicBezTo>
                      <a:pt x="1100" y="91"/>
                      <a:pt x="1102" y="90"/>
                      <a:pt x="1103" y="90"/>
                    </a:cubicBezTo>
                    <a:cubicBezTo>
                      <a:pt x="1104" y="90"/>
                      <a:pt x="1109" y="89"/>
                      <a:pt x="1107" y="88"/>
                    </a:cubicBezTo>
                    <a:cubicBezTo>
                      <a:pt x="1107" y="87"/>
                      <a:pt x="1106" y="87"/>
                      <a:pt x="1105" y="87"/>
                    </a:cubicBezTo>
                    <a:cubicBezTo>
                      <a:pt x="1104" y="87"/>
                      <a:pt x="1103" y="86"/>
                      <a:pt x="1102" y="86"/>
                    </a:cubicBezTo>
                    <a:cubicBezTo>
                      <a:pt x="1101" y="86"/>
                      <a:pt x="1100" y="85"/>
                      <a:pt x="1099" y="85"/>
                    </a:cubicBezTo>
                    <a:cubicBezTo>
                      <a:pt x="1098" y="85"/>
                      <a:pt x="1097" y="85"/>
                      <a:pt x="1096" y="85"/>
                    </a:cubicBezTo>
                    <a:cubicBezTo>
                      <a:pt x="1095" y="84"/>
                      <a:pt x="1094" y="84"/>
                      <a:pt x="1092" y="84"/>
                    </a:cubicBezTo>
                    <a:cubicBezTo>
                      <a:pt x="1092" y="84"/>
                      <a:pt x="1091" y="85"/>
                      <a:pt x="1090" y="85"/>
                    </a:cubicBezTo>
                    <a:cubicBezTo>
                      <a:pt x="1089" y="85"/>
                      <a:pt x="1088" y="84"/>
                      <a:pt x="1087" y="84"/>
                    </a:cubicBezTo>
                    <a:cubicBezTo>
                      <a:pt x="1087" y="84"/>
                      <a:pt x="1086" y="85"/>
                      <a:pt x="1086" y="85"/>
                    </a:cubicBezTo>
                    <a:cubicBezTo>
                      <a:pt x="1086" y="85"/>
                      <a:pt x="1084" y="85"/>
                      <a:pt x="1085" y="85"/>
                    </a:cubicBezTo>
                    <a:cubicBezTo>
                      <a:pt x="1085" y="85"/>
                      <a:pt x="1084" y="86"/>
                      <a:pt x="1084" y="86"/>
                    </a:cubicBezTo>
                    <a:cubicBezTo>
                      <a:pt x="1083" y="86"/>
                      <a:pt x="1084" y="86"/>
                      <a:pt x="1083" y="86"/>
                    </a:cubicBezTo>
                    <a:cubicBezTo>
                      <a:pt x="1083" y="87"/>
                      <a:pt x="1083" y="87"/>
                      <a:pt x="1082" y="88"/>
                    </a:cubicBezTo>
                    <a:cubicBezTo>
                      <a:pt x="1083" y="88"/>
                      <a:pt x="1082" y="88"/>
                      <a:pt x="1083" y="89"/>
                    </a:cubicBezTo>
                    <a:close/>
                    <a:moveTo>
                      <a:pt x="249" y="92"/>
                    </a:moveTo>
                    <a:cubicBezTo>
                      <a:pt x="250" y="92"/>
                      <a:pt x="250" y="92"/>
                      <a:pt x="250" y="92"/>
                    </a:cubicBezTo>
                    <a:cubicBezTo>
                      <a:pt x="250" y="93"/>
                      <a:pt x="249" y="93"/>
                      <a:pt x="250" y="93"/>
                    </a:cubicBezTo>
                    <a:cubicBezTo>
                      <a:pt x="249" y="93"/>
                      <a:pt x="248" y="93"/>
                      <a:pt x="247" y="93"/>
                    </a:cubicBezTo>
                    <a:cubicBezTo>
                      <a:pt x="247" y="93"/>
                      <a:pt x="246" y="93"/>
                      <a:pt x="246" y="93"/>
                    </a:cubicBezTo>
                    <a:cubicBezTo>
                      <a:pt x="246" y="93"/>
                      <a:pt x="245" y="92"/>
                      <a:pt x="245" y="92"/>
                    </a:cubicBezTo>
                    <a:cubicBezTo>
                      <a:pt x="246" y="93"/>
                      <a:pt x="248" y="93"/>
                      <a:pt x="249" y="93"/>
                    </a:cubicBezTo>
                    <a:cubicBezTo>
                      <a:pt x="249" y="94"/>
                      <a:pt x="248" y="93"/>
                      <a:pt x="247" y="93"/>
                    </a:cubicBezTo>
                    <a:cubicBezTo>
                      <a:pt x="246" y="93"/>
                      <a:pt x="246" y="93"/>
                      <a:pt x="245" y="93"/>
                    </a:cubicBezTo>
                    <a:cubicBezTo>
                      <a:pt x="245" y="93"/>
                      <a:pt x="244" y="93"/>
                      <a:pt x="244" y="93"/>
                    </a:cubicBezTo>
                    <a:cubicBezTo>
                      <a:pt x="244" y="93"/>
                      <a:pt x="244" y="93"/>
                      <a:pt x="245" y="93"/>
                    </a:cubicBezTo>
                    <a:cubicBezTo>
                      <a:pt x="244" y="93"/>
                      <a:pt x="243" y="92"/>
                      <a:pt x="244" y="92"/>
                    </a:cubicBezTo>
                    <a:cubicBezTo>
                      <a:pt x="243" y="92"/>
                      <a:pt x="243" y="92"/>
                      <a:pt x="243" y="92"/>
                    </a:cubicBezTo>
                    <a:cubicBezTo>
                      <a:pt x="242" y="92"/>
                      <a:pt x="242" y="92"/>
                      <a:pt x="241" y="92"/>
                    </a:cubicBezTo>
                    <a:cubicBezTo>
                      <a:pt x="241" y="92"/>
                      <a:pt x="242" y="92"/>
                      <a:pt x="242" y="92"/>
                    </a:cubicBezTo>
                    <a:cubicBezTo>
                      <a:pt x="242" y="92"/>
                      <a:pt x="241" y="92"/>
                      <a:pt x="241" y="92"/>
                    </a:cubicBezTo>
                    <a:cubicBezTo>
                      <a:pt x="241" y="92"/>
                      <a:pt x="242" y="92"/>
                      <a:pt x="242" y="93"/>
                    </a:cubicBezTo>
                    <a:cubicBezTo>
                      <a:pt x="242" y="93"/>
                      <a:pt x="242" y="93"/>
                      <a:pt x="242" y="93"/>
                    </a:cubicBezTo>
                    <a:cubicBezTo>
                      <a:pt x="242" y="93"/>
                      <a:pt x="243" y="93"/>
                      <a:pt x="242" y="93"/>
                    </a:cubicBezTo>
                    <a:cubicBezTo>
                      <a:pt x="243" y="92"/>
                      <a:pt x="243" y="93"/>
                      <a:pt x="243" y="93"/>
                    </a:cubicBezTo>
                    <a:cubicBezTo>
                      <a:pt x="244" y="93"/>
                      <a:pt x="245" y="93"/>
                      <a:pt x="245" y="93"/>
                    </a:cubicBezTo>
                    <a:cubicBezTo>
                      <a:pt x="245" y="94"/>
                      <a:pt x="243" y="94"/>
                      <a:pt x="243" y="94"/>
                    </a:cubicBezTo>
                    <a:cubicBezTo>
                      <a:pt x="243" y="94"/>
                      <a:pt x="243" y="94"/>
                      <a:pt x="244" y="94"/>
                    </a:cubicBezTo>
                    <a:cubicBezTo>
                      <a:pt x="243" y="93"/>
                      <a:pt x="244" y="93"/>
                      <a:pt x="244" y="93"/>
                    </a:cubicBezTo>
                    <a:cubicBezTo>
                      <a:pt x="243" y="93"/>
                      <a:pt x="242" y="93"/>
                      <a:pt x="242" y="93"/>
                    </a:cubicBezTo>
                    <a:cubicBezTo>
                      <a:pt x="241" y="93"/>
                      <a:pt x="241" y="93"/>
                      <a:pt x="240" y="93"/>
                    </a:cubicBezTo>
                    <a:cubicBezTo>
                      <a:pt x="240" y="93"/>
                      <a:pt x="241" y="93"/>
                      <a:pt x="241" y="93"/>
                    </a:cubicBezTo>
                    <a:cubicBezTo>
                      <a:pt x="241" y="94"/>
                      <a:pt x="239" y="92"/>
                      <a:pt x="238" y="92"/>
                    </a:cubicBezTo>
                    <a:cubicBezTo>
                      <a:pt x="239" y="93"/>
                      <a:pt x="240" y="93"/>
                      <a:pt x="240" y="93"/>
                    </a:cubicBezTo>
                    <a:cubicBezTo>
                      <a:pt x="240" y="94"/>
                      <a:pt x="238" y="93"/>
                      <a:pt x="237" y="93"/>
                    </a:cubicBezTo>
                    <a:cubicBezTo>
                      <a:pt x="238" y="93"/>
                      <a:pt x="238" y="93"/>
                      <a:pt x="238" y="93"/>
                    </a:cubicBezTo>
                    <a:cubicBezTo>
                      <a:pt x="238" y="93"/>
                      <a:pt x="238" y="93"/>
                      <a:pt x="237" y="93"/>
                    </a:cubicBezTo>
                    <a:cubicBezTo>
                      <a:pt x="238" y="93"/>
                      <a:pt x="238" y="93"/>
                      <a:pt x="238" y="93"/>
                    </a:cubicBezTo>
                    <a:cubicBezTo>
                      <a:pt x="238" y="92"/>
                      <a:pt x="237" y="92"/>
                      <a:pt x="237" y="92"/>
                    </a:cubicBezTo>
                    <a:cubicBezTo>
                      <a:pt x="237" y="92"/>
                      <a:pt x="238" y="92"/>
                      <a:pt x="238" y="93"/>
                    </a:cubicBezTo>
                    <a:cubicBezTo>
                      <a:pt x="237" y="92"/>
                      <a:pt x="236" y="92"/>
                      <a:pt x="236" y="92"/>
                    </a:cubicBezTo>
                    <a:cubicBezTo>
                      <a:pt x="236" y="92"/>
                      <a:pt x="235" y="92"/>
                      <a:pt x="235" y="92"/>
                    </a:cubicBezTo>
                    <a:cubicBezTo>
                      <a:pt x="236" y="93"/>
                      <a:pt x="236" y="92"/>
                      <a:pt x="236" y="93"/>
                    </a:cubicBezTo>
                    <a:cubicBezTo>
                      <a:pt x="235" y="92"/>
                      <a:pt x="234" y="92"/>
                      <a:pt x="235" y="93"/>
                    </a:cubicBezTo>
                    <a:cubicBezTo>
                      <a:pt x="235" y="93"/>
                      <a:pt x="235" y="94"/>
                      <a:pt x="234" y="93"/>
                    </a:cubicBezTo>
                    <a:cubicBezTo>
                      <a:pt x="233" y="93"/>
                      <a:pt x="233" y="93"/>
                      <a:pt x="232" y="93"/>
                    </a:cubicBezTo>
                    <a:cubicBezTo>
                      <a:pt x="231" y="93"/>
                      <a:pt x="231" y="92"/>
                      <a:pt x="231" y="92"/>
                    </a:cubicBezTo>
                    <a:cubicBezTo>
                      <a:pt x="230" y="92"/>
                      <a:pt x="229" y="91"/>
                      <a:pt x="229" y="91"/>
                    </a:cubicBezTo>
                    <a:cubicBezTo>
                      <a:pt x="229" y="91"/>
                      <a:pt x="229" y="91"/>
                      <a:pt x="229" y="92"/>
                    </a:cubicBezTo>
                    <a:cubicBezTo>
                      <a:pt x="229" y="92"/>
                      <a:pt x="229" y="92"/>
                      <a:pt x="229" y="92"/>
                    </a:cubicBezTo>
                    <a:cubicBezTo>
                      <a:pt x="229" y="93"/>
                      <a:pt x="231" y="92"/>
                      <a:pt x="231" y="93"/>
                    </a:cubicBezTo>
                    <a:cubicBezTo>
                      <a:pt x="230" y="93"/>
                      <a:pt x="229" y="91"/>
                      <a:pt x="227" y="92"/>
                    </a:cubicBezTo>
                    <a:cubicBezTo>
                      <a:pt x="228" y="92"/>
                      <a:pt x="226" y="92"/>
                      <a:pt x="226" y="92"/>
                    </a:cubicBezTo>
                    <a:cubicBezTo>
                      <a:pt x="226" y="92"/>
                      <a:pt x="225" y="91"/>
                      <a:pt x="224" y="91"/>
                    </a:cubicBezTo>
                    <a:cubicBezTo>
                      <a:pt x="224" y="91"/>
                      <a:pt x="225" y="91"/>
                      <a:pt x="225" y="92"/>
                    </a:cubicBezTo>
                    <a:cubicBezTo>
                      <a:pt x="224" y="92"/>
                      <a:pt x="223" y="91"/>
                      <a:pt x="222" y="91"/>
                    </a:cubicBezTo>
                    <a:cubicBezTo>
                      <a:pt x="223" y="92"/>
                      <a:pt x="221" y="91"/>
                      <a:pt x="221" y="91"/>
                    </a:cubicBezTo>
                    <a:cubicBezTo>
                      <a:pt x="221" y="91"/>
                      <a:pt x="221" y="91"/>
                      <a:pt x="222" y="91"/>
                    </a:cubicBezTo>
                    <a:cubicBezTo>
                      <a:pt x="222" y="91"/>
                      <a:pt x="223" y="91"/>
                      <a:pt x="223" y="91"/>
                    </a:cubicBezTo>
                    <a:cubicBezTo>
                      <a:pt x="223" y="91"/>
                      <a:pt x="223" y="90"/>
                      <a:pt x="223" y="90"/>
                    </a:cubicBezTo>
                    <a:cubicBezTo>
                      <a:pt x="222" y="89"/>
                      <a:pt x="221" y="89"/>
                      <a:pt x="221" y="89"/>
                    </a:cubicBezTo>
                    <a:cubicBezTo>
                      <a:pt x="221" y="89"/>
                      <a:pt x="222" y="89"/>
                      <a:pt x="222" y="89"/>
                    </a:cubicBezTo>
                    <a:cubicBezTo>
                      <a:pt x="223" y="89"/>
                      <a:pt x="223" y="89"/>
                      <a:pt x="224" y="89"/>
                    </a:cubicBezTo>
                    <a:cubicBezTo>
                      <a:pt x="224" y="89"/>
                      <a:pt x="223" y="89"/>
                      <a:pt x="223" y="88"/>
                    </a:cubicBezTo>
                    <a:cubicBezTo>
                      <a:pt x="223" y="88"/>
                      <a:pt x="224" y="88"/>
                      <a:pt x="224" y="88"/>
                    </a:cubicBezTo>
                    <a:cubicBezTo>
                      <a:pt x="225" y="88"/>
                      <a:pt x="224" y="88"/>
                      <a:pt x="224" y="89"/>
                    </a:cubicBezTo>
                    <a:cubicBezTo>
                      <a:pt x="224" y="89"/>
                      <a:pt x="226" y="89"/>
                      <a:pt x="226" y="88"/>
                    </a:cubicBezTo>
                    <a:cubicBezTo>
                      <a:pt x="226" y="89"/>
                      <a:pt x="223" y="88"/>
                      <a:pt x="225" y="88"/>
                    </a:cubicBezTo>
                    <a:cubicBezTo>
                      <a:pt x="225" y="88"/>
                      <a:pt x="224" y="88"/>
                      <a:pt x="224" y="88"/>
                    </a:cubicBezTo>
                    <a:cubicBezTo>
                      <a:pt x="225" y="88"/>
                      <a:pt x="225" y="88"/>
                      <a:pt x="225" y="88"/>
                    </a:cubicBezTo>
                    <a:cubicBezTo>
                      <a:pt x="225" y="88"/>
                      <a:pt x="224" y="87"/>
                      <a:pt x="224" y="88"/>
                    </a:cubicBezTo>
                    <a:cubicBezTo>
                      <a:pt x="224" y="88"/>
                      <a:pt x="223" y="88"/>
                      <a:pt x="223" y="88"/>
                    </a:cubicBezTo>
                    <a:cubicBezTo>
                      <a:pt x="223" y="88"/>
                      <a:pt x="223" y="88"/>
                      <a:pt x="223" y="88"/>
                    </a:cubicBezTo>
                    <a:cubicBezTo>
                      <a:pt x="223" y="88"/>
                      <a:pt x="220" y="87"/>
                      <a:pt x="220" y="87"/>
                    </a:cubicBezTo>
                    <a:cubicBezTo>
                      <a:pt x="220" y="87"/>
                      <a:pt x="221" y="87"/>
                      <a:pt x="221" y="87"/>
                    </a:cubicBezTo>
                    <a:cubicBezTo>
                      <a:pt x="221" y="86"/>
                      <a:pt x="221" y="86"/>
                      <a:pt x="222" y="86"/>
                    </a:cubicBezTo>
                    <a:cubicBezTo>
                      <a:pt x="222" y="86"/>
                      <a:pt x="223" y="86"/>
                      <a:pt x="223" y="86"/>
                    </a:cubicBezTo>
                    <a:cubicBezTo>
                      <a:pt x="222" y="85"/>
                      <a:pt x="221" y="86"/>
                      <a:pt x="221" y="86"/>
                    </a:cubicBezTo>
                    <a:cubicBezTo>
                      <a:pt x="221" y="86"/>
                      <a:pt x="220" y="86"/>
                      <a:pt x="220" y="86"/>
                    </a:cubicBezTo>
                    <a:cubicBezTo>
                      <a:pt x="220" y="87"/>
                      <a:pt x="220" y="87"/>
                      <a:pt x="220" y="87"/>
                    </a:cubicBezTo>
                    <a:cubicBezTo>
                      <a:pt x="219" y="87"/>
                      <a:pt x="218" y="86"/>
                      <a:pt x="218" y="86"/>
                    </a:cubicBezTo>
                    <a:cubicBezTo>
                      <a:pt x="218" y="85"/>
                      <a:pt x="219" y="85"/>
                      <a:pt x="219" y="85"/>
                    </a:cubicBezTo>
                    <a:cubicBezTo>
                      <a:pt x="218" y="84"/>
                      <a:pt x="218" y="85"/>
                      <a:pt x="217" y="86"/>
                    </a:cubicBezTo>
                    <a:cubicBezTo>
                      <a:pt x="217" y="86"/>
                      <a:pt x="217" y="85"/>
                      <a:pt x="216" y="85"/>
                    </a:cubicBezTo>
                    <a:cubicBezTo>
                      <a:pt x="216" y="85"/>
                      <a:pt x="217" y="85"/>
                      <a:pt x="217" y="85"/>
                    </a:cubicBezTo>
                    <a:cubicBezTo>
                      <a:pt x="216" y="86"/>
                      <a:pt x="216" y="86"/>
                      <a:pt x="216" y="86"/>
                    </a:cubicBezTo>
                    <a:cubicBezTo>
                      <a:pt x="215" y="86"/>
                      <a:pt x="215" y="85"/>
                      <a:pt x="215" y="85"/>
                    </a:cubicBezTo>
                    <a:cubicBezTo>
                      <a:pt x="215" y="85"/>
                      <a:pt x="215" y="86"/>
                      <a:pt x="215" y="86"/>
                    </a:cubicBezTo>
                    <a:cubicBezTo>
                      <a:pt x="214" y="86"/>
                      <a:pt x="214" y="85"/>
                      <a:pt x="214" y="85"/>
                    </a:cubicBezTo>
                    <a:cubicBezTo>
                      <a:pt x="214" y="85"/>
                      <a:pt x="213" y="86"/>
                      <a:pt x="213" y="85"/>
                    </a:cubicBezTo>
                    <a:cubicBezTo>
                      <a:pt x="213" y="85"/>
                      <a:pt x="213" y="85"/>
                      <a:pt x="213" y="84"/>
                    </a:cubicBezTo>
                    <a:cubicBezTo>
                      <a:pt x="213" y="84"/>
                      <a:pt x="213" y="84"/>
                      <a:pt x="212" y="84"/>
                    </a:cubicBezTo>
                    <a:cubicBezTo>
                      <a:pt x="212" y="84"/>
                      <a:pt x="212" y="85"/>
                      <a:pt x="212" y="85"/>
                    </a:cubicBezTo>
                    <a:cubicBezTo>
                      <a:pt x="211" y="85"/>
                      <a:pt x="212" y="85"/>
                      <a:pt x="212" y="85"/>
                    </a:cubicBezTo>
                    <a:cubicBezTo>
                      <a:pt x="212" y="85"/>
                      <a:pt x="211" y="85"/>
                      <a:pt x="211" y="85"/>
                    </a:cubicBezTo>
                    <a:cubicBezTo>
                      <a:pt x="211" y="84"/>
                      <a:pt x="210" y="85"/>
                      <a:pt x="210" y="85"/>
                    </a:cubicBezTo>
                    <a:cubicBezTo>
                      <a:pt x="210" y="85"/>
                      <a:pt x="211" y="85"/>
                      <a:pt x="211" y="85"/>
                    </a:cubicBezTo>
                    <a:cubicBezTo>
                      <a:pt x="210" y="85"/>
                      <a:pt x="209" y="85"/>
                      <a:pt x="208" y="85"/>
                    </a:cubicBezTo>
                    <a:cubicBezTo>
                      <a:pt x="208" y="85"/>
                      <a:pt x="207" y="85"/>
                      <a:pt x="206" y="85"/>
                    </a:cubicBezTo>
                    <a:cubicBezTo>
                      <a:pt x="206" y="84"/>
                      <a:pt x="205" y="84"/>
                      <a:pt x="205" y="84"/>
                    </a:cubicBezTo>
                    <a:cubicBezTo>
                      <a:pt x="205" y="83"/>
                      <a:pt x="204" y="83"/>
                      <a:pt x="204" y="83"/>
                    </a:cubicBezTo>
                    <a:cubicBezTo>
                      <a:pt x="204" y="82"/>
                      <a:pt x="204" y="81"/>
                      <a:pt x="204" y="81"/>
                    </a:cubicBezTo>
                    <a:cubicBezTo>
                      <a:pt x="204" y="80"/>
                      <a:pt x="204" y="79"/>
                      <a:pt x="205" y="79"/>
                    </a:cubicBezTo>
                    <a:cubicBezTo>
                      <a:pt x="206" y="79"/>
                      <a:pt x="207" y="80"/>
                      <a:pt x="207" y="80"/>
                    </a:cubicBezTo>
                    <a:cubicBezTo>
                      <a:pt x="208" y="80"/>
                      <a:pt x="208" y="79"/>
                      <a:pt x="208" y="79"/>
                    </a:cubicBezTo>
                    <a:cubicBezTo>
                      <a:pt x="208" y="80"/>
                      <a:pt x="208" y="80"/>
                      <a:pt x="209" y="80"/>
                    </a:cubicBezTo>
                    <a:cubicBezTo>
                      <a:pt x="209" y="80"/>
                      <a:pt x="210" y="80"/>
                      <a:pt x="210" y="80"/>
                    </a:cubicBezTo>
                    <a:cubicBezTo>
                      <a:pt x="210" y="80"/>
                      <a:pt x="209" y="79"/>
                      <a:pt x="209" y="79"/>
                    </a:cubicBezTo>
                    <a:cubicBezTo>
                      <a:pt x="210" y="79"/>
                      <a:pt x="210" y="79"/>
                      <a:pt x="210" y="79"/>
                    </a:cubicBezTo>
                    <a:cubicBezTo>
                      <a:pt x="210" y="79"/>
                      <a:pt x="209" y="79"/>
                      <a:pt x="209" y="79"/>
                    </a:cubicBezTo>
                    <a:cubicBezTo>
                      <a:pt x="210" y="79"/>
                      <a:pt x="210" y="79"/>
                      <a:pt x="210" y="79"/>
                    </a:cubicBezTo>
                    <a:cubicBezTo>
                      <a:pt x="210" y="78"/>
                      <a:pt x="209" y="78"/>
                      <a:pt x="209" y="78"/>
                    </a:cubicBezTo>
                    <a:cubicBezTo>
                      <a:pt x="210" y="78"/>
                      <a:pt x="210" y="78"/>
                      <a:pt x="210" y="78"/>
                    </a:cubicBezTo>
                    <a:cubicBezTo>
                      <a:pt x="210" y="78"/>
                      <a:pt x="211" y="78"/>
                      <a:pt x="210" y="77"/>
                    </a:cubicBezTo>
                    <a:cubicBezTo>
                      <a:pt x="211" y="77"/>
                      <a:pt x="211" y="78"/>
                      <a:pt x="212" y="77"/>
                    </a:cubicBezTo>
                    <a:cubicBezTo>
                      <a:pt x="212" y="77"/>
                      <a:pt x="210" y="77"/>
                      <a:pt x="210" y="77"/>
                    </a:cubicBezTo>
                    <a:cubicBezTo>
                      <a:pt x="210" y="77"/>
                      <a:pt x="211" y="77"/>
                      <a:pt x="211" y="77"/>
                    </a:cubicBezTo>
                    <a:cubicBezTo>
                      <a:pt x="211" y="76"/>
                      <a:pt x="210" y="76"/>
                      <a:pt x="210" y="76"/>
                    </a:cubicBezTo>
                    <a:cubicBezTo>
                      <a:pt x="210" y="76"/>
                      <a:pt x="211" y="76"/>
                      <a:pt x="211" y="76"/>
                    </a:cubicBezTo>
                    <a:cubicBezTo>
                      <a:pt x="211" y="76"/>
                      <a:pt x="211" y="76"/>
                      <a:pt x="211" y="76"/>
                    </a:cubicBezTo>
                    <a:cubicBezTo>
                      <a:pt x="212" y="75"/>
                      <a:pt x="212" y="75"/>
                      <a:pt x="213" y="75"/>
                    </a:cubicBezTo>
                    <a:cubicBezTo>
                      <a:pt x="212" y="75"/>
                      <a:pt x="210" y="75"/>
                      <a:pt x="210" y="75"/>
                    </a:cubicBezTo>
                    <a:cubicBezTo>
                      <a:pt x="210" y="75"/>
                      <a:pt x="210" y="75"/>
                      <a:pt x="211" y="75"/>
                    </a:cubicBezTo>
                    <a:cubicBezTo>
                      <a:pt x="210" y="75"/>
                      <a:pt x="210" y="75"/>
                      <a:pt x="210" y="75"/>
                    </a:cubicBezTo>
                    <a:cubicBezTo>
                      <a:pt x="210" y="75"/>
                      <a:pt x="210" y="75"/>
                      <a:pt x="211" y="75"/>
                    </a:cubicBezTo>
                    <a:cubicBezTo>
                      <a:pt x="209" y="75"/>
                      <a:pt x="207" y="75"/>
                      <a:pt x="207" y="74"/>
                    </a:cubicBezTo>
                    <a:cubicBezTo>
                      <a:pt x="207" y="74"/>
                      <a:pt x="208" y="74"/>
                      <a:pt x="208" y="74"/>
                    </a:cubicBezTo>
                    <a:cubicBezTo>
                      <a:pt x="208" y="73"/>
                      <a:pt x="208" y="73"/>
                      <a:pt x="209" y="73"/>
                    </a:cubicBezTo>
                    <a:cubicBezTo>
                      <a:pt x="210" y="73"/>
                      <a:pt x="210" y="72"/>
                      <a:pt x="211" y="73"/>
                    </a:cubicBezTo>
                    <a:cubicBezTo>
                      <a:pt x="212" y="73"/>
                      <a:pt x="213" y="73"/>
                      <a:pt x="213" y="73"/>
                    </a:cubicBezTo>
                    <a:cubicBezTo>
                      <a:pt x="213" y="73"/>
                      <a:pt x="213" y="73"/>
                      <a:pt x="213" y="73"/>
                    </a:cubicBezTo>
                    <a:cubicBezTo>
                      <a:pt x="213" y="73"/>
                      <a:pt x="213" y="73"/>
                      <a:pt x="213" y="72"/>
                    </a:cubicBezTo>
                    <a:cubicBezTo>
                      <a:pt x="213" y="72"/>
                      <a:pt x="211" y="72"/>
                      <a:pt x="211" y="72"/>
                    </a:cubicBezTo>
                    <a:cubicBezTo>
                      <a:pt x="211" y="71"/>
                      <a:pt x="213" y="72"/>
                      <a:pt x="213" y="72"/>
                    </a:cubicBezTo>
                    <a:cubicBezTo>
                      <a:pt x="212" y="71"/>
                      <a:pt x="212" y="71"/>
                      <a:pt x="211" y="71"/>
                    </a:cubicBezTo>
                    <a:cubicBezTo>
                      <a:pt x="211" y="71"/>
                      <a:pt x="211" y="70"/>
                      <a:pt x="211" y="70"/>
                    </a:cubicBezTo>
                    <a:cubicBezTo>
                      <a:pt x="211" y="70"/>
                      <a:pt x="212" y="70"/>
                      <a:pt x="212" y="70"/>
                    </a:cubicBezTo>
                    <a:cubicBezTo>
                      <a:pt x="212" y="70"/>
                      <a:pt x="213" y="70"/>
                      <a:pt x="213" y="70"/>
                    </a:cubicBezTo>
                    <a:cubicBezTo>
                      <a:pt x="214" y="69"/>
                      <a:pt x="214" y="69"/>
                      <a:pt x="215" y="69"/>
                    </a:cubicBezTo>
                    <a:cubicBezTo>
                      <a:pt x="216" y="69"/>
                      <a:pt x="217" y="69"/>
                      <a:pt x="219" y="69"/>
                    </a:cubicBezTo>
                    <a:cubicBezTo>
                      <a:pt x="220" y="68"/>
                      <a:pt x="220" y="68"/>
                      <a:pt x="222" y="68"/>
                    </a:cubicBezTo>
                    <a:cubicBezTo>
                      <a:pt x="223" y="68"/>
                      <a:pt x="224" y="69"/>
                      <a:pt x="225" y="69"/>
                    </a:cubicBezTo>
                    <a:cubicBezTo>
                      <a:pt x="226" y="69"/>
                      <a:pt x="226" y="69"/>
                      <a:pt x="227" y="69"/>
                    </a:cubicBezTo>
                    <a:cubicBezTo>
                      <a:pt x="228" y="69"/>
                      <a:pt x="228" y="69"/>
                      <a:pt x="229" y="69"/>
                    </a:cubicBezTo>
                    <a:cubicBezTo>
                      <a:pt x="230" y="70"/>
                      <a:pt x="232" y="69"/>
                      <a:pt x="233" y="70"/>
                    </a:cubicBezTo>
                    <a:cubicBezTo>
                      <a:pt x="234" y="70"/>
                      <a:pt x="234" y="71"/>
                      <a:pt x="233" y="71"/>
                    </a:cubicBezTo>
                    <a:cubicBezTo>
                      <a:pt x="232" y="71"/>
                      <a:pt x="230" y="71"/>
                      <a:pt x="229" y="71"/>
                    </a:cubicBezTo>
                    <a:cubicBezTo>
                      <a:pt x="230" y="71"/>
                      <a:pt x="233" y="71"/>
                      <a:pt x="233" y="71"/>
                    </a:cubicBezTo>
                    <a:cubicBezTo>
                      <a:pt x="234" y="72"/>
                      <a:pt x="231" y="72"/>
                      <a:pt x="231" y="72"/>
                    </a:cubicBezTo>
                    <a:cubicBezTo>
                      <a:pt x="230" y="72"/>
                      <a:pt x="229" y="72"/>
                      <a:pt x="228" y="72"/>
                    </a:cubicBezTo>
                    <a:cubicBezTo>
                      <a:pt x="229" y="72"/>
                      <a:pt x="230" y="72"/>
                      <a:pt x="231" y="72"/>
                    </a:cubicBezTo>
                    <a:cubicBezTo>
                      <a:pt x="232" y="72"/>
                      <a:pt x="233" y="72"/>
                      <a:pt x="233" y="73"/>
                    </a:cubicBezTo>
                    <a:cubicBezTo>
                      <a:pt x="233" y="74"/>
                      <a:pt x="231" y="74"/>
                      <a:pt x="231" y="73"/>
                    </a:cubicBezTo>
                    <a:cubicBezTo>
                      <a:pt x="230" y="73"/>
                      <a:pt x="230" y="74"/>
                      <a:pt x="229" y="74"/>
                    </a:cubicBezTo>
                    <a:cubicBezTo>
                      <a:pt x="229" y="74"/>
                      <a:pt x="228" y="73"/>
                      <a:pt x="228" y="74"/>
                    </a:cubicBezTo>
                    <a:cubicBezTo>
                      <a:pt x="229" y="74"/>
                      <a:pt x="231" y="74"/>
                      <a:pt x="231" y="75"/>
                    </a:cubicBezTo>
                    <a:cubicBezTo>
                      <a:pt x="231" y="75"/>
                      <a:pt x="230" y="74"/>
                      <a:pt x="229" y="74"/>
                    </a:cubicBezTo>
                    <a:cubicBezTo>
                      <a:pt x="229" y="75"/>
                      <a:pt x="231" y="75"/>
                      <a:pt x="230" y="75"/>
                    </a:cubicBezTo>
                    <a:cubicBezTo>
                      <a:pt x="230" y="76"/>
                      <a:pt x="230" y="76"/>
                      <a:pt x="229" y="76"/>
                    </a:cubicBezTo>
                    <a:cubicBezTo>
                      <a:pt x="229" y="76"/>
                      <a:pt x="228" y="75"/>
                      <a:pt x="227" y="75"/>
                    </a:cubicBezTo>
                    <a:cubicBezTo>
                      <a:pt x="228" y="76"/>
                      <a:pt x="229" y="75"/>
                      <a:pt x="230" y="76"/>
                    </a:cubicBezTo>
                    <a:cubicBezTo>
                      <a:pt x="230" y="77"/>
                      <a:pt x="227" y="76"/>
                      <a:pt x="227" y="77"/>
                    </a:cubicBezTo>
                    <a:cubicBezTo>
                      <a:pt x="228" y="77"/>
                      <a:pt x="228" y="76"/>
                      <a:pt x="229" y="77"/>
                    </a:cubicBezTo>
                    <a:cubicBezTo>
                      <a:pt x="230" y="77"/>
                      <a:pt x="229" y="77"/>
                      <a:pt x="229" y="78"/>
                    </a:cubicBezTo>
                    <a:cubicBezTo>
                      <a:pt x="229" y="78"/>
                      <a:pt x="230" y="78"/>
                      <a:pt x="230" y="78"/>
                    </a:cubicBezTo>
                    <a:cubicBezTo>
                      <a:pt x="230" y="78"/>
                      <a:pt x="231" y="79"/>
                      <a:pt x="231" y="79"/>
                    </a:cubicBezTo>
                    <a:cubicBezTo>
                      <a:pt x="231" y="79"/>
                      <a:pt x="230" y="80"/>
                      <a:pt x="230" y="80"/>
                    </a:cubicBezTo>
                    <a:cubicBezTo>
                      <a:pt x="230" y="80"/>
                      <a:pt x="230" y="80"/>
                      <a:pt x="231" y="80"/>
                    </a:cubicBezTo>
                    <a:cubicBezTo>
                      <a:pt x="230" y="80"/>
                      <a:pt x="230" y="81"/>
                      <a:pt x="231" y="81"/>
                    </a:cubicBezTo>
                    <a:cubicBezTo>
                      <a:pt x="231" y="81"/>
                      <a:pt x="230" y="81"/>
                      <a:pt x="230" y="81"/>
                    </a:cubicBezTo>
                    <a:cubicBezTo>
                      <a:pt x="230" y="81"/>
                      <a:pt x="231" y="81"/>
                      <a:pt x="232" y="82"/>
                    </a:cubicBezTo>
                    <a:cubicBezTo>
                      <a:pt x="232" y="82"/>
                      <a:pt x="232" y="82"/>
                      <a:pt x="232" y="83"/>
                    </a:cubicBezTo>
                    <a:cubicBezTo>
                      <a:pt x="233" y="83"/>
                      <a:pt x="233" y="84"/>
                      <a:pt x="234" y="84"/>
                    </a:cubicBezTo>
                    <a:cubicBezTo>
                      <a:pt x="234" y="85"/>
                      <a:pt x="235" y="85"/>
                      <a:pt x="236" y="86"/>
                    </a:cubicBezTo>
                    <a:cubicBezTo>
                      <a:pt x="237" y="86"/>
                      <a:pt x="238" y="87"/>
                      <a:pt x="239" y="88"/>
                    </a:cubicBezTo>
                    <a:cubicBezTo>
                      <a:pt x="240" y="88"/>
                      <a:pt x="241" y="88"/>
                      <a:pt x="242" y="89"/>
                    </a:cubicBezTo>
                    <a:cubicBezTo>
                      <a:pt x="243" y="89"/>
                      <a:pt x="244" y="90"/>
                      <a:pt x="245" y="90"/>
                    </a:cubicBezTo>
                    <a:cubicBezTo>
                      <a:pt x="247" y="91"/>
                      <a:pt x="248" y="91"/>
                      <a:pt x="249" y="91"/>
                    </a:cubicBezTo>
                    <a:cubicBezTo>
                      <a:pt x="250" y="91"/>
                      <a:pt x="250" y="92"/>
                      <a:pt x="251" y="92"/>
                    </a:cubicBezTo>
                    <a:cubicBezTo>
                      <a:pt x="250" y="92"/>
                      <a:pt x="250" y="92"/>
                      <a:pt x="249" y="92"/>
                    </a:cubicBezTo>
                    <a:close/>
                    <a:moveTo>
                      <a:pt x="213" y="75"/>
                    </a:moveTo>
                    <a:cubicBezTo>
                      <a:pt x="213" y="75"/>
                      <a:pt x="212" y="75"/>
                      <a:pt x="212" y="75"/>
                    </a:cubicBezTo>
                    <a:cubicBezTo>
                      <a:pt x="212" y="75"/>
                      <a:pt x="213" y="75"/>
                      <a:pt x="213" y="75"/>
                    </a:cubicBezTo>
                    <a:close/>
                    <a:moveTo>
                      <a:pt x="237" y="93"/>
                    </a:moveTo>
                    <a:cubicBezTo>
                      <a:pt x="237" y="93"/>
                      <a:pt x="237" y="93"/>
                      <a:pt x="237" y="93"/>
                    </a:cubicBezTo>
                    <a:cubicBezTo>
                      <a:pt x="237" y="93"/>
                      <a:pt x="237" y="93"/>
                      <a:pt x="237" y="93"/>
                    </a:cubicBezTo>
                    <a:close/>
                    <a:moveTo>
                      <a:pt x="806" y="49"/>
                    </a:moveTo>
                    <a:cubicBezTo>
                      <a:pt x="805" y="49"/>
                      <a:pt x="806" y="50"/>
                      <a:pt x="807" y="50"/>
                    </a:cubicBezTo>
                    <a:cubicBezTo>
                      <a:pt x="806" y="50"/>
                      <a:pt x="806" y="51"/>
                      <a:pt x="807" y="51"/>
                    </a:cubicBezTo>
                    <a:cubicBezTo>
                      <a:pt x="806" y="51"/>
                      <a:pt x="807" y="51"/>
                      <a:pt x="807" y="52"/>
                    </a:cubicBezTo>
                    <a:cubicBezTo>
                      <a:pt x="808" y="52"/>
                      <a:pt x="808" y="52"/>
                      <a:pt x="808" y="52"/>
                    </a:cubicBezTo>
                    <a:cubicBezTo>
                      <a:pt x="809" y="53"/>
                      <a:pt x="810" y="53"/>
                      <a:pt x="811" y="53"/>
                    </a:cubicBezTo>
                    <a:cubicBezTo>
                      <a:pt x="814" y="53"/>
                      <a:pt x="816" y="54"/>
                      <a:pt x="819" y="54"/>
                    </a:cubicBezTo>
                    <a:cubicBezTo>
                      <a:pt x="822" y="55"/>
                      <a:pt x="824" y="55"/>
                      <a:pt x="827" y="56"/>
                    </a:cubicBezTo>
                    <a:cubicBezTo>
                      <a:pt x="828" y="56"/>
                      <a:pt x="829" y="56"/>
                      <a:pt x="831" y="56"/>
                    </a:cubicBezTo>
                    <a:cubicBezTo>
                      <a:pt x="832" y="56"/>
                      <a:pt x="833" y="56"/>
                      <a:pt x="834" y="56"/>
                    </a:cubicBezTo>
                    <a:cubicBezTo>
                      <a:pt x="835" y="56"/>
                      <a:pt x="837" y="57"/>
                      <a:pt x="838" y="56"/>
                    </a:cubicBezTo>
                    <a:cubicBezTo>
                      <a:pt x="839" y="55"/>
                      <a:pt x="840" y="56"/>
                      <a:pt x="841" y="55"/>
                    </a:cubicBezTo>
                    <a:cubicBezTo>
                      <a:pt x="842" y="55"/>
                      <a:pt x="842" y="55"/>
                      <a:pt x="841" y="55"/>
                    </a:cubicBezTo>
                    <a:cubicBezTo>
                      <a:pt x="841" y="54"/>
                      <a:pt x="841" y="54"/>
                      <a:pt x="841" y="54"/>
                    </a:cubicBezTo>
                    <a:cubicBezTo>
                      <a:pt x="841" y="54"/>
                      <a:pt x="840" y="53"/>
                      <a:pt x="841" y="53"/>
                    </a:cubicBezTo>
                    <a:cubicBezTo>
                      <a:pt x="840" y="53"/>
                      <a:pt x="839" y="53"/>
                      <a:pt x="839" y="53"/>
                    </a:cubicBezTo>
                    <a:cubicBezTo>
                      <a:pt x="839" y="53"/>
                      <a:pt x="838" y="54"/>
                      <a:pt x="838" y="53"/>
                    </a:cubicBezTo>
                    <a:cubicBezTo>
                      <a:pt x="838" y="53"/>
                      <a:pt x="837" y="53"/>
                      <a:pt x="837" y="53"/>
                    </a:cubicBezTo>
                    <a:cubicBezTo>
                      <a:pt x="836" y="53"/>
                      <a:pt x="836" y="53"/>
                      <a:pt x="835" y="53"/>
                    </a:cubicBezTo>
                    <a:cubicBezTo>
                      <a:pt x="835" y="53"/>
                      <a:pt x="835" y="52"/>
                      <a:pt x="834" y="52"/>
                    </a:cubicBezTo>
                    <a:cubicBezTo>
                      <a:pt x="834" y="52"/>
                      <a:pt x="833" y="52"/>
                      <a:pt x="832" y="52"/>
                    </a:cubicBezTo>
                    <a:cubicBezTo>
                      <a:pt x="831" y="52"/>
                      <a:pt x="830" y="52"/>
                      <a:pt x="829" y="52"/>
                    </a:cubicBezTo>
                    <a:cubicBezTo>
                      <a:pt x="827" y="52"/>
                      <a:pt x="825" y="53"/>
                      <a:pt x="824" y="52"/>
                    </a:cubicBezTo>
                    <a:cubicBezTo>
                      <a:pt x="823" y="52"/>
                      <a:pt x="823" y="52"/>
                      <a:pt x="823" y="52"/>
                    </a:cubicBezTo>
                    <a:cubicBezTo>
                      <a:pt x="822" y="52"/>
                      <a:pt x="822" y="51"/>
                      <a:pt x="822" y="51"/>
                    </a:cubicBezTo>
                    <a:cubicBezTo>
                      <a:pt x="821" y="50"/>
                      <a:pt x="819" y="51"/>
                      <a:pt x="818" y="51"/>
                    </a:cubicBezTo>
                    <a:cubicBezTo>
                      <a:pt x="817" y="51"/>
                      <a:pt x="815" y="50"/>
                      <a:pt x="814" y="51"/>
                    </a:cubicBezTo>
                    <a:cubicBezTo>
                      <a:pt x="814" y="51"/>
                      <a:pt x="814" y="51"/>
                      <a:pt x="814" y="51"/>
                    </a:cubicBezTo>
                    <a:cubicBezTo>
                      <a:pt x="814" y="51"/>
                      <a:pt x="813" y="51"/>
                      <a:pt x="813" y="51"/>
                    </a:cubicBezTo>
                    <a:cubicBezTo>
                      <a:pt x="813" y="51"/>
                      <a:pt x="814" y="51"/>
                      <a:pt x="814" y="51"/>
                    </a:cubicBezTo>
                    <a:cubicBezTo>
                      <a:pt x="813" y="51"/>
                      <a:pt x="812" y="51"/>
                      <a:pt x="810" y="51"/>
                    </a:cubicBezTo>
                    <a:cubicBezTo>
                      <a:pt x="810" y="51"/>
                      <a:pt x="808" y="50"/>
                      <a:pt x="809" y="50"/>
                    </a:cubicBezTo>
                    <a:cubicBezTo>
                      <a:pt x="808" y="50"/>
                      <a:pt x="806" y="49"/>
                      <a:pt x="806" y="49"/>
                    </a:cubicBezTo>
                    <a:close/>
                    <a:moveTo>
                      <a:pt x="249" y="44"/>
                    </a:moveTo>
                    <a:cubicBezTo>
                      <a:pt x="249" y="45"/>
                      <a:pt x="250" y="44"/>
                      <a:pt x="250" y="45"/>
                    </a:cubicBezTo>
                    <a:cubicBezTo>
                      <a:pt x="251" y="45"/>
                      <a:pt x="250" y="45"/>
                      <a:pt x="250" y="45"/>
                    </a:cubicBezTo>
                    <a:cubicBezTo>
                      <a:pt x="249" y="45"/>
                      <a:pt x="249" y="45"/>
                      <a:pt x="249" y="45"/>
                    </a:cubicBezTo>
                    <a:cubicBezTo>
                      <a:pt x="248" y="45"/>
                      <a:pt x="248" y="45"/>
                      <a:pt x="248" y="46"/>
                    </a:cubicBezTo>
                    <a:cubicBezTo>
                      <a:pt x="248" y="46"/>
                      <a:pt x="247" y="46"/>
                      <a:pt x="246" y="46"/>
                    </a:cubicBezTo>
                    <a:cubicBezTo>
                      <a:pt x="247" y="45"/>
                      <a:pt x="247" y="45"/>
                      <a:pt x="248" y="45"/>
                    </a:cubicBezTo>
                    <a:cubicBezTo>
                      <a:pt x="247" y="44"/>
                      <a:pt x="244" y="45"/>
                      <a:pt x="243" y="45"/>
                    </a:cubicBezTo>
                    <a:cubicBezTo>
                      <a:pt x="244" y="46"/>
                      <a:pt x="245" y="45"/>
                      <a:pt x="246" y="46"/>
                    </a:cubicBezTo>
                    <a:cubicBezTo>
                      <a:pt x="245" y="46"/>
                      <a:pt x="244" y="46"/>
                      <a:pt x="243" y="46"/>
                    </a:cubicBezTo>
                    <a:cubicBezTo>
                      <a:pt x="242" y="46"/>
                      <a:pt x="242" y="46"/>
                      <a:pt x="241" y="46"/>
                    </a:cubicBezTo>
                    <a:cubicBezTo>
                      <a:pt x="240" y="46"/>
                      <a:pt x="239" y="47"/>
                      <a:pt x="238" y="47"/>
                    </a:cubicBezTo>
                    <a:cubicBezTo>
                      <a:pt x="237" y="47"/>
                      <a:pt x="237" y="47"/>
                      <a:pt x="236" y="47"/>
                    </a:cubicBezTo>
                    <a:cubicBezTo>
                      <a:pt x="236" y="47"/>
                      <a:pt x="236" y="48"/>
                      <a:pt x="236" y="48"/>
                    </a:cubicBezTo>
                    <a:cubicBezTo>
                      <a:pt x="236" y="48"/>
                      <a:pt x="235" y="48"/>
                      <a:pt x="235" y="48"/>
                    </a:cubicBezTo>
                    <a:cubicBezTo>
                      <a:pt x="235" y="48"/>
                      <a:pt x="235" y="48"/>
                      <a:pt x="236" y="48"/>
                    </a:cubicBezTo>
                    <a:cubicBezTo>
                      <a:pt x="235" y="48"/>
                      <a:pt x="234" y="48"/>
                      <a:pt x="233" y="48"/>
                    </a:cubicBezTo>
                    <a:cubicBezTo>
                      <a:pt x="233" y="48"/>
                      <a:pt x="231" y="48"/>
                      <a:pt x="232" y="49"/>
                    </a:cubicBezTo>
                    <a:cubicBezTo>
                      <a:pt x="232" y="49"/>
                      <a:pt x="233" y="49"/>
                      <a:pt x="233" y="49"/>
                    </a:cubicBezTo>
                    <a:cubicBezTo>
                      <a:pt x="233" y="49"/>
                      <a:pt x="234" y="49"/>
                      <a:pt x="233" y="49"/>
                    </a:cubicBezTo>
                    <a:cubicBezTo>
                      <a:pt x="232" y="49"/>
                      <a:pt x="231" y="49"/>
                      <a:pt x="230" y="50"/>
                    </a:cubicBezTo>
                    <a:cubicBezTo>
                      <a:pt x="230" y="50"/>
                      <a:pt x="232" y="51"/>
                      <a:pt x="232" y="51"/>
                    </a:cubicBezTo>
                    <a:cubicBezTo>
                      <a:pt x="230" y="52"/>
                      <a:pt x="228" y="50"/>
                      <a:pt x="226" y="51"/>
                    </a:cubicBezTo>
                    <a:cubicBezTo>
                      <a:pt x="226" y="51"/>
                      <a:pt x="225" y="52"/>
                      <a:pt x="226" y="52"/>
                    </a:cubicBezTo>
                    <a:cubicBezTo>
                      <a:pt x="226" y="52"/>
                      <a:pt x="226" y="52"/>
                      <a:pt x="227" y="52"/>
                    </a:cubicBezTo>
                    <a:cubicBezTo>
                      <a:pt x="227" y="52"/>
                      <a:pt x="227" y="52"/>
                      <a:pt x="226" y="53"/>
                    </a:cubicBezTo>
                    <a:cubicBezTo>
                      <a:pt x="226" y="53"/>
                      <a:pt x="226" y="53"/>
                      <a:pt x="225" y="54"/>
                    </a:cubicBezTo>
                    <a:cubicBezTo>
                      <a:pt x="225" y="54"/>
                      <a:pt x="224" y="53"/>
                      <a:pt x="224" y="53"/>
                    </a:cubicBezTo>
                    <a:cubicBezTo>
                      <a:pt x="224" y="53"/>
                      <a:pt x="222" y="53"/>
                      <a:pt x="223" y="53"/>
                    </a:cubicBezTo>
                    <a:cubicBezTo>
                      <a:pt x="222" y="53"/>
                      <a:pt x="220" y="52"/>
                      <a:pt x="220" y="53"/>
                    </a:cubicBezTo>
                    <a:cubicBezTo>
                      <a:pt x="220" y="54"/>
                      <a:pt x="222" y="53"/>
                      <a:pt x="221" y="54"/>
                    </a:cubicBezTo>
                    <a:cubicBezTo>
                      <a:pt x="221" y="55"/>
                      <a:pt x="222" y="54"/>
                      <a:pt x="223" y="54"/>
                    </a:cubicBezTo>
                    <a:cubicBezTo>
                      <a:pt x="223" y="54"/>
                      <a:pt x="225" y="54"/>
                      <a:pt x="225" y="54"/>
                    </a:cubicBezTo>
                    <a:cubicBezTo>
                      <a:pt x="225" y="54"/>
                      <a:pt x="225" y="54"/>
                      <a:pt x="224" y="55"/>
                    </a:cubicBezTo>
                    <a:cubicBezTo>
                      <a:pt x="225" y="55"/>
                      <a:pt x="224" y="55"/>
                      <a:pt x="225" y="55"/>
                    </a:cubicBezTo>
                    <a:cubicBezTo>
                      <a:pt x="225" y="55"/>
                      <a:pt x="225" y="55"/>
                      <a:pt x="225" y="55"/>
                    </a:cubicBezTo>
                    <a:cubicBezTo>
                      <a:pt x="226" y="55"/>
                      <a:pt x="226" y="54"/>
                      <a:pt x="227" y="55"/>
                    </a:cubicBezTo>
                    <a:cubicBezTo>
                      <a:pt x="226" y="55"/>
                      <a:pt x="224" y="55"/>
                      <a:pt x="223" y="55"/>
                    </a:cubicBezTo>
                    <a:cubicBezTo>
                      <a:pt x="223" y="55"/>
                      <a:pt x="221" y="56"/>
                      <a:pt x="222" y="56"/>
                    </a:cubicBezTo>
                    <a:cubicBezTo>
                      <a:pt x="223" y="57"/>
                      <a:pt x="225" y="56"/>
                      <a:pt x="226" y="56"/>
                    </a:cubicBezTo>
                    <a:cubicBezTo>
                      <a:pt x="226" y="56"/>
                      <a:pt x="226" y="56"/>
                      <a:pt x="226" y="56"/>
                    </a:cubicBezTo>
                    <a:cubicBezTo>
                      <a:pt x="226" y="57"/>
                      <a:pt x="227" y="57"/>
                      <a:pt x="228" y="57"/>
                    </a:cubicBezTo>
                    <a:cubicBezTo>
                      <a:pt x="228" y="57"/>
                      <a:pt x="229" y="57"/>
                      <a:pt x="230" y="57"/>
                    </a:cubicBezTo>
                    <a:cubicBezTo>
                      <a:pt x="228" y="57"/>
                      <a:pt x="226" y="57"/>
                      <a:pt x="224" y="57"/>
                    </a:cubicBezTo>
                    <a:cubicBezTo>
                      <a:pt x="223" y="57"/>
                      <a:pt x="222" y="57"/>
                      <a:pt x="221" y="57"/>
                    </a:cubicBezTo>
                    <a:cubicBezTo>
                      <a:pt x="221" y="57"/>
                      <a:pt x="221" y="57"/>
                      <a:pt x="221" y="58"/>
                    </a:cubicBezTo>
                    <a:cubicBezTo>
                      <a:pt x="221" y="58"/>
                      <a:pt x="221" y="58"/>
                      <a:pt x="221" y="58"/>
                    </a:cubicBezTo>
                    <a:cubicBezTo>
                      <a:pt x="221" y="58"/>
                      <a:pt x="222" y="58"/>
                      <a:pt x="222" y="58"/>
                    </a:cubicBezTo>
                    <a:cubicBezTo>
                      <a:pt x="223" y="58"/>
                      <a:pt x="223" y="58"/>
                      <a:pt x="224" y="58"/>
                    </a:cubicBezTo>
                    <a:cubicBezTo>
                      <a:pt x="224" y="58"/>
                      <a:pt x="225" y="58"/>
                      <a:pt x="224" y="59"/>
                    </a:cubicBezTo>
                    <a:cubicBezTo>
                      <a:pt x="225" y="59"/>
                      <a:pt x="226" y="58"/>
                      <a:pt x="226" y="59"/>
                    </a:cubicBezTo>
                    <a:cubicBezTo>
                      <a:pt x="225" y="59"/>
                      <a:pt x="224" y="59"/>
                      <a:pt x="223" y="59"/>
                    </a:cubicBezTo>
                    <a:cubicBezTo>
                      <a:pt x="222" y="59"/>
                      <a:pt x="221" y="59"/>
                      <a:pt x="220" y="60"/>
                    </a:cubicBezTo>
                    <a:cubicBezTo>
                      <a:pt x="221" y="60"/>
                      <a:pt x="222" y="60"/>
                      <a:pt x="222" y="60"/>
                    </a:cubicBezTo>
                    <a:cubicBezTo>
                      <a:pt x="223" y="60"/>
                      <a:pt x="223" y="60"/>
                      <a:pt x="223" y="60"/>
                    </a:cubicBezTo>
                    <a:cubicBezTo>
                      <a:pt x="223" y="61"/>
                      <a:pt x="223" y="60"/>
                      <a:pt x="223" y="60"/>
                    </a:cubicBezTo>
                    <a:cubicBezTo>
                      <a:pt x="222" y="60"/>
                      <a:pt x="222" y="60"/>
                      <a:pt x="221" y="60"/>
                    </a:cubicBezTo>
                    <a:cubicBezTo>
                      <a:pt x="221" y="60"/>
                      <a:pt x="220" y="61"/>
                      <a:pt x="220" y="60"/>
                    </a:cubicBezTo>
                    <a:cubicBezTo>
                      <a:pt x="220" y="60"/>
                      <a:pt x="220" y="61"/>
                      <a:pt x="219" y="61"/>
                    </a:cubicBezTo>
                    <a:cubicBezTo>
                      <a:pt x="220" y="61"/>
                      <a:pt x="221" y="61"/>
                      <a:pt x="221" y="61"/>
                    </a:cubicBezTo>
                    <a:cubicBezTo>
                      <a:pt x="222" y="61"/>
                      <a:pt x="222" y="61"/>
                      <a:pt x="223" y="61"/>
                    </a:cubicBezTo>
                    <a:cubicBezTo>
                      <a:pt x="223" y="61"/>
                      <a:pt x="223" y="62"/>
                      <a:pt x="224" y="62"/>
                    </a:cubicBezTo>
                    <a:cubicBezTo>
                      <a:pt x="224" y="62"/>
                      <a:pt x="225" y="62"/>
                      <a:pt x="225" y="62"/>
                    </a:cubicBezTo>
                    <a:cubicBezTo>
                      <a:pt x="223" y="63"/>
                      <a:pt x="221" y="61"/>
                      <a:pt x="219" y="62"/>
                    </a:cubicBezTo>
                    <a:cubicBezTo>
                      <a:pt x="219" y="62"/>
                      <a:pt x="217" y="63"/>
                      <a:pt x="217" y="63"/>
                    </a:cubicBezTo>
                    <a:cubicBezTo>
                      <a:pt x="218" y="63"/>
                      <a:pt x="218" y="63"/>
                      <a:pt x="219" y="63"/>
                    </a:cubicBezTo>
                    <a:cubicBezTo>
                      <a:pt x="217" y="63"/>
                      <a:pt x="216" y="64"/>
                      <a:pt x="215" y="64"/>
                    </a:cubicBezTo>
                    <a:cubicBezTo>
                      <a:pt x="214" y="65"/>
                      <a:pt x="213" y="65"/>
                      <a:pt x="212" y="65"/>
                    </a:cubicBezTo>
                    <a:cubicBezTo>
                      <a:pt x="212" y="65"/>
                      <a:pt x="212" y="65"/>
                      <a:pt x="212" y="65"/>
                    </a:cubicBezTo>
                    <a:cubicBezTo>
                      <a:pt x="211" y="65"/>
                      <a:pt x="212" y="65"/>
                      <a:pt x="212" y="65"/>
                    </a:cubicBezTo>
                    <a:cubicBezTo>
                      <a:pt x="213" y="66"/>
                      <a:pt x="213" y="66"/>
                      <a:pt x="214" y="66"/>
                    </a:cubicBezTo>
                    <a:cubicBezTo>
                      <a:pt x="215" y="66"/>
                      <a:pt x="216" y="66"/>
                      <a:pt x="217" y="66"/>
                    </a:cubicBezTo>
                    <a:cubicBezTo>
                      <a:pt x="217" y="66"/>
                      <a:pt x="218" y="66"/>
                      <a:pt x="218" y="66"/>
                    </a:cubicBezTo>
                    <a:cubicBezTo>
                      <a:pt x="218" y="65"/>
                      <a:pt x="220" y="65"/>
                      <a:pt x="220" y="65"/>
                    </a:cubicBezTo>
                    <a:cubicBezTo>
                      <a:pt x="220" y="65"/>
                      <a:pt x="220" y="66"/>
                      <a:pt x="220" y="66"/>
                    </a:cubicBezTo>
                    <a:cubicBezTo>
                      <a:pt x="220" y="66"/>
                      <a:pt x="221" y="65"/>
                      <a:pt x="221" y="65"/>
                    </a:cubicBezTo>
                    <a:cubicBezTo>
                      <a:pt x="222" y="65"/>
                      <a:pt x="223" y="65"/>
                      <a:pt x="223" y="65"/>
                    </a:cubicBezTo>
                    <a:cubicBezTo>
                      <a:pt x="222" y="66"/>
                      <a:pt x="221" y="66"/>
                      <a:pt x="220" y="66"/>
                    </a:cubicBezTo>
                    <a:cubicBezTo>
                      <a:pt x="219" y="66"/>
                      <a:pt x="218" y="67"/>
                      <a:pt x="217" y="67"/>
                    </a:cubicBezTo>
                    <a:cubicBezTo>
                      <a:pt x="217" y="68"/>
                      <a:pt x="217" y="68"/>
                      <a:pt x="218" y="68"/>
                    </a:cubicBezTo>
                    <a:cubicBezTo>
                      <a:pt x="218" y="68"/>
                      <a:pt x="216" y="68"/>
                      <a:pt x="216" y="68"/>
                    </a:cubicBezTo>
                    <a:cubicBezTo>
                      <a:pt x="216" y="69"/>
                      <a:pt x="217" y="69"/>
                      <a:pt x="217" y="69"/>
                    </a:cubicBezTo>
                    <a:cubicBezTo>
                      <a:pt x="218" y="69"/>
                      <a:pt x="219" y="68"/>
                      <a:pt x="219" y="68"/>
                    </a:cubicBezTo>
                    <a:cubicBezTo>
                      <a:pt x="221" y="68"/>
                      <a:pt x="223" y="68"/>
                      <a:pt x="225" y="69"/>
                    </a:cubicBezTo>
                    <a:cubicBezTo>
                      <a:pt x="226" y="69"/>
                      <a:pt x="227" y="69"/>
                      <a:pt x="227" y="69"/>
                    </a:cubicBezTo>
                    <a:cubicBezTo>
                      <a:pt x="228" y="69"/>
                      <a:pt x="228" y="69"/>
                      <a:pt x="229" y="69"/>
                    </a:cubicBezTo>
                    <a:cubicBezTo>
                      <a:pt x="229" y="69"/>
                      <a:pt x="229" y="69"/>
                      <a:pt x="229" y="68"/>
                    </a:cubicBezTo>
                    <a:cubicBezTo>
                      <a:pt x="229" y="68"/>
                      <a:pt x="228" y="68"/>
                      <a:pt x="228" y="68"/>
                    </a:cubicBezTo>
                    <a:cubicBezTo>
                      <a:pt x="229" y="68"/>
                      <a:pt x="229" y="69"/>
                      <a:pt x="231" y="69"/>
                    </a:cubicBezTo>
                    <a:cubicBezTo>
                      <a:pt x="231" y="69"/>
                      <a:pt x="232" y="69"/>
                      <a:pt x="233" y="69"/>
                    </a:cubicBezTo>
                    <a:cubicBezTo>
                      <a:pt x="233" y="69"/>
                      <a:pt x="234" y="70"/>
                      <a:pt x="235" y="69"/>
                    </a:cubicBezTo>
                    <a:cubicBezTo>
                      <a:pt x="234" y="69"/>
                      <a:pt x="234" y="69"/>
                      <a:pt x="234" y="69"/>
                    </a:cubicBezTo>
                    <a:cubicBezTo>
                      <a:pt x="235" y="69"/>
                      <a:pt x="234" y="69"/>
                      <a:pt x="234" y="69"/>
                    </a:cubicBezTo>
                    <a:cubicBezTo>
                      <a:pt x="234" y="69"/>
                      <a:pt x="235" y="69"/>
                      <a:pt x="236" y="69"/>
                    </a:cubicBezTo>
                    <a:cubicBezTo>
                      <a:pt x="236" y="69"/>
                      <a:pt x="237" y="68"/>
                      <a:pt x="237" y="68"/>
                    </a:cubicBezTo>
                    <a:cubicBezTo>
                      <a:pt x="237" y="67"/>
                      <a:pt x="234" y="67"/>
                      <a:pt x="233" y="66"/>
                    </a:cubicBezTo>
                    <a:cubicBezTo>
                      <a:pt x="233" y="66"/>
                      <a:pt x="234" y="66"/>
                      <a:pt x="234" y="66"/>
                    </a:cubicBezTo>
                    <a:cubicBezTo>
                      <a:pt x="234" y="66"/>
                      <a:pt x="233" y="66"/>
                      <a:pt x="233" y="66"/>
                    </a:cubicBezTo>
                    <a:cubicBezTo>
                      <a:pt x="233" y="66"/>
                      <a:pt x="235" y="66"/>
                      <a:pt x="235" y="66"/>
                    </a:cubicBezTo>
                    <a:cubicBezTo>
                      <a:pt x="236" y="67"/>
                      <a:pt x="236" y="67"/>
                      <a:pt x="237" y="67"/>
                    </a:cubicBezTo>
                    <a:cubicBezTo>
                      <a:pt x="237" y="66"/>
                      <a:pt x="238" y="67"/>
                      <a:pt x="239" y="66"/>
                    </a:cubicBezTo>
                    <a:cubicBezTo>
                      <a:pt x="239" y="65"/>
                      <a:pt x="236" y="64"/>
                      <a:pt x="236" y="64"/>
                    </a:cubicBezTo>
                    <a:cubicBezTo>
                      <a:pt x="234" y="64"/>
                      <a:pt x="232" y="65"/>
                      <a:pt x="231" y="64"/>
                    </a:cubicBezTo>
                    <a:cubicBezTo>
                      <a:pt x="232" y="64"/>
                      <a:pt x="233" y="64"/>
                      <a:pt x="234" y="64"/>
                    </a:cubicBezTo>
                    <a:cubicBezTo>
                      <a:pt x="235" y="64"/>
                      <a:pt x="236" y="64"/>
                      <a:pt x="237" y="65"/>
                    </a:cubicBezTo>
                    <a:cubicBezTo>
                      <a:pt x="238" y="65"/>
                      <a:pt x="239" y="66"/>
                      <a:pt x="240" y="65"/>
                    </a:cubicBezTo>
                    <a:cubicBezTo>
                      <a:pt x="241" y="64"/>
                      <a:pt x="239" y="64"/>
                      <a:pt x="239" y="64"/>
                    </a:cubicBezTo>
                    <a:cubicBezTo>
                      <a:pt x="239" y="64"/>
                      <a:pt x="239" y="64"/>
                      <a:pt x="239" y="64"/>
                    </a:cubicBezTo>
                    <a:cubicBezTo>
                      <a:pt x="239" y="63"/>
                      <a:pt x="238" y="63"/>
                      <a:pt x="237" y="63"/>
                    </a:cubicBezTo>
                    <a:cubicBezTo>
                      <a:pt x="236" y="62"/>
                      <a:pt x="235" y="62"/>
                      <a:pt x="235" y="62"/>
                    </a:cubicBezTo>
                    <a:cubicBezTo>
                      <a:pt x="235" y="62"/>
                      <a:pt x="236" y="62"/>
                      <a:pt x="236" y="62"/>
                    </a:cubicBezTo>
                    <a:cubicBezTo>
                      <a:pt x="236" y="62"/>
                      <a:pt x="235" y="61"/>
                      <a:pt x="235" y="61"/>
                    </a:cubicBezTo>
                    <a:cubicBezTo>
                      <a:pt x="236" y="61"/>
                      <a:pt x="236" y="62"/>
                      <a:pt x="237" y="62"/>
                    </a:cubicBezTo>
                    <a:cubicBezTo>
                      <a:pt x="238" y="62"/>
                      <a:pt x="238" y="63"/>
                      <a:pt x="239" y="63"/>
                    </a:cubicBezTo>
                    <a:cubicBezTo>
                      <a:pt x="239" y="63"/>
                      <a:pt x="240" y="63"/>
                      <a:pt x="241" y="63"/>
                    </a:cubicBezTo>
                    <a:cubicBezTo>
                      <a:pt x="241" y="63"/>
                      <a:pt x="240" y="62"/>
                      <a:pt x="240" y="62"/>
                    </a:cubicBezTo>
                    <a:cubicBezTo>
                      <a:pt x="240" y="62"/>
                      <a:pt x="240" y="62"/>
                      <a:pt x="240" y="62"/>
                    </a:cubicBezTo>
                    <a:cubicBezTo>
                      <a:pt x="241" y="62"/>
                      <a:pt x="241" y="62"/>
                      <a:pt x="241" y="62"/>
                    </a:cubicBezTo>
                    <a:cubicBezTo>
                      <a:pt x="241" y="62"/>
                      <a:pt x="242" y="62"/>
                      <a:pt x="242" y="62"/>
                    </a:cubicBezTo>
                    <a:cubicBezTo>
                      <a:pt x="242" y="62"/>
                      <a:pt x="241" y="62"/>
                      <a:pt x="241" y="61"/>
                    </a:cubicBezTo>
                    <a:cubicBezTo>
                      <a:pt x="240" y="61"/>
                      <a:pt x="243" y="61"/>
                      <a:pt x="243" y="61"/>
                    </a:cubicBezTo>
                    <a:cubicBezTo>
                      <a:pt x="242" y="61"/>
                      <a:pt x="242" y="61"/>
                      <a:pt x="242" y="61"/>
                    </a:cubicBezTo>
                    <a:cubicBezTo>
                      <a:pt x="242" y="61"/>
                      <a:pt x="243" y="61"/>
                      <a:pt x="243" y="61"/>
                    </a:cubicBezTo>
                    <a:cubicBezTo>
                      <a:pt x="243" y="61"/>
                      <a:pt x="243" y="61"/>
                      <a:pt x="242" y="61"/>
                    </a:cubicBezTo>
                    <a:cubicBezTo>
                      <a:pt x="243" y="61"/>
                      <a:pt x="243" y="61"/>
                      <a:pt x="243" y="61"/>
                    </a:cubicBezTo>
                    <a:cubicBezTo>
                      <a:pt x="243" y="61"/>
                      <a:pt x="243" y="60"/>
                      <a:pt x="243" y="60"/>
                    </a:cubicBezTo>
                    <a:cubicBezTo>
                      <a:pt x="242" y="60"/>
                      <a:pt x="242" y="60"/>
                      <a:pt x="242" y="60"/>
                    </a:cubicBezTo>
                    <a:cubicBezTo>
                      <a:pt x="242" y="59"/>
                      <a:pt x="242" y="59"/>
                      <a:pt x="242" y="59"/>
                    </a:cubicBezTo>
                    <a:cubicBezTo>
                      <a:pt x="241" y="59"/>
                      <a:pt x="241" y="59"/>
                      <a:pt x="241" y="59"/>
                    </a:cubicBezTo>
                    <a:cubicBezTo>
                      <a:pt x="240" y="59"/>
                      <a:pt x="239" y="59"/>
                      <a:pt x="238" y="58"/>
                    </a:cubicBezTo>
                    <a:cubicBezTo>
                      <a:pt x="239" y="58"/>
                      <a:pt x="241" y="58"/>
                      <a:pt x="241" y="58"/>
                    </a:cubicBezTo>
                    <a:cubicBezTo>
                      <a:pt x="243" y="59"/>
                      <a:pt x="244" y="59"/>
                      <a:pt x="245" y="59"/>
                    </a:cubicBezTo>
                    <a:cubicBezTo>
                      <a:pt x="245" y="59"/>
                      <a:pt x="245" y="59"/>
                      <a:pt x="245" y="58"/>
                    </a:cubicBezTo>
                    <a:cubicBezTo>
                      <a:pt x="245" y="58"/>
                      <a:pt x="245" y="58"/>
                      <a:pt x="245" y="58"/>
                    </a:cubicBezTo>
                    <a:cubicBezTo>
                      <a:pt x="245" y="57"/>
                      <a:pt x="244" y="57"/>
                      <a:pt x="244" y="57"/>
                    </a:cubicBezTo>
                    <a:cubicBezTo>
                      <a:pt x="244" y="57"/>
                      <a:pt x="245" y="57"/>
                      <a:pt x="245" y="57"/>
                    </a:cubicBezTo>
                    <a:cubicBezTo>
                      <a:pt x="245" y="57"/>
                      <a:pt x="244" y="57"/>
                      <a:pt x="244" y="57"/>
                    </a:cubicBezTo>
                    <a:cubicBezTo>
                      <a:pt x="245" y="56"/>
                      <a:pt x="247" y="58"/>
                      <a:pt x="249" y="58"/>
                    </a:cubicBezTo>
                    <a:cubicBezTo>
                      <a:pt x="249" y="58"/>
                      <a:pt x="249" y="57"/>
                      <a:pt x="248" y="57"/>
                    </a:cubicBezTo>
                    <a:cubicBezTo>
                      <a:pt x="248" y="56"/>
                      <a:pt x="247" y="56"/>
                      <a:pt x="246" y="56"/>
                    </a:cubicBezTo>
                    <a:cubicBezTo>
                      <a:pt x="248" y="56"/>
                      <a:pt x="249" y="57"/>
                      <a:pt x="250" y="57"/>
                    </a:cubicBezTo>
                    <a:cubicBezTo>
                      <a:pt x="251" y="57"/>
                      <a:pt x="252" y="56"/>
                      <a:pt x="251" y="56"/>
                    </a:cubicBezTo>
                    <a:cubicBezTo>
                      <a:pt x="251" y="56"/>
                      <a:pt x="251" y="56"/>
                      <a:pt x="250" y="56"/>
                    </a:cubicBezTo>
                    <a:cubicBezTo>
                      <a:pt x="251" y="55"/>
                      <a:pt x="252" y="56"/>
                      <a:pt x="253" y="55"/>
                    </a:cubicBezTo>
                    <a:cubicBezTo>
                      <a:pt x="253" y="55"/>
                      <a:pt x="253" y="55"/>
                      <a:pt x="253" y="55"/>
                    </a:cubicBezTo>
                    <a:cubicBezTo>
                      <a:pt x="251" y="54"/>
                      <a:pt x="249" y="55"/>
                      <a:pt x="248" y="54"/>
                    </a:cubicBezTo>
                    <a:cubicBezTo>
                      <a:pt x="248" y="54"/>
                      <a:pt x="249" y="55"/>
                      <a:pt x="249" y="54"/>
                    </a:cubicBezTo>
                    <a:cubicBezTo>
                      <a:pt x="250" y="54"/>
                      <a:pt x="250" y="54"/>
                      <a:pt x="250" y="54"/>
                    </a:cubicBezTo>
                    <a:cubicBezTo>
                      <a:pt x="251" y="54"/>
                      <a:pt x="251" y="54"/>
                      <a:pt x="251" y="54"/>
                    </a:cubicBezTo>
                    <a:cubicBezTo>
                      <a:pt x="251" y="53"/>
                      <a:pt x="251" y="53"/>
                      <a:pt x="251" y="53"/>
                    </a:cubicBezTo>
                    <a:cubicBezTo>
                      <a:pt x="252" y="53"/>
                      <a:pt x="251" y="54"/>
                      <a:pt x="252" y="54"/>
                    </a:cubicBezTo>
                    <a:cubicBezTo>
                      <a:pt x="252" y="54"/>
                      <a:pt x="254" y="54"/>
                      <a:pt x="253" y="53"/>
                    </a:cubicBezTo>
                    <a:cubicBezTo>
                      <a:pt x="253" y="53"/>
                      <a:pt x="256" y="52"/>
                      <a:pt x="255" y="52"/>
                    </a:cubicBezTo>
                    <a:cubicBezTo>
                      <a:pt x="256" y="51"/>
                      <a:pt x="256" y="52"/>
                      <a:pt x="256" y="52"/>
                    </a:cubicBezTo>
                    <a:cubicBezTo>
                      <a:pt x="257" y="53"/>
                      <a:pt x="258" y="52"/>
                      <a:pt x="258" y="51"/>
                    </a:cubicBezTo>
                    <a:cubicBezTo>
                      <a:pt x="258" y="51"/>
                      <a:pt x="258" y="51"/>
                      <a:pt x="258" y="51"/>
                    </a:cubicBezTo>
                    <a:cubicBezTo>
                      <a:pt x="258" y="51"/>
                      <a:pt x="258" y="51"/>
                      <a:pt x="259" y="51"/>
                    </a:cubicBezTo>
                    <a:cubicBezTo>
                      <a:pt x="259" y="51"/>
                      <a:pt x="260" y="50"/>
                      <a:pt x="260" y="51"/>
                    </a:cubicBezTo>
                    <a:cubicBezTo>
                      <a:pt x="261" y="51"/>
                      <a:pt x="262" y="50"/>
                      <a:pt x="262" y="50"/>
                    </a:cubicBezTo>
                    <a:cubicBezTo>
                      <a:pt x="263" y="50"/>
                      <a:pt x="263" y="50"/>
                      <a:pt x="264" y="50"/>
                    </a:cubicBezTo>
                    <a:cubicBezTo>
                      <a:pt x="264" y="50"/>
                      <a:pt x="265" y="49"/>
                      <a:pt x="265" y="49"/>
                    </a:cubicBezTo>
                    <a:cubicBezTo>
                      <a:pt x="266" y="49"/>
                      <a:pt x="267" y="49"/>
                      <a:pt x="267" y="49"/>
                    </a:cubicBezTo>
                    <a:cubicBezTo>
                      <a:pt x="268" y="49"/>
                      <a:pt x="269" y="48"/>
                      <a:pt x="268" y="48"/>
                    </a:cubicBezTo>
                    <a:cubicBezTo>
                      <a:pt x="268" y="48"/>
                      <a:pt x="269" y="48"/>
                      <a:pt x="269" y="49"/>
                    </a:cubicBezTo>
                    <a:cubicBezTo>
                      <a:pt x="269" y="49"/>
                      <a:pt x="270" y="49"/>
                      <a:pt x="270" y="49"/>
                    </a:cubicBezTo>
                    <a:cubicBezTo>
                      <a:pt x="271" y="48"/>
                      <a:pt x="273" y="48"/>
                      <a:pt x="274" y="48"/>
                    </a:cubicBezTo>
                    <a:cubicBezTo>
                      <a:pt x="275" y="48"/>
                      <a:pt x="276" y="48"/>
                      <a:pt x="278" y="47"/>
                    </a:cubicBezTo>
                    <a:cubicBezTo>
                      <a:pt x="279" y="47"/>
                      <a:pt x="280" y="47"/>
                      <a:pt x="281" y="46"/>
                    </a:cubicBezTo>
                    <a:cubicBezTo>
                      <a:pt x="282" y="46"/>
                      <a:pt x="283" y="46"/>
                      <a:pt x="284" y="46"/>
                    </a:cubicBezTo>
                    <a:cubicBezTo>
                      <a:pt x="285" y="46"/>
                      <a:pt x="287" y="45"/>
                      <a:pt x="288" y="45"/>
                    </a:cubicBezTo>
                    <a:cubicBezTo>
                      <a:pt x="290" y="45"/>
                      <a:pt x="291" y="44"/>
                      <a:pt x="292" y="44"/>
                    </a:cubicBezTo>
                    <a:cubicBezTo>
                      <a:pt x="293" y="44"/>
                      <a:pt x="294" y="44"/>
                      <a:pt x="295" y="43"/>
                    </a:cubicBezTo>
                    <a:cubicBezTo>
                      <a:pt x="295" y="43"/>
                      <a:pt x="294" y="43"/>
                      <a:pt x="294" y="43"/>
                    </a:cubicBezTo>
                    <a:cubicBezTo>
                      <a:pt x="295" y="43"/>
                      <a:pt x="295" y="43"/>
                      <a:pt x="295" y="43"/>
                    </a:cubicBezTo>
                    <a:cubicBezTo>
                      <a:pt x="295" y="42"/>
                      <a:pt x="295" y="42"/>
                      <a:pt x="296" y="42"/>
                    </a:cubicBezTo>
                    <a:cubicBezTo>
                      <a:pt x="296" y="42"/>
                      <a:pt x="296" y="42"/>
                      <a:pt x="297" y="41"/>
                    </a:cubicBezTo>
                    <a:cubicBezTo>
                      <a:pt x="297" y="41"/>
                      <a:pt x="297" y="41"/>
                      <a:pt x="298" y="41"/>
                    </a:cubicBezTo>
                    <a:cubicBezTo>
                      <a:pt x="297" y="41"/>
                      <a:pt x="297" y="41"/>
                      <a:pt x="297" y="41"/>
                    </a:cubicBezTo>
                    <a:cubicBezTo>
                      <a:pt x="297" y="40"/>
                      <a:pt x="297" y="40"/>
                      <a:pt x="297" y="40"/>
                    </a:cubicBezTo>
                    <a:cubicBezTo>
                      <a:pt x="297" y="40"/>
                      <a:pt x="295" y="39"/>
                      <a:pt x="295" y="39"/>
                    </a:cubicBezTo>
                    <a:cubicBezTo>
                      <a:pt x="295" y="38"/>
                      <a:pt x="293" y="38"/>
                      <a:pt x="292" y="38"/>
                    </a:cubicBezTo>
                    <a:cubicBezTo>
                      <a:pt x="292" y="38"/>
                      <a:pt x="291" y="38"/>
                      <a:pt x="290" y="37"/>
                    </a:cubicBezTo>
                    <a:cubicBezTo>
                      <a:pt x="288" y="37"/>
                      <a:pt x="286" y="37"/>
                      <a:pt x="284" y="38"/>
                    </a:cubicBezTo>
                    <a:cubicBezTo>
                      <a:pt x="284" y="38"/>
                      <a:pt x="283" y="38"/>
                      <a:pt x="283" y="38"/>
                    </a:cubicBezTo>
                    <a:cubicBezTo>
                      <a:pt x="283" y="38"/>
                      <a:pt x="282" y="38"/>
                      <a:pt x="282" y="38"/>
                    </a:cubicBezTo>
                    <a:cubicBezTo>
                      <a:pt x="281" y="38"/>
                      <a:pt x="281" y="38"/>
                      <a:pt x="280" y="39"/>
                    </a:cubicBezTo>
                    <a:cubicBezTo>
                      <a:pt x="280" y="39"/>
                      <a:pt x="280" y="39"/>
                      <a:pt x="280" y="39"/>
                    </a:cubicBezTo>
                    <a:cubicBezTo>
                      <a:pt x="279" y="39"/>
                      <a:pt x="277" y="40"/>
                      <a:pt x="277" y="40"/>
                    </a:cubicBezTo>
                    <a:cubicBezTo>
                      <a:pt x="277" y="40"/>
                      <a:pt x="279" y="41"/>
                      <a:pt x="279" y="41"/>
                    </a:cubicBezTo>
                    <a:cubicBezTo>
                      <a:pt x="278" y="42"/>
                      <a:pt x="277" y="41"/>
                      <a:pt x="276" y="41"/>
                    </a:cubicBezTo>
                    <a:cubicBezTo>
                      <a:pt x="276" y="41"/>
                      <a:pt x="275" y="41"/>
                      <a:pt x="274" y="42"/>
                    </a:cubicBezTo>
                    <a:cubicBezTo>
                      <a:pt x="274" y="42"/>
                      <a:pt x="273" y="42"/>
                      <a:pt x="272" y="42"/>
                    </a:cubicBezTo>
                    <a:cubicBezTo>
                      <a:pt x="272" y="42"/>
                      <a:pt x="271" y="42"/>
                      <a:pt x="271" y="43"/>
                    </a:cubicBezTo>
                    <a:cubicBezTo>
                      <a:pt x="271" y="43"/>
                      <a:pt x="271" y="42"/>
                      <a:pt x="270" y="42"/>
                    </a:cubicBezTo>
                    <a:cubicBezTo>
                      <a:pt x="270" y="43"/>
                      <a:pt x="270" y="43"/>
                      <a:pt x="270" y="43"/>
                    </a:cubicBezTo>
                    <a:cubicBezTo>
                      <a:pt x="270" y="43"/>
                      <a:pt x="269" y="43"/>
                      <a:pt x="268" y="43"/>
                    </a:cubicBezTo>
                    <a:cubicBezTo>
                      <a:pt x="267" y="43"/>
                      <a:pt x="267" y="43"/>
                      <a:pt x="266" y="43"/>
                    </a:cubicBezTo>
                    <a:cubicBezTo>
                      <a:pt x="265" y="43"/>
                      <a:pt x="265" y="43"/>
                      <a:pt x="264" y="43"/>
                    </a:cubicBezTo>
                    <a:cubicBezTo>
                      <a:pt x="263" y="44"/>
                      <a:pt x="262" y="44"/>
                      <a:pt x="261" y="44"/>
                    </a:cubicBezTo>
                    <a:cubicBezTo>
                      <a:pt x="260" y="43"/>
                      <a:pt x="259" y="44"/>
                      <a:pt x="259" y="44"/>
                    </a:cubicBezTo>
                    <a:cubicBezTo>
                      <a:pt x="258" y="44"/>
                      <a:pt x="258" y="44"/>
                      <a:pt x="258" y="44"/>
                    </a:cubicBezTo>
                    <a:cubicBezTo>
                      <a:pt x="257" y="43"/>
                      <a:pt x="256" y="44"/>
                      <a:pt x="256" y="44"/>
                    </a:cubicBezTo>
                    <a:cubicBezTo>
                      <a:pt x="255" y="44"/>
                      <a:pt x="254" y="43"/>
                      <a:pt x="253" y="43"/>
                    </a:cubicBezTo>
                    <a:cubicBezTo>
                      <a:pt x="252" y="43"/>
                      <a:pt x="250" y="43"/>
                      <a:pt x="249" y="43"/>
                    </a:cubicBezTo>
                    <a:cubicBezTo>
                      <a:pt x="249" y="44"/>
                      <a:pt x="248" y="44"/>
                      <a:pt x="249" y="44"/>
                    </a:cubicBezTo>
                    <a:close/>
                    <a:moveTo>
                      <a:pt x="793" y="64"/>
                    </a:moveTo>
                    <a:cubicBezTo>
                      <a:pt x="792" y="64"/>
                      <a:pt x="791" y="65"/>
                      <a:pt x="792" y="66"/>
                    </a:cubicBezTo>
                    <a:cubicBezTo>
                      <a:pt x="793" y="67"/>
                      <a:pt x="792" y="68"/>
                      <a:pt x="791" y="68"/>
                    </a:cubicBezTo>
                    <a:cubicBezTo>
                      <a:pt x="790" y="68"/>
                      <a:pt x="789" y="68"/>
                      <a:pt x="789" y="68"/>
                    </a:cubicBezTo>
                    <a:cubicBezTo>
                      <a:pt x="788" y="68"/>
                      <a:pt x="788" y="68"/>
                      <a:pt x="788" y="68"/>
                    </a:cubicBezTo>
                    <a:cubicBezTo>
                      <a:pt x="789" y="69"/>
                      <a:pt x="790" y="69"/>
                      <a:pt x="791" y="68"/>
                    </a:cubicBezTo>
                    <a:cubicBezTo>
                      <a:pt x="793" y="68"/>
                      <a:pt x="794" y="68"/>
                      <a:pt x="795" y="68"/>
                    </a:cubicBezTo>
                    <a:cubicBezTo>
                      <a:pt x="797" y="68"/>
                      <a:pt x="798" y="68"/>
                      <a:pt x="800" y="69"/>
                    </a:cubicBezTo>
                    <a:cubicBezTo>
                      <a:pt x="801" y="69"/>
                      <a:pt x="803" y="69"/>
                      <a:pt x="804" y="69"/>
                    </a:cubicBezTo>
                    <a:cubicBezTo>
                      <a:pt x="807" y="69"/>
                      <a:pt x="811" y="70"/>
                      <a:pt x="814" y="70"/>
                    </a:cubicBezTo>
                    <a:cubicBezTo>
                      <a:pt x="815" y="70"/>
                      <a:pt x="815" y="70"/>
                      <a:pt x="816" y="70"/>
                    </a:cubicBezTo>
                    <a:cubicBezTo>
                      <a:pt x="815" y="69"/>
                      <a:pt x="815" y="69"/>
                      <a:pt x="814" y="69"/>
                    </a:cubicBezTo>
                    <a:cubicBezTo>
                      <a:pt x="813" y="68"/>
                      <a:pt x="813" y="68"/>
                      <a:pt x="813" y="67"/>
                    </a:cubicBezTo>
                    <a:cubicBezTo>
                      <a:pt x="811" y="67"/>
                      <a:pt x="809" y="66"/>
                      <a:pt x="807" y="66"/>
                    </a:cubicBezTo>
                    <a:cubicBezTo>
                      <a:pt x="805" y="65"/>
                      <a:pt x="803" y="65"/>
                      <a:pt x="802" y="64"/>
                    </a:cubicBezTo>
                    <a:cubicBezTo>
                      <a:pt x="800" y="64"/>
                      <a:pt x="799" y="64"/>
                      <a:pt x="797" y="64"/>
                    </a:cubicBezTo>
                    <a:cubicBezTo>
                      <a:pt x="796" y="64"/>
                      <a:pt x="794" y="64"/>
                      <a:pt x="793" y="64"/>
                    </a:cubicBezTo>
                    <a:close/>
                    <a:moveTo>
                      <a:pt x="154" y="10"/>
                    </a:moveTo>
                    <a:cubicBezTo>
                      <a:pt x="154" y="10"/>
                      <a:pt x="154" y="10"/>
                      <a:pt x="153" y="10"/>
                    </a:cubicBezTo>
                    <a:cubicBezTo>
                      <a:pt x="152" y="10"/>
                      <a:pt x="152" y="10"/>
                      <a:pt x="151" y="10"/>
                    </a:cubicBezTo>
                    <a:cubicBezTo>
                      <a:pt x="150" y="9"/>
                      <a:pt x="149" y="10"/>
                      <a:pt x="148" y="10"/>
                    </a:cubicBezTo>
                    <a:cubicBezTo>
                      <a:pt x="147" y="10"/>
                      <a:pt x="146" y="10"/>
                      <a:pt x="145" y="10"/>
                    </a:cubicBezTo>
                    <a:cubicBezTo>
                      <a:pt x="146" y="11"/>
                      <a:pt x="147" y="10"/>
                      <a:pt x="148" y="10"/>
                    </a:cubicBezTo>
                    <a:cubicBezTo>
                      <a:pt x="149" y="10"/>
                      <a:pt x="150" y="10"/>
                      <a:pt x="150" y="11"/>
                    </a:cubicBezTo>
                    <a:cubicBezTo>
                      <a:pt x="149" y="11"/>
                      <a:pt x="148" y="10"/>
                      <a:pt x="147" y="11"/>
                    </a:cubicBezTo>
                    <a:cubicBezTo>
                      <a:pt x="148" y="11"/>
                      <a:pt x="149" y="11"/>
                      <a:pt x="150" y="11"/>
                    </a:cubicBezTo>
                    <a:cubicBezTo>
                      <a:pt x="150" y="11"/>
                      <a:pt x="150" y="11"/>
                      <a:pt x="149" y="11"/>
                    </a:cubicBezTo>
                    <a:cubicBezTo>
                      <a:pt x="150" y="12"/>
                      <a:pt x="148" y="11"/>
                      <a:pt x="148" y="11"/>
                    </a:cubicBezTo>
                    <a:cubicBezTo>
                      <a:pt x="148" y="11"/>
                      <a:pt x="147" y="11"/>
                      <a:pt x="147" y="11"/>
                    </a:cubicBezTo>
                    <a:cubicBezTo>
                      <a:pt x="146" y="11"/>
                      <a:pt x="145" y="12"/>
                      <a:pt x="145" y="11"/>
                    </a:cubicBezTo>
                    <a:cubicBezTo>
                      <a:pt x="144" y="11"/>
                      <a:pt x="143" y="11"/>
                      <a:pt x="142" y="11"/>
                    </a:cubicBezTo>
                    <a:cubicBezTo>
                      <a:pt x="142" y="11"/>
                      <a:pt x="141" y="11"/>
                      <a:pt x="141" y="12"/>
                    </a:cubicBezTo>
                    <a:cubicBezTo>
                      <a:pt x="141" y="11"/>
                      <a:pt x="144" y="12"/>
                      <a:pt x="144" y="12"/>
                    </a:cubicBezTo>
                    <a:cubicBezTo>
                      <a:pt x="145" y="13"/>
                      <a:pt x="146" y="12"/>
                      <a:pt x="146" y="12"/>
                    </a:cubicBezTo>
                    <a:cubicBezTo>
                      <a:pt x="147" y="12"/>
                      <a:pt x="149" y="12"/>
                      <a:pt x="150" y="12"/>
                    </a:cubicBezTo>
                    <a:cubicBezTo>
                      <a:pt x="149" y="12"/>
                      <a:pt x="149" y="12"/>
                      <a:pt x="149" y="12"/>
                    </a:cubicBezTo>
                    <a:cubicBezTo>
                      <a:pt x="149" y="12"/>
                      <a:pt x="150" y="12"/>
                      <a:pt x="150" y="12"/>
                    </a:cubicBezTo>
                    <a:cubicBezTo>
                      <a:pt x="150" y="12"/>
                      <a:pt x="148" y="12"/>
                      <a:pt x="148" y="13"/>
                    </a:cubicBezTo>
                    <a:cubicBezTo>
                      <a:pt x="148" y="13"/>
                      <a:pt x="148" y="13"/>
                      <a:pt x="148" y="13"/>
                    </a:cubicBezTo>
                    <a:cubicBezTo>
                      <a:pt x="149" y="13"/>
                      <a:pt x="150" y="13"/>
                      <a:pt x="151" y="13"/>
                    </a:cubicBezTo>
                    <a:cubicBezTo>
                      <a:pt x="151" y="13"/>
                      <a:pt x="152" y="13"/>
                      <a:pt x="152" y="13"/>
                    </a:cubicBezTo>
                    <a:cubicBezTo>
                      <a:pt x="153" y="13"/>
                      <a:pt x="154" y="13"/>
                      <a:pt x="153" y="12"/>
                    </a:cubicBezTo>
                    <a:cubicBezTo>
                      <a:pt x="154" y="12"/>
                      <a:pt x="154" y="13"/>
                      <a:pt x="155" y="13"/>
                    </a:cubicBezTo>
                    <a:cubicBezTo>
                      <a:pt x="156" y="13"/>
                      <a:pt x="156" y="13"/>
                      <a:pt x="157" y="12"/>
                    </a:cubicBezTo>
                    <a:cubicBezTo>
                      <a:pt x="156" y="12"/>
                      <a:pt x="156" y="12"/>
                      <a:pt x="156" y="12"/>
                    </a:cubicBezTo>
                    <a:cubicBezTo>
                      <a:pt x="156" y="12"/>
                      <a:pt x="154" y="12"/>
                      <a:pt x="153" y="11"/>
                    </a:cubicBezTo>
                    <a:cubicBezTo>
                      <a:pt x="153" y="11"/>
                      <a:pt x="154" y="11"/>
                      <a:pt x="154" y="11"/>
                    </a:cubicBezTo>
                    <a:cubicBezTo>
                      <a:pt x="155" y="11"/>
                      <a:pt x="155" y="11"/>
                      <a:pt x="156" y="11"/>
                    </a:cubicBezTo>
                    <a:cubicBezTo>
                      <a:pt x="157" y="11"/>
                      <a:pt x="159" y="11"/>
                      <a:pt x="160" y="11"/>
                    </a:cubicBezTo>
                    <a:cubicBezTo>
                      <a:pt x="160" y="10"/>
                      <a:pt x="159" y="10"/>
                      <a:pt x="159" y="10"/>
                    </a:cubicBezTo>
                    <a:cubicBezTo>
                      <a:pt x="160" y="10"/>
                      <a:pt x="161" y="10"/>
                      <a:pt x="162" y="10"/>
                    </a:cubicBezTo>
                    <a:cubicBezTo>
                      <a:pt x="163" y="10"/>
                      <a:pt x="164" y="10"/>
                      <a:pt x="165" y="10"/>
                    </a:cubicBezTo>
                    <a:cubicBezTo>
                      <a:pt x="166" y="10"/>
                      <a:pt x="167" y="9"/>
                      <a:pt x="169" y="9"/>
                    </a:cubicBezTo>
                    <a:cubicBezTo>
                      <a:pt x="169" y="9"/>
                      <a:pt x="170" y="9"/>
                      <a:pt x="170" y="8"/>
                    </a:cubicBezTo>
                    <a:cubicBezTo>
                      <a:pt x="170" y="8"/>
                      <a:pt x="167" y="8"/>
                      <a:pt x="167" y="8"/>
                    </a:cubicBezTo>
                    <a:cubicBezTo>
                      <a:pt x="166" y="8"/>
                      <a:pt x="166" y="8"/>
                      <a:pt x="165" y="8"/>
                    </a:cubicBezTo>
                    <a:cubicBezTo>
                      <a:pt x="165" y="8"/>
                      <a:pt x="164" y="8"/>
                      <a:pt x="164" y="8"/>
                    </a:cubicBezTo>
                    <a:cubicBezTo>
                      <a:pt x="163" y="8"/>
                      <a:pt x="162" y="9"/>
                      <a:pt x="161" y="8"/>
                    </a:cubicBezTo>
                    <a:cubicBezTo>
                      <a:pt x="162" y="8"/>
                      <a:pt x="163" y="8"/>
                      <a:pt x="162" y="8"/>
                    </a:cubicBezTo>
                    <a:cubicBezTo>
                      <a:pt x="163" y="8"/>
                      <a:pt x="165" y="8"/>
                      <a:pt x="165" y="7"/>
                    </a:cubicBezTo>
                    <a:cubicBezTo>
                      <a:pt x="164" y="7"/>
                      <a:pt x="164" y="7"/>
                      <a:pt x="163" y="7"/>
                    </a:cubicBezTo>
                    <a:cubicBezTo>
                      <a:pt x="162" y="7"/>
                      <a:pt x="161" y="8"/>
                      <a:pt x="159" y="7"/>
                    </a:cubicBezTo>
                    <a:cubicBezTo>
                      <a:pt x="160" y="7"/>
                      <a:pt x="161" y="7"/>
                      <a:pt x="162" y="7"/>
                    </a:cubicBezTo>
                    <a:cubicBezTo>
                      <a:pt x="160" y="7"/>
                      <a:pt x="159" y="7"/>
                      <a:pt x="158" y="7"/>
                    </a:cubicBezTo>
                    <a:cubicBezTo>
                      <a:pt x="157" y="8"/>
                      <a:pt x="155" y="7"/>
                      <a:pt x="154" y="8"/>
                    </a:cubicBezTo>
                    <a:cubicBezTo>
                      <a:pt x="155" y="8"/>
                      <a:pt x="154" y="8"/>
                      <a:pt x="154" y="8"/>
                    </a:cubicBezTo>
                    <a:cubicBezTo>
                      <a:pt x="154" y="9"/>
                      <a:pt x="155" y="8"/>
                      <a:pt x="156" y="8"/>
                    </a:cubicBezTo>
                    <a:cubicBezTo>
                      <a:pt x="156" y="8"/>
                      <a:pt x="155" y="8"/>
                      <a:pt x="155" y="8"/>
                    </a:cubicBezTo>
                    <a:cubicBezTo>
                      <a:pt x="155" y="9"/>
                      <a:pt x="158" y="8"/>
                      <a:pt x="158" y="8"/>
                    </a:cubicBezTo>
                    <a:cubicBezTo>
                      <a:pt x="158" y="9"/>
                      <a:pt x="158" y="9"/>
                      <a:pt x="158" y="9"/>
                    </a:cubicBezTo>
                    <a:cubicBezTo>
                      <a:pt x="157" y="9"/>
                      <a:pt x="157" y="9"/>
                      <a:pt x="156" y="9"/>
                    </a:cubicBezTo>
                    <a:cubicBezTo>
                      <a:pt x="156" y="9"/>
                      <a:pt x="156" y="9"/>
                      <a:pt x="157" y="9"/>
                    </a:cubicBezTo>
                    <a:cubicBezTo>
                      <a:pt x="157" y="9"/>
                      <a:pt x="155" y="10"/>
                      <a:pt x="156" y="10"/>
                    </a:cubicBezTo>
                    <a:cubicBezTo>
                      <a:pt x="155" y="10"/>
                      <a:pt x="155" y="10"/>
                      <a:pt x="154" y="10"/>
                    </a:cubicBezTo>
                    <a:close/>
                    <a:moveTo>
                      <a:pt x="178" y="12"/>
                    </a:moveTo>
                    <a:cubicBezTo>
                      <a:pt x="179" y="12"/>
                      <a:pt x="180" y="12"/>
                      <a:pt x="181" y="12"/>
                    </a:cubicBezTo>
                    <a:cubicBezTo>
                      <a:pt x="182" y="12"/>
                      <a:pt x="183" y="12"/>
                      <a:pt x="183" y="12"/>
                    </a:cubicBezTo>
                    <a:cubicBezTo>
                      <a:pt x="183" y="12"/>
                      <a:pt x="185" y="12"/>
                      <a:pt x="185" y="12"/>
                    </a:cubicBezTo>
                    <a:cubicBezTo>
                      <a:pt x="185" y="11"/>
                      <a:pt x="182" y="11"/>
                      <a:pt x="182" y="11"/>
                    </a:cubicBezTo>
                    <a:cubicBezTo>
                      <a:pt x="181" y="11"/>
                      <a:pt x="181" y="11"/>
                      <a:pt x="180" y="11"/>
                    </a:cubicBezTo>
                    <a:cubicBezTo>
                      <a:pt x="179" y="11"/>
                      <a:pt x="179" y="11"/>
                      <a:pt x="178" y="11"/>
                    </a:cubicBezTo>
                    <a:cubicBezTo>
                      <a:pt x="178" y="11"/>
                      <a:pt x="177" y="11"/>
                      <a:pt x="178" y="11"/>
                    </a:cubicBezTo>
                    <a:cubicBezTo>
                      <a:pt x="177" y="11"/>
                      <a:pt x="177" y="12"/>
                      <a:pt x="176" y="12"/>
                    </a:cubicBezTo>
                    <a:cubicBezTo>
                      <a:pt x="176" y="12"/>
                      <a:pt x="175" y="11"/>
                      <a:pt x="175" y="12"/>
                    </a:cubicBezTo>
                    <a:cubicBezTo>
                      <a:pt x="175" y="12"/>
                      <a:pt x="175" y="12"/>
                      <a:pt x="176" y="12"/>
                    </a:cubicBezTo>
                    <a:cubicBezTo>
                      <a:pt x="176" y="12"/>
                      <a:pt x="177" y="12"/>
                      <a:pt x="178" y="12"/>
                    </a:cubicBezTo>
                    <a:close/>
                    <a:moveTo>
                      <a:pt x="410" y="11"/>
                    </a:moveTo>
                    <a:cubicBezTo>
                      <a:pt x="410" y="11"/>
                      <a:pt x="411" y="11"/>
                      <a:pt x="411" y="11"/>
                    </a:cubicBezTo>
                    <a:cubicBezTo>
                      <a:pt x="411" y="11"/>
                      <a:pt x="412" y="11"/>
                      <a:pt x="412" y="11"/>
                    </a:cubicBezTo>
                    <a:cubicBezTo>
                      <a:pt x="412" y="11"/>
                      <a:pt x="414" y="11"/>
                      <a:pt x="413" y="11"/>
                    </a:cubicBezTo>
                    <a:cubicBezTo>
                      <a:pt x="414" y="11"/>
                      <a:pt x="415" y="11"/>
                      <a:pt x="416" y="11"/>
                    </a:cubicBezTo>
                    <a:cubicBezTo>
                      <a:pt x="415" y="10"/>
                      <a:pt x="413" y="11"/>
                      <a:pt x="412" y="10"/>
                    </a:cubicBezTo>
                    <a:cubicBezTo>
                      <a:pt x="413" y="10"/>
                      <a:pt x="413" y="10"/>
                      <a:pt x="414" y="10"/>
                    </a:cubicBezTo>
                    <a:cubicBezTo>
                      <a:pt x="415" y="10"/>
                      <a:pt x="416" y="10"/>
                      <a:pt x="416" y="10"/>
                    </a:cubicBezTo>
                    <a:cubicBezTo>
                      <a:pt x="417" y="10"/>
                      <a:pt x="416" y="9"/>
                      <a:pt x="416" y="9"/>
                    </a:cubicBezTo>
                    <a:cubicBezTo>
                      <a:pt x="415" y="8"/>
                      <a:pt x="417" y="8"/>
                      <a:pt x="417" y="8"/>
                    </a:cubicBezTo>
                    <a:cubicBezTo>
                      <a:pt x="416" y="8"/>
                      <a:pt x="414" y="8"/>
                      <a:pt x="413" y="8"/>
                    </a:cubicBezTo>
                    <a:cubicBezTo>
                      <a:pt x="413" y="8"/>
                      <a:pt x="413" y="8"/>
                      <a:pt x="413" y="7"/>
                    </a:cubicBezTo>
                    <a:cubicBezTo>
                      <a:pt x="413" y="7"/>
                      <a:pt x="413" y="7"/>
                      <a:pt x="413" y="7"/>
                    </a:cubicBezTo>
                    <a:cubicBezTo>
                      <a:pt x="413" y="7"/>
                      <a:pt x="415" y="7"/>
                      <a:pt x="415" y="7"/>
                    </a:cubicBezTo>
                    <a:cubicBezTo>
                      <a:pt x="415" y="7"/>
                      <a:pt x="414" y="6"/>
                      <a:pt x="414" y="6"/>
                    </a:cubicBezTo>
                    <a:cubicBezTo>
                      <a:pt x="415" y="6"/>
                      <a:pt x="416" y="6"/>
                      <a:pt x="417" y="6"/>
                    </a:cubicBezTo>
                    <a:cubicBezTo>
                      <a:pt x="418" y="6"/>
                      <a:pt x="419" y="6"/>
                      <a:pt x="420" y="6"/>
                    </a:cubicBezTo>
                    <a:cubicBezTo>
                      <a:pt x="421" y="6"/>
                      <a:pt x="422" y="6"/>
                      <a:pt x="423" y="5"/>
                    </a:cubicBezTo>
                    <a:cubicBezTo>
                      <a:pt x="424" y="5"/>
                      <a:pt x="424" y="5"/>
                      <a:pt x="425" y="5"/>
                    </a:cubicBezTo>
                    <a:cubicBezTo>
                      <a:pt x="425" y="5"/>
                      <a:pt x="426" y="5"/>
                      <a:pt x="427" y="5"/>
                    </a:cubicBezTo>
                    <a:cubicBezTo>
                      <a:pt x="426" y="5"/>
                      <a:pt x="425" y="5"/>
                      <a:pt x="424" y="5"/>
                    </a:cubicBezTo>
                    <a:cubicBezTo>
                      <a:pt x="424" y="4"/>
                      <a:pt x="425" y="4"/>
                      <a:pt x="426" y="4"/>
                    </a:cubicBezTo>
                    <a:cubicBezTo>
                      <a:pt x="428" y="4"/>
                      <a:pt x="430" y="5"/>
                      <a:pt x="432" y="5"/>
                    </a:cubicBezTo>
                    <a:cubicBezTo>
                      <a:pt x="433" y="6"/>
                      <a:pt x="434" y="6"/>
                      <a:pt x="435" y="6"/>
                    </a:cubicBezTo>
                    <a:cubicBezTo>
                      <a:pt x="436" y="6"/>
                      <a:pt x="436" y="7"/>
                      <a:pt x="437" y="7"/>
                    </a:cubicBezTo>
                    <a:cubicBezTo>
                      <a:pt x="438" y="7"/>
                      <a:pt x="439" y="7"/>
                      <a:pt x="440" y="7"/>
                    </a:cubicBezTo>
                    <a:cubicBezTo>
                      <a:pt x="441" y="7"/>
                      <a:pt x="443" y="7"/>
                      <a:pt x="445" y="8"/>
                    </a:cubicBezTo>
                    <a:cubicBezTo>
                      <a:pt x="445" y="8"/>
                      <a:pt x="444" y="8"/>
                      <a:pt x="444" y="8"/>
                    </a:cubicBezTo>
                    <a:cubicBezTo>
                      <a:pt x="445" y="8"/>
                      <a:pt x="445" y="8"/>
                      <a:pt x="446" y="8"/>
                    </a:cubicBezTo>
                    <a:cubicBezTo>
                      <a:pt x="444" y="9"/>
                      <a:pt x="443" y="9"/>
                      <a:pt x="441" y="9"/>
                    </a:cubicBezTo>
                    <a:cubicBezTo>
                      <a:pt x="442" y="9"/>
                      <a:pt x="441" y="9"/>
                      <a:pt x="441" y="9"/>
                    </a:cubicBezTo>
                    <a:cubicBezTo>
                      <a:pt x="441" y="10"/>
                      <a:pt x="443" y="10"/>
                      <a:pt x="443" y="10"/>
                    </a:cubicBezTo>
                    <a:cubicBezTo>
                      <a:pt x="444" y="11"/>
                      <a:pt x="444" y="11"/>
                      <a:pt x="445" y="11"/>
                    </a:cubicBezTo>
                    <a:cubicBezTo>
                      <a:pt x="445" y="11"/>
                      <a:pt x="446" y="11"/>
                      <a:pt x="446" y="12"/>
                    </a:cubicBezTo>
                    <a:cubicBezTo>
                      <a:pt x="445" y="12"/>
                      <a:pt x="443" y="12"/>
                      <a:pt x="443" y="12"/>
                    </a:cubicBezTo>
                    <a:cubicBezTo>
                      <a:pt x="441" y="12"/>
                      <a:pt x="439" y="12"/>
                      <a:pt x="438" y="12"/>
                    </a:cubicBezTo>
                    <a:cubicBezTo>
                      <a:pt x="437" y="12"/>
                      <a:pt x="436" y="12"/>
                      <a:pt x="435" y="12"/>
                    </a:cubicBezTo>
                    <a:cubicBezTo>
                      <a:pt x="434" y="13"/>
                      <a:pt x="433" y="13"/>
                      <a:pt x="432" y="13"/>
                    </a:cubicBezTo>
                    <a:cubicBezTo>
                      <a:pt x="430" y="13"/>
                      <a:pt x="429" y="13"/>
                      <a:pt x="427" y="14"/>
                    </a:cubicBezTo>
                    <a:cubicBezTo>
                      <a:pt x="425" y="14"/>
                      <a:pt x="423" y="13"/>
                      <a:pt x="422" y="13"/>
                    </a:cubicBezTo>
                    <a:cubicBezTo>
                      <a:pt x="420" y="13"/>
                      <a:pt x="419" y="13"/>
                      <a:pt x="418" y="13"/>
                    </a:cubicBezTo>
                    <a:cubicBezTo>
                      <a:pt x="417" y="13"/>
                      <a:pt x="416" y="13"/>
                      <a:pt x="415" y="12"/>
                    </a:cubicBezTo>
                    <a:cubicBezTo>
                      <a:pt x="417" y="12"/>
                      <a:pt x="418" y="13"/>
                      <a:pt x="420" y="12"/>
                    </a:cubicBezTo>
                    <a:cubicBezTo>
                      <a:pt x="419" y="12"/>
                      <a:pt x="418" y="12"/>
                      <a:pt x="417" y="12"/>
                    </a:cubicBezTo>
                    <a:cubicBezTo>
                      <a:pt x="416" y="12"/>
                      <a:pt x="415" y="12"/>
                      <a:pt x="414" y="12"/>
                    </a:cubicBezTo>
                    <a:cubicBezTo>
                      <a:pt x="415" y="11"/>
                      <a:pt x="416" y="11"/>
                      <a:pt x="416" y="11"/>
                    </a:cubicBezTo>
                    <a:cubicBezTo>
                      <a:pt x="415" y="11"/>
                      <a:pt x="414" y="11"/>
                      <a:pt x="414" y="11"/>
                    </a:cubicBezTo>
                    <a:cubicBezTo>
                      <a:pt x="413" y="11"/>
                      <a:pt x="413" y="12"/>
                      <a:pt x="412" y="12"/>
                    </a:cubicBezTo>
                    <a:cubicBezTo>
                      <a:pt x="412" y="12"/>
                      <a:pt x="410" y="12"/>
                      <a:pt x="411" y="11"/>
                    </a:cubicBezTo>
                    <a:cubicBezTo>
                      <a:pt x="411" y="11"/>
                      <a:pt x="410" y="12"/>
                      <a:pt x="410" y="11"/>
                    </a:cubicBezTo>
                    <a:close/>
                    <a:moveTo>
                      <a:pt x="417" y="11"/>
                    </a:moveTo>
                    <a:cubicBezTo>
                      <a:pt x="417" y="11"/>
                      <a:pt x="418" y="11"/>
                      <a:pt x="418" y="11"/>
                    </a:cubicBezTo>
                    <a:cubicBezTo>
                      <a:pt x="419" y="11"/>
                      <a:pt x="420" y="12"/>
                      <a:pt x="422" y="12"/>
                    </a:cubicBezTo>
                    <a:cubicBezTo>
                      <a:pt x="420" y="11"/>
                      <a:pt x="418" y="11"/>
                      <a:pt x="417" y="11"/>
                    </a:cubicBezTo>
                    <a:close/>
                    <a:moveTo>
                      <a:pt x="444" y="13"/>
                    </a:moveTo>
                    <a:cubicBezTo>
                      <a:pt x="444" y="13"/>
                      <a:pt x="443" y="13"/>
                      <a:pt x="443" y="13"/>
                    </a:cubicBezTo>
                    <a:cubicBezTo>
                      <a:pt x="442" y="13"/>
                      <a:pt x="442" y="13"/>
                      <a:pt x="442" y="13"/>
                    </a:cubicBezTo>
                    <a:cubicBezTo>
                      <a:pt x="441" y="13"/>
                      <a:pt x="441" y="13"/>
                      <a:pt x="441" y="13"/>
                    </a:cubicBezTo>
                    <a:cubicBezTo>
                      <a:pt x="440" y="13"/>
                      <a:pt x="438" y="13"/>
                      <a:pt x="438" y="13"/>
                    </a:cubicBezTo>
                    <a:cubicBezTo>
                      <a:pt x="437" y="13"/>
                      <a:pt x="435" y="13"/>
                      <a:pt x="436" y="13"/>
                    </a:cubicBezTo>
                    <a:cubicBezTo>
                      <a:pt x="436" y="14"/>
                      <a:pt x="435" y="13"/>
                      <a:pt x="434" y="13"/>
                    </a:cubicBezTo>
                    <a:cubicBezTo>
                      <a:pt x="434" y="13"/>
                      <a:pt x="433" y="13"/>
                      <a:pt x="433" y="13"/>
                    </a:cubicBezTo>
                    <a:cubicBezTo>
                      <a:pt x="433" y="13"/>
                      <a:pt x="433" y="13"/>
                      <a:pt x="433" y="13"/>
                    </a:cubicBezTo>
                    <a:cubicBezTo>
                      <a:pt x="433" y="13"/>
                      <a:pt x="432" y="14"/>
                      <a:pt x="432" y="14"/>
                    </a:cubicBezTo>
                    <a:cubicBezTo>
                      <a:pt x="431" y="14"/>
                      <a:pt x="431" y="14"/>
                      <a:pt x="430" y="14"/>
                    </a:cubicBezTo>
                    <a:cubicBezTo>
                      <a:pt x="431" y="14"/>
                      <a:pt x="431" y="14"/>
                      <a:pt x="431" y="14"/>
                    </a:cubicBezTo>
                    <a:cubicBezTo>
                      <a:pt x="431" y="14"/>
                      <a:pt x="431" y="14"/>
                      <a:pt x="430" y="14"/>
                    </a:cubicBezTo>
                    <a:cubicBezTo>
                      <a:pt x="431" y="15"/>
                      <a:pt x="433" y="15"/>
                      <a:pt x="434" y="15"/>
                    </a:cubicBezTo>
                    <a:cubicBezTo>
                      <a:pt x="433" y="15"/>
                      <a:pt x="432" y="15"/>
                      <a:pt x="431" y="15"/>
                    </a:cubicBezTo>
                    <a:cubicBezTo>
                      <a:pt x="430" y="16"/>
                      <a:pt x="430" y="16"/>
                      <a:pt x="430" y="16"/>
                    </a:cubicBezTo>
                    <a:cubicBezTo>
                      <a:pt x="429" y="16"/>
                      <a:pt x="430" y="16"/>
                      <a:pt x="430" y="16"/>
                    </a:cubicBezTo>
                    <a:cubicBezTo>
                      <a:pt x="429" y="17"/>
                      <a:pt x="428" y="17"/>
                      <a:pt x="427" y="17"/>
                    </a:cubicBezTo>
                    <a:cubicBezTo>
                      <a:pt x="427" y="17"/>
                      <a:pt x="426" y="17"/>
                      <a:pt x="425" y="17"/>
                    </a:cubicBezTo>
                    <a:cubicBezTo>
                      <a:pt x="426" y="17"/>
                      <a:pt x="426" y="17"/>
                      <a:pt x="427" y="17"/>
                    </a:cubicBezTo>
                    <a:cubicBezTo>
                      <a:pt x="426" y="17"/>
                      <a:pt x="427" y="17"/>
                      <a:pt x="427" y="17"/>
                    </a:cubicBezTo>
                    <a:cubicBezTo>
                      <a:pt x="427" y="17"/>
                      <a:pt x="428" y="17"/>
                      <a:pt x="428" y="17"/>
                    </a:cubicBezTo>
                    <a:cubicBezTo>
                      <a:pt x="428" y="18"/>
                      <a:pt x="428" y="18"/>
                      <a:pt x="427" y="18"/>
                    </a:cubicBezTo>
                    <a:cubicBezTo>
                      <a:pt x="428" y="18"/>
                      <a:pt x="429" y="18"/>
                      <a:pt x="430" y="18"/>
                    </a:cubicBezTo>
                    <a:cubicBezTo>
                      <a:pt x="429" y="18"/>
                      <a:pt x="429" y="18"/>
                      <a:pt x="429" y="17"/>
                    </a:cubicBezTo>
                    <a:cubicBezTo>
                      <a:pt x="429" y="17"/>
                      <a:pt x="430" y="17"/>
                      <a:pt x="430" y="17"/>
                    </a:cubicBezTo>
                    <a:cubicBezTo>
                      <a:pt x="431" y="17"/>
                      <a:pt x="431" y="17"/>
                      <a:pt x="430" y="17"/>
                    </a:cubicBezTo>
                    <a:cubicBezTo>
                      <a:pt x="431" y="17"/>
                      <a:pt x="432" y="17"/>
                      <a:pt x="432" y="18"/>
                    </a:cubicBezTo>
                    <a:cubicBezTo>
                      <a:pt x="432" y="18"/>
                      <a:pt x="431" y="18"/>
                      <a:pt x="431" y="18"/>
                    </a:cubicBezTo>
                    <a:cubicBezTo>
                      <a:pt x="432" y="18"/>
                      <a:pt x="433" y="18"/>
                      <a:pt x="433" y="18"/>
                    </a:cubicBezTo>
                    <a:cubicBezTo>
                      <a:pt x="433" y="18"/>
                      <a:pt x="433" y="18"/>
                      <a:pt x="433" y="18"/>
                    </a:cubicBezTo>
                    <a:cubicBezTo>
                      <a:pt x="434" y="17"/>
                      <a:pt x="436" y="18"/>
                      <a:pt x="436" y="19"/>
                    </a:cubicBezTo>
                    <a:cubicBezTo>
                      <a:pt x="437" y="20"/>
                      <a:pt x="438" y="20"/>
                      <a:pt x="438" y="20"/>
                    </a:cubicBezTo>
                    <a:cubicBezTo>
                      <a:pt x="439" y="20"/>
                      <a:pt x="439" y="20"/>
                      <a:pt x="440" y="20"/>
                    </a:cubicBezTo>
                    <a:cubicBezTo>
                      <a:pt x="441" y="21"/>
                      <a:pt x="443" y="21"/>
                      <a:pt x="444" y="21"/>
                    </a:cubicBezTo>
                    <a:cubicBezTo>
                      <a:pt x="445" y="20"/>
                      <a:pt x="446" y="21"/>
                      <a:pt x="447" y="21"/>
                    </a:cubicBezTo>
                    <a:cubicBezTo>
                      <a:pt x="448" y="21"/>
                      <a:pt x="449" y="21"/>
                      <a:pt x="450" y="21"/>
                    </a:cubicBezTo>
                    <a:cubicBezTo>
                      <a:pt x="450" y="21"/>
                      <a:pt x="452" y="21"/>
                      <a:pt x="451" y="21"/>
                    </a:cubicBezTo>
                    <a:cubicBezTo>
                      <a:pt x="452" y="22"/>
                      <a:pt x="453" y="21"/>
                      <a:pt x="454" y="21"/>
                    </a:cubicBezTo>
                    <a:cubicBezTo>
                      <a:pt x="454" y="21"/>
                      <a:pt x="455" y="22"/>
                      <a:pt x="456" y="22"/>
                    </a:cubicBezTo>
                    <a:cubicBezTo>
                      <a:pt x="457" y="22"/>
                      <a:pt x="457" y="22"/>
                      <a:pt x="458" y="23"/>
                    </a:cubicBezTo>
                    <a:cubicBezTo>
                      <a:pt x="459" y="23"/>
                      <a:pt x="459" y="22"/>
                      <a:pt x="460" y="23"/>
                    </a:cubicBezTo>
                    <a:cubicBezTo>
                      <a:pt x="460" y="23"/>
                      <a:pt x="460" y="23"/>
                      <a:pt x="459" y="23"/>
                    </a:cubicBezTo>
                    <a:cubicBezTo>
                      <a:pt x="461" y="23"/>
                      <a:pt x="462" y="23"/>
                      <a:pt x="464" y="23"/>
                    </a:cubicBezTo>
                    <a:cubicBezTo>
                      <a:pt x="465" y="23"/>
                      <a:pt x="466" y="23"/>
                      <a:pt x="467" y="23"/>
                    </a:cubicBezTo>
                    <a:cubicBezTo>
                      <a:pt x="467" y="23"/>
                      <a:pt x="467" y="23"/>
                      <a:pt x="467" y="23"/>
                    </a:cubicBezTo>
                    <a:cubicBezTo>
                      <a:pt x="468" y="23"/>
                      <a:pt x="469" y="23"/>
                      <a:pt x="470" y="23"/>
                    </a:cubicBezTo>
                    <a:cubicBezTo>
                      <a:pt x="471" y="23"/>
                      <a:pt x="471" y="23"/>
                      <a:pt x="472" y="23"/>
                    </a:cubicBezTo>
                    <a:cubicBezTo>
                      <a:pt x="472" y="23"/>
                      <a:pt x="472" y="22"/>
                      <a:pt x="473" y="22"/>
                    </a:cubicBezTo>
                    <a:cubicBezTo>
                      <a:pt x="473" y="22"/>
                      <a:pt x="474" y="22"/>
                      <a:pt x="473" y="21"/>
                    </a:cubicBezTo>
                    <a:cubicBezTo>
                      <a:pt x="473" y="21"/>
                      <a:pt x="472" y="21"/>
                      <a:pt x="472" y="21"/>
                    </a:cubicBezTo>
                    <a:cubicBezTo>
                      <a:pt x="471" y="20"/>
                      <a:pt x="470" y="21"/>
                      <a:pt x="469" y="20"/>
                    </a:cubicBezTo>
                    <a:cubicBezTo>
                      <a:pt x="469" y="20"/>
                      <a:pt x="469" y="20"/>
                      <a:pt x="470" y="20"/>
                    </a:cubicBezTo>
                    <a:cubicBezTo>
                      <a:pt x="468" y="20"/>
                      <a:pt x="466" y="20"/>
                      <a:pt x="465" y="19"/>
                    </a:cubicBezTo>
                    <a:cubicBezTo>
                      <a:pt x="466" y="19"/>
                      <a:pt x="467" y="20"/>
                      <a:pt x="468" y="19"/>
                    </a:cubicBezTo>
                    <a:cubicBezTo>
                      <a:pt x="469" y="19"/>
                      <a:pt x="468" y="18"/>
                      <a:pt x="468" y="18"/>
                    </a:cubicBezTo>
                    <a:cubicBezTo>
                      <a:pt x="467" y="18"/>
                      <a:pt x="467" y="18"/>
                      <a:pt x="467" y="17"/>
                    </a:cubicBezTo>
                    <a:cubicBezTo>
                      <a:pt x="467" y="17"/>
                      <a:pt x="467" y="17"/>
                      <a:pt x="467" y="17"/>
                    </a:cubicBezTo>
                    <a:cubicBezTo>
                      <a:pt x="466" y="16"/>
                      <a:pt x="467" y="16"/>
                      <a:pt x="466" y="16"/>
                    </a:cubicBezTo>
                    <a:cubicBezTo>
                      <a:pt x="466" y="16"/>
                      <a:pt x="466" y="16"/>
                      <a:pt x="467" y="15"/>
                    </a:cubicBezTo>
                    <a:cubicBezTo>
                      <a:pt x="466" y="15"/>
                      <a:pt x="466" y="15"/>
                      <a:pt x="465" y="15"/>
                    </a:cubicBezTo>
                    <a:cubicBezTo>
                      <a:pt x="464" y="15"/>
                      <a:pt x="463" y="14"/>
                      <a:pt x="463" y="14"/>
                    </a:cubicBezTo>
                    <a:cubicBezTo>
                      <a:pt x="462" y="14"/>
                      <a:pt x="462" y="14"/>
                      <a:pt x="461" y="14"/>
                    </a:cubicBezTo>
                    <a:cubicBezTo>
                      <a:pt x="460" y="14"/>
                      <a:pt x="460" y="14"/>
                      <a:pt x="459" y="14"/>
                    </a:cubicBezTo>
                    <a:cubicBezTo>
                      <a:pt x="460" y="13"/>
                      <a:pt x="459" y="13"/>
                      <a:pt x="459" y="13"/>
                    </a:cubicBezTo>
                    <a:cubicBezTo>
                      <a:pt x="458" y="13"/>
                      <a:pt x="458" y="13"/>
                      <a:pt x="457" y="13"/>
                    </a:cubicBezTo>
                    <a:cubicBezTo>
                      <a:pt x="457" y="13"/>
                      <a:pt x="456" y="13"/>
                      <a:pt x="456" y="13"/>
                    </a:cubicBezTo>
                    <a:cubicBezTo>
                      <a:pt x="455" y="13"/>
                      <a:pt x="455" y="13"/>
                      <a:pt x="455" y="14"/>
                    </a:cubicBezTo>
                    <a:cubicBezTo>
                      <a:pt x="455" y="14"/>
                      <a:pt x="456" y="14"/>
                      <a:pt x="456" y="14"/>
                    </a:cubicBezTo>
                    <a:cubicBezTo>
                      <a:pt x="455" y="14"/>
                      <a:pt x="456" y="15"/>
                      <a:pt x="455" y="15"/>
                    </a:cubicBezTo>
                    <a:cubicBezTo>
                      <a:pt x="455" y="15"/>
                      <a:pt x="455" y="15"/>
                      <a:pt x="454" y="15"/>
                    </a:cubicBezTo>
                    <a:cubicBezTo>
                      <a:pt x="454" y="14"/>
                      <a:pt x="452" y="14"/>
                      <a:pt x="453" y="15"/>
                    </a:cubicBezTo>
                    <a:cubicBezTo>
                      <a:pt x="453" y="15"/>
                      <a:pt x="452" y="15"/>
                      <a:pt x="453" y="15"/>
                    </a:cubicBezTo>
                    <a:cubicBezTo>
                      <a:pt x="452" y="16"/>
                      <a:pt x="451" y="16"/>
                      <a:pt x="450" y="16"/>
                    </a:cubicBezTo>
                    <a:cubicBezTo>
                      <a:pt x="451" y="16"/>
                      <a:pt x="451" y="16"/>
                      <a:pt x="452" y="15"/>
                    </a:cubicBezTo>
                    <a:cubicBezTo>
                      <a:pt x="452" y="15"/>
                      <a:pt x="451" y="15"/>
                      <a:pt x="451" y="15"/>
                    </a:cubicBezTo>
                    <a:cubicBezTo>
                      <a:pt x="451" y="15"/>
                      <a:pt x="451" y="15"/>
                      <a:pt x="452" y="15"/>
                    </a:cubicBezTo>
                    <a:cubicBezTo>
                      <a:pt x="451" y="15"/>
                      <a:pt x="451" y="15"/>
                      <a:pt x="451" y="15"/>
                    </a:cubicBezTo>
                    <a:cubicBezTo>
                      <a:pt x="452" y="15"/>
                      <a:pt x="452" y="14"/>
                      <a:pt x="451" y="14"/>
                    </a:cubicBezTo>
                    <a:cubicBezTo>
                      <a:pt x="452" y="14"/>
                      <a:pt x="451" y="14"/>
                      <a:pt x="451" y="14"/>
                    </a:cubicBezTo>
                    <a:cubicBezTo>
                      <a:pt x="452" y="14"/>
                      <a:pt x="452" y="14"/>
                      <a:pt x="452" y="13"/>
                    </a:cubicBezTo>
                    <a:cubicBezTo>
                      <a:pt x="452" y="13"/>
                      <a:pt x="450" y="13"/>
                      <a:pt x="449" y="13"/>
                    </a:cubicBezTo>
                    <a:cubicBezTo>
                      <a:pt x="448" y="12"/>
                      <a:pt x="447" y="12"/>
                      <a:pt x="446" y="12"/>
                    </a:cubicBezTo>
                    <a:cubicBezTo>
                      <a:pt x="445" y="12"/>
                      <a:pt x="445" y="13"/>
                      <a:pt x="444" y="13"/>
                    </a:cubicBezTo>
                    <a:close/>
                    <a:moveTo>
                      <a:pt x="1130" y="207"/>
                    </a:moveTo>
                    <a:cubicBezTo>
                      <a:pt x="1130" y="207"/>
                      <a:pt x="1131" y="207"/>
                      <a:pt x="1131" y="207"/>
                    </a:cubicBezTo>
                    <a:cubicBezTo>
                      <a:pt x="1131" y="207"/>
                      <a:pt x="1132" y="207"/>
                      <a:pt x="1133" y="206"/>
                    </a:cubicBezTo>
                    <a:cubicBezTo>
                      <a:pt x="1133" y="206"/>
                      <a:pt x="1132" y="205"/>
                      <a:pt x="1131" y="205"/>
                    </a:cubicBezTo>
                    <a:cubicBezTo>
                      <a:pt x="1131" y="204"/>
                      <a:pt x="1130" y="204"/>
                      <a:pt x="1129" y="203"/>
                    </a:cubicBezTo>
                    <a:cubicBezTo>
                      <a:pt x="1129" y="203"/>
                      <a:pt x="1128" y="203"/>
                      <a:pt x="1128" y="204"/>
                    </a:cubicBezTo>
                    <a:cubicBezTo>
                      <a:pt x="1127" y="205"/>
                      <a:pt x="1124" y="204"/>
                      <a:pt x="1124" y="205"/>
                    </a:cubicBezTo>
                    <a:cubicBezTo>
                      <a:pt x="1124" y="205"/>
                      <a:pt x="1125" y="205"/>
                      <a:pt x="1126" y="205"/>
                    </a:cubicBezTo>
                    <a:cubicBezTo>
                      <a:pt x="1126" y="205"/>
                      <a:pt x="1126" y="207"/>
                      <a:pt x="1126" y="207"/>
                    </a:cubicBezTo>
                    <a:cubicBezTo>
                      <a:pt x="1127" y="208"/>
                      <a:pt x="1128" y="209"/>
                      <a:pt x="1127" y="210"/>
                    </a:cubicBezTo>
                    <a:cubicBezTo>
                      <a:pt x="1127" y="210"/>
                      <a:pt x="1128" y="211"/>
                      <a:pt x="1128" y="211"/>
                    </a:cubicBezTo>
                    <a:cubicBezTo>
                      <a:pt x="1128" y="210"/>
                      <a:pt x="1129" y="209"/>
                      <a:pt x="1129" y="208"/>
                    </a:cubicBezTo>
                    <a:cubicBezTo>
                      <a:pt x="1129" y="208"/>
                      <a:pt x="1130" y="207"/>
                      <a:pt x="1130" y="207"/>
                    </a:cubicBezTo>
                    <a:close/>
                    <a:moveTo>
                      <a:pt x="228" y="2"/>
                    </a:moveTo>
                    <a:cubicBezTo>
                      <a:pt x="227" y="2"/>
                      <a:pt x="226" y="2"/>
                      <a:pt x="225" y="2"/>
                    </a:cubicBezTo>
                    <a:cubicBezTo>
                      <a:pt x="225" y="2"/>
                      <a:pt x="225" y="2"/>
                      <a:pt x="225" y="2"/>
                    </a:cubicBezTo>
                    <a:cubicBezTo>
                      <a:pt x="226" y="2"/>
                      <a:pt x="227" y="3"/>
                      <a:pt x="228" y="2"/>
                    </a:cubicBezTo>
                    <a:close/>
                    <a:moveTo>
                      <a:pt x="201" y="3"/>
                    </a:moveTo>
                    <a:cubicBezTo>
                      <a:pt x="202" y="3"/>
                      <a:pt x="203" y="4"/>
                      <a:pt x="205" y="4"/>
                    </a:cubicBezTo>
                    <a:cubicBezTo>
                      <a:pt x="206" y="4"/>
                      <a:pt x="207" y="4"/>
                      <a:pt x="208" y="3"/>
                    </a:cubicBezTo>
                    <a:cubicBezTo>
                      <a:pt x="206" y="3"/>
                      <a:pt x="204" y="3"/>
                      <a:pt x="202" y="3"/>
                    </a:cubicBezTo>
                    <a:cubicBezTo>
                      <a:pt x="202" y="2"/>
                      <a:pt x="201" y="3"/>
                      <a:pt x="200" y="3"/>
                    </a:cubicBezTo>
                    <a:cubicBezTo>
                      <a:pt x="199" y="3"/>
                      <a:pt x="198" y="2"/>
                      <a:pt x="198" y="3"/>
                    </a:cubicBezTo>
                    <a:cubicBezTo>
                      <a:pt x="198" y="3"/>
                      <a:pt x="197" y="3"/>
                      <a:pt x="197" y="3"/>
                    </a:cubicBezTo>
                    <a:cubicBezTo>
                      <a:pt x="198" y="3"/>
                      <a:pt x="199" y="3"/>
                      <a:pt x="201" y="3"/>
                    </a:cubicBezTo>
                    <a:close/>
                    <a:moveTo>
                      <a:pt x="193" y="8"/>
                    </a:moveTo>
                    <a:cubicBezTo>
                      <a:pt x="192" y="8"/>
                      <a:pt x="192" y="8"/>
                      <a:pt x="192" y="8"/>
                    </a:cubicBezTo>
                    <a:cubicBezTo>
                      <a:pt x="193" y="9"/>
                      <a:pt x="193" y="8"/>
                      <a:pt x="194" y="9"/>
                    </a:cubicBezTo>
                    <a:cubicBezTo>
                      <a:pt x="194" y="9"/>
                      <a:pt x="194" y="9"/>
                      <a:pt x="194" y="9"/>
                    </a:cubicBezTo>
                    <a:cubicBezTo>
                      <a:pt x="195" y="9"/>
                      <a:pt x="196" y="9"/>
                      <a:pt x="198" y="9"/>
                    </a:cubicBezTo>
                    <a:cubicBezTo>
                      <a:pt x="198" y="9"/>
                      <a:pt x="201" y="9"/>
                      <a:pt x="201" y="9"/>
                    </a:cubicBezTo>
                    <a:cubicBezTo>
                      <a:pt x="201" y="8"/>
                      <a:pt x="198" y="8"/>
                      <a:pt x="198" y="8"/>
                    </a:cubicBezTo>
                    <a:cubicBezTo>
                      <a:pt x="196" y="8"/>
                      <a:pt x="194" y="8"/>
                      <a:pt x="193" y="8"/>
                    </a:cubicBezTo>
                    <a:close/>
                    <a:moveTo>
                      <a:pt x="133" y="10"/>
                    </a:moveTo>
                    <a:cubicBezTo>
                      <a:pt x="134" y="10"/>
                      <a:pt x="136" y="9"/>
                      <a:pt x="137" y="9"/>
                    </a:cubicBezTo>
                    <a:cubicBezTo>
                      <a:pt x="137" y="10"/>
                      <a:pt x="137" y="10"/>
                      <a:pt x="137" y="10"/>
                    </a:cubicBezTo>
                    <a:cubicBezTo>
                      <a:pt x="137" y="10"/>
                      <a:pt x="138" y="10"/>
                      <a:pt x="138" y="10"/>
                    </a:cubicBezTo>
                    <a:cubicBezTo>
                      <a:pt x="139" y="10"/>
                      <a:pt x="139" y="10"/>
                      <a:pt x="140" y="10"/>
                    </a:cubicBezTo>
                    <a:cubicBezTo>
                      <a:pt x="140" y="10"/>
                      <a:pt x="140" y="10"/>
                      <a:pt x="140" y="10"/>
                    </a:cubicBezTo>
                    <a:cubicBezTo>
                      <a:pt x="140" y="10"/>
                      <a:pt x="140" y="10"/>
                      <a:pt x="141" y="10"/>
                    </a:cubicBezTo>
                    <a:cubicBezTo>
                      <a:pt x="141" y="10"/>
                      <a:pt x="141" y="10"/>
                      <a:pt x="140" y="10"/>
                    </a:cubicBezTo>
                    <a:cubicBezTo>
                      <a:pt x="141" y="9"/>
                      <a:pt x="142" y="10"/>
                      <a:pt x="143" y="9"/>
                    </a:cubicBezTo>
                    <a:cubicBezTo>
                      <a:pt x="144" y="9"/>
                      <a:pt x="144" y="10"/>
                      <a:pt x="145" y="9"/>
                    </a:cubicBezTo>
                    <a:cubicBezTo>
                      <a:pt x="145" y="9"/>
                      <a:pt x="144" y="9"/>
                      <a:pt x="144" y="9"/>
                    </a:cubicBezTo>
                    <a:cubicBezTo>
                      <a:pt x="145" y="9"/>
                      <a:pt x="145" y="9"/>
                      <a:pt x="145" y="9"/>
                    </a:cubicBezTo>
                    <a:cubicBezTo>
                      <a:pt x="145" y="9"/>
                      <a:pt x="145" y="8"/>
                      <a:pt x="145" y="8"/>
                    </a:cubicBezTo>
                    <a:cubicBezTo>
                      <a:pt x="145" y="8"/>
                      <a:pt x="145" y="8"/>
                      <a:pt x="145" y="8"/>
                    </a:cubicBezTo>
                    <a:cubicBezTo>
                      <a:pt x="145" y="8"/>
                      <a:pt x="146" y="8"/>
                      <a:pt x="147" y="8"/>
                    </a:cubicBezTo>
                    <a:cubicBezTo>
                      <a:pt x="147" y="8"/>
                      <a:pt x="147" y="8"/>
                      <a:pt x="148" y="9"/>
                    </a:cubicBezTo>
                    <a:cubicBezTo>
                      <a:pt x="148" y="9"/>
                      <a:pt x="149" y="9"/>
                      <a:pt x="150" y="9"/>
                    </a:cubicBezTo>
                    <a:cubicBezTo>
                      <a:pt x="150" y="9"/>
                      <a:pt x="153" y="9"/>
                      <a:pt x="153" y="9"/>
                    </a:cubicBezTo>
                    <a:cubicBezTo>
                      <a:pt x="153" y="9"/>
                      <a:pt x="151" y="8"/>
                      <a:pt x="151" y="8"/>
                    </a:cubicBezTo>
                    <a:cubicBezTo>
                      <a:pt x="151" y="8"/>
                      <a:pt x="151" y="8"/>
                      <a:pt x="152" y="8"/>
                    </a:cubicBezTo>
                    <a:cubicBezTo>
                      <a:pt x="150" y="7"/>
                      <a:pt x="149" y="8"/>
                      <a:pt x="147" y="8"/>
                    </a:cubicBezTo>
                    <a:cubicBezTo>
                      <a:pt x="146" y="8"/>
                      <a:pt x="144" y="7"/>
                      <a:pt x="142" y="8"/>
                    </a:cubicBezTo>
                    <a:cubicBezTo>
                      <a:pt x="142" y="8"/>
                      <a:pt x="143" y="8"/>
                      <a:pt x="143" y="8"/>
                    </a:cubicBezTo>
                    <a:cubicBezTo>
                      <a:pt x="142" y="8"/>
                      <a:pt x="140" y="8"/>
                      <a:pt x="139" y="8"/>
                    </a:cubicBezTo>
                    <a:cubicBezTo>
                      <a:pt x="139" y="8"/>
                      <a:pt x="139" y="8"/>
                      <a:pt x="139" y="8"/>
                    </a:cubicBezTo>
                    <a:cubicBezTo>
                      <a:pt x="136" y="9"/>
                      <a:pt x="133" y="9"/>
                      <a:pt x="130" y="9"/>
                    </a:cubicBezTo>
                    <a:cubicBezTo>
                      <a:pt x="130" y="9"/>
                      <a:pt x="130" y="9"/>
                      <a:pt x="130" y="9"/>
                    </a:cubicBezTo>
                    <a:cubicBezTo>
                      <a:pt x="131" y="10"/>
                      <a:pt x="132" y="9"/>
                      <a:pt x="133" y="10"/>
                    </a:cubicBezTo>
                    <a:close/>
                    <a:moveTo>
                      <a:pt x="216" y="9"/>
                    </a:moveTo>
                    <a:cubicBezTo>
                      <a:pt x="216" y="9"/>
                      <a:pt x="216" y="9"/>
                      <a:pt x="216" y="10"/>
                    </a:cubicBezTo>
                    <a:cubicBezTo>
                      <a:pt x="216" y="10"/>
                      <a:pt x="216" y="10"/>
                      <a:pt x="216" y="10"/>
                    </a:cubicBezTo>
                    <a:cubicBezTo>
                      <a:pt x="216" y="10"/>
                      <a:pt x="216" y="10"/>
                      <a:pt x="216" y="10"/>
                    </a:cubicBezTo>
                    <a:cubicBezTo>
                      <a:pt x="217" y="10"/>
                      <a:pt x="218" y="10"/>
                      <a:pt x="219" y="10"/>
                    </a:cubicBezTo>
                    <a:cubicBezTo>
                      <a:pt x="220" y="10"/>
                      <a:pt x="222" y="10"/>
                      <a:pt x="223" y="10"/>
                    </a:cubicBezTo>
                    <a:cubicBezTo>
                      <a:pt x="224" y="10"/>
                      <a:pt x="227" y="11"/>
                      <a:pt x="229" y="10"/>
                    </a:cubicBezTo>
                    <a:cubicBezTo>
                      <a:pt x="229" y="10"/>
                      <a:pt x="228" y="10"/>
                      <a:pt x="228" y="10"/>
                    </a:cubicBezTo>
                    <a:cubicBezTo>
                      <a:pt x="229" y="10"/>
                      <a:pt x="229" y="10"/>
                      <a:pt x="230" y="10"/>
                    </a:cubicBezTo>
                    <a:cubicBezTo>
                      <a:pt x="229" y="9"/>
                      <a:pt x="231" y="9"/>
                      <a:pt x="231" y="9"/>
                    </a:cubicBezTo>
                    <a:cubicBezTo>
                      <a:pt x="232" y="9"/>
                      <a:pt x="232" y="9"/>
                      <a:pt x="233" y="9"/>
                    </a:cubicBezTo>
                    <a:cubicBezTo>
                      <a:pt x="232" y="9"/>
                      <a:pt x="232" y="9"/>
                      <a:pt x="232" y="9"/>
                    </a:cubicBezTo>
                    <a:cubicBezTo>
                      <a:pt x="232" y="9"/>
                      <a:pt x="233" y="8"/>
                      <a:pt x="233" y="8"/>
                    </a:cubicBezTo>
                    <a:cubicBezTo>
                      <a:pt x="233" y="8"/>
                      <a:pt x="232" y="8"/>
                      <a:pt x="232" y="8"/>
                    </a:cubicBezTo>
                    <a:cubicBezTo>
                      <a:pt x="231" y="7"/>
                      <a:pt x="229" y="7"/>
                      <a:pt x="228" y="7"/>
                    </a:cubicBezTo>
                    <a:cubicBezTo>
                      <a:pt x="226" y="7"/>
                      <a:pt x="225" y="8"/>
                      <a:pt x="223" y="8"/>
                    </a:cubicBezTo>
                    <a:cubicBezTo>
                      <a:pt x="222" y="8"/>
                      <a:pt x="220" y="8"/>
                      <a:pt x="219" y="8"/>
                    </a:cubicBezTo>
                    <a:cubicBezTo>
                      <a:pt x="219" y="8"/>
                      <a:pt x="220" y="8"/>
                      <a:pt x="220" y="8"/>
                    </a:cubicBezTo>
                    <a:cubicBezTo>
                      <a:pt x="219" y="7"/>
                      <a:pt x="217" y="8"/>
                      <a:pt x="216" y="8"/>
                    </a:cubicBezTo>
                    <a:cubicBezTo>
                      <a:pt x="216" y="8"/>
                      <a:pt x="216" y="8"/>
                      <a:pt x="217" y="8"/>
                    </a:cubicBezTo>
                    <a:cubicBezTo>
                      <a:pt x="216" y="8"/>
                      <a:pt x="216" y="8"/>
                      <a:pt x="215" y="9"/>
                    </a:cubicBezTo>
                    <a:cubicBezTo>
                      <a:pt x="215" y="9"/>
                      <a:pt x="215" y="9"/>
                      <a:pt x="215" y="9"/>
                    </a:cubicBezTo>
                    <a:cubicBezTo>
                      <a:pt x="215" y="9"/>
                      <a:pt x="215" y="9"/>
                      <a:pt x="216" y="9"/>
                    </a:cubicBezTo>
                    <a:close/>
                    <a:moveTo>
                      <a:pt x="274" y="100"/>
                    </a:moveTo>
                    <a:cubicBezTo>
                      <a:pt x="274" y="100"/>
                      <a:pt x="274" y="100"/>
                      <a:pt x="274" y="99"/>
                    </a:cubicBezTo>
                    <a:cubicBezTo>
                      <a:pt x="273" y="99"/>
                      <a:pt x="273" y="99"/>
                      <a:pt x="272" y="99"/>
                    </a:cubicBezTo>
                    <a:cubicBezTo>
                      <a:pt x="271" y="98"/>
                      <a:pt x="270" y="98"/>
                      <a:pt x="269" y="98"/>
                    </a:cubicBezTo>
                    <a:cubicBezTo>
                      <a:pt x="269" y="98"/>
                      <a:pt x="268" y="97"/>
                      <a:pt x="268" y="97"/>
                    </a:cubicBezTo>
                    <a:cubicBezTo>
                      <a:pt x="267" y="97"/>
                      <a:pt x="267" y="97"/>
                      <a:pt x="267" y="97"/>
                    </a:cubicBezTo>
                    <a:cubicBezTo>
                      <a:pt x="266" y="97"/>
                      <a:pt x="266" y="96"/>
                      <a:pt x="266" y="96"/>
                    </a:cubicBezTo>
                    <a:cubicBezTo>
                      <a:pt x="265" y="96"/>
                      <a:pt x="265" y="96"/>
                      <a:pt x="264" y="95"/>
                    </a:cubicBezTo>
                    <a:cubicBezTo>
                      <a:pt x="263" y="95"/>
                      <a:pt x="263" y="95"/>
                      <a:pt x="262" y="94"/>
                    </a:cubicBezTo>
                    <a:cubicBezTo>
                      <a:pt x="261" y="94"/>
                      <a:pt x="260" y="95"/>
                      <a:pt x="260" y="95"/>
                    </a:cubicBezTo>
                    <a:cubicBezTo>
                      <a:pt x="260" y="96"/>
                      <a:pt x="259" y="95"/>
                      <a:pt x="258" y="96"/>
                    </a:cubicBezTo>
                    <a:cubicBezTo>
                      <a:pt x="259" y="96"/>
                      <a:pt x="261" y="96"/>
                      <a:pt x="261" y="97"/>
                    </a:cubicBezTo>
                    <a:cubicBezTo>
                      <a:pt x="260" y="97"/>
                      <a:pt x="259" y="96"/>
                      <a:pt x="258" y="96"/>
                    </a:cubicBezTo>
                    <a:cubicBezTo>
                      <a:pt x="258" y="96"/>
                      <a:pt x="259" y="97"/>
                      <a:pt x="259" y="97"/>
                    </a:cubicBezTo>
                    <a:cubicBezTo>
                      <a:pt x="259" y="97"/>
                      <a:pt x="260" y="97"/>
                      <a:pt x="260" y="98"/>
                    </a:cubicBezTo>
                    <a:cubicBezTo>
                      <a:pt x="260" y="98"/>
                      <a:pt x="260" y="98"/>
                      <a:pt x="260" y="98"/>
                    </a:cubicBezTo>
                    <a:cubicBezTo>
                      <a:pt x="261" y="98"/>
                      <a:pt x="261" y="99"/>
                      <a:pt x="261" y="99"/>
                    </a:cubicBezTo>
                    <a:cubicBezTo>
                      <a:pt x="262" y="99"/>
                      <a:pt x="263" y="99"/>
                      <a:pt x="263" y="100"/>
                    </a:cubicBezTo>
                    <a:cubicBezTo>
                      <a:pt x="264" y="100"/>
                      <a:pt x="265" y="100"/>
                      <a:pt x="265" y="100"/>
                    </a:cubicBezTo>
                    <a:cubicBezTo>
                      <a:pt x="264" y="100"/>
                      <a:pt x="264" y="100"/>
                      <a:pt x="263" y="99"/>
                    </a:cubicBezTo>
                    <a:cubicBezTo>
                      <a:pt x="264" y="99"/>
                      <a:pt x="269" y="100"/>
                      <a:pt x="268" y="101"/>
                    </a:cubicBezTo>
                    <a:cubicBezTo>
                      <a:pt x="268" y="101"/>
                      <a:pt x="268" y="101"/>
                      <a:pt x="269" y="101"/>
                    </a:cubicBezTo>
                    <a:cubicBezTo>
                      <a:pt x="269" y="102"/>
                      <a:pt x="270" y="101"/>
                      <a:pt x="271" y="102"/>
                    </a:cubicBezTo>
                    <a:cubicBezTo>
                      <a:pt x="271" y="101"/>
                      <a:pt x="272" y="101"/>
                      <a:pt x="272" y="101"/>
                    </a:cubicBezTo>
                    <a:cubicBezTo>
                      <a:pt x="273" y="102"/>
                      <a:pt x="274" y="101"/>
                      <a:pt x="275" y="101"/>
                    </a:cubicBezTo>
                    <a:cubicBezTo>
                      <a:pt x="274" y="101"/>
                      <a:pt x="275" y="100"/>
                      <a:pt x="274" y="100"/>
                    </a:cubicBezTo>
                    <a:close/>
                    <a:moveTo>
                      <a:pt x="205" y="108"/>
                    </a:moveTo>
                    <a:cubicBezTo>
                      <a:pt x="207" y="106"/>
                      <a:pt x="202" y="105"/>
                      <a:pt x="201" y="104"/>
                    </a:cubicBezTo>
                    <a:cubicBezTo>
                      <a:pt x="200" y="104"/>
                      <a:pt x="199" y="104"/>
                      <a:pt x="198" y="104"/>
                    </a:cubicBezTo>
                    <a:cubicBezTo>
                      <a:pt x="196" y="103"/>
                      <a:pt x="195" y="103"/>
                      <a:pt x="193" y="104"/>
                    </a:cubicBezTo>
                    <a:cubicBezTo>
                      <a:pt x="192" y="104"/>
                      <a:pt x="191" y="105"/>
                      <a:pt x="191" y="106"/>
                    </a:cubicBezTo>
                    <a:cubicBezTo>
                      <a:pt x="191" y="107"/>
                      <a:pt x="191" y="107"/>
                      <a:pt x="191" y="108"/>
                    </a:cubicBezTo>
                    <a:cubicBezTo>
                      <a:pt x="191" y="108"/>
                      <a:pt x="191" y="108"/>
                      <a:pt x="191" y="108"/>
                    </a:cubicBezTo>
                    <a:cubicBezTo>
                      <a:pt x="191" y="108"/>
                      <a:pt x="192" y="108"/>
                      <a:pt x="191" y="108"/>
                    </a:cubicBezTo>
                    <a:cubicBezTo>
                      <a:pt x="191" y="108"/>
                      <a:pt x="191" y="109"/>
                      <a:pt x="192" y="109"/>
                    </a:cubicBezTo>
                    <a:cubicBezTo>
                      <a:pt x="192" y="109"/>
                      <a:pt x="192" y="109"/>
                      <a:pt x="192" y="109"/>
                    </a:cubicBezTo>
                    <a:cubicBezTo>
                      <a:pt x="192" y="109"/>
                      <a:pt x="194" y="110"/>
                      <a:pt x="194" y="110"/>
                    </a:cubicBezTo>
                    <a:cubicBezTo>
                      <a:pt x="195" y="110"/>
                      <a:pt x="196" y="110"/>
                      <a:pt x="196" y="110"/>
                    </a:cubicBezTo>
                    <a:cubicBezTo>
                      <a:pt x="197" y="110"/>
                      <a:pt x="198" y="110"/>
                      <a:pt x="199" y="110"/>
                    </a:cubicBezTo>
                    <a:cubicBezTo>
                      <a:pt x="199" y="110"/>
                      <a:pt x="200" y="110"/>
                      <a:pt x="201" y="110"/>
                    </a:cubicBezTo>
                    <a:cubicBezTo>
                      <a:pt x="201" y="109"/>
                      <a:pt x="203" y="109"/>
                      <a:pt x="203" y="108"/>
                    </a:cubicBezTo>
                    <a:cubicBezTo>
                      <a:pt x="203" y="108"/>
                      <a:pt x="203" y="108"/>
                      <a:pt x="203" y="108"/>
                    </a:cubicBezTo>
                    <a:cubicBezTo>
                      <a:pt x="203" y="108"/>
                      <a:pt x="205" y="106"/>
                      <a:pt x="205" y="107"/>
                    </a:cubicBezTo>
                    <a:cubicBezTo>
                      <a:pt x="205" y="107"/>
                      <a:pt x="205" y="108"/>
                      <a:pt x="205" y="108"/>
                    </a:cubicBezTo>
                    <a:close/>
                    <a:moveTo>
                      <a:pt x="1002" y="254"/>
                    </a:moveTo>
                    <a:cubicBezTo>
                      <a:pt x="1002" y="254"/>
                      <a:pt x="1002" y="254"/>
                      <a:pt x="1002" y="254"/>
                    </a:cubicBezTo>
                    <a:cubicBezTo>
                      <a:pt x="1002" y="254"/>
                      <a:pt x="1002" y="254"/>
                      <a:pt x="1002" y="254"/>
                    </a:cubicBezTo>
                    <a:close/>
                    <a:moveTo>
                      <a:pt x="1009" y="259"/>
                    </a:moveTo>
                    <a:cubicBezTo>
                      <a:pt x="1009" y="259"/>
                      <a:pt x="1009" y="259"/>
                      <a:pt x="1009" y="259"/>
                    </a:cubicBezTo>
                    <a:cubicBezTo>
                      <a:pt x="1010" y="259"/>
                      <a:pt x="1011" y="260"/>
                      <a:pt x="1011" y="260"/>
                    </a:cubicBezTo>
                    <a:cubicBezTo>
                      <a:pt x="1011" y="260"/>
                      <a:pt x="1010" y="258"/>
                      <a:pt x="1009" y="259"/>
                    </a:cubicBezTo>
                    <a:close/>
                    <a:moveTo>
                      <a:pt x="1073" y="337"/>
                    </a:moveTo>
                    <a:cubicBezTo>
                      <a:pt x="1072" y="336"/>
                      <a:pt x="1072" y="335"/>
                      <a:pt x="1071" y="334"/>
                    </a:cubicBezTo>
                    <a:cubicBezTo>
                      <a:pt x="1071" y="334"/>
                      <a:pt x="1070" y="333"/>
                      <a:pt x="1070" y="333"/>
                    </a:cubicBezTo>
                    <a:cubicBezTo>
                      <a:pt x="1069" y="333"/>
                      <a:pt x="1070" y="333"/>
                      <a:pt x="1069" y="333"/>
                    </a:cubicBezTo>
                    <a:cubicBezTo>
                      <a:pt x="1069" y="333"/>
                      <a:pt x="1068" y="333"/>
                      <a:pt x="1067" y="333"/>
                    </a:cubicBezTo>
                    <a:cubicBezTo>
                      <a:pt x="1067" y="333"/>
                      <a:pt x="1068" y="333"/>
                      <a:pt x="1069" y="334"/>
                    </a:cubicBezTo>
                    <a:cubicBezTo>
                      <a:pt x="1069" y="334"/>
                      <a:pt x="1070" y="334"/>
                      <a:pt x="1070" y="334"/>
                    </a:cubicBezTo>
                    <a:cubicBezTo>
                      <a:pt x="1070" y="334"/>
                      <a:pt x="1069" y="334"/>
                      <a:pt x="1069" y="334"/>
                    </a:cubicBezTo>
                    <a:cubicBezTo>
                      <a:pt x="1068" y="334"/>
                      <a:pt x="1068" y="334"/>
                      <a:pt x="1067" y="334"/>
                    </a:cubicBezTo>
                    <a:cubicBezTo>
                      <a:pt x="1067" y="333"/>
                      <a:pt x="1067" y="333"/>
                      <a:pt x="1067" y="333"/>
                    </a:cubicBezTo>
                    <a:cubicBezTo>
                      <a:pt x="1067" y="332"/>
                      <a:pt x="1067" y="333"/>
                      <a:pt x="1067" y="332"/>
                    </a:cubicBezTo>
                    <a:cubicBezTo>
                      <a:pt x="1066" y="332"/>
                      <a:pt x="1065" y="331"/>
                      <a:pt x="1064" y="330"/>
                    </a:cubicBezTo>
                    <a:cubicBezTo>
                      <a:pt x="1064" y="329"/>
                      <a:pt x="1063" y="329"/>
                      <a:pt x="1062" y="328"/>
                    </a:cubicBezTo>
                    <a:cubicBezTo>
                      <a:pt x="1061" y="327"/>
                      <a:pt x="1060" y="327"/>
                      <a:pt x="1059" y="326"/>
                    </a:cubicBezTo>
                    <a:cubicBezTo>
                      <a:pt x="1059" y="326"/>
                      <a:pt x="1059" y="326"/>
                      <a:pt x="1058" y="326"/>
                    </a:cubicBezTo>
                    <a:cubicBezTo>
                      <a:pt x="1058" y="325"/>
                      <a:pt x="1058" y="325"/>
                      <a:pt x="1057" y="325"/>
                    </a:cubicBezTo>
                    <a:cubicBezTo>
                      <a:pt x="1055" y="323"/>
                      <a:pt x="1054" y="321"/>
                      <a:pt x="1053" y="319"/>
                    </a:cubicBezTo>
                    <a:cubicBezTo>
                      <a:pt x="1052" y="316"/>
                      <a:pt x="1051" y="314"/>
                      <a:pt x="1050" y="311"/>
                    </a:cubicBezTo>
                    <a:cubicBezTo>
                      <a:pt x="1050" y="310"/>
                      <a:pt x="1049" y="310"/>
                      <a:pt x="1049" y="309"/>
                    </a:cubicBezTo>
                    <a:cubicBezTo>
                      <a:pt x="1049" y="308"/>
                      <a:pt x="1049" y="307"/>
                      <a:pt x="1049" y="307"/>
                    </a:cubicBezTo>
                    <a:cubicBezTo>
                      <a:pt x="1050" y="306"/>
                      <a:pt x="1052" y="307"/>
                      <a:pt x="1053" y="306"/>
                    </a:cubicBezTo>
                    <a:cubicBezTo>
                      <a:pt x="1052" y="306"/>
                      <a:pt x="1051" y="306"/>
                      <a:pt x="1050" y="306"/>
                    </a:cubicBezTo>
                    <a:cubicBezTo>
                      <a:pt x="1050" y="306"/>
                      <a:pt x="1049" y="306"/>
                      <a:pt x="1049" y="305"/>
                    </a:cubicBezTo>
                    <a:cubicBezTo>
                      <a:pt x="1050" y="305"/>
                      <a:pt x="1051" y="306"/>
                      <a:pt x="1051" y="306"/>
                    </a:cubicBezTo>
                    <a:cubicBezTo>
                      <a:pt x="1052" y="306"/>
                      <a:pt x="1053" y="306"/>
                      <a:pt x="1053" y="306"/>
                    </a:cubicBezTo>
                    <a:cubicBezTo>
                      <a:pt x="1053" y="306"/>
                      <a:pt x="1054" y="306"/>
                      <a:pt x="1054" y="306"/>
                    </a:cubicBezTo>
                    <a:cubicBezTo>
                      <a:pt x="1055" y="307"/>
                      <a:pt x="1056" y="307"/>
                      <a:pt x="1057" y="307"/>
                    </a:cubicBezTo>
                    <a:cubicBezTo>
                      <a:pt x="1058" y="307"/>
                      <a:pt x="1060" y="308"/>
                      <a:pt x="1061" y="309"/>
                    </a:cubicBezTo>
                    <a:cubicBezTo>
                      <a:pt x="1062" y="310"/>
                      <a:pt x="1064" y="310"/>
                      <a:pt x="1065" y="311"/>
                    </a:cubicBezTo>
                    <a:cubicBezTo>
                      <a:pt x="1065" y="312"/>
                      <a:pt x="1066" y="314"/>
                      <a:pt x="1067" y="313"/>
                    </a:cubicBezTo>
                    <a:cubicBezTo>
                      <a:pt x="1067" y="313"/>
                      <a:pt x="1066" y="312"/>
                      <a:pt x="1066" y="312"/>
                    </a:cubicBezTo>
                    <a:cubicBezTo>
                      <a:pt x="1065" y="311"/>
                      <a:pt x="1065" y="311"/>
                      <a:pt x="1064" y="310"/>
                    </a:cubicBezTo>
                    <a:cubicBezTo>
                      <a:pt x="1062" y="310"/>
                      <a:pt x="1061" y="309"/>
                      <a:pt x="1060" y="308"/>
                    </a:cubicBezTo>
                    <a:cubicBezTo>
                      <a:pt x="1058" y="306"/>
                      <a:pt x="1057" y="305"/>
                      <a:pt x="1056" y="304"/>
                    </a:cubicBezTo>
                    <a:cubicBezTo>
                      <a:pt x="1055" y="303"/>
                      <a:pt x="1055" y="303"/>
                      <a:pt x="1054" y="302"/>
                    </a:cubicBezTo>
                    <a:cubicBezTo>
                      <a:pt x="1053" y="302"/>
                      <a:pt x="1053" y="301"/>
                      <a:pt x="1052" y="300"/>
                    </a:cubicBezTo>
                    <a:cubicBezTo>
                      <a:pt x="1050" y="299"/>
                      <a:pt x="1049" y="297"/>
                      <a:pt x="1047" y="296"/>
                    </a:cubicBezTo>
                    <a:cubicBezTo>
                      <a:pt x="1046" y="295"/>
                      <a:pt x="1045" y="294"/>
                      <a:pt x="1044" y="293"/>
                    </a:cubicBezTo>
                    <a:cubicBezTo>
                      <a:pt x="1042" y="292"/>
                      <a:pt x="1041" y="290"/>
                      <a:pt x="1039" y="289"/>
                    </a:cubicBezTo>
                    <a:cubicBezTo>
                      <a:pt x="1038" y="287"/>
                      <a:pt x="1037" y="286"/>
                      <a:pt x="1036" y="285"/>
                    </a:cubicBezTo>
                    <a:cubicBezTo>
                      <a:pt x="1036" y="285"/>
                      <a:pt x="1037" y="286"/>
                      <a:pt x="1036" y="286"/>
                    </a:cubicBezTo>
                    <a:cubicBezTo>
                      <a:pt x="1036" y="286"/>
                      <a:pt x="1036" y="286"/>
                      <a:pt x="1036" y="285"/>
                    </a:cubicBezTo>
                    <a:cubicBezTo>
                      <a:pt x="1035" y="285"/>
                      <a:pt x="1035" y="285"/>
                      <a:pt x="1034" y="285"/>
                    </a:cubicBezTo>
                    <a:cubicBezTo>
                      <a:pt x="1035" y="284"/>
                      <a:pt x="1035" y="284"/>
                      <a:pt x="1035" y="285"/>
                    </a:cubicBezTo>
                    <a:cubicBezTo>
                      <a:pt x="1035" y="284"/>
                      <a:pt x="1034" y="283"/>
                      <a:pt x="1033" y="283"/>
                    </a:cubicBezTo>
                    <a:cubicBezTo>
                      <a:pt x="1033" y="282"/>
                      <a:pt x="1032" y="282"/>
                      <a:pt x="1032" y="282"/>
                    </a:cubicBezTo>
                    <a:cubicBezTo>
                      <a:pt x="1032" y="282"/>
                      <a:pt x="1033" y="283"/>
                      <a:pt x="1033" y="283"/>
                    </a:cubicBezTo>
                    <a:cubicBezTo>
                      <a:pt x="1032" y="283"/>
                      <a:pt x="1031" y="283"/>
                      <a:pt x="1031" y="282"/>
                    </a:cubicBezTo>
                    <a:cubicBezTo>
                      <a:pt x="1031" y="282"/>
                      <a:pt x="1030" y="281"/>
                      <a:pt x="1031" y="281"/>
                    </a:cubicBezTo>
                    <a:cubicBezTo>
                      <a:pt x="1030" y="280"/>
                      <a:pt x="1029" y="279"/>
                      <a:pt x="1029" y="279"/>
                    </a:cubicBezTo>
                    <a:cubicBezTo>
                      <a:pt x="1029" y="279"/>
                      <a:pt x="1029" y="279"/>
                      <a:pt x="1029" y="279"/>
                    </a:cubicBezTo>
                    <a:cubicBezTo>
                      <a:pt x="1028" y="279"/>
                      <a:pt x="1027" y="278"/>
                      <a:pt x="1027" y="278"/>
                    </a:cubicBezTo>
                    <a:cubicBezTo>
                      <a:pt x="1027" y="277"/>
                      <a:pt x="1026" y="277"/>
                      <a:pt x="1025" y="276"/>
                    </a:cubicBezTo>
                    <a:cubicBezTo>
                      <a:pt x="1026" y="276"/>
                      <a:pt x="1026" y="276"/>
                      <a:pt x="1026" y="276"/>
                    </a:cubicBezTo>
                    <a:cubicBezTo>
                      <a:pt x="1026" y="276"/>
                      <a:pt x="1025" y="275"/>
                      <a:pt x="1024" y="274"/>
                    </a:cubicBezTo>
                    <a:cubicBezTo>
                      <a:pt x="1024" y="275"/>
                      <a:pt x="1024" y="274"/>
                      <a:pt x="1024" y="273"/>
                    </a:cubicBezTo>
                    <a:cubicBezTo>
                      <a:pt x="1023" y="273"/>
                      <a:pt x="1023" y="272"/>
                      <a:pt x="1023" y="271"/>
                    </a:cubicBezTo>
                    <a:cubicBezTo>
                      <a:pt x="1023" y="271"/>
                      <a:pt x="1024" y="273"/>
                      <a:pt x="1024" y="273"/>
                    </a:cubicBezTo>
                    <a:cubicBezTo>
                      <a:pt x="1023" y="273"/>
                      <a:pt x="1024" y="274"/>
                      <a:pt x="1025" y="274"/>
                    </a:cubicBezTo>
                    <a:cubicBezTo>
                      <a:pt x="1025" y="273"/>
                      <a:pt x="1024" y="272"/>
                      <a:pt x="1023" y="271"/>
                    </a:cubicBezTo>
                    <a:cubicBezTo>
                      <a:pt x="1022" y="270"/>
                      <a:pt x="1021" y="269"/>
                      <a:pt x="1020" y="268"/>
                    </a:cubicBezTo>
                    <a:cubicBezTo>
                      <a:pt x="1020" y="268"/>
                      <a:pt x="1021" y="268"/>
                      <a:pt x="1021" y="269"/>
                    </a:cubicBezTo>
                    <a:cubicBezTo>
                      <a:pt x="1019" y="268"/>
                      <a:pt x="1017" y="266"/>
                      <a:pt x="1016" y="265"/>
                    </a:cubicBezTo>
                    <a:cubicBezTo>
                      <a:pt x="1016" y="265"/>
                      <a:pt x="1016" y="265"/>
                      <a:pt x="1015" y="264"/>
                    </a:cubicBezTo>
                    <a:cubicBezTo>
                      <a:pt x="1015" y="264"/>
                      <a:pt x="1015" y="263"/>
                      <a:pt x="1016" y="263"/>
                    </a:cubicBezTo>
                    <a:cubicBezTo>
                      <a:pt x="1016" y="264"/>
                      <a:pt x="1016" y="264"/>
                      <a:pt x="1016" y="265"/>
                    </a:cubicBezTo>
                    <a:cubicBezTo>
                      <a:pt x="1017" y="265"/>
                      <a:pt x="1018" y="265"/>
                      <a:pt x="1018" y="266"/>
                    </a:cubicBezTo>
                    <a:cubicBezTo>
                      <a:pt x="1019" y="267"/>
                      <a:pt x="1020" y="268"/>
                      <a:pt x="1021" y="269"/>
                    </a:cubicBezTo>
                    <a:cubicBezTo>
                      <a:pt x="1020" y="267"/>
                      <a:pt x="1018" y="266"/>
                      <a:pt x="1017" y="264"/>
                    </a:cubicBezTo>
                    <a:cubicBezTo>
                      <a:pt x="1016" y="264"/>
                      <a:pt x="1016" y="264"/>
                      <a:pt x="1016" y="263"/>
                    </a:cubicBezTo>
                    <a:cubicBezTo>
                      <a:pt x="1015" y="263"/>
                      <a:pt x="1015" y="263"/>
                      <a:pt x="1015" y="263"/>
                    </a:cubicBezTo>
                    <a:cubicBezTo>
                      <a:pt x="1015" y="263"/>
                      <a:pt x="1014" y="262"/>
                      <a:pt x="1014" y="262"/>
                    </a:cubicBezTo>
                    <a:cubicBezTo>
                      <a:pt x="1014" y="262"/>
                      <a:pt x="1013" y="261"/>
                      <a:pt x="1013" y="261"/>
                    </a:cubicBezTo>
                    <a:cubicBezTo>
                      <a:pt x="1012" y="262"/>
                      <a:pt x="1012" y="261"/>
                      <a:pt x="1012" y="261"/>
                    </a:cubicBezTo>
                    <a:cubicBezTo>
                      <a:pt x="1012" y="261"/>
                      <a:pt x="1011" y="260"/>
                      <a:pt x="1011" y="260"/>
                    </a:cubicBezTo>
                    <a:cubicBezTo>
                      <a:pt x="1011" y="260"/>
                      <a:pt x="1009" y="259"/>
                      <a:pt x="1009" y="259"/>
                    </a:cubicBezTo>
                    <a:cubicBezTo>
                      <a:pt x="1009" y="258"/>
                      <a:pt x="1008" y="258"/>
                      <a:pt x="1008" y="258"/>
                    </a:cubicBezTo>
                    <a:cubicBezTo>
                      <a:pt x="1009" y="257"/>
                      <a:pt x="1008" y="256"/>
                      <a:pt x="1007" y="255"/>
                    </a:cubicBezTo>
                    <a:cubicBezTo>
                      <a:pt x="1007" y="255"/>
                      <a:pt x="1006" y="254"/>
                      <a:pt x="1005" y="254"/>
                    </a:cubicBezTo>
                    <a:cubicBezTo>
                      <a:pt x="1005" y="254"/>
                      <a:pt x="1003" y="252"/>
                      <a:pt x="1002" y="252"/>
                    </a:cubicBezTo>
                    <a:cubicBezTo>
                      <a:pt x="1002" y="253"/>
                      <a:pt x="1003" y="254"/>
                      <a:pt x="1003" y="254"/>
                    </a:cubicBezTo>
                    <a:cubicBezTo>
                      <a:pt x="1003" y="254"/>
                      <a:pt x="1003" y="254"/>
                      <a:pt x="1003" y="254"/>
                    </a:cubicBezTo>
                    <a:cubicBezTo>
                      <a:pt x="1004" y="255"/>
                      <a:pt x="1002" y="254"/>
                      <a:pt x="1002" y="254"/>
                    </a:cubicBezTo>
                    <a:cubicBezTo>
                      <a:pt x="1002" y="254"/>
                      <a:pt x="1002" y="254"/>
                      <a:pt x="1001" y="254"/>
                    </a:cubicBezTo>
                    <a:cubicBezTo>
                      <a:pt x="1001" y="254"/>
                      <a:pt x="1000" y="254"/>
                      <a:pt x="1000" y="254"/>
                    </a:cubicBezTo>
                    <a:cubicBezTo>
                      <a:pt x="1001" y="254"/>
                      <a:pt x="1003" y="255"/>
                      <a:pt x="1004" y="256"/>
                    </a:cubicBezTo>
                    <a:cubicBezTo>
                      <a:pt x="1005" y="257"/>
                      <a:pt x="1006" y="257"/>
                      <a:pt x="1007" y="258"/>
                    </a:cubicBezTo>
                    <a:cubicBezTo>
                      <a:pt x="1007" y="258"/>
                      <a:pt x="1008" y="260"/>
                      <a:pt x="1008" y="260"/>
                    </a:cubicBezTo>
                    <a:cubicBezTo>
                      <a:pt x="1008" y="260"/>
                      <a:pt x="1007" y="258"/>
                      <a:pt x="1008" y="258"/>
                    </a:cubicBezTo>
                    <a:cubicBezTo>
                      <a:pt x="1008" y="258"/>
                      <a:pt x="1009" y="259"/>
                      <a:pt x="1009" y="260"/>
                    </a:cubicBezTo>
                    <a:cubicBezTo>
                      <a:pt x="1010" y="261"/>
                      <a:pt x="1009" y="260"/>
                      <a:pt x="1008" y="260"/>
                    </a:cubicBezTo>
                    <a:cubicBezTo>
                      <a:pt x="1007" y="260"/>
                      <a:pt x="1007" y="261"/>
                      <a:pt x="1008" y="261"/>
                    </a:cubicBezTo>
                    <a:cubicBezTo>
                      <a:pt x="1009" y="262"/>
                      <a:pt x="1010" y="261"/>
                      <a:pt x="1010" y="262"/>
                    </a:cubicBezTo>
                    <a:cubicBezTo>
                      <a:pt x="1009" y="262"/>
                      <a:pt x="1010" y="262"/>
                      <a:pt x="1010" y="263"/>
                    </a:cubicBezTo>
                    <a:cubicBezTo>
                      <a:pt x="1010" y="264"/>
                      <a:pt x="1008" y="264"/>
                      <a:pt x="1008" y="263"/>
                    </a:cubicBezTo>
                    <a:cubicBezTo>
                      <a:pt x="1007" y="263"/>
                      <a:pt x="1007" y="262"/>
                      <a:pt x="1006" y="262"/>
                    </a:cubicBezTo>
                    <a:cubicBezTo>
                      <a:pt x="1005" y="262"/>
                      <a:pt x="1005" y="262"/>
                      <a:pt x="1004" y="263"/>
                    </a:cubicBezTo>
                    <a:cubicBezTo>
                      <a:pt x="1004" y="264"/>
                      <a:pt x="1004" y="264"/>
                      <a:pt x="1005" y="264"/>
                    </a:cubicBezTo>
                    <a:cubicBezTo>
                      <a:pt x="1005" y="265"/>
                      <a:pt x="1006" y="266"/>
                      <a:pt x="1007" y="266"/>
                    </a:cubicBezTo>
                    <a:cubicBezTo>
                      <a:pt x="1008" y="266"/>
                      <a:pt x="1008" y="267"/>
                      <a:pt x="1009" y="268"/>
                    </a:cubicBezTo>
                    <a:cubicBezTo>
                      <a:pt x="1009" y="268"/>
                      <a:pt x="1009" y="269"/>
                      <a:pt x="1010" y="270"/>
                    </a:cubicBezTo>
                    <a:cubicBezTo>
                      <a:pt x="1010" y="271"/>
                      <a:pt x="1011" y="271"/>
                      <a:pt x="1011" y="272"/>
                    </a:cubicBezTo>
                    <a:cubicBezTo>
                      <a:pt x="1012" y="273"/>
                      <a:pt x="1011" y="274"/>
                      <a:pt x="1012" y="274"/>
                    </a:cubicBezTo>
                    <a:cubicBezTo>
                      <a:pt x="1012" y="275"/>
                      <a:pt x="1013" y="275"/>
                      <a:pt x="1013" y="276"/>
                    </a:cubicBezTo>
                    <a:cubicBezTo>
                      <a:pt x="1014" y="277"/>
                      <a:pt x="1014" y="277"/>
                      <a:pt x="1014" y="278"/>
                    </a:cubicBezTo>
                    <a:cubicBezTo>
                      <a:pt x="1015" y="278"/>
                      <a:pt x="1015" y="278"/>
                      <a:pt x="1015" y="279"/>
                    </a:cubicBezTo>
                    <a:cubicBezTo>
                      <a:pt x="1016" y="279"/>
                      <a:pt x="1017" y="279"/>
                      <a:pt x="1017" y="280"/>
                    </a:cubicBezTo>
                    <a:cubicBezTo>
                      <a:pt x="1017" y="280"/>
                      <a:pt x="1018" y="280"/>
                      <a:pt x="1018" y="281"/>
                    </a:cubicBezTo>
                    <a:cubicBezTo>
                      <a:pt x="1018" y="281"/>
                      <a:pt x="1017" y="281"/>
                      <a:pt x="1017" y="280"/>
                    </a:cubicBezTo>
                    <a:cubicBezTo>
                      <a:pt x="1018" y="281"/>
                      <a:pt x="1019" y="281"/>
                      <a:pt x="1019" y="282"/>
                    </a:cubicBezTo>
                    <a:cubicBezTo>
                      <a:pt x="1021" y="282"/>
                      <a:pt x="1022" y="283"/>
                      <a:pt x="1023" y="284"/>
                    </a:cubicBezTo>
                    <a:cubicBezTo>
                      <a:pt x="1025" y="285"/>
                      <a:pt x="1026" y="286"/>
                      <a:pt x="1027" y="287"/>
                    </a:cubicBezTo>
                    <a:cubicBezTo>
                      <a:pt x="1028" y="288"/>
                      <a:pt x="1028" y="289"/>
                      <a:pt x="1028" y="289"/>
                    </a:cubicBezTo>
                    <a:cubicBezTo>
                      <a:pt x="1028" y="290"/>
                      <a:pt x="1028" y="291"/>
                      <a:pt x="1029" y="291"/>
                    </a:cubicBezTo>
                    <a:cubicBezTo>
                      <a:pt x="1029" y="293"/>
                      <a:pt x="1030" y="294"/>
                      <a:pt x="1032" y="295"/>
                    </a:cubicBezTo>
                    <a:cubicBezTo>
                      <a:pt x="1033" y="296"/>
                      <a:pt x="1034" y="298"/>
                      <a:pt x="1035" y="299"/>
                    </a:cubicBezTo>
                    <a:cubicBezTo>
                      <a:pt x="1036" y="301"/>
                      <a:pt x="1037" y="302"/>
                      <a:pt x="1038" y="303"/>
                    </a:cubicBezTo>
                    <a:cubicBezTo>
                      <a:pt x="1039" y="304"/>
                      <a:pt x="1039" y="305"/>
                      <a:pt x="1039" y="306"/>
                    </a:cubicBezTo>
                    <a:cubicBezTo>
                      <a:pt x="1040" y="307"/>
                      <a:pt x="1040" y="307"/>
                      <a:pt x="1041" y="308"/>
                    </a:cubicBezTo>
                    <a:cubicBezTo>
                      <a:pt x="1041" y="309"/>
                      <a:pt x="1042" y="310"/>
                      <a:pt x="1042" y="312"/>
                    </a:cubicBezTo>
                    <a:cubicBezTo>
                      <a:pt x="1042" y="313"/>
                      <a:pt x="1045" y="315"/>
                      <a:pt x="1045" y="316"/>
                    </a:cubicBezTo>
                    <a:cubicBezTo>
                      <a:pt x="1047" y="317"/>
                      <a:pt x="1048" y="317"/>
                      <a:pt x="1049" y="319"/>
                    </a:cubicBezTo>
                    <a:cubicBezTo>
                      <a:pt x="1050" y="319"/>
                      <a:pt x="1051" y="320"/>
                      <a:pt x="1051" y="321"/>
                    </a:cubicBezTo>
                    <a:cubicBezTo>
                      <a:pt x="1051" y="322"/>
                      <a:pt x="1051" y="322"/>
                      <a:pt x="1051" y="323"/>
                    </a:cubicBezTo>
                    <a:cubicBezTo>
                      <a:pt x="1051" y="325"/>
                      <a:pt x="1052" y="326"/>
                      <a:pt x="1053" y="327"/>
                    </a:cubicBezTo>
                    <a:cubicBezTo>
                      <a:pt x="1054" y="329"/>
                      <a:pt x="1056" y="329"/>
                      <a:pt x="1056" y="331"/>
                    </a:cubicBezTo>
                    <a:cubicBezTo>
                      <a:pt x="1057" y="333"/>
                      <a:pt x="1057" y="335"/>
                      <a:pt x="1058" y="336"/>
                    </a:cubicBezTo>
                    <a:cubicBezTo>
                      <a:pt x="1059" y="337"/>
                      <a:pt x="1060" y="339"/>
                      <a:pt x="1061" y="340"/>
                    </a:cubicBezTo>
                    <a:cubicBezTo>
                      <a:pt x="1062" y="341"/>
                      <a:pt x="1063" y="342"/>
                      <a:pt x="1064" y="343"/>
                    </a:cubicBezTo>
                    <a:cubicBezTo>
                      <a:pt x="1064" y="342"/>
                      <a:pt x="1064" y="342"/>
                      <a:pt x="1064" y="342"/>
                    </a:cubicBezTo>
                    <a:cubicBezTo>
                      <a:pt x="1064" y="342"/>
                      <a:pt x="1064" y="342"/>
                      <a:pt x="1064" y="342"/>
                    </a:cubicBezTo>
                    <a:cubicBezTo>
                      <a:pt x="1064" y="341"/>
                      <a:pt x="1064" y="341"/>
                      <a:pt x="1064" y="340"/>
                    </a:cubicBezTo>
                    <a:cubicBezTo>
                      <a:pt x="1064" y="339"/>
                      <a:pt x="1063" y="338"/>
                      <a:pt x="1063" y="337"/>
                    </a:cubicBezTo>
                    <a:cubicBezTo>
                      <a:pt x="1063" y="337"/>
                      <a:pt x="1062" y="335"/>
                      <a:pt x="1063" y="334"/>
                    </a:cubicBezTo>
                    <a:cubicBezTo>
                      <a:pt x="1063" y="334"/>
                      <a:pt x="1063" y="334"/>
                      <a:pt x="1064" y="334"/>
                    </a:cubicBezTo>
                    <a:cubicBezTo>
                      <a:pt x="1064" y="334"/>
                      <a:pt x="1064" y="334"/>
                      <a:pt x="1064" y="334"/>
                    </a:cubicBezTo>
                    <a:cubicBezTo>
                      <a:pt x="1065" y="334"/>
                      <a:pt x="1065" y="335"/>
                      <a:pt x="1066" y="335"/>
                    </a:cubicBezTo>
                    <a:cubicBezTo>
                      <a:pt x="1066" y="335"/>
                      <a:pt x="1068" y="335"/>
                      <a:pt x="1068" y="335"/>
                    </a:cubicBezTo>
                    <a:cubicBezTo>
                      <a:pt x="1069" y="335"/>
                      <a:pt x="1070" y="336"/>
                      <a:pt x="1071" y="336"/>
                    </a:cubicBezTo>
                    <a:cubicBezTo>
                      <a:pt x="1070" y="336"/>
                      <a:pt x="1070" y="336"/>
                      <a:pt x="1070" y="336"/>
                    </a:cubicBezTo>
                    <a:cubicBezTo>
                      <a:pt x="1071" y="336"/>
                      <a:pt x="1071" y="336"/>
                      <a:pt x="1071" y="336"/>
                    </a:cubicBezTo>
                    <a:cubicBezTo>
                      <a:pt x="1071" y="336"/>
                      <a:pt x="1071" y="337"/>
                      <a:pt x="1071" y="336"/>
                    </a:cubicBezTo>
                    <a:cubicBezTo>
                      <a:pt x="1072" y="337"/>
                      <a:pt x="1073" y="338"/>
                      <a:pt x="1073" y="339"/>
                    </a:cubicBezTo>
                    <a:cubicBezTo>
                      <a:pt x="1074" y="340"/>
                      <a:pt x="1074" y="341"/>
                      <a:pt x="1075" y="341"/>
                    </a:cubicBezTo>
                    <a:cubicBezTo>
                      <a:pt x="1075" y="340"/>
                      <a:pt x="1074" y="339"/>
                      <a:pt x="1074" y="338"/>
                    </a:cubicBezTo>
                    <a:cubicBezTo>
                      <a:pt x="1074" y="337"/>
                      <a:pt x="1074" y="337"/>
                      <a:pt x="1073" y="337"/>
                    </a:cubicBezTo>
                    <a:close/>
                    <a:moveTo>
                      <a:pt x="399" y="6"/>
                    </a:moveTo>
                    <a:cubicBezTo>
                      <a:pt x="400" y="6"/>
                      <a:pt x="401" y="6"/>
                      <a:pt x="402" y="6"/>
                    </a:cubicBezTo>
                    <a:cubicBezTo>
                      <a:pt x="403" y="6"/>
                      <a:pt x="403" y="6"/>
                      <a:pt x="404" y="5"/>
                    </a:cubicBezTo>
                    <a:cubicBezTo>
                      <a:pt x="403" y="5"/>
                      <a:pt x="401" y="5"/>
                      <a:pt x="400" y="5"/>
                    </a:cubicBezTo>
                    <a:cubicBezTo>
                      <a:pt x="398" y="5"/>
                      <a:pt x="396" y="4"/>
                      <a:pt x="395" y="5"/>
                    </a:cubicBezTo>
                    <a:cubicBezTo>
                      <a:pt x="394" y="5"/>
                      <a:pt x="394" y="5"/>
                      <a:pt x="394" y="5"/>
                    </a:cubicBezTo>
                    <a:cubicBezTo>
                      <a:pt x="395" y="6"/>
                      <a:pt x="397" y="6"/>
                      <a:pt x="399" y="6"/>
                    </a:cubicBezTo>
                    <a:close/>
                    <a:moveTo>
                      <a:pt x="26" y="248"/>
                    </a:moveTo>
                    <a:cubicBezTo>
                      <a:pt x="26" y="247"/>
                      <a:pt x="25" y="247"/>
                      <a:pt x="24" y="247"/>
                    </a:cubicBezTo>
                    <a:cubicBezTo>
                      <a:pt x="24" y="246"/>
                      <a:pt x="24" y="245"/>
                      <a:pt x="23" y="246"/>
                    </a:cubicBezTo>
                    <a:cubicBezTo>
                      <a:pt x="22" y="246"/>
                      <a:pt x="21" y="245"/>
                      <a:pt x="20" y="246"/>
                    </a:cubicBezTo>
                    <a:cubicBezTo>
                      <a:pt x="20" y="246"/>
                      <a:pt x="19" y="246"/>
                      <a:pt x="19" y="246"/>
                    </a:cubicBezTo>
                    <a:cubicBezTo>
                      <a:pt x="19" y="245"/>
                      <a:pt x="18" y="245"/>
                      <a:pt x="18" y="245"/>
                    </a:cubicBezTo>
                    <a:cubicBezTo>
                      <a:pt x="17" y="245"/>
                      <a:pt x="17" y="245"/>
                      <a:pt x="16" y="245"/>
                    </a:cubicBezTo>
                    <a:cubicBezTo>
                      <a:pt x="16" y="244"/>
                      <a:pt x="15" y="244"/>
                      <a:pt x="15" y="244"/>
                    </a:cubicBezTo>
                    <a:cubicBezTo>
                      <a:pt x="14" y="244"/>
                      <a:pt x="14" y="243"/>
                      <a:pt x="13" y="244"/>
                    </a:cubicBezTo>
                    <a:cubicBezTo>
                      <a:pt x="13" y="244"/>
                      <a:pt x="12" y="244"/>
                      <a:pt x="12" y="244"/>
                    </a:cubicBezTo>
                    <a:cubicBezTo>
                      <a:pt x="12" y="245"/>
                      <a:pt x="12" y="246"/>
                      <a:pt x="12" y="246"/>
                    </a:cubicBezTo>
                    <a:cubicBezTo>
                      <a:pt x="13" y="247"/>
                      <a:pt x="13" y="247"/>
                      <a:pt x="12" y="247"/>
                    </a:cubicBezTo>
                    <a:cubicBezTo>
                      <a:pt x="11" y="247"/>
                      <a:pt x="10" y="248"/>
                      <a:pt x="10" y="247"/>
                    </a:cubicBezTo>
                    <a:cubicBezTo>
                      <a:pt x="9" y="247"/>
                      <a:pt x="8" y="247"/>
                      <a:pt x="7" y="247"/>
                    </a:cubicBezTo>
                    <a:cubicBezTo>
                      <a:pt x="6" y="247"/>
                      <a:pt x="7" y="246"/>
                      <a:pt x="8" y="246"/>
                    </a:cubicBezTo>
                    <a:cubicBezTo>
                      <a:pt x="8" y="246"/>
                      <a:pt x="9" y="245"/>
                      <a:pt x="10" y="244"/>
                    </a:cubicBezTo>
                    <a:cubicBezTo>
                      <a:pt x="10" y="244"/>
                      <a:pt x="11" y="243"/>
                      <a:pt x="10" y="243"/>
                    </a:cubicBezTo>
                    <a:cubicBezTo>
                      <a:pt x="9" y="244"/>
                      <a:pt x="8" y="246"/>
                      <a:pt x="7" y="246"/>
                    </a:cubicBezTo>
                    <a:cubicBezTo>
                      <a:pt x="6" y="247"/>
                      <a:pt x="4" y="247"/>
                      <a:pt x="3" y="247"/>
                    </a:cubicBezTo>
                    <a:cubicBezTo>
                      <a:pt x="3" y="247"/>
                      <a:pt x="2" y="247"/>
                      <a:pt x="2" y="247"/>
                    </a:cubicBezTo>
                    <a:cubicBezTo>
                      <a:pt x="2" y="248"/>
                      <a:pt x="2" y="248"/>
                      <a:pt x="2" y="249"/>
                    </a:cubicBezTo>
                    <a:cubicBezTo>
                      <a:pt x="2" y="250"/>
                      <a:pt x="1" y="251"/>
                      <a:pt x="0" y="252"/>
                    </a:cubicBezTo>
                    <a:cubicBezTo>
                      <a:pt x="1" y="252"/>
                      <a:pt x="1" y="250"/>
                      <a:pt x="2" y="250"/>
                    </a:cubicBezTo>
                    <a:cubicBezTo>
                      <a:pt x="2" y="250"/>
                      <a:pt x="2" y="249"/>
                      <a:pt x="3" y="249"/>
                    </a:cubicBezTo>
                    <a:cubicBezTo>
                      <a:pt x="3" y="249"/>
                      <a:pt x="3" y="250"/>
                      <a:pt x="3" y="250"/>
                    </a:cubicBezTo>
                    <a:cubicBezTo>
                      <a:pt x="4" y="250"/>
                      <a:pt x="4" y="250"/>
                      <a:pt x="4" y="250"/>
                    </a:cubicBezTo>
                    <a:cubicBezTo>
                      <a:pt x="5" y="250"/>
                      <a:pt x="5" y="250"/>
                      <a:pt x="6" y="250"/>
                    </a:cubicBezTo>
                    <a:cubicBezTo>
                      <a:pt x="6" y="250"/>
                      <a:pt x="6" y="250"/>
                      <a:pt x="6" y="250"/>
                    </a:cubicBezTo>
                    <a:cubicBezTo>
                      <a:pt x="5" y="250"/>
                      <a:pt x="4" y="250"/>
                      <a:pt x="4" y="251"/>
                    </a:cubicBezTo>
                    <a:cubicBezTo>
                      <a:pt x="4" y="251"/>
                      <a:pt x="3" y="251"/>
                      <a:pt x="3" y="251"/>
                    </a:cubicBezTo>
                    <a:cubicBezTo>
                      <a:pt x="3" y="251"/>
                      <a:pt x="3" y="251"/>
                      <a:pt x="3" y="251"/>
                    </a:cubicBezTo>
                    <a:cubicBezTo>
                      <a:pt x="2" y="251"/>
                      <a:pt x="3" y="251"/>
                      <a:pt x="2" y="252"/>
                    </a:cubicBezTo>
                    <a:cubicBezTo>
                      <a:pt x="2" y="252"/>
                      <a:pt x="1" y="252"/>
                      <a:pt x="1" y="252"/>
                    </a:cubicBezTo>
                    <a:cubicBezTo>
                      <a:pt x="4" y="253"/>
                      <a:pt x="6" y="253"/>
                      <a:pt x="9" y="253"/>
                    </a:cubicBezTo>
                    <a:cubicBezTo>
                      <a:pt x="12" y="253"/>
                      <a:pt x="15" y="253"/>
                      <a:pt x="18" y="253"/>
                    </a:cubicBezTo>
                    <a:cubicBezTo>
                      <a:pt x="20" y="253"/>
                      <a:pt x="23" y="253"/>
                      <a:pt x="26" y="253"/>
                    </a:cubicBezTo>
                    <a:cubicBezTo>
                      <a:pt x="25" y="252"/>
                      <a:pt x="25" y="251"/>
                      <a:pt x="25" y="250"/>
                    </a:cubicBezTo>
                    <a:cubicBezTo>
                      <a:pt x="25" y="249"/>
                      <a:pt x="26" y="249"/>
                      <a:pt x="26" y="248"/>
                    </a:cubicBezTo>
                    <a:close/>
                    <a:moveTo>
                      <a:pt x="954" y="246"/>
                    </a:moveTo>
                    <a:cubicBezTo>
                      <a:pt x="954" y="246"/>
                      <a:pt x="954" y="247"/>
                      <a:pt x="954" y="247"/>
                    </a:cubicBezTo>
                    <a:cubicBezTo>
                      <a:pt x="954" y="248"/>
                      <a:pt x="954" y="248"/>
                      <a:pt x="955" y="249"/>
                    </a:cubicBezTo>
                    <a:cubicBezTo>
                      <a:pt x="955" y="249"/>
                      <a:pt x="955" y="248"/>
                      <a:pt x="955" y="248"/>
                    </a:cubicBezTo>
                    <a:cubicBezTo>
                      <a:pt x="956" y="247"/>
                      <a:pt x="957" y="248"/>
                      <a:pt x="957" y="249"/>
                    </a:cubicBezTo>
                    <a:cubicBezTo>
                      <a:pt x="958" y="249"/>
                      <a:pt x="959" y="250"/>
                      <a:pt x="960" y="250"/>
                    </a:cubicBezTo>
                    <a:cubicBezTo>
                      <a:pt x="960" y="250"/>
                      <a:pt x="960" y="249"/>
                      <a:pt x="960" y="249"/>
                    </a:cubicBezTo>
                    <a:cubicBezTo>
                      <a:pt x="960" y="249"/>
                      <a:pt x="961" y="248"/>
                      <a:pt x="960" y="248"/>
                    </a:cubicBezTo>
                    <a:cubicBezTo>
                      <a:pt x="960" y="248"/>
                      <a:pt x="960" y="247"/>
                      <a:pt x="960" y="247"/>
                    </a:cubicBezTo>
                    <a:cubicBezTo>
                      <a:pt x="960" y="246"/>
                      <a:pt x="960" y="246"/>
                      <a:pt x="960" y="246"/>
                    </a:cubicBezTo>
                    <a:cubicBezTo>
                      <a:pt x="960" y="245"/>
                      <a:pt x="959" y="246"/>
                      <a:pt x="958" y="246"/>
                    </a:cubicBezTo>
                    <a:cubicBezTo>
                      <a:pt x="958" y="247"/>
                      <a:pt x="958" y="246"/>
                      <a:pt x="958" y="246"/>
                    </a:cubicBezTo>
                    <a:cubicBezTo>
                      <a:pt x="958" y="245"/>
                      <a:pt x="958" y="245"/>
                      <a:pt x="957" y="245"/>
                    </a:cubicBezTo>
                    <a:cubicBezTo>
                      <a:pt x="957" y="245"/>
                      <a:pt x="956" y="245"/>
                      <a:pt x="956" y="245"/>
                    </a:cubicBezTo>
                    <a:cubicBezTo>
                      <a:pt x="956" y="245"/>
                      <a:pt x="955" y="245"/>
                      <a:pt x="955" y="244"/>
                    </a:cubicBezTo>
                    <a:cubicBezTo>
                      <a:pt x="955" y="244"/>
                      <a:pt x="954" y="244"/>
                      <a:pt x="954" y="245"/>
                    </a:cubicBezTo>
                    <a:cubicBezTo>
                      <a:pt x="954" y="245"/>
                      <a:pt x="954" y="245"/>
                      <a:pt x="954" y="245"/>
                    </a:cubicBezTo>
                    <a:cubicBezTo>
                      <a:pt x="954" y="246"/>
                      <a:pt x="954" y="246"/>
                      <a:pt x="954" y="246"/>
                    </a:cubicBezTo>
                    <a:cubicBezTo>
                      <a:pt x="954" y="246"/>
                      <a:pt x="954" y="246"/>
                      <a:pt x="954" y="246"/>
                    </a:cubicBezTo>
                    <a:close/>
                    <a:moveTo>
                      <a:pt x="1126" y="348"/>
                    </a:moveTo>
                    <a:cubicBezTo>
                      <a:pt x="1126" y="347"/>
                      <a:pt x="1126" y="347"/>
                      <a:pt x="1125" y="347"/>
                    </a:cubicBezTo>
                    <a:cubicBezTo>
                      <a:pt x="1124" y="347"/>
                      <a:pt x="1124" y="348"/>
                      <a:pt x="1123" y="349"/>
                    </a:cubicBezTo>
                    <a:cubicBezTo>
                      <a:pt x="1123" y="350"/>
                      <a:pt x="1121" y="350"/>
                      <a:pt x="1120" y="349"/>
                    </a:cubicBezTo>
                    <a:cubicBezTo>
                      <a:pt x="1120" y="349"/>
                      <a:pt x="1119" y="348"/>
                      <a:pt x="1119" y="348"/>
                    </a:cubicBezTo>
                    <a:cubicBezTo>
                      <a:pt x="1118" y="348"/>
                      <a:pt x="1119" y="349"/>
                      <a:pt x="1119" y="349"/>
                    </a:cubicBezTo>
                    <a:cubicBezTo>
                      <a:pt x="1119" y="349"/>
                      <a:pt x="1119" y="350"/>
                      <a:pt x="1119" y="350"/>
                    </a:cubicBezTo>
                    <a:cubicBezTo>
                      <a:pt x="1119" y="350"/>
                      <a:pt x="1119" y="350"/>
                      <a:pt x="1119" y="351"/>
                    </a:cubicBezTo>
                    <a:cubicBezTo>
                      <a:pt x="1118" y="351"/>
                      <a:pt x="1119" y="352"/>
                      <a:pt x="1118" y="352"/>
                    </a:cubicBezTo>
                    <a:cubicBezTo>
                      <a:pt x="1118" y="352"/>
                      <a:pt x="1117" y="351"/>
                      <a:pt x="1117" y="352"/>
                    </a:cubicBezTo>
                    <a:cubicBezTo>
                      <a:pt x="1118" y="353"/>
                      <a:pt x="1118" y="353"/>
                      <a:pt x="1117" y="354"/>
                    </a:cubicBezTo>
                    <a:cubicBezTo>
                      <a:pt x="1117" y="354"/>
                      <a:pt x="1117" y="354"/>
                      <a:pt x="1117" y="354"/>
                    </a:cubicBezTo>
                    <a:cubicBezTo>
                      <a:pt x="1116" y="354"/>
                      <a:pt x="1117" y="355"/>
                      <a:pt x="1116" y="355"/>
                    </a:cubicBezTo>
                    <a:cubicBezTo>
                      <a:pt x="1116" y="355"/>
                      <a:pt x="1115" y="355"/>
                      <a:pt x="1116" y="355"/>
                    </a:cubicBezTo>
                    <a:cubicBezTo>
                      <a:pt x="1116" y="355"/>
                      <a:pt x="1117" y="355"/>
                      <a:pt x="1117" y="356"/>
                    </a:cubicBezTo>
                    <a:cubicBezTo>
                      <a:pt x="1118" y="357"/>
                      <a:pt x="1116" y="357"/>
                      <a:pt x="1116" y="357"/>
                    </a:cubicBezTo>
                    <a:cubicBezTo>
                      <a:pt x="1116" y="357"/>
                      <a:pt x="1116" y="357"/>
                      <a:pt x="1116" y="357"/>
                    </a:cubicBezTo>
                    <a:cubicBezTo>
                      <a:pt x="1117" y="358"/>
                      <a:pt x="1116" y="357"/>
                      <a:pt x="1116" y="357"/>
                    </a:cubicBezTo>
                    <a:cubicBezTo>
                      <a:pt x="1116" y="357"/>
                      <a:pt x="1116" y="357"/>
                      <a:pt x="1116" y="357"/>
                    </a:cubicBezTo>
                    <a:cubicBezTo>
                      <a:pt x="1116" y="358"/>
                      <a:pt x="1116" y="358"/>
                      <a:pt x="1116" y="358"/>
                    </a:cubicBezTo>
                    <a:cubicBezTo>
                      <a:pt x="1116" y="359"/>
                      <a:pt x="1116" y="359"/>
                      <a:pt x="1117" y="359"/>
                    </a:cubicBezTo>
                    <a:cubicBezTo>
                      <a:pt x="1117" y="359"/>
                      <a:pt x="1117" y="358"/>
                      <a:pt x="1117" y="358"/>
                    </a:cubicBezTo>
                    <a:cubicBezTo>
                      <a:pt x="1117" y="358"/>
                      <a:pt x="1118" y="358"/>
                      <a:pt x="1118" y="358"/>
                    </a:cubicBezTo>
                    <a:cubicBezTo>
                      <a:pt x="1119" y="358"/>
                      <a:pt x="1118" y="357"/>
                      <a:pt x="1118" y="356"/>
                    </a:cubicBezTo>
                    <a:cubicBezTo>
                      <a:pt x="1118" y="356"/>
                      <a:pt x="1119" y="355"/>
                      <a:pt x="1119" y="355"/>
                    </a:cubicBezTo>
                    <a:cubicBezTo>
                      <a:pt x="1120" y="354"/>
                      <a:pt x="1119" y="353"/>
                      <a:pt x="1120" y="353"/>
                    </a:cubicBezTo>
                    <a:cubicBezTo>
                      <a:pt x="1120" y="353"/>
                      <a:pt x="1120" y="353"/>
                      <a:pt x="1121" y="353"/>
                    </a:cubicBezTo>
                    <a:cubicBezTo>
                      <a:pt x="1122" y="353"/>
                      <a:pt x="1122" y="352"/>
                      <a:pt x="1122" y="352"/>
                    </a:cubicBezTo>
                    <a:cubicBezTo>
                      <a:pt x="1122" y="350"/>
                      <a:pt x="1124" y="350"/>
                      <a:pt x="1124" y="349"/>
                    </a:cubicBezTo>
                    <a:cubicBezTo>
                      <a:pt x="1125" y="349"/>
                      <a:pt x="1125" y="349"/>
                      <a:pt x="1126" y="349"/>
                    </a:cubicBezTo>
                    <a:cubicBezTo>
                      <a:pt x="1127" y="349"/>
                      <a:pt x="1127" y="349"/>
                      <a:pt x="1127" y="348"/>
                    </a:cubicBezTo>
                    <a:cubicBezTo>
                      <a:pt x="1126" y="348"/>
                      <a:pt x="1126" y="348"/>
                      <a:pt x="1126" y="348"/>
                    </a:cubicBezTo>
                    <a:close/>
                    <a:moveTo>
                      <a:pt x="1113" y="359"/>
                    </a:moveTo>
                    <a:cubicBezTo>
                      <a:pt x="1112" y="359"/>
                      <a:pt x="1111" y="358"/>
                      <a:pt x="1110" y="358"/>
                    </a:cubicBezTo>
                    <a:cubicBezTo>
                      <a:pt x="1109" y="358"/>
                      <a:pt x="1109" y="360"/>
                      <a:pt x="1109" y="360"/>
                    </a:cubicBezTo>
                    <a:cubicBezTo>
                      <a:pt x="1109" y="360"/>
                      <a:pt x="1109" y="360"/>
                      <a:pt x="1109" y="361"/>
                    </a:cubicBezTo>
                    <a:cubicBezTo>
                      <a:pt x="1109" y="361"/>
                      <a:pt x="1109" y="361"/>
                      <a:pt x="1109" y="361"/>
                    </a:cubicBezTo>
                    <a:cubicBezTo>
                      <a:pt x="1109" y="362"/>
                      <a:pt x="1109" y="362"/>
                      <a:pt x="1109" y="363"/>
                    </a:cubicBezTo>
                    <a:cubicBezTo>
                      <a:pt x="1109" y="363"/>
                      <a:pt x="1108" y="364"/>
                      <a:pt x="1108" y="365"/>
                    </a:cubicBezTo>
                    <a:cubicBezTo>
                      <a:pt x="1108" y="365"/>
                      <a:pt x="1108" y="365"/>
                      <a:pt x="1108" y="366"/>
                    </a:cubicBezTo>
                    <a:cubicBezTo>
                      <a:pt x="1109" y="366"/>
                      <a:pt x="1109" y="366"/>
                      <a:pt x="1109" y="366"/>
                    </a:cubicBezTo>
                    <a:cubicBezTo>
                      <a:pt x="1110" y="366"/>
                      <a:pt x="1110" y="367"/>
                      <a:pt x="1110" y="367"/>
                    </a:cubicBezTo>
                    <a:cubicBezTo>
                      <a:pt x="1110" y="367"/>
                      <a:pt x="1108" y="365"/>
                      <a:pt x="1110" y="365"/>
                    </a:cubicBezTo>
                    <a:cubicBezTo>
                      <a:pt x="1110" y="364"/>
                      <a:pt x="1110" y="364"/>
                      <a:pt x="1110" y="364"/>
                    </a:cubicBezTo>
                    <a:cubicBezTo>
                      <a:pt x="1110" y="363"/>
                      <a:pt x="1111" y="363"/>
                      <a:pt x="1111" y="363"/>
                    </a:cubicBezTo>
                    <a:cubicBezTo>
                      <a:pt x="1111" y="363"/>
                      <a:pt x="1110" y="362"/>
                      <a:pt x="1111" y="362"/>
                    </a:cubicBezTo>
                    <a:cubicBezTo>
                      <a:pt x="1111" y="361"/>
                      <a:pt x="1111" y="361"/>
                      <a:pt x="1111" y="360"/>
                    </a:cubicBezTo>
                    <a:cubicBezTo>
                      <a:pt x="1112" y="360"/>
                      <a:pt x="1112" y="361"/>
                      <a:pt x="1113" y="360"/>
                    </a:cubicBezTo>
                    <a:cubicBezTo>
                      <a:pt x="1113" y="360"/>
                      <a:pt x="1113" y="359"/>
                      <a:pt x="1113" y="359"/>
                    </a:cubicBezTo>
                    <a:cubicBezTo>
                      <a:pt x="1114" y="359"/>
                      <a:pt x="1114" y="359"/>
                      <a:pt x="1114" y="359"/>
                    </a:cubicBezTo>
                    <a:cubicBezTo>
                      <a:pt x="1113" y="358"/>
                      <a:pt x="1113" y="359"/>
                      <a:pt x="1113" y="359"/>
                    </a:cubicBezTo>
                    <a:close/>
                    <a:moveTo>
                      <a:pt x="191" y="5"/>
                    </a:moveTo>
                    <a:cubicBezTo>
                      <a:pt x="191" y="5"/>
                      <a:pt x="193" y="5"/>
                      <a:pt x="194" y="5"/>
                    </a:cubicBezTo>
                    <a:cubicBezTo>
                      <a:pt x="195" y="5"/>
                      <a:pt x="196" y="5"/>
                      <a:pt x="197" y="5"/>
                    </a:cubicBezTo>
                    <a:cubicBezTo>
                      <a:pt x="198" y="5"/>
                      <a:pt x="199" y="4"/>
                      <a:pt x="201" y="4"/>
                    </a:cubicBezTo>
                    <a:cubicBezTo>
                      <a:pt x="202" y="4"/>
                      <a:pt x="203" y="5"/>
                      <a:pt x="204" y="4"/>
                    </a:cubicBezTo>
                    <a:cubicBezTo>
                      <a:pt x="202" y="4"/>
                      <a:pt x="201" y="4"/>
                      <a:pt x="199" y="4"/>
                    </a:cubicBezTo>
                    <a:cubicBezTo>
                      <a:pt x="198" y="4"/>
                      <a:pt x="196" y="3"/>
                      <a:pt x="195" y="4"/>
                    </a:cubicBezTo>
                    <a:cubicBezTo>
                      <a:pt x="195" y="4"/>
                      <a:pt x="196" y="4"/>
                      <a:pt x="196" y="4"/>
                    </a:cubicBezTo>
                    <a:cubicBezTo>
                      <a:pt x="194" y="5"/>
                      <a:pt x="192" y="4"/>
                      <a:pt x="190" y="4"/>
                    </a:cubicBezTo>
                    <a:cubicBezTo>
                      <a:pt x="190" y="4"/>
                      <a:pt x="190" y="4"/>
                      <a:pt x="190" y="4"/>
                    </a:cubicBezTo>
                    <a:cubicBezTo>
                      <a:pt x="190" y="4"/>
                      <a:pt x="191" y="4"/>
                      <a:pt x="191" y="5"/>
                    </a:cubicBezTo>
                    <a:close/>
                    <a:moveTo>
                      <a:pt x="806" y="40"/>
                    </a:moveTo>
                    <a:cubicBezTo>
                      <a:pt x="807" y="40"/>
                      <a:pt x="808" y="40"/>
                      <a:pt x="808" y="40"/>
                    </a:cubicBezTo>
                    <a:cubicBezTo>
                      <a:pt x="808" y="40"/>
                      <a:pt x="808" y="40"/>
                      <a:pt x="808" y="39"/>
                    </a:cubicBezTo>
                    <a:cubicBezTo>
                      <a:pt x="808" y="39"/>
                      <a:pt x="807" y="39"/>
                      <a:pt x="807" y="39"/>
                    </a:cubicBezTo>
                    <a:cubicBezTo>
                      <a:pt x="806" y="39"/>
                      <a:pt x="806" y="39"/>
                      <a:pt x="805" y="40"/>
                    </a:cubicBezTo>
                    <a:cubicBezTo>
                      <a:pt x="805" y="40"/>
                      <a:pt x="803" y="40"/>
                      <a:pt x="804" y="40"/>
                    </a:cubicBezTo>
                    <a:cubicBezTo>
                      <a:pt x="805" y="40"/>
                      <a:pt x="805" y="40"/>
                      <a:pt x="806" y="40"/>
                    </a:cubicBezTo>
                    <a:close/>
                    <a:moveTo>
                      <a:pt x="226" y="6"/>
                    </a:moveTo>
                    <a:cubicBezTo>
                      <a:pt x="226" y="6"/>
                      <a:pt x="227" y="6"/>
                      <a:pt x="227" y="6"/>
                    </a:cubicBezTo>
                    <a:cubicBezTo>
                      <a:pt x="227" y="6"/>
                      <a:pt x="227" y="6"/>
                      <a:pt x="227" y="6"/>
                    </a:cubicBezTo>
                    <a:cubicBezTo>
                      <a:pt x="225" y="5"/>
                      <a:pt x="221" y="6"/>
                      <a:pt x="219" y="6"/>
                    </a:cubicBezTo>
                    <a:cubicBezTo>
                      <a:pt x="218" y="6"/>
                      <a:pt x="218" y="6"/>
                      <a:pt x="218" y="6"/>
                    </a:cubicBezTo>
                    <a:cubicBezTo>
                      <a:pt x="220" y="7"/>
                      <a:pt x="222" y="7"/>
                      <a:pt x="223" y="7"/>
                    </a:cubicBezTo>
                    <a:cubicBezTo>
                      <a:pt x="224" y="7"/>
                      <a:pt x="225" y="7"/>
                      <a:pt x="226" y="6"/>
                    </a:cubicBezTo>
                    <a:close/>
                    <a:moveTo>
                      <a:pt x="232" y="2"/>
                    </a:moveTo>
                    <a:cubicBezTo>
                      <a:pt x="233" y="2"/>
                      <a:pt x="234" y="2"/>
                      <a:pt x="235" y="2"/>
                    </a:cubicBezTo>
                    <a:cubicBezTo>
                      <a:pt x="235" y="2"/>
                      <a:pt x="237" y="2"/>
                      <a:pt x="237" y="2"/>
                    </a:cubicBezTo>
                    <a:cubicBezTo>
                      <a:pt x="237" y="1"/>
                      <a:pt x="236" y="1"/>
                      <a:pt x="235" y="1"/>
                    </a:cubicBezTo>
                    <a:cubicBezTo>
                      <a:pt x="234" y="1"/>
                      <a:pt x="233" y="1"/>
                      <a:pt x="232" y="1"/>
                    </a:cubicBezTo>
                    <a:cubicBezTo>
                      <a:pt x="231" y="1"/>
                      <a:pt x="229" y="1"/>
                      <a:pt x="227" y="1"/>
                    </a:cubicBezTo>
                    <a:cubicBezTo>
                      <a:pt x="227" y="2"/>
                      <a:pt x="227" y="2"/>
                      <a:pt x="227" y="2"/>
                    </a:cubicBezTo>
                    <a:cubicBezTo>
                      <a:pt x="228" y="2"/>
                      <a:pt x="229" y="2"/>
                      <a:pt x="230" y="2"/>
                    </a:cubicBezTo>
                    <a:cubicBezTo>
                      <a:pt x="231" y="2"/>
                      <a:pt x="231" y="2"/>
                      <a:pt x="232" y="2"/>
                    </a:cubicBezTo>
                    <a:close/>
                    <a:moveTo>
                      <a:pt x="750" y="61"/>
                    </a:moveTo>
                    <a:cubicBezTo>
                      <a:pt x="751" y="61"/>
                      <a:pt x="753" y="62"/>
                      <a:pt x="755" y="63"/>
                    </a:cubicBezTo>
                    <a:cubicBezTo>
                      <a:pt x="755" y="63"/>
                      <a:pt x="756" y="63"/>
                      <a:pt x="757" y="63"/>
                    </a:cubicBezTo>
                    <a:cubicBezTo>
                      <a:pt x="758" y="64"/>
                      <a:pt x="759" y="64"/>
                      <a:pt x="759" y="64"/>
                    </a:cubicBezTo>
                    <a:cubicBezTo>
                      <a:pt x="760" y="63"/>
                      <a:pt x="751" y="61"/>
                      <a:pt x="750" y="61"/>
                    </a:cubicBezTo>
                    <a:cubicBezTo>
                      <a:pt x="750" y="61"/>
                      <a:pt x="750" y="61"/>
                      <a:pt x="750" y="61"/>
                    </a:cubicBezTo>
                    <a:close/>
                    <a:moveTo>
                      <a:pt x="789" y="62"/>
                    </a:moveTo>
                    <a:cubicBezTo>
                      <a:pt x="788" y="61"/>
                      <a:pt x="786" y="60"/>
                      <a:pt x="784" y="60"/>
                    </a:cubicBezTo>
                    <a:cubicBezTo>
                      <a:pt x="783" y="60"/>
                      <a:pt x="781" y="61"/>
                      <a:pt x="782" y="62"/>
                    </a:cubicBezTo>
                    <a:cubicBezTo>
                      <a:pt x="784" y="63"/>
                      <a:pt x="786" y="63"/>
                      <a:pt x="787" y="64"/>
                    </a:cubicBezTo>
                    <a:cubicBezTo>
                      <a:pt x="788" y="64"/>
                      <a:pt x="789" y="63"/>
                      <a:pt x="790" y="63"/>
                    </a:cubicBezTo>
                    <a:cubicBezTo>
                      <a:pt x="791" y="63"/>
                      <a:pt x="789" y="62"/>
                      <a:pt x="789" y="62"/>
                    </a:cubicBezTo>
                    <a:close/>
                    <a:moveTo>
                      <a:pt x="220" y="14"/>
                    </a:moveTo>
                    <a:cubicBezTo>
                      <a:pt x="221" y="14"/>
                      <a:pt x="222" y="14"/>
                      <a:pt x="223" y="14"/>
                    </a:cubicBezTo>
                    <a:cubicBezTo>
                      <a:pt x="222" y="14"/>
                      <a:pt x="222" y="13"/>
                      <a:pt x="221" y="13"/>
                    </a:cubicBezTo>
                    <a:cubicBezTo>
                      <a:pt x="221" y="13"/>
                      <a:pt x="220" y="13"/>
                      <a:pt x="219" y="13"/>
                    </a:cubicBezTo>
                    <a:cubicBezTo>
                      <a:pt x="218" y="13"/>
                      <a:pt x="217" y="13"/>
                      <a:pt x="216" y="13"/>
                    </a:cubicBezTo>
                    <a:cubicBezTo>
                      <a:pt x="215" y="13"/>
                      <a:pt x="216" y="14"/>
                      <a:pt x="217" y="14"/>
                    </a:cubicBezTo>
                    <a:cubicBezTo>
                      <a:pt x="218" y="14"/>
                      <a:pt x="219" y="14"/>
                      <a:pt x="220" y="14"/>
                    </a:cubicBezTo>
                    <a:close/>
                    <a:moveTo>
                      <a:pt x="188" y="8"/>
                    </a:moveTo>
                    <a:cubicBezTo>
                      <a:pt x="188" y="9"/>
                      <a:pt x="191" y="8"/>
                      <a:pt x="191" y="8"/>
                    </a:cubicBezTo>
                    <a:cubicBezTo>
                      <a:pt x="193" y="8"/>
                      <a:pt x="194" y="8"/>
                      <a:pt x="195" y="8"/>
                    </a:cubicBezTo>
                    <a:cubicBezTo>
                      <a:pt x="194" y="7"/>
                      <a:pt x="193" y="8"/>
                      <a:pt x="191" y="7"/>
                    </a:cubicBezTo>
                    <a:cubicBezTo>
                      <a:pt x="190" y="7"/>
                      <a:pt x="189" y="7"/>
                      <a:pt x="188" y="7"/>
                    </a:cubicBezTo>
                    <a:cubicBezTo>
                      <a:pt x="188" y="8"/>
                      <a:pt x="187" y="7"/>
                      <a:pt x="186" y="7"/>
                    </a:cubicBezTo>
                    <a:cubicBezTo>
                      <a:pt x="185" y="7"/>
                      <a:pt x="184" y="7"/>
                      <a:pt x="183" y="8"/>
                    </a:cubicBezTo>
                    <a:cubicBezTo>
                      <a:pt x="183" y="8"/>
                      <a:pt x="187" y="8"/>
                      <a:pt x="188" y="8"/>
                    </a:cubicBezTo>
                    <a:close/>
                    <a:moveTo>
                      <a:pt x="324" y="71"/>
                    </a:moveTo>
                    <a:cubicBezTo>
                      <a:pt x="324" y="72"/>
                      <a:pt x="325" y="72"/>
                      <a:pt x="325" y="71"/>
                    </a:cubicBezTo>
                    <a:cubicBezTo>
                      <a:pt x="325" y="71"/>
                      <a:pt x="325" y="71"/>
                      <a:pt x="324" y="71"/>
                    </a:cubicBezTo>
                    <a:cubicBezTo>
                      <a:pt x="324" y="71"/>
                      <a:pt x="325" y="71"/>
                      <a:pt x="325" y="71"/>
                    </a:cubicBezTo>
                    <a:cubicBezTo>
                      <a:pt x="326" y="71"/>
                      <a:pt x="326" y="72"/>
                      <a:pt x="327" y="71"/>
                    </a:cubicBezTo>
                    <a:cubicBezTo>
                      <a:pt x="328" y="71"/>
                      <a:pt x="329" y="71"/>
                      <a:pt x="330" y="71"/>
                    </a:cubicBezTo>
                    <a:cubicBezTo>
                      <a:pt x="331" y="71"/>
                      <a:pt x="332" y="71"/>
                      <a:pt x="333" y="70"/>
                    </a:cubicBezTo>
                    <a:cubicBezTo>
                      <a:pt x="333" y="70"/>
                      <a:pt x="336" y="70"/>
                      <a:pt x="334" y="70"/>
                    </a:cubicBezTo>
                    <a:cubicBezTo>
                      <a:pt x="334" y="69"/>
                      <a:pt x="333" y="69"/>
                      <a:pt x="333" y="69"/>
                    </a:cubicBezTo>
                    <a:cubicBezTo>
                      <a:pt x="332" y="69"/>
                      <a:pt x="332" y="69"/>
                      <a:pt x="332" y="69"/>
                    </a:cubicBezTo>
                    <a:cubicBezTo>
                      <a:pt x="332" y="69"/>
                      <a:pt x="330" y="69"/>
                      <a:pt x="330" y="69"/>
                    </a:cubicBezTo>
                    <a:cubicBezTo>
                      <a:pt x="330" y="69"/>
                      <a:pt x="330" y="69"/>
                      <a:pt x="330" y="69"/>
                    </a:cubicBezTo>
                    <a:cubicBezTo>
                      <a:pt x="330" y="69"/>
                      <a:pt x="330" y="68"/>
                      <a:pt x="330" y="68"/>
                    </a:cubicBezTo>
                    <a:cubicBezTo>
                      <a:pt x="330" y="68"/>
                      <a:pt x="330" y="68"/>
                      <a:pt x="331" y="68"/>
                    </a:cubicBezTo>
                    <a:cubicBezTo>
                      <a:pt x="330" y="67"/>
                      <a:pt x="328" y="67"/>
                      <a:pt x="327" y="67"/>
                    </a:cubicBezTo>
                    <a:cubicBezTo>
                      <a:pt x="327" y="67"/>
                      <a:pt x="326" y="67"/>
                      <a:pt x="325" y="67"/>
                    </a:cubicBezTo>
                    <a:cubicBezTo>
                      <a:pt x="324" y="68"/>
                      <a:pt x="323" y="68"/>
                      <a:pt x="322" y="68"/>
                    </a:cubicBezTo>
                    <a:cubicBezTo>
                      <a:pt x="322" y="68"/>
                      <a:pt x="324" y="69"/>
                      <a:pt x="324" y="70"/>
                    </a:cubicBezTo>
                    <a:cubicBezTo>
                      <a:pt x="324" y="70"/>
                      <a:pt x="323" y="71"/>
                      <a:pt x="324" y="71"/>
                    </a:cubicBezTo>
                    <a:close/>
                    <a:moveTo>
                      <a:pt x="1134" y="339"/>
                    </a:moveTo>
                    <a:cubicBezTo>
                      <a:pt x="1134" y="339"/>
                      <a:pt x="1133" y="340"/>
                      <a:pt x="1133" y="340"/>
                    </a:cubicBezTo>
                    <a:cubicBezTo>
                      <a:pt x="1133" y="340"/>
                      <a:pt x="1133" y="340"/>
                      <a:pt x="1133" y="341"/>
                    </a:cubicBezTo>
                    <a:cubicBezTo>
                      <a:pt x="1133" y="341"/>
                      <a:pt x="1132" y="341"/>
                      <a:pt x="1132" y="341"/>
                    </a:cubicBezTo>
                    <a:cubicBezTo>
                      <a:pt x="1131" y="342"/>
                      <a:pt x="1132" y="342"/>
                      <a:pt x="1131" y="343"/>
                    </a:cubicBezTo>
                    <a:cubicBezTo>
                      <a:pt x="1131" y="343"/>
                      <a:pt x="1131" y="343"/>
                      <a:pt x="1130" y="343"/>
                    </a:cubicBezTo>
                    <a:cubicBezTo>
                      <a:pt x="1130" y="344"/>
                      <a:pt x="1131" y="346"/>
                      <a:pt x="1130" y="346"/>
                    </a:cubicBezTo>
                    <a:cubicBezTo>
                      <a:pt x="1131" y="346"/>
                      <a:pt x="1132" y="346"/>
                      <a:pt x="1131" y="346"/>
                    </a:cubicBezTo>
                    <a:cubicBezTo>
                      <a:pt x="1132" y="346"/>
                      <a:pt x="1132" y="345"/>
                      <a:pt x="1132" y="345"/>
                    </a:cubicBezTo>
                    <a:cubicBezTo>
                      <a:pt x="1133" y="345"/>
                      <a:pt x="1133" y="343"/>
                      <a:pt x="1133" y="344"/>
                    </a:cubicBezTo>
                    <a:cubicBezTo>
                      <a:pt x="1134" y="344"/>
                      <a:pt x="1134" y="342"/>
                      <a:pt x="1134" y="342"/>
                    </a:cubicBezTo>
                    <a:cubicBezTo>
                      <a:pt x="1134" y="341"/>
                      <a:pt x="1135" y="340"/>
                      <a:pt x="1135" y="340"/>
                    </a:cubicBezTo>
                    <a:cubicBezTo>
                      <a:pt x="1135" y="340"/>
                      <a:pt x="1134" y="339"/>
                      <a:pt x="1134" y="339"/>
                    </a:cubicBezTo>
                    <a:close/>
                    <a:moveTo>
                      <a:pt x="234" y="8"/>
                    </a:moveTo>
                    <a:cubicBezTo>
                      <a:pt x="234" y="8"/>
                      <a:pt x="237" y="8"/>
                      <a:pt x="237" y="8"/>
                    </a:cubicBezTo>
                    <a:cubicBezTo>
                      <a:pt x="239" y="9"/>
                      <a:pt x="240" y="9"/>
                      <a:pt x="242" y="8"/>
                    </a:cubicBezTo>
                    <a:cubicBezTo>
                      <a:pt x="245" y="8"/>
                      <a:pt x="248" y="8"/>
                      <a:pt x="251" y="7"/>
                    </a:cubicBezTo>
                    <a:cubicBezTo>
                      <a:pt x="251" y="7"/>
                      <a:pt x="250" y="6"/>
                      <a:pt x="250" y="6"/>
                    </a:cubicBezTo>
                    <a:cubicBezTo>
                      <a:pt x="250" y="6"/>
                      <a:pt x="250" y="6"/>
                      <a:pt x="250" y="6"/>
                    </a:cubicBezTo>
                    <a:cubicBezTo>
                      <a:pt x="250" y="6"/>
                      <a:pt x="246" y="5"/>
                      <a:pt x="246" y="5"/>
                    </a:cubicBezTo>
                    <a:cubicBezTo>
                      <a:pt x="245" y="5"/>
                      <a:pt x="244" y="5"/>
                      <a:pt x="243" y="5"/>
                    </a:cubicBezTo>
                    <a:cubicBezTo>
                      <a:pt x="242" y="5"/>
                      <a:pt x="242" y="6"/>
                      <a:pt x="242" y="6"/>
                    </a:cubicBezTo>
                    <a:cubicBezTo>
                      <a:pt x="243" y="6"/>
                      <a:pt x="243" y="6"/>
                      <a:pt x="242" y="6"/>
                    </a:cubicBezTo>
                    <a:cubicBezTo>
                      <a:pt x="242" y="6"/>
                      <a:pt x="242" y="6"/>
                      <a:pt x="242" y="7"/>
                    </a:cubicBezTo>
                    <a:cubicBezTo>
                      <a:pt x="241" y="7"/>
                      <a:pt x="240" y="6"/>
                      <a:pt x="239" y="6"/>
                    </a:cubicBezTo>
                    <a:cubicBezTo>
                      <a:pt x="238" y="6"/>
                      <a:pt x="237" y="7"/>
                      <a:pt x="236" y="7"/>
                    </a:cubicBezTo>
                    <a:cubicBezTo>
                      <a:pt x="235" y="7"/>
                      <a:pt x="234" y="7"/>
                      <a:pt x="234" y="8"/>
                    </a:cubicBezTo>
                    <a:close/>
                    <a:moveTo>
                      <a:pt x="411" y="14"/>
                    </a:moveTo>
                    <a:cubicBezTo>
                      <a:pt x="411" y="14"/>
                      <a:pt x="411" y="14"/>
                      <a:pt x="411" y="14"/>
                    </a:cubicBezTo>
                    <a:cubicBezTo>
                      <a:pt x="411" y="14"/>
                      <a:pt x="412" y="14"/>
                      <a:pt x="412" y="14"/>
                    </a:cubicBezTo>
                    <a:cubicBezTo>
                      <a:pt x="412" y="14"/>
                      <a:pt x="411" y="15"/>
                      <a:pt x="412" y="15"/>
                    </a:cubicBezTo>
                    <a:cubicBezTo>
                      <a:pt x="413" y="15"/>
                      <a:pt x="414" y="15"/>
                      <a:pt x="415" y="15"/>
                    </a:cubicBezTo>
                    <a:cubicBezTo>
                      <a:pt x="416" y="15"/>
                      <a:pt x="419" y="15"/>
                      <a:pt x="420" y="16"/>
                    </a:cubicBezTo>
                    <a:cubicBezTo>
                      <a:pt x="420" y="16"/>
                      <a:pt x="419" y="16"/>
                      <a:pt x="418" y="16"/>
                    </a:cubicBezTo>
                    <a:cubicBezTo>
                      <a:pt x="419" y="17"/>
                      <a:pt x="421" y="16"/>
                      <a:pt x="422" y="16"/>
                    </a:cubicBezTo>
                    <a:cubicBezTo>
                      <a:pt x="423" y="16"/>
                      <a:pt x="425" y="16"/>
                      <a:pt x="426" y="15"/>
                    </a:cubicBezTo>
                    <a:cubicBezTo>
                      <a:pt x="426" y="15"/>
                      <a:pt x="428" y="15"/>
                      <a:pt x="428" y="14"/>
                    </a:cubicBezTo>
                    <a:cubicBezTo>
                      <a:pt x="426" y="14"/>
                      <a:pt x="424" y="14"/>
                      <a:pt x="423" y="14"/>
                    </a:cubicBezTo>
                    <a:cubicBezTo>
                      <a:pt x="420" y="13"/>
                      <a:pt x="417" y="13"/>
                      <a:pt x="415" y="13"/>
                    </a:cubicBezTo>
                    <a:cubicBezTo>
                      <a:pt x="414" y="13"/>
                      <a:pt x="413" y="13"/>
                      <a:pt x="411" y="13"/>
                    </a:cubicBezTo>
                    <a:cubicBezTo>
                      <a:pt x="411" y="13"/>
                      <a:pt x="410" y="13"/>
                      <a:pt x="409" y="13"/>
                    </a:cubicBezTo>
                    <a:cubicBezTo>
                      <a:pt x="409" y="13"/>
                      <a:pt x="411" y="13"/>
                      <a:pt x="411" y="14"/>
                    </a:cubicBezTo>
                    <a:close/>
                    <a:moveTo>
                      <a:pt x="332" y="8"/>
                    </a:moveTo>
                    <a:cubicBezTo>
                      <a:pt x="333" y="8"/>
                      <a:pt x="334" y="8"/>
                      <a:pt x="335" y="8"/>
                    </a:cubicBezTo>
                    <a:cubicBezTo>
                      <a:pt x="336" y="8"/>
                      <a:pt x="337" y="8"/>
                      <a:pt x="337" y="8"/>
                    </a:cubicBezTo>
                    <a:cubicBezTo>
                      <a:pt x="338" y="8"/>
                      <a:pt x="339" y="8"/>
                      <a:pt x="339" y="7"/>
                    </a:cubicBezTo>
                    <a:cubicBezTo>
                      <a:pt x="340" y="7"/>
                      <a:pt x="340" y="7"/>
                      <a:pt x="339" y="7"/>
                    </a:cubicBezTo>
                    <a:cubicBezTo>
                      <a:pt x="339" y="6"/>
                      <a:pt x="337" y="7"/>
                      <a:pt x="337" y="7"/>
                    </a:cubicBezTo>
                    <a:cubicBezTo>
                      <a:pt x="335" y="7"/>
                      <a:pt x="334" y="7"/>
                      <a:pt x="332" y="7"/>
                    </a:cubicBezTo>
                    <a:cubicBezTo>
                      <a:pt x="332" y="7"/>
                      <a:pt x="331" y="7"/>
                      <a:pt x="332" y="8"/>
                    </a:cubicBezTo>
                    <a:close/>
                    <a:moveTo>
                      <a:pt x="593" y="59"/>
                    </a:moveTo>
                    <a:cubicBezTo>
                      <a:pt x="593" y="59"/>
                      <a:pt x="594" y="60"/>
                      <a:pt x="593" y="60"/>
                    </a:cubicBezTo>
                    <a:cubicBezTo>
                      <a:pt x="593" y="60"/>
                      <a:pt x="591" y="59"/>
                      <a:pt x="591" y="60"/>
                    </a:cubicBezTo>
                    <a:cubicBezTo>
                      <a:pt x="591" y="61"/>
                      <a:pt x="593" y="61"/>
                      <a:pt x="594" y="61"/>
                    </a:cubicBezTo>
                    <a:cubicBezTo>
                      <a:pt x="595" y="61"/>
                      <a:pt x="597" y="62"/>
                      <a:pt x="598" y="62"/>
                    </a:cubicBezTo>
                    <a:cubicBezTo>
                      <a:pt x="599" y="62"/>
                      <a:pt x="601" y="62"/>
                      <a:pt x="602" y="62"/>
                    </a:cubicBezTo>
                    <a:cubicBezTo>
                      <a:pt x="602" y="62"/>
                      <a:pt x="602" y="61"/>
                      <a:pt x="602" y="61"/>
                    </a:cubicBezTo>
                    <a:cubicBezTo>
                      <a:pt x="603" y="61"/>
                      <a:pt x="603" y="61"/>
                      <a:pt x="603" y="61"/>
                    </a:cubicBezTo>
                    <a:cubicBezTo>
                      <a:pt x="603" y="61"/>
                      <a:pt x="603" y="60"/>
                      <a:pt x="603" y="59"/>
                    </a:cubicBezTo>
                    <a:cubicBezTo>
                      <a:pt x="602" y="59"/>
                      <a:pt x="601" y="59"/>
                      <a:pt x="600" y="59"/>
                    </a:cubicBezTo>
                    <a:cubicBezTo>
                      <a:pt x="598" y="59"/>
                      <a:pt x="597" y="59"/>
                      <a:pt x="596" y="58"/>
                    </a:cubicBezTo>
                    <a:cubicBezTo>
                      <a:pt x="595" y="58"/>
                      <a:pt x="592" y="58"/>
                      <a:pt x="593" y="59"/>
                    </a:cubicBezTo>
                    <a:close/>
                    <a:moveTo>
                      <a:pt x="201" y="6"/>
                    </a:moveTo>
                    <a:cubicBezTo>
                      <a:pt x="200" y="6"/>
                      <a:pt x="198" y="6"/>
                      <a:pt x="197" y="6"/>
                    </a:cubicBezTo>
                    <a:cubicBezTo>
                      <a:pt x="197" y="6"/>
                      <a:pt x="195" y="5"/>
                      <a:pt x="194" y="6"/>
                    </a:cubicBezTo>
                    <a:cubicBezTo>
                      <a:pt x="195" y="6"/>
                      <a:pt x="197" y="6"/>
                      <a:pt x="198" y="6"/>
                    </a:cubicBezTo>
                    <a:cubicBezTo>
                      <a:pt x="199" y="6"/>
                      <a:pt x="200" y="7"/>
                      <a:pt x="201" y="7"/>
                    </a:cubicBezTo>
                    <a:cubicBezTo>
                      <a:pt x="202" y="7"/>
                      <a:pt x="202" y="7"/>
                      <a:pt x="202" y="7"/>
                    </a:cubicBezTo>
                    <a:cubicBezTo>
                      <a:pt x="202" y="7"/>
                      <a:pt x="203" y="7"/>
                      <a:pt x="203" y="7"/>
                    </a:cubicBezTo>
                    <a:cubicBezTo>
                      <a:pt x="203" y="7"/>
                      <a:pt x="204" y="7"/>
                      <a:pt x="205" y="7"/>
                    </a:cubicBezTo>
                    <a:cubicBezTo>
                      <a:pt x="206" y="7"/>
                      <a:pt x="207" y="7"/>
                      <a:pt x="208" y="7"/>
                    </a:cubicBezTo>
                    <a:cubicBezTo>
                      <a:pt x="207" y="6"/>
                      <a:pt x="205" y="7"/>
                      <a:pt x="204" y="6"/>
                    </a:cubicBezTo>
                    <a:cubicBezTo>
                      <a:pt x="203" y="6"/>
                      <a:pt x="202" y="6"/>
                      <a:pt x="201" y="6"/>
                    </a:cubicBezTo>
                    <a:close/>
                    <a:moveTo>
                      <a:pt x="202" y="1"/>
                    </a:moveTo>
                    <a:cubicBezTo>
                      <a:pt x="202" y="2"/>
                      <a:pt x="203" y="1"/>
                      <a:pt x="203" y="1"/>
                    </a:cubicBezTo>
                    <a:cubicBezTo>
                      <a:pt x="205" y="1"/>
                      <a:pt x="206" y="1"/>
                      <a:pt x="207" y="1"/>
                    </a:cubicBezTo>
                    <a:cubicBezTo>
                      <a:pt x="208" y="1"/>
                      <a:pt x="210" y="1"/>
                      <a:pt x="211" y="1"/>
                    </a:cubicBezTo>
                    <a:cubicBezTo>
                      <a:pt x="210" y="1"/>
                      <a:pt x="210" y="1"/>
                      <a:pt x="211" y="1"/>
                    </a:cubicBezTo>
                    <a:cubicBezTo>
                      <a:pt x="210" y="0"/>
                      <a:pt x="208" y="0"/>
                      <a:pt x="207" y="0"/>
                    </a:cubicBezTo>
                    <a:cubicBezTo>
                      <a:pt x="205" y="0"/>
                      <a:pt x="204" y="0"/>
                      <a:pt x="202" y="1"/>
                    </a:cubicBezTo>
                    <a:cubicBezTo>
                      <a:pt x="202" y="1"/>
                      <a:pt x="203" y="1"/>
                      <a:pt x="203" y="1"/>
                    </a:cubicBezTo>
                    <a:cubicBezTo>
                      <a:pt x="203" y="1"/>
                      <a:pt x="202" y="1"/>
                      <a:pt x="202" y="1"/>
                    </a:cubicBezTo>
                    <a:close/>
                    <a:moveTo>
                      <a:pt x="798" y="85"/>
                    </a:moveTo>
                    <a:cubicBezTo>
                      <a:pt x="796" y="84"/>
                      <a:pt x="795" y="84"/>
                      <a:pt x="794" y="84"/>
                    </a:cubicBezTo>
                    <a:cubicBezTo>
                      <a:pt x="793" y="84"/>
                      <a:pt x="792" y="84"/>
                      <a:pt x="791" y="85"/>
                    </a:cubicBezTo>
                    <a:cubicBezTo>
                      <a:pt x="792" y="85"/>
                      <a:pt x="792" y="85"/>
                      <a:pt x="793" y="85"/>
                    </a:cubicBezTo>
                    <a:cubicBezTo>
                      <a:pt x="793" y="85"/>
                      <a:pt x="794" y="86"/>
                      <a:pt x="795" y="86"/>
                    </a:cubicBezTo>
                    <a:cubicBezTo>
                      <a:pt x="795" y="85"/>
                      <a:pt x="794" y="85"/>
                      <a:pt x="793" y="85"/>
                    </a:cubicBezTo>
                    <a:cubicBezTo>
                      <a:pt x="794" y="85"/>
                      <a:pt x="795" y="85"/>
                      <a:pt x="796" y="86"/>
                    </a:cubicBezTo>
                    <a:cubicBezTo>
                      <a:pt x="797" y="86"/>
                      <a:pt x="798" y="86"/>
                      <a:pt x="798" y="85"/>
                    </a:cubicBezTo>
                    <a:close/>
                    <a:moveTo>
                      <a:pt x="206" y="10"/>
                    </a:moveTo>
                    <a:cubicBezTo>
                      <a:pt x="205" y="10"/>
                      <a:pt x="204" y="10"/>
                      <a:pt x="202" y="10"/>
                    </a:cubicBezTo>
                    <a:cubicBezTo>
                      <a:pt x="203" y="10"/>
                      <a:pt x="205" y="11"/>
                      <a:pt x="204" y="11"/>
                    </a:cubicBezTo>
                    <a:cubicBezTo>
                      <a:pt x="205" y="11"/>
                      <a:pt x="205" y="12"/>
                      <a:pt x="206" y="12"/>
                    </a:cubicBezTo>
                    <a:cubicBezTo>
                      <a:pt x="207" y="13"/>
                      <a:pt x="208" y="13"/>
                      <a:pt x="208" y="13"/>
                    </a:cubicBezTo>
                    <a:cubicBezTo>
                      <a:pt x="209" y="13"/>
                      <a:pt x="210" y="13"/>
                      <a:pt x="211" y="13"/>
                    </a:cubicBezTo>
                    <a:cubicBezTo>
                      <a:pt x="210" y="13"/>
                      <a:pt x="210" y="13"/>
                      <a:pt x="210" y="12"/>
                    </a:cubicBezTo>
                    <a:cubicBezTo>
                      <a:pt x="210" y="12"/>
                      <a:pt x="211" y="12"/>
                      <a:pt x="212" y="12"/>
                    </a:cubicBezTo>
                    <a:cubicBezTo>
                      <a:pt x="212" y="12"/>
                      <a:pt x="213" y="13"/>
                      <a:pt x="213" y="12"/>
                    </a:cubicBezTo>
                    <a:cubicBezTo>
                      <a:pt x="212" y="11"/>
                      <a:pt x="211" y="12"/>
                      <a:pt x="210" y="12"/>
                    </a:cubicBezTo>
                    <a:cubicBezTo>
                      <a:pt x="211" y="11"/>
                      <a:pt x="212" y="11"/>
                      <a:pt x="213" y="11"/>
                    </a:cubicBezTo>
                    <a:cubicBezTo>
                      <a:pt x="214" y="11"/>
                      <a:pt x="216" y="12"/>
                      <a:pt x="217" y="11"/>
                    </a:cubicBezTo>
                    <a:cubicBezTo>
                      <a:pt x="216" y="11"/>
                      <a:pt x="214" y="11"/>
                      <a:pt x="213" y="10"/>
                    </a:cubicBezTo>
                    <a:cubicBezTo>
                      <a:pt x="212" y="10"/>
                      <a:pt x="211" y="10"/>
                      <a:pt x="210" y="10"/>
                    </a:cubicBezTo>
                    <a:cubicBezTo>
                      <a:pt x="208" y="10"/>
                      <a:pt x="207" y="10"/>
                      <a:pt x="206" y="10"/>
                    </a:cubicBezTo>
                    <a:close/>
                    <a:moveTo>
                      <a:pt x="212" y="86"/>
                    </a:moveTo>
                    <a:cubicBezTo>
                      <a:pt x="212" y="86"/>
                      <a:pt x="211" y="86"/>
                      <a:pt x="211" y="87"/>
                    </a:cubicBezTo>
                    <a:cubicBezTo>
                      <a:pt x="211" y="87"/>
                      <a:pt x="213" y="87"/>
                      <a:pt x="213" y="87"/>
                    </a:cubicBezTo>
                    <a:cubicBezTo>
                      <a:pt x="214" y="87"/>
                      <a:pt x="215" y="88"/>
                      <a:pt x="216" y="88"/>
                    </a:cubicBezTo>
                    <a:cubicBezTo>
                      <a:pt x="216" y="89"/>
                      <a:pt x="216" y="89"/>
                      <a:pt x="217" y="89"/>
                    </a:cubicBezTo>
                    <a:cubicBezTo>
                      <a:pt x="217" y="89"/>
                      <a:pt x="218" y="89"/>
                      <a:pt x="218" y="90"/>
                    </a:cubicBezTo>
                    <a:cubicBezTo>
                      <a:pt x="218" y="90"/>
                      <a:pt x="218" y="90"/>
                      <a:pt x="219" y="90"/>
                    </a:cubicBezTo>
                    <a:cubicBezTo>
                      <a:pt x="219" y="90"/>
                      <a:pt x="219" y="90"/>
                      <a:pt x="219" y="90"/>
                    </a:cubicBezTo>
                    <a:cubicBezTo>
                      <a:pt x="218" y="89"/>
                      <a:pt x="218" y="90"/>
                      <a:pt x="218" y="89"/>
                    </a:cubicBezTo>
                    <a:cubicBezTo>
                      <a:pt x="218" y="89"/>
                      <a:pt x="218" y="89"/>
                      <a:pt x="218" y="89"/>
                    </a:cubicBezTo>
                    <a:cubicBezTo>
                      <a:pt x="218" y="89"/>
                      <a:pt x="218" y="89"/>
                      <a:pt x="219" y="89"/>
                    </a:cubicBezTo>
                    <a:cubicBezTo>
                      <a:pt x="219" y="89"/>
                      <a:pt x="218" y="88"/>
                      <a:pt x="218" y="88"/>
                    </a:cubicBezTo>
                    <a:cubicBezTo>
                      <a:pt x="219" y="88"/>
                      <a:pt x="219" y="88"/>
                      <a:pt x="219" y="88"/>
                    </a:cubicBezTo>
                    <a:cubicBezTo>
                      <a:pt x="219" y="87"/>
                      <a:pt x="218" y="87"/>
                      <a:pt x="218" y="87"/>
                    </a:cubicBezTo>
                    <a:cubicBezTo>
                      <a:pt x="218" y="87"/>
                      <a:pt x="218" y="87"/>
                      <a:pt x="218" y="87"/>
                    </a:cubicBezTo>
                    <a:cubicBezTo>
                      <a:pt x="218" y="88"/>
                      <a:pt x="216" y="87"/>
                      <a:pt x="215" y="87"/>
                    </a:cubicBezTo>
                    <a:cubicBezTo>
                      <a:pt x="215" y="87"/>
                      <a:pt x="216" y="87"/>
                      <a:pt x="216" y="87"/>
                    </a:cubicBezTo>
                    <a:cubicBezTo>
                      <a:pt x="215" y="86"/>
                      <a:pt x="215" y="86"/>
                      <a:pt x="215" y="86"/>
                    </a:cubicBezTo>
                    <a:cubicBezTo>
                      <a:pt x="216" y="86"/>
                      <a:pt x="216" y="87"/>
                      <a:pt x="217" y="87"/>
                    </a:cubicBezTo>
                    <a:cubicBezTo>
                      <a:pt x="217" y="87"/>
                      <a:pt x="216" y="86"/>
                      <a:pt x="216" y="86"/>
                    </a:cubicBezTo>
                    <a:cubicBezTo>
                      <a:pt x="215" y="86"/>
                      <a:pt x="214" y="86"/>
                      <a:pt x="215" y="86"/>
                    </a:cubicBezTo>
                    <a:cubicBezTo>
                      <a:pt x="214" y="86"/>
                      <a:pt x="213" y="86"/>
                      <a:pt x="212" y="86"/>
                    </a:cubicBezTo>
                    <a:close/>
                    <a:moveTo>
                      <a:pt x="415" y="56"/>
                    </a:moveTo>
                    <a:cubicBezTo>
                      <a:pt x="415" y="56"/>
                      <a:pt x="414" y="56"/>
                      <a:pt x="414" y="56"/>
                    </a:cubicBezTo>
                    <a:cubicBezTo>
                      <a:pt x="415" y="57"/>
                      <a:pt x="416" y="56"/>
                      <a:pt x="416" y="57"/>
                    </a:cubicBezTo>
                    <a:cubicBezTo>
                      <a:pt x="417" y="57"/>
                      <a:pt x="418" y="57"/>
                      <a:pt x="418" y="57"/>
                    </a:cubicBezTo>
                    <a:cubicBezTo>
                      <a:pt x="417" y="56"/>
                      <a:pt x="416" y="56"/>
                      <a:pt x="415" y="56"/>
                    </a:cubicBezTo>
                    <a:close/>
                    <a:moveTo>
                      <a:pt x="1148" y="293"/>
                    </a:moveTo>
                    <a:cubicBezTo>
                      <a:pt x="1148" y="293"/>
                      <a:pt x="1146" y="290"/>
                      <a:pt x="1145" y="291"/>
                    </a:cubicBezTo>
                    <a:cubicBezTo>
                      <a:pt x="1144" y="292"/>
                      <a:pt x="1146" y="294"/>
                      <a:pt x="1145" y="295"/>
                    </a:cubicBezTo>
                    <a:cubicBezTo>
                      <a:pt x="1145" y="295"/>
                      <a:pt x="1144" y="295"/>
                      <a:pt x="1144" y="295"/>
                    </a:cubicBezTo>
                    <a:cubicBezTo>
                      <a:pt x="1143" y="295"/>
                      <a:pt x="1144" y="296"/>
                      <a:pt x="1143" y="296"/>
                    </a:cubicBezTo>
                    <a:cubicBezTo>
                      <a:pt x="1141" y="296"/>
                      <a:pt x="1143" y="297"/>
                      <a:pt x="1144" y="297"/>
                    </a:cubicBezTo>
                    <a:cubicBezTo>
                      <a:pt x="1144" y="298"/>
                      <a:pt x="1144" y="298"/>
                      <a:pt x="1145" y="298"/>
                    </a:cubicBezTo>
                    <a:cubicBezTo>
                      <a:pt x="1146" y="298"/>
                      <a:pt x="1146" y="299"/>
                      <a:pt x="1146" y="299"/>
                    </a:cubicBezTo>
                    <a:cubicBezTo>
                      <a:pt x="1147" y="299"/>
                      <a:pt x="1146" y="297"/>
                      <a:pt x="1147" y="297"/>
                    </a:cubicBezTo>
                    <a:cubicBezTo>
                      <a:pt x="1147" y="297"/>
                      <a:pt x="1148" y="297"/>
                      <a:pt x="1148" y="297"/>
                    </a:cubicBezTo>
                    <a:cubicBezTo>
                      <a:pt x="1148" y="297"/>
                      <a:pt x="1148" y="297"/>
                      <a:pt x="1148" y="296"/>
                    </a:cubicBezTo>
                    <a:cubicBezTo>
                      <a:pt x="1148" y="296"/>
                      <a:pt x="1148" y="296"/>
                      <a:pt x="1148" y="296"/>
                    </a:cubicBezTo>
                    <a:cubicBezTo>
                      <a:pt x="1148" y="296"/>
                      <a:pt x="1148" y="295"/>
                      <a:pt x="1148" y="294"/>
                    </a:cubicBezTo>
                    <a:cubicBezTo>
                      <a:pt x="1148" y="294"/>
                      <a:pt x="1148" y="294"/>
                      <a:pt x="1148" y="293"/>
                    </a:cubicBezTo>
                    <a:close/>
                    <a:moveTo>
                      <a:pt x="1145" y="310"/>
                    </a:moveTo>
                    <a:cubicBezTo>
                      <a:pt x="1145" y="311"/>
                      <a:pt x="1145" y="311"/>
                      <a:pt x="1145" y="311"/>
                    </a:cubicBezTo>
                    <a:cubicBezTo>
                      <a:pt x="1145" y="312"/>
                      <a:pt x="1144" y="312"/>
                      <a:pt x="1145" y="312"/>
                    </a:cubicBezTo>
                    <a:cubicBezTo>
                      <a:pt x="1146" y="313"/>
                      <a:pt x="1146" y="312"/>
                      <a:pt x="1146" y="311"/>
                    </a:cubicBezTo>
                    <a:cubicBezTo>
                      <a:pt x="1146" y="311"/>
                      <a:pt x="1146" y="310"/>
                      <a:pt x="1145" y="310"/>
                    </a:cubicBezTo>
                    <a:close/>
                    <a:moveTo>
                      <a:pt x="1189" y="246"/>
                    </a:moveTo>
                    <a:cubicBezTo>
                      <a:pt x="1188" y="246"/>
                      <a:pt x="1187" y="245"/>
                      <a:pt x="1186" y="245"/>
                    </a:cubicBezTo>
                    <a:cubicBezTo>
                      <a:pt x="1186" y="244"/>
                      <a:pt x="1185" y="244"/>
                      <a:pt x="1185" y="244"/>
                    </a:cubicBezTo>
                    <a:cubicBezTo>
                      <a:pt x="1185" y="243"/>
                      <a:pt x="1185" y="243"/>
                      <a:pt x="1185" y="243"/>
                    </a:cubicBezTo>
                    <a:cubicBezTo>
                      <a:pt x="1184" y="243"/>
                      <a:pt x="1183" y="242"/>
                      <a:pt x="1182" y="243"/>
                    </a:cubicBezTo>
                    <a:cubicBezTo>
                      <a:pt x="1182" y="243"/>
                      <a:pt x="1181" y="243"/>
                      <a:pt x="1181" y="243"/>
                    </a:cubicBezTo>
                    <a:cubicBezTo>
                      <a:pt x="1181" y="244"/>
                      <a:pt x="1182" y="244"/>
                      <a:pt x="1183" y="244"/>
                    </a:cubicBezTo>
                    <a:cubicBezTo>
                      <a:pt x="1183" y="244"/>
                      <a:pt x="1184" y="244"/>
                      <a:pt x="1184" y="244"/>
                    </a:cubicBezTo>
                    <a:cubicBezTo>
                      <a:pt x="1185" y="245"/>
                      <a:pt x="1186" y="246"/>
                      <a:pt x="1187" y="246"/>
                    </a:cubicBezTo>
                    <a:cubicBezTo>
                      <a:pt x="1188" y="247"/>
                      <a:pt x="1190" y="248"/>
                      <a:pt x="1191" y="248"/>
                    </a:cubicBezTo>
                    <a:cubicBezTo>
                      <a:pt x="1192" y="248"/>
                      <a:pt x="1194" y="249"/>
                      <a:pt x="1195" y="250"/>
                    </a:cubicBezTo>
                    <a:cubicBezTo>
                      <a:pt x="1194" y="249"/>
                      <a:pt x="1193" y="248"/>
                      <a:pt x="1192" y="247"/>
                    </a:cubicBezTo>
                    <a:cubicBezTo>
                      <a:pt x="1191" y="247"/>
                      <a:pt x="1190" y="247"/>
                      <a:pt x="1189" y="246"/>
                    </a:cubicBezTo>
                    <a:close/>
                    <a:moveTo>
                      <a:pt x="1145" y="303"/>
                    </a:moveTo>
                    <a:cubicBezTo>
                      <a:pt x="1145" y="303"/>
                      <a:pt x="1144" y="303"/>
                      <a:pt x="1145" y="303"/>
                    </a:cubicBezTo>
                    <a:cubicBezTo>
                      <a:pt x="1145" y="304"/>
                      <a:pt x="1145" y="305"/>
                      <a:pt x="1145" y="305"/>
                    </a:cubicBezTo>
                    <a:cubicBezTo>
                      <a:pt x="1145" y="306"/>
                      <a:pt x="1146" y="306"/>
                      <a:pt x="1146" y="306"/>
                    </a:cubicBezTo>
                    <a:cubicBezTo>
                      <a:pt x="1146" y="307"/>
                      <a:pt x="1147" y="307"/>
                      <a:pt x="1147" y="306"/>
                    </a:cubicBezTo>
                    <a:cubicBezTo>
                      <a:pt x="1148" y="306"/>
                      <a:pt x="1146" y="305"/>
                      <a:pt x="1146" y="304"/>
                    </a:cubicBezTo>
                    <a:cubicBezTo>
                      <a:pt x="1146" y="303"/>
                      <a:pt x="1146" y="303"/>
                      <a:pt x="1145" y="303"/>
                    </a:cubicBezTo>
                    <a:close/>
                    <a:moveTo>
                      <a:pt x="1145" y="322"/>
                    </a:moveTo>
                    <a:cubicBezTo>
                      <a:pt x="1144" y="322"/>
                      <a:pt x="1145" y="323"/>
                      <a:pt x="1145" y="323"/>
                    </a:cubicBezTo>
                    <a:cubicBezTo>
                      <a:pt x="1145" y="324"/>
                      <a:pt x="1146" y="323"/>
                      <a:pt x="1145" y="322"/>
                    </a:cubicBezTo>
                    <a:close/>
                    <a:moveTo>
                      <a:pt x="1143" y="327"/>
                    </a:moveTo>
                    <a:cubicBezTo>
                      <a:pt x="1142" y="327"/>
                      <a:pt x="1143" y="327"/>
                      <a:pt x="1143" y="328"/>
                    </a:cubicBezTo>
                    <a:cubicBezTo>
                      <a:pt x="1143" y="328"/>
                      <a:pt x="1144" y="328"/>
                      <a:pt x="1144" y="328"/>
                    </a:cubicBezTo>
                    <a:cubicBezTo>
                      <a:pt x="1144" y="327"/>
                      <a:pt x="1143" y="327"/>
                      <a:pt x="1143" y="327"/>
                    </a:cubicBezTo>
                    <a:close/>
                    <a:moveTo>
                      <a:pt x="1143" y="329"/>
                    </a:moveTo>
                    <a:cubicBezTo>
                      <a:pt x="1143" y="329"/>
                      <a:pt x="1143" y="329"/>
                      <a:pt x="1143" y="330"/>
                    </a:cubicBezTo>
                    <a:cubicBezTo>
                      <a:pt x="1143" y="329"/>
                      <a:pt x="1142" y="329"/>
                      <a:pt x="1142" y="329"/>
                    </a:cubicBezTo>
                    <a:cubicBezTo>
                      <a:pt x="1142" y="330"/>
                      <a:pt x="1142" y="331"/>
                      <a:pt x="1142" y="331"/>
                    </a:cubicBezTo>
                    <a:cubicBezTo>
                      <a:pt x="1142" y="331"/>
                      <a:pt x="1142" y="332"/>
                      <a:pt x="1142" y="332"/>
                    </a:cubicBezTo>
                    <a:cubicBezTo>
                      <a:pt x="1141" y="333"/>
                      <a:pt x="1140" y="332"/>
                      <a:pt x="1141" y="333"/>
                    </a:cubicBezTo>
                    <a:cubicBezTo>
                      <a:pt x="1141" y="333"/>
                      <a:pt x="1141" y="333"/>
                      <a:pt x="1142" y="333"/>
                    </a:cubicBezTo>
                    <a:cubicBezTo>
                      <a:pt x="1142" y="333"/>
                      <a:pt x="1142" y="333"/>
                      <a:pt x="1142" y="332"/>
                    </a:cubicBezTo>
                    <a:cubicBezTo>
                      <a:pt x="1143" y="332"/>
                      <a:pt x="1143" y="332"/>
                      <a:pt x="1143" y="331"/>
                    </a:cubicBezTo>
                    <a:cubicBezTo>
                      <a:pt x="1143" y="331"/>
                      <a:pt x="1143" y="331"/>
                      <a:pt x="1143" y="331"/>
                    </a:cubicBezTo>
                    <a:cubicBezTo>
                      <a:pt x="1143" y="331"/>
                      <a:pt x="1143" y="330"/>
                      <a:pt x="1143" y="330"/>
                    </a:cubicBezTo>
                    <a:cubicBezTo>
                      <a:pt x="1143" y="330"/>
                      <a:pt x="1143" y="329"/>
                      <a:pt x="1143" y="329"/>
                    </a:cubicBezTo>
                    <a:close/>
                    <a:moveTo>
                      <a:pt x="1143" y="319"/>
                    </a:moveTo>
                    <a:cubicBezTo>
                      <a:pt x="1143" y="319"/>
                      <a:pt x="1144" y="320"/>
                      <a:pt x="1144" y="320"/>
                    </a:cubicBezTo>
                    <a:cubicBezTo>
                      <a:pt x="1144" y="320"/>
                      <a:pt x="1145" y="320"/>
                      <a:pt x="1145" y="320"/>
                    </a:cubicBezTo>
                    <a:cubicBezTo>
                      <a:pt x="1145" y="320"/>
                      <a:pt x="1143" y="318"/>
                      <a:pt x="1143" y="319"/>
                    </a:cubicBezTo>
                    <a:close/>
                    <a:moveTo>
                      <a:pt x="1120" y="365"/>
                    </a:moveTo>
                    <a:cubicBezTo>
                      <a:pt x="1120" y="365"/>
                      <a:pt x="1118" y="365"/>
                      <a:pt x="1118" y="366"/>
                    </a:cubicBezTo>
                    <a:cubicBezTo>
                      <a:pt x="1118" y="366"/>
                      <a:pt x="1119" y="367"/>
                      <a:pt x="1119" y="366"/>
                    </a:cubicBezTo>
                    <a:cubicBezTo>
                      <a:pt x="1120" y="366"/>
                      <a:pt x="1120" y="366"/>
                      <a:pt x="1121" y="366"/>
                    </a:cubicBezTo>
                    <a:cubicBezTo>
                      <a:pt x="1122" y="365"/>
                      <a:pt x="1121" y="365"/>
                      <a:pt x="1120" y="365"/>
                    </a:cubicBezTo>
                    <a:close/>
                    <a:moveTo>
                      <a:pt x="680" y="64"/>
                    </a:moveTo>
                    <a:cubicBezTo>
                      <a:pt x="681" y="64"/>
                      <a:pt x="682" y="64"/>
                      <a:pt x="682" y="64"/>
                    </a:cubicBezTo>
                    <a:cubicBezTo>
                      <a:pt x="683" y="64"/>
                      <a:pt x="681" y="64"/>
                      <a:pt x="681" y="64"/>
                    </a:cubicBezTo>
                    <a:cubicBezTo>
                      <a:pt x="681" y="64"/>
                      <a:pt x="681" y="63"/>
                      <a:pt x="681" y="63"/>
                    </a:cubicBezTo>
                    <a:cubicBezTo>
                      <a:pt x="681" y="63"/>
                      <a:pt x="681" y="63"/>
                      <a:pt x="680" y="64"/>
                    </a:cubicBezTo>
                    <a:cubicBezTo>
                      <a:pt x="680" y="64"/>
                      <a:pt x="680" y="64"/>
                      <a:pt x="681" y="64"/>
                    </a:cubicBezTo>
                    <a:cubicBezTo>
                      <a:pt x="680" y="64"/>
                      <a:pt x="680" y="64"/>
                      <a:pt x="680" y="64"/>
                    </a:cubicBezTo>
                    <a:close/>
                    <a:moveTo>
                      <a:pt x="1025" y="100"/>
                    </a:moveTo>
                    <a:cubicBezTo>
                      <a:pt x="1025" y="101"/>
                      <a:pt x="1026" y="101"/>
                      <a:pt x="1027" y="101"/>
                    </a:cubicBezTo>
                    <a:cubicBezTo>
                      <a:pt x="1027" y="101"/>
                      <a:pt x="1028" y="101"/>
                      <a:pt x="1028" y="101"/>
                    </a:cubicBezTo>
                    <a:cubicBezTo>
                      <a:pt x="1030" y="102"/>
                      <a:pt x="1031" y="102"/>
                      <a:pt x="1032" y="102"/>
                    </a:cubicBezTo>
                    <a:cubicBezTo>
                      <a:pt x="1033" y="102"/>
                      <a:pt x="1035" y="103"/>
                      <a:pt x="1036" y="103"/>
                    </a:cubicBezTo>
                    <a:cubicBezTo>
                      <a:pt x="1036" y="103"/>
                      <a:pt x="1038" y="103"/>
                      <a:pt x="1037" y="102"/>
                    </a:cubicBezTo>
                    <a:cubicBezTo>
                      <a:pt x="1037" y="102"/>
                      <a:pt x="1036" y="101"/>
                      <a:pt x="1036" y="101"/>
                    </a:cubicBezTo>
                    <a:cubicBezTo>
                      <a:pt x="1036" y="101"/>
                      <a:pt x="1036" y="101"/>
                      <a:pt x="1037" y="101"/>
                    </a:cubicBezTo>
                    <a:cubicBezTo>
                      <a:pt x="1035" y="99"/>
                      <a:pt x="1032" y="100"/>
                      <a:pt x="1031" y="99"/>
                    </a:cubicBezTo>
                    <a:cubicBezTo>
                      <a:pt x="1030" y="99"/>
                      <a:pt x="1028" y="99"/>
                      <a:pt x="1027" y="99"/>
                    </a:cubicBezTo>
                    <a:cubicBezTo>
                      <a:pt x="1027" y="99"/>
                      <a:pt x="1026" y="99"/>
                      <a:pt x="1026" y="99"/>
                    </a:cubicBezTo>
                    <a:cubicBezTo>
                      <a:pt x="1025" y="98"/>
                      <a:pt x="1025" y="99"/>
                      <a:pt x="1025" y="99"/>
                    </a:cubicBezTo>
                    <a:cubicBezTo>
                      <a:pt x="1025" y="99"/>
                      <a:pt x="1024" y="99"/>
                      <a:pt x="1024" y="99"/>
                    </a:cubicBezTo>
                    <a:cubicBezTo>
                      <a:pt x="1024" y="100"/>
                      <a:pt x="1024" y="100"/>
                      <a:pt x="1025" y="100"/>
                    </a:cubicBezTo>
                    <a:close/>
                    <a:moveTo>
                      <a:pt x="951" y="247"/>
                    </a:moveTo>
                    <a:cubicBezTo>
                      <a:pt x="951" y="247"/>
                      <a:pt x="952" y="248"/>
                      <a:pt x="952" y="247"/>
                    </a:cubicBezTo>
                    <a:cubicBezTo>
                      <a:pt x="952" y="247"/>
                      <a:pt x="952" y="247"/>
                      <a:pt x="952" y="246"/>
                    </a:cubicBezTo>
                    <a:cubicBezTo>
                      <a:pt x="951" y="246"/>
                      <a:pt x="952" y="246"/>
                      <a:pt x="952" y="246"/>
                    </a:cubicBezTo>
                    <a:cubicBezTo>
                      <a:pt x="952" y="245"/>
                      <a:pt x="951" y="245"/>
                      <a:pt x="951" y="245"/>
                    </a:cubicBezTo>
                    <a:cubicBezTo>
                      <a:pt x="950" y="245"/>
                      <a:pt x="950" y="246"/>
                      <a:pt x="949" y="246"/>
                    </a:cubicBezTo>
                    <a:cubicBezTo>
                      <a:pt x="949" y="247"/>
                      <a:pt x="949" y="247"/>
                      <a:pt x="950" y="248"/>
                    </a:cubicBezTo>
                    <a:cubicBezTo>
                      <a:pt x="950" y="247"/>
                      <a:pt x="950" y="247"/>
                      <a:pt x="950" y="247"/>
                    </a:cubicBezTo>
                    <a:cubicBezTo>
                      <a:pt x="950" y="247"/>
                      <a:pt x="950" y="247"/>
                      <a:pt x="951" y="247"/>
                    </a:cubicBezTo>
                    <a:close/>
                    <a:moveTo>
                      <a:pt x="478" y="41"/>
                    </a:moveTo>
                    <a:cubicBezTo>
                      <a:pt x="479" y="41"/>
                      <a:pt x="479" y="41"/>
                      <a:pt x="479" y="41"/>
                    </a:cubicBezTo>
                    <a:cubicBezTo>
                      <a:pt x="480" y="41"/>
                      <a:pt x="480" y="41"/>
                      <a:pt x="480" y="41"/>
                    </a:cubicBezTo>
                    <a:cubicBezTo>
                      <a:pt x="480" y="41"/>
                      <a:pt x="479" y="40"/>
                      <a:pt x="478" y="40"/>
                    </a:cubicBezTo>
                    <a:cubicBezTo>
                      <a:pt x="478" y="40"/>
                      <a:pt x="478" y="40"/>
                      <a:pt x="478" y="40"/>
                    </a:cubicBezTo>
                    <a:cubicBezTo>
                      <a:pt x="478" y="40"/>
                      <a:pt x="479" y="40"/>
                      <a:pt x="478" y="41"/>
                    </a:cubicBezTo>
                    <a:close/>
                    <a:moveTo>
                      <a:pt x="968" y="91"/>
                    </a:moveTo>
                    <a:cubicBezTo>
                      <a:pt x="968" y="92"/>
                      <a:pt x="970" y="92"/>
                      <a:pt x="970" y="92"/>
                    </a:cubicBezTo>
                    <a:cubicBezTo>
                      <a:pt x="969" y="92"/>
                      <a:pt x="969" y="91"/>
                      <a:pt x="968" y="91"/>
                    </a:cubicBezTo>
                    <a:close/>
                    <a:moveTo>
                      <a:pt x="977" y="93"/>
                    </a:moveTo>
                    <a:cubicBezTo>
                      <a:pt x="976" y="93"/>
                      <a:pt x="976" y="93"/>
                      <a:pt x="975" y="93"/>
                    </a:cubicBezTo>
                    <a:cubicBezTo>
                      <a:pt x="975" y="93"/>
                      <a:pt x="975" y="93"/>
                      <a:pt x="975" y="93"/>
                    </a:cubicBezTo>
                    <a:cubicBezTo>
                      <a:pt x="976" y="93"/>
                      <a:pt x="976" y="93"/>
                      <a:pt x="977" y="93"/>
                    </a:cubicBezTo>
                    <a:close/>
                    <a:moveTo>
                      <a:pt x="960" y="91"/>
                    </a:moveTo>
                    <a:cubicBezTo>
                      <a:pt x="961" y="91"/>
                      <a:pt x="962" y="91"/>
                      <a:pt x="963" y="91"/>
                    </a:cubicBezTo>
                    <a:cubicBezTo>
                      <a:pt x="962" y="91"/>
                      <a:pt x="960" y="90"/>
                      <a:pt x="959" y="90"/>
                    </a:cubicBezTo>
                    <a:cubicBezTo>
                      <a:pt x="960" y="90"/>
                      <a:pt x="960" y="90"/>
                      <a:pt x="960" y="91"/>
                    </a:cubicBezTo>
                    <a:cubicBezTo>
                      <a:pt x="960" y="91"/>
                      <a:pt x="960" y="91"/>
                      <a:pt x="960" y="91"/>
                    </a:cubicBezTo>
                    <a:close/>
                    <a:moveTo>
                      <a:pt x="1145" y="113"/>
                    </a:moveTo>
                    <a:cubicBezTo>
                      <a:pt x="1143" y="113"/>
                      <a:pt x="1141" y="112"/>
                      <a:pt x="1139" y="112"/>
                    </a:cubicBezTo>
                    <a:cubicBezTo>
                      <a:pt x="1141" y="113"/>
                      <a:pt x="1143" y="113"/>
                      <a:pt x="1145" y="113"/>
                    </a:cubicBezTo>
                    <a:close/>
                    <a:moveTo>
                      <a:pt x="1147" y="113"/>
                    </a:moveTo>
                    <a:cubicBezTo>
                      <a:pt x="1146" y="113"/>
                      <a:pt x="1146" y="113"/>
                      <a:pt x="1145" y="113"/>
                    </a:cubicBezTo>
                    <a:cubicBezTo>
                      <a:pt x="1145" y="113"/>
                      <a:pt x="1147" y="113"/>
                      <a:pt x="1147" y="113"/>
                    </a:cubicBezTo>
                    <a:cubicBezTo>
                      <a:pt x="1147" y="113"/>
                      <a:pt x="1147" y="113"/>
                      <a:pt x="1147" y="113"/>
                    </a:cubicBezTo>
                    <a:close/>
                    <a:moveTo>
                      <a:pt x="1020" y="368"/>
                    </a:moveTo>
                    <a:cubicBezTo>
                      <a:pt x="1020" y="368"/>
                      <a:pt x="1020" y="368"/>
                      <a:pt x="1020" y="368"/>
                    </a:cubicBezTo>
                    <a:cubicBezTo>
                      <a:pt x="1020" y="368"/>
                      <a:pt x="1020" y="368"/>
                      <a:pt x="1020" y="368"/>
                    </a:cubicBezTo>
                    <a:close/>
                    <a:moveTo>
                      <a:pt x="1145" y="234"/>
                    </a:moveTo>
                    <a:cubicBezTo>
                      <a:pt x="1145" y="234"/>
                      <a:pt x="1145" y="234"/>
                      <a:pt x="1145" y="234"/>
                    </a:cubicBezTo>
                    <a:cubicBezTo>
                      <a:pt x="1145" y="234"/>
                      <a:pt x="1145" y="234"/>
                      <a:pt x="1145" y="234"/>
                    </a:cubicBezTo>
                    <a:close/>
                    <a:moveTo>
                      <a:pt x="1118" y="203"/>
                    </a:moveTo>
                    <a:cubicBezTo>
                      <a:pt x="1118" y="203"/>
                      <a:pt x="1118" y="203"/>
                      <a:pt x="1118" y="203"/>
                    </a:cubicBezTo>
                    <a:cubicBezTo>
                      <a:pt x="1118" y="203"/>
                      <a:pt x="1118" y="203"/>
                      <a:pt x="1118" y="203"/>
                    </a:cubicBezTo>
                    <a:cubicBezTo>
                      <a:pt x="1118" y="203"/>
                      <a:pt x="1118" y="203"/>
                      <a:pt x="1118" y="203"/>
                    </a:cubicBezTo>
                    <a:close/>
                    <a:moveTo>
                      <a:pt x="1234" y="151"/>
                    </a:moveTo>
                    <a:cubicBezTo>
                      <a:pt x="1234" y="151"/>
                      <a:pt x="1233" y="151"/>
                      <a:pt x="1234" y="151"/>
                    </a:cubicBezTo>
                    <a:cubicBezTo>
                      <a:pt x="1234" y="151"/>
                      <a:pt x="1235" y="151"/>
                      <a:pt x="1235" y="151"/>
                    </a:cubicBezTo>
                    <a:cubicBezTo>
                      <a:pt x="1235" y="151"/>
                      <a:pt x="1235" y="151"/>
                      <a:pt x="1236" y="152"/>
                    </a:cubicBezTo>
                    <a:cubicBezTo>
                      <a:pt x="1236" y="152"/>
                      <a:pt x="1237" y="152"/>
                      <a:pt x="1237" y="152"/>
                    </a:cubicBezTo>
                    <a:cubicBezTo>
                      <a:pt x="1237" y="153"/>
                      <a:pt x="1236" y="153"/>
                      <a:pt x="1237" y="153"/>
                    </a:cubicBezTo>
                    <a:cubicBezTo>
                      <a:pt x="1236" y="153"/>
                      <a:pt x="1234" y="153"/>
                      <a:pt x="1233" y="152"/>
                    </a:cubicBezTo>
                    <a:cubicBezTo>
                      <a:pt x="1233" y="152"/>
                      <a:pt x="1232" y="152"/>
                      <a:pt x="1233" y="151"/>
                    </a:cubicBezTo>
                    <a:cubicBezTo>
                      <a:pt x="1232" y="150"/>
                      <a:pt x="1230" y="150"/>
                      <a:pt x="1229" y="150"/>
                    </a:cubicBezTo>
                    <a:cubicBezTo>
                      <a:pt x="1230" y="150"/>
                      <a:pt x="1231" y="150"/>
                      <a:pt x="1232" y="152"/>
                    </a:cubicBezTo>
                    <a:cubicBezTo>
                      <a:pt x="1232" y="153"/>
                      <a:pt x="1230" y="152"/>
                      <a:pt x="1230" y="152"/>
                    </a:cubicBezTo>
                    <a:cubicBezTo>
                      <a:pt x="1228" y="152"/>
                      <a:pt x="1227" y="151"/>
                      <a:pt x="1225" y="150"/>
                    </a:cubicBezTo>
                    <a:cubicBezTo>
                      <a:pt x="1225" y="150"/>
                      <a:pt x="1224" y="150"/>
                      <a:pt x="1223" y="150"/>
                    </a:cubicBezTo>
                    <a:cubicBezTo>
                      <a:pt x="1223" y="150"/>
                      <a:pt x="1222" y="149"/>
                      <a:pt x="1222" y="149"/>
                    </a:cubicBezTo>
                    <a:cubicBezTo>
                      <a:pt x="1222" y="149"/>
                      <a:pt x="1221" y="149"/>
                      <a:pt x="1220" y="149"/>
                    </a:cubicBezTo>
                    <a:cubicBezTo>
                      <a:pt x="1220" y="149"/>
                      <a:pt x="1219" y="149"/>
                      <a:pt x="1218" y="148"/>
                    </a:cubicBezTo>
                    <a:cubicBezTo>
                      <a:pt x="1217" y="148"/>
                      <a:pt x="1216" y="148"/>
                      <a:pt x="1216" y="148"/>
                    </a:cubicBezTo>
                    <a:cubicBezTo>
                      <a:pt x="1215" y="148"/>
                      <a:pt x="1214" y="147"/>
                      <a:pt x="1214" y="147"/>
                    </a:cubicBezTo>
                    <a:cubicBezTo>
                      <a:pt x="1214" y="147"/>
                      <a:pt x="1214" y="148"/>
                      <a:pt x="1215" y="148"/>
                    </a:cubicBezTo>
                    <a:cubicBezTo>
                      <a:pt x="1214" y="148"/>
                      <a:pt x="1213" y="148"/>
                      <a:pt x="1213" y="148"/>
                    </a:cubicBezTo>
                    <a:cubicBezTo>
                      <a:pt x="1212" y="148"/>
                      <a:pt x="1211" y="148"/>
                      <a:pt x="1211" y="148"/>
                    </a:cubicBezTo>
                    <a:cubicBezTo>
                      <a:pt x="1211" y="147"/>
                      <a:pt x="1211" y="147"/>
                      <a:pt x="1211" y="147"/>
                    </a:cubicBezTo>
                    <a:cubicBezTo>
                      <a:pt x="1211" y="147"/>
                      <a:pt x="1210" y="147"/>
                      <a:pt x="1210" y="147"/>
                    </a:cubicBezTo>
                    <a:cubicBezTo>
                      <a:pt x="1209" y="147"/>
                      <a:pt x="1209" y="147"/>
                      <a:pt x="1208" y="147"/>
                    </a:cubicBezTo>
                    <a:cubicBezTo>
                      <a:pt x="1207" y="146"/>
                      <a:pt x="1206" y="146"/>
                      <a:pt x="1205" y="146"/>
                    </a:cubicBezTo>
                    <a:cubicBezTo>
                      <a:pt x="1205" y="145"/>
                      <a:pt x="1205" y="144"/>
                      <a:pt x="1204" y="144"/>
                    </a:cubicBezTo>
                    <a:cubicBezTo>
                      <a:pt x="1203" y="144"/>
                      <a:pt x="1202" y="143"/>
                      <a:pt x="1201" y="143"/>
                    </a:cubicBezTo>
                    <a:cubicBezTo>
                      <a:pt x="1200" y="142"/>
                      <a:pt x="1199" y="142"/>
                      <a:pt x="1198" y="141"/>
                    </a:cubicBezTo>
                    <a:cubicBezTo>
                      <a:pt x="1197" y="141"/>
                      <a:pt x="1195" y="141"/>
                      <a:pt x="1194" y="141"/>
                    </a:cubicBezTo>
                    <a:cubicBezTo>
                      <a:pt x="1192" y="141"/>
                      <a:pt x="1190" y="140"/>
                      <a:pt x="1188" y="140"/>
                    </a:cubicBezTo>
                    <a:cubicBezTo>
                      <a:pt x="1187" y="140"/>
                      <a:pt x="1188" y="141"/>
                      <a:pt x="1187" y="141"/>
                    </a:cubicBezTo>
                    <a:cubicBezTo>
                      <a:pt x="1186" y="141"/>
                      <a:pt x="1185" y="141"/>
                      <a:pt x="1185" y="141"/>
                    </a:cubicBezTo>
                    <a:cubicBezTo>
                      <a:pt x="1183" y="141"/>
                      <a:pt x="1181" y="142"/>
                      <a:pt x="1179" y="141"/>
                    </a:cubicBezTo>
                    <a:cubicBezTo>
                      <a:pt x="1178" y="140"/>
                      <a:pt x="1178" y="140"/>
                      <a:pt x="1177" y="139"/>
                    </a:cubicBezTo>
                    <a:cubicBezTo>
                      <a:pt x="1176" y="138"/>
                      <a:pt x="1175" y="139"/>
                      <a:pt x="1174" y="138"/>
                    </a:cubicBezTo>
                    <a:cubicBezTo>
                      <a:pt x="1172" y="138"/>
                      <a:pt x="1171" y="137"/>
                      <a:pt x="1169" y="136"/>
                    </a:cubicBezTo>
                    <a:cubicBezTo>
                      <a:pt x="1170" y="136"/>
                      <a:pt x="1170" y="137"/>
                      <a:pt x="1171" y="136"/>
                    </a:cubicBezTo>
                    <a:cubicBezTo>
                      <a:pt x="1171" y="136"/>
                      <a:pt x="1170" y="135"/>
                      <a:pt x="1170" y="135"/>
                    </a:cubicBezTo>
                    <a:cubicBezTo>
                      <a:pt x="1171" y="135"/>
                      <a:pt x="1170" y="135"/>
                      <a:pt x="1170" y="135"/>
                    </a:cubicBezTo>
                    <a:cubicBezTo>
                      <a:pt x="1170" y="134"/>
                      <a:pt x="1169" y="134"/>
                      <a:pt x="1169" y="134"/>
                    </a:cubicBezTo>
                    <a:cubicBezTo>
                      <a:pt x="1169" y="133"/>
                      <a:pt x="1168" y="133"/>
                      <a:pt x="1168" y="133"/>
                    </a:cubicBezTo>
                    <a:cubicBezTo>
                      <a:pt x="1167" y="132"/>
                      <a:pt x="1167" y="133"/>
                      <a:pt x="1167" y="133"/>
                    </a:cubicBezTo>
                    <a:cubicBezTo>
                      <a:pt x="1167" y="133"/>
                      <a:pt x="1168" y="134"/>
                      <a:pt x="1168" y="134"/>
                    </a:cubicBezTo>
                    <a:cubicBezTo>
                      <a:pt x="1168" y="135"/>
                      <a:pt x="1167" y="135"/>
                      <a:pt x="1166" y="134"/>
                    </a:cubicBezTo>
                    <a:cubicBezTo>
                      <a:pt x="1166" y="134"/>
                      <a:pt x="1165" y="134"/>
                      <a:pt x="1165" y="134"/>
                    </a:cubicBezTo>
                    <a:cubicBezTo>
                      <a:pt x="1165" y="133"/>
                      <a:pt x="1165" y="133"/>
                      <a:pt x="1164" y="133"/>
                    </a:cubicBezTo>
                    <a:cubicBezTo>
                      <a:pt x="1164" y="133"/>
                      <a:pt x="1163" y="132"/>
                      <a:pt x="1163" y="132"/>
                    </a:cubicBezTo>
                    <a:cubicBezTo>
                      <a:pt x="1163" y="133"/>
                      <a:pt x="1164" y="133"/>
                      <a:pt x="1164" y="133"/>
                    </a:cubicBezTo>
                    <a:cubicBezTo>
                      <a:pt x="1163" y="133"/>
                      <a:pt x="1163" y="133"/>
                      <a:pt x="1162" y="133"/>
                    </a:cubicBezTo>
                    <a:cubicBezTo>
                      <a:pt x="1163" y="133"/>
                      <a:pt x="1164" y="133"/>
                      <a:pt x="1165" y="134"/>
                    </a:cubicBezTo>
                    <a:cubicBezTo>
                      <a:pt x="1165" y="135"/>
                      <a:pt x="1163" y="135"/>
                      <a:pt x="1162" y="135"/>
                    </a:cubicBezTo>
                    <a:cubicBezTo>
                      <a:pt x="1163" y="135"/>
                      <a:pt x="1163" y="135"/>
                      <a:pt x="1163" y="135"/>
                    </a:cubicBezTo>
                    <a:cubicBezTo>
                      <a:pt x="1163" y="135"/>
                      <a:pt x="1162" y="134"/>
                      <a:pt x="1162" y="134"/>
                    </a:cubicBezTo>
                    <a:cubicBezTo>
                      <a:pt x="1162" y="135"/>
                      <a:pt x="1162" y="135"/>
                      <a:pt x="1163" y="136"/>
                    </a:cubicBezTo>
                    <a:cubicBezTo>
                      <a:pt x="1163" y="136"/>
                      <a:pt x="1164" y="137"/>
                      <a:pt x="1165" y="137"/>
                    </a:cubicBezTo>
                    <a:cubicBezTo>
                      <a:pt x="1166" y="138"/>
                      <a:pt x="1168" y="139"/>
                      <a:pt x="1170" y="139"/>
                    </a:cubicBezTo>
                    <a:cubicBezTo>
                      <a:pt x="1171" y="139"/>
                      <a:pt x="1171" y="139"/>
                      <a:pt x="1172" y="140"/>
                    </a:cubicBezTo>
                    <a:cubicBezTo>
                      <a:pt x="1172" y="140"/>
                      <a:pt x="1173" y="140"/>
                      <a:pt x="1173" y="141"/>
                    </a:cubicBezTo>
                    <a:cubicBezTo>
                      <a:pt x="1173" y="142"/>
                      <a:pt x="1172" y="142"/>
                      <a:pt x="1172" y="142"/>
                    </a:cubicBezTo>
                    <a:cubicBezTo>
                      <a:pt x="1171" y="142"/>
                      <a:pt x="1170" y="142"/>
                      <a:pt x="1170" y="142"/>
                    </a:cubicBezTo>
                    <a:cubicBezTo>
                      <a:pt x="1170" y="142"/>
                      <a:pt x="1169" y="143"/>
                      <a:pt x="1170" y="143"/>
                    </a:cubicBezTo>
                    <a:cubicBezTo>
                      <a:pt x="1170" y="143"/>
                      <a:pt x="1171" y="143"/>
                      <a:pt x="1171" y="143"/>
                    </a:cubicBezTo>
                    <a:cubicBezTo>
                      <a:pt x="1171" y="143"/>
                      <a:pt x="1171" y="143"/>
                      <a:pt x="1171" y="143"/>
                    </a:cubicBezTo>
                    <a:cubicBezTo>
                      <a:pt x="1171" y="143"/>
                      <a:pt x="1172" y="143"/>
                      <a:pt x="1172" y="143"/>
                    </a:cubicBezTo>
                    <a:cubicBezTo>
                      <a:pt x="1172" y="142"/>
                      <a:pt x="1171" y="142"/>
                      <a:pt x="1171" y="142"/>
                    </a:cubicBezTo>
                    <a:cubicBezTo>
                      <a:pt x="1172" y="142"/>
                      <a:pt x="1173" y="142"/>
                      <a:pt x="1174" y="142"/>
                    </a:cubicBezTo>
                    <a:cubicBezTo>
                      <a:pt x="1174" y="142"/>
                      <a:pt x="1174" y="143"/>
                      <a:pt x="1175" y="143"/>
                    </a:cubicBezTo>
                    <a:cubicBezTo>
                      <a:pt x="1175" y="143"/>
                      <a:pt x="1175" y="144"/>
                      <a:pt x="1176" y="144"/>
                    </a:cubicBezTo>
                    <a:cubicBezTo>
                      <a:pt x="1176" y="144"/>
                      <a:pt x="1175" y="144"/>
                      <a:pt x="1175" y="145"/>
                    </a:cubicBezTo>
                    <a:cubicBezTo>
                      <a:pt x="1175" y="145"/>
                      <a:pt x="1175" y="145"/>
                      <a:pt x="1174" y="145"/>
                    </a:cubicBezTo>
                    <a:cubicBezTo>
                      <a:pt x="1174" y="145"/>
                      <a:pt x="1174" y="145"/>
                      <a:pt x="1174" y="145"/>
                    </a:cubicBezTo>
                    <a:cubicBezTo>
                      <a:pt x="1174" y="145"/>
                      <a:pt x="1174" y="145"/>
                      <a:pt x="1174" y="145"/>
                    </a:cubicBezTo>
                    <a:cubicBezTo>
                      <a:pt x="1173" y="146"/>
                      <a:pt x="1173" y="146"/>
                      <a:pt x="1174" y="147"/>
                    </a:cubicBezTo>
                    <a:cubicBezTo>
                      <a:pt x="1174" y="147"/>
                      <a:pt x="1174" y="147"/>
                      <a:pt x="1173" y="148"/>
                    </a:cubicBezTo>
                    <a:cubicBezTo>
                      <a:pt x="1172" y="148"/>
                      <a:pt x="1171" y="148"/>
                      <a:pt x="1171" y="149"/>
                    </a:cubicBezTo>
                    <a:cubicBezTo>
                      <a:pt x="1171" y="149"/>
                      <a:pt x="1170" y="150"/>
                      <a:pt x="1169" y="150"/>
                    </a:cubicBezTo>
                    <a:cubicBezTo>
                      <a:pt x="1169" y="149"/>
                      <a:pt x="1170" y="150"/>
                      <a:pt x="1170" y="149"/>
                    </a:cubicBezTo>
                    <a:cubicBezTo>
                      <a:pt x="1171" y="149"/>
                      <a:pt x="1170" y="149"/>
                      <a:pt x="1169" y="149"/>
                    </a:cubicBezTo>
                    <a:cubicBezTo>
                      <a:pt x="1169" y="149"/>
                      <a:pt x="1168" y="149"/>
                      <a:pt x="1167" y="149"/>
                    </a:cubicBezTo>
                    <a:cubicBezTo>
                      <a:pt x="1167" y="149"/>
                      <a:pt x="1166" y="149"/>
                      <a:pt x="1165" y="149"/>
                    </a:cubicBezTo>
                    <a:cubicBezTo>
                      <a:pt x="1165" y="149"/>
                      <a:pt x="1164" y="149"/>
                      <a:pt x="1164" y="149"/>
                    </a:cubicBezTo>
                    <a:cubicBezTo>
                      <a:pt x="1163" y="149"/>
                      <a:pt x="1162" y="149"/>
                      <a:pt x="1161" y="149"/>
                    </a:cubicBezTo>
                    <a:cubicBezTo>
                      <a:pt x="1161" y="148"/>
                      <a:pt x="1160" y="148"/>
                      <a:pt x="1160" y="148"/>
                    </a:cubicBezTo>
                    <a:cubicBezTo>
                      <a:pt x="1159" y="148"/>
                      <a:pt x="1158" y="148"/>
                      <a:pt x="1158" y="147"/>
                    </a:cubicBezTo>
                    <a:cubicBezTo>
                      <a:pt x="1158" y="147"/>
                      <a:pt x="1158" y="147"/>
                      <a:pt x="1159" y="147"/>
                    </a:cubicBezTo>
                    <a:cubicBezTo>
                      <a:pt x="1158" y="147"/>
                      <a:pt x="1157" y="147"/>
                      <a:pt x="1156" y="146"/>
                    </a:cubicBezTo>
                    <a:cubicBezTo>
                      <a:pt x="1155" y="146"/>
                      <a:pt x="1154" y="146"/>
                      <a:pt x="1153" y="145"/>
                    </a:cubicBezTo>
                    <a:cubicBezTo>
                      <a:pt x="1153" y="145"/>
                      <a:pt x="1152" y="145"/>
                      <a:pt x="1152" y="145"/>
                    </a:cubicBezTo>
                    <a:cubicBezTo>
                      <a:pt x="1151" y="145"/>
                      <a:pt x="1151" y="145"/>
                      <a:pt x="1150" y="145"/>
                    </a:cubicBezTo>
                    <a:cubicBezTo>
                      <a:pt x="1149" y="146"/>
                      <a:pt x="1149" y="145"/>
                      <a:pt x="1148" y="145"/>
                    </a:cubicBezTo>
                    <a:cubicBezTo>
                      <a:pt x="1148" y="145"/>
                      <a:pt x="1148" y="145"/>
                      <a:pt x="1147" y="145"/>
                    </a:cubicBezTo>
                    <a:cubicBezTo>
                      <a:pt x="1148" y="146"/>
                      <a:pt x="1148" y="145"/>
                      <a:pt x="1149" y="146"/>
                    </a:cubicBezTo>
                    <a:cubicBezTo>
                      <a:pt x="1149" y="146"/>
                      <a:pt x="1150" y="146"/>
                      <a:pt x="1150" y="146"/>
                    </a:cubicBezTo>
                    <a:cubicBezTo>
                      <a:pt x="1151" y="146"/>
                      <a:pt x="1152" y="145"/>
                      <a:pt x="1153" y="146"/>
                    </a:cubicBezTo>
                    <a:cubicBezTo>
                      <a:pt x="1154" y="146"/>
                      <a:pt x="1156" y="147"/>
                      <a:pt x="1157" y="147"/>
                    </a:cubicBezTo>
                    <a:cubicBezTo>
                      <a:pt x="1158" y="148"/>
                      <a:pt x="1156" y="148"/>
                      <a:pt x="1156" y="148"/>
                    </a:cubicBezTo>
                    <a:cubicBezTo>
                      <a:pt x="1155" y="148"/>
                      <a:pt x="1155" y="147"/>
                      <a:pt x="1154" y="147"/>
                    </a:cubicBezTo>
                    <a:cubicBezTo>
                      <a:pt x="1154" y="147"/>
                      <a:pt x="1152" y="147"/>
                      <a:pt x="1152" y="147"/>
                    </a:cubicBezTo>
                    <a:cubicBezTo>
                      <a:pt x="1152" y="148"/>
                      <a:pt x="1151" y="148"/>
                      <a:pt x="1151" y="147"/>
                    </a:cubicBezTo>
                    <a:cubicBezTo>
                      <a:pt x="1150" y="147"/>
                      <a:pt x="1149" y="147"/>
                      <a:pt x="1148" y="147"/>
                    </a:cubicBezTo>
                    <a:cubicBezTo>
                      <a:pt x="1148" y="147"/>
                      <a:pt x="1147" y="146"/>
                      <a:pt x="1147" y="146"/>
                    </a:cubicBezTo>
                    <a:cubicBezTo>
                      <a:pt x="1146" y="146"/>
                      <a:pt x="1147" y="147"/>
                      <a:pt x="1147" y="147"/>
                    </a:cubicBezTo>
                    <a:cubicBezTo>
                      <a:pt x="1148" y="147"/>
                      <a:pt x="1148" y="147"/>
                      <a:pt x="1149" y="147"/>
                    </a:cubicBezTo>
                    <a:cubicBezTo>
                      <a:pt x="1150" y="147"/>
                      <a:pt x="1150" y="148"/>
                      <a:pt x="1151" y="148"/>
                    </a:cubicBezTo>
                    <a:cubicBezTo>
                      <a:pt x="1152" y="148"/>
                      <a:pt x="1152" y="148"/>
                      <a:pt x="1152" y="149"/>
                    </a:cubicBezTo>
                    <a:cubicBezTo>
                      <a:pt x="1153" y="149"/>
                      <a:pt x="1152" y="149"/>
                      <a:pt x="1152" y="149"/>
                    </a:cubicBezTo>
                    <a:cubicBezTo>
                      <a:pt x="1151" y="149"/>
                      <a:pt x="1152" y="150"/>
                      <a:pt x="1152" y="150"/>
                    </a:cubicBezTo>
                    <a:cubicBezTo>
                      <a:pt x="1152" y="150"/>
                      <a:pt x="1152" y="149"/>
                      <a:pt x="1153" y="149"/>
                    </a:cubicBezTo>
                    <a:cubicBezTo>
                      <a:pt x="1153" y="150"/>
                      <a:pt x="1153" y="149"/>
                      <a:pt x="1153" y="149"/>
                    </a:cubicBezTo>
                    <a:cubicBezTo>
                      <a:pt x="1154" y="149"/>
                      <a:pt x="1155" y="149"/>
                      <a:pt x="1156" y="150"/>
                    </a:cubicBezTo>
                    <a:cubicBezTo>
                      <a:pt x="1156" y="150"/>
                      <a:pt x="1157" y="150"/>
                      <a:pt x="1157" y="150"/>
                    </a:cubicBezTo>
                    <a:cubicBezTo>
                      <a:pt x="1157" y="150"/>
                      <a:pt x="1157" y="149"/>
                      <a:pt x="1157" y="149"/>
                    </a:cubicBezTo>
                    <a:cubicBezTo>
                      <a:pt x="1157" y="148"/>
                      <a:pt x="1159" y="148"/>
                      <a:pt x="1159" y="148"/>
                    </a:cubicBezTo>
                    <a:cubicBezTo>
                      <a:pt x="1160" y="148"/>
                      <a:pt x="1161" y="150"/>
                      <a:pt x="1162" y="150"/>
                    </a:cubicBezTo>
                    <a:cubicBezTo>
                      <a:pt x="1162" y="151"/>
                      <a:pt x="1163" y="151"/>
                      <a:pt x="1164" y="152"/>
                    </a:cubicBezTo>
                    <a:cubicBezTo>
                      <a:pt x="1165" y="152"/>
                      <a:pt x="1166" y="152"/>
                      <a:pt x="1167" y="153"/>
                    </a:cubicBezTo>
                    <a:cubicBezTo>
                      <a:pt x="1169" y="153"/>
                      <a:pt x="1170" y="154"/>
                      <a:pt x="1172" y="154"/>
                    </a:cubicBezTo>
                    <a:cubicBezTo>
                      <a:pt x="1172" y="153"/>
                      <a:pt x="1170" y="153"/>
                      <a:pt x="1171" y="153"/>
                    </a:cubicBezTo>
                    <a:cubicBezTo>
                      <a:pt x="1171" y="153"/>
                      <a:pt x="1171" y="152"/>
                      <a:pt x="1171" y="152"/>
                    </a:cubicBezTo>
                    <a:cubicBezTo>
                      <a:pt x="1172" y="152"/>
                      <a:pt x="1173" y="153"/>
                      <a:pt x="1174" y="154"/>
                    </a:cubicBezTo>
                    <a:cubicBezTo>
                      <a:pt x="1175" y="154"/>
                      <a:pt x="1176" y="155"/>
                      <a:pt x="1177" y="155"/>
                    </a:cubicBezTo>
                    <a:cubicBezTo>
                      <a:pt x="1177" y="155"/>
                      <a:pt x="1176" y="155"/>
                      <a:pt x="1176" y="155"/>
                    </a:cubicBezTo>
                    <a:cubicBezTo>
                      <a:pt x="1176" y="156"/>
                      <a:pt x="1177" y="156"/>
                      <a:pt x="1177" y="156"/>
                    </a:cubicBezTo>
                    <a:cubicBezTo>
                      <a:pt x="1177" y="156"/>
                      <a:pt x="1177" y="156"/>
                      <a:pt x="1177" y="156"/>
                    </a:cubicBezTo>
                    <a:cubicBezTo>
                      <a:pt x="1177" y="156"/>
                      <a:pt x="1177" y="156"/>
                      <a:pt x="1178" y="156"/>
                    </a:cubicBezTo>
                    <a:cubicBezTo>
                      <a:pt x="1178" y="156"/>
                      <a:pt x="1178" y="156"/>
                      <a:pt x="1179" y="156"/>
                    </a:cubicBezTo>
                    <a:cubicBezTo>
                      <a:pt x="1179" y="156"/>
                      <a:pt x="1180" y="156"/>
                      <a:pt x="1180" y="157"/>
                    </a:cubicBezTo>
                    <a:cubicBezTo>
                      <a:pt x="1181" y="157"/>
                      <a:pt x="1183" y="158"/>
                      <a:pt x="1184" y="159"/>
                    </a:cubicBezTo>
                    <a:cubicBezTo>
                      <a:pt x="1183" y="159"/>
                      <a:pt x="1183" y="159"/>
                      <a:pt x="1182" y="159"/>
                    </a:cubicBezTo>
                    <a:cubicBezTo>
                      <a:pt x="1183" y="159"/>
                      <a:pt x="1184" y="159"/>
                      <a:pt x="1184" y="159"/>
                    </a:cubicBezTo>
                    <a:cubicBezTo>
                      <a:pt x="1183" y="160"/>
                      <a:pt x="1183" y="159"/>
                      <a:pt x="1182" y="159"/>
                    </a:cubicBezTo>
                    <a:cubicBezTo>
                      <a:pt x="1182" y="159"/>
                      <a:pt x="1183" y="160"/>
                      <a:pt x="1182" y="159"/>
                    </a:cubicBezTo>
                    <a:cubicBezTo>
                      <a:pt x="1182" y="159"/>
                      <a:pt x="1182" y="159"/>
                      <a:pt x="1181" y="159"/>
                    </a:cubicBezTo>
                    <a:cubicBezTo>
                      <a:pt x="1181" y="159"/>
                      <a:pt x="1180" y="159"/>
                      <a:pt x="1181" y="160"/>
                    </a:cubicBezTo>
                    <a:cubicBezTo>
                      <a:pt x="1181" y="160"/>
                      <a:pt x="1182" y="160"/>
                      <a:pt x="1182" y="160"/>
                    </a:cubicBezTo>
                    <a:cubicBezTo>
                      <a:pt x="1183" y="160"/>
                      <a:pt x="1182" y="160"/>
                      <a:pt x="1183" y="160"/>
                    </a:cubicBezTo>
                    <a:cubicBezTo>
                      <a:pt x="1183" y="160"/>
                      <a:pt x="1184" y="160"/>
                      <a:pt x="1184" y="160"/>
                    </a:cubicBezTo>
                    <a:cubicBezTo>
                      <a:pt x="1185" y="160"/>
                      <a:pt x="1185" y="160"/>
                      <a:pt x="1185" y="161"/>
                    </a:cubicBezTo>
                    <a:cubicBezTo>
                      <a:pt x="1186" y="161"/>
                      <a:pt x="1185" y="161"/>
                      <a:pt x="1186" y="161"/>
                    </a:cubicBezTo>
                    <a:cubicBezTo>
                      <a:pt x="1186" y="162"/>
                      <a:pt x="1186" y="161"/>
                      <a:pt x="1187" y="161"/>
                    </a:cubicBezTo>
                    <a:cubicBezTo>
                      <a:pt x="1188" y="161"/>
                      <a:pt x="1187" y="161"/>
                      <a:pt x="1186" y="161"/>
                    </a:cubicBezTo>
                    <a:cubicBezTo>
                      <a:pt x="1186" y="160"/>
                      <a:pt x="1185" y="160"/>
                      <a:pt x="1184" y="160"/>
                    </a:cubicBezTo>
                    <a:cubicBezTo>
                      <a:pt x="1185" y="160"/>
                      <a:pt x="1186" y="160"/>
                      <a:pt x="1187" y="161"/>
                    </a:cubicBezTo>
                    <a:cubicBezTo>
                      <a:pt x="1188" y="161"/>
                      <a:pt x="1189" y="162"/>
                      <a:pt x="1190" y="162"/>
                    </a:cubicBezTo>
                    <a:cubicBezTo>
                      <a:pt x="1189" y="162"/>
                      <a:pt x="1188" y="161"/>
                      <a:pt x="1187" y="162"/>
                    </a:cubicBezTo>
                    <a:cubicBezTo>
                      <a:pt x="1187" y="162"/>
                      <a:pt x="1189" y="162"/>
                      <a:pt x="1190" y="162"/>
                    </a:cubicBezTo>
                    <a:cubicBezTo>
                      <a:pt x="1190" y="162"/>
                      <a:pt x="1191" y="163"/>
                      <a:pt x="1192" y="163"/>
                    </a:cubicBezTo>
                    <a:cubicBezTo>
                      <a:pt x="1193" y="163"/>
                      <a:pt x="1195" y="163"/>
                      <a:pt x="1196" y="165"/>
                    </a:cubicBezTo>
                    <a:cubicBezTo>
                      <a:pt x="1195" y="165"/>
                      <a:pt x="1196" y="166"/>
                      <a:pt x="1196" y="166"/>
                    </a:cubicBezTo>
                    <a:cubicBezTo>
                      <a:pt x="1197" y="166"/>
                      <a:pt x="1198" y="166"/>
                      <a:pt x="1199" y="167"/>
                    </a:cubicBezTo>
                    <a:cubicBezTo>
                      <a:pt x="1200" y="167"/>
                      <a:pt x="1200" y="167"/>
                      <a:pt x="1201" y="168"/>
                    </a:cubicBezTo>
                    <a:cubicBezTo>
                      <a:pt x="1202" y="168"/>
                      <a:pt x="1203" y="168"/>
                      <a:pt x="1203" y="169"/>
                    </a:cubicBezTo>
                    <a:cubicBezTo>
                      <a:pt x="1203" y="169"/>
                      <a:pt x="1202" y="169"/>
                      <a:pt x="1202" y="169"/>
                    </a:cubicBezTo>
                    <a:cubicBezTo>
                      <a:pt x="1202" y="169"/>
                      <a:pt x="1203" y="170"/>
                      <a:pt x="1202" y="170"/>
                    </a:cubicBezTo>
                    <a:cubicBezTo>
                      <a:pt x="1201" y="170"/>
                      <a:pt x="1201" y="171"/>
                      <a:pt x="1202" y="171"/>
                    </a:cubicBezTo>
                    <a:cubicBezTo>
                      <a:pt x="1203" y="171"/>
                      <a:pt x="1204" y="173"/>
                      <a:pt x="1203" y="172"/>
                    </a:cubicBezTo>
                    <a:cubicBezTo>
                      <a:pt x="1203" y="172"/>
                      <a:pt x="1202" y="172"/>
                      <a:pt x="1202" y="172"/>
                    </a:cubicBezTo>
                    <a:cubicBezTo>
                      <a:pt x="1201" y="172"/>
                      <a:pt x="1200" y="171"/>
                      <a:pt x="1200" y="171"/>
                    </a:cubicBezTo>
                    <a:cubicBezTo>
                      <a:pt x="1198" y="171"/>
                      <a:pt x="1196" y="171"/>
                      <a:pt x="1195" y="170"/>
                    </a:cubicBezTo>
                    <a:cubicBezTo>
                      <a:pt x="1193" y="170"/>
                      <a:pt x="1192" y="170"/>
                      <a:pt x="1190" y="170"/>
                    </a:cubicBezTo>
                    <a:cubicBezTo>
                      <a:pt x="1189" y="169"/>
                      <a:pt x="1187" y="170"/>
                      <a:pt x="1186" y="169"/>
                    </a:cubicBezTo>
                    <a:cubicBezTo>
                      <a:pt x="1186" y="169"/>
                      <a:pt x="1184" y="167"/>
                      <a:pt x="1185" y="168"/>
                    </a:cubicBezTo>
                    <a:cubicBezTo>
                      <a:pt x="1185" y="167"/>
                      <a:pt x="1184" y="167"/>
                      <a:pt x="1184" y="167"/>
                    </a:cubicBezTo>
                    <a:cubicBezTo>
                      <a:pt x="1184" y="168"/>
                      <a:pt x="1184" y="168"/>
                      <a:pt x="1184" y="168"/>
                    </a:cubicBezTo>
                    <a:cubicBezTo>
                      <a:pt x="1183" y="168"/>
                      <a:pt x="1183" y="168"/>
                      <a:pt x="1182" y="167"/>
                    </a:cubicBezTo>
                    <a:cubicBezTo>
                      <a:pt x="1182" y="167"/>
                      <a:pt x="1181" y="167"/>
                      <a:pt x="1180" y="167"/>
                    </a:cubicBezTo>
                    <a:cubicBezTo>
                      <a:pt x="1181" y="167"/>
                      <a:pt x="1181" y="167"/>
                      <a:pt x="1182" y="168"/>
                    </a:cubicBezTo>
                    <a:cubicBezTo>
                      <a:pt x="1182" y="168"/>
                      <a:pt x="1182" y="168"/>
                      <a:pt x="1183" y="169"/>
                    </a:cubicBezTo>
                    <a:cubicBezTo>
                      <a:pt x="1183" y="169"/>
                      <a:pt x="1184" y="169"/>
                      <a:pt x="1184" y="169"/>
                    </a:cubicBezTo>
                    <a:cubicBezTo>
                      <a:pt x="1185" y="170"/>
                      <a:pt x="1185" y="169"/>
                      <a:pt x="1186" y="170"/>
                    </a:cubicBezTo>
                    <a:cubicBezTo>
                      <a:pt x="1185" y="170"/>
                      <a:pt x="1183" y="170"/>
                      <a:pt x="1183" y="170"/>
                    </a:cubicBezTo>
                    <a:cubicBezTo>
                      <a:pt x="1183" y="170"/>
                      <a:pt x="1182" y="170"/>
                      <a:pt x="1182" y="170"/>
                    </a:cubicBezTo>
                    <a:cubicBezTo>
                      <a:pt x="1182" y="170"/>
                      <a:pt x="1182" y="170"/>
                      <a:pt x="1183" y="171"/>
                    </a:cubicBezTo>
                    <a:cubicBezTo>
                      <a:pt x="1182" y="170"/>
                      <a:pt x="1182" y="172"/>
                      <a:pt x="1182" y="172"/>
                    </a:cubicBezTo>
                    <a:cubicBezTo>
                      <a:pt x="1181" y="173"/>
                      <a:pt x="1181" y="172"/>
                      <a:pt x="1180" y="173"/>
                    </a:cubicBezTo>
                    <a:cubicBezTo>
                      <a:pt x="1179" y="173"/>
                      <a:pt x="1179" y="174"/>
                      <a:pt x="1178" y="174"/>
                    </a:cubicBezTo>
                    <a:cubicBezTo>
                      <a:pt x="1177" y="174"/>
                      <a:pt x="1177" y="174"/>
                      <a:pt x="1176" y="174"/>
                    </a:cubicBezTo>
                    <a:cubicBezTo>
                      <a:pt x="1176" y="174"/>
                      <a:pt x="1178" y="174"/>
                      <a:pt x="1177" y="175"/>
                    </a:cubicBezTo>
                    <a:cubicBezTo>
                      <a:pt x="1177" y="175"/>
                      <a:pt x="1176" y="175"/>
                      <a:pt x="1175" y="176"/>
                    </a:cubicBezTo>
                    <a:cubicBezTo>
                      <a:pt x="1175" y="175"/>
                      <a:pt x="1174" y="175"/>
                      <a:pt x="1173" y="175"/>
                    </a:cubicBezTo>
                    <a:cubicBezTo>
                      <a:pt x="1174" y="176"/>
                      <a:pt x="1175" y="176"/>
                      <a:pt x="1175" y="176"/>
                    </a:cubicBezTo>
                    <a:cubicBezTo>
                      <a:pt x="1176" y="177"/>
                      <a:pt x="1175" y="177"/>
                      <a:pt x="1174" y="177"/>
                    </a:cubicBezTo>
                    <a:cubicBezTo>
                      <a:pt x="1174" y="177"/>
                      <a:pt x="1173" y="177"/>
                      <a:pt x="1173" y="177"/>
                    </a:cubicBezTo>
                    <a:cubicBezTo>
                      <a:pt x="1173" y="177"/>
                      <a:pt x="1172" y="177"/>
                      <a:pt x="1172" y="177"/>
                    </a:cubicBezTo>
                    <a:cubicBezTo>
                      <a:pt x="1171" y="177"/>
                      <a:pt x="1171" y="178"/>
                      <a:pt x="1172" y="177"/>
                    </a:cubicBezTo>
                    <a:cubicBezTo>
                      <a:pt x="1172" y="178"/>
                      <a:pt x="1172" y="178"/>
                      <a:pt x="1171" y="178"/>
                    </a:cubicBezTo>
                    <a:cubicBezTo>
                      <a:pt x="1171" y="178"/>
                      <a:pt x="1170" y="178"/>
                      <a:pt x="1169" y="178"/>
                    </a:cubicBezTo>
                    <a:cubicBezTo>
                      <a:pt x="1167" y="177"/>
                      <a:pt x="1170" y="179"/>
                      <a:pt x="1170" y="180"/>
                    </a:cubicBezTo>
                    <a:cubicBezTo>
                      <a:pt x="1170" y="180"/>
                      <a:pt x="1169" y="180"/>
                      <a:pt x="1169" y="180"/>
                    </a:cubicBezTo>
                    <a:cubicBezTo>
                      <a:pt x="1169" y="180"/>
                      <a:pt x="1170" y="180"/>
                      <a:pt x="1170" y="181"/>
                    </a:cubicBezTo>
                    <a:cubicBezTo>
                      <a:pt x="1169" y="182"/>
                      <a:pt x="1167" y="180"/>
                      <a:pt x="1166" y="181"/>
                    </a:cubicBezTo>
                    <a:cubicBezTo>
                      <a:pt x="1167" y="181"/>
                      <a:pt x="1168" y="181"/>
                      <a:pt x="1169" y="182"/>
                    </a:cubicBezTo>
                    <a:cubicBezTo>
                      <a:pt x="1169" y="183"/>
                      <a:pt x="1167" y="182"/>
                      <a:pt x="1167" y="182"/>
                    </a:cubicBezTo>
                    <a:cubicBezTo>
                      <a:pt x="1167" y="182"/>
                      <a:pt x="1168" y="182"/>
                      <a:pt x="1168" y="183"/>
                    </a:cubicBezTo>
                    <a:cubicBezTo>
                      <a:pt x="1168" y="183"/>
                      <a:pt x="1168" y="183"/>
                      <a:pt x="1168" y="183"/>
                    </a:cubicBezTo>
                    <a:cubicBezTo>
                      <a:pt x="1167" y="183"/>
                      <a:pt x="1166" y="183"/>
                      <a:pt x="1165" y="183"/>
                    </a:cubicBezTo>
                    <a:cubicBezTo>
                      <a:pt x="1166" y="183"/>
                      <a:pt x="1167" y="184"/>
                      <a:pt x="1167" y="184"/>
                    </a:cubicBezTo>
                    <a:cubicBezTo>
                      <a:pt x="1167" y="184"/>
                      <a:pt x="1166" y="184"/>
                      <a:pt x="1166" y="184"/>
                    </a:cubicBezTo>
                    <a:cubicBezTo>
                      <a:pt x="1166" y="184"/>
                      <a:pt x="1169" y="184"/>
                      <a:pt x="1168" y="185"/>
                    </a:cubicBezTo>
                    <a:cubicBezTo>
                      <a:pt x="1167" y="185"/>
                      <a:pt x="1167" y="185"/>
                      <a:pt x="1166" y="185"/>
                    </a:cubicBezTo>
                    <a:cubicBezTo>
                      <a:pt x="1167" y="185"/>
                      <a:pt x="1167" y="185"/>
                      <a:pt x="1167" y="185"/>
                    </a:cubicBezTo>
                    <a:cubicBezTo>
                      <a:pt x="1167" y="185"/>
                      <a:pt x="1167" y="185"/>
                      <a:pt x="1167" y="186"/>
                    </a:cubicBezTo>
                    <a:cubicBezTo>
                      <a:pt x="1167" y="186"/>
                      <a:pt x="1167" y="186"/>
                      <a:pt x="1167" y="186"/>
                    </a:cubicBezTo>
                    <a:cubicBezTo>
                      <a:pt x="1167" y="186"/>
                      <a:pt x="1168" y="187"/>
                      <a:pt x="1167" y="187"/>
                    </a:cubicBezTo>
                    <a:cubicBezTo>
                      <a:pt x="1167" y="187"/>
                      <a:pt x="1166" y="186"/>
                      <a:pt x="1166" y="186"/>
                    </a:cubicBezTo>
                    <a:cubicBezTo>
                      <a:pt x="1166" y="186"/>
                      <a:pt x="1167" y="187"/>
                      <a:pt x="1167" y="187"/>
                    </a:cubicBezTo>
                    <a:cubicBezTo>
                      <a:pt x="1166" y="187"/>
                      <a:pt x="1166" y="187"/>
                      <a:pt x="1165" y="187"/>
                    </a:cubicBezTo>
                    <a:cubicBezTo>
                      <a:pt x="1165" y="187"/>
                      <a:pt x="1165" y="187"/>
                      <a:pt x="1164" y="187"/>
                    </a:cubicBezTo>
                    <a:cubicBezTo>
                      <a:pt x="1165" y="187"/>
                      <a:pt x="1166" y="187"/>
                      <a:pt x="1166" y="188"/>
                    </a:cubicBezTo>
                    <a:cubicBezTo>
                      <a:pt x="1166" y="188"/>
                      <a:pt x="1164" y="187"/>
                      <a:pt x="1164" y="187"/>
                    </a:cubicBezTo>
                    <a:cubicBezTo>
                      <a:pt x="1164" y="188"/>
                      <a:pt x="1166" y="189"/>
                      <a:pt x="1164" y="190"/>
                    </a:cubicBezTo>
                    <a:cubicBezTo>
                      <a:pt x="1164" y="190"/>
                      <a:pt x="1164" y="189"/>
                      <a:pt x="1164" y="190"/>
                    </a:cubicBezTo>
                    <a:cubicBezTo>
                      <a:pt x="1163" y="190"/>
                      <a:pt x="1163" y="190"/>
                      <a:pt x="1163" y="190"/>
                    </a:cubicBezTo>
                    <a:cubicBezTo>
                      <a:pt x="1163" y="190"/>
                      <a:pt x="1162" y="190"/>
                      <a:pt x="1161" y="190"/>
                    </a:cubicBezTo>
                    <a:cubicBezTo>
                      <a:pt x="1162" y="190"/>
                      <a:pt x="1162" y="190"/>
                      <a:pt x="1163" y="191"/>
                    </a:cubicBezTo>
                    <a:cubicBezTo>
                      <a:pt x="1163" y="191"/>
                      <a:pt x="1161" y="191"/>
                      <a:pt x="1161" y="191"/>
                    </a:cubicBezTo>
                    <a:cubicBezTo>
                      <a:pt x="1161" y="191"/>
                      <a:pt x="1163" y="192"/>
                      <a:pt x="1163" y="192"/>
                    </a:cubicBezTo>
                    <a:cubicBezTo>
                      <a:pt x="1162" y="193"/>
                      <a:pt x="1165" y="195"/>
                      <a:pt x="1165" y="195"/>
                    </a:cubicBezTo>
                    <a:cubicBezTo>
                      <a:pt x="1166" y="196"/>
                      <a:pt x="1165" y="196"/>
                      <a:pt x="1164" y="196"/>
                    </a:cubicBezTo>
                    <a:cubicBezTo>
                      <a:pt x="1163" y="196"/>
                      <a:pt x="1163" y="195"/>
                      <a:pt x="1162" y="195"/>
                    </a:cubicBezTo>
                    <a:cubicBezTo>
                      <a:pt x="1161" y="194"/>
                      <a:pt x="1160" y="194"/>
                      <a:pt x="1159" y="194"/>
                    </a:cubicBezTo>
                    <a:cubicBezTo>
                      <a:pt x="1159" y="193"/>
                      <a:pt x="1158" y="193"/>
                      <a:pt x="1159" y="193"/>
                    </a:cubicBezTo>
                    <a:cubicBezTo>
                      <a:pt x="1159" y="193"/>
                      <a:pt x="1158" y="193"/>
                      <a:pt x="1158" y="193"/>
                    </a:cubicBezTo>
                    <a:cubicBezTo>
                      <a:pt x="1157" y="193"/>
                      <a:pt x="1157" y="193"/>
                      <a:pt x="1157" y="192"/>
                    </a:cubicBezTo>
                    <a:cubicBezTo>
                      <a:pt x="1156" y="192"/>
                      <a:pt x="1155" y="191"/>
                      <a:pt x="1154" y="191"/>
                    </a:cubicBezTo>
                    <a:cubicBezTo>
                      <a:pt x="1153" y="190"/>
                      <a:pt x="1151" y="190"/>
                      <a:pt x="1150" y="190"/>
                    </a:cubicBezTo>
                    <a:cubicBezTo>
                      <a:pt x="1150" y="190"/>
                      <a:pt x="1150" y="190"/>
                      <a:pt x="1150" y="190"/>
                    </a:cubicBezTo>
                    <a:cubicBezTo>
                      <a:pt x="1150" y="189"/>
                      <a:pt x="1149" y="189"/>
                      <a:pt x="1149" y="189"/>
                    </a:cubicBezTo>
                    <a:cubicBezTo>
                      <a:pt x="1149" y="189"/>
                      <a:pt x="1149" y="189"/>
                      <a:pt x="1149" y="189"/>
                    </a:cubicBezTo>
                    <a:cubicBezTo>
                      <a:pt x="1149" y="189"/>
                      <a:pt x="1148" y="189"/>
                      <a:pt x="1148" y="189"/>
                    </a:cubicBezTo>
                    <a:cubicBezTo>
                      <a:pt x="1149" y="190"/>
                      <a:pt x="1148" y="190"/>
                      <a:pt x="1147" y="190"/>
                    </a:cubicBezTo>
                    <a:cubicBezTo>
                      <a:pt x="1147" y="190"/>
                      <a:pt x="1146" y="190"/>
                      <a:pt x="1146" y="190"/>
                    </a:cubicBezTo>
                    <a:cubicBezTo>
                      <a:pt x="1145" y="189"/>
                      <a:pt x="1145" y="190"/>
                      <a:pt x="1144" y="190"/>
                    </a:cubicBezTo>
                    <a:cubicBezTo>
                      <a:pt x="1144" y="189"/>
                      <a:pt x="1144" y="189"/>
                      <a:pt x="1143" y="189"/>
                    </a:cubicBezTo>
                    <a:cubicBezTo>
                      <a:pt x="1142" y="189"/>
                      <a:pt x="1140" y="190"/>
                      <a:pt x="1138" y="190"/>
                    </a:cubicBezTo>
                    <a:cubicBezTo>
                      <a:pt x="1138" y="190"/>
                      <a:pt x="1139" y="190"/>
                      <a:pt x="1138" y="190"/>
                    </a:cubicBezTo>
                    <a:cubicBezTo>
                      <a:pt x="1138" y="191"/>
                      <a:pt x="1138" y="191"/>
                      <a:pt x="1137" y="191"/>
                    </a:cubicBezTo>
                    <a:cubicBezTo>
                      <a:pt x="1137" y="191"/>
                      <a:pt x="1137" y="191"/>
                      <a:pt x="1137" y="191"/>
                    </a:cubicBezTo>
                    <a:cubicBezTo>
                      <a:pt x="1137" y="191"/>
                      <a:pt x="1136" y="191"/>
                      <a:pt x="1136" y="190"/>
                    </a:cubicBezTo>
                    <a:cubicBezTo>
                      <a:pt x="1136" y="191"/>
                      <a:pt x="1137" y="191"/>
                      <a:pt x="1137" y="191"/>
                    </a:cubicBezTo>
                    <a:cubicBezTo>
                      <a:pt x="1137" y="191"/>
                      <a:pt x="1136" y="191"/>
                      <a:pt x="1136" y="191"/>
                    </a:cubicBezTo>
                    <a:cubicBezTo>
                      <a:pt x="1137" y="191"/>
                      <a:pt x="1136" y="192"/>
                      <a:pt x="1136" y="192"/>
                    </a:cubicBezTo>
                    <a:cubicBezTo>
                      <a:pt x="1135" y="191"/>
                      <a:pt x="1135" y="191"/>
                      <a:pt x="1134" y="191"/>
                    </a:cubicBezTo>
                    <a:cubicBezTo>
                      <a:pt x="1134" y="191"/>
                      <a:pt x="1135" y="191"/>
                      <a:pt x="1135" y="192"/>
                    </a:cubicBezTo>
                    <a:cubicBezTo>
                      <a:pt x="1135" y="192"/>
                      <a:pt x="1135" y="192"/>
                      <a:pt x="1135" y="192"/>
                    </a:cubicBezTo>
                    <a:cubicBezTo>
                      <a:pt x="1135" y="193"/>
                      <a:pt x="1135" y="193"/>
                      <a:pt x="1135" y="193"/>
                    </a:cubicBezTo>
                    <a:cubicBezTo>
                      <a:pt x="1135" y="194"/>
                      <a:pt x="1135" y="195"/>
                      <a:pt x="1135" y="196"/>
                    </a:cubicBezTo>
                    <a:cubicBezTo>
                      <a:pt x="1135" y="196"/>
                      <a:pt x="1135" y="197"/>
                      <a:pt x="1135" y="197"/>
                    </a:cubicBezTo>
                    <a:cubicBezTo>
                      <a:pt x="1134" y="197"/>
                      <a:pt x="1134" y="197"/>
                      <a:pt x="1133" y="197"/>
                    </a:cubicBezTo>
                    <a:cubicBezTo>
                      <a:pt x="1132" y="196"/>
                      <a:pt x="1132" y="195"/>
                      <a:pt x="1131" y="194"/>
                    </a:cubicBezTo>
                    <a:cubicBezTo>
                      <a:pt x="1131" y="194"/>
                      <a:pt x="1131" y="194"/>
                      <a:pt x="1131" y="193"/>
                    </a:cubicBezTo>
                    <a:cubicBezTo>
                      <a:pt x="1131" y="193"/>
                      <a:pt x="1130" y="193"/>
                      <a:pt x="1130" y="193"/>
                    </a:cubicBezTo>
                    <a:cubicBezTo>
                      <a:pt x="1129" y="192"/>
                      <a:pt x="1129" y="192"/>
                      <a:pt x="1128" y="191"/>
                    </a:cubicBezTo>
                    <a:cubicBezTo>
                      <a:pt x="1129" y="192"/>
                      <a:pt x="1129" y="190"/>
                      <a:pt x="1128" y="190"/>
                    </a:cubicBezTo>
                    <a:cubicBezTo>
                      <a:pt x="1127" y="190"/>
                      <a:pt x="1127" y="190"/>
                      <a:pt x="1126" y="191"/>
                    </a:cubicBezTo>
                    <a:cubicBezTo>
                      <a:pt x="1126" y="191"/>
                      <a:pt x="1126" y="191"/>
                      <a:pt x="1126" y="192"/>
                    </a:cubicBezTo>
                    <a:cubicBezTo>
                      <a:pt x="1125" y="192"/>
                      <a:pt x="1125" y="194"/>
                      <a:pt x="1124" y="193"/>
                    </a:cubicBezTo>
                    <a:cubicBezTo>
                      <a:pt x="1124" y="193"/>
                      <a:pt x="1125" y="193"/>
                      <a:pt x="1124" y="194"/>
                    </a:cubicBezTo>
                    <a:cubicBezTo>
                      <a:pt x="1123" y="194"/>
                      <a:pt x="1123" y="194"/>
                      <a:pt x="1122" y="194"/>
                    </a:cubicBezTo>
                    <a:cubicBezTo>
                      <a:pt x="1122" y="194"/>
                      <a:pt x="1123" y="194"/>
                      <a:pt x="1123" y="194"/>
                    </a:cubicBezTo>
                    <a:cubicBezTo>
                      <a:pt x="1122" y="194"/>
                      <a:pt x="1122" y="194"/>
                      <a:pt x="1122" y="194"/>
                    </a:cubicBezTo>
                    <a:cubicBezTo>
                      <a:pt x="1122" y="194"/>
                      <a:pt x="1122" y="194"/>
                      <a:pt x="1123" y="194"/>
                    </a:cubicBezTo>
                    <a:cubicBezTo>
                      <a:pt x="1123" y="195"/>
                      <a:pt x="1123" y="194"/>
                      <a:pt x="1123" y="194"/>
                    </a:cubicBezTo>
                    <a:cubicBezTo>
                      <a:pt x="1124" y="195"/>
                      <a:pt x="1125" y="195"/>
                      <a:pt x="1125" y="195"/>
                    </a:cubicBezTo>
                    <a:cubicBezTo>
                      <a:pt x="1125" y="196"/>
                      <a:pt x="1125" y="197"/>
                      <a:pt x="1125" y="197"/>
                    </a:cubicBezTo>
                    <a:cubicBezTo>
                      <a:pt x="1125" y="197"/>
                      <a:pt x="1124" y="197"/>
                      <a:pt x="1124" y="197"/>
                    </a:cubicBezTo>
                    <a:cubicBezTo>
                      <a:pt x="1124" y="197"/>
                      <a:pt x="1123" y="197"/>
                      <a:pt x="1122" y="196"/>
                    </a:cubicBezTo>
                    <a:cubicBezTo>
                      <a:pt x="1122" y="196"/>
                      <a:pt x="1121" y="195"/>
                      <a:pt x="1120" y="195"/>
                    </a:cubicBezTo>
                    <a:cubicBezTo>
                      <a:pt x="1120" y="195"/>
                      <a:pt x="1119" y="194"/>
                      <a:pt x="1118" y="194"/>
                    </a:cubicBezTo>
                    <a:cubicBezTo>
                      <a:pt x="1118" y="194"/>
                      <a:pt x="1117" y="194"/>
                      <a:pt x="1117" y="194"/>
                    </a:cubicBezTo>
                    <a:cubicBezTo>
                      <a:pt x="1117" y="195"/>
                      <a:pt x="1118" y="195"/>
                      <a:pt x="1118" y="195"/>
                    </a:cubicBezTo>
                    <a:cubicBezTo>
                      <a:pt x="1118" y="195"/>
                      <a:pt x="1117" y="195"/>
                      <a:pt x="1117" y="195"/>
                    </a:cubicBezTo>
                    <a:cubicBezTo>
                      <a:pt x="1116" y="196"/>
                      <a:pt x="1118" y="197"/>
                      <a:pt x="1118" y="197"/>
                    </a:cubicBezTo>
                    <a:cubicBezTo>
                      <a:pt x="1118" y="197"/>
                      <a:pt x="1118" y="197"/>
                      <a:pt x="1117" y="196"/>
                    </a:cubicBezTo>
                    <a:cubicBezTo>
                      <a:pt x="1117" y="196"/>
                      <a:pt x="1117" y="196"/>
                      <a:pt x="1117" y="196"/>
                    </a:cubicBezTo>
                    <a:cubicBezTo>
                      <a:pt x="1117" y="195"/>
                      <a:pt x="1117" y="195"/>
                      <a:pt x="1116" y="195"/>
                    </a:cubicBezTo>
                    <a:cubicBezTo>
                      <a:pt x="1116" y="195"/>
                      <a:pt x="1115" y="195"/>
                      <a:pt x="1115" y="195"/>
                    </a:cubicBezTo>
                    <a:cubicBezTo>
                      <a:pt x="1114" y="195"/>
                      <a:pt x="1114" y="195"/>
                      <a:pt x="1114" y="195"/>
                    </a:cubicBezTo>
                    <a:cubicBezTo>
                      <a:pt x="1113" y="194"/>
                      <a:pt x="1113" y="195"/>
                      <a:pt x="1112" y="195"/>
                    </a:cubicBezTo>
                    <a:cubicBezTo>
                      <a:pt x="1112" y="196"/>
                      <a:pt x="1114" y="195"/>
                      <a:pt x="1114" y="196"/>
                    </a:cubicBezTo>
                    <a:cubicBezTo>
                      <a:pt x="1114" y="197"/>
                      <a:pt x="1113" y="196"/>
                      <a:pt x="1113" y="196"/>
                    </a:cubicBezTo>
                    <a:cubicBezTo>
                      <a:pt x="1113" y="197"/>
                      <a:pt x="1112" y="197"/>
                      <a:pt x="1113" y="197"/>
                    </a:cubicBezTo>
                    <a:cubicBezTo>
                      <a:pt x="1113" y="198"/>
                      <a:pt x="1114" y="198"/>
                      <a:pt x="1114" y="198"/>
                    </a:cubicBezTo>
                    <a:cubicBezTo>
                      <a:pt x="1114" y="198"/>
                      <a:pt x="1115" y="199"/>
                      <a:pt x="1115" y="199"/>
                    </a:cubicBezTo>
                    <a:cubicBezTo>
                      <a:pt x="1115" y="199"/>
                      <a:pt x="1114" y="199"/>
                      <a:pt x="1114" y="200"/>
                    </a:cubicBezTo>
                    <a:cubicBezTo>
                      <a:pt x="1114" y="200"/>
                      <a:pt x="1115" y="201"/>
                      <a:pt x="1116" y="201"/>
                    </a:cubicBezTo>
                    <a:cubicBezTo>
                      <a:pt x="1117" y="201"/>
                      <a:pt x="1118" y="202"/>
                      <a:pt x="1118" y="203"/>
                    </a:cubicBezTo>
                    <a:cubicBezTo>
                      <a:pt x="1118" y="202"/>
                      <a:pt x="1116" y="202"/>
                      <a:pt x="1117" y="203"/>
                    </a:cubicBezTo>
                    <a:cubicBezTo>
                      <a:pt x="1117" y="203"/>
                      <a:pt x="1120" y="204"/>
                      <a:pt x="1120" y="205"/>
                    </a:cubicBezTo>
                    <a:cubicBezTo>
                      <a:pt x="1120" y="205"/>
                      <a:pt x="1117" y="204"/>
                      <a:pt x="1117" y="204"/>
                    </a:cubicBezTo>
                    <a:cubicBezTo>
                      <a:pt x="1117" y="204"/>
                      <a:pt x="1116" y="204"/>
                      <a:pt x="1117" y="204"/>
                    </a:cubicBezTo>
                    <a:cubicBezTo>
                      <a:pt x="1117" y="204"/>
                      <a:pt x="1118" y="205"/>
                      <a:pt x="1118" y="205"/>
                    </a:cubicBezTo>
                    <a:cubicBezTo>
                      <a:pt x="1119" y="205"/>
                      <a:pt x="1120" y="206"/>
                      <a:pt x="1118" y="206"/>
                    </a:cubicBezTo>
                    <a:cubicBezTo>
                      <a:pt x="1119" y="206"/>
                      <a:pt x="1118" y="205"/>
                      <a:pt x="1118" y="206"/>
                    </a:cubicBezTo>
                    <a:cubicBezTo>
                      <a:pt x="1118" y="206"/>
                      <a:pt x="1118" y="206"/>
                      <a:pt x="1118" y="206"/>
                    </a:cubicBezTo>
                    <a:cubicBezTo>
                      <a:pt x="1117" y="207"/>
                      <a:pt x="1119" y="207"/>
                      <a:pt x="1119" y="207"/>
                    </a:cubicBezTo>
                    <a:cubicBezTo>
                      <a:pt x="1119" y="207"/>
                      <a:pt x="1118" y="208"/>
                      <a:pt x="1118" y="208"/>
                    </a:cubicBezTo>
                    <a:cubicBezTo>
                      <a:pt x="1117" y="208"/>
                      <a:pt x="1118" y="209"/>
                      <a:pt x="1118" y="210"/>
                    </a:cubicBezTo>
                    <a:cubicBezTo>
                      <a:pt x="1118" y="212"/>
                      <a:pt x="1119" y="213"/>
                      <a:pt x="1120" y="214"/>
                    </a:cubicBezTo>
                    <a:cubicBezTo>
                      <a:pt x="1121" y="216"/>
                      <a:pt x="1123" y="216"/>
                      <a:pt x="1124" y="217"/>
                    </a:cubicBezTo>
                    <a:cubicBezTo>
                      <a:pt x="1125" y="217"/>
                      <a:pt x="1126" y="217"/>
                      <a:pt x="1127" y="217"/>
                    </a:cubicBezTo>
                    <a:cubicBezTo>
                      <a:pt x="1127" y="217"/>
                      <a:pt x="1127" y="218"/>
                      <a:pt x="1128" y="218"/>
                    </a:cubicBezTo>
                    <a:cubicBezTo>
                      <a:pt x="1128" y="219"/>
                      <a:pt x="1129" y="218"/>
                      <a:pt x="1128" y="218"/>
                    </a:cubicBezTo>
                    <a:cubicBezTo>
                      <a:pt x="1128" y="217"/>
                      <a:pt x="1127" y="217"/>
                      <a:pt x="1127" y="217"/>
                    </a:cubicBezTo>
                    <a:cubicBezTo>
                      <a:pt x="1126" y="215"/>
                      <a:pt x="1129" y="216"/>
                      <a:pt x="1129" y="216"/>
                    </a:cubicBezTo>
                    <a:cubicBezTo>
                      <a:pt x="1130" y="217"/>
                      <a:pt x="1131" y="217"/>
                      <a:pt x="1132" y="217"/>
                    </a:cubicBezTo>
                    <a:cubicBezTo>
                      <a:pt x="1133" y="217"/>
                      <a:pt x="1133" y="217"/>
                      <a:pt x="1134" y="217"/>
                    </a:cubicBezTo>
                    <a:cubicBezTo>
                      <a:pt x="1134" y="218"/>
                      <a:pt x="1136" y="220"/>
                      <a:pt x="1135" y="220"/>
                    </a:cubicBezTo>
                    <a:cubicBezTo>
                      <a:pt x="1135" y="220"/>
                      <a:pt x="1136" y="220"/>
                      <a:pt x="1136" y="221"/>
                    </a:cubicBezTo>
                    <a:cubicBezTo>
                      <a:pt x="1136" y="221"/>
                      <a:pt x="1135" y="221"/>
                      <a:pt x="1135" y="221"/>
                    </a:cubicBezTo>
                    <a:cubicBezTo>
                      <a:pt x="1135" y="221"/>
                      <a:pt x="1134" y="222"/>
                      <a:pt x="1135" y="222"/>
                    </a:cubicBezTo>
                    <a:cubicBezTo>
                      <a:pt x="1136" y="223"/>
                      <a:pt x="1136" y="223"/>
                      <a:pt x="1137" y="224"/>
                    </a:cubicBezTo>
                    <a:cubicBezTo>
                      <a:pt x="1138" y="224"/>
                      <a:pt x="1139" y="225"/>
                      <a:pt x="1140" y="226"/>
                    </a:cubicBezTo>
                    <a:cubicBezTo>
                      <a:pt x="1141" y="227"/>
                      <a:pt x="1141" y="228"/>
                      <a:pt x="1142" y="229"/>
                    </a:cubicBezTo>
                    <a:cubicBezTo>
                      <a:pt x="1143" y="229"/>
                      <a:pt x="1145" y="228"/>
                      <a:pt x="1146" y="229"/>
                    </a:cubicBezTo>
                    <a:cubicBezTo>
                      <a:pt x="1146" y="229"/>
                      <a:pt x="1147" y="230"/>
                      <a:pt x="1148" y="231"/>
                    </a:cubicBezTo>
                    <a:cubicBezTo>
                      <a:pt x="1148" y="231"/>
                      <a:pt x="1149" y="232"/>
                      <a:pt x="1150" y="232"/>
                    </a:cubicBezTo>
                    <a:cubicBezTo>
                      <a:pt x="1150" y="232"/>
                      <a:pt x="1151" y="233"/>
                      <a:pt x="1151" y="233"/>
                    </a:cubicBezTo>
                    <a:cubicBezTo>
                      <a:pt x="1152" y="234"/>
                      <a:pt x="1152" y="234"/>
                      <a:pt x="1151" y="234"/>
                    </a:cubicBezTo>
                    <a:cubicBezTo>
                      <a:pt x="1151" y="235"/>
                      <a:pt x="1152" y="235"/>
                      <a:pt x="1151" y="236"/>
                    </a:cubicBezTo>
                    <a:cubicBezTo>
                      <a:pt x="1151" y="236"/>
                      <a:pt x="1150" y="236"/>
                      <a:pt x="1150" y="235"/>
                    </a:cubicBezTo>
                    <a:cubicBezTo>
                      <a:pt x="1148" y="235"/>
                      <a:pt x="1147" y="234"/>
                      <a:pt x="1145" y="234"/>
                    </a:cubicBezTo>
                    <a:cubicBezTo>
                      <a:pt x="1146" y="234"/>
                      <a:pt x="1145" y="233"/>
                      <a:pt x="1145" y="232"/>
                    </a:cubicBezTo>
                    <a:cubicBezTo>
                      <a:pt x="1145" y="232"/>
                      <a:pt x="1146" y="232"/>
                      <a:pt x="1146" y="232"/>
                    </a:cubicBezTo>
                    <a:cubicBezTo>
                      <a:pt x="1146" y="231"/>
                      <a:pt x="1147" y="231"/>
                      <a:pt x="1147" y="231"/>
                    </a:cubicBezTo>
                    <a:cubicBezTo>
                      <a:pt x="1146" y="231"/>
                      <a:pt x="1145" y="230"/>
                      <a:pt x="1145" y="231"/>
                    </a:cubicBezTo>
                    <a:cubicBezTo>
                      <a:pt x="1145" y="231"/>
                      <a:pt x="1146" y="231"/>
                      <a:pt x="1146" y="231"/>
                    </a:cubicBezTo>
                    <a:cubicBezTo>
                      <a:pt x="1145" y="232"/>
                      <a:pt x="1144" y="231"/>
                      <a:pt x="1144" y="231"/>
                    </a:cubicBezTo>
                    <a:cubicBezTo>
                      <a:pt x="1143" y="231"/>
                      <a:pt x="1144" y="232"/>
                      <a:pt x="1143" y="232"/>
                    </a:cubicBezTo>
                    <a:cubicBezTo>
                      <a:pt x="1143" y="232"/>
                      <a:pt x="1143" y="231"/>
                      <a:pt x="1143" y="232"/>
                    </a:cubicBezTo>
                    <a:cubicBezTo>
                      <a:pt x="1143" y="232"/>
                      <a:pt x="1142" y="232"/>
                      <a:pt x="1142" y="232"/>
                    </a:cubicBezTo>
                    <a:cubicBezTo>
                      <a:pt x="1143" y="232"/>
                      <a:pt x="1146" y="233"/>
                      <a:pt x="1144" y="234"/>
                    </a:cubicBezTo>
                    <a:cubicBezTo>
                      <a:pt x="1144" y="234"/>
                      <a:pt x="1143" y="234"/>
                      <a:pt x="1143" y="235"/>
                    </a:cubicBezTo>
                    <a:cubicBezTo>
                      <a:pt x="1143" y="235"/>
                      <a:pt x="1143" y="236"/>
                      <a:pt x="1143" y="236"/>
                    </a:cubicBezTo>
                    <a:cubicBezTo>
                      <a:pt x="1144" y="237"/>
                      <a:pt x="1144" y="237"/>
                      <a:pt x="1144" y="238"/>
                    </a:cubicBezTo>
                    <a:cubicBezTo>
                      <a:pt x="1145" y="238"/>
                      <a:pt x="1145" y="239"/>
                      <a:pt x="1145" y="239"/>
                    </a:cubicBezTo>
                    <a:cubicBezTo>
                      <a:pt x="1146" y="241"/>
                      <a:pt x="1148" y="243"/>
                      <a:pt x="1150" y="245"/>
                    </a:cubicBezTo>
                    <a:cubicBezTo>
                      <a:pt x="1151" y="245"/>
                      <a:pt x="1153" y="246"/>
                      <a:pt x="1154" y="246"/>
                    </a:cubicBezTo>
                    <a:cubicBezTo>
                      <a:pt x="1155" y="247"/>
                      <a:pt x="1156" y="247"/>
                      <a:pt x="1156" y="248"/>
                    </a:cubicBezTo>
                    <a:cubicBezTo>
                      <a:pt x="1157" y="249"/>
                      <a:pt x="1157" y="250"/>
                      <a:pt x="1157" y="250"/>
                    </a:cubicBezTo>
                    <a:cubicBezTo>
                      <a:pt x="1156" y="250"/>
                      <a:pt x="1157" y="251"/>
                      <a:pt x="1156" y="251"/>
                    </a:cubicBezTo>
                    <a:cubicBezTo>
                      <a:pt x="1156" y="252"/>
                      <a:pt x="1155" y="251"/>
                      <a:pt x="1155" y="251"/>
                    </a:cubicBezTo>
                    <a:cubicBezTo>
                      <a:pt x="1154" y="251"/>
                      <a:pt x="1153" y="252"/>
                      <a:pt x="1152" y="251"/>
                    </a:cubicBezTo>
                    <a:cubicBezTo>
                      <a:pt x="1151" y="250"/>
                      <a:pt x="1150" y="251"/>
                      <a:pt x="1149" y="251"/>
                    </a:cubicBezTo>
                    <a:cubicBezTo>
                      <a:pt x="1148" y="251"/>
                      <a:pt x="1148" y="252"/>
                      <a:pt x="1147" y="252"/>
                    </a:cubicBezTo>
                    <a:cubicBezTo>
                      <a:pt x="1147" y="253"/>
                      <a:pt x="1147" y="253"/>
                      <a:pt x="1147" y="254"/>
                    </a:cubicBezTo>
                    <a:cubicBezTo>
                      <a:pt x="1147" y="255"/>
                      <a:pt x="1146" y="255"/>
                      <a:pt x="1146" y="256"/>
                    </a:cubicBezTo>
                    <a:cubicBezTo>
                      <a:pt x="1147" y="258"/>
                      <a:pt x="1149" y="260"/>
                      <a:pt x="1151" y="261"/>
                    </a:cubicBezTo>
                    <a:cubicBezTo>
                      <a:pt x="1151" y="261"/>
                      <a:pt x="1150" y="261"/>
                      <a:pt x="1150" y="260"/>
                    </a:cubicBezTo>
                    <a:cubicBezTo>
                      <a:pt x="1151" y="260"/>
                      <a:pt x="1152" y="261"/>
                      <a:pt x="1152" y="262"/>
                    </a:cubicBezTo>
                    <a:cubicBezTo>
                      <a:pt x="1152" y="262"/>
                      <a:pt x="1151" y="262"/>
                      <a:pt x="1151" y="262"/>
                    </a:cubicBezTo>
                    <a:cubicBezTo>
                      <a:pt x="1151" y="262"/>
                      <a:pt x="1153" y="263"/>
                      <a:pt x="1153" y="263"/>
                    </a:cubicBezTo>
                    <a:cubicBezTo>
                      <a:pt x="1154" y="264"/>
                      <a:pt x="1154" y="264"/>
                      <a:pt x="1155" y="265"/>
                    </a:cubicBezTo>
                    <a:cubicBezTo>
                      <a:pt x="1154" y="265"/>
                      <a:pt x="1155" y="264"/>
                      <a:pt x="1155" y="265"/>
                    </a:cubicBezTo>
                    <a:cubicBezTo>
                      <a:pt x="1156" y="265"/>
                      <a:pt x="1156" y="266"/>
                      <a:pt x="1157" y="266"/>
                    </a:cubicBezTo>
                    <a:cubicBezTo>
                      <a:pt x="1156" y="266"/>
                      <a:pt x="1153" y="265"/>
                      <a:pt x="1153" y="264"/>
                    </a:cubicBezTo>
                    <a:cubicBezTo>
                      <a:pt x="1153" y="264"/>
                      <a:pt x="1153" y="265"/>
                      <a:pt x="1153" y="265"/>
                    </a:cubicBezTo>
                    <a:cubicBezTo>
                      <a:pt x="1152" y="265"/>
                      <a:pt x="1152" y="264"/>
                      <a:pt x="1151" y="265"/>
                    </a:cubicBezTo>
                    <a:cubicBezTo>
                      <a:pt x="1151" y="265"/>
                      <a:pt x="1151" y="265"/>
                      <a:pt x="1151" y="265"/>
                    </a:cubicBezTo>
                    <a:cubicBezTo>
                      <a:pt x="1151" y="265"/>
                      <a:pt x="1151" y="266"/>
                      <a:pt x="1150" y="266"/>
                    </a:cubicBezTo>
                    <a:cubicBezTo>
                      <a:pt x="1149" y="265"/>
                      <a:pt x="1148" y="267"/>
                      <a:pt x="1148" y="268"/>
                    </a:cubicBezTo>
                    <a:cubicBezTo>
                      <a:pt x="1148" y="269"/>
                      <a:pt x="1147" y="268"/>
                      <a:pt x="1147" y="268"/>
                    </a:cubicBezTo>
                    <a:cubicBezTo>
                      <a:pt x="1146" y="267"/>
                      <a:pt x="1146" y="267"/>
                      <a:pt x="1145" y="267"/>
                    </a:cubicBezTo>
                    <a:cubicBezTo>
                      <a:pt x="1145" y="267"/>
                      <a:pt x="1144" y="267"/>
                      <a:pt x="1144" y="267"/>
                    </a:cubicBezTo>
                    <a:cubicBezTo>
                      <a:pt x="1145" y="267"/>
                      <a:pt x="1145" y="268"/>
                      <a:pt x="1145" y="268"/>
                    </a:cubicBezTo>
                    <a:cubicBezTo>
                      <a:pt x="1145" y="268"/>
                      <a:pt x="1146" y="268"/>
                      <a:pt x="1146" y="268"/>
                    </a:cubicBezTo>
                    <a:cubicBezTo>
                      <a:pt x="1146" y="268"/>
                      <a:pt x="1146" y="268"/>
                      <a:pt x="1145" y="268"/>
                    </a:cubicBezTo>
                    <a:cubicBezTo>
                      <a:pt x="1146" y="268"/>
                      <a:pt x="1147" y="268"/>
                      <a:pt x="1147" y="268"/>
                    </a:cubicBezTo>
                    <a:cubicBezTo>
                      <a:pt x="1147" y="269"/>
                      <a:pt x="1148" y="269"/>
                      <a:pt x="1147" y="269"/>
                    </a:cubicBezTo>
                    <a:cubicBezTo>
                      <a:pt x="1147" y="269"/>
                      <a:pt x="1148" y="269"/>
                      <a:pt x="1147" y="270"/>
                    </a:cubicBezTo>
                    <a:cubicBezTo>
                      <a:pt x="1147" y="270"/>
                      <a:pt x="1148" y="270"/>
                      <a:pt x="1148" y="270"/>
                    </a:cubicBezTo>
                    <a:cubicBezTo>
                      <a:pt x="1149" y="270"/>
                      <a:pt x="1149" y="271"/>
                      <a:pt x="1149" y="271"/>
                    </a:cubicBezTo>
                    <a:cubicBezTo>
                      <a:pt x="1149" y="271"/>
                      <a:pt x="1148" y="271"/>
                      <a:pt x="1148" y="271"/>
                    </a:cubicBezTo>
                    <a:cubicBezTo>
                      <a:pt x="1149" y="272"/>
                      <a:pt x="1149" y="272"/>
                      <a:pt x="1150" y="273"/>
                    </a:cubicBezTo>
                    <a:cubicBezTo>
                      <a:pt x="1150" y="273"/>
                      <a:pt x="1150" y="273"/>
                      <a:pt x="1150" y="273"/>
                    </a:cubicBezTo>
                    <a:cubicBezTo>
                      <a:pt x="1150" y="273"/>
                      <a:pt x="1151" y="273"/>
                      <a:pt x="1151" y="274"/>
                    </a:cubicBezTo>
                    <a:cubicBezTo>
                      <a:pt x="1151" y="274"/>
                      <a:pt x="1151" y="274"/>
                      <a:pt x="1151" y="274"/>
                    </a:cubicBezTo>
                    <a:cubicBezTo>
                      <a:pt x="1152" y="274"/>
                      <a:pt x="1152" y="274"/>
                      <a:pt x="1152" y="274"/>
                    </a:cubicBezTo>
                    <a:cubicBezTo>
                      <a:pt x="1152" y="275"/>
                      <a:pt x="1152" y="275"/>
                      <a:pt x="1151" y="275"/>
                    </a:cubicBezTo>
                    <a:cubicBezTo>
                      <a:pt x="1152" y="275"/>
                      <a:pt x="1151" y="275"/>
                      <a:pt x="1152" y="276"/>
                    </a:cubicBezTo>
                    <a:cubicBezTo>
                      <a:pt x="1152" y="276"/>
                      <a:pt x="1152" y="276"/>
                      <a:pt x="1152" y="276"/>
                    </a:cubicBezTo>
                    <a:cubicBezTo>
                      <a:pt x="1152" y="276"/>
                      <a:pt x="1152" y="277"/>
                      <a:pt x="1153" y="278"/>
                    </a:cubicBezTo>
                    <a:cubicBezTo>
                      <a:pt x="1153" y="278"/>
                      <a:pt x="1153" y="279"/>
                      <a:pt x="1153" y="280"/>
                    </a:cubicBezTo>
                    <a:cubicBezTo>
                      <a:pt x="1153" y="280"/>
                      <a:pt x="1153" y="280"/>
                      <a:pt x="1153" y="280"/>
                    </a:cubicBezTo>
                    <a:cubicBezTo>
                      <a:pt x="1153" y="281"/>
                      <a:pt x="1153" y="281"/>
                      <a:pt x="1153" y="282"/>
                    </a:cubicBezTo>
                    <a:cubicBezTo>
                      <a:pt x="1153" y="282"/>
                      <a:pt x="1152" y="282"/>
                      <a:pt x="1152" y="282"/>
                    </a:cubicBezTo>
                    <a:cubicBezTo>
                      <a:pt x="1152" y="283"/>
                      <a:pt x="1152" y="283"/>
                      <a:pt x="1151" y="283"/>
                    </a:cubicBezTo>
                    <a:cubicBezTo>
                      <a:pt x="1151" y="284"/>
                      <a:pt x="1152" y="284"/>
                      <a:pt x="1152" y="284"/>
                    </a:cubicBezTo>
                    <a:cubicBezTo>
                      <a:pt x="1152" y="285"/>
                      <a:pt x="1151" y="285"/>
                      <a:pt x="1151" y="285"/>
                    </a:cubicBezTo>
                    <a:cubicBezTo>
                      <a:pt x="1151" y="285"/>
                      <a:pt x="1151" y="286"/>
                      <a:pt x="1151" y="286"/>
                    </a:cubicBezTo>
                    <a:cubicBezTo>
                      <a:pt x="1151" y="286"/>
                      <a:pt x="1151" y="286"/>
                      <a:pt x="1150" y="287"/>
                    </a:cubicBezTo>
                    <a:cubicBezTo>
                      <a:pt x="1150" y="287"/>
                      <a:pt x="1150" y="288"/>
                      <a:pt x="1150" y="288"/>
                    </a:cubicBezTo>
                    <a:cubicBezTo>
                      <a:pt x="1150" y="288"/>
                      <a:pt x="1150" y="290"/>
                      <a:pt x="1149" y="289"/>
                    </a:cubicBezTo>
                    <a:cubicBezTo>
                      <a:pt x="1149" y="289"/>
                      <a:pt x="1149" y="288"/>
                      <a:pt x="1149" y="288"/>
                    </a:cubicBezTo>
                    <a:cubicBezTo>
                      <a:pt x="1148" y="288"/>
                      <a:pt x="1148" y="287"/>
                      <a:pt x="1147" y="287"/>
                    </a:cubicBezTo>
                    <a:cubicBezTo>
                      <a:pt x="1147" y="286"/>
                      <a:pt x="1146" y="286"/>
                      <a:pt x="1145" y="285"/>
                    </a:cubicBezTo>
                    <a:cubicBezTo>
                      <a:pt x="1144" y="285"/>
                      <a:pt x="1144" y="284"/>
                      <a:pt x="1143" y="284"/>
                    </a:cubicBezTo>
                    <a:cubicBezTo>
                      <a:pt x="1142" y="283"/>
                      <a:pt x="1141" y="281"/>
                      <a:pt x="1140" y="280"/>
                    </a:cubicBezTo>
                    <a:cubicBezTo>
                      <a:pt x="1138" y="278"/>
                      <a:pt x="1136" y="277"/>
                      <a:pt x="1135" y="275"/>
                    </a:cubicBezTo>
                    <a:cubicBezTo>
                      <a:pt x="1134" y="274"/>
                      <a:pt x="1132" y="273"/>
                      <a:pt x="1131" y="272"/>
                    </a:cubicBezTo>
                    <a:cubicBezTo>
                      <a:pt x="1132" y="272"/>
                      <a:pt x="1132" y="272"/>
                      <a:pt x="1132" y="273"/>
                    </a:cubicBezTo>
                    <a:cubicBezTo>
                      <a:pt x="1132" y="273"/>
                      <a:pt x="1132" y="273"/>
                      <a:pt x="1133" y="273"/>
                    </a:cubicBezTo>
                    <a:cubicBezTo>
                      <a:pt x="1133" y="273"/>
                      <a:pt x="1133" y="272"/>
                      <a:pt x="1132" y="272"/>
                    </a:cubicBezTo>
                    <a:cubicBezTo>
                      <a:pt x="1131" y="272"/>
                      <a:pt x="1130" y="271"/>
                      <a:pt x="1129" y="271"/>
                    </a:cubicBezTo>
                    <a:cubicBezTo>
                      <a:pt x="1127" y="269"/>
                      <a:pt x="1125" y="267"/>
                      <a:pt x="1123" y="265"/>
                    </a:cubicBezTo>
                    <a:cubicBezTo>
                      <a:pt x="1121" y="263"/>
                      <a:pt x="1118" y="260"/>
                      <a:pt x="1116" y="258"/>
                    </a:cubicBezTo>
                    <a:cubicBezTo>
                      <a:pt x="1113" y="256"/>
                      <a:pt x="1111" y="255"/>
                      <a:pt x="1109" y="253"/>
                    </a:cubicBezTo>
                    <a:cubicBezTo>
                      <a:pt x="1107" y="251"/>
                      <a:pt x="1104" y="249"/>
                      <a:pt x="1102" y="247"/>
                    </a:cubicBezTo>
                    <a:cubicBezTo>
                      <a:pt x="1100" y="244"/>
                      <a:pt x="1097" y="242"/>
                      <a:pt x="1095" y="239"/>
                    </a:cubicBezTo>
                    <a:cubicBezTo>
                      <a:pt x="1095" y="239"/>
                      <a:pt x="1094" y="238"/>
                      <a:pt x="1094" y="237"/>
                    </a:cubicBezTo>
                    <a:cubicBezTo>
                      <a:pt x="1093" y="237"/>
                      <a:pt x="1093" y="236"/>
                      <a:pt x="1092" y="236"/>
                    </a:cubicBezTo>
                    <a:cubicBezTo>
                      <a:pt x="1092" y="236"/>
                      <a:pt x="1092" y="235"/>
                      <a:pt x="1092" y="235"/>
                    </a:cubicBezTo>
                    <a:cubicBezTo>
                      <a:pt x="1091" y="235"/>
                      <a:pt x="1091" y="234"/>
                      <a:pt x="1091" y="233"/>
                    </a:cubicBezTo>
                    <a:cubicBezTo>
                      <a:pt x="1090" y="232"/>
                      <a:pt x="1089" y="231"/>
                      <a:pt x="1088" y="230"/>
                    </a:cubicBezTo>
                    <a:cubicBezTo>
                      <a:pt x="1088" y="230"/>
                      <a:pt x="1087" y="228"/>
                      <a:pt x="1088" y="227"/>
                    </a:cubicBezTo>
                    <a:cubicBezTo>
                      <a:pt x="1088" y="227"/>
                      <a:pt x="1088" y="228"/>
                      <a:pt x="1088" y="229"/>
                    </a:cubicBezTo>
                    <a:cubicBezTo>
                      <a:pt x="1088" y="228"/>
                      <a:pt x="1088" y="228"/>
                      <a:pt x="1088" y="227"/>
                    </a:cubicBezTo>
                    <a:cubicBezTo>
                      <a:pt x="1088" y="227"/>
                      <a:pt x="1088" y="227"/>
                      <a:pt x="1088" y="227"/>
                    </a:cubicBezTo>
                    <a:cubicBezTo>
                      <a:pt x="1089" y="226"/>
                      <a:pt x="1088" y="225"/>
                      <a:pt x="1088" y="225"/>
                    </a:cubicBezTo>
                    <a:cubicBezTo>
                      <a:pt x="1089" y="225"/>
                      <a:pt x="1089" y="225"/>
                      <a:pt x="1090" y="225"/>
                    </a:cubicBezTo>
                    <a:cubicBezTo>
                      <a:pt x="1090" y="225"/>
                      <a:pt x="1089" y="225"/>
                      <a:pt x="1089" y="224"/>
                    </a:cubicBezTo>
                    <a:cubicBezTo>
                      <a:pt x="1089" y="224"/>
                      <a:pt x="1089" y="224"/>
                      <a:pt x="1089" y="223"/>
                    </a:cubicBezTo>
                    <a:cubicBezTo>
                      <a:pt x="1089" y="222"/>
                      <a:pt x="1088" y="221"/>
                      <a:pt x="1088" y="221"/>
                    </a:cubicBezTo>
                    <a:cubicBezTo>
                      <a:pt x="1087" y="220"/>
                      <a:pt x="1086" y="219"/>
                      <a:pt x="1085" y="219"/>
                    </a:cubicBezTo>
                    <a:cubicBezTo>
                      <a:pt x="1085" y="219"/>
                      <a:pt x="1084" y="218"/>
                      <a:pt x="1084" y="218"/>
                    </a:cubicBezTo>
                    <a:cubicBezTo>
                      <a:pt x="1084" y="218"/>
                      <a:pt x="1083" y="218"/>
                      <a:pt x="1083" y="218"/>
                    </a:cubicBezTo>
                    <a:cubicBezTo>
                      <a:pt x="1083" y="218"/>
                      <a:pt x="1084" y="217"/>
                      <a:pt x="1084" y="217"/>
                    </a:cubicBezTo>
                    <a:cubicBezTo>
                      <a:pt x="1085" y="217"/>
                      <a:pt x="1086" y="218"/>
                      <a:pt x="1087" y="218"/>
                    </a:cubicBezTo>
                    <a:cubicBezTo>
                      <a:pt x="1087" y="218"/>
                      <a:pt x="1089" y="218"/>
                      <a:pt x="1088" y="217"/>
                    </a:cubicBezTo>
                    <a:cubicBezTo>
                      <a:pt x="1088" y="216"/>
                      <a:pt x="1088" y="215"/>
                      <a:pt x="1087" y="215"/>
                    </a:cubicBezTo>
                    <a:cubicBezTo>
                      <a:pt x="1088" y="215"/>
                      <a:pt x="1089" y="216"/>
                      <a:pt x="1089" y="216"/>
                    </a:cubicBezTo>
                    <a:cubicBezTo>
                      <a:pt x="1090" y="216"/>
                      <a:pt x="1090" y="216"/>
                      <a:pt x="1091" y="216"/>
                    </a:cubicBezTo>
                    <a:cubicBezTo>
                      <a:pt x="1091" y="215"/>
                      <a:pt x="1092" y="215"/>
                      <a:pt x="1092" y="215"/>
                    </a:cubicBezTo>
                    <a:cubicBezTo>
                      <a:pt x="1093" y="216"/>
                      <a:pt x="1093" y="216"/>
                      <a:pt x="1093" y="216"/>
                    </a:cubicBezTo>
                    <a:cubicBezTo>
                      <a:pt x="1093" y="216"/>
                      <a:pt x="1092" y="215"/>
                      <a:pt x="1092" y="215"/>
                    </a:cubicBezTo>
                    <a:cubicBezTo>
                      <a:pt x="1092" y="215"/>
                      <a:pt x="1092" y="214"/>
                      <a:pt x="1092" y="214"/>
                    </a:cubicBezTo>
                    <a:cubicBezTo>
                      <a:pt x="1093" y="213"/>
                      <a:pt x="1093" y="213"/>
                      <a:pt x="1093" y="213"/>
                    </a:cubicBezTo>
                    <a:cubicBezTo>
                      <a:pt x="1093" y="212"/>
                      <a:pt x="1093" y="212"/>
                      <a:pt x="1093" y="212"/>
                    </a:cubicBezTo>
                    <a:cubicBezTo>
                      <a:pt x="1094" y="212"/>
                      <a:pt x="1094" y="211"/>
                      <a:pt x="1094" y="210"/>
                    </a:cubicBezTo>
                    <a:cubicBezTo>
                      <a:pt x="1094" y="210"/>
                      <a:pt x="1095" y="211"/>
                      <a:pt x="1095" y="211"/>
                    </a:cubicBezTo>
                    <a:cubicBezTo>
                      <a:pt x="1095" y="210"/>
                      <a:pt x="1094" y="210"/>
                      <a:pt x="1094" y="210"/>
                    </a:cubicBezTo>
                    <a:cubicBezTo>
                      <a:pt x="1094" y="209"/>
                      <a:pt x="1094" y="208"/>
                      <a:pt x="1095" y="208"/>
                    </a:cubicBezTo>
                    <a:cubicBezTo>
                      <a:pt x="1094" y="208"/>
                      <a:pt x="1094" y="207"/>
                      <a:pt x="1094" y="207"/>
                    </a:cubicBezTo>
                    <a:cubicBezTo>
                      <a:pt x="1095" y="206"/>
                      <a:pt x="1094" y="206"/>
                      <a:pt x="1093" y="205"/>
                    </a:cubicBezTo>
                    <a:cubicBezTo>
                      <a:pt x="1093" y="205"/>
                      <a:pt x="1093" y="204"/>
                      <a:pt x="1093" y="204"/>
                    </a:cubicBezTo>
                    <a:cubicBezTo>
                      <a:pt x="1093" y="203"/>
                      <a:pt x="1093" y="202"/>
                      <a:pt x="1094" y="202"/>
                    </a:cubicBezTo>
                    <a:cubicBezTo>
                      <a:pt x="1094" y="202"/>
                      <a:pt x="1094" y="201"/>
                      <a:pt x="1094" y="200"/>
                    </a:cubicBezTo>
                    <a:cubicBezTo>
                      <a:pt x="1093" y="200"/>
                      <a:pt x="1094" y="199"/>
                      <a:pt x="1094" y="199"/>
                    </a:cubicBezTo>
                    <a:cubicBezTo>
                      <a:pt x="1095" y="199"/>
                      <a:pt x="1095" y="199"/>
                      <a:pt x="1095" y="198"/>
                    </a:cubicBezTo>
                    <a:cubicBezTo>
                      <a:pt x="1095" y="198"/>
                      <a:pt x="1095" y="198"/>
                      <a:pt x="1095" y="198"/>
                    </a:cubicBezTo>
                    <a:cubicBezTo>
                      <a:pt x="1096" y="197"/>
                      <a:pt x="1096" y="197"/>
                      <a:pt x="1096" y="197"/>
                    </a:cubicBezTo>
                    <a:cubicBezTo>
                      <a:pt x="1095" y="196"/>
                      <a:pt x="1095" y="195"/>
                      <a:pt x="1095" y="195"/>
                    </a:cubicBezTo>
                    <a:cubicBezTo>
                      <a:pt x="1096" y="194"/>
                      <a:pt x="1096" y="194"/>
                      <a:pt x="1096" y="194"/>
                    </a:cubicBezTo>
                    <a:cubicBezTo>
                      <a:pt x="1097" y="192"/>
                      <a:pt x="1096" y="192"/>
                      <a:pt x="1095" y="192"/>
                    </a:cubicBezTo>
                    <a:cubicBezTo>
                      <a:pt x="1094" y="191"/>
                      <a:pt x="1095" y="191"/>
                      <a:pt x="1095" y="190"/>
                    </a:cubicBezTo>
                    <a:cubicBezTo>
                      <a:pt x="1096" y="189"/>
                      <a:pt x="1097" y="190"/>
                      <a:pt x="1097" y="189"/>
                    </a:cubicBezTo>
                    <a:cubicBezTo>
                      <a:pt x="1097" y="189"/>
                      <a:pt x="1098" y="189"/>
                      <a:pt x="1098" y="189"/>
                    </a:cubicBezTo>
                    <a:cubicBezTo>
                      <a:pt x="1098" y="188"/>
                      <a:pt x="1098" y="188"/>
                      <a:pt x="1098" y="187"/>
                    </a:cubicBezTo>
                    <a:cubicBezTo>
                      <a:pt x="1099" y="187"/>
                      <a:pt x="1099" y="188"/>
                      <a:pt x="1100" y="187"/>
                    </a:cubicBezTo>
                    <a:cubicBezTo>
                      <a:pt x="1100" y="187"/>
                      <a:pt x="1100" y="187"/>
                      <a:pt x="1100" y="187"/>
                    </a:cubicBezTo>
                    <a:cubicBezTo>
                      <a:pt x="1100" y="187"/>
                      <a:pt x="1100" y="187"/>
                      <a:pt x="1101" y="187"/>
                    </a:cubicBezTo>
                    <a:cubicBezTo>
                      <a:pt x="1101" y="187"/>
                      <a:pt x="1101" y="188"/>
                      <a:pt x="1102" y="188"/>
                    </a:cubicBezTo>
                    <a:cubicBezTo>
                      <a:pt x="1102" y="188"/>
                      <a:pt x="1101" y="187"/>
                      <a:pt x="1101" y="187"/>
                    </a:cubicBezTo>
                    <a:cubicBezTo>
                      <a:pt x="1102" y="186"/>
                      <a:pt x="1102" y="187"/>
                      <a:pt x="1103" y="187"/>
                    </a:cubicBezTo>
                    <a:cubicBezTo>
                      <a:pt x="1103" y="187"/>
                      <a:pt x="1103" y="186"/>
                      <a:pt x="1102" y="186"/>
                    </a:cubicBezTo>
                    <a:cubicBezTo>
                      <a:pt x="1102" y="186"/>
                      <a:pt x="1101" y="185"/>
                      <a:pt x="1101" y="185"/>
                    </a:cubicBezTo>
                    <a:cubicBezTo>
                      <a:pt x="1100" y="185"/>
                      <a:pt x="1100" y="185"/>
                      <a:pt x="1100" y="185"/>
                    </a:cubicBezTo>
                    <a:cubicBezTo>
                      <a:pt x="1099" y="185"/>
                      <a:pt x="1100" y="185"/>
                      <a:pt x="1100" y="184"/>
                    </a:cubicBezTo>
                    <a:cubicBezTo>
                      <a:pt x="1100" y="184"/>
                      <a:pt x="1099" y="184"/>
                      <a:pt x="1100" y="184"/>
                    </a:cubicBezTo>
                    <a:cubicBezTo>
                      <a:pt x="1100" y="183"/>
                      <a:pt x="1101" y="183"/>
                      <a:pt x="1101" y="183"/>
                    </a:cubicBezTo>
                    <a:cubicBezTo>
                      <a:pt x="1100" y="182"/>
                      <a:pt x="1100" y="182"/>
                      <a:pt x="1100" y="182"/>
                    </a:cubicBezTo>
                    <a:cubicBezTo>
                      <a:pt x="1100" y="181"/>
                      <a:pt x="1099" y="181"/>
                      <a:pt x="1099" y="181"/>
                    </a:cubicBezTo>
                    <a:cubicBezTo>
                      <a:pt x="1098" y="181"/>
                      <a:pt x="1097" y="181"/>
                      <a:pt x="1096" y="180"/>
                    </a:cubicBezTo>
                    <a:cubicBezTo>
                      <a:pt x="1096" y="179"/>
                      <a:pt x="1096" y="179"/>
                      <a:pt x="1096" y="179"/>
                    </a:cubicBezTo>
                    <a:cubicBezTo>
                      <a:pt x="1095" y="178"/>
                      <a:pt x="1096" y="179"/>
                      <a:pt x="1096" y="178"/>
                    </a:cubicBezTo>
                    <a:cubicBezTo>
                      <a:pt x="1096" y="178"/>
                      <a:pt x="1095" y="177"/>
                      <a:pt x="1095" y="177"/>
                    </a:cubicBezTo>
                    <a:cubicBezTo>
                      <a:pt x="1094" y="176"/>
                      <a:pt x="1093" y="175"/>
                      <a:pt x="1091" y="174"/>
                    </a:cubicBezTo>
                    <a:cubicBezTo>
                      <a:pt x="1091" y="173"/>
                      <a:pt x="1090" y="172"/>
                      <a:pt x="1091" y="172"/>
                    </a:cubicBezTo>
                    <a:cubicBezTo>
                      <a:pt x="1091" y="172"/>
                      <a:pt x="1091" y="171"/>
                      <a:pt x="1091" y="171"/>
                    </a:cubicBezTo>
                    <a:cubicBezTo>
                      <a:pt x="1091" y="170"/>
                      <a:pt x="1092" y="170"/>
                      <a:pt x="1092" y="171"/>
                    </a:cubicBezTo>
                    <a:cubicBezTo>
                      <a:pt x="1094" y="171"/>
                      <a:pt x="1095" y="171"/>
                      <a:pt x="1096" y="171"/>
                    </a:cubicBezTo>
                    <a:cubicBezTo>
                      <a:pt x="1096" y="171"/>
                      <a:pt x="1097" y="171"/>
                      <a:pt x="1098" y="172"/>
                    </a:cubicBezTo>
                    <a:cubicBezTo>
                      <a:pt x="1098" y="172"/>
                      <a:pt x="1098" y="172"/>
                      <a:pt x="1099" y="172"/>
                    </a:cubicBezTo>
                    <a:cubicBezTo>
                      <a:pt x="1099" y="172"/>
                      <a:pt x="1096" y="171"/>
                      <a:pt x="1096" y="171"/>
                    </a:cubicBezTo>
                    <a:cubicBezTo>
                      <a:pt x="1096" y="170"/>
                      <a:pt x="1099" y="171"/>
                      <a:pt x="1100" y="171"/>
                    </a:cubicBezTo>
                    <a:cubicBezTo>
                      <a:pt x="1099" y="170"/>
                      <a:pt x="1098" y="170"/>
                      <a:pt x="1097" y="170"/>
                    </a:cubicBezTo>
                    <a:cubicBezTo>
                      <a:pt x="1096" y="170"/>
                      <a:pt x="1095" y="170"/>
                      <a:pt x="1094" y="170"/>
                    </a:cubicBezTo>
                    <a:cubicBezTo>
                      <a:pt x="1092" y="170"/>
                      <a:pt x="1091" y="170"/>
                      <a:pt x="1090" y="169"/>
                    </a:cubicBezTo>
                    <a:cubicBezTo>
                      <a:pt x="1089" y="169"/>
                      <a:pt x="1088" y="168"/>
                      <a:pt x="1087" y="168"/>
                    </a:cubicBezTo>
                    <a:cubicBezTo>
                      <a:pt x="1086" y="168"/>
                      <a:pt x="1085" y="168"/>
                      <a:pt x="1085" y="169"/>
                    </a:cubicBezTo>
                    <a:cubicBezTo>
                      <a:pt x="1085" y="169"/>
                      <a:pt x="1084" y="169"/>
                      <a:pt x="1084" y="169"/>
                    </a:cubicBezTo>
                    <a:cubicBezTo>
                      <a:pt x="1083" y="169"/>
                      <a:pt x="1083" y="169"/>
                      <a:pt x="1082" y="170"/>
                    </a:cubicBezTo>
                    <a:cubicBezTo>
                      <a:pt x="1082" y="170"/>
                      <a:pt x="1081" y="170"/>
                      <a:pt x="1081" y="170"/>
                    </a:cubicBezTo>
                    <a:cubicBezTo>
                      <a:pt x="1081" y="170"/>
                      <a:pt x="1081" y="170"/>
                      <a:pt x="1081" y="171"/>
                    </a:cubicBezTo>
                    <a:cubicBezTo>
                      <a:pt x="1081" y="171"/>
                      <a:pt x="1083" y="171"/>
                      <a:pt x="1083" y="172"/>
                    </a:cubicBezTo>
                    <a:cubicBezTo>
                      <a:pt x="1083" y="172"/>
                      <a:pt x="1082" y="172"/>
                      <a:pt x="1083" y="172"/>
                    </a:cubicBezTo>
                    <a:cubicBezTo>
                      <a:pt x="1082" y="172"/>
                      <a:pt x="1084" y="174"/>
                      <a:pt x="1084" y="174"/>
                    </a:cubicBezTo>
                    <a:cubicBezTo>
                      <a:pt x="1085" y="174"/>
                      <a:pt x="1085" y="174"/>
                      <a:pt x="1086" y="175"/>
                    </a:cubicBezTo>
                    <a:cubicBezTo>
                      <a:pt x="1086" y="175"/>
                      <a:pt x="1086" y="176"/>
                      <a:pt x="1086" y="176"/>
                    </a:cubicBezTo>
                    <a:cubicBezTo>
                      <a:pt x="1087" y="177"/>
                      <a:pt x="1087" y="177"/>
                      <a:pt x="1087" y="177"/>
                    </a:cubicBezTo>
                    <a:cubicBezTo>
                      <a:pt x="1088" y="178"/>
                      <a:pt x="1089" y="178"/>
                      <a:pt x="1089" y="178"/>
                    </a:cubicBezTo>
                    <a:cubicBezTo>
                      <a:pt x="1090" y="178"/>
                      <a:pt x="1091" y="178"/>
                      <a:pt x="1091" y="178"/>
                    </a:cubicBezTo>
                    <a:cubicBezTo>
                      <a:pt x="1091" y="179"/>
                      <a:pt x="1090" y="179"/>
                      <a:pt x="1091" y="179"/>
                    </a:cubicBezTo>
                    <a:cubicBezTo>
                      <a:pt x="1090" y="179"/>
                      <a:pt x="1090" y="179"/>
                      <a:pt x="1090" y="179"/>
                    </a:cubicBezTo>
                    <a:cubicBezTo>
                      <a:pt x="1091" y="180"/>
                      <a:pt x="1091" y="180"/>
                      <a:pt x="1090" y="180"/>
                    </a:cubicBezTo>
                    <a:cubicBezTo>
                      <a:pt x="1090" y="180"/>
                      <a:pt x="1089" y="179"/>
                      <a:pt x="1089" y="179"/>
                    </a:cubicBezTo>
                    <a:cubicBezTo>
                      <a:pt x="1088" y="179"/>
                      <a:pt x="1088" y="179"/>
                      <a:pt x="1088" y="179"/>
                    </a:cubicBezTo>
                    <a:cubicBezTo>
                      <a:pt x="1088" y="178"/>
                      <a:pt x="1086" y="178"/>
                      <a:pt x="1086" y="178"/>
                    </a:cubicBezTo>
                    <a:cubicBezTo>
                      <a:pt x="1086" y="179"/>
                      <a:pt x="1087" y="179"/>
                      <a:pt x="1088" y="179"/>
                    </a:cubicBezTo>
                    <a:cubicBezTo>
                      <a:pt x="1087" y="179"/>
                      <a:pt x="1086" y="179"/>
                      <a:pt x="1085" y="179"/>
                    </a:cubicBezTo>
                    <a:cubicBezTo>
                      <a:pt x="1084" y="178"/>
                      <a:pt x="1084" y="179"/>
                      <a:pt x="1084" y="179"/>
                    </a:cubicBezTo>
                    <a:cubicBezTo>
                      <a:pt x="1084" y="179"/>
                      <a:pt x="1084" y="180"/>
                      <a:pt x="1084" y="181"/>
                    </a:cubicBezTo>
                    <a:cubicBezTo>
                      <a:pt x="1084" y="181"/>
                      <a:pt x="1084" y="181"/>
                      <a:pt x="1084" y="181"/>
                    </a:cubicBezTo>
                    <a:cubicBezTo>
                      <a:pt x="1084" y="181"/>
                      <a:pt x="1083" y="181"/>
                      <a:pt x="1083" y="181"/>
                    </a:cubicBezTo>
                    <a:cubicBezTo>
                      <a:pt x="1083" y="181"/>
                      <a:pt x="1083" y="181"/>
                      <a:pt x="1084" y="182"/>
                    </a:cubicBezTo>
                    <a:cubicBezTo>
                      <a:pt x="1083" y="182"/>
                      <a:pt x="1083" y="182"/>
                      <a:pt x="1083" y="181"/>
                    </a:cubicBezTo>
                    <a:cubicBezTo>
                      <a:pt x="1083" y="182"/>
                      <a:pt x="1083" y="183"/>
                      <a:pt x="1082" y="182"/>
                    </a:cubicBezTo>
                    <a:cubicBezTo>
                      <a:pt x="1083" y="183"/>
                      <a:pt x="1083" y="183"/>
                      <a:pt x="1083" y="183"/>
                    </a:cubicBezTo>
                    <a:cubicBezTo>
                      <a:pt x="1083" y="183"/>
                      <a:pt x="1082" y="183"/>
                      <a:pt x="1082" y="183"/>
                    </a:cubicBezTo>
                    <a:cubicBezTo>
                      <a:pt x="1082" y="184"/>
                      <a:pt x="1083" y="184"/>
                      <a:pt x="1083" y="184"/>
                    </a:cubicBezTo>
                    <a:cubicBezTo>
                      <a:pt x="1083" y="184"/>
                      <a:pt x="1082" y="185"/>
                      <a:pt x="1082" y="185"/>
                    </a:cubicBezTo>
                    <a:cubicBezTo>
                      <a:pt x="1083" y="185"/>
                      <a:pt x="1082" y="186"/>
                      <a:pt x="1081" y="186"/>
                    </a:cubicBezTo>
                    <a:cubicBezTo>
                      <a:pt x="1081" y="187"/>
                      <a:pt x="1082" y="187"/>
                      <a:pt x="1082" y="188"/>
                    </a:cubicBezTo>
                    <a:cubicBezTo>
                      <a:pt x="1082" y="188"/>
                      <a:pt x="1081" y="187"/>
                      <a:pt x="1081" y="188"/>
                    </a:cubicBezTo>
                    <a:cubicBezTo>
                      <a:pt x="1081" y="188"/>
                      <a:pt x="1080" y="188"/>
                      <a:pt x="1080" y="188"/>
                    </a:cubicBezTo>
                    <a:cubicBezTo>
                      <a:pt x="1080" y="188"/>
                      <a:pt x="1079" y="188"/>
                      <a:pt x="1079" y="188"/>
                    </a:cubicBezTo>
                    <a:cubicBezTo>
                      <a:pt x="1079" y="188"/>
                      <a:pt x="1079" y="189"/>
                      <a:pt x="1079" y="189"/>
                    </a:cubicBezTo>
                    <a:cubicBezTo>
                      <a:pt x="1079" y="190"/>
                      <a:pt x="1078" y="189"/>
                      <a:pt x="1078" y="188"/>
                    </a:cubicBezTo>
                    <a:cubicBezTo>
                      <a:pt x="1079" y="188"/>
                      <a:pt x="1076" y="187"/>
                      <a:pt x="1076" y="187"/>
                    </a:cubicBezTo>
                    <a:cubicBezTo>
                      <a:pt x="1076" y="187"/>
                      <a:pt x="1077" y="187"/>
                      <a:pt x="1077" y="187"/>
                    </a:cubicBezTo>
                    <a:cubicBezTo>
                      <a:pt x="1076" y="186"/>
                      <a:pt x="1077" y="186"/>
                      <a:pt x="1077" y="186"/>
                    </a:cubicBezTo>
                    <a:cubicBezTo>
                      <a:pt x="1077" y="186"/>
                      <a:pt x="1076" y="185"/>
                      <a:pt x="1076" y="185"/>
                    </a:cubicBezTo>
                    <a:cubicBezTo>
                      <a:pt x="1076" y="185"/>
                      <a:pt x="1076" y="185"/>
                      <a:pt x="1075" y="185"/>
                    </a:cubicBezTo>
                    <a:cubicBezTo>
                      <a:pt x="1075" y="185"/>
                      <a:pt x="1073" y="185"/>
                      <a:pt x="1073" y="186"/>
                    </a:cubicBezTo>
                    <a:cubicBezTo>
                      <a:pt x="1072" y="186"/>
                      <a:pt x="1072" y="185"/>
                      <a:pt x="1072" y="185"/>
                    </a:cubicBezTo>
                    <a:cubicBezTo>
                      <a:pt x="1072" y="184"/>
                      <a:pt x="1071" y="183"/>
                      <a:pt x="1070" y="183"/>
                    </a:cubicBezTo>
                    <a:cubicBezTo>
                      <a:pt x="1070" y="183"/>
                      <a:pt x="1070" y="182"/>
                      <a:pt x="1069" y="183"/>
                    </a:cubicBezTo>
                    <a:cubicBezTo>
                      <a:pt x="1069" y="183"/>
                      <a:pt x="1068" y="183"/>
                      <a:pt x="1069" y="182"/>
                    </a:cubicBezTo>
                    <a:cubicBezTo>
                      <a:pt x="1069" y="182"/>
                      <a:pt x="1069" y="182"/>
                      <a:pt x="1069" y="182"/>
                    </a:cubicBezTo>
                    <a:cubicBezTo>
                      <a:pt x="1069" y="182"/>
                      <a:pt x="1069" y="182"/>
                      <a:pt x="1069" y="182"/>
                    </a:cubicBezTo>
                    <a:cubicBezTo>
                      <a:pt x="1069" y="182"/>
                      <a:pt x="1069" y="181"/>
                      <a:pt x="1069" y="181"/>
                    </a:cubicBezTo>
                    <a:cubicBezTo>
                      <a:pt x="1069" y="181"/>
                      <a:pt x="1069" y="181"/>
                      <a:pt x="1069" y="181"/>
                    </a:cubicBezTo>
                    <a:cubicBezTo>
                      <a:pt x="1069" y="181"/>
                      <a:pt x="1068" y="180"/>
                      <a:pt x="1068" y="180"/>
                    </a:cubicBezTo>
                    <a:cubicBezTo>
                      <a:pt x="1068" y="180"/>
                      <a:pt x="1069" y="180"/>
                      <a:pt x="1069" y="179"/>
                    </a:cubicBezTo>
                    <a:cubicBezTo>
                      <a:pt x="1068" y="179"/>
                      <a:pt x="1068" y="179"/>
                      <a:pt x="1067" y="178"/>
                    </a:cubicBezTo>
                    <a:cubicBezTo>
                      <a:pt x="1067" y="178"/>
                      <a:pt x="1068" y="178"/>
                      <a:pt x="1067" y="177"/>
                    </a:cubicBezTo>
                    <a:cubicBezTo>
                      <a:pt x="1067" y="177"/>
                      <a:pt x="1066" y="176"/>
                      <a:pt x="1065" y="176"/>
                    </a:cubicBezTo>
                    <a:cubicBezTo>
                      <a:pt x="1065" y="176"/>
                      <a:pt x="1064" y="176"/>
                      <a:pt x="1064" y="177"/>
                    </a:cubicBezTo>
                    <a:cubicBezTo>
                      <a:pt x="1064" y="177"/>
                      <a:pt x="1064" y="177"/>
                      <a:pt x="1064" y="178"/>
                    </a:cubicBezTo>
                    <a:cubicBezTo>
                      <a:pt x="1064" y="178"/>
                      <a:pt x="1063" y="178"/>
                      <a:pt x="1063" y="178"/>
                    </a:cubicBezTo>
                    <a:cubicBezTo>
                      <a:pt x="1063" y="179"/>
                      <a:pt x="1060" y="177"/>
                      <a:pt x="1060" y="177"/>
                    </a:cubicBezTo>
                    <a:cubicBezTo>
                      <a:pt x="1060" y="177"/>
                      <a:pt x="1060" y="177"/>
                      <a:pt x="1060" y="177"/>
                    </a:cubicBezTo>
                    <a:cubicBezTo>
                      <a:pt x="1060" y="177"/>
                      <a:pt x="1060" y="177"/>
                      <a:pt x="1059" y="177"/>
                    </a:cubicBezTo>
                    <a:cubicBezTo>
                      <a:pt x="1059" y="177"/>
                      <a:pt x="1059" y="176"/>
                      <a:pt x="1058" y="176"/>
                    </a:cubicBezTo>
                    <a:cubicBezTo>
                      <a:pt x="1058" y="176"/>
                      <a:pt x="1057" y="176"/>
                      <a:pt x="1057" y="176"/>
                    </a:cubicBezTo>
                    <a:cubicBezTo>
                      <a:pt x="1056" y="176"/>
                      <a:pt x="1054" y="176"/>
                      <a:pt x="1055" y="177"/>
                    </a:cubicBezTo>
                    <a:cubicBezTo>
                      <a:pt x="1055" y="177"/>
                      <a:pt x="1054" y="177"/>
                      <a:pt x="1053" y="177"/>
                    </a:cubicBezTo>
                    <a:cubicBezTo>
                      <a:pt x="1053" y="177"/>
                      <a:pt x="1053" y="177"/>
                      <a:pt x="1053" y="177"/>
                    </a:cubicBezTo>
                    <a:cubicBezTo>
                      <a:pt x="1052" y="177"/>
                      <a:pt x="1052" y="177"/>
                      <a:pt x="1052" y="177"/>
                    </a:cubicBezTo>
                    <a:cubicBezTo>
                      <a:pt x="1051" y="177"/>
                      <a:pt x="1051" y="178"/>
                      <a:pt x="1050" y="178"/>
                    </a:cubicBezTo>
                    <a:cubicBezTo>
                      <a:pt x="1048" y="177"/>
                      <a:pt x="1047" y="177"/>
                      <a:pt x="1046" y="177"/>
                    </a:cubicBezTo>
                    <a:cubicBezTo>
                      <a:pt x="1045" y="177"/>
                      <a:pt x="1044" y="177"/>
                      <a:pt x="1045" y="178"/>
                    </a:cubicBezTo>
                    <a:cubicBezTo>
                      <a:pt x="1044" y="178"/>
                      <a:pt x="1044" y="178"/>
                      <a:pt x="1043" y="179"/>
                    </a:cubicBezTo>
                    <a:cubicBezTo>
                      <a:pt x="1043" y="180"/>
                      <a:pt x="1043" y="180"/>
                      <a:pt x="1042" y="180"/>
                    </a:cubicBezTo>
                    <a:cubicBezTo>
                      <a:pt x="1043" y="180"/>
                      <a:pt x="1043" y="181"/>
                      <a:pt x="1044" y="182"/>
                    </a:cubicBezTo>
                    <a:cubicBezTo>
                      <a:pt x="1044" y="182"/>
                      <a:pt x="1045" y="183"/>
                      <a:pt x="1045" y="183"/>
                    </a:cubicBezTo>
                    <a:cubicBezTo>
                      <a:pt x="1045" y="183"/>
                      <a:pt x="1044" y="183"/>
                      <a:pt x="1044" y="184"/>
                    </a:cubicBezTo>
                    <a:cubicBezTo>
                      <a:pt x="1043" y="184"/>
                      <a:pt x="1043" y="185"/>
                      <a:pt x="1043" y="185"/>
                    </a:cubicBezTo>
                    <a:cubicBezTo>
                      <a:pt x="1043" y="187"/>
                      <a:pt x="1044" y="187"/>
                      <a:pt x="1045" y="188"/>
                    </a:cubicBezTo>
                    <a:cubicBezTo>
                      <a:pt x="1044" y="188"/>
                      <a:pt x="1043" y="189"/>
                      <a:pt x="1043" y="189"/>
                    </a:cubicBezTo>
                    <a:cubicBezTo>
                      <a:pt x="1044" y="190"/>
                      <a:pt x="1043" y="190"/>
                      <a:pt x="1042" y="191"/>
                    </a:cubicBezTo>
                    <a:cubicBezTo>
                      <a:pt x="1042" y="191"/>
                      <a:pt x="1041" y="191"/>
                      <a:pt x="1041" y="192"/>
                    </a:cubicBezTo>
                    <a:cubicBezTo>
                      <a:pt x="1041" y="193"/>
                      <a:pt x="1041" y="194"/>
                      <a:pt x="1041" y="194"/>
                    </a:cubicBezTo>
                    <a:cubicBezTo>
                      <a:pt x="1041" y="195"/>
                      <a:pt x="1042" y="195"/>
                      <a:pt x="1041" y="195"/>
                    </a:cubicBezTo>
                    <a:cubicBezTo>
                      <a:pt x="1042" y="195"/>
                      <a:pt x="1043" y="196"/>
                      <a:pt x="1043" y="197"/>
                    </a:cubicBezTo>
                    <a:cubicBezTo>
                      <a:pt x="1043" y="197"/>
                      <a:pt x="1042" y="196"/>
                      <a:pt x="1042" y="196"/>
                    </a:cubicBezTo>
                    <a:cubicBezTo>
                      <a:pt x="1042" y="196"/>
                      <a:pt x="1041" y="196"/>
                      <a:pt x="1041" y="196"/>
                    </a:cubicBezTo>
                    <a:cubicBezTo>
                      <a:pt x="1041" y="197"/>
                      <a:pt x="1045" y="199"/>
                      <a:pt x="1045" y="199"/>
                    </a:cubicBezTo>
                    <a:cubicBezTo>
                      <a:pt x="1045" y="199"/>
                      <a:pt x="1043" y="199"/>
                      <a:pt x="1043" y="199"/>
                    </a:cubicBezTo>
                    <a:cubicBezTo>
                      <a:pt x="1043" y="199"/>
                      <a:pt x="1044" y="199"/>
                      <a:pt x="1044" y="199"/>
                    </a:cubicBezTo>
                    <a:cubicBezTo>
                      <a:pt x="1044" y="200"/>
                      <a:pt x="1043" y="200"/>
                      <a:pt x="1044" y="200"/>
                    </a:cubicBezTo>
                    <a:cubicBezTo>
                      <a:pt x="1044" y="200"/>
                      <a:pt x="1044" y="201"/>
                      <a:pt x="1045" y="201"/>
                    </a:cubicBezTo>
                    <a:cubicBezTo>
                      <a:pt x="1045" y="201"/>
                      <a:pt x="1046" y="201"/>
                      <a:pt x="1046" y="201"/>
                    </a:cubicBezTo>
                    <a:cubicBezTo>
                      <a:pt x="1046" y="200"/>
                      <a:pt x="1045" y="200"/>
                      <a:pt x="1046" y="200"/>
                    </a:cubicBezTo>
                    <a:cubicBezTo>
                      <a:pt x="1046" y="200"/>
                      <a:pt x="1047" y="201"/>
                      <a:pt x="1048" y="201"/>
                    </a:cubicBezTo>
                    <a:cubicBezTo>
                      <a:pt x="1047" y="200"/>
                      <a:pt x="1046" y="200"/>
                      <a:pt x="1046" y="200"/>
                    </a:cubicBezTo>
                    <a:cubicBezTo>
                      <a:pt x="1047" y="200"/>
                      <a:pt x="1049" y="200"/>
                      <a:pt x="1050" y="201"/>
                    </a:cubicBezTo>
                    <a:cubicBezTo>
                      <a:pt x="1050" y="201"/>
                      <a:pt x="1050" y="201"/>
                      <a:pt x="1050" y="200"/>
                    </a:cubicBezTo>
                    <a:cubicBezTo>
                      <a:pt x="1050" y="200"/>
                      <a:pt x="1051" y="201"/>
                      <a:pt x="1051" y="201"/>
                    </a:cubicBezTo>
                    <a:cubicBezTo>
                      <a:pt x="1052" y="201"/>
                      <a:pt x="1052" y="201"/>
                      <a:pt x="1053" y="201"/>
                    </a:cubicBezTo>
                    <a:cubicBezTo>
                      <a:pt x="1053" y="201"/>
                      <a:pt x="1054" y="201"/>
                      <a:pt x="1054" y="202"/>
                    </a:cubicBezTo>
                    <a:cubicBezTo>
                      <a:pt x="1054" y="203"/>
                      <a:pt x="1055" y="203"/>
                      <a:pt x="1055" y="203"/>
                    </a:cubicBezTo>
                    <a:cubicBezTo>
                      <a:pt x="1055" y="203"/>
                      <a:pt x="1055" y="203"/>
                      <a:pt x="1056" y="204"/>
                    </a:cubicBezTo>
                    <a:cubicBezTo>
                      <a:pt x="1055" y="203"/>
                      <a:pt x="1054" y="203"/>
                      <a:pt x="1053" y="203"/>
                    </a:cubicBezTo>
                    <a:cubicBezTo>
                      <a:pt x="1052" y="203"/>
                      <a:pt x="1053" y="204"/>
                      <a:pt x="1053" y="204"/>
                    </a:cubicBezTo>
                    <a:cubicBezTo>
                      <a:pt x="1052" y="204"/>
                      <a:pt x="1051" y="204"/>
                      <a:pt x="1051" y="203"/>
                    </a:cubicBezTo>
                    <a:cubicBezTo>
                      <a:pt x="1050" y="203"/>
                      <a:pt x="1049" y="203"/>
                      <a:pt x="1049" y="203"/>
                    </a:cubicBezTo>
                    <a:cubicBezTo>
                      <a:pt x="1049" y="204"/>
                      <a:pt x="1051" y="205"/>
                      <a:pt x="1049" y="204"/>
                    </a:cubicBezTo>
                    <a:cubicBezTo>
                      <a:pt x="1048" y="204"/>
                      <a:pt x="1048" y="205"/>
                      <a:pt x="1048" y="205"/>
                    </a:cubicBezTo>
                    <a:cubicBezTo>
                      <a:pt x="1047" y="205"/>
                      <a:pt x="1047" y="204"/>
                      <a:pt x="1046" y="204"/>
                    </a:cubicBezTo>
                    <a:cubicBezTo>
                      <a:pt x="1045" y="204"/>
                      <a:pt x="1045" y="204"/>
                      <a:pt x="1044" y="203"/>
                    </a:cubicBezTo>
                    <a:cubicBezTo>
                      <a:pt x="1044" y="203"/>
                      <a:pt x="1044" y="203"/>
                      <a:pt x="1044" y="203"/>
                    </a:cubicBezTo>
                    <a:cubicBezTo>
                      <a:pt x="1043" y="203"/>
                      <a:pt x="1043" y="203"/>
                      <a:pt x="1043" y="203"/>
                    </a:cubicBezTo>
                    <a:cubicBezTo>
                      <a:pt x="1042" y="203"/>
                      <a:pt x="1042" y="203"/>
                      <a:pt x="1041" y="203"/>
                    </a:cubicBezTo>
                    <a:cubicBezTo>
                      <a:pt x="1040" y="203"/>
                      <a:pt x="1042" y="204"/>
                      <a:pt x="1042" y="204"/>
                    </a:cubicBezTo>
                    <a:cubicBezTo>
                      <a:pt x="1041" y="204"/>
                      <a:pt x="1040" y="204"/>
                      <a:pt x="1040" y="205"/>
                    </a:cubicBezTo>
                    <a:cubicBezTo>
                      <a:pt x="1040" y="205"/>
                      <a:pt x="1040" y="206"/>
                      <a:pt x="1041" y="206"/>
                    </a:cubicBezTo>
                    <a:cubicBezTo>
                      <a:pt x="1040" y="206"/>
                      <a:pt x="1040" y="206"/>
                      <a:pt x="1039" y="206"/>
                    </a:cubicBezTo>
                    <a:cubicBezTo>
                      <a:pt x="1039" y="206"/>
                      <a:pt x="1038" y="206"/>
                      <a:pt x="1038" y="206"/>
                    </a:cubicBezTo>
                    <a:cubicBezTo>
                      <a:pt x="1037" y="206"/>
                      <a:pt x="1036" y="205"/>
                      <a:pt x="1035" y="205"/>
                    </a:cubicBezTo>
                    <a:cubicBezTo>
                      <a:pt x="1035" y="205"/>
                      <a:pt x="1033" y="205"/>
                      <a:pt x="1034" y="206"/>
                    </a:cubicBezTo>
                    <a:cubicBezTo>
                      <a:pt x="1034" y="206"/>
                      <a:pt x="1035" y="206"/>
                      <a:pt x="1034" y="206"/>
                    </a:cubicBezTo>
                    <a:cubicBezTo>
                      <a:pt x="1033" y="207"/>
                      <a:pt x="1032" y="207"/>
                      <a:pt x="1032" y="207"/>
                    </a:cubicBezTo>
                    <a:cubicBezTo>
                      <a:pt x="1031" y="207"/>
                      <a:pt x="1030" y="206"/>
                      <a:pt x="1029" y="207"/>
                    </a:cubicBezTo>
                    <a:cubicBezTo>
                      <a:pt x="1029" y="207"/>
                      <a:pt x="1028" y="206"/>
                      <a:pt x="1028" y="206"/>
                    </a:cubicBezTo>
                    <a:cubicBezTo>
                      <a:pt x="1027" y="206"/>
                      <a:pt x="1026" y="205"/>
                      <a:pt x="1026" y="205"/>
                    </a:cubicBezTo>
                    <a:cubicBezTo>
                      <a:pt x="1025" y="205"/>
                      <a:pt x="1025" y="205"/>
                      <a:pt x="1024" y="204"/>
                    </a:cubicBezTo>
                    <a:cubicBezTo>
                      <a:pt x="1025" y="204"/>
                      <a:pt x="1025" y="204"/>
                      <a:pt x="1026" y="204"/>
                    </a:cubicBezTo>
                    <a:cubicBezTo>
                      <a:pt x="1026" y="204"/>
                      <a:pt x="1026" y="204"/>
                      <a:pt x="1026" y="204"/>
                    </a:cubicBezTo>
                    <a:cubicBezTo>
                      <a:pt x="1027" y="203"/>
                      <a:pt x="1028" y="204"/>
                      <a:pt x="1028" y="204"/>
                    </a:cubicBezTo>
                    <a:cubicBezTo>
                      <a:pt x="1029" y="204"/>
                      <a:pt x="1030" y="204"/>
                      <a:pt x="1031" y="204"/>
                    </a:cubicBezTo>
                    <a:cubicBezTo>
                      <a:pt x="1032" y="204"/>
                      <a:pt x="1032" y="203"/>
                      <a:pt x="1033" y="203"/>
                    </a:cubicBezTo>
                    <a:cubicBezTo>
                      <a:pt x="1032" y="202"/>
                      <a:pt x="1031" y="202"/>
                      <a:pt x="1030" y="203"/>
                    </a:cubicBezTo>
                    <a:cubicBezTo>
                      <a:pt x="1029" y="203"/>
                      <a:pt x="1029" y="202"/>
                      <a:pt x="1028" y="202"/>
                    </a:cubicBezTo>
                    <a:cubicBezTo>
                      <a:pt x="1028" y="202"/>
                      <a:pt x="1027" y="202"/>
                      <a:pt x="1027" y="202"/>
                    </a:cubicBezTo>
                    <a:cubicBezTo>
                      <a:pt x="1027" y="201"/>
                      <a:pt x="1025" y="201"/>
                      <a:pt x="1024" y="200"/>
                    </a:cubicBezTo>
                    <a:cubicBezTo>
                      <a:pt x="1024" y="200"/>
                      <a:pt x="1022" y="199"/>
                      <a:pt x="1021" y="199"/>
                    </a:cubicBezTo>
                    <a:cubicBezTo>
                      <a:pt x="1021" y="199"/>
                      <a:pt x="1021" y="199"/>
                      <a:pt x="1021" y="199"/>
                    </a:cubicBezTo>
                    <a:cubicBezTo>
                      <a:pt x="1021" y="199"/>
                      <a:pt x="1021" y="200"/>
                      <a:pt x="1021" y="200"/>
                    </a:cubicBezTo>
                    <a:cubicBezTo>
                      <a:pt x="1020" y="199"/>
                      <a:pt x="1020" y="199"/>
                      <a:pt x="1019" y="199"/>
                    </a:cubicBezTo>
                    <a:cubicBezTo>
                      <a:pt x="1019" y="199"/>
                      <a:pt x="1018" y="200"/>
                      <a:pt x="1019" y="200"/>
                    </a:cubicBezTo>
                    <a:cubicBezTo>
                      <a:pt x="1020" y="201"/>
                      <a:pt x="1018" y="201"/>
                      <a:pt x="1018" y="201"/>
                    </a:cubicBezTo>
                    <a:cubicBezTo>
                      <a:pt x="1017" y="200"/>
                      <a:pt x="1016" y="200"/>
                      <a:pt x="1016" y="200"/>
                    </a:cubicBezTo>
                    <a:cubicBezTo>
                      <a:pt x="1016" y="200"/>
                      <a:pt x="1017" y="200"/>
                      <a:pt x="1017" y="200"/>
                    </a:cubicBezTo>
                    <a:cubicBezTo>
                      <a:pt x="1017" y="199"/>
                      <a:pt x="1016" y="200"/>
                      <a:pt x="1015" y="200"/>
                    </a:cubicBezTo>
                    <a:cubicBezTo>
                      <a:pt x="1015" y="200"/>
                      <a:pt x="1014" y="199"/>
                      <a:pt x="1014" y="199"/>
                    </a:cubicBezTo>
                    <a:cubicBezTo>
                      <a:pt x="1013" y="199"/>
                      <a:pt x="1012" y="199"/>
                      <a:pt x="1011" y="198"/>
                    </a:cubicBezTo>
                    <a:cubicBezTo>
                      <a:pt x="1009" y="198"/>
                      <a:pt x="1008" y="198"/>
                      <a:pt x="1007" y="198"/>
                    </a:cubicBezTo>
                    <a:cubicBezTo>
                      <a:pt x="1006" y="197"/>
                      <a:pt x="1005" y="197"/>
                      <a:pt x="1004" y="198"/>
                    </a:cubicBezTo>
                    <a:cubicBezTo>
                      <a:pt x="1004" y="198"/>
                      <a:pt x="1004" y="198"/>
                      <a:pt x="1004" y="198"/>
                    </a:cubicBezTo>
                    <a:cubicBezTo>
                      <a:pt x="1004" y="198"/>
                      <a:pt x="1004" y="198"/>
                      <a:pt x="1004" y="198"/>
                    </a:cubicBezTo>
                    <a:cubicBezTo>
                      <a:pt x="1004" y="198"/>
                      <a:pt x="1003" y="199"/>
                      <a:pt x="1003" y="199"/>
                    </a:cubicBezTo>
                    <a:cubicBezTo>
                      <a:pt x="1004" y="199"/>
                      <a:pt x="1004" y="200"/>
                      <a:pt x="1005" y="200"/>
                    </a:cubicBezTo>
                    <a:cubicBezTo>
                      <a:pt x="1005" y="200"/>
                      <a:pt x="1006" y="200"/>
                      <a:pt x="1006" y="201"/>
                    </a:cubicBezTo>
                    <a:cubicBezTo>
                      <a:pt x="1006" y="201"/>
                      <a:pt x="1005" y="200"/>
                      <a:pt x="1005" y="200"/>
                    </a:cubicBezTo>
                    <a:cubicBezTo>
                      <a:pt x="1005" y="200"/>
                      <a:pt x="1004" y="201"/>
                      <a:pt x="1004" y="201"/>
                    </a:cubicBezTo>
                    <a:cubicBezTo>
                      <a:pt x="1004" y="201"/>
                      <a:pt x="1003" y="201"/>
                      <a:pt x="1003" y="200"/>
                    </a:cubicBezTo>
                    <a:cubicBezTo>
                      <a:pt x="1003" y="200"/>
                      <a:pt x="1003" y="200"/>
                      <a:pt x="1003" y="200"/>
                    </a:cubicBezTo>
                    <a:cubicBezTo>
                      <a:pt x="1002" y="200"/>
                      <a:pt x="1003" y="201"/>
                      <a:pt x="1003" y="201"/>
                    </a:cubicBezTo>
                    <a:cubicBezTo>
                      <a:pt x="1004" y="202"/>
                      <a:pt x="1004" y="201"/>
                      <a:pt x="1004" y="201"/>
                    </a:cubicBezTo>
                    <a:cubicBezTo>
                      <a:pt x="1004" y="201"/>
                      <a:pt x="1004" y="202"/>
                      <a:pt x="1005" y="202"/>
                    </a:cubicBezTo>
                    <a:cubicBezTo>
                      <a:pt x="1005" y="202"/>
                      <a:pt x="1005" y="201"/>
                      <a:pt x="1005" y="201"/>
                    </a:cubicBezTo>
                    <a:cubicBezTo>
                      <a:pt x="1005" y="201"/>
                      <a:pt x="1005" y="202"/>
                      <a:pt x="1005" y="202"/>
                    </a:cubicBezTo>
                    <a:cubicBezTo>
                      <a:pt x="1006" y="202"/>
                      <a:pt x="1006" y="202"/>
                      <a:pt x="1006" y="203"/>
                    </a:cubicBezTo>
                    <a:cubicBezTo>
                      <a:pt x="1006" y="203"/>
                      <a:pt x="1005" y="203"/>
                      <a:pt x="1005" y="203"/>
                    </a:cubicBezTo>
                    <a:cubicBezTo>
                      <a:pt x="1005" y="203"/>
                      <a:pt x="1005" y="202"/>
                      <a:pt x="1005" y="202"/>
                    </a:cubicBezTo>
                    <a:cubicBezTo>
                      <a:pt x="1005" y="203"/>
                      <a:pt x="1005" y="203"/>
                      <a:pt x="1005" y="203"/>
                    </a:cubicBezTo>
                    <a:cubicBezTo>
                      <a:pt x="1004" y="203"/>
                      <a:pt x="1004" y="203"/>
                      <a:pt x="1004" y="203"/>
                    </a:cubicBezTo>
                    <a:cubicBezTo>
                      <a:pt x="1003" y="203"/>
                      <a:pt x="1003" y="203"/>
                      <a:pt x="1003" y="203"/>
                    </a:cubicBezTo>
                    <a:cubicBezTo>
                      <a:pt x="1002" y="203"/>
                      <a:pt x="1002" y="203"/>
                      <a:pt x="1001" y="202"/>
                    </a:cubicBezTo>
                    <a:cubicBezTo>
                      <a:pt x="1001" y="201"/>
                      <a:pt x="999" y="201"/>
                      <a:pt x="998" y="201"/>
                    </a:cubicBezTo>
                    <a:cubicBezTo>
                      <a:pt x="998" y="201"/>
                      <a:pt x="996" y="201"/>
                      <a:pt x="996" y="202"/>
                    </a:cubicBezTo>
                    <a:cubicBezTo>
                      <a:pt x="996" y="202"/>
                      <a:pt x="997" y="202"/>
                      <a:pt x="997" y="202"/>
                    </a:cubicBezTo>
                    <a:cubicBezTo>
                      <a:pt x="997" y="203"/>
                      <a:pt x="994" y="202"/>
                      <a:pt x="995" y="203"/>
                    </a:cubicBezTo>
                    <a:cubicBezTo>
                      <a:pt x="995" y="203"/>
                      <a:pt x="994" y="202"/>
                      <a:pt x="993" y="202"/>
                    </a:cubicBezTo>
                    <a:cubicBezTo>
                      <a:pt x="993" y="202"/>
                      <a:pt x="992" y="203"/>
                      <a:pt x="991" y="202"/>
                    </a:cubicBezTo>
                    <a:cubicBezTo>
                      <a:pt x="990" y="202"/>
                      <a:pt x="989" y="202"/>
                      <a:pt x="988" y="202"/>
                    </a:cubicBezTo>
                    <a:cubicBezTo>
                      <a:pt x="988" y="201"/>
                      <a:pt x="987" y="201"/>
                      <a:pt x="986" y="201"/>
                    </a:cubicBezTo>
                    <a:cubicBezTo>
                      <a:pt x="986" y="201"/>
                      <a:pt x="984" y="200"/>
                      <a:pt x="984" y="201"/>
                    </a:cubicBezTo>
                    <a:cubicBezTo>
                      <a:pt x="984" y="202"/>
                      <a:pt x="985" y="202"/>
                      <a:pt x="985" y="202"/>
                    </a:cubicBezTo>
                    <a:cubicBezTo>
                      <a:pt x="986" y="203"/>
                      <a:pt x="987" y="203"/>
                      <a:pt x="986" y="203"/>
                    </a:cubicBezTo>
                    <a:cubicBezTo>
                      <a:pt x="986" y="203"/>
                      <a:pt x="986" y="203"/>
                      <a:pt x="985" y="203"/>
                    </a:cubicBezTo>
                    <a:cubicBezTo>
                      <a:pt x="985" y="203"/>
                      <a:pt x="985" y="204"/>
                      <a:pt x="985" y="204"/>
                    </a:cubicBezTo>
                    <a:cubicBezTo>
                      <a:pt x="984" y="204"/>
                      <a:pt x="983" y="203"/>
                      <a:pt x="983" y="203"/>
                    </a:cubicBezTo>
                    <a:cubicBezTo>
                      <a:pt x="982" y="203"/>
                      <a:pt x="982" y="203"/>
                      <a:pt x="981" y="202"/>
                    </a:cubicBezTo>
                    <a:cubicBezTo>
                      <a:pt x="981" y="202"/>
                      <a:pt x="982" y="201"/>
                      <a:pt x="981" y="201"/>
                    </a:cubicBezTo>
                    <a:cubicBezTo>
                      <a:pt x="981" y="201"/>
                      <a:pt x="980" y="201"/>
                      <a:pt x="980" y="201"/>
                    </a:cubicBezTo>
                    <a:cubicBezTo>
                      <a:pt x="980" y="201"/>
                      <a:pt x="980" y="201"/>
                      <a:pt x="979" y="201"/>
                    </a:cubicBezTo>
                    <a:cubicBezTo>
                      <a:pt x="979" y="201"/>
                      <a:pt x="978" y="201"/>
                      <a:pt x="977" y="201"/>
                    </a:cubicBezTo>
                    <a:cubicBezTo>
                      <a:pt x="976" y="201"/>
                      <a:pt x="976" y="201"/>
                      <a:pt x="975" y="201"/>
                    </a:cubicBezTo>
                    <a:cubicBezTo>
                      <a:pt x="974" y="201"/>
                      <a:pt x="973" y="201"/>
                      <a:pt x="972" y="201"/>
                    </a:cubicBezTo>
                    <a:cubicBezTo>
                      <a:pt x="973" y="201"/>
                      <a:pt x="972" y="201"/>
                      <a:pt x="972" y="201"/>
                    </a:cubicBezTo>
                    <a:cubicBezTo>
                      <a:pt x="972" y="201"/>
                      <a:pt x="971" y="201"/>
                      <a:pt x="971" y="201"/>
                    </a:cubicBezTo>
                    <a:cubicBezTo>
                      <a:pt x="971" y="201"/>
                      <a:pt x="972" y="202"/>
                      <a:pt x="972" y="202"/>
                    </a:cubicBezTo>
                    <a:cubicBezTo>
                      <a:pt x="971" y="202"/>
                      <a:pt x="970" y="202"/>
                      <a:pt x="969" y="201"/>
                    </a:cubicBezTo>
                    <a:cubicBezTo>
                      <a:pt x="969" y="201"/>
                      <a:pt x="970" y="201"/>
                      <a:pt x="970" y="201"/>
                    </a:cubicBezTo>
                    <a:cubicBezTo>
                      <a:pt x="969" y="201"/>
                      <a:pt x="969" y="201"/>
                      <a:pt x="969" y="201"/>
                    </a:cubicBezTo>
                    <a:cubicBezTo>
                      <a:pt x="968" y="201"/>
                      <a:pt x="967" y="201"/>
                      <a:pt x="967" y="201"/>
                    </a:cubicBezTo>
                    <a:cubicBezTo>
                      <a:pt x="966" y="201"/>
                      <a:pt x="965" y="201"/>
                      <a:pt x="964" y="202"/>
                    </a:cubicBezTo>
                    <a:cubicBezTo>
                      <a:pt x="963" y="202"/>
                      <a:pt x="962" y="202"/>
                      <a:pt x="961" y="202"/>
                    </a:cubicBezTo>
                    <a:cubicBezTo>
                      <a:pt x="961" y="202"/>
                      <a:pt x="960" y="201"/>
                      <a:pt x="960" y="202"/>
                    </a:cubicBezTo>
                    <a:cubicBezTo>
                      <a:pt x="959" y="202"/>
                      <a:pt x="958" y="202"/>
                      <a:pt x="957" y="203"/>
                    </a:cubicBezTo>
                    <a:cubicBezTo>
                      <a:pt x="957" y="203"/>
                      <a:pt x="956" y="203"/>
                      <a:pt x="955" y="204"/>
                    </a:cubicBezTo>
                    <a:cubicBezTo>
                      <a:pt x="955" y="205"/>
                      <a:pt x="955" y="205"/>
                      <a:pt x="955" y="206"/>
                    </a:cubicBezTo>
                    <a:cubicBezTo>
                      <a:pt x="955" y="207"/>
                      <a:pt x="955" y="207"/>
                      <a:pt x="955" y="208"/>
                    </a:cubicBezTo>
                    <a:cubicBezTo>
                      <a:pt x="955" y="209"/>
                      <a:pt x="954" y="209"/>
                      <a:pt x="954" y="210"/>
                    </a:cubicBezTo>
                    <a:cubicBezTo>
                      <a:pt x="953" y="211"/>
                      <a:pt x="953" y="210"/>
                      <a:pt x="952" y="211"/>
                    </a:cubicBezTo>
                    <a:cubicBezTo>
                      <a:pt x="951" y="212"/>
                      <a:pt x="952" y="214"/>
                      <a:pt x="952" y="215"/>
                    </a:cubicBezTo>
                    <a:cubicBezTo>
                      <a:pt x="953" y="216"/>
                      <a:pt x="954" y="218"/>
                      <a:pt x="953" y="218"/>
                    </a:cubicBezTo>
                    <a:cubicBezTo>
                      <a:pt x="953" y="218"/>
                      <a:pt x="952" y="218"/>
                      <a:pt x="952" y="218"/>
                    </a:cubicBezTo>
                    <a:cubicBezTo>
                      <a:pt x="952" y="218"/>
                      <a:pt x="952" y="218"/>
                      <a:pt x="951" y="218"/>
                    </a:cubicBezTo>
                    <a:cubicBezTo>
                      <a:pt x="951" y="219"/>
                      <a:pt x="951" y="219"/>
                      <a:pt x="951" y="220"/>
                    </a:cubicBezTo>
                    <a:cubicBezTo>
                      <a:pt x="952" y="220"/>
                      <a:pt x="951" y="221"/>
                      <a:pt x="951" y="221"/>
                    </a:cubicBezTo>
                    <a:cubicBezTo>
                      <a:pt x="950" y="221"/>
                      <a:pt x="950" y="222"/>
                      <a:pt x="950" y="222"/>
                    </a:cubicBezTo>
                    <a:cubicBezTo>
                      <a:pt x="950" y="223"/>
                      <a:pt x="947" y="222"/>
                      <a:pt x="949" y="224"/>
                    </a:cubicBezTo>
                    <a:cubicBezTo>
                      <a:pt x="948" y="224"/>
                      <a:pt x="948" y="224"/>
                      <a:pt x="948" y="225"/>
                    </a:cubicBezTo>
                    <a:cubicBezTo>
                      <a:pt x="949" y="226"/>
                      <a:pt x="948" y="225"/>
                      <a:pt x="948" y="225"/>
                    </a:cubicBezTo>
                    <a:cubicBezTo>
                      <a:pt x="948" y="226"/>
                      <a:pt x="947" y="226"/>
                      <a:pt x="947" y="226"/>
                    </a:cubicBezTo>
                    <a:cubicBezTo>
                      <a:pt x="946" y="226"/>
                      <a:pt x="947" y="227"/>
                      <a:pt x="947" y="227"/>
                    </a:cubicBezTo>
                    <a:cubicBezTo>
                      <a:pt x="946" y="227"/>
                      <a:pt x="947" y="227"/>
                      <a:pt x="947" y="228"/>
                    </a:cubicBezTo>
                    <a:cubicBezTo>
                      <a:pt x="947" y="228"/>
                      <a:pt x="947" y="228"/>
                      <a:pt x="946" y="229"/>
                    </a:cubicBezTo>
                    <a:cubicBezTo>
                      <a:pt x="946" y="229"/>
                      <a:pt x="947" y="229"/>
                      <a:pt x="947" y="229"/>
                    </a:cubicBezTo>
                    <a:cubicBezTo>
                      <a:pt x="946" y="229"/>
                      <a:pt x="946" y="230"/>
                      <a:pt x="947" y="231"/>
                    </a:cubicBezTo>
                    <a:cubicBezTo>
                      <a:pt x="947" y="231"/>
                      <a:pt x="948" y="231"/>
                      <a:pt x="948" y="231"/>
                    </a:cubicBezTo>
                    <a:cubicBezTo>
                      <a:pt x="948" y="231"/>
                      <a:pt x="947" y="231"/>
                      <a:pt x="947" y="232"/>
                    </a:cubicBezTo>
                    <a:cubicBezTo>
                      <a:pt x="947" y="232"/>
                      <a:pt x="947" y="232"/>
                      <a:pt x="946" y="232"/>
                    </a:cubicBezTo>
                    <a:cubicBezTo>
                      <a:pt x="947" y="232"/>
                      <a:pt x="947" y="233"/>
                      <a:pt x="947" y="233"/>
                    </a:cubicBezTo>
                    <a:cubicBezTo>
                      <a:pt x="947" y="234"/>
                      <a:pt x="946" y="234"/>
                      <a:pt x="947" y="234"/>
                    </a:cubicBezTo>
                    <a:cubicBezTo>
                      <a:pt x="947" y="234"/>
                      <a:pt x="946" y="235"/>
                      <a:pt x="946" y="235"/>
                    </a:cubicBezTo>
                    <a:cubicBezTo>
                      <a:pt x="946" y="236"/>
                      <a:pt x="946" y="236"/>
                      <a:pt x="946" y="237"/>
                    </a:cubicBezTo>
                    <a:cubicBezTo>
                      <a:pt x="945" y="236"/>
                      <a:pt x="945" y="237"/>
                      <a:pt x="945" y="238"/>
                    </a:cubicBezTo>
                    <a:cubicBezTo>
                      <a:pt x="944" y="238"/>
                      <a:pt x="944" y="238"/>
                      <a:pt x="944" y="239"/>
                    </a:cubicBezTo>
                    <a:cubicBezTo>
                      <a:pt x="944" y="239"/>
                      <a:pt x="944" y="239"/>
                      <a:pt x="943" y="240"/>
                    </a:cubicBezTo>
                    <a:cubicBezTo>
                      <a:pt x="943" y="240"/>
                      <a:pt x="943" y="239"/>
                      <a:pt x="942" y="240"/>
                    </a:cubicBezTo>
                    <a:cubicBezTo>
                      <a:pt x="942" y="240"/>
                      <a:pt x="941" y="241"/>
                      <a:pt x="941" y="241"/>
                    </a:cubicBezTo>
                    <a:cubicBezTo>
                      <a:pt x="942" y="243"/>
                      <a:pt x="940" y="244"/>
                      <a:pt x="939" y="245"/>
                    </a:cubicBezTo>
                    <a:cubicBezTo>
                      <a:pt x="939" y="245"/>
                      <a:pt x="939" y="245"/>
                      <a:pt x="938" y="245"/>
                    </a:cubicBezTo>
                    <a:cubicBezTo>
                      <a:pt x="938" y="245"/>
                      <a:pt x="938" y="246"/>
                      <a:pt x="938" y="246"/>
                    </a:cubicBezTo>
                    <a:cubicBezTo>
                      <a:pt x="937" y="247"/>
                      <a:pt x="937" y="248"/>
                      <a:pt x="938" y="248"/>
                    </a:cubicBezTo>
                    <a:cubicBezTo>
                      <a:pt x="938" y="249"/>
                      <a:pt x="939" y="249"/>
                      <a:pt x="940" y="249"/>
                    </a:cubicBezTo>
                    <a:cubicBezTo>
                      <a:pt x="941" y="249"/>
                      <a:pt x="942" y="250"/>
                      <a:pt x="943" y="250"/>
                    </a:cubicBezTo>
                    <a:cubicBezTo>
                      <a:pt x="944" y="250"/>
                      <a:pt x="944" y="251"/>
                      <a:pt x="944" y="251"/>
                    </a:cubicBezTo>
                    <a:cubicBezTo>
                      <a:pt x="945" y="251"/>
                      <a:pt x="945" y="251"/>
                      <a:pt x="946" y="251"/>
                    </a:cubicBezTo>
                    <a:cubicBezTo>
                      <a:pt x="947" y="251"/>
                      <a:pt x="948" y="250"/>
                      <a:pt x="949" y="250"/>
                    </a:cubicBezTo>
                    <a:cubicBezTo>
                      <a:pt x="949" y="250"/>
                      <a:pt x="951" y="251"/>
                      <a:pt x="951" y="250"/>
                    </a:cubicBezTo>
                    <a:cubicBezTo>
                      <a:pt x="951" y="249"/>
                      <a:pt x="951" y="251"/>
                      <a:pt x="952" y="250"/>
                    </a:cubicBezTo>
                    <a:cubicBezTo>
                      <a:pt x="952" y="250"/>
                      <a:pt x="953" y="251"/>
                      <a:pt x="954" y="251"/>
                    </a:cubicBezTo>
                    <a:cubicBezTo>
                      <a:pt x="954" y="251"/>
                      <a:pt x="954" y="252"/>
                      <a:pt x="954" y="252"/>
                    </a:cubicBezTo>
                    <a:cubicBezTo>
                      <a:pt x="954" y="252"/>
                      <a:pt x="954" y="252"/>
                      <a:pt x="954" y="252"/>
                    </a:cubicBezTo>
                    <a:cubicBezTo>
                      <a:pt x="954" y="253"/>
                      <a:pt x="955" y="253"/>
                      <a:pt x="955" y="253"/>
                    </a:cubicBezTo>
                    <a:cubicBezTo>
                      <a:pt x="956" y="254"/>
                      <a:pt x="955" y="254"/>
                      <a:pt x="955" y="254"/>
                    </a:cubicBezTo>
                    <a:cubicBezTo>
                      <a:pt x="956" y="254"/>
                      <a:pt x="957" y="256"/>
                      <a:pt x="957" y="256"/>
                    </a:cubicBezTo>
                    <a:cubicBezTo>
                      <a:pt x="956" y="257"/>
                      <a:pt x="959" y="259"/>
                      <a:pt x="959" y="259"/>
                    </a:cubicBezTo>
                    <a:cubicBezTo>
                      <a:pt x="960" y="259"/>
                      <a:pt x="959" y="258"/>
                      <a:pt x="960" y="258"/>
                    </a:cubicBezTo>
                    <a:cubicBezTo>
                      <a:pt x="961" y="258"/>
                      <a:pt x="961" y="259"/>
                      <a:pt x="962" y="259"/>
                    </a:cubicBezTo>
                    <a:cubicBezTo>
                      <a:pt x="963" y="259"/>
                      <a:pt x="962" y="256"/>
                      <a:pt x="961" y="256"/>
                    </a:cubicBezTo>
                    <a:cubicBezTo>
                      <a:pt x="960" y="256"/>
                      <a:pt x="960" y="256"/>
                      <a:pt x="959" y="256"/>
                    </a:cubicBezTo>
                    <a:cubicBezTo>
                      <a:pt x="959" y="255"/>
                      <a:pt x="959" y="255"/>
                      <a:pt x="959" y="254"/>
                    </a:cubicBezTo>
                    <a:cubicBezTo>
                      <a:pt x="960" y="254"/>
                      <a:pt x="960" y="253"/>
                      <a:pt x="961" y="254"/>
                    </a:cubicBezTo>
                    <a:cubicBezTo>
                      <a:pt x="962" y="254"/>
                      <a:pt x="962" y="253"/>
                      <a:pt x="963" y="253"/>
                    </a:cubicBezTo>
                    <a:cubicBezTo>
                      <a:pt x="963" y="253"/>
                      <a:pt x="963" y="254"/>
                      <a:pt x="963" y="255"/>
                    </a:cubicBezTo>
                    <a:cubicBezTo>
                      <a:pt x="963" y="255"/>
                      <a:pt x="962" y="255"/>
                      <a:pt x="963" y="256"/>
                    </a:cubicBezTo>
                    <a:cubicBezTo>
                      <a:pt x="962" y="256"/>
                      <a:pt x="962" y="255"/>
                      <a:pt x="962" y="255"/>
                    </a:cubicBezTo>
                    <a:cubicBezTo>
                      <a:pt x="961" y="255"/>
                      <a:pt x="961" y="256"/>
                      <a:pt x="961" y="256"/>
                    </a:cubicBezTo>
                    <a:cubicBezTo>
                      <a:pt x="962" y="256"/>
                      <a:pt x="962" y="256"/>
                      <a:pt x="963" y="257"/>
                    </a:cubicBezTo>
                    <a:cubicBezTo>
                      <a:pt x="963" y="257"/>
                      <a:pt x="964" y="257"/>
                      <a:pt x="965" y="257"/>
                    </a:cubicBezTo>
                    <a:cubicBezTo>
                      <a:pt x="965" y="257"/>
                      <a:pt x="966" y="257"/>
                      <a:pt x="966" y="257"/>
                    </a:cubicBezTo>
                    <a:cubicBezTo>
                      <a:pt x="967" y="257"/>
                      <a:pt x="967" y="258"/>
                      <a:pt x="967" y="258"/>
                    </a:cubicBezTo>
                    <a:cubicBezTo>
                      <a:pt x="966" y="258"/>
                      <a:pt x="966" y="258"/>
                      <a:pt x="966" y="259"/>
                    </a:cubicBezTo>
                    <a:cubicBezTo>
                      <a:pt x="966" y="259"/>
                      <a:pt x="966" y="259"/>
                      <a:pt x="966" y="260"/>
                    </a:cubicBezTo>
                    <a:cubicBezTo>
                      <a:pt x="966" y="260"/>
                      <a:pt x="965" y="260"/>
                      <a:pt x="965" y="260"/>
                    </a:cubicBezTo>
                    <a:cubicBezTo>
                      <a:pt x="965" y="260"/>
                      <a:pt x="965" y="261"/>
                      <a:pt x="965" y="261"/>
                    </a:cubicBezTo>
                    <a:cubicBezTo>
                      <a:pt x="965" y="262"/>
                      <a:pt x="967" y="262"/>
                      <a:pt x="967" y="262"/>
                    </a:cubicBezTo>
                    <a:cubicBezTo>
                      <a:pt x="968" y="261"/>
                      <a:pt x="970" y="262"/>
                      <a:pt x="971" y="261"/>
                    </a:cubicBezTo>
                    <a:cubicBezTo>
                      <a:pt x="971" y="260"/>
                      <a:pt x="971" y="260"/>
                      <a:pt x="972" y="260"/>
                    </a:cubicBezTo>
                    <a:cubicBezTo>
                      <a:pt x="972" y="259"/>
                      <a:pt x="972" y="259"/>
                      <a:pt x="972" y="258"/>
                    </a:cubicBezTo>
                    <a:cubicBezTo>
                      <a:pt x="971" y="258"/>
                      <a:pt x="972" y="256"/>
                      <a:pt x="973" y="257"/>
                    </a:cubicBezTo>
                    <a:cubicBezTo>
                      <a:pt x="973" y="258"/>
                      <a:pt x="974" y="258"/>
                      <a:pt x="974" y="259"/>
                    </a:cubicBezTo>
                    <a:cubicBezTo>
                      <a:pt x="974" y="259"/>
                      <a:pt x="974" y="259"/>
                      <a:pt x="973" y="260"/>
                    </a:cubicBezTo>
                    <a:cubicBezTo>
                      <a:pt x="973" y="260"/>
                      <a:pt x="974" y="261"/>
                      <a:pt x="974" y="261"/>
                    </a:cubicBezTo>
                    <a:cubicBezTo>
                      <a:pt x="973" y="261"/>
                      <a:pt x="974" y="262"/>
                      <a:pt x="974" y="262"/>
                    </a:cubicBezTo>
                    <a:cubicBezTo>
                      <a:pt x="974" y="262"/>
                      <a:pt x="975" y="262"/>
                      <a:pt x="975" y="262"/>
                    </a:cubicBezTo>
                    <a:cubicBezTo>
                      <a:pt x="976" y="261"/>
                      <a:pt x="975" y="260"/>
                      <a:pt x="975" y="259"/>
                    </a:cubicBezTo>
                    <a:cubicBezTo>
                      <a:pt x="975" y="259"/>
                      <a:pt x="975" y="258"/>
                      <a:pt x="974" y="258"/>
                    </a:cubicBezTo>
                    <a:cubicBezTo>
                      <a:pt x="974" y="258"/>
                      <a:pt x="974" y="257"/>
                      <a:pt x="974" y="257"/>
                    </a:cubicBezTo>
                    <a:cubicBezTo>
                      <a:pt x="974" y="256"/>
                      <a:pt x="973" y="256"/>
                      <a:pt x="973" y="256"/>
                    </a:cubicBezTo>
                    <a:cubicBezTo>
                      <a:pt x="973" y="256"/>
                      <a:pt x="972" y="256"/>
                      <a:pt x="972" y="256"/>
                    </a:cubicBezTo>
                    <a:cubicBezTo>
                      <a:pt x="972" y="255"/>
                      <a:pt x="971" y="254"/>
                      <a:pt x="970" y="254"/>
                    </a:cubicBezTo>
                    <a:cubicBezTo>
                      <a:pt x="971" y="253"/>
                      <a:pt x="973" y="254"/>
                      <a:pt x="973" y="254"/>
                    </a:cubicBezTo>
                    <a:cubicBezTo>
                      <a:pt x="974" y="255"/>
                      <a:pt x="976" y="255"/>
                      <a:pt x="977" y="255"/>
                    </a:cubicBezTo>
                    <a:cubicBezTo>
                      <a:pt x="978" y="254"/>
                      <a:pt x="978" y="254"/>
                      <a:pt x="979" y="254"/>
                    </a:cubicBezTo>
                    <a:cubicBezTo>
                      <a:pt x="979" y="254"/>
                      <a:pt x="979" y="254"/>
                      <a:pt x="979" y="254"/>
                    </a:cubicBezTo>
                    <a:cubicBezTo>
                      <a:pt x="980" y="253"/>
                      <a:pt x="980" y="254"/>
                      <a:pt x="980" y="254"/>
                    </a:cubicBezTo>
                    <a:cubicBezTo>
                      <a:pt x="980" y="254"/>
                      <a:pt x="981" y="255"/>
                      <a:pt x="981" y="255"/>
                    </a:cubicBezTo>
                    <a:cubicBezTo>
                      <a:pt x="982" y="255"/>
                      <a:pt x="983" y="256"/>
                      <a:pt x="984" y="256"/>
                    </a:cubicBezTo>
                    <a:cubicBezTo>
                      <a:pt x="985" y="256"/>
                      <a:pt x="986" y="256"/>
                      <a:pt x="987" y="257"/>
                    </a:cubicBezTo>
                    <a:cubicBezTo>
                      <a:pt x="987" y="258"/>
                      <a:pt x="987" y="258"/>
                      <a:pt x="987" y="258"/>
                    </a:cubicBezTo>
                    <a:cubicBezTo>
                      <a:pt x="988" y="259"/>
                      <a:pt x="989" y="259"/>
                      <a:pt x="989" y="259"/>
                    </a:cubicBezTo>
                    <a:cubicBezTo>
                      <a:pt x="991" y="260"/>
                      <a:pt x="992" y="260"/>
                      <a:pt x="993" y="261"/>
                    </a:cubicBezTo>
                    <a:cubicBezTo>
                      <a:pt x="994" y="261"/>
                      <a:pt x="996" y="262"/>
                      <a:pt x="997" y="262"/>
                    </a:cubicBezTo>
                    <a:cubicBezTo>
                      <a:pt x="997" y="262"/>
                      <a:pt x="996" y="262"/>
                      <a:pt x="996" y="262"/>
                    </a:cubicBezTo>
                    <a:cubicBezTo>
                      <a:pt x="996" y="263"/>
                      <a:pt x="996" y="262"/>
                      <a:pt x="997" y="263"/>
                    </a:cubicBezTo>
                    <a:cubicBezTo>
                      <a:pt x="998" y="263"/>
                      <a:pt x="999" y="264"/>
                      <a:pt x="1000" y="264"/>
                    </a:cubicBezTo>
                    <a:cubicBezTo>
                      <a:pt x="1001" y="264"/>
                      <a:pt x="1002" y="264"/>
                      <a:pt x="1002" y="264"/>
                    </a:cubicBezTo>
                    <a:cubicBezTo>
                      <a:pt x="1002" y="264"/>
                      <a:pt x="1002" y="265"/>
                      <a:pt x="1002" y="265"/>
                    </a:cubicBezTo>
                    <a:cubicBezTo>
                      <a:pt x="1002" y="265"/>
                      <a:pt x="1003" y="265"/>
                      <a:pt x="1003" y="266"/>
                    </a:cubicBezTo>
                    <a:cubicBezTo>
                      <a:pt x="1003" y="266"/>
                      <a:pt x="1003" y="266"/>
                      <a:pt x="1003" y="266"/>
                    </a:cubicBezTo>
                    <a:cubicBezTo>
                      <a:pt x="1003" y="266"/>
                      <a:pt x="1002" y="266"/>
                      <a:pt x="1002" y="267"/>
                    </a:cubicBezTo>
                    <a:cubicBezTo>
                      <a:pt x="1002" y="267"/>
                      <a:pt x="1003" y="267"/>
                      <a:pt x="1003" y="267"/>
                    </a:cubicBezTo>
                    <a:cubicBezTo>
                      <a:pt x="1003" y="267"/>
                      <a:pt x="1002" y="267"/>
                      <a:pt x="1002" y="267"/>
                    </a:cubicBezTo>
                    <a:cubicBezTo>
                      <a:pt x="1001" y="267"/>
                      <a:pt x="999" y="266"/>
                      <a:pt x="997" y="266"/>
                    </a:cubicBezTo>
                    <a:cubicBezTo>
                      <a:pt x="998" y="267"/>
                      <a:pt x="999" y="267"/>
                      <a:pt x="1000" y="267"/>
                    </a:cubicBezTo>
                    <a:cubicBezTo>
                      <a:pt x="1000" y="267"/>
                      <a:pt x="1000" y="267"/>
                      <a:pt x="1001" y="268"/>
                    </a:cubicBezTo>
                    <a:cubicBezTo>
                      <a:pt x="1001" y="268"/>
                      <a:pt x="1002" y="268"/>
                      <a:pt x="1002" y="268"/>
                    </a:cubicBezTo>
                    <a:cubicBezTo>
                      <a:pt x="1002" y="268"/>
                      <a:pt x="1003" y="269"/>
                      <a:pt x="1003" y="269"/>
                    </a:cubicBezTo>
                    <a:cubicBezTo>
                      <a:pt x="1004" y="269"/>
                      <a:pt x="1004" y="269"/>
                      <a:pt x="1004" y="269"/>
                    </a:cubicBezTo>
                    <a:cubicBezTo>
                      <a:pt x="1004" y="269"/>
                      <a:pt x="1004" y="269"/>
                      <a:pt x="1005" y="270"/>
                    </a:cubicBezTo>
                    <a:cubicBezTo>
                      <a:pt x="1005" y="270"/>
                      <a:pt x="1005" y="270"/>
                      <a:pt x="1006" y="270"/>
                    </a:cubicBezTo>
                    <a:cubicBezTo>
                      <a:pt x="1006" y="271"/>
                      <a:pt x="1007" y="272"/>
                      <a:pt x="1006" y="273"/>
                    </a:cubicBezTo>
                    <a:cubicBezTo>
                      <a:pt x="1006" y="273"/>
                      <a:pt x="1007" y="274"/>
                      <a:pt x="1008" y="274"/>
                    </a:cubicBezTo>
                    <a:cubicBezTo>
                      <a:pt x="1008" y="274"/>
                      <a:pt x="1009" y="275"/>
                      <a:pt x="1010" y="275"/>
                    </a:cubicBezTo>
                    <a:cubicBezTo>
                      <a:pt x="1011" y="276"/>
                      <a:pt x="1012" y="275"/>
                      <a:pt x="1012" y="276"/>
                    </a:cubicBezTo>
                    <a:cubicBezTo>
                      <a:pt x="1012" y="276"/>
                      <a:pt x="1011" y="276"/>
                      <a:pt x="1011" y="277"/>
                    </a:cubicBezTo>
                    <a:cubicBezTo>
                      <a:pt x="1012" y="278"/>
                      <a:pt x="1013" y="278"/>
                      <a:pt x="1013" y="278"/>
                    </a:cubicBezTo>
                    <a:cubicBezTo>
                      <a:pt x="1014" y="279"/>
                      <a:pt x="1013" y="279"/>
                      <a:pt x="1012" y="279"/>
                    </a:cubicBezTo>
                    <a:cubicBezTo>
                      <a:pt x="1012" y="279"/>
                      <a:pt x="1013" y="281"/>
                      <a:pt x="1013" y="281"/>
                    </a:cubicBezTo>
                    <a:cubicBezTo>
                      <a:pt x="1012" y="281"/>
                      <a:pt x="1011" y="282"/>
                      <a:pt x="1012" y="282"/>
                    </a:cubicBezTo>
                    <a:cubicBezTo>
                      <a:pt x="1013" y="283"/>
                      <a:pt x="1013" y="283"/>
                      <a:pt x="1012" y="283"/>
                    </a:cubicBezTo>
                    <a:cubicBezTo>
                      <a:pt x="1012" y="283"/>
                      <a:pt x="1013" y="284"/>
                      <a:pt x="1013" y="284"/>
                    </a:cubicBezTo>
                    <a:cubicBezTo>
                      <a:pt x="1013" y="285"/>
                      <a:pt x="1012" y="285"/>
                      <a:pt x="1012" y="285"/>
                    </a:cubicBezTo>
                    <a:cubicBezTo>
                      <a:pt x="1012" y="285"/>
                      <a:pt x="1013" y="285"/>
                      <a:pt x="1013" y="286"/>
                    </a:cubicBezTo>
                    <a:cubicBezTo>
                      <a:pt x="1013" y="286"/>
                      <a:pt x="1013" y="286"/>
                      <a:pt x="1013" y="286"/>
                    </a:cubicBezTo>
                    <a:cubicBezTo>
                      <a:pt x="1013" y="286"/>
                      <a:pt x="1013" y="287"/>
                      <a:pt x="1013" y="287"/>
                    </a:cubicBezTo>
                    <a:cubicBezTo>
                      <a:pt x="1014" y="287"/>
                      <a:pt x="1014" y="287"/>
                      <a:pt x="1014" y="288"/>
                    </a:cubicBezTo>
                    <a:cubicBezTo>
                      <a:pt x="1015" y="288"/>
                      <a:pt x="1014" y="288"/>
                      <a:pt x="1015" y="288"/>
                    </a:cubicBezTo>
                    <a:cubicBezTo>
                      <a:pt x="1015" y="289"/>
                      <a:pt x="1015" y="289"/>
                      <a:pt x="1015" y="289"/>
                    </a:cubicBezTo>
                    <a:cubicBezTo>
                      <a:pt x="1015" y="289"/>
                      <a:pt x="1014" y="289"/>
                      <a:pt x="1015" y="290"/>
                    </a:cubicBezTo>
                    <a:cubicBezTo>
                      <a:pt x="1015" y="290"/>
                      <a:pt x="1015" y="290"/>
                      <a:pt x="1015" y="290"/>
                    </a:cubicBezTo>
                    <a:cubicBezTo>
                      <a:pt x="1015" y="291"/>
                      <a:pt x="1015" y="291"/>
                      <a:pt x="1015" y="291"/>
                    </a:cubicBezTo>
                    <a:cubicBezTo>
                      <a:pt x="1016" y="292"/>
                      <a:pt x="1016" y="292"/>
                      <a:pt x="1016" y="292"/>
                    </a:cubicBezTo>
                    <a:cubicBezTo>
                      <a:pt x="1016" y="293"/>
                      <a:pt x="1016" y="293"/>
                      <a:pt x="1017" y="294"/>
                    </a:cubicBezTo>
                    <a:cubicBezTo>
                      <a:pt x="1018" y="294"/>
                      <a:pt x="1019" y="295"/>
                      <a:pt x="1020" y="296"/>
                    </a:cubicBezTo>
                    <a:cubicBezTo>
                      <a:pt x="1020" y="297"/>
                      <a:pt x="1020" y="297"/>
                      <a:pt x="1021" y="298"/>
                    </a:cubicBezTo>
                    <a:cubicBezTo>
                      <a:pt x="1021" y="298"/>
                      <a:pt x="1022" y="298"/>
                      <a:pt x="1022" y="299"/>
                    </a:cubicBezTo>
                    <a:cubicBezTo>
                      <a:pt x="1022" y="299"/>
                      <a:pt x="1021" y="299"/>
                      <a:pt x="1021" y="299"/>
                    </a:cubicBezTo>
                    <a:cubicBezTo>
                      <a:pt x="1021" y="300"/>
                      <a:pt x="1021" y="300"/>
                      <a:pt x="1021" y="300"/>
                    </a:cubicBezTo>
                    <a:cubicBezTo>
                      <a:pt x="1022" y="301"/>
                      <a:pt x="1023" y="301"/>
                      <a:pt x="1023" y="302"/>
                    </a:cubicBezTo>
                    <a:cubicBezTo>
                      <a:pt x="1024" y="303"/>
                      <a:pt x="1025" y="303"/>
                      <a:pt x="1025" y="304"/>
                    </a:cubicBezTo>
                    <a:cubicBezTo>
                      <a:pt x="1025" y="304"/>
                      <a:pt x="1025" y="306"/>
                      <a:pt x="1026" y="306"/>
                    </a:cubicBezTo>
                    <a:cubicBezTo>
                      <a:pt x="1025" y="306"/>
                      <a:pt x="1025" y="306"/>
                      <a:pt x="1025" y="306"/>
                    </a:cubicBezTo>
                    <a:cubicBezTo>
                      <a:pt x="1025" y="307"/>
                      <a:pt x="1026" y="306"/>
                      <a:pt x="1026" y="307"/>
                    </a:cubicBezTo>
                    <a:cubicBezTo>
                      <a:pt x="1026" y="307"/>
                      <a:pt x="1026" y="307"/>
                      <a:pt x="1026" y="307"/>
                    </a:cubicBezTo>
                    <a:cubicBezTo>
                      <a:pt x="1026" y="308"/>
                      <a:pt x="1027" y="309"/>
                      <a:pt x="1026" y="309"/>
                    </a:cubicBezTo>
                    <a:cubicBezTo>
                      <a:pt x="1027" y="309"/>
                      <a:pt x="1027" y="309"/>
                      <a:pt x="1026" y="309"/>
                    </a:cubicBezTo>
                    <a:cubicBezTo>
                      <a:pt x="1027" y="309"/>
                      <a:pt x="1027" y="310"/>
                      <a:pt x="1027" y="310"/>
                    </a:cubicBezTo>
                    <a:cubicBezTo>
                      <a:pt x="1027" y="309"/>
                      <a:pt x="1028" y="309"/>
                      <a:pt x="1028" y="310"/>
                    </a:cubicBezTo>
                    <a:cubicBezTo>
                      <a:pt x="1028" y="310"/>
                      <a:pt x="1028" y="311"/>
                      <a:pt x="1028" y="311"/>
                    </a:cubicBezTo>
                    <a:cubicBezTo>
                      <a:pt x="1027" y="312"/>
                      <a:pt x="1029" y="314"/>
                      <a:pt x="1029" y="314"/>
                    </a:cubicBezTo>
                    <a:cubicBezTo>
                      <a:pt x="1030" y="315"/>
                      <a:pt x="1030" y="316"/>
                      <a:pt x="1029" y="317"/>
                    </a:cubicBezTo>
                    <a:cubicBezTo>
                      <a:pt x="1029" y="318"/>
                      <a:pt x="1028" y="318"/>
                      <a:pt x="1028" y="319"/>
                    </a:cubicBezTo>
                    <a:cubicBezTo>
                      <a:pt x="1028" y="319"/>
                      <a:pt x="1028" y="320"/>
                      <a:pt x="1028" y="320"/>
                    </a:cubicBezTo>
                    <a:cubicBezTo>
                      <a:pt x="1028" y="321"/>
                      <a:pt x="1027" y="321"/>
                      <a:pt x="1027" y="322"/>
                    </a:cubicBezTo>
                    <a:cubicBezTo>
                      <a:pt x="1027" y="323"/>
                      <a:pt x="1027" y="323"/>
                      <a:pt x="1027" y="324"/>
                    </a:cubicBezTo>
                    <a:cubicBezTo>
                      <a:pt x="1027" y="325"/>
                      <a:pt x="1027" y="325"/>
                      <a:pt x="1027" y="326"/>
                    </a:cubicBezTo>
                    <a:cubicBezTo>
                      <a:pt x="1028" y="327"/>
                      <a:pt x="1028" y="327"/>
                      <a:pt x="1028" y="328"/>
                    </a:cubicBezTo>
                    <a:cubicBezTo>
                      <a:pt x="1027" y="328"/>
                      <a:pt x="1027" y="328"/>
                      <a:pt x="1027" y="328"/>
                    </a:cubicBezTo>
                    <a:cubicBezTo>
                      <a:pt x="1027" y="328"/>
                      <a:pt x="1027" y="328"/>
                      <a:pt x="1027" y="329"/>
                    </a:cubicBezTo>
                    <a:cubicBezTo>
                      <a:pt x="1027" y="329"/>
                      <a:pt x="1026" y="330"/>
                      <a:pt x="1026" y="330"/>
                    </a:cubicBezTo>
                    <a:cubicBezTo>
                      <a:pt x="1026" y="331"/>
                      <a:pt x="1026" y="332"/>
                      <a:pt x="1027" y="332"/>
                    </a:cubicBezTo>
                    <a:cubicBezTo>
                      <a:pt x="1027" y="333"/>
                      <a:pt x="1027" y="333"/>
                      <a:pt x="1027" y="334"/>
                    </a:cubicBezTo>
                    <a:cubicBezTo>
                      <a:pt x="1027" y="334"/>
                      <a:pt x="1027" y="335"/>
                      <a:pt x="1027" y="336"/>
                    </a:cubicBezTo>
                    <a:cubicBezTo>
                      <a:pt x="1028" y="336"/>
                      <a:pt x="1027" y="336"/>
                      <a:pt x="1027" y="336"/>
                    </a:cubicBezTo>
                    <a:cubicBezTo>
                      <a:pt x="1027" y="337"/>
                      <a:pt x="1028" y="339"/>
                      <a:pt x="1028" y="340"/>
                    </a:cubicBezTo>
                    <a:cubicBezTo>
                      <a:pt x="1028" y="340"/>
                      <a:pt x="1027" y="340"/>
                      <a:pt x="1027" y="340"/>
                    </a:cubicBezTo>
                    <a:cubicBezTo>
                      <a:pt x="1027" y="341"/>
                      <a:pt x="1027" y="341"/>
                      <a:pt x="1027" y="341"/>
                    </a:cubicBezTo>
                    <a:cubicBezTo>
                      <a:pt x="1027" y="342"/>
                      <a:pt x="1027" y="342"/>
                      <a:pt x="1027" y="343"/>
                    </a:cubicBezTo>
                    <a:cubicBezTo>
                      <a:pt x="1027" y="344"/>
                      <a:pt x="1027" y="344"/>
                      <a:pt x="1027" y="345"/>
                    </a:cubicBezTo>
                    <a:cubicBezTo>
                      <a:pt x="1026" y="345"/>
                      <a:pt x="1026" y="346"/>
                      <a:pt x="1026" y="346"/>
                    </a:cubicBezTo>
                    <a:cubicBezTo>
                      <a:pt x="1025" y="347"/>
                      <a:pt x="1025" y="348"/>
                      <a:pt x="1025" y="348"/>
                    </a:cubicBezTo>
                    <a:cubicBezTo>
                      <a:pt x="1025" y="349"/>
                      <a:pt x="1024" y="349"/>
                      <a:pt x="1024" y="350"/>
                    </a:cubicBezTo>
                    <a:cubicBezTo>
                      <a:pt x="1024" y="350"/>
                      <a:pt x="1024" y="351"/>
                      <a:pt x="1024" y="351"/>
                    </a:cubicBezTo>
                    <a:cubicBezTo>
                      <a:pt x="1024" y="352"/>
                      <a:pt x="1023" y="352"/>
                      <a:pt x="1023" y="353"/>
                    </a:cubicBezTo>
                    <a:cubicBezTo>
                      <a:pt x="1023" y="353"/>
                      <a:pt x="1023" y="353"/>
                      <a:pt x="1023" y="354"/>
                    </a:cubicBezTo>
                    <a:cubicBezTo>
                      <a:pt x="1023" y="354"/>
                      <a:pt x="1023" y="354"/>
                      <a:pt x="1023" y="354"/>
                    </a:cubicBezTo>
                    <a:cubicBezTo>
                      <a:pt x="1023" y="355"/>
                      <a:pt x="1023" y="355"/>
                      <a:pt x="1023" y="355"/>
                    </a:cubicBezTo>
                    <a:cubicBezTo>
                      <a:pt x="1023" y="355"/>
                      <a:pt x="1022" y="354"/>
                      <a:pt x="1022" y="355"/>
                    </a:cubicBezTo>
                    <a:cubicBezTo>
                      <a:pt x="1022" y="356"/>
                      <a:pt x="1022" y="355"/>
                      <a:pt x="1022" y="356"/>
                    </a:cubicBezTo>
                    <a:cubicBezTo>
                      <a:pt x="1022" y="356"/>
                      <a:pt x="1022" y="356"/>
                      <a:pt x="1022" y="356"/>
                    </a:cubicBezTo>
                    <a:cubicBezTo>
                      <a:pt x="1022" y="356"/>
                      <a:pt x="1022" y="357"/>
                      <a:pt x="1022" y="357"/>
                    </a:cubicBezTo>
                    <a:cubicBezTo>
                      <a:pt x="1022" y="357"/>
                      <a:pt x="1023" y="358"/>
                      <a:pt x="1022" y="358"/>
                    </a:cubicBezTo>
                    <a:cubicBezTo>
                      <a:pt x="1022" y="359"/>
                      <a:pt x="1021" y="358"/>
                      <a:pt x="1021" y="359"/>
                    </a:cubicBezTo>
                    <a:cubicBezTo>
                      <a:pt x="1020" y="359"/>
                      <a:pt x="1021" y="359"/>
                      <a:pt x="1021" y="360"/>
                    </a:cubicBezTo>
                    <a:cubicBezTo>
                      <a:pt x="1021" y="360"/>
                      <a:pt x="1020" y="361"/>
                      <a:pt x="1020" y="361"/>
                    </a:cubicBezTo>
                    <a:cubicBezTo>
                      <a:pt x="1020" y="362"/>
                      <a:pt x="1020" y="362"/>
                      <a:pt x="1020" y="362"/>
                    </a:cubicBezTo>
                    <a:cubicBezTo>
                      <a:pt x="1021" y="363"/>
                      <a:pt x="1021" y="363"/>
                      <a:pt x="1020" y="363"/>
                    </a:cubicBezTo>
                    <a:cubicBezTo>
                      <a:pt x="1020" y="363"/>
                      <a:pt x="1020" y="364"/>
                      <a:pt x="1020" y="364"/>
                    </a:cubicBezTo>
                    <a:cubicBezTo>
                      <a:pt x="1020" y="364"/>
                      <a:pt x="1020" y="364"/>
                      <a:pt x="1020" y="364"/>
                    </a:cubicBezTo>
                    <a:cubicBezTo>
                      <a:pt x="1020" y="364"/>
                      <a:pt x="1021" y="365"/>
                      <a:pt x="1021" y="365"/>
                    </a:cubicBezTo>
                    <a:cubicBezTo>
                      <a:pt x="1021" y="365"/>
                      <a:pt x="1021" y="366"/>
                      <a:pt x="1021" y="366"/>
                    </a:cubicBezTo>
                    <a:cubicBezTo>
                      <a:pt x="1021" y="366"/>
                      <a:pt x="1020" y="367"/>
                      <a:pt x="1020" y="367"/>
                    </a:cubicBezTo>
                    <a:cubicBezTo>
                      <a:pt x="1020" y="366"/>
                      <a:pt x="1019" y="366"/>
                      <a:pt x="1019" y="366"/>
                    </a:cubicBezTo>
                    <a:cubicBezTo>
                      <a:pt x="1020" y="367"/>
                      <a:pt x="1020" y="369"/>
                      <a:pt x="1019" y="369"/>
                    </a:cubicBezTo>
                    <a:cubicBezTo>
                      <a:pt x="1019" y="369"/>
                      <a:pt x="1018" y="370"/>
                      <a:pt x="1018" y="370"/>
                    </a:cubicBezTo>
                    <a:cubicBezTo>
                      <a:pt x="1018" y="370"/>
                      <a:pt x="1018" y="371"/>
                      <a:pt x="1017" y="371"/>
                    </a:cubicBezTo>
                    <a:cubicBezTo>
                      <a:pt x="1017" y="371"/>
                      <a:pt x="1017" y="372"/>
                      <a:pt x="1016" y="373"/>
                    </a:cubicBezTo>
                    <a:cubicBezTo>
                      <a:pt x="1015" y="373"/>
                      <a:pt x="1014" y="373"/>
                      <a:pt x="1014" y="374"/>
                    </a:cubicBezTo>
                    <a:cubicBezTo>
                      <a:pt x="1014" y="374"/>
                      <a:pt x="1014" y="374"/>
                      <a:pt x="1014" y="375"/>
                    </a:cubicBezTo>
                    <a:cubicBezTo>
                      <a:pt x="1013" y="375"/>
                      <a:pt x="1013" y="375"/>
                      <a:pt x="1013" y="375"/>
                    </a:cubicBezTo>
                    <a:cubicBezTo>
                      <a:pt x="1012" y="375"/>
                      <a:pt x="1012" y="375"/>
                      <a:pt x="1012" y="376"/>
                    </a:cubicBezTo>
                    <a:cubicBezTo>
                      <a:pt x="1012" y="376"/>
                      <a:pt x="1012" y="376"/>
                      <a:pt x="1011" y="376"/>
                    </a:cubicBezTo>
                    <a:cubicBezTo>
                      <a:pt x="1011" y="376"/>
                      <a:pt x="1010" y="376"/>
                      <a:pt x="1010" y="376"/>
                    </a:cubicBezTo>
                    <a:cubicBezTo>
                      <a:pt x="1009" y="376"/>
                      <a:pt x="1009" y="377"/>
                      <a:pt x="1009" y="377"/>
                    </a:cubicBezTo>
                    <a:cubicBezTo>
                      <a:pt x="1008" y="377"/>
                      <a:pt x="1008" y="377"/>
                      <a:pt x="1008" y="377"/>
                    </a:cubicBezTo>
                    <a:cubicBezTo>
                      <a:pt x="1008" y="378"/>
                      <a:pt x="1007" y="378"/>
                      <a:pt x="1006" y="378"/>
                    </a:cubicBezTo>
                    <a:cubicBezTo>
                      <a:pt x="1006" y="377"/>
                      <a:pt x="1006" y="377"/>
                      <a:pt x="1006" y="377"/>
                    </a:cubicBezTo>
                    <a:cubicBezTo>
                      <a:pt x="1006" y="377"/>
                      <a:pt x="1005" y="376"/>
                      <a:pt x="1004" y="376"/>
                    </a:cubicBezTo>
                    <a:cubicBezTo>
                      <a:pt x="1004" y="376"/>
                      <a:pt x="1005" y="377"/>
                      <a:pt x="1005" y="377"/>
                    </a:cubicBezTo>
                    <a:cubicBezTo>
                      <a:pt x="1004" y="377"/>
                      <a:pt x="1004" y="376"/>
                      <a:pt x="1003" y="376"/>
                    </a:cubicBezTo>
                    <a:cubicBezTo>
                      <a:pt x="1003" y="376"/>
                      <a:pt x="1003" y="375"/>
                      <a:pt x="1002" y="375"/>
                    </a:cubicBezTo>
                    <a:cubicBezTo>
                      <a:pt x="1002" y="376"/>
                      <a:pt x="1002" y="376"/>
                      <a:pt x="1001" y="376"/>
                    </a:cubicBezTo>
                    <a:cubicBezTo>
                      <a:pt x="1001" y="376"/>
                      <a:pt x="1000" y="375"/>
                      <a:pt x="1000" y="375"/>
                    </a:cubicBezTo>
                    <a:cubicBezTo>
                      <a:pt x="999" y="375"/>
                      <a:pt x="999" y="375"/>
                      <a:pt x="999" y="376"/>
                    </a:cubicBezTo>
                    <a:cubicBezTo>
                      <a:pt x="998" y="376"/>
                      <a:pt x="998" y="373"/>
                      <a:pt x="997" y="372"/>
                    </a:cubicBezTo>
                    <a:cubicBezTo>
                      <a:pt x="997" y="372"/>
                      <a:pt x="997" y="372"/>
                      <a:pt x="998" y="372"/>
                    </a:cubicBezTo>
                    <a:cubicBezTo>
                      <a:pt x="998" y="372"/>
                      <a:pt x="997" y="372"/>
                      <a:pt x="997" y="372"/>
                    </a:cubicBezTo>
                    <a:cubicBezTo>
                      <a:pt x="997" y="371"/>
                      <a:pt x="997" y="371"/>
                      <a:pt x="997" y="371"/>
                    </a:cubicBezTo>
                    <a:cubicBezTo>
                      <a:pt x="997" y="371"/>
                      <a:pt x="996" y="371"/>
                      <a:pt x="996" y="371"/>
                    </a:cubicBezTo>
                    <a:cubicBezTo>
                      <a:pt x="997" y="371"/>
                      <a:pt x="995" y="372"/>
                      <a:pt x="995" y="373"/>
                    </a:cubicBezTo>
                    <a:cubicBezTo>
                      <a:pt x="995" y="373"/>
                      <a:pt x="995" y="373"/>
                      <a:pt x="994" y="373"/>
                    </a:cubicBezTo>
                    <a:cubicBezTo>
                      <a:pt x="994" y="373"/>
                      <a:pt x="994" y="373"/>
                      <a:pt x="994" y="373"/>
                    </a:cubicBezTo>
                    <a:cubicBezTo>
                      <a:pt x="994" y="373"/>
                      <a:pt x="993" y="373"/>
                      <a:pt x="994" y="373"/>
                    </a:cubicBezTo>
                    <a:cubicBezTo>
                      <a:pt x="993" y="373"/>
                      <a:pt x="994" y="372"/>
                      <a:pt x="994" y="372"/>
                    </a:cubicBezTo>
                    <a:cubicBezTo>
                      <a:pt x="994" y="371"/>
                      <a:pt x="994" y="371"/>
                      <a:pt x="994" y="371"/>
                    </a:cubicBezTo>
                    <a:cubicBezTo>
                      <a:pt x="994" y="371"/>
                      <a:pt x="994" y="371"/>
                      <a:pt x="994" y="371"/>
                    </a:cubicBezTo>
                    <a:cubicBezTo>
                      <a:pt x="994" y="371"/>
                      <a:pt x="994" y="371"/>
                      <a:pt x="993" y="371"/>
                    </a:cubicBezTo>
                    <a:cubicBezTo>
                      <a:pt x="993" y="371"/>
                      <a:pt x="993" y="371"/>
                      <a:pt x="993" y="371"/>
                    </a:cubicBezTo>
                    <a:cubicBezTo>
                      <a:pt x="992" y="371"/>
                      <a:pt x="992" y="371"/>
                      <a:pt x="992" y="371"/>
                    </a:cubicBezTo>
                    <a:cubicBezTo>
                      <a:pt x="992" y="370"/>
                      <a:pt x="992" y="372"/>
                      <a:pt x="992" y="372"/>
                    </a:cubicBezTo>
                    <a:cubicBezTo>
                      <a:pt x="992" y="372"/>
                      <a:pt x="992" y="372"/>
                      <a:pt x="992" y="372"/>
                    </a:cubicBezTo>
                    <a:cubicBezTo>
                      <a:pt x="992" y="372"/>
                      <a:pt x="991" y="372"/>
                      <a:pt x="991" y="372"/>
                    </a:cubicBezTo>
                    <a:cubicBezTo>
                      <a:pt x="991" y="372"/>
                      <a:pt x="992" y="372"/>
                      <a:pt x="992" y="372"/>
                    </a:cubicBezTo>
                    <a:cubicBezTo>
                      <a:pt x="992" y="372"/>
                      <a:pt x="992" y="374"/>
                      <a:pt x="992" y="374"/>
                    </a:cubicBezTo>
                    <a:cubicBezTo>
                      <a:pt x="991" y="374"/>
                      <a:pt x="990" y="374"/>
                      <a:pt x="991" y="375"/>
                    </a:cubicBezTo>
                    <a:cubicBezTo>
                      <a:pt x="991" y="375"/>
                      <a:pt x="990" y="375"/>
                      <a:pt x="990" y="375"/>
                    </a:cubicBezTo>
                    <a:cubicBezTo>
                      <a:pt x="990" y="375"/>
                      <a:pt x="991" y="376"/>
                      <a:pt x="991" y="376"/>
                    </a:cubicBezTo>
                    <a:cubicBezTo>
                      <a:pt x="991" y="376"/>
                      <a:pt x="991" y="376"/>
                      <a:pt x="991" y="377"/>
                    </a:cubicBezTo>
                    <a:cubicBezTo>
                      <a:pt x="990" y="376"/>
                      <a:pt x="991" y="379"/>
                      <a:pt x="991" y="379"/>
                    </a:cubicBezTo>
                    <a:cubicBezTo>
                      <a:pt x="991" y="379"/>
                      <a:pt x="990" y="378"/>
                      <a:pt x="990" y="378"/>
                    </a:cubicBezTo>
                    <a:cubicBezTo>
                      <a:pt x="990" y="378"/>
                      <a:pt x="990" y="378"/>
                      <a:pt x="990" y="378"/>
                    </a:cubicBezTo>
                    <a:cubicBezTo>
                      <a:pt x="989" y="378"/>
                      <a:pt x="989" y="378"/>
                      <a:pt x="988" y="378"/>
                    </a:cubicBezTo>
                    <a:cubicBezTo>
                      <a:pt x="988" y="379"/>
                      <a:pt x="988" y="378"/>
                      <a:pt x="987" y="378"/>
                    </a:cubicBezTo>
                    <a:cubicBezTo>
                      <a:pt x="988" y="378"/>
                      <a:pt x="988" y="379"/>
                      <a:pt x="988" y="378"/>
                    </a:cubicBezTo>
                    <a:cubicBezTo>
                      <a:pt x="989" y="378"/>
                      <a:pt x="987" y="378"/>
                      <a:pt x="987" y="378"/>
                    </a:cubicBezTo>
                    <a:cubicBezTo>
                      <a:pt x="987" y="378"/>
                      <a:pt x="987" y="378"/>
                      <a:pt x="987" y="378"/>
                    </a:cubicBezTo>
                    <a:cubicBezTo>
                      <a:pt x="987" y="377"/>
                      <a:pt x="985" y="377"/>
                      <a:pt x="986" y="378"/>
                    </a:cubicBezTo>
                    <a:cubicBezTo>
                      <a:pt x="987" y="379"/>
                      <a:pt x="988" y="379"/>
                      <a:pt x="988" y="379"/>
                    </a:cubicBezTo>
                    <a:cubicBezTo>
                      <a:pt x="988" y="379"/>
                      <a:pt x="988" y="381"/>
                      <a:pt x="988" y="381"/>
                    </a:cubicBezTo>
                    <a:cubicBezTo>
                      <a:pt x="988" y="383"/>
                      <a:pt x="987" y="381"/>
                      <a:pt x="987" y="381"/>
                    </a:cubicBezTo>
                    <a:cubicBezTo>
                      <a:pt x="986" y="380"/>
                      <a:pt x="986" y="380"/>
                      <a:pt x="986" y="379"/>
                    </a:cubicBezTo>
                    <a:cubicBezTo>
                      <a:pt x="986" y="379"/>
                      <a:pt x="986" y="379"/>
                      <a:pt x="985" y="378"/>
                    </a:cubicBezTo>
                    <a:cubicBezTo>
                      <a:pt x="985" y="378"/>
                      <a:pt x="983" y="378"/>
                      <a:pt x="983" y="377"/>
                    </a:cubicBezTo>
                    <a:cubicBezTo>
                      <a:pt x="984" y="377"/>
                      <a:pt x="984" y="376"/>
                      <a:pt x="984" y="376"/>
                    </a:cubicBezTo>
                    <a:cubicBezTo>
                      <a:pt x="985" y="376"/>
                      <a:pt x="985" y="376"/>
                      <a:pt x="986" y="376"/>
                    </a:cubicBezTo>
                    <a:cubicBezTo>
                      <a:pt x="986" y="375"/>
                      <a:pt x="988" y="376"/>
                      <a:pt x="988" y="375"/>
                    </a:cubicBezTo>
                    <a:cubicBezTo>
                      <a:pt x="987" y="375"/>
                      <a:pt x="988" y="375"/>
                      <a:pt x="988" y="375"/>
                    </a:cubicBezTo>
                    <a:cubicBezTo>
                      <a:pt x="988" y="374"/>
                      <a:pt x="987" y="374"/>
                      <a:pt x="987" y="374"/>
                    </a:cubicBezTo>
                    <a:cubicBezTo>
                      <a:pt x="987" y="373"/>
                      <a:pt x="988" y="373"/>
                      <a:pt x="988" y="373"/>
                    </a:cubicBezTo>
                    <a:cubicBezTo>
                      <a:pt x="987" y="372"/>
                      <a:pt x="987" y="372"/>
                      <a:pt x="987" y="371"/>
                    </a:cubicBezTo>
                    <a:cubicBezTo>
                      <a:pt x="987" y="370"/>
                      <a:pt x="987" y="370"/>
                      <a:pt x="986" y="369"/>
                    </a:cubicBezTo>
                    <a:cubicBezTo>
                      <a:pt x="986" y="369"/>
                      <a:pt x="985" y="369"/>
                      <a:pt x="985" y="368"/>
                    </a:cubicBezTo>
                    <a:cubicBezTo>
                      <a:pt x="985" y="367"/>
                      <a:pt x="984" y="367"/>
                      <a:pt x="984" y="367"/>
                    </a:cubicBezTo>
                    <a:cubicBezTo>
                      <a:pt x="984" y="366"/>
                      <a:pt x="983" y="365"/>
                      <a:pt x="983" y="365"/>
                    </a:cubicBezTo>
                    <a:cubicBezTo>
                      <a:pt x="983" y="364"/>
                      <a:pt x="982" y="363"/>
                      <a:pt x="983" y="363"/>
                    </a:cubicBezTo>
                    <a:cubicBezTo>
                      <a:pt x="983" y="363"/>
                      <a:pt x="982" y="361"/>
                      <a:pt x="981" y="361"/>
                    </a:cubicBezTo>
                    <a:cubicBezTo>
                      <a:pt x="980" y="360"/>
                      <a:pt x="979" y="358"/>
                      <a:pt x="978" y="357"/>
                    </a:cubicBezTo>
                    <a:cubicBezTo>
                      <a:pt x="977" y="356"/>
                      <a:pt x="977" y="356"/>
                      <a:pt x="976" y="355"/>
                    </a:cubicBezTo>
                    <a:cubicBezTo>
                      <a:pt x="976" y="355"/>
                      <a:pt x="975" y="355"/>
                      <a:pt x="975" y="354"/>
                    </a:cubicBezTo>
                    <a:cubicBezTo>
                      <a:pt x="975" y="354"/>
                      <a:pt x="975" y="354"/>
                      <a:pt x="975" y="354"/>
                    </a:cubicBezTo>
                    <a:cubicBezTo>
                      <a:pt x="976" y="354"/>
                      <a:pt x="975" y="354"/>
                      <a:pt x="976" y="353"/>
                    </a:cubicBezTo>
                    <a:cubicBezTo>
                      <a:pt x="976" y="353"/>
                      <a:pt x="976" y="353"/>
                      <a:pt x="976" y="353"/>
                    </a:cubicBezTo>
                    <a:cubicBezTo>
                      <a:pt x="977" y="353"/>
                      <a:pt x="977" y="353"/>
                      <a:pt x="977" y="353"/>
                    </a:cubicBezTo>
                    <a:cubicBezTo>
                      <a:pt x="978" y="353"/>
                      <a:pt x="978" y="353"/>
                      <a:pt x="979" y="352"/>
                    </a:cubicBezTo>
                    <a:cubicBezTo>
                      <a:pt x="979" y="352"/>
                      <a:pt x="979" y="351"/>
                      <a:pt x="979" y="351"/>
                    </a:cubicBezTo>
                    <a:cubicBezTo>
                      <a:pt x="979" y="351"/>
                      <a:pt x="978" y="350"/>
                      <a:pt x="979" y="350"/>
                    </a:cubicBezTo>
                    <a:cubicBezTo>
                      <a:pt x="979" y="350"/>
                      <a:pt x="979" y="350"/>
                      <a:pt x="979" y="349"/>
                    </a:cubicBezTo>
                    <a:cubicBezTo>
                      <a:pt x="979" y="349"/>
                      <a:pt x="980" y="349"/>
                      <a:pt x="980" y="349"/>
                    </a:cubicBezTo>
                    <a:cubicBezTo>
                      <a:pt x="981" y="350"/>
                      <a:pt x="982" y="350"/>
                      <a:pt x="982" y="350"/>
                    </a:cubicBezTo>
                    <a:cubicBezTo>
                      <a:pt x="983" y="350"/>
                      <a:pt x="984" y="351"/>
                      <a:pt x="984" y="351"/>
                    </a:cubicBezTo>
                    <a:cubicBezTo>
                      <a:pt x="985" y="351"/>
                      <a:pt x="987" y="351"/>
                      <a:pt x="988" y="351"/>
                    </a:cubicBezTo>
                    <a:cubicBezTo>
                      <a:pt x="989" y="352"/>
                      <a:pt x="992" y="353"/>
                      <a:pt x="992" y="351"/>
                    </a:cubicBezTo>
                    <a:cubicBezTo>
                      <a:pt x="992" y="351"/>
                      <a:pt x="991" y="350"/>
                      <a:pt x="991" y="350"/>
                    </a:cubicBezTo>
                    <a:cubicBezTo>
                      <a:pt x="990" y="349"/>
                      <a:pt x="990" y="349"/>
                      <a:pt x="990" y="348"/>
                    </a:cubicBezTo>
                    <a:cubicBezTo>
                      <a:pt x="990" y="347"/>
                      <a:pt x="991" y="347"/>
                      <a:pt x="991" y="346"/>
                    </a:cubicBezTo>
                    <a:cubicBezTo>
                      <a:pt x="992" y="345"/>
                      <a:pt x="991" y="345"/>
                      <a:pt x="991" y="345"/>
                    </a:cubicBezTo>
                    <a:cubicBezTo>
                      <a:pt x="991" y="344"/>
                      <a:pt x="991" y="344"/>
                      <a:pt x="991" y="344"/>
                    </a:cubicBezTo>
                    <a:cubicBezTo>
                      <a:pt x="990" y="343"/>
                      <a:pt x="991" y="343"/>
                      <a:pt x="991" y="343"/>
                    </a:cubicBezTo>
                    <a:cubicBezTo>
                      <a:pt x="991" y="342"/>
                      <a:pt x="991" y="342"/>
                      <a:pt x="991" y="342"/>
                    </a:cubicBezTo>
                    <a:cubicBezTo>
                      <a:pt x="991" y="341"/>
                      <a:pt x="990" y="341"/>
                      <a:pt x="990" y="340"/>
                    </a:cubicBezTo>
                    <a:cubicBezTo>
                      <a:pt x="990" y="340"/>
                      <a:pt x="991" y="340"/>
                      <a:pt x="991" y="339"/>
                    </a:cubicBezTo>
                    <a:cubicBezTo>
                      <a:pt x="991" y="339"/>
                      <a:pt x="991" y="340"/>
                      <a:pt x="991" y="340"/>
                    </a:cubicBezTo>
                    <a:cubicBezTo>
                      <a:pt x="991" y="339"/>
                      <a:pt x="991" y="338"/>
                      <a:pt x="991" y="338"/>
                    </a:cubicBezTo>
                    <a:cubicBezTo>
                      <a:pt x="990" y="338"/>
                      <a:pt x="991" y="338"/>
                      <a:pt x="991" y="337"/>
                    </a:cubicBezTo>
                    <a:cubicBezTo>
                      <a:pt x="990" y="337"/>
                      <a:pt x="990" y="337"/>
                      <a:pt x="989" y="336"/>
                    </a:cubicBezTo>
                    <a:cubicBezTo>
                      <a:pt x="989" y="336"/>
                      <a:pt x="989" y="336"/>
                      <a:pt x="990" y="335"/>
                    </a:cubicBezTo>
                    <a:cubicBezTo>
                      <a:pt x="990" y="334"/>
                      <a:pt x="989" y="334"/>
                      <a:pt x="989" y="333"/>
                    </a:cubicBezTo>
                    <a:cubicBezTo>
                      <a:pt x="988" y="333"/>
                      <a:pt x="988" y="332"/>
                      <a:pt x="988" y="331"/>
                    </a:cubicBezTo>
                    <a:cubicBezTo>
                      <a:pt x="988" y="331"/>
                      <a:pt x="988" y="331"/>
                      <a:pt x="988" y="330"/>
                    </a:cubicBezTo>
                    <a:cubicBezTo>
                      <a:pt x="988" y="330"/>
                      <a:pt x="988" y="329"/>
                      <a:pt x="987" y="329"/>
                    </a:cubicBezTo>
                    <a:cubicBezTo>
                      <a:pt x="987" y="328"/>
                      <a:pt x="986" y="328"/>
                      <a:pt x="987" y="327"/>
                    </a:cubicBezTo>
                    <a:cubicBezTo>
                      <a:pt x="987" y="327"/>
                      <a:pt x="987" y="326"/>
                      <a:pt x="987" y="326"/>
                    </a:cubicBezTo>
                    <a:cubicBezTo>
                      <a:pt x="988" y="326"/>
                      <a:pt x="988" y="327"/>
                      <a:pt x="989" y="326"/>
                    </a:cubicBezTo>
                    <a:cubicBezTo>
                      <a:pt x="989" y="325"/>
                      <a:pt x="989" y="325"/>
                      <a:pt x="989" y="324"/>
                    </a:cubicBezTo>
                    <a:cubicBezTo>
                      <a:pt x="989" y="323"/>
                      <a:pt x="989" y="323"/>
                      <a:pt x="988" y="323"/>
                    </a:cubicBezTo>
                    <a:cubicBezTo>
                      <a:pt x="987" y="322"/>
                      <a:pt x="987" y="322"/>
                      <a:pt x="987" y="321"/>
                    </a:cubicBezTo>
                    <a:cubicBezTo>
                      <a:pt x="986" y="321"/>
                      <a:pt x="985" y="320"/>
                      <a:pt x="985" y="320"/>
                    </a:cubicBezTo>
                    <a:cubicBezTo>
                      <a:pt x="985" y="319"/>
                      <a:pt x="986" y="319"/>
                      <a:pt x="985" y="318"/>
                    </a:cubicBezTo>
                    <a:cubicBezTo>
                      <a:pt x="985" y="318"/>
                      <a:pt x="985" y="318"/>
                      <a:pt x="985" y="317"/>
                    </a:cubicBezTo>
                    <a:cubicBezTo>
                      <a:pt x="984" y="318"/>
                      <a:pt x="983" y="317"/>
                      <a:pt x="983" y="316"/>
                    </a:cubicBezTo>
                    <a:cubicBezTo>
                      <a:pt x="983" y="316"/>
                      <a:pt x="982" y="316"/>
                      <a:pt x="982" y="316"/>
                    </a:cubicBezTo>
                    <a:cubicBezTo>
                      <a:pt x="982" y="316"/>
                      <a:pt x="981" y="316"/>
                      <a:pt x="981" y="316"/>
                    </a:cubicBezTo>
                    <a:cubicBezTo>
                      <a:pt x="981" y="316"/>
                      <a:pt x="980" y="316"/>
                      <a:pt x="980" y="316"/>
                    </a:cubicBezTo>
                    <a:cubicBezTo>
                      <a:pt x="979" y="317"/>
                      <a:pt x="978" y="316"/>
                      <a:pt x="978" y="317"/>
                    </a:cubicBezTo>
                    <a:cubicBezTo>
                      <a:pt x="978" y="317"/>
                      <a:pt x="977" y="318"/>
                      <a:pt x="977" y="318"/>
                    </a:cubicBezTo>
                    <a:cubicBezTo>
                      <a:pt x="976" y="317"/>
                      <a:pt x="977" y="318"/>
                      <a:pt x="976" y="318"/>
                    </a:cubicBezTo>
                    <a:cubicBezTo>
                      <a:pt x="976" y="319"/>
                      <a:pt x="976" y="318"/>
                      <a:pt x="976" y="319"/>
                    </a:cubicBezTo>
                    <a:cubicBezTo>
                      <a:pt x="976" y="319"/>
                      <a:pt x="975" y="319"/>
                      <a:pt x="975" y="319"/>
                    </a:cubicBezTo>
                    <a:cubicBezTo>
                      <a:pt x="974" y="319"/>
                      <a:pt x="973" y="319"/>
                      <a:pt x="972" y="319"/>
                    </a:cubicBezTo>
                    <a:cubicBezTo>
                      <a:pt x="972" y="319"/>
                      <a:pt x="972" y="320"/>
                      <a:pt x="972" y="320"/>
                    </a:cubicBezTo>
                    <a:cubicBezTo>
                      <a:pt x="971" y="320"/>
                      <a:pt x="971" y="320"/>
                      <a:pt x="971" y="320"/>
                    </a:cubicBezTo>
                    <a:cubicBezTo>
                      <a:pt x="971" y="320"/>
                      <a:pt x="971" y="320"/>
                      <a:pt x="971" y="321"/>
                    </a:cubicBezTo>
                    <a:cubicBezTo>
                      <a:pt x="970" y="321"/>
                      <a:pt x="970" y="321"/>
                      <a:pt x="970" y="321"/>
                    </a:cubicBezTo>
                    <a:cubicBezTo>
                      <a:pt x="970" y="321"/>
                      <a:pt x="969" y="321"/>
                      <a:pt x="969" y="321"/>
                    </a:cubicBezTo>
                    <a:cubicBezTo>
                      <a:pt x="969" y="321"/>
                      <a:pt x="970" y="321"/>
                      <a:pt x="970" y="321"/>
                    </a:cubicBezTo>
                    <a:cubicBezTo>
                      <a:pt x="970" y="322"/>
                      <a:pt x="970" y="322"/>
                      <a:pt x="970" y="322"/>
                    </a:cubicBezTo>
                    <a:cubicBezTo>
                      <a:pt x="970" y="323"/>
                      <a:pt x="970" y="323"/>
                      <a:pt x="970" y="323"/>
                    </a:cubicBezTo>
                    <a:cubicBezTo>
                      <a:pt x="969" y="323"/>
                      <a:pt x="968" y="323"/>
                      <a:pt x="968" y="323"/>
                    </a:cubicBezTo>
                    <a:cubicBezTo>
                      <a:pt x="967" y="323"/>
                      <a:pt x="967" y="323"/>
                      <a:pt x="967" y="323"/>
                    </a:cubicBezTo>
                    <a:cubicBezTo>
                      <a:pt x="966" y="324"/>
                      <a:pt x="966" y="323"/>
                      <a:pt x="966" y="323"/>
                    </a:cubicBezTo>
                    <a:cubicBezTo>
                      <a:pt x="965" y="324"/>
                      <a:pt x="964" y="324"/>
                      <a:pt x="963" y="324"/>
                    </a:cubicBezTo>
                    <a:cubicBezTo>
                      <a:pt x="963" y="324"/>
                      <a:pt x="963" y="323"/>
                      <a:pt x="963" y="324"/>
                    </a:cubicBezTo>
                    <a:cubicBezTo>
                      <a:pt x="962" y="324"/>
                      <a:pt x="962" y="324"/>
                      <a:pt x="962" y="324"/>
                    </a:cubicBezTo>
                    <a:cubicBezTo>
                      <a:pt x="961" y="324"/>
                      <a:pt x="961" y="323"/>
                      <a:pt x="960" y="323"/>
                    </a:cubicBezTo>
                    <a:cubicBezTo>
                      <a:pt x="960" y="323"/>
                      <a:pt x="959" y="323"/>
                      <a:pt x="958" y="324"/>
                    </a:cubicBezTo>
                    <a:cubicBezTo>
                      <a:pt x="958" y="324"/>
                      <a:pt x="957" y="324"/>
                      <a:pt x="956" y="323"/>
                    </a:cubicBezTo>
                    <a:cubicBezTo>
                      <a:pt x="956" y="323"/>
                      <a:pt x="956" y="323"/>
                      <a:pt x="955" y="322"/>
                    </a:cubicBezTo>
                    <a:cubicBezTo>
                      <a:pt x="955" y="322"/>
                      <a:pt x="954" y="321"/>
                      <a:pt x="954" y="321"/>
                    </a:cubicBezTo>
                    <a:cubicBezTo>
                      <a:pt x="953" y="320"/>
                      <a:pt x="952" y="320"/>
                      <a:pt x="951" y="319"/>
                    </a:cubicBezTo>
                    <a:cubicBezTo>
                      <a:pt x="951" y="319"/>
                      <a:pt x="952" y="318"/>
                      <a:pt x="951" y="318"/>
                    </a:cubicBezTo>
                    <a:cubicBezTo>
                      <a:pt x="951" y="318"/>
                      <a:pt x="951" y="317"/>
                      <a:pt x="951" y="317"/>
                    </a:cubicBezTo>
                    <a:cubicBezTo>
                      <a:pt x="951" y="316"/>
                      <a:pt x="950" y="316"/>
                      <a:pt x="950" y="316"/>
                    </a:cubicBezTo>
                    <a:cubicBezTo>
                      <a:pt x="950" y="316"/>
                      <a:pt x="949" y="315"/>
                      <a:pt x="949" y="315"/>
                    </a:cubicBezTo>
                    <a:cubicBezTo>
                      <a:pt x="949" y="315"/>
                      <a:pt x="949" y="315"/>
                      <a:pt x="948" y="315"/>
                    </a:cubicBezTo>
                    <a:cubicBezTo>
                      <a:pt x="948" y="315"/>
                      <a:pt x="948" y="315"/>
                      <a:pt x="948" y="314"/>
                    </a:cubicBezTo>
                    <a:cubicBezTo>
                      <a:pt x="948" y="314"/>
                      <a:pt x="947" y="314"/>
                      <a:pt x="947" y="314"/>
                    </a:cubicBezTo>
                    <a:cubicBezTo>
                      <a:pt x="946" y="313"/>
                      <a:pt x="947" y="312"/>
                      <a:pt x="946" y="311"/>
                    </a:cubicBezTo>
                    <a:cubicBezTo>
                      <a:pt x="946" y="311"/>
                      <a:pt x="945" y="311"/>
                      <a:pt x="944" y="311"/>
                    </a:cubicBezTo>
                    <a:cubicBezTo>
                      <a:pt x="944" y="311"/>
                      <a:pt x="943" y="311"/>
                      <a:pt x="943" y="311"/>
                    </a:cubicBezTo>
                    <a:cubicBezTo>
                      <a:pt x="942" y="311"/>
                      <a:pt x="941" y="310"/>
                      <a:pt x="941" y="310"/>
                    </a:cubicBezTo>
                    <a:cubicBezTo>
                      <a:pt x="940" y="310"/>
                      <a:pt x="939" y="310"/>
                      <a:pt x="939" y="309"/>
                    </a:cubicBezTo>
                    <a:cubicBezTo>
                      <a:pt x="938" y="309"/>
                      <a:pt x="938" y="309"/>
                      <a:pt x="938" y="309"/>
                    </a:cubicBezTo>
                    <a:cubicBezTo>
                      <a:pt x="938" y="308"/>
                      <a:pt x="937" y="308"/>
                      <a:pt x="937" y="308"/>
                    </a:cubicBezTo>
                    <a:cubicBezTo>
                      <a:pt x="937" y="308"/>
                      <a:pt x="936" y="308"/>
                      <a:pt x="936" y="307"/>
                    </a:cubicBezTo>
                    <a:cubicBezTo>
                      <a:pt x="935" y="307"/>
                      <a:pt x="935" y="307"/>
                      <a:pt x="934" y="307"/>
                    </a:cubicBezTo>
                    <a:cubicBezTo>
                      <a:pt x="934" y="307"/>
                      <a:pt x="933" y="306"/>
                      <a:pt x="933" y="306"/>
                    </a:cubicBezTo>
                    <a:cubicBezTo>
                      <a:pt x="933" y="305"/>
                      <a:pt x="932" y="305"/>
                      <a:pt x="932" y="305"/>
                    </a:cubicBezTo>
                    <a:cubicBezTo>
                      <a:pt x="931" y="305"/>
                      <a:pt x="931" y="305"/>
                      <a:pt x="932" y="306"/>
                    </a:cubicBezTo>
                    <a:cubicBezTo>
                      <a:pt x="932" y="306"/>
                      <a:pt x="931" y="306"/>
                      <a:pt x="931" y="306"/>
                    </a:cubicBezTo>
                    <a:cubicBezTo>
                      <a:pt x="930" y="305"/>
                      <a:pt x="930" y="305"/>
                      <a:pt x="930" y="306"/>
                    </a:cubicBezTo>
                    <a:cubicBezTo>
                      <a:pt x="929" y="306"/>
                      <a:pt x="929" y="305"/>
                      <a:pt x="928" y="305"/>
                    </a:cubicBezTo>
                    <a:cubicBezTo>
                      <a:pt x="928" y="305"/>
                      <a:pt x="927" y="304"/>
                      <a:pt x="926" y="305"/>
                    </a:cubicBezTo>
                    <a:cubicBezTo>
                      <a:pt x="925" y="305"/>
                      <a:pt x="926" y="304"/>
                      <a:pt x="926" y="304"/>
                    </a:cubicBezTo>
                    <a:cubicBezTo>
                      <a:pt x="925" y="303"/>
                      <a:pt x="924" y="303"/>
                      <a:pt x="924" y="303"/>
                    </a:cubicBezTo>
                    <a:cubicBezTo>
                      <a:pt x="924" y="304"/>
                      <a:pt x="923" y="303"/>
                      <a:pt x="922" y="303"/>
                    </a:cubicBezTo>
                    <a:cubicBezTo>
                      <a:pt x="922" y="303"/>
                      <a:pt x="922" y="304"/>
                      <a:pt x="921" y="304"/>
                    </a:cubicBezTo>
                    <a:cubicBezTo>
                      <a:pt x="920" y="304"/>
                      <a:pt x="920" y="304"/>
                      <a:pt x="919" y="303"/>
                    </a:cubicBezTo>
                    <a:cubicBezTo>
                      <a:pt x="918" y="303"/>
                      <a:pt x="918" y="303"/>
                      <a:pt x="917" y="303"/>
                    </a:cubicBezTo>
                    <a:cubicBezTo>
                      <a:pt x="916" y="303"/>
                      <a:pt x="915" y="302"/>
                      <a:pt x="914" y="301"/>
                    </a:cubicBezTo>
                    <a:cubicBezTo>
                      <a:pt x="913" y="301"/>
                      <a:pt x="913" y="301"/>
                      <a:pt x="912" y="300"/>
                    </a:cubicBezTo>
                    <a:cubicBezTo>
                      <a:pt x="912" y="299"/>
                      <a:pt x="911" y="299"/>
                      <a:pt x="911" y="298"/>
                    </a:cubicBezTo>
                    <a:cubicBezTo>
                      <a:pt x="911" y="298"/>
                      <a:pt x="911" y="297"/>
                      <a:pt x="910" y="297"/>
                    </a:cubicBezTo>
                    <a:cubicBezTo>
                      <a:pt x="910" y="296"/>
                      <a:pt x="909" y="296"/>
                      <a:pt x="909" y="296"/>
                    </a:cubicBezTo>
                    <a:cubicBezTo>
                      <a:pt x="908" y="296"/>
                      <a:pt x="908" y="295"/>
                      <a:pt x="907" y="295"/>
                    </a:cubicBezTo>
                    <a:cubicBezTo>
                      <a:pt x="907" y="294"/>
                      <a:pt x="907" y="294"/>
                      <a:pt x="906" y="293"/>
                    </a:cubicBezTo>
                    <a:cubicBezTo>
                      <a:pt x="906" y="292"/>
                      <a:pt x="906" y="292"/>
                      <a:pt x="905" y="292"/>
                    </a:cubicBezTo>
                    <a:cubicBezTo>
                      <a:pt x="904" y="291"/>
                      <a:pt x="904" y="291"/>
                      <a:pt x="904" y="291"/>
                    </a:cubicBezTo>
                    <a:cubicBezTo>
                      <a:pt x="902" y="290"/>
                      <a:pt x="901" y="289"/>
                      <a:pt x="900" y="288"/>
                    </a:cubicBezTo>
                    <a:cubicBezTo>
                      <a:pt x="899" y="287"/>
                      <a:pt x="898" y="287"/>
                      <a:pt x="898" y="286"/>
                    </a:cubicBezTo>
                    <a:cubicBezTo>
                      <a:pt x="898" y="286"/>
                      <a:pt x="898" y="285"/>
                      <a:pt x="897" y="285"/>
                    </a:cubicBezTo>
                    <a:cubicBezTo>
                      <a:pt x="896" y="285"/>
                      <a:pt x="898" y="286"/>
                      <a:pt x="897" y="286"/>
                    </a:cubicBezTo>
                    <a:cubicBezTo>
                      <a:pt x="897" y="286"/>
                      <a:pt x="896" y="285"/>
                      <a:pt x="896" y="285"/>
                    </a:cubicBezTo>
                    <a:cubicBezTo>
                      <a:pt x="896" y="285"/>
                      <a:pt x="897" y="285"/>
                      <a:pt x="897" y="284"/>
                    </a:cubicBezTo>
                    <a:cubicBezTo>
                      <a:pt x="897" y="284"/>
                      <a:pt x="896" y="284"/>
                      <a:pt x="895" y="284"/>
                    </a:cubicBezTo>
                    <a:cubicBezTo>
                      <a:pt x="895" y="284"/>
                      <a:pt x="895" y="283"/>
                      <a:pt x="895" y="283"/>
                    </a:cubicBezTo>
                    <a:cubicBezTo>
                      <a:pt x="894" y="282"/>
                      <a:pt x="893" y="282"/>
                      <a:pt x="893" y="282"/>
                    </a:cubicBezTo>
                    <a:cubicBezTo>
                      <a:pt x="893" y="282"/>
                      <a:pt x="893" y="281"/>
                      <a:pt x="893" y="281"/>
                    </a:cubicBezTo>
                    <a:cubicBezTo>
                      <a:pt x="891" y="280"/>
                      <a:pt x="890" y="279"/>
                      <a:pt x="889" y="278"/>
                    </a:cubicBezTo>
                    <a:cubicBezTo>
                      <a:pt x="888" y="277"/>
                      <a:pt x="889" y="277"/>
                      <a:pt x="888" y="277"/>
                    </a:cubicBezTo>
                    <a:cubicBezTo>
                      <a:pt x="888" y="276"/>
                      <a:pt x="888" y="276"/>
                      <a:pt x="887" y="276"/>
                    </a:cubicBezTo>
                    <a:cubicBezTo>
                      <a:pt x="887" y="276"/>
                      <a:pt x="886" y="276"/>
                      <a:pt x="886" y="276"/>
                    </a:cubicBezTo>
                    <a:cubicBezTo>
                      <a:pt x="885" y="275"/>
                      <a:pt x="886" y="275"/>
                      <a:pt x="886" y="275"/>
                    </a:cubicBezTo>
                    <a:cubicBezTo>
                      <a:pt x="886" y="275"/>
                      <a:pt x="885" y="275"/>
                      <a:pt x="885" y="275"/>
                    </a:cubicBezTo>
                    <a:cubicBezTo>
                      <a:pt x="885" y="275"/>
                      <a:pt x="885" y="274"/>
                      <a:pt x="885" y="274"/>
                    </a:cubicBezTo>
                    <a:cubicBezTo>
                      <a:pt x="884" y="273"/>
                      <a:pt x="883" y="273"/>
                      <a:pt x="883" y="273"/>
                    </a:cubicBezTo>
                    <a:cubicBezTo>
                      <a:pt x="882" y="272"/>
                      <a:pt x="882" y="272"/>
                      <a:pt x="881" y="272"/>
                    </a:cubicBezTo>
                    <a:cubicBezTo>
                      <a:pt x="880" y="272"/>
                      <a:pt x="880" y="271"/>
                      <a:pt x="880" y="271"/>
                    </a:cubicBezTo>
                    <a:cubicBezTo>
                      <a:pt x="879" y="271"/>
                      <a:pt x="880" y="271"/>
                      <a:pt x="880" y="271"/>
                    </a:cubicBezTo>
                    <a:cubicBezTo>
                      <a:pt x="880" y="270"/>
                      <a:pt x="879" y="270"/>
                      <a:pt x="880" y="270"/>
                    </a:cubicBezTo>
                    <a:cubicBezTo>
                      <a:pt x="880" y="270"/>
                      <a:pt x="880" y="270"/>
                      <a:pt x="879" y="269"/>
                    </a:cubicBezTo>
                    <a:cubicBezTo>
                      <a:pt x="879" y="269"/>
                      <a:pt x="879" y="270"/>
                      <a:pt x="879" y="270"/>
                    </a:cubicBezTo>
                    <a:cubicBezTo>
                      <a:pt x="878" y="270"/>
                      <a:pt x="878" y="269"/>
                      <a:pt x="878" y="269"/>
                    </a:cubicBezTo>
                    <a:cubicBezTo>
                      <a:pt x="877" y="269"/>
                      <a:pt x="877" y="268"/>
                      <a:pt x="876" y="268"/>
                    </a:cubicBezTo>
                    <a:cubicBezTo>
                      <a:pt x="875" y="269"/>
                      <a:pt x="875" y="268"/>
                      <a:pt x="875" y="268"/>
                    </a:cubicBezTo>
                    <a:cubicBezTo>
                      <a:pt x="875" y="267"/>
                      <a:pt x="874" y="267"/>
                      <a:pt x="874" y="267"/>
                    </a:cubicBezTo>
                    <a:cubicBezTo>
                      <a:pt x="873" y="266"/>
                      <a:pt x="873" y="267"/>
                      <a:pt x="872" y="266"/>
                    </a:cubicBezTo>
                    <a:cubicBezTo>
                      <a:pt x="872" y="266"/>
                      <a:pt x="872" y="266"/>
                      <a:pt x="871" y="266"/>
                    </a:cubicBezTo>
                    <a:cubicBezTo>
                      <a:pt x="871" y="266"/>
                      <a:pt x="867" y="264"/>
                      <a:pt x="867" y="266"/>
                    </a:cubicBezTo>
                    <a:cubicBezTo>
                      <a:pt x="867" y="266"/>
                      <a:pt x="868" y="267"/>
                      <a:pt x="867" y="266"/>
                    </a:cubicBezTo>
                    <a:cubicBezTo>
                      <a:pt x="866" y="266"/>
                      <a:pt x="866" y="266"/>
                      <a:pt x="865" y="265"/>
                    </a:cubicBezTo>
                    <a:cubicBezTo>
                      <a:pt x="864" y="265"/>
                      <a:pt x="863" y="265"/>
                      <a:pt x="863" y="265"/>
                    </a:cubicBezTo>
                    <a:cubicBezTo>
                      <a:pt x="862" y="265"/>
                      <a:pt x="861" y="264"/>
                      <a:pt x="860" y="264"/>
                    </a:cubicBezTo>
                    <a:cubicBezTo>
                      <a:pt x="860" y="263"/>
                      <a:pt x="860" y="263"/>
                      <a:pt x="859" y="264"/>
                    </a:cubicBezTo>
                    <a:cubicBezTo>
                      <a:pt x="859" y="264"/>
                      <a:pt x="859" y="263"/>
                      <a:pt x="858" y="263"/>
                    </a:cubicBezTo>
                    <a:cubicBezTo>
                      <a:pt x="857" y="263"/>
                      <a:pt x="857" y="262"/>
                      <a:pt x="856" y="262"/>
                    </a:cubicBezTo>
                    <a:cubicBezTo>
                      <a:pt x="855" y="262"/>
                      <a:pt x="854" y="261"/>
                      <a:pt x="853" y="262"/>
                    </a:cubicBezTo>
                    <a:cubicBezTo>
                      <a:pt x="853" y="262"/>
                      <a:pt x="853" y="262"/>
                      <a:pt x="853" y="262"/>
                    </a:cubicBezTo>
                    <a:cubicBezTo>
                      <a:pt x="853" y="262"/>
                      <a:pt x="853" y="261"/>
                      <a:pt x="852" y="262"/>
                    </a:cubicBezTo>
                    <a:cubicBezTo>
                      <a:pt x="852" y="262"/>
                      <a:pt x="853" y="262"/>
                      <a:pt x="852" y="262"/>
                    </a:cubicBezTo>
                    <a:cubicBezTo>
                      <a:pt x="852" y="262"/>
                      <a:pt x="851" y="261"/>
                      <a:pt x="851" y="261"/>
                    </a:cubicBezTo>
                    <a:cubicBezTo>
                      <a:pt x="850" y="261"/>
                      <a:pt x="850" y="262"/>
                      <a:pt x="849" y="262"/>
                    </a:cubicBezTo>
                    <a:cubicBezTo>
                      <a:pt x="849" y="262"/>
                      <a:pt x="849" y="262"/>
                      <a:pt x="848" y="262"/>
                    </a:cubicBezTo>
                    <a:cubicBezTo>
                      <a:pt x="847" y="263"/>
                      <a:pt x="846" y="262"/>
                      <a:pt x="846" y="262"/>
                    </a:cubicBezTo>
                    <a:cubicBezTo>
                      <a:pt x="845" y="263"/>
                      <a:pt x="844" y="263"/>
                      <a:pt x="844" y="262"/>
                    </a:cubicBezTo>
                    <a:cubicBezTo>
                      <a:pt x="843" y="262"/>
                      <a:pt x="842" y="263"/>
                      <a:pt x="841" y="263"/>
                    </a:cubicBezTo>
                    <a:cubicBezTo>
                      <a:pt x="840" y="263"/>
                      <a:pt x="839" y="263"/>
                      <a:pt x="839" y="263"/>
                    </a:cubicBezTo>
                    <a:cubicBezTo>
                      <a:pt x="838" y="264"/>
                      <a:pt x="837" y="264"/>
                      <a:pt x="837" y="264"/>
                    </a:cubicBezTo>
                    <a:cubicBezTo>
                      <a:pt x="836" y="264"/>
                      <a:pt x="836" y="264"/>
                      <a:pt x="835" y="264"/>
                    </a:cubicBezTo>
                    <a:cubicBezTo>
                      <a:pt x="835" y="264"/>
                      <a:pt x="834" y="264"/>
                      <a:pt x="834" y="264"/>
                    </a:cubicBezTo>
                    <a:cubicBezTo>
                      <a:pt x="833" y="264"/>
                      <a:pt x="833" y="264"/>
                      <a:pt x="833" y="264"/>
                    </a:cubicBezTo>
                    <a:cubicBezTo>
                      <a:pt x="833" y="264"/>
                      <a:pt x="833" y="265"/>
                      <a:pt x="833" y="265"/>
                    </a:cubicBezTo>
                    <a:cubicBezTo>
                      <a:pt x="833" y="265"/>
                      <a:pt x="832" y="265"/>
                      <a:pt x="832" y="265"/>
                    </a:cubicBezTo>
                    <a:cubicBezTo>
                      <a:pt x="832" y="266"/>
                      <a:pt x="832" y="267"/>
                      <a:pt x="831" y="267"/>
                    </a:cubicBezTo>
                    <a:cubicBezTo>
                      <a:pt x="831" y="267"/>
                      <a:pt x="831" y="268"/>
                      <a:pt x="831" y="268"/>
                    </a:cubicBezTo>
                    <a:cubicBezTo>
                      <a:pt x="831" y="269"/>
                      <a:pt x="829" y="269"/>
                      <a:pt x="830" y="270"/>
                    </a:cubicBezTo>
                    <a:cubicBezTo>
                      <a:pt x="830" y="271"/>
                      <a:pt x="831" y="271"/>
                      <a:pt x="831" y="272"/>
                    </a:cubicBezTo>
                    <a:cubicBezTo>
                      <a:pt x="832" y="272"/>
                      <a:pt x="832" y="271"/>
                      <a:pt x="833" y="271"/>
                    </a:cubicBezTo>
                    <a:cubicBezTo>
                      <a:pt x="834" y="271"/>
                      <a:pt x="834" y="271"/>
                      <a:pt x="835" y="271"/>
                    </a:cubicBezTo>
                    <a:cubicBezTo>
                      <a:pt x="835" y="272"/>
                      <a:pt x="836" y="272"/>
                      <a:pt x="836" y="272"/>
                    </a:cubicBezTo>
                    <a:cubicBezTo>
                      <a:pt x="837" y="272"/>
                      <a:pt x="837" y="273"/>
                      <a:pt x="838" y="274"/>
                    </a:cubicBezTo>
                    <a:cubicBezTo>
                      <a:pt x="838" y="275"/>
                      <a:pt x="840" y="275"/>
                      <a:pt x="840" y="276"/>
                    </a:cubicBezTo>
                    <a:cubicBezTo>
                      <a:pt x="840" y="276"/>
                      <a:pt x="840" y="277"/>
                      <a:pt x="840" y="277"/>
                    </a:cubicBezTo>
                    <a:cubicBezTo>
                      <a:pt x="840" y="277"/>
                      <a:pt x="840" y="277"/>
                      <a:pt x="840" y="277"/>
                    </a:cubicBezTo>
                    <a:cubicBezTo>
                      <a:pt x="841" y="278"/>
                      <a:pt x="841" y="278"/>
                      <a:pt x="841" y="278"/>
                    </a:cubicBezTo>
                    <a:cubicBezTo>
                      <a:pt x="841" y="279"/>
                      <a:pt x="840" y="279"/>
                      <a:pt x="840" y="279"/>
                    </a:cubicBezTo>
                    <a:cubicBezTo>
                      <a:pt x="840" y="279"/>
                      <a:pt x="840" y="279"/>
                      <a:pt x="840" y="279"/>
                    </a:cubicBezTo>
                    <a:cubicBezTo>
                      <a:pt x="839" y="280"/>
                      <a:pt x="839" y="280"/>
                      <a:pt x="839" y="281"/>
                    </a:cubicBezTo>
                    <a:cubicBezTo>
                      <a:pt x="839" y="281"/>
                      <a:pt x="838" y="281"/>
                      <a:pt x="838" y="282"/>
                    </a:cubicBezTo>
                    <a:cubicBezTo>
                      <a:pt x="838" y="282"/>
                      <a:pt x="838" y="283"/>
                      <a:pt x="838" y="283"/>
                    </a:cubicBezTo>
                    <a:cubicBezTo>
                      <a:pt x="838" y="283"/>
                      <a:pt x="839" y="284"/>
                      <a:pt x="839" y="284"/>
                    </a:cubicBezTo>
                    <a:cubicBezTo>
                      <a:pt x="838" y="284"/>
                      <a:pt x="838" y="284"/>
                      <a:pt x="838" y="284"/>
                    </a:cubicBezTo>
                    <a:cubicBezTo>
                      <a:pt x="839" y="285"/>
                      <a:pt x="838" y="285"/>
                      <a:pt x="839" y="286"/>
                    </a:cubicBezTo>
                    <a:cubicBezTo>
                      <a:pt x="838" y="286"/>
                      <a:pt x="839" y="287"/>
                      <a:pt x="839" y="287"/>
                    </a:cubicBezTo>
                    <a:cubicBezTo>
                      <a:pt x="839" y="288"/>
                      <a:pt x="839" y="288"/>
                      <a:pt x="839" y="288"/>
                    </a:cubicBezTo>
                    <a:cubicBezTo>
                      <a:pt x="838" y="289"/>
                      <a:pt x="839" y="290"/>
                      <a:pt x="839" y="290"/>
                    </a:cubicBezTo>
                    <a:cubicBezTo>
                      <a:pt x="839" y="291"/>
                      <a:pt x="839" y="291"/>
                      <a:pt x="839" y="292"/>
                    </a:cubicBezTo>
                    <a:cubicBezTo>
                      <a:pt x="838" y="293"/>
                      <a:pt x="838" y="293"/>
                      <a:pt x="839" y="294"/>
                    </a:cubicBezTo>
                    <a:cubicBezTo>
                      <a:pt x="839" y="294"/>
                      <a:pt x="839" y="294"/>
                      <a:pt x="838" y="295"/>
                    </a:cubicBezTo>
                    <a:cubicBezTo>
                      <a:pt x="838" y="295"/>
                      <a:pt x="841" y="295"/>
                      <a:pt x="841" y="296"/>
                    </a:cubicBezTo>
                    <a:cubicBezTo>
                      <a:pt x="841" y="296"/>
                      <a:pt x="841" y="296"/>
                      <a:pt x="841" y="297"/>
                    </a:cubicBezTo>
                    <a:cubicBezTo>
                      <a:pt x="841" y="297"/>
                      <a:pt x="842" y="297"/>
                      <a:pt x="842" y="297"/>
                    </a:cubicBezTo>
                    <a:cubicBezTo>
                      <a:pt x="842" y="298"/>
                      <a:pt x="842" y="298"/>
                      <a:pt x="841" y="299"/>
                    </a:cubicBezTo>
                    <a:cubicBezTo>
                      <a:pt x="841" y="299"/>
                      <a:pt x="840" y="299"/>
                      <a:pt x="839" y="299"/>
                    </a:cubicBezTo>
                    <a:cubicBezTo>
                      <a:pt x="838" y="299"/>
                      <a:pt x="837" y="299"/>
                      <a:pt x="837" y="300"/>
                    </a:cubicBezTo>
                    <a:cubicBezTo>
                      <a:pt x="837" y="300"/>
                      <a:pt x="836" y="301"/>
                      <a:pt x="836" y="301"/>
                    </a:cubicBezTo>
                    <a:cubicBezTo>
                      <a:pt x="836" y="301"/>
                      <a:pt x="836" y="301"/>
                      <a:pt x="835" y="302"/>
                    </a:cubicBezTo>
                    <a:cubicBezTo>
                      <a:pt x="835" y="302"/>
                      <a:pt x="835" y="303"/>
                      <a:pt x="834" y="303"/>
                    </a:cubicBezTo>
                    <a:cubicBezTo>
                      <a:pt x="834" y="303"/>
                      <a:pt x="834" y="304"/>
                      <a:pt x="833" y="304"/>
                    </a:cubicBezTo>
                    <a:cubicBezTo>
                      <a:pt x="833" y="304"/>
                      <a:pt x="833" y="304"/>
                      <a:pt x="833" y="304"/>
                    </a:cubicBezTo>
                    <a:cubicBezTo>
                      <a:pt x="833" y="304"/>
                      <a:pt x="833" y="304"/>
                      <a:pt x="833" y="304"/>
                    </a:cubicBezTo>
                    <a:cubicBezTo>
                      <a:pt x="833" y="304"/>
                      <a:pt x="832" y="304"/>
                      <a:pt x="832" y="304"/>
                    </a:cubicBezTo>
                    <a:cubicBezTo>
                      <a:pt x="831" y="304"/>
                      <a:pt x="830" y="303"/>
                      <a:pt x="830" y="303"/>
                    </a:cubicBezTo>
                    <a:cubicBezTo>
                      <a:pt x="829" y="303"/>
                      <a:pt x="828" y="303"/>
                      <a:pt x="827" y="302"/>
                    </a:cubicBezTo>
                    <a:cubicBezTo>
                      <a:pt x="826" y="302"/>
                      <a:pt x="825" y="302"/>
                      <a:pt x="825" y="302"/>
                    </a:cubicBezTo>
                    <a:cubicBezTo>
                      <a:pt x="824" y="302"/>
                      <a:pt x="823" y="301"/>
                      <a:pt x="822" y="301"/>
                    </a:cubicBezTo>
                    <a:cubicBezTo>
                      <a:pt x="821" y="300"/>
                      <a:pt x="821" y="300"/>
                      <a:pt x="820" y="300"/>
                    </a:cubicBezTo>
                    <a:cubicBezTo>
                      <a:pt x="819" y="299"/>
                      <a:pt x="817" y="298"/>
                      <a:pt x="815" y="299"/>
                    </a:cubicBezTo>
                    <a:cubicBezTo>
                      <a:pt x="815" y="299"/>
                      <a:pt x="814" y="300"/>
                      <a:pt x="813" y="300"/>
                    </a:cubicBezTo>
                    <a:cubicBezTo>
                      <a:pt x="812" y="300"/>
                      <a:pt x="812" y="300"/>
                      <a:pt x="811" y="300"/>
                    </a:cubicBezTo>
                    <a:cubicBezTo>
                      <a:pt x="810" y="300"/>
                      <a:pt x="808" y="299"/>
                      <a:pt x="807" y="298"/>
                    </a:cubicBezTo>
                    <a:cubicBezTo>
                      <a:pt x="806" y="298"/>
                      <a:pt x="805" y="297"/>
                      <a:pt x="805" y="297"/>
                    </a:cubicBezTo>
                    <a:cubicBezTo>
                      <a:pt x="804" y="297"/>
                      <a:pt x="803" y="296"/>
                      <a:pt x="803" y="296"/>
                    </a:cubicBezTo>
                    <a:cubicBezTo>
                      <a:pt x="802" y="296"/>
                      <a:pt x="801" y="296"/>
                      <a:pt x="800" y="296"/>
                    </a:cubicBezTo>
                    <a:cubicBezTo>
                      <a:pt x="800" y="296"/>
                      <a:pt x="799" y="296"/>
                      <a:pt x="798" y="296"/>
                    </a:cubicBezTo>
                    <a:cubicBezTo>
                      <a:pt x="797" y="296"/>
                      <a:pt x="797" y="297"/>
                      <a:pt x="796" y="298"/>
                    </a:cubicBezTo>
                    <a:cubicBezTo>
                      <a:pt x="795" y="298"/>
                      <a:pt x="795" y="298"/>
                      <a:pt x="794" y="299"/>
                    </a:cubicBezTo>
                    <a:cubicBezTo>
                      <a:pt x="793" y="299"/>
                      <a:pt x="792" y="301"/>
                      <a:pt x="792" y="302"/>
                    </a:cubicBezTo>
                    <a:cubicBezTo>
                      <a:pt x="792" y="302"/>
                      <a:pt x="793" y="303"/>
                      <a:pt x="792" y="303"/>
                    </a:cubicBezTo>
                    <a:cubicBezTo>
                      <a:pt x="791" y="303"/>
                      <a:pt x="791" y="304"/>
                      <a:pt x="790" y="304"/>
                    </a:cubicBezTo>
                    <a:cubicBezTo>
                      <a:pt x="790" y="304"/>
                      <a:pt x="789" y="304"/>
                      <a:pt x="788" y="304"/>
                    </a:cubicBezTo>
                    <a:cubicBezTo>
                      <a:pt x="787" y="304"/>
                      <a:pt x="787" y="304"/>
                      <a:pt x="786" y="305"/>
                    </a:cubicBezTo>
                    <a:cubicBezTo>
                      <a:pt x="785" y="305"/>
                      <a:pt x="784" y="305"/>
                      <a:pt x="783" y="305"/>
                    </a:cubicBezTo>
                    <a:cubicBezTo>
                      <a:pt x="783" y="305"/>
                      <a:pt x="782" y="305"/>
                      <a:pt x="781" y="305"/>
                    </a:cubicBezTo>
                    <a:cubicBezTo>
                      <a:pt x="781" y="306"/>
                      <a:pt x="780" y="306"/>
                      <a:pt x="780" y="306"/>
                    </a:cubicBezTo>
                    <a:cubicBezTo>
                      <a:pt x="779" y="305"/>
                      <a:pt x="779" y="306"/>
                      <a:pt x="778" y="306"/>
                    </a:cubicBezTo>
                    <a:cubicBezTo>
                      <a:pt x="778" y="306"/>
                      <a:pt x="777" y="307"/>
                      <a:pt x="777" y="308"/>
                    </a:cubicBezTo>
                    <a:cubicBezTo>
                      <a:pt x="776" y="308"/>
                      <a:pt x="775" y="308"/>
                      <a:pt x="774" y="308"/>
                    </a:cubicBezTo>
                    <a:cubicBezTo>
                      <a:pt x="773" y="308"/>
                      <a:pt x="773" y="307"/>
                      <a:pt x="772" y="307"/>
                    </a:cubicBezTo>
                    <a:cubicBezTo>
                      <a:pt x="772" y="307"/>
                      <a:pt x="772" y="307"/>
                      <a:pt x="771" y="308"/>
                    </a:cubicBezTo>
                    <a:cubicBezTo>
                      <a:pt x="771" y="308"/>
                      <a:pt x="769" y="307"/>
                      <a:pt x="769" y="307"/>
                    </a:cubicBezTo>
                    <a:cubicBezTo>
                      <a:pt x="768" y="307"/>
                      <a:pt x="767" y="307"/>
                      <a:pt x="766" y="307"/>
                    </a:cubicBezTo>
                    <a:cubicBezTo>
                      <a:pt x="766" y="307"/>
                      <a:pt x="765" y="307"/>
                      <a:pt x="764" y="307"/>
                    </a:cubicBezTo>
                    <a:cubicBezTo>
                      <a:pt x="764" y="307"/>
                      <a:pt x="763" y="306"/>
                      <a:pt x="762" y="306"/>
                    </a:cubicBezTo>
                    <a:cubicBezTo>
                      <a:pt x="761" y="306"/>
                      <a:pt x="761" y="306"/>
                      <a:pt x="760" y="305"/>
                    </a:cubicBezTo>
                    <a:cubicBezTo>
                      <a:pt x="759" y="305"/>
                      <a:pt x="758" y="306"/>
                      <a:pt x="757" y="306"/>
                    </a:cubicBezTo>
                    <a:cubicBezTo>
                      <a:pt x="756" y="306"/>
                      <a:pt x="754" y="306"/>
                      <a:pt x="753" y="305"/>
                    </a:cubicBezTo>
                    <a:cubicBezTo>
                      <a:pt x="752" y="304"/>
                      <a:pt x="752" y="304"/>
                      <a:pt x="751" y="304"/>
                    </a:cubicBezTo>
                    <a:cubicBezTo>
                      <a:pt x="750" y="303"/>
                      <a:pt x="750" y="303"/>
                      <a:pt x="749" y="303"/>
                    </a:cubicBezTo>
                    <a:cubicBezTo>
                      <a:pt x="749" y="302"/>
                      <a:pt x="749" y="302"/>
                      <a:pt x="749" y="302"/>
                    </a:cubicBezTo>
                    <a:cubicBezTo>
                      <a:pt x="748" y="302"/>
                      <a:pt x="749" y="302"/>
                      <a:pt x="748" y="302"/>
                    </a:cubicBezTo>
                    <a:cubicBezTo>
                      <a:pt x="748" y="301"/>
                      <a:pt x="748" y="301"/>
                      <a:pt x="747" y="300"/>
                    </a:cubicBezTo>
                    <a:cubicBezTo>
                      <a:pt x="747" y="299"/>
                      <a:pt x="746" y="299"/>
                      <a:pt x="745" y="299"/>
                    </a:cubicBezTo>
                    <a:cubicBezTo>
                      <a:pt x="745" y="299"/>
                      <a:pt x="744" y="299"/>
                      <a:pt x="743" y="299"/>
                    </a:cubicBezTo>
                    <a:cubicBezTo>
                      <a:pt x="742" y="299"/>
                      <a:pt x="741" y="299"/>
                      <a:pt x="741" y="299"/>
                    </a:cubicBezTo>
                    <a:cubicBezTo>
                      <a:pt x="741" y="299"/>
                      <a:pt x="740" y="298"/>
                      <a:pt x="739" y="298"/>
                    </a:cubicBezTo>
                    <a:cubicBezTo>
                      <a:pt x="738" y="297"/>
                      <a:pt x="736" y="296"/>
                      <a:pt x="734" y="296"/>
                    </a:cubicBezTo>
                    <a:cubicBezTo>
                      <a:pt x="733" y="295"/>
                      <a:pt x="732" y="296"/>
                      <a:pt x="730" y="295"/>
                    </a:cubicBezTo>
                    <a:cubicBezTo>
                      <a:pt x="730" y="295"/>
                      <a:pt x="729" y="295"/>
                      <a:pt x="729" y="295"/>
                    </a:cubicBezTo>
                    <a:cubicBezTo>
                      <a:pt x="729" y="295"/>
                      <a:pt x="729" y="295"/>
                      <a:pt x="728" y="295"/>
                    </a:cubicBezTo>
                    <a:cubicBezTo>
                      <a:pt x="727" y="294"/>
                      <a:pt x="726" y="294"/>
                      <a:pt x="726" y="294"/>
                    </a:cubicBezTo>
                    <a:cubicBezTo>
                      <a:pt x="725" y="294"/>
                      <a:pt x="724" y="294"/>
                      <a:pt x="723" y="294"/>
                    </a:cubicBezTo>
                    <a:cubicBezTo>
                      <a:pt x="722" y="294"/>
                      <a:pt x="722" y="294"/>
                      <a:pt x="721" y="294"/>
                    </a:cubicBezTo>
                    <a:cubicBezTo>
                      <a:pt x="720" y="295"/>
                      <a:pt x="719" y="295"/>
                      <a:pt x="719" y="295"/>
                    </a:cubicBezTo>
                    <a:cubicBezTo>
                      <a:pt x="718" y="295"/>
                      <a:pt x="718" y="295"/>
                      <a:pt x="718" y="295"/>
                    </a:cubicBezTo>
                    <a:cubicBezTo>
                      <a:pt x="717" y="295"/>
                      <a:pt x="717" y="295"/>
                      <a:pt x="717" y="295"/>
                    </a:cubicBezTo>
                    <a:cubicBezTo>
                      <a:pt x="716" y="296"/>
                      <a:pt x="716" y="295"/>
                      <a:pt x="715" y="296"/>
                    </a:cubicBezTo>
                    <a:cubicBezTo>
                      <a:pt x="715" y="296"/>
                      <a:pt x="715" y="297"/>
                      <a:pt x="714" y="297"/>
                    </a:cubicBezTo>
                    <a:cubicBezTo>
                      <a:pt x="713" y="297"/>
                      <a:pt x="713" y="297"/>
                      <a:pt x="712" y="297"/>
                    </a:cubicBezTo>
                    <a:cubicBezTo>
                      <a:pt x="711" y="297"/>
                      <a:pt x="711" y="297"/>
                      <a:pt x="710" y="297"/>
                    </a:cubicBezTo>
                    <a:cubicBezTo>
                      <a:pt x="710" y="298"/>
                      <a:pt x="709" y="297"/>
                      <a:pt x="709" y="297"/>
                    </a:cubicBezTo>
                    <a:cubicBezTo>
                      <a:pt x="708" y="297"/>
                      <a:pt x="708" y="297"/>
                      <a:pt x="707" y="297"/>
                    </a:cubicBezTo>
                    <a:cubicBezTo>
                      <a:pt x="706" y="297"/>
                      <a:pt x="706" y="296"/>
                      <a:pt x="705" y="296"/>
                    </a:cubicBezTo>
                    <a:cubicBezTo>
                      <a:pt x="704" y="295"/>
                      <a:pt x="704" y="296"/>
                      <a:pt x="703" y="296"/>
                    </a:cubicBezTo>
                    <a:cubicBezTo>
                      <a:pt x="702" y="296"/>
                      <a:pt x="702" y="295"/>
                      <a:pt x="701" y="295"/>
                    </a:cubicBezTo>
                    <a:cubicBezTo>
                      <a:pt x="700" y="295"/>
                      <a:pt x="700" y="295"/>
                      <a:pt x="699" y="294"/>
                    </a:cubicBezTo>
                    <a:cubicBezTo>
                      <a:pt x="698" y="293"/>
                      <a:pt x="698" y="293"/>
                      <a:pt x="697" y="293"/>
                    </a:cubicBezTo>
                    <a:cubicBezTo>
                      <a:pt x="696" y="293"/>
                      <a:pt x="696" y="292"/>
                      <a:pt x="696" y="292"/>
                    </a:cubicBezTo>
                    <a:cubicBezTo>
                      <a:pt x="695" y="292"/>
                      <a:pt x="696" y="292"/>
                      <a:pt x="696" y="291"/>
                    </a:cubicBezTo>
                    <a:cubicBezTo>
                      <a:pt x="695" y="291"/>
                      <a:pt x="695" y="291"/>
                      <a:pt x="695" y="291"/>
                    </a:cubicBezTo>
                    <a:cubicBezTo>
                      <a:pt x="694" y="290"/>
                      <a:pt x="694" y="290"/>
                      <a:pt x="694" y="289"/>
                    </a:cubicBezTo>
                    <a:cubicBezTo>
                      <a:pt x="693" y="288"/>
                      <a:pt x="693" y="288"/>
                      <a:pt x="692" y="287"/>
                    </a:cubicBezTo>
                    <a:cubicBezTo>
                      <a:pt x="692" y="287"/>
                      <a:pt x="691" y="286"/>
                      <a:pt x="691" y="286"/>
                    </a:cubicBezTo>
                    <a:cubicBezTo>
                      <a:pt x="691" y="285"/>
                      <a:pt x="691" y="285"/>
                      <a:pt x="691" y="285"/>
                    </a:cubicBezTo>
                    <a:cubicBezTo>
                      <a:pt x="690" y="284"/>
                      <a:pt x="689" y="284"/>
                      <a:pt x="688" y="284"/>
                    </a:cubicBezTo>
                    <a:cubicBezTo>
                      <a:pt x="687" y="284"/>
                      <a:pt x="685" y="283"/>
                      <a:pt x="684" y="283"/>
                    </a:cubicBezTo>
                    <a:cubicBezTo>
                      <a:pt x="683" y="283"/>
                      <a:pt x="683" y="283"/>
                      <a:pt x="682" y="283"/>
                    </a:cubicBezTo>
                    <a:cubicBezTo>
                      <a:pt x="681" y="283"/>
                      <a:pt x="681" y="282"/>
                      <a:pt x="680" y="282"/>
                    </a:cubicBezTo>
                    <a:cubicBezTo>
                      <a:pt x="679" y="282"/>
                      <a:pt x="678" y="282"/>
                      <a:pt x="677" y="281"/>
                    </a:cubicBezTo>
                    <a:cubicBezTo>
                      <a:pt x="676" y="281"/>
                      <a:pt x="675" y="281"/>
                      <a:pt x="675" y="281"/>
                    </a:cubicBezTo>
                    <a:cubicBezTo>
                      <a:pt x="673" y="280"/>
                      <a:pt x="671" y="281"/>
                      <a:pt x="670" y="280"/>
                    </a:cubicBezTo>
                    <a:cubicBezTo>
                      <a:pt x="669" y="280"/>
                      <a:pt x="668" y="279"/>
                      <a:pt x="667" y="279"/>
                    </a:cubicBezTo>
                    <a:cubicBezTo>
                      <a:pt x="666" y="279"/>
                      <a:pt x="665" y="279"/>
                      <a:pt x="665" y="278"/>
                    </a:cubicBezTo>
                    <a:cubicBezTo>
                      <a:pt x="663" y="278"/>
                      <a:pt x="661" y="278"/>
                      <a:pt x="660" y="277"/>
                    </a:cubicBezTo>
                    <a:cubicBezTo>
                      <a:pt x="660" y="277"/>
                      <a:pt x="659" y="276"/>
                      <a:pt x="659" y="276"/>
                    </a:cubicBezTo>
                    <a:cubicBezTo>
                      <a:pt x="659" y="277"/>
                      <a:pt x="659" y="277"/>
                      <a:pt x="659" y="278"/>
                    </a:cubicBezTo>
                    <a:cubicBezTo>
                      <a:pt x="659" y="279"/>
                      <a:pt x="659" y="279"/>
                      <a:pt x="659" y="280"/>
                    </a:cubicBezTo>
                    <a:cubicBezTo>
                      <a:pt x="658" y="280"/>
                      <a:pt x="657" y="280"/>
                      <a:pt x="657" y="281"/>
                    </a:cubicBezTo>
                    <a:cubicBezTo>
                      <a:pt x="656" y="281"/>
                      <a:pt x="658" y="283"/>
                      <a:pt x="657" y="283"/>
                    </a:cubicBezTo>
                    <a:cubicBezTo>
                      <a:pt x="657" y="284"/>
                      <a:pt x="656" y="283"/>
                      <a:pt x="656" y="283"/>
                    </a:cubicBezTo>
                    <a:cubicBezTo>
                      <a:pt x="655" y="283"/>
                      <a:pt x="655" y="284"/>
                      <a:pt x="656" y="285"/>
                    </a:cubicBezTo>
                    <a:cubicBezTo>
                      <a:pt x="656" y="286"/>
                      <a:pt x="656" y="286"/>
                      <a:pt x="656" y="287"/>
                    </a:cubicBezTo>
                    <a:cubicBezTo>
                      <a:pt x="656" y="287"/>
                      <a:pt x="656" y="288"/>
                      <a:pt x="656" y="289"/>
                    </a:cubicBezTo>
                    <a:cubicBezTo>
                      <a:pt x="657" y="289"/>
                      <a:pt x="658" y="289"/>
                      <a:pt x="658" y="290"/>
                    </a:cubicBezTo>
                    <a:cubicBezTo>
                      <a:pt x="659" y="290"/>
                      <a:pt x="659" y="291"/>
                      <a:pt x="659" y="291"/>
                    </a:cubicBezTo>
                    <a:cubicBezTo>
                      <a:pt x="659" y="292"/>
                      <a:pt x="660" y="292"/>
                      <a:pt x="661" y="293"/>
                    </a:cubicBezTo>
                    <a:cubicBezTo>
                      <a:pt x="661" y="293"/>
                      <a:pt x="662" y="293"/>
                      <a:pt x="663" y="293"/>
                    </a:cubicBezTo>
                    <a:cubicBezTo>
                      <a:pt x="663" y="294"/>
                      <a:pt x="663" y="294"/>
                      <a:pt x="663" y="295"/>
                    </a:cubicBezTo>
                    <a:cubicBezTo>
                      <a:pt x="664" y="295"/>
                      <a:pt x="664" y="296"/>
                      <a:pt x="664" y="297"/>
                    </a:cubicBezTo>
                    <a:cubicBezTo>
                      <a:pt x="664" y="298"/>
                      <a:pt x="663" y="299"/>
                      <a:pt x="662" y="299"/>
                    </a:cubicBezTo>
                    <a:cubicBezTo>
                      <a:pt x="662" y="300"/>
                      <a:pt x="662" y="299"/>
                      <a:pt x="661" y="299"/>
                    </a:cubicBezTo>
                    <a:cubicBezTo>
                      <a:pt x="661" y="299"/>
                      <a:pt x="661" y="299"/>
                      <a:pt x="661" y="300"/>
                    </a:cubicBezTo>
                    <a:cubicBezTo>
                      <a:pt x="660" y="300"/>
                      <a:pt x="660" y="300"/>
                      <a:pt x="660" y="300"/>
                    </a:cubicBezTo>
                    <a:cubicBezTo>
                      <a:pt x="660" y="301"/>
                      <a:pt x="659" y="301"/>
                      <a:pt x="659" y="302"/>
                    </a:cubicBezTo>
                    <a:cubicBezTo>
                      <a:pt x="658" y="302"/>
                      <a:pt x="657" y="301"/>
                      <a:pt x="657" y="301"/>
                    </a:cubicBezTo>
                    <a:cubicBezTo>
                      <a:pt x="656" y="300"/>
                      <a:pt x="654" y="300"/>
                      <a:pt x="653" y="300"/>
                    </a:cubicBezTo>
                    <a:cubicBezTo>
                      <a:pt x="652" y="300"/>
                      <a:pt x="652" y="301"/>
                      <a:pt x="651" y="300"/>
                    </a:cubicBezTo>
                    <a:cubicBezTo>
                      <a:pt x="651" y="299"/>
                      <a:pt x="651" y="300"/>
                      <a:pt x="650" y="300"/>
                    </a:cubicBezTo>
                    <a:cubicBezTo>
                      <a:pt x="649" y="300"/>
                      <a:pt x="648" y="299"/>
                      <a:pt x="647" y="299"/>
                    </a:cubicBezTo>
                    <a:cubicBezTo>
                      <a:pt x="646" y="299"/>
                      <a:pt x="646" y="300"/>
                      <a:pt x="646" y="299"/>
                    </a:cubicBezTo>
                    <a:cubicBezTo>
                      <a:pt x="646" y="299"/>
                      <a:pt x="645" y="299"/>
                      <a:pt x="645" y="299"/>
                    </a:cubicBezTo>
                    <a:cubicBezTo>
                      <a:pt x="645" y="298"/>
                      <a:pt x="644" y="299"/>
                      <a:pt x="644" y="299"/>
                    </a:cubicBezTo>
                    <a:cubicBezTo>
                      <a:pt x="644" y="300"/>
                      <a:pt x="643" y="299"/>
                      <a:pt x="643" y="300"/>
                    </a:cubicBezTo>
                    <a:cubicBezTo>
                      <a:pt x="642" y="300"/>
                      <a:pt x="642" y="300"/>
                      <a:pt x="642" y="300"/>
                    </a:cubicBezTo>
                    <a:cubicBezTo>
                      <a:pt x="641" y="299"/>
                      <a:pt x="640" y="299"/>
                      <a:pt x="639" y="299"/>
                    </a:cubicBezTo>
                    <a:cubicBezTo>
                      <a:pt x="638" y="299"/>
                      <a:pt x="638" y="299"/>
                      <a:pt x="637" y="298"/>
                    </a:cubicBezTo>
                    <a:cubicBezTo>
                      <a:pt x="636" y="298"/>
                      <a:pt x="635" y="299"/>
                      <a:pt x="634" y="298"/>
                    </a:cubicBezTo>
                    <a:cubicBezTo>
                      <a:pt x="633" y="297"/>
                      <a:pt x="631" y="297"/>
                      <a:pt x="631" y="295"/>
                    </a:cubicBezTo>
                    <a:cubicBezTo>
                      <a:pt x="630" y="294"/>
                      <a:pt x="629" y="293"/>
                      <a:pt x="628" y="293"/>
                    </a:cubicBezTo>
                    <a:cubicBezTo>
                      <a:pt x="626" y="293"/>
                      <a:pt x="624" y="293"/>
                      <a:pt x="621" y="292"/>
                    </a:cubicBezTo>
                    <a:cubicBezTo>
                      <a:pt x="620" y="292"/>
                      <a:pt x="619" y="293"/>
                      <a:pt x="618" y="292"/>
                    </a:cubicBezTo>
                    <a:cubicBezTo>
                      <a:pt x="617" y="292"/>
                      <a:pt x="617" y="291"/>
                      <a:pt x="617" y="290"/>
                    </a:cubicBezTo>
                    <a:cubicBezTo>
                      <a:pt x="616" y="290"/>
                      <a:pt x="615" y="290"/>
                      <a:pt x="615" y="291"/>
                    </a:cubicBezTo>
                    <a:cubicBezTo>
                      <a:pt x="615" y="291"/>
                      <a:pt x="615" y="292"/>
                      <a:pt x="615" y="292"/>
                    </a:cubicBezTo>
                    <a:cubicBezTo>
                      <a:pt x="614" y="292"/>
                      <a:pt x="614" y="291"/>
                      <a:pt x="613" y="291"/>
                    </a:cubicBezTo>
                    <a:cubicBezTo>
                      <a:pt x="612" y="291"/>
                      <a:pt x="611" y="289"/>
                      <a:pt x="611" y="290"/>
                    </a:cubicBezTo>
                    <a:cubicBezTo>
                      <a:pt x="611" y="292"/>
                      <a:pt x="610" y="292"/>
                      <a:pt x="609" y="291"/>
                    </a:cubicBezTo>
                    <a:cubicBezTo>
                      <a:pt x="608" y="291"/>
                      <a:pt x="607" y="291"/>
                      <a:pt x="607" y="292"/>
                    </a:cubicBezTo>
                    <a:cubicBezTo>
                      <a:pt x="606" y="292"/>
                      <a:pt x="606" y="293"/>
                      <a:pt x="606" y="293"/>
                    </a:cubicBezTo>
                    <a:cubicBezTo>
                      <a:pt x="605" y="293"/>
                      <a:pt x="606" y="294"/>
                      <a:pt x="605" y="294"/>
                    </a:cubicBezTo>
                    <a:cubicBezTo>
                      <a:pt x="604" y="294"/>
                      <a:pt x="604" y="294"/>
                      <a:pt x="603" y="294"/>
                    </a:cubicBezTo>
                    <a:cubicBezTo>
                      <a:pt x="602" y="294"/>
                      <a:pt x="602" y="294"/>
                      <a:pt x="601" y="295"/>
                    </a:cubicBezTo>
                    <a:cubicBezTo>
                      <a:pt x="601" y="296"/>
                      <a:pt x="600" y="296"/>
                      <a:pt x="600" y="296"/>
                    </a:cubicBezTo>
                    <a:cubicBezTo>
                      <a:pt x="601" y="297"/>
                      <a:pt x="600" y="297"/>
                      <a:pt x="600" y="297"/>
                    </a:cubicBezTo>
                    <a:cubicBezTo>
                      <a:pt x="599" y="297"/>
                      <a:pt x="598" y="297"/>
                      <a:pt x="598" y="297"/>
                    </a:cubicBezTo>
                    <a:cubicBezTo>
                      <a:pt x="597" y="297"/>
                      <a:pt x="597" y="298"/>
                      <a:pt x="596" y="298"/>
                    </a:cubicBezTo>
                    <a:cubicBezTo>
                      <a:pt x="596" y="298"/>
                      <a:pt x="596" y="298"/>
                      <a:pt x="595" y="298"/>
                    </a:cubicBezTo>
                    <a:cubicBezTo>
                      <a:pt x="595" y="299"/>
                      <a:pt x="596" y="299"/>
                      <a:pt x="595" y="299"/>
                    </a:cubicBezTo>
                    <a:cubicBezTo>
                      <a:pt x="594" y="300"/>
                      <a:pt x="594" y="299"/>
                      <a:pt x="593" y="300"/>
                    </a:cubicBezTo>
                    <a:cubicBezTo>
                      <a:pt x="593" y="300"/>
                      <a:pt x="593" y="301"/>
                      <a:pt x="594" y="301"/>
                    </a:cubicBezTo>
                    <a:cubicBezTo>
                      <a:pt x="594" y="301"/>
                      <a:pt x="595" y="301"/>
                      <a:pt x="594" y="302"/>
                    </a:cubicBezTo>
                    <a:cubicBezTo>
                      <a:pt x="594" y="302"/>
                      <a:pt x="593" y="302"/>
                      <a:pt x="593" y="303"/>
                    </a:cubicBezTo>
                    <a:cubicBezTo>
                      <a:pt x="592" y="303"/>
                      <a:pt x="592" y="303"/>
                      <a:pt x="592" y="303"/>
                    </a:cubicBezTo>
                    <a:cubicBezTo>
                      <a:pt x="591" y="303"/>
                      <a:pt x="591" y="302"/>
                      <a:pt x="591" y="303"/>
                    </a:cubicBezTo>
                    <a:cubicBezTo>
                      <a:pt x="590" y="303"/>
                      <a:pt x="591" y="303"/>
                      <a:pt x="591" y="304"/>
                    </a:cubicBezTo>
                    <a:cubicBezTo>
                      <a:pt x="591" y="304"/>
                      <a:pt x="590" y="304"/>
                      <a:pt x="590" y="304"/>
                    </a:cubicBezTo>
                    <a:cubicBezTo>
                      <a:pt x="589" y="304"/>
                      <a:pt x="589" y="304"/>
                      <a:pt x="588" y="304"/>
                    </a:cubicBezTo>
                    <a:cubicBezTo>
                      <a:pt x="588" y="304"/>
                      <a:pt x="589" y="305"/>
                      <a:pt x="589" y="305"/>
                    </a:cubicBezTo>
                    <a:cubicBezTo>
                      <a:pt x="588" y="305"/>
                      <a:pt x="587" y="305"/>
                      <a:pt x="587" y="304"/>
                    </a:cubicBezTo>
                    <a:cubicBezTo>
                      <a:pt x="586" y="304"/>
                      <a:pt x="586" y="304"/>
                      <a:pt x="585" y="305"/>
                    </a:cubicBezTo>
                    <a:cubicBezTo>
                      <a:pt x="585" y="305"/>
                      <a:pt x="585" y="304"/>
                      <a:pt x="584" y="304"/>
                    </a:cubicBezTo>
                    <a:cubicBezTo>
                      <a:pt x="584" y="304"/>
                      <a:pt x="582" y="305"/>
                      <a:pt x="583" y="306"/>
                    </a:cubicBezTo>
                    <a:cubicBezTo>
                      <a:pt x="583" y="307"/>
                      <a:pt x="583" y="307"/>
                      <a:pt x="583" y="307"/>
                    </a:cubicBezTo>
                    <a:cubicBezTo>
                      <a:pt x="582" y="308"/>
                      <a:pt x="582" y="308"/>
                      <a:pt x="581" y="308"/>
                    </a:cubicBezTo>
                    <a:cubicBezTo>
                      <a:pt x="580" y="308"/>
                      <a:pt x="579" y="308"/>
                      <a:pt x="579" y="308"/>
                    </a:cubicBezTo>
                    <a:cubicBezTo>
                      <a:pt x="578" y="308"/>
                      <a:pt x="578" y="309"/>
                      <a:pt x="577" y="309"/>
                    </a:cubicBezTo>
                    <a:cubicBezTo>
                      <a:pt x="577" y="308"/>
                      <a:pt x="577" y="308"/>
                      <a:pt x="576" y="307"/>
                    </a:cubicBezTo>
                    <a:cubicBezTo>
                      <a:pt x="576" y="307"/>
                      <a:pt x="575" y="307"/>
                      <a:pt x="574" y="307"/>
                    </a:cubicBezTo>
                    <a:cubicBezTo>
                      <a:pt x="573" y="306"/>
                      <a:pt x="573" y="306"/>
                      <a:pt x="573" y="306"/>
                    </a:cubicBezTo>
                    <a:cubicBezTo>
                      <a:pt x="573" y="306"/>
                      <a:pt x="573" y="306"/>
                      <a:pt x="573" y="305"/>
                    </a:cubicBezTo>
                    <a:cubicBezTo>
                      <a:pt x="572" y="305"/>
                      <a:pt x="571" y="305"/>
                      <a:pt x="571" y="304"/>
                    </a:cubicBezTo>
                    <a:cubicBezTo>
                      <a:pt x="571" y="304"/>
                      <a:pt x="571" y="304"/>
                      <a:pt x="570" y="304"/>
                    </a:cubicBezTo>
                    <a:cubicBezTo>
                      <a:pt x="569" y="304"/>
                      <a:pt x="568" y="303"/>
                      <a:pt x="569" y="303"/>
                    </a:cubicBezTo>
                    <a:cubicBezTo>
                      <a:pt x="569" y="302"/>
                      <a:pt x="570" y="302"/>
                      <a:pt x="570" y="302"/>
                    </a:cubicBezTo>
                    <a:cubicBezTo>
                      <a:pt x="570" y="302"/>
                      <a:pt x="569" y="300"/>
                      <a:pt x="568" y="301"/>
                    </a:cubicBezTo>
                    <a:cubicBezTo>
                      <a:pt x="568" y="301"/>
                      <a:pt x="568" y="301"/>
                      <a:pt x="568" y="302"/>
                    </a:cubicBezTo>
                    <a:cubicBezTo>
                      <a:pt x="568" y="302"/>
                      <a:pt x="567" y="302"/>
                      <a:pt x="567" y="302"/>
                    </a:cubicBezTo>
                    <a:cubicBezTo>
                      <a:pt x="567" y="303"/>
                      <a:pt x="567" y="303"/>
                      <a:pt x="566" y="303"/>
                    </a:cubicBezTo>
                    <a:cubicBezTo>
                      <a:pt x="566" y="303"/>
                      <a:pt x="566" y="304"/>
                      <a:pt x="566" y="304"/>
                    </a:cubicBezTo>
                    <a:cubicBezTo>
                      <a:pt x="566" y="304"/>
                      <a:pt x="565" y="304"/>
                      <a:pt x="565" y="304"/>
                    </a:cubicBezTo>
                    <a:cubicBezTo>
                      <a:pt x="564" y="304"/>
                      <a:pt x="564" y="305"/>
                      <a:pt x="563" y="304"/>
                    </a:cubicBezTo>
                    <a:cubicBezTo>
                      <a:pt x="563" y="303"/>
                      <a:pt x="563" y="304"/>
                      <a:pt x="562" y="304"/>
                    </a:cubicBezTo>
                    <a:cubicBezTo>
                      <a:pt x="562" y="304"/>
                      <a:pt x="562" y="303"/>
                      <a:pt x="562" y="303"/>
                    </a:cubicBezTo>
                    <a:cubicBezTo>
                      <a:pt x="561" y="303"/>
                      <a:pt x="561" y="303"/>
                      <a:pt x="561" y="303"/>
                    </a:cubicBezTo>
                    <a:cubicBezTo>
                      <a:pt x="560" y="303"/>
                      <a:pt x="560" y="303"/>
                      <a:pt x="559" y="303"/>
                    </a:cubicBezTo>
                    <a:cubicBezTo>
                      <a:pt x="559" y="303"/>
                      <a:pt x="559" y="303"/>
                      <a:pt x="558" y="303"/>
                    </a:cubicBezTo>
                    <a:cubicBezTo>
                      <a:pt x="558" y="303"/>
                      <a:pt x="558" y="303"/>
                      <a:pt x="558" y="303"/>
                    </a:cubicBezTo>
                    <a:cubicBezTo>
                      <a:pt x="557" y="303"/>
                      <a:pt x="557" y="303"/>
                      <a:pt x="557" y="302"/>
                    </a:cubicBezTo>
                    <a:cubicBezTo>
                      <a:pt x="556" y="302"/>
                      <a:pt x="556" y="301"/>
                      <a:pt x="555" y="301"/>
                    </a:cubicBezTo>
                    <a:cubicBezTo>
                      <a:pt x="555" y="301"/>
                      <a:pt x="555" y="300"/>
                      <a:pt x="555" y="300"/>
                    </a:cubicBezTo>
                    <a:cubicBezTo>
                      <a:pt x="554" y="300"/>
                      <a:pt x="554" y="300"/>
                      <a:pt x="554" y="300"/>
                    </a:cubicBezTo>
                    <a:cubicBezTo>
                      <a:pt x="553" y="300"/>
                      <a:pt x="553" y="299"/>
                      <a:pt x="553" y="299"/>
                    </a:cubicBezTo>
                    <a:cubicBezTo>
                      <a:pt x="553" y="299"/>
                      <a:pt x="554" y="299"/>
                      <a:pt x="554" y="299"/>
                    </a:cubicBezTo>
                    <a:cubicBezTo>
                      <a:pt x="554" y="298"/>
                      <a:pt x="553" y="298"/>
                      <a:pt x="553" y="298"/>
                    </a:cubicBezTo>
                    <a:cubicBezTo>
                      <a:pt x="553" y="298"/>
                      <a:pt x="552" y="298"/>
                      <a:pt x="552" y="298"/>
                    </a:cubicBezTo>
                    <a:cubicBezTo>
                      <a:pt x="552" y="298"/>
                      <a:pt x="552" y="298"/>
                      <a:pt x="551" y="298"/>
                    </a:cubicBezTo>
                    <a:cubicBezTo>
                      <a:pt x="551" y="297"/>
                      <a:pt x="550" y="297"/>
                      <a:pt x="549" y="297"/>
                    </a:cubicBezTo>
                    <a:cubicBezTo>
                      <a:pt x="549" y="297"/>
                      <a:pt x="548" y="296"/>
                      <a:pt x="548" y="296"/>
                    </a:cubicBezTo>
                    <a:cubicBezTo>
                      <a:pt x="547" y="297"/>
                      <a:pt x="547" y="297"/>
                      <a:pt x="546" y="296"/>
                    </a:cubicBezTo>
                    <a:cubicBezTo>
                      <a:pt x="546" y="296"/>
                      <a:pt x="546" y="295"/>
                      <a:pt x="545" y="295"/>
                    </a:cubicBezTo>
                    <a:cubicBezTo>
                      <a:pt x="545" y="294"/>
                      <a:pt x="545" y="294"/>
                      <a:pt x="544" y="293"/>
                    </a:cubicBezTo>
                    <a:cubicBezTo>
                      <a:pt x="544" y="293"/>
                      <a:pt x="543" y="292"/>
                      <a:pt x="543" y="292"/>
                    </a:cubicBezTo>
                    <a:cubicBezTo>
                      <a:pt x="542" y="292"/>
                      <a:pt x="541" y="292"/>
                      <a:pt x="541" y="291"/>
                    </a:cubicBezTo>
                    <a:cubicBezTo>
                      <a:pt x="541" y="290"/>
                      <a:pt x="541" y="290"/>
                      <a:pt x="540" y="290"/>
                    </a:cubicBezTo>
                    <a:cubicBezTo>
                      <a:pt x="540" y="289"/>
                      <a:pt x="539" y="290"/>
                      <a:pt x="538" y="289"/>
                    </a:cubicBezTo>
                    <a:cubicBezTo>
                      <a:pt x="538" y="289"/>
                      <a:pt x="537" y="289"/>
                      <a:pt x="537" y="289"/>
                    </a:cubicBezTo>
                    <a:cubicBezTo>
                      <a:pt x="537" y="289"/>
                      <a:pt x="536" y="288"/>
                      <a:pt x="536" y="288"/>
                    </a:cubicBezTo>
                    <a:cubicBezTo>
                      <a:pt x="535" y="288"/>
                      <a:pt x="534" y="288"/>
                      <a:pt x="533" y="288"/>
                    </a:cubicBezTo>
                    <a:cubicBezTo>
                      <a:pt x="533" y="288"/>
                      <a:pt x="533" y="289"/>
                      <a:pt x="533" y="289"/>
                    </a:cubicBezTo>
                    <a:cubicBezTo>
                      <a:pt x="533" y="290"/>
                      <a:pt x="532" y="290"/>
                      <a:pt x="532" y="289"/>
                    </a:cubicBezTo>
                    <a:cubicBezTo>
                      <a:pt x="529" y="289"/>
                      <a:pt x="531" y="290"/>
                      <a:pt x="530" y="291"/>
                    </a:cubicBezTo>
                    <a:cubicBezTo>
                      <a:pt x="530" y="291"/>
                      <a:pt x="529" y="291"/>
                      <a:pt x="529" y="291"/>
                    </a:cubicBezTo>
                    <a:cubicBezTo>
                      <a:pt x="528" y="291"/>
                      <a:pt x="528" y="291"/>
                      <a:pt x="527" y="291"/>
                    </a:cubicBezTo>
                    <a:cubicBezTo>
                      <a:pt x="526" y="292"/>
                      <a:pt x="524" y="291"/>
                      <a:pt x="523" y="291"/>
                    </a:cubicBezTo>
                    <a:cubicBezTo>
                      <a:pt x="522" y="291"/>
                      <a:pt x="523" y="291"/>
                      <a:pt x="523" y="291"/>
                    </a:cubicBezTo>
                    <a:cubicBezTo>
                      <a:pt x="522" y="291"/>
                      <a:pt x="522" y="291"/>
                      <a:pt x="522" y="291"/>
                    </a:cubicBezTo>
                    <a:cubicBezTo>
                      <a:pt x="521" y="291"/>
                      <a:pt x="520" y="291"/>
                      <a:pt x="520" y="291"/>
                    </a:cubicBezTo>
                    <a:cubicBezTo>
                      <a:pt x="520" y="290"/>
                      <a:pt x="520" y="289"/>
                      <a:pt x="519" y="289"/>
                    </a:cubicBezTo>
                    <a:cubicBezTo>
                      <a:pt x="519" y="288"/>
                      <a:pt x="518" y="289"/>
                      <a:pt x="517" y="289"/>
                    </a:cubicBezTo>
                    <a:cubicBezTo>
                      <a:pt x="516" y="289"/>
                      <a:pt x="516" y="288"/>
                      <a:pt x="516" y="287"/>
                    </a:cubicBezTo>
                    <a:cubicBezTo>
                      <a:pt x="516" y="286"/>
                      <a:pt x="516" y="286"/>
                      <a:pt x="515" y="286"/>
                    </a:cubicBezTo>
                    <a:cubicBezTo>
                      <a:pt x="515" y="286"/>
                      <a:pt x="514" y="286"/>
                      <a:pt x="514" y="286"/>
                    </a:cubicBezTo>
                    <a:cubicBezTo>
                      <a:pt x="514" y="285"/>
                      <a:pt x="513" y="286"/>
                      <a:pt x="513" y="285"/>
                    </a:cubicBezTo>
                    <a:cubicBezTo>
                      <a:pt x="512" y="285"/>
                      <a:pt x="512" y="285"/>
                      <a:pt x="511" y="285"/>
                    </a:cubicBezTo>
                    <a:cubicBezTo>
                      <a:pt x="511" y="286"/>
                      <a:pt x="512" y="286"/>
                      <a:pt x="511" y="286"/>
                    </a:cubicBezTo>
                    <a:cubicBezTo>
                      <a:pt x="511" y="286"/>
                      <a:pt x="510" y="286"/>
                      <a:pt x="510" y="286"/>
                    </a:cubicBezTo>
                    <a:cubicBezTo>
                      <a:pt x="509" y="287"/>
                      <a:pt x="511" y="288"/>
                      <a:pt x="511" y="289"/>
                    </a:cubicBezTo>
                    <a:cubicBezTo>
                      <a:pt x="511" y="289"/>
                      <a:pt x="510" y="289"/>
                      <a:pt x="509" y="289"/>
                    </a:cubicBezTo>
                    <a:cubicBezTo>
                      <a:pt x="509" y="290"/>
                      <a:pt x="509" y="290"/>
                      <a:pt x="509" y="290"/>
                    </a:cubicBezTo>
                    <a:cubicBezTo>
                      <a:pt x="509" y="290"/>
                      <a:pt x="508" y="290"/>
                      <a:pt x="508" y="290"/>
                    </a:cubicBezTo>
                    <a:cubicBezTo>
                      <a:pt x="508" y="290"/>
                      <a:pt x="509" y="291"/>
                      <a:pt x="509" y="291"/>
                    </a:cubicBezTo>
                    <a:cubicBezTo>
                      <a:pt x="508" y="291"/>
                      <a:pt x="508" y="290"/>
                      <a:pt x="507" y="290"/>
                    </a:cubicBezTo>
                    <a:cubicBezTo>
                      <a:pt x="507" y="289"/>
                      <a:pt x="505" y="288"/>
                      <a:pt x="505" y="288"/>
                    </a:cubicBezTo>
                    <a:cubicBezTo>
                      <a:pt x="499" y="282"/>
                      <a:pt x="495" y="277"/>
                      <a:pt x="489" y="272"/>
                    </a:cubicBezTo>
                    <a:cubicBezTo>
                      <a:pt x="486" y="270"/>
                      <a:pt x="483" y="267"/>
                      <a:pt x="480" y="265"/>
                    </a:cubicBezTo>
                    <a:cubicBezTo>
                      <a:pt x="477" y="262"/>
                      <a:pt x="473" y="261"/>
                      <a:pt x="470" y="259"/>
                    </a:cubicBezTo>
                    <a:cubicBezTo>
                      <a:pt x="468" y="258"/>
                      <a:pt x="466" y="258"/>
                      <a:pt x="465" y="257"/>
                    </a:cubicBezTo>
                    <a:cubicBezTo>
                      <a:pt x="465" y="256"/>
                      <a:pt x="464" y="256"/>
                      <a:pt x="464" y="255"/>
                    </a:cubicBezTo>
                    <a:cubicBezTo>
                      <a:pt x="463" y="255"/>
                      <a:pt x="464" y="255"/>
                      <a:pt x="465" y="255"/>
                    </a:cubicBezTo>
                    <a:cubicBezTo>
                      <a:pt x="465" y="255"/>
                      <a:pt x="466" y="255"/>
                      <a:pt x="466" y="255"/>
                    </a:cubicBezTo>
                    <a:cubicBezTo>
                      <a:pt x="466" y="255"/>
                      <a:pt x="467" y="254"/>
                      <a:pt x="466" y="253"/>
                    </a:cubicBezTo>
                    <a:cubicBezTo>
                      <a:pt x="466" y="253"/>
                      <a:pt x="466" y="253"/>
                      <a:pt x="466" y="253"/>
                    </a:cubicBezTo>
                    <a:cubicBezTo>
                      <a:pt x="466" y="253"/>
                      <a:pt x="467" y="252"/>
                      <a:pt x="466" y="252"/>
                    </a:cubicBezTo>
                    <a:cubicBezTo>
                      <a:pt x="466" y="252"/>
                      <a:pt x="465" y="252"/>
                      <a:pt x="465" y="252"/>
                    </a:cubicBezTo>
                    <a:cubicBezTo>
                      <a:pt x="465" y="253"/>
                      <a:pt x="465" y="253"/>
                      <a:pt x="464" y="253"/>
                    </a:cubicBezTo>
                    <a:cubicBezTo>
                      <a:pt x="463" y="253"/>
                      <a:pt x="463" y="253"/>
                      <a:pt x="462" y="253"/>
                    </a:cubicBezTo>
                    <a:cubicBezTo>
                      <a:pt x="462" y="253"/>
                      <a:pt x="461" y="253"/>
                      <a:pt x="461" y="254"/>
                    </a:cubicBezTo>
                    <a:cubicBezTo>
                      <a:pt x="461" y="254"/>
                      <a:pt x="460" y="255"/>
                      <a:pt x="460" y="255"/>
                    </a:cubicBezTo>
                    <a:cubicBezTo>
                      <a:pt x="459" y="255"/>
                      <a:pt x="458" y="256"/>
                      <a:pt x="457" y="256"/>
                    </a:cubicBezTo>
                    <a:cubicBezTo>
                      <a:pt x="457" y="256"/>
                      <a:pt x="456" y="255"/>
                      <a:pt x="456" y="256"/>
                    </a:cubicBezTo>
                    <a:cubicBezTo>
                      <a:pt x="455" y="256"/>
                      <a:pt x="456" y="257"/>
                      <a:pt x="456" y="257"/>
                    </a:cubicBezTo>
                    <a:cubicBezTo>
                      <a:pt x="456" y="257"/>
                      <a:pt x="454" y="259"/>
                      <a:pt x="453" y="259"/>
                    </a:cubicBezTo>
                    <a:cubicBezTo>
                      <a:pt x="453" y="258"/>
                      <a:pt x="452" y="258"/>
                      <a:pt x="452" y="258"/>
                    </a:cubicBezTo>
                    <a:cubicBezTo>
                      <a:pt x="452" y="259"/>
                      <a:pt x="452" y="259"/>
                      <a:pt x="451" y="259"/>
                    </a:cubicBezTo>
                    <a:cubicBezTo>
                      <a:pt x="451" y="259"/>
                      <a:pt x="451" y="259"/>
                      <a:pt x="451" y="260"/>
                    </a:cubicBezTo>
                    <a:cubicBezTo>
                      <a:pt x="451" y="260"/>
                      <a:pt x="450" y="260"/>
                      <a:pt x="450" y="260"/>
                    </a:cubicBezTo>
                    <a:cubicBezTo>
                      <a:pt x="450" y="260"/>
                      <a:pt x="451" y="262"/>
                      <a:pt x="450" y="262"/>
                    </a:cubicBezTo>
                    <a:cubicBezTo>
                      <a:pt x="449" y="262"/>
                      <a:pt x="449" y="261"/>
                      <a:pt x="447" y="261"/>
                    </a:cubicBezTo>
                    <a:cubicBezTo>
                      <a:pt x="447" y="261"/>
                      <a:pt x="447" y="261"/>
                      <a:pt x="446" y="261"/>
                    </a:cubicBezTo>
                    <a:cubicBezTo>
                      <a:pt x="446" y="260"/>
                      <a:pt x="445" y="260"/>
                      <a:pt x="445" y="261"/>
                    </a:cubicBezTo>
                    <a:cubicBezTo>
                      <a:pt x="445" y="261"/>
                      <a:pt x="444" y="260"/>
                      <a:pt x="444" y="261"/>
                    </a:cubicBezTo>
                    <a:cubicBezTo>
                      <a:pt x="444" y="261"/>
                      <a:pt x="444" y="261"/>
                      <a:pt x="443" y="261"/>
                    </a:cubicBezTo>
                    <a:cubicBezTo>
                      <a:pt x="443" y="261"/>
                      <a:pt x="443" y="261"/>
                      <a:pt x="443" y="262"/>
                    </a:cubicBezTo>
                    <a:cubicBezTo>
                      <a:pt x="443" y="262"/>
                      <a:pt x="442" y="263"/>
                      <a:pt x="442" y="263"/>
                    </a:cubicBezTo>
                    <a:cubicBezTo>
                      <a:pt x="442" y="262"/>
                      <a:pt x="442" y="262"/>
                      <a:pt x="441" y="262"/>
                    </a:cubicBezTo>
                    <a:cubicBezTo>
                      <a:pt x="441" y="261"/>
                      <a:pt x="440" y="261"/>
                      <a:pt x="440" y="261"/>
                    </a:cubicBezTo>
                    <a:cubicBezTo>
                      <a:pt x="440" y="260"/>
                      <a:pt x="440" y="260"/>
                      <a:pt x="440" y="260"/>
                    </a:cubicBezTo>
                    <a:cubicBezTo>
                      <a:pt x="440" y="260"/>
                      <a:pt x="440" y="259"/>
                      <a:pt x="440" y="259"/>
                    </a:cubicBezTo>
                    <a:cubicBezTo>
                      <a:pt x="440" y="259"/>
                      <a:pt x="441" y="259"/>
                      <a:pt x="441" y="259"/>
                    </a:cubicBezTo>
                    <a:cubicBezTo>
                      <a:pt x="440" y="258"/>
                      <a:pt x="441" y="258"/>
                      <a:pt x="441" y="258"/>
                    </a:cubicBezTo>
                    <a:cubicBezTo>
                      <a:pt x="442" y="258"/>
                      <a:pt x="442" y="258"/>
                      <a:pt x="443" y="258"/>
                    </a:cubicBezTo>
                    <a:cubicBezTo>
                      <a:pt x="443" y="258"/>
                      <a:pt x="442" y="256"/>
                      <a:pt x="442" y="256"/>
                    </a:cubicBezTo>
                    <a:cubicBezTo>
                      <a:pt x="442" y="256"/>
                      <a:pt x="442" y="256"/>
                      <a:pt x="441" y="256"/>
                    </a:cubicBezTo>
                    <a:cubicBezTo>
                      <a:pt x="441" y="256"/>
                      <a:pt x="441" y="257"/>
                      <a:pt x="441" y="257"/>
                    </a:cubicBezTo>
                    <a:cubicBezTo>
                      <a:pt x="441" y="257"/>
                      <a:pt x="441" y="257"/>
                      <a:pt x="441" y="257"/>
                    </a:cubicBezTo>
                    <a:cubicBezTo>
                      <a:pt x="441" y="257"/>
                      <a:pt x="440" y="257"/>
                      <a:pt x="440" y="257"/>
                    </a:cubicBezTo>
                    <a:cubicBezTo>
                      <a:pt x="440" y="257"/>
                      <a:pt x="439" y="257"/>
                      <a:pt x="439" y="257"/>
                    </a:cubicBezTo>
                    <a:cubicBezTo>
                      <a:pt x="437" y="257"/>
                      <a:pt x="437" y="257"/>
                      <a:pt x="436" y="256"/>
                    </a:cubicBezTo>
                    <a:cubicBezTo>
                      <a:pt x="436" y="255"/>
                      <a:pt x="434" y="255"/>
                      <a:pt x="433" y="255"/>
                    </a:cubicBezTo>
                    <a:cubicBezTo>
                      <a:pt x="433" y="255"/>
                      <a:pt x="432" y="256"/>
                      <a:pt x="432" y="256"/>
                    </a:cubicBezTo>
                    <a:cubicBezTo>
                      <a:pt x="433" y="256"/>
                      <a:pt x="433" y="256"/>
                      <a:pt x="434" y="256"/>
                    </a:cubicBezTo>
                    <a:cubicBezTo>
                      <a:pt x="434" y="256"/>
                      <a:pt x="434" y="257"/>
                      <a:pt x="434" y="257"/>
                    </a:cubicBezTo>
                    <a:cubicBezTo>
                      <a:pt x="434" y="257"/>
                      <a:pt x="433" y="257"/>
                      <a:pt x="433" y="257"/>
                    </a:cubicBezTo>
                    <a:cubicBezTo>
                      <a:pt x="433" y="257"/>
                      <a:pt x="433" y="258"/>
                      <a:pt x="432" y="258"/>
                    </a:cubicBezTo>
                    <a:cubicBezTo>
                      <a:pt x="432" y="257"/>
                      <a:pt x="432" y="257"/>
                      <a:pt x="432" y="257"/>
                    </a:cubicBezTo>
                    <a:cubicBezTo>
                      <a:pt x="432" y="256"/>
                      <a:pt x="431" y="256"/>
                      <a:pt x="431" y="256"/>
                    </a:cubicBezTo>
                    <a:cubicBezTo>
                      <a:pt x="431" y="256"/>
                      <a:pt x="431" y="256"/>
                      <a:pt x="432" y="255"/>
                    </a:cubicBezTo>
                    <a:cubicBezTo>
                      <a:pt x="431" y="255"/>
                      <a:pt x="431" y="255"/>
                      <a:pt x="430" y="255"/>
                    </a:cubicBezTo>
                    <a:cubicBezTo>
                      <a:pt x="430" y="254"/>
                      <a:pt x="430" y="254"/>
                      <a:pt x="430" y="254"/>
                    </a:cubicBezTo>
                    <a:cubicBezTo>
                      <a:pt x="429" y="253"/>
                      <a:pt x="428" y="253"/>
                      <a:pt x="427" y="253"/>
                    </a:cubicBezTo>
                    <a:cubicBezTo>
                      <a:pt x="427" y="253"/>
                      <a:pt x="428" y="253"/>
                      <a:pt x="428" y="253"/>
                    </a:cubicBezTo>
                    <a:cubicBezTo>
                      <a:pt x="428" y="254"/>
                      <a:pt x="428" y="254"/>
                      <a:pt x="428" y="254"/>
                    </a:cubicBezTo>
                    <a:cubicBezTo>
                      <a:pt x="428" y="254"/>
                      <a:pt x="430" y="255"/>
                      <a:pt x="429" y="255"/>
                    </a:cubicBezTo>
                    <a:cubicBezTo>
                      <a:pt x="429" y="255"/>
                      <a:pt x="428" y="255"/>
                      <a:pt x="428" y="254"/>
                    </a:cubicBezTo>
                    <a:cubicBezTo>
                      <a:pt x="427" y="254"/>
                      <a:pt x="426" y="254"/>
                      <a:pt x="426" y="254"/>
                    </a:cubicBezTo>
                    <a:cubicBezTo>
                      <a:pt x="425" y="254"/>
                      <a:pt x="426" y="256"/>
                      <a:pt x="424" y="255"/>
                    </a:cubicBezTo>
                    <a:cubicBezTo>
                      <a:pt x="424" y="255"/>
                      <a:pt x="424" y="256"/>
                      <a:pt x="424" y="255"/>
                    </a:cubicBezTo>
                    <a:cubicBezTo>
                      <a:pt x="423" y="255"/>
                      <a:pt x="423" y="255"/>
                      <a:pt x="423" y="255"/>
                    </a:cubicBezTo>
                    <a:cubicBezTo>
                      <a:pt x="423" y="255"/>
                      <a:pt x="422" y="254"/>
                      <a:pt x="422" y="255"/>
                    </a:cubicBezTo>
                    <a:cubicBezTo>
                      <a:pt x="422" y="255"/>
                      <a:pt x="421" y="256"/>
                      <a:pt x="421" y="255"/>
                    </a:cubicBezTo>
                    <a:cubicBezTo>
                      <a:pt x="420" y="255"/>
                      <a:pt x="420" y="255"/>
                      <a:pt x="420" y="254"/>
                    </a:cubicBezTo>
                    <a:cubicBezTo>
                      <a:pt x="420" y="254"/>
                      <a:pt x="419" y="254"/>
                      <a:pt x="419" y="253"/>
                    </a:cubicBezTo>
                    <a:cubicBezTo>
                      <a:pt x="419" y="253"/>
                      <a:pt x="419" y="253"/>
                      <a:pt x="420" y="253"/>
                    </a:cubicBezTo>
                    <a:cubicBezTo>
                      <a:pt x="421" y="254"/>
                      <a:pt x="420" y="253"/>
                      <a:pt x="420" y="252"/>
                    </a:cubicBezTo>
                    <a:cubicBezTo>
                      <a:pt x="419" y="252"/>
                      <a:pt x="419" y="251"/>
                      <a:pt x="419" y="251"/>
                    </a:cubicBezTo>
                    <a:cubicBezTo>
                      <a:pt x="419" y="250"/>
                      <a:pt x="420" y="250"/>
                      <a:pt x="420" y="250"/>
                    </a:cubicBezTo>
                    <a:cubicBezTo>
                      <a:pt x="419" y="249"/>
                      <a:pt x="417" y="249"/>
                      <a:pt x="417" y="248"/>
                    </a:cubicBezTo>
                    <a:cubicBezTo>
                      <a:pt x="417" y="248"/>
                      <a:pt x="416" y="248"/>
                      <a:pt x="416" y="247"/>
                    </a:cubicBezTo>
                    <a:cubicBezTo>
                      <a:pt x="416" y="247"/>
                      <a:pt x="416" y="247"/>
                      <a:pt x="416" y="247"/>
                    </a:cubicBezTo>
                    <a:cubicBezTo>
                      <a:pt x="416" y="246"/>
                      <a:pt x="416" y="245"/>
                      <a:pt x="415" y="245"/>
                    </a:cubicBezTo>
                    <a:cubicBezTo>
                      <a:pt x="415" y="245"/>
                      <a:pt x="414" y="244"/>
                      <a:pt x="413" y="244"/>
                    </a:cubicBezTo>
                    <a:cubicBezTo>
                      <a:pt x="413" y="244"/>
                      <a:pt x="413" y="243"/>
                      <a:pt x="413" y="243"/>
                    </a:cubicBezTo>
                    <a:cubicBezTo>
                      <a:pt x="412" y="243"/>
                      <a:pt x="412" y="243"/>
                      <a:pt x="411" y="243"/>
                    </a:cubicBezTo>
                    <a:cubicBezTo>
                      <a:pt x="410" y="243"/>
                      <a:pt x="411" y="244"/>
                      <a:pt x="410" y="244"/>
                    </a:cubicBezTo>
                    <a:cubicBezTo>
                      <a:pt x="409" y="245"/>
                      <a:pt x="408" y="244"/>
                      <a:pt x="407" y="244"/>
                    </a:cubicBezTo>
                    <a:cubicBezTo>
                      <a:pt x="406" y="244"/>
                      <a:pt x="406" y="243"/>
                      <a:pt x="405" y="243"/>
                    </a:cubicBezTo>
                    <a:cubicBezTo>
                      <a:pt x="404" y="243"/>
                      <a:pt x="403" y="243"/>
                      <a:pt x="403" y="243"/>
                    </a:cubicBezTo>
                    <a:cubicBezTo>
                      <a:pt x="402" y="243"/>
                      <a:pt x="401" y="242"/>
                      <a:pt x="401" y="243"/>
                    </a:cubicBezTo>
                    <a:cubicBezTo>
                      <a:pt x="400" y="243"/>
                      <a:pt x="400" y="242"/>
                      <a:pt x="399" y="242"/>
                    </a:cubicBezTo>
                    <a:cubicBezTo>
                      <a:pt x="399" y="242"/>
                      <a:pt x="398" y="242"/>
                      <a:pt x="398" y="242"/>
                    </a:cubicBezTo>
                    <a:cubicBezTo>
                      <a:pt x="397" y="242"/>
                      <a:pt x="398" y="242"/>
                      <a:pt x="398" y="243"/>
                    </a:cubicBezTo>
                    <a:cubicBezTo>
                      <a:pt x="399" y="243"/>
                      <a:pt x="399" y="244"/>
                      <a:pt x="398" y="243"/>
                    </a:cubicBezTo>
                    <a:cubicBezTo>
                      <a:pt x="397" y="243"/>
                      <a:pt x="397" y="243"/>
                      <a:pt x="396" y="243"/>
                    </a:cubicBezTo>
                    <a:cubicBezTo>
                      <a:pt x="396" y="243"/>
                      <a:pt x="396" y="243"/>
                      <a:pt x="396" y="243"/>
                    </a:cubicBezTo>
                    <a:cubicBezTo>
                      <a:pt x="396" y="244"/>
                      <a:pt x="396" y="244"/>
                      <a:pt x="396" y="244"/>
                    </a:cubicBezTo>
                    <a:cubicBezTo>
                      <a:pt x="396" y="244"/>
                      <a:pt x="395" y="244"/>
                      <a:pt x="395" y="244"/>
                    </a:cubicBezTo>
                    <a:cubicBezTo>
                      <a:pt x="395" y="244"/>
                      <a:pt x="393" y="244"/>
                      <a:pt x="393" y="245"/>
                    </a:cubicBezTo>
                    <a:cubicBezTo>
                      <a:pt x="393" y="245"/>
                      <a:pt x="394" y="246"/>
                      <a:pt x="394" y="246"/>
                    </a:cubicBezTo>
                    <a:cubicBezTo>
                      <a:pt x="394" y="246"/>
                      <a:pt x="394" y="246"/>
                      <a:pt x="393" y="247"/>
                    </a:cubicBezTo>
                    <a:cubicBezTo>
                      <a:pt x="393" y="247"/>
                      <a:pt x="392" y="247"/>
                      <a:pt x="391" y="247"/>
                    </a:cubicBezTo>
                    <a:cubicBezTo>
                      <a:pt x="390" y="246"/>
                      <a:pt x="391" y="247"/>
                      <a:pt x="390" y="248"/>
                    </a:cubicBezTo>
                    <a:cubicBezTo>
                      <a:pt x="389" y="248"/>
                      <a:pt x="389" y="248"/>
                      <a:pt x="388" y="248"/>
                    </a:cubicBezTo>
                    <a:cubicBezTo>
                      <a:pt x="388" y="248"/>
                      <a:pt x="387" y="248"/>
                      <a:pt x="386" y="248"/>
                    </a:cubicBezTo>
                    <a:cubicBezTo>
                      <a:pt x="386" y="248"/>
                      <a:pt x="386" y="248"/>
                      <a:pt x="386" y="248"/>
                    </a:cubicBezTo>
                    <a:cubicBezTo>
                      <a:pt x="386" y="248"/>
                      <a:pt x="385" y="248"/>
                      <a:pt x="385" y="248"/>
                    </a:cubicBezTo>
                    <a:cubicBezTo>
                      <a:pt x="384" y="249"/>
                      <a:pt x="383" y="249"/>
                      <a:pt x="383" y="249"/>
                    </a:cubicBezTo>
                    <a:cubicBezTo>
                      <a:pt x="382" y="249"/>
                      <a:pt x="382" y="249"/>
                      <a:pt x="381" y="249"/>
                    </a:cubicBezTo>
                    <a:cubicBezTo>
                      <a:pt x="380" y="249"/>
                      <a:pt x="379" y="250"/>
                      <a:pt x="377" y="250"/>
                    </a:cubicBezTo>
                    <a:cubicBezTo>
                      <a:pt x="376" y="250"/>
                      <a:pt x="377" y="249"/>
                      <a:pt x="376" y="249"/>
                    </a:cubicBezTo>
                    <a:cubicBezTo>
                      <a:pt x="375" y="250"/>
                      <a:pt x="375" y="251"/>
                      <a:pt x="375" y="250"/>
                    </a:cubicBezTo>
                    <a:cubicBezTo>
                      <a:pt x="374" y="250"/>
                      <a:pt x="372" y="250"/>
                      <a:pt x="373" y="251"/>
                    </a:cubicBezTo>
                    <a:cubicBezTo>
                      <a:pt x="373" y="251"/>
                      <a:pt x="372" y="251"/>
                      <a:pt x="372" y="251"/>
                    </a:cubicBezTo>
                    <a:cubicBezTo>
                      <a:pt x="371" y="251"/>
                      <a:pt x="371" y="251"/>
                      <a:pt x="371" y="252"/>
                    </a:cubicBezTo>
                    <a:cubicBezTo>
                      <a:pt x="371" y="252"/>
                      <a:pt x="372" y="253"/>
                      <a:pt x="371" y="253"/>
                    </a:cubicBezTo>
                    <a:cubicBezTo>
                      <a:pt x="371" y="254"/>
                      <a:pt x="370" y="253"/>
                      <a:pt x="370" y="253"/>
                    </a:cubicBezTo>
                    <a:cubicBezTo>
                      <a:pt x="369" y="252"/>
                      <a:pt x="369" y="253"/>
                      <a:pt x="368" y="253"/>
                    </a:cubicBezTo>
                    <a:cubicBezTo>
                      <a:pt x="367" y="253"/>
                      <a:pt x="367" y="253"/>
                      <a:pt x="366" y="253"/>
                    </a:cubicBezTo>
                    <a:cubicBezTo>
                      <a:pt x="366" y="253"/>
                      <a:pt x="365" y="253"/>
                      <a:pt x="364" y="253"/>
                    </a:cubicBezTo>
                    <a:cubicBezTo>
                      <a:pt x="364" y="253"/>
                      <a:pt x="363" y="253"/>
                      <a:pt x="362" y="253"/>
                    </a:cubicBezTo>
                    <a:cubicBezTo>
                      <a:pt x="362" y="253"/>
                      <a:pt x="361" y="254"/>
                      <a:pt x="362" y="254"/>
                    </a:cubicBezTo>
                    <a:cubicBezTo>
                      <a:pt x="362" y="254"/>
                      <a:pt x="362" y="255"/>
                      <a:pt x="361" y="255"/>
                    </a:cubicBezTo>
                    <a:cubicBezTo>
                      <a:pt x="361" y="254"/>
                      <a:pt x="360" y="254"/>
                      <a:pt x="359" y="254"/>
                    </a:cubicBezTo>
                    <a:cubicBezTo>
                      <a:pt x="359" y="255"/>
                      <a:pt x="358" y="255"/>
                      <a:pt x="357" y="255"/>
                    </a:cubicBezTo>
                    <a:cubicBezTo>
                      <a:pt x="357" y="255"/>
                      <a:pt x="356" y="255"/>
                      <a:pt x="356" y="255"/>
                    </a:cubicBezTo>
                    <a:cubicBezTo>
                      <a:pt x="355" y="255"/>
                      <a:pt x="356" y="255"/>
                      <a:pt x="355" y="256"/>
                    </a:cubicBezTo>
                    <a:cubicBezTo>
                      <a:pt x="355" y="256"/>
                      <a:pt x="354" y="256"/>
                      <a:pt x="354" y="256"/>
                    </a:cubicBezTo>
                    <a:cubicBezTo>
                      <a:pt x="353" y="256"/>
                      <a:pt x="353" y="256"/>
                      <a:pt x="353" y="256"/>
                    </a:cubicBezTo>
                    <a:cubicBezTo>
                      <a:pt x="353" y="256"/>
                      <a:pt x="352" y="256"/>
                      <a:pt x="352" y="256"/>
                    </a:cubicBezTo>
                    <a:cubicBezTo>
                      <a:pt x="352" y="256"/>
                      <a:pt x="351" y="256"/>
                      <a:pt x="351" y="257"/>
                    </a:cubicBezTo>
                    <a:cubicBezTo>
                      <a:pt x="352" y="257"/>
                      <a:pt x="351" y="257"/>
                      <a:pt x="351" y="257"/>
                    </a:cubicBezTo>
                    <a:cubicBezTo>
                      <a:pt x="352" y="259"/>
                      <a:pt x="350" y="257"/>
                      <a:pt x="350" y="257"/>
                    </a:cubicBezTo>
                    <a:cubicBezTo>
                      <a:pt x="351" y="256"/>
                      <a:pt x="348" y="256"/>
                      <a:pt x="348" y="256"/>
                    </a:cubicBezTo>
                    <a:cubicBezTo>
                      <a:pt x="348" y="257"/>
                      <a:pt x="347" y="256"/>
                      <a:pt x="347" y="257"/>
                    </a:cubicBezTo>
                    <a:cubicBezTo>
                      <a:pt x="346" y="257"/>
                      <a:pt x="347" y="257"/>
                      <a:pt x="346" y="257"/>
                    </a:cubicBezTo>
                    <a:cubicBezTo>
                      <a:pt x="346" y="257"/>
                      <a:pt x="346" y="257"/>
                      <a:pt x="346" y="257"/>
                    </a:cubicBezTo>
                    <a:cubicBezTo>
                      <a:pt x="345" y="257"/>
                      <a:pt x="345" y="257"/>
                      <a:pt x="345" y="257"/>
                    </a:cubicBezTo>
                    <a:cubicBezTo>
                      <a:pt x="345" y="257"/>
                      <a:pt x="344" y="257"/>
                      <a:pt x="344" y="257"/>
                    </a:cubicBezTo>
                    <a:cubicBezTo>
                      <a:pt x="344" y="257"/>
                      <a:pt x="344" y="257"/>
                      <a:pt x="343" y="257"/>
                    </a:cubicBezTo>
                    <a:cubicBezTo>
                      <a:pt x="343" y="257"/>
                      <a:pt x="343" y="257"/>
                      <a:pt x="343" y="257"/>
                    </a:cubicBezTo>
                    <a:cubicBezTo>
                      <a:pt x="343" y="257"/>
                      <a:pt x="342" y="256"/>
                      <a:pt x="341" y="256"/>
                    </a:cubicBezTo>
                    <a:cubicBezTo>
                      <a:pt x="341" y="256"/>
                      <a:pt x="340" y="256"/>
                      <a:pt x="340" y="257"/>
                    </a:cubicBezTo>
                    <a:cubicBezTo>
                      <a:pt x="340" y="257"/>
                      <a:pt x="341" y="258"/>
                      <a:pt x="340" y="258"/>
                    </a:cubicBezTo>
                    <a:cubicBezTo>
                      <a:pt x="340" y="257"/>
                      <a:pt x="340" y="257"/>
                      <a:pt x="339" y="257"/>
                    </a:cubicBezTo>
                    <a:cubicBezTo>
                      <a:pt x="339" y="257"/>
                      <a:pt x="338" y="257"/>
                      <a:pt x="339" y="258"/>
                    </a:cubicBezTo>
                    <a:cubicBezTo>
                      <a:pt x="339" y="258"/>
                      <a:pt x="339" y="258"/>
                      <a:pt x="340" y="258"/>
                    </a:cubicBezTo>
                    <a:cubicBezTo>
                      <a:pt x="340" y="258"/>
                      <a:pt x="340" y="258"/>
                      <a:pt x="341" y="259"/>
                    </a:cubicBezTo>
                    <a:cubicBezTo>
                      <a:pt x="341" y="259"/>
                      <a:pt x="340" y="259"/>
                      <a:pt x="340" y="260"/>
                    </a:cubicBezTo>
                    <a:cubicBezTo>
                      <a:pt x="340" y="260"/>
                      <a:pt x="340" y="260"/>
                      <a:pt x="340" y="260"/>
                    </a:cubicBezTo>
                    <a:cubicBezTo>
                      <a:pt x="340" y="260"/>
                      <a:pt x="340" y="260"/>
                      <a:pt x="340" y="260"/>
                    </a:cubicBezTo>
                    <a:cubicBezTo>
                      <a:pt x="340" y="261"/>
                      <a:pt x="340" y="260"/>
                      <a:pt x="339" y="260"/>
                    </a:cubicBezTo>
                    <a:cubicBezTo>
                      <a:pt x="339" y="260"/>
                      <a:pt x="339" y="261"/>
                      <a:pt x="339" y="261"/>
                    </a:cubicBezTo>
                    <a:cubicBezTo>
                      <a:pt x="340" y="261"/>
                      <a:pt x="341" y="261"/>
                      <a:pt x="342" y="261"/>
                    </a:cubicBezTo>
                    <a:cubicBezTo>
                      <a:pt x="342" y="262"/>
                      <a:pt x="343" y="262"/>
                      <a:pt x="343" y="261"/>
                    </a:cubicBezTo>
                    <a:cubicBezTo>
                      <a:pt x="343" y="260"/>
                      <a:pt x="345" y="262"/>
                      <a:pt x="345" y="262"/>
                    </a:cubicBezTo>
                    <a:cubicBezTo>
                      <a:pt x="344" y="262"/>
                      <a:pt x="344" y="263"/>
                      <a:pt x="343" y="262"/>
                    </a:cubicBezTo>
                    <a:cubicBezTo>
                      <a:pt x="343" y="262"/>
                      <a:pt x="343" y="262"/>
                      <a:pt x="342" y="262"/>
                    </a:cubicBezTo>
                    <a:cubicBezTo>
                      <a:pt x="342" y="262"/>
                      <a:pt x="342" y="263"/>
                      <a:pt x="342" y="263"/>
                    </a:cubicBezTo>
                    <a:cubicBezTo>
                      <a:pt x="342" y="263"/>
                      <a:pt x="342" y="264"/>
                      <a:pt x="342" y="264"/>
                    </a:cubicBezTo>
                    <a:cubicBezTo>
                      <a:pt x="343" y="264"/>
                      <a:pt x="343" y="264"/>
                      <a:pt x="343" y="264"/>
                    </a:cubicBezTo>
                    <a:cubicBezTo>
                      <a:pt x="344" y="264"/>
                      <a:pt x="344" y="265"/>
                      <a:pt x="345" y="265"/>
                    </a:cubicBezTo>
                    <a:cubicBezTo>
                      <a:pt x="346" y="265"/>
                      <a:pt x="346" y="265"/>
                      <a:pt x="346" y="265"/>
                    </a:cubicBezTo>
                    <a:cubicBezTo>
                      <a:pt x="347" y="265"/>
                      <a:pt x="347" y="265"/>
                      <a:pt x="348" y="265"/>
                    </a:cubicBezTo>
                    <a:cubicBezTo>
                      <a:pt x="348" y="266"/>
                      <a:pt x="351" y="265"/>
                      <a:pt x="351" y="267"/>
                    </a:cubicBezTo>
                    <a:cubicBezTo>
                      <a:pt x="351" y="268"/>
                      <a:pt x="349" y="267"/>
                      <a:pt x="348" y="267"/>
                    </a:cubicBezTo>
                    <a:cubicBezTo>
                      <a:pt x="348" y="267"/>
                      <a:pt x="347" y="268"/>
                      <a:pt x="346" y="267"/>
                    </a:cubicBezTo>
                    <a:cubicBezTo>
                      <a:pt x="346" y="267"/>
                      <a:pt x="346" y="267"/>
                      <a:pt x="345" y="267"/>
                    </a:cubicBezTo>
                    <a:cubicBezTo>
                      <a:pt x="345" y="267"/>
                      <a:pt x="344" y="267"/>
                      <a:pt x="343" y="267"/>
                    </a:cubicBezTo>
                    <a:cubicBezTo>
                      <a:pt x="343" y="267"/>
                      <a:pt x="342" y="267"/>
                      <a:pt x="342" y="267"/>
                    </a:cubicBezTo>
                    <a:cubicBezTo>
                      <a:pt x="344" y="269"/>
                      <a:pt x="339" y="270"/>
                      <a:pt x="340" y="271"/>
                    </a:cubicBezTo>
                    <a:cubicBezTo>
                      <a:pt x="341" y="271"/>
                      <a:pt x="342" y="271"/>
                      <a:pt x="342" y="271"/>
                    </a:cubicBezTo>
                    <a:cubicBezTo>
                      <a:pt x="342" y="272"/>
                      <a:pt x="342" y="272"/>
                      <a:pt x="342" y="272"/>
                    </a:cubicBezTo>
                    <a:cubicBezTo>
                      <a:pt x="343" y="273"/>
                      <a:pt x="344" y="273"/>
                      <a:pt x="344" y="274"/>
                    </a:cubicBezTo>
                    <a:cubicBezTo>
                      <a:pt x="344" y="274"/>
                      <a:pt x="343" y="275"/>
                      <a:pt x="343" y="275"/>
                    </a:cubicBezTo>
                    <a:cubicBezTo>
                      <a:pt x="342" y="276"/>
                      <a:pt x="342" y="276"/>
                      <a:pt x="341" y="276"/>
                    </a:cubicBezTo>
                    <a:cubicBezTo>
                      <a:pt x="340" y="276"/>
                      <a:pt x="340" y="277"/>
                      <a:pt x="339" y="277"/>
                    </a:cubicBezTo>
                    <a:cubicBezTo>
                      <a:pt x="338" y="278"/>
                      <a:pt x="337" y="277"/>
                      <a:pt x="337" y="278"/>
                    </a:cubicBezTo>
                    <a:cubicBezTo>
                      <a:pt x="337" y="279"/>
                      <a:pt x="338" y="279"/>
                      <a:pt x="338" y="279"/>
                    </a:cubicBezTo>
                    <a:cubicBezTo>
                      <a:pt x="338" y="279"/>
                      <a:pt x="340" y="280"/>
                      <a:pt x="341" y="280"/>
                    </a:cubicBezTo>
                    <a:cubicBezTo>
                      <a:pt x="341" y="280"/>
                      <a:pt x="342" y="280"/>
                      <a:pt x="341" y="281"/>
                    </a:cubicBezTo>
                    <a:cubicBezTo>
                      <a:pt x="341" y="281"/>
                      <a:pt x="341" y="281"/>
                      <a:pt x="341" y="281"/>
                    </a:cubicBezTo>
                    <a:cubicBezTo>
                      <a:pt x="341" y="281"/>
                      <a:pt x="342" y="281"/>
                      <a:pt x="342" y="282"/>
                    </a:cubicBezTo>
                    <a:cubicBezTo>
                      <a:pt x="343" y="282"/>
                      <a:pt x="345" y="281"/>
                      <a:pt x="346" y="282"/>
                    </a:cubicBezTo>
                    <a:cubicBezTo>
                      <a:pt x="346" y="283"/>
                      <a:pt x="347" y="283"/>
                      <a:pt x="348" y="283"/>
                    </a:cubicBezTo>
                    <a:cubicBezTo>
                      <a:pt x="349" y="283"/>
                      <a:pt x="350" y="283"/>
                      <a:pt x="351" y="284"/>
                    </a:cubicBezTo>
                    <a:cubicBezTo>
                      <a:pt x="352" y="284"/>
                      <a:pt x="352" y="285"/>
                      <a:pt x="353" y="285"/>
                    </a:cubicBezTo>
                    <a:cubicBezTo>
                      <a:pt x="351" y="286"/>
                      <a:pt x="352" y="287"/>
                      <a:pt x="352" y="288"/>
                    </a:cubicBezTo>
                    <a:cubicBezTo>
                      <a:pt x="353" y="290"/>
                      <a:pt x="352" y="291"/>
                      <a:pt x="351" y="291"/>
                    </a:cubicBezTo>
                    <a:cubicBezTo>
                      <a:pt x="348" y="292"/>
                      <a:pt x="346" y="292"/>
                      <a:pt x="344" y="292"/>
                    </a:cubicBezTo>
                    <a:cubicBezTo>
                      <a:pt x="343" y="292"/>
                      <a:pt x="343" y="291"/>
                      <a:pt x="342" y="291"/>
                    </a:cubicBezTo>
                    <a:cubicBezTo>
                      <a:pt x="342" y="291"/>
                      <a:pt x="342" y="290"/>
                      <a:pt x="342" y="290"/>
                    </a:cubicBezTo>
                    <a:cubicBezTo>
                      <a:pt x="341" y="290"/>
                      <a:pt x="340" y="290"/>
                      <a:pt x="340" y="290"/>
                    </a:cubicBezTo>
                    <a:cubicBezTo>
                      <a:pt x="340" y="290"/>
                      <a:pt x="340" y="290"/>
                      <a:pt x="340" y="290"/>
                    </a:cubicBezTo>
                    <a:cubicBezTo>
                      <a:pt x="340" y="291"/>
                      <a:pt x="340" y="292"/>
                      <a:pt x="340" y="293"/>
                    </a:cubicBezTo>
                    <a:cubicBezTo>
                      <a:pt x="339" y="293"/>
                      <a:pt x="339" y="293"/>
                      <a:pt x="338" y="293"/>
                    </a:cubicBezTo>
                    <a:cubicBezTo>
                      <a:pt x="338" y="294"/>
                      <a:pt x="338" y="294"/>
                      <a:pt x="337" y="294"/>
                    </a:cubicBezTo>
                    <a:cubicBezTo>
                      <a:pt x="336" y="293"/>
                      <a:pt x="338" y="293"/>
                      <a:pt x="337" y="293"/>
                    </a:cubicBezTo>
                    <a:cubicBezTo>
                      <a:pt x="337" y="292"/>
                      <a:pt x="336" y="292"/>
                      <a:pt x="336" y="292"/>
                    </a:cubicBezTo>
                    <a:cubicBezTo>
                      <a:pt x="335" y="292"/>
                      <a:pt x="335" y="292"/>
                      <a:pt x="334" y="292"/>
                    </a:cubicBezTo>
                    <a:cubicBezTo>
                      <a:pt x="334" y="292"/>
                      <a:pt x="333" y="292"/>
                      <a:pt x="333" y="292"/>
                    </a:cubicBezTo>
                    <a:cubicBezTo>
                      <a:pt x="332" y="292"/>
                      <a:pt x="331" y="292"/>
                      <a:pt x="331" y="291"/>
                    </a:cubicBezTo>
                    <a:cubicBezTo>
                      <a:pt x="330" y="291"/>
                      <a:pt x="330" y="290"/>
                      <a:pt x="330" y="290"/>
                    </a:cubicBezTo>
                    <a:cubicBezTo>
                      <a:pt x="329" y="290"/>
                      <a:pt x="329" y="290"/>
                      <a:pt x="329" y="290"/>
                    </a:cubicBezTo>
                    <a:cubicBezTo>
                      <a:pt x="327" y="290"/>
                      <a:pt x="329" y="288"/>
                      <a:pt x="328" y="288"/>
                    </a:cubicBezTo>
                    <a:cubicBezTo>
                      <a:pt x="327" y="287"/>
                      <a:pt x="327" y="288"/>
                      <a:pt x="326" y="287"/>
                    </a:cubicBezTo>
                    <a:cubicBezTo>
                      <a:pt x="326" y="287"/>
                      <a:pt x="326" y="287"/>
                      <a:pt x="325" y="287"/>
                    </a:cubicBezTo>
                    <a:cubicBezTo>
                      <a:pt x="324" y="286"/>
                      <a:pt x="325" y="288"/>
                      <a:pt x="324" y="287"/>
                    </a:cubicBezTo>
                    <a:cubicBezTo>
                      <a:pt x="323" y="287"/>
                      <a:pt x="323" y="288"/>
                      <a:pt x="322" y="287"/>
                    </a:cubicBezTo>
                    <a:cubicBezTo>
                      <a:pt x="322" y="287"/>
                      <a:pt x="321" y="287"/>
                      <a:pt x="321" y="287"/>
                    </a:cubicBezTo>
                    <a:cubicBezTo>
                      <a:pt x="320" y="287"/>
                      <a:pt x="322" y="289"/>
                      <a:pt x="321" y="289"/>
                    </a:cubicBezTo>
                    <a:cubicBezTo>
                      <a:pt x="320" y="289"/>
                      <a:pt x="320" y="289"/>
                      <a:pt x="319" y="289"/>
                    </a:cubicBezTo>
                    <a:cubicBezTo>
                      <a:pt x="319" y="290"/>
                      <a:pt x="319" y="290"/>
                      <a:pt x="318" y="290"/>
                    </a:cubicBezTo>
                    <a:cubicBezTo>
                      <a:pt x="318" y="289"/>
                      <a:pt x="318" y="289"/>
                      <a:pt x="317" y="289"/>
                    </a:cubicBezTo>
                    <a:cubicBezTo>
                      <a:pt x="317" y="288"/>
                      <a:pt x="316" y="288"/>
                      <a:pt x="316" y="287"/>
                    </a:cubicBezTo>
                    <a:cubicBezTo>
                      <a:pt x="316" y="287"/>
                      <a:pt x="315" y="287"/>
                      <a:pt x="315" y="288"/>
                    </a:cubicBezTo>
                    <a:cubicBezTo>
                      <a:pt x="314" y="288"/>
                      <a:pt x="314" y="288"/>
                      <a:pt x="313" y="288"/>
                    </a:cubicBezTo>
                    <a:cubicBezTo>
                      <a:pt x="312" y="287"/>
                      <a:pt x="312" y="287"/>
                      <a:pt x="312" y="288"/>
                    </a:cubicBezTo>
                    <a:cubicBezTo>
                      <a:pt x="312" y="289"/>
                      <a:pt x="311" y="288"/>
                      <a:pt x="311" y="288"/>
                    </a:cubicBezTo>
                    <a:cubicBezTo>
                      <a:pt x="311" y="288"/>
                      <a:pt x="310" y="287"/>
                      <a:pt x="310" y="288"/>
                    </a:cubicBezTo>
                    <a:cubicBezTo>
                      <a:pt x="310" y="288"/>
                      <a:pt x="310" y="288"/>
                      <a:pt x="310" y="289"/>
                    </a:cubicBezTo>
                    <a:cubicBezTo>
                      <a:pt x="309" y="289"/>
                      <a:pt x="310" y="290"/>
                      <a:pt x="309" y="289"/>
                    </a:cubicBezTo>
                    <a:cubicBezTo>
                      <a:pt x="309" y="289"/>
                      <a:pt x="308" y="289"/>
                      <a:pt x="308" y="290"/>
                    </a:cubicBezTo>
                    <a:cubicBezTo>
                      <a:pt x="308" y="290"/>
                      <a:pt x="308" y="291"/>
                      <a:pt x="308" y="291"/>
                    </a:cubicBezTo>
                    <a:cubicBezTo>
                      <a:pt x="307" y="292"/>
                      <a:pt x="307" y="292"/>
                      <a:pt x="306" y="292"/>
                    </a:cubicBezTo>
                    <a:cubicBezTo>
                      <a:pt x="306" y="293"/>
                      <a:pt x="305" y="293"/>
                      <a:pt x="305" y="293"/>
                    </a:cubicBezTo>
                    <a:cubicBezTo>
                      <a:pt x="304" y="293"/>
                      <a:pt x="304" y="292"/>
                      <a:pt x="303" y="292"/>
                    </a:cubicBezTo>
                    <a:cubicBezTo>
                      <a:pt x="302" y="292"/>
                      <a:pt x="302" y="292"/>
                      <a:pt x="301" y="291"/>
                    </a:cubicBezTo>
                    <a:cubicBezTo>
                      <a:pt x="300" y="291"/>
                      <a:pt x="300" y="291"/>
                      <a:pt x="299" y="290"/>
                    </a:cubicBezTo>
                    <a:cubicBezTo>
                      <a:pt x="299" y="290"/>
                      <a:pt x="299" y="289"/>
                      <a:pt x="299" y="289"/>
                    </a:cubicBezTo>
                    <a:cubicBezTo>
                      <a:pt x="298" y="289"/>
                      <a:pt x="298" y="289"/>
                      <a:pt x="297" y="289"/>
                    </a:cubicBezTo>
                    <a:cubicBezTo>
                      <a:pt x="296" y="288"/>
                      <a:pt x="296" y="288"/>
                      <a:pt x="294" y="288"/>
                    </a:cubicBezTo>
                    <a:cubicBezTo>
                      <a:pt x="294" y="288"/>
                      <a:pt x="294" y="289"/>
                      <a:pt x="295" y="289"/>
                    </a:cubicBezTo>
                    <a:cubicBezTo>
                      <a:pt x="296" y="289"/>
                      <a:pt x="296" y="291"/>
                      <a:pt x="296" y="292"/>
                    </a:cubicBezTo>
                    <a:cubicBezTo>
                      <a:pt x="296" y="292"/>
                      <a:pt x="297" y="293"/>
                      <a:pt x="296" y="293"/>
                    </a:cubicBezTo>
                    <a:cubicBezTo>
                      <a:pt x="295" y="293"/>
                      <a:pt x="295" y="293"/>
                      <a:pt x="294" y="293"/>
                    </a:cubicBezTo>
                    <a:cubicBezTo>
                      <a:pt x="294" y="292"/>
                      <a:pt x="294" y="291"/>
                      <a:pt x="294" y="291"/>
                    </a:cubicBezTo>
                    <a:cubicBezTo>
                      <a:pt x="294" y="289"/>
                      <a:pt x="293" y="289"/>
                      <a:pt x="292" y="289"/>
                    </a:cubicBezTo>
                    <a:cubicBezTo>
                      <a:pt x="291" y="289"/>
                      <a:pt x="291" y="288"/>
                      <a:pt x="291" y="288"/>
                    </a:cubicBezTo>
                    <a:cubicBezTo>
                      <a:pt x="290" y="287"/>
                      <a:pt x="290" y="287"/>
                      <a:pt x="290" y="287"/>
                    </a:cubicBezTo>
                    <a:cubicBezTo>
                      <a:pt x="289" y="287"/>
                      <a:pt x="289" y="286"/>
                      <a:pt x="288" y="286"/>
                    </a:cubicBezTo>
                    <a:cubicBezTo>
                      <a:pt x="287" y="286"/>
                      <a:pt x="287" y="286"/>
                      <a:pt x="286" y="286"/>
                    </a:cubicBezTo>
                    <a:cubicBezTo>
                      <a:pt x="286" y="285"/>
                      <a:pt x="286" y="285"/>
                      <a:pt x="285" y="285"/>
                    </a:cubicBezTo>
                    <a:cubicBezTo>
                      <a:pt x="285" y="285"/>
                      <a:pt x="285" y="284"/>
                      <a:pt x="285" y="284"/>
                    </a:cubicBezTo>
                    <a:cubicBezTo>
                      <a:pt x="285" y="284"/>
                      <a:pt x="285" y="284"/>
                      <a:pt x="284" y="284"/>
                    </a:cubicBezTo>
                    <a:cubicBezTo>
                      <a:pt x="284" y="284"/>
                      <a:pt x="284" y="283"/>
                      <a:pt x="283" y="283"/>
                    </a:cubicBezTo>
                    <a:cubicBezTo>
                      <a:pt x="283" y="283"/>
                      <a:pt x="282" y="283"/>
                      <a:pt x="282" y="283"/>
                    </a:cubicBezTo>
                    <a:cubicBezTo>
                      <a:pt x="282" y="283"/>
                      <a:pt x="281" y="283"/>
                      <a:pt x="281" y="283"/>
                    </a:cubicBezTo>
                    <a:cubicBezTo>
                      <a:pt x="281" y="283"/>
                      <a:pt x="280" y="283"/>
                      <a:pt x="280" y="283"/>
                    </a:cubicBezTo>
                    <a:cubicBezTo>
                      <a:pt x="280" y="283"/>
                      <a:pt x="280" y="284"/>
                      <a:pt x="279" y="283"/>
                    </a:cubicBezTo>
                    <a:cubicBezTo>
                      <a:pt x="279" y="283"/>
                      <a:pt x="278" y="283"/>
                      <a:pt x="278" y="283"/>
                    </a:cubicBezTo>
                    <a:cubicBezTo>
                      <a:pt x="276" y="284"/>
                      <a:pt x="275" y="282"/>
                      <a:pt x="275" y="282"/>
                    </a:cubicBezTo>
                    <a:cubicBezTo>
                      <a:pt x="274" y="281"/>
                      <a:pt x="274" y="281"/>
                      <a:pt x="274" y="280"/>
                    </a:cubicBezTo>
                    <a:cubicBezTo>
                      <a:pt x="273" y="280"/>
                      <a:pt x="273" y="281"/>
                      <a:pt x="273" y="281"/>
                    </a:cubicBezTo>
                    <a:cubicBezTo>
                      <a:pt x="272" y="281"/>
                      <a:pt x="272" y="281"/>
                      <a:pt x="271" y="281"/>
                    </a:cubicBezTo>
                    <a:cubicBezTo>
                      <a:pt x="271" y="281"/>
                      <a:pt x="270" y="281"/>
                      <a:pt x="270" y="282"/>
                    </a:cubicBezTo>
                    <a:cubicBezTo>
                      <a:pt x="269" y="282"/>
                      <a:pt x="270" y="283"/>
                      <a:pt x="270" y="283"/>
                    </a:cubicBezTo>
                    <a:cubicBezTo>
                      <a:pt x="269" y="284"/>
                      <a:pt x="269" y="283"/>
                      <a:pt x="268" y="283"/>
                    </a:cubicBezTo>
                    <a:cubicBezTo>
                      <a:pt x="268" y="282"/>
                      <a:pt x="266" y="284"/>
                      <a:pt x="266" y="283"/>
                    </a:cubicBezTo>
                    <a:cubicBezTo>
                      <a:pt x="265" y="282"/>
                      <a:pt x="266" y="282"/>
                      <a:pt x="266" y="282"/>
                    </a:cubicBezTo>
                    <a:cubicBezTo>
                      <a:pt x="267" y="282"/>
                      <a:pt x="265" y="281"/>
                      <a:pt x="265" y="281"/>
                    </a:cubicBezTo>
                    <a:cubicBezTo>
                      <a:pt x="265" y="281"/>
                      <a:pt x="263" y="281"/>
                      <a:pt x="263" y="281"/>
                    </a:cubicBezTo>
                    <a:cubicBezTo>
                      <a:pt x="262" y="281"/>
                      <a:pt x="261" y="280"/>
                      <a:pt x="261" y="280"/>
                    </a:cubicBezTo>
                    <a:cubicBezTo>
                      <a:pt x="260" y="281"/>
                      <a:pt x="261" y="281"/>
                      <a:pt x="261" y="282"/>
                    </a:cubicBezTo>
                    <a:cubicBezTo>
                      <a:pt x="261" y="282"/>
                      <a:pt x="260" y="282"/>
                      <a:pt x="260" y="282"/>
                    </a:cubicBezTo>
                    <a:cubicBezTo>
                      <a:pt x="261" y="282"/>
                      <a:pt x="260" y="281"/>
                      <a:pt x="259" y="282"/>
                    </a:cubicBezTo>
                    <a:cubicBezTo>
                      <a:pt x="259" y="282"/>
                      <a:pt x="259" y="282"/>
                      <a:pt x="259" y="283"/>
                    </a:cubicBezTo>
                    <a:cubicBezTo>
                      <a:pt x="259" y="283"/>
                      <a:pt x="260" y="283"/>
                      <a:pt x="259" y="283"/>
                    </a:cubicBezTo>
                    <a:cubicBezTo>
                      <a:pt x="259" y="284"/>
                      <a:pt x="259" y="284"/>
                      <a:pt x="258" y="284"/>
                    </a:cubicBezTo>
                    <a:cubicBezTo>
                      <a:pt x="258" y="284"/>
                      <a:pt x="258" y="284"/>
                      <a:pt x="258" y="285"/>
                    </a:cubicBezTo>
                    <a:cubicBezTo>
                      <a:pt x="258" y="286"/>
                      <a:pt x="257" y="286"/>
                      <a:pt x="256" y="286"/>
                    </a:cubicBezTo>
                    <a:cubicBezTo>
                      <a:pt x="255" y="286"/>
                      <a:pt x="255" y="286"/>
                      <a:pt x="254" y="287"/>
                    </a:cubicBezTo>
                    <a:cubicBezTo>
                      <a:pt x="253" y="287"/>
                      <a:pt x="252" y="287"/>
                      <a:pt x="252" y="287"/>
                    </a:cubicBezTo>
                    <a:cubicBezTo>
                      <a:pt x="251" y="287"/>
                      <a:pt x="251" y="288"/>
                      <a:pt x="251" y="288"/>
                    </a:cubicBezTo>
                    <a:cubicBezTo>
                      <a:pt x="251" y="289"/>
                      <a:pt x="252" y="289"/>
                      <a:pt x="251" y="290"/>
                    </a:cubicBezTo>
                    <a:cubicBezTo>
                      <a:pt x="251" y="290"/>
                      <a:pt x="250" y="290"/>
                      <a:pt x="249" y="291"/>
                    </a:cubicBezTo>
                    <a:cubicBezTo>
                      <a:pt x="249" y="292"/>
                      <a:pt x="248" y="292"/>
                      <a:pt x="247" y="292"/>
                    </a:cubicBezTo>
                    <a:cubicBezTo>
                      <a:pt x="247" y="292"/>
                      <a:pt x="246" y="292"/>
                      <a:pt x="246" y="292"/>
                    </a:cubicBezTo>
                    <a:cubicBezTo>
                      <a:pt x="246" y="292"/>
                      <a:pt x="245" y="292"/>
                      <a:pt x="245" y="292"/>
                    </a:cubicBezTo>
                    <a:cubicBezTo>
                      <a:pt x="246" y="292"/>
                      <a:pt x="246" y="292"/>
                      <a:pt x="246" y="293"/>
                    </a:cubicBezTo>
                    <a:cubicBezTo>
                      <a:pt x="246" y="293"/>
                      <a:pt x="246" y="294"/>
                      <a:pt x="246" y="294"/>
                    </a:cubicBezTo>
                    <a:cubicBezTo>
                      <a:pt x="247" y="295"/>
                      <a:pt x="247" y="296"/>
                      <a:pt x="248" y="297"/>
                    </a:cubicBezTo>
                    <a:cubicBezTo>
                      <a:pt x="248" y="297"/>
                      <a:pt x="248" y="297"/>
                      <a:pt x="248" y="298"/>
                    </a:cubicBezTo>
                    <a:cubicBezTo>
                      <a:pt x="249" y="298"/>
                      <a:pt x="249" y="298"/>
                      <a:pt x="249" y="298"/>
                    </a:cubicBezTo>
                    <a:cubicBezTo>
                      <a:pt x="250" y="300"/>
                      <a:pt x="247" y="300"/>
                      <a:pt x="246" y="301"/>
                    </a:cubicBezTo>
                    <a:cubicBezTo>
                      <a:pt x="246" y="301"/>
                      <a:pt x="245" y="301"/>
                      <a:pt x="245" y="300"/>
                    </a:cubicBezTo>
                    <a:cubicBezTo>
                      <a:pt x="244" y="300"/>
                      <a:pt x="244" y="300"/>
                      <a:pt x="244" y="300"/>
                    </a:cubicBezTo>
                    <a:cubicBezTo>
                      <a:pt x="244" y="300"/>
                      <a:pt x="244" y="300"/>
                      <a:pt x="244" y="300"/>
                    </a:cubicBezTo>
                    <a:cubicBezTo>
                      <a:pt x="243" y="299"/>
                      <a:pt x="243" y="299"/>
                      <a:pt x="243" y="299"/>
                    </a:cubicBezTo>
                    <a:cubicBezTo>
                      <a:pt x="243" y="298"/>
                      <a:pt x="242" y="298"/>
                      <a:pt x="242" y="298"/>
                    </a:cubicBezTo>
                    <a:cubicBezTo>
                      <a:pt x="242" y="297"/>
                      <a:pt x="241" y="297"/>
                      <a:pt x="240" y="296"/>
                    </a:cubicBezTo>
                    <a:cubicBezTo>
                      <a:pt x="240" y="296"/>
                      <a:pt x="239" y="295"/>
                      <a:pt x="239" y="295"/>
                    </a:cubicBezTo>
                    <a:cubicBezTo>
                      <a:pt x="238" y="295"/>
                      <a:pt x="238" y="294"/>
                      <a:pt x="238" y="294"/>
                    </a:cubicBezTo>
                    <a:cubicBezTo>
                      <a:pt x="237" y="294"/>
                      <a:pt x="236" y="294"/>
                      <a:pt x="236" y="295"/>
                    </a:cubicBezTo>
                    <a:cubicBezTo>
                      <a:pt x="236" y="296"/>
                      <a:pt x="235" y="296"/>
                      <a:pt x="235" y="296"/>
                    </a:cubicBezTo>
                    <a:cubicBezTo>
                      <a:pt x="236" y="297"/>
                      <a:pt x="235" y="297"/>
                      <a:pt x="235" y="297"/>
                    </a:cubicBezTo>
                    <a:cubicBezTo>
                      <a:pt x="236" y="298"/>
                      <a:pt x="236" y="298"/>
                      <a:pt x="236" y="298"/>
                    </a:cubicBezTo>
                    <a:cubicBezTo>
                      <a:pt x="235" y="299"/>
                      <a:pt x="235" y="299"/>
                      <a:pt x="234" y="300"/>
                    </a:cubicBezTo>
                    <a:cubicBezTo>
                      <a:pt x="234" y="300"/>
                      <a:pt x="233" y="300"/>
                      <a:pt x="233" y="300"/>
                    </a:cubicBezTo>
                    <a:cubicBezTo>
                      <a:pt x="233" y="301"/>
                      <a:pt x="233" y="302"/>
                      <a:pt x="233" y="302"/>
                    </a:cubicBezTo>
                    <a:cubicBezTo>
                      <a:pt x="233" y="303"/>
                      <a:pt x="233" y="304"/>
                      <a:pt x="233" y="305"/>
                    </a:cubicBezTo>
                    <a:cubicBezTo>
                      <a:pt x="233" y="307"/>
                      <a:pt x="234" y="306"/>
                      <a:pt x="235" y="307"/>
                    </a:cubicBezTo>
                    <a:cubicBezTo>
                      <a:pt x="236" y="309"/>
                      <a:pt x="235" y="309"/>
                      <a:pt x="234" y="310"/>
                    </a:cubicBezTo>
                    <a:cubicBezTo>
                      <a:pt x="233" y="311"/>
                      <a:pt x="233" y="312"/>
                      <a:pt x="233" y="312"/>
                    </a:cubicBezTo>
                    <a:cubicBezTo>
                      <a:pt x="233" y="313"/>
                      <a:pt x="233" y="313"/>
                      <a:pt x="233" y="314"/>
                    </a:cubicBezTo>
                    <a:cubicBezTo>
                      <a:pt x="232" y="315"/>
                      <a:pt x="232" y="316"/>
                      <a:pt x="234" y="316"/>
                    </a:cubicBezTo>
                    <a:cubicBezTo>
                      <a:pt x="235" y="316"/>
                      <a:pt x="236" y="317"/>
                      <a:pt x="238" y="317"/>
                    </a:cubicBezTo>
                    <a:cubicBezTo>
                      <a:pt x="238" y="317"/>
                      <a:pt x="238" y="318"/>
                      <a:pt x="238" y="318"/>
                    </a:cubicBezTo>
                    <a:cubicBezTo>
                      <a:pt x="238" y="318"/>
                      <a:pt x="238" y="318"/>
                      <a:pt x="238" y="319"/>
                    </a:cubicBezTo>
                    <a:cubicBezTo>
                      <a:pt x="239" y="319"/>
                      <a:pt x="239" y="319"/>
                      <a:pt x="239" y="319"/>
                    </a:cubicBezTo>
                    <a:cubicBezTo>
                      <a:pt x="239" y="320"/>
                      <a:pt x="238" y="320"/>
                      <a:pt x="238" y="320"/>
                    </a:cubicBezTo>
                    <a:cubicBezTo>
                      <a:pt x="238" y="320"/>
                      <a:pt x="239" y="321"/>
                      <a:pt x="239" y="321"/>
                    </a:cubicBezTo>
                    <a:cubicBezTo>
                      <a:pt x="239" y="322"/>
                      <a:pt x="239" y="322"/>
                      <a:pt x="239" y="322"/>
                    </a:cubicBezTo>
                    <a:cubicBezTo>
                      <a:pt x="240" y="323"/>
                      <a:pt x="241" y="323"/>
                      <a:pt x="241" y="324"/>
                    </a:cubicBezTo>
                    <a:cubicBezTo>
                      <a:pt x="242" y="322"/>
                      <a:pt x="241" y="322"/>
                      <a:pt x="243" y="322"/>
                    </a:cubicBezTo>
                    <a:cubicBezTo>
                      <a:pt x="244" y="323"/>
                      <a:pt x="246" y="322"/>
                      <a:pt x="247" y="323"/>
                    </a:cubicBezTo>
                    <a:cubicBezTo>
                      <a:pt x="248" y="323"/>
                      <a:pt x="249" y="325"/>
                      <a:pt x="250" y="326"/>
                    </a:cubicBezTo>
                    <a:cubicBezTo>
                      <a:pt x="251" y="326"/>
                      <a:pt x="251" y="326"/>
                      <a:pt x="252" y="327"/>
                    </a:cubicBezTo>
                    <a:cubicBezTo>
                      <a:pt x="252" y="327"/>
                      <a:pt x="253" y="328"/>
                      <a:pt x="253" y="328"/>
                    </a:cubicBezTo>
                    <a:cubicBezTo>
                      <a:pt x="254" y="329"/>
                      <a:pt x="254" y="330"/>
                      <a:pt x="255" y="331"/>
                    </a:cubicBezTo>
                    <a:cubicBezTo>
                      <a:pt x="256" y="332"/>
                      <a:pt x="257" y="333"/>
                      <a:pt x="257" y="333"/>
                    </a:cubicBezTo>
                    <a:cubicBezTo>
                      <a:pt x="257" y="334"/>
                      <a:pt x="255" y="334"/>
                      <a:pt x="255" y="334"/>
                    </a:cubicBezTo>
                    <a:cubicBezTo>
                      <a:pt x="255" y="334"/>
                      <a:pt x="254" y="333"/>
                      <a:pt x="254" y="333"/>
                    </a:cubicBezTo>
                    <a:cubicBezTo>
                      <a:pt x="253" y="334"/>
                      <a:pt x="253" y="334"/>
                      <a:pt x="253" y="335"/>
                    </a:cubicBezTo>
                    <a:cubicBezTo>
                      <a:pt x="254" y="335"/>
                      <a:pt x="254" y="336"/>
                      <a:pt x="255" y="336"/>
                    </a:cubicBezTo>
                    <a:cubicBezTo>
                      <a:pt x="256" y="336"/>
                      <a:pt x="256" y="337"/>
                      <a:pt x="257" y="337"/>
                    </a:cubicBezTo>
                    <a:cubicBezTo>
                      <a:pt x="258" y="337"/>
                      <a:pt x="259" y="337"/>
                      <a:pt x="259" y="338"/>
                    </a:cubicBezTo>
                    <a:cubicBezTo>
                      <a:pt x="260" y="338"/>
                      <a:pt x="261" y="339"/>
                      <a:pt x="261" y="339"/>
                    </a:cubicBezTo>
                    <a:cubicBezTo>
                      <a:pt x="260" y="339"/>
                      <a:pt x="260" y="339"/>
                      <a:pt x="260" y="339"/>
                    </a:cubicBezTo>
                    <a:cubicBezTo>
                      <a:pt x="260" y="339"/>
                      <a:pt x="259" y="338"/>
                      <a:pt x="259" y="338"/>
                    </a:cubicBezTo>
                    <a:cubicBezTo>
                      <a:pt x="259" y="338"/>
                      <a:pt x="259" y="339"/>
                      <a:pt x="259" y="339"/>
                    </a:cubicBezTo>
                    <a:cubicBezTo>
                      <a:pt x="259" y="339"/>
                      <a:pt x="259" y="339"/>
                      <a:pt x="259" y="340"/>
                    </a:cubicBezTo>
                    <a:cubicBezTo>
                      <a:pt x="259" y="340"/>
                      <a:pt x="259" y="340"/>
                      <a:pt x="259" y="340"/>
                    </a:cubicBezTo>
                    <a:cubicBezTo>
                      <a:pt x="258" y="340"/>
                      <a:pt x="258" y="340"/>
                      <a:pt x="258" y="340"/>
                    </a:cubicBezTo>
                    <a:cubicBezTo>
                      <a:pt x="258" y="340"/>
                      <a:pt x="258" y="341"/>
                      <a:pt x="258" y="341"/>
                    </a:cubicBezTo>
                    <a:cubicBezTo>
                      <a:pt x="258" y="341"/>
                      <a:pt x="258" y="340"/>
                      <a:pt x="257" y="340"/>
                    </a:cubicBezTo>
                    <a:cubicBezTo>
                      <a:pt x="257" y="340"/>
                      <a:pt x="257" y="340"/>
                      <a:pt x="258" y="341"/>
                    </a:cubicBezTo>
                    <a:cubicBezTo>
                      <a:pt x="257" y="340"/>
                      <a:pt x="257" y="340"/>
                      <a:pt x="257" y="340"/>
                    </a:cubicBezTo>
                    <a:cubicBezTo>
                      <a:pt x="257" y="340"/>
                      <a:pt x="258" y="341"/>
                      <a:pt x="257" y="341"/>
                    </a:cubicBezTo>
                    <a:cubicBezTo>
                      <a:pt x="257" y="341"/>
                      <a:pt x="257" y="340"/>
                      <a:pt x="257" y="340"/>
                    </a:cubicBezTo>
                    <a:cubicBezTo>
                      <a:pt x="257" y="340"/>
                      <a:pt x="257" y="341"/>
                      <a:pt x="257" y="341"/>
                    </a:cubicBezTo>
                    <a:cubicBezTo>
                      <a:pt x="257" y="341"/>
                      <a:pt x="256" y="341"/>
                      <a:pt x="256" y="340"/>
                    </a:cubicBezTo>
                    <a:cubicBezTo>
                      <a:pt x="256" y="340"/>
                      <a:pt x="256" y="341"/>
                      <a:pt x="255" y="341"/>
                    </a:cubicBezTo>
                    <a:cubicBezTo>
                      <a:pt x="256" y="341"/>
                      <a:pt x="257" y="341"/>
                      <a:pt x="256" y="342"/>
                    </a:cubicBezTo>
                    <a:cubicBezTo>
                      <a:pt x="257" y="342"/>
                      <a:pt x="256" y="342"/>
                      <a:pt x="257" y="343"/>
                    </a:cubicBezTo>
                    <a:cubicBezTo>
                      <a:pt x="258" y="344"/>
                      <a:pt x="257" y="343"/>
                      <a:pt x="257" y="344"/>
                    </a:cubicBezTo>
                    <a:cubicBezTo>
                      <a:pt x="256" y="343"/>
                      <a:pt x="257" y="343"/>
                      <a:pt x="256" y="343"/>
                    </a:cubicBezTo>
                    <a:cubicBezTo>
                      <a:pt x="256" y="343"/>
                      <a:pt x="256" y="343"/>
                      <a:pt x="256" y="343"/>
                    </a:cubicBezTo>
                    <a:cubicBezTo>
                      <a:pt x="255" y="342"/>
                      <a:pt x="255" y="342"/>
                      <a:pt x="255" y="342"/>
                    </a:cubicBezTo>
                    <a:cubicBezTo>
                      <a:pt x="255" y="342"/>
                      <a:pt x="254" y="342"/>
                      <a:pt x="254" y="343"/>
                    </a:cubicBezTo>
                    <a:cubicBezTo>
                      <a:pt x="254" y="343"/>
                      <a:pt x="253" y="343"/>
                      <a:pt x="253" y="343"/>
                    </a:cubicBezTo>
                    <a:cubicBezTo>
                      <a:pt x="253" y="343"/>
                      <a:pt x="254" y="343"/>
                      <a:pt x="254" y="343"/>
                    </a:cubicBezTo>
                    <a:cubicBezTo>
                      <a:pt x="254" y="344"/>
                      <a:pt x="253" y="343"/>
                      <a:pt x="253" y="344"/>
                    </a:cubicBezTo>
                    <a:cubicBezTo>
                      <a:pt x="253" y="344"/>
                      <a:pt x="252" y="344"/>
                      <a:pt x="253" y="345"/>
                    </a:cubicBezTo>
                    <a:cubicBezTo>
                      <a:pt x="252" y="344"/>
                      <a:pt x="252" y="345"/>
                      <a:pt x="251" y="345"/>
                    </a:cubicBezTo>
                    <a:cubicBezTo>
                      <a:pt x="251" y="344"/>
                      <a:pt x="251" y="345"/>
                      <a:pt x="251" y="345"/>
                    </a:cubicBezTo>
                    <a:cubicBezTo>
                      <a:pt x="250" y="345"/>
                      <a:pt x="249" y="345"/>
                      <a:pt x="249" y="345"/>
                    </a:cubicBezTo>
                    <a:cubicBezTo>
                      <a:pt x="249" y="345"/>
                      <a:pt x="250" y="346"/>
                      <a:pt x="249" y="346"/>
                    </a:cubicBezTo>
                    <a:cubicBezTo>
                      <a:pt x="249" y="346"/>
                      <a:pt x="249" y="345"/>
                      <a:pt x="248" y="345"/>
                    </a:cubicBezTo>
                    <a:cubicBezTo>
                      <a:pt x="248" y="345"/>
                      <a:pt x="247" y="344"/>
                      <a:pt x="247" y="344"/>
                    </a:cubicBezTo>
                    <a:cubicBezTo>
                      <a:pt x="247" y="344"/>
                      <a:pt x="247" y="345"/>
                      <a:pt x="247" y="345"/>
                    </a:cubicBezTo>
                    <a:cubicBezTo>
                      <a:pt x="247" y="345"/>
                      <a:pt x="247" y="346"/>
                      <a:pt x="248" y="346"/>
                    </a:cubicBezTo>
                    <a:cubicBezTo>
                      <a:pt x="248" y="346"/>
                      <a:pt x="248" y="346"/>
                      <a:pt x="248" y="346"/>
                    </a:cubicBezTo>
                    <a:cubicBezTo>
                      <a:pt x="247" y="347"/>
                      <a:pt x="247" y="346"/>
                      <a:pt x="247" y="345"/>
                    </a:cubicBezTo>
                    <a:cubicBezTo>
                      <a:pt x="246" y="345"/>
                      <a:pt x="246" y="345"/>
                      <a:pt x="246" y="345"/>
                    </a:cubicBezTo>
                    <a:cubicBezTo>
                      <a:pt x="246" y="345"/>
                      <a:pt x="246" y="345"/>
                      <a:pt x="246" y="345"/>
                    </a:cubicBezTo>
                    <a:cubicBezTo>
                      <a:pt x="246" y="345"/>
                      <a:pt x="246" y="345"/>
                      <a:pt x="245" y="344"/>
                    </a:cubicBezTo>
                    <a:cubicBezTo>
                      <a:pt x="245" y="345"/>
                      <a:pt x="246" y="345"/>
                      <a:pt x="247" y="346"/>
                    </a:cubicBezTo>
                    <a:cubicBezTo>
                      <a:pt x="247" y="346"/>
                      <a:pt x="247" y="347"/>
                      <a:pt x="247" y="346"/>
                    </a:cubicBezTo>
                    <a:cubicBezTo>
                      <a:pt x="246" y="346"/>
                      <a:pt x="247" y="347"/>
                      <a:pt x="247" y="347"/>
                    </a:cubicBezTo>
                    <a:cubicBezTo>
                      <a:pt x="247" y="348"/>
                      <a:pt x="246" y="348"/>
                      <a:pt x="246" y="348"/>
                    </a:cubicBezTo>
                    <a:cubicBezTo>
                      <a:pt x="246" y="348"/>
                      <a:pt x="247" y="348"/>
                      <a:pt x="246" y="348"/>
                    </a:cubicBezTo>
                    <a:cubicBezTo>
                      <a:pt x="246" y="349"/>
                      <a:pt x="246" y="350"/>
                      <a:pt x="246" y="350"/>
                    </a:cubicBezTo>
                    <a:cubicBezTo>
                      <a:pt x="246" y="351"/>
                      <a:pt x="246" y="350"/>
                      <a:pt x="246" y="350"/>
                    </a:cubicBezTo>
                    <a:cubicBezTo>
                      <a:pt x="246" y="351"/>
                      <a:pt x="246" y="351"/>
                      <a:pt x="246" y="351"/>
                    </a:cubicBezTo>
                    <a:cubicBezTo>
                      <a:pt x="245" y="352"/>
                      <a:pt x="245" y="353"/>
                      <a:pt x="245" y="353"/>
                    </a:cubicBezTo>
                    <a:cubicBezTo>
                      <a:pt x="245" y="353"/>
                      <a:pt x="245" y="353"/>
                      <a:pt x="244" y="353"/>
                    </a:cubicBezTo>
                    <a:cubicBezTo>
                      <a:pt x="244" y="353"/>
                      <a:pt x="245" y="355"/>
                      <a:pt x="244" y="355"/>
                    </a:cubicBezTo>
                    <a:cubicBezTo>
                      <a:pt x="244" y="355"/>
                      <a:pt x="243" y="354"/>
                      <a:pt x="243" y="353"/>
                    </a:cubicBezTo>
                    <a:cubicBezTo>
                      <a:pt x="243" y="354"/>
                      <a:pt x="244" y="354"/>
                      <a:pt x="244" y="354"/>
                    </a:cubicBezTo>
                    <a:cubicBezTo>
                      <a:pt x="244" y="355"/>
                      <a:pt x="243" y="355"/>
                      <a:pt x="243" y="355"/>
                    </a:cubicBezTo>
                    <a:cubicBezTo>
                      <a:pt x="243" y="355"/>
                      <a:pt x="243" y="356"/>
                      <a:pt x="242" y="356"/>
                    </a:cubicBezTo>
                    <a:cubicBezTo>
                      <a:pt x="242" y="356"/>
                      <a:pt x="242" y="356"/>
                      <a:pt x="242" y="356"/>
                    </a:cubicBezTo>
                    <a:cubicBezTo>
                      <a:pt x="241" y="357"/>
                      <a:pt x="242" y="357"/>
                      <a:pt x="242" y="358"/>
                    </a:cubicBezTo>
                    <a:cubicBezTo>
                      <a:pt x="241" y="358"/>
                      <a:pt x="242" y="359"/>
                      <a:pt x="242" y="359"/>
                    </a:cubicBezTo>
                    <a:cubicBezTo>
                      <a:pt x="243" y="359"/>
                      <a:pt x="244" y="359"/>
                      <a:pt x="245" y="360"/>
                    </a:cubicBezTo>
                    <a:cubicBezTo>
                      <a:pt x="245" y="360"/>
                      <a:pt x="245" y="361"/>
                      <a:pt x="246" y="361"/>
                    </a:cubicBezTo>
                    <a:cubicBezTo>
                      <a:pt x="246" y="361"/>
                      <a:pt x="247" y="361"/>
                      <a:pt x="247" y="361"/>
                    </a:cubicBezTo>
                    <a:cubicBezTo>
                      <a:pt x="248" y="362"/>
                      <a:pt x="247" y="363"/>
                      <a:pt x="248" y="363"/>
                    </a:cubicBezTo>
                    <a:cubicBezTo>
                      <a:pt x="249" y="363"/>
                      <a:pt x="249" y="364"/>
                      <a:pt x="249" y="364"/>
                    </a:cubicBezTo>
                    <a:cubicBezTo>
                      <a:pt x="249" y="364"/>
                      <a:pt x="249" y="365"/>
                      <a:pt x="250" y="365"/>
                    </a:cubicBezTo>
                    <a:cubicBezTo>
                      <a:pt x="250" y="365"/>
                      <a:pt x="250" y="366"/>
                      <a:pt x="250" y="366"/>
                    </a:cubicBezTo>
                    <a:cubicBezTo>
                      <a:pt x="250" y="366"/>
                      <a:pt x="250" y="366"/>
                      <a:pt x="250" y="366"/>
                    </a:cubicBezTo>
                    <a:cubicBezTo>
                      <a:pt x="250" y="366"/>
                      <a:pt x="250" y="367"/>
                      <a:pt x="250" y="367"/>
                    </a:cubicBezTo>
                    <a:cubicBezTo>
                      <a:pt x="250" y="367"/>
                      <a:pt x="250" y="368"/>
                      <a:pt x="249" y="368"/>
                    </a:cubicBezTo>
                    <a:cubicBezTo>
                      <a:pt x="249" y="368"/>
                      <a:pt x="250" y="369"/>
                      <a:pt x="250" y="368"/>
                    </a:cubicBezTo>
                    <a:cubicBezTo>
                      <a:pt x="250" y="367"/>
                      <a:pt x="250" y="367"/>
                      <a:pt x="250" y="366"/>
                    </a:cubicBezTo>
                    <a:cubicBezTo>
                      <a:pt x="250" y="366"/>
                      <a:pt x="250" y="365"/>
                      <a:pt x="250" y="365"/>
                    </a:cubicBezTo>
                    <a:cubicBezTo>
                      <a:pt x="251" y="364"/>
                      <a:pt x="252" y="364"/>
                      <a:pt x="251" y="365"/>
                    </a:cubicBezTo>
                    <a:cubicBezTo>
                      <a:pt x="251" y="365"/>
                      <a:pt x="251" y="366"/>
                      <a:pt x="251" y="366"/>
                    </a:cubicBezTo>
                    <a:cubicBezTo>
                      <a:pt x="251" y="367"/>
                      <a:pt x="251" y="368"/>
                      <a:pt x="251" y="369"/>
                    </a:cubicBezTo>
                    <a:cubicBezTo>
                      <a:pt x="251" y="370"/>
                      <a:pt x="251" y="371"/>
                      <a:pt x="251" y="371"/>
                    </a:cubicBezTo>
                    <a:cubicBezTo>
                      <a:pt x="251" y="371"/>
                      <a:pt x="252" y="370"/>
                      <a:pt x="252" y="371"/>
                    </a:cubicBezTo>
                    <a:cubicBezTo>
                      <a:pt x="252" y="371"/>
                      <a:pt x="251" y="372"/>
                      <a:pt x="251" y="372"/>
                    </a:cubicBezTo>
                    <a:cubicBezTo>
                      <a:pt x="250" y="373"/>
                      <a:pt x="251" y="374"/>
                      <a:pt x="252" y="375"/>
                    </a:cubicBezTo>
                    <a:cubicBezTo>
                      <a:pt x="253" y="375"/>
                      <a:pt x="254" y="376"/>
                      <a:pt x="254" y="377"/>
                    </a:cubicBezTo>
                    <a:cubicBezTo>
                      <a:pt x="254" y="377"/>
                      <a:pt x="254" y="378"/>
                      <a:pt x="254" y="378"/>
                    </a:cubicBezTo>
                    <a:cubicBezTo>
                      <a:pt x="255" y="378"/>
                      <a:pt x="255" y="378"/>
                      <a:pt x="255" y="379"/>
                    </a:cubicBezTo>
                    <a:cubicBezTo>
                      <a:pt x="256" y="379"/>
                      <a:pt x="256" y="379"/>
                      <a:pt x="256" y="379"/>
                    </a:cubicBezTo>
                    <a:cubicBezTo>
                      <a:pt x="257" y="380"/>
                      <a:pt x="257" y="380"/>
                      <a:pt x="258" y="381"/>
                    </a:cubicBezTo>
                    <a:cubicBezTo>
                      <a:pt x="259" y="382"/>
                      <a:pt x="260" y="383"/>
                      <a:pt x="261" y="384"/>
                    </a:cubicBezTo>
                    <a:cubicBezTo>
                      <a:pt x="261" y="385"/>
                      <a:pt x="261" y="386"/>
                      <a:pt x="262" y="386"/>
                    </a:cubicBezTo>
                    <a:cubicBezTo>
                      <a:pt x="263" y="386"/>
                      <a:pt x="264" y="387"/>
                      <a:pt x="263" y="387"/>
                    </a:cubicBezTo>
                    <a:cubicBezTo>
                      <a:pt x="262" y="389"/>
                      <a:pt x="262" y="390"/>
                      <a:pt x="261" y="390"/>
                    </a:cubicBezTo>
                    <a:cubicBezTo>
                      <a:pt x="260" y="391"/>
                      <a:pt x="260" y="391"/>
                      <a:pt x="259" y="391"/>
                    </a:cubicBezTo>
                    <a:cubicBezTo>
                      <a:pt x="259" y="391"/>
                      <a:pt x="259" y="392"/>
                      <a:pt x="259" y="392"/>
                    </a:cubicBezTo>
                    <a:cubicBezTo>
                      <a:pt x="259" y="392"/>
                      <a:pt x="259" y="392"/>
                      <a:pt x="259" y="392"/>
                    </a:cubicBezTo>
                    <a:cubicBezTo>
                      <a:pt x="258" y="393"/>
                      <a:pt x="259" y="394"/>
                      <a:pt x="258" y="394"/>
                    </a:cubicBezTo>
                    <a:cubicBezTo>
                      <a:pt x="257" y="394"/>
                      <a:pt x="257" y="393"/>
                      <a:pt x="256" y="393"/>
                    </a:cubicBezTo>
                    <a:cubicBezTo>
                      <a:pt x="256" y="393"/>
                      <a:pt x="256" y="394"/>
                      <a:pt x="255" y="394"/>
                    </a:cubicBezTo>
                    <a:cubicBezTo>
                      <a:pt x="255" y="394"/>
                      <a:pt x="255" y="393"/>
                      <a:pt x="255" y="393"/>
                    </a:cubicBezTo>
                    <a:cubicBezTo>
                      <a:pt x="255" y="393"/>
                      <a:pt x="254" y="393"/>
                      <a:pt x="254" y="393"/>
                    </a:cubicBezTo>
                    <a:cubicBezTo>
                      <a:pt x="253" y="393"/>
                      <a:pt x="253" y="392"/>
                      <a:pt x="252" y="392"/>
                    </a:cubicBezTo>
                    <a:cubicBezTo>
                      <a:pt x="252" y="391"/>
                      <a:pt x="252" y="391"/>
                      <a:pt x="251" y="390"/>
                    </a:cubicBezTo>
                    <a:cubicBezTo>
                      <a:pt x="251" y="390"/>
                      <a:pt x="251" y="390"/>
                      <a:pt x="251" y="390"/>
                    </a:cubicBezTo>
                    <a:cubicBezTo>
                      <a:pt x="251" y="390"/>
                      <a:pt x="250" y="390"/>
                      <a:pt x="250" y="390"/>
                    </a:cubicBezTo>
                    <a:cubicBezTo>
                      <a:pt x="250" y="390"/>
                      <a:pt x="250" y="389"/>
                      <a:pt x="249" y="389"/>
                    </a:cubicBezTo>
                    <a:cubicBezTo>
                      <a:pt x="249" y="388"/>
                      <a:pt x="249" y="388"/>
                      <a:pt x="248" y="388"/>
                    </a:cubicBezTo>
                    <a:cubicBezTo>
                      <a:pt x="248" y="388"/>
                      <a:pt x="248" y="388"/>
                      <a:pt x="247" y="387"/>
                    </a:cubicBezTo>
                    <a:cubicBezTo>
                      <a:pt x="247" y="387"/>
                      <a:pt x="247" y="387"/>
                      <a:pt x="247" y="387"/>
                    </a:cubicBezTo>
                    <a:cubicBezTo>
                      <a:pt x="247" y="386"/>
                      <a:pt x="246" y="387"/>
                      <a:pt x="246" y="387"/>
                    </a:cubicBezTo>
                    <a:cubicBezTo>
                      <a:pt x="245" y="387"/>
                      <a:pt x="246" y="387"/>
                      <a:pt x="245" y="386"/>
                    </a:cubicBezTo>
                    <a:cubicBezTo>
                      <a:pt x="245" y="386"/>
                      <a:pt x="245" y="386"/>
                      <a:pt x="245" y="386"/>
                    </a:cubicBezTo>
                    <a:cubicBezTo>
                      <a:pt x="244" y="386"/>
                      <a:pt x="244" y="386"/>
                      <a:pt x="244" y="386"/>
                    </a:cubicBezTo>
                    <a:cubicBezTo>
                      <a:pt x="243" y="386"/>
                      <a:pt x="243" y="386"/>
                      <a:pt x="243" y="385"/>
                    </a:cubicBezTo>
                    <a:cubicBezTo>
                      <a:pt x="243" y="385"/>
                      <a:pt x="242" y="385"/>
                      <a:pt x="242" y="385"/>
                    </a:cubicBezTo>
                    <a:cubicBezTo>
                      <a:pt x="242" y="385"/>
                      <a:pt x="241" y="385"/>
                      <a:pt x="241" y="385"/>
                    </a:cubicBezTo>
                    <a:cubicBezTo>
                      <a:pt x="240" y="385"/>
                      <a:pt x="240" y="385"/>
                      <a:pt x="240" y="384"/>
                    </a:cubicBezTo>
                    <a:cubicBezTo>
                      <a:pt x="239" y="384"/>
                      <a:pt x="236" y="383"/>
                      <a:pt x="237" y="382"/>
                    </a:cubicBezTo>
                    <a:cubicBezTo>
                      <a:pt x="237" y="381"/>
                      <a:pt x="238" y="380"/>
                      <a:pt x="236" y="379"/>
                    </a:cubicBezTo>
                    <a:cubicBezTo>
                      <a:pt x="236" y="379"/>
                      <a:pt x="235" y="379"/>
                      <a:pt x="234" y="379"/>
                    </a:cubicBezTo>
                    <a:cubicBezTo>
                      <a:pt x="234" y="379"/>
                      <a:pt x="233" y="379"/>
                      <a:pt x="233" y="379"/>
                    </a:cubicBezTo>
                    <a:cubicBezTo>
                      <a:pt x="233" y="378"/>
                      <a:pt x="232" y="378"/>
                      <a:pt x="232" y="378"/>
                    </a:cubicBezTo>
                    <a:cubicBezTo>
                      <a:pt x="231" y="377"/>
                      <a:pt x="231" y="378"/>
                      <a:pt x="230" y="377"/>
                    </a:cubicBezTo>
                    <a:cubicBezTo>
                      <a:pt x="230" y="377"/>
                      <a:pt x="229" y="376"/>
                      <a:pt x="229" y="377"/>
                    </a:cubicBezTo>
                    <a:cubicBezTo>
                      <a:pt x="229" y="377"/>
                      <a:pt x="229" y="378"/>
                      <a:pt x="228" y="378"/>
                    </a:cubicBezTo>
                    <a:cubicBezTo>
                      <a:pt x="228" y="378"/>
                      <a:pt x="227" y="377"/>
                      <a:pt x="227" y="377"/>
                    </a:cubicBezTo>
                    <a:cubicBezTo>
                      <a:pt x="227" y="377"/>
                      <a:pt x="226" y="377"/>
                      <a:pt x="226" y="377"/>
                    </a:cubicBezTo>
                    <a:cubicBezTo>
                      <a:pt x="225" y="377"/>
                      <a:pt x="224" y="377"/>
                      <a:pt x="224" y="377"/>
                    </a:cubicBezTo>
                    <a:cubicBezTo>
                      <a:pt x="223" y="377"/>
                      <a:pt x="223" y="378"/>
                      <a:pt x="223" y="378"/>
                    </a:cubicBezTo>
                    <a:cubicBezTo>
                      <a:pt x="223" y="378"/>
                      <a:pt x="222" y="378"/>
                      <a:pt x="222" y="378"/>
                    </a:cubicBezTo>
                    <a:cubicBezTo>
                      <a:pt x="222" y="379"/>
                      <a:pt x="222" y="379"/>
                      <a:pt x="221" y="379"/>
                    </a:cubicBezTo>
                    <a:cubicBezTo>
                      <a:pt x="221" y="379"/>
                      <a:pt x="220" y="379"/>
                      <a:pt x="220" y="379"/>
                    </a:cubicBezTo>
                    <a:cubicBezTo>
                      <a:pt x="220" y="379"/>
                      <a:pt x="219" y="378"/>
                      <a:pt x="219" y="378"/>
                    </a:cubicBezTo>
                    <a:cubicBezTo>
                      <a:pt x="219" y="378"/>
                      <a:pt x="220" y="377"/>
                      <a:pt x="220" y="377"/>
                    </a:cubicBezTo>
                    <a:cubicBezTo>
                      <a:pt x="220" y="377"/>
                      <a:pt x="219" y="377"/>
                      <a:pt x="218" y="376"/>
                    </a:cubicBezTo>
                    <a:cubicBezTo>
                      <a:pt x="218" y="376"/>
                      <a:pt x="218" y="376"/>
                      <a:pt x="217" y="376"/>
                    </a:cubicBezTo>
                    <a:cubicBezTo>
                      <a:pt x="216" y="375"/>
                      <a:pt x="216" y="375"/>
                      <a:pt x="215" y="375"/>
                    </a:cubicBezTo>
                    <a:cubicBezTo>
                      <a:pt x="214" y="375"/>
                      <a:pt x="214" y="375"/>
                      <a:pt x="213" y="375"/>
                    </a:cubicBezTo>
                    <a:cubicBezTo>
                      <a:pt x="212" y="374"/>
                      <a:pt x="212" y="373"/>
                      <a:pt x="211" y="373"/>
                    </a:cubicBezTo>
                    <a:cubicBezTo>
                      <a:pt x="210" y="372"/>
                      <a:pt x="210" y="372"/>
                      <a:pt x="209" y="372"/>
                    </a:cubicBezTo>
                    <a:cubicBezTo>
                      <a:pt x="208" y="373"/>
                      <a:pt x="207" y="372"/>
                      <a:pt x="207" y="372"/>
                    </a:cubicBezTo>
                    <a:cubicBezTo>
                      <a:pt x="206" y="372"/>
                      <a:pt x="205" y="371"/>
                      <a:pt x="205" y="372"/>
                    </a:cubicBezTo>
                    <a:cubicBezTo>
                      <a:pt x="204" y="372"/>
                      <a:pt x="204" y="372"/>
                      <a:pt x="203" y="372"/>
                    </a:cubicBezTo>
                    <a:cubicBezTo>
                      <a:pt x="203" y="372"/>
                      <a:pt x="202" y="372"/>
                      <a:pt x="201" y="372"/>
                    </a:cubicBezTo>
                    <a:cubicBezTo>
                      <a:pt x="200" y="372"/>
                      <a:pt x="199" y="372"/>
                      <a:pt x="198" y="371"/>
                    </a:cubicBezTo>
                    <a:cubicBezTo>
                      <a:pt x="197" y="370"/>
                      <a:pt x="197" y="370"/>
                      <a:pt x="196" y="370"/>
                    </a:cubicBezTo>
                    <a:cubicBezTo>
                      <a:pt x="196" y="370"/>
                      <a:pt x="195" y="370"/>
                      <a:pt x="195" y="370"/>
                    </a:cubicBezTo>
                    <a:cubicBezTo>
                      <a:pt x="194" y="370"/>
                      <a:pt x="193" y="370"/>
                      <a:pt x="193" y="369"/>
                    </a:cubicBezTo>
                    <a:cubicBezTo>
                      <a:pt x="192" y="369"/>
                      <a:pt x="192" y="369"/>
                      <a:pt x="191" y="369"/>
                    </a:cubicBezTo>
                    <a:cubicBezTo>
                      <a:pt x="190" y="368"/>
                      <a:pt x="190" y="369"/>
                      <a:pt x="189" y="369"/>
                    </a:cubicBezTo>
                    <a:cubicBezTo>
                      <a:pt x="188" y="368"/>
                      <a:pt x="187" y="368"/>
                      <a:pt x="186" y="368"/>
                    </a:cubicBezTo>
                    <a:cubicBezTo>
                      <a:pt x="185" y="368"/>
                      <a:pt x="185" y="369"/>
                      <a:pt x="185" y="370"/>
                    </a:cubicBezTo>
                    <a:cubicBezTo>
                      <a:pt x="184" y="370"/>
                      <a:pt x="184" y="370"/>
                      <a:pt x="184" y="369"/>
                    </a:cubicBezTo>
                    <a:cubicBezTo>
                      <a:pt x="184" y="369"/>
                      <a:pt x="183" y="369"/>
                      <a:pt x="183" y="368"/>
                    </a:cubicBezTo>
                    <a:cubicBezTo>
                      <a:pt x="181" y="368"/>
                      <a:pt x="180" y="367"/>
                      <a:pt x="179" y="366"/>
                    </a:cubicBezTo>
                    <a:cubicBezTo>
                      <a:pt x="178" y="365"/>
                      <a:pt x="177" y="364"/>
                      <a:pt x="176" y="363"/>
                    </a:cubicBezTo>
                    <a:cubicBezTo>
                      <a:pt x="176" y="363"/>
                      <a:pt x="175" y="362"/>
                      <a:pt x="175" y="362"/>
                    </a:cubicBezTo>
                    <a:cubicBezTo>
                      <a:pt x="174" y="361"/>
                      <a:pt x="174" y="361"/>
                      <a:pt x="173" y="361"/>
                    </a:cubicBezTo>
                    <a:cubicBezTo>
                      <a:pt x="172" y="359"/>
                      <a:pt x="169" y="360"/>
                      <a:pt x="167" y="359"/>
                    </a:cubicBezTo>
                    <a:cubicBezTo>
                      <a:pt x="167" y="358"/>
                      <a:pt x="167" y="358"/>
                      <a:pt x="166" y="358"/>
                    </a:cubicBezTo>
                    <a:cubicBezTo>
                      <a:pt x="166" y="358"/>
                      <a:pt x="166" y="357"/>
                      <a:pt x="166" y="357"/>
                    </a:cubicBezTo>
                    <a:cubicBezTo>
                      <a:pt x="166" y="357"/>
                      <a:pt x="166" y="357"/>
                      <a:pt x="166" y="357"/>
                    </a:cubicBezTo>
                    <a:cubicBezTo>
                      <a:pt x="165" y="357"/>
                      <a:pt x="165" y="357"/>
                      <a:pt x="165" y="357"/>
                    </a:cubicBezTo>
                    <a:cubicBezTo>
                      <a:pt x="165" y="356"/>
                      <a:pt x="164" y="356"/>
                      <a:pt x="164" y="356"/>
                    </a:cubicBezTo>
                    <a:cubicBezTo>
                      <a:pt x="164" y="356"/>
                      <a:pt x="164" y="356"/>
                      <a:pt x="164" y="357"/>
                    </a:cubicBezTo>
                    <a:cubicBezTo>
                      <a:pt x="163" y="357"/>
                      <a:pt x="163" y="356"/>
                      <a:pt x="163" y="356"/>
                    </a:cubicBezTo>
                    <a:cubicBezTo>
                      <a:pt x="161" y="356"/>
                      <a:pt x="160" y="356"/>
                      <a:pt x="160" y="355"/>
                    </a:cubicBezTo>
                    <a:cubicBezTo>
                      <a:pt x="159" y="354"/>
                      <a:pt x="159" y="353"/>
                      <a:pt x="158" y="352"/>
                    </a:cubicBezTo>
                    <a:cubicBezTo>
                      <a:pt x="156" y="352"/>
                      <a:pt x="155" y="351"/>
                      <a:pt x="154" y="351"/>
                    </a:cubicBezTo>
                    <a:cubicBezTo>
                      <a:pt x="154" y="351"/>
                      <a:pt x="153" y="351"/>
                      <a:pt x="153" y="351"/>
                    </a:cubicBezTo>
                    <a:cubicBezTo>
                      <a:pt x="152" y="350"/>
                      <a:pt x="153" y="350"/>
                      <a:pt x="153" y="350"/>
                    </a:cubicBezTo>
                    <a:cubicBezTo>
                      <a:pt x="153" y="350"/>
                      <a:pt x="154" y="350"/>
                      <a:pt x="155" y="350"/>
                    </a:cubicBezTo>
                    <a:cubicBezTo>
                      <a:pt x="155" y="350"/>
                      <a:pt x="156" y="349"/>
                      <a:pt x="155" y="349"/>
                    </a:cubicBezTo>
                    <a:cubicBezTo>
                      <a:pt x="155" y="349"/>
                      <a:pt x="154" y="349"/>
                      <a:pt x="154" y="349"/>
                    </a:cubicBezTo>
                    <a:cubicBezTo>
                      <a:pt x="154" y="349"/>
                      <a:pt x="154" y="349"/>
                      <a:pt x="154" y="349"/>
                    </a:cubicBezTo>
                    <a:cubicBezTo>
                      <a:pt x="154" y="349"/>
                      <a:pt x="154" y="349"/>
                      <a:pt x="154" y="349"/>
                    </a:cubicBezTo>
                    <a:cubicBezTo>
                      <a:pt x="154" y="349"/>
                      <a:pt x="154" y="349"/>
                      <a:pt x="154" y="349"/>
                    </a:cubicBezTo>
                    <a:cubicBezTo>
                      <a:pt x="154" y="349"/>
                      <a:pt x="154" y="348"/>
                      <a:pt x="154" y="349"/>
                    </a:cubicBezTo>
                    <a:cubicBezTo>
                      <a:pt x="153" y="349"/>
                      <a:pt x="153" y="349"/>
                      <a:pt x="153" y="349"/>
                    </a:cubicBezTo>
                    <a:cubicBezTo>
                      <a:pt x="153" y="349"/>
                      <a:pt x="154" y="348"/>
                      <a:pt x="154" y="348"/>
                    </a:cubicBezTo>
                    <a:cubicBezTo>
                      <a:pt x="154" y="348"/>
                      <a:pt x="155" y="348"/>
                      <a:pt x="155" y="348"/>
                    </a:cubicBezTo>
                    <a:cubicBezTo>
                      <a:pt x="156" y="348"/>
                      <a:pt x="157" y="349"/>
                      <a:pt x="157" y="349"/>
                    </a:cubicBezTo>
                    <a:cubicBezTo>
                      <a:pt x="157" y="350"/>
                      <a:pt x="157" y="349"/>
                      <a:pt x="157" y="350"/>
                    </a:cubicBezTo>
                    <a:cubicBezTo>
                      <a:pt x="156" y="350"/>
                      <a:pt x="159" y="350"/>
                      <a:pt x="159" y="350"/>
                    </a:cubicBezTo>
                    <a:cubicBezTo>
                      <a:pt x="158" y="349"/>
                      <a:pt x="158" y="349"/>
                      <a:pt x="157" y="349"/>
                    </a:cubicBezTo>
                    <a:cubicBezTo>
                      <a:pt x="157" y="349"/>
                      <a:pt x="159" y="349"/>
                      <a:pt x="159" y="349"/>
                    </a:cubicBezTo>
                    <a:cubicBezTo>
                      <a:pt x="160" y="349"/>
                      <a:pt x="160" y="349"/>
                      <a:pt x="160" y="349"/>
                    </a:cubicBezTo>
                    <a:cubicBezTo>
                      <a:pt x="160" y="349"/>
                      <a:pt x="162" y="349"/>
                      <a:pt x="161" y="349"/>
                    </a:cubicBezTo>
                    <a:cubicBezTo>
                      <a:pt x="161" y="349"/>
                      <a:pt x="161" y="349"/>
                      <a:pt x="162" y="349"/>
                    </a:cubicBezTo>
                    <a:cubicBezTo>
                      <a:pt x="162" y="349"/>
                      <a:pt x="162" y="349"/>
                      <a:pt x="162" y="349"/>
                    </a:cubicBezTo>
                    <a:cubicBezTo>
                      <a:pt x="162" y="349"/>
                      <a:pt x="162" y="349"/>
                      <a:pt x="162" y="348"/>
                    </a:cubicBezTo>
                    <a:cubicBezTo>
                      <a:pt x="162" y="348"/>
                      <a:pt x="162" y="348"/>
                      <a:pt x="162" y="348"/>
                    </a:cubicBezTo>
                    <a:cubicBezTo>
                      <a:pt x="162" y="347"/>
                      <a:pt x="162" y="347"/>
                      <a:pt x="162" y="347"/>
                    </a:cubicBezTo>
                    <a:cubicBezTo>
                      <a:pt x="162" y="346"/>
                      <a:pt x="161" y="346"/>
                      <a:pt x="161" y="346"/>
                    </a:cubicBezTo>
                    <a:cubicBezTo>
                      <a:pt x="161" y="346"/>
                      <a:pt x="161" y="346"/>
                      <a:pt x="161" y="347"/>
                    </a:cubicBezTo>
                    <a:cubicBezTo>
                      <a:pt x="161" y="347"/>
                      <a:pt x="161" y="347"/>
                      <a:pt x="161" y="347"/>
                    </a:cubicBezTo>
                    <a:cubicBezTo>
                      <a:pt x="161" y="347"/>
                      <a:pt x="161" y="348"/>
                      <a:pt x="161" y="348"/>
                    </a:cubicBezTo>
                    <a:cubicBezTo>
                      <a:pt x="161" y="348"/>
                      <a:pt x="160" y="345"/>
                      <a:pt x="161" y="345"/>
                    </a:cubicBezTo>
                    <a:cubicBezTo>
                      <a:pt x="161" y="345"/>
                      <a:pt x="161" y="346"/>
                      <a:pt x="162" y="346"/>
                    </a:cubicBezTo>
                    <a:cubicBezTo>
                      <a:pt x="161" y="345"/>
                      <a:pt x="162" y="345"/>
                      <a:pt x="162" y="345"/>
                    </a:cubicBezTo>
                    <a:cubicBezTo>
                      <a:pt x="163" y="344"/>
                      <a:pt x="163" y="344"/>
                      <a:pt x="163" y="343"/>
                    </a:cubicBezTo>
                    <a:cubicBezTo>
                      <a:pt x="163" y="343"/>
                      <a:pt x="163" y="342"/>
                      <a:pt x="163" y="341"/>
                    </a:cubicBezTo>
                    <a:cubicBezTo>
                      <a:pt x="163" y="341"/>
                      <a:pt x="164" y="341"/>
                      <a:pt x="164" y="341"/>
                    </a:cubicBezTo>
                    <a:cubicBezTo>
                      <a:pt x="164" y="341"/>
                      <a:pt x="164" y="341"/>
                      <a:pt x="164" y="341"/>
                    </a:cubicBezTo>
                    <a:cubicBezTo>
                      <a:pt x="164" y="341"/>
                      <a:pt x="164" y="342"/>
                      <a:pt x="164" y="342"/>
                    </a:cubicBezTo>
                    <a:cubicBezTo>
                      <a:pt x="164" y="342"/>
                      <a:pt x="164" y="342"/>
                      <a:pt x="164" y="342"/>
                    </a:cubicBezTo>
                    <a:cubicBezTo>
                      <a:pt x="164" y="343"/>
                      <a:pt x="163" y="344"/>
                      <a:pt x="164" y="344"/>
                    </a:cubicBezTo>
                    <a:cubicBezTo>
                      <a:pt x="164" y="344"/>
                      <a:pt x="165" y="342"/>
                      <a:pt x="165" y="342"/>
                    </a:cubicBezTo>
                    <a:cubicBezTo>
                      <a:pt x="165" y="341"/>
                      <a:pt x="165" y="340"/>
                      <a:pt x="166" y="340"/>
                    </a:cubicBezTo>
                    <a:cubicBezTo>
                      <a:pt x="166" y="341"/>
                      <a:pt x="167" y="342"/>
                      <a:pt x="168" y="341"/>
                    </a:cubicBezTo>
                    <a:cubicBezTo>
                      <a:pt x="169" y="341"/>
                      <a:pt x="167" y="340"/>
                      <a:pt x="167" y="340"/>
                    </a:cubicBezTo>
                    <a:cubicBezTo>
                      <a:pt x="166" y="339"/>
                      <a:pt x="165" y="338"/>
                      <a:pt x="163" y="337"/>
                    </a:cubicBezTo>
                    <a:cubicBezTo>
                      <a:pt x="163" y="338"/>
                      <a:pt x="163" y="338"/>
                      <a:pt x="163" y="338"/>
                    </a:cubicBezTo>
                    <a:cubicBezTo>
                      <a:pt x="163" y="337"/>
                      <a:pt x="162" y="337"/>
                      <a:pt x="162" y="337"/>
                    </a:cubicBezTo>
                    <a:cubicBezTo>
                      <a:pt x="161" y="337"/>
                      <a:pt x="160" y="335"/>
                      <a:pt x="160" y="335"/>
                    </a:cubicBezTo>
                    <a:cubicBezTo>
                      <a:pt x="160" y="335"/>
                      <a:pt x="162" y="335"/>
                      <a:pt x="162" y="335"/>
                    </a:cubicBezTo>
                    <a:cubicBezTo>
                      <a:pt x="162" y="335"/>
                      <a:pt x="163" y="335"/>
                      <a:pt x="163" y="335"/>
                    </a:cubicBezTo>
                    <a:cubicBezTo>
                      <a:pt x="164" y="334"/>
                      <a:pt x="165" y="334"/>
                      <a:pt x="165" y="334"/>
                    </a:cubicBezTo>
                    <a:cubicBezTo>
                      <a:pt x="166" y="335"/>
                      <a:pt x="168" y="335"/>
                      <a:pt x="168" y="334"/>
                    </a:cubicBezTo>
                    <a:cubicBezTo>
                      <a:pt x="167" y="334"/>
                      <a:pt x="166" y="333"/>
                      <a:pt x="166" y="334"/>
                    </a:cubicBezTo>
                    <a:cubicBezTo>
                      <a:pt x="165" y="334"/>
                      <a:pt x="166" y="332"/>
                      <a:pt x="167" y="332"/>
                    </a:cubicBezTo>
                    <a:cubicBezTo>
                      <a:pt x="167" y="333"/>
                      <a:pt x="168" y="333"/>
                      <a:pt x="169" y="332"/>
                    </a:cubicBezTo>
                    <a:cubicBezTo>
                      <a:pt x="169" y="332"/>
                      <a:pt x="169" y="332"/>
                      <a:pt x="170" y="332"/>
                    </a:cubicBezTo>
                    <a:cubicBezTo>
                      <a:pt x="171" y="331"/>
                      <a:pt x="171" y="331"/>
                      <a:pt x="171" y="331"/>
                    </a:cubicBezTo>
                    <a:cubicBezTo>
                      <a:pt x="171" y="331"/>
                      <a:pt x="172" y="331"/>
                      <a:pt x="172" y="331"/>
                    </a:cubicBezTo>
                    <a:cubicBezTo>
                      <a:pt x="173" y="331"/>
                      <a:pt x="173" y="331"/>
                      <a:pt x="173" y="330"/>
                    </a:cubicBezTo>
                    <a:cubicBezTo>
                      <a:pt x="173" y="330"/>
                      <a:pt x="173" y="330"/>
                      <a:pt x="174" y="330"/>
                    </a:cubicBezTo>
                    <a:cubicBezTo>
                      <a:pt x="174" y="329"/>
                      <a:pt x="173" y="330"/>
                      <a:pt x="173" y="330"/>
                    </a:cubicBezTo>
                    <a:cubicBezTo>
                      <a:pt x="173" y="330"/>
                      <a:pt x="173" y="329"/>
                      <a:pt x="173" y="328"/>
                    </a:cubicBezTo>
                    <a:cubicBezTo>
                      <a:pt x="172" y="328"/>
                      <a:pt x="171" y="328"/>
                      <a:pt x="170" y="328"/>
                    </a:cubicBezTo>
                    <a:cubicBezTo>
                      <a:pt x="170" y="328"/>
                      <a:pt x="170" y="328"/>
                      <a:pt x="170" y="328"/>
                    </a:cubicBezTo>
                    <a:cubicBezTo>
                      <a:pt x="170" y="328"/>
                      <a:pt x="170" y="329"/>
                      <a:pt x="170" y="329"/>
                    </a:cubicBezTo>
                    <a:cubicBezTo>
                      <a:pt x="169" y="329"/>
                      <a:pt x="168" y="329"/>
                      <a:pt x="168" y="329"/>
                    </a:cubicBezTo>
                    <a:cubicBezTo>
                      <a:pt x="167" y="330"/>
                      <a:pt x="167" y="330"/>
                      <a:pt x="166" y="330"/>
                    </a:cubicBezTo>
                    <a:cubicBezTo>
                      <a:pt x="166" y="329"/>
                      <a:pt x="167" y="328"/>
                      <a:pt x="167" y="328"/>
                    </a:cubicBezTo>
                    <a:cubicBezTo>
                      <a:pt x="168" y="328"/>
                      <a:pt x="169" y="329"/>
                      <a:pt x="169" y="328"/>
                    </a:cubicBezTo>
                    <a:cubicBezTo>
                      <a:pt x="168" y="328"/>
                      <a:pt x="167" y="328"/>
                      <a:pt x="167" y="328"/>
                    </a:cubicBezTo>
                    <a:cubicBezTo>
                      <a:pt x="166" y="329"/>
                      <a:pt x="166" y="329"/>
                      <a:pt x="165" y="330"/>
                    </a:cubicBezTo>
                    <a:cubicBezTo>
                      <a:pt x="165" y="330"/>
                      <a:pt x="164" y="330"/>
                      <a:pt x="164" y="329"/>
                    </a:cubicBezTo>
                    <a:cubicBezTo>
                      <a:pt x="164" y="329"/>
                      <a:pt x="164" y="329"/>
                      <a:pt x="164" y="328"/>
                    </a:cubicBezTo>
                    <a:cubicBezTo>
                      <a:pt x="165" y="328"/>
                      <a:pt x="164" y="328"/>
                      <a:pt x="164" y="327"/>
                    </a:cubicBezTo>
                    <a:cubicBezTo>
                      <a:pt x="163" y="327"/>
                      <a:pt x="164" y="327"/>
                      <a:pt x="164" y="327"/>
                    </a:cubicBezTo>
                    <a:cubicBezTo>
                      <a:pt x="164" y="326"/>
                      <a:pt x="164" y="325"/>
                      <a:pt x="164" y="325"/>
                    </a:cubicBezTo>
                    <a:cubicBezTo>
                      <a:pt x="165" y="324"/>
                      <a:pt x="165" y="324"/>
                      <a:pt x="166" y="324"/>
                    </a:cubicBezTo>
                    <a:cubicBezTo>
                      <a:pt x="167" y="324"/>
                      <a:pt x="167" y="324"/>
                      <a:pt x="167" y="324"/>
                    </a:cubicBezTo>
                    <a:cubicBezTo>
                      <a:pt x="168" y="324"/>
                      <a:pt x="168" y="322"/>
                      <a:pt x="168" y="322"/>
                    </a:cubicBezTo>
                    <a:cubicBezTo>
                      <a:pt x="169" y="321"/>
                      <a:pt x="170" y="322"/>
                      <a:pt x="171" y="322"/>
                    </a:cubicBezTo>
                    <a:cubicBezTo>
                      <a:pt x="172" y="322"/>
                      <a:pt x="173" y="322"/>
                      <a:pt x="174" y="322"/>
                    </a:cubicBezTo>
                    <a:cubicBezTo>
                      <a:pt x="174" y="322"/>
                      <a:pt x="175" y="322"/>
                      <a:pt x="176" y="322"/>
                    </a:cubicBezTo>
                    <a:cubicBezTo>
                      <a:pt x="177" y="321"/>
                      <a:pt x="175" y="320"/>
                      <a:pt x="176" y="320"/>
                    </a:cubicBezTo>
                    <a:cubicBezTo>
                      <a:pt x="176" y="319"/>
                      <a:pt x="176" y="318"/>
                      <a:pt x="177" y="318"/>
                    </a:cubicBezTo>
                    <a:cubicBezTo>
                      <a:pt x="177" y="318"/>
                      <a:pt x="178" y="317"/>
                      <a:pt x="177" y="317"/>
                    </a:cubicBezTo>
                    <a:cubicBezTo>
                      <a:pt x="177" y="317"/>
                      <a:pt x="176" y="317"/>
                      <a:pt x="176" y="317"/>
                    </a:cubicBezTo>
                    <a:cubicBezTo>
                      <a:pt x="176" y="317"/>
                      <a:pt x="176" y="316"/>
                      <a:pt x="176" y="316"/>
                    </a:cubicBezTo>
                    <a:cubicBezTo>
                      <a:pt x="176" y="316"/>
                      <a:pt x="176" y="316"/>
                      <a:pt x="176" y="316"/>
                    </a:cubicBezTo>
                    <a:cubicBezTo>
                      <a:pt x="176" y="315"/>
                      <a:pt x="175" y="315"/>
                      <a:pt x="176" y="315"/>
                    </a:cubicBezTo>
                    <a:cubicBezTo>
                      <a:pt x="176" y="315"/>
                      <a:pt x="176" y="315"/>
                      <a:pt x="175" y="314"/>
                    </a:cubicBezTo>
                    <a:cubicBezTo>
                      <a:pt x="175" y="314"/>
                      <a:pt x="173" y="315"/>
                      <a:pt x="174" y="313"/>
                    </a:cubicBezTo>
                    <a:cubicBezTo>
                      <a:pt x="174" y="313"/>
                      <a:pt x="174" y="312"/>
                      <a:pt x="175" y="312"/>
                    </a:cubicBezTo>
                    <a:cubicBezTo>
                      <a:pt x="175" y="312"/>
                      <a:pt x="175" y="312"/>
                      <a:pt x="176" y="312"/>
                    </a:cubicBezTo>
                    <a:cubicBezTo>
                      <a:pt x="176" y="312"/>
                      <a:pt x="177" y="312"/>
                      <a:pt x="177" y="311"/>
                    </a:cubicBezTo>
                    <a:cubicBezTo>
                      <a:pt x="177" y="311"/>
                      <a:pt x="177" y="311"/>
                      <a:pt x="176" y="311"/>
                    </a:cubicBezTo>
                    <a:cubicBezTo>
                      <a:pt x="175" y="311"/>
                      <a:pt x="174" y="311"/>
                      <a:pt x="173" y="310"/>
                    </a:cubicBezTo>
                    <a:cubicBezTo>
                      <a:pt x="173" y="309"/>
                      <a:pt x="175" y="309"/>
                      <a:pt x="175" y="309"/>
                    </a:cubicBezTo>
                    <a:cubicBezTo>
                      <a:pt x="175" y="309"/>
                      <a:pt x="175" y="308"/>
                      <a:pt x="176" y="308"/>
                    </a:cubicBezTo>
                    <a:cubicBezTo>
                      <a:pt x="176" y="308"/>
                      <a:pt x="176" y="308"/>
                      <a:pt x="176" y="308"/>
                    </a:cubicBezTo>
                    <a:cubicBezTo>
                      <a:pt x="177" y="307"/>
                      <a:pt x="177" y="307"/>
                      <a:pt x="177" y="306"/>
                    </a:cubicBezTo>
                    <a:cubicBezTo>
                      <a:pt x="177" y="305"/>
                      <a:pt x="176" y="305"/>
                      <a:pt x="176" y="305"/>
                    </a:cubicBezTo>
                    <a:cubicBezTo>
                      <a:pt x="175" y="304"/>
                      <a:pt x="176" y="304"/>
                      <a:pt x="176" y="303"/>
                    </a:cubicBezTo>
                    <a:cubicBezTo>
                      <a:pt x="177" y="303"/>
                      <a:pt x="175" y="303"/>
                      <a:pt x="175" y="303"/>
                    </a:cubicBezTo>
                    <a:cubicBezTo>
                      <a:pt x="174" y="303"/>
                      <a:pt x="174" y="304"/>
                      <a:pt x="173" y="304"/>
                    </a:cubicBezTo>
                    <a:cubicBezTo>
                      <a:pt x="173" y="303"/>
                      <a:pt x="172" y="303"/>
                      <a:pt x="172" y="303"/>
                    </a:cubicBezTo>
                    <a:cubicBezTo>
                      <a:pt x="171" y="302"/>
                      <a:pt x="171" y="302"/>
                      <a:pt x="171" y="302"/>
                    </a:cubicBezTo>
                    <a:cubicBezTo>
                      <a:pt x="170" y="302"/>
                      <a:pt x="169" y="302"/>
                      <a:pt x="169" y="302"/>
                    </a:cubicBezTo>
                    <a:cubicBezTo>
                      <a:pt x="168" y="301"/>
                      <a:pt x="168" y="301"/>
                      <a:pt x="168" y="300"/>
                    </a:cubicBezTo>
                    <a:cubicBezTo>
                      <a:pt x="167" y="300"/>
                      <a:pt x="167" y="301"/>
                      <a:pt x="167" y="301"/>
                    </a:cubicBezTo>
                    <a:cubicBezTo>
                      <a:pt x="166" y="301"/>
                      <a:pt x="166" y="301"/>
                      <a:pt x="165" y="300"/>
                    </a:cubicBezTo>
                    <a:cubicBezTo>
                      <a:pt x="165" y="300"/>
                      <a:pt x="164" y="300"/>
                      <a:pt x="164" y="300"/>
                    </a:cubicBezTo>
                    <a:cubicBezTo>
                      <a:pt x="163" y="300"/>
                      <a:pt x="163" y="299"/>
                      <a:pt x="163" y="299"/>
                    </a:cubicBezTo>
                    <a:cubicBezTo>
                      <a:pt x="163" y="299"/>
                      <a:pt x="162" y="299"/>
                      <a:pt x="162" y="299"/>
                    </a:cubicBezTo>
                    <a:cubicBezTo>
                      <a:pt x="162" y="299"/>
                      <a:pt x="161" y="299"/>
                      <a:pt x="161" y="299"/>
                    </a:cubicBezTo>
                    <a:cubicBezTo>
                      <a:pt x="160" y="299"/>
                      <a:pt x="160" y="298"/>
                      <a:pt x="160" y="298"/>
                    </a:cubicBezTo>
                    <a:cubicBezTo>
                      <a:pt x="159" y="298"/>
                      <a:pt x="159" y="298"/>
                      <a:pt x="159" y="299"/>
                    </a:cubicBezTo>
                    <a:cubicBezTo>
                      <a:pt x="159" y="300"/>
                      <a:pt x="159" y="299"/>
                      <a:pt x="158" y="300"/>
                    </a:cubicBezTo>
                    <a:cubicBezTo>
                      <a:pt x="158" y="300"/>
                      <a:pt x="158" y="300"/>
                      <a:pt x="157" y="299"/>
                    </a:cubicBezTo>
                    <a:cubicBezTo>
                      <a:pt x="157" y="299"/>
                      <a:pt x="156" y="299"/>
                      <a:pt x="156" y="298"/>
                    </a:cubicBezTo>
                    <a:cubicBezTo>
                      <a:pt x="155" y="298"/>
                      <a:pt x="154" y="297"/>
                      <a:pt x="154" y="297"/>
                    </a:cubicBezTo>
                    <a:cubicBezTo>
                      <a:pt x="154" y="297"/>
                      <a:pt x="154" y="296"/>
                      <a:pt x="154" y="296"/>
                    </a:cubicBezTo>
                    <a:cubicBezTo>
                      <a:pt x="153" y="295"/>
                      <a:pt x="153" y="295"/>
                      <a:pt x="152" y="295"/>
                    </a:cubicBezTo>
                    <a:cubicBezTo>
                      <a:pt x="152" y="294"/>
                      <a:pt x="152" y="294"/>
                      <a:pt x="152" y="294"/>
                    </a:cubicBezTo>
                    <a:cubicBezTo>
                      <a:pt x="151" y="294"/>
                      <a:pt x="150" y="295"/>
                      <a:pt x="149" y="295"/>
                    </a:cubicBezTo>
                    <a:cubicBezTo>
                      <a:pt x="148" y="295"/>
                      <a:pt x="148" y="295"/>
                      <a:pt x="147" y="296"/>
                    </a:cubicBezTo>
                    <a:cubicBezTo>
                      <a:pt x="146" y="296"/>
                      <a:pt x="146" y="296"/>
                      <a:pt x="146" y="297"/>
                    </a:cubicBezTo>
                    <a:cubicBezTo>
                      <a:pt x="145" y="297"/>
                      <a:pt x="145" y="297"/>
                      <a:pt x="145" y="296"/>
                    </a:cubicBezTo>
                    <a:cubicBezTo>
                      <a:pt x="145" y="296"/>
                      <a:pt x="145" y="296"/>
                      <a:pt x="145" y="296"/>
                    </a:cubicBezTo>
                    <a:cubicBezTo>
                      <a:pt x="145" y="296"/>
                      <a:pt x="144" y="296"/>
                      <a:pt x="144" y="296"/>
                    </a:cubicBezTo>
                    <a:cubicBezTo>
                      <a:pt x="144" y="295"/>
                      <a:pt x="144" y="296"/>
                      <a:pt x="143" y="296"/>
                    </a:cubicBezTo>
                    <a:cubicBezTo>
                      <a:pt x="142" y="296"/>
                      <a:pt x="142" y="295"/>
                      <a:pt x="142" y="295"/>
                    </a:cubicBezTo>
                    <a:cubicBezTo>
                      <a:pt x="141" y="294"/>
                      <a:pt x="139" y="294"/>
                      <a:pt x="138" y="295"/>
                    </a:cubicBezTo>
                    <a:cubicBezTo>
                      <a:pt x="137" y="295"/>
                      <a:pt x="137" y="295"/>
                      <a:pt x="136" y="294"/>
                    </a:cubicBezTo>
                    <a:cubicBezTo>
                      <a:pt x="136" y="294"/>
                      <a:pt x="135" y="294"/>
                      <a:pt x="135" y="293"/>
                    </a:cubicBezTo>
                    <a:cubicBezTo>
                      <a:pt x="135" y="293"/>
                      <a:pt x="134" y="292"/>
                      <a:pt x="135" y="292"/>
                    </a:cubicBezTo>
                    <a:cubicBezTo>
                      <a:pt x="135" y="292"/>
                      <a:pt x="135" y="291"/>
                      <a:pt x="135" y="291"/>
                    </a:cubicBezTo>
                    <a:cubicBezTo>
                      <a:pt x="134" y="290"/>
                      <a:pt x="134" y="289"/>
                      <a:pt x="133" y="289"/>
                    </a:cubicBezTo>
                    <a:cubicBezTo>
                      <a:pt x="133" y="289"/>
                      <a:pt x="133" y="288"/>
                      <a:pt x="134" y="288"/>
                    </a:cubicBezTo>
                    <a:cubicBezTo>
                      <a:pt x="134" y="288"/>
                      <a:pt x="132" y="288"/>
                      <a:pt x="132" y="288"/>
                    </a:cubicBezTo>
                    <a:cubicBezTo>
                      <a:pt x="131" y="287"/>
                      <a:pt x="132" y="286"/>
                      <a:pt x="131" y="286"/>
                    </a:cubicBezTo>
                    <a:cubicBezTo>
                      <a:pt x="130" y="285"/>
                      <a:pt x="128" y="287"/>
                      <a:pt x="127" y="286"/>
                    </a:cubicBezTo>
                    <a:cubicBezTo>
                      <a:pt x="127" y="286"/>
                      <a:pt x="126" y="286"/>
                      <a:pt x="125" y="286"/>
                    </a:cubicBezTo>
                    <a:cubicBezTo>
                      <a:pt x="125" y="285"/>
                      <a:pt x="125" y="286"/>
                      <a:pt x="124" y="286"/>
                    </a:cubicBezTo>
                    <a:cubicBezTo>
                      <a:pt x="124" y="286"/>
                      <a:pt x="124" y="286"/>
                      <a:pt x="124" y="286"/>
                    </a:cubicBezTo>
                    <a:cubicBezTo>
                      <a:pt x="124" y="285"/>
                      <a:pt x="124" y="285"/>
                      <a:pt x="124" y="285"/>
                    </a:cubicBezTo>
                    <a:cubicBezTo>
                      <a:pt x="124" y="284"/>
                      <a:pt x="124" y="284"/>
                      <a:pt x="124" y="284"/>
                    </a:cubicBezTo>
                    <a:cubicBezTo>
                      <a:pt x="123" y="284"/>
                      <a:pt x="124" y="283"/>
                      <a:pt x="123" y="283"/>
                    </a:cubicBezTo>
                    <a:cubicBezTo>
                      <a:pt x="123" y="282"/>
                      <a:pt x="123" y="282"/>
                      <a:pt x="123" y="282"/>
                    </a:cubicBezTo>
                    <a:cubicBezTo>
                      <a:pt x="123" y="282"/>
                      <a:pt x="122" y="281"/>
                      <a:pt x="122" y="281"/>
                    </a:cubicBezTo>
                    <a:cubicBezTo>
                      <a:pt x="122" y="281"/>
                      <a:pt x="123" y="281"/>
                      <a:pt x="123" y="281"/>
                    </a:cubicBezTo>
                    <a:cubicBezTo>
                      <a:pt x="124" y="281"/>
                      <a:pt x="125" y="281"/>
                      <a:pt x="125" y="280"/>
                    </a:cubicBezTo>
                    <a:cubicBezTo>
                      <a:pt x="125" y="280"/>
                      <a:pt x="124" y="279"/>
                      <a:pt x="123" y="279"/>
                    </a:cubicBezTo>
                    <a:cubicBezTo>
                      <a:pt x="123" y="279"/>
                      <a:pt x="122" y="278"/>
                      <a:pt x="122" y="278"/>
                    </a:cubicBezTo>
                    <a:cubicBezTo>
                      <a:pt x="121" y="277"/>
                      <a:pt x="122" y="276"/>
                      <a:pt x="121" y="275"/>
                    </a:cubicBezTo>
                    <a:cubicBezTo>
                      <a:pt x="120" y="275"/>
                      <a:pt x="119" y="274"/>
                      <a:pt x="119" y="274"/>
                    </a:cubicBezTo>
                    <a:cubicBezTo>
                      <a:pt x="118" y="274"/>
                      <a:pt x="118" y="274"/>
                      <a:pt x="117" y="274"/>
                    </a:cubicBezTo>
                    <a:cubicBezTo>
                      <a:pt x="117" y="274"/>
                      <a:pt x="117" y="275"/>
                      <a:pt x="116" y="275"/>
                    </a:cubicBezTo>
                    <a:cubicBezTo>
                      <a:pt x="116" y="274"/>
                      <a:pt x="116" y="274"/>
                      <a:pt x="116" y="274"/>
                    </a:cubicBezTo>
                    <a:cubicBezTo>
                      <a:pt x="115" y="274"/>
                      <a:pt x="115" y="274"/>
                      <a:pt x="114" y="274"/>
                    </a:cubicBezTo>
                    <a:cubicBezTo>
                      <a:pt x="113" y="274"/>
                      <a:pt x="113" y="275"/>
                      <a:pt x="112" y="275"/>
                    </a:cubicBezTo>
                    <a:cubicBezTo>
                      <a:pt x="111" y="275"/>
                      <a:pt x="110" y="275"/>
                      <a:pt x="109" y="274"/>
                    </a:cubicBezTo>
                    <a:cubicBezTo>
                      <a:pt x="108" y="274"/>
                      <a:pt x="107" y="274"/>
                      <a:pt x="107" y="275"/>
                    </a:cubicBezTo>
                    <a:cubicBezTo>
                      <a:pt x="107" y="275"/>
                      <a:pt x="107" y="276"/>
                      <a:pt x="106" y="276"/>
                    </a:cubicBezTo>
                    <a:cubicBezTo>
                      <a:pt x="106" y="277"/>
                      <a:pt x="105" y="277"/>
                      <a:pt x="104" y="277"/>
                    </a:cubicBezTo>
                    <a:cubicBezTo>
                      <a:pt x="104" y="277"/>
                      <a:pt x="103" y="277"/>
                      <a:pt x="103" y="277"/>
                    </a:cubicBezTo>
                    <a:cubicBezTo>
                      <a:pt x="103" y="277"/>
                      <a:pt x="103" y="277"/>
                      <a:pt x="102" y="277"/>
                    </a:cubicBezTo>
                    <a:cubicBezTo>
                      <a:pt x="102" y="276"/>
                      <a:pt x="101" y="276"/>
                      <a:pt x="101" y="275"/>
                    </a:cubicBezTo>
                    <a:cubicBezTo>
                      <a:pt x="101" y="275"/>
                      <a:pt x="101" y="275"/>
                      <a:pt x="101" y="275"/>
                    </a:cubicBezTo>
                    <a:cubicBezTo>
                      <a:pt x="100" y="274"/>
                      <a:pt x="101" y="275"/>
                      <a:pt x="101" y="274"/>
                    </a:cubicBezTo>
                    <a:cubicBezTo>
                      <a:pt x="100" y="273"/>
                      <a:pt x="100" y="273"/>
                      <a:pt x="100" y="272"/>
                    </a:cubicBezTo>
                    <a:cubicBezTo>
                      <a:pt x="100" y="272"/>
                      <a:pt x="100" y="272"/>
                      <a:pt x="100" y="272"/>
                    </a:cubicBezTo>
                    <a:cubicBezTo>
                      <a:pt x="100" y="271"/>
                      <a:pt x="99" y="271"/>
                      <a:pt x="99" y="270"/>
                    </a:cubicBezTo>
                    <a:cubicBezTo>
                      <a:pt x="100" y="270"/>
                      <a:pt x="100" y="269"/>
                      <a:pt x="99" y="269"/>
                    </a:cubicBezTo>
                    <a:cubicBezTo>
                      <a:pt x="98" y="268"/>
                      <a:pt x="98" y="268"/>
                      <a:pt x="97" y="267"/>
                    </a:cubicBezTo>
                    <a:cubicBezTo>
                      <a:pt x="97" y="267"/>
                      <a:pt x="98" y="266"/>
                      <a:pt x="97" y="266"/>
                    </a:cubicBezTo>
                    <a:cubicBezTo>
                      <a:pt x="97" y="265"/>
                      <a:pt x="98" y="265"/>
                      <a:pt x="99" y="265"/>
                    </a:cubicBezTo>
                    <a:cubicBezTo>
                      <a:pt x="100" y="265"/>
                      <a:pt x="100" y="265"/>
                      <a:pt x="101" y="266"/>
                    </a:cubicBezTo>
                    <a:cubicBezTo>
                      <a:pt x="101" y="266"/>
                      <a:pt x="103" y="266"/>
                      <a:pt x="104" y="266"/>
                    </a:cubicBezTo>
                    <a:cubicBezTo>
                      <a:pt x="104" y="266"/>
                      <a:pt x="105" y="266"/>
                      <a:pt x="105" y="266"/>
                    </a:cubicBezTo>
                    <a:cubicBezTo>
                      <a:pt x="106" y="265"/>
                      <a:pt x="106" y="265"/>
                      <a:pt x="106" y="265"/>
                    </a:cubicBezTo>
                    <a:cubicBezTo>
                      <a:pt x="106" y="264"/>
                      <a:pt x="106" y="264"/>
                      <a:pt x="106" y="264"/>
                    </a:cubicBezTo>
                    <a:cubicBezTo>
                      <a:pt x="106" y="264"/>
                      <a:pt x="108" y="264"/>
                      <a:pt x="108" y="264"/>
                    </a:cubicBezTo>
                    <a:cubicBezTo>
                      <a:pt x="109" y="264"/>
                      <a:pt x="108" y="263"/>
                      <a:pt x="108" y="262"/>
                    </a:cubicBezTo>
                    <a:cubicBezTo>
                      <a:pt x="108" y="262"/>
                      <a:pt x="105" y="261"/>
                      <a:pt x="105" y="260"/>
                    </a:cubicBezTo>
                    <a:cubicBezTo>
                      <a:pt x="106" y="260"/>
                      <a:pt x="106" y="260"/>
                      <a:pt x="105" y="260"/>
                    </a:cubicBezTo>
                    <a:cubicBezTo>
                      <a:pt x="104" y="259"/>
                      <a:pt x="103" y="259"/>
                      <a:pt x="102" y="259"/>
                    </a:cubicBezTo>
                    <a:cubicBezTo>
                      <a:pt x="102" y="259"/>
                      <a:pt x="100" y="259"/>
                      <a:pt x="100" y="259"/>
                    </a:cubicBezTo>
                    <a:cubicBezTo>
                      <a:pt x="100" y="258"/>
                      <a:pt x="101" y="257"/>
                      <a:pt x="100" y="256"/>
                    </a:cubicBezTo>
                    <a:cubicBezTo>
                      <a:pt x="99" y="256"/>
                      <a:pt x="98" y="256"/>
                      <a:pt x="98" y="255"/>
                    </a:cubicBezTo>
                    <a:cubicBezTo>
                      <a:pt x="97" y="255"/>
                      <a:pt x="96" y="255"/>
                      <a:pt x="96" y="254"/>
                    </a:cubicBezTo>
                    <a:cubicBezTo>
                      <a:pt x="95" y="254"/>
                      <a:pt x="95" y="252"/>
                      <a:pt x="94" y="252"/>
                    </a:cubicBezTo>
                    <a:cubicBezTo>
                      <a:pt x="94" y="252"/>
                      <a:pt x="93" y="252"/>
                      <a:pt x="93" y="251"/>
                    </a:cubicBezTo>
                    <a:cubicBezTo>
                      <a:pt x="93" y="251"/>
                      <a:pt x="93" y="251"/>
                      <a:pt x="94" y="251"/>
                    </a:cubicBezTo>
                    <a:cubicBezTo>
                      <a:pt x="94" y="250"/>
                      <a:pt x="93" y="250"/>
                      <a:pt x="92" y="250"/>
                    </a:cubicBezTo>
                    <a:cubicBezTo>
                      <a:pt x="92" y="249"/>
                      <a:pt x="91" y="249"/>
                      <a:pt x="90" y="249"/>
                    </a:cubicBezTo>
                    <a:cubicBezTo>
                      <a:pt x="90" y="248"/>
                      <a:pt x="91" y="248"/>
                      <a:pt x="91" y="248"/>
                    </a:cubicBezTo>
                    <a:cubicBezTo>
                      <a:pt x="91" y="247"/>
                      <a:pt x="90" y="247"/>
                      <a:pt x="91" y="247"/>
                    </a:cubicBezTo>
                    <a:cubicBezTo>
                      <a:pt x="91" y="247"/>
                      <a:pt x="91" y="247"/>
                      <a:pt x="91" y="247"/>
                    </a:cubicBezTo>
                    <a:cubicBezTo>
                      <a:pt x="91" y="246"/>
                      <a:pt x="91" y="246"/>
                      <a:pt x="91" y="246"/>
                    </a:cubicBezTo>
                    <a:cubicBezTo>
                      <a:pt x="91" y="246"/>
                      <a:pt x="92" y="246"/>
                      <a:pt x="92" y="246"/>
                    </a:cubicBezTo>
                    <a:cubicBezTo>
                      <a:pt x="92" y="245"/>
                      <a:pt x="91" y="245"/>
                      <a:pt x="91" y="244"/>
                    </a:cubicBezTo>
                    <a:cubicBezTo>
                      <a:pt x="91" y="244"/>
                      <a:pt x="91" y="244"/>
                      <a:pt x="90" y="244"/>
                    </a:cubicBezTo>
                    <a:cubicBezTo>
                      <a:pt x="90" y="244"/>
                      <a:pt x="90" y="244"/>
                      <a:pt x="90" y="243"/>
                    </a:cubicBezTo>
                    <a:cubicBezTo>
                      <a:pt x="90" y="243"/>
                      <a:pt x="90" y="243"/>
                      <a:pt x="90" y="242"/>
                    </a:cubicBezTo>
                    <a:cubicBezTo>
                      <a:pt x="91" y="242"/>
                      <a:pt x="90" y="240"/>
                      <a:pt x="90" y="240"/>
                    </a:cubicBezTo>
                    <a:cubicBezTo>
                      <a:pt x="90" y="240"/>
                      <a:pt x="89" y="240"/>
                      <a:pt x="89" y="240"/>
                    </a:cubicBezTo>
                    <a:cubicBezTo>
                      <a:pt x="89" y="239"/>
                      <a:pt x="88" y="240"/>
                      <a:pt x="88" y="239"/>
                    </a:cubicBezTo>
                    <a:cubicBezTo>
                      <a:pt x="87" y="239"/>
                      <a:pt x="88" y="239"/>
                      <a:pt x="88" y="239"/>
                    </a:cubicBezTo>
                    <a:cubicBezTo>
                      <a:pt x="87" y="239"/>
                      <a:pt x="87" y="239"/>
                      <a:pt x="87" y="238"/>
                    </a:cubicBezTo>
                    <a:cubicBezTo>
                      <a:pt x="86" y="238"/>
                      <a:pt x="87" y="238"/>
                      <a:pt x="86" y="238"/>
                    </a:cubicBezTo>
                    <a:cubicBezTo>
                      <a:pt x="86" y="238"/>
                      <a:pt x="86" y="238"/>
                      <a:pt x="85" y="238"/>
                    </a:cubicBezTo>
                    <a:cubicBezTo>
                      <a:pt x="85" y="238"/>
                      <a:pt x="84" y="237"/>
                      <a:pt x="84" y="238"/>
                    </a:cubicBezTo>
                    <a:cubicBezTo>
                      <a:pt x="83" y="238"/>
                      <a:pt x="83" y="237"/>
                      <a:pt x="82" y="237"/>
                    </a:cubicBezTo>
                    <a:cubicBezTo>
                      <a:pt x="81" y="238"/>
                      <a:pt x="81" y="238"/>
                      <a:pt x="81" y="238"/>
                    </a:cubicBezTo>
                    <a:cubicBezTo>
                      <a:pt x="80" y="238"/>
                      <a:pt x="80" y="238"/>
                      <a:pt x="79" y="239"/>
                    </a:cubicBezTo>
                    <a:cubicBezTo>
                      <a:pt x="78" y="240"/>
                      <a:pt x="77" y="238"/>
                      <a:pt x="77" y="238"/>
                    </a:cubicBezTo>
                    <a:cubicBezTo>
                      <a:pt x="78" y="237"/>
                      <a:pt x="78" y="237"/>
                      <a:pt x="78" y="237"/>
                    </a:cubicBezTo>
                    <a:cubicBezTo>
                      <a:pt x="78" y="236"/>
                      <a:pt x="77" y="236"/>
                      <a:pt x="77" y="236"/>
                    </a:cubicBezTo>
                    <a:cubicBezTo>
                      <a:pt x="76" y="236"/>
                      <a:pt x="75" y="236"/>
                      <a:pt x="75" y="236"/>
                    </a:cubicBezTo>
                    <a:cubicBezTo>
                      <a:pt x="74" y="236"/>
                      <a:pt x="73" y="237"/>
                      <a:pt x="73" y="237"/>
                    </a:cubicBezTo>
                    <a:cubicBezTo>
                      <a:pt x="72" y="237"/>
                      <a:pt x="72" y="236"/>
                      <a:pt x="71" y="235"/>
                    </a:cubicBezTo>
                    <a:cubicBezTo>
                      <a:pt x="71" y="235"/>
                      <a:pt x="70" y="235"/>
                      <a:pt x="70" y="235"/>
                    </a:cubicBezTo>
                    <a:cubicBezTo>
                      <a:pt x="69" y="235"/>
                      <a:pt x="69" y="235"/>
                      <a:pt x="69" y="235"/>
                    </a:cubicBezTo>
                    <a:cubicBezTo>
                      <a:pt x="69" y="235"/>
                      <a:pt x="69" y="236"/>
                      <a:pt x="68" y="235"/>
                    </a:cubicBezTo>
                    <a:cubicBezTo>
                      <a:pt x="68" y="235"/>
                      <a:pt x="68" y="235"/>
                      <a:pt x="67" y="235"/>
                    </a:cubicBezTo>
                    <a:cubicBezTo>
                      <a:pt x="67" y="234"/>
                      <a:pt x="68" y="234"/>
                      <a:pt x="68" y="233"/>
                    </a:cubicBezTo>
                    <a:cubicBezTo>
                      <a:pt x="68" y="233"/>
                      <a:pt x="67" y="232"/>
                      <a:pt x="67" y="232"/>
                    </a:cubicBezTo>
                    <a:cubicBezTo>
                      <a:pt x="67" y="231"/>
                      <a:pt x="67" y="231"/>
                      <a:pt x="67" y="231"/>
                    </a:cubicBezTo>
                    <a:cubicBezTo>
                      <a:pt x="66" y="231"/>
                      <a:pt x="67" y="231"/>
                      <a:pt x="67" y="231"/>
                    </a:cubicBezTo>
                    <a:cubicBezTo>
                      <a:pt x="66" y="230"/>
                      <a:pt x="66" y="230"/>
                      <a:pt x="66" y="230"/>
                    </a:cubicBezTo>
                    <a:cubicBezTo>
                      <a:pt x="66" y="230"/>
                      <a:pt x="66" y="230"/>
                      <a:pt x="66" y="230"/>
                    </a:cubicBezTo>
                    <a:cubicBezTo>
                      <a:pt x="65" y="229"/>
                      <a:pt x="65" y="229"/>
                      <a:pt x="65" y="229"/>
                    </a:cubicBezTo>
                    <a:cubicBezTo>
                      <a:pt x="65" y="229"/>
                      <a:pt x="64" y="228"/>
                      <a:pt x="65" y="228"/>
                    </a:cubicBezTo>
                    <a:cubicBezTo>
                      <a:pt x="65" y="227"/>
                      <a:pt x="62" y="227"/>
                      <a:pt x="62" y="227"/>
                    </a:cubicBezTo>
                    <a:cubicBezTo>
                      <a:pt x="62" y="227"/>
                      <a:pt x="63" y="226"/>
                      <a:pt x="63" y="225"/>
                    </a:cubicBezTo>
                    <a:cubicBezTo>
                      <a:pt x="63" y="225"/>
                      <a:pt x="62" y="225"/>
                      <a:pt x="63" y="224"/>
                    </a:cubicBezTo>
                    <a:cubicBezTo>
                      <a:pt x="65" y="223"/>
                      <a:pt x="62" y="222"/>
                      <a:pt x="61" y="222"/>
                    </a:cubicBezTo>
                    <a:cubicBezTo>
                      <a:pt x="61" y="221"/>
                      <a:pt x="61" y="221"/>
                      <a:pt x="61" y="221"/>
                    </a:cubicBezTo>
                    <a:cubicBezTo>
                      <a:pt x="61" y="221"/>
                      <a:pt x="61" y="220"/>
                      <a:pt x="60" y="220"/>
                    </a:cubicBezTo>
                    <a:cubicBezTo>
                      <a:pt x="60" y="220"/>
                      <a:pt x="59" y="221"/>
                      <a:pt x="59" y="220"/>
                    </a:cubicBezTo>
                    <a:cubicBezTo>
                      <a:pt x="59" y="219"/>
                      <a:pt x="60" y="220"/>
                      <a:pt x="59" y="219"/>
                    </a:cubicBezTo>
                    <a:cubicBezTo>
                      <a:pt x="59" y="219"/>
                      <a:pt x="60" y="219"/>
                      <a:pt x="60" y="218"/>
                    </a:cubicBezTo>
                    <a:cubicBezTo>
                      <a:pt x="60" y="218"/>
                      <a:pt x="61" y="218"/>
                      <a:pt x="60" y="217"/>
                    </a:cubicBezTo>
                    <a:cubicBezTo>
                      <a:pt x="61" y="217"/>
                      <a:pt x="62" y="217"/>
                      <a:pt x="62" y="217"/>
                    </a:cubicBezTo>
                    <a:cubicBezTo>
                      <a:pt x="63" y="217"/>
                      <a:pt x="62" y="216"/>
                      <a:pt x="62" y="216"/>
                    </a:cubicBezTo>
                    <a:cubicBezTo>
                      <a:pt x="61" y="216"/>
                      <a:pt x="61" y="216"/>
                      <a:pt x="61" y="215"/>
                    </a:cubicBezTo>
                    <a:cubicBezTo>
                      <a:pt x="61" y="215"/>
                      <a:pt x="61" y="215"/>
                      <a:pt x="61" y="215"/>
                    </a:cubicBezTo>
                    <a:cubicBezTo>
                      <a:pt x="61" y="215"/>
                      <a:pt x="61" y="215"/>
                      <a:pt x="61" y="215"/>
                    </a:cubicBezTo>
                    <a:cubicBezTo>
                      <a:pt x="61" y="214"/>
                      <a:pt x="60" y="214"/>
                      <a:pt x="60" y="214"/>
                    </a:cubicBezTo>
                    <a:cubicBezTo>
                      <a:pt x="59" y="213"/>
                      <a:pt x="59" y="213"/>
                      <a:pt x="59" y="212"/>
                    </a:cubicBezTo>
                    <a:cubicBezTo>
                      <a:pt x="60" y="211"/>
                      <a:pt x="59" y="209"/>
                      <a:pt x="58" y="208"/>
                    </a:cubicBezTo>
                    <a:cubicBezTo>
                      <a:pt x="58" y="207"/>
                      <a:pt x="58" y="207"/>
                      <a:pt x="59" y="206"/>
                    </a:cubicBezTo>
                    <a:cubicBezTo>
                      <a:pt x="60" y="205"/>
                      <a:pt x="61" y="205"/>
                      <a:pt x="61" y="203"/>
                    </a:cubicBezTo>
                    <a:cubicBezTo>
                      <a:pt x="61" y="202"/>
                      <a:pt x="62" y="202"/>
                      <a:pt x="63" y="202"/>
                    </a:cubicBezTo>
                    <a:cubicBezTo>
                      <a:pt x="62" y="202"/>
                      <a:pt x="62" y="202"/>
                      <a:pt x="62" y="202"/>
                    </a:cubicBezTo>
                    <a:cubicBezTo>
                      <a:pt x="63" y="202"/>
                      <a:pt x="64" y="202"/>
                      <a:pt x="63" y="201"/>
                    </a:cubicBezTo>
                    <a:cubicBezTo>
                      <a:pt x="62" y="201"/>
                      <a:pt x="62" y="201"/>
                      <a:pt x="62" y="200"/>
                    </a:cubicBezTo>
                    <a:cubicBezTo>
                      <a:pt x="62" y="200"/>
                      <a:pt x="62" y="200"/>
                      <a:pt x="62" y="199"/>
                    </a:cubicBezTo>
                    <a:cubicBezTo>
                      <a:pt x="62" y="199"/>
                      <a:pt x="61" y="198"/>
                      <a:pt x="62" y="197"/>
                    </a:cubicBezTo>
                    <a:cubicBezTo>
                      <a:pt x="62" y="197"/>
                      <a:pt x="63" y="198"/>
                      <a:pt x="63" y="198"/>
                    </a:cubicBezTo>
                    <a:cubicBezTo>
                      <a:pt x="64" y="199"/>
                      <a:pt x="65" y="198"/>
                      <a:pt x="65" y="198"/>
                    </a:cubicBezTo>
                    <a:cubicBezTo>
                      <a:pt x="65" y="197"/>
                      <a:pt x="65" y="197"/>
                      <a:pt x="66" y="197"/>
                    </a:cubicBezTo>
                    <a:cubicBezTo>
                      <a:pt x="67" y="197"/>
                      <a:pt x="67" y="198"/>
                      <a:pt x="68" y="197"/>
                    </a:cubicBezTo>
                    <a:cubicBezTo>
                      <a:pt x="69" y="197"/>
                      <a:pt x="70" y="196"/>
                      <a:pt x="69" y="196"/>
                    </a:cubicBezTo>
                    <a:cubicBezTo>
                      <a:pt x="69" y="196"/>
                      <a:pt x="70" y="195"/>
                      <a:pt x="70" y="195"/>
                    </a:cubicBezTo>
                    <a:cubicBezTo>
                      <a:pt x="71" y="195"/>
                      <a:pt x="72" y="195"/>
                      <a:pt x="73" y="195"/>
                    </a:cubicBezTo>
                    <a:cubicBezTo>
                      <a:pt x="74" y="196"/>
                      <a:pt x="74" y="196"/>
                      <a:pt x="75" y="196"/>
                    </a:cubicBezTo>
                    <a:cubicBezTo>
                      <a:pt x="76" y="196"/>
                      <a:pt x="77" y="196"/>
                      <a:pt x="78" y="197"/>
                    </a:cubicBezTo>
                    <a:cubicBezTo>
                      <a:pt x="78" y="197"/>
                      <a:pt x="78" y="196"/>
                      <a:pt x="78" y="196"/>
                    </a:cubicBezTo>
                    <a:cubicBezTo>
                      <a:pt x="78" y="195"/>
                      <a:pt x="77" y="195"/>
                      <a:pt x="77" y="195"/>
                    </a:cubicBezTo>
                    <a:cubicBezTo>
                      <a:pt x="76" y="195"/>
                      <a:pt x="76" y="194"/>
                      <a:pt x="74" y="193"/>
                    </a:cubicBezTo>
                    <a:cubicBezTo>
                      <a:pt x="74" y="193"/>
                      <a:pt x="73" y="193"/>
                      <a:pt x="73" y="193"/>
                    </a:cubicBezTo>
                    <a:cubicBezTo>
                      <a:pt x="72" y="193"/>
                      <a:pt x="72" y="194"/>
                      <a:pt x="71" y="194"/>
                    </a:cubicBezTo>
                    <a:cubicBezTo>
                      <a:pt x="70" y="194"/>
                      <a:pt x="69" y="194"/>
                      <a:pt x="68" y="193"/>
                    </a:cubicBezTo>
                    <a:cubicBezTo>
                      <a:pt x="68" y="193"/>
                      <a:pt x="67" y="192"/>
                      <a:pt x="67" y="192"/>
                    </a:cubicBezTo>
                    <a:cubicBezTo>
                      <a:pt x="67" y="192"/>
                      <a:pt x="65" y="191"/>
                      <a:pt x="65" y="191"/>
                    </a:cubicBezTo>
                    <a:cubicBezTo>
                      <a:pt x="65" y="191"/>
                      <a:pt x="64" y="190"/>
                      <a:pt x="64" y="190"/>
                    </a:cubicBezTo>
                    <a:cubicBezTo>
                      <a:pt x="64" y="190"/>
                      <a:pt x="65" y="190"/>
                      <a:pt x="66" y="191"/>
                    </a:cubicBezTo>
                    <a:cubicBezTo>
                      <a:pt x="66" y="191"/>
                      <a:pt x="65" y="189"/>
                      <a:pt x="65" y="189"/>
                    </a:cubicBezTo>
                    <a:cubicBezTo>
                      <a:pt x="64" y="190"/>
                      <a:pt x="64" y="189"/>
                      <a:pt x="65" y="189"/>
                    </a:cubicBezTo>
                    <a:cubicBezTo>
                      <a:pt x="66" y="189"/>
                      <a:pt x="65" y="188"/>
                      <a:pt x="65" y="188"/>
                    </a:cubicBezTo>
                    <a:cubicBezTo>
                      <a:pt x="66" y="188"/>
                      <a:pt x="66" y="189"/>
                      <a:pt x="66" y="188"/>
                    </a:cubicBezTo>
                    <a:cubicBezTo>
                      <a:pt x="66" y="188"/>
                      <a:pt x="65" y="188"/>
                      <a:pt x="65" y="188"/>
                    </a:cubicBezTo>
                    <a:cubicBezTo>
                      <a:pt x="65" y="188"/>
                      <a:pt x="64" y="188"/>
                      <a:pt x="63" y="189"/>
                    </a:cubicBezTo>
                    <a:cubicBezTo>
                      <a:pt x="63" y="189"/>
                      <a:pt x="62" y="190"/>
                      <a:pt x="61" y="190"/>
                    </a:cubicBezTo>
                    <a:cubicBezTo>
                      <a:pt x="61" y="190"/>
                      <a:pt x="60" y="190"/>
                      <a:pt x="60" y="190"/>
                    </a:cubicBezTo>
                    <a:cubicBezTo>
                      <a:pt x="59" y="190"/>
                      <a:pt x="59" y="190"/>
                      <a:pt x="59" y="190"/>
                    </a:cubicBezTo>
                    <a:cubicBezTo>
                      <a:pt x="60" y="189"/>
                      <a:pt x="61" y="188"/>
                      <a:pt x="61" y="188"/>
                    </a:cubicBezTo>
                    <a:cubicBezTo>
                      <a:pt x="62" y="187"/>
                      <a:pt x="63" y="186"/>
                      <a:pt x="64" y="186"/>
                    </a:cubicBezTo>
                    <a:cubicBezTo>
                      <a:pt x="65" y="186"/>
                      <a:pt x="65" y="185"/>
                      <a:pt x="65" y="184"/>
                    </a:cubicBezTo>
                    <a:cubicBezTo>
                      <a:pt x="66" y="184"/>
                      <a:pt x="66" y="184"/>
                      <a:pt x="67" y="184"/>
                    </a:cubicBezTo>
                    <a:cubicBezTo>
                      <a:pt x="68" y="183"/>
                      <a:pt x="69" y="183"/>
                      <a:pt x="69" y="182"/>
                    </a:cubicBezTo>
                    <a:cubicBezTo>
                      <a:pt x="70" y="181"/>
                      <a:pt x="71" y="180"/>
                      <a:pt x="72" y="180"/>
                    </a:cubicBezTo>
                    <a:cubicBezTo>
                      <a:pt x="73" y="179"/>
                      <a:pt x="73" y="179"/>
                      <a:pt x="74" y="178"/>
                    </a:cubicBezTo>
                    <a:cubicBezTo>
                      <a:pt x="75" y="177"/>
                      <a:pt x="75" y="176"/>
                      <a:pt x="76" y="175"/>
                    </a:cubicBezTo>
                    <a:cubicBezTo>
                      <a:pt x="77" y="175"/>
                      <a:pt x="78" y="174"/>
                      <a:pt x="79" y="173"/>
                    </a:cubicBezTo>
                    <a:cubicBezTo>
                      <a:pt x="80" y="172"/>
                      <a:pt x="80" y="172"/>
                      <a:pt x="81" y="171"/>
                    </a:cubicBezTo>
                    <a:cubicBezTo>
                      <a:pt x="82" y="170"/>
                      <a:pt x="83" y="169"/>
                      <a:pt x="83" y="168"/>
                    </a:cubicBezTo>
                    <a:cubicBezTo>
                      <a:pt x="83" y="167"/>
                      <a:pt x="84" y="167"/>
                      <a:pt x="84" y="166"/>
                    </a:cubicBezTo>
                    <a:cubicBezTo>
                      <a:pt x="83" y="165"/>
                      <a:pt x="82" y="165"/>
                      <a:pt x="82" y="164"/>
                    </a:cubicBezTo>
                    <a:cubicBezTo>
                      <a:pt x="81" y="164"/>
                      <a:pt x="81" y="163"/>
                      <a:pt x="81" y="163"/>
                    </a:cubicBezTo>
                    <a:cubicBezTo>
                      <a:pt x="80" y="163"/>
                      <a:pt x="80" y="163"/>
                      <a:pt x="80" y="163"/>
                    </a:cubicBezTo>
                    <a:cubicBezTo>
                      <a:pt x="79" y="162"/>
                      <a:pt x="78" y="161"/>
                      <a:pt x="77" y="161"/>
                    </a:cubicBezTo>
                    <a:cubicBezTo>
                      <a:pt x="76" y="161"/>
                      <a:pt x="75" y="160"/>
                      <a:pt x="73" y="160"/>
                    </a:cubicBezTo>
                    <a:cubicBezTo>
                      <a:pt x="72" y="159"/>
                      <a:pt x="71" y="158"/>
                      <a:pt x="71" y="158"/>
                    </a:cubicBezTo>
                    <a:cubicBezTo>
                      <a:pt x="71" y="158"/>
                      <a:pt x="72" y="158"/>
                      <a:pt x="72" y="157"/>
                    </a:cubicBezTo>
                    <a:cubicBezTo>
                      <a:pt x="73" y="157"/>
                      <a:pt x="74" y="156"/>
                      <a:pt x="74" y="155"/>
                    </a:cubicBezTo>
                    <a:cubicBezTo>
                      <a:pt x="75" y="155"/>
                      <a:pt x="75" y="155"/>
                      <a:pt x="74" y="154"/>
                    </a:cubicBezTo>
                    <a:cubicBezTo>
                      <a:pt x="74" y="153"/>
                      <a:pt x="75" y="153"/>
                      <a:pt x="74" y="153"/>
                    </a:cubicBezTo>
                    <a:cubicBezTo>
                      <a:pt x="74" y="153"/>
                      <a:pt x="73" y="153"/>
                      <a:pt x="73" y="153"/>
                    </a:cubicBezTo>
                    <a:cubicBezTo>
                      <a:pt x="72" y="152"/>
                      <a:pt x="71" y="152"/>
                      <a:pt x="70" y="152"/>
                    </a:cubicBezTo>
                    <a:cubicBezTo>
                      <a:pt x="70" y="151"/>
                      <a:pt x="71" y="151"/>
                      <a:pt x="70" y="151"/>
                    </a:cubicBezTo>
                    <a:cubicBezTo>
                      <a:pt x="70" y="150"/>
                      <a:pt x="70" y="150"/>
                      <a:pt x="70" y="150"/>
                    </a:cubicBezTo>
                    <a:cubicBezTo>
                      <a:pt x="69" y="149"/>
                      <a:pt x="71" y="150"/>
                      <a:pt x="71" y="149"/>
                    </a:cubicBezTo>
                    <a:cubicBezTo>
                      <a:pt x="71" y="149"/>
                      <a:pt x="71" y="149"/>
                      <a:pt x="71" y="149"/>
                    </a:cubicBezTo>
                    <a:cubicBezTo>
                      <a:pt x="70" y="148"/>
                      <a:pt x="70" y="148"/>
                      <a:pt x="70" y="148"/>
                    </a:cubicBezTo>
                    <a:cubicBezTo>
                      <a:pt x="70" y="147"/>
                      <a:pt x="69" y="148"/>
                      <a:pt x="68" y="148"/>
                    </a:cubicBezTo>
                    <a:cubicBezTo>
                      <a:pt x="67" y="148"/>
                      <a:pt x="67" y="147"/>
                      <a:pt x="66" y="146"/>
                    </a:cubicBezTo>
                    <a:cubicBezTo>
                      <a:pt x="66" y="145"/>
                      <a:pt x="66" y="145"/>
                      <a:pt x="67" y="145"/>
                    </a:cubicBezTo>
                    <a:cubicBezTo>
                      <a:pt x="67" y="145"/>
                      <a:pt x="68" y="145"/>
                      <a:pt x="68" y="145"/>
                    </a:cubicBezTo>
                    <a:cubicBezTo>
                      <a:pt x="68" y="144"/>
                      <a:pt x="67" y="145"/>
                      <a:pt x="67" y="144"/>
                    </a:cubicBezTo>
                    <a:cubicBezTo>
                      <a:pt x="68" y="144"/>
                      <a:pt x="68" y="144"/>
                      <a:pt x="68" y="144"/>
                    </a:cubicBezTo>
                    <a:cubicBezTo>
                      <a:pt x="67" y="144"/>
                      <a:pt x="67" y="144"/>
                      <a:pt x="66" y="144"/>
                    </a:cubicBezTo>
                    <a:cubicBezTo>
                      <a:pt x="65" y="144"/>
                      <a:pt x="66" y="143"/>
                      <a:pt x="66" y="143"/>
                    </a:cubicBezTo>
                    <a:cubicBezTo>
                      <a:pt x="67" y="142"/>
                      <a:pt x="66" y="141"/>
                      <a:pt x="67" y="141"/>
                    </a:cubicBezTo>
                    <a:cubicBezTo>
                      <a:pt x="67" y="140"/>
                      <a:pt x="66" y="140"/>
                      <a:pt x="66" y="140"/>
                    </a:cubicBezTo>
                    <a:cubicBezTo>
                      <a:pt x="67" y="139"/>
                      <a:pt x="68" y="139"/>
                      <a:pt x="68" y="139"/>
                    </a:cubicBezTo>
                    <a:cubicBezTo>
                      <a:pt x="69" y="139"/>
                      <a:pt x="68" y="137"/>
                      <a:pt x="68" y="137"/>
                    </a:cubicBezTo>
                    <a:cubicBezTo>
                      <a:pt x="67" y="136"/>
                      <a:pt x="67" y="135"/>
                      <a:pt x="66" y="134"/>
                    </a:cubicBezTo>
                    <a:cubicBezTo>
                      <a:pt x="65" y="134"/>
                      <a:pt x="64" y="133"/>
                      <a:pt x="64" y="132"/>
                    </a:cubicBezTo>
                    <a:cubicBezTo>
                      <a:pt x="63" y="131"/>
                      <a:pt x="62" y="130"/>
                      <a:pt x="61" y="130"/>
                    </a:cubicBezTo>
                    <a:cubicBezTo>
                      <a:pt x="61" y="129"/>
                      <a:pt x="59" y="128"/>
                      <a:pt x="59" y="127"/>
                    </a:cubicBezTo>
                    <a:cubicBezTo>
                      <a:pt x="60" y="126"/>
                      <a:pt x="61" y="125"/>
                      <a:pt x="62" y="124"/>
                    </a:cubicBezTo>
                    <a:cubicBezTo>
                      <a:pt x="62" y="124"/>
                      <a:pt x="63" y="123"/>
                      <a:pt x="64" y="122"/>
                    </a:cubicBezTo>
                    <a:cubicBezTo>
                      <a:pt x="65" y="122"/>
                      <a:pt x="65" y="121"/>
                      <a:pt x="64" y="120"/>
                    </a:cubicBezTo>
                    <a:cubicBezTo>
                      <a:pt x="64" y="119"/>
                      <a:pt x="63" y="119"/>
                      <a:pt x="62" y="119"/>
                    </a:cubicBezTo>
                    <a:cubicBezTo>
                      <a:pt x="61" y="118"/>
                      <a:pt x="60" y="117"/>
                      <a:pt x="60" y="116"/>
                    </a:cubicBezTo>
                    <a:cubicBezTo>
                      <a:pt x="59" y="116"/>
                      <a:pt x="57" y="116"/>
                      <a:pt x="56" y="116"/>
                    </a:cubicBezTo>
                    <a:cubicBezTo>
                      <a:pt x="55" y="116"/>
                      <a:pt x="55" y="115"/>
                      <a:pt x="54" y="114"/>
                    </a:cubicBezTo>
                    <a:cubicBezTo>
                      <a:pt x="53" y="114"/>
                      <a:pt x="52" y="113"/>
                      <a:pt x="53" y="112"/>
                    </a:cubicBezTo>
                    <a:cubicBezTo>
                      <a:pt x="53" y="111"/>
                      <a:pt x="55" y="110"/>
                      <a:pt x="54" y="109"/>
                    </a:cubicBezTo>
                    <a:cubicBezTo>
                      <a:pt x="54" y="109"/>
                      <a:pt x="52" y="109"/>
                      <a:pt x="52" y="109"/>
                    </a:cubicBezTo>
                    <a:cubicBezTo>
                      <a:pt x="53" y="109"/>
                      <a:pt x="53" y="108"/>
                      <a:pt x="54" y="108"/>
                    </a:cubicBezTo>
                    <a:cubicBezTo>
                      <a:pt x="55" y="108"/>
                      <a:pt x="56" y="108"/>
                      <a:pt x="56" y="108"/>
                    </a:cubicBezTo>
                    <a:cubicBezTo>
                      <a:pt x="57" y="107"/>
                      <a:pt x="58" y="107"/>
                      <a:pt x="58" y="106"/>
                    </a:cubicBezTo>
                    <a:cubicBezTo>
                      <a:pt x="58" y="105"/>
                      <a:pt x="57" y="105"/>
                      <a:pt x="58" y="105"/>
                    </a:cubicBezTo>
                    <a:cubicBezTo>
                      <a:pt x="60" y="105"/>
                      <a:pt x="62" y="105"/>
                      <a:pt x="63" y="104"/>
                    </a:cubicBezTo>
                    <a:cubicBezTo>
                      <a:pt x="63" y="104"/>
                      <a:pt x="63" y="103"/>
                      <a:pt x="63" y="103"/>
                    </a:cubicBezTo>
                    <a:cubicBezTo>
                      <a:pt x="64" y="102"/>
                      <a:pt x="63" y="102"/>
                      <a:pt x="63" y="102"/>
                    </a:cubicBezTo>
                    <a:cubicBezTo>
                      <a:pt x="63" y="102"/>
                      <a:pt x="64" y="102"/>
                      <a:pt x="65" y="103"/>
                    </a:cubicBezTo>
                    <a:cubicBezTo>
                      <a:pt x="66" y="103"/>
                      <a:pt x="66" y="103"/>
                      <a:pt x="67" y="103"/>
                    </a:cubicBezTo>
                    <a:cubicBezTo>
                      <a:pt x="69" y="103"/>
                      <a:pt x="68" y="101"/>
                      <a:pt x="67" y="101"/>
                    </a:cubicBezTo>
                    <a:cubicBezTo>
                      <a:pt x="68" y="101"/>
                      <a:pt x="73" y="101"/>
                      <a:pt x="71" y="102"/>
                    </a:cubicBezTo>
                    <a:cubicBezTo>
                      <a:pt x="71" y="102"/>
                      <a:pt x="72" y="101"/>
                      <a:pt x="73" y="102"/>
                    </a:cubicBezTo>
                    <a:cubicBezTo>
                      <a:pt x="73" y="102"/>
                      <a:pt x="74" y="102"/>
                      <a:pt x="74" y="102"/>
                    </a:cubicBezTo>
                    <a:cubicBezTo>
                      <a:pt x="74" y="101"/>
                      <a:pt x="73" y="101"/>
                      <a:pt x="73" y="100"/>
                    </a:cubicBezTo>
                    <a:cubicBezTo>
                      <a:pt x="74" y="100"/>
                      <a:pt x="76" y="101"/>
                      <a:pt x="76" y="101"/>
                    </a:cubicBezTo>
                    <a:cubicBezTo>
                      <a:pt x="76" y="100"/>
                      <a:pt x="75" y="100"/>
                      <a:pt x="75" y="99"/>
                    </a:cubicBezTo>
                    <a:cubicBezTo>
                      <a:pt x="74" y="99"/>
                      <a:pt x="76" y="99"/>
                      <a:pt x="76" y="99"/>
                    </a:cubicBezTo>
                    <a:cubicBezTo>
                      <a:pt x="77" y="100"/>
                      <a:pt x="78" y="100"/>
                      <a:pt x="78" y="100"/>
                    </a:cubicBezTo>
                    <a:cubicBezTo>
                      <a:pt x="79" y="100"/>
                      <a:pt x="79" y="100"/>
                      <a:pt x="79" y="101"/>
                    </a:cubicBezTo>
                    <a:cubicBezTo>
                      <a:pt x="80" y="101"/>
                      <a:pt x="80" y="101"/>
                      <a:pt x="81" y="101"/>
                    </a:cubicBezTo>
                    <a:cubicBezTo>
                      <a:pt x="82" y="101"/>
                      <a:pt x="83" y="101"/>
                      <a:pt x="83" y="101"/>
                    </a:cubicBezTo>
                    <a:cubicBezTo>
                      <a:pt x="84" y="102"/>
                      <a:pt x="82" y="102"/>
                      <a:pt x="81" y="102"/>
                    </a:cubicBezTo>
                    <a:cubicBezTo>
                      <a:pt x="80" y="102"/>
                      <a:pt x="79" y="102"/>
                      <a:pt x="78" y="102"/>
                    </a:cubicBezTo>
                    <a:cubicBezTo>
                      <a:pt x="77" y="102"/>
                      <a:pt x="77" y="102"/>
                      <a:pt x="77" y="102"/>
                    </a:cubicBezTo>
                    <a:cubicBezTo>
                      <a:pt x="77" y="102"/>
                      <a:pt x="77" y="101"/>
                      <a:pt x="76" y="101"/>
                    </a:cubicBezTo>
                    <a:cubicBezTo>
                      <a:pt x="76" y="101"/>
                      <a:pt x="76" y="101"/>
                      <a:pt x="76" y="102"/>
                    </a:cubicBezTo>
                    <a:cubicBezTo>
                      <a:pt x="76" y="102"/>
                      <a:pt x="76" y="102"/>
                      <a:pt x="75" y="102"/>
                    </a:cubicBezTo>
                    <a:cubicBezTo>
                      <a:pt x="76" y="102"/>
                      <a:pt x="76" y="102"/>
                      <a:pt x="76" y="103"/>
                    </a:cubicBezTo>
                    <a:cubicBezTo>
                      <a:pt x="76" y="102"/>
                      <a:pt x="77" y="102"/>
                      <a:pt x="78" y="103"/>
                    </a:cubicBezTo>
                    <a:cubicBezTo>
                      <a:pt x="78" y="103"/>
                      <a:pt x="79" y="103"/>
                      <a:pt x="79" y="103"/>
                    </a:cubicBezTo>
                    <a:cubicBezTo>
                      <a:pt x="79" y="103"/>
                      <a:pt x="78" y="104"/>
                      <a:pt x="77" y="104"/>
                    </a:cubicBezTo>
                    <a:cubicBezTo>
                      <a:pt x="78" y="104"/>
                      <a:pt x="79" y="103"/>
                      <a:pt x="80" y="103"/>
                    </a:cubicBezTo>
                    <a:cubicBezTo>
                      <a:pt x="81" y="104"/>
                      <a:pt x="81" y="103"/>
                      <a:pt x="82" y="104"/>
                    </a:cubicBezTo>
                    <a:cubicBezTo>
                      <a:pt x="82" y="104"/>
                      <a:pt x="81" y="104"/>
                      <a:pt x="81" y="104"/>
                    </a:cubicBezTo>
                    <a:cubicBezTo>
                      <a:pt x="82" y="104"/>
                      <a:pt x="83" y="103"/>
                      <a:pt x="83" y="104"/>
                    </a:cubicBezTo>
                    <a:cubicBezTo>
                      <a:pt x="83" y="104"/>
                      <a:pt x="82" y="104"/>
                      <a:pt x="82" y="105"/>
                    </a:cubicBezTo>
                    <a:cubicBezTo>
                      <a:pt x="83" y="105"/>
                      <a:pt x="82" y="105"/>
                      <a:pt x="83" y="104"/>
                    </a:cubicBezTo>
                    <a:cubicBezTo>
                      <a:pt x="83" y="104"/>
                      <a:pt x="84" y="104"/>
                      <a:pt x="85" y="104"/>
                    </a:cubicBezTo>
                    <a:cubicBezTo>
                      <a:pt x="85" y="104"/>
                      <a:pt x="87" y="104"/>
                      <a:pt x="86" y="104"/>
                    </a:cubicBezTo>
                    <a:cubicBezTo>
                      <a:pt x="87" y="104"/>
                      <a:pt x="85" y="105"/>
                      <a:pt x="85" y="105"/>
                    </a:cubicBezTo>
                    <a:cubicBezTo>
                      <a:pt x="85" y="105"/>
                      <a:pt x="86" y="105"/>
                      <a:pt x="87" y="105"/>
                    </a:cubicBezTo>
                    <a:cubicBezTo>
                      <a:pt x="87" y="106"/>
                      <a:pt x="86" y="106"/>
                      <a:pt x="86" y="106"/>
                    </a:cubicBezTo>
                    <a:cubicBezTo>
                      <a:pt x="86" y="106"/>
                      <a:pt x="86" y="106"/>
                      <a:pt x="86" y="106"/>
                    </a:cubicBezTo>
                    <a:cubicBezTo>
                      <a:pt x="87" y="106"/>
                      <a:pt x="87" y="106"/>
                      <a:pt x="87" y="106"/>
                    </a:cubicBezTo>
                    <a:cubicBezTo>
                      <a:pt x="87" y="106"/>
                      <a:pt x="85" y="107"/>
                      <a:pt x="85" y="107"/>
                    </a:cubicBezTo>
                    <a:cubicBezTo>
                      <a:pt x="85" y="107"/>
                      <a:pt x="84" y="107"/>
                      <a:pt x="84" y="107"/>
                    </a:cubicBezTo>
                    <a:cubicBezTo>
                      <a:pt x="84" y="108"/>
                      <a:pt x="84" y="108"/>
                      <a:pt x="84" y="108"/>
                    </a:cubicBezTo>
                    <a:cubicBezTo>
                      <a:pt x="84" y="108"/>
                      <a:pt x="84" y="107"/>
                      <a:pt x="85" y="107"/>
                    </a:cubicBezTo>
                    <a:cubicBezTo>
                      <a:pt x="85" y="107"/>
                      <a:pt x="86" y="107"/>
                      <a:pt x="87" y="107"/>
                    </a:cubicBezTo>
                    <a:cubicBezTo>
                      <a:pt x="87" y="106"/>
                      <a:pt x="87" y="106"/>
                      <a:pt x="87" y="105"/>
                    </a:cubicBezTo>
                    <a:cubicBezTo>
                      <a:pt x="87" y="105"/>
                      <a:pt x="88" y="105"/>
                      <a:pt x="88" y="105"/>
                    </a:cubicBezTo>
                    <a:cubicBezTo>
                      <a:pt x="89" y="105"/>
                      <a:pt x="89" y="105"/>
                      <a:pt x="90" y="105"/>
                    </a:cubicBezTo>
                    <a:cubicBezTo>
                      <a:pt x="91" y="105"/>
                      <a:pt x="91" y="105"/>
                      <a:pt x="92" y="105"/>
                    </a:cubicBezTo>
                    <a:cubicBezTo>
                      <a:pt x="93" y="105"/>
                      <a:pt x="94" y="105"/>
                      <a:pt x="95" y="106"/>
                    </a:cubicBezTo>
                    <a:cubicBezTo>
                      <a:pt x="96" y="106"/>
                      <a:pt x="96" y="106"/>
                      <a:pt x="97" y="106"/>
                    </a:cubicBezTo>
                    <a:cubicBezTo>
                      <a:pt x="97" y="106"/>
                      <a:pt x="97" y="106"/>
                      <a:pt x="97" y="106"/>
                    </a:cubicBezTo>
                    <a:cubicBezTo>
                      <a:pt x="98" y="106"/>
                      <a:pt x="98" y="106"/>
                      <a:pt x="98" y="106"/>
                    </a:cubicBezTo>
                    <a:cubicBezTo>
                      <a:pt x="99" y="106"/>
                      <a:pt x="99" y="106"/>
                      <a:pt x="99" y="106"/>
                    </a:cubicBezTo>
                    <a:cubicBezTo>
                      <a:pt x="99" y="106"/>
                      <a:pt x="99" y="106"/>
                      <a:pt x="99" y="106"/>
                    </a:cubicBezTo>
                    <a:cubicBezTo>
                      <a:pt x="99" y="106"/>
                      <a:pt x="99" y="106"/>
                      <a:pt x="98" y="105"/>
                    </a:cubicBezTo>
                    <a:cubicBezTo>
                      <a:pt x="100" y="105"/>
                      <a:pt x="101" y="106"/>
                      <a:pt x="102" y="106"/>
                    </a:cubicBezTo>
                    <a:cubicBezTo>
                      <a:pt x="103" y="106"/>
                      <a:pt x="104" y="106"/>
                      <a:pt x="104" y="106"/>
                    </a:cubicBezTo>
                    <a:cubicBezTo>
                      <a:pt x="105" y="106"/>
                      <a:pt x="105" y="107"/>
                      <a:pt x="106" y="107"/>
                    </a:cubicBezTo>
                    <a:cubicBezTo>
                      <a:pt x="106" y="107"/>
                      <a:pt x="107" y="107"/>
                      <a:pt x="107" y="107"/>
                    </a:cubicBezTo>
                    <a:cubicBezTo>
                      <a:pt x="108" y="108"/>
                      <a:pt x="109" y="108"/>
                      <a:pt x="110" y="108"/>
                    </a:cubicBezTo>
                    <a:cubicBezTo>
                      <a:pt x="111" y="108"/>
                      <a:pt x="112" y="109"/>
                      <a:pt x="113" y="109"/>
                    </a:cubicBezTo>
                    <a:cubicBezTo>
                      <a:pt x="115" y="110"/>
                      <a:pt x="116" y="110"/>
                      <a:pt x="117" y="111"/>
                    </a:cubicBezTo>
                    <a:cubicBezTo>
                      <a:pt x="119" y="111"/>
                      <a:pt x="120" y="112"/>
                      <a:pt x="121" y="112"/>
                    </a:cubicBezTo>
                    <a:cubicBezTo>
                      <a:pt x="121" y="113"/>
                      <a:pt x="123" y="113"/>
                      <a:pt x="123" y="114"/>
                    </a:cubicBezTo>
                    <a:cubicBezTo>
                      <a:pt x="123" y="114"/>
                      <a:pt x="126" y="114"/>
                      <a:pt x="126" y="115"/>
                    </a:cubicBezTo>
                    <a:cubicBezTo>
                      <a:pt x="126" y="114"/>
                      <a:pt x="125" y="114"/>
                      <a:pt x="124" y="114"/>
                    </a:cubicBezTo>
                    <a:cubicBezTo>
                      <a:pt x="125" y="114"/>
                      <a:pt x="125" y="114"/>
                      <a:pt x="126" y="114"/>
                    </a:cubicBezTo>
                    <a:cubicBezTo>
                      <a:pt x="126" y="114"/>
                      <a:pt x="127" y="114"/>
                      <a:pt x="127" y="114"/>
                    </a:cubicBezTo>
                    <a:cubicBezTo>
                      <a:pt x="128" y="115"/>
                      <a:pt x="128" y="115"/>
                      <a:pt x="128" y="115"/>
                    </a:cubicBezTo>
                    <a:cubicBezTo>
                      <a:pt x="130" y="115"/>
                      <a:pt x="132" y="117"/>
                      <a:pt x="135" y="117"/>
                    </a:cubicBezTo>
                    <a:cubicBezTo>
                      <a:pt x="134" y="116"/>
                      <a:pt x="134" y="116"/>
                      <a:pt x="133" y="116"/>
                    </a:cubicBezTo>
                    <a:cubicBezTo>
                      <a:pt x="134" y="115"/>
                      <a:pt x="135" y="117"/>
                      <a:pt x="136" y="117"/>
                    </a:cubicBezTo>
                    <a:cubicBezTo>
                      <a:pt x="137" y="118"/>
                      <a:pt x="137" y="118"/>
                      <a:pt x="138" y="118"/>
                    </a:cubicBezTo>
                    <a:cubicBezTo>
                      <a:pt x="139" y="118"/>
                      <a:pt x="139" y="119"/>
                      <a:pt x="138" y="119"/>
                    </a:cubicBezTo>
                    <a:cubicBezTo>
                      <a:pt x="138" y="119"/>
                      <a:pt x="140" y="120"/>
                      <a:pt x="140" y="119"/>
                    </a:cubicBezTo>
                    <a:cubicBezTo>
                      <a:pt x="140" y="119"/>
                      <a:pt x="142" y="120"/>
                      <a:pt x="142" y="120"/>
                    </a:cubicBezTo>
                    <a:cubicBezTo>
                      <a:pt x="143" y="120"/>
                      <a:pt x="144" y="120"/>
                      <a:pt x="144" y="121"/>
                    </a:cubicBezTo>
                    <a:cubicBezTo>
                      <a:pt x="144" y="121"/>
                      <a:pt x="144" y="121"/>
                      <a:pt x="144" y="121"/>
                    </a:cubicBezTo>
                    <a:cubicBezTo>
                      <a:pt x="144" y="122"/>
                      <a:pt x="144" y="122"/>
                      <a:pt x="144" y="122"/>
                    </a:cubicBezTo>
                    <a:cubicBezTo>
                      <a:pt x="144" y="123"/>
                      <a:pt x="145" y="122"/>
                      <a:pt x="145" y="123"/>
                    </a:cubicBezTo>
                    <a:cubicBezTo>
                      <a:pt x="146" y="124"/>
                      <a:pt x="145" y="125"/>
                      <a:pt x="146" y="125"/>
                    </a:cubicBezTo>
                    <a:cubicBezTo>
                      <a:pt x="147" y="125"/>
                      <a:pt x="147" y="125"/>
                      <a:pt x="148" y="126"/>
                    </a:cubicBezTo>
                    <a:cubicBezTo>
                      <a:pt x="148" y="126"/>
                      <a:pt x="148" y="126"/>
                      <a:pt x="148" y="127"/>
                    </a:cubicBezTo>
                    <a:cubicBezTo>
                      <a:pt x="148" y="127"/>
                      <a:pt x="147" y="127"/>
                      <a:pt x="147" y="127"/>
                    </a:cubicBezTo>
                    <a:cubicBezTo>
                      <a:pt x="147" y="127"/>
                      <a:pt x="147" y="127"/>
                      <a:pt x="147" y="127"/>
                    </a:cubicBezTo>
                    <a:cubicBezTo>
                      <a:pt x="147" y="127"/>
                      <a:pt x="147" y="128"/>
                      <a:pt x="147" y="128"/>
                    </a:cubicBezTo>
                    <a:cubicBezTo>
                      <a:pt x="147" y="128"/>
                      <a:pt x="147" y="129"/>
                      <a:pt x="146" y="129"/>
                    </a:cubicBezTo>
                    <a:cubicBezTo>
                      <a:pt x="146" y="130"/>
                      <a:pt x="145" y="130"/>
                      <a:pt x="144" y="131"/>
                    </a:cubicBezTo>
                    <a:cubicBezTo>
                      <a:pt x="144" y="131"/>
                      <a:pt x="143" y="132"/>
                      <a:pt x="142" y="132"/>
                    </a:cubicBezTo>
                    <a:cubicBezTo>
                      <a:pt x="142" y="133"/>
                      <a:pt x="141" y="133"/>
                      <a:pt x="141" y="133"/>
                    </a:cubicBezTo>
                    <a:cubicBezTo>
                      <a:pt x="141" y="133"/>
                      <a:pt x="140" y="134"/>
                      <a:pt x="140" y="134"/>
                    </a:cubicBezTo>
                    <a:cubicBezTo>
                      <a:pt x="138" y="134"/>
                      <a:pt x="137" y="134"/>
                      <a:pt x="136" y="135"/>
                    </a:cubicBezTo>
                    <a:cubicBezTo>
                      <a:pt x="134" y="135"/>
                      <a:pt x="133" y="135"/>
                      <a:pt x="132" y="135"/>
                    </a:cubicBezTo>
                    <a:cubicBezTo>
                      <a:pt x="129" y="136"/>
                      <a:pt x="126" y="136"/>
                      <a:pt x="124" y="135"/>
                    </a:cubicBezTo>
                    <a:cubicBezTo>
                      <a:pt x="122" y="135"/>
                      <a:pt x="121" y="134"/>
                      <a:pt x="119" y="134"/>
                    </a:cubicBezTo>
                    <a:cubicBezTo>
                      <a:pt x="118" y="134"/>
                      <a:pt x="117" y="133"/>
                      <a:pt x="115" y="133"/>
                    </a:cubicBezTo>
                    <a:cubicBezTo>
                      <a:pt x="114" y="133"/>
                      <a:pt x="112" y="133"/>
                      <a:pt x="111" y="133"/>
                    </a:cubicBezTo>
                    <a:cubicBezTo>
                      <a:pt x="109" y="133"/>
                      <a:pt x="108" y="133"/>
                      <a:pt x="107" y="133"/>
                    </a:cubicBezTo>
                    <a:cubicBezTo>
                      <a:pt x="106" y="132"/>
                      <a:pt x="105" y="131"/>
                      <a:pt x="103" y="131"/>
                    </a:cubicBezTo>
                    <a:cubicBezTo>
                      <a:pt x="102" y="131"/>
                      <a:pt x="101" y="130"/>
                      <a:pt x="100" y="131"/>
                    </a:cubicBezTo>
                    <a:cubicBezTo>
                      <a:pt x="99" y="131"/>
                      <a:pt x="99" y="131"/>
                      <a:pt x="98" y="131"/>
                    </a:cubicBezTo>
                    <a:cubicBezTo>
                      <a:pt x="98" y="130"/>
                      <a:pt x="98" y="130"/>
                      <a:pt x="99" y="130"/>
                    </a:cubicBezTo>
                    <a:cubicBezTo>
                      <a:pt x="99" y="130"/>
                      <a:pt x="98" y="130"/>
                      <a:pt x="98" y="130"/>
                    </a:cubicBezTo>
                    <a:cubicBezTo>
                      <a:pt x="97" y="130"/>
                      <a:pt x="97" y="130"/>
                      <a:pt x="96" y="130"/>
                    </a:cubicBezTo>
                    <a:cubicBezTo>
                      <a:pt x="96" y="130"/>
                      <a:pt x="96" y="129"/>
                      <a:pt x="96" y="129"/>
                    </a:cubicBezTo>
                    <a:cubicBezTo>
                      <a:pt x="96" y="129"/>
                      <a:pt x="96" y="129"/>
                      <a:pt x="96" y="130"/>
                    </a:cubicBezTo>
                    <a:cubicBezTo>
                      <a:pt x="95" y="130"/>
                      <a:pt x="95" y="130"/>
                      <a:pt x="95" y="130"/>
                    </a:cubicBezTo>
                    <a:cubicBezTo>
                      <a:pt x="94" y="129"/>
                      <a:pt x="94" y="129"/>
                      <a:pt x="93" y="129"/>
                    </a:cubicBezTo>
                    <a:cubicBezTo>
                      <a:pt x="93" y="129"/>
                      <a:pt x="92" y="129"/>
                      <a:pt x="92" y="128"/>
                    </a:cubicBezTo>
                    <a:cubicBezTo>
                      <a:pt x="92" y="129"/>
                      <a:pt x="92" y="129"/>
                      <a:pt x="92" y="128"/>
                    </a:cubicBezTo>
                    <a:cubicBezTo>
                      <a:pt x="92" y="129"/>
                      <a:pt x="92" y="129"/>
                      <a:pt x="92" y="129"/>
                    </a:cubicBezTo>
                    <a:cubicBezTo>
                      <a:pt x="92" y="129"/>
                      <a:pt x="92" y="129"/>
                      <a:pt x="92" y="129"/>
                    </a:cubicBezTo>
                    <a:cubicBezTo>
                      <a:pt x="92" y="129"/>
                      <a:pt x="92" y="129"/>
                      <a:pt x="92" y="129"/>
                    </a:cubicBezTo>
                    <a:cubicBezTo>
                      <a:pt x="92" y="129"/>
                      <a:pt x="92" y="129"/>
                      <a:pt x="92" y="129"/>
                    </a:cubicBezTo>
                    <a:cubicBezTo>
                      <a:pt x="92" y="129"/>
                      <a:pt x="92" y="129"/>
                      <a:pt x="92" y="129"/>
                    </a:cubicBezTo>
                    <a:cubicBezTo>
                      <a:pt x="91" y="130"/>
                      <a:pt x="90" y="129"/>
                      <a:pt x="90" y="129"/>
                    </a:cubicBezTo>
                    <a:cubicBezTo>
                      <a:pt x="89" y="128"/>
                      <a:pt x="88" y="128"/>
                      <a:pt x="88" y="128"/>
                    </a:cubicBezTo>
                    <a:cubicBezTo>
                      <a:pt x="87" y="127"/>
                      <a:pt x="86" y="127"/>
                      <a:pt x="86" y="126"/>
                    </a:cubicBezTo>
                    <a:cubicBezTo>
                      <a:pt x="86" y="126"/>
                      <a:pt x="87" y="126"/>
                      <a:pt x="87" y="126"/>
                    </a:cubicBezTo>
                    <a:cubicBezTo>
                      <a:pt x="87" y="126"/>
                      <a:pt x="86" y="126"/>
                      <a:pt x="86" y="126"/>
                    </a:cubicBezTo>
                    <a:cubicBezTo>
                      <a:pt x="86" y="126"/>
                      <a:pt x="85" y="126"/>
                      <a:pt x="85" y="126"/>
                    </a:cubicBezTo>
                    <a:cubicBezTo>
                      <a:pt x="84" y="125"/>
                      <a:pt x="83" y="125"/>
                      <a:pt x="83" y="125"/>
                    </a:cubicBezTo>
                    <a:cubicBezTo>
                      <a:pt x="82" y="125"/>
                      <a:pt x="81" y="125"/>
                      <a:pt x="81" y="125"/>
                    </a:cubicBezTo>
                    <a:cubicBezTo>
                      <a:pt x="80" y="125"/>
                      <a:pt x="79" y="125"/>
                      <a:pt x="79" y="125"/>
                    </a:cubicBezTo>
                    <a:cubicBezTo>
                      <a:pt x="80" y="125"/>
                      <a:pt x="80" y="126"/>
                      <a:pt x="81" y="126"/>
                    </a:cubicBezTo>
                    <a:cubicBezTo>
                      <a:pt x="81" y="126"/>
                      <a:pt x="82" y="126"/>
                      <a:pt x="83" y="126"/>
                    </a:cubicBezTo>
                    <a:cubicBezTo>
                      <a:pt x="83" y="126"/>
                      <a:pt x="82" y="126"/>
                      <a:pt x="82" y="126"/>
                    </a:cubicBezTo>
                    <a:cubicBezTo>
                      <a:pt x="83" y="126"/>
                      <a:pt x="84" y="126"/>
                      <a:pt x="84" y="127"/>
                    </a:cubicBezTo>
                    <a:cubicBezTo>
                      <a:pt x="84" y="127"/>
                      <a:pt x="83" y="127"/>
                      <a:pt x="83" y="127"/>
                    </a:cubicBezTo>
                    <a:cubicBezTo>
                      <a:pt x="84" y="127"/>
                      <a:pt x="84" y="128"/>
                      <a:pt x="84" y="128"/>
                    </a:cubicBezTo>
                    <a:cubicBezTo>
                      <a:pt x="84" y="128"/>
                      <a:pt x="85" y="128"/>
                      <a:pt x="85" y="128"/>
                    </a:cubicBezTo>
                    <a:cubicBezTo>
                      <a:pt x="86" y="129"/>
                      <a:pt x="86" y="129"/>
                      <a:pt x="87" y="129"/>
                    </a:cubicBezTo>
                    <a:cubicBezTo>
                      <a:pt x="88" y="129"/>
                      <a:pt x="87" y="129"/>
                      <a:pt x="86" y="129"/>
                    </a:cubicBezTo>
                    <a:cubicBezTo>
                      <a:pt x="87" y="130"/>
                      <a:pt x="90" y="129"/>
                      <a:pt x="90" y="130"/>
                    </a:cubicBezTo>
                    <a:cubicBezTo>
                      <a:pt x="90" y="130"/>
                      <a:pt x="89" y="130"/>
                      <a:pt x="89" y="130"/>
                    </a:cubicBezTo>
                    <a:cubicBezTo>
                      <a:pt x="88" y="131"/>
                      <a:pt x="88" y="130"/>
                      <a:pt x="87" y="131"/>
                    </a:cubicBezTo>
                    <a:cubicBezTo>
                      <a:pt x="88" y="131"/>
                      <a:pt x="89" y="131"/>
                      <a:pt x="89" y="131"/>
                    </a:cubicBezTo>
                    <a:cubicBezTo>
                      <a:pt x="89" y="130"/>
                      <a:pt x="90" y="131"/>
                      <a:pt x="90" y="130"/>
                    </a:cubicBezTo>
                    <a:cubicBezTo>
                      <a:pt x="90" y="130"/>
                      <a:pt x="92" y="131"/>
                      <a:pt x="92" y="131"/>
                    </a:cubicBezTo>
                    <a:cubicBezTo>
                      <a:pt x="91" y="131"/>
                      <a:pt x="90" y="131"/>
                      <a:pt x="89" y="131"/>
                    </a:cubicBezTo>
                    <a:cubicBezTo>
                      <a:pt x="90" y="131"/>
                      <a:pt x="88" y="131"/>
                      <a:pt x="88" y="131"/>
                    </a:cubicBezTo>
                    <a:cubicBezTo>
                      <a:pt x="89" y="132"/>
                      <a:pt x="89" y="131"/>
                      <a:pt x="90" y="131"/>
                    </a:cubicBezTo>
                    <a:cubicBezTo>
                      <a:pt x="90" y="131"/>
                      <a:pt x="91" y="132"/>
                      <a:pt x="91" y="132"/>
                    </a:cubicBezTo>
                    <a:cubicBezTo>
                      <a:pt x="91" y="132"/>
                      <a:pt x="93" y="132"/>
                      <a:pt x="93" y="132"/>
                    </a:cubicBezTo>
                    <a:cubicBezTo>
                      <a:pt x="93" y="132"/>
                      <a:pt x="93" y="132"/>
                      <a:pt x="93" y="132"/>
                    </a:cubicBezTo>
                    <a:cubicBezTo>
                      <a:pt x="93" y="132"/>
                      <a:pt x="93" y="132"/>
                      <a:pt x="94" y="132"/>
                    </a:cubicBezTo>
                    <a:cubicBezTo>
                      <a:pt x="93" y="132"/>
                      <a:pt x="93" y="132"/>
                      <a:pt x="92" y="132"/>
                    </a:cubicBezTo>
                    <a:cubicBezTo>
                      <a:pt x="93" y="133"/>
                      <a:pt x="93" y="133"/>
                      <a:pt x="93" y="133"/>
                    </a:cubicBezTo>
                    <a:cubicBezTo>
                      <a:pt x="93" y="133"/>
                      <a:pt x="92" y="133"/>
                      <a:pt x="91" y="133"/>
                    </a:cubicBezTo>
                    <a:cubicBezTo>
                      <a:pt x="92" y="133"/>
                      <a:pt x="93" y="133"/>
                      <a:pt x="95" y="134"/>
                    </a:cubicBezTo>
                    <a:cubicBezTo>
                      <a:pt x="95" y="134"/>
                      <a:pt x="95" y="134"/>
                      <a:pt x="96" y="134"/>
                    </a:cubicBezTo>
                    <a:cubicBezTo>
                      <a:pt x="97" y="134"/>
                      <a:pt x="97" y="134"/>
                      <a:pt x="97" y="134"/>
                    </a:cubicBezTo>
                    <a:cubicBezTo>
                      <a:pt x="98" y="135"/>
                      <a:pt x="99" y="135"/>
                      <a:pt x="99" y="135"/>
                    </a:cubicBezTo>
                    <a:cubicBezTo>
                      <a:pt x="100" y="135"/>
                      <a:pt x="100" y="135"/>
                      <a:pt x="101" y="136"/>
                    </a:cubicBezTo>
                    <a:cubicBezTo>
                      <a:pt x="101" y="136"/>
                      <a:pt x="102" y="136"/>
                      <a:pt x="102" y="136"/>
                    </a:cubicBezTo>
                    <a:cubicBezTo>
                      <a:pt x="102" y="137"/>
                      <a:pt x="101" y="137"/>
                      <a:pt x="102" y="137"/>
                    </a:cubicBezTo>
                    <a:cubicBezTo>
                      <a:pt x="102" y="137"/>
                      <a:pt x="103" y="137"/>
                      <a:pt x="103" y="137"/>
                    </a:cubicBezTo>
                    <a:cubicBezTo>
                      <a:pt x="103" y="138"/>
                      <a:pt x="103" y="138"/>
                      <a:pt x="103" y="138"/>
                    </a:cubicBezTo>
                    <a:cubicBezTo>
                      <a:pt x="104" y="138"/>
                      <a:pt x="103" y="138"/>
                      <a:pt x="103" y="138"/>
                    </a:cubicBezTo>
                    <a:cubicBezTo>
                      <a:pt x="103" y="139"/>
                      <a:pt x="104" y="139"/>
                      <a:pt x="104" y="139"/>
                    </a:cubicBezTo>
                    <a:cubicBezTo>
                      <a:pt x="104" y="139"/>
                      <a:pt x="103" y="139"/>
                      <a:pt x="103" y="139"/>
                    </a:cubicBezTo>
                    <a:cubicBezTo>
                      <a:pt x="103" y="139"/>
                      <a:pt x="103" y="138"/>
                      <a:pt x="102" y="138"/>
                    </a:cubicBezTo>
                    <a:cubicBezTo>
                      <a:pt x="102" y="138"/>
                      <a:pt x="102" y="138"/>
                      <a:pt x="102" y="139"/>
                    </a:cubicBezTo>
                    <a:cubicBezTo>
                      <a:pt x="102" y="139"/>
                      <a:pt x="103" y="139"/>
                      <a:pt x="102" y="139"/>
                    </a:cubicBezTo>
                    <a:cubicBezTo>
                      <a:pt x="103" y="140"/>
                      <a:pt x="103" y="140"/>
                      <a:pt x="103" y="141"/>
                    </a:cubicBezTo>
                    <a:cubicBezTo>
                      <a:pt x="103" y="141"/>
                      <a:pt x="102" y="141"/>
                      <a:pt x="102" y="141"/>
                    </a:cubicBezTo>
                    <a:cubicBezTo>
                      <a:pt x="102" y="141"/>
                      <a:pt x="103" y="141"/>
                      <a:pt x="103" y="141"/>
                    </a:cubicBezTo>
                    <a:cubicBezTo>
                      <a:pt x="103" y="142"/>
                      <a:pt x="102" y="141"/>
                      <a:pt x="101" y="141"/>
                    </a:cubicBezTo>
                    <a:cubicBezTo>
                      <a:pt x="101" y="141"/>
                      <a:pt x="101" y="142"/>
                      <a:pt x="101" y="142"/>
                    </a:cubicBezTo>
                    <a:cubicBezTo>
                      <a:pt x="101" y="142"/>
                      <a:pt x="101" y="142"/>
                      <a:pt x="100" y="142"/>
                    </a:cubicBezTo>
                    <a:cubicBezTo>
                      <a:pt x="101" y="142"/>
                      <a:pt x="100" y="142"/>
                      <a:pt x="100" y="142"/>
                    </a:cubicBezTo>
                    <a:cubicBezTo>
                      <a:pt x="100" y="142"/>
                      <a:pt x="101" y="142"/>
                      <a:pt x="101" y="143"/>
                    </a:cubicBezTo>
                    <a:cubicBezTo>
                      <a:pt x="101" y="143"/>
                      <a:pt x="101" y="143"/>
                      <a:pt x="102" y="143"/>
                    </a:cubicBezTo>
                    <a:cubicBezTo>
                      <a:pt x="102" y="143"/>
                      <a:pt x="104" y="144"/>
                      <a:pt x="103" y="144"/>
                    </a:cubicBezTo>
                    <a:cubicBezTo>
                      <a:pt x="103" y="144"/>
                      <a:pt x="103" y="145"/>
                      <a:pt x="103" y="145"/>
                    </a:cubicBezTo>
                    <a:cubicBezTo>
                      <a:pt x="103" y="145"/>
                      <a:pt x="104" y="145"/>
                      <a:pt x="104" y="145"/>
                    </a:cubicBezTo>
                    <a:cubicBezTo>
                      <a:pt x="104" y="145"/>
                      <a:pt x="104" y="145"/>
                      <a:pt x="104" y="145"/>
                    </a:cubicBezTo>
                    <a:cubicBezTo>
                      <a:pt x="104" y="145"/>
                      <a:pt x="104" y="146"/>
                      <a:pt x="104" y="145"/>
                    </a:cubicBezTo>
                    <a:cubicBezTo>
                      <a:pt x="104" y="146"/>
                      <a:pt x="104" y="146"/>
                      <a:pt x="104" y="146"/>
                    </a:cubicBezTo>
                    <a:cubicBezTo>
                      <a:pt x="104" y="146"/>
                      <a:pt x="106" y="147"/>
                      <a:pt x="106" y="147"/>
                    </a:cubicBezTo>
                    <a:cubicBezTo>
                      <a:pt x="106" y="148"/>
                      <a:pt x="105" y="148"/>
                      <a:pt x="105" y="148"/>
                    </a:cubicBezTo>
                    <a:cubicBezTo>
                      <a:pt x="105" y="148"/>
                      <a:pt x="105" y="148"/>
                      <a:pt x="105" y="148"/>
                    </a:cubicBezTo>
                    <a:cubicBezTo>
                      <a:pt x="106" y="148"/>
                      <a:pt x="106" y="148"/>
                      <a:pt x="106" y="148"/>
                    </a:cubicBezTo>
                    <a:cubicBezTo>
                      <a:pt x="106" y="149"/>
                      <a:pt x="105" y="148"/>
                      <a:pt x="106" y="149"/>
                    </a:cubicBezTo>
                    <a:cubicBezTo>
                      <a:pt x="106" y="149"/>
                      <a:pt x="105" y="150"/>
                      <a:pt x="105" y="150"/>
                    </a:cubicBezTo>
                    <a:cubicBezTo>
                      <a:pt x="105" y="150"/>
                      <a:pt x="106" y="150"/>
                      <a:pt x="107" y="151"/>
                    </a:cubicBezTo>
                    <a:cubicBezTo>
                      <a:pt x="107" y="151"/>
                      <a:pt x="108" y="152"/>
                      <a:pt x="108" y="152"/>
                    </a:cubicBezTo>
                    <a:cubicBezTo>
                      <a:pt x="109" y="152"/>
                      <a:pt x="110" y="152"/>
                      <a:pt x="110" y="152"/>
                    </a:cubicBezTo>
                    <a:cubicBezTo>
                      <a:pt x="111" y="152"/>
                      <a:pt x="112" y="152"/>
                      <a:pt x="111" y="152"/>
                    </a:cubicBezTo>
                    <a:cubicBezTo>
                      <a:pt x="112" y="152"/>
                      <a:pt x="113" y="152"/>
                      <a:pt x="113" y="152"/>
                    </a:cubicBezTo>
                    <a:cubicBezTo>
                      <a:pt x="114" y="152"/>
                      <a:pt x="114" y="153"/>
                      <a:pt x="114" y="153"/>
                    </a:cubicBezTo>
                    <a:cubicBezTo>
                      <a:pt x="114" y="153"/>
                      <a:pt x="115" y="154"/>
                      <a:pt x="115" y="154"/>
                    </a:cubicBezTo>
                    <a:cubicBezTo>
                      <a:pt x="115" y="153"/>
                      <a:pt x="115" y="153"/>
                      <a:pt x="115" y="153"/>
                    </a:cubicBezTo>
                    <a:cubicBezTo>
                      <a:pt x="116" y="153"/>
                      <a:pt x="117" y="154"/>
                      <a:pt x="117" y="154"/>
                    </a:cubicBezTo>
                    <a:cubicBezTo>
                      <a:pt x="116" y="155"/>
                      <a:pt x="118" y="156"/>
                      <a:pt x="118" y="156"/>
                    </a:cubicBezTo>
                    <a:cubicBezTo>
                      <a:pt x="119" y="156"/>
                      <a:pt x="120" y="156"/>
                      <a:pt x="120" y="156"/>
                    </a:cubicBezTo>
                    <a:cubicBezTo>
                      <a:pt x="121" y="156"/>
                      <a:pt x="122" y="157"/>
                      <a:pt x="122" y="156"/>
                    </a:cubicBezTo>
                    <a:cubicBezTo>
                      <a:pt x="123" y="156"/>
                      <a:pt x="123" y="157"/>
                      <a:pt x="124" y="157"/>
                    </a:cubicBezTo>
                    <a:cubicBezTo>
                      <a:pt x="124" y="157"/>
                      <a:pt x="124" y="157"/>
                      <a:pt x="125" y="157"/>
                    </a:cubicBezTo>
                    <a:cubicBezTo>
                      <a:pt x="125" y="157"/>
                      <a:pt x="127" y="158"/>
                      <a:pt x="127" y="157"/>
                    </a:cubicBezTo>
                    <a:cubicBezTo>
                      <a:pt x="127" y="156"/>
                      <a:pt x="128" y="156"/>
                      <a:pt x="129" y="156"/>
                    </a:cubicBezTo>
                    <a:cubicBezTo>
                      <a:pt x="130" y="156"/>
                      <a:pt x="131" y="156"/>
                      <a:pt x="130" y="155"/>
                    </a:cubicBezTo>
                    <a:cubicBezTo>
                      <a:pt x="130" y="154"/>
                      <a:pt x="129" y="153"/>
                      <a:pt x="129" y="153"/>
                    </a:cubicBezTo>
                    <a:cubicBezTo>
                      <a:pt x="129" y="153"/>
                      <a:pt x="130" y="153"/>
                      <a:pt x="129" y="152"/>
                    </a:cubicBezTo>
                    <a:cubicBezTo>
                      <a:pt x="129" y="152"/>
                      <a:pt x="129" y="152"/>
                      <a:pt x="128" y="152"/>
                    </a:cubicBezTo>
                    <a:cubicBezTo>
                      <a:pt x="128" y="152"/>
                      <a:pt x="128" y="152"/>
                      <a:pt x="128" y="151"/>
                    </a:cubicBezTo>
                    <a:cubicBezTo>
                      <a:pt x="127" y="151"/>
                      <a:pt x="127" y="152"/>
                      <a:pt x="127" y="152"/>
                    </a:cubicBezTo>
                    <a:cubicBezTo>
                      <a:pt x="126" y="152"/>
                      <a:pt x="126" y="152"/>
                      <a:pt x="125" y="152"/>
                    </a:cubicBezTo>
                    <a:cubicBezTo>
                      <a:pt x="124" y="152"/>
                      <a:pt x="123" y="152"/>
                      <a:pt x="122" y="151"/>
                    </a:cubicBezTo>
                    <a:cubicBezTo>
                      <a:pt x="121" y="150"/>
                      <a:pt x="120" y="150"/>
                      <a:pt x="119" y="149"/>
                    </a:cubicBezTo>
                    <a:cubicBezTo>
                      <a:pt x="119" y="148"/>
                      <a:pt x="118" y="148"/>
                      <a:pt x="118" y="148"/>
                    </a:cubicBezTo>
                    <a:cubicBezTo>
                      <a:pt x="118" y="148"/>
                      <a:pt x="117" y="147"/>
                      <a:pt x="118" y="147"/>
                    </a:cubicBezTo>
                    <a:cubicBezTo>
                      <a:pt x="118" y="147"/>
                      <a:pt x="116" y="146"/>
                      <a:pt x="117" y="146"/>
                    </a:cubicBezTo>
                    <a:cubicBezTo>
                      <a:pt x="118" y="146"/>
                      <a:pt x="119" y="147"/>
                      <a:pt x="119" y="146"/>
                    </a:cubicBezTo>
                    <a:cubicBezTo>
                      <a:pt x="120" y="146"/>
                      <a:pt x="119" y="144"/>
                      <a:pt x="119" y="144"/>
                    </a:cubicBezTo>
                    <a:cubicBezTo>
                      <a:pt x="120" y="144"/>
                      <a:pt x="121" y="144"/>
                      <a:pt x="122" y="144"/>
                    </a:cubicBezTo>
                    <a:cubicBezTo>
                      <a:pt x="123" y="144"/>
                      <a:pt x="124" y="145"/>
                      <a:pt x="125" y="145"/>
                    </a:cubicBezTo>
                    <a:cubicBezTo>
                      <a:pt x="126" y="145"/>
                      <a:pt x="126" y="146"/>
                      <a:pt x="127" y="147"/>
                    </a:cubicBezTo>
                    <a:cubicBezTo>
                      <a:pt x="128" y="147"/>
                      <a:pt x="129" y="147"/>
                      <a:pt x="130" y="147"/>
                    </a:cubicBezTo>
                    <a:cubicBezTo>
                      <a:pt x="132" y="147"/>
                      <a:pt x="131" y="148"/>
                      <a:pt x="131" y="148"/>
                    </a:cubicBezTo>
                    <a:cubicBezTo>
                      <a:pt x="131" y="148"/>
                      <a:pt x="131" y="148"/>
                      <a:pt x="130" y="148"/>
                    </a:cubicBezTo>
                    <a:cubicBezTo>
                      <a:pt x="130" y="148"/>
                      <a:pt x="130" y="148"/>
                      <a:pt x="129" y="148"/>
                    </a:cubicBezTo>
                    <a:cubicBezTo>
                      <a:pt x="128" y="148"/>
                      <a:pt x="130" y="149"/>
                      <a:pt x="129" y="149"/>
                    </a:cubicBezTo>
                    <a:cubicBezTo>
                      <a:pt x="129" y="149"/>
                      <a:pt x="129" y="150"/>
                      <a:pt x="129" y="149"/>
                    </a:cubicBezTo>
                    <a:cubicBezTo>
                      <a:pt x="130" y="149"/>
                      <a:pt x="130" y="149"/>
                      <a:pt x="130" y="149"/>
                    </a:cubicBezTo>
                    <a:cubicBezTo>
                      <a:pt x="130" y="148"/>
                      <a:pt x="132" y="149"/>
                      <a:pt x="132" y="148"/>
                    </a:cubicBezTo>
                    <a:cubicBezTo>
                      <a:pt x="132" y="148"/>
                      <a:pt x="131" y="148"/>
                      <a:pt x="132" y="148"/>
                    </a:cubicBezTo>
                    <a:cubicBezTo>
                      <a:pt x="132" y="147"/>
                      <a:pt x="134" y="148"/>
                      <a:pt x="134" y="148"/>
                    </a:cubicBezTo>
                    <a:cubicBezTo>
                      <a:pt x="136" y="148"/>
                      <a:pt x="136" y="149"/>
                      <a:pt x="137" y="149"/>
                    </a:cubicBezTo>
                    <a:cubicBezTo>
                      <a:pt x="139" y="150"/>
                      <a:pt x="141" y="151"/>
                      <a:pt x="143" y="150"/>
                    </a:cubicBezTo>
                    <a:cubicBezTo>
                      <a:pt x="143" y="149"/>
                      <a:pt x="142" y="150"/>
                      <a:pt x="142" y="150"/>
                    </a:cubicBezTo>
                    <a:cubicBezTo>
                      <a:pt x="142" y="149"/>
                      <a:pt x="142" y="149"/>
                      <a:pt x="142" y="149"/>
                    </a:cubicBezTo>
                    <a:cubicBezTo>
                      <a:pt x="144" y="149"/>
                      <a:pt x="145" y="150"/>
                      <a:pt x="146" y="150"/>
                    </a:cubicBezTo>
                    <a:cubicBezTo>
                      <a:pt x="147" y="150"/>
                      <a:pt x="148" y="151"/>
                      <a:pt x="147" y="149"/>
                    </a:cubicBezTo>
                    <a:cubicBezTo>
                      <a:pt x="147" y="149"/>
                      <a:pt x="146" y="148"/>
                      <a:pt x="147" y="148"/>
                    </a:cubicBezTo>
                    <a:cubicBezTo>
                      <a:pt x="147" y="148"/>
                      <a:pt x="146" y="148"/>
                      <a:pt x="146" y="147"/>
                    </a:cubicBezTo>
                    <a:cubicBezTo>
                      <a:pt x="146" y="147"/>
                      <a:pt x="146" y="147"/>
                      <a:pt x="145" y="146"/>
                    </a:cubicBezTo>
                    <a:cubicBezTo>
                      <a:pt x="145" y="146"/>
                      <a:pt x="144" y="146"/>
                      <a:pt x="143" y="145"/>
                    </a:cubicBezTo>
                    <a:cubicBezTo>
                      <a:pt x="143" y="145"/>
                      <a:pt x="142" y="144"/>
                      <a:pt x="142" y="144"/>
                    </a:cubicBezTo>
                    <a:cubicBezTo>
                      <a:pt x="141" y="143"/>
                      <a:pt x="141" y="143"/>
                      <a:pt x="140" y="143"/>
                    </a:cubicBezTo>
                    <a:cubicBezTo>
                      <a:pt x="139" y="142"/>
                      <a:pt x="140" y="140"/>
                      <a:pt x="141" y="140"/>
                    </a:cubicBezTo>
                    <a:cubicBezTo>
                      <a:pt x="142" y="139"/>
                      <a:pt x="144" y="139"/>
                      <a:pt x="145" y="137"/>
                    </a:cubicBezTo>
                    <a:cubicBezTo>
                      <a:pt x="146" y="136"/>
                      <a:pt x="147" y="136"/>
                      <a:pt x="149" y="136"/>
                    </a:cubicBezTo>
                    <a:cubicBezTo>
                      <a:pt x="150" y="136"/>
                      <a:pt x="152" y="135"/>
                      <a:pt x="153" y="134"/>
                    </a:cubicBezTo>
                    <a:cubicBezTo>
                      <a:pt x="154" y="133"/>
                      <a:pt x="154" y="131"/>
                      <a:pt x="156" y="131"/>
                    </a:cubicBezTo>
                    <a:cubicBezTo>
                      <a:pt x="157" y="131"/>
                      <a:pt x="157" y="132"/>
                      <a:pt x="158" y="132"/>
                    </a:cubicBezTo>
                    <a:cubicBezTo>
                      <a:pt x="159" y="132"/>
                      <a:pt x="158" y="132"/>
                      <a:pt x="158" y="132"/>
                    </a:cubicBezTo>
                    <a:cubicBezTo>
                      <a:pt x="159" y="133"/>
                      <a:pt x="160" y="132"/>
                      <a:pt x="161" y="132"/>
                    </a:cubicBezTo>
                    <a:cubicBezTo>
                      <a:pt x="162" y="132"/>
                      <a:pt x="163" y="132"/>
                      <a:pt x="163" y="132"/>
                    </a:cubicBezTo>
                    <a:cubicBezTo>
                      <a:pt x="164" y="133"/>
                      <a:pt x="165" y="133"/>
                      <a:pt x="166" y="133"/>
                    </a:cubicBezTo>
                    <a:cubicBezTo>
                      <a:pt x="168" y="134"/>
                      <a:pt x="166" y="134"/>
                      <a:pt x="165" y="135"/>
                    </a:cubicBezTo>
                    <a:cubicBezTo>
                      <a:pt x="165" y="135"/>
                      <a:pt x="164" y="135"/>
                      <a:pt x="164" y="136"/>
                    </a:cubicBezTo>
                    <a:cubicBezTo>
                      <a:pt x="165" y="136"/>
                      <a:pt x="165" y="136"/>
                      <a:pt x="166" y="136"/>
                    </a:cubicBezTo>
                    <a:cubicBezTo>
                      <a:pt x="166" y="136"/>
                      <a:pt x="165" y="136"/>
                      <a:pt x="165" y="136"/>
                    </a:cubicBezTo>
                    <a:cubicBezTo>
                      <a:pt x="165" y="135"/>
                      <a:pt x="167" y="135"/>
                      <a:pt x="167" y="135"/>
                    </a:cubicBezTo>
                    <a:cubicBezTo>
                      <a:pt x="168" y="134"/>
                      <a:pt x="169" y="135"/>
                      <a:pt x="170" y="135"/>
                    </a:cubicBezTo>
                    <a:cubicBezTo>
                      <a:pt x="170" y="136"/>
                      <a:pt x="170" y="136"/>
                      <a:pt x="170" y="136"/>
                    </a:cubicBezTo>
                    <a:cubicBezTo>
                      <a:pt x="170" y="137"/>
                      <a:pt x="171" y="137"/>
                      <a:pt x="171" y="137"/>
                    </a:cubicBezTo>
                    <a:cubicBezTo>
                      <a:pt x="171" y="137"/>
                      <a:pt x="171" y="137"/>
                      <a:pt x="171" y="136"/>
                    </a:cubicBezTo>
                    <a:cubicBezTo>
                      <a:pt x="170" y="136"/>
                      <a:pt x="171" y="136"/>
                      <a:pt x="171" y="136"/>
                    </a:cubicBezTo>
                    <a:cubicBezTo>
                      <a:pt x="170" y="135"/>
                      <a:pt x="170" y="135"/>
                      <a:pt x="170" y="135"/>
                    </a:cubicBezTo>
                    <a:cubicBezTo>
                      <a:pt x="170" y="134"/>
                      <a:pt x="170" y="134"/>
                      <a:pt x="170" y="133"/>
                    </a:cubicBezTo>
                    <a:cubicBezTo>
                      <a:pt x="170" y="133"/>
                      <a:pt x="170" y="132"/>
                      <a:pt x="170" y="132"/>
                    </a:cubicBezTo>
                    <a:cubicBezTo>
                      <a:pt x="170" y="132"/>
                      <a:pt x="171" y="132"/>
                      <a:pt x="171" y="131"/>
                    </a:cubicBezTo>
                    <a:cubicBezTo>
                      <a:pt x="171" y="131"/>
                      <a:pt x="171" y="131"/>
                      <a:pt x="171" y="130"/>
                    </a:cubicBezTo>
                    <a:cubicBezTo>
                      <a:pt x="171" y="130"/>
                      <a:pt x="172" y="130"/>
                      <a:pt x="172" y="130"/>
                    </a:cubicBezTo>
                    <a:cubicBezTo>
                      <a:pt x="171" y="130"/>
                      <a:pt x="170" y="129"/>
                      <a:pt x="170" y="129"/>
                    </a:cubicBezTo>
                    <a:cubicBezTo>
                      <a:pt x="170" y="129"/>
                      <a:pt x="171" y="128"/>
                      <a:pt x="171" y="128"/>
                    </a:cubicBezTo>
                    <a:cubicBezTo>
                      <a:pt x="171" y="128"/>
                      <a:pt x="170" y="128"/>
                      <a:pt x="171" y="127"/>
                    </a:cubicBezTo>
                    <a:cubicBezTo>
                      <a:pt x="170" y="127"/>
                      <a:pt x="170" y="127"/>
                      <a:pt x="169" y="126"/>
                    </a:cubicBezTo>
                    <a:cubicBezTo>
                      <a:pt x="169" y="126"/>
                      <a:pt x="169" y="126"/>
                      <a:pt x="169" y="126"/>
                    </a:cubicBezTo>
                    <a:cubicBezTo>
                      <a:pt x="168" y="126"/>
                      <a:pt x="168" y="125"/>
                      <a:pt x="167" y="125"/>
                    </a:cubicBezTo>
                    <a:cubicBezTo>
                      <a:pt x="167" y="125"/>
                      <a:pt x="166" y="125"/>
                      <a:pt x="165" y="125"/>
                    </a:cubicBezTo>
                    <a:cubicBezTo>
                      <a:pt x="164" y="125"/>
                      <a:pt x="164" y="123"/>
                      <a:pt x="165" y="122"/>
                    </a:cubicBezTo>
                    <a:cubicBezTo>
                      <a:pt x="165" y="121"/>
                      <a:pt x="165" y="120"/>
                      <a:pt x="166" y="120"/>
                    </a:cubicBezTo>
                    <a:cubicBezTo>
                      <a:pt x="167" y="121"/>
                      <a:pt x="165" y="120"/>
                      <a:pt x="166" y="120"/>
                    </a:cubicBezTo>
                    <a:cubicBezTo>
                      <a:pt x="165" y="120"/>
                      <a:pt x="166" y="119"/>
                      <a:pt x="166" y="119"/>
                    </a:cubicBezTo>
                    <a:cubicBezTo>
                      <a:pt x="165" y="119"/>
                      <a:pt x="165" y="119"/>
                      <a:pt x="165" y="118"/>
                    </a:cubicBezTo>
                    <a:cubicBezTo>
                      <a:pt x="165" y="118"/>
                      <a:pt x="166" y="118"/>
                      <a:pt x="166" y="118"/>
                    </a:cubicBezTo>
                    <a:cubicBezTo>
                      <a:pt x="166" y="118"/>
                      <a:pt x="166" y="118"/>
                      <a:pt x="166" y="118"/>
                    </a:cubicBezTo>
                    <a:cubicBezTo>
                      <a:pt x="165" y="118"/>
                      <a:pt x="165" y="117"/>
                      <a:pt x="166" y="117"/>
                    </a:cubicBezTo>
                    <a:cubicBezTo>
                      <a:pt x="166" y="117"/>
                      <a:pt x="165" y="117"/>
                      <a:pt x="165" y="117"/>
                    </a:cubicBezTo>
                    <a:cubicBezTo>
                      <a:pt x="165" y="117"/>
                      <a:pt x="166" y="117"/>
                      <a:pt x="166" y="117"/>
                    </a:cubicBezTo>
                    <a:cubicBezTo>
                      <a:pt x="165" y="117"/>
                      <a:pt x="165" y="117"/>
                      <a:pt x="165" y="116"/>
                    </a:cubicBezTo>
                    <a:cubicBezTo>
                      <a:pt x="165" y="115"/>
                      <a:pt x="165" y="114"/>
                      <a:pt x="164" y="114"/>
                    </a:cubicBezTo>
                    <a:cubicBezTo>
                      <a:pt x="163" y="113"/>
                      <a:pt x="161" y="113"/>
                      <a:pt x="160" y="112"/>
                    </a:cubicBezTo>
                    <a:cubicBezTo>
                      <a:pt x="159" y="112"/>
                      <a:pt x="158" y="112"/>
                      <a:pt x="157" y="111"/>
                    </a:cubicBezTo>
                    <a:cubicBezTo>
                      <a:pt x="158" y="110"/>
                      <a:pt x="160" y="111"/>
                      <a:pt x="161" y="111"/>
                    </a:cubicBezTo>
                    <a:cubicBezTo>
                      <a:pt x="161" y="112"/>
                      <a:pt x="162" y="112"/>
                      <a:pt x="163" y="112"/>
                    </a:cubicBezTo>
                    <a:cubicBezTo>
                      <a:pt x="164" y="112"/>
                      <a:pt x="165" y="112"/>
                      <a:pt x="166" y="112"/>
                    </a:cubicBezTo>
                    <a:cubicBezTo>
                      <a:pt x="168" y="112"/>
                      <a:pt x="170" y="112"/>
                      <a:pt x="172" y="112"/>
                    </a:cubicBezTo>
                    <a:cubicBezTo>
                      <a:pt x="173" y="112"/>
                      <a:pt x="174" y="112"/>
                      <a:pt x="176" y="113"/>
                    </a:cubicBezTo>
                    <a:cubicBezTo>
                      <a:pt x="176" y="113"/>
                      <a:pt x="177" y="113"/>
                      <a:pt x="177" y="113"/>
                    </a:cubicBezTo>
                    <a:cubicBezTo>
                      <a:pt x="176" y="113"/>
                      <a:pt x="177" y="114"/>
                      <a:pt x="177" y="114"/>
                    </a:cubicBezTo>
                    <a:cubicBezTo>
                      <a:pt x="178" y="114"/>
                      <a:pt x="179" y="115"/>
                      <a:pt x="179" y="115"/>
                    </a:cubicBezTo>
                    <a:cubicBezTo>
                      <a:pt x="179" y="115"/>
                      <a:pt x="182" y="116"/>
                      <a:pt x="182" y="116"/>
                    </a:cubicBezTo>
                    <a:cubicBezTo>
                      <a:pt x="182" y="116"/>
                      <a:pt x="183" y="117"/>
                      <a:pt x="183" y="118"/>
                    </a:cubicBezTo>
                    <a:cubicBezTo>
                      <a:pt x="184" y="118"/>
                      <a:pt x="185" y="119"/>
                      <a:pt x="184" y="119"/>
                    </a:cubicBezTo>
                    <a:cubicBezTo>
                      <a:pt x="182" y="119"/>
                      <a:pt x="182" y="119"/>
                      <a:pt x="180" y="119"/>
                    </a:cubicBezTo>
                    <a:cubicBezTo>
                      <a:pt x="179" y="119"/>
                      <a:pt x="178" y="119"/>
                      <a:pt x="177" y="119"/>
                    </a:cubicBezTo>
                    <a:cubicBezTo>
                      <a:pt x="177" y="119"/>
                      <a:pt x="175" y="119"/>
                      <a:pt x="174" y="120"/>
                    </a:cubicBezTo>
                    <a:cubicBezTo>
                      <a:pt x="174" y="120"/>
                      <a:pt x="175" y="121"/>
                      <a:pt x="175" y="121"/>
                    </a:cubicBezTo>
                    <a:cubicBezTo>
                      <a:pt x="174" y="121"/>
                      <a:pt x="174" y="121"/>
                      <a:pt x="174" y="121"/>
                    </a:cubicBezTo>
                    <a:cubicBezTo>
                      <a:pt x="173" y="121"/>
                      <a:pt x="173" y="122"/>
                      <a:pt x="173" y="122"/>
                    </a:cubicBezTo>
                    <a:cubicBezTo>
                      <a:pt x="172" y="122"/>
                      <a:pt x="172" y="123"/>
                      <a:pt x="173" y="123"/>
                    </a:cubicBezTo>
                    <a:cubicBezTo>
                      <a:pt x="173" y="124"/>
                      <a:pt x="175" y="124"/>
                      <a:pt x="176" y="124"/>
                    </a:cubicBezTo>
                    <a:cubicBezTo>
                      <a:pt x="176" y="125"/>
                      <a:pt x="177" y="125"/>
                      <a:pt x="177" y="125"/>
                    </a:cubicBezTo>
                    <a:cubicBezTo>
                      <a:pt x="178" y="125"/>
                      <a:pt x="178" y="126"/>
                      <a:pt x="179" y="126"/>
                    </a:cubicBezTo>
                    <a:cubicBezTo>
                      <a:pt x="180" y="128"/>
                      <a:pt x="182" y="129"/>
                      <a:pt x="184" y="128"/>
                    </a:cubicBezTo>
                    <a:cubicBezTo>
                      <a:pt x="184" y="128"/>
                      <a:pt x="186" y="127"/>
                      <a:pt x="186" y="128"/>
                    </a:cubicBezTo>
                    <a:cubicBezTo>
                      <a:pt x="186" y="128"/>
                      <a:pt x="185" y="129"/>
                      <a:pt x="185" y="129"/>
                    </a:cubicBezTo>
                    <a:cubicBezTo>
                      <a:pt x="186" y="129"/>
                      <a:pt x="187" y="128"/>
                      <a:pt x="188" y="128"/>
                    </a:cubicBezTo>
                    <a:cubicBezTo>
                      <a:pt x="188" y="128"/>
                      <a:pt x="189" y="128"/>
                      <a:pt x="190" y="128"/>
                    </a:cubicBezTo>
                    <a:cubicBezTo>
                      <a:pt x="191" y="128"/>
                      <a:pt x="193" y="127"/>
                      <a:pt x="193" y="128"/>
                    </a:cubicBezTo>
                    <a:cubicBezTo>
                      <a:pt x="193" y="127"/>
                      <a:pt x="193" y="127"/>
                      <a:pt x="194" y="127"/>
                    </a:cubicBezTo>
                    <a:cubicBezTo>
                      <a:pt x="194" y="127"/>
                      <a:pt x="194" y="126"/>
                      <a:pt x="194" y="126"/>
                    </a:cubicBezTo>
                    <a:cubicBezTo>
                      <a:pt x="194" y="126"/>
                      <a:pt x="193" y="125"/>
                      <a:pt x="193" y="125"/>
                    </a:cubicBezTo>
                    <a:cubicBezTo>
                      <a:pt x="193" y="125"/>
                      <a:pt x="193" y="125"/>
                      <a:pt x="193" y="124"/>
                    </a:cubicBezTo>
                    <a:cubicBezTo>
                      <a:pt x="194" y="124"/>
                      <a:pt x="193" y="124"/>
                      <a:pt x="193" y="123"/>
                    </a:cubicBezTo>
                    <a:cubicBezTo>
                      <a:pt x="193" y="123"/>
                      <a:pt x="194" y="123"/>
                      <a:pt x="194" y="123"/>
                    </a:cubicBezTo>
                    <a:cubicBezTo>
                      <a:pt x="194" y="122"/>
                      <a:pt x="194" y="122"/>
                      <a:pt x="193" y="122"/>
                    </a:cubicBezTo>
                    <a:cubicBezTo>
                      <a:pt x="193" y="122"/>
                      <a:pt x="193" y="121"/>
                      <a:pt x="193" y="121"/>
                    </a:cubicBezTo>
                    <a:cubicBezTo>
                      <a:pt x="193" y="121"/>
                      <a:pt x="194" y="121"/>
                      <a:pt x="194" y="121"/>
                    </a:cubicBezTo>
                    <a:cubicBezTo>
                      <a:pt x="194" y="121"/>
                      <a:pt x="195" y="121"/>
                      <a:pt x="195" y="121"/>
                    </a:cubicBezTo>
                    <a:cubicBezTo>
                      <a:pt x="195" y="121"/>
                      <a:pt x="195" y="120"/>
                      <a:pt x="196" y="120"/>
                    </a:cubicBezTo>
                    <a:cubicBezTo>
                      <a:pt x="196" y="120"/>
                      <a:pt x="196" y="120"/>
                      <a:pt x="197" y="120"/>
                    </a:cubicBezTo>
                    <a:cubicBezTo>
                      <a:pt x="197" y="120"/>
                      <a:pt x="198" y="120"/>
                      <a:pt x="198" y="120"/>
                    </a:cubicBezTo>
                    <a:cubicBezTo>
                      <a:pt x="198" y="120"/>
                      <a:pt x="199" y="120"/>
                      <a:pt x="199" y="120"/>
                    </a:cubicBezTo>
                    <a:cubicBezTo>
                      <a:pt x="199" y="120"/>
                      <a:pt x="200" y="120"/>
                      <a:pt x="200" y="120"/>
                    </a:cubicBezTo>
                    <a:cubicBezTo>
                      <a:pt x="201" y="120"/>
                      <a:pt x="201" y="121"/>
                      <a:pt x="202" y="121"/>
                    </a:cubicBezTo>
                    <a:cubicBezTo>
                      <a:pt x="201" y="121"/>
                      <a:pt x="199" y="120"/>
                      <a:pt x="199" y="120"/>
                    </a:cubicBezTo>
                    <a:cubicBezTo>
                      <a:pt x="199" y="118"/>
                      <a:pt x="198" y="119"/>
                      <a:pt x="197" y="118"/>
                    </a:cubicBezTo>
                    <a:cubicBezTo>
                      <a:pt x="198" y="118"/>
                      <a:pt x="199" y="119"/>
                      <a:pt x="200" y="119"/>
                    </a:cubicBezTo>
                    <a:cubicBezTo>
                      <a:pt x="201" y="119"/>
                      <a:pt x="202" y="118"/>
                      <a:pt x="203" y="118"/>
                    </a:cubicBezTo>
                    <a:cubicBezTo>
                      <a:pt x="204" y="118"/>
                      <a:pt x="205" y="117"/>
                      <a:pt x="206" y="117"/>
                    </a:cubicBezTo>
                    <a:cubicBezTo>
                      <a:pt x="206" y="117"/>
                      <a:pt x="207" y="116"/>
                      <a:pt x="207" y="117"/>
                    </a:cubicBezTo>
                    <a:cubicBezTo>
                      <a:pt x="207" y="117"/>
                      <a:pt x="206" y="117"/>
                      <a:pt x="206" y="117"/>
                    </a:cubicBezTo>
                    <a:cubicBezTo>
                      <a:pt x="206" y="117"/>
                      <a:pt x="207" y="117"/>
                      <a:pt x="207" y="116"/>
                    </a:cubicBezTo>
                    <a:cubicBezTo>
                      <a:pt x="208" y="116"/>
                      <a:pt x="208" y="116"/>
                      <a:pt x="209" y="115"/>
                    </a:cubicBezTo>
                    <a:cubicBezTo>
                      <a:pt x="209" y="115"/>
                      <a:pt x="210" y="115"/>
                      <a:pt x="210" y="115"/>
                    </a:cubicBezTo>
                    <a:cubicBezTo>
                      <a:pt x="211" y="114"/>
                      <a:pt x="211" y="114"/>
                      <a:pt x="212" y="114"/>
                    </a:cubicBezTo>
                    <a:cubicBezTo>
                      <a:pt x="213" y="114"/>
                      <a:pt x="214" y="114"/>
                      <a:pt x="215" y="114"/>
                    </a:cubicBezTo>
                    <a:cubicBezTo>
                      <a:pt x="215" y="114"/>
                      <a:pt x="215" y="113"/>
                      <a:pt x="216" y="113"/>
                    </a:cubicBezTo>
                    <a:cubicBezTo>
                      <a:pt x="216" y="113"/>
                      <a:pt x="217" y="113"/>
                      <a:pt x="217" y="113"/>
                    </a:cubicBezTo>
                    <a:cubicBezTo>
                      <a:pt x="217" y="113"/>
                      <a:pt x="216" y="113"/>
                      <a:pt x="217" y="113"/>
                    </a:cubicBezTo>
                    <a:cubicBezTo>
                      <a:pt x="218" y="113"/>
                      <a:pt x="218" y="113"/>
                      <a:pt x="219" y="112"/>
                    </a:cubicBezTo>
                    <a:cubicBezTo>
                      <a:pt x="219" y="112"/>
                      <a:pt x="221" y="112"/>
                      <a:pt x="221" y="112"/>
                    </a:cubicBezTo>
                    <a:cubicBezTo>
                      <a:pt x="221" y="112"/>
                      <a:pt x="220" y="112"/>
                      <a:pt x="220" y="113"/>
                    </a:cubicBezTo>
                    <a:cubicBezTo>
                      <a:pt x="220" y="113"/>
                      <a:pt x="221" y="113"/>
                      <a:pt x="221" y="113"/>
                    </a:cubicBezTo>
                    <a:cubicBezTo>
                      <a:pt x="221" y="113"/>
                      <a:pt x="222" y="112"/>
                      <a:pt x="222" y="113"/>
                    </a:cubicBezTo>
                    <a:cubicBezTo>
                      <a:pt x="222" y="113"/>
                      <a:pt x="222" y="113"/>
                      <a:pt x="222" y="113"/>
                    </a:cubicBezTo>
                    <a:cubicBezTo>
                      <a:pt x="222" y="113"/>
                      <a:pt x="221" y="114"/>
                      <a:pt x="221" y="114"/>
                    </a:cubicBezTo>
                    <a:cubicBezTo>
                      <a:pt x="222" y="115"/>
                      <a:pt x="223" y="114"/>
                      <a:pt x="224" y="113"/>
                    </a:cubicBezTo>
                    <a:cubicBezTo>
                      <a:pt x="226" y="113"/>
                      <a:pt x="224" y="112"/>
                      <a:pt x="223" y="112"/>
                    </a:cubicBezTo>
                    <a:cubicBezTo>
                      <a:pt x="222" y="111"/>
                      <a:pt x="224" y="112"/>
                      <a:pt x="224" y="111"/>
                    </a:cubicBezTo>
                    <a:cubicBezTo>
                      <a:pt x="224" y="111"/>
                      <a:pt x="222" y="112"/>
                      <a:pt x="222" y="112"/>
                    </a:cubicBezTo>
                    <a:cubicBezTo>
                      <a:pt x="220" y="112"/>
                      <a:pt x="223" y="111"/>
                      <a:pt x="223" y="111"/>
                    </a:cubicBezTo>
                    <a:cubicBezTo>
                      <a:pt x="224" y="110"/>
                      <a:pt x="226" y="110"/>
                      <a:pt x="227" y="109"/>
                    </a:cubicBezTo>
                    <a:cubicBezTo>
                      <a:pt x="229" y="109"/>
                      <a:pt x="230" y="108"/>
                      <a:pt x="232" y="108"/>
                    </a:cubicBezTo>
                    <a:cubicBezTo>
                      <a:pt x="232" y="108"/>
                      <a:pt x="236" y="107"/>
                      <a:pt x="236" y="108"/>
                    </a:cubicBezTo>
                    <a:cubicBezTo>
                      <a:pt x="236" y="108"/>
                      <a:pt x="233" y="109"/>
                      <a:pt x="233" y="109"/>
                    </a:cubicBezTo>
                    <a:cubicBezTo>
                      <a:pt x="232" y="109"/>
                      <a:pt x="231" y="108"/>
                      <a:pt x="230" y="109"/>
                    </a:cubicBezTo>
                    <a:cubicBezTo>
                      <a:pt x="230" y="109"/>
                      <a:pt x="230" y="109"/>
                      <a:pt x="231" y="109"/>
                    </a:cubicBezTo>
                    <a:cubicBezTo>
                      <a:pt x="230" y="109"/>
                      <a:pt x="233" y="109"/>
                      <a:pt x="232" y="110"/>
                    </a:cubicBezTo>
                    <a:cubicBezTo>
                      <a:pt x="232" y="110"/>
                      <a:pt x="232" y="110"/>
                      <a:pt x="232" y="111"/>
                    </a:cubicBezTo>
                    <a:cubicBezTo>
                      <a:pt x="232" y="111"/>
                      <a:pt x="231" y="111"/>
                      <a:pt x="231" y="111"/>
                    </a:cubicBezTo>
                    <a:cubicBezTo>
                      <a:pt x="232" y="112"/>
                      <a:pt x="233" y="112"/>
                      <a:pt x="234" y="113"/>
                    </a:cubicBezTo>
                    <a:cubicBezTo>
                      <a:pt x="234" y="114"/>
                      <a:pt x="233" y="114"/>
                      <a:pt x="233" y="114"/>
                    </a:cubicBezTo>
                    <a:cubicBezTo>
                      <a:pt x="232" y="114"/>
                      <a:pt x="232" y="113"/>
                      <a:pt x="231" y="113"/>
                    </a:cubicBezTo>
                    <a:cubicBezTo>
                      <a:pt x="231" y="114"/>
                      <a:pt x="232" y="114"/>
                      <a:pt x="232" y="114"/>
                    </a:cubicBezTo>
                    <a:cubicBezTo>
                      <a:pt x="231" y="114"/>
                      <a:pt x="230" y="113"/>
                      <a:pt x="229" y="114"/>
                    </a:cubicBezTo>
                    <a:cubicBezTo>
                      <a:pt x="228" y="115"/>
                      <a:pt x="230" y="115"/>
                      <a:pt x="231" y="115"/>
                    </a:cubicBezTo>
                    <a:cubicBezTo>
                      <a:pt x="232" y="115"/>
                      <a:pt x="233" y="115"/>
                      <a:pt x="234" y="115"/>
                    </a:cubicBezTo>
                    <a:cubicBezTo>
                      <a:pt x="235" y="115"/>
                      <a:pt x="235" y="115"/>
                      <a:pt x="235" y="115"/>
                    </a:cubicBezTo>
                    <a:cubicBezTo>
                      <a:pt x="236" y="115"/>
                      <a:pt x="236" y="114"/>
                      <a:pt x="236" y="114"/>
                    </a:cubicBezTo>
                    <a:cubicBezTo>
                      <a:pt x="236" y="115"/>
                      <a:pt x="236" y="115"/>
                      <a:pt x="236" y="115"/>
                    </a:cubicBezTo>
                    <a:cubicBezTo>
                      <a:pt x="237" y="115"/>
                      <a:pt x="237" y="115"/>
                      <a:pt x="237" y="115"/>
                    </a:cubicBezTo>
                    <a:cubicBezTo>
                      <a:pt x="238" y="114"/>
                      <a:pt x="239" y="115"/>
                      <a:pt x="239" y="115"/>
                    </a:cubicBezTo>
                    <a:cubicBezTo>
                      <a:pt x="240" y="116"/>
                      <a:pt x="241" y="116"/>
                      <a:pt x="241" y="115"/>
                    </a:cubicBezTo>
                    <a:cubicBezTo>
                      <a:pt x="241" y="115"/>
                      <a:pt x="241" y="115"/>
                      <a:pt x="241" y="114"/>
                    </a:cubicBezTo>
                    <a:cubicBezTo>
                      <a:pt x="241" y="114"/>
                      <a:pt x="241" y="113"/>
                      <a:pt x="241" y="113"/>
                    </a:cubicBezTo>
                    <a:cubicBezTo>
                      <a:pt x="242" y="113"/>
                      <a:pt x="243" y="112"/>
                      <a:pt x="244" y="112"/>
                    </a:cubicBezTo>
                    <a:cubicBezTo>
                      <a:pt x="245" y="112"/>
                      <a:pt x="245" y="112"/>
                      <a:pt x="246" y="112"/>
                    </a:cubicBezTo>
                    <a:cubicBezTo>
                      <a:pt x="246" y="112"/>
                      <a:pt x="247" y="111"/>
                      <a:pt x="247" y="111"/>
                    </a:cubicBezTo>
                    <a:cubicBezTo>
                      <a:pt x="248" y="111"/>
                      <a:pt x="249" y="112"/>
                      <a:pt x="250" y="112"/>
                    </a:cubicBezTo>
                    <a:cubicBezTo>
                      <a:pt x="250" y="111"/>
                      <a:pt x="251" y="111"/>
                      <a:pt x="251" y="112"/>
                    </a:cubicBezTo>
                    <a:cubicBezTo>
                      <a:pt x="252" y="111"/>
                      <a:pt x="254" y="112"/>
                      <a:pt x="255" y="112"/>
                    </a:cubicBezTo>
                    <a:cubicBezTo>
                      <a:pt x="256" y="112"/>
                      <a:pt x="257" y="112"/>
                      <a:pt x="257" y="112"/>
                    </a:cubicBezTo>
                    <a:cubicBezTo>
                      <a:pt x="258" y="112"/>
                      <a:pt x="258" y="112"/>
                      <a:pt x="258" y="111"/>
                    </a:cubicBezTo>
                    <a:cubicBezTo>
                      <a:pt x="258" y="111"/>
                      <a:pt x="258" y="111"/>
                      <a:pt x="258" y="111"/>
                    </a:cubicBezTo>
                    <a:cubicBezTo>
                      <a:pt x="259" y="110"/>
                      <a:pt x="259" y="110"/>
                      <a:pt x="259" y="110"/>
                    </a:cubicBezTo>
                    <a:cubicBezTo>
                      <a:pt x="260" y="110"/>
                      <a:pt x="260" y="110"/>
                      <a:pt x="261" y="110"/>
                    </a:cubicBezTo>
                    <a:cubicBezTo>
                      <a:pt x="261" y="110"/>
                      <a:pt x="261" y="110"/>
                      <a:pt x="261" y="110"/>
                    </a:cubicBezTo>
                    <a:cubicBezTo>
                      <a:pt x="261" y="109"/>
                      <a:pt x="261" y="109"/>
                      <a:pt x="262" y="109"/>
                    </a:cubicBezTo>
                    <a:cubicBezTo>
                      <a:pt x="262" y="109"/>
                      <a:pt x="262" y="109"/>
                      <a:pt x="262" y="109"/>
                    </a:cubicBezTo>
                    <a:cubicBezTo>
                      <a:pt x="262" y="110"/>
                      <a:pt x="263" y="110"/>
                      <a:pt x="264" y="110"/>
                    </a:cubicBezTo>
                    <a:cubicBezTo>
                      <a:pt x="264" y="110"/>
                      <a:pt x="264" y="110"/>
                      <a:pt x="264" y="110"/>
                    </a:cubicBezTo>
                    <a:cubicBezTo>
                      <a:pt x="264" y="110"/>
                      <a:pt x="264" y="110"/>
                      <a:pt x="264" y="110"/>
                    </a:cubicBezTo>
                    <a:cubicBezTo>
                      <a:pt x="263" y="110"/>
                      <a:pt x="263" y="110"/>
                      <a:pt x="263" y="109"/>
                    </a:cubicBezTo>
                    <a:cubicBezTo>
                      <a:pt x="262" y="109"/>
                      <a:pt x="268" y="107"/>
                      <a:pt x="269" y="108"/>
                    </a:cubicBezTo>
                    <a:cubicBezTo>
                      <a:pt x="268" y="108"/>
                      <a:pt x="267" y="108"/>
                      <a:pt x="267" y="109"/>
                    </a:cubicBezTo>
                    <a:cubicBezTo>
                      <a:pt x="268" y="109"/>
                      <a:pt x="269" y="109"/>
                      <a:pt x="271" y="110"/>
                    </a:cubicBezTo>
                    <a:cubicBezTo>
                      <a:pt x="272" y="110"/>
                      <a:pt x="272" y="111"/>
                      <a:pt x="271" y="111"/>
                    </a:cubicBezTo>
                    <a:cubicBezTo>
                      <a:pt x="270" y="111"/>
                      <a:pt x="269" y="111"/>
                      <a:pt x="270" y="112"/>
                    </a:cubicBezTo>
                    <a:cubicBezTo>
                      <a:pt x="270" y="112"/>
                      <a:pt x="270" y="113"/>
                      <a:pt x="271" y="114"/>
                    </a:cubicBezTo>
                    <a:cubicBezTo>
                      <a:pt x="272" y="114"/>
                      <a:pt x="273" y="114"/>
                      <a:pt x="274" y="114"/>
                    </a:cubicBezTo>
                    <a:cubicBezTo>
                      <a:pt x="275" y="114"/>
                      <a:pt x="277" y="114"/>
                      <a:pt x="276" y="112"/>
                    </a:cubicBezTo>
                    <a:cubicBezTo>
                      <a:pt x="276" y="112"/>
                      <a:pt x="274" y="111"/>
                      <a:pt x="274" y="111"/>
                    </a:cubicBezTo>
                    <a:cubicBezTo>
                      <a:pt x="274" y="111"/>
                      <a:pt x="275" y="110"/>
                      <a:pt x="276" y="111"/>
                    </a:cubicBezTo>
                    <a:cubicBezTo>
                      <a:pt x="276" y="111"/>
                      <a:pt x="279" y="111"/>
                      <a:pt x="279" y="111"/>
                    </a:cubicBezTo>
                    <a:cubicBezTo>
                      <a:pt x="280" y="110"/>
                      <a:pt x="280" y="109"/>
                      <a:pt x="281" y="109"/>
                    </a:cubicBezTo>
                    <a:cubicBezTo>
                      <a:pt x="281" y="109"/>
                      <a:pt x="281" y="107"/>
                      <a:pt x="280" y="107"/>
                    </a:cubicBezTo>
                    <a:cubicBezTo>
                      <a:pt x="280" y="107"/>
                      <a:pt x="279" y="106"/>
                      <a:pt x="279" y="106"/>
                    </a:cubicBezTo>
                    <a:cubicBezTo>
                      <a:pt x="279" y="107"/>
                      <a:pt x="279" y="107"/>
                      <a:pt x="279" y="107"/>
                    </a:cubicBezTo>
                    <a:cubicBezTo>
                      <a:pt x="279" y="107"/>
                      <a:pt x="279" y="107"/>
                      <a:pt x="278" y="107"/>
                    </a:cubicBezTo>
                    <a:cubicBezTo>
                      <a:pt x="278" y="107"/>
                      <a:pt x="278" y="106"/>
                      <a:pt x="277" y="106"/>
                    </a:cubicBezTo>
                    <a:cubicBezTo>
                      <a:pt x="277" y="104"/>
                      <a:pt x="275" y="104"/>
                      <a:pt x="274" y="103"/>
                    </a:cubicBezTo>
                    <a:cubicBezTo>
                      <a:pt x="274" y="103"/>
                      <a:pt x="272" y="102"/>
                      <a:pt x="273" y="102"/>
                    </a:cubicBezTo>
                    <a:cubicBezTo>
                      <a:pt x="274" y="102"/>
                      <a:pt x="274" y="102"/>
                      <a:pt x="274" y="102"/>
                    </a:cubicBezTo>
                    <a:cubicBezTo>
                      <a:pt x="275" y="102"/>
                      <a:pt x="277" y="102"/>
                      <a:pt x="276" y="101"/>
                    </a:cubicBezTo>
                    <a:cubicBezTo>
                      <a:pt x="276" y="101"/>
                      <a:pt x="276" y="101"/>
                      <a:pt x="276" y="101"/>
                    </a:cubicBezTo>
                    <a:cubicBezTo>
                      <a:pt x="275" y="100"/>
                      <a:pt x="277" y="100"/>
                      <a:pt x="277" y="100"/>
                    </a:cubicBezTo>
                    <a:cubicBezTo>
                      <a:pt x="278" y="100"/>
                      <a:pt x="279" y="100"/>
                      <a:pt x="280" y="100"/>
                    </a:cubicBezTo>
                    <a:cubicBezTo>
                      <a:pt x="282" y="101"/>
                      <a:pt x="283" y="101"/>
                      <a:pt x="285" y="101"/>
                    </a:cubicBezTo>
                    <a:cubicBezTo>
                      <a:pt x="287" y="101"/>
                      <a:pt x="289" y="101"/>
                      <a:pt x="291" y="101"/>
                    </a:cubicBezTo>
                    <a:cubicBezTo>
                      <a:pt x="292" y="101"/>
                      <a:pt x="294" y="102"/>
                      <a:pt x="296" y="102"/>
                    </a:cubicBezTo>
                    <a:cubicBezTo>
                      <a:pt x="297" y="102"/>
                      <a:pt x="299" y="102"/>
                      <a:pt x="301" y="102"/>
                    </a:cubicBezTo>
                    <a:cubicBezTo>
                      <a:pt x="303" y="103"/>
                      <a:pt x="304" y="104"/>
                      <a:pt x="306" y="104"/>
                    </a:cubicBezTo>
                    <a:cubicBezTo>
                      <a:pt x="306" y="104"/>
                      <a:pt x="308" y="105"/>
                      <a:pt x="308" y="105"/>
                    </a:cubicBezTo>
                    <a:cubicBezTo>
                      <a:pt x="308" y="105"/>
                      <a:pt x="307" y="105"/>
                      <a:pt x="307" y="105"/>
                    </a:cubicBezTo>
                    <a:cubicBezTo>
                      <a:pt x="307" y="106"/>
                      <a:pt x="307" y="106"/>
                      <a:pt x="307" y="106"/>
                    </a:cubicBezTo>
                    <a:cubicBezTo>
                      <a:pt x="307" y="107"/>
                      <a:pt x="308" y="106"/>
                      <a:pt x="308" y="106"/>
                    </a:cubicBezTo>
                    <a:cubicBezTo>
                      <a:pt x="308" y="106"/>
                      <a:pt x="308" y="106"/>
                      <a:pt x="308" y="105"/>
                    </a:cubicBezTo>
                    <a:cubicBezTo>
                      <a:pt x="309" y="105"/>
                      <a:pt x="310" y="106"/>
                      <a:pt x="311" y="106"/>
                    </a:cubicBezTo>
                    <a:cubicBezTo>
                      <a:pt x="311" y="106"/>
                      <a:pt x="312" y="106"/>
                      <a:pt x="312" y="106"/>
                    </a:cubicBezTo>
                    <a:cubicBezTo>
                      <a:pt x="313" y="107"/>
                      <a:pt x="315" y="106"/>
                      <a:pt x="315" y="107"/>
                    </a:cubicBezTo>
                    <a:cubicBezTo>
                      <a:pt x="315" y="107"/>
                      <a:pt x="314" y="107"/>
                      <a:pt x="314" y="107"/>
                    </a:cubicBezTo>
                    <a:cubicBezTo>
                      <a:pt x="314" y="107"/>
                      <a:pt x="316" y="107"/>
                      <a:pt x="316" y="107"/>
                    </a:cubicBezTo>
                    <a:cubicBezTo>
                      <a:pt x="317" y="108"/>
                      <a:pt x="318" y="108"/>
                      <a:pt x="319" y="108"/>
                    </a:cubicBezTo>
                    <a:cubicBezTo>
                      <a:pt x="321" y="109"/>
                      <a:pt x="322" y="109"/>
                      <a:pt x="323" y="109"/>
                    </a:cubicBezTo>
                    <a:cubicBezTo>
                      <a:pt x="324" y="109"/>
                      <a:pt x="325" y="109"/>
                      <a:pt x="325" y="109"/>
                    </a:cubicBezTo>
                    <a:cubicBezTo>
                      <a:pt x="324" y="110"/>
                      <a:pt x="327" y="111"/>
                      <a:pt x="327" y="111"/>
                    </a:cubicBezTo>
                    <a:cubicBezTo>
                      <a:pt x="328" y="111"/>
                      <a:pt x="329" y="111"/>
                      <a:pt x="330" y="112"/>
                    </a:cubicBezTo>
                    <a:cubicBezTo>
                      <a:pt x="330" y="112"/>
                      <a:pt x="332" y="113"/>
                      <a:pt x="331" y="112"/>
                    </a:cubicBezTo>
                    <a:cubicBezTo>
                      <a:pt x="332" y="113"/>
                      <a:pt x="336" y="113"/>
                      <a:pt x="336" y="115"/>
                    </a:cubicBezTo>
                    <a:cubicBezTo>
                      <a:pt x="336" y="115"/>
                      <a:pt x="337" y="115"/>
                      <a:pt x="337" y="115"/>
                    </a:cubicBezTo>
                    <a:cubicBezTo>
                      <a:pt x="337" y="115"/>
                      <a:pt x="338" y="114"/>
                      <a:pt x="339" y="114"/>
                    </a:cubicBezTo>
                    <a:cubicBezTo>
                      <a:pt x="338" y="114"/>
                      <a:pt x="338" y="114"/>
                      <a:pt x="338" y="113"/>
                    </a:cubicBezTo>
                    <a:cubicBezTo>
                      <a:pt x="339" y="112"/>
                      <a:pt x="339" y="112"/>
                      <a:pt x="339" y="111"/>
                    </a:cubicBezTo>
                    <a:cubicBezTo>
                      <a:pt x="339" y="111"/>
                      <a:pt x="339" y="110"/>
                      <a:pt x="339" y="110"/>
                    </a:cubicBezTo>
                    <a:cubicBezTo>
                      <a:pt x="339" y="110"/>
                      <a:pt x="339" y="110"/>
                      <a:pt x="339" y="109"/>
                    </a:cubicBezTo>
                    <a:cubicBezTo>
                      <a:pt x="339" y="109"/>
                      <a:pt x="338" y="109"/>
                      <a:pt x="338" y="109"/>
                    </a:cubicBezTo>
                    <a:cubicBezTo>
                      <a:pt x="338" y="109"/>
                      <a:pt x="340" y="109"/>
                      <a:pt x="339" y="109"/>
                    </a:cubicBezTo>
                    <a:cubicBezTo>
                      <a:pt x="339" y="108"/>
                      <a:pt x="339" y="108"/>
                      <a:pt x="340" y="108"/>
                    </a:cubicBezTo>
                    <a:cubicBezTo>
                      <a:pt x="338" y="108"/>
                      <a:pt x="337" y="109"/>
                      <a:pt x="336" y="109"/>
                    </a:cubicBezTo>
                    <a:cubicBezTo>
                      <a:pt x="335" y="108"/>
                      <a:pt x="334" y="108"/>
                      <a:pt x="332" y="107"/>
                    </a:cubicBezTo>
                    <a:cubicBezTo>
                      <a:pt x="332" y="107"/>
                      <a:pt x="329" y="105"/>
                      <a:pt x="330" y="104"/>
                    </a:cubicBezTo>
                    <a:cubicBezTo>
                      <a:pt x="330" y="104"/>
                      <a:pt x="329" y="103"/>
                      <a:pt x="329" y="103"/>
                    </a:cubicBezTo>
                    <a:cubicBezTo>
                      <a:pt x="329" y="103"/>
                      <a:pt x="328" y="103"/>
                      <a:pt x="329" y="103"/>
                    </a:cubicBezTo>
                    <a:cubicBezTo>
                      <a:pt x="327" y="104"/>
                      <a:pt x="326" y="103"/>
                      <a:pt x="325" y="102"/>
                    </a:cubicBezTo>
                    <a:cubicBezTo>
                      <a:pt x="324" y="102"/>
                      <a:pt x="323" y="102"/>
                      <a:pt x="322" y="102"/>
                    </a:cubicBezTo>
                    <a:cubicBezTo>
                      <a:pt x="322" y="102"/>
                      <a:pt x="321" y="101"/>
                      <a:pt x="320" y="101"/>
                    </a:cubicBezTo>
                    <a:cubicBezTo>
                      <a:pt x="321" y="102"/>
                      <a:pt x="320" y="102"/>
                      <a:pt x="320" y="102"/>
                    </a:cubicBezTo>
                    <a:cubicBezTo>
                      <a:pt x="320" y="102"/>
                      <a:pt x="321" y="103"/>
                      <a:pt x="321" y="103"/>
                    </a:cubicBezTo>
                    <a:cubicBezTo>
                      <a:pt x="319" y="103"/>
                      <a:pt x="319" y="101"/>
                      <a:pt x="318" y="100"/>
                    </a:cubicBezTo>
                    <a:cubicBezTo>
                      <a:pt x="318" y="100"/>
                      <a:pt x="318" y="99"/>
                      <a:pt x="318" y="98"/>
                    </a:cubicBezTo>
                    <a:cubicBezTo>
                      <a:pt x="319" y="98"/>
                      <a:pt x="319" y="98"/>
                      <a:pt x="319" y="99"/>
                    </a:cubicBezTo>
                    <a:cubicBezTo>
                      <a:pt x="319" y="99"/>
                      <a:pt x="320" y="99"/>
                      <a:pt x="321" y="99"/>
                    </a:cubicBezTo>
                    <a:cubicBezTo>
                      <a:pt x="321" y="98"/>
                      <a:pt x="321" y="97"/>
                      <a:pt x="320" y="97"/>
                    </a:cubicBezTo>
                    <a:cubicBezTo>
                      <a:pt x="320" y="97"/>
                      <a:pt x="320" y="97"/>
                      <a:pt x="320" y="97"/>
                    </a:cubicBezTo>
                    <a:cubicBezTo>
                      <a:pt x="320" y="97"/>
                      <a:pt x="319" y="97"/>
                      <a:pt x="319" y="97"/>
                    </a:cubicBezTo>
                    <a:cubicBezTo>
                      <a:pt x="319" y="96"/>
                      <a:pt x="319" y="95"/>
                      <a:pt x="319" y="95"/>
                    </a:cubicBezTo>
                    <a:cubicBezTo>
                      <a:pt x="319" y="95"/>
                      <a:pt x="319" y="95"/>
                      <a:pt x="319" y="94"/>
                    </a:cubicBezTo>
                    <a:cubicBezTo>
                      <a:pt x="319" y="94"/>
                      <a:pt x="319" y="94"/>
                      <a:pt x="318" y="94"/>
                    </a:cubicBezTo>
                    <a:cubicBezTo>
                      <a:pt x="318" y="94"/>
                      <a:pt x="318" y="94"/>
                      <a:pt x="318" y="93"/>
                    </a:cubicBezTo>
                    <a:cubicBezTo>
                      <a:pt x="318" y="93"/>
                      <a:pt x="318" y="92"/>
                      <a:pt x="318" y="91"/>
                    </a:cubicBezTo>
                    <a:cubicBezTo>
                      <a:pt x="317" y="91"/>
                      <a:pt x="316" y="91"/>
                      <a:pt x="316" y="91"/>
                    </a:cubicBezTo>
                    <a:cubicBezTo>
                      <a:pt x="315" y="91"/>
                      <a:pt x="314" y="91"/>
                      <a:pt x="314" y="92"/>
                    </a:cubicBezTo>
                    <a:cubicBezTo>
                      <a:pt x="313" y="92"/>
                      <a:pt x="313" y="91"/>
                      <a:pt x="312" y="91"/>
                    </a:cubicBezTo>
                    <a:cubicBezTo>
                      <a:pt x="312" y="91"/>
                      <a:pt x="313" y="90"/>
                      <a:pt x="313" y="90"/>
                    </a:cubicBezTo>
                    <a:cubicBezTo>
                      <a:pt x="313" y="89"/>
                      <a:pt x="313" y="89"/>
                      <a:pt x="313" y="89"/>
                    </a:cubicBezTo>
                    <a:cubicBezTo>
                      <a:pt x="313" y="89"/>
                      <a:pt x="313" y="89"/>
                      <a:pt x="312" y="89"/>
                    </a:cubicBezTo>
                    <a:cubicBezTo>
                      <a:pt x="312" y="89"/>
                      <a:pt x="313" y="90"/>
                      <a:pt x="312" y="89"/>
                    </a:cubicBezTo>
                    <a:cubicBezTo>
                      <a:pt x="311" y="89"/>
                      <a:pt x="312" y="88"/>
                      <a:pt x="312" y="88"/>
                    </a:cubicBezTo>
                    <a:cubicBezTo>
                      <a:pt x="312" y="87"/>
                      <a:pt x="312" y="87"/>
                      <a:pt x="313" y="87"/>
                    </a:cubicBezTo>
                    <a:cubicBezTo>
                      <a:pt x="315" y="87"/>
                      <a:pt x="316" y="86"/>
                      <a:pt x="318" y="85"/>
                    </a:cubicBezTo>
                    <a:cubicBezTo>
                      <a:pt x="318" y="85"/>
                      <a:pt x="318" y="85"/>
                      <a:pt x="319" y="84"/>
                    </a:cubicBezTo>
                    <a:cubicBezTo>
                      <a:pt x="319" y="84"/>
                      <a:pt x="320" y="83"/>
                      <a:pt x="320" y="83"/>
                    </a:cubicBezTo>
                    <a:cubicBezTo>
                      <a:pt x="320" y="83"/>
                      <a:pt x="320" y="83"/>
                      <a:pt x="320" y="83"/>
                    </a:cubicBezTo>
                    <a:cubicBezTo>
                      <a:pt x="320" y="82"/>
                      <a:pt x="320" y="82"/>
                      <a:pt x="320" y="81"/>
                    </a:cubicBezTo>
                    <a:cubicBezTo>
                      <a:pt x="320" y="80"/>
                      <a:pt x="320" y="80"/>
                      <a:pt x="320" y="79"/>
                    </a:cubicBezTo>
                    <a:cubicBezTo>
                      <a:pt x="320" y="78"/>
                      <a:pt x="320" y="77"/>
                      <a:pt x="320" y="76"/>
                    </a:cubicBezTo>
                    <a:cubicBezTo>
                      <a:pt x="320" y="76"/>
                      <a:pt x="320" y="76"/>
                      <a:pt x="320" y="76"/>
                    </a:cubicBezTo>
                    <a:cubicBezTo>
                      <a:pt x="320" y="76"/>
                      <a:pt x="320" y="76"/>
                      <a:pt x="320" y="75"/>
                    </a:cubicBezTo>
                    <a:cubicBezTo>
                      <a:pt x="320" y="75"/>
                      <a:pt x="319" y="75"/>
                      <a:pt x="320" y="75"/>
                    </a:cubicBezTo>
                    <a:cubicBezTo>
                      <a:pt x="319" y="75"/>
                      <a:pt x="321" y="74"/>
                      <a:pt x="321" y="73"/>
                    </a:cubicBezTo>
                    <a:cubicBezTo>
                      <a:pt x="321" y="72"/>
                      <a:pt x="320" y="72"/>
                      <a:pt x="321" y="72"/>
                    </a:cubicBezTo>
                    <a:cubicBezTo>
                      <a:pt x="322" y="72"/>
                      <a:pt x="323" y="72"/>
                      <a:pt x="323" y="72"/>
                    </a:cubicBezTo>
                    <a:cubicBezTo>
                      <a:pt x="323" y="72"/>
                      <a:pt x="322" y="72"/>
                      <a:pt x="322" y="73"/>
                    </a:cubicBezTo>
                    <a:cubicBezTo>
                      <a:pt x="322" y="73"/>
                      <a:pt x="324" y="73"/>
                      <a:pt x="324" y="73"/>
                    </a:cubicBezTo>
                    <a:cubicBezTo>
                      <a:pt x="325" y="73"/>
                      <a:pt x="325" y="73"/>
                      <a:pt x="326" y="73"/>
                    </a:cubicBezTo>
                    <a:cubicBezTo>
                      <a:pt x="328" y="73"/>
                      <a:pt x="329" y="73"/>
                      <a:pt x="331" y="73"/>
                    </a:cubicBezTo>
                    <a:cubicBezTo>
                      <a:pt x="332" y="73"/>
                      <a:pt x="334" y="72"/>
                      <a:pt x="335" y="72"/>
                    </a:cubicBezTo>
                    <a:cubicBezTo>
                      <a:pt x="336" y="73"/>
                      <a:pt x="336" y="73"/>
                      <a:pt x="337" y="73"/>
                    </a:cubicBezTo>
                    <a:cubicBezTo>
                      <a:pt x="338" y="73"/>
                      <a:pt x="338" y="73"/>
                      <a:pt x="339" y="73"/>
                    </a:cubicBezTo>
                    <a:cubicBezTo>
                      <a:pt x="339" y="73"/>
                      <a:pt x="338" y="73"/>
                      <a:pt x="338" y="73"/>
                    </a:cubicBezTo>
                    <a:cubicBezTo>
                      <a:pt x="339" y="74"/>
                      <a:pt x="339" y="73"/>
                      <a:pt x="340" y="73"/>
                    </a:cubicBezTo>
                    <a:cubicBezTo>
                      <a:pt x="341" y="73"/>
                      <a:pt x="341" y="73"/>
                      <a:pt x="342" y="74"/>
                    </a:cubicBezTo>
                    <a:cubicBezTo>
                      <a:pt x="343" y="74"/>
                      <a:pt x="344" y="74"/>
                      <a:pt x="345" y="74"/>
                    </a:cubicBezTo>
                    <a:cubicBezTo>
                      <a:pt x="345" y="74"/>
                      <a:pt x="345" y="74"/>
                      <a:pt x="345" y="74"/>
                    </a:cubicBezTo>
                    <a:cubicBezTo>
                      <a:pt x="345" y="75"/>
                      <a:pt x="345" y="75"/>
                      <a:pt x="345" y="75"/>
                    </a:cubicBezTo>
                    <a:cubicBezTo>
                      <a:pt x="346" y="75"/>
                      <a:pt x="345" y="75"/>
                      <a:pt x="345" y="75"/>
                    </a:cubicBezTo>
                    <a:cubicBezTo>
                      <a:pt x="345" y="76"/>
                      <a:pt x="346" y="76"/>
                      <a:pt x="346" y="76"/>
                    </a:cubicBezTo>
                    <a:cubicBezTo>
                      <a:pt x="347" y="76"/>
                      <a:pt x="346" y="76"/>
                      <a:pt x="346" y="76"/>
                    </a:cubicBezTo>
                    <a:cubicBezTo>
                      <a:pt x="347" y="77"/>
                      <a:pt x="347" y="77"/>
                      <a:pt x="347" y="77"/>
                    </a:cubicBezTo>
                    <a:cubicBezTo>
                      <a:pt x="347" y="77"/>
                      <a:pt x="348" y="78"/>
                      <a:pt x="348" y="78"/>
                    </a:cubicBezTo>
                    <a:cubicBezTo>
                      <a:pt x="347" y="79"/>
                      <a:pt x="347" y="79"/>
                      <a:pt x="348" y="79"/>
                    </a:cubicBezTo>
                    <a:cubicBezTo>
                      <a:pt x="348" y="80"/>
                      <a:pt x="348" y="80"/>
                      <a:pt x="347" y="80"/>
                    </a:cubicBezTo>
                    <a:cubicBezTo>
                      <a:pt x="347" y="80"/>
                      <a:pt x="348" y="81"/>
                      <a:pt x="347" y="81"/>
                    </a:cubicBezTo>
                    <a:cubicBezTo>
                      <a:pt x="347" y="82"/>
                      <a:pt x="346" y="82"/>
                      <a:pt x="347" y="83"/>
                    </a:cubicBezTo>
                    <a:cubicBezTo>
                      <a:pt x="348" y="83"/>
                      <a:pt x="347" y="83"/>
                      <a:pt x="347" y="84"/>
                    </a:cubicBezTo>
                    <a:cubicBezTo>
                      <a:pt x="347" y="84"/>
                      <a:pt x="346" y="84"/>
                      <a:pt x="346" y="84"/>
                    </a:cubicBezTo>
                    <a:cubicBezTo>
                      <a:pt x="345" y="85"/>
                      <a:pt x="345" y="85"/>
                      <a:pt x="346" y="86"/>
                    </a:cubicBezTo>
                    <a:cubicBezTo>
                      <a:pt x="347" y="86"/>
                      <a:pt x="348" y="87"/>
                      <a:pt x="349" y="87"/>
                    </a:cubicBezTo>
                    <a:cubicBezTo>
                      <a:pt x="350" y="87"/>
                      <a:pt x="351" y="88"/>
                      <a:pt x="352" y="88"/>
                    </a:cubicBezTo>
                    <a:cubicBezTo>
                      <a:pt x="353" y="88"/>
                      <a:pt x="353" y="88"/>
                      <a:pt x="353" y="89"/>
                    </a:cubicBezTo>
                    <a:cubicBezTo>
                      <a:pt x="353" y="90"/>
                      <a:pt x="354" y="90"/>
                      <a:pt x="354" y="90"/>
                    </a:cubicBezTo>
                    <a:cubicBezTo>
                      <a:pt x="355" y="91"/>
                      <a:pt x="355" y="91"/>
                      <a:pt x="356" y="92"/>
                    </a:cubicBezTo>
                    <a:cubicBezTo>
                      <a:pt x="356" y="93"/>
                      <a:pt x="355" y="93"/>
                      <a:pt x="356" y="94"/>
                    </a:cubicBezTo>
                    <a:cubicBezTo>
                      <a:pt x="356" y="94"/>
                      <a:pt x="357" y="95"/>
                      <a:pt x="357" y="95"/>
                    </a:cubicBezTo>
                    <a:cubicBezTo>
                      <a:pt x="357" y="95"/>
                      <a:pt x="355" y="95"/>
                      <a:pt x="356" y="96"/>
                    </a:cubicBezTo>
                    <a:cubicBezTo>
                      <a:pt x="356" y="97"/>
                      <a:pt x="358" y="97"/>
                      <a:pt x="358" y="97"/>
                    </a:cubicBezTo>
                    <a:cubicBezTo>
                      <a:pt x="357" y="98"/>
                      <a:pt x="357" y="98"/>
                      <a:pt x="357" y="99"/>
                    </a:cubicBezTo>
                    <a:cubicBezTo>
                      <a:pt x="358" y="99"/>
                      <a:pt x="358" y="99"/>
                      <a:pt x="359" y="99"/>
                    </a:cubicBezTo>
                    <a:cubicBezTo>
                      <a:pt x="359" y="100"/>
                      <a:pt x="360" y="100"/>
                      <a:pt x="360" y="101"/>
                    </a:cubicBezTo>
                    <a:cubicBezTo>
                      <a:pt x="360" y="101"/>
                      <a:pt x="360" y="102"/>
                      <a:pt x="359" y="102"/>
                    </a:cubicBezTo>
                    <a:cubicBezTo>
                      <a:pt x="360" y="102"/>
                      <a:pt x="362" y="104"/>
                      <a:pt x="360" y="104"/>
                    </a:cubicBezTo>
                    <a:cubicBezTo>
                      <a:pt x="361" y="104"/>
                      <a:pt x="362" y="105"/>
                      <a:pt x="362" y="105"/>
                    </a:cubicBezTo>
                    <a:cubicBezTo>
                      <a:pt x="362" y="105"/>
                      <a:pt x="362" y="106"/>
                      <a:pt x="362" y="106"/>
                    </a:cubicBezTo>
                    <a:cubicBezTo>
                      <a:pt x="361" y="107"/>
                      <a:pt x="363" y="108"/>
                      <a:pt x="363" y="108"/>
                    </a:cubicBezTo>
                    <a:cubicBezTo>
                      <a:pt x="365" y="109"/>
                      <a:pt x="366" y="110"/>
                      <a:pt x="367" y="110"/>
                    </a:cubicBezTo>
                    <a:cubicBezTo>
                      <a:pt x="369" y="111"/>
                      <a:pt x="370" y="111"/>
                      <a:pt x="371" y="111"/>
                    </a:cubicBezTo>
                    <a:cubicBezTo>
                      <a:pt x="371" y="112"/>
                      <a:pt x="374" y="113"/>
                      <a:pt x="373" y="113"/>
                    </a:cubicBezTo>
                    <a:cubicBezTo>
                      <a:pt x="373" y="113"/>
                      <a:pt x="373" y="113"/>
                      <a:pt x="373" y="113"/>
                    </a:cubicBezTo>
                    <a:cubicBezTo>
                      <a:pt x="372" y="113"/>
                      <a:pt x="372" y="113"/>
                      <a:pt x="372" y="114"/>
                    </a:cubicBezTo>
                    <a:cubicBezTo>
                      <a:pt x="372" y="114"/>
                      <a:pt x="370" y="115"/>
                      <a:pt x="371" y="116"/>
                    </a:cubicBezTo>
                    <a:cubicBezTo>
                      <a:pt x="372" y="116"/>
                      <a:pt x="371" y="116"/>
                      <a:pt x="372" y="117"/>
                    </a:cubicBezTo>
                    <a:cubicBezTo>
                      <a:pt x="372" y="117"/>
                      <a:pt x="373" y="117"/>
                      <a:pt x="373" y="118"/>
                    </a:cubicBezTo>
                    <a:cubicBezTo>
                      <a:pt x="373" y="118"/>
                      <a:pt x="374" y="119"/>
                      <a:pt x="373" y="119"/>
                    </a:cubicBezTo>
                    <a:cubicBezTo>
                      <a:pt x="373" y="119"/>
                      <a:pt x="373" y="119"/>
                      <a:pt x="373" y="119"/>
                    </a:cubicBezTo>
                    <a:cubicBezTo>
                      <a:pt x="373" y="119"/>
                      <a:pt x="373" y="119"/>
                      <a:pt x="374" y="120"/>
                    </a:cubicBezTo>
                    <a:cubicBezTo>
                      <a:pt x="374" y="120"/>
                      <a:pt x="374" y="120"/>
                      <a:pt x="373" y="120"/>
                    </a:cubicBezTo>
                    <a:cubicBezTo>
                      <a:pt x="373" y="120"/>
                      <a:pt x="372" y="120"/>
                      <a:pt x="372" y="120"/>
                    </a:cubicBezTo>
                    <a:cubicBezTo>
                      <a:pt x="372" y="121"/>
                      <a:pt x="372" y="121"/>
                      <a:pt x="371" y="121"/>
                    </a:cubicBezTo>
                    <a:cubicBezTo>
                      <a:pt x="371" y="121"/>
                      <a:pt x="370" y="121"/>
                      <a:pt x="370" y="121"/>
                    </a:cubicBezTo>
                    <a:cubicBezTo>
                      <a:pt x="370" y="121"/>
                      <a:pt x="371" y="122"/>
                      <a:pt x="370" y="122"/>
                    </a:cubicBezTo>
                    <a:cubicBezTo>
                      <a:pt x="370" y="122"/>
                      <a:pt x="369" y="122"/>
                      <a:pt x="370" y="123"/>
                    </a:cubicBezTo>
                    <a:cubicBezTo>
                      <a:pt x="370" y="123"/>
                      <a:pt x="370" y="123"/>
                      <a:pt x="370" y="123"/>
                    </a:cubicBezTo>
                    <a:cubicBezTo>
                      <a:pt x="370" y="124"/>
                      <a:pt x="369" y="124"/>
                      <a:pt x="368" y="124"/>
                    </a:cubicBezTo>
                    <a:cubicBezTo>
                      <a:pt x="367" y="124"/>
                      <a:pt x="369" y="124"/>
                      <a:pt x="369" y="124"/>
                    </a:cubicBezTo>
                    <a:cubicBezTo>
                      <a:pt x="369" y="125"/>
                      <a:pt x="370" y="125"/>
                      <a:pt x="370" y="125"/>
                    </a:cubicBezTo>
                    <a:cubicBezTo>
                      <a:pt x="370" y="125"/>
                      <a:pt x="369" y="125"/>
                      <a:pt x="369" y="125"/>
                    </a:cubicBezTo>
                    <a:cubicBezTo>
                      <a:pt x="369" y="125"/>
                      <a:pt x="369" y="125"/>
                      <a:pt x="369" y="125"/>
                    </a:cubicBezTo>
                    <a:cubicBezTo>
                      <a:pt x="369" y="125"/>
                      <a:pt x="368" y="125"/>
                      <a:pt x="368" y="125"/>
                    </a:cubicBezTo>
                    <a:cubicBezTo>
                      <a:pt x="368" y="126"/>
                      <a:pt x="369" y="126"/>
                      <a:pt x="369" y="126"/>
                    </a:cubicBezTo>
                    <a:cubicBezTo>
                      <a:pt x="369" y="126"/>
                      <a:pt x="368" y="126"/>
                      <a:pt x="368" y="126"/>
                    </a:cubicBezTo>
                    <a:cubicBezTo>
                      <a:pt x="368" y="127"/>
                      <a:pt x="368" y="128"/>
                      <a:pt x="367" y="127"/>
                    </a:cubicBezTo>
                    <a:cubicBezTo>
                      <a:pt x="367" y="127"/>
                      <a:pt x="367" y="127"/>
                      <a:pt x="366" y="127"/>
                    </a:cubicBezTo>
                    <a:cubicBezTo>
                      <a:pt x="366" y="127"/>
                      <a:pt x="366" y="127"/>
                      <a:pt x="366" y="127"/>
                    </a:cubicBezTo>
                    <a:cubicBezTo>
                      <a:pt x="365" y="127"/>
                      <a:pt x="365" y="127"/>
                      <a:pt x="364" y="127"/>
                    </a:cubicBezTo>
                    <a:cubicBezTo>
                      <a:pt x="365" y="127"/>
                      <a:pt x="365" y="127"/>
                      <a:pt x="365" y="128"/>
                    </a:cubicBezTo>
                    <a:cubicBezTo>
                      <a:pt x="365" y="128"/>
                      <a:pt x="364" y="128"/>
                      <a:pt x="364" y="128"/>
                    </a:cubicBezTo>
                    <a:cubicBezTo>
                      <a:pt x="363" y="128"/>
                      <a:pt x="363" y="128"/>
                      <a:pt x="362" y="128"/>
                    </a:cubicBezTo>
                    <a:cubicBezTo>
                      <a:pt x="362" y="128"/>
                      <a:pt x="362" y="128"/>
                      <a:pt x="361" y="129"/>
                    </a:cubicBezTo>
                    <a:cubicBezTo>
                      <a:pt x="361" y="129"/>
                      <a:pt x="360" y="129"/>
                      <a:pt x="360" y="129"/>
                    </a:cubicBezTo>
                    <a:cubicBezTo>
                      <a:pt x="360" y="129"/>
                      <a:pt x="360" y="129"/>
                      <a:pt x="360" y="129"/>
                    </a:cubicBezTo>
                    <a:cubicBezTo>
                      <a:pt x="360" y="129"/>
                      <a:pt x="360" y="129"/>
                      <a:pt x="359" y="129"/>
                    </a:cubicBezTo>
                    <a:cubicBezTo>
                      <a:pt x="360" y="129"/>
                      <a:pt x="360" y="129"/>
                      <a:pt x="360" y="130"/>
                    </a:cubicBezTo>
                    <a:cubicBezTo>
                      <a:pt x="359" y="130"/>
                      <a:pt x="357" y="130"/>
                      <a:pt x="357" y="129"/>
                    </a:cubicBezTo>
                    <a:cubicBezTo>
                      <a:pt x="357" y="129"/>
                      <a:pt x="356" y="129"/>
                      <a:pt x="355" y="128"/>
                    </a:cubicBezTo>
                    <a:cubicBezTo>
                      <a:pt x="355" y="128"/>
                      <a:pt x="355" y="128"/>
                      <a:pt x="354" y="128"/>
                    </a:cubicBezTo>
                    <a:cubicBezTo>
                      <a:pt x="354" y="129"/>
                      <a:pt x="353" y="128"/>
                      <a:pt x="352" y="128"/>
                    </a:cubicBezTo>
                    <a:cubicBezTo>
                      <a:pt x="353" y="128"/>
                      <a:pt x="353" y="128"/>
                      <a:pt x="353" y="129"/>
                    </a:cubicBezTo>
                    <a:cubicBezTo>
                      <a:pt x="352" y="129"/>
                      <a:pt x="351" y="128"/>
                      <a:pt x="351" y="128"/>
                    </a:cubicBezTo>
                    <a:cubicBezTo>
                      <a:pt x="350" y="128"/>
                      <a:pt x="349" y="128"/>
                      <a:pt x="348" y="129"/>
                    </a:cubicBezTo>
                    <a:cubicBezTo>
                      <a:pt x="348" y="129"/>
                      <a:pt x="349" y="129"/>
                      <a:pt x="349" y="129"/>
                    </a:cubicBezTo>
                    <a:cubicBezTo>
                      <a:pt x="350" y="130"/>
                      <a:pt x="350" y="130"/>
                      <a:pt x="350" y="131"/>
                    </a:cubicBezTo>
                    <a:cubicBezTo>
                      <a:pt x="352" y="131"/>
                      <a:pt x="353" y="131"/>
                      <a:pt x="355" y="132"/>
                    </a:cubicBezTo>
                    <a:cubicBezTo>
                      <a:pt x="356" y="132"/>
                      <a:pt x="358" y="132"/>
                      <a:pt x="359" y="133"/>
                    </a:cubicBezTo>
                    <a:cubicBezTo>
                      <a:pt x="361" y="133"/>
                      <a:pt x="362" y="133"/>
                      <a:pt x="364" y="133"/>
                    </a:cubicBezTo>
                    <a:cubicBezTo>
                      <a:pt x="365" y="133"/>
                      <a:pt x="367" y="133"/>
                      <a:pt x="369" y="133"/>
                    </a:cubicBezTo>
                    <a:cubicBezTo>
                      <a:pt x="370" y="133"/>
                      <a:pt x="370" y="133"/>
                      <a:pt x="371" y="134"/>
                    </a:cubicBezTo>
                    <a:cubicBezTo>
                      <a:pt x="372" y="134"/>
                      <a:pt x="372" y="134"/>
                      <a:pt x="373" y="134"/>
                    </a:cubicBezTo>
                    <a:cubicBezTo>
                      <a:pt x="373" y="134"/>
                      <a:pt x="375" y="134"/>
                      <a:pt x="375" y="133"/>
                    </a:cubicBezTo>
                    <a:cubicBezTo>
                      <a:pt x="375" y="133"/>
                      <a:pt x="374" y="131"/>
                      <a:pt x="374" y="131"/>
                    </a:cubicBezTo>
                    <a:cubicBezTo>
                      <a:pt x="374" y="131"/>
                      <a:pt x="374" y="131"/>
                      <a:pt x="374" y="131"/>
                    </a:cubicBezTo>
                    <a:cubicBezTo>
                      <a:pt x="374" y="131"/>
                      <a:pt x="374" y="130"/>
                      <a:pt x="375" y="130"/>
                    </a:cubicBezTo>
                    <a:cubicBezTo>
                      <a:pt x="375" y="130"/>
                      <a:pt x="376" y="130"/>
                      <a:pt x="376" y="130"/>
                    </a:cubicBezTo>
                    <a:cubicBezTo>
                      <a:pt x="377" y="130"/>
                      <a:pt x="377" y="130"/>
                      <a:pt x="378" y="130"/>
                    </a:cubicBezTo>
                    <a:cubicBezTo>
                      <a:pt x="378" y="129"/>
                      <a:pt x="377" y="129"/>
                      <a:pt x="378" y="129"/>
                    </a:cubicBezTo>
                    <a:cubicBezTo>
                      <a:pt x="379" y="129"/>
                      <a:pt x="381" y="129"/>
                      <a:pt x="381" y="128"/>
                    </a:cubicBezTo>
                    <a:cubicBezTo>
                      <a:pt x="381" y="127"/>
                      <a:pt x="383" y="127"/>
                      <a:pt x="382" y="126"/>
                    </a:cubicBezTo>
                    <a:cubicBezTo>
                      <a:pt x="382" y="125"/>
                      <a:pt x="382" y="125"/>
                      <a:pt x="382" y="124"/>
                    </a:cubicBezTo>
                    <a:cubicBezTo>
                      <a:pt x="381" y="124"/>
                      <a:pt x="381" y="124"/>
                      <a:pt x="382" y="123"/>
                    </a:cubicBezTo>
                    <a:cubicBezTo>
                      <a:pt x="382" y="122"/>
                      <a:pt x="383" y="122"/>
                      <a:pt x="384" y="121"/>
                    </a:cubicBezTo>
                    <a:cubicBezTo>
                      <a:pt x="387" y="119"/>
                      <a:pt x="383" y="116"/>
                      <a:pt x="382" y="115"/>
                    </a:cubicBezTo>
                    <a:cubicBezTo>
                      <a:pt x="381" y="115"/>
                      <a:pt x="379" y="114"/>
                      <a:pt x="379" y="113"/>
                    </a:cubicBezTo>
                    <a:cubicBezTo>
                      <a:pt x="379" y="113"/>
                      <a:pt x="379" y="113"/>
                      <a:pt x="379" y="112"/>
                    </a:cubicBezTo>
                    <a:cubicBezTo>
                      <a:pt x="378" y="112"/>
                      <a:pt x="378" y="112"/>
                      <a:pt x="378" y="111"/>
                    </a:cubicBezTo>
                    <a:cubicBezTo>
                      <a:pt x="378" y="109"/>
                      <a:pt x="384" y="109"/>
                      <a:pt x="385" y="109"/>
                    </a:cubicBezTo>
                    <a:cubicBezTo>
                      <a:pt x="388" y="108"/>
                      <a:pt x="391" y="107"/>
                      <a:pt x="393" y="109"/>
                    </a:cubicBezTo>
                    <a:cubicBezTo>
                      <a:pt x="393" y="109"/>
                      <a:pt x="393" y="110"/>
                      <a:pt x="393" y="110"/>
                    </a:cubicBezTo>
                    <a:cubicBezTo>
                      <a:pt x="394" y="110"/>
                      <a:pt x="394" y="111"/>
                      <a:pt x="395" y="111"/>
                    </a:cubicBezTo>
                    <a:cubicBezTo>
                      <a:pt x="395" y="111"/>
                      <a:pt x="396" y="111"/>
                      <a:pt x="396" y="111"/>
                    </a:cubicBezTo>
                    <a:cubicBezTo>
                      <a:pt x="397" y="112"/>
                      <a:pt x="397" y="112"/>
                      <a:pt x="398" y="112"/>
                    </a:cubicBezTo>
                    <a:cubicBezTo>
                      <a:pt x="397" y="111"/>
                      <a:pt x="398" y="112"/>
                      <a:pt x="398" y="112"/>
                    </a:cubicBezTo>
                    <a:cubicBezTo>
                      <a:pt x="398" y="112"/>
                      <a:pt x="399" y="112"/>
                      <a:pt x="399" y="112"/>
                    </a:cubicBezTo>
                    <a:cubicBezTo>
                      <a:pt x="399" y="112"/>
                      <a:pt x="399" y="113"/>
                      <a:pt x="399" y="113"/>
                    </a:cubicBezTo>
                    <a:cubicBezTo>
                      <a:pt x="400" y="114"/>
                      <a:pt x="400" y="114"/>
                      <a:pt x="399" y="114"/>
                    </a:cubicBezTo>
                    <a:cubicBezTo>
                      <a:pt x="399" y="115"/>
                      <a:pt x="400" y="115"/>
                      <a:pt x="400" y="115"/>
                    </a:cubicBezTo>
                    <a:cubicBezTo>
                      <a:pt x="401" y="115"/>
                      <a:pt x="401" y="115"/>
                      <a:pt x="401" y="116"/>
                    </a:cubicBezTo>
                    <a:cubicBezTo>
                      <a:pt x="401" y="116"/>
                      <a:pt x="401" y="116"/>
                      <a:pt x="401" y="117"/>
                    </a:cubicBezTo>
                    <a:cubicBezTo>
                      <a:pt x="401" y="117"/>
                      <a:pt x="401" y="117"/>
                      <a:pt x="401" y="117"/>
                    </a:cubicBezTo>
                    <a:cubicBezTo>
                      <a:pt x="401" y="118"/>
                      <a:pt x="402" y="118"/>
                      <a:pt x="402" y="118"/>
                    </a:cubicBezTo>
                    <a:cubicBezTo>
                      <a:pt x="402" y="119"/>
                      <a:pt x="402" y="119"/>
                      <a:pt x="402" y="119"/>
                    </a:cubicBezTo>
                    <a:cubicBezTo>
                      <a:pt x="400" y="119"/>
                      <a:pt x="404" y="120"/>
                      <a:pt x="404" y="120"/>
                    </a:cubicBezTo>
                    <a:cubicBezTo>
                      <a:pt x="405" y="120"/>
                      <a:pt x="406" y="120"/>
                      <a:pt x="406" y="121"/>
                    </a:cubicBezTo>
                    <a:cubicBezTo>
                      <a:pt x="407" y="121"/>
                      <a:pt x="407" y="122"/>
                      <a:pt x="407" y="121"/>
                    </a:cubicBezTo>
                    <a:cubicBezTo>
                      <a:pt x="408" y="121"/>
                      <a:pt x="409" y="122"/>
                      <a:pt x="410" y="121"/>
                    </a:cubicBezTo>
                    <a:cubicBezTo>
                      <a:pt x="411" y="121"/>
                      <a:pt x="411" y="121"/>
                      <a:pt x="412" y="122"/>
                    </a:cubicBezTo>
                    <a:cubicBezTo>
                      <a:pt x="413" y="122"/>
                      <a:pt x="414" y="121"/>
                      <a:pt x="415" y="121"/>
                    </a:cubicBezTo>
                    <a:cubicBezTo>
                      <a:pt x="415" y="121"/>
                      <a:pt x="416" y="122"/>
                      <a:pt x="417" y="121"/>
                    </a:cubicBezTo>
                    <a:cubicBezTo>
                      <a:pt x="417" y="121"/>
                      <a:pt x="414" y="121"/>
                      <a:pt x="415" y="121"/>
                    </a:cubicBezTo>
                    <a:cubicBezTo>
                      <a:pt x="414" y="120"/>
                      <a:pt x="413" y="121"/>
                      <a:pt x="412" y="121"/>
                    </a:cubicBezTo>
                    <a:cubicBezTo>
                      <a:pt x="412" y="121"/>
                      <a:pt x="413" y="121"/>
                      <a:pt x="413" y="121"/>
                    </a:cubicBezTo>
                    <a:cubicBezTo>
                      <a:pt x="413" y="120"/>
                      <a:pt x="413" y="120"/>
                      <a:pt x="412" y="120"/>
                    </a:cubicBezTo>
                    <a:cubicBezTo>
                      <a:pt x="412" y="120"/>
                      <a:pt x="412" y="120"/>
                      <a:pt x="412" y="120"/>
                    </a:cubicBezTo>
                    <a:cubicBezTo>
                      <a:pt x="412" y="120"/>
                      <a:pt x="412" y="120"/>
                      <a:pt x="412" y="121"/>
                    </a:cubicBezTo>
                    <a:cubicBezTo>
                      <a:pt x="412" y="120"/>
                      <a:pt x="410" y="120"/>
                      <a:pt x="409" y="120"/>
                    </a:cubicBezTo>
                    <a:cubicBezTo>
                      <a:pt x="409" y="120"/>
                      <a:pt x="408" y="120"/>
                      <a:pt x="408" y="120"/>
                    </a:cubicBezTo>
                    <a:cubicBezTo>
                      <a:pt x="408" y="120"/>
                      <a:pt x="408" y="120"/>
                      <a:pt x="408" y="120"/>
                    </a:cubicBezTo>
                    <a:cubicBezTo>
                      <a:pt x="408" y="120"/>
                      <a:pt x="407" y="120"/>
                      <a:pt x="407" y="120"/>
                    </a:cubicBezTo>
                    <a:cubicBezTo>
                      <a:pt x="407" y="120"/>
                      <a:pt x="407" y="119"/>
                      <a:pt x="406" y="119"/>
                    </a:cubicBezTo>
                    <a:cubicBezTo>
                      <a:pt x="407" y="120"/>
                      <a:pt x="405" y="120"/>
                      <a:pt x="405" y="120"/>
                    </a:cubicBezTo>
                    <a:cubicBezTo>
                      <a:pt x="404" y="119"/>
                      <a:pt x="403" y="118"/>
                      <a:pt x="404" y="118"/>
                    </a:cubicBezTo>
                    <a:cubicBezTo>
                      <a:pt x="403" y="118"/>
                      <a:pt x="403" y="117"/>
                      <a:pt x="403" y="116"/>
                    </a:cubicBezTo>
                    <a:cubicBezTo>
                      <a:pt x="403" y="115"/>
                      <a:pt x="404" y="115"/>
                      <a:pt x="405" y="115"/>
                    </a:cubicBezTo>
                    <a:cubicBezTo>
                      <a:pt x="405" y="115"/>
                      <a:pt x="406" y="115"/>
                      <a:pt x="406" y="115"/>
                    </a:cubicBezTo>
                    <a:cubicBezTo>
                      <a:pt x="407" y="115"/>
                      <a:pt x="405" y="114"/>
                      <a:pt x="405" y="114"/>
                    </a:cubicBezTo>
                    <a:cubicBezTo>
                      <a:pt x="404" y="114"/>
                      <a:pt x="404" y="113"/>
                      <a:pt x="403" y="112"/>
                    </a:cubicBezTo>
                    <a:cubicBezTo>
                      <a:pt x="403" y="112"/>
                      <a:pt x="403" y="113"/>
                      <a:pt x="402" y="112"/>
                    </a:cubicBezTo>
                    <a:cubicBezTo>
                      <a:pt x="402" y="112"/>
                      <a:pt x="402" y="112"/>
                      <a:pt x="402" y="111"/>
                    </a:cubicBezTo>
                    <a:cubicBezTo>
                      <a:pt x="401" y="111"/>
                      <a:pt x="401" y="110"/>
                      <a:pt x="400" y="110"/>
                    </a:cubicBezTo>
                    <a:cubicBezTo>
                      <a:pt x="400" y="109"/>
                      <a:pt x="399" y="109"/>
                      <a:pt x="398" y="109"/>
                    </a:cubicBezTo>
                    <a:cubicBezTo>
                      <a:pt x="396" y="109"/>
                      <a:pt x="394" y="108"/>
                      <a:pt x="393" y="107"/>
                    </a:cubicBezTo>
                    <a:cubicBezTo>
                      <a:pt x="392" y="107"/>
                      <a:pt x="391" y="107"/>
                      <a:pt x="390" y="107"/>
                    </a:cubicBezTo>
                    <a:cubicBezTo>
                      <a:pt x="389" y="107"/>
                      <a:pt x="388" y="106"/>
                      <a:pt x="387" y="106"/>
                    </a:cubicBezTo>
                    <a:cubicBezTo>
                      <a:pt x="386" y="106"/>
                      <a:pt x="385" y="106"/>
                      <a:pt x="384" y="106"/>
                    </a:cubicBezTo>
                    <a:cubicBezTo>
                      <a:pt x="384" y="106"/>
                      <a:pt x="383" y="105"/>
                      <a:pt x="382" y="106"/>
                    </a:cubicBezTo>
                    <a:cubicBezTo>
                      <a:pt x="382" y="106"/>
                      <a:pt x="380" y="107"/>
                      <a:pt x="381" y="107"/>
                    </a:cubicBezTo>
                    <a:cubicBezTo>
                      <a:pt x="380" y="107"/>
                      <a:pt x="378" y="107"/>
                      <a:pt x="377" y="107"/>
                    </a:cubicBezTo>
                    <a:cubicBezTo>
                      <a:pt x="376" y="107"/>
                      <a:pt x="375" y="106"/>
                      <a:pt x="373" y="107"/>
                    </a:cubicBezTo>
                    <a:cubicBezTo>
                      <a:pt x="372" y="107"/>
                      <a:pt x="371" y="107"/>
                      <a:pt x="371" y="106"/>
                    </a:cubicBezTo>
                    <a:cubicBezTo>
                      <a:pt x="370" y="106"/>
                      <a:pt x="371" y="105"/>
                      <a:pt x="370" y="104"/>
                    </a:cubicBezTo>
                    <a:cubicBezTo>
                      <a:pt x="370" y="103"/>
                      <a:pt x="368" y="103"/>
                      <a:pt x="367" y="102"/>
                    </a:cubicBezTo>
                    <a:cubicBezTo>
                      <a:pt x="367" y="102"/>
                      <a:pt x="366" y="102"/>
                      <a:pt x="366" y="101"/>
                    </a:cubicBezTo>
                    <a:cubicBezTo>
                      <a:pt x="366" y="101"/>
                      <a:pt x="366" y="100"/>
                      <a:pt x="366" y="100"/>
                    </a:cubicBezTo>
                    <a:cubicBezTo>
                      <a:pt x="366" y="99"/>
                      <a:pt x="366" y="98"/>
                      <a:pt x="366" y="98"/>
                    </a:cubicBezTo>
                    <a:cubicBezTo>
                      <a:pt x="365" y="98"/>
                      <a:pt x="365" y="98"/>
                      <a:pt x="365" y="97"/>
                    </a:cubicBezTo>
                    <a:cubicBezTo>
                      <a:pt x="365" y="97"/>
                      <a:pt x="365" y="97"/>
                      <a:pt x="366" y="97"/>
                    </a:cubicBezTo>
                    <a:cubicBezTo>
                      <a:pt x="366" y="96"/>
                      <a:pt x="368" y="94"/>
                      <a:pt x="367" y="93"/>
                    </a:cubicBezTo>
                    <a:cubicBezTo>
                      <a:pt x="367" y="92"/>
                      <a:pt x="365" y="92"/>
                      <a:pt x="363" y="91"/>
                    </a:cubicBezTo>
                    <a:cubicBezTo>
                      <a:pt x="363" y="91"/>
                      <a:pt x="363" y="90"/>
                      <a:pt x="362" y="90"/>
                    </a:cubicBezTo>
                    <a:cubicBezTo>
                      <a:pt x="361" y="89"/>
                      <a:pt x="361" y="89"/>
                      <a:pt x="360" y="89"/>
                    </a:cubicBezTo>
                    <a:cubicBezTo>
                      <a:pt x="358" y="88"/>
                      <a:pt x="357" y="87"/>
                      <a:pt x="355" y="86"/>
                    </a:cubicBezTo>
                    <a:cubicBezTo>
                      <a:pt x="355" y="86"/>
                      <a:pt x="353" y="86"/>
                      <a:pt x="354" y="85"/>
                    </a:cubicBezTo>
                    <a:cubicBezTo>
                      <a:pt x="354" y="85"/>
                      <a:pt x="356" y="84"/>
                      <a:pt x="356" y="83"/>
                    </a:cubicBezTo>
                    <a:cubicBezTo>
                      <a:pt x="355" y="83"/>
                      <a:pt x="354" y="83"/>
                      <a:pt x="355" y="82"/>
                    </a:cubicBezTo>
                    <a:cubicBezTo>
                      <a:pt x="357" y="81"/>
                      <a:pt x="359" y="81"/>
                      <a:pt x="360" y="81"/>
                    </a:cubicBezTo>
                    <a:cubicBezTo>
                      <a:pt x="361" y="80"/>
                      <a:pt x="363" y="80"/>
                      <a:pt x="363" y="79"/>
                    </a:cubicBezTo>
                    <a:cubicBezTo>
                      <a:pt x="363" y="77"/>
                      <a:pt x="361" y="76"/>
                      <a:pt x="360" y="75"/>
                    </a:cubicBezTo>
                    <a:cubicBezTo>
                      <a:pt x="360" y="74"/>
                      <a:pt x="359" y="74"/>
                      <a:pt x="359" y="74"/>
                    </a:cubicBezTo>
                    <a:cubicBezTo>
                      <a:pt x="358" y="74"/>
                      <a:pt x="357" y="73"/>
                      <a:pt x="358" y="73"/>
                    </a:cubicBezTo>
                    <a:cubicBezTo>
                      <a:pt x="359" y="73"/>
                      <a:pt x="361" y="73"/>
                      <a:pt x="362" y="73"/>
                    </a:cubicBezTo>
                    <a:cubicBezTo>
                      <a:pt x="362" y="74"/>
                      <a:pt x="363" y="74"/>
                      <a:pt x="363" y="74"/>
                    </a:cubicBezTo>
                    <a:cubicBezTo>
                      <a:pt x="363" y="74"/>
                      <a:pt x="363" y="74"/>
                      <a:pt x="362" y="74"/>
                    </a:cubicBezTo>
                    <a:cubicBezTo>
                      <a:pt x="363" y="74"/>
                      <a:pt x="365" y="75"/>
                      <a:pt x="366" y="76"/>
                    </a:cubicBezTo>
                    <a:cubicBezTo>
                      <a:pt x="363" y="76"/>
                      <a:pt x="367" y="78"/>
                      <a:pt x="367" y="78"/>
                    </a:cubicBezTo>
                    <a:cubicBezTo>
                      <a:pt x="368" y="79"/>
                      <a:pt x="366" y="79"/>
                      <a:pt x="367" y="79"/>
                    </a:cubicBezTo>
                    <a:cubicBezTo>
                      <a:pt x="367" y="79"/>
                      <a:pt x="367" y="80"/>
                      <a:pt x="367" y="80"/>
                    </a:cubicBezTo>
                    <a:cubicBezTo>
                      <a:pt x="367" y="80"/>
                      <a:pt x="367" y="80"/>
                      <a:pt x="367" y="80"/>
                    </a:cubicBezTo>
                    <a:cubicBezTo>
                      <a:pt x="367" y="81"/>
                      <a:pt x="367" y="81"/>
                      <a:pt x="367" y="81"/>
                    </a:cubicBezTo>
                    <a:cubicBezTo>
                      <a:pt x="367" y="81"/>
                      <a:pt x="366" y="81"/>
                      <a:pt x="366" y="81"/>
                    </a:cubicBezTo>
                    <a:cubicBezTo>
                      <a:pt x="366" y="81"/>
                      <a:pt x="366" y="81"/>
                      <a:pt x="366" y="81"/>
                    </a:cubicBezTo>
                    <a:cubicBezTo>
                      <a:pt x="367" y="82"/>
                      <a:pt x="366" y="82"/>
                      <a:pt x="367" y="83"/>
                    </a:cubicBezTo>
                    <a:cubicBezTo>
                      <a:pt x="367" y="83"/>
                      <a:pt x="368" y="83"/>
                      <a:pt x="369" y="83"/>
                    </a:cubicBezTo>
                    <a:cubicBezTo>
                      <a:pt x="369" y="84"/>
                      <a:pt x="370" y="84"/>
                      <a:pt x="369" y="84"/>
                    </a:cubicBezTo>
                    <a:cubicBezTo>
                      <a:pt x="369" y="84"/>
                      <a:pt x="370" y="84"/>
                      <a:pt x="370" y="85"/>
                    </a:cubicBezTo>
                    <a:cubicBezTo>
                      <a:pt x="370" y="85"/>
                      <a:pt x="369" y="85"/>
                      <a:pt x="370" y="85"/>
                    </a:cubicBezTo>
                    <a:cubicBezTo>
                      <a:pt x="370" y="86"/>
                      <a:pt x="369" y="85"/>
                      <a:pt x="369" y="86"/>
                    </a:cubicBezTo>
                    <a:cubicBezTo>
                      <a:pt x="368" y="86"/>
                      <a:pt x="370" y="87"/>
                      <a:pt x="370" y="87"/>
                    </a:cubicBezTo>
                    <a:cubicBezTo>
                      <a:pt x="372" y="87"/>
                      <a:pt x="374" y="87"/>
                      <a:pt x="376" y="88"/>
                    </a:cubicBezTo>
                    <a:cubicBezTo>
                      <a:pt x="376" y="87"/>
                      <a:pt x="377" y="88"/>
                      <a:pt x="377" y="88"/>
                    </a:cubicBezTo>
                    <a:cubicBezTo>
                      <a:pt x="378" y="88"/>
                      <a:pt x="379" y="88"/>
                      <a:pt x="380" y="88"/>
                    </a:cubicBezTo>
                    <a:cubicBezTo>
                      <a:pt x="380" y="88"/>
                      <a:pt x="381" y="88"/>
                      <a:pt x="381" y="88"/>
                    </a:cubicBezTo>
                    <a:cubicBezTo>
                      <a:pt x="382" y="88"/>
                      <a:pt x="382" y="89"/>
                      <a:pt x="382" y="89"/>
                    </a:cubicBezTo>
                    <a:cubicBezTo>
                      <a:pt x="383" y="89"/>
                      <a:pt x="381" y="88"/>
                      <a:pt x="383" y="88"/>
                    </a:cubicBezTo>
                    <a:cubicBezTo>
                      <a:pt x="383" y="88"/>
                      <a:pt x="384" y="88"/>
                      <a:pt x="385" y="88"/>
                    </a:cubicBezTo>
                    <a:cubicBezTo>
                      <a:pt x="386" y="88"/>
                      <a:pt x="387" y="88"/>
                      <a:pt x="388" y="88"/>
                    </a:cubicBezTo>
                    <a:cubicBezTo>
                      <a:pt x="389" y="89"/>
                      <a:pt x="389" y="90"/>
                      <a:pt x="390" y="90"/>
                    </a:cubicBezTo>
                    <a:cubicBezTo>
                      <a:pt x="391" y="90"/>
                      <a:pt x="392" y="90"/>
                      <a:pt x="392" y="90"/>
                    </a:cubicBezTo>
                    <a:cubicBezTo>
                      <a:pt x="393" y="90"/>
                      <a:pt x="394" y="91"/>
                      <a:pt x="395" y="90"/>
                    </a:cubicBezTo>
                    <a:cubicBezTo>
                      <a:pt x="395" y="90"/>
                      <a:pt x="398" y="90"/>
                      <a:pt x="398" y="90"/>
                    </a:cubicBezTo>
                    <a:cubicBezTo>
                      <a:pt x="398" y="90"/>
                      <a:pt x="398" y="90"/>
                      <a:pt x="397" y="90"/>
                    </a:cubicBezTo>
                    <a:cubicBezTo>
                      <a:pt x="398" y="90"/>
                      <a:pt x="397" y="89"/>
                      <a:pt x="397" y="90"/>
                    </a:cubicBezTo>
                    <a:cubicBezTo>
                      <a:pt x="397" y="90"/>
                      <a:pt x="396" y="89"/>
                      <a:pt x="396" y="90"/>
                    </a:cubicBezTo>
                    <a:cubicBezTo>
                      <a:pt x="396" y="90"/>
                      <a:pt x="396" y="90"/>
                      <a:pt x="396" y="90"/>
                    </a:cubicBezTo>
                    <a:cubicBezTo>
                      <a:pt x="397" y="90"/>
                      <a:pt x="394" y="90"/>
                      <a:pt x="394" y="90"/>
                    </a:cubicBezTo>
                    <a:cubicBezTo>
                      <a:pt x="393" y="91"/>
                      <a:pt x="393" y="89"/>
                      <a:pt x="394" y="89"/>
                    </a:cubicBezTo>
                    <a:cubicBezTo>
                      <a:pt x="393" y="89"/>
                      <a:pt x="393" y="88"/>
                      <a:pt x="392" y="89"/>
                    </a:cubicBezTo>
                    <a:cubicBezTo>
                      <a:pt x="392" y="89"/>
                      <a:pt x="393" y="89"/>
                      <a:pt x="393" y="89"/>
                    </a:cubicBezTo>
                    <a:cubicBezTo>
                      <a:pt x="393" y="89"/>
                      <a:pt x="392" y="89"/>
                      <a:pt x="391" y="89"/>
                    </a:cubicBezTo>
                    <a:cubicBezTo>
                      <a:pt x="391" y="88"/>
                      <a:pt x="391" y="88"/>
                      <a:pt x="391" y="88"/>
                    </a:cubicBezTo>
                    <a:cubicBezTo>
                      <a:pt x="391" y="87"/>
                      <a:pt x="389" y="87"/>
                      <a:pt x="388" y="87"/>
                    </a:cubicBezTo>
                    <a:cubicBezTo>
                      <a:pt x="388" y="87"/>
                      <a:pt x="388" y="87"/>
                      <a:pt x="388" y="87"/>
                    </a:cubicBezTo>
                    <a:cubicBezTo>
                      <a:pt x="388" y="86"/>
                      <a:pt x="388" y="86"/>
                      <a:pt x="388" y="86"/>
                    </a:cubicBezTo>
                    <a:cubicBezTo>
                      <a:pt x="388" y="86"/>
                      <a:pt x="386" y="87"/>
                      <a:pt x="387" y="87"/>
                    </a:cubicBezTo>
                    <a:cubicBezTo>
                      <a:pt x="386" y="87"/>
                      <a:pt x="385" y="86"/>
                      <a:pt x="384" y="87"/>
                    </a:cubicBezTo>
                    <a:cubicBezTo>
                      <a:pt x="385" y="87"/>
                      <a:pt x="385" y="87"/>
                      <a:pt x="385" y="87"/>
                    </a:cubicBezTo>
                    <a:cubicBezTo>
                      <a:pt x="384" y="87"/>
                      <a:pt x="382" y="86"/>
                      <a:pt x="381" y="86"/>
                    </a:cubicBezTo>
                    <a:cubicBezTo>
                      <a:pt x="380" y="85"/>
                      <a:pt x="379" y="85"/>
                      <a:pt x="377" y="85"/>
                    </a:cubicBezTo>
                    <a:cubicBezTo>
                      <a:pt x="377" y="85"/>
                      <a:pt x="376" y="85"/>
                      <a:pt x="375" y="84"/>
                    </a:cubicBezTo>
                    <a:cubicBezTo>
                      <a:pt x="375" y="84"/>
                      <a:pt x="374" y="84"/>
                      <a:pt x="374" y="83"/>
                    </a:cubicBezTo>
                    <a:cubicBezTo>
                      <a:pt x="374" y="83"/>
                      <a:pt x="371" y="81"/>
                      <a:pt x="371" y="81"/>
                    </a:cubicBezTo>
                    <a:cubicBezTo>
                      <a:pt x="371" y="81"/>
                      <a:pt x="372" y="81"/>
                      <a:pt x="373" y="81"/>
                    </a:cubicBezTo>
                    <a:cubicBezTo>
                      <a:pt x="373" y="81"/>
                      <a:pt x="373" y="80"/>
                      <a:pt x="374" y="80"/>
                    </a:cubicBezTo>
                    <a:cubicBezTo>
                      <a:pt x="375" y="80"/>
                      <a:pt x="376" y="80"/>
                      <a:pt x="377" y="80"/>
                    </a:cubicBezTo>
                    <a:cubicBezTo>
                      <a:pt x="380" y="81"/>
                      <a:pt x="382" y="83"/>
                      <a:pt x="385" y="82"/>
                    </a:cubicBezTo>
                    <a:cubicBezTo>
                      <a:pt x="385" y="82"/>
                      <a:pt x="387" y="81"/>
                      <a:pt x="386" y="81"/>
                    </a:cubicBezTo>
                    <a:cubicBezTo>
                      <a:pt x="385" y="80"/>
                      <a:pt x="384" y="80"/>
                      <a:pt x="383" y="80"/>
                    </a:cubicBezTo>
                    <a:cubicBezTo>
                      <a:pt x="382" y="79"/>
                      <a:pt x="381" y="80"/>
                      <a:pt x="380" y="80"/>
                    </a:cubicBezTo>
                    <a:cubicBezTo>
                      <a:pt x="379" y="80"/>
                      <a:pt x="380" y="79"/>
                      <a:pt x="379" y="79"/>
                    </a:cubicBezTo>
                    <a:cubicBezTo>
                      <a:pt x="380" y="79"/>
                      <a:pt x="381" y="79"/>
                      <a:pt x="381" y="79"/>
                    </a:cubicBezTo>
                    <a:cubicBezTo>
                      <a:pt x="382" y="78"/>
                      <a:pt x="382" y="78"/>
                      <a:pt x="382" y="78"/>
                    </a:cubicBezTo>
                    <a:cubicBezTo>
                      <a:pt x="383" y="77"/>
                      <a:pt x="383" y="77"/>
                      <a:pt x="384" y="77"/>
                    </a:cubicBezTo>
                    <a:cubicBezTo>
                      <a:pt x="384" y="77"/>
                      <a:pt x="385" y="77"/>
                      <a:pt x="386" y="77"/>
                    </a:cubicBezTo>
                    <a:cubicBezTo>
                      <a:pt x="385" y="77"/>
                      <a:pt x="387" y="77"/>
                      <a:pt x="388" y="77"/>
                    </a:cubicBezTo>
                    <a:cubicBezTo>
                      <a:pt x="389" y="77"/>
                      <a:pt x="390" y="77"/>
                      <a:pt x="391" y="77"/>
                    </a:cubicBezTo>
                    <a:cubicBezTo>
                      <a:pt x="392" y="77"/>
                      <a:pt x="394" y="78"/>
                      <a:pt x="396" y="78"/>
                    </a:cubicBezTo>
                    <a:cubicBezTo>
                      <a:pt x="398" y="79"/>
                      <a:pt x="400" y="79"/>
                      <a:pt x="401" y="80"/>
                    </a:cubicBezTo>
                    <a:cubicBezTo>
                      <a:pt x="402" y="80"/>
                      <a:pt x="403" y="80"/>
                      <a:pt x="403" y="80"/>
                    </a:cubicBezTo>
                    <a:cubicBezTo>
                      <a:pt x="403" y="80"/>
                      <a:pt x="402" y="80"/>
                      <a:pt x="403" y="80"/>
                    </a:cubicBezTo>
                    <a:cubicBezTo>
                      <a:pt x="403" y="80"/>
                      <a:pt x="402" y="80"/>
                      <a:pt x="402" y="80"/>
                    </a:cubicBezTo>
                    <a:cubicBezTo>
                      <a:pt x="403" y="81"/>
                      <a:pt x="405" y="81"/>
                      <a:pt x="406" y="82"/>
                    </a:cubicBezTo>
                    <a:cubicBezTo>
                      <a:pt x="407" y="82"/>
                      <a:pt x="408" y="83"/>
                      <a:pt x="409" y="83"/>
                    </a:cubicBezTo>
                    <a:cubicBezTo>
                      <a:pt x="412" y="84"/>
                      <a:pt x="415" y="83"/>
                      <a:pt x="418" y="83"/>
                    </a:cubicBezTo>
                    <a:cubicBezTo>
                      <a:pt x="417" y="82"/>
                      <a:pt x="416" y="81"/>
                      <a:pt x="415" y="81"/>
                    </a:cubicBezTo>
                    <a:cubicBezTo>
                      <a:pt x="414" y="80"/>
                      <a:pt x="413" y="80"/>
                      <a:pt x="412" y="80"/>
                    </a:cubicBezTo>
                    <a:cubicBezTo>
                      <a:pt x="413" y="80"/>
                      <a:pt x="412" y="79"/>
                      <a:pt x="412" y="79"/>
                    </a:cubicBezTo>
                    <a:cubicBezTo>
                      <a:pt x="411" y="78"/>
                      <a:pt x="411" y="78"/>
                      <a:pt x="410" y="78"/>
                    </a:cubicBezTo>
                    <a:cubicBezTo>
                      <a:pt x="407" y="78"/>
                      <a:pt x="404" y="77"/>
                      <a:pt x="401" y="77"/>
                    </a:cubicBezTo>
                    <a:cubicBezTo>
                      <a:pt x="401" y="76"/>
                      <a:pt x="400" y="76"/>
                      <a:pt x="400" y="76"/>
                    </a:cubicBezTo>
                    <a:cubicBezTo>
                      <a:pt x="399" y="76"/>
                      <a:pt x="400" y="75"/>
                      <a:pt x="400" y="75"/>
                    </a:cubicBezTo>
                    <a:cubicBezTo>
                      <a:pt x="400" y="75"/>
                      <a:pt x="398" y="75"/>
                      <a:pt x="398" y="74"/>
                    </a:cubicBezTo>
                    <a:cubicBezTo>
                      <a:pt x="398" y="74"/>
                      <a:pt x="398" y="74"/>
                      <a:pt x="398" y="74"/>
                    </a:cubicBezTo>
                    <a:cubicBezTo>
                      <a:pt x="398" y="73"/>
                      <a:pt x="398" y="72"/>
                      <a:pt x="398" y="72"/>
                    </a:cubicBezTo>
                    <a:cubicBezTo>
                      <a:pt x="397" y="72"/>
                      <a:pt x="396" y="71"/>
                      <a:pt x="396" y="71"/>
                    </a:cubicBezTo>
                    <a:cubicBezTo>
                      <a:pt x="395" y="71"/>
                      <a:pt x="395" y="71"/>
                      <a:pt x="394" y="71"/>
                    </a:cubicBezTo>
                    <a:cubicBezTo>
                      <a:pt x="395" y="71"/>
                      <a:pt x="395" y="71"/>
                      <a:pt x="395" y="71"/>
                    </a:cubicBezTo>
                    <a:cubicBezTo>
                      <a:pt x="394" y="70"/>
                      <a:pt x="393" y="70"/>
                      <a:pt x="392" y="70"/>
                    </a:cubicBezTo>
                    <a:cubicBezTo>
                      <a:pt x="393" y="70"/>
                      <a:pt x="394" y="70"/>
                      <a:pt x="394" y="70"/>
                    </a:cubicBezTo>
                    <a:cubicBezTo>
                      <a:pt x="395" y="69"/>
                      <a:pt x="393" y="69"/>
                      <a:pt x="393" y="69"/>
                    </a:cubicBezTo>
                    <a:cubicBezTo>
                      <a:pt x="392" y="69"/>
                      <a:pt x="392" y="69"/>
                      <a:pt x="392" y="69"/>
                    </a:cubicBezTo>
                    <a:cubicBezTo>
                      <a:pt x="391" y="69"/>
                      <a:pt x="392" y="68"/>
                      <a:pt x="392" y="68"/>
                    </a:cubicBezTo>
                    <a:cubicBezTo>
                      <a:pt x="392" y="69"/>
                      <a:pt x="393" y="68"/>
                      <a:pt x="393" y="68"/>
                    </a:cubicBezTo>
                    <a:cubicBezTo>
                      <a:pt x="393" y="68"/>
                      <a:pt x="393" y="68"/>
                      <a:pt x="393" y="67"/>
                    </a:cubicBezTo>
                    <a:cubicBezTo>
                      <a:pt x="393" y="67"/>
                      <a:pt x="393" y="67"/>
                      <a:pt x="392" y="67"/>
                    </a:cubicBezTo>
                    <a:cubicBezTo>
                      <a:pt x="392" y="67"/>
                      <a:pt x="392" y="67"/>
                      <a:pt x="392" y="67"/>
                    </a:cubicBezTo>
                    <a:cubicBezTo>
                      <a:pt x="393" y="66"/>
                      <a:pt x="394" y="67"/>
                      <a:pt x="395" y="67"/>
                    </a:cubicBezTo>
                    <a:cubicBezTo>
                      <a:pt x="395" y="66"/>
                      <a:pt x="396" y="66"/>
                      <a:pt x="397" y="66"/>
                    </a:cubicBezTo>
                    <a:cubicBezTo>
                      <a:pt x="399" y="66"/>
                      <a:pt x="401" y="66"/>
                      <a:pt x="403" y="66"/>
                    </a:cubicBezTo>
                    <a:cubicBezTo>
                      <a:pt x="404" y="66"/>
                      <a:pt x="405" y="66"/>
                      <a:pt x="406" y="66"/>
                    </a:cubicBezTo>
                    <a:cubicBezTo>
                      <a:pt x="407" y="66"/>
                      <a:pt x="408" y="66"/>
                      <a:pt x="409" y="66"/>
                    </a:cubicBezTo>
                    <a:cubicBezTo>
                      <a:pt x="411" y="66"/>
                      <a:pt x="413" y="66"/>
                      <a:pt x="415" y="66"/>
                    </a:cubicBezTo>
                    <a:cubicBezTo>
                      <a:pt x="416" y="65"/>
                      <a:pt x="417" y="65"/>
                      <a:pt x="418" y="65"/>
                    </a:cubicBezTo>
                    <a:cubicBezTo>
                      <a:pt x="419" y="65"/>
                      <a:pt x="420" y="65"/>
                      <a:pt x="421" y="65"/>
                    </a:cubicBezTo>
                    <a:cubicBezTo>
                      <a:pt x="422" y="66"/>
                      <a:pt x="423" y="66"/>
                      <a:pt x="423" y="65"/>
                    </a:cubicBezTo>
                    <a:cubicBezTo>
                      <a:pt x="424" y="65"/>
                      <a:pt x="423" y="65"/>
                      <a:pt x="424" y="65"/>
                    </a:cubicBezTo>
                    <a:cubicBezTo>
                      <a:pt x="426" y="64"/>
                      <a:pt x="428" y="64"/>
                      <a:pt x="430" y="64"/>
                    </a:cubicBezTo>
                    <a:cubicBezTo>
                      <a:pt x="430" y="64"/>
                      <a:pt x="431" y="64"/>
                      <a:pt x="432" y="64"/>
                    </a:cubicBezTo>
                    <a:cubicBezTo>
                      <a:pt x="433" y="64"/>
                      <a:pt x="433" y="64"/>
                      <a:pt x="434" y="64"/>
                    </a:cubicBezTo>
                    <a:cubicBezTo>
                      <a:pt x="434" y="64"/>
                      <a:pt x="431" y="63"/>
                      <a:pt x="431" y="63"/>
                    </a:cubicBezTo>
                    <a:cubicBezTo>
                      <a:pt x="432" y="62"/>
                      <a:pt x="434" y="63"/>
                      <a:pt x="434" y="63"/>
                    </a:cubicBezTo>
                    <a:cubicBezTo>
                      <a:pt x="434" y="62"/>
                      <a:pt x="432" y="62"/>
                      <a:pt x="432" y="62"/>
                    </a:cubicBezTo>
                    <a:cubicBezTo>
                      <a:pt x="431" y="62"/>
                      <a:pt x="431" y="62"/>
                      <a:pt x="430" y="62"/>
                    </a:cubicBezTo>
                    <a:cubicBezTo>
                      <a:pt x="430" y="62"/>
                      <a:pt x="429" y="62"/>
                      <a:pt x="429" y="62"/>
                    </a:cubicBezTo>
                    <a:cubicBezTo>
                      <a:pt x="429" y="62"/>
                      <a:pt x="429" y="61"/>
                      <a:pt x="429" y="61"/>
                    </a:cubicBezTo>
                    <a:cubicBezTo>
                      <a:pt x="429" y="61"/>
                      <a:pt x="429" y="61"/>
                      <a:pt x="429" y="61"/>
                    </a:cubicBezTo>
                    <a:cubicBezTo>
                      <a:pt x="429" y="61"/>
                      <a:pt x="428" y="61"/>
                      <a:pt x="428" y="61"/>
                    </a:cubicBezTo>
                    <a:cubicBezTo>
                      <a:pt x="427" y="61"/>
                      <a:pt x="425" y="61"/>
                      <a:pt x="424" y="61"/>
                    </a:cubicBezTo>
                    <a:cubicBezTo>
                      <a:pt x="424" y="61"/>
                      <a:pt x="422" y="60"/>
                      <a:pt x="422" y="60"/>
                    </a:cubicBezTo>
                    <a:cubicBezTo>
                      <a:pt x="423" y="59"/>
                      <a:pt x="425" y="60"/>
                      <a:pt x="425" y="60"/>
                    </a:cubicBezTo>
                    <a:cubicBezTo>
                      <a:pt x="425" y="59"/>
                      <a:pt x="424" y="60"/>
                      <a:pt x="423" y="59"/>
                    </a:cubicBezTo>
                    <a:cubicBezTo>
                      <a:pt x="424" y="59"/>
                      <a:pt x="425" y="59"/>
                      <a:pt x="427" y="59"/>
                    </a:cubicBezTo>
                    <a:cubicBezTo>
                      <a:pt x="427" y="60"/>
                      <a:pt x="430" y="59"/>
                      <a:pt x="428" y="60"/>
                    </a:cubicBezTo>
                    <a:cubicBezTo>
                      <a:pt x="428" y="61"/>
                      <a:pt x="429" y="60"/>
                      <a:pt x="430" y="60"/>
                    </a:cubicBezTo>
                    <a:cubicBezTo>
                      <a:pt x="430" y="61"/>
                      <a:pt x="430" y="61"/>
                      <a:pt x="430" y="60"/>
                    </a:cubicBezTo>
                    <a:cubicBezTo>
                      <a:pt x="430" y="60"/>
                      <a:pt x="430" y="60"/>
                      <a:pt x="429" y="60"/>
                    </a:cubicBezTo>
                    <a:cubicBezTo>
                      <a:pt x="430" y="60"/>
                      <a:pt x="430" y="60"/>
                      <a:pt x="431" y="60"/>
                    </a:cubicBezTo>
                    <a:cubicBezTo>
                      <a:pt x="431" y="60"/>
                      <a:pt x="429" y="60"/>
                      <a:pt x="429" y="59"/>
                    </a:cubicBezTo>
                    <a:cubicBezTo>
                      <a:pt x="429" y="59"/>
                      <a:pt x="429" y="59"/>
                      <a:pt x="429" y="59"/>
                    </a:cubicBezTo>
                    <a:cubicBezTo>
                      <a:pt x="428" y="59"/>
                      <a:pt x="427" y="59"/>
                      <a:pt x="425" y="58"/>
                    </a:cubicBezTo>
                    <a:cubicBezTo>
                      <a:pt x="426" y="58"/>
                      <a:pt x="426" y="58"/>
                      <a:pt x="426" y="58"/>
                    </a:cubicBezTo>
                    <a:cubicBezTo>
                      <a:pt x="425" y="58"/>
                      <a:pt x="424" y="58"/>
                      <a:pt x="423" y="58"/>
                    </a:cubicBezTo>
                    <a:cubicBezTo>
                      <a:pt x="421" y="58"/>
                      <a:pt x="420" y="58"/>
                      <a:pt x="419" y="57"/>
                    </a:cubicBezTo>
                    <a:cubicBezTo>
                      <a:pt x="419" y="57"/>
                      <a:pt x="419" y="57"/>
                      <a:pt x="420" y="57"/>
                    </a:cubicBezTo>
                    <a:cubicBezTo>
                      <a:pt x="419" y="57"/>
                      <a:pt x="420" y="57"/>
                      <a:pt x="420" y="57"/>
                    </a:cubicBezTo>
                    <a:cubicBezTo>
                      <a:pt x="421" y="57"/>
                      <a:pt x="420" y="56"/>
                      <a:pt x="420" y="56"/>
                    </a:cubicBezTo>
                    <a:cubicBezTo>
                      <a:pt x="421" y="56"/>
                      <a:pt x="422" y="56"/>
                      <a:pt x="422" y="56"/>
                    </a:cubicBezTo>
                    <a:cubicBezTo>
                      <a:pt x="422" y="56"/>
                      <a:pt x="422" y="56"/>
                      <a:pt x="421" y="56"/>
                    </a:cubicBezTo>
                    <a:cubicBezTo>
                      <a:pt x="422" y="57"/>
                      <a:pt x="422" y="57"/>
                      <a:pt x="423" y="57"/>
                    </a:cubicBezTo>
                    <a:cubicBezTo>
                      <a:pt x="423" y="57"/>
                      <a:pt x="424" y="57"/>
                      <a:pt x="424" y="57"/>
                    </a:cubicBezTo>
                    <a:cubicBezTo>
                      <a:pt x="425" y="57"/>
                      <a:pt x="425" y="57"/>
                      <a:pt x="426" y="58"/>
                    </a:cubicBezTo>
                    <a:cubicBezTo>
                      <a:pt x="426" y="58"/>
                      <a:pt x="427" y="58"/>
                      <a:pt x="427" y="58"/>
                    </a:cubicBezTo>
                    <a:cubicBezTo>
                      <a:pt x="427" y="57"/>
                      <a:pt x="427" y="57"/>
                      <a:pt x="427" y="57"/>
                    </a:cubicBezTo>
                    <a:cubicBezTo>
                      <a:pt x="426" y="57"/>
                      <a:pt x="425" y="57"/>
                      <a:pt x="425" y="57"/>
                    </a:cubicBezTo>
                    <a:cubicBezTo>
                      <a:pt x="425" y="56"/>
                      <a:pt x="427" y="56"/>
                      <a:pt x="427" y="57"/>
                    </a:cubicBezTo>
                    <a:cubicBezTo>
                      <a:pt x="427" y="56"/>
                      <a:pt x="426" y="56"/>
                      <a:pt x="426" y="55"/>
                    </a:cubicBezTo>
                    <a:cubicBezTo>
                      <a:pt x="426" y="55"/>
                      <a:pt x="428" y="55"/>
                      <a:pt x="428" y="55"/>
                    </a:cubicBezTo>
                    <a:cubicBezTo>
                      <a:pt x="427" y="54"/>
                      <a:pt x="426" y="55"/>
                      <a:pt x="426" y="54"/>
                    </a:cubicBezTo>
                    <a:cubicBezTo>
                      <a:pt x="426" y="54"/>
                      <a:pt x="428" y="54"/>
                      <a:pt x="428" y="55"/>
                    </a:cubicBezTo>
                    <a:cubicBezTo>
                      <a:pt x="428" y="55"/>
                      <a:pt x="429" y="55"/>
                      <a:pt x="429" y="55"/>
                    </a:cubicBezTo>
                    <a:cubicBezTo>
                      <a:pt x="428" y="55"/>
                      <a:pt x="429" y="55"/>
                      <a:pt x="429" y="54"/>
                    </a:cubicBezTo>
                    <a:cubicBezTo>
                      <a:pt x="430" y="54"/>
                      <a:pt x="429" y="54"/>
                      <a:pt x="429" y="54"/>
                    </a:cubicBezTo>
                    <a:cubicBezTo>
                      <a:pt x="429" y="54"/>
                      <a:pt x="428" y="54"/>
                      <a:pt x="427" y="54"/>
                    </a:cubicBezTo>
                    <a:cubicBezTo>
                      <a:pt x="426" y="54"/>
                      <a:pt x="425" y="54"/>
                      <a:pt x="424" y="54"/>
                    </a:cubicBezTo>
                    <a:cubicBezTo>
                      <a:pt x="424" y="54"/>
                      <a:pt x="423" y="54"/>
                      <a:pt x="423" y="53"/>
                    </a:cubicBezTo>
                    <a:cubicBezTo>
                      <a:pt x="424" y="53"/>
                      <a:pt x="425" y="53"/>
                      <a:pt x="425" y="53"/>
                    </a:cubicBezTo>
                    <a:cubicBezTo>
                      <a:pt x="426" y="53"/>
                      <a:pt x="427" y="53"/>
                      <a:pt x="428" y="53"/>
                    </a:cubicBezTo>
                    <a:cubicBezTo>
                      <a:pt x="428" y="53"/>
                      <a:pt x="430" y="54"/>
                      <a:pt x="430" y="53"/>
                    </a:cubicBezTo>
                    <a:cubicBezTo>
                      <a:pt x="431" y="53"/>
                      <a:pt x="432" y="53"/>
                      <a:pt x="432" y="53"/>
                    </a:cubicBezTo>
                    <a:cubicBezTo>
                      <a:pt x="431" y="52"/>
                      <a:pt x="433" y="52"/>
                      <a:pt x="433" y="52"/>
                    </a:cubicBezTo>
                    <a:cubicBezTo>
                      <a:pt x="433" y="52"/>
                      <a:pt x="432" y="52"/>
                      <a:pt x="433" y="51"/>
                    </a:cubicBezTo>
                    <a:cubicBezTo>
                      <a:pt x="433" y="51"/>
                      <a:pt x="434" y="51"/>
                      <a:pt x="433" y="51"/>
                    </a:cubicBezTo>
                    <a:cubicBezTo>
                      <a:pt x="434" y="51"/>
                      <a:pt x="435" y="51"/>
                      <a:pt x="435" y="51"/>
                    </a:cubicBezTo>
                    <a:cubicBezTo>
                      <a:pt x="435" y="51"/>
                      <a:pt x="435" y="51"/>
                      <a:pt x="434" y="51"/>
                    </a:cubicBezTo>
                    <a:cubicBezTo>
                      <a:pt x="435" y="50"/>
                      <a:pt x="436" y="50"/>
                      <a:pt x="436" y="50"/>
                    </a:cubicBezTo>
                    <a:cubicBezTo>
                      <a:pt x="437" y="51"/>
                      <a:pt x="438" y="51"/>
                      <a:pt x="439" y="50"/>
                    </a:cubicBezTo>
                    <a:cubicBezTo>
                      <a:pt x="439" y="50"/>
                      <a:pt x="438" y="50"/>
                      <a:pt x="438" y="50"/>
                    </a:cubicBezTo>
                    <a:cubicBezTo>
                      <a:pt x="439" y="50"/>
                      <a:pt x="440" y="50"/>
                      <a:pt x="441" y="50"/>
                    </a:cubicBezTo>
                    <a:cubicBezTo>
                      <a:pt x="440" y="50"/>
                      <a:pt x="440" y="50"/>
                      <a:pt x="439" y="49"/>
                    </a:cubicBezTo>
                    <a:cubicBezTo>
                      <a:pt x="441" y="49"/>
                      <a:pt x="442" y="49"/>
                      <a:pt x="443" y="49"/>
                    </a:cubicBezTo>
                    <a:cubicBezTo>
                      <a:pt x="444" y="49"/>
                      <a:pt x="445" y="48"/>
                      <a:pt x="445" y="49"/>
                    </a:cubicBezTo>
                    <a:cubicBezTo>
                      <a:pt x="446" y="49"/>
                      <a:pt x="446" y="49"/>
                      <a:pt x="446" y="49"/>
                    </a:cubicBezTo>
                    <a:cubicBezTo>
                      <a:pt x="447" y="49"/>
                      <a:pt x="448" y="49"/>
                      <a:pt x="449" y="49"/>
                    </a:cubicBezTo>
                    <a:cubicBezTo>
                      <a:pt x="450" y="49"/>
                      <a:pt x="449" y="49"/>
                      <a:pt x="449" y="48"/>
                    </a:cubicBezTo>
                    <a:cubicBezTo>
                      <a:pt x="450" y="48"/>
                      <a:pt x="453" y="48"/>
                      <a:pt x="453" y="48"/>
                    </a:cubicBezTo>
                    <a:cubicBezTo>
                      <a:pt x="454" y="48"/>
                      <a:pt x="456" y="48"/>
                      <a:pt x="457" y="47"/>
                    </a:cubicBezTo>
                    <a:cubicBezTo>
                      <a:pt x="459" y="47"/>
                      <a:pt x="460" y="47"/>
                      <a:pt x="461" y="47"/>
                    </a:cubicBezTo>
                    <a:cubicBezTo>
                      <a:pt x="462" y="47"/>
                      <a:pt x="463" y="47"/>
                      <a:pt x="464" y="46"/>
                    </a:cubicBezTo>
                    <a:cubicBezTo>
                      <a:pt x="463" y="46"/>
                      <a:pt x="462" y="47"/>
                      <a:pt x="461" y="47"/>
                    </a:cubicBezTo>
                    <a:cubicBezTo>
                      <a:pt x="461" y="47"/>
                      <a:pt x="460" y="46"/>
                      <a:pt x="459" y="46"/>
                    </a:cubicBezTo>
                    <a:cubicBezTo>
                      <a:pt x="460" y="47"/>
                      <a:pt x="460" y="47"/>
                      <a:pt x="460" y="47"/>
                    </a:cubicBezTo>
                    <a:cubicBezTo>
                      <a:pt x="460" y="47"/>
                      <a:pt x="458" y="46"/>
                      <a:pt x="458" y="46"/>
                    </a:cubicBezTo>
                    <a:cubicBezTo>
                      <a:pt x="458" y="46"/>
                      <a:pt x="457" y="46"/>
                      <a:pt x="456" y="46"/>
                    </a:cubicBezTo>
                    <a:cubicBezTo>
                      <a:pt x="457" y="46"/>
                      <a:pt x="457" y="46"/>
                      <a:pt x="457" y="47"/>
                    </a:cubicBezTo>
                    <a:cubicBezTo>
                      <a:pt x="456" y="47"/>
                      <a:pt x="456" y="46"/>
                      <a:pt x="455" y="46"/>
                    </a:cubicBezTo>
                    <a:cubicBezTo>
                      <a:pt x="456" y="46"/>
                      <a:pt x="455" y="46"/>
                      <a:pt x="455" y="45"/>
                    </a:cubicBezTo>
                    <a:cubicBezTo>
                      <a:pt x="455" y="45"/>
                      <a:pt x="456" y="46"/>
                      <a:pt x="457" y="46"/>
                    </a:cubicBezTo>
                    <a:cubicBezTo>
                      <a:pt x="457" y="45"/>
                      <a:pt x="456" y="45"/>
                      <a:pt x="456" y="45"/>
                    </a:cubicBezTo>
                    <a:cubicBezTo>
                      <a:pt x="456" y="45"/>
                      <a:pt x="457" y="45"/>
                      <a:pt x="458" y="45"/>
                    </a:cubicBezTo>
                    <a:cubicBezTo>
                      <a:pt x="458" y="45"/>
                      <a:pt x="457" y="45"/>
                      <a:pt x="457" y="45"/>
                    </a:cubicBezTo>
                    <a:cubicBezTo>
                      <a:pt x="458" y="46"/>
                      <a:pt x="459" y="46"/>
                      <a:pt x="459" y="45"/>
                    </a:cubicBezTo>
                    <a:cubicBezTo>
                      <a:pt x="460" y="45"/>
                      <a:pt x="461" y="46"/>
                      <a:pt x="462" y="45"/>
                    </a:cubicBezTo>
                    <a:cubicBezTo>
                      <a:pt x="461" y="45"/>
                      <a:pt x="460" y="45"/>
                      <a:pt x="459" y="45"/>
                    </a:cubicBezTo>
                    <a:cubicBezTo>
                      <a:pt x="460" y="45"/>
                      <a:pt x="462" y="45"/>
                      <a:pt x="463" y="45"/>
                    </a:cubicBezTo>
                    <a:cubicBezTo>
                      <a:pt x="464" y="45"/>
                      <a:pt x="465" y="46"/>
                      <a:pt x="466" y="45"/>
                    </a:cubicBezTo>
                    <a:cubicBezTo>
                      <a:pt x="465" y="45"/>
                      <a:pt x="466" y="45"/>
                      <a:pt x="466" y="45"/>
                    </a:cubicBezTo>
                    <a:cubicBezTo>
                      <a:pt x="466" y="45"/>
                      <a:pt x="465" y="45"/>
                      <a:pt x="465" y="44"/>
                    </a:cubicBezTo>
                    <a:cubicBezTo>
                      <a:pt x="466" y="44"/>
                      <a:pt x="467" y="45"/>
                      <a:pt x="468" y="45"/>
                    </a:cubicBezTo>
                    <a:cubicBezTo>
                      <a:pt x="469" y="45"/>
                      <a:pt x="470" y="44"/>
                      <a:pt x="470" y="44"/>
                    </a:cubicBezTo>
                    <a:cubicBezTo>
                      <a:pt x="471" y="44"/>
                      <a:pt x="472" y="45"/>
                      <a:pt x="473" y="45"/>
                    </a:cubicBezTo>
                    <a:cubicBezTo>
                      <a:pt x="474" y="45"/>
                      <a:pt x="475" y="45"/>
                      <a:pt x="476" y="45"/>
                    </a:cubicBezTo>
                    <a:cubicBezTo>
                      <a:pt x="476" y="45"/>
                      <a:pt x="475" y="45"/>
                      <a:pt x="475" y="45"/>
                    </a:cubicBezTo>
                    <a:cubicBezTo>
                      <a:pt x="475" y="45"/>
                      <a:pt x="475" y="45"/>
                      <a:pt x="475" y="45"/>
                    </a:cubicBezTo>
                    <a:cubicBezTo>
                      <a:pt x="475" y="45"/>
                      <a:pt x="475" y="46"/>
                      <a:pt x="475" y="46"/>
                    </a:cubicBezTo>
                    <a:cubicBezTo>
                      <a:pt x="475" y="46"/>
                      <a:pt x="474" y="46"/>
                      <a:pt x="473" y="47"/>
                    </a:cubicBezTo>
                    <a:cubicBezTo>
                      <a:pt x="474" y="47"/>
                      <a:pt x="475" y="47"/>
                      <a:pt x="475" y="47"/>
                    </a:cubicBezTo>
                    <a:cubicBezTo>
                      <a:pt x="475" y="47"/>
                      <a:pt x="475" y="46"/>
                      <a:pt x="475" y="46"/>
                    </a:cubicBezTo>
                    <a:cubicBezTo>
                      <a:pt x="476" y="46"/>
                      <a:pt x="477" y="46"/>
                      <a:pt x="478" y="46"/>
                    </a:cubicBezTo>
                    <a:cubicBezTo>
                      <a:pt x="477" y="46"/>
                      <a:pt x="477" y="46"/>
                      <a:pt x="477" y="46"/>
                    </a:cubicBezTo>
                    <a:cubicBezTo>
                      <a:pt x="477" y="46"/>
                      <a:pt x="478" y="46"/>
                      <a:pt x="478" y="46"/>
                    </a:cubicBezTo>
                    <a:cubicBezTo>
                      <a:pt x="479" y="46"/>
                      <a:pt x="478" y="46"/>
                      <a:pt x="479" y="46"/>
                    </a:cubicBezTo>
                    <a:cubicBezTo>
                      <a:pt x="480" y="46"/>
                      <a:pt x="479" y="46"/>
                      <a:pt x="479" y="47"/>
                    </a:cubicBezTo>
                    <a:cubicBezTo>
                      <a:pt x="480" y="47"/>
                      <a:pt x="480" y="47"/>
                      <a:pt x="481" y="47"/>
                    </a:cubicBezTo>
                    <a:cubicBezTo>
                      <a:pt x="481" y="47"/>
                      <a:pt x="481" y="47"/>
                      <a:pt x="482" y="46"/>
                    </a:cubicBezTo>
                    <a:cubicBezTo>
                      <a:pt x="482" y="46"/>
                      <a:pt x="483" y="45"/>
                      <a:pt x="484" y="45"/>
                    </a:cubicBezTo>
                    <a:cubicBezTo>
                      <a:pt x="484" y="46"/>
                      <a:pt x="483" y="46"/>
                      <a:pt x="483" y="46"/>
                    </a:cubicBezTo>
                    <a:cubicBezTo>
                      <a:pt x="483" y="46"/>
                      <a:pt x="484" y="46"/>
                      <a:pt x="483" y="46"/>
                    </a:cubicBezTo>
                    <a:cubicBezTo>
                      <a:pt x="484" y="46"/>
                      <a:pt x="484" y="46"/>
                      <a:pt x="485" y="46"/>
                    </a:cubicBezTo>
                    <a:cubicBezTo>
                      <a:pt x="485" y="46"/>
                      <a:pt x="487" y="46"/>
                      <a:pt x="487" y="46"/>
                    </a:cubicBezTo>
                    <a:cubicBezTo>
                      <a:pt x="487" y="46"/>
                      <a:pt x="485" y="45"/>
                      <a:pt x="485" y="45"/>
                    </a:cubicBezTo>
                    <a:cubicBezTo>
                      <a:pt x="485" y="45"/>
                      <a:pt x="486" y="45"/>
                      <a:pt x="487" y="45"/>
                    </a:cubicBezTo>
                    <a:cubicBezTo>
                      <a:pt x="487" y="45"/>
                      <a:pt x="488" y="45"/>
                      <a:pt x="488" y="45"/>
                    </a:cubicBezTo>
                    <a:cubicBezTo>
                      <a:pt x="488" y="45"/>
                      <a:pt x="487" y="45"/>
                      <a:pt x="486" y="45"/>
                    </a:cubicBezTo>
                    <a:cubicBezTo>
                      <a:pt x="487" y="44"/>
                      <a:pt x="488" y="44"/>
                      <a:pt x="488" y="44"/>
                    </a:cubicBezTo>
                    <a:cubicBezTo>
                      <a:pt x="489" y="44"/>
                      <a:pt x="489" y="44"/>
                      <a:pt x="489" y="44"/>
                    </a:cubicBezTo>
                    <a:cubicBezTo>
                      <a:pt x="490" y="44"/>
                      <a:pt x="491" y="43"/>
                      <a:pt x="491" y="44"/>
                    </a:cubicBezTo>
                    <a:cubicBezTo>
                      <a:pt x="492" y="44"/>
                      <a:pt x="493" y="44"/>
                      <a:pt x="493" y="44"/>
                    </a:cubicBezTo>
                    <a:cubicBezTo>
                      <a:pt x="494" y="44"/>
                      <a:pt x="494" y="44"/>
                      <a:pt x="494" y="44"/>
                    </a:cubicBezTo>
                    <a:cubicBezTo>
                      <a:pt x="494" y="44"/>
                      <a:pt x="494" y="44"/>
                      <a:pt x="494" y="44"/>
                    </a:cubicBezTo>
                    <a:cubicBezTo>
                      <a:pt x="494" y="45"/>
                      <a:pt x="495" y="45"/>
                      <a:pt x="496" y="45"/>
                    </a:cubicBezTo>
                    <a:cubicBezTo>
                      <a:pt x="496" y="44"/>
                      <a:pt x="497" y="44"/>
                      <a:pt x="497" y="45"/>
                    </a:cubicBezTo>
                    <a:cubicBezTo>
                      <a:pt x="497" y="45"/>
                      <a:pt x="497" y="45"/>
                      <a:pt x="497" y="45"/>
                    </a:cubicBezTo>
                    <a:cubicBezTo>
                      <a:pt x="497" y="45"/>
                      <a:pt x="499" y="45"/>
                      <a:pt x="499" y="45"/>
                    </a:cubicBezTo>
                    <a:cubicBezTo>
                      <a:pt x="499" y="44"/>
                      <a:pt x="497" y="44"/>
                      <a:pt x="497" y="44"/>
                    </a:cubicBezTo>
                    <a:cubicBezTo>
                      <a:pt x="496" y="44"/>
                      <a:pt x="496" y="43"/>
                      <a:pt x="495" y="43"/>
                    </a:cubicBezTo>
                    <a:cubicBezTo>
                      <a:pt x="495" y="43"/>
                      <a:pt x="494" y="43"/>
                      <a:pt x="493" y="43"/>
                    </a:cubicBezTo>
                    <a:cubicBezTo>
                      <a:pt x="492" y="43"/>
                      <a:pt x="492" y="43"/>
                      <a:pt x="491" y="42"/>
                    </a:cubicBezTo>
                    <a:cubicBezTo>
                      <a:pt x="490" y="42"/>
                      <a:pt x="490" y="42"/>
                      <a:pt x="489" y="42"/>
                    </a:cubicBezTo>
                    <a:cubicBezTo>
                      <a:pt x="488" y="41"/>
                      <a:pt x="490" y="42"/>
                      <a:pt x="491" y="42"/>
                    </a:cubicBezTo>
                    <a:cubicBezTo>
                      <a:pt x="493" y="42"/>
                      <a:pt x="495" y="42"/>
                      <a:pt x="497" y="42"/>
                    </a:cubicBezTo>
                    <a:cubicBezTo>
                      <a:pt x="498" y="42"/>
                      <a:pt x="498" y="42"/>
                      <a:pt x="499" y="42"/>
                    </a:cubicBezTo>
                    <a:cubicBezTo>
                      <a:pt x="500" y="42"/>
                      <a:pt x="501" y="41"/>
                      <a:pt x="502" y="41"/>
                    </a:cubicBezTo>
                    <a:cubicBezTo>
                      <a:pt x="503" y="41"/>
                      <a:pt x="503" y="42"/>
                      <a:pt x="504" y="42"/>
                    </a:cubicBezTo>
                    <a:cubicBezTo>
                      <a:pt x="505" y="42"/>
                      <a:pt x="506" y="42"/>
                      <a:pt x="507" y="42"/>
                    </a:cubicBezTo>
                    <a:cubicBezTo>
                      <a:pt x="508" y="42"/>
                      <a:pt x="510" y="43"/>
                      <a:pt x="512" y="43"/>
                    </a:cubicBezTo>
                    <a:cubicBezTo>
                      <a:pt x="511" y="42"/>
                      <a:pt x="509" y="42"/>
                      <a:pt x="508" y="42"/>
                    </a:cubicBezTo>
                    <a:cubicBezTo>
                      <a:pt x="507" y="42"/>
                      <a:pt x="506" y="42"/>
                      <a:pt x="505" y="41"/>
                    </a:cubicBezTo>
                    <a:cubicBezTo>
                      <a:pt x="504" y="41"/>
                      <a:pt x="502" y="42"/>
                      <a:pt x="502" y="41"/>
                    </a:cubicBezTo>
                    <a:cubicBezTo>
                      <a:pt x="502" y="41"/>
                      <a:pt x="502" y="41"/>
                      <a:pt x="502" y="41"/>
                    </a:cubicBezTo>
                    <a:cubicBezTo>
                      <a:pt x="503" y="41"/>
                      <a:pt x="502" y="40"/>
                      <a:pt x="502" y="40"/>
                    </a:cubicBezTo>
                    <a:cubicBezTo>
                      <a:pt x="502" y="40"/>
                      <a:pt x="502" y="39"/>
                      <a:pt x="501" y="39"/>
                    </a:cubicBezTo>
                    <a:cubicBezTo>
                      <a:pt x="501" y="39"/>
                      <a:pt x="500" y="39"/>
                      <a:pt x="499" y="39"/>
                    </a:cubicBezTo>
                    <a:cubicBezTo>
                      <a:pt x="499" y="39"/>
                      <a:pt x="499" y="39"/>
                      <a:pt x="498" y="38"/>
                    </a:cubicBezTo>
                    <a:cubicBezTo>
                      <a:pt x="498" y="38"/>
                      <a:pt x="498" y="38"/>
                      <a:pt x="498" y="38"/>
                    </a:cubicBezTo>
                    <a:cubicBezTo>
                      <a:pt x="498" y="37"/>
                      <a:pt x="499" y="38"/>
                      <a:pt x="500" y="37"/>
                    </a:cubicBezTo>
                    <a:cubicBezTo>
                      <a:pt x="499" y="37"/>
                      <a:pt x="498" y="37"/>
                      <a:pt x="499" y="36"/>
                    </a:cubicBezTo>
                    <a:cubicBezTo>
                      <a:pt x="500" y="36"/>
                      <a:pt x="500" y="36"/>
                      <a:pt x="500" y="35"/>
                    </a:cubicBezTo>
                    <a:cubicBezTo>
                      <a:pt x="501" y="35"/>
                      <a:pt x="501" y="35"/>
                      <a:pt x="501" y="35"/>
                    </a:cubicBezTo>
                    <a:cubicBezTo>
                      <a:pt x="501" y="35"/>
                      <a:pt x="499" y="35"/>
                      <a:pt x="500" y="34"/>
                    </a:cubicBezTo>
                    <a:cubicBezTo>
                      <a:pt x="500" y="34"/>
                      <a:pt x="500" y="34"/>
                      <a:pt x="501" y="34"/>
                    </a:cubicBezTo>
                    <a:cubicBezTo>
                      <a:pt x="501" y="34"/>
                      <a:pt x="502" y="34"/>
                      <a:pt x="502" y="33"/>
                    </a:cubicBezTo>
                    <a:cubicBezTo>
                      <a:pt x="503" y="33"/>
                      <a:pt x="503" y="33"/>
                      <a:pt x="504" y="33"/>
                    </a:cubicBezTo>
                    <a:cubicBezTo>
                      <a:pt x="503" y="33"/>
                      <a:pt x="505" y="32"/>
                      <a:pt x="505" y="32"/>
                    </a:cubicBezTo>
                    <a:cubicBezTo>
                      <a:pt x="506" y="33"/>
                      <a:pt x="507" y="32"/>
                      <a:pt x="508" y="32"/>
                    </a:cubicBezTo>
                    <a:cubicBezTo>
                      <a:pt x="509" y="31"/>
                      <a:pt x="511" y="31"/>
                      <a:pt x="511" y="32"/>
                    </a:cubicBezTo>
                    <a:cubicBezTo>
                      <a:pt x="511" y="32"/>
                      <a:pt x="513" y="32"/>
                      <a:pt x="513" y="32"/>
                    </a:cubicBezTo>
                    <a:cubicBezTo>
                      <a:pt x="513" y="32"/>
                      <a:pt x="514" y="32"/>
                      <a:pt x="514" y="32"/>
                    </a:cubicBezTo>
                    <a:cubicBezTo>
                      <a:pt x="515" y="32"/>
                      <a:pt x="516" y="32"/>
                      <a:pt x="516" y="32"/>
                    </a:cubicBezTo>
                    <a:cubicBezTo>
                      <a:pt x="517" y="33"/>
                      <a:pt x="519" y="33"/>
                      <a:pt x="520" y="33"/>
                    </a:cubicBezTo>
                    <a:cubicBezTo>
                      <a:pt x="522" y="33"/>
                      <a:pt x="523" y="33"/>
                      <a:pt x="524" y="34"/>
                    </a:cubicBezTo>
                    <a:cubicBezTo>
                      <a:pt x="525" y="34"/>
                      <a:pt x="527" y="34"/>
                      <a:pt x="528" y="34"/>
                    </a:cubicBezTo>
                    <a:cubicBezTo>
                      <a:pt x="527" y="35"/>
                      <a:pt x="526" y="35"/>
                      <a:pt x="525" y="34"/>
                    </a:cubicBezTo>
                    <a:cubicBezTo>
                      <a:pt x="524" y="34"/>
                      <a:pt x="524" y="35"/>
                      <a:pt x="523" y="35"/>
                    </a:cubicBezTo>
                    <a:cubicBezTo>
                      <a:pt x="523" y="35"/>
                      <a:pt x="523" y="35"/>
                      <a:pt x="524" y="35"/>
                    </a:cubicBezTo>
                    <a:cubicBezTo>
                      <a:pt x="523" y="36"/>
                      <a:pt x="521" y="36"/>
                      <a:pt x="520" y="36"/>
                    </a:cubicBezTo>
                    <a:cubicBezTo>
                      <a:pt x="519" y="36"/>
                      <a:pt x="519" y="36"/>
                      <a:pt x="518" y="36"/>
                    </a:cubicBezTo>
                    <a:cubicBezTo>
                      <a:pt x="517" y="36"/>
                      <a:pt x="517" y="36"/>
                      <a:pt x="516" y="37"/>
                    </a:cubicBezTo>
                    <a:cubicBezTo>
                      <a:pt x="518" y="37"/>
                      <a:pt x="519" y="36"/>
                      <a:pt x="520" y="37"/>
                    </a:cubicBezTo>
                    <a:cubicBezTo>
                      <a:pt x="521" y="37"/>
                      <a:pt x="523" y="37"/>
                      <a:pt x="524" y="37"/>
                    </a:cubicBezTo>
                    <a:cubicBezTo>
                      <a:pt x="525" y="37"/>
                      <a:pt x="526" y="37"/>
                      <a:pt x="527" y="36"/>
                    </a:cubicBezTo>
                    <a:cubicBezTo>
                      <a:pt x="528" y="36"/>
                      <a:pt x="528" y="37"/>
                      <a:pt x="527" y="37"/>
                    </a:cubicBezTo>
                    <a:cubicBezTo>
                      <a:pt x="527" y="37"/>
                      <a:pt x="527" y="37"/>
                      <a:pt x="527" y="37"/>
                    </a:cubicBezTo>
                    <a:cubicBezTo>
                      <a:pt x="527" y="37"/>
                      <a:pt x="526" y="37"/>
                      <a:pt x="526" y="37"/>
                    </a:cubicBezTo>
                    <a:cubicBezTo>
                      <a:pt x="525" y="38"/>
                      <a:pt x="527" y="38"/>
                      <a:pt x="527" y="38"/>
                    </a:cubicBezTo>
                    <a:cubicBezTo>
                      <a:pt x="528" y="38"/>
                      <a:pt x="529" y="38"/>
                      <a:pt x="530" y="37"/>
                    </a:cubicBezTo>
                    <a:cubicBezTo>
                      <a:pt x="531" y="36"/>
                      <a:pt x="533" y="38"/>
                      <a:pt x="534" y="37"/>
                    </a:cubicBezTo>
                    <a:cubicBezTo>
                      <a:pt x="534" y="37"/>
                      <a:pt x="534" y="37"/>
                      <a:pt x="533" y="37"/>
                    </a:cubicBezTo>
                    <a:cubicBezTo>
                      <a:pt x="534" y="37"/>
                      <a:pt x="534" y="37"/>
                      <a:pt x="535" y="37"/>
                    </a:cubicBezTo>
                    <a:cubicBezTo>
                      <a:pt x="535" y="37"/>
                      <a:pt x="535" y="37"/>
                      <a:pt x="536" y="37"/>
                    </a:cubicBezTo>
                    <a:cubicBezTo>
                      <a:pt x="536" y="37"/>
                      <a:pt x="537" y="37"/>
                      <a:pt x="537" y="37"/>
                    </a:cubicBezTo>
                    <a:cubicBezTo>
                      <a:pt x="538" y="38"/>
                      <a:pt x="539" y="38"/>
                      <a:pt x="540" y="38"/>
                    </a:cubicBezTo>
                    <a:cubicBezTo>
                      <a:pt x="539" y="38"/>
                      <a:pt x="539" y="38"/>
                      <a:pt x="539" y="38"/>
                    </a:cubicBezTo>
                    <a:cubicBezTo>
                      <a:pt x="539" y="38"/>
                      <a:pt x="539" y="38"/>
                      <a:pt x="539" y="39"/>
                    </a:cubicBezTo>
                    <a:cubicBezTo>
                      <a:pt x="539" y="39"/>
                      <a:pt x="539" y="39"/>
                      <a:pt x="539" y="39"/>
                    </a:cubicBezTo>
                    <a:cubicBezTo>
                      <a:pt x="539" y="39"/>
                      <a:pt x="539" y="39"/>
                      <a:pt x="539" y="39"/>
                    </a:cubicBezTo>
                    <a:cubicBezTo>
                      <a:pt x="539" y="39"/>
                      <a:pt x="539" y="39"/>
                      <a:pt x="538" y="39"/>
                    </a:cubicBezTo>
                    <a:cubicBezTo>
                      <a:pt x="538" y="39"/>
                      <a:pt x="538" y="39"/>
                      <a:pt x="538" y="40"/>
                    </a:cubicBezTo>
                    <a:cubicBezTo>
                      <a:pt x="538" y="40"/>
                      <a:pt x="537" y="40"/>
                      <a:pt x="537" y="40"/>
                    </a:cubicBezTo>
                    <a:cubicBezTo>
                      <a:pt x="537" y="40"/>
                      <a:pt x="538" y="40"/>
                      <a:pt x="538" y="41"/>
                    </a:cubicBezTo>
                    <a:cubicBezTo>
                      <a:pt x="538" y="41"/>
                      <a:pt x="538" y="41"/>
                      <a:pt x="537" y="41"/>
                    </a:cubicBezTo>
                    <a:cubicBezTo>
                      <a:pt x="537" y="41"/>
                      <a:pt x="536" y="41"/>
                      <a:pt x="536" y="41"/>
                    </a:cubicBezTo>
                    <a:cubicBezTo>
                      <a:pt x="535" y="41"/>
                      <a:pt x="538" y="42"/>
                      <a:pt x="538" y="42"/>
                    </a:cubicBezTo>
                    <a:cubicBezTo>
                      <a:pt x="538" y="42"/>
                      <a:pt x="540" y="42"/>
                      <a:pt x="540" y="42"/>
                    </a:cubicBezTo>
                    <a:cubicBezTo>
                      <a:pt x="542" y="41"/>
                      <a:pt x="543" y="42"/>
                      <a:pt x="545" y="42"/>
                    </a:cubicBezTo>
                    <a:cubicBezTo>
                      <a:pt x="546" y="41"/>
                      <a:pt x="546" y="41"/>
                      <a:pt x="546" y="40"/>
                    </a:cubicBezTo>
                    <a:cubicBezTo>
                      <a:pt x="546" y="40"/>
                      <a:pt x="545" y="40"/>
                      <a:pt x="545" y="40"/>
                    </a:cubicBezTo>
                    <a:cubicBezTo>
                      <a:pt x="545" y="40"/>
                      <a:pt x="545" y="40"/>
                      <a:pt x="544" y="40"/>
                    </a:cubicBezTo>
                    <a:cubicBezTo>
                      <a:pt x="545" y="39"/>
                      <a:pt x="546" y="40"/>
                      <a:pt x="547" y="40"/>
                    </a:cubicBezTo>
                    <a:cubicBezTo>
                      <a:pt x="548" y="40"/>
                      <a:pt x="549" y="40"/>
                      <a:pt x="549" y="40"/>
                    </a:cubicBezTo>
                    <a:cubicBezTo>
                      <a:pt x="551" y="40"/>
                      <a:pt x="553" y="40"/>
                      <a:pt x="555" y="40"/>
                    </a:cubicBezTo>
                    <a:cubicBezTo>
                      <a:pt x="556" y="40"/>
                      <a:pt x="558" y="40"/>
                      <a:pt x="559" y="40"/>
                    </a:cubicBezTo>
                    <a:cubicBezTo>
                      <a:pt x="560" y="40"/>
                      <a:pt x="561" y="39"/>
                      <a:pt x="562" y="39"/>
                    </a:cubicBezTo>
                    <a:cubicBezTo>
                      <a:pt x="562" y="40"/>
                      <a:pt x="563" y="40"/>
                      <a:pt x="564" y="40"/>
                    </a:cubicBezTo>
                    <a:cubicBezTo>
                      <a:pt x="563" y="39"/>
                      <a:pt x="564" y="39"/>
                      <a:pt x="565" y="39"/>
                    </a:cubicBezTo>
                    <a:cubicBezTo>
                      <a:pt x="565" y="39"/>
                      <a:pt x="565" y="40"/>
                      <a:pt x="565" y="40"/>
                    </a:cubicBezTo>
                    <a:cubicBezTo>
                      <a:pt x="566" y="40"/>
                      <a:pt x="566" y="40"/>
                      <a:pt x="566" y="40"/>
                    </a:cubicBezTo>
                    <a:cubicBezTo>
                      <a:pt x="567" y="40"/>
                      <a:pt x="568" y="40"/>
                      <a:pt x="568" y="40"/>
                    </a:cubicBezTo>
                    <a:cubicBezTo>
                      <a:pt x="568" y="40"/>
                      <a:pt x="568" y="40"/>
                      <a:pt x="568" y="40"/>
                    </a:cubicBezTo>
                    <a:cubicBezTo>
                      <a:pt x="568" y="40"/>
                      <a:pt x="568" y="40"/>
                      <a:pt x="568" y="40"/>
                    </a:cubicBezTo>
                    <a:cubicBezTo>
                      <a:pt x="568" y="41"/>
                      <a:pt x="570" y="41"/>
                      <a:pt x="571" y="41"/>
                    </a:cubicBezTo>
                    <a:cubicBezTo>
                      <a:pt x="572" y="41"/>
                      <a:pt x="573" y="41"/>
                      <a:pt x="574" y="42"/>
                    </a:cubicBezTo>
                    <a:cubicBezTo>
                      <a:pt x="574" y="42"/>
                      <a:pt x="574" y="42"/>
                      <a:pt x="574" y="42"/>
                    </a:cubicBezTo>
                    <a:cubicBezTo>
                      <a:pt x="574" y="43"/>
                      <a:pt x="574" y="43"/>
                      <a:pt x="574" y="43"/>
                    </a:cubicBezTo>
                    <a:cubicBezTo>
                      <a:pt x="575" y="42"/>
                      <a:pt x="575" y="42"/>
                      <a:pt x="576" y="42"/>
                    </a:cubicBezTo>
                    <a:cubicBezTo>
                      <a:pt x="577" y="42"/>
                      <a:pt x="578" y="43"/>
                      <a:pt x="579" y="43"/>
                    </a:cubicBezTo>
                    <a:cubicBezTo>
                      <a:pt x="579" y="43"/>
                      <a:pt x="579" y="43"/>
                      <a:pt x="579" y="43"/>
                    </a:cubicBezTo>
                    <a:cubicBezTo>
                      <a:pt x="580" y="43"/>
                      <a:pt x="580" y="43"/>
                      <a:pt x="580" y="44"/>
                    </a:cubicBezTo>
                    <a:cubicBezTo>
                      <a:pt x="580" y="44"/>
                      <a:pt x="579" y="44"/>
                      <a:pt x="579" y="44"/>
                    </a:cubicBezTo>
                    <a:cubicBezTo>
                      <a:pt x="580" y="44"/>
                      <a:pt x="581" y="44"/>
                      <a:pt x="582" y="44"/>
                    </a:cubicBezTo>
                    <a:cubicBezTo>
                      <a:pt x="583" y="45"/>
                      <a:pt x="582" y="45"/>
                      <a:pt x="581" y="45"/>
                    </a:cubicBezTo>
                    <a:cubicBezTo>
                      <a:pt x="582" y="45"/>
                      <a:pt x="583" y="45"/>
                      <a:pt x="583" y="45"/>
                    </a:cubicBezTo>
                    <a:cubicBezTo>
                      <a:pt x="584" y="45"/>
                      <a:pt x="583" y="45"/>
                      <a:pt x="583" y="45"/>
                    </a:cubicBezTo>
                    <a:cubicBezTo>
                      <a:pt x="584" y="44"/>
                      <a:pt x="584" y="44"/>
                      <a:pt x="585" y="45"/>
                    </a:cubicBezTo>
                    <a:cubicBezTo>
                      <a:pt x="584" y="44"/>
                      <a:pt x="584" y="44"/>
                      <a:pt x="583" y="44"/>
                    </a:cubicBezTo>
                    <a:cubicBezTo>
                      <a:pt x="583" y="44"/>
                      <a:pt x="582" y="44"/>
                      <a:pt x="582" y="44"/>
                    </a:cubicBezTo>
                    <a:cubicBezTo>
                      <a:pt x="582" y="44"/>
                      <a:pt x="583" y="43"/>
                      <a:pt x="584" y="44"/>
                    </a:cubicBezTo>
                    <a:cubicBezTo>
                      <a:pt x="584" y="44"/>
                      <a:pt x="584" y="44"/>
                      <a:pt x="584" y="44"/>
                    </a:cubicBezTo>
                    <a:cubicBezTo>
                      <a:pt x="585" y="44"/>
                      <a:pt x="585" y="44"/>
                      <a:pt x="586" y="44"/>
                    </a:cubicBezTo>
                    <a:cubicBezTo>
                      <a:pt x="586" y="45"/>
                      <a:pt x="587" y="45"/>
                      <a:pt x="587" y="46"/>
                    </a:cubicBezTo>
                    <a:cubicBezTo>
                      <a:pt x="588" y="46"/>
                      <a:pt x="589" y="46"/>
                      <a:pt x="588" y="46"/>
                    </a:cubicBezTo>
                    <a:cubicBezTo>
                      <a:pt x="588" y="46"/>
                      <a:pt x="590" y="47"/>
                      <a:pt x="589" y="47"/>
                    </a:cubicBezTo>
                    <a:cubicBezTo>
                      <a:pt x="589" y="47"/>
                      <a:pt x="590" y="47"/>
                      <a:pt x="590" y="47"/>
                    </a:cubicBezTo>
                    <a:cubicBezTo>
                      <a:pt x="590" y="47"/>
                      <a:pt x="590" y="47"/>
                      <a:pt x="589" y="46"/>
                    </a:cubicBezTo>
                    <a:cubicBezTo>
                      <a:pt x="591" y="46"/>
                      <a:pt x="592" y="47"/>
                      <a:pt x="592" y="48"/>
                    </a:cubicBezTo>
                    <a:cubicBezTo>
                      <a:pt x="593" y="49"/>
                      <a:pt x="594" y="49"/>
                      <a:pt x="592" y="50"/>
                    </a:cubicBezTo>
                    <a:cubicBezTo>
                      <a:pt x="592" y="50"/>
                      <a:pt x="592" y="49"/>
                      <a:pt x="592" y="49"/>
                    </a:cubicBezTo>
                    <a:cubicBezTo>
                      <a:pt x="592" y="49"/>
                      <a:pt x="592" y="49"/>
                      <a:pt x="591" y="49"/>
                    </a:cubicBezTo>
                    <a:cubicBezTo>
                      <a:pt x="590" y="48"/>
                      <a:pt x="589" y="48"/>
                      <a:pt x="588" y="49"/>
                    </a:cubicBezTo>
                    <a:cubicBezTo>
                      <a:pt x="589" y="48"/>
                      <a:pt x="586" y="48"/>
                      <a:pt x="586" y="48"/>
                    </a:cubicBezTo>
                    <a:cubicBezTo>
                      <a:pt x="585" y="47"/>
                      <a:pt x="583" y="47"/>
                      <a:pt x="582" y="47"/>
                    </a:cubicBezTo>
                    <a:cubicBezTo>
                      <a:pt x="583" y="48"/>
                      <a:pt x="584" y="48"/>
                      <a:pt x="585" y="48"/>
                    </a:cubicBezTo>
                    <a:cubicBezTo>
                      <a:pt x="585" y="48"/>
                      <a:pt x="586" y="48"/>
                      <a:pt x="586" y="48"/>
                    </a:cubicBezTo>
                    <a:cubicBezTo>
                      <a:pt x="586" y="48"/>
                      <a:pt x="587" y="48"/>
                      <a:pt x="586" y="48"/>
                    </a:cubicBezTo>
                    <a:cubicBezTo>
                      <a:pt x="587" y="49"/>
                      <a:pt x="587" y="49"/>
                      <a:pt x="587" y="49"/>
                    </a:cubicBezTo>
                    <a:cubicBezTo>
                      <a:pt x="588" y="49"/>
                      <a:pt x="587" y="49"/>
                      <a:pt x="588" y="49"/>
                    </a:cubicBezTo>
                    <a:cubicBezTo>
                      <a:pt x="588" y="50"/>
                      <a:pt x="589" y="50"/>
                      <a:pt x="589" y="50"/>
                    </a:cubicBezTo>
                    <a:cubicBezTo>
                      <a:pt x="589" y="49"/>
                      <a:pt x="588" y="49"/>
                      <a:pt x="589" y="49"/>
                    </a:cubicBezTo>
                    <a:cubicBezTo>
                      <a:pt x="590" y="49"/>
                      <a:pt x="590" y="49"/>
                      <a:pt x="591" y="49"/>
                    </a:cubicBezTo>
                    <a:cubicBezTo>
                      <a:pt x="592" y="50"/>
                      <a:pt x="594" y="49"/>
                      <a:pt x="595" y="51"/>
                    </a:cubicBezTo>
                    <a:cubicBezTo>
                      <a:pt x="595" y="51"/>
                      <a:pt x="594" y="51"/>
                      <a:pt x="594" y="51"/>
                    </a:cubicBezTo>
                    <a:cubicBezTo>
                      <a:pt x="594" y="51"/>
                      <a:pt x="595" y="51"/>
                      <a:pt x="596" y="52"/>
                    </a:cubicBezTo>
                    <a:cubicBezTo>
                      <a:pt x="596" y="52"/>
                      <a:pt x="595" y="53"/>
                      <a:pt x="594" y="54"/>
                    </a:cubicBezTo>
                    <a:cubicBezTo>
                      <a:pt x="594" y="54"/>
                      <a:pt x="594" y="54"/>
                      <a:pt x="594" y="54"/>
                    </a:cubicBezTo>
                    <a:cubicBezTo>
                      <a:pt x="593" y="55"/>
                      <a:pt x="593" y="55"/>
                      <a:pt x="593" y="55"/>
                    </a:cubicBezTo>
                    <a:cubicBezTo>
                      <a:pt x="592" y="55"/>
                      <a:pt x="591" y="55"/>
                      <a:pt x="591" y="55"/>
                    </a:cubicBezTo>
                    <a:cubicBezTo>
                      <a:pt x="591" y="55"/>
                      <a:pt x="590" y="55"/>
                      <a:pt x="590" y="55"/>
                    </a:cubicBezTo>
                    <a:cubicBezTo>
                      <a:pt x="590" y="56"/>
                      <a:pt x="590" y="56"/>
                      <a:pt x="590" y="56"/>
                    </a:cubicBezTo>
                    <a:cubicBezTo>
                      <a:pt x="590" y="56"/>
                      <a:pt x="590" y="56"/>
                      <a:pt x="590" y="56"/>
                    </a:cubicBezTo>
                    <a:cubicBezTo>
                      <a:pt x="590" y="57"/>
                      <a:pt x="590" y="57"/>
                      <a:pt x="590" y="57"/>
                    </a:cubicBezTo>
                    <a:cubicBezTo>
                      <a:pt x="589" y="57"/>
                      <a:pt x="588" y="57"/>
                      <a:pt x="587" y="57"/>
                    </a:cubicBezTo>
                    <a:cubicBezTo>
                      <a:pt x="587" y="57"/>
                      <a:pt x="586" y="58"/>
                      <a:pt x="585" y="58"/>
                    </a:cubicBezTo>
                    <a:cubicBezTo>
                      <a:pt x="586" y="58"/>
                      <a:pt x="585" y="58"/>
                      <a:pt x="584" y="58"/>
                    </a:cubicBezTo>
                    <a:cubicBezTo>
                      <a:pt x="584" y="59"/>
                      <a:pt x="584" y="59"/>
                      <a:pt x="583" y="59"/>
                    </a:cubicBezTo>
                    <a:cubicBezTo>
                      <a:pt x="583" y="59"/>
                      <a:pt x="582" y="59"/>
                      <a:pt x="582" y="59"/>
                    </a:cubicBezTo>
                    <a:cubicBezTo>
                      <a:pt x="583" y="59"/>
                      <a:pt x="583" y="60"/>
                      <a:pt x="581" y="60"/>
                    </a:cubicBezTo>
                    <a:cubicBezTo>
                      <a:pt x="581" y="60"/>
                      <a:pt x="581" y="60"/>
                      <a:pt x="580" y="60"/>
                    </a:cubicBezTo>
                    <a:cubicBezTo>
                      <a:pt x="580" y="60"/>
                      <a:pt x="579" y="60"/>
                      <a:pt x="579" y="60"/>
                    </a:cubicBezTo>
                    <a:cubicBezTo>
                      <a:pt x="579" y="60"/>
                      <a:pt x="582" y="60"/>
                      <a:pt x="582" y="61"/>
                    </a:cubicBezTo>
                    <a:cubicBezTo>
                      <a:pt x="582" y="61"/>
                      <a:pt x="581" y="62"/>
                      <a:pt x="580" y="62"/>
                    </a:cubicBezTo>
                    <a:cubicBezTo>
                      <a:pt x="579" y="62"/>
                      <a:pt x="578" y="62"/>
                      <a:pt x="577" y="63"/>
                    </a:cubicBezTo>
                    <a:cubicBezTo>
                      <a:pt x="577" y="63"/>
                      <a:pt x="576" y="64"/>
                      <a:pt x="576" y="64"/>
                    </a:cubicBezTo>
                    <a:cubicBezTo>
                      <a:pt x="576" y="65"/>
                      <a:pt x="576" y="65"/>
                      <a:pt x="575" y="65"/>
                    </a:cubicBezTo>
                    <a:cubicBezTo>
                      <a:pt x="576" y="65"/>
                      <a:pt x="576" y="65"/>
                      <a:pt x="576" y="65"/>
                    </a:cubicBezTo>
                    <a:cubicBezTo>
                      <a:pt x="576" y="65"/>
                      <a:pt x="575" y="66"/>
                      <a:pt x="575" y="66"/>
                    </a:cubicBezTo>
                    <a:cubicBezTo>
                      <a:pt x="574" y="66"/>
                      <a:pt x="574" y="66"/>
                      <a:pt x="573" y="66"/>
                    </a:cubicBezTo>
                    <a:cubicBezTo>
                      <a:pt x="572" y="66"/>
                      <a:pt x="571" y="66"/>
                      <a:pt x="569" y="66"/>
                    </a:cubicBezTo>
                    <a:cubicBezTo>
                      <a:pt x="569" y="66"/>
                      <a:pt x="568" y="66"/>
                      <a:pt x="569" y="67"/>
                    </a:cubicBezTo>
                    <a:cubicBezTo>
                      <a:pt x="569" y="67"/>
                      <a:pt x="569" y="67"/>
                      <a:pt x="569" y="67"/>
                    </a:cubicBezTo>
                    <a:cubicBezTo>
                      <a:pt x="569" y="67"/>
                      <a:pt x="568" y="68"/>
                      <a:pt x="568" y="68"/>
                    </a:cubicBezTo>
                    <a:cubicBezTo>
                      <a:pt x="568" y="69"/>
                      <a:pt x="569" y="69"/>
                      <a:pt x="568" y="69"/>
                    </a:cubicBezTo>
                    <a:cubicBezTo>
                      <a:pt x="567" y="69"/>
                      <a:pt x="566" y="69"/>
                      <a:pt x="565" y="69"/>
                    </a:cubicBezTo>
                    <a:cubicBezTo>
                      <a:pt x="563" y="70"/>
                      <a:pt x="565" y="70"/>
                      <a:pt x="565" y="70"/>
                    </a:cubicBezTo>
                    <a:cubicBezTo>
                      <a:pt x="564" y="71"/>
                      <a:pt x="564" y="71"/>
                      <a:pt x="564" y="71"/>
                    </a:cubicBezTo>
                    <a:cubicBezTo>
                      <a:pt x="565" y="72"/>
                      <a:pt x="565" y="72"/>
                      <a:pt x="564" y="72"/>
                    </a:cubicBezTo>
                    <a:cubicBezTo>
                      <a:pt x="564" y="73"/>
                      <a:pt x="562" y="74"/>
                      <a:pt x="561" y="74"/>
                    </a:cubicBezTo>
                    <a:cubicBezTo>
                      <a:pt x="562" y="74"/>
                      <a:pt x="565" y="74"/>
                      <a:pt x="565" y="73"/>
                    </a:cubicBezTo>
                    <a:cubicBezTo>
                      <a:pt x="565" y="73"/>
                      <a:pt x="566" y="73"/>
                      <a:pt x="566" y="72"/>
                    </a:cubicBezTo>
                    <a:cubicBezTo>
                      <a:pt x="566" y="72"/>
                      <a:pt x="568" y="72"/>
                      <a:pt x="568" y="72"/>
                    </a:cubicBezTo>
                    <a:cubicBezTo>
                      <a:pt x="567" y="72"/>
                      <a:pt x="565" y="70"/>
                      <a:pt x="567" y="70"/>
                    </a:cubicBezTo>
                    <a:cubicBezTo>
                      <a:pt x="568" y="70"/>
                      <a:pt x="569" y="70"/>
                      <a:pt x="570" y="70"/>
                    </a:cubicBezTo>
                    <a:cubicBezTo>
                      <a:pt x="571" y="71"/>
                      <a:pt x="571" y="70"/>
                      <a:pt x="572" y="70"/>
                    </a:cubicBezTo>
                    <a:cubicBezTo>
                      <a:pt x="574" y="70"/>
                      <a:pt x="575" y="70"/>
                      <a:pt x="576" y="70"/>
                    </a:cubicBezTo>
                    <a:cubicBezTo>
                      <a:pt x="577" y="70"/>
                      <a:pt x="578" y="69"/>
                      <a:pt x="579" y="70"/>
                    </a:cubicBezTo>
                    <a:cubicBezTo>
                      <a:pt x="579" y="70"/>
                      <a:pt x="580" y="70"/>
                      <a:pt x="580" y="70"/>
                    </a:cubicBezTo>
                    <a:cubicBezTo>
                      <a:pt x="580" y="69"/>
                      <a:pt x="579" y="69"/>
                      <a:pt x="579" y="69"/>
                    </a:cubicBezTo>
                    <a:cubicBezTo>
                      <a:pt x="579" y="69"/>
                      <a:pt x="580" y="69"/>
                      <a:pt x="580" y="69"/>
                    </a:cubicBezTo>
                    <a:cubicBezTo>
                      <a:pt x="581" y="69"/>
                      <a:pt x="582" y="69"/>
                      <a:pt x="583" y="69"/>
                    </a:cubicBezTo>
                    <a:cubicBezTo>
                      <a:pt x="583" y="69"/>
                      <a:pt x="584" y="69"/>
                      <a:pt x="584" y="68"/>
                    </a:cubicBezTo>
                    <a:cubicBezTo>
                      <a:pt x="585" y="68"/>
                      <a:pt x="584" y="68"/>
                      <a:pt x="584" y="68"/>
                    </a:cubicBezTo>
                    <a:cubicBezTo>
                      <a:pt x="584" y="68"/>
                      <a:pt x="585" y="68"/>
                      <a:pt x="585" y="68"/>
                    </a:cubicBezTo>
                    <a:cubicBezTo>
                      <a:pt x="586" y="68"/>
                      <a:pt x="583" y="67"/>
                      <a:pt x="583" y="67"/>
                    </a:cubicBezTo>
                    <a:cubicBezTo>
                      <a:pt x="584" y="67"/>
                      <a:pt x="586" y="68"/>
                      <a:pt x="587" y="68"/>
                    </a:cubicBezTo>
                    <a:cubicBezTo>
                      <a:pt x="588" y="68"/>
                      <a:pt x="590" y="67"/>
                      <a:pt x="589" y="67"/>
                    </a:cubicBezTo>
                    <a:cubicBezTo>
                      <a:pt x="589" y="67"/>
                      <a:pt x="591" y="67"/>
                      <a:pt x="590" y="66"/>
                    </a:cubicBezTo>
                    <a:cubicBezTo>
                      <a:pt x="590" y="66"/>
                      <a:pt x="591" y="66"/>
                      <a:pt x="592" y="66"/>
                    </a:cubicBezTo>
                    <a:cubicBezTo>
                      <a:pt x="592" y="66"/>
                      <a:pt x="593" y="66"/>
                      <a:pt x="593" y="66"/>
                    </a:cubicBezTo>
                    <a:cubicBezTo>
                      <a:pt x="593" y="65"/>
                      <a:pt x="592" y="65"/>
                      <a:pt x="592" y="65"/>
                    </a:cubicBezTo>
                    <a:cubicBezTo>
                      <a:pt x="591" y="65"/>
                      <a:pt x="591" y="65"/>
                      <a:pt x="590" y="65"/>
                    </a:cubicBezTo>
                    <a:cubicBezTo>
                      <a:pt x="590" y="65"/>
                      <a:pt x="589" y="65"/>
                      <a:pt x="589" y="65"/>
                    </a:cubicBezTo>
                    <a:cubicBezTo>
                      <a:pt x="588" y="66"/>
                      <a:pt x="587" y="65"/>
                      <a:pt x="587" y="65"/>
                    </a:cubicBezTo>
                    <a:cubicBezTo>
                      <a:pt x="586" y="65"/>
                      <a:pt x="585" y="65"/>
                      <a:pt x="586" y="66"/>
                    </a:cubicBezTo>
                    <a:cubicBezTo>
                      <a:pt x="585" y="66"/>
                      <a:pt x="582" y="65"/>
                      <a:pt x="583" y="64"/>
                    </a:cubicBezTo>
                    <a:cubicBezTo>
                      <a:pt x="583" y="64"/>
                      <a:pt x="584" y="64"/>
                      <a:pt x="584" y="64"/>
                    </a:cubicBezTo>
                    <a:cubicBezTo>
                      <a:pt x="584" y="64"/>
                      <a:pt x="584" y="64"/>
                      <a:pt x="584" y="63"/>
                    </a:cubicBezTo>
                    <a:cubicBezTo>
                      <a:pt x="584" y="63"/>
                      <a:pt x="586" y="63"/>
                      <a:pt x="587" y="63"/>
                    </a:cubicBezTo>
                    <a:cubicBezTo>
                      <a:pt x="588" y="63"/>
                      <a:pt x="589" y="63"/>
                      <a:pt x="590" y="63"/>
                    </a:cubicBezTo>
                    <a:cubicBezTo>
                      <a:pt x="590" y="63"/>
                      <a:pt x="593" y="64"/>
                      <a:pt x="592" y="63"/>
                    </a:cubicBezTo>
                    <a:cubicBezTo>
                      <a:pt x="592" y="63"/>
                      <a:pt x="592" y="63"/>
                      <a:pt x="592" y="63"/>
                    </a:cubicBezTo>
                    <a:cubicBezTo>
                      <a:pt x="592" y="63"/>
                      <a:pt x="592" y="62"/>
                      <a:pt x="592" y="62"/>
                    </a:cubicBezTo>
                    <a:cubicBezTo>
                      <a:pt x="593" y="62"/>
                      <a:pt x="593" y="62"/>
                      <a:pt x="594" y="62"/>
                    </a:cubicBezTo>
                    <a:cubicBezTo>
                      <a:pt x="595" y="63"/>
                      <a:pt x="593" y="63"/>
                      <a:pt x="593" y="63"/>
                    </a:cubicBezTo>
                    <a:cubicBezTo>
                      <a:pt x="593" y="64"/>
                      <a:pt x="596" y="65"/>
                      <a:pt x="596" y="65"/>
                    </a:cubicBezTo>
                    <a:cubicBezTo>
                      <a:pt x="598" y="65"/>
                      <a:pt x="601" y="66"/>
                      <a:pt x="603" y="65"/>
                    </a:cubicBezTo>
                    <a:cubicBezTo>
                      <a:pt x="604" y="65"/>
                      <a:pt x="607" y="66"/>
                      <a:pt x="606" y="65"/>
                    </a:cubicBezTo>
                    <a:cubicBezTo>
                      <a:pt x="605" y="64"/>
                      <a:pt x="604" y="64"/>
                      <a:pt x="603" y="63"/>
                    </a:cubicBezTo>
                    <a:cubicBezTo>
                      <a:pt x="604" y="63"/>
                      <a:pt x="605" y="64"/>
                      <a:pt x="606" y="64"/>
                    </a:cubicBezTo>
                    <a:cubicBezTo>
                      <a:pt x="607" y="64"/>
                      <a:pt x="608" y="65"/>
                      <a:pt x="609" y="65"/>
                    </a:cubicBezTo>
                    <a:cubicBezTo>
                      <a:pt x="610" y="65"/>
                      <a:pt x="611" y="66"/>
                      <a:pt x="611" y="66"/>
                    </a:cubicBezTo>
                    <a:cubicBezTo>
                      <a:pt x="611" y="66"/>
                      <a:pt x="610" y="67"/>
                      <a:pt x="610" y="67"/>
                    </a:cubicBezTo>
                    <a:cubicBezTo>
                      <a:pt x="610" y="68"/>
                      <a:pt x="614" y="68"/>
                      <a:pt x="614" y="69"/>
                    </a:cubicBezTo>
                    <a:cubicBezTo>
                      <a:pt x="615" y="69"/>
                      <a:pt x="615" y="70"/>
                      <a:pt x="615" y="69"/>
                    </a:cubicBezTo>
                    <a:cubicBezTo>
                      <a:pt x="616" y="69"/>
                      <a:pt x="617" y="69"/>
                      <a:pt x="617" y="69"/>
                    </a:cubicBezTo>
                    <a:cubicBezTo>
                      <a:pt x="616" y="68"/>
                      <a:pt x="615" y="69"/>
                      <a:pt x="615" y="68"/>
                    </a:cubicBezTo>
                    <a:cubicBezTo>
                      <a:pt x="614" y="68"/>
                      <a:pt x="613" y="68"/>
                      <a:pt x="612" y="67"/>
                    </a:cubicBezTo>
                    <a:cubicBezTo>
                      <a:pt x="613" y="67"/>
                      <a:pt x="613" y="67"/>
                      <a:pt x="614" y="67"/>
                    </a:cubicBezTo>
                    <a:cubicBezTo>
                      <a:pt x="615" y="67"/>
                      <a:pt x="615" y="67"/>
                      <a:pt x="616" y="66"/>
                    </a:cubicBezTo>
                    <a:cubicBezTo>
                      <a:pt x="617" y="66"/>
                      <a:pt x="619" y="67"/>
                      <a:pt x="620" y="66"/>
                    </a:cubicBezTo>
                    <a:cubicBezTo>
                      <a:pt x="622" y="66"/>
                      <a:pt x="623" y="65"/>
                      <a:pt x="625" y="65"/>
                    </a:cubicBezTo>
                    <a:cubicBezTo>
                      <a:pt x="626" y="66"/>
                      <a:pt x="628" y="66"/>
                      <a:pt x="630" y="66"/>
                    </a:cubicBezTo>
                    <a:cubicBezTo>
                      <a:pt x="631" y="66"/>
                      <a:pt x="633" y="66"/>
                      <a:pt x="634" y="66"/>
                    </a:cubicBezTo>
                    <a:cubicBezTo>
                      <a:pt x="636" y="66"/>
                      <a:pt x="638" y="67"/>
                      <a:pt x="640" y="67"/>
                    </a:cubicBezTo>
                    <a:cubicBezTo>
                      <a:pt x="642" y="67"/>
                      <a:pt x="644" y="67"/>
                      <a:pt x="645" y="67"/>
                    </a:cubicBezTo>
                    <a:cubicBezTo>
                      <a:pt x="646" y="67"/>
                      <a:pt x="649" y="67"/>
                      <a:pt x="649" y="68"/>
                    </a:cubicBezTo>
                    <a:cubicBezTo>
                      <a:pt x="649" y="68"/>
                      <a:pt x="647" y="67"/>
                      <a:pt x="646" y="67"/>
                    </a:cubicBezTo>
                    <a:cubicBezTo>
                      <a:pt x="646" y="67"/>
                      <a:pt x="646" y="68"/>
                      <a:pt x="646" y="68"/>
                    </a:cubicBezTo>
                    <a:cubicBezTo>
                      <a:pt x="646" y="68"/>
                      <a:pt x="646" y="68"/>
                      <a:pt x="646" y="68"/>
                    </a:cubicBezTo>
                    <a:cubicBezTo>
                      <a:pt x="647" y="69"/>
                      <a:pt x="647" y="69"/>
                      <a:pt x="647" y="70"/>
                    </a:cubicBezTo>
                    <a:cubicBezTo>
                      <a:pt x="648" y="70"/>
                      <a:pt x="649" y="70"/>
                      <a:pt x="650" y="70"/>
                    </a:cubicBezTo>
                    <a:cubicBezTo>
                      <a:pt x="652" y="71"/>
                      <a:pt x="654" y="71"/>
                      <a:pt x="656" y="71"/>
                    </a:cubicBezTo>
                    <a:cubicBezTo>
                      <a:pt x="657" y="71"/>
                      <a:pt x="658" y="72"/>
                      <a:pt x="659" y="72"/>
                    </a:cubicBezTo>
                    <a:cubicBezTo>
                      <a:pt x="659" y="72"/>
                      <a:pt x="660" y="71"/>
                      <a:pt x="661" y="72"/>
                    </a:cubicBezTo>
                    <a:cubicBezTo>
                      <a:pt x="662" y="72"/>
                      <a:pt x="665" y="72"/>
                      <a:pt x="667" y="72"/>
                    </a:cubicBezTo>
                    <a:cubicBezTo>
                      <a:pt x="669" y="72"/>
                      <a:pt x="670" y="72"/>
                      <a:pt x="672" y="72"/>
                    </a:cubicBezTo>
                    <a:cubicBezTo>
                      <a:pt x="673" y="72"/>
                      <a:pt x="674" y="72"/>
                      <a:pt x="675" y="72"/>
                    </a:cubicBezTo>
                    <a:cubicBezTo>
                      <a:pt x="676" y="72"/>
                      <a:pt x="676" y="72"/>
                      <a:pt x="677" y="72"/>
                    </a:cubicBezTo>
                    <a:cubicBezTo>
                      <a:pt x="677" y="72"/>
                      <a:pt x="677" y="72"/>
                      <a:pt x="678" y="72"/>
                    </a:cubicBezTo>
                    <a:cubicBezTo>
                      <a:pt x="677" y="71"/>
                      <a:pt x="678" y="71"/>
                      <a:pt x="678" y="71"/>
                    </a:cubicBezTo>
                    <a:cubicBezTo>
                      <a:pt x="678" y="71"/>
                      <a:pt x="679" y="72"/>
                      <a:pt x="679" y="72"/>
                    </a:cubicBezTo>
                    <a:cubicBezTo>
                      <a:pt x="680" y="72"/>
                      <a:pt x="681" y="72"/>
                      <a:pt x="682" y="72"/>
                    </a:cubicBezTo>
                    <a:cubicBezTo>
                      <a:pt x="683" y="73"/>
                      <a:pt x="683" y="72"/>
                      <a:pt x="683" y="72"/>
                    </a:cubicBezTo>
                    <a:cubicBezTo>
                      <a:pt x="683" y="71"/>
                      <a:pt x="682" y="70"/>
                      <a:pt x="683" y="71"/>
                    </a:cubicBezTo>
                    <a:cubicBezTo>
                      <a:pt x="683" y="71"/>
                      <a:pt x="682" y="71"/>
                      <a:pt x="682" y="70"/>
                    </a:cubicBezTo>
                    <a:cubicBezTo>
                      <a:pt x="682" y="70"/>
                      <a:pt x="683" y="70"/>
                      <a:pt x="683" y="70"/>
                    </a:cubicBezTo>
                    <a:cubicBezTo>
                      <a:pt x="683" y="70"/>
                      <a:pt x="682" y="70"/>
                      <a:pt x="682" y="70"/>
                    </a:cubicBezTo>
                    <a:cubicBezTo>
                      <a:pt x="681" y="69"/>
                      <a:pt x="681" y="69"/>
                      <a:pt x="680" y="69"/>
                    </a:cubicBezTo>
                    <a:cubicBezTo>
                      <a:pt x="680" y="69"/>
                      <a:pt x="680" y="68"/>
                      <a:pt x="679" y="68"/>
                    </a:cubicBezTo>
                    <a:cubicBezTo>
                      <a:pt x="679" y="68"/>
                      <a:pt x="679" y="68"/>
                      <a:pt x="678" y="68"/>
                    </a:cubicBezTo>
                    <a:cubicBezTo>
                      <a:pt x="678" y="68"/>
                      <a:pt x="678" y="68"/>
                      <a:pt x="678" y="68"/>
                    </a:cubicBezTo>
                    <a:cubicBezTo>
                      <a:pt x="678" y="68"/>
                      <a:pt x="678" y="68"/>
                      <a:pt x="678" y="68"/>
                    </a:cubicBezTo>
                    <a:cubicBezTo>
                      <a:pt x="678" y="68"/>
                      <a:pt x="679" y="68"/>
                      <a:pt x="679" y="68"/>
                    </a:cubicBezTo>
                    <a:cubicBezTo>
                      <a:pt x="679" y="67"/>
                      <a:pt x="677" y="67"/>
                      <a:pt x="677" y="67"/>
                    </a:cubicBezTo>
                    <a:cubicBezTo>
                      <a:pt x="677" y="67"/>
                      <a:pt x="677" y="67"/>
                      <a:pt x="677" y="67"/>
                    </a:cubicBezTo>
                    <a:cubicBezTo>
                      <a:pt x="677" y="67"/>
                      <a:pt x="677" y="67"/>
                      <a:pt x="677" y="66"/>
                    </a:cubicBezTo>
                    <a:cubicBezTo>
                      <a:pt x="677" y="67"/>
                      <a:pt x="677" y="67"/>
                      <a:pt x="678" y="67"/>
                    </a:cubicBezTo>
                    <a:cubicBezTo>
                      <a:pt x="677" y="66"/>
                      <a:pt x="677" y="66"/>
                      <a:pt x="677" y="66"/>
                    </a:cubicBezTo>
                    <a:cubicBezTo>
                      <a:pt x="677" y="66"/>
                      <a:pt x="677" y="65"/>
                      <a:pt x="678" y="66"/>
                    </a:cubicBezTo>
                    <a:cubicBezTo>
                      <a:pt x="678" y="66"/>
                      <a:pt x="678" y="66"/>
                      <a:pt x="678" y="66"/>
                    </a:cubicBezTo>
                    <a:cubicBezTo>
                      <a:pt x="678" y="66"/>
                      <a:pt x="678" y="66"/>
                      <a:pt x="679" y="66"/>
                    </a:cubicBezTo>
                    <a:cubicBezTo>
                      <a:pt x="679" y="67"/>
                      <a:pt x="680" y="66"/>
                      <a:pt x="681" y="66"/>
                    </a:cubicBezTo>
                    <a:cubicBezTo>
                      <a:pt x="681" y="66"/>
                      <a:pt x="680" y="66"/>
                      <a:pt x="680" y="66"/>
                    </a:cubicBezTo>
                    <a:cubicBezTo>
                      <a:pt x="680" y="65"/>
                      <a:pt x="679" y="65"/>
                      <a:pt x="679" y="65"/>
                    </a:cubicBezTo>
                    <a:cubicBezTo>
                      <a:pt x="679" y="65"/>
                      <a:pt x="680" y="65"/>
                      <a:pt x="680" y="65"/>
                    </a:cubicBezTo>
                    <a:cubicBezTo>
                      <a:pt x="680" y="65"/>
                      <a:pt x="680" y="66"/>
                      <a:pt x="680" y="66"/>
                    </a:cubicBezTo>
                    <a:cubicBezTo>
                      <a:pt x="681" y="66"/>
                      <a:pt x="681" y="65"/>
                      <a:pt x="682" y="65"/>
                    </a:cubicBezTo>
                    <a:cubicBezTo>
                      <a:pt x="681" y="65"/>
                      <a:pt x="681" y="65"/>
                      <a:pt x="682" y="65"/>
                    </a:cubicBezTo>
                    <a:cubicBezTo>
                      <a:pt x="682" y="65"/>
                      <a:pt x="682" y="65"/>
                      <a:pt x="682" y="65"/>
                    </a:cubicBezTo>
                    <a:cubicBezTo>
                      <a:pt x="683" y="65"/>
                      <a:pt x="684" y="65"/>
                      <a:pt x="685" y="65"/>
                    </a:cubicBezTo>
                    <a:cubicBezTo>
                      <a:pt x="686" y="65"/>
                      <a:pt x="686" y="66"/>
                      <a:pt x="687" y="66"/>
                    </a:cubicBezTo>
                    <a:cubicBezTo>
                      <a:pt x="687" y="66"/>
                      <a:pt x="688" y="66"/>
                      <a:pt x="688" y="66"/>
                    </a:cubicBezTo>
                    <a:cubicBezTo>
                      <a:pt x="688" y="66"/>
                      <a:pt x="688" y="66"/>
                      <a:pt x="688" y="66"/>
                    </a:cubicBezTo>
                    <a:cubicBezTo>
                      <a:pt x="688" y="65"/>
                      <a:pt x="689" y="66"/>
                      <a:pt x="690" y="67"/>
                    </a:cubicBezTo>
                    <a:cubicBezTo>
                      <a:pt x="690" y="67"/>
                      <a:pt x="691" y="67"/>
                      <a:pt x="691" y="67"/>
                    </a:cubicBezTo>
                    <a:cubicBezTo>
                      <a:pt x="691" y="67"/>
                      <a:pt x="693" y="66"/>
                      <a:pt x="693" y="67"/>
                    </a:cubicBezTo>
                    <a:cubicBezTo>
                      <a:pt x="693" y="68"/>
                      <a:pt x="693" y="68"/>
                      <a:pt x="693" y="68"/>
                    </a:cubicBezTo>
                    <a:cubicBezTo>
                      <a:pt x="693" y="68"/>
                      <a:pt x="694" y="68"/>
                      <a:pt x="694" y="68"/>
                    </a:cubicBezTo>
                    <a:cubicBezTo>
                      <a:pt x="694" y="68"/>
                      <a:pt x="694" y="68"/>
                      <a:pt x="694" y="68"/>
                    </a:cubicBezTo>
                    <a:cubicBezTo>
                      <a:pt x="694" y="68"/>
                      <a:pt x="695" y="68"/>
                      <a:pt x="695" y="68"/>
                    </a:cubicBezTo>
                    <a:cubicBezTo>
                      <a:pt x="695" y="68"/>
                      <a:pt x="695" y="67"/>
                      <a:pt x="695" y="67"/>
                    </a:cubicBezTo>
                    <a:cubicBezTo>
                      <a:pt x="695" y="67"/>
                      <a:pt x="695" y="67"/>
                      <a:pt x="695" y="67"/>
                    </a:cubicBezTo>
                    <a:cubicBezTo>
                      <a:pt x="696" y="67"/>
                      <a:pt x="696" y="68"/>
                      <a:pt x="696" y="68"/>
                    </a:cubicBezTo>
                    <a:cubicBezTo>
                      <a:pt x="697" y="68"/>
                      <a:pt x="696" y="68"/>
                      <a:pt x="696" y="67"/>
                    </a:cubicBezTo>
                    <a:cubicBezTo>
                      <a:pt x="697" y="67"/>
                      <a:pt x="697" y="67"/>
                      <a:pt x="698" y="67"/>
                    </a:cubicBezTo>
                    <a:cubicBezTo>
                      <a:pt x="698" y="67"/>
                      <a:pt x="699" y="68"/>
                      <a:pt x="698" y="68"/>
                    </a:cubicBezTo>
                    <a:cubicBezTo>
                      <a:pt x="698" y="68"/>
                      <a:pt x="697" y="68"/>
                      <a:pt x="697" y="68"/>
                    </a:cubicBezTo>
                    <a:cubicBezTo>
                      <a:pt x="697" y="68"/>
                      <a:pt x="699" y="68"/>
                      <a:pt x="698" y="68"/>
                    </a:cubicBezTo>
                    <a:cubicBezTo>
                      <a:pt x="698" y="68"/>
                      <a:pt x="700" y="68"/>
                      <a:pt x="700" y="69"/>
                    </a:cubicBezTo>
                    <a:cubicBezTo>
                      <a:pt x="700" y="68"/>
                      <a:pt x="701" y="68"/>
                      <a:pt x="701" y="68"/>
                    </a:cubicBezTo>
                    <a:cubicBezTo>
                      <a:pt x="700" y="68"/>
                      <a:pt x="702" y="68"/>
                      <a:pt x="702" y="68"/>
                    </a:cubicBezTo>
                    <a:cubicBezTo>
                      <a:pt x="702" y="68"/>
                      <a:pt x="702" y="68"/>
                      <a:pt x="702" y="68"/>
                    </a:cubicBezTo>
                    <a:cubicBezTo>
                      <a:pt x="702" y="68"/>
                      <a:pt x="702" y="68"/>
                      <a:pt x="703" y="68"/>
                    </a:cubicBezTo>
                    <a:cubicBezTo>
                      <a:pt x="702" y="68"/>
                      <a:pt x="702" y="67"/>
                      <a:pt x="701" y="67"/>
                    </a:cubicBezTo>
                    <a:cubicBezTo>
                      <a:pt x="702" y="67"/>
                      <a:pt x="703" y="67"/>
                      <a:pt x="704" y="67"/>
                    </a:cubicBezTo>
                    <a:cubicBezTo>
                      <a:pt x="706" y="67"/>
                      <a:pt x="707" y="67"/>
                      <a:pt x="708" y="67"/>
                    </a:cubicBezTo>
                    <a:cubicBezTo>
                      <a:pt x="708" y="67"/>
                      <a:pt x="709" y="67"/>
                      <a:pt x="709" y="68"/>
                    </a:cubicBezTo>
                    <a:cubicBezTo>
                      <a:pt x="709" y="68"/>
                      <a:pt x="709" y="68"/>
                      <a:pt x="710" y="68"/>
                    </a:cubicBezTo>
                    <a:cubicBezTo>
                      <a:pt x="710" y="68"/>
                      <a:pt x="710" y="68"/>
                      <a:pt x="710" y="68"/>
                    </a:cubicBezTo>
                    <a:cubicBezTo>
                      <a:pt x="711" y="69"/>
                      <a:pt x="712" y="69"/>
                      <a:pt x="713" y="69"/>
                    </a:cubicBezTo>
                    <a:cubicBezTo>
                      <a:pt x="713" y="69"/>
                      <a:pt x="713" y="69"/>
                      <a:pt x="713" y="69"/>
                    </a:cubicBezTo>
                    <a:cubicBezTo>
                      <a:pt x="714" y="69"/>
                      <a:pt x="714" y="69"/>
                      <a:pt x="714" y="69"/>
                    </a:cubicBezTo>
                    <a:cubicBezTo>
                      <a:pt x="715" y="70"/>
                      <a:pt x="716" y="69"/>
                      <a:pt x="717" y="70"/>
                    </a:cubicBezTo>
                    <a:cubicBezTo>
                      <a:pt x="718" y="70"/>
                      <a:pt x="719" y="70"/>
                      <a:pt x="719" y="70"/>
                    </a:cubicBezTo>
                    <a:cubicBezTo>
                      <a:pt x="719" y="70"/>
                      <a:pt x="719" y="70"/>
                      <a:pt x="719" y="70"/>
                    </a:cubicBezTo>
                    <a:cubicBezTo>
                      <a:pt x="719" y="71"/>
                      <a:pt x="719" y="72"/>
                      <a:pt x="719" y="71"/>
                    </a:cubicBezTo>
                    <a:cubicBezTo>
                      <a:pt x="720" y="70"/>
                      <a:pt x="721" y="71"/>
                      <a:pt x="721" y="71"/>
                    </a:cubicBezTo>
                    <a:cubicBezTo>
                      <a:pt x="722" y="72"/>
                      <a:pt x="719" y="72"/>
                      <a:pt x="718" y="72"/>
                    </a:cubicBezTo>
                    <a:cubicBezTo>
                      <a:pt x="719" y="73"/>
                      <a:pt x="721" y="73"/>
                      <a:pt x="721" y="73"/>
                    </a:cubicBezTo>
                    <a:cubicBezTo>
                      <a:pt x="722" y="73"/>
                      <a:pt x="724" y="73"/>
                      <a:pt x="725" y="73"/>
                    </a:cubicBezTo>
                    <a:cubicBezTo>
                      <a:pt x="724" y="74"/>
                      <a:pt x="723" y="73"/>
                      <a:pt x="722" y="74"/>
                    </a:cubicBezTo>
                    <a:cubicBezTo>
                      <a:pt x="723" y="75"/>
                      <a:pt x="725" y="74"/>
                      <a:pt x="727" y="74"/>
                    </a:cubicBezTo>
                    <a:cubicBezTo>
                      <a:pt x="726" y="74"/>
                      <a:pt x="726" y="74"/>
                      <a:pt x="726" y="75"/>
                    </a:cubicBezTo>
                    <a:cubicBezTo>
                      <a:pt x="726" y="75"/>
                      <a:pt x="725" y="74"/>
                      <a:pt x="724" y="75"/>
                    </a:cubicBezTo>
                    <a:cubicBezTo>
                      <a:pt x="724" y="75"/>
                      <a:pt x="725" y="75"/>
                      <a:pt x="725" y="75"/>
                    </a:cubicBezTo>
                    <a:cubicBezTo>
                      <a:pt x="724" y="75"/>
                      <a:pt x="724" y="76"/>
                      <a:pt x="724" y="76"/>
                    </a:cubicBezTo>
                    <a:cubicBezTo>
                      <a:pt x="723" y="76"/>
                      <a:pt x="722" y="76"/>
                      <a:pt x="722" y="76"/>
                    </a:cubicBezTo>
                    <a:cubicBezTo>
                      <a:pt x="722" y="77"/>
                      <a:pt x="725" y="76"/>
                      <a:pt x="726" y="76"/>
                    </a:cubicBezTo>
                    <a:cubicBezTo>
                      <a:pt x="727" y="76"/>
                      <a:pt x="728" y="76"/>
                      <a:pt x="729" y="77"/>
                    </a:cubicBezTo>
                    <a:cubicBezTo>
                      <a:pt x="730" y="77"/>
                      <a:pt x="731" y="77"/>
                      <a:pt x="732" y="78"/>
                    </a:cubicBezTo>
                    <a:cubicBezTo>
                      <a:pt x="731" y="78"/>
                      <a:pt x="731" y="78"/>
                      <a:pt x="731" y="78"/>
                    </a:cubicBezTo>
                    <a:cubicBezTo>
                      <a:pt x="731" y="78"/>
                      <a:pt x="733" y="78"/>
                      <a:pt x="733" y="79"/>
                    </a:cubicBezTo>
                    <a:cubicBezTo>
                      <a:pt x="733" y="79"/>
                      <a:pt x="732" y="79"/>
                      <a:pt x="732" y="79"/>
                    </a:cubicBezTo>
                    <a:cubicBezTo>
                      <a:pt x="732" y="80"/>
                      <a:pt x="733" y="79"/>
                      <a:pt x="733" y="79"/>
                    </a:cubicBezTo>
                    <a:cubicBezTo>
                      <a:pt x="733" y="80"/>
                      <a:pt x="732" y="80"/>
                      <a:pt x="731" y="80"/>
                    </a:cubicBezTo>
                    <a:cubicBezTo>
                      <a:pt x="731" y="80"/>
                      <a:pt x="730" y="80"/>
                      <a:pt x="729" y="80"/>
                    </a:cubicBezTo>
                    <a:cubicBezTo>
                      <a:pt x="729" y="80"/>
                      <a:pt x="726" y="79"/>
                      <a:pt x="727" y="79"/>
                    </a:cubicBezTo>
                    <a:cubicBezTo>
                      <a:pt x="726" y="79"/>
                      <a:pt x="725" y="78"/>
                      <a:pt x="724" y="78"/>
                    </a:cubicBezTo>
                    <a:cubicBezTo>
                      <a:pt x="725" y="80"/>
                      <a:pt x="727" y="80"/>
                      <a:pt x="728" y="81"/>
                    </a:cubicBezTo>
                    <a:cubicBezTo>
                      <a:pt x="729" y="81"/>
                      <a:pt x="731" y="82"/>
                      <a:pt x="732" y="83"/>
                    </a:cubicBezTo>
                    <a:cubicBezTo>
                      <a:pt x="733" y="83"/>
                      <a:pt x="734" y="83"/>
                      <a:pt x="734" y="83"/>
                    </a:cubicBezTo>
                    <a:cubicBezTo>
                      <a:pt x="735" y="83"/>
                      <a:pt x="735" y="82"/>
                      <a:pt x="734" y="82"/>
                    </a:cubicBezTo>
                    <a:cubicBezTo>
                      <a:pt x="734" y="82"/>
                      <a:pt x="732" y="81"/>
                      <a:pt x="732" y="80"/>
                    </a:cubicBezTo>
                    <a:cubicBezTo>
                      <a:pt x="732" y="80"/>
                      <a:pt x="733" y="81"/>
                      <a:pt x="733" y="81"/>
                    </a:cubicBezTo>
                    <a:cubicBezTo>
                      <a:pt x="734" y="81"/>
                      <a:pt x="734" y="81"/>
                      <a:pt x="735" y="82"/>
                    </a:cubicBezTo>
                    <a:cubicBezTo>
                      <a:pt x="735" y="82"/>
                      <a:pt x="736" y="82"/>
                      <a:pt x="736" y="82"/>
                    </a:cubicBezTo>
                    <a:cubicBezTo>
                      <a:pt x="737" y="83"/>
                      <a:pt x="737" y="83"/>
                      <a:pt x="738" y="83"/>
                    </a:cubicBezTo>
                    <a:cubicBezTo>
                      <a:pt x="737" y="83"/>
                      <a:pt x="736" y="83"/>
                      <a:pt x="735" y="83"/>
                    </a:cubicBezTo>
                    <a:cubicBezTo>
                      <a:pt x="735" y="83"/>
                      <a:pt x="733" y="83"/>
                      <a:pt x="734" y="84"/>
                    </a:cubicBezTo>
                    <a:cubicBezTo>
                      <a:pt x="734" y="84"/>
                      <a:pt x="736" y="84"/>
                      <a:pt x="736" y="84"/>
                    </a:cubicBezTo>
                    <a:cubicBezTo>
                      <a:pt x="737" y="84"/>
                      <a:pt x="738" y="85"/>
                      <a:pt x="738" y="85"/>
                    </a:cubicBezTo>
                    <a:cubicBezTo>
                      <a:pt x="739" y="86"/>
                      <a:pt x="740" y="86"/>
                      <a:pt x="741" y="86"/>
                    </a:cubicBezTo>
                    <a:cubicBezTo>
                      <a:pt x="741" y="87"/>
                      <a:pt x="742" y="87"/>
                      <a:pt x="743" y="87"/>
                    </a:cubicBezTo>
                    <a:cubicBezTo>
                      <a:pt x="743" y="87"/>
                      <a:pt x="746" y="88"/>
                      <a:pt x="745" y="89"/>
                    </a:cubicBezTo>
                    <a:cubicBezTo>
                      <a:pt x="746" y="89"/>
                      <a:pt x="746" y="89"/>
                      <a:pt x="747" y="89"/>
                    </a:cubicBezTo>
                    <a:cubicBezTo>
                      <a:pt x="747" y="89"/>
                      <a:pt x="747" y="89"/>
                      <a:pt x="748" y="89"/>
                    </a:cubicBezTo>
                    <a:cubicBezTo>
                      <a:pt x="749" y="89"/>
                      <a:pt x="750" y="89"/>
                      <a:pt x="751" y="90"/>
                    </a:cubicBezTo>
                    <a:cubicBezTo>
                      <a:pt x="751" y="90"/>
                      <a:pt x="752" y="90"/>
                      <a:pt x="752" y="90"/>
                    </a:cubicBezTo>
                    <a:cubicBezTo>
                      <a:pt x="753" y="90"/>
                      <a:pt x="753" y="91"/>
                      <a:pt x="754" y="91"/>
                    </a:cubicBezTo>
                    <a:cubicBezTo>
                      <a:pt x="755" y="91"/>
                      <a:pt x="754" y="90"/>
                      <a:pt x="754" y="90"/>
                    </a:cubicBezTo>
                    <a:cubicBezTo>
                      <a:pt x="754" y="90"/>
                      <a:pt x="756" y="91"/>
                      <a:pt x="757" y="91"/>
                    </a:cubicBezTo>
                    <a:cubicBezTo>
                      <a:pt x="757" y="92"/>
                      <a:pt x="758" y="92"/>
                      <a:pt x="759" y="92"/>
                    </a:cubicBezTo>
                    <a:cubicBezTo>
                      <a:pt x="760" y="92"/>
                      <a:pt x="760" y="90"/>
                      <a:pt x="760" y="90"/>
                    </a:cubicBezTo>
                    <a:cubicBezTo>
                      <a:pt x="760" y="89"/>
                      <a:pt x="759" y="88"/>
                      <a:pt x="760" y="88"/>
                    </a:cubicBezTo>
                    <a:cubicBezTo>
                      <a:pt x="760" y="88"/>
                      <a:pt x="759" y="88"/>
                      <a:pt x="759" y="88"/>
                    </a:cubicBezTo>
                    <a:cubicBezTo>
                      <a:pt x="760" y="87"/>
                      <a:pt x="761" y="88"/>
                      <a:pt x="761" y="88"/>
                    </a:cubicBezTo>
                    <a:cubicBezTo>
                      <a:pt x="761" y="87"/>
                      <a:pt x="760" y="88"/>
                      <a:pt x="759" y="87"/>
                    </a:cubicBezTo>
                    <a:cubicBezTo>
                      <a:pt x="759" y="87"/>
                      <a:pt x="759" y="86"/>
                      <a:pt x="759" y="86"/>
                    </a:cubicBezTo>
                    <a:cubicBezTo>
                      <a:pt x="758" y="85"/>
                      <a:pt x="757" y="84"/>
                      <a:pt x="757" y="82"/>
                    </a:cubicBezTo>
                    <a:cubicBezTo>
                      <a:pt x="757" y="81"/>
                      <a:pt x="758" y="81"/>
                      <a:pt x="759" y="82"/>
                    </a:cubicBezTo>
                    <a:cubicBezTo>
                      <a:pt x="759" y="83"/>
                      <a:pt x="761" y="83"/>
                      <a:pt x="762" y="83"/>
                    </a:cubicBezTo>
                    <a:cubicBezTo>
                      <a:pt x="765" y="85"/>
                      <a:pt x="768" y="85"/>
                      <a:pt x="771" y="86"/>
                    </a:cubicBezTo>
                    <a:cubicBezTo>
                      <a:pt x="773" y="86"/>
                      <a:pt x="774" y="86"/>
                      <a:pt x="776" y="86"/>
                    </a:cubicBezTo>
                    <a:cubicBezTo>
                      <a:pt x="776" y="86"/>
                      <a:pt x="777" y="86"/>
                      <a:pt x="778" y="87"/>
                    </a:cubicBezTo>
                    <a:cubicBezTo>
                      <a:pt x="778" y="87"/>
                      <a:pt x="777" y="87"/>
                      <a:pt x="778" y="87"/>
                    </a:cubicBezTo>
                    <a:cubicBezTo>
                      <a:pt x="778" y="87"/>
                      <a:pt x="778" y="86"/>
                      <a:pt x="778" y="86"/>
                    </a:cubicBezTo>
                    <a:cubicBezTo>
                      <a:pt x="777" y="86"/>
                      <a:pt x="777" y="86"/>
                      <a:pt x="777" y="86"/>
                    </a:cubicBezTo>
                    <a:cubicBezTo>
                      <a:pt x="777" y="86"/>
                      <a:pt x="777" y="85"/>
                      <a:pt x="777" y="85"/>
                    </a:cubicBezTo>
                    <a:cubicBezTo>
                      <a:pt x="777" y="85"/>
                      <a:pt x="778" y="85"/>
                      <a:pt x="778" y="85"/>
                    </a:cubicBezTo>
                    <a:cubicBezTo>
                      <a:pt x="778" y="85"/>
                      <a:pt x="778" y="85"/>
                      <a:pt x="779" y="85"/>
                    </a:cubicBezTo>
                    <a:cubicBezTo>
                      <a:pt x="779" y="85"/>
                      <a:pt x="780" y="85"/>
                      <a:pt x="780" y="85"/>
                    </a:cubicBezTo>
                    <a:cubicBezTo>
                      <a:pt x="780" y="85"/>
                      <a:pt x="780" y="85"/>
                      <a:pt x="779" y="84"/>
                    </a:cubicBezTo>
                    <a:cubicBezTo>
                      <a:pt x="780" y="84"/>
                      <a:pt x="782" y="84"/>
                      <a:pt x="783" y="84"/>
                    </a:cubicBezTo>
                    <a:cubicBezTo>
                      <a:pt x="785" y="84"/>
                      <a:pt x="787" y="84"/>
                      <a:pt x="788" y="85"/>
                    </a:cubicBezTo>
                    <a:cubicBezTo>
                      <a:pt x="789" y="85"/>
                      <a:pt x="788" y="85"/>
                      <a:pt x="789" y="85"/>
                    </a:cubicBezTo>
                    <a:cubicBezTo>
                      <a:pt x="790" y="85"/>
                      <a:pt x="791" y="85"/>
                      <a:pt x="791" y="85"/>
                    </a:cubicBezTo>
                    <a:cubicBezTo>
                      <a:pt x="792" y="86"/>
                      <a:pt x="794" y="86"/>
                      <a:pt x="796" y="86"/>
                    </a:cubicBezTo>
                    <a:cubicBezTo>
                      <a:pt x="795" y="86"/>
                      <a:pt x="796" y="86"/>
                      <a:pt x="796" y="87"/>
                    </a:cubicBezTo>
                    <a:cubicBezTo>
                      <a:pt x="797" y="87"/>
                      <a:pt x="797" y="87"/>
                      <a:pt x="797" y="87"/>
                    </a:cubicBezTo>
                    <a:cubicBezTo>
                      <a:pt x="797" y="87"/>
                      <a:pt x="798" y="88"/>
                      <a:pt x="798" y="87"/>
                    </a:cubicBezTo>
                    <a:cubicBezTo>
                      <a:pt x="798" y="87"/>
                      <a:pt x="799" y="87"/>
                      <a:pt x="799" y="87"/>
                    </a:cubicBezTo>
                    <a:cubicBezTo>
                      <a:pt x="799" y="88"/>
                      <a:pt x="798" y="88"/>
                      <a:pt x="798" y="88"/>
                    </a:cubicBezTo>
                    <a:cubicBezTo>
                      <a:pt x="799" y="88"/>
                      <a:pt x="800" y="88"/>
                      <a:pt x="800" y="88"/>
                    </a:cubicBezTo>
                    <a:cubicBezTo>
                      <a:pt x="800" y="88"/>
                      <a:pt x="801" y="88"/>
                      <a:pt x="801" y="88"/>
                    </a:cubicBezTo>
                    <a:cubicBezTo>
                      <a:pt x="801" y="89"/>
                      <a:pt x="803" y="88"/>
                      <a:pt x="803" y="88"/>
                    </a:cubicBezTo>
                    <a:cubicBezTo>
                      <a:pt x="803" y="88"/>
                      <a:pt x="801" y="88"/>
                      <a:pt x="801" y="88"/>
                    </a:cubicBezTo>
                    <a:cubicBezTo>
                      <a:pt x="801" y="88"/>
                      <a:pt x="800" y="88"/>
                      <a:pt x="800" y="87"/>
                    </a:cubicBezTo>
                    <a:cubicBezTo>
                      <a:pt x="800" y="87"/>
                      <a:pt x="801" y="87"/>
                      <a:pt x="801" y="87"/>
                    </a:cubicBezTo>
                    <a:cubicBezTo>
                      <a:pt x="801" y="88"/>
                      <a:pt x="803" y="87"/>
                      <a:pt x="802" y="87"/>
                    </a:cubicBezTo>
                    <a:cubicBezTo>
                      <a:pt x="802" y="87"/>
                      <a:pt x="801" y="87"/>
                      <a:pt x="800" y="87"/>
                    </a:cubicBezTo>
                    <a:cubicBezTo>
                      <a:pt x="801" y="87"/>
                      <a:pt x="802" y="87"/>
                      <a:pt x="803" y="87"/>
                    </a:cubicBezTo>
                    <a:cubicBezTo>
                      <a:pt x="801" y="86"/>
                      <a:pt x="800" y="87"/>
                      <a:pt x="798" y="86"/>
                    </a:cubicBezTo>
                    <a:cubicBezTo>
                      <a:pt x="799" y="86"/>
                      <a:pt x="798" y="85"/>
                      <a:pt x="798" y="85"/>
                    </a:cubicBezTo>
                    <a:cubicBezTo>
                      <a:pt x="798" y="84"/>
                      <a:pt x="800" y="84"/>
                      <a:pt x="800" y="84"/>
                    </a:cubicBezTo>
                    <a:cubicBezTo>
                      <a:pt x="800" y="85"/>
                      <a:pt x="801" y="85"/>
                      <a:pt x="802" y="85"/>
                    </a:cubicBezTo>
                    <a:cubicBezTo>
                      <a:pt x="802" y="84"/>
                      <a:pt x="801" y="84"/>
                      <a:pt x="802" y="84"/>
                    </a:cubicBezTo>
                    <a:cubicBezTo>
                      <a:pt x="802" y="84"/>
                      <a:pt x="803" y="84"/>
                      <a:pt x="803" y="84"/>
                    </a:cubicBezTo>
                    <a:cubicBezTo>
                      <a:pt x="805" y="85"/>
                      <a:pt x="806" y="85"/>
                      <a:pt x="807" y="86"/>
                    </a:cubicBezTo>
                    <a:cubicBezTo>
                      <a:pt x="808" y="86"/>
                      <a:pt x="808" y="86"/>
                      <a:pt x="808" y="85"/>
                    </a:cubicBezTo>
                    <a:cubicBezTo>
                      <a:pt x="808" y="85"/>
                      <a:pt x="809" y="85"/>
                      <a:pt x="810" y="85"/>
                    </a:cubicBezTo>
                    <a:cubicBezTo>
                      <a:pt x="810" y="85"/>
                      <a:pt x="810" y="85"/>
                      <a:pt x="811" y="85"/>
                    </a:cubicBezTo>
                    <a:cubicBezTo>
                      <a:pt x="811" y="85"/>
                      <a:pt x="811" y="85"/>
                      <a:pt x="811" y="85"/>
                    </a:cubicBezTo>
                    <a:cubicBezTo>
                      <a:pt x="812" y="85"/>
                      <a:pt x="812" y="85"/>
                      <a:pt x="812" y="85"/>
                    </a:cubicBezTo>
                    <a:cubicBezTo>
                      <a:pt x="812" y="85"/>
                      <a:pt x="806" y="83"/>
                      <a:pt x="807" y="82"/>
                    </a:cubicBezTo>
                    <a:cubicBezTo>
                      <a:pt x="806" y="82"/>
                      <a:pt x="805" y="81"/>
                      <a:pt x="805" y="81"/>
                    </a:cubicBezTo>
                    <a:cubicBezTo>
                      <a:pt x="804" y="81"/>
                      <a:pt x="803" y="81"/>
                      <a:pt x="803" y="81"/>
                    </a:cubicBezTo>
                    <a:cubicBezTo>
                      <a:pt x="803" y="81"/>
                      <a:pt x="805" y="81"/>
                      <a:pt x="805" y="81"/>
                    </a:cubicBezTo>
                    <a:cubicBezTo>
                      <a:pt x="804" y="80"/>
                      <a:pt x="804" y="80"/>
                      <a:pt x="804" y="80"/>
                    </a:cubicBezTo>
                    <a:cubicBezTo>
                      <a:pt x="803" y="78"/>
                      <a:pt x="806" y="80"/>
                      <a:pt x="806" y="79"/>
                    </a:cubicBezTo>
                    <a:cubicBezTo>
                      <a:pt x="806" y="78"/>
                      <a:pt x="803" y="78"/>
                      <a:pt x="803" y="78"/>
                    </a:cubicBezTo>
                    <a:cubicBezTo>
                      <a:pt x="802" y="79"/>
                      <a:pt x="802" y="78"/>
                      <a:pt x="801" y="78"/>
                    </a:cubicBezTo>
                    <a:cubicBezTo>
                      <a:pt x="801" y="78"/>
                      <a:pt x="800" y="79"/>
                      <a:pt x="801" y="79"/>
                    </a:cubicBezTo>
                    <a:cubicBezTo>
                      <a:pt x="801" y="79"/>
                      <a:pt x="801" y="79"/>
                      <a:pt x="801" y="79"/>
                    </a:cubicBezTo>
                    <a:cubicBezTo>
                      <a:pt x="801" y="79"/>
                      <a:pt x="800" y="79"/>
                      <a:pt x="799" y="79"/>
                    </a:cubicBezTo>
                    <a:cubicBezTo>
                      <a:pt x="800" y="79"/>
                      <a:pt x="800" y="79"/>
                      <a:pt x="800" y="79"/>
                    </a:cubicBezTo>
                    <a:cubicBezTo>
                      <a:pt x="799" y="80"/>
                      <a:pt x="798" y="79"/>
                      <a:pt x="798" y="78"/>
                    </a:cubicBezTo>
                    <a:cubicBezTo>
                      <a:pt x="797" y="78"/>
                      <a:pt x="797" y="76"/>
                      <a:pt x="798" y="76"/>
                    </a:cubicBezTo>
                    <a:cubicBezTo>
                      <a:pt x="800" y="76"/>
                      <a:pt x="801" y="76"/>
                      <a:pt x="803" y="76"/>
                    </a:cubicBezTo>
                    <a:cubicBezTo>
                      <a:pt x="805" y="76"/>
                      <a:pt x="806" y="76"/>
                      <a:pt x="807" y="75"/>
                    </a:cubicBezTo>
                    <a:cubicBezTo>
                      <a:pt x="807" y="75"/>
                      <a:pt x="806" y="76"/>
                      <a:pt x="806" y="75"/>
                    </a:cubicBezTo>
                    <a:cubicBezTo>
                      <a:pt x="806" y="74"/>
                      <a:pt x="805" y="74"/>
                      <a:pt x="804" y="74"/>
                    </a:cubicBezTo>
                    <a:cubicBezTo>
                      <a:pt x="803" y="74"/>
                      <a:pt x="802" y="73"/>
                      <a:pt x="800" y="73"/>
                    </a:cubicBezTo>
                    <a:cubicBezTo>
                      <a:pt x="801" y="72"/>
                      <a:pt x="803" y="73"/>
                      <a:pt x="804" y="73"/>
                    </a:cubicBezTo>
                    <a:cubicBezTo>
                      <a:pt x="805" y="73"/>
                      <a:pt x="806" y="73"/>
                      <a:pt x="807" y="73"/>
                    </a:cubicBezTo>
                    <a:cubicBezTo>
                      <a:pt x="808" y="74"/>
                      <a:pt x="809" y="74"/>
                      <a:pt x="810" y="74"/>
                    </a:cubicBezTo>
                    <a:cubicBezTo>
                      <a:pt x="814" y="74"/>
                      <a:pt x="819" y="74"/>
                      <a:pt x="823" y="75"/>
                    </a:cubicBezTo>
                    <a:cubicBezTo>
                      <a:pt x="828" y="75"/>
                      <a:pt x="832" y="75"/>
                      <a:pt x="837" y="76"/>
                    </a:cubicBezTo>
                    <a:cubicBezTo>
                      <a:pt x="839" y="76"/>
                      <a:pt x="841" y="76"/>
                      <a:pt x="843" y="77"/>
                    </a:cubicBezTo>
                    <a:cubicBezTo>
                      <a:pt x="845" y="77"/>
                      <a:pt x="846" y="77"/>
                      <a:pt x="847" y="77"/>
                    </a:cubicBezTo>
                    <a:cubicBezTo>
                      <a:pt x="847" y="77"/>
                      <a:pt x="848" y="77"/>
                      <a:pt x="849" y="78"/>
                    </a:cubicBezTo>
                    <a:cubicBezTo>
                      <a:pt x="848" y="78"/>
                      <a:pt x="847" y="77"/>
                      <a:pt x="846" y="77"/>
                    </a:cubicBezTo>
                    <a:cubicBezTo>
                      <a:pt x="845" y="77"/>
                      <a:pt x="845" y="77"/>
                      <a:pt x="844" y="77"/>
                    </a:cubicBezTo>
                    <a:cubicBezTo>
                      <a:pt x="842" y="77"/>
                      <a:pt x="841" y="77"/>
                      <a:pt x="839" y="77"/>
                    </a:cubicBezTo>
                    <a:cubicBezTo>
                      <a:pt x="838" y="77"/>
                      <a:pt x="833" y="76"/>
                      <a:pt x="835" y="78"/>
                    </a:cubicBezTo>
                    <a:cubicBezTo>
                      <a:pt x="834" y="79"/>
                      <a:pt x="833" y="78"/>
                      <a:pt x="833" y="78"/>
                    </a:cubicBezTo>
                    <a:cubicBezTo>
                      <a:pt x="832" y="78"/>
                      <a:pt x="832" y="78"/>
                      <a:pt x="831" y="78"/>
                    </a:cubicBezTo>
                    <a:cubicBezTo>
                      <a:pt x="832" y="79"/>
                      <a:pt x="833" y="79"/>
                      <a:pt x="834" y="79"/>
                    </a:cubicBezTo>
                    <a:cubicBezTo>
                      <a:pt x="835" y="79"/>
                      <a:pt x="835" y="79"/>
                      <a:pt x="836" y="79"/>
                    </a:cubicBezTo>
                    <a:cubicBezTo>
                      <a:pt x="836" y="79"/>
                      <a:pt x="836" y="78"/>
                      <a:pt x="836" y="78"/>
                    </a:cubicBezTo>
                    <a:cubicBezTo>
                      <a:pt x="839" y="78"/>
                      <a:pt x="842" y="78"/>
                      <a:pt x="845" y="78"/>
                    </a:cubicBezTo>
                    <a:cubicBezTo>
                      <a:pt x="847" y="78"/>
                      <a:pt x="848" y="78"/>
                      <a:pt x="850" y="78"/>
                    </a:cubicBezTo>
                    <a:cubicBezTo>
                      <a:pt x="850" y="78"/>
                      <a:pt x="850" y="79"/>
                      <a:pt x="850" y="80"/>
                    </a:cubicBezTo>
                    <a:cubicBezTo>
                      <a:pt x="850" y="80"/>
                      <a:pt x="849" y="82"/>
                      <a:pt x="849" y="82"/>
                    </a:cubicBezTo>
                    <a:cubicBezTo>
                      <a:pt x="849" y="82"/>
                      <a:pt x="847" y="81"/>
                      <a:pt x="847" y="80"/>
                    </a:cubicBezTo>
                    <a:cubicBezTo>
                      <a:pt x="847" y="80"/>
                      <a:pt x="848" y="80"/>
                      <a:pt x="848" y="80"/>
                    </a:cubicBezTo>
                    <a:cubicBezTo>
                      <a:pt x="848" y="80"/>
                      <a:pt x="848" y="80"/>
                      <a:pt x="848" y="79"/>
                    </a:cubicBezTo>
                    <a:cubicBezTo>
                      <a:pt x="848" y="79"/>
                      <a:pt x="846" y="79"/>
                      <a:pt x="846" y="79"/>
                    </a:cubicBezTo>
                    <a:cubicBezTo>
                      <a:pt x="846" y="79"/>
                      <a:pt x="846" y="79"/>
                      <a:pt x="846" y="80"/>
                    </a:cubicBezTo>
                    <a:cubicBezTo>
                      <a:pt x="846" y="80"/>
                      <a:pt x="846" y="80"/>
                      <a:pt x="846" y="80"/>
                    </a:cubicBezTo>
                    <a:cubicBezTo>
                      <a:pt x="846" y="80"/>
                      <a:pt x="846" y="79"/>
                      <a:pt x="845" y="79"/>
                    </a:cubicBezTo>
                    <a:cubicBezTo>
                      <a:pt x="845" y="79"/>
                      <a:pt x="844" y="79"/>
                      <a:pt x="844" y="79"/>
                    </a:cubicBezTo>
                    <a:cubicBezTo>
                      <a:pt x="844" y="78"/>
                      <a:pt x="842" y="78"/>
                      <a:pt x="842" y="78"/>
                    </a:cubicBezTo>
                    <a:cubicBezTo>
                      <a:pt x="842" y="79"/>
                      <a:pt x="843" y="79"/>
                      <a:pt x="843" y="79"/>
                    </a:cubicBezTo>
                    <a:cubicBezTo>
                      <a:pt x="844" y="79"/>
                      <a:pt x="844" y="80"/>
                      <a:pt x="844" y="80"/>
                    </a:cubicBezTo>
                    <a:cubicBezTo>
                      <a:pt x="845" y="81"/>
                      <a:pt x="846" y="80"/>
                      <a:pt x="847" y="81"/>
                    </a:cubicBezTo>
                    <a:cubicBezTo>
                      <a:pt x="847" y="81"/>
                      <a:pt x="844" y="82"/>
                      <a:pt x="844" y="82"/>
                    </a:cubicBezTo>
                    <a:cubicBezTo>
                      <a:pt x="843" y="82"/>
                      <a:pt x="842" y="81"/>
                      <a:pt x="841" y="81"/>
                    </a:cubicBezTo>
                    <a:cubicBezTo>
                      <a:pt x="841" y="82"/>
                      <a:pt x="842" y="82"/>
                      <a:pt x="843" y="82"/>
                    </a:cubicBezTo>
                    <a:cubicBezTo>
                      <a:pt x="845" y="82"/>
                      <a:pt x="843" y="82"/>
                      <a:pt x="842" y="83"/>
                    </a:cubicBezTo>
                    <a:cubicBezTo>
                      <a:pt x="843" y="83"/>
                      <a:pt x="843" y="83"/>
                      <a:pt x="843" y="83"/>
                    </a:cubicBezTo>
                    <a:cubicBezTo>
                      <a:pt x="844" y="83"/>
                      <a:pt x="844" y="83"/>
                      <a:pt x="844" y="83"/>
                    </a:cubicBezTo>
                    <a:cubicBezTo>
                      <a:pt x="844" y="84"/>
                      <a:pt x="845" y="83"/>
                      <a:pt x="845" y="83"/>
                    </a:cubicBezTo>
                    <a:cubicBezTo>
                      <a:pt x="845" y="83"/>
                      <a:pt x="846" y="84"/>
                      <a:pt x="847" y="84"/>
                    </a:cubicBezTo>
                    <a:cubicBezTo>
                      <a:pt x="847" y="83"/>
                      <a:pt x="847" y="83"/>
                      <a:pt x="848" y="83"/>
                    </a:cubicBezTo>
                    <a:cubicBezTo>
                      <a:pt x="848" y="83"/>
                      <a:pt x="848" y="83"/>
                      <a:pt x="849" y="83"/>
                    </a:cubicBezTo>
                    <a:cubicBezTo>
                      <a:pt x="850" y="83"/>
                      <a:pt x="850" y="82"/>
                      <a:pt x="851" y="82"/>
                    </a:cubicBezTo>
                    <a:cubicBezTo>
                      <a:pt x="851" y="81"/>
                      <a:pt x="850" y="78"/>
                      <a:pt x="852" y="78"/>
                    </a:cubicBezTo>
                    <a:cubicBezTo>
                      <a:pt x="854" y="78"/>
                      <a:pt x="856" y="78"/>
                      <a:pt x="858" y="78"/>
                    </a:cubicBezTo>
                    <a:cubicBezTo>
                      <a:pt x="861" y="78"/>
                      <a:pt x="864" y="78"/>
                      <a:pt x="866" y="79"/>
                    </a:cubicBezTo>
                    <a:cubicBezTo>
                      <a:pt x="868" y="79"/>
                      <a:pt x="870" y="79"/>
                      <a:pt x="872" y="80"/>
                    </a:cubicBezTo>
                    <a:cubicBezTo>
                      <a:pt x="874" y="80"/>
                      <a:pt x="875" y="81"/>
                      <a:pt x="876" y="81"/>
                    </a:cubicBezTo>
                    <a:cubicBezTo>
                      <a:pt x="876" y="82"/>
                      <a:pt x="877" y="82"/>
                      <a:pt x="876" y="82"/>
                    </a:cubicBezTo>
                    <a:cubicBezTo>
                      <a:pt x="875" y="83"/>
                      <a:pt x="874" y="82"/>
                      <a:pt x="874" y="82"/>
                    </a:cubicBezTo>
                    <a:cubicBezTo>
                      <a:pt x="873" y="82"/>
                      <a:pt x="872" y="81"/>
                      <a:pt x="871" y="81"/>
                    </a:cubicBezTo>
                    <a:cubicBezTo>
                      <a:pt x="871" y="81"/>
                      <a:pt x="871" y="82"/>
                      <a:pt x="871" y="83"/>
                    </a:cubicBezTo>
                    <a:cubicBezTo>
                      <a:pt x="871" y="83"/>
                      <a:pt x="869" y="82"/>
                      <a:pt x="869" y="82"/>
                    </a:cubicBezTo>
                    <a:cubicBezTo>
                      <a:pt x="870" y="83"/>
                      <a:pt x="871" y="83"/>
                      <a:pt x="871" y="83"/>
                    </a:cubicBezTo>
                    <a:cubicBezTo>
                      <a:pt x="871" y="83"/>
                      <a:pt x="870" y="83"/>
                      <a:pt x="870" y="83"/>
                    </a:cubicBezTo>
                    <a:cubicBezTo>
                      <a:pt x="871" y="84"/>
                      <a:pt x="872" y="83"/>
                      <a:pt x="873" y="83"/>
                    </a:cubicBezTo>
                    <a:cubicBezTo>
                      <a:pt x="874" y="83"/>
                      <a:pt x="875" y="84"/>
                      <a:pt x="876" y="84"/>
                    </a:cubicBezTo>
                    <a:cubicBezTo>
                      <a:pt x="877" y="84"/>
                      <a:pt x="878" y="83"/>
                      <a:pt x="879" y="84"/>
                    </a:cubicBezTo>
                    <a:cubicBezTo>
                      <a:pt x="879" y="84"/>
                      <a:pt x="880" y="84"/>
                      <a:pt x="880" y="84"/>
                    </a:cubicBezTo>
                    <a:cubicBezTo>
                      <a:pt x="880" y="85"/>
                      <a:pt x="879" y="84"/>
                      <a:pt x="879" y="84"/>
                    </a:cubicBezTo>
                    <a:cubicBezTo>
                      <a:pt x="879" y="84"/>
                      <a:pt x="880" y="85"/>
                      <a:pt x="880" y="85"/>
                    </a:cubicBezTo>
                    <a:cubicBezTo>
                      <a:pt x="880" y="85"/>
                      <a:pt x="880" y="85"/>
                      <a:pt x="880" y="85"/>
                    </a:cubicBezTo>
                    <a:cubicBezTo>
                      <a:pt x="882" y="85"/>
                      <a:pt x="883" y="85"/>
                      <a:pt x="884" y="85"/>
                    </a:cubicBezTo>
                    <a:cubicBezTo>
                      <a:pt x="885" y="85"/>
                      <a:pt x="885" y="85"/>
                      <a:pt x="886" y="86"/>
                    </a:cubicBezTo>
                    <a:cubicBezTo>
                      <a:pt x="886" y="86"/>
                      <a:pt x="886" y="86"/>
                      <a:pt x="886" y="86"/>
                    </a:cubicBezTo>
                    <a:cubicBezTo>
                      <a:pt x="886" y="87"/>
                      <a:pt x="884" y="88"/>
                      <a:pt x="884" y="88"/>
                    </a:cubicBezTo>
                    <a:cubicBezTo>
                      <a:pt x="885" y="88"/>
                      <a:pt x="885" y="87"/>
                      <a:pt x="885" y="87"/>
                    </a:cubicBezTo>
                    <a:cubicBezTo>
                      <a:pt x="886" y="87"/>
                      <a:pt x="886" y="87"/>
                      <a:pt x="886" y="87"/>
                    </a:cubicBezTo>
                    <a:cubicBezTo>
                      <a:pt x="886" y="87"/>
                      <a:pt x="886" y="86"/>
                      <a:pt x="887" y="86"/>
                    </a:cubicBezTo>
                    <a:cubicBezTo>
                      <a:pt x="887" y="86"/>
                      <a:pt x="887" y="87"/>
                      <a:pt x="888" y="87"/>
                    </a:cubicBezTo>
                    <a:cubicBezTo>
                      <a:pt x="888" y="86"/>
                      <a:pt x="889" y="86"/>
                      <a:pt x="890" y="86"/>
                    </a:cubicBezTo>
                    <a:cubicBezTo>
                      <a:pt x="892" y="86"/>
                      <a:pt x="894" y="87"/>
                      <a:pt x="896" y="88"/>
                    </a:cubicBezTo>
                    <a:cubicBezTo>
                      <a:pt x="897" y="88"/>
                      <a:pt x="898" y="88"/>
                      <a:pt x="899" y="89"/>
                    </a:cubicBezTo>
                    <a:cubicBezTo>
                      <a:pt x="900" y="89"/>
                      <a:pt x="901" y="89"/>
                      <a:pt x="901" y="90"/>
                    </a:cubicBezTo>
                    <a:cubicBezTo>
                      <a:pt x="900" y="90"/>
                      <a:pt x="899" y="90"/>
                      <a:pt x="898" y="90"/>
                    </a:cubicBezTo>
                    <a:cubicBezTo>
                      <a:pt x="900" y="90"/>
                      <a:pt x="901" y="90"/>
                      <a:pt x="903" y="91"/>
                    </a:cubicBezTo>
                    <a:cubicBezTo>
                      <a:pt x="904" y="91"/>
                      <a:pt x="906" y="91"/>
                      <a:pt x="906" y="91"/>
                    </a:cubicBezTo>
                    <a:cubicBezTo>
                      <a:pt x="906" y="91"/>
                      <a:pt x="909" y="91"/>
                      <a:pt x="909" y="91"/>
                    </a:cubicBezTo>
                    <a:cubicBezTo>
                      <a:pt x="909" y="91"/>
                      <a:pt x="910" y="91"/>
                      <a:pt x="911" y="91"/>
                    </a:cubicBezTo>
                    <a:cubicBezTo>
                      <a:pt x="912" y="91"/>
                      <a:pt x="910" y="91"/>
                      <a:pt x="911" y="91"/>
                    </a:cubicBezTo>
                    <a:cubicBezTo>
                      <a:pt x="912" y="91"/>
                      <a:pt x="913" y="91"/>
                      <a:pt x="914" y="91"/>
                    </a:cubicBezTo>
                    <a:cubicBezTo>
                      <a:pt x="915" y="90"/>
                      <a:pt x="916" y="90"/>
                      <a:pt x="917" y="90"/>
                    </a:cubicBezTo>
                    <a:cubicBezTo>
                      <a:pt x="918" y="90"/>
                      <a:pt x="919" y="90"/>
                      <a:pt x="920" y="89"/>
                    </a:cubicBezTo>
                    <a:cubicBezTo>
                      <a:pt x="921" y="89"/>
                      <a:pt x="922" y="89"/>
                      <a:pt x="923" y="89"/>
                    </a:cubicBezTo>
                    <a:cubicBezTo>
                      <a:pt x="923" y="89"/>
                      <a:pt x="924" y="89"/>
                      <a:pt x="924" y="89"/>
                    </a:cubicBezTo>
                    <a:cubicBezTo>
                      <a:pt x="924" y="90"/>
                      <a:pt x="925" y="90"/>
                      <a:pt x="925" y="90"/>
                    </a:cubicBezTo>
                    <a:cubicBezTo>
                      <a:pt x="924" y="89"/>
                      <a:pt x="926" y="89"/>
                      <a:pt x="926" y="89"/>
                    </a:cubicBezTo>
                    <a:cubicBezTo>
                      <a:pt x="928" y="89"/>
                      <a:pt x="930" y="89"/>
                      <a:pt x="932" y="89"/>
                    </a:cubicBezTo>
                    <a:cubicBezTo>
                      <a:pt x="937" y="89"/>
                      <a:pt x="941" y="89"/>
                      <a:pt x="945" y="90"/>
                    </a:cubicBezTo>
                    <a:cubicBezTo>
                      <a:pt x="949" y="90"/>
                      <a:pt x="953" y="91"/>
                      <a:pt x="957" y="92"/>
                    </a:cubicBezTo>
                    <a:cubicBezTo>
                      <a:pt x="959" y="93"/>
                      <a:pt x="961" y="94"/>
                      <a:pt x="963" y="95"/>
                    </a:cubicBezTo>
                    <a:cubicBezTo>
                      <a:pt x="964" y="95"/>
                      <a:pt x="964" y="96"/>
                      <a:pt x="965" y="96"/>
                    </a:cubicBezTo>
                    <a:cubicBezTo>
                      <a:pt x="965" y="96"/>
                      <a:pt x="965" y="96"/>
                      <a:pt x="965" y="97"/>
                    </a:cubicBezTo>
                    <a:cubicBezTo>
                      <a:pt x="966" y="97"/>
                      <a:pt x="966" y="97"/>
                      <a:pt x="966" y="98"/>
                    </a:cubicBezTo>
                    <a:cubicBezTo>
                      <a:pt x="966" y="98"/>
                      <a:pt x="965" y="97"/>
                      <a:pt x="964" y="97"/>
                    </a:cubicBezTo>
                    <a:cubicBezTo>
                      <a:pt x="965" y="98"/>
                      <a:pt x="966" y="98"/>
                      <a:pt x="966" y="98"/>
                    </a:cubicBezTo>
                    <a:cubicBezTo>
                      <a:pt x="967" y="98"/>
                      <a:pt x="967" y="98"/>
                      <a:pt x="967" y="99"/>
                    </a:cubicBezTo>
                    <a:cubicBezTo>
                      <a:pt x="967" y="99"/>
                      <a:pt x="967" y="99"/>
                      <a:pt x="967" y="99"/>
                    </a:cubicBezTo>
                    <a:cubicBezTo>
                      <a:pt x="967" y="100"/>
                      <a:pt x="969" y="100"/>
                      <a:pt x="969" y="101"/>
                    </a:cubicBezTo>
                    <a:cubicBezTo>
                      <a:pt x="970" y="100"/>
                      <a:pt x="971" y="101"/>
                      <a:pt x="971" y="101"/>
                    </a:cubicBezTo>
                    <a:cubicBezTo>
                      <a:pt x="972" y="101"/>
                      <a:pt x="973" y="101"/>
                      <a:pt x="974" y="102"/>
                    </a:cubicBezTo>
                    <a:cubicBezTo>
                      <a:pt x="975" y="102"/>
                      <a:pt x="975" y="102"/>
                      <a:pt x="976" y="102"/>
                    </a:cubicBezTo>
                    <a:cubicBezTo>
                      <a:pt x="977" y="102"/>
                      <a:pt x="978" y="102"/>
                      <a:pt x="979" y="102"/>
                    </a:cubicBezTo>
                    <a:cubicBezTo>
                      <a:pt x="981" y="103"/>
                      <a:pt x="981" y="103"/>
                      <a:pt x="983" y="102"/>
                    </a:cubicBezTo>
                    <a:cubicBezTo>
                      <a:pt x="983" y="102"/>
                      <a:pt x="983" y="102"/>
                      <a:pt x="984" y="102"/>
                    </a:cubicBezTo>
                    <a:cubicBezTo>
                      <a:pt x="984" y="102"/>
                      <a:pt x="985" y="102"/>
                      <a:pt x="985" y="102"/>
                    </a:cubicBezTo>
                    <a:cubicBezTo>
                      <a:pt x="986" y="102"/>
                      <a:pt x="986" y="102"/>
                      <a:pt x="987" y="102"/>
                    </a:cubicBezTo>
                    <a:cubicBezTo>
                      <a:pt x="988" y="102"/>
                      <a:pt x="989" y="102"/>
                      <a:pt x="988" y="102"/>
                    </a:cubicBezTo>
                    <a:cubicBezTo>
                      <a:pt x="989" y="102"/>
                      <a:pt x="990" y="102"/>
                      <a:pt x="991" y="102"/>
                    </a:cubicBezTo>
                    <a:cubicBezTo>
                      <a:pt x="992" y="102"/>
                      <a:pt x="993" y="101"/>
                      <a:pt x="994" y="101"/>
                    </a:cubicBezTo>
                    <a:cubicBezTo>
                      <a:pt x="995" y="101"/>
                      <a:pt x="996" y="102"/>
                      <a:pt x="997" y="102"/>
                    </a:cubicBezTo>
                    <a:cubicBezTo>
                      <a:pt x="997" y="102"/>
                      <a:pt x="998" y="101"/>
                      <a:pt x="999" y="101"/>
                    </a:cubicBezTo>
                    <a:cubicBezTo>
                      <a:pt x="999" y="101"/>
                      <a:pt x="1000" y="101"/>
                      <a:pt x="1001" y="102"/>
                    </a:cubicBezTo>
                    <a:cubicBezTo>
                      <a:pt x="1002" y="102"/>
                      <a:pt x="1003" y="102"/>
                      <a:pt x="1004" y="102"/>
                    </a:cubicBezTo>
                    <a:cubicBezTo>
                      <a:pt x="1006" y="103"/>
                      <a:pt x="1008" y="102"/>
                      <a:pt x="1010" y="102"/>
                    </a:cubicBezTo>
                    <a:cubicBezTo>
                      <a:pt x="1012" y="102"/>
                      <a:pt x="1014" y="103"/>
                      <a:pt x="1016" y="103"/>
                    </a:cubicBezTo>
                    <a:cubicBezTo>
                      <a:pt x="1018" y="103"/>
                      <a:pt x="1020" y="103"/>
                      <a:pt x="1021" y="103"/>
                    </a:cubicBezTo>
                    <a:cubicBezTo>
                      <a:pt x="1023" y="103"/>
                      <a:pt x="1024" y="103"/>
                      <a:pt x="1024" y="101"/>
                    </a:cubicBezTo>
                    <a:cubicBezTo>
                      <a:pt x="1025" y="100"/>
                      <a:pt x="1026" y="101"/>
                      <a:pt x="1026" y="101"/>
                    </a:cubicBezTo>
                    <a:cubicBezTo>
                      <a:pt x="1027" y="101"/>
                      <a:pt x="1027" y="101"/>
                      <a:pt x="1028" y="101"/>
                    </a:cubicBezTo>
                    <a:cubicBezTo>
                      <a:pt x="1027" y="102"/>
                      <a:pt x="1028" y="102"/>
                      <a:pt x="1028" y="102"/>
                    </a:cubicBezTo>
                    <a:cubicBezTo>
                      <a:pt x="1029" y="102"/>
                      <a:pt x="1030" y="102"/>
                      <a:pt x="1030" y="103"/>
                    </a:cubicBezTo>
                    <a:cubicBezTo>
                      <a:pt x="1031" y="103"/>
                      <a:pt x="1032" y="103"/>
                      <a:pt x="1033" y="104"/>
                    </a:cubicBezTo>
                    <a:cubicBezTo>
                      <a:pt x="1034" y="105"/>
                      <a:pt x="1036" y="106"/>
                      <a:pt x="1038" y="106"/>
                    </a:cubicBezTo>
                    <a:cubicBezTo>
                      <a:pt x="1039" y="106"/>
                      <a:pt x="1040" y="106"/>
                      <a:pt x="1041" y="106"/>
                    </a:cubicBezTo>
                    <a:cubicBezTo>
                      <a:pt x="1043" y="107"/>
                      <a:pt x="1044" y="107"/>
                      <a:pt x="1046" y="108"/>
                    </a:cubicBezTo>
                    <a:cubicBezTo>
                      <a:pt x="1047" y="108"/>
                      <a:pt x="1048" y="109"/>
                      <a:pt x="1049" y="110"/>
                    </a:cubicBezTo>
                    <a:cubicBezTo>
                      <a:pt x="1051" y="110"/>
                      <a:pt x="1053" y="110"/>
                      <a:pt x="1054" y="110"/>
                    </a:cubicBezTo>
                    <a:cubicBezTo>
                      <a:pt x="1055" y="110"/>
                      <a:pt x="1055" y="110"/>
                      <a:pt x="1056" y="110"/>
                    </a:cubicBezTo>
                    <a:cubicBezTo>
                      <a:pt x="1057" y="110"/>
                      <a:pt x="1057" y="110"/>
                      <a:pt x="1058" y="110"/>
                    </a:cubicBezTo>
                    <a:cubicBezTo>
                      <a:pt x="1058" y="110"/>
                      <a:pt x="1056" y="109"/>
                      <a:pt x="1056" y="109"/>
                    </a:cubicBezTo>
                    <a:cubicBezTo>
                      <a:pt x="1056" y="108"/>
                      <a:pt x="1058" y="109"/>
                      <a:pt x="1058" y="110"/>
                    </a:cubicBezTo>
                    <a:cubicBezTo>
                      <a:pt x="1058" y="109"/>
                      <a:pt x="1056" y="109"/>
                      <a:pt x="1057" y="108"/>
                    </a:cubicBezTo>
                    <a:cubicBezTo>
                      <a:pt x="1057" y="108"/>
                      <a:pt x="1057" y="107"/>
                      <a:pt x="1057" y="107"/>
                    </a:cubicBezTo>
                    <a:cubicBezTo>
                      <a:pt x="1058" y="107"/>
                      <a:pt x="1058" y="108"/>
                      <a:pt x="1058" y="108"/>
                    </a:cubicBezTo>
                    <a:cubicBezTo>
                      <a:pt x="1058" y="107"/>
                      <a:pt x="1057" y="107"/>
                      <a:pt x="1057" y="107"/>
                    </a:cubicBezTo>
                    <a:cubicBezTo>
                      <a:pt x="1056" y="107"/>
                      <a:pt x="1056" y="107"/>
                      <a:pt x="1055" y="106"/>
                    </a:cubicBezTo>
                    <a:cubicBezTo>
                      <a:pt x="1055" y="106"/>
                      <a:pt x="1054" y="106"/>
                      <a:pt x="1054" y="105"/>
                    </a:cubicBezTo>
                    <a:cubicBezTo>
                      <a:pt x="1053" y="105"/>
                      <a:pt x="1053" y="105"/>
                      <a:pt x="1052" y="105"/>
                    </a:cubicBezTo>
                    <a:cubicBezTo>
                      <a:pt x="1051" y="104"/>
                      <a:pt x="1049" y="103"/>
                      <a:pt x="1048" y="103"/>
                    </a:cubicBezTo>
                    <a:cubicBezTo>
                      <a:pt x="1047" y="102"/>
                      <a:pt x="1046" y="102"/>
                      <a:pt x="1045" y="102"/>
                    </a:cubicBezTo>
                    <a:cubicBezTo>
                      <a:pt x="1044" y="102"/>
                      <a:pt x="1043" y="102"/>
                      <a:pt x="1043" y="101"/>
                    </a:cubicBezTo>
                    <a:cubicBezTo>
                      <a:pt x="1043" y="101"/>
                      <a:pt x="1045" y="101"/>
                      <a:pt x="1044" y="101"/>
                    </a:cubicBezTo>
                    <a:cubicBezTo>
                      <a:pt x="1044" y="100"/>
                      <a:pt x="1043" y="100"/>
                      <a:pt x="1042" y="99"/>
                    </a:cubicBezTo>
                    <a:cubicBezTo>
                      <a:pt x="1041" y="99"/>
                      <a:pt x="1041" y="98"/>
                      <a:pt x="1040" y="98"/>
                    </a:cubicBezTo>
                    <a:cubicBezTo>
                      <a:pt x="1040" y="98"/>
                      <a:pt x="1039" y="98"/>
                      <a:pt x="1039" y="98"/>
                    </a:cubicBezTo>
                    <a:cubicBezTo>
                      <a:pt x="1040" y="97"/>
                      <a:pt x="1042" y="98"/>
                      <a:pt x="1043" y="98"/>
                    </a:cubicBezTo>
                    <a:cubicBezTo>
                      <a:pt x="1045" y="98"/>
                      <a:pt x="1046" y="98"/>
                      <a:pt x="1048" y="98"/>
                    </a:cubicBezTo>
                    <a:cubicBezTo>
                      <a:pt x="1050" y="99"/>
                      <a:pt x="1052" y="99"/>
                      <a:pt x="1054" y="99"/>
                    </a:cubicBezTo>
                    <a:cubicBezTo>
                      <a:pt x="1055" y="99"/>
                      <a:pt x="1056" y="99"/>
                      <a:pt x="1057" y="99"/>
                    </a:cubicBezTo>
                    <a:cubicBezTo>
                      <a:pt x="1057" y="99"/>
                      <a:pt x="1058" y="99"/>
                      <a:pt x="1058" y="99"/>
                    </a:cubicBezTo>
                    <a:cubicBezTo>
                      <a:pt x="1060" y="100"/>
                      <a:pt x="1061" y="100"/>
                      <a:pt x="1063" y="101"/>
                    </a:cubicBezTo>
                    <a:cubicBezTo>
                      <a:pt x="1063" y="101"/>
                      <a:pt x="1064" y="101"/>
                      <a:pt x="1064" y="100"/>
                    </a:cubicBezTo>
                    <a:cubicBezTo>
                      <a:pt x="1064" y="100"/>
                      <a:pt x="1061" y="100"/>
                      <a:pt x="1061" y="100"/>
                    </a:cubicBezTo>
                    <a:cubicBezTo>
                      <a:pt x="1060" y="100"/>
                      <a:pt x="1062" y="99"/>
                      <a:pt x="1062" y="99"/>
                    </a:cubicBezTo>
                    <a:cubicBezTo>
                      <a:pt x="1062" y="99"/>
                      <a:pt x="1063" y="99"/>
                      <a:pt x="1063" y="99"/>
                    </a:cubicBezTo>
                    <a:cubicBezTo>
                      <a:pt x="1064" y="99"/>
                      <a:pt x="1065" y="100"/>
                      <a:pt x="1066" y="100"/>
                    </a:cubicBezTo>
                    <a:cubicBezTo>
                      <a:pt x="1066" y="100"/>
                      <a:pt x="1066" y="100"/>
                      <a:pt x="1066" y="100"/>
                    </a:cubicBezTo>
                    <a:cubicBezTo>
                      <a:pt x="1066" y="100"/>
                      <a:pt x="1066" y="100"/>
                      <a:pt x="1067" y="100"/>
                    </a:cubicBezTo>
                    <a:cubicBezTo>
                      <a:pt x="1067" y="100"/>
                      <a:pt x="1067" y="100"/>
                      <a:pt x="1067" y="100"/>
                    </a:cubicBezTo>
                    <a:cubicBezTo>
                      <a:pt x="1068" y="100"/>
                      <a:pt x="1069" y="100"/>
                      <a:pt x="1070" y="100"/>
                    </a:cubicBezTo>
                    <a:cubicBezTo>
                      <a:pt x="1072" y="100"/>
                      <a:pt x="1074" y="100"/>
                      <a:pt x="1076" y="100"/>
                    </a:cubicBezTo>
                    <a:cubicBezTo>
                      <a:pt x="1076" y="100"/>
                      <a:pt x="1077" y="100"/>
                      <a:pt x="1078" y="100"/>
                    </a:cubicBezTo>
                    <a:cubicBezTo>
                      <a:pt x="1078" y="99"/>
                      <a:pt x="1079" y="100"/>
                      <a:pt x="1080" y="100"/>
                    </a:cubicBezTo>
                    <a:cubicBezTo>
                      <a:pt x="1080" y="100"/>
                      <a:pt x="1084" y="100"/>
                      <a:pt x="1084" y="101"/>
                    </a:cubicBezTo>
                    <a:cubicBezTo>
                      <a:pt x="1085" y="101"/>
                      <a:pt x="1086" y="101"/>
                      <a:pt x="1087" y="101"/>
                    </a:cubicBezTo>
                    <a:cubicBezTo>
                      <a:pt x="1088" y="101"/>
                      <a:pt x="1089" y="102"/>
                      <a:pt x="1090" y="102"/>
                    </a:cubicBezTo>
                    <a:cubicBezTo>
                      <a:pt x="1091" y="102"/>
                      <a:pt x="1093" y="102"/>
                      <a:pt x="1094" y="102"/>
                    </a:cubicBezTo>
                    <a:cubicBezTo>
                      <a:pt x="1095" y="102"/>
                      <a:pt x="1096" y="102"/>
                      <a:pt x="1097" y="103"/>
                    </a:cubicBezTo>
                    <a:cubicBezTo>
                      <a:pt x="1096" y="103"/>
                      <a:pt x="1098" y="103"/>
                      <a:pt x="1099" y="103"/>
                    </a:cubicBezTo>
                    <a:cubicBezTo>
                      <a:pt x="1099" y="103"/>
                      <a:pt x="1100" y="103"/>
                      <a:pt x="1100" y="103"/>
                    </a:cubicBezTo>
                    <a:cubicBezTo>
                      <a:pt x="1101" y="103"/>
                      <a:pt x="1103" y="104"/>
                      <a:pt x="1103" y="104"/>
                    </a:cubicBezTo>
                    <a:cubicBezTo>
                      <a:pt x="1103" y="104"/>
                      <a:pt x="1103" y="104"/>
                      <a:pt x="1103" y="104"/>
                    </a:cubicBezTo>
                    <a:cubicBezTo>
                      <a:pt x="1104" y="103"/>
                      <a:pt x="1105" y="104"/>
                      <a:pt x="1106" y="104"/>
                    </a:cubicBezTo>
                    <a:cubicBezTo>
                      <a:pt x="1108" y="104"/>
                      <a:pt x="1109" y="104"/>
                      <a:pt x="1110" y="105"/>
                    </a:cubicBezTo>
                    <a:cubicBezTo>
                      <a:pt x="1109" y="105"/>
                      <a:pt x="1108" y="105"/>
                      <a:pt x="1107" y="104"/>
                    </a:cubicBezTo>
                    <a:cubicBezTo>
                      <a:pt x="1108" y="105"/>
                      <a:pt x="1108" y="105"/>
                      <a:pt x="1110" y="105"/>
                    </a:cubicBezTo>
                    <a:cubicBezTo>
                      <a:pt x="1111" y="105"/>
                      <a:pt x="1113" y="105"/>
                      <a:pt x="1114" y="106"/>
                    </a:cubicBezTo>
                    <a:cubicBezTo>
                      <a:pt x="1115" y="106"/>
                      <a:pt x="1117" y="107"/>
                      <a:pt x="1118" y="107"/>
                    </a:cubicBezTo>
                    <a:cubicBezTo>
                      <a:pt x="1119" y="107"/>
                      <a:pt x="1120" y="108"/>
                      <a:pt x="1120" y="108"/>
                    </a:cubicBezTo>
                    <a:cubicBezTo>
                      <a:pt x="1121" y="108"/>
                      <a:pt x="1121" y="108"/>
                      <a:pt x="1122" y="108"/>
                    </a:cubicBezTo>
                    <a:cubicBezTo>
                      <a:pt x="1122" y="108"/>
                      <a:pt x="1122" y="108"/>
                      <a:pt x="1122" y="108"/>
                    </a:cubicBezTo>
                    <a:cubicBezTo>
                      <a:pt x="1123" y="108"/>
                      <a:pt x="1125" y="109"/>
                      <a:pt x="1126" y="109"/>
                    </a:cubicBezTo>
                    <a:cubicBezTo>
                      <a:pt x="1126" y="109"/>
                      <a:pt x="1125" y="108"/>
                      <a:pt x="1125" y="108"/>
                    </a:cubicBezTo>
                    <a:cubicBezTo>
                      <a:pt x="1126" y="108"/>
                      <a:pt x="1126" y="109"/>
                      <a:pt x="1127" y="109"/>
                    </a:cubicBezTo>
                    <a:cubicBezTo>
                      <a:pt x="1127" y="109"/>
                      <a:pt x="1128" y="109"/>
                      <a:pt x="1128" y="109"/>
                    </a:cubicBezTo>
                    <a:cubicBezTo>
                      <a:pt x="1128" y="110"/>
                      <a:pt x="1129" y="110"/>
                      <a:pt x="1130" y="110"/>
                    </a:cubicBezTo>
                    <a:cubicBezTo>
                      <a:pt x="1130" y="110"/>
                      <a:pt x="1131" y="110"/>
                      <a:pt x="1132" y="110"/>
                    </a:cubicBezTo>
                    <a:cubicBezTo>
                      <a:pt x="1134" y="110"/>
                      <a:pt x="1136" y="111"/>
                      <a:pt x="1137" y="112"/>
                    </a:cubicBezTo>
                    <a:cubicBezTo>
                      <a:pt x="1137" y="112"/>
                      <a:pt x="1136" y="111"/>
                      <a:pt x="1135" y="111"/>
                    </a:cubicBezTo>
                    <a:cubicBezTo>
                      <a:pt x="1136" y="112"/>
                      <a:pt x="1137" y="112"/>
                      <a:pt x="1138" y="112"/>
                    </a:cubicBezTo>
                    <a:cubicBezTo>
                      <a:pt x="1140" y="113"/>
                      <a:pt x="1141" y="113"/>
                      <a:pt x="1143" y="113"/>
                    </a:cubicBezTo>
                    <a:cubicBezTo>
                      <a:pt x="1143" y="113"/>
                      <a:pt x="1145" y="114"/>
                      <a:pt x="1145" y="114"/>
                    </a:cubicBezTo>
                    <a:cubicBezTo>
                      <a:pt x="1145" y="115"/>
                      <a:pt x="1146" y="114"/>
                      <a:pt x="1147" y="114"/>
                    </a:cubicBezTo>
                    <a:cubicBezTo>
                      <a:pt x="1147" y="114"/>
                      <a:pt x="1146" y="114"/>
                      <a:pt x="1146" y="114"/>
                    </a:cubicBezTo>
                    <a:cubicBezTo>
                      <a:pt x="1147" y="114"/>
                      <a:pt x="1148" y="114"/>
                      <a:pt x="1149" y="115"/>
                    </a:cubicBezTo>
                    <a:cubicBezTo>
                      <a:pt x="1148" y="115"/>
                      <a:pt x="1148" y="114"/>
                      <a:pt x="1148" y="115"/>
                    </a:cubicBezTo>
                    <a:cubicBezTo>
                      <a:pt x="1148" y="115"/>
                      <a:pt x="1149" y="116"/>
                      <a:pt x="1150" y="115"/>
                    </a:cubicBezTo>
                    <a:cubicBezTo>
                      <a:pt x="1150" y="114"/>
                      <a:pt x="1152" y="115"/>
                      <a:pt x="1152" y="115"/>
                    </a:cubicBezTo>
                    <a:cubicBezTo>
                      <a:pt x="1152" y="115"/>
                      <a:pt x="1152" y="115"/>
                      <a:pt x="1152" y="115"/>
                    </a:cubicBezTo>
                    <a:cubicBezTo>
                      <a:pt x="1152" y="116"/>
                      <a:pt x="1153" y="116"/>
                      <a:pt x="1153" y="116"/>
                    </a:cubicBezTo>
                    <a:cubicBezTo>
                      <a:pt x="1153" y="116"/>
                      <a:pt x="1154" y="116"/>
                      <a:pt x="1154" y="116"/>
                    </a:cubicBezTo>
                    <a:cubicBezTo>
                      <a:pt x="1155" y="116"/>
                      <a:pt x="1157" y="116"/>
                      <a:pt x="1159" y="117"/>
                    </a:cubicBezTo>
                    <a:cubicBezTo>
                      <a:pt x="1161" y="117"/>
                      <a:pt x="1162" y="117"/>
                      <a:pt x="1164" y="118"/>
                    </a:cubicBezTo>
                    <a:cubicBezTo>
                      <a:pt x="1166" y="118"/>
                      <a:pt x="1168" y="119"/>
                      <a:pt x="1170" y="119"/>
                    </a:cubicBezTo>
                    <a:cubicBezTo>
                      <a:pt x="1170" y="120"/>
                      <a:pt x="1171" y="120"/>
                      <a:pt x="1172" y="120"/>
                    </a:cubicBezTo>
                    <a:cubicBezTo>
                      <a:pt x="1172" y="120"/>
                      <a:pt x="1173" y="120"/>
                      <a:pt x="1173" y="121"/>
                    </a:cubicBezTo>
                    <a:cubicBezTo>
                      <a:pt x="1174" y="121"/>
                      <a:pt x="1174" y="121"/>
                      <a:pt x="1175" y="121"/>
                    </a:cubicBezTo>
                    <a:cubicBezTo>
                      <a:pt x="1176" y="122"/>
                      <a:pt x="1176" y="122"/>
                      <a:pt x="1177" y="122"/>
                    </a:cubicBezTo>
                    <a:cubicBezTo>
                      <a:pt x="1176" y="122"/>
                      <a:pt x="1176" y="122"/>
                      <a:pt x="1176" y="122"/>
                    </a:cubicBezTo>
                    <a:cubicBezTo>
                      <a:pt x="1176" y="122"/>
                      <a:pt x="1176" y="122"/>
                      <a:pt x="1177" y="123"/>
                    </a:cubicBezTo>
                    <a:cubicBezTo>
                      <a:pt x="1177" y="123"/>
                      <a:pt x="1177" y="123"/>
                      <a:pt x="1178" y="123"/>
                    </a:cubicBezTo>
                    <a:cubicBezTo>
                      <a:pt x="1179" y="123"/>
                      <a:pt x="1179" y="123"/>
                      <a:pt x="1178" y="122"/>
                    </a:cubicBezTo>
                    <a:cubicBezTo>
                      <a:pt x="1178" y="122"/>
                      <a:pt x="1179" y="123"/>
                      <a:pt x="1180" y="123"/>
                    </a:cubicBezTo>
                    <a:cubicBezTo>
                      <a:pt x="1181" y="123"/>
                      <a:pt x="1182" y="123"/>
                      <a:pt x="1182" y="124"/>
                    </a:cubicBezTo>
                    <a:cubicBezTo>
                      <a:pt x="1182" y="124"/>
                      <a:pt x="1182" y="124"/>
                      <a:pt x="1181" y="124"/>
                    </a:cubicBezTo>
                    <a:cubicBezTo>
                      <a:pt x="1181" y="124"/>
                      <a:pt x="1184" y="126"/>
                      <a:pt x="1184" y="126"/>
                    </a:cubicBezTo>
                    <a:cubicBezTo>
                      <a:pt x="1185" y="127"/>
                      <a:pt x="1186" y="127"/>
                      <a:pt x="1188" y="127"/>
                    </a:cubicBezTo>
                    <a:cubicBezTo>
                      <a:pt x="1187" y="127"/>
                      <a:pt x="1190" y="129"/>
                      <a:pt x="1190" y="129"/>
                    </a:cubicBezTo>
                    <a:cubicBezTo>
                      <a:pt x="1190" y="129"/>
                      <a:pt x="1190" y="129"/>
                      <a:pt x="1189" y="129"/>
                    </a:cubicBezTo>
                    <a:cubicBezTo>
                      <a:pt x="1190" y="129"/>
                      <a:pt x="1189" y="130"/>
                      <a:pt x="1189" y="130"/>
                    </a:cubicBezTo>
                    <a:cubicBezTo>
                      <a:pt x="1192" y="131"/>
                      <a:pt x="1194" y="130"/>
                      <a:pt x="1196" y="132"/>
                    </a:cubicBezTo>
                    <a:cubicBezTo>
                      <a:pt x="1196" y="132"/>
                      <a:pt x="1196" y="132"/>
                      <a:pt x="1196" y="132"/>
                    </a:cubicBezTo>
                    <a:cubicBezTo>
                      <a:pt x="1196" y="132"/>
                      <a:pt x="1197" y="132"/>
                      <a:pt x="1198" y="133"/>
                    </a:cubicBezTo>
                    <a:cubicBezTo>
                      <a:pt x="1198" y="133"/>
                      <a:pt x="1199" y="134"/>
                      <a:pt x="1199" y="133"/>
                    </a:cubicBezTo>
                    <a:cubicBezTo>
                      <a:pt x="1199" y="133"/>
                      <a:pt x="1197" y="132"/>
                      <a:pt x="1198" y="132"/>
                    </a:cubicBezTo>
                    <a:cubicBezTo>
                      <a:pt x="1199" y="132"/>
                      <a:pt x="1198" y="132"/>
                      <a:pt x="1197" y="132"/>
                    </a:cubicBezTo>
                    <a:cubicBezTo>
                      <a:pt x="1198" y="132"/>
                      <a:pt x="1199" y="131"/>
                      <a:pt x="1200" y="132"/>
                    </a:cubicBezTo>
                    <a:cubicBezTo>
                      <a:pt x="1200" y="132"/>
                      <a:pt x="1201" y="133"/>
                      <a:pt x="1201" y="133"/>
                    </a:cubicBezTo>
                    <a:cubicBezTo>
                      <a:pt x="1200" y="133"/>
                      <a:pt x="1202" y="134"/>
                      <a:pt x="1203" y="134"/>
                    </a:cubicBezTo>
                    <a:cubicBezTo>
                      <a:pt x="1202" y="134"/>
                      <a:pt x="1202" y="134"/>
                      <a:pt x="1202" y="133"/>
                    </a:cubicBezTo>
                    <a:cubicBezTo>
                      <a:pt x="1202" y="133"/>
                      <a:pt x="1202" y="133"/>
                      <a:pt x="1202" y="133"/>
                    </a:cubicBezTo>
                    <a:cubicBezTo>
                      <a:pt x="1202" y="133"/>
                      <a:pt x="1202" y="133"/>
                      <a:pt x="1202" y="133"/>
                    </a:cubicBezTo>
                    <a:cubicBezTo>
                      <a:pt x="1202" y="132"/>
                      <a:pt x="1201" y="132"/>
                      <a:pt x="1200" y="132"/>
                    </a:cubicBezTo>
                    <a:cubicBezTo>
                      <a:pt x="1200" y="131"/>
                      <a:pt x="1199" y="131"/>
                      <a:pt x="1198" y="131"/>
                    </a:cubicBezTo>
                    <a:cubicBezTo>
                      <a:pt x="1197" y="131"/>
                      <a:pt x="1196" y="131"/>
                      <a:pt x="1196" y="131"/>
                    </a:cubicBezTo>
                    <a:cubicBezTo>
                      <a:pt x="1195" y="130"/>
                      <a:pt x="1196" y="130"/>
                      <a:pt x="1197" y="130"/>
                    </a:cubicBezTo>
                    <a:cubicBezTo>
                      <a:pt x="1195" y="129"/>
                      <a:pt x="1193" y="127"/>
                      <a:pt x="1191" y="127"/>
                    </a:cubicBezTo>
                    <a:cubicBezTo>
                      <a:pt x="1191" y="127"/>
                      <a:pt x="1190" y="127"/>
                      <a:pt x="1190" y="127"/>
                    </a:cubicBezTo>
                    <a:cubicBezTo>
                      <a:pt x="1190" y="127"/>
                      <a:pt x="1190" y="126"/>
                      <a:pt x="1190" y="126"/>
                    </a:cubicBezTo>
                    <a:cubicBezTo>
                      <a:pt x="1189" y="126"/>
                      <a:pt x="1188" y="127"/>
                      <a:pt x="1187" y="126"/>
                    </a:cubicBezTo>
                    <a:cubicBezTo>
                      <a:pt x="1187" y="126"/>
                      <a:pt x="1188" y="126"/>
                      <a:pt x="1188" y="126"/>
                    </a:cubicBezTo>
                    <a:cubicBezTo>
                      <a:pt x="1188" y="126"/>
                      <a:pt x="1186" y="126"/>
                      <a:pt x="1186" y="126"/>
                    </a:cubicBezTo>
                    <a:cubicBezTo>
                      <a:pt x="1186" y="125"/>
                      <a:pt x="1190" y="126"/>
                      <a:pt x="1191" y="126"/>
                    </a:cubicBezTo>
                    <a:cubicBezTo>
                      <a:pt x="1191" y="126"/>
                      <a:pt x="1193" y="126"/>
                      <a:pt x="1192" y="125"/>
                    </a:cubicBezTo>
                    <a:cubicBezTo>
                      <a:pt x="1193" y="125"/>
                      <a:pt x="1194" y="126"/>
                      <a:pt x="1194" y="126"/>
                    </a:cubicBezTo>
                    <a:cubicBezTo>
                      <a:pt x="1194" y="126"/>
                      <a:pt x="1195" y="126"/>
                      <a:pt x="1195" y="126"/>
                    </a:cubicBezTo>
                    <a:cubicBezTo>
                      <a:pt x="1195" y="126"/>
                      <a:pt x="1195" y="126"/>
                      <a:pt x="1195" y="126"/>
                    </a:cubicBezTo>
                    <a:cubicBezTo>
                      <a:pt x="1196" y="126"/>
                      <a:pt x="1197" y="126"/>
                      <a:pt x="1197" y="126"/>
                    </a:cubicBezTo>
                    <a:cubicBezTo>
                      <a:pt x="1197" y="126"/>
                      <a:pt x="1197" y="126"/>
                      <a:pt x="1196" y="126"/>
                    </a:cubicBezTo>
                    <a:cubicBezTo>
                      <a:pt x="1196" y="126"/>
                      <a:pt x="1198" y="127"/>
                      <a:pt x="1198" y="127"/>
                    </a:cubicBezTo>
                    <a:cubicBezTo>
                      <a:pt x="1197" y="127"/>
                      <a:pt x="1197" y="126"/>
                      <a:pt x="1197" y="127"/>
                    </a:cubicBezTo>
                    <a:cubicBezTo>
                      <a:pt x="1197" y="127"/>
                      <a:pt x="1198" y="127"/>
                      <a:pt x="1198" y="128"/>
                    </a:cubicBezTo>
                    <a:cubicBezTo>
                      <a:pt x="1198" y="128"/>
                      <a:pt x="1200" y="129"/>
                      <a:pt x="1200" y="128"/>
                    </a:cubicBezTo>
                    <a:cubicBezTo>
                      <a:pt x="1200" y="128"/>
                      <a:pt x="1198" y="127"/>
                      <a:pt x="1198" y="127"/>
                    </a:cubicBezTo>
                    <a:cubicBezTo>
                      <a:pt x="1198" y="126"/>
                      <a:pt x="1200" y="127"/>
                      <a:pt x="1201" y="127"/>
                    </a:cubicBezTo>
                    <a:cubicBezTo>
                      <a:pt x="1202" y="128"/>
                      <a:pt x="1202" y="127"/>
                      <a:pt x="1203" y="127"/>
                    </a:cubicBezTo>
                    <a:cubicBezTo>
                      <a:pt x="1203" y="127"/>
                      <a:pt x="1204" y="127"/>
                      <a:pt x="1204" y="127"/>
                    </a:cubicBezTo>
                    <a:cubicBezTo>
                      <a:pt x="1203" y="127"/>
                      <a:pt x="1202" y="127"/>
                      <a:pt x="1201" y="127"/>
                    </a:cubicBezTo>
                    <a:cubicBezTo>
                      <a:pt x="1200" y="127"/>
                      <a:pt x="1198" y="127"/>
                      <a:pt x="1198" y="126"/>
                    </a:cubicBezTo>
                    <a:cubicBezTo>
                      <a:pt x="1199" y="126"/>
                      <a:pt x="1200" y="126"/>
                      <a:pt x="1200" y="126"/>
                    </a:cubicBezTo>
                    <a:cubicBezTo>
                      <a:pt x="1201" y="126"/>
                      <a:pt x="1202" y="126"/>
                      <a:pt x="1203" y="127"/>
                    </a:cubicBezTo>
                    <a:cubicBezTo>
                      <a:pt x="1202" y="127"/>
                      <a:pt x="1201" y="126"/>
                      <a:pt x="1201" y="126"/>
                    </a:cubicBezTo>
                    <a:cubicBezTo>
                      <a:pt x="1202" y="127"/>
                      <a:pt x="1204" y="127"/>
                      <a:pt x="1205" y="127"/>
                    </a:cubicBezTo>
                    <a:cubicBezTo>
                      <a:pt x="1205" y="127"/>
                      <a:pt x="1206" y="127"/>
                      <a:pt x="1207" y="127"/>
                    </a:cubicBezTo>
                    <a:cubicBezTo>
                      <a:pt x="1207" y="127"/>
                      <a:pt x="1208" y="127"/>
                      <a:pt x="1208" y="127"/>
                    </a:cubicBezTo>
                    <a:cubicBezTo>
                      <a:pt x="1209" y="127"/>
                      <a:pt x="1210" y="128"/>
                      <a:pt x="1211" y="128"/>
                    </a:cubicBezTo>
                    <a:cubicBezTo>
                      <a:pt x="1212" y="128"/>
                      <a:pt x="1212" y="129"/>
                      <a:pt x="1213" y="129"/>
                    </a:cubicBezTo>
                    <a:cubicBezTo>
                      <a:pt x="1214" y="129"/>
                      <a:pt x="1215" y="130"/>
                      <a:pt x="1216" y="130"/>
                    </a:cubicBezTo>
                    <a:cubicBezTo>
                      <a:pt x="1217" y="131"/>
                      <a:pt x="1219" y="131"/>
                      <a:pt x="1220" y="131"/>
                    </a:cubicBezTo>
                    <a:cubicBezTo>
                      <a:pt x="1221" y="131"/>
                      <a:pt x="1222" y="132"/>
                      <a:pt x="1224" y="132"/>
                    </a:cubicBezTo>
                    <a:cubicBezTo>
                      <a:pt x="1225" y="133"/>
                      <a:pt x="1226" y="133"/>
                      <a:pt x="1227" y="133"/>
                    </a:cubicBezTo>
                    <a:cubicBezTo>
                      <a:pt x="1227" y="133"/>
                      <a:pt x="1227" y="133"/>
                      <a:pt x="1227" y="133"/>
                    </a:cubicBezTo>
                    <a:cubicBezTo>
                      <a:pt x="1227" y="134"/>
                      <a:pt x="1227" y="134"/>
                      <a:pt x="1227" y="134"/>
                    </a:cubicBezTo>
                    <a:cubicBezTo>
                      <a:pt x="1228" y="134"/>
                      <a:pt x="1227" y="133"/>
                      <a:pt x="1228" y="133"/>
                    </a:cubicBezTo>
                    <a:cubicBezTo>
                      <a:pt x="1228" y="133"/>
                      <a:pt x="1231" y="134"/>
                      <a:pt x="1231" y="134"/>
                    </a:cubicBezTo>
                    <a:cubicBezTo>
                      <a:pt x="1231" y="134"/>
                      <a:pt x="1230" y="134"/>
                      <a:pt x="1230" y="134"/>
                    </a:cubicBezTo>
                    <a:cubicBezTo>
                      <a:pt x="1230" y="135"/>
                      <a:pt x="1231" y="135"/>
                      <a:pt x="1231" y="135"/>
                    </a:cubicBezTo>
                    <a:cubicBezTo>
                      <a:pt x="1232" y="134"/>
                      <a:pt x="1232" y="135"/>
                      <a:pt x="1233" y="135"/>
                    </a:cubicBezTo>
                    <a:cubicBezTo>
                      <a:pt x="1233" y="135"/>
                      <a:pt x="1233" y="135"/>
                      <a:pt x="1233" y="135"/>
                    </a:cubicBezTo>
                    <a:cubicBezTo>
                      <a:pt x="1233" y="134"/>
                      <a:pt x="1234" y="135"/>
                      <a:pt x="1234" y="135"/>
                    </a:cubicBezTo>
                    <a:cubicBezTo>
                      <a:pt x="1235" y="136"/>
                      <a:pt x="1234" y="136"/>
                      <a:pt x="1233" y="136"/>
                    </a:cubicBezTo>
                    <a:cubicBezTo>
                      <a:pt x="1233" y="137"/>
                      <a:pt x="1232" y="138"/>
                      <a:pt x="1233" y="138"/>
                    </a:cubicBezTo>
                    <a:cubicBezTo>
                      <a:pt x="1233" y="138"/>
                      <a:pt x="1233" y="138"/>
                      <a:pt x="1234" y="138"/>
                    </a:cubicBezTo>
                    <a:cubicBezTo>
                      <a:pt x="1234" y="138"/>
                      <a:pt x="1234" y="139"/>
                      <a:pt x="1235" y="139"/>
                    </a:cubicBezTo>
                    <a:cubicBezTo>
                      <a:pt x="1235" y="139"/>
                      <a:pt x="1236" y="140"/>
                      <a:pt x="1235" y="140"/>
                    </a:cubicBezTo>
                    <a:cubicBezTo>
                      <a:pt x="1234" y="140"/>
                      <a:pt x="1233" y="140"/>
                      <a:pt x="1232" y="139"/>
                    </a:cubicBezTo>
                    <a:cubicBezTo>
                      <a:pt x="1230" y="139"/>
                      <a:pt x="1228" y="138"/>
                      <a:pt x="1226" y="138"/>
                    </a:cubicBezTo>
                    <a:cubicBezTo>
                      <a:pt x="1227" y="138"/>
                      <a:pt x="1228" y="139"/>
                      <a:pt x="1229" y="139"/>
                    </a:cubicBezTo>
                    <a:cubicBezTo>
                      <a:pt x="1229" y="139"/>
                      <a:pt x="1230" y="139"/>
                      <a:pt x="1230" y="139"/>
                    </a:cubicBezTo>
                    <a:cubicBezTo>
                      <a:pt x="1231" y="139"/>
                      <a:pt x="1231" y="140"/>
                      <a:pt x="1232" y="140"/>
                    </a:cubicBezTo>
                    <a:cubicBezTo>
                      <a:pt x="1233" y="140"/>
                      <a:pt x="1234" y="140"/>
                      <a:pt x="1234" y="141"/>
                    </a:cubicBezTo>
                    <a:cubicBezTo>
                      <a:pt x="1233" y="141"/>
                      <a:pt x="1232" y="141"/>
                      <a:pt x="1231" y="141"/>
                    </a:cubicBezTo>
                    <a:cubicBezTo>
                      <a:pt x="1230" y="141"/>
                      <a:pt x="1228" y="141"/>
                      <a:pt x="1227" y="141"/>
                    </a:cubicBezTo>
                    <a:cubicBezTo>
                      <a:pt x="1228" y="141"/>
                      <a:pt x="1228" y="141"/>
                      <a:pt x="1228" y="141"/>
                    </a:cubicBezTo>
                    <a:cubicBezTo>
                      <a:pt x="1228" y="140"/>
                      <a:pt x="1227" y="141"/>
                      <a:pt x="1226" y="141"/>
                    </a:cubicBezTo>
                    <a:cubicBezTo>
                      <a:pt x="1225" y="140"/>
                      <a:pt x="1225" y="141"/>
                      <a:pt x="1224" y="140"/>
                    </a:cubicBezTo>
                    <a:cubicBezTo>
                      <a:pt x="1223" y="140"/>
                      <a:pt x="1222" y="139"/>
                      <a:pt x="1221" y="139"/>
                    </a:cubicBezTo>
                    <a:cubicBezTo>
                      <a:pt x="1220" y="139"/>
                      <a:pt x="1219" y="139"/>
                      <a:pt x="1219" y="139"/>
                    </a:cubicBezTo>
                    <a:cubicBezTo>
                      <a:pt x="1219" y="139"/>
                      <a:pt x="1220" y="139"/>
                      <a:pt x="1220" y="140"/>
                    </a:cubicBezTo>
                    <a:cubicBezTo>
                      <a:pt x="1221" y="140"/>
                      <a:pt x="1221" y="140"/>
                      <a:pt x="1222" y="140"/>
                    </a:cubicBezTo>
                    <a:cubicBezTo>
                      <a:pt x="1223" y="140"/>
                      <a:pt x="1223" y="140"/>
                      <a:pt x="1223" y="141"/>
                    </a:cubicBezTo>
                    <a:cubicBezTo>
                      <a:pt x="1224" y="141"/>
                      <a:pt x="1225" y="141"/>
                      <a:pt x="1225" y="141"/>
                    </a:cubicBezTo>
                    <a:cubicBezTo>
                      <a:pt x="1225" y="141"/>
                      <a:pt x="1225" y="141"/>
                      <a:pt x="1224" y="141"/>
                    </a:cubicBezTo>
                    <a:cubicBezTo>
                      <a:pt x="1225" y="141"/>
                      <a:pt x="1225" y="142"/>
                      <a:pt x="1226" y="142"/>
                    </a:cubicBezTo>
                    <a:cubicBezTo>
                      <a:pt x="1226" y="142"/>
                      <a:pt x="1226" y="141"/>
                      <a:pt x="1226" y="141"/>
                    </a:cubicBezTo>
                    <a:cubicBezTo>
                      <a:pt x="1226" y="141"/>
                      <a:pt x="1229" y="143"/>
                      <a:pt x="1229" y="144"/>
                    </a:cubicBezTo>
                    <a:cubicBezTo>
                      <a:pt x="1228" y="143"/>
                      <a:pt x="1228" y="143"/>
                      <a:pt x="1227" y="143"/>
                    </a:cubicBezTo>
                    <a:cubicBezTo>
                      <a:pt x="1226" y="144"/>
                      <a:pt x="1226" y="143"/>
                      <a:pt x="1226" y="143"/>
                    </a:cubicBezTo>
                    <a:cubicBezTo>
                      <a:pt x="1226" y="144"/>
                      <a:pt x="1228" y="144"/>
                      <a:pt x="1228" y="144"/>
                    </a:cubicBezTo>
                    <a:cubicBezTo>
                      <a:pt x="1229" y="144"/>
                      <a:pt x="1229" y="144"/>
                      <a:pt x="1230" y="144"/>
                    </a:cubicBezTo>
                    <a:cubicBezTo>
                      <a:pt x="1230" y="144"/>
                      <a:pt x="1231" y="145"/>
                      <a:pt x="1231" y="145"/>
                    </a:cubicBezTo>
                    <a:cubicBezTo>
                      <a:pt x="1231" y="145"/>
                      <a:pt x="1232" y="145"/>
                      <a:pt x="1232" y="146"/>
                    </a:cubicBezTo>
                    <a:cubicBezTo>
                      <a:pt x="1232" y="147"/>
                      <a:pt x="1231" y="147"/>
                      <a:pt x="1231" y="147"/>
                    </a:cubicBezTo>
                    <a:cubicBezTo>
                      <a:pt x="1230" y="147"/>
                      <a:pt x="1231" y="147"/>
                      <a:pt x="1230" y="147"/>
                    </a:cubicBezTo>
                    <a:cubicBezTo>
                      <a:pt x="1230" y="147"/>
                      <a:pt x="1229" y="147"/>
                      <a:pt x="1229" y="147"/>
                    </a:cubicBezTo>
                    <a:cubicBezTo>
                      <a:pt x="1228" y="147"/>
                      <a:pt x="1229" y="148"/>
                      <a:pt x="1228" y="148"/>
                    </a:cubicBezTo>
                    <a:cubicBezTo>
                      <a:pt x="1229" y="148"/>
                      <a:pt x="1229" y="148"/>
                      <a:pt x="1229" y="147"/>
                    </a:cubicBezTo>
                    <a:cubicBezTo>
                      <a:pt x="1229" y="147"/>
                      <a:pt x="1230" y="147"/>
                      <a:pt x="1230" y="148"/>
                    </a:cubicBezTo>
                    <a:cubicBezTo>
                      <a:pt x="1231" y="148"/>
                      <a:pt x="1231" y="148"/>
                      <a:pt x="1232" y="148"/>
                    </a:cubicBezTo>
                    <a:cubicBezTo>
                      <a:pt x="1232" y="148"/>
                      <a:pt x="1231" y="148"/>
                      <a:pt x="1232" y="149"/>
                    </a:cubicBezTo>
                    <a:cubicBezTo>
                      <a:pt x="1232" y="149"/>
                      <a:pt x="1231" y="149"/>
                      <a:pt x="1231" y="149"/>
                    </a:cubicBezTo>
                    <a:cubicBezTo>
                      <a:pt x="1231" y="149"/>
                      <a:pt x="1232" y="149"/>
                      <a:pt x="1232" y="149"/>
                    </a:cubicBezTo>
                    <a:cubicBezTo>
                      <a:pt x="1232" y="149"/>
                      <a:pt x="1233" y="150"/>
                      <a:pt x="1232" y="150"/>
                    </a:cubicBezTo>
                    <a:cubicBezTo>
                      <a:pt x="1233" y="150"/>
                      <a:pt x="1233" y="149"/>
                      <a:pt x="1234" y="149"/>
                    </a:cubicBezTo>
                    <a:cubicBezTo>
                      <a:pt x="1234" y="150"/>
                      <a:pt x="1235" y="150"/>
                      <a:pt x="1236" y="150"/>
                    </a:cubicBezTo>
                    <a:cubicBezTo>
                      <a:pt x="1237" y="150"/>
                      <a:pt x="1239" y="151"/>
                      <a:pt x="1240" y="151"/>
                    </a:cubicBezTo>
                    <a:cubicBezTo>
                      <a:pt x="1239" y="151"/>
                      <a:pt x="1238" y="152"/>
                      <a:pt x="1237" y="152"/>
                    </a:cubicBezTo>
                    <a:cubicBezTo>
                      <a:pt x="1237" y="152"/>
                      <a:pt x="1236" y="151"/>
                      <a:pt x="1235" y="151"/>
                    </a:cubicBezTo>
                    <a:cubicBezTo>
                      <a:pt x="1235" y="151"/>
                      <a:pt x="1234" y="150"/>
                      <a:pt x="1234" y="151"/>
                    </a:cubicBezTo>
                    <a:close/>
                    <a:moveTo>
                      <a:pt x="98" y="189"/>
                    </a:moveTo>
                    <a:cubicBezTo>
                      <a:pt x="98" y="188"/>
                      <a:pt x="97" y="188"/>
                      <a:pt x="97" y="188"/>
                    </a:cubicBezTo>
                    <a:cubicBezTo>
                      <a:pt x="97" y="187"/>
                      <a:pt x="97" y="187"/>
                      <a:pt x="97" y="187"/>
                    </a:cubicBezTo>
                    <a:cubicBezTo>
                      <a:pt x="97" y="186"/>
                      <a:pt x="96" y="186"/>
                      <a:pt x="96" y="186"/>
                    </a:cubicBezTo>
                    <a:cubicBezTo>
                      <a:pt x="95" y="186"/>
                      <a:pt x="95" y="185"/>
                      <a:pt x="95" y="185"/>
                    </a:cubicBezTo>
                    <a:cubicBezTo>
                      <a:pt x="94" y="183"/>
                      <a:pt x="91" y="183"/>
                      <a:pt x="90" y="182"/>
                    </a:cubicBezTo>
                    <a:cubicBezTo>
                      <a:pt x="89" y="182"/>
                      <a:pt x="89" y="182"/>
                      <a:pt x="88" y="181"/>
                    </a:cubicBezTo>
                    <a:cubicBezTo>
                      <a:pt x="88" y="181"/>
                      <a:pt x="87" y="180"/>
                      <a:pt x="87" y="180"/>
                    </a:cubicBezTo>
                    <a:cubicBezTo>
                      <a:pt x="86" y="181"/>
                      <a:pt x="87" y="181"/>
                      <a:pt x="87" y="181"/>
                    </a:cubicBezTo>
                    <a:cubicBezTo>
                      <a:pt x="87" y="181"/>
                      <a:pt x="86" y="181"/>
                      <a:pt x="86" y="180"/>
                    </a:cubicBezTo>
                    <a:cubicBezTo>
                      <a:pt x="86" y="180"/>
                      <a:pt x="85" y="179"/>
                      <a:pt x="85" y="179"/>
                    </a:cubicBezTo>
                    <a:cubicBezTo>
                      <a:pt x="84" y="179"/>
                      <a:pt x="84" y="179"/>
                      <a:pt x="84" y="179"/>
                    </a:cubicBezTo>
                    <a:cubicBezTo>
                      <a:pt x="84" y="179"/>
                      <a:pt x="84" y="179"/>
                      <a:pt x="84" y="179"/>
                    </a:cubicBezTo>
                    <a:cubicBezTo>
                      <a:pt x="83" y="179"/>
                      <a:pt x="82" y="179"/>
                      <a:pt x="82" y="179"/>
                    </a:cubicBezTo>
                    <a:cubicBezTo>
                      <a:pt x="82" y="178"/>
                      <a:pt x="81" y="178"/>
                      <a:pt x="81" y="178"/>
                    </a:cubicBezTo>
                    <a:cubicBezTo>
                      <a:pt x="81" y="177"/>
                      <a:pt x="80" y="178"/>
                      <a:pt x="80" y="178"/>
                    </a:cubicBezTo>
                    <a:cubicBezTo>
                      <a:pt x="79" y="178"/>
                      <a:pt x="79" y="178"/>
                      <a:pt x="79" y="179"/>
                    </a:cubicBezTo>
                    <a:cubicBezTo>
                      <a:pt x="78" y="179"/>
                      <a:pt x="79" y="179"/>
                      <a:pt x="79" y="180"/>
                    </a:cubicBezTo>
                    <a:cubicBezTo>
                      <a:pt x="79" y="180"/>
                      <a:pt x="78" y="180"/>
                      <a:pt x="78" y="180"/>
                    </a:cubicBezTo>
                    <a:cubicBezTo>
                      <a:pt x="79" y="181"/>
                      <a:pt x="76" y="180"/>
                      <a:pt x="76" y="180"/>
                    </a:cubicBezTo>
                    <a:cubicBezTo>
                      <a:pt x="76" y="181"/>
                      <a:pt x="77" y="181"/>
                      <a:pt x="77" y="181"/>
                    </a:cubicBezTo>
                    <a:cubicBezTo>
                      <a:pt x="77" y="181"/>
                      <a:pt x="76" y="181"/>
                      <a:pt x="76" y="181"/>
                    </a:cubicBezTo>
                    <a:cubicBezTo>
                      <a:pt x="76" y="181"/>
                      <a:pt x="76" y="182"/>
                      <a:pt x="76" y="182"/>
                    </a:cubicBezTo>
                    <a:cubicBezTo>
                      <a:pt x="76" y="182"/>
                      <a:pt x="77" y="182"/>
                      <a:pt x="76" y="182"/>
                    </a:cubicBezTo>
                    <a:cubicBezTo>
                      <a:pt x="76" y="182"/>
                      <a:pt x="76" y="182"/>
                      <a:pt x="77" y="182"/>
                    </a:cubicBezTo>
                    <a:cubicBezTo>
                      <a:pt x="76" y="182"/>
                      <a:pt x="75" y="182"/>
                      <a:pt x="75" y="183"/>
                    </a:cubicBezTo>
                    <a:cubicBezTo>
                      <a:pt x="75" y="183"/>
                      <a:pt x="74" y="182"/>
                      <a:pt x="74" y="182"/>
                    </a:cubicBezTo>
                    <a:cubicBezTo>
                      <a:pt x="74" y="183"/>
                      <a:pt x="75" y="183"/>
                      <a:pt x="75" y="184"/>
                    </a:cubicBezTo>
                    <a:cubicBezTo>
                      <a:pt x="75" y="184"/>
                      <a:pt x="73" y="183"/>
                      <a:pt x="73" y="183"/>
                    </a:cubicBezTo>
                    <a:cubicBezTo>
                      <a:pt x="75" y="184"/>
                      <a:pt x="77" y="185"/>
                      <a:pt x="79" y="187"/>
                    </a:cubicBezTo>
                    <a:cubicBezTo>
                      <a:pt x="80" y="187"/>
                      <a:pt x="79" y="188"/>
                      <a:pt x="79" y="188"/>
                    </a:cubicBezTo>
                    <a:cubicBezTo>
                      <a:pt x="79" y="189"/>
                      <a:pt x="80" y="189"/>
                      <a:pt x="81" y="189"/>
                    </a:cubicBezTo>
                    <a:cubicBezTo>
                      <a:pt x="81" y="189"/>
                      <a:pt x="81" y="190"/>
                      <a:pt x="82" y="190"/>
                    </a:cubicBezTo>
                    <a:cubicBezTo>
                      <a:pt x="82" y="190"/>
                      <a:pt x="82" y="191"/>
                      <a:pt x="82" y="191"/>
                    </a:cubicBezTo>
                    <a:cubicBezTo>
                      <a:pt x="82" y="190"/>
                      <a:pt x="84" y="193"/>
                      <a:pt x="84" y="193"/>
                    </a:cubicBezTo>
                    <a:cubicBezTo>
                      <a:pt x="84" y="193"/>
                      <a:pt x="85" y="194"/>
                      <a:pt x="85" y="194"/>
                    </a:cubicBezTo>
                    <a:cubicBezTo>
                      <a:pt x="85" y="195"/>
                      <a:pt x="85" y="194"/>
                      <a:pt x="85" y="195"/>
                    </a:cubicBezTo>
                    <a:cubicBezTo>
                      <a:pt x="86" y="195"/>
                      <a:pt x="84" y="196"/>
                      <a:pt x="86" y="196"/>
                    </a:cubicBezTo>
                    <a:cubicBezTo>
                      <a:pt x="86" y="196"/>
                      <a:pt x="87" y="196"/>
                      <a:pt x="87" y="196"/>
                    </a:cubicBezTo>
                    <a:cubicBezTo>
                      <a:pt x="88" y="196"/>
                      <a:pt x="88" y="196"/>
                      <a:pt x="88" y="196"/>
                    </a:cubicBezTo>
                    <a:cubicBezTo>
                      <a:pt x="89" y="196"/>
                      <a:pt x="89" y="195"/>
                      <a:pt x="88" y="195"/>
                    </a:cubicBezTo>
                    <a:cubicBezTo>
                      <a:pt x="88" y="194"/>
                      <a:pt x="89" y="194"/>
                      <a:pt x="89" y="194"/>
                    </a:cubicBezTo>
                    <a:cubicBezTo>
                      <a:pt x="89" y="194"/>
                      <a:pt x="89" y="193"/>
                      <a:pt x="89" y="193"/>
                    </a:cubicBezTo>
                    <a:cubicBezTo>
                      <a:pt x="89" y="193"/>
                      <a:pt x="89" y="193"/>
                      <a:pt x="90" y="193"/>
                    </a:cubicBezTo>
                    <a:cubicBezTo>
                      <a:pt x="91" y="193"/>
                      <a:pt x="92" y="193"/>
                      <a:pt x="93" y="193"/>
                    </a:cubicBezTo>
                    <a:cubicBezTo>
                      <a:pt x="94" y="194"/>
                      <a:pt x="94" y="194"/>
                      <a:pt x="95" y="194"/>
                    </a:cubicBezTo>
                    <a:cubicBezTo>
                      <a:pt x="95" y="194"/>
                      <a:pt x="95" y="194"/>
                      <a:pt x="96" y="193"/>
                    </a:cubicBezTo>
                    <a:cubicBezTo>
                      <a:pt x="97" y="193"/>
                      <a:pt x="96" y="192"/>
                      <a:pt x="96" y="192"/>
                    </a:cubicBezTo>
                    <a:cubicBezTo>
                      <a:pt x="96" y="192"/>
                      <a:pt x="97" y="191"/>
                      <a:pt x="97" y="191"/>
                    </a:cubicBezTo>
                    <a:cubicBezTo>
                      <a:pt x="96" y="191"/>
                      <a:pt x="96" y="190"/>
                      <a:pt x="96" y="190"/>
                    </a:cubicBezTo>
                    <a:cubicBezTo>
                      <a:pt x="96" y="189"/>
                      <a:pt x="97" y="190"/>
                      <a:pt x="97" y="191"/>
                    </a:cubicBezTo>
                    <a:cubicBezTo>
                      <a:pt x="98" y="190"/>
                      <a:pt x="98" y="190"/>
                      <a:pt x="98" y="189"/>
                    </a:cubicBezTo>
                    <a:close/>
                    <a:moveTo>
                      <a:pt x="124" y="183"/>
                    </a:moveTo>
                    <a:cubicBezTo>
                      <a:pt x="124" y="183"/>
                      <a:pt x="123" y="183"/>
                      <a:pt x="123" y="183"/>
                    </a:cubicBezTo>
                    <a:cubicBezTo>
                      <a:pt x="123" y="182"/>
                      <a:pt x="124" y="182"/>
                      <a:pt x="124" y="182"/>
                    </a:cubicBezTo>
                    <a:cubicBezTo>
                      <a:pt x="124" y="181"/>
                      <a:pt x="122" y="181"/>
                      <a:pt x="122" y="180"/>
                    </a:cubicBezTo>
                    <a:cubicBezTo>
                      <a:pt x="122" y="180"/>
                      <a:pt x="121" y="179"/>
                      <a:pt x="121" y="179"/>
                    </a:cubicBezTo>
                    <a:cubicBezTo>
                      <a:pt x="120" y="179"/>
                      <a:pt x="120" y="178"/>
                      <a:pt x="120" y="178"/>
                    </a:cubicBezTo>
                    <a:cubicBezTo>
                      <a:pt x="119" y="177"/>
                      <a:pt x="118" y="177"/>
                      <a:pt x="118" y="176"/>
                    </a:cubicBezTo>
                    <a:cubicBezTo>
                      <a:pt x="118" y="175"/>
                      <a:pt x="116" y="175"/>
                      <a:pt x="117" y="174"/>
                    </a:cubicBezTo>
                    <a:cubicBezTo>
                      <a:pt x="117" y="174"/>
                      <a:pt x="117" y="174"/>
                      <a:pt x="117" y="173"/>
                    </a:cubicBezTo>
                    <a:cubicBezTo>
                      <a:pt x="117" y="173"/>
                      <a:pt x="117" y="172"/>
                      <a:pt x="117" y="171"/>
                    </a:cubicBezTo>
                    <a:cubicBezTo>
                      <a:pt x="117" y="170"/>
                      <a:pt x="116" y="170"/>
                      <a:pt x="115" y="170"/>
                    </a:cubicBezTo>
                    <a:cubicBezTo>
                      <a:pt x="115" y="170"/>
                      <a:pt x="115" y="170"/>
                      <a:pt x="115" y="169"/>
                    </a:cubicBezTo>
                    <a:cubicBezTo>
                      <a:pt x="114" y="169"/>
                      <a:pt x="114" y="169"/>
                      <a:pt x="114" y="169"/>
                    </a:cubicBezTo>
                    <a:cubicBezTo>
                      <a:pt x="114" y="169"/>
                      <a:pt x="114" y="169"/>
                      <a:pt x="113" y="169"/>
                    </a:cubicBezTo>
                    <a:cubicBezTo>
                      <a:pt x="113" y="169"/>
                      <a:pt x="113" y="169"/>
                      <a:pt x="112" y="168"/>
                    </a:cubicBezTo>
                    <a:cubicBezTo>
                      <a:pt x="112" y="168"/>
                      <a:pt x="111" y="168"/>
                      <a:pt x="110" y="168"/>
                    </a:cubicBezTo>
                    <a:cubicBezTo>
                      <a:pt x="110" y="168"/>
                      <a:pt x="110" y="168"/>
                      <a:pt x="111" y="168"/>
                    </a:cubicBezTo>
                    <a:cubicBezTo>
                      <a:pt x="110" y="167"/>
                      <a:pt x="110" y="167"/>
                      <a:pt x="109" y="167"/>
                    </a:cubicBezTo>
                    <a:cubicBezTo>
                      <a:pt x="109" y="167"/>
                      <a:pt x="108" y="167"/>
                      <a:pt x="108" y="167"/>
                    </a:cubicBezTo>
                    <a:cubicBezTo>
                      <a:pt x="107" y="167"/>
                      <a:pt x="107" y="166"/>
                      <a:pt x="106" y="166"/>
                    </a:cubicBezTo>
                    <a:cubicBezTo>
                      <a:pt x="105" y="166"/>
                      <a:pt x="107" y="167"/>
                      <a:pt x="107" y="167"/>
                    </a:cubicBezTo>
                    <a:cubicBezTo>
                      <a:pt x="107" y="168"/>
                      <a:pt x="107" y="168"/>
                      <a:pt x="108" y="168"/>
                    </a:cubicBezTo>
                    <a:cubicBezTo>
                      <a:pt x="108" y="169"/>
                      <a:pt x="108" y="169"/>
                      <a:pt x="109" y="169"/>
                    </a:cubicBezTo>
                    <a:cubicBezTo>
                      <a:pt x="109" y="169"/>
                      <a:pt x="108" y="169"/>
                      <a:pt x="108" y="169"/>
                    </a:cubicBezTo>
                    <a:cubicBezTo>
                      <a:pt x="108" y="168"/>
                      <a:pt x="110" y="170"/>
                      <a:pt x="110" y="170"/>
                    </a:cubicBezTo>
                    <a:cubicBezTo>
                      <a:pt x="110" y="169"/>
                      <a:pt x="110" y="170"/>
                      <a:pt x="110" y="170"/>
                    </a:cubicBezTo>
                    <a:cubicBezTo>
                      <a:pt x="111" y="170"/>
                      <a:pt x="111" y="171"/>
                      <a:pt x="111" y="171"/>
                    </a:cubicBezTo>
                    <a:cubicBezTo>
                      <a:pt x="111" y="171"/>
                      <a:pt x="110" y="170"/>
                      <a:pt x="110" y="170"/>
                    </a:cubicBezTo>
                    <a:cubicBezTo>
                      <a:pt x="109" y="169"/>
                      <a:pt x="109" y="169"/>
                      <a:pt x="110" y="169"/>
                    </a:cubicBezTo>
                    <a:cubicBezTo>
                      <a:pt x="110" y="169"/>
                      <a:pt x="110" y="169"/>
                      <a:pt x="110" y="169"/>
                    </a:cubicBezTo>
                    <a:cubicBezTo>
                      <a:pt x="110" y="169"/>
                      <a:pt x="111" y="169"/>
                      <a:pt x="111" y="169"/>
                    </a:cubicBezTo>
                    <a:cubicBezTo>
                      <a:pt x="111" y="170"/>
                      <a:pt x="112" y="170"/>
                      <a:pt x="112" y="170"/>
                    </a:cubicBezTo>
                    <a:cubicBezTo>
                      <a:pt x="112" y="170"/>
                      <a:pt x="113" y="170"/>
                      <a:pt x="113" y="170"/>
                    </a:cubicBezTo>
                    <a:cubicBezTo>
                      <a:pt x="113" y="170"/>
                      <a:pt x="113" y="170"/>
                      <a:pt x="113" y="170"/>
                    </a:cubicBezTo>
                    <a:cubicBezTo>
                      <a:pt x="114" y="170"/>
                      <a:pt x="114" y="171"/>
                      <a:pt x="115" y="171"/>
                    </a:cubicBezTo>
                    <a:cubicBezTo>
                      <a:pt x="115" y="172"/>
                      <a:pt x="116" y="173"/>
                      <a:pt x="115" y="174"/>
                    </a:cubicBezTo>
                    <a:cubicBezTo>
                      <a:pt x="114" y="174"/>
                      <a:pt x="114" y="173"/>
                      <a:pt x="114" y="174"/>
                    </a:cubicBezTo>
                    <a:cubicBezTo>
                      <a:pt x="114" y="174"/>
                      <a:pt x="113" y="174"/>
                      <a:pt x="113" y="174"/>
                    </a:cubicBezTo>
                    <a:cubicBezTo>
                      <a:pt x="113" y="173"/>
                      <a:pt x="113" y="173"/>
                      <a:pt x="112" y="173"/>
                    </a:cubicBezTo>
                    <a:cubicBezTo>
                      <a:pt x="112" y="173"/>
                      <a:pt x="112" y="173"/>
                      <a:pt x="111" y="173"/>
                    </a:cubicBezTo>
                    <a:cubicBezTo>
                      <a:pt x="112" y="173"/>
                      <a:pt x="112" y="173"/>
                      <a:pt x="112" y="174"/>
                    </a:cubicBezTo>
                    <a:cubicBezTo>
                      <a:pt x="113" y="174"/>
                      <a:pt x="113" y="174"/>
                      <a:pt x="113" y="175"/>
                    </a:cubicBezTo>
                    <a:cubicBezTo>
                      <a:pt x="111" y="175"/>
                      <a:pt x="111" y="174"/>
                      <a:pt x="110" y="173"/>
                    </a:cubicBezTo>
                    <a:cubicBezTo>
                      <a:pt x="110" y="173"/>
                      <a:pt x="110" y="172"/>
                      <a:pt x="110" y="172"/>
                    </a:cubicBezTo>
                    <a:cubicBezTo>
                      <a:pt x="109" y="172"/>
                      <a:pt x="109" y="171"/>
                      <a:pt x="108" y="171"/>
                    </a:cubicBezTo>
                    <a:cubicBezTo>
                      <a:pt x="108" y="170"/>
                      <a:pt x="107" y="170"/>
                      <a:pt x="106" y="169"/>
                    </a:cubicBezTo>
                    <a:cubicBezTo>
                      <a:pt x="107" y="171"/>
                      <a:pt x="109" y="171"/>
                      <a:pt x="109" y="172"/>
                    </a:cubicBezTo>
                    <a:cubicBezTo>
                      <a:pt x="110" y="173"/>
                      <a:pt x="109" y="172"/>
                      <a:pt x="109" y="172"/>
                    </a:cubicBezTo>
                    <a:cubicBezTo>
                      <a:pt x="108" y="172"/>
                      <a:pt x="107" y="171"/>
                      <a:pt x="107" y="171"/>
                    </a:cubicBezTo>
                    <a:cubicBezTo>
                      <a:pt x="106" y="171"/>
                      <a:pt x="107" y="172"/>
                      <a:pt x="108" y="172"/>
                    </a:cubicBezTo>
                    <a:cubicBezTo>
                      <a:pt x="108" y="172"/>
                      <a:pt x="109" y="173"/>
                      <a:pt x="109" y="174"/>
                    </a:cubicBezTo>
                    <a:cubicBezTo>
                      <a:pt x="109" y="173"/>
                      <a:pt x="108" y="173"/>
                      <a:pt x="108" y="173"/>
                    </a:cubicBezTo>
                    <a:cubicBezTo>
                      <a:pt x="108" y="173"/>
                      <a:pt x="110" y="175"/>
                      <a:pt x="110" y="175"/>
                    </a:cubicBezTo>
                    <a:cubicBezTo>
                      <a:pt x="109" y="175"/>
                      <a:pt x="108" y="174"/>
                      <a:pt x="107" y="174"/>
                    </a:cubicBezTo>
                    <a:cubicBezTo>
                      <a:pt x="107" y="174"/>
                      <a:pt x="106" y="174"/>
                      <a:pt x="106" y="173"/>
                    </a:cubicBezTo>
                    <a:cubicBezTo>
                      <a:pt x="106" y="173"/>
                      <a:pt x="106" y="173"/>
                      <a:pt x="106" y="173"/>
                    </a:cubicBezTo>
                    <a:cubicBezTo>
                      <a:pt x="106" y="172"/>
                      <a:pt x="105" y="172"/>
                      <a:pt x="104" y="171"/>
                    </a:cubicBezTo>
                    <a:cubicBezTo>
                      <a:pt x="104" y="171"/>
                      <a:pt x="104" y="171"/>
                      <a:pt x="104" y="171"/>
                    </a:cubicBezTo>
                    <a:cubicBezTo>
                      <a:pt x="104" y="171"/>
                      <a:pt x="104" y="170"/>
                      <a:pt x="103" y="170"/>
                    </a:cubicBezTo>
                    <a:cubicBezTo>
                      <a:pt x="102" y="169"/>
                      <a:pt x="102" y="171"/>
                      <a:pt x="103" y="172"/>
                    </a:cubicBezTo>
                    <a:cubicBezTo>
                      <a:pt x="103" y="172"/>
                      <a:pt x="104" y="171"/>
                      <a:pt x="104" y="171"/>
                    </a:cubicBezTo>
                    <a:cubicBezTo>
                      <a:pt x="104" y="172"/>
                      <a:pt x="105" y="172"/>
                      <a:pt x="106" y="173"/>
                    </a:cubicBezTo>
                    <a:cubicBezTo>
                      <a:pt x="106" y="173"/>
                      <a:pt x="105" y="173"/>
                      <a:pt x="106" y="173"/>
                    </a:cubicBezTo>
                    <a:cubicBezTo>
                      <a:pt x="106" y="174"/>
                      <a:pt x="106" y="174"/>
                      <a:pt x="106" y="174"/>
                    </a:cubicBezTo>
                    <a:cubicBezTo>
                      <a:pt x="106" y="174"/>
                      <a:pt x="106" y="174"/>
                      <a:pt x="106" y="174"/>
                    </a:cubicBezTo>
                    <a:cubicBezTo>
                      <a:pt x="107" y="174"/>
                      <a:pt x="107" y="175"/>
                      <a:pt x="107" y="175"/>
                    </a:cubicBezTo>
                    <a:cubicBezTo>
                      <a:pt x="108" y="175"/>
                      <a:pt x="109" y="176"/>
                      <a:pt x="109" y="177"/>
                    </a:cubicBezTo>
                    <a:cubicBezTo>
                      <a:pt x="108" y="178"/>
                      <a:pt x="106" y="176"/>
                      <a:pt x="106" y="176"/>
                    </a:cubicBezTo>
                    <a:cubicBezTo>
                      <a:pt x="106" y="177"/>
                      <a:pt x="109" y="178"/>
                      <a:pt x="109" y="178"/>
                    </a:cubicBezTo>
                    <a:cubicBezTo>
                      <a:pt x="110" y="179"/>
                      <a:pt x="111" y="180"/>
                      <a:pt x="112" y="180"/>
                    </a:cubicBezTo>
                    <a:cubicBezTo>
                      <a:pt x="113" y="180"/>
                      <a:pt x="113" y="180"/>
                      <a:pt x="113" y="180"/>
                    </a:cubicBezTo>
                    <a:cubicBezTo>
                      <a:pt x="113" y="180"/>
                      <a:pt x="114" y="180"/>
                      <a:pt x="114" y="180"/>
                    </a:cubicBezTo>
                    <a:cubicBezTo>
                      <a:pt x="114" y="181"/>
                      <a:pt x="115" y="181"/>
                      <a:pt x="115" y="181"/>
                    </a:cubicBezTo>
                    <a:cubicBezTo>
                      <a:pt x="115" y="181"/>
                      <a:pt x="115" y="181"/>
                      <a:pt x="116" y="181"/>
                    </a:cubicBezTo>
                    <a:cubicBezTo>
                      <a:pt x="117" y="182"/>
                      <a:pt x="117" y="182"/>
                      <a:pt x="117" y="182"/>
                    </a:cubicBezTo>
                    <a:cubicBezTo>
                      <a:pt x="118" y="183"/>
                      <a:pt x="118" y="183"/>
                      <a:pt x="118" y="184"/>
                    </a:cubicBezTo>
                    <a:cubicBezTo>
                      <a:pt x="119" y="184"/>
                      <a:pt x="118" y="184"/>
                      <a:pt x="118" y="185"/>
                    </a:cubicBezTo>
                    <a:cubicBezTo>
                      <a:pt x="118" y="186"/>
                      <a:pt x="117" y="184"/>
                      <a:pt x="116" y="184"/>
                    </a:cubicBezTo>
                    <a:cubicBezTo>
                      <a:pt x="115" y="184"/>
                      <a:pt x="115" y="185"/>
                      <a:pt x="114" y="185"/>
                    </a:cubicBezTo>
                    <a:cubicBezTo>
                      <a:pt x="114" y="184"/>
                      <a:pt x="114" y="184"/>
                      <a:pt x="113" y="184"/>
                    </a:cubicBezTo>
                    <a:cubicBezTo>
                      <a:pt x="113" y="183"/>
                      <a:pt x="115" y="184"/>
                      <a:pt x="115" y="184"/>
                    </a:cubicBezTo>
                    <a:cubicBezTo>
                      <a:pt x="115" y="183"/>
                      <a:pt x="114" y="183"/>
                      <a:pt x="114" y="183"/>
                    </a:cubicBezTo>
                    <a:cubicBezTo>
                      <a:pt x="114" y="183"/>
                      <a:pt x="114" y="183"/>
                      <a:pt x="113" y="183"/>
                    </a:cubicBezTo>
                    <a:cubicBezTo>
                      <a:pt x="113" y="183"/>
                      <a:pt x="112" y="183"/>
                      <a:pt x="112" y="183"/>
                    </a:cubicBezTo>
                    <a:cubicBezTo>
                      <a:pt x="112" y="184"/>
                      <a:pt x="112" y="185"/>
                      <a:pt x="112" y="185"/>
                    </a:cubicBezTo>
                    <a:cubicBezTo>
                      <a:pt x="113" y="185"/>
                      <a:pt x="112" y="184"/>
                      <a:pt x="112" y="184"/>
                    </a:cubicBezTo>
                    <a:cubicBezTo>
                      <a:pt x="112" y="184"/>
                      <a:pt x="114" y="185"/>
                      <a:pt x="114" y="185"/>
                    </a:cubicBezTo>
                    <a:cubicBezTo>
                      <a:pt x="114" y="185"/>
                      <a:pt x="114" y="185"/>
                      <a:pt x="114" y="185"/>
                    </a:cubicBezTo>
                    <a:cubicBezTo>
                      <a:pt x="115" y="185"/>
                      <a:pt x="114" y="185"/>
                      <a:pt x="114" y="185"/>
                    </a:cubicBezTo>
                    <a:cubicBezTo>
                      <a:pt x="114" y="185"/>
                      <a:pt x="115" y="185"/>
                      <a:pt x="116" y="185"/>
                    </a:cubicBezTo>
                    <a:cubicBezTo>
                      <a:pt x="116" y="185"/>
                      <a:pt x="116" y="185"/>
                      <a:pt x="117" y="185"/>
                    </a:cubicBezTo>
                    <a:cubicBezTo>
                      <a:pt x="117" y="185"/>
                      <a:pt x="117" y="186"/>
                      <a:pt x="118" y="186"/>
                    </a:cubicBezTo>
                    <a:cubicBezTo>
                      <a:pt x="118" y="186"/>
                      <a:pt x="119" y="186"/>
                      <a:pt x="119" y="186"/>
                    </a:cubicBezTo>
                    <a:cubicBezTo>
                      <a:pt x="119" y="186"/>
                      <a:pt x="120" y="187"/>
                      <a:pt x="120" y="187"/>
                    </a:cubicBezTo>
                    <a:cubicBezTo>
                      <a:pt x="122" y="187"/>
                      <a:pt x="120" y="186"/>
                      <a:pt x="120" y="186"/>
                    </a:cubicBezTo>
                    <a:cubicBezTo>
                      <a:pt x="120" y="186"/>
                      <a:pt x="121" y="186"/>
                      <a:pt x="121" y="185"/>
                    </a:cubicBezTo>
                    <a:cubicBezTo>
                      <a:pt x="121" y="185"/>
                      <a:pt x="121" y="184"/>
                      <a:pt x="122" y="184"/>
                    </a:cubicBezTo>
                    <a:cubicBezTo>
                      <a:pt x="122" y="184"/>
                      <a:pt x="123" y="185"/>
                      <a:pt x="123" y="184"/>
                    </a:cubicBezTo>
                    <a:cubicBezTo>
                      <a:pt x="123" y="184"/>
                      <a:pt x="124" y="183"/>
                      <a:pt x="124" y="183"/>
                    </a:cubicBezTo>
                    <a:close/>
                    <a:moveTo>
                      <a:pt x="733" y="261"/>
                    </a:moveTo>
                    <a:cubicBezTo>
                      <a:pt x="733" y="261"/>
                      <a:pt x="734" y="261"/>
                      <a:pt x="734" y="261"/>
                    </a:cubicBezTo>
                    <a:cubicBezTo>
                      <a:pt x="735" y="260"/>
                      <a:pt x="733" y="259"/>
                      <a:pt x="733" y="258"/>
                    </a:cubicBezTo>
                    <a:cubicBezTo>
                      <a:pt x="734" y="257"/>
                      <a:pt x="735" y="256"/>
                      <a:pt x="734" y="255"/>
                    </a:cubicBezTo>
                    <a:cubicBezTo>
                      <a:pt x="733" y="254"/>
                      <a:pt x="732" y="253"/>
                      <a:pt x="731" y="251"/>
                    </a:cubicBezTo>
                    <a:cubicBezTo>
                      <a:pt x="731" y="251"/>
                      <a:pt x="731" y="250"/>
                      <a:pt x="731" y="250"/>
                    </a:cubicBezTo>
                    <a:cubicBezTo>
                      <a:pt x="731" y="249"/>
                      <a:pt x="731" y="249"/>
                      <a:pt x="731" y="249"/>
                    </a:cubicBezTo>
                    <a:cubicBezTo>
                      <a:pt x="730" y="249"/>
                      <a:pt x="731" y="248"/>
                      <a:pt x="731" y="248"/>
                    </a:cubicBezTo>
                    <a:cubicBezTo>
                      <a:pt x="730" y="248"/>
                      <a:pt x="730" y="247"/>
                      <a:pt x="730" y="247"/>
                    </a:cubicBezTo>
                    <a:cubicBezTo>
                      <a:pt x="730" y="246"/>
                      <a:pt x="730" y="246"/>
                      <a:pt x="729" y="245"/>
                    </a:cubicBezTo>
                    <a:cubicBezTo>
                      <a:pt x="729" y="245"/>
                      <a:pt x="729" y="245"/>
                      <a:pt x="729" y="244"/>
                    </a:cubicBezTo>
                    <a:cubicBezTo>
                      <a:pt x="729" y="244"/>
                      <a:pt x="727" y="242"/>
                      <a:pt x="728" y="242"/>
                    </a:cubicBezTo>
                    <a:cubicBezTo>
                      <a:pt x="728" y="241"/>
                      <a:pt x="727" y="241"/>
                      <a:pt x="727" y="241"/>
                    </a:cubicBezTo>
                    <a:cubicBezTo>
                      <a:pt x="728" y="241"/>
                      <a:pt x="727" y="241"/>
                      <a:pt x="727" y="241"/>
                    </a:cubicBezTo>
                    <a:cubicBezTo>
                      <a:pt x="727" y="240"/>
                      <a:pt x="727" y="240"/>
                      <a:pt x="727" y="239"/>
                    </a:cubicBezTo>
                    <a:cubicBezTo>
                      <a:pt x="727" y="239"/>
                      <a:pt x="726" y="239"/>
                      <a:pt x="726" y="239"/>
                    </a:cubicBezTo>
                    <a:cubicBezTo>
                      <a:pt x="725" y="238"/>
                      <a:pt x="724" y="238"/>
                      <a:pt x="724" y="238"/>
                    </a:cubicBezTo>
                    <a:cubicBezTo>
                      <a:pt x="724" y="238"/>
                      <a:pt x="725" y="238"/>
                      <a:pt x="726" y="239"/>
                    </a:cubicBezTo>
                    <a:cubicBezTo>
                      <a:pt x="725" y="239"/>
                      <a:pt x="724" y="238"/>
                      <a:pt x="723" y="238"/>
                    </a:cubicBezTo>
                    <a:cubicBezTo>
                      <a:pt x="723" y="239"/>
                      <a:pt x="723" y="240"/>
                      <a:pt x="722" y="240"/>
                    </a:cubicBezTo>
                    <a:cubicBezTo>
                      <a:pt x="721" y="240"/>
                      <a:pt x="722" y="242"/>
                      <a:pt x="723" y="242"/>
                    </a:cubicBezTo>
                    <a:cubicBezTo>
                      <a:pt x="723" y="243"/>
                      <a:pt x="724" y="244"/>
                      <a:pt x="724" y="245"/>
                    </a:cubicBezTo>
                    <a:cubicBezTo>
                      <a:pt x="724" y="246"/>
                      <a:pt x="724" y="246"/>
                      <a:pt x="724" y="247"/>
                    </a:cubicBezTo>
                    <a:cubicBezTo>
                      <a:pt x="724" y="247"/>
                      <a:pt x="724" y="247"/>
                      <a:pt x="724" y="247"/>
                    </a:cubicBezTo>
                    <a:cubicBezTo>
                      <a:pt x="724" y="248"/>
                      <a:pt x="724" y="248"/>
                      <a:pt x="724" y="248"/>
                    </a:cubicBezTo>
                    <a:cubicBezTo>
                      <a:pt x="724" y="249"/>
                      <a:pt x="725" y="250"/>
                      <a:pt x="724" y="250"/>
                    </a:cubicBezTo>
                    <a:cubicBezTo>
                      <a:pt x="724" y="251"/>
                      <a:pt x="724" y="251"/>
                      <a:pt x="724" y="252"/>
                    </a:cubicBezTo>
                    <a:cubicBezTo>
                      <a:pt x="724" y="253"/>
                      <a:pt x="725" y="254"/>
                      <a:pt x="724" y="255"/>
                    </a:cubicBezTo>
                    <a:cubicBezTo>
                      <a:pt x="724" y="255"/>
                      <a:pt x="724" y="255"/>
                      <a:pt x="724" y="256"/>
                    </a:cubicBezTo>
                    <a:cubicBezTo>
                      <a:pt x="725" y="256"/>
                      <a:pt x="724" y="257"/>
                      <a:pt x="724" y="257"/>
                    </a:cubicBezTo>
                    <a:cubicBezTo>
                      <a:pt x="725" y="258"/>
                      <a:pt x="724" y="259"/>
                      <a:pt x="723" y="259"/>
                    </a:cubicBezTo>
                    <a:cubicBezTo>
                      <a:pt x="723" y="260"/>
                      <a:pt x="722" y="261"/>
                      <a:pt x="722" y="262"/>
                    </a:cubicBezTo>
                    <a:cubicBezTo>
                      <a:pt x="722" y="262"/>
                      <a:pt x="722" y="262"/>
                      <a:pt x="722" y="263"/>
                    </a:cubicBezTo>
                    <a:cubicBezTo>
                      <a:pt x="722" y="263"/>
                      <a:pt x="721" y="263"/>
                      <a:pt x="721" y="264"/>
                    </a:cubicBezTo>
                    <a:cubicBezTo>
                      <a:pt x="720" y="264"/>
                      <a:pt x="720" y="264"/>
                      <a:pt x="720" y="265"/>
                    </a:cubicBezTo>
                    <a:cubicBezTo>
                      <a:pt x="720" y="265"/>
                      <a:pt x="719" y="266"/>
                      <a:pt x="719" y="266"/>
                    </a:cubicBezTo>
                    <a:cubicBezTo>
                      <a:pt x="719" y="266"/>
                      <a:pt x="718" y="267"/>
                      <a:pt x="719" y="267"/>
                    </a:cubicBezTo>
                    <a:cubicBezTo>
                      <a:pt x="719" y="267"/>
                      <a:pt x="720" y="267"/>
                      <a:pt x="720" y="267"/>
                    </a:cubicBezTo>
                    <a:cubicBezTo>
                      <a:pt x="720" y="268"/>
                      <a:pt x="719" y="268"/>
                      <a:pt x="719" y="268"/>
                    </a:cubicBezTo>
                    <a:cubicBezTo>
                      <a:pt x="719" y="269"/>
                      <a:pt x="720" y="269"/>
                      <a:pt x="719" y="269"/>
                    </a:cubicBezTo>
                    <a:cubicBezTo>
                      <a:pt x="719" y="269"/>
                      <a:pt x="719" y="270"/>
                      <a:pt x="719" y="270"/>
                    </a:cubicBezTo>
                    <a:cubicBezTo>
                      <a:pt x="720" y="270"/>
                      <a:pt x="717" y="271"/>
                      <a:pt x="717" y="272"/>
                    </a:cubicBezTo>
                    <a:cubicBezTo>
                      <a:pt x="716" y="272"/>
                      <a:pt x="715" y="272"/>
                      <a:pt x="715" y="273"/>
                    </a:cubicBezTo>
                    <a:cubicBezTo>
                      <a:pt x="715" y="275"/>
                      <a:pt x="715" y="276"/>
                      <a:pt x="714" y="277"/>
                    </a:cubicBezTo>
                    <a:cubicBezTo>
                      <a:pt x="714" y="277"/>
                      <a:pt x="713" y="278"/>
                      <a:pt x="713" y="278"/>
                    </a:cubicBezTo>
                    <a:cubicBezTo>
                      <a:pt x="713" y="278"/>
                      <a:pt x="713" y="279"/>
                      <a:pt x="712" y="279"/>
                    </a:cubicBezTo>
                    <a:cubicBezTo>
                      <a:pt x="711" y="279"/>
                      <a:pt x="711" y="279"/>
                      <a:pt x="710" y="279"/>
                    </a:cubicBezTo>
                    <a:cubicBezTo>
                      <a:pt x="710" y="279"/>
                      <a:pt x="709" y="279"/>
                      <a:pt x="709" y="279"/>
                    </a:cubicBezTo>
                    <a:cubicBezTo>
                      <a:pt x="709" y="280"/>
                      <a:pt x="709" y="280"/>
                      <a:pt x="708" y="280"/>
                    </a:cubicBezTo>
                    <a:cubicBezTo>
                      <a:pt x="707" y="280"/>
                      <a:pt x="706" y="280"/>
                      <a:pt x="705" y="280"/>
                    </a:cubicBezTo>
                    <a:cubicBezTo>
                      <a:pt x="704" y="280"/>
                      <a:pt x="701" y="280"/>
                      <a:pt x="701" y="281"/>
                    </a:cubicBezTo>
                    <a:cubicBezTo>
                      <a:pt x="701" y="281"/>
                      <a:pt x="705" y="282"/>
                      <a:pt x="705" y="282"/>
                    </a:cubicBezTo>
                    <a:cubicBezTo>
                      <a:pt x="706" y="283"/>
                      <a:pt x="707" y="283"/>
                      <a:pt x="708" y="283"/>
                    </a:cubicBezTo>
                    <a:cubicBezTo>
                      <a:pt x="709" y="283"/>
                      <a:pt x="710" y="283"/>
                      <a:pt x="710" y="283"/>
                    </a:cubicBezTo>
                    <a:cubicBezTo>
                      <a:pt x="712" y="283"/>
                      <a:pt x="713" y="282"/>
                      <a:pt x="715" y="282"/>
                    </a:cubicBezTo>
                    <a:cubicBezTo>
                      <a:pt x="716" y="282"/>
                      <a:pt x="717" y="282"/>
                      <a:pt x="717" y="281"/>
                    </a:cubicBezTo>
                    <a:cubicBezTo>
                      <a:pt x="718" y="281"/>
                      <a:pt x="719" y="281"/>
                      <a:pt x="719" y="281"/>
                    </a:cubicBezTo>
                    <a:cubicBezTo>
                      <a:pt x="720" y="280"/>
                      <a:pt x="720" y="279"/>
                      <a:pt x="720" y="279"/>
                    </a:cubicBezTo>
                    <a:cubicBezTo>
                      <a:pt x="720" y="278"/>
                      <a:pt x="721" y="279"/>
                      <a:pt x="720" y="278"/>
                    </a:cubicBezTo>
                    <a:cubicBezTo>
                      <a:pt x="720" y="278"/>
                      <a:pt x="720" y="278"/>
                      <a:pt x="720" y="278"/>
                    </a:cubicBezTo>
                    <a:cubicBezTo>
                      <a:pt x="720" y="277"/>
                      <a:pt x="720" y="277"/>
                      <a:pt x="720" y="277"/>
                    </a:cubicBezTo>
                    <a:cubicBezTo>
                      <a:pt x="720" y="276"/>
                      <a:pt x="719" y="276"/>
                      <a:pt x="719" y="275"/>
                    </a:cubicBezTo>
                    <a:cubicBezTo>
                      <a:pt x="719" y="274"/>
                      <a:pt x="720" y="274"/>
                      <a:pt x="720" y="274"/>
                    </a:cubicBezTo>
                    <a:cubicBezTo>
                      <a:pt x="721" y="274"/>
                      <a:pt x="722" y="274"/>
                      <a:pt x="722" y="274"/>
                    </a:cubicBezTo>
                    <a:cubicBezTo>
                      <a:pt x="724" y="275"/>
                      <a:pt x="723" y="273"/>
                      <a:pt x="724" y="273"/>
                    </a:cubicBezTo>
                    <a:cubicBezTo>
                      <a:pt x="724" y="272"/>
                      <a:pt x="725" y="272"/>
                      <a:pt x="726" y="271"/>
                    </a:cubicBezTo>
                    <a:cubicBezTo>
                      <a:pt x="726" y="271"/>
                      <a:pt x="727" y="271"/>
                      <a:pt x="727" y="270"/>
                    </a:cubicBezTo>
                    <a:cubicBezTo>
                      <a:pt x="728" y="270"/>
                      <a:pt x="728" y="270"/>
                      <a:pt x="729" y="270"/>
                    </a:cubicBezTo>
                    <a:cubicBezTo>
                      <a:pt x="730" y="270"/>
                      <a:pt x="730" y="269"/>
                      <a:pt x="730" y="269"/>
                    </a:cubicBezTo>
                    <a:cubicBezTo>
                      <a:pt x="731" y="268"/>
                      <a:pt x="731" y="268"/>
                      <a:pt x="731" y="267"/>
                    </a:cubicBezTo>
                    <a:cubicBezTo>
                      <a:pt x="731" y="267"/>
                      <a:pt x="731" y="267"/>
                      <a:pt x="731" y="266"/>
                    </a:cubicBezTo>
                    <a:cubicBezTo>
                      <a:pt x="731" y="266"/>
                      <a:pt x="732" y="264"/>
                      <a:pt x="732" y="264"/>
                    </a:cubicBezTo>
                    <a:cubicBezTo>
                      <a:pt x="733" y="264"/>
                      <a:pt x="734" y="265"/>
                      <a:pt x="734" y="264"/>
                    </a:cubicBezTo>
                    <a:cubicBezTo>
                      <a:pt x="735" y="263"/>
                      <a:pt x="734" y="262"/>
                      <a:pt x="734" y="262"/>
                    </a:cubicBezTo>
                    <a:cubicBezTo>
                      <a:pt x="733" y="261"/>
                      <a:pt x="733" y="261"/>
                      <a:pt x="732" y="261"/>
                    </a:cubicBezTo>
                    <a:cubicBezTo>
                      <a:pt x="732" y="261"/>
                      <a:pt x="730" y="262"/>
                      <a:pt x="730" y="262"/>
                    </a:cubicBezTo>
                    <a:cubicBezTo>
                      <a:pt x="730" y="262"/>
                      <a:pt x="730" y="261"/>
                      <a:pt x="730" y="261"/>
                    </a:cubicBezTo>
                    <a:cubicBezTo>
                      <a:pt x="730" y="261"/>
                      <a:pt x="730" y="260"/>
                      <a:pt x="730" y="260"/>
                    </a:cubicBezTo>
                    <a:cubicBezTo>
                      <a:pt x="730" y="259"/>
                      <a:pt x="730" y="259"/>
                      <a:pt x="731" y="258"/>
                    </a:cubicBezTo>
                    <a:cubicBezTo>
                      <a:pt x="731" y="258"/>
                      <a:pt x="732" y="258"/>
                      <a:pt x="732" y="259"/>
                    </a:cubicBezTo>
                    <a:cubicBezTo>
                      <a:pt x="733" y="259"/>
                      <a:pt x="732" y="259"/>
                      <a:pt x="732" y="259"/>
                    </a:cubicBezTo>
                    <a:cubicBezTo>
                      <a:pt x="733" y="260"/>
                      <a:pt x="733" y="259"/>
                      <a:pt x="733" y="260"/>
                    </a:cubicBezTo>
                    <a:cubicBezTo>
                      <a:pt x="733" y="260"/>
                      <a:pt x="733" y="261"/>
                      <a:pt x="733" y="261"/>
                    </a:cubicBezTo>
                    <a:close/>
                    <a:moveTo>
                      <a:pt x="1121" y="108"/>
                    </a:moveTo>
                    <a:cubicBezTo>
                      <a:pt x="1119" y="108"/>
                      <a:pt x="1118" y="107"/>
                      <a:pt x="1117" y="107"/>
                    </a:cubicBezTo>
                    <a:cubicBezTo>
                      <a:pt x="1118" y="108"/>
                      <a:pt x="1119" y="108"/>
                      <a:pt x="1121" y="108"/>
                    </a:cubicBezTo>
                    <a:close/>
                    <a:moveTo>
                      <a:pt x="1164" y="184"/>
                    </a:moveTo>
                    <a:cubicBezTo>
                      <a:pt x="1165" y="184"/>
                      <a:pt x="1166" y="185"/>
                      <a:pt x="1166" y="185"/>
                    </a:cubicBezTo>
                    <a:cubicBezTo>
                      <a:pt x="1166" y="185"/>
                      <a:pt x="1165" y="184"/>
                      <a:pt x="1164" y="18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7" name="Romania">
                <a:extLst>
                  <a:ext uri="{FF2B5EF4-FFF2-40B4-BE49-F238E27FC236}">
                    <a16:creationId xmlns:a16="http://schemas.microsoft.com/office/drawing/2014/main" id="{08C3E333-8CB0-D3EB-944F-43AE74D464A3}"/>
                  </a:ext>
                </a:extLst>
              </p:cNvPr>
              <p:cNvSpPr>
                <a:spLocks/>
              </p:cNvSpPr>
              <p:nvPr/>
            </p:nvSpPr>
            <p:spPr bwMode="auto">
              <a:xfrm>
                <a:off x="8258820" y="3850704"/>
                <a:ext cx="168100" cy="105404"/>
              </a:xfrm>
              <a:custGeom>
                <a:avLst/>
                <a:gdLst/>
                <a:ahLst/>
                <a:cxnLst>
                  <a:cxn ang="0">
                    <a:pos x="80" y="31"/>
                  </a:cxn>
                  <a:cxn ang="0">
                    <a:pos x="75" y="32"/>
                  </a:cxn>
                  <a:cxn ang="0">
                    <a:pos x="73" y="33"/>
                  </a:cxn>
                  <a:cxn ang="0">
                    <a:pos x="69" y="30"/>
                  </a:cxn>
                  <a:cxn ang="0">
                    <a:pos x="68" y="27"/>
                  </a:cxn>
                  <a:cxn ang="0">
                    <a:pos x="68" y="22"/>
                  </a:cxn>
                  <a:cxn ang="0">
                    <a:pos x="69" y="19"/>
                  </a:cxn>
                  <a:cxn ang="0">
                    <a:pos x="66" y="14"/>
                  </a:cxn>
                  <a:cxn ang="0">
                    <a:pos x="61" y="9"/>
                  </a:cxn>
                  <a:cxn ang="0">
                    <a:pos x="59" y="6"/>
                  </a:cxn>
                  <a:cxn ang="0">
                    <a:pos x="58" y="4"/>
                  </a:cxn>
                  <a:cxn ang="0">
                    <a:pos x="56" y="2"/>
                  </a:cxn>
                  <a:cxn ang="0">
                    <a:pos x="51" y="1"/>
                  </a:cxn>
                  <a:cxn ang="0">
                    <a:pos x="43" y="4"/>
                  </a:cxn>
                  <a:cxn ang="0">
                    <a:pos x="38" y="5"/>
                  </a:cxn>
                  <a:cxn ang="0">
                    <a:pos x="32" y="4"/>
                  </a:cxn>
                  <a:cxn ang="0">
                    <a:pos x="29" y="3"/>
                  </a:cxn>
                  <a:cxn ang="0">
                    <a:pos x="23" y="3"/>
                  </a:cxn>
                  <a:cxn ang="0">
                    <a:pos x="21" y="5"/>
                  </a:cxn>
                  <a:cxn ang="0">
                    <a:pos x="18" y="5"/>
                  </a:cxn>
                  <a:cxn ang="0">
                    <a:pos x="16" y="7"/>
                  </a:cxn>
                  <a:cxn ang="0">
                    <a:pos x="14" y="10"/>
                  </a:cxn>
                  <a:cxn ang="0">
                    <a:pos x="12" y="14"/>
                  </a:cxn>
                  <a:cxn ang="0">
                    <a:pos x="11" y="15"/>
                  </a:cxn>
                  <a:cxn ang="0">
                    <a:pos x="10" y="17"/>
                  </a:cxn>
                  <a:cxn ang="0">
                    <a:pos x="8" y="21"/>
                  </a:cxn>
                  <a:cxn ang="0">
                    <a:pos x="4" y="22"/>
                  </a:cxn>
                  <a:cxn ang="0">
                    <a:pos x="0" y="23"/>
                  </a:cxn>
                  <a:cxn ang="0">
                    <a:pos x="5" y="27"/>
                  </a:cxn>
                  <a:cxn ang="0">
                    <a:pos x="6" y="31"/>
                  </a:cxn>
                  <a:cxn ang="0">
                    <a:pos x="9" y="33"/>
                  </a:cxn>
                  <a:cxn ang="0">
                    <a:pos x="10" y="35"/>
                  </a:cxn>
                  <a:cxn ang="0">
                    <a:pos x="12" y="38"/>
                  </a:cxn>
                  <a:cxn ang="0">
                    <a:pos x="16" y="39"/>
                  </a:cxn>
                  <a:cxn ang="0">
                    <a:pos x="20" y="39"/>
                  </a:cxn>
                  <a:cxn ang="0">
                    <a:pos x="21" y="41"/>
                  </a:cxn>
                  <a:cxn ang="0">
                    <a:pos x="22" y="43"/>
                  </a:cxn>
                  <a:cxn ang="0">
                    <a:pos x="25" y="45"/>
                  </a:cxn>
                  <a:cxn ang="0">
                    <a:pos x="24" y="48"/>
                  </a:cxn>
                  <a:cxn ang="0">
                    <a:pos x="32" y="49"/>
                  </a:cxn>
                  <a:cxn ang="0">
                    <a:pos x="41" y="49"/>
                  </a:cxn>
                  <a:cxn ang="0">
                    <a:pos x="48" y="50"/>
                  </a:cxn>
                  <a:cxn ang="0">
                    <a:pos x="57" y="46"/>
                  </a:cxn>
                  <a:cxn ang="0">
                    <a:pos x="62" y="45"/>
                  </a:cxn>
                  <a:cxn ang="0">
                    <a:pos x="67" y="47"/>
                  </a:cxn>
                  <a:cxn ang="0">
                    <a:pos x="71" y="49"/>
                  </a:cxn>
                  <a:cxn ang="0">
                    <a:pos x="75" y="44"/>
                  </a:cxn>
                  <a:cxn ang="0">
                    <a:pos x="76" y="40"/>
                  </a:cxn>
                  <a:cxn ang="0">
                    <a:pos x="75" y="40"/>
                  </a:cxn>
                  <a:cxn ang="0">
                    <a:pos x="77" y="39"/>
                  </a:cxn>
                  <a:cxn ang="0">
                    <a:pos x="75" y="39"/>
                  </a:cxn>
                  <a:cxn ang="0">
                    <a:pos x="76" y="36"/>
                  </a:cxn>
                  <a:cxn ang="0">
                    <a:pos x="78" y="37"/>
                  </a:cxn>
                  <a:cxn ang="0">
                    <a:pos x="79" y="38"/>
                  </a:cxn>
                </a:cxnLst>
                <a:rect l="0" t="0" r="r" b="b"/>
                <a:pathLst>
                  <a:path w="83" h="50">
                    <a:moveTo>
                      <a:pt x="83" y="34"/>
                    </a:moveTo>
                    <a:cubicBezTo>
                      <a:pt x="82" y="34"/>
                      <a:pt x="82" y="32"/>
                      <a:pt x="82" y="32"/>
                    </a:cubicBezTo>
                    <a:cubicBezTo>
                      <a:pt x="82" y="31"/>
                      <a:pt x="81" y="31"/>
                      <a:pt x="80" y="31"/>
                    </a:cubicBezTo>
                    <a:cubicBezTo>
                      <a:pt x="78" y="31"/>
                      <a:pt x="78" y="32"/>
                      <a:pt x="76" y="32"/>
                    </a:cubicBezTo>
                    <a:cubicBezTo>
                      <a:pt x="76" y="32"/>
                      <a:pt x="76" y="33"/>
                      <a:pt x="76" y="32"/>
                    </a:cubicBezTo>
                    <a:cubicBezTo>
                      <a:pt x="75" y="32"/>
                      <a:pt x="75" y="32"/>
                      <a:pt x="75" y="32"/>
                    </a:cubicBezTo>
                    <a:cubicBezTo>
                      <a:pt x="75" y="32"/>
                      <a:pt x="75" y="33"/>
                      <a:pt x="75" y="33"/>
                    </a:cubicBezTo>
                    <a:cubicBezTo>
                      <a:pt x="75" y="33"/>
                      <a:pt x="74" y="33"/>
                      <a:pt x="74" y="33"/>
                    </a:cubicBezTo>
                    <a:cubicBezTo>
                      <a:pt x="74" y="33"/>
                      <a:pt x="73" y="33"/>
                      <a:pt x="73" y="33"/>
                    </a:cubicBezTo>
                    <a:cubicBezTo>
                      <a:pt x="73" y="33"/>
                      <a:pt x="72" y="33"/>
                      <a:pt x="71" y="32"/>
                    </a:cubicBezTo>
                    <a:cubicBezTo>
                      <a:pt x="71" y="32"/>
                      <a:pt x="70" y="32"/>
                      <a:pt x="70" y="31"/>
                    </a:cubicBezTo>
                    <a:cubicBezTo>
                      <a:pt x="70" y="31"/>
                      <a:pt x="70" y="31"/>
                      <a:pt x="69" y="30"/>
                    </a:cubicBezTo>
                    <a:cubicBezTo>
                      <a:pt x="69" y="30"/>
                      <a:pt x="69" y="30"/>
                      <a:pt x="68" y="29"/>
                    </a:cubicBezTo>
                    <a:cubicBezTo>
                      <a:pt x="68" y="29"/>
                      <a:pt x="68" y="29"/>
                      <a:pt x="69" y="29"/>
                    </a:cubicBezTo>
                    <a:cubicBezTo>
                      <a:pt x="69" y="29"/>
                      <a:pt x="69" y="27"/>
                      <a:pt x="68" y="27"/>
                    </a:cubicBezTo>
                    <a:cubicBezTo>
                      <a:pt x="68" y="26"/>
                      <a:pt x="68" y="26"/>
                      <a:pt x="68" y="26"/>
                    </a:cubicBezTo>
                    <a:cubicBezTo>
                      <a:pt x="68" y="25"/>
                      <a:pt x="68" y="25"/>
                      <a:pt x="68" y="24"/>
                    </a:cubicBezTo>
                    <a:cubicBezTo>
                      <a:pt x="68" y="24"/>
                      <a:pt x="68" y="23"/>
                      <a:pt x="68" y="22"/>
                    </a:cubicBezTo>
                    <a:cubicBezTo>
                      <a:pt x="68" y="22"/>
                      <a:pt x="68" y="22"/>
                      <a:pt x="68" y="22"/>
                    </a:cubicBezTo>
                    <a:cubicBezTo>
                      <a:pt x="69" y="21"/>
                      <a:pt x="69" y="21"/>
                      <a:pt x="69" y="20"/>
                    </a:cubicBezTo>
                    <a:cubicBezTo>
                      <a:pt x="69" y="20"/>
                      <a:pt x="69" y="20"/>
                      <a:pt x="69" y="19"/>
                    </a:cubicBezTo>
                    <a:cubicBezTo>
                      <a:pt x="69" y="19"/>
                      <a:pt x="69" y="18"/>
                      <a:pt x="68" y="18"/>
                    </a:cubicBezTo>
                    <a:cubicBezTo>
                      <a:pt x="68" y="17"/>
                      <a:pt x="68" y="17"/>
                      <a:pt x="68" y="16"/>
                    </a:cubicBezTo>
                    <a:cubicBezTo>
                      <a:pt x="67" y="15"/>
                      <a:pt x="68" y="14"/>
                      <a:pt x="66" y="14"/>
                    </a:cubicBezTo>
                    <a:cubicBezTo>
                      <a:pt x="65" y="13"/>
                      <a:pt x="64" y="12"/>
                      <a:pt x="64" y="11"/>
                    </a:cubicBezTo>
                    <a:cubicBezTo>
                      <a:pt x="63" y="11"/>
                      <a:pt x="62" y="10"/>
                      <a:pt x="62" y="9"/>
                    </a:cubicBezTo>
                    <a:cubicBezTo>
                      <a:pt x="62" y="9"/>
                      <a:pt x="61" y="9"/>
                      <a:pt x="61" y="9"/>
                    </a:cubicBezTo>
                    <a:cubicBezTo>
                      <a:pt x="61" y="8"/>
                      <a:pt x="61" y="8"/>
                      <a:pt x="61" y="8"/>
                    </a:cubicBezTo>
                    <a:cubicBezTo>
                      <a:pt x="60" y="7"/>
                      <a:pt x="60" y="7"/>
                      <a:pt x="59" y="7"/>
                    </a:cubicBezTo>
                    <a:cubicBezTo>
                      <a:pt x="59" y="6"/>
                      <a:pt x="59" y="6"/>
                      <a:pt x="59" y="6"/>
                    </a:cubicBezTo>
                    <a:cubicBezTo>
                      <a:pt x="59" y="5"/>
                      <a:pt x="59" y="5"/>
                      <a:pt x="58" y="4"/>
                    </a:cubicBezTo>
                    <a:cubicBezTo>
                      <a:pt x="58" y="4"/>
                      <a:pt x="58" y="4"/>
                      <a:pt x="58" y="4"/>
                    </a:cubicBezTo>
                    <a:cubicBezTo>
                      <a:pt x="58" y="4"/>
                      <a:pt x="58" y="4"/>
                      <a:pt x="58" y="4"/>
                    </a:cubicBezTo>
                    <a:cubicBezTo>
                      <a:pt x="58" y="3"/>
                      <a:pt x="58" y="3"/>
                      <a:pt x="57" y="3"/>
                    </a:cubicBezTo>
                    <a:cubicBezTo>
                      <a:pt x="57" y="3"/>
                      <a:pt x="57" y="2"/>
                      <a:pt x="57" y="2"/>
                    </a:cubicBezTo>
                    <a:cubicBezTo>
                      <a:pt x="57" y="2"/>
                      <a:pt x="56" y="2"/>
                      <a:pt x="56" y="2"/>
                    </a:cubicBezTo>
                    <a:cubicBezTo>
                      <a:pt x="57" y="2"/>
                      <a:pt x="55" y="1"/>
                      <a:pt x="55" y="1"/>
                    </a:cubicBezTo>
                    <a:cubicBezTo>
                      <a:pt x="55" y="0"/>
                      <a:pt x="54" y="1"/>
                      <a:pt x="53" y="0"/>
                    </a:cubicBezTo>
                    <a:cubicBezTo>
                      <a:pt x="53" y="1"/>
                      <a:pt x="51" y="1"/>
                      <a:pt x="51" y="1"/>
                    </a:cubicBezTo>
                    <a:cubicBezTo>
                      <a:pt x="50" y="2"/>
                      <a:pt x="50" y="3"/>
                      <a:pt x="50" y="3"/>
                    </a:cubicBezTo>
                    <a:cubicBezTo>
                      <a:pt x="49" y="4"/>
                      <a:pt x="47" y="3"/>
                      <a:pt x="47" y="4"/>
                    </a:cubicBezTo>
                    <a:cubicBezTo>
                      <a:pt x="46" y="4"/>
                      <a:pt x="45" y="4"/>
                      <a:pt x="43" y="4"/>
                    </a:cubicBezTo>
                    <a:cubicBezTo>
                      <a:pt x="42" y="4"/>
                      <a:pt x="42" y="4"/>
                      <a:pt x="41" y="5"/>
                    </a:cubicBezTo>
                    <a:cubicBezTo>
                      <a:pt x="41" y="6"/>
                      <a:pt x="40" y="7"/>
                      <a:pt x="39" y="6"/>
                    </a:cubicBezTo>
                    <a:cubicBezTo>
                      <a:pt x="39" y="6"/>
                      <a:pt x="38" y="5"/>
                      <a:pt x="38" y="5"/>
                    </a:cubicBezTo>
                    <a:cubicBezTo>
                      <a:pt x="37" y="5"/>
                      <a:pt x="37" y="5"/>
                      <a:pt x="37" y="4"/>
                    </a:cubicBezTo>
                    <a:cubicBezTo>
                      <a:pt x="36" y="4"/>
                      <a:pt x="35" y="4"/>
                      <a:pt x="34" y="4"/>
                    </a:cubicBezTo>
                    <a:cubicBezTo>
                      <a:pt x="33" y="4"/>
                      <a:pt x="33" y="4"/>
                      <a:pt x="32" y="4"/>
                    </a:cubicBezTo>
                    <a:cubicBezTo>
                      <a:pt x="31" y="4"/>
                      <a:pt x="31" y="4"/>
                      <a:pt x="31" y="4"/>
                    </a:cubicBezTo>
                    <a:cubicBezTo>
                      <a:pt x="30" y="4"/>
                      <a:pt x="30" y="4"/>
                      <a:pt x="30" y="4"/>
                    </a:cubicBezTo>
                    <a:cubicBezTo>
                      <a:pt x="30" y="4"/>
                      <a:pt x="29" y="4"/>
                      <a:pt x="29" y="3"/>
                    </a:cubicBezTo>
                    <a:cubicBezTo>
                      <a:pt x="28" y="3"/>
                      <a:pt x="27" y="3"/>
                      <a:pt x="26" y="3"/>
                    </a:cubicBezTo>
                    <a:cubicBezTo>
                      <a:pt x="25" y="3"/>
                      <a:pt x="24" y="1"/>
                      <a:pt x="23" y="2"/>
                    </a:cubicBezTo>
                    <a:cubicBezTo>
                      <a:pt x="23" y="3"/>
                      <a:pt x="23" y="3"/>
                      <a:pt x="23" y="3"/>
                    </a:cubicBezTo>
                    <a:cubicBezTo>
                      <a:pt x="23" y="3"/>
                      <a:pt x="22" y="3"/>
                      <a:pt x="22" y="3"/>
                    </a:cubicBezTo>
                    <a:cubicBezTo>
                      <a:pt x="22" y="4"/>
                      <a:pt x="21" y="4"/>
                      <a:pt x="21" y="4"/>
                    </a:cubicBezTo>
                    <a:cubicBezTo>
                      <a:pt x="21" y="4"/>
                      <a:pt x="21" y="5"/>
                      <a:pt x="21" y="5"/>
                    </a:cubicBezTo>
                    <a:cubicBezTo>
                      <a:pt x="21" y="5"/>
                      <a:pt x="20" y="5"/>
                      <a:pt x="20" y="5"/>
                    </a:cubicBezTo>
                    <a:cubicBezTo>
                      <a:pt x="20" y="6"/>
                      <a:pt x="19" y="6"/>
                      <a:pt x="19" y="6"/>
                    </a:cubicBezTo>
                    <a:cubicBezTo>
                      <a:pt x="19" y="6"/>
                      <a:pt x="18" y="5"/>
                      <a:pt x="18" y="5"/>
                    </a:cubicBezTo>
                    <a:cubicBezTo>
                      <a:pt x="18" y="6"/>
                      <a:pt x="18" y="6"/>
                      <a:pt x="18" y="6"/>
                    </a:cubicBezTo>
                    <a:cubicBezTo>
                      <a:pt x="17" y="6"/>
                      <a:pt x="17" y="6"/>
                      <a:pt x="17" y="6"/>
                    </a:cubicBezTo>
                    <a:cubicBezTo>
                      <a:pt x="16" y="6"/>
                      <a:pt x="16" y="7"/>
                      <a:pt x="16" y="7"/>
                    </a:cubicBezTo>
                    <a:cubicBezTo>
                      <a:pt x="16" y="8"/>
                      <a:pt x="15" y="8"/>
                      <a:pt x="15" y="8"/>
                    </a:cubicBezTo>
                    <a:cubicBezTo>
                      <a:pt x="14" y="9"/>
                      <a:pt x="15" y="9"/>
                      <a:pt x="14" y="10"/>
                    </a:cubicBezTo>
                    <a:cubicBezTo>
                      <a:pt x="14" y="10"/>
                      <a:pt x="14" y="10"/>
                      <a:pt x="14" y="10"/>
                    </a:cubicBezTo>
                    <a:cubicBezTo>
                      <a:pt x="14" y="10"/>
                      <a:pt x="13" y="11"/>
                      <a:pt x="13" y="11"/>
                    </a:cubicBezTo>
                    <a:cubicBezTo>
                      <a:pt x="13" y="11"/>
                      <a:pt x="13" y="12"/>
                      <a:pt x="13" y="13"/>
                    </a:cubicBezTo>
                    <a:cubicBezTo>
                      <a:pt x="13" y="13"/>
                      <a:pt x="11" y="13"/>
                      <a:pt x="12" y="14"/>
                    </a:cubicBezTo>
                    <a:cubicBezTo>
                      <a:pt x="12" y="14"/>
                      <a:pt x="12" y="14"/>
                      <a:pt x="12" y="15"/>
                    </a:cubicBezTo>
                    <a:cubicBezTo>
                      <a:pt x="11" y="15"/>
                      <a:pt x="11" y="15"/>
                      <a:pt x="11" y="15"/>
                    </a:cubicBezTo>
                    <a:cubicBezTo>
                      <a:pt x="11" y="15"/>
                      <a:pt x="11" y="15"/>
                      <a:pt x="11" y="15"/>
                    </a:cubicBezTo>
                    <a:cubicBezTo>
                      <a:pt x="11" y="15"/>
                      <a:pt x="11" y="16"/>
                      <a:pt x="11" y="16"/>
                    </a:cubicBezTo>
                    <a:cubicBezTo>
                      <a:pt x="10" y="16"/>
                      <a:pt x="10" y="17"/>
                      <a:pt x="11" y="17"/>
                    </a:cubicBezTo>
                    <a:cubicBezTo>
                      <a:pt x="11" y="17"/>
                      <a:pt x="10" y="17"/>
                      <a:pt x="10" y="17"/>
                    </a:cubicBezTo>
                    <a:cubicBezTo>
                      <a:pt x="10" y="18"/>
                      <a:pt x="9" y="18"/>
                      <a:pt x="9" y="18"/>
                    </a:cubicBezTo>
                    <a:cubicBezTo>
                      <a:pt x="9" y="19"/>
                      <a:pt x="8" y="19"/>
                      <a:pt x="9" y="20"/>
                    </a:cubicBezTo>
                    <a:cubicBezTo>
                      <a:pt x="9" y="20"/>
                      <a:pt x="8" y="20"/>
                      <a:pt x="8" y="21"/>
                    </a:cubicBezTo>
                    <a:cubicBezTo>
                      <a:pt x="8" y="21"/>
                      <a:pt x="8" y="21"/>
                      <a:pt x="7" y="22"/>
                    </a:cubicBezTo>
                    <a:cubicBezTo>
                      <a:pt x="7" y="22"/>
                      <a:pt x="7" y="22"/>
                      <a:pt x="6" y="22"/>
                    </a:cubicBezTo>
                    <a:cubicBezTo>
                      <a:pt x="6" y="22"/>
                      <a:pt x="4" y="22"/>
                      <a:pt x="4" y="22"/>
                    </a:cubicBezTo>
                    <a:cubicBezTo>
                      <a:pt x="4" y="23"/>
                      <a:pt x="4" y="23"/>
                      <a:pt x="3" y="23"/>
                    </a:cubicBezTo>
                    <a:cubicBezTo>
                      <a:pt x="3" y="23"/>
                      <a:pt x="2" y="23"/>
                      <a:pt x="2" y="23"/>
                    </a:cubicBezTo>
                    <a:cubicBezTo>
                      <a:pt x="1" y="23"/>
                      <a:pt x="1" y="23"/>
                      <a:pt x="0" y="23"/>
                    </a:cubicBezTo>
                    <a:cubicBezTo>
                      <a:pt x="0" y="24"/>
                      <a:pt x="2" y="26"/>
                      <a:pt x="3" y="26"/>
                    </a:cubicBezTo>
                    <a:cubicBezTo>
                      <a:pt x="4" y="26"/>
                      <a:pt x="4" y="27"/>
                      <a:pt x="4" y="27"/>
                    </a:cubicBezTo>
                    <a:cubicBezTo>
                      <a:pt x="4" y="28"/>
                      <a:pt x="5" y="27"/>
                      <a:pt x="5" y="27"/>
                    </a:cubicBezTo>
                    <a:cubicBezTo>
                      <a:pt x="5" y="28"/>
                      <a:pt x="5" y="28"/>
                      <a:pt x="5" y="29"/>
                    </a:cubicBezTo>
                    <a:cubicBezTo>
                      <a:pt x="5" y="29"/>
                      <a:pt x="6" y="30"/>
                      <a:pt x="5" y="30"/>
                    </a:cubicBezTo>
                    <a:cubicBezTo>
                      <a:pt x="5" y="30"/>
                      <a:pt x="6" y="31"/>
                      <a:pt x="6" y="31"/>
                    </a:cubicBezTo>
                    <a:cubicBezTo>
                      <a:pt x="7" y="31"/>
                      <a:pt x="7" y="32"/>
                      <a:pt x="8" y="32"/>
                    </a:cubicBezTo>
                    <a:cubicBezTo>
                      <a:pt x="8" y="32"/>
                      <a:pt x="8" y="32"/>
                      <a:pt x="9" y="32"/>
                    </a:cubicBezTo>
                    <a:cubicBezTo>
                      <a:pt x="9" y="33"/>
                      <a:pt x="9" y="33"/>
                      <a:pt x="9" y="33"/>
                    </a:cubicBezTo>
                    <a:cubicBezTo>
                      <a:pt x="10" y="33"/>
                      <a:pt x="11" y="33"/>
                      <a:pt x="11" y="34"/>
                    </a:cubicBezTo>
                    <a:cubicBezTo>
                      <a:pt x="12" y="34"/>
                      <a:pt x="11" y="34"/>
                      <a:pt x="11" y="35"/>
                    </a:cubicBezTo>
                    <a:cubicBezTo>
                      <a:pt x="11" y="35"/>
                      <a:pt x="11" y="35"/>
                      <a:pt x="10" y="35"/>
                    </a:cubicBezTo>
                    <a:cubicBezTo>
                      <a:pt x="10" y="36"/>
                      <a:pt x="13" y="36"/>
                      <a:pt x="12" y="37"/>
                    </a:cubicBezTo>
                    <a:cubicBezTo>
                      <a:pt x="11" y="37"/>
                      <a:pt x="11" y="37"/>
                      <a:pt x="10" y="37"/>
                    </a:cubicBezTo>
                    <a:cubicBezTo>
                      <a:pt x="10" y="38"/>
                      <a:pt x="11" y="38"/>
                      <a:pt x="12" y="38"/>
                    </a:cubicBezTo>
                    <a:cubicBezTo>
                      <a:pt x="13" y="38"/>
                      <a:pt x="13" y="38"/>
                      <a:pt x="13" y="39"/>
                    </a:cubicBezTo>
                    <a:cubicBezTo>
                      <a:pt x="13" y="39"/>
                      <a:pt x="14" y="39"/>
                      <a:pt x="14" y="39"/>
                    </a:cubicBezTo>
                    <a:cubicBezTo>
                      <a:pt x="15" y="39"/>
                      <a:pt x="15" y="39"/>
                      <a:pt x="16" y="39"/>
                    </a:cubicBezTo>
                    <a:cubicBezTo>
                      <a:pt x="16" y="40"/>
                      <a:pt x="16" y="40"/>
                      <a:pt x="17" y="41"/>
                    </a:cubicBezTo>
                    <a:cubicBezTo>
                      <a:pt x="18" y="42"/>
                      <a:pt x="18" y="40"/>
                      <a:pt x="19" y="39"/>
                    </a:cubicBezTo>
                    <a:cubicBezTo>
                      <a:pt x="19" y="39"/>
                      <a:pt x="20" y="38"/>
                      <a:pt x="20" y="39"/>
                    </a:cubicBezTo>
                    <a:cubicBezTo>
                      <a:pt x="21" y="39"/>
                      <a:pt x="21" y="40"/>
                      <a:pt x="22" y="40"/>
                    </a:cubicBezTo>
                    <a:cubicBezTo>
                      <a:pt x="22" y="40"/>
                      <a:pt x="23" y="41"/>
                      <a:pt x="22" y="41"/>
                    </a:cubicBezTo>
                    <a:cubicBezTo>
                      <a:pt x="22" y="41"/>
                      <a:pt x="21" y="40"/>
                      <a:pt x="21" y="41"/>
                    </a:cubicBezTo>
                    <a:cubicBezTo>
                      <a:pt x="21" y="41"/>
                      <a:pt x="20" y="41"/>
                      <a:pt x="20" y="41"/>
                    </a:cubicBezTo>
                    <a:cubicBezTo>
                      <a:pt x="20" y="42"/>
                      <a:pt x="21" y="42"/>
                      <a:pt x="21" y="42"/>
                    </a:cubicBezTo>
                    <a:cubicBezTo>
                      <a:pt x="21" y="43"/>
                      <a:pt x="22" y="43"/>
                      <a:pt x="22" y="43"/>
                    </a:cubicBezTo>
                    <a:cubicBezTo>
                      <a:pt x="23" y="43"/>
                      <a:pt x="22" y="44"/>
                      <a:pt x="22" y="44"/>
                    </a:cubicBezTo>
                    <a:cubicBezTo>
                      <a:pt x="22" y="44"/>
                      <a:pt x="23" y="44"/>
                      <a:pt x="23" y="44"/>
                    </a:cubicBezTo>
                    <a:cubicBezTo>
                      <a:pt x="24" y="44"/>
                      <a:pt x="24" y="45"/>
                      <a:pt x="25" y="45"/>
                    </a:cubicBezTo>
                    <a:cubicBezTo>
                      <a:pt x="25" y="45"/>
                      <a:pt x="26" y="45"/>
                      <a:pt x="25" y="46"/>
                    </a:cubicBezTo>
                    <a:cubicBezTo>
                      <a:pt x="25" y="46"/>
                      <a:pt x="24" y="46"/>
                      <a:pt x="24" y="47"/>
                    </a:cubicBezTo>
                    <a:cubicBezTo>
                      <a:pt x="24" y="47"/>
                      <a:pt x="24" y="48"/>
                      <a:pt x="24" y="48"/>
                    </a:cubicBezTo>
                    <a:cubicBezTo>
                      <a:pt x="25" y="49"/>
                      <a:pt x="27" y="48"/>
                      <a:pt x="28" y="48"/>
                    </a:cubicBezTo>
                    <a:cubicBezTo>
                      <a:pt x="29" y="48"/>
                      <a:pt x="29" y="48"/>
                      <a:pt x="30" y="48"/>
                    </a:cubicBezTo>
                    <a:cubicBezTo>
                      <a:pt x="31" y="49"/>
                      <a:pt x="31" y="48"/>
                      <a:pt x="32" y="49"/>
                    </a:cubicBezTo>
                    <a:cubicBezTo>
                      <a:pt x="34" y="49"/>
                      <a:pt x="35" y="50"/>
                      <a:pt x="37" y="50"/>
                    </a:cubicBezTo>
                    <a:cubicBezTo>
                      <a:pt x="38" y="49"/>
                      <a:pt x="38" y="49"/>
                      <a:pt x="39" y="49"/>
                    </a:cubicBezTo>
                    <a:cubicBezTo>
                      <a:pt x="40" y="49"/>
                      <a:pt x="41" y="49"/>
                      <a:pt x="41" y="49"/>
                    </a:cubicBezTo>
                    <a:cubicBezTo>
                      <a:pt x="42" y="49"/>
                      <a:pt x="43" y="49"/>
                      <a:pt x="44" y="50"/>
                    </a:cubicBezTo>
                    <a:cubicBezTo>
                      <a:pt x="44" y="50"/>
                      <a:pt x="45" y="50"/>
                      <a:pt x="46" y="50"/>
                    </a:cubicBezTo>
                    <a:cubicBezTo>
                      <a:pt x="46" y="50"/>
                      <a:pt x="47" y="50"/>
                      <a:pt x="48" y="50"/>
                    </a:cubicBezTo>
                    <a:cubicBezTo>
                      <a:pt x="49" y="50"/>
                      <a:pt x="50" y="50"/>
                      <a:pt x="50" y="49"/>
                    </a:cubicBezTo>
                    <a:cubicBezTo>
                      <a:pt x="51" y="48"/>
                      <a:pt x="52" y="47"/>
                      <a:pt x="53" y="46"/>
                    </a:cubicBezTo>
                    <a:cubicBezTo>
                      <a:pt x="54" y="46"/>
                      <a:pt x="55" y="46"/>
                      <a:pt x="57" y="46"/>
                    </a:cubicBezTo>
                    <a:cubicBezTo>
                      <a:pt x="57" y="46"/>
                      <a:pt x="58" y="45"/>
                      <a:pt x="58" y="45"/>
                    </a:cubicBezTo>
                    <a:cubicBezTo>
                      <a:pt x="59" y="45"/>
                      <a:pt x="60" y="45"/>
                      <a:pt x="61" y="45"/>
                    </a:cubicBezTo>
                    <a:cubicBezTo>
                      <a:pt x="61" y="45"/>
                      <a:pt x="62" y="45"/>
                      <a:pt x="62" y="45"/>
                    </a:cubicBezTo>
                    <a:cubicBezTo>
                      <a:pt x="63" y="45"/>
                      <a:pt x="63" y="46"/>
                      <a:pt x="64" y="46"/>
                    </a:cubicBezTo>
                    <a:cubicBezTo>
                      <a:pt x="64" y="46"/>
                      <a:pt x="65" y="46"/>
                      <a:pt x="66" y="46"/>
                    </a:cubicBezTo>
                    <a:cubicBezTo>
                      <a:pt x="66" y="46"/>
                      <a:pt x="66" y="47"/>
                      <a:pt x="67" y="47"/>
                    </a:cubicBezTo>
                    <a:cubicBezTo>
                      <a:pt x="67" y="47"/>
                      <a:pt x="68" y="46"/>
                      <a:pt x="68" y="46"/>
                    </a:cubicBezTo>
                    <a:cubicBezTo>
                      <a:pt x="69" y="46"/>
                      <a:pt x="69" y="47"/>
                      <a:pt x="69" y="48"/>
                    </a:cubicBezTo>
                    <a:cubicBezTo>
                      <a:pt x="69" y="48"/>
                      <a:pt x="70" y="48"/>
                      <a:pt x="71" y="49"/>
                    </a:cubicBezTo>
                    <a:cubicBezTo>
                      <a:pt x="72" y="49"/>
                      <a:pt x="73" y="49"/>
                      <a:pt x="74" y="49"/>
                    </a:cubicBezTo>
                    <a:cubicBezTo>
                      <a:pt x="74" y="48"/>
                      <a:pt x="75" y="47"/>
                      <a:pt x="75" y="46"/>
                    </a:cubicBezTo>
                    <a:cubicBezTo>
                      <a:pt x="75" y="46"/>
                      <a:pt x="74" y="44"/>
                      <a:pt x="75" y="44"/>
                    </a:cubicBezTo>
                    <a:cubicBezTo>
                      <a:pt x="75" y="44"/>
                      <a:pt x="74" y="44"/>
                      <a:pt x="74" y="43"/>
                    </a:cubicBezTo>
                    <a:cubicBezTo>
                      <a:pt x="74" y="43"/>
                      <a:pt x="75" y="43"/>
                      <a:pt x="75" y="42"/>
                    </a:cubicBezTo>
                    <a:cubicBezTo>
                      <a:pt x="75" y="42"/>
                      <a:pt x="76" y="41"/>
                      <a:pt x="76" y="40"/>
                    </a:cubicBezTo>
                    <a:cubicBezTo>
                      <a:pt x="76" y="40"/>
                      <a:pt x="75" y="41"/>
                      <a:pt x="75" y="41"/>
                    </a:cubicBezTo>
                    <a:cubicBezTo>
                      <a:pt x="75" y="41"/>
                      <a:pt x="75" y="40"/>
                      <a:pt x="75" y="40"/>
                    </a:cubicBezTo>
                    <a:cubicBezTo>
                      <a:pt x="75" y="40"/>
                      <a:pt x="75" y="40"/>
                      <a:pt x="75" y="40"/>
                    </a:cubicBezTo>
                    <a:cubicBezTo>
                      <a:pt x="75" y="40"/>
                      <a:pt x="75" y="39"/>
                      <a:pt x="75" y="40"/>
                    </a:cubicBezTo>
                    <a:cubicBezTo>
                      <a:pt x="75" y="40"/>
                      <a:pt x="75" y="40"/>
                      <a:pt x="75" y="40"/>
                    </a:cubicBezTo>
                    <a:cubicBezTo>
                      <a:pt x="76" y="40"/>
                      <a:pt x="76" y="39"/>
                      <a:pt x="77" y="39"/>
                    </a:cubicBezTo>
                    <a:cubicBezTo>
                      <a:pt x="77" y="39"/>
                      <a:pt x="77" y="40"/>
                      <a:pt x="77" y="39"/>
                    </a:cubicBezTo>
                    <a:cubicBezTo>
                      <a:pt x="77" y="39"/>
                      <a:pt x="76" y="39"/>
                      <a:pt x="76" y="39"/>
                    </a:cubicBezTo>
                    <a:cubicBezTo>
                      <a:pt x="76" y="40"/>
                      <a:pt x="75" y="39"/>
                      <a:pt x="75" y="39"/>
                    </a:cubicBezTo>
                    <a:cubicBezTo>
                      <a:pt x="75" y="39"/>
                      <a:pt x="76" y="38"/>
                      <a:pt x="76" y="38"/>
                    </a:cubicBezTo>
                    <a:cubicBezTo>
                      <a:pt x="77" y="38"/>
                      <a:pt x="76" y="37"/>
                      <a:pt x="76" y="37"/>
                    </a:cubicBezTo>
                    <a:cubicBezTo>
                      <a:pt x="76" y="37"/>
                      <a:pt x="76" y="36"/>
                      <a:pt x="76" y="36"/>
                    </a:cubicBezTo>
                    <a:cubicBezTo>
                      <a:pt x="76" y="36"/>
                      <a:pt x="78" y="35"/>
                      <a:pt x="78" y="36"/>
                    </a:cubicBezTo>
                    <a:cubicBezTo>
                      <a:pt x="78" y="36"/>
                      <a:pt x="77" y="36"/>
                      <a:pt x="77" y="37"/>
                    </a:cubicBezTo>
                    <a:cubicBezTo>
                      <a:pt x="77" y="37"/>
                      <a:pt x="78" y="37"/>
                      <a:pt x="78" y="37"/>
                    </a:cubicBezTo>
                    <a:cubicBezTo>
                      <a:pt x="79" y="38"/>
                      <a:pt x="78" y="38"/>
                      <a:pt x="77" y="38"/>
                    </a:cubicBezTo>
                    <a:cubicBezTo>
                      <a:pt x="77" y="38"/>
                      <a:pt x="77" y="39"/>
                      <a:pt x="77" y="39"/>
                    </a:cubicBezTo>
                    <a:cubicBezTo>
                      <a:pt x="78" y="38"/>
                      <a:pt x="78" y="38"/>
                      <a:pt x="79" y="38"/>
                    </a:cubicBezTo>
                    <a:cubicBezTo>
                      <a:pt x="80" y="38"/>
                      <a:pt x="82" y="38"/>
                      <a:pt x="82" y="37"/>
                    </a:cubicBezTo>
                    <a:cubicBezTo>
                      <a:pt x="83" y="36"/>
                      <a:pt x="82" y="35"/>
                      <a:pt x="83" y="3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8" name="Reunion (France)">
                <a:extLst>
                  <a:ext uri="{FF2B5EF4-FFF2-40B4-BE49-F238E27FC236}">
                    <a16:creationId xmlns:a16="http://schemas.microsoft.com/office/drawing/2014/main" id="{AF18E4DC-CE98-D4EC-0DF1-F7E5BA507D74}"/>
                  </a:ext>
                </a:extLst>
              </p:cNvPr>
              <p:cNvSpPr>
                <a:spLocks/>
              </p:cNvSpPr>
              <p:nvPr/>
            </p:nvSpPr>
            <p:spPr bwMode="auto">
              <a:xfrm>
                <a:off x="8950834" y="5449833"/>
                <a:ext cx="12328" cy="12230"/>
              </a:xfrm>
              <a:custGeom>
                <a:avLst/>
                <a:gdLst/>
                <a:ahLst/>
                <a:cxnLst>
                  <a:cxn ang="0">
                    <a:pos x="6" y="2"/>
                  </a:cxn>
                  <a:cxn ang="0">
                    <a:pos x="5" y="1"/>
                  </a:cxn>
                  <a:cxn ang="0">
                    <a:pos x="3" y="0"/>
                  </a:cxn>
                  <a:cxn ang="0">
                    <a:pos x="1" y="0"/>
                  </a:cxn>
                  <a:cxn ang="0">
                    <a:pos x="0" y="2"/>
                  </a:cxn>
                  <a:cxn ang="0">
                    <a:pos x="1" y="4"/>
                  </a:cxn>
                  <a:cxn ang="0">
                    <a:pos x="5" y="4"/>
                  </a:cxn>
                  <a:cxn ang="0">
                    <a:pos x="6" y="2"/>
                  </a:cxn>
                </a:cxnLst>
                <a:rect l="0" t="0" r="r" b="b"/>
                <a:pathLst>
                  <a:path w="6" h="6">
                    <a:moveTo>
                      <a:pt x="6" y="2"/>
                    </a:moveTo>
                    <a:cubicBezTo>
                      <a:pt x="5" y="2"/>
                      <a:pt x="5" y="1"/>
                      <a:pt x="5" y="1"/>
                    </a:cubicBezTo>
                    <a:cubicBezTo>
                      <a:pt x="4" y="0"/>
                      <a:pt x="3" y="0"/>
                      <a:pt x="3" y="0"/>
                    </a:cubicBezTo>
                    <a:cubicBezTo>
                      <a:pt x="2" y="0"/>
                      <a:pt x="1" y="0"/>
                      <a:pt x="1" y="0"/>
                    </a:cubicBezTo>
                    <a:cubicBezTo>
                      <a:pt x="1" y="1"/>
                      <a:pt x="0" y="1"/>
                      <a:pt x="0" y="2"/>
                    </a:cubicBezTo>
                    <a:cubicBezTo>
                      <a:pt x="1" y="3"/>
                      <a:pt x="0" y="3"/>
                      <a:pt x="1" y="4"/>
                    </a:cubicBezTo>
                    <a:cubicBezTo>
                      <a:pt x="2" y="5"/>
                      <a:pt x="5" y="6"/>
                      <a:pt x="5" y="4"/>
                    </a:cubicBezTo>
                    <a:cubicBezTo>
                      <a:pt x="5" y="4"/>
                      <a:pt x="6" y="3"/>
                      <a:pt x="6"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9" name="Qatar">
                <a:extLst>
                  <a:ext uri="{FF2B5EF4-FFF2-40B4-BE49-F238E27FC236}">
                    <a16:creationId xmlns:a16="http://schemas.microsoft.com/office/drawing/2014/main" id="{687F55C1-3D5E-7121-9AC6-06BD58C5FF77}"/>
                  </a:ext>
                </a:extLst>
              </p:cNvPr>
              <p:cNvSpPr>
                <a:spLocks/>
              </p:cNvSpPr>
              <p:nvPr/>
            </p:nvSpPr>
            <p:spPr bwMode="auto">
              <a:xfrm>
                <a:off x="8857818" y="4360842"/>
                <a:ext cx="18491" cy="37853"/>
              </a:xfrm>
              <a:custGeom>
                <a:avLst/>
                <a:gdLst/>
                <a:ahLst/>
                <a:cxnLst>
                  <a:cxn ang="0">
                    <a:pos x="8" y="9"/>
                  </a:cxn>
                  <a:cxn ang="0">
                    <a:pos x="7" y="8"/>
                  </a:cxn>
                  <a:cxn ang="0">
                    <a:pos x="7" y="6"/>
                  </a:cxn>
                  <a:cxn ang="0">
                    <a:pos x="7" y="5"/>
                  </a:cxn>
                  <a:cxn ang="0">
                    <a:pos x="7" y="5"/>
                  </a:cxn>
                  <a:cxn ang="0">
                    <a:pos x="7" y="4"/>
                  </a:cxn>
                  <a:cxn ang="0">
                    <a:pos x="8" y="4"/>
                  </a:cxn>
                  <a:cxn ang="0">
                    <a:pos x="7" y="2"/>
                  </a:cxn>
                  <a:cxn ang="0">
                    <a:pos x="6" y="2"/>
                  </a:cxn>
                  <a:cxn ang="0">
                    <a:pos x="5" y="1"/>
                  </a:cxn>
                  <a:cxn ang="0">
                    <a:pos x="4" y="0"/>
                  </a:cxn>
                  <a:cxn ang="0">
                    <a:pos x="3" y="1"/>
                  </a:cxn>
                  <a:cxn ang="0">
                    <a:pos x="2" y="1"/>
                  </a:cxn>
                  <a:cxn ang="0">
                    <a:pos x="2" y="2"/>
                  </a:cxn>
                  <a:cxn ang="0">
                    <a:pos x="2" y="3"/>
                  </a:cxn>
                  <a:cxn ang="0">
                    <a:pos x="2" y="4"/>
                  </a:cxn>
                  <a:cxn ang="0">
                    <a:pos x="1" y="5"/>
                  </a:cxn>
                  <a:cxn ang="0">
                    <a:pos x="2" y="5"/>
                  </a:cxn>
                  <a:cxn ang="0">
                    <a:pos x="1" y="6"/>
                  </a:cxn>
                  <a:cxn ang="0">
                    <a:pos x="1" y="6"/>
                  </a:cxn>
                  <a:cxn ang="0">
                    <a:pos x="0" y="6"/>
                  </a:cxn>
                  <a:cxn ang="0">
                    <a:pos x="1" y="7"/>
                  </a:cxn>
                  <a:cxn ang="0">
                    <a:pos x="0" y="7"/>
                  </a:cxn>
                  <a:cxn ang="0">
                    <a:pos x="0" y="9"/>
                  </a:cxn>
                  <a:cxn ang="0">
                    <a:pos x="0" y="11"/>
                  </a:cxn>
                  <a:cxn ang="0">
                    <a:pos x="1" y="12"/>
                  </a:cxn>
                  <a:cxn ang="0">
                    <a:pos x="1" y="13"/>
                  </a:cxn>
                  <a:cxn ang="0">
                    <a:pos x="1" y="15"/>
                  </a:cxn>
                  <a:cxn ang="0">
                    <a:pos x="3" y="17"/>
                  </a:cxn>
                  <a:cxn ang="0">
                    <a:pos x="4" y="17"/>
                  </a:cxn>
                  <a:cxn ang="0">
                    <a:pos x="6" y="16"/>
                  </a:cxn>
                  <a:cxn ang="0">
                    <a:pos x="7" y="17"/>
                  </a:cxn>
                  <a:cxn ang="0">
                    <a:pos x="7" y="15"/>
                  </a:cxn>
                  <a:cxn ang="0">
                    <a:pos x="8" y="12"/>
                  </a:cxn>
                  <a:cxn ang="0">
                    <a:pos x="8" y="11"/>
                  </a:cxn>
                  <a:cxn ang="0">
                    <a:pos x="8" y="9"/>
                  </a:cxn>
                </a:cxnLst>
                <a:rect l="0" t="0" r="r" b="b"/>
                <a:pathLst>
                  <a:path w="9" h="18">
                    <a:moveTo>
                      <a:pt x="8" y="9"/>
                    </a:moveTo>
                    <a:cubicBezTo>
                      <a:pt x="7" y="9"/>
                      <a:pt x="7" y="9"/>
                      <a:pt x="7" y="8"/>
                    </a:cubicBezTo>
                    <a:cubicBezTo>
                      <a:pt x="7" y="7"/>
                      <a:pt x="7" y="7"/>
                      <a:pt x="7" y="6"/>
                    </a:cubicBezTo>
                    <a:cubicBezTo>
                      <a:pt x="7" y="6"/>
                      <a:pt x="8" y="5"/>
                      <a:pt x="7" y="5"/>
                    </a:cubicBezTo>
                    <a:cubicBezTo>
                      <a:pt x="7" y="5"/>
                      <a:pt x="7" y="5"/>
                      <a:pt x="7" y="5"/>
                    </a:cubicBezTo>
                    <a:cubicBezTo>
                      <a:pt x="8" y="5"/>
                      <a:pt x="7" y="5"/>
                      <a:pt x="7" y="4"/>
                    </a:cubicBezTo>
                    <a:cubicBezTo>
                      <a:pt x="7" y="4"/>
                      <a:pt x="8" y="4"/>
                      <a:pt x="8" y="4"/>
                    </a:cubicBezTo>
                    <a:cubicBezTo>
                      <a:pt x="8" y="3"/>
                      <a:pt x="7" y="3"/>
                      <a:pt x="7" y="2"/>
                    </a:cubicBezTo>
                    <a:cubicBezTo>
                      <a:pt x="7" y="2"/>
                      <a:pt x="6" y="2"/>
                      <a:pt x="6" y="2"/>
                    </a:cubicBezTo>
                    <a:cubicBezTo>
                      <a:pt x="6" y="2"/>
                      <a:pt x="5" y="1"/>
                      <a:pt x="5" y="1"/>
                    </a:cubicBezTo>
                    <a:cubicBezTo>
                      <a:pt x="5" y="1"/>
                      <a:pt x="5" y="0"/>
                      <a:pt x="4" y="0"/>
                    </a:cubicBezTo>
                    <a:cubicBezTo>
                      <a:pt x="4" y="0"/>
                      <a:pt x="3" y="0"/>
                      <a:pt x="3" y="1"/>
                    </a:cubicBezTo>
                    <a:cubicBezTo>
                      <a:pt x="3" y="1"/>
                      <a:pt x="2" y="1"/>
                      <a:pt x="2" y="1"/>
                    </a:cubicBezTo>
                    <a:cubicBezTo>
                      <a:pt x="2" y="2"/>
                      <a:pt x="2" y="2"/>
                      <a:pt x="2" y="2"/>
                    </a:cubicBezTo>
                    <a:cubicBezTo>
                      <a:pt x="2" y="2"/>
                      <a:pt x="1" y="3"/>
                      <a:pt x="2" y="3"/>
                    </a:cubicBezTo>
                    <a:cubicBezTo>
                      <a:pt x="2" y="4"/>
                      <a:pt x="2" y="4"/>
                      <a:pt x="2" y="4"/>
                    </a:cubicBezTo>
                    <a:cubicBezTo>
                      <a:pt x="1" y="3"/>
                      <a:pt x="1" y="4"/>
                      <a:pt x="1" y="5"/>
                    </a:cubicBezTo>
                    <a:cubicBezTo>
                      <a:pt x="1" y="5"/>
                      <a:pt x="1" y="6"/>
                      <a:pt x="2" y="5"/>
                    </a:cubicBezTo>
                    <a:cubicBezTo>
                      <a:pt x="2" y="6"/>
                      <a:pt x="1" y="6"/>
                      <a:pt x="1" y="6"/>
                    </a:cubicBezTo>
                    <a:cubicBezTo>
                      <a:pt x="1" y="6"/>
                      <a:pt x="1" y="7"/>
                      <a:pt x="1" y="6"/>
                    </a:cubicBezTo>
                    <a:cubicBezTo>
                      <a:pt x="1" y="6"/>
                      <a:pt x="1" y="5"/>
                      <a:pt x="0" y="6"/>
                    </a:cubicBezTo>
                    <a:cubicBezTo>
                      <a:pt x="1" y="6"/>
                      <a:pt x="1" y="7"/>
                      <a:pt x="1" y="7"/>
                    </a:cubicBezTo>
                    <a:cubicBezTo>
                      <a:pt x="1" y="8"/>
                      <a:pt x="0" y="7"/>
                      <a:pt x="0" y="7"/>
                    </a:cubicBezTo>
                    <a:cubicBezTo>
                      <a:pt x="0" y="7"/>
                      <a:pt x="0" y="8"/>
                      <a:pt x="0" y="9"/>
                    </a:cubicBezTo>
                    <a:cubicBezTo>
                      <a:pt x="0" y="10"/>
                      <a:pt x="0" y="11"/>
                      <a:pt x="0" y="11"/>
                    </a:cubicBezTo>
                    <a:cubicBezTo>
                      <a:pt x="1" y="12"/>
                      <a:pt x="1" y="12"/>
                      <a:pt x="1" y="12"/>
                    </a:cubicBezTo>
                    <a:cubicBezTo>
                      <a:pt x="1" y="12"/>
                      <a:pt x="1" y="13"/>
                      <a:pt x="1" y="13"/>
                    </a:cubicBezTo>
                    <a:cubicBezTo>
                      <a:pt x="1" y="14"/>
                      <a:pt x="1" y="14"/>
                      <a:pt x="1" y="15"/>
                    </a:cubicBezTo>
                    <a:cubicBezTo>
                      <a:pt x="1" y="16"/>
                      <a:pt x="2" y="16"/>
                      <a:pt x="3" y="17"/>
                    </a:cubicBezTo>
                    <a:cubicBezTo>
                      <a:pt x="3" y="17"/>
                      <a:pt x="4" y="18"/>
                      <a:pt x="4" y="17"/>
                    </a:cubicBezTo>
                    <a:cubicBezTo>
                      <a:pt x="5" y="17"/>
                      <a:pt x="5" y="16"/>
                      <a:pt x="6" y="16"/>
                    </a:cubicBezTo>
                    <a:cubicBezTo>
                      <a:pt x="6" y="16"/>
                      <a:pt x="6" y="17"/>
                      <a:pt x="7" y="17"/>
                    </a:cubicBezTo>
                    <a:cubicBezTo>
                      <a:pt x="7" y="17"/>
                      <a:pt x="7" y="16"/>
                      <a:pt x="7" y="15"/>
                    </a:cubicBezTo>
                    <a:cubicBezTo>
                      <a:pt x="8" y="14"/>
                      <a:pt x="8" y="13"/>
                      <a:pt x="8" y="12"/>
                    </a:cubicBezTo>
                    <a:cubicBezTo>
                      <a:pt x="8" y="12"/>
                      <a:pt x="8" y="12"/>
                      <a:pt x="8" y="11"/>
                    </a:cubicBezTo>
                    <a:cubicBezTo>
                      <a:pt x="8" y="11"/>
                      <a:pt x="9" y="9"/>
                      <a:pt x="8" y="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0" name="Puerto Rico">
                <a:extLst>
                  <a:ext uri="{FF2B5EF4-FFF2-40B4-BE49-F238E27FC236}">
                    <a16:creationId xmlns:a16="http://schemas.microsoft.com/office/drawing/2014/main" id="{2177F532-A2C5-F336-5A25-CA77321ECFC3}"/>
                  </a:ext>
                </a:extLst>
              </p:cNvPr>
              <p:cNvSpPr>
                <a:spLocks noEditPoints="1"/>
              </p:cNvSpPr>
              <p:nvPr/>
            </p:nvSpPr>
            <p:spPr bwMode="auto">
              <a:xfrm>
                <a:off x="6568850" y="4537875"/>
                <a:ext cx="54352" cy="12230"/>
              </a:xfrm>
              <a:custGeom>
                <a:avLst/>
                <a:gdLst/>
                <a:ahLst/>
                <a:cxnLst>
                  <a:cxn ang="0">
                    <a:pos x="1" y="5"/>
                  </a:cxn>
                  <a:cxn ang="0">
                    <a:pos x="1" y="5"/>
                  </a:cxn>
                  <a:cxn ang="0">
                    <a:pos x="23" y="2"/>
                  </a:cxn>
                  <a:cxn ang="0">
                    <a:pos x="23" y="1"/>
                  </a:cxn>
                  <a:cxn ang="0">
                    <a:pos x="22" y="1"/>
                  </a:cxn>
                  <a:cxn ang="0">
                    <a:pos x="19" y="0"/>
                  </a:cxn>
                  <a:cxn ang="0">
                    <a:pos x="19" y="1"/>
                  </a:cxn>
                  <a:cxn ang="0">
                    <a:pos x="18" y="0"/>
                  </a:cxn>
                  <a:cxn ang="0">
                    <a:pos x="16" y="0"/>
                  </a:cxn>
                  <a:cxn ang="0">
                    <a:pos x="14" y="0"/>
                  </a:cxn>
                  <a:cxn ang="0">
                    <a:pos x="12" y="0"/>
                  </a:cxn>
                  <a:cxn ang="0">
                    <a:pos x="11" y="0"/>
                  </a:cxn>
                  <a:cxn ang="0">
                    <a:pos x="9" y="0"/>
                  </a:cxn>
                  <a:cxn ang="0">
                    <a:pos x="9" y="1"/>
                  </a:cxn>
                  <a:cxn ang="0">
                    <a:pos x="8" y="1"/>
                  </a:cxn>
                  <a:cxn ang="0">
                    <a:pos x="9" y="3"/>
                  </a:cxn>
                  <a:cxn ang="0">
                    <a:pos x="8" y="5"/>
                  </a:cxn>
                  <a:cxn ang="0">
                    <a:pos x="8" y="6"/>
                  </a:cxn>
                  <a:cxn ang="0">
                    <a:pos x="10" y="6"/>
                  </a:cxn>
                  <a:cxn ang="0">
                    <a:pos x="11" y="6"/>
                  </a:cxn>
                  <a:cxn ang="0">
                    <a:pos x="12" y="6"/>
                  </a:cxn>
                  <a:cxn ang="0">
                    <a:pos x="12" y="5"/>
                  </a:cxn>
                  <a:cxn ang="0">
                    <a:pos x="13" y="6"/>
                  </a:cxn>
                  <a:cxn ang="0">
                    <a:pos x="14" y="6"/>
                  </a:cxn>
                  <a:cxn ang="0">
                    <a:pos x="15" y="6"/>
                  </a:cxn>
                  <a:cxn ang="0">
                    <a:pos x="16" y="6"/>
                  </a:cxn>
                  <a:cxn ang="0">
                    <a:pos x="17" y="6"/>
                  </a:cxn>
                  <a:cxn ang="0">
                    <a:pos x="18" y="6"/>
                  </a:cxn>
                  <a:cxn ang="0">
                    <a:pos x="18" y="6"/>
                  </a:cxn>
                  <a:cxn ang="0">
                    <a:pos x="20" y="6"/>
                  </a:cxn>
                  <a:cxn ang="0">
                    <a:pos x="21" y="5"/>
                  </a:cxn>
                  <a:cxn ang="0">
                    <a:pos x="22" y="4"/>
                  </a:cxn>
                  <a:cxn ang="0">
                    <a:pos x="23" y="3"/>
                  </a:cxn>
                  <a:cxn ang="0">
                    <a:pos x="23" y="2"/>
                  </a:cxn>
                  <a:cxn ang="0">
                    <a:pos x="26" y="4"/>
                  </a:cxn>
                  <a:cxn ang="0">
                    <a:pos x="24" y="4"/>
                  </a:cxn>
                  <a:cxn ang="0">
                    <a:pos x="24" y="5"/>
                  </a:cxn>
                  <a:cxn ang="0">
                    <a:pos x="26" y="4"/>
                  </a:cxn>
                  <a:cxn ang="0">
                    <a:pos x="26" y="4"/>
                  </a:cxn>
                </a:cxnLst>
                <a:rect l="0" t="0" r="r" b="b"/>
                <a:pathLst>
                  <a:path w="27" h="6">
                    <a:moveTo>
                      <a:pt x="1" y="5"/>
                    </a:moveTo>
                    <a:cubicBezTo>
                      <a:pt x="0" y="4"/>
                      <a:pt x="3" y="4"/>
                      <a:pt x="1" y="5"/>
                    </a:cubicBezTo>
                    <a:close/>
                    <a:moveTo>
                      <a:pt x="23" y="2"/>
                    </a:moveTo>
                    <a:cubicBezTo>
                      <a:pt x="23" y="2"/>
                      <a:pt x="23" y="2"/>
                      <a:pt x="23" y="1"/>
                    </a:cubicBezTo>
                    <a:cubicBezTo>
                      <a:pt x="23" y="2"/>
                      <a:pt x="22" y="1"/>
                      <a:pt x="22" y="1"/>
                    </a:cubicBezTo>
                    <a:cubicBezTo>
                      <a:pt x="21" y="0"/>
                      <a:pt x="20" y="1"/>
                      <a:pt x="19" y="0"/>
                    </a:cubicBezTo>
                    <a:cubicBezTo>
                      <a:pt x="19" y="0"/>
                      <a:pt x="19" y="1"/>
                      <a:pt x="19" y="1"/>
                    </a:cubicBezTo>
                    <a:cubicBezTo>
                      <a:pt x="19" y="1"/>
                      <a:pt x="19" y="0"/>
                      <a:pt x="18" y="0"/>
                    </a:cubicBezTo>
                    <a:cubicBezTo>
                      <a:pt x="17" y="0"/>
                      <a:pt x="17" y="0"/>
                      <a:pt x="16" y="0"/>
                    </a:cubicBezTo>
                    <a:cubicBezTo>
                      <a:pt x="15" y="0"/>
                      <a:pt x="14" y="0"/>
                      <a:pt x="14" y="0"/>
                    </a:cubicBezTo>
                    <a:cubicBezTo>
                      <a:pt x="13" y="0"/>
                      <a:pt x="13" y="0"/>
                      <a:pt x="12" y="0"/>
                    </a:cubicBezTo>
                    <a:cubicBezTo>
                      <a:pt x="12" y="0"/>
                      <a:pt x="11" y="0"/>
                      <a:pt x="11" y="0"/>
                    </a:cubicBezTo>
                    <a:cubicBezTo>
                      <a:pt x="10" y="0"/>
                      <a:pt x="10" y="0"/>
                      <a:pt x="9" y="0"/>
                    </a:cubicBezTo>
                    <a:cubicBezTo>
                      <a:pt x="9" y="0"/>
                      <a:pt x="9" y="0"/>
                      <a:pt x="9" y="1"/>
                    </a:cubicBezTo>
                    <a:cubicBezTo>
                      <a:pt x="8" y="1"/>
                      <a:pt x="8" y="1"/>
                      <a:pt x="8" y="1"/>
                    </a:cubicBezTo>
                    <a:cubicBezTo>
                      <a:pt x="7" y="2"/>
                      <a:pt x="9" y="3"/>
                      <a:pt x="9" y="3"/>
                    </a:cubicBezTo>
                    <a:cubicBezTo>
                      <a:pt x="8" y="4"/>
                      <a:pt x="8" y="4"/>
                      <a:pt x="8" y="5"/>
                    </a:cubicBezTo>
                    <a:cubicBezTo>
                      <a:pt x="8" y="5"/>
                      <a:pt x="8" y="6"/>
                      <a:pt x="8" y="6"/>
                    </a:cubicBezTo>
                    <a:cubicBezTo>
                      <a:pt x="8" y="6"/>
                      <a:pt x="9" y="6"/>
                      <a:pt x="10" y="6"/>
                    </a:cubicBezTo>
                    <a:cubicBezTo>
                      <a:pt x="10" y="6"/>
                      <a:pt x="11" y="6"/>
                      <a:pt x="11" y="6"/>
                    </a:cubicBezTo>
                    <a:cubicBezTo>
                      <a:pt x="11" y="6"/>
                      <a:pt x="12" y="6"/>
                      <a:pt x="12" y="6"/>
                    </a:cubicBezTo>
                    <a:cubicBezTo>
                      <a:pt x="12" y="6"/>
                      <a:pt x="12" y="6"/>
                      <a:pt x="12" y="5"/>
                    </a:cubicBezTo>
                    <a:cubicBezTo>
                      <a:pt x="12" y="5"/>
                      <a:pt x="12" y="6"/>
                      <a:pt x="13" y="6"/>
                    </a:cubicBezTo>
                    <a:cubicBezTo>
                      <a:pt x="13" y="6"/>
                      <a:pt x="13" y="6"/>
                      <a:pt x="14" y="6"/>
                    </a:cubicBezTo>
                    <a:cubicBezTo>
                      <a:pt x="14" y="6"/>
                      <a:pt x="14" y="6"/>
                      <a:pt x="15" y="6"/>
                    </a:cubicBezTo>
                    <a:cubicBezTo>
                      <a:pt x="15" y="6"/>
                      <a:pt x="15" y="6"/>
                      <a:pt x="16" y="6"/>
                    </a:cubicBezTo>
                    <a:cubicBezTo>
                      <a:pt x="16" y="6"/>
                      <a:pt x="17" y="6"/>
                      <a:pt x="17" y="6"/>
                    </a:cubicBezTo>
                    <a:cubicBezTo>
                      <a:pt x="17" y="6"/>
                      <a:pt x="17" y="6"/>
                      <a:pt x="18" y="6"/>
                    </a:cubicBezTo>
                    <a:cubicBezTo>
                      <a:pt x="18" y="6"/>
                      <a:pt x="18" y="6"/>
                      <a:pt x="18" y="6"/>
                    </a:cubicBezTo>
                    <a:cubicBezTo>
                      <a:pt x="19" y="6"/>
                      <a:pt x="19" y="6"/>
                      <a:pt x="20" y="6"/>
                    </a:cubicBezTo>
                    <a:cubicBezTo>
                      <a:pt x="20" y="6"/>
                      <a:pt x="21" y="5"/>
                      <a:pt x="21" y="5"/>
                    </a:cubicBezTo>
                    <a:cubicBezTo>
                      <a:pt x="21" y="5"/>
                      <a:pt x="22" y="4"/>
                      <a:pt x="22" y="4"/>
                    </a:cubicBezTo>
                    <a:cubicBezTo>
                      <a:pt x="22" y="3"/>
                      <a:pt x="23" y="3"/>
                      <a:pt x="23" y="3"/>
                    </a:cubicBezTo>
                    <a:cubicBezTo>
                      <a:pt x="23" y="3"/>
                      <a:pt x="23" y="2"/>
                      <a:pt x="23" y="2"/>
                    </a:cubicBezTo>
                    <a:close/>
                    <a:moveTo>
                      <a:pt x="26" y="4"/>
                    </a:moveTo>
                    <a:cubicBezTo>
                      <a:pt x="25" y="4"/>
                      <a:pt x="25" y="4"/>
                      <a:pt x="24" y="4"/>
                    </a:cubicBezTo>
                    <a:cubicBezTo>
                      <a:pt x="24" y="4"/>
                      <a:pt x="23" y="4"/>
                      <a:pt x="24" y="5"/>
                    </a:cubicBezTo>
                    <a:cubicBezTo>
                      <a:pt x="25" y="4"/>
                      <a:pt x="25" y="4"/>
                      <a:pt x="26" y="4"/>
                    </a:cubicBezTo>
                    <a:cubicBezTo>
                      <a:pt x="27" y="4"/>
                      <a:pt x="26" y="4"/>
                      <a:pt x="26" y="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1" name="Portugal">
                <a:extLst>
                  <a:ext uri="{FF2B5EF4-FFF2-40B4-BE49-F238E27FC236}">
                    <a16:creationId xmlns:a16="http://schemas.microsoft.com/office/drawing/2014/main" id="{3C1F241A-FF0C-23AE-B782-C305826A9D9B}"/>
                  </a:ext>
                </a:extLst>
              </p:cNvPr>
              <p:cNvSpPr>
                <a:spLocks noEditPoints="1"/>
              </p:cNvSpPr>
              <p:nvPr/>
            </p:nvSpPr>
            <p:spPr bwMode="auto">
              <a:xfrm>
                <a:off x="7329784" y="3989886"/>
                <a:ext cx="459475" cy="221293"/>
              </a:xfrm>
              <a:custGeom>
                <a:avLst/>
                <a:gdLst/>
                <a:ahLst/>
                <a:cxnLst>
                  <a:cxn ang="0">
                    <a:pos x="26" y="42"/>
                  </a:cxn>
                  <a:cxn ang="0">
                    <a:pos x="25" y="40"/>
                  </a:cxn>
                  <a:cxn ang="0">
                    <a:pos x="35" y="37"/>
                  </a:cxn>
                  <a:cxn ang="0">
                    <a:pos x="37" y="37"/>
                  </a:cxn>
                  <a:cxn ang="0">
                    <a:pos x="53" y="57"/>
                  </a:cxn>
                  <a:cxn ang="0">
                    <a:pos x="1" y="31"/>
                  </a:cxn>
                  <a:cxn ang="0">
                    <a:pos x="50" y="48"/>
                  </a:cxn>
                  <a:cxn ang="0">
                    <a:pos x="49" y="49"/>
                  </a:cxn>
                  <a:cxn ang="0">
                    <a:pos x="52" y="47"/>
                  </a:cxn>
                  <a:cxn ang="0">
                    <a:pos x="121" y="103"/>
                  </a:cxn>
                  <a:cxn ang="0">
                    <a:pos x="122" y="105"/>
                  </a:cxn>
                  <a:cxn ang="0">
                    <a:pos x="123" y="103"/>
                  </a:cxn>
                  <a:cxn ang="0">
                    <a:pos x="127" y="100"/>
                  </a:cxn>
                  <a:cxn ang="0">
                    <a:pos x="225" y="5"/>
                  </a:cxn>
                  <a:cxn ang="0">
                    <a:pos x="223" y="3"/>
                  </a:cxn>
                  <a:cxn ang="0">
                    <a:pos x="220" y="2"/>
                  </a:cxn>
                  <a:cxn ang="0">
                    <a:pos x="218" y="3"/>
                  </a:cxn>
                  <a:cxn ang="0">
                    <a:pos x="215" y="4"/>
                  </a:cxn>
                  <a:cxn ang="0">
                    <a:pos x="212" y="3"/>
                  </a:cxn>
                  <a:cxn ang="0">
                    <a:pos x="210" y="2"/>
                  </a:cxn>
                  <a:cxn ang="0">
                    <a:pos x="209" y="0"/>
                  </a:cxn>
                  <a:cxn ang="0">
                    <a:pos x="203" y="4"/>
                  </a:cxn>
                  <a:cxn ang="0">
                    <a:pos x="203" y="6"/>
                  </a:cxn>
                  <a:cxn ang="0">
                    <a:pos x="204" y="12"/>
                  </a:cxn>
                  <a:cxn ang="0">
                    <a:pos x="204" y="14"/>
                  </a:cxn>
                  <a:cxn ang="0">
                    <a:pos x="205" y="16"/>
                  </a:cxn>
                  <a:cxn ang="0">
                    <a:pos x="202" y="22"/>
                  </a:cxn>
                  <a:cxn ang="0">
                    <a:pos x="199" y="29"/>
                  </a:cxn>
                  <a:cxn ang="0">
                    <a:pos x="198" y="30"/>
                  </a:cxn>
                  <a:cxn ang="0">
                    <a:pos x="196" y="36"/>
                  </a:cxn>
                  <a:cxn ang="0">
                    <a:pos x="200" y="35"/>
                  </a:cxn>
                  <a:cxn ang="0">
                    <a:pos x="200" y="38"/>
                  </a:cxn>
                  <a:cxn ang="0">
                    <a:pos x="198" y="39"/>
                  </a:cxn>
                  <a:cxn ang="0">
                    <a:pos x="198" y="40"/>
                  </a:cxn>
                  <a:cxn ang="0">
                    <a:pos x="201" y="40"/>
                  </a:cxn>
                  <a:cxn ang="0">
                    <a:pos x="202" y="39"/>
                  </a:cxn>
                  <a:cxn ang="0">
                    <a:pos x="201" y="41"/>
                  </a:cxn>
                  <a:cxn ang="0">
                    <a:pos x="201" y="43"/>
                  </a:cxn>
                  <a:cxn ang="0">
                    <a:pos x="201" y="47"/>
                  </a:cxn>
                  <a:cxn ang="0">
                    <a:pos x="200" y="53"/>
                  </a:cxn>
                  <a:cxn ang="0">
                    <a:pos x="201" y="56"/>
                  </a:cxn>
                  <a:cxn ang="0">
                    <a:pos x="206" y="56"/>
                  </a:cxn>
                  <a:cxn ang="0">
                    <a:pos x="211" y="55"/>
                  </a:cxn>
                  <a:cxn ang="0">
                    <a:pos x="212" y="51"/>
                  </a:cxn>
                  <a:cxn ang="0">
                    <a:pos x="215" y="46"/>
                  </a:cxn>
                  <a:cxn ang="0">
                    <a:pos x="218" y="44"/>
                  </a:cxn>
                  <a:cxn ang="0">
                    <a:pos x="215" y="39"/>
                  </a:cxn>
                  <a:cxn ang="0">
                    <a:pos x="217" y="34"/>
                  </a:cxn>
                  <a:cxn ang="0">
                    <a:pos x="216" y="32"/>
                  </a:cxn>
                  <a:cxn ang="0">
                    <a:pos x="215" y="29"/>
                  </a:cxn>
                  <a:cxn ang="0">
                    <a:pos x="218" y="27"/>
                  </a:cxn>
                  <a:cxn ang="0">
                    <a:pos x="219" y="23"/>
                  </a:cxn>
                  <a:cxn ang="0">
                    <a:pos x="220" y="19"/>
                  </a:cxn>
                  <a:cxn ang="0">
                    <a:pos x="221" y="16"/>
                  </a:cxn>
                  <a:cxn ang="0">
                    <a:pos x="220" y="13"/>
                  </a:cxn>
                  <a:cxn ang="0">
                    <a:pos x="222" y="11"/>
                  </a:cxn>
                  <a:cxn ang="0">
                    <a:pos x="226" y="9"/>
                  </a:cxn>
                  <a:cxn ang="0">
                    <a:pos x="225" y="5"/>
                  </a:cxn>
                </a:cxnLst>
                <a:rect l="0" t="0" r="r" b="b"/>
                <a:pathLst>
                  <a:path w="227" h="105">
                    <a:moveTo>
                      <a:pt x="27" y="41"/>
                    </a:moveTo>
                    <a:cubicBezTo>
                      <a:pt x="28" y="41"/>
                      <a:pt x="27" y="41"/>
                      <a:pt x="27" y="41"/>
                    </a:cubicBezTo>
                    <a:cubicBezTo>
                      <a:pt x="27" y="41"/>
                      <a:pt x="26" y="41"/>
                      <a:pt x="26" y="42"/>
                    </a:cubicBezTo>
                    <a:cubicBezTo>
                      <a:pt x="26" y="42"/>
                      <a:pt x="25" y="41"/>
                      <a:pt x="25" y="41"/>
                    </a:cubicBezTo>
                    <a:cubicBezTo>
                      <a:pt x="24" y="41"/>
                      <a:pt x="24" y="41"/>
                      <a:pt x="23" y="41"/>
                    </a:cubicBezTo>
                    <a:cubicBezTo>
                      <a:pt x="22" y="40"/>
                      <a:pt x="24" y="40"/>
                      <a:pt x="25" y="40"/>
                    </a:cubicBezTo>
                    <a:cubicBezTo>
                      <a:pt x="25" y="40"/>
                      <a:pt x="26" y="40"/>
                      <a:pt x="26" y="41"/>
                    </a:cubicBezTo>
                    <a:cubicBezTo>
                      <a:pt x="27" y="41"/>
                      <a:pt x="27" y="41"/>
                      <a:pt x="27" y="41"/>
                    </a:cubicBezTo>
                    <a:close/>
                    <a:moveTo>
                      <a:pt x="35" y="37"/>
                    </a:moveTo>
                    <a:cubicBezTo>
                      <a:pt x="35" y="37"/>
                      <a:pt x="34" y="37"/>
                      <a:pt x="34" y="38"/>
                    </a:cubicBezTo>
                    <a:cubicBezTo>
                      <a:pt x="34" y="39"/>
                      <a:pt x="35" y="38"/>
                      <a:pt x="36" y="39"/>
                    </a:cubicBezTo>
                    <a:cubicBezTo>
                      <a:pt x="37" y="39"/>
                      <a:pt x="37" y="38"/>
                      <a:pt x="37" y="37"/>
                    </a:cubicBezTo>
                    <a:cubicBezTo>
                      <a:pt x="37" y="37"/>
                      <a:pt x="36" y="37"/>
                      <a:pt x="35" y="37"/>
                    </a:cubicBezTo>
                    <a:close/>
                    <a:moveTo>
                      <a:pt x="51" y="57"/>
                    </a:moveTo>
                    <a:cubicBezTo>
                      <a:pt x="51" y="57"/>
                      <a:pt x="52" y="57"/>
                      <a:pt x="53" y="57"/>
                    </a:cubicBezTo>
                    <a:cubicBezTo>
                      <a:pt x="53" y="57"/>
                      <a:pt x="52" y="56"/>
                      <a:pt x="51" y="57"/>
                    </a:cubicBezTo>
                    <a:close/>
                    <a:moveTo>
                      <a:pt x="1" y="29"/>
                    </a:moveTo>
                    <a:cubicBezTo>
                      <a:pt x="0" y="30"/>
                      <a:pt x="0" y="31"/>
                      <a:pt x="1" y="31"/>
                    </a:cubicBezTo>
                    <a:cubicBezTo>
                      <a:pt x="2" y="31"/>
                      <a:pt x="1" y="29"/>
                      <a:pt x="1" y="29"/>
                    </a:cubicBezTo>
                    <a:close/>
                    <a:moveTo>
                      <a:pt x="52" y="47"/>
                    </a:moveTo>
                    <a:cubicBezTo>
                      <a:pt x="51" y="47"/>
                      <a:pt x="50" y="47"/>
                      <a:pt x="50" y="48"/>
                    </a:cubicBezTo>
                    <a:cubicBezTo>
                      <a:pt x="49" y="48"/>
                      <a:pt x="48" y="48"/>
                      <a:pt x="48" y="47"/>
                    </a:cubicBezTo>
                    <a:cubicBezTo>
                      <a:pt x="48" y="47"/>
                      <a:pt x="47" y="46"/>
                      <a:pt x="46" y="47"/>
                    </a:cubicBezTo>
                    <a:cubicBezTo>
                      <a:pt x="46" y="48"/>
                      <a:pt x="48" y="49"/>
                      <a:pt x="49" y="49"/>
                    </a:cubicBezTo>
                    <a:cubicBezTo>
                      <a:pt x="49" y="49"/>
                      <a:pt x="50" y="49"/>
                      <a:pt x="50" y="49"/>
                    </a:cubicBezTo>
                    <a:cubicBezTo>
                      <a:pt x="51" y="49"/>
                      <a:pt x="52" y="49"/>
                      <a:pt x="52" y="48"/>
                    </a:cubicBezTo>
                    <a:cubicBezTo>
                      <a:pt x="53" y="48"/>
                      <a:pt x="53" y="47"/>
                      <a:pt x="52" y="47"/>
                    </a:cubicBezTo>
                    <a:close/>
                    <a:moveTo>
                      <a:pt x="123" y="103"/>
                    </a:moveTo>
                    <a:cubicBezTo>
                      <a:pt x="122" y="103"/>
                      <a:pt x="122" y="102"/>
                      <a:pt x="122" y="102"/>
                    </a:cubicBezTo>
                    <a:cubicBezTo>
                      <a:pt x="121" y="102"/>
                      <a:pt x="121" y="103"/>
                      <a:pt x="121" y="103"/>
                    </a:cubicBezTo>
                    <a:cubicBezTo>
                      <a:pt x="120" y="103"/>
                      <a:pt x="120" y="102"/>
                      <a:pt x="120" y="102"/>
                    </a:cubicBezTo>
                    <a:cubicBezTo>
                      <a:pt x="119" y="102"/>
                      <a:pt x="119" y="103"/>
                      <a:pt x="119" y="103"/>
                    </a:cubicBezTo>
                    <a:cubicBezTo>
                      <a:pt x="120" y="104"/>
                      <a:pt x="121" y="104"/>
                      <a:pt x="122" y="105"/>
                    </a:cubicBezTo>
                    <a:cubicBezTo>
                      <a:pt x="122" y="105"/>
                      <a:pt x="123" y="105"/>
                      <a:pt x="123" y="104"/>
                    </a:cubicBezTo>
                    <a:cubicBezTo>
                      <a:pt x="123" y="104"/>
                      <a:pt x="124" y="103"/>
                      <a:pt x="124" y="103"/>
                    </a:cubicBezTo>
                    <a:cubicBezTo>
                      <a:pt x="124" y="103"/>
                      <a:pt x="123" y="103"/>
                      <a:pt x="123" y="103"/>
                    </a:cubicBezTo>
                    <a:close/>
                    <a:moveTo>
                      <a:pt x="128" y="99"/>
                    </a:moveTo>
                    <a:cubicBezTo>
                      <a:pt x="128" y="100"/>
                      <a:pt x="127" y="100"/>
                      <a:pt x="127" y="100"/>
                    </a:cubicBezTo>
                    <a:cubicBezTo>
                      <a:pt x="127" y="100"/>
                      <a:pt x="127" y="100"/>
                      <a:pt x="127" y="100"/>
                    </a:cubicBezTo>
                    <a:cubicBezTo>
                      <a:pt x="128" y="100"/>
                      <a:pt x="128" y="100"/>
                      <a:pt x="128" y="100"/>
                    </a:cubicBezTo>
                    <a:cubicBezTo>
                      <a:pt x="128" y="99"/>
                      <a:pt x="128" y="99"/>
                      <a:pt x="128" y="99"/>
                    </a:cubicBezTo>
                    <a:close/>
                    <a:moveTo>
                      <a:pt x="225" y="5"/>
                    </a:moveTo>
                    <a:cubicBezTo>
                      <a:pt x="225" y="5"/>
                      <a:pt x="224" y="6"/>
                      <a:pt x="224" y="5"/>
                    </a:cubicBezTo>
                    <a:cubicBezTo>
                      <a:pt x="224" y="5"/>
                      <a:pt x="224" y="5"/>
                      <a:pt x="224" y="4"/>
                    </a:cubicBezTo>
                    <a:cubicBezTo>
                      <a:pt x="224" y="4"/>
                      <a:pt x="224" y="2"/>
                      <a:pt x="223" y="3"/>
                    </a:cubicBezTo>
                    <a:cubicBezTo>
                      <a:pt x="223" y="3"/>
                      <a:pt x="222" y="3"/>
                      <a:pt x="222" y="2"/>
                    </a:cubicBezTo>
                    <a:cubicBezTo>
                      <a:pt x="222" y="2"/>
                      <a:pt x="221" y="3"/>
                      <a:pt x="221" y="3"/>
                    </a:cubicBezTo>
                    <a:cubicBezTo>
                      <a:pt x="220" y="3"/>
                      <a:pt x="220" y="2"/>
                      <a:pt x="220" y="2"/>
                    </a:cubicBezTo>
                    <a:cubicBezTo>
                      <a:pt x="220" y="3"/>
                      <a:pt x="220" y="3"/>
                      <a:pt x="219" y="3"/>
                    </a:cubicBezTo>
                    <a:cubicBezTo>
                      <a:pt x="219" y="2"/>
                      <a:pt x="219" y="2"/>
                      <a:pt x="219" y="2"/>
                    </a:cubicBezTo>
                    <a:cubicBezTo>
                      <a:pt x="218" y="2"/>
                      <a:pt x="218" y="3"/>
                      <a:pt x="218" y="3"/>
                    </a:cubicBezTo>
                    <a:cubicBezTo>
                      <a:pt x="218" y="3"/>
                      <a:pt x="218" y="3"/>
                      <a:pt x="218" y="3"/>
                    </a:cubicBezTo>
                    <a:cubicBezTo>
                      <a:pt x="217" y="4"/>
                      <a:pt x="217" y="4"/>
                      <a:pt x="216" y="4"/>
                    </a:cubicBezTo>
                    <a:cubicBezTo>
                      <a:pt x="216" y="4"/>
                      <a:pt x="216" y="3"/>
                      <a:pt x="215" y="4"/>
                    </a:cubicBezTo>
                    <a:cubicBezTo>
                      <a:pt x="215" y="4"/>
                      <a:pt x="215" y="4"/>
                      <a:pt x="214" y="4"/>
                    </a:cubicBezTo>
                    <a:cubicBezTo>
                      <a:pt x="215" y="3"/>
                      <a:pt x="213" y="3"/>
                      <a:pt x="212" y="3"/>
                    </a:cubicBezTo>
                    <a:cubicBezTo>
                      <a:pt x="212" y="3"/>
                      <a:pt x="212" y="3"/>
                      <a:pt x="212" y="3"/>
                    </a:cubicBezTo>
                    <a:cubicBezTo>
                      <a:pt x="211" y="3"/>
                      <a:pt x="211" y="4"/>
                      <a:pt x="210" y="4"/>
                    </a:cubicBezTo>
                    <a:cubicBezTo>
                      <a:pt x="210" y="4"/>
                      <a:pt x="209" y="4"/>
                      <a:pt x="209" y="3"/>
                    </a:cubicBezTo>
                    <a:cubicBezTo>
                      <a:pt x="209" y="3"/>
                      <a:pt x="210" y="2"/>
                      <a:pt x="210" y="2"/>
                    </a:cubicBezTo>
                    <a:cubicBezTo>
                      <a:pt x="210" y="2"/>
                      <a:pt x="211" y="2"/>
                      <a:pt x="210" y="1"/>
                    </a:cubicBezTo>
                    <a:cubicBezTo>
                      <a:pt x="210" y="1"/>
                      <a:pt x="210" y="1"/>
                      <a:pt x="210" y="1"/>
                    </a:cubicBezTo>
                    <a:cubicBezTo>
                      <a:pt x="209" y="1"/>
                      <a:pt x="210" y="1"/>
                      <a:pt x="209" y="0"/>
                    </a:cubicBezTo>
                    <a:cubicBezTo>
                      <a:pt x="209" y="1"/>
                      <a:pt x="208" y="1"/>
                      <a:pt x="208" y="1"/>
                    </a:cubicBezTo>
                    <a:cubicBezTo>
                      <a:pt x="207" y="1"/>
                      <a:pt x="206" y="1"/>
                      <a:pt x="205" y="2"/>
                    </a:cubicBezTo>
                    <a:cubicBezTo>
                      <a:pt x="204" y="3"/>
                      <a:pt x="203" y="3"/>
                      <a:pt x="203" y="4"/>
                    </a:cubicBezTo>
                    <a:cubicBezTo>
                      <a:pt x="203" y="5"/>
                      <a:pt x="203" y="5"/>
                      <a:pt x="203" y="5"/>
                    </a:cubicBezTo>
                    <a:cubicBezTo>
                      <a:pt x="204" y="5"/>
                      <a:pt x="204" y="5"/>
                      <a:pt x="204" y="5"/>
                    </a:cubicBezTo>
                    <a:cubicBezTo>
                      <a:pt x="204" y="6"/>
                      <a:pt x="203" y="5"/>
                      <a:pt x="203" y="6"/>
                    </a:cubicBezTo>
                    <a:cubicBezTo>
                      <a:pt x="203" y="7"/>
                      <a:pt x="204" y="7"/>
                      <a:pt x="204" y="8"/>
                    </a:cubicBezTo>
                    <a:cubicBezTo>
                      <a:pt x="204" y="8"/>
                      <a:pt x="204" y="11"/>
                      <a:pt x="205" y="11"/>
                    </a:cubicBezTo>
                    <a:cubicBezTo>
                      <a:pt x="204" y="12"/>
                      <a:pt x="204" y="12"/>
                      <a:pt x="204" y="12"/>
                    </a:cubicBezTo>
                    <a:cubicBezTo>
                      <a:pt x="205" y="13"/>
                      <a:pt x="204" y="13"/>
                      <a:pt x="204" y="14"/>
                    </a:cubicBezTo>
                    <a:cubicBezTo>
                      <a:pt x="204" y="15"/>
                      <a:pt x="203" y="16"/>
                      <a:pt x="203" y="17"/>
                    </a:cubicBezTo>
                    <a:cubicBezTo>
                      <a:pt x="204" y="16"/>
                      <a:pt x="204" y="15"/>
                      <a:pt x="204" y="14"/>
                    </a:cubicBezTo>
                    <a:cubicBezTo>
                      <a:pt x="204" y="15"/>
                      <a:pt x="204" y="15"/>
                      <a:pt x="204" y="15"/>
                    </a:cubicBezTo>
                    <a:cubicBezTo>
                      <a:pt x="205" y="14"/>
                      <a:pt x="204" y="15"/>
                      <a:pt x="204" y="15"/>
                    </a:cubicBezTo>
                    <a:cubicBezTo>
                      <a:pt x="204" y="16"/>
                      <a:pt x="204" y="16"/>
                      <a:pt x="205" y="16"/>
                    </a:cubicBezTo>
                    <a:cubicBezTo>
                      <a:pt x="204" y="16"/>
                      <a:pt x="204" y="16"/>
                      <a:pt x="204" y="17"/>
                    </a:cubicBezTo>
                    <a:cubicBezTo>
                      <a:pt x="203" y="16"/>
                      <a:pt x="203" y="19"/>
                      <a:pt x="203" y="19"/>
                    </a:cubicBezTo>
                    <a:cubicBezTo>
                      <a:pt x="202" y="20"/>
                      <a:pt x="201" y="21"/>
                      <a:pt x="202" y="22"/>
                    </a:cubicBezTo>
                    <a:cubicBezTo>
                      <a:pt x="202" y="23"/>
                      <a:pt x="201" y="24"/>
                      <a:pt x="201" y="25"/>
                    </a:cubicBezTo>
                    <a:cubicBezTo>
                      <a:pt x="200" y="26"/>
                      <a:pt x="200" y="26"/>
                      <a:pt x="200" y="26"/>
                    </a:cubicBezTo>
                    <a:cubicBezTo>
                      <a:pt x="200" y="27"/>
                      <a:pt x="199" y="29"/>
                      <a:pt x="199" y="29"/>
                    </a:cubicBezTo>
                    <a:cubicBezTo>
                      <a:pt x="198" y="29"/>
                      <a:pt x="198" y="29"/>
                      <a:pt x="198" y="30"/>
                    </a:cubicBezTo>
                    <a:cubicBezTo>
                      <a:pt x="198" y="30"/>
                      <a:pt x="198" y="30"/>
                      <a:pt x="198" y="30"/>
                    </a:cubicBezTo>
                    <a:cubicBezTo>
                      <a:pt x="198" y="30"/>
                      <a:pt x="198" y="30"/>
                      <a:pt x="198" y="30"/>
                    </a:cubicBezTo>
                    <a:cubicBezTo>
                      <a:pt x="197" y="31"/>
                      <a:pt x="197" y="31"/>
                      <a:pt x="196" y="31"/>
                    </a:cubicBezTo>
                    <a:cubicBezTo>
                      <a:pt x="198" y="31"/>
                      <a:pt x="196" y="33"/>
                      <a:pt x="196" y="34"/>
                    </a:cubicBezTo>
                    <a:cubicBezTo>
                      <a:pt x="196" y="34"/>
                      <a:pt x="196" y="35"/>
                      <a:pt x="196" y="36"/>
                    </a:cubicBezTo>
                    <a:cubicBezTo>
                      <a:pt x="195" y="36"/>
                      <a:pt x="195" y="37"/>
                      <a:pt x="195" y="38"/>
                    </a:cubicBezTo>
                    <a:cubicBezTo>
                      <a:pt x="195" y="39"/>
                      <a:pt x="197" y="38"/>
                      <a:pt x="198" y="38"/>
                    </a:cubicBezTo>
                    <a:cubicBezTo>
                      <a:pt x="199" y="38"/>
                      <a:pt x="199" y="36"/>
                      <a:pt x="200" y="35"/>
                    </a:cubicBezTo>
                    <a:cubicBezTo>
                      <a:pt x="200" y="36"/>
                      <a:pt x="200" y="36"/>
                      <a:pt x="200" y="37"/>
                    </a:cubicBezTo>
                    <a:cubicBezTo>
                      <a:pt x="200" y="38"/>
                      <a:pt x="199" y="38"/>
                      <a:pt x="199" y="38"/>
                    </a:cubicBezTo>
                    <a:cubicBezTo>
                      <a:pt x="199" y="38"/>
                      <a:pt x="200" y="38"/>
                      <a:pt x="200" y="38"/>
                    </a:cubicBezTo>
                    <a:cubicBezTo>
                      <a:pt x="199" y="38"/>
                      <a:pt x="199" y="38"/>
                      <a:pt x="199" y="38"/>
                    </a:cubicBezTo>
                    <a:cubicBezTo>
                      <a:pt x="199" y="39"/>
                      <a:pt x="199" y="39"/>
                      <a:pt x="199" y="39"/>
                    </a:cubicBezTo>
                    <a:cubicBezTo>
                      <a:pt x="199" y="39"/>
                      <a:pt x="198" y="39"/>
                      <a:pt x="198" y="39"/>
                    </a:cubicBezTo>
                    <a:cubicBezTo>
                      <a:pt x="198" y="39"/>
                      <a:pt x="198" y="39"/>
                      <a:pt x="198" y="39"/>
                    </a:cubicBezTo>
                    <a:cubicBezTo>
                      <a:pt x="198" y="38"/>
                      <a:pt x="197" y="38"/>
                      <a:pt x="197" y="39"/>
                    </a:cubicBezTo>
                    <a:cubicBezTo>
                      <a:pt x="198" y="39"/>
                      <a:pt x="198" y="40"/>
                      <a:pt x="198" y="40"/>
                    </a:cubicBezTo>
                    <a:cubicBezTo>
                      <a:pt x="198" y="40"/>
                      <a:pt x="197" y="41"/>
                      <a:pt x="197" y="41"/>
                    </a:cubicBezTo>
                    <a:cubicBezTo>
                      <a:pt x="197" y="41"/>
                      <a:pt x="199" y="41"/>
                      <a:pt x="200" y="40"/>
                    </a:cubicBezTo>
                    <a:cubicBezTo>
                      <a:pt x="200" y="40"/>
                      <a:pt x="200" y="40"/>
                      <a:pt x="201" y="40"/>
                    </a:cubicBezTo>
                    <a:cubicBezTo>
                      <a:pt x="201" y="40"/>
                      <a:pt x="202" y="41"/>
                      <a:pt x="201" y="40"/>
                    </a:cubicBezTo>
                    <a:cubicBezTo>
                      <a:pt x="201" y="40"/>
                      <a:pt x="201" y="40"/>
                      <a:pt x="201" y="40"/>
                    </a:cubicBezTo>
                    <a:cubicBezTo>
                      <a:pt x="201" y="40"/>
                      <a:pt x="201" y="40"/>
                      <a:pt x="202" y="39"/>
                    </a:cubicBezTo>
                    <a:cubicBezTo>
                      <a:pt x="202" y="40"/>
                      <a:pt x="202" y="40"/>
                      <a:pt x="202" y="40"/>
                    </a:cubicBezTo>
                    <a:cubicBezTo>
                      <a:pt x="201" y="41"/>
                      <a:pt x="202" y="41"/>
                      <a:pt x="202" y="41"/>
                    </a:cubicBezTo>
                    <a:cubicBezTo>
                      <a:pt x="202" y="41"/>
                      <a:pt x="201" y="41"/>
                      <a:pt x="201" y="41"/>
                    </a:cubicBezTo>
                    <a:cubicBezTo>
                      <a:pt x="201" y="41"/>
                      <a:pt x="201" y="41"/>
                      <a:pt x="201" y="41"/>
                    </a:cubicBezTo>
                    <a:cubicBezTo>
                      <a:pt x="201" y="41"/>
                      <a:pt x="201" y="40"/>
                      <a:pt x="200" y="40"/>
                    </a:cubicBezTo>
                    <a:cubicBezTo>
                      <a:pt x="201" y="41"/>
                      <a:pt x="201" y="42"/>
                      <a:pt x="201" y="43"/>
                    </a:cubicBezTo>
                    <a:cubicBezTo>
                      <a:pt x="201" y="44"/>
                      <a:pt x="201" y="44"/>
                      <a:pt x="201" y="45"/>
                    </a:cubicBezTo>
                    <a:cubicBezTo>
                      <a:pt x="200" y="45"/>
                      <a:pt x="200" y="46"/>
                      <a:pt x="200" y="46"/>
                    </a:cubicBezTo>
                    <a:cubicBezTo>
                      <a:pt x="200" y="46"/>
                      <a:pt x="201" y="47"/>
                      <a:pt x="201" y="47"/>
                    </a:cubicBezTo>
                    <a:cubicBezTo>
                      <a:pt x="201" y="48"/>
                      <a:pt x="200" y="49"/>
                      <a:pt x="201" y="49"/>
                    </a:cubicBezTo>
                    <a:cubicBezTo>
                      <a:pt x="200" y="49"/>
                      <a:pt x="200" y="50"/>
                      <a:pt x="200" y="51"/>
                    </a:cubicBezTo>
                    <a:cubicBezTo>
                      <a:pt x="200" y="51"/>
                      <a:pt x="200" y="52"/>
                      <a:pt x="200" y="53"/>
                    </a:cubicBezTo>
                    <a:cubicBezTo>
                      <a:pt x="199" y="53"/>
                      <a:pt x="199" y="54"/>
                      <a:pt x="199" y="55"/>
                    </a:cubicBezTo>
                    <a:cubicBezTo>
                      <a:pt x="199" y="56"/>
                      <a:pt x="198" y="56"/>
                      <a:pt x="199" y="57"/>
                    </a:cubicBezTo>
                    <a:cubicBezTo>
                      <a:pt x="199" y="56"/>
                      <a:pt x="200" y="56"/>
                      <a:pt x="201" y="56"/>
                    </a:cubicBezTo>
                    <a:cubicBezTo>
                      <a:pt x="201" y="56"/>
                      <a:pt x="201" y="55"/>
                      <a:pt x="202" y="55"/>
                    </a:cubicBezTo>
                    <a:cubicBezTo>
                      <a:pt x="202" y="55"/>
                      <a:pt x="202" y="55"/>
                      <a:pt x="203" y="55"/>
                    </a:cubicBezTo>
                    <a:cubicBezTo>
                      <a:pt x="202" y="56"/>
                      <a:pt x="206" y="56"/>
                      <a:pt x="206" y="56"/>
                    </a:cubicBezTo>
                    <a:cubicBezTo>
                      <a:pt x="207" y="57"/>
                      <a:pt x="208" y="57"/>
                      <a:pt x="209" y="56"/>
                    </a:cubicBezTo>
                    <a:cubicBezTo>
                      <a:pt x="209" y="57"/>
                      <a:pt x="210" y="56"/>
                      <a:pt x="210" y="56"/>
                    </a:cubicBezTo>
                    <a:cubicBezTo>
                      <a:pt x="210" y="56"/>
                      <a:pt x="210" y="56"/>
                      <a:pt x="211" y="55"/>
                    </a:cubicBezTo>
                    <a:cubicBezTo>
                      <a:pt x="211" y="55"/>
                      <a:pt x="212" y="54"/>
                      <a:pt x="213" y="55"/>
                    </a:cubicBezTo>
                    <a:cubicBezTo>
                      <a:pt x="212" y="54"/>
                      <a:pt x="213" y="53"/>
                      <a:pt x="212" y="52"/>
                    </a:cubicBezTo>
                    <a:cubicBezTo>
                      <a:pt x="212" y="51"/>
                      <a:pt x="212" y="51"/>
                      <a:pt x="212" y="51"/>
                    </a:cubicBezTo>
                    <a:cubicBezTo>
                      <a:pt x="212" y="50"/>
                      <a:pt x="212" y="50"/>
                      <a:pt x="212" y="49"/>
                    </a:cubicBezTo>
                    <a:cubicBezTo>
                      <a:pt x="213" y="48"/>
                      <a:pt x="214" y="48"/>
                      <a:pt x="214" y="47"/>
                    </a:cubicBezTo>
                    <a:cubicBezTo>
                      <a:pt x="215" y="47"/>
                      <a:pt x="214" y="46"/>
                      <a:pt x="215" y="46"/>
                    </a:cubicBezTo>
                    <a:cubicBezTo>
                      <a:pt x="216" y="46"/>
                      <a:pt x="216" y="45"/>
                      <a:pt x="216" y="45"/>
                    </a:cubicBezTo>
                    <a:cubicBezTo>
                      <a:pt x="217" y="45"/>
                      <a:pt x="217" y="45"/>
                      <a:pt x="217" y="45"/>
                    </a:cubicBezTo>
                    <a:cubicBezTo>
                      <a:pt x="217" y="45"/>
                      <a:pt x="218" y="44"/>
                      <a:pt x="218" y="44"/>
                    </a:cubicBezTo>
                    <a:cubicBezTo>
                      <a:pt x="218" y="43"/>
                      <a:pt x="216" y="44"/>
                      <a:pt x="216" y="43"/>
                    </a:cubicBezTo>
                    <a:cubicBezTo>
                      <a:pt x="216" y="43"/>
                      <a:pt x="215" y="42"/>
                      <a:pt x="214" y="41"/>
                    </a:cubicBezTo>
                    <a:cubicBezTo>
                      <a:pt x="214" y="41"/>
                      <a:pt x="215" y="39"/>
                      <a:pt x="215" y="39"/>
                    </a:cubicBezTo>
                    <a:cubicBezTo>
                      <a:pt x="215" y="38"/>
                      <a:pt x="215" y="38"/>
                      <a:pt x="216" y="37"/>
                    </a:cubicBezTo>
                    <a:cubicBezTo>
                      <a:pt x="217" y="36"/>
                      <a:pt x="218" y="35"/>
                      <a:pt x="218" y="35"/>
                    </a:cubicBezTo>
                    <a:cubicBezTo>
                      <a:pt x="218" y="34"/>
                      <a:pt x="217" y="34"/>
                      <a:pt x="217" y="34"/>
                    </a:cubicBezTo>
                    <a:cubicBezTo>
                      <a:pt x="216" y="33"/>
                      <a:pt x="217" y="33"/>
                      <a:pt x="216" y="33"/>
                    </a:cubicBezTo>
                    <a:cubicBezTo>
                      <a:pt x="216" y="33"/>
                      <a:pt x="216" y="33"/>
                      <a:pt x="216" y="32"/>
                    </a:cubicBezTo>
                    <a:cubicBezTo>
                      <a:pt x="216" y="32"/>
                      <a:pt x="216" y="32"/>
                      <a:pt x="216" y="32"/>
                    </a:cubicBezTo>
                    <a:cubicBezTo>
                      <a:pt x="215" y="31"/>
                      <a:pt x="215" y="31"/>
                      <a:pt x="215" y="31"/>
                    </a:cubicBezTo>
                    <a:cubicBezTo>
                      <a:pt x="215" y="30"/>
                      <a:pt x="215" y="30"/>
                      <a:pt x="215" y="30"/>
                    </a:cubicBezTo>
                    <a:cubicBezTo>
                      <a:pt x="215" y="29"/>
                      <a:pt x="215" y="29"/>
                      <a:pt x="215" y="29"/>
                    </a:cubicBezTo>
                    <a:cubicBezTo>
                      <a:pt x="214" y="28"/>
                      <a:pt x="213" y="28"/>
                      <a:pt x="213" y="27"/>
                    </a:cubicBezTo>
                    <a:cubicBezTo>
                      <a:pt x="214" y="28"/>
                      <a:pt x="214" y="28"/>
                      <a:pt x="215" y="28"/>
                    </a:cubicBezTo>
                    <a:cubicBezTo>
                      <a:pt x="216" y="28"/>
                      <a:pt x="217" y="28"/>
                      <a:pt x="218" y="27"/>
                    </a:cubicBezTo>
                    <a:cubicBezTo>
                      <a:pt x="218" y="27"/>
                      <a:pt x="218" y="26"/>
                      <a:pt x="219" y="26"/>
                    </a:cubicBezTo>
                    <a:cubicBezTo>
                      <a:pt x="219" y="25"/>
                      <a:pt x="219" y="25"/>
                      <a:pt x="219" y="24"/>
                    </a:cubicBezTo>
                    <a:cubicBezTo>
                      <a:pt x="219" y="24"/>
                      <a:pt x="219" y="23"/>
                      <a:pt x="219" y="23"/>
                    </a:cubicBezTo>
                    <a:cubicBezTo>
                      <a:pt x="218" y="22"/>
                      <a:pt x="218" y="22"/>
                      <a:pt x="219" y="21"/>
                    </a:cubicBezTo>
                    <a:cubicBezTo>
                      <a:pt x="219" y="21"/>
                      <a:pt x="220" y="21"/>
                      <a:pt x="221" y="20"/>
                    </a:cubicBezTo>
                    <a:cubicBezTo>
                      <a:pt x="221" y="19"/>
                      <a:pt x="220" y="19"/>
                      <a:pt x="220" y="19"/>
                    </a:cubicBezTo>
                    <a:cubicBezTo>
                      <a:pt x="221" y="18"/>
                      <a:pt x="220" y="18"/>
                      <a:pt x="220" y="17"/>
                    </a:cubicBezTo>
                    <a:cubicBezTo>
                      <a:pt x="220" y="17"/>
                      <a:pt x="221" y="17"/>
                      <a:pt x="221" y="17"/>
                    </a:cubicBezTo>
                    <a:cubicBezTo>
                      <a:pt x="221" y="16"/>
                      <a:pt x="221" y="16"/>
                      <a:pt x="221" y="16"/>
                    </a:cubicBezTo>
                    <a:cubicBezTo>
                      <a:pt x="221" y="15"/>
                      <a:pt x="221" y="15"/>
                      <a:pt x="221" y="15"/>
                    </a:cubicBezTo>
                    <a:cubicBezTo>
                      <a:pt x="221" y="14"/>
                      <a:pt x="221" y="14"/>
                      <a:pt x="221" y="14"/>
                    </a:cubicBezTo>
                    <a:cubicBezTo>
                      <a:pt x="220" y="14"/>
                      <a:pt x="220" y="13"/>
                      <a:pt x="220" y="13"/>
                    </a:cubicBezTo>
                    <a:cubicBezTo>
                      <a:pt x="220" y="12"/>
                      <a:pt x="221" y="13"/>
                      <a:pt x="221" y="12"/>
                    </a:cubicBezTo>
                    <a:cubicBezTo>
                      <a:pt x="221" y="12"/>
                      <a:pt x="221" y="12"/>
                      <a:pt x="221" y="11"/>
                    </a:cubicBezTo>
                    <a:cubicBezTo>
                      <a:pt x="222" y="11"/>
                      <a:pt x="222" y="11"/>
                      <a:pt x="222" y="11"/>
                    </a:cubicBezTo>
                    <a:cubicBezTo>
                      <a:pt x="223" y="10"/>
                      <a:pt x="223" y="10"/>
                      <a:pt x="223" y="10"/>
                    </a:cubicBezTo>
                    <a:cubicBezTo>
                      <a:pt x="224" y="10"/>
                      <a:pt x="225" y="9"/>
                      <a:pt x="225" y="9"/>
                    </a:cubicBezTo>
                    <a:cubicBezTo>
                      <a:pt x="225" y="9"/>
                      <a:pt x="225" y="9"/>
                      <a:pt x="226" y="9"/>
                    </a:cubicBezTo>
                    <a:cubicBezTo>
                      <a:pt x="226" y="9"/>
                      <a:pt x="226" y="8"/>
                      <a:pt x="226" y="8"/>
                    </a:cubicBezTo>
                    <a:cubicBezTo>
                      <a:pt x="226" y="8"/>
                      <a:pt x="227" y="7"/>
                      <a:pt x="227" y="7"/>
                    </a:cubicBezTo>
                    <a:cubicBezTo>
                      <a:pt x="227" y="6"/>
                      <a:pt x="226" y="6"/>
                      <a:pt x="225" y="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2" name="Poland">
                <a:extLst>
                  <a:ext uri="{FF2B5EF4-FFF2-40B4-BE49-F238E27FC236}">
                    <a16:creationId xmlns:a16="http://schemas.microsoft.com/office/drawing/2014/main" id="{4BCC1FC5-C3C0-DE9B-7C73-4FB30CD9D168}"/>
                  </a:ext>
                </a:extLst>
              </p:cNvPr>
              <p:cNvSpPr>
                <a:spLocks/>
              </p:cNvSpPr>
              <p:nvPr/>
            </p:nvSpPr>
            <p:spPr bwMode="auto">
              <a:xfrm>
                <a:off x="8147314" y="3705700"/>
                <a:ext cx="174264" cy="128700"/>
              </a:xfrm>
              <a:custGeom>
                <a:avLst/>
                <a:gdLst/>
                <a:ahLst/>
                <a:cxnLst>
                  <a:cxn ang="0">
                    <a:pos x="83" y="40"/>
                  </a:cxn>
                  <a:cxn ang="0">
                    <a:pos x="80" y="37"/>
                  </a:cxn>
                  <a:cxn ang="0">
                    <a:pos x="80" y="32"/>
                  </a:cxn>
                  <a:cxn ang="0">
                    <a:pos x="77" y="28"/>
                  </a:cxn>
                  <a:cxn ang="0">
                    <a:pos x="78" y="24"/>
                  </a:cxn>
                  <a:cxn ang="0">
                    <a:pos x="81" y="18"/>
                  </a:cxn>
                  <a:cxn ang="0">
                    <a:pos x="77" y="9"/>
                  </a:cxn>
                  <a:cxn ang="0">
                    <a:pos x="73" y="5"/>
                  </a:cxn>
                  <a:cxn ang="0">
                    <a:pos x="51" y="5"/>
                  </a:cxn>
                  <a:cxn ang="0">
                    <a:pos x="43" y="6"/>
                  </a:cxn>
                  <a:cxn ang="0">
                    <a:pos x="45" y="4"/>
                  </a:cxn>
                  <a:cxn ang="0">
                    <a:pos x="35" y="1"/>
                  </a:cxn>
                  <a:cxn ang="0">
                    <a:pos x="34" y="0"/>
                  </a:cxn>
                  <a:cxn ang="0">
                    <a:pos x="19" y="4"/>
                  </a:cxn>
                  <a:cxn ang="0">
                    <a:pos x="18" y="5"/>
                  </a:cxn>
                  <a:cxn ang="0">
                    <a:pos x="16" y="6"/>
                  </a:cxn>
                  <a:cxn ang="0">
                    <a:pos x="2" y="10"/>
                  </a:cxn>
                  <a:cxn ang="0">
                    <a:pos x="2" y="10"/>
                  </a:cxn>
                  <a:cxn ang="0">
                    <a:pos x="4" y="10"/>
                  </a:cxn>
                  <a:cxn ang="0">
                    <a:pos x="2" y="11"/>
                  </a:cxn>
                  <a:cxn ang="0">
                    <a:pos x="2" y="13"/>
                  </a:cxn>
                  <a:cxn ang="0">
                    <a:pos x="1" y="20"/>
                  </a:cxn>
                  <a:cxn ang="0">
                    <a:pos x="4" y="23"/>
                  </a:cxn>
                  <a:cxn ang="0">
                    <a:pos x="5" y="28"/>
                  </a:cxn>
                  <a:cxn ang="0">
                    <a:pos x="5" y="32"/>
                  </a:cxn>
                  <a:cxn ang="0">
                    <a:pos x="8" y="36"/>
                  </a:cxn>
                  <a:cxn ang="0">
                    <a:pos x="7" y="42"/>
                  </a:cxn>
                  <a:cxn ang="0">
                    <a:pos x="9" y="40"/>
                  </a:cxn>
                  <a:cxn ang="0">
                    <a:pos x="11" y="41"/>
                  </a:cxn>
                  <a:cxn ang="0">
                    <a:pos x="15" y="43"/>
                  </a:cxn>
                  <a:cxn ang="0">
                    <a:pos x="19" y="44"/>
                  </a:cxn>
                  <a:cxn ang="0">
                    <a:pos x="19" y="47"/>
                  </a:cxn>
                  <a:cxn ang="0">
                    <a:pos x="23" y="50"/>
                  </a:cxn>
                  <a:cxn ang="0">
                    <a:pos x="25" y="46"/>
                  </a:cxn>
                  <a:cxn ang="0">
                    <a:pos x="29" y="48"/>
                  </a:cxn>
                  <a:cxn ang="0">
                    <a:pos x="30" y="49"/>
                  </a:cxn>
                  <a:cxn ang="0">
                    <a:pos x="34" y="51"/>
                  </a:cxn>
                  <a:cxn ang="0">
                    <a:pos x="37" y="52"/>
                  </a:cxn>
                  <a:cxn ang="0">
                    <a:pos x="39" y="54"/>
                  </a:cxn>
                  <a:cxn ang="0">
                    <a:pos x="43" y="57"/>
                  </a:cxn>
                  <a:cxn ang="0">
                    <a:pos x="48" y="57"/>
                  </a:cxn>
                  <a:cxn ang="0">
                    <a:pos x="52" y="59"/>
                  </a:cxn>
                  <a:cxn ang="0">
                    <a:pos x="56" y="57"/>
                  </a:cxn>
                  <a:cxn ang="0">
                    <a:pos x="60" y="58"/>
                  </a:cxn>
                  <a:cxn ang="0">
                    <a:pos x="66" y="57"/>
                  </a:cxn>
                  <a:cxn ang="0">
                    <a:pos x="69" y="59"/>
                  </a:cxn>
                  <a:cxn ang="0">
                    <a:pos x="75" y="60"/>
                  </a:cxn>
                  <a:cxn ang="0">
                    <a:pos x="74" y="55"/>
                  </a:cxn>
                  <a:cxn ang="0">
                    <a:pos x="81" y="48"/>
                  </a:cxn>
                  <a:cxn ang="0">
                    <a:pos x="85" y="45"/>
                  </a:cxn>
                </a:cxnLst>
                <a:rect l="0" t="0" r="r" b="b"/>
                <a:pathLst>
                  <a:path w="86" h="61">
                    <a:moveTo>
                      <a:pt x="84" y="43"/>
                    </a:moveTo>
                    <a:cubicBezTo>
                      <a:pt x="84" y="43"/>
                      <a:pt x="83" y="43"/>
                      <a:pt x="83" y="42"/>
                    </a:cubicBezTo>
                    <a:cubicBezTo>
                      <a:pt x="83" y="42"/>
                      <a:pt x="86" y="42"/>
                      <a:pt x="84" y="41"/>
                    </a:cubicBezTo>
                    <a:cubicBezTo>
                      <a:pt x="84" y="41"/>
                      <a:pt x="83" y="41"/>
                      <a:pt x="83" y="40"/>
                    </a:cubicBezTo>
                    <a:cubicBezTo>
                      <a:pt x="83" y="40"/>
                      <a:pt x="83" y="40"/>
                      <a:pt x="83" y="39"/>
                    </a:cubicBezTo>
                    <a:cubicBezTo>
                      <a:pt x="82" y="39"/>
                      <a:pt x="82" y="39"/>
                      <a:pt x="82" y="39"/>
                    </a:cubicBezTo>
                    <a:cubicBezTo>
                      <a:pt x="82" y="38"/>
                      <a:pt x="81" y="38"/>
                      <a:pt x="81" y="38"/>
                    </a:cubicBezTo>
                    <a:cubicBezTo>
                      <a:pt x="81" y="37"/>
                      <a:pt x="81" y="37"/>
                      <a:pt x="80" y="37"/>
                    </a:cubicBezTo>
                    <a:cubicBezTo>
                      <a:pt x="80" y="37"/>
                      <a:pt x="81" y="36"/>
                      <a:pt x="81" y="36"/>
                    </a:cubicBezTo>
                    <a:cubicBezTo>
                      <a:pt x="81" y="36"/>
                      <a:pt x="80" y="35"/>
                      <a:pt x="80" y="35"/>
                    </a:cubicBezTo>
                    <a:cubicBezTo>
                      <a:pt x="79" y="34"/>
                      <a:pt x="79" y="33"/>
                      <a:pt x="79" y="32"/>
                    </a:cubicBezTo>
                    <a:cubicBezTo>
                      <a:pt x="79" y="32"/>
                      <a:pt x="80" y="32"/>
                      <a:pt x="80" y="32"/>
                    </a:cubicBezTo>
                    <a:cubicBezTo>
                      <a:pt x="80" y="32"/>
                      <a:pt x="80" y="31"/>
                      <a:pt x="80" y="31"/>
                    </a:cubicBezTo>
                    <a:cubicBezTo>
                      <a:pt x="80" y="30"/>
                      <a:pt x="81" y="30"/>
                      <a:pt x="80" y="29"/>
                    </a:cubicBezTo>
                    <a:cubicBezTo>
                      <a:pt x="79" y="28"/>
                      <a:pt x="79" y="29"/>
                      <a:pt x="78" y="28"/>
                    </a:cubicBezTo>
                    <a:cubicBezTo>
                      <a:pt x="78" y="28"/>
                      <a:pt x="77" y="28"/>
                      <a:pt x="77" y="28"/>
                    </a:cubicBezTo>
                    <a:cubicBezTo>
                      <a:pt x="77" y="27"/>
                      <a:pt x="76" y="27"/>
                      <a:pt x="76" y="27"/>
                    </a:cubicBezTo>
                    <a:cubicBezTo>
                      <a:pt x="76" y="27"/>
                      <a:pt x="75" y="27"/>
                      <a:pt x="76" y="26"/>
                    </a:cubicBezTo>
                    <a:cubicBezTo>
                      <a:pt x="76" y="26"/>
                      <a:pt x="76" y="26"/>
                      <a:pt x="76" y="25"/>
                    </a:cubicBezTo>
                    <a:cubicBezTo>
                      <a:pt x="77" y="25"/>
                      <a:pt x="77" y="24"/>
                      <a:pt x="78" y="24"/>
                    </a:cubicBezTo>
                    <a:cubicBezTo>
                      <a:pt x="78" y="24"/>
                      <a:pt x="79" y="23"/>
                      <a:pt x="80" y="23"/>
                    </a:cubicBezTo>
                    <a:cubicBezTo>
                      <a:pt x="81" y="23"/>
                      <a:pt x="81" y="23"/>
                      <a:pt x="82" y="22"/>
                    </a:cubicBezTo>
                    <a:cubicBezTo>
                      <a:pt x="82" y="21"/>
                      <a:pt x="81" y="19"/>
                      <a:pt x="81" y="19"/>
                    </a:cubicBezTo>
                    <a:cubicBezTo>
                      <a:pt x="81" y="18"/>
                      <a:pt x="81" y="18"/>
                      <a:pt x="81" y="18"/>
                    </a:cubicBezTo>
                    <a:cubicBezTo>
                      <a:pt x="81" y="17"/>
                      <a:pt x="80" y="17"/>
                      <a:pt x="80" y="17"/>
                    </a:cubicBezTo>
                    <a:cubicBezTo>
                      <a:pt x="80" y="16"/>
                      <a:pt x="80" y="15"/>
                      <a:pt x="79" y="15"/>
                    </a:cubicBezTo>
                    <a:cubicBezTo>
                      <a:pt x="78" y="13"/>
                      <a:pt x="78" y="12"/>
                      <a:pt x="77" y="10"/>
                    </a:cubicBezTo>
                    <a:cubicBezTo>
                      <a:pt x="77" y="10"/>
                      <a:pt x="77" y="9"/>
                      <a:pt x="77" y="9"/>
                    </a:cubicBezTo>
                    <a:cubicBezTo>
                      <a:pt x="77" y="8"/>
                      <a:pt x="77" y="8"/>
                      <a:pt x="77" y="8"/>
                    </a:cubicBezTo>
                    <a:cubicBezTo>
                      <a:pt x="77" y="7"/>
                      <a:pt x="76" y="7"/>
                      <a:pt x="76" y="7"/>
                    </a:cubicBezTo>
                    <a:cubicBezTo>
                      <a:pt x="75" y="6"/>
                      <a:pt x="74" y="6"/>
                      <a:pt x="73" y="6"/>
                    </a:cubicBezTo>
                    <a:cubicBezTo>
                      <a:pt x="73" y="5"/>
                      <a:pt x="73" y="5"/>
                      <a:pt x="73" y="5"/>
                    </a:cubicBezTo>
                    <a:cubicBezTo>
                      <a:pt x="71" y="4"/>
                      <a:pt x="71" y="5"/>
                      <a:pt x="69" y="5"/>
                    </a:cubicBezTo>
                    <a:cubicBezTo>
                      <a:pt x="67" y="5"/>
                      <a:pt x="65" y="5"/>
                      <a:pt x="64" y="5"/>
                    </a:cubicBezTo>
                    <a:cubicBezTo>
                      <a:pt x="61" y="5"/>
                      <a:pt x="59" y="5"/>
                      <a:pt x="57" y="5"/>
                    </a:cubicBezTo>
                    <a:cubicBezTo>
                      <a:pt x="55" y="5"/>
                      <a:pt x="53" y="5"/>
                      <a:pt x="51" y="5"/>
                    </a:cubicBezTo>
                    <a:cubicBezTo>
                      <a:pt x="50" y="5"/>
                      <a:pt x="49" y="4"/>
                      <a:pt x="48" y="4"/>
                    </a:cubicBezTo>
                    <a:cubicBezTo>
                      <a:pt x="48" y="4"/>
                      <a:pt x="46" y="4"/>
                      <a:pt x="46" y="4"/>
                    </a:cubicBezTo>
                    <a:cubicBezTo>
                      <a:pt x="46" y="5"/>
                      <a:pt x="45" y="5"/>
                      <a:pt x="44" y="5"/>
                    </a:cubicBezTo>
                    <a:cubicBezTo>
                      <a:pt x="44" y="5"/>
                      <a:pt x="43" y="6"/>
                      <a:pt x="43" y="6"/>
                    </a:cubicBezTo>
                    <a:cubicBezTo>
                      <a:pt x="43" y="6"/>
                      <a:pt x="43" y="6"/>
                      <a:pt x="43" y="6"/>
                    </a:cubicBezTo>
                    <a:cubicBezTo>
                      <a:pt x="42" y="6"/>
                      <a:pt x="42" y="6"/>
                      <a:pt x="42" y="5"/>
                    </a:cubicBezTo>
                    <a:cubicBezTo>
                      <a:pt x="42" y="5"/>
                      <a:pt x="43" y="5"/>
                      <a:pt x="44" y="5"/>
                    </a:cubicBezTo>
                    <a:cubicBezTo>
                      <a:pt x="44" y="5"/>
                      <a:pt x="45" y="4"/>
                      <a:pt x="45" y="4"/>
                    </a:cubicBezTo>
                    <a:cubicBezTo>
                      <a:pt x="45" y="4"/>
                      <a:pt x="44" y="5"/>
                      <a:pt x="43" y="5"/>
                    </a:cubicBezTo>
                    <a:cubicBezTo>
                      <a:pt x="42" y="5"/>
                      <a:pt x="41" y="5"/>
                      <a:pt x="40" y="5"/>
                    </a:cubicBezTo>
                    <a:cubicBezTo>
                      <a:pt x="38" y="5"/>
                      <a:pt x="36" y="4"/>
                      <a:pt x="36" y="2"/>
                    </a:cubicBezTo>
                    <a:cubicBezTo>
                      <a:pt x="35" y="2"/>
                      <a:pt x="35" y="1"/>
                      <a:pt x="35" y="1"/>
                    </a:cubicBezTo>
                    <a:cubicBezTo>
                      <a:pt x="34" y="1"/>
                      <a:pt x="35" y="1"/>
                      <a:pt x="36" y="1"/>
                    </a:cubicBezTo>
                    <a:cubicBezTo>
                      <a:pt x="36" y="1"/>
                      <a:pt x="37" y="1"/>
                      <a:pt x="37" y="2"/>
                    </a:cubicBezTo>
                    <a:cubicBezTo>
                      <a:pt x="38" y="2"/>
                      <a:pt x="38" y="3"/>
                      <a:pt x="38" y="2"/>
                    </a:cubicBezTo>
                    <a:cubicBezTo>
                      <a:pt x="39" y="2"/>
                      <a:pt x="35" y="0"/>
                      <a:pt x="34" y="0"/>
                    </a:cubicBezTo>
                    <a:cubicBezTo>
                      <a:pt x="33" y="0"/>
                      <a:pt x="31" y="0"/>
                      <a:pt x="29" y="1"/>
                    </a:cubicBezTo>
                    <a:cubicBezTo>
                      <a:pt x="28" y="1"/>
                      <a:pt x="27" y="1"/>
                      <a:pt x="26" y="1"/>
                    </a:cubicBezTo>
                    <a:cubicBezTo>
                      <a:pt x="25" y="1"/>
                      <a:pt x="24" y="2"/>
                      <a:pt x="23" y="2"/>
                    </a:cubicBezTo>
                    <a:cubicBezTo>
                      <a:pt x="22" y="3"/>
                      <a:pt x="20" y="2"/>
                      <a:pt x="19" y="4"/>
                    </a:cubicBezTo>
                    <a:cubicBezTo>
                      <a:pt x="19" y="4"/>
                      <a:pt x="19" y="4"/>
                      <a:pt x="19" y="4"/>
                    </a:cubicBezTo>
                    <a:cubicBezTo>
                      <a:pt x="18" y="4"/>
                      <a:pt x="18" y="5"/>
                      <a:pt x="18" y="5"/>
                    </a:cubicBezTo>
                    <a:cubicBezTo>
                      <a:pt x="18" y="5"/>
                      <a:pt x="18" y="5"/>
                      <a:pt x="18" y="5"/>
                    </a:cubicBezTo>
                    <a:cubicBezTo>
                      <a:pt x="18" y="5"/>
                      <a:pt x="17" y="6"/>
                      <a:pt x="18" y="5"/>
                    </a:cubicBezTo>
                    <a:cubicBezTo>
                      <a:pt x="17" y="5"/>
                      <a:pt x="17" y="6"/>
                      <a:pt x="17" y="6"/>
                    </a:cubicBezTo>
                    <a:cubicBezTo>
                      <a:pt x="17" y="6"/>
                      <a:pt x="17" y="6"/>
                      <a:pt x="17" y="6"/>
                    </a:cubicBezTo>
                    <a:cubicBezTo>
                      <a:pt x="17" y="6"/>
                      <a:pt x="16" y="6"/>
                      <a:pt x="16" y="6"/>
                    </a:cubicBezTo>
                    <a:cubicBezTo>
                      <a:pt x="16" y="6"/>
                      <a:pt x="16" y="6"/>
                      <a:pt x="16" y="6"/>
                    </a:cubicBezTo>
                    <a:cubicBezTo>
                      <a:pt x="15" y="6"/>
                      <a:pt x="14" y="6"/>
                      <a:pt x="12" y="7"/>
                    </a:cubicBezTo>
                    <a:cubicBezTo>
                      <a:pt x="11" y="7"/>
                      <a:pt x="9" y="7"/>
                      <a:pt x="8" y="8"/>
                    </a:cubicBezTo>
                    <a:cubicBezTo>
                      <a:pt x="7" y="8"/>
                      <a:pt x="5" y="8"/>
                      <a:pt x="4" y="9"/>
                    </a:cubicBezTo>
                    <a:cubicBezTo>
                      <a:pt x="3" y="9"/>
                      <a:pt x="3" y="10"/>
                      <a:pt x="2" y="10"/>
                    </a:cubicBezTo>
                    <a:cubicBezTo>
                      <a:pt x="2" y="10"/>
                      <a:pt x="1" y="9"/>
                      <a:pt x="1" y="10"/>
                    </a:cubicBezTo>
                    <a:cubicBezTo>
                      <a:pt x="1" y="10"/>
                      <a:pt x="1" y="11"/>
                      <a:pt x="2" y="11"/>
                    </a:cubicBezTo>
                    <a:cubicBezTo>
                      <a:pt x="2" y="10"/>
                      <a:pt x="3" y="11"/>
                      <a:pt x="3" y="10"/>
                    </a:cubicBezTo>
                    <a:cubicBezTo>
                      <a:pt x="2" y="10"/>
                      <a:pt x="2" y="10"/>
                      <a:pt x="2" y="10"/>
                    </a:cubicBezTo>
                    <a:cubicBezTo>
                      <a:pt x="2" y="10"/>
                      <a:pt x="3" y="10"/>
                      <a:pt x="3" y="10"/>
                    </a:cubicBezTo>
                    <a:cubicBezTo>
                      <a:pt x="2" y="10"/>
                      <a:pt x="3" y="10"/>
                      <a:pt x="4" y="10"/>
                    </a:cubicBezTo>
                    <a:cubicBezTo>
                      <a:pt x="4" y="10"/>
                      <a:pt x="4" y="10"/>
                      <a:pt x="4" y="11"/>
                    </a:cubicBezTo>
                    <a:cubicBezTo>
                      <a:pt x="4" y="11"/>
                      <a:pt x="4" y="10"/>
                      <a:pt x="4" y="10"/>
                    </a:cubicBezTo>
                    <a:cubicBezTo>
                      <a:pt x="4" y="11"/>
                      <a:pt x="4" y="11"/>
                      <a:pt x="4" y="11"/>
                    </a:cubicBezTo>
                    <a:cubicBezTo>
                      <a:pt x="4" y="11"/>
                      <a:pt x="4" y="12"/>
                      <a:pt x="4" y="12"/>
                    </a:cubicBezTo>
                    <a:cubicBezTo>
                      <a:pt x="4" y="13"/>
                      <a:pt x="4" y="12"/>
                      <a:pt x="4" y="13"/>
                    </a:cubicBezTo>
                    <a:cubicBezTo>
                      <a:pt x="4" y="13"/>
                      <a:pt x="2" y="11"/>
                      <a:pt x="2" y="11"/>
                    </a:cubicBezTo>
                    <a:cubicBezTo>
                      <a:pt x="2" y="11"/>
                      <a:pt x="2" y="12"/>
                      <a:pt x="2" y="12"/>
                    </a:cubicBezTo>
                    <a:cubicBezTo>
                      <a:pt x="1" y="12"/>
                      <a:pt x="1" y="12"/>
                      <a:pt x="2" y="12"/>
                    </a:cubicBezTo>
                    <a:cubicBezTo>
                      <a:pt x="2" y="12"/>
                      <a:pt x="2" y="13"/>
                      <a:pt x="2" y="13"/>
                    </a:cubicBezTo>
                    <a:cubicBezTo>
                      <a:pt x="2" y="13"/>
                      <a:pt x="2" y="13"/>
                      <a:pt x="2" y="13"/>
                    </a:cubicBezTo>
                    <a:cubicBezTo>
                      <a:pt x="2" y="14"/>
                      <a:pt x="2" y="14"/>
                      <a:pt x="2" y="15"/>
                    </a:cubicBezTo>
                    <a:cubicBezTo>
                      <a:pt x="3" y="15"/>
                      <a:pt x="3" y="16"/>
                      <a:pt x="3" y="17"/>
                    </a:cubicBezTo>
                    <a:cubicBezTo>
                      <a:pt x="2" y="17"/>
                      <a:pt x="3" y="19"/>
                      <a:pt x="2" y="19"/>
                    </a:cubicBezTo>
                    <a:cubicBezTo>
                      <a:pt x="1" y="19"/>
                      <a:pt x="1" y="19"/>
                      <a:pt x="1" y="20"/>
                    </a:cubicBezTo>
                    <a:cubicBezTo>
                      <a:pt x="1" y="20"/>
                      <a:pt x="1" y="20"/>
                      <a:pt x="1" y="20"/>
                    </a:cubicBezTo>
                    <a:cubicBezTo>
                      <a:pt x="0" y="21"/>
                      <a:pt x="1" y="21"/>
                      <a:pt x="2" y="21"/>
                    </a:cubicBezTo>
                    <a:cubicBezTo>
                      <a:pt x="2" y="22"/>
                      <a:pt x="2" y="22"/>
                      <a:pt x="3" y="22"/>
                    </a:cubicBezTo>
                    <a:cubicBezTo>
                      <a:pt x="3" y="23"/>
                      <a:pt x="4" y="23"/>
                      <a:pt x="4" y="23"/>
                    </a:cubicBezTo>
                    <a:cubicBezTo>
                      <a:pt x="5" y="24"/>
                      <a:pt x="5" y="25"/>
                      <a:pt x="4" y="25"/>
                    </a:cubicBezTo>
                    <a:cubicBezTo>
                      <a:pt x="4" y="25"/>
                      <a:pt x="4" y="27"/>
                      <a:pt x="5" y="27"/>
                    </a:cubicBezTo>
                    <a:cubicBezTo>
                      <a:pt x="5" y="27"/>
                      <a:pt x="5" y="27"/>
                      <a:pt x="5" y="27"/>
                    </a:cubicBezTo>
                    <a:cubicBezTo>
                      <a:pt x="6" y="28"/>
                      <a:pt x="5" y="28"/>
                      <a:pt x="5" y="28"/>
                    </a:cubicBezTo>
                    <a:cubicBezTo>
                      <a:pt x="5" y="29"/>
                      <a:pt x="6" y="29"/>
                      <a:pt x="6" y="29"/>
                    </a:cubicBezTo>
                    <a:cubicBezTo>
                      <a:pt x="6" y="29"/>
                      <a:pt x="6" y="30"/>
                      <a:pt x="6" y="30"/>
                    </a:cubicBezTo>
                    <a:cubicBezTo>
                      <a:pt x="6" y="30"/>
                      <a:pt x="6" y="30"/>
                      <a:pt x="5" y="31"/>
                    </a:cubicBezTo>
                    <a:cubicBezTo>
                      <a:pt x="5" y="31"/>
                      <a:pt x="5" y="31"/>
                      <a:pt x="5" y="32"/>
                    </a:cubicBezTo>
                    <a:cubicBezTo>
                      <a:pt x="5" y="32"/>
                      <a:pt x="6" y="33"/>
                      <a:pt x="6" y="33"/>
                    </a:cubicBezTo>
                    <a:cubicBezTo>
                      <a:pt x="6" y="34"/>
                      <a:pt x="5" y="34"/>
                      <a:pt x="7" y="35"/>
                    </a:cubicBezTo>
                    <a:cubicBezTo>
                      <a:pt x="7" y="35"/>
                      <a:pt x="7" y="35"/>
                      <a:pt x="8" y="35"/>
                    </a:cubicBezTo>
                    <a:cubicBezTo>
                      <a:pt x="8" y="36"/>
                      <a:pt x="8" y="36"/>
                      <a:pt x="8" y="36"/>
                    </a:cubicBezTo>
                    <a:cubicBezTo>
                      <a:pt x="8" y="37"/>
                      <a:pt x="8" y="37"/>
                      <a:pt x="8" y="38"/>
                    </a:cubicBezTo>
                    <a:cubicBezTo>
                      <a:pt x="8" y="38"/>
                      <a:pt x="8" y="38"/>
                      <a:pt x="8" y="39"/>
                    </a:cubicBezTo>
                    <a:cubicBezTo>
                      <a:pt x="8" y="39"/>
                      <a:pt x="8" y="40"/>
                      <a:pt x="8" y="41"/>
                    </a:cubicBezTo>
                    <a:cubicBezTo>
                      <a:pt x="7" y="41"/>
                      <a:pt x="7" y="41"/>
                      <a:pt x="7" y="42"/>
                    </a:cubicBezTo>
                    <a:cubicBezTo>
                      <a:pt x="7" y="42"/>
                      <a:pt x="8" y="42"/>
                      <a:pt x="8" y="41"/>
                    </a:cubicBezTo>
                    <a:cubicBezTo>
                      <a:pt x="8" y="41"/>
                      <a:pt x="9" y="41"/>
                      <a:pt x="8" y="41"/>
                    </a:cubicBezTo>
                    <a:cubicBezTo>
                      <a:pt x="8" y="41"/>
                      <a:pt x="8" y="40"/>
                      <a:pt x="8" y="40"/>
                    </a:cubicBezTo>
                    <a:cubicBezTo>
                      <a:pt x="8" y="40"/>
                      <a:pt x="9" y="40"/>
                      <a:pt x="9" y="40"/>
                    </a:cubicBezTo>
                    <a:cubicBezTo>
                      <a:pt x="9" y="40"/>
                      <a:pt x="10" y="40"/>
                      <a:pt x="10" y="40"/>
                    </a:cubicBezTo>
                    <a:cubicBezTo>
                      <a:pt x="10" y="40"/>
                      <a:pt x="10" y="40"/>
                      <a:pt x="10" y="40"/>
                    </a:cubicBezTo>
                    <a:cubicBezTo>
                      <a:pt x="10" y="41"/>
                      <a:pt x="10" y="40"/>
                      <a:pt x="11" y="41"/>
                    </a:cubicBezTo>
                    <a:cubicBezTo>
                      <a:pt x="11" y="41"/>
                      <a:pt x="10" y="41"/>
                      <a:pt x="11" y="41"/>
                    </a:cubicBezTo>
                    <a:cubicBezTo>
                      <a:pt x="11" y="42"/>
                      <a:pt x="11" y="43"/>
                      <a:pt x="12" y="43"/>
                    </a:cubicBezTo>
                    <a:cubicBezTo>
                      <a:pt x="12" y="43"/>
                      <a:pt x="12" y="42"/>
                      <a:pt x="12" y="42"/>
                    </a:cubicBezTo>
                    <a:cubicBezTo>
                      <a:pt x="13" y="42"/>
                      <a:pt x="13" y="43"/>
                      <a:pt x="13" y="43"/>
                    </a:cubicBezTo>
                    <a:cubicBezTo>
                      <a:pt x="14" y="43"/>
                      <a:pt x="15" y="43"/>
                      <a:pt x="15" y="43"/>
                    </a:cubicBezTo>
                    <a:cubicBezTo>
                      <a:pt x="16" y="44"/>
                      <a:pt x="17" y="43"/>
                      <a:pt x="17" y="44"/>
                    </a:cubicBezTo>
                    <a:cubicBezTo>
                      <a:pt x="17" y="44"/>
                      <a:pt x="17" y="44"/>
                      <a:pt x="17" y="44"/>
                    </a:cubicBezTo>
                    <a:cubicBezTo>
                      <a:pt x="17" y="44"/>
                      <a:pt x="18" y="44"/>
                      <a:pt x="18" y="44"/>
                    </a:cubicBezTo>
                    <a:cubicBezTo>
                      <a:pt x="18" y="44"/>
                      <a:pt x="18" y="44"/>
                      <a:pt x="19" y="44"/>
                    </a:cubicBezTo>
                    <a:cubicBezTo>
                      <a:pt x="19" y="44"/>
                      <a:pt x="19" y="44"/>
                      <a:pt x="19" y="44"/>
                    </a:cubicBezTo>
                    <a:cubicBezTo>
                      <a:pt x="20" y="44"/>
                      <a:pt x="21" y="44"/>
                      <a:pt x="21" y="45"/>
                    </a:cubicBezTo>
                    <a:cubicBezTo>
                      <a:pt x="21" y="45"/>
                      <a:pt x="19" y="46"/>
                      <a:pt x="19" y="46"/>
                    </a:cubicBezTo>
                    <a:cubicBezTo>
                      <a:pt x="19" y="46"/>
                      <a:pt x="19" y="47"/>
                      <a:pt x="19" y="47"/>
                    </a:cubicBezTo>
                    <a:cubicBezTo>
                      <a:pt x="20" y="47"/>
                      <a:pt x="20" y="47"/>
                      <a:pt x="20" y="47"/>
                    </a:cubicBezTo>
                    <a:cubicBezTo>
                      <a:pt x="20" y="47"/>
                      <a:pt x="20" y="47"/>
                      <a:pt x="21" y="48"/>
                    </a:cubicBezTo>
                    <a:cubicBezTo>
                      <a:pt x="21" y="48"/>
                      <a:pt x="21" y="48"/>
                      <a:pt x="22" y="49"/>
                    </a:cubicBezTo>
                    <a:cubicBezTo>
                      <a:pt x="22" y="50"/>
                      <a:pt x="23" y="50"/>
                      <a:pt x="23" y="50"/>
                    </a:cubicBezTo>
                    <a:cubicBezTo>
                      <a:pt x="24" y="49"/>
                      <a:pt x="24" y="49"/>
                      <a:pt x="24" y="49"/>
                    </a:cubicBezTo>
                    <a:cubicBezTo>
                      <a:pt x="24" y="49"/>
                      <a:pt x="24" y="49"/>
                      <a:pt x="25" y="49"/>
                    </a:cubicBezTo>
                    <a:cubicBezTo>
                      <a:pt x="25" y="49"/>
                      <a:pt x="25" y="48"/>
                      <a:pt x="26" y="48"/>
                    </a:cubicBezTo>
                    <a:cubicBezTo>
                      <a:pt x="25" y="48"/>
                      <a:pt x="23" y="46"/>
                      <a:pt x="25" y="46"/>
                    </a:cubicBezTo>
                    <a:cubicBezTo>
                      <a:pt x="26" y="47"/>
                      <a:pt x="26" y="47"/>
                      <a:pt x="27" y="47"/>
                    </a:cubicBezTo>
                    <a:cubicBezTo>
                      <a:pt x="27" y="47"/>
                      <a:pt x="27" y="47"/>
                      <a:pt x="27" y="47"/>
                    </a:cubicBezTo>
                    <a:cubicBezTo>
                      <a:pt x="27" y="47"/>
                      <a:pt x="29" y="48"/>
                      <a:pt x="28" y="48"/>
                    </a:cubicBezTo>
                    <a:cubicBezTo>
                      <a:pt x="29" y="48"/>
                      <a:pt x="29" y="48"/>
                      <a:pt x="29" y="48"/>
                    </a:cubicBezTo>
                    <a:cubicBezTo>
                      <a:pt x="29" y="48"/>
                      <a:pt x="30" y="48"/>
                      <a:pt x="30" y="48"/>
                    </a:cubicBezTo>
                    <a:cubicBezTo>
                      <a:pt x="30" y="48"/>
                      <a:pt x="31" y="48"/>
                      <a:pt x="31" y="48"/>
                    </a:cubicBezTo>
                    <a:cubicBezTo>
                      <a:pt x="32" y="47"/>
                      <a:pt x="32" y="48"/>
                      <a:pt x="32" y="48"/>
                    </a:cubicBezTo>
                    <a:cubicBezTo>
                      <a:pt x="32" y="49"/>
                      <a:pt x="30" y="49"/>
                      <a:pt x="30" y="49"/>
                    </a:cubicBezTo>
                    <a:cubicBezTo>
                      <a:pt x="30" y="50"/>
                      <a:pt x="32" y="50"/>
                      <a:pt x="32" y="50"/>
                    </a:cubicBezTo>
                    <a:cubicBezTo>
                      <a:pt x="32" y="50"/>
                      <a:pt x="32" y="51"/>
                      <a:pt x="32" y="51"/>
                    </a:cubicBezTo>
                    <a:cubicBezTo>
                      <a:pt x="33" y="51"/>
                      <a:pt x="34" y="51"/>
                      <a:pt x="34" y="51"/>
                    </a:cubicBezTo>
                    <a:cubicBezTo>
                      <a:pt x="34" y="51"/>
                      <a:pt x="34" y="51"/>
                      <a:pt x="34" y="51"/>
                    </a:cubicBezTo>
                    <a:cubicBezTo>
                      <a:pt x="34" y="50"/>
                      <a:pt x="34" y="50"/>
                      <a:pt x="34" y="50"/>
                    </a:cubicBezTo>
                    <a:cubicBezTo>
                      <a:pt x="34" y="50"/>
                      <a:pt x="35" y="51"/>
                      <a:pt x="35" y="51"/>
                    </a:cubicBezTo>
                    <a:cubicBezTo>
                      <a:pt x="35" y="51"/>
                      <a:pt x="36" y="51"/>
                      <a:pt x="36" y="51"/>
                    </a:cubicBezTo>
                    <a:cubicBezTo>
                      <a:pt x="36" y="52"/>
                      <a:pt x="37" y="52"/>
                      <a:pt x="37" y="52"/>
                    </a:cubicBezTo>
                    <a:cubicBezTo>
                      <a:pt x="38" y="52"/>
                      <a:pt x="38" y="52"/>
                      <a:pt x="38" y="52"/>
                    </a:cubicBezTo>
                    <a:cubicBezTo>
                      <a:pt x="39" y="52"/>
                      <a:pt x="38" y="52"/>
                      <a:pt x="39" y="52"/>
                    </a:cubicBezTo>
                    <a:cubicBezTo>
                      <a:pt x="39" y="52"/>
                      <a:pt x="39" y="52"/>
                      <a:pt x="39" y="52"/>
                    </a:cubicBezTo>
                    <a:cubicBezTo>
                      <a:pt x="39" y="53"/>
                      <a:pt x="39" y="53"/>
                      <a:pt x="39" y="54"/>
                    </a:cubicBezTo>
                    <a:cubicBezTo>
                      <a:pt x="40" y="54"/>
                      <a:pt x="41" y="54"/>
                      <a:pt x="41" y="55"/>
                    </a:cubicBezTo>
                    <a:cubicBezTo>
                      <a:pt x="41" y="56"/>
                      <a:pt x="41" y="56"/>
                      <a:pt x="42" y="56"/>
                    </a:cubicBezTo>
                    <a:cubicBezTo>
                      <a:pt x="42" y="56"/>
                      <a:pt x="42" y="57"/>
                      <a:pt x="42" y="57"/>
                    </a:cubicBezTo>
                    <a:cubicBezTo>
                      <a:pt x="42" y="58"/>
                      <a:pt x="43" y="57"/>
                      <a:pt x="43" y="57"/>
                    </a:cubicBezTo>
                    <a:cubicBezTo>
                      <a:pt x="44" y="57"/>
                      <a:pt x="44" y="57"/>
                      <a:pt x="44" y="57"/>
                    </a:cubicBezTo>
                    <a:cubicBezTo>
                      <a:pt x="45" y="56"/>
                      <a:pt x="45" y="56"/>
                      <a:pt x="45" y="56"/>
                    </a:cubicBezTo>
                    <a:cubicBezTo>
                      <a:pt x="46" y="56"/>
                      <a:pt x="46" y="55"/>
                      <a:pt x="46" y="55"/>
                    </a:cubicBezTo>
                    <a:cubicBezTo>
                      <a:pt x="47" y="55"/>
                      <a:pt x="47" y="57"/>
                      <a:pt x="48" y="57"/>
                    </a:cubicBezTo>
                    <a:cubicBezTo>
                      <a:pt x="48" y="58"/>
                      <a:pt x="49" y="57"/>
                      <a:pt x="49" y="58"/>
                    </a:cubicBezTo>
                    <a:cubicBezTo>
                      <a:pt x="50" y="58"/>
                      <a:pt x="49" y="59"/>
                      <a:pt x="49" y="59"/>
                    </a:cubicBezTo>
                    <a:cubicBezTo>
                      <a:pt x="50" y="60"/>
                      <a:pt x="50" y="59"/>
                      <a:pt x="51" y="59"/>
                    </a:cubicBezTo>
                    <a:cubicBezTo>
                      <a:pt x="51" y="59"/>
                      <a:pt x="52" y="60"/>
                      <a:pt x="52" y="59"/>
                    </a:cubicBezTo>
                    <a:cubicBezTo>
                      <a:pt x="52" y="59"/>
                      <a:pt x="52" y="59"/>
                      <a:pt x="52" y="58"/>
                    </a:cubicBezTo>
                    <a:cubicBezTo>
                      <a:pt x="53" y="58"/>
                      <a:pt x="53" y="58"/>
                      <a:pt x="54" y="58"/>
                    </a:cubicBezTo>
                    <a:cubicBezTo>
                      <a:pt x="54" y="58"/>
                      <a:pt x="54" y="58"/>
                      <a:pt x="54" y="57"/>
                    </a:cubicBezTo>
                    <a:cubicBezTo>
                      <a:pt x="54" y="57"/>
                      <a:pt x="55" y="58"/>
                      <a:pt x="56" y="57"/>
                    </a:cubicBezTo>
                    <a:cubicBezTo>
                      <a:pt x="56" y="57"/>
                      <a:pt x="57" y="57"/>
                      <a:pt x="57" y="57"/>
                    </a:cubicBezTo>
                    <a:cubicBezTo>
                      <a:pt x="58" y="58"/>
                      <a:pt x="58" y="58"/>
                      <a:pt x="58" y="58"/>
                    </a:cubicBezTo>
                    <a:cubicBezTo>
                      <a:pt x="59" y="58"/>
                      <a:pt x="59" y="59"/>
                      <a:pt x="60" y="58"/>
                    </a:cubicBezTo>
                    <a:cubicBezTo>
                      <a:pt x="60" y="58"/>
                      <a:pt x="60" y="58"/>
                      <a:pt x="60" y="58"/>
                    </a:cubicBezTo>
                    <a:cubicBezTo>
                      <a:pt x="60" y="57"/>
                      <a:pt x="60" y="57"/>
                      <a:pt x="60" y="57"/>
                    </a:cubicBezTo>
                    <a:cubicBezTo>
                      <a:pt x="61" y="57"/>
                      <a:pt x="61" y="57"/>
                      <a:pt x="62" y="57"/>
                    </a:cubicBezTo>
                    <a:cubicBezTo>
                      <a:pt x="62" y="57"/>
                      <a:pt x="62" y="57"/>
                      <a:pt x="63" y="57"/>
                    </a:cubicBezTo>
                    <a:cubicBezTo>
                      <a:pt x="64" y="57"/>
                      <a:pt x="65" y="57"/>
                      <a:pt x="66" y="57"/>
                    </a:cubicBezTo>
                    <a:cubicBezTo>
                      <a:pt x="66" y="57"/>
                      <a:pt x="66" y="58"/>
                      <a:pt x="66" y="57"/>
                    </a:cubicBezTo>
                    <a:cubicBezTo>
                      <a:pt x="67" y="57"/>
                      <a:pt x="67" y="58"/>
                      <a:pt x="67" y="58"/>
                    </a:cubicBezTo>
                    <a:cubicBezTo>
                      <a:pt x="68" y="58"/>
                      <a:pt x="68" y="58"/>
                      <a:pt x="68" y="59"/>
                    </a:cubicBezTo>
                    <a:cubicBezTo>
                      <a:pt x="68" y="59"/>
                      <a:pt x="69" y="59"/>
                      <a:pt x="69" y="59"/>
                    </a:cubicBezTo>
                    <a:cubicBezTo>
                      <a:pt x="70" y="60"/>
                      <a:pt x="70" y="60"/>
                      <a:pt x="70" y="60"/>
                    </a:cubicBezTo>
                    <a:cubicBezTo>
                      <a:pt x="71" y="60"/>
                      <a:pt x="71" y="60"/>
                      <a:pt x="72" y="60"/>
                    </a:cubicBezTo>
                    <a:cubicBezTo>
                      <a:pt x="72" y="60"/>
                      <a:pt x="76" y="61"/>
                      <a:pt x="76" y="61"/>
                    </a:cubicBezTo>
                    <a:cubicBezTo>
                      <a:pt x="76" y="61"/>
                      <a:pt x="75" y="60"/>
                      <a:pt x="75" y="60"/>
                    </a:cubicBezTo>
                    <a:cubicBezTo>
                      <a:pt x="75" y="60"/>
                      <a:pt x="74" y="60"/>
                      <a:pt x="74" y="60"/>
                    </a:cubicBezTo>
                    <a:cubicBezTo>
                      <a:pt x="74" y="59"/>
                      <a:pt x="74" y="59"/>
                      <a:pt x="74" y="59"/>
                    </a:cubicBezTo>
                    <a:cubicBezTo>
                      <a:pt x="74" y="58"/>
                      <a:pt x="74" y="58"/>
                      <a:pt x="74" y="57"/>
                    </a:cubicBezTo>
                    <a:cubicBezTo>
                      <a:pt x="74" y="57"/>
                      <a:pt x="73" y="56"/>
                      <a:pt x="74" y="55"/>
                    </a:cubicBezTo>
                    <a:cubicBezTo>
                      <a:pt x="74" y="55"/>
                      <a:pt x="75" y="54"/>
                      <a:pt x="75" y="53"/>
                    </a:cubicBezTo>
                    <a:cubicBezTo>
                      <a:pt x="76" y="53"/>
                      <a:pt x="77" y="52"/>
                      <a:pt x="77" y="51"/>
                    </a:cubicBezTo>
                    <a:cubicBezTo>
                      <a:pt x="78" y="50"/>
                      <a:pt x="79" y="49"/>
                      <a:pt x="80" y="49"/>
                    </a:cubicBezTo>
                    <a:cubicBezTo>
                      <a:pt x="80" y="48"/>
                      <a:pt x="81" y="48"/>
                      <a:pt x="81" y="48"/>
                    </a:cubicBezTo>
                    <a:cubicBezTo>
                      <a:pt x="81" y="47"/>
                      <a:pt x="82" y="47"/>
                      <a:pt x="82" y="47"/>
                    </a:cubicBezTo>
                    <a:cubicBezTo>
                      <a:pt x="82" y="46"/>
                      <a:pt x="83" y="47"/>
                      <a:pt x="84" y="47"/>
                    </a:cubicBezTo>
                    <a:cubicBezTo>
                      <a:pt x="84" y="46"/>
                      <a:pt x="84" y="46"/>
                      <a:pt x="84" y="46"/>
                    </a:cubicBezTo>
                    <a:cubicBezTo>
                      <a:pt x="84" y="45"/>
                      <a:pt x="85" y="45"/>
                      <a:pt x="85" y="45"/>
                    </a:cubicBezTo>
                    <a:cubicBezTo>
                      <a:pt x="85" y="45"/>
                      <a:pt x="84" y="44"/>
                      <a:pt x="84" y="4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3" name="Philippines">
                <a:extLst>
                  <a:ext uri="{FF2B5EF4-FFF2-40B4-BE49-F238E27FC236}">
                    <a16:creationId xmlns:a16="http://schemas.microsoft.com/office/drawing/2014/main" id="{A0260030-6429-E166-FC32-33205DC272AF}"/>
                  </a:ext>
                </a:extLst>
              </p:cNvPr>
              <p:cNvSpPr>
                <a:spLocks noEditPoints="1"/>
              </p:cNvSpPr>
              <p:nvPr/>
            </p:nvSpPr>
            <p:spPr bwMode="auto">
              <a:xfrm>
                <a:off x="10173487" y="4483134"/>
                <a:ext cx="192195" cy="374450"/>
              </a:xfrm>
              <a:custGeom>
                <a:avLst/>
                <a:gdLst/>
                <a:ahLst/>
                <a:cxnLst>
                  <a:cxn ang="0">
                    <a:pos x="65" y="112"/>
                  </a:cxn>
                  <a:cxn ang="0">
                    <a:pos x="21" y="56"/>
                  </a:cxn>
                  <a:cxn ang="0">
                    <a:pos x="29" y="71"/>
                  </a:cxn>
                  <a:cxn ang="0">
                    <a:pos x="30" y="75"/>
                  </a:cxn>
                  <a:cxn ang="0">
                    <a:pos x="42" y="76"/>
                  </a:cxn>
                  <a:cxn ang="0">
                    <a:pos x="49" y="78"/>
                  </a:cxn>
                  <a:cxn ang="0">
                    <a:pos x="61" y="88"/>
                  </a:cxn>
                  <a:cxn ang="0">
                    <a:pos x="65" y="86"/>
                  </a:cxn>
                  <a:cxn ang="0">
                    <a:pos x="59" y="77"/>
                  </a:cxn>
                  <a:cxn ang="0">
                    <a:pos x="55" y="78"/>
                  </a:cxn>
                  <a:cxn ang="0">
                    <a:pos x="46" y="74"/>
                  </a:cxn>
                  <a:cxn ang="0">
                    <a:pos x="38" y="65"/>
                  </a:cxn>
                  <a:cxn ang="0">
                    <a:pos x="42" y="48"/>
                  </a:cxn>
                  <a:cxn ang="0">
                    <a:pos x="38" y="26"/>
                  </a:cxn>
                  <a:cxn ang="0">
                    <a:pos x="22" y="32"/>
                  </a:cxn>
                  <a:cxn ang="0">
                    <a:pos x="24" y="53"/>
                  </a:cxn>
                  <a:cxn ang="0">
                    <a:pos x="92" y="140"/>
                  </a:cxn>
                  <a:cxn ang="0">
                    <a:pos x="89" y="130"/>
                  </a:cxn>
                  <a:cxn ang="0">
                    <a:pos x="82" y="125"/>
                  </a:cxn>
                  <a:cxn ang="0">
                    <a:pos x="66" y="141"/>
                  </a:cxn>
                  <a:cxn ang="0">
                    <a:pos x="56" y="140"/>
                  </a:cxn>
                  <a:cxn ang="0">
                    <a:pos x="52" y="153"/>
                  </a:cxn>
                  <a:cxn ang="0">
                    <a:pos x="57" y="147"/>
                  </a:cxn>
                  <a:cxn ang="0">
                    <a:pos x="64" y="145"/>
                  </a:cxn>
                  <a:cxn ang="0">
                    <a:pos x="70" y="159"/>
                  </a:cxn>
                  <a:cxn ang="0">
                    <a:pos x="84" y="156"/>
                  </a:cxn>
                  <a:cxn ang="0">
                    <a:pos x="91" y="155"/>
                  </a:cxn>
                  <a:cxn ang="0">
                    <a:pos x="72" y="98"/>
                  </a:cxn>
                  <a:cxn ang="0">
                    <a:pos x="78" y="107"/>
                  </a:cxn>
                  <a:cxn ang="0">
                    <a:pos x="80" y="97"/>
                  </a:cxn>
                  <a:cxn ang="0">
                    <a:pos x="69" y="92"/>
                  </a:cxn>
                  <a:cxn ang="0">
                    <a:pos x="22" y="107"/>
                  </a:cxn>
                  <a:cxn ang="0">
                    <a:pos x="21" y="111"/>
                  </a:cxn>
                  <a:cxn ang="0">
                    <a:pos x="15" y="121"/>
                  </a:cxn>
                  <a:cxn ang="0">
                    <a:pos x="3" y="135"/>
                  </a:cxn>
                  <a:cxn ang="0">
                    <a:pos x="16" y="124"/>
                  </a:cxn>
                  <a:cxn ang="0">
                    <a:pos x="28" y="96"/>
                  </a:cxn>
                  <a:cxn ang="0">
                    <a:pos x="29" y="97"/>
                  </a:cxn>
                  <a:cxn ang="0">
                    <a:pos x="65" y="81"/>
                  </a:cxn>
                  <a:cxn ang="0">
                    <a:pos x="82" y="121"/>
                  </a:cxn>
                  <a:cxn ang="0">
                    <a:pos x="64" y="95"/>
                  </a:cxn>
                  <a:cxn ang="0">
                    <a:pos x="27" y="99"/>
                  </a:cxn>
                  <a:cxn ang="0">
                    <a:pos x="69" y="124"/>
                  </a:cxn>
                  <a:cxn ang="0">
                    <a:pos x="66" y="121"/>
                  </a:cxn>
                  <a:cxn ang="0">
                    <a:pos x="75" y="105"/>
                  </a:cxn>
                  <a:cxn ang="0">
                    <a:pos x="70" y="109"/>
                  </a:cxn>
                  <a:cxn ang="0">
                    <a:pos x="74" y="128"/>
                  </a:cxn>
                  <a:cxn ang="0">
                    <a:pos x="60" y="117"/>
                  </a:cxn>
                  <a:cxn ang="0">
                    <a:pos x="56" y="116"/>
                  </a:cxn>
                  <a:cxn ang="0">
                    <a:pos x="40" y="86"/>
                  </a:cxn>
                  <a:cxn ang="0">
                    <a:pos x="37" y="94"/>
                  </a:cxn>
                  <a:cxn ang="0">
                    <a:pos x="54" y="109"/>
                  </a:cxn>
                  <a:cxn ang="0">
                    <a:pos x="55" y="102"/>
                  </a:cxn>
                  <a:cxn ang="0">
                    <a:pos x="46" y="111"/>
                  </a:cxn>
                  <a:cxn ang="0">
                    <a:pos x="41" y="67"/>
                  </a:cxn>
                  <a:cxn ang="0">
                    <a:pos x="52" y="113"/>
                  </a:cxn>
                  <a:cxn ang="0">
                    <a:pos x="87" y="122"/>
                  </a:cxn>
                  <a:cxn ang="0">
                    <a:pos x="64" y="129"/>
                  </a:cxn>
                  <a:cxn ang="0">
                    <a:pos x="53" y="157"/>
                  </a:cxn>
                  <a:cxn ang="0">
                    <a:pos x="57" y="87"/>
                  </a:cxn>
                  <a:cxn ang="0">
                    <a:pos x="29" y="17"/>
                  </a:cxn>
                  <a:cxn ang="0">
                    <a:pos x="45" y="164"/>
                  </a:cxn>
                  <a:cxn ang="0">
                    <a:pos x="46" y="90"/>
                  </a:cxn>
                </a:cxnLst>
                <a:rect l="0" t="0" r="r" b="b"/>
                <a:pathLst>
                  <a:path w="95" h="178">
                    <a:moveTo>
                      <a:pt x="64" y="117"/>
                    </a:moveTo>
                    <a:cubicBezTo>
                      <a:pt x="64" y="117"/>
                      <a:pt x="64" y="118"/>
                      <a:pt x="64" y="118"/>
                    </a:cubicBezTo>
                    <a:cubicBezTo>
                      <a:pt x="63" y="119"/>
                      <a:pt x="63" y="120"/>
                      <a:pt x="63" y="120"/>
                    </a:cubicBezTo>
                    <a:cubicBezTo>
                      <a:pt x="63" y="121"/>
                      <a:pt x="63" y="121"/>
                      <a:pt x="63" y="122"/>
                    </a:cubicBezTo>
                    <a:cubicBezTo>
                      <a:pt x="62" y="123"/>
                      <a:pt x="62" y="125"/>
                      <a:pt x="61" y="126"/>
                    </a:cubicBezTo>
                    <a:cubicBezTo>
                      <a:pt x="60" y="126"/>
                      <a:pt x="61" y="123"/>
                      <a:pt x="61" y="123"/>
                    </a:cubicBezTo>
                    <a:cubicBezTo>
                      <a:pt x="61" y="122"/>
                      <a:pt x="61" y="122"/>
                      <a:pt x="61" y="121"/>
                    </a:cubicBezTo>
                    <a:cubicBezTo>
                      <a:pt x="61" y="121"/>
                      <a:pt x="61" y="121"/>
                      <a:pt x="61" y="120"/>
                    </a:cubicBezTo>
                    <a:cubicBezTo>
                      <a:pt x="61" y="120"/>
                      <a:pt x="61" y="120"/>
                      <a:pt x="61" y="119"/>
                    </a:cubicBezTo>
                    <a:cubicBezTo>
                      <a:pt x="61" y="119"/>
                      <a:pt x="61" y="120"/>
                      <a:pt x="61" y="120"/>
                    </a:cubicBezTo>
                    <a:cubicBezTo>
                      <a:pt x="61" y="119"/>
                      <a:pt x="61" y="119"/>
                      <a:pt x="61" y="119"/>
                    </a:cubicBezTo>
                    <a:cubicBezTo>
                      <a:pt x="61" y="119"/>
                      <a:pt x="62" y="118"/>
                      <a:pt x="62" y="118"/>
                    </a:cubicBezTo>
                    <a:cubicBezTo>
                      <a:pt x="62" y="118"/>
                      <a:pt x="62" y="117"/>
                      <a:pt x="63" y="117"/>
                    </a:cubicBezTo>
                    <a:cubicBezTo>
                      <a:pt x="63" y="116"/>
                      <a:pt x="64" y="114"/>
                      <a:pt x="64" y="113"/>
                    </a:cubicBezTo>
                    <a:cubicBezTo>
                      <a:pt x="64" y="113"/>
                      <a:pt x="64" y="112"/>
                      <a:pt x="65" y="112"/>
                    </a:cubicBezTo>
                    <a:cubicBezTo>
                      <a:pt x="65" y="111"/>
                      <a:pt x="65" y="111"/>
                      <a:pt x="65" y="110"/>
                    </a:cubicBezTo>
                    <a:cubicBezTo>
                      <a:pt x="65" y="110"/>
                      <a:pt x="66" y="109"/>
                      <a:pt x="65" y="109"/>
                    </a:cubicBezTo>
                    <a:cubicBezTo>
                      <a:pt x="65" y="108"/>
                      <a:pt x="65" y="108"/>
                      <a:pt x="65" y="108"/>
                    </a:cubicBezTo>
                    <a:cubicBezTo>
                      <a:pt x="65" y="108"/>
                      <a:pt x="65" y="108"/>
                      <a:pt x="65" y="107"/>
                    </a:cubicBezTo>
                    <a:cubicBezTo>
                      <a:pt x="65" y="107"/>
                      <a:pt x="66" y="107"/>
                      <a:pt x="66" y="107"/>
                    </a:cubicBezTo>
                    <a:cubicBezTo>
                      <a:pt x="66" y="107"/>
                      <a:pt x="65" y="106"/>
                      <a:pt x="66" y="106"/>
                    </a:cubicBezTo>
                    <a:cubicBezTo>
                      <a:pt x="66" y="105"/>
                      <a:pt x="66" y="105"/>
                      <a:pt x="66" y="106"/>
                    </a:cubicBezTo>
                    <a:cubicBezTo>
                      <a:pt x="66" y="106"/>
                      <a:pt x="66" y="108"/>
                      <a:pt x="66" y="108"/>
                    </a:cubicBezTo>
                    <a:cubicBezTo>
                      <a:pt x="67" y="108"/>
                      <a:pt x="67" y="111"/>
                      <a:pt x="67" y="112"/>
                    </a:cubicBezTo>
                    <a:cubicBezTo>
                      <a:pt x="67" y="113"/>
                      <a:pt x="67" y="114"/>
                      <a:pt x="67" y="115"/>
                    </a:cubicBezTo>
                    <a:cubicBezTo>
                      <a:pt x="67" y="116"/>
                      <a:pt x="66" y="116"/>
                      <a:pt x="66" y="117"/>
                    </a:cubicBezTo>
                    <a:cubicBezTo>
                      <a:pt x="65" y="117"/>
                      <a:pt x="65" y="117"/>
                      <a:pt x="64" y="117"/>
                    </a:cubicBezTo>
                    <a:close/>
                    <a:moveTo>
                      <a:pt x="19" y="54"/>
                    </a:moveTo>
                    <a:cubicBezTo>
                      <a:pt x="19" y="55"/>
                      <a:pt x="20" y="53"/>
                      <a:pt x="20" y="54"/>
                    </a:cubicBezTo>
                    <a:cubicBezTo>
                      <a:pt x="20" y="54"/>
                      <a:pt x="21" y="56"/>
                      <a:pt x="21" y="56"/>
                    </a:cubicBezTo>
                    <a:cubicBezTo>
                      <a:pt x="20" y="56"/>
                      <a:pt x="21" y="57"/>
                      <a:pt x="21" y="57"/>
                    </a:cubicBezTo>
                    <a:cubicBezTo>
                      <a:pt x="21" y="57"/>
                      <a:pt x="21" y="58"/>
                      <a:pt x="21" y="58"/>
                    </a:cubicBezTo>
                    <a:cubicBezTo>
                      <a:pt x="21" y="58"/>
                      <a:pt x="22" y="60"/>
                      <a:pt x="21" y="59"/>
                    </a:cubicBezTo>
                    <a:cubicBezTo>
                      <a:pt x="21" y="59"/>
                      <a:pt x="21" y="60"/>
                      <a:pt x="21" y="60"/>
                    </a:cubicBezTo>
                    <a:cubicBezTo>
                      <a:pt x="21" y="60"/>
                      <a:pt x="22" y="60"/>
                      <a:pt x="22" y="61"/>
                    </a:cubicBezTo>
                    <a:cubicBezTo>
                      <a:pt x="22" y="61"/>
                      <a:pt x="23" y="62"/>
                      <a:pt x="23" y="63"/>
                    </a:cubicBezTo>
                    <a:cubicBezTo>
                      <a:pt x="23" y="64"/>
                      <a:pt x="23" y="65"/>
                      <a:pt x="24" y="66"/>
                    </a:cubicBezTo>
                    <a:cubicBezTo>
                      <a:pt x="24" y="67"/>
                      <a:pt x="24" y="67"/>
                      <a:pt x="24" y="67"/>
                    </a:cubicBezTo>
                    <a:cubicBezTo>
                      <a:pt x="24" y="67"/>
                      <a:pt x="24" y="67"/>
                      <a:pt x="24" y="67"/>
                    </a:cubicBezTo>
                    <a:cubicBezTo>
                      <a:pt x="25" y="67"/>
                      <a:pt x="25" y="67"/>
                      <a:pt x="25" y="67"/>
                    </a:cubicBezTo>
                    <a:cubicBezTo>
                      <a:pt x="25" y="65"/>
                      <a:pt x="25" y="66"/>
                      <a:pt x="26" y="67"/>
                    </a:cubicBezTo>
                    <a:cubicBezTo>
                      <a:pt x="25" y="67"/>
                      <a:pt x="26" y="68"/>
                      <a:pt x="26" y="68"/>
                    </a:cubicBezTo>
                    <a:cubicBezTo>
                      <a:pt x="26" y="69"/>
                      <a:pt x="27" y="68"/>
                      <a:pt x="27" y="69"/>
                    </a:cubicBezTo>
                    <a:cubicBezTo>
                      <a:pt x="27" y="69"/>
                      <a:pt x="27" y="70"/>
                      <a:pt x="27" y="70"/>
                    </a:cubicBezTo>
                    <a:cubicBezTo>
                      <a:pt x="27" y="71"/>
                      <a:pt x="28" y="71"/>
                      <a:pt x="29" y="71"/>
                    </a:cubicBezTo>
                    <a:cubicBezTo>
                      <a:pt x="30" y="70"/>
                      <a:pt x="29" y="69"/>
                      <a:pt x="29" y="68"/>
                    </a:cubicBezTo>
                    <a:cubicBezTo>
                      <a:pt x="29" y="68"/>
                      <a:pt x="28" y="66"/>
                      <a:pt x="28" y="66"/>
                    </a:cubicBezTo>
                    <a:cubicBezTo>
                      <a:pt x="29" y="67"/>
                      <a:pt x="29" y="67"/>
                      <a:pt x="30" y="67"/>
                    </a:cubicBezTo>
                    <a:cubicBezTo>
                      <a:pt x="30" y="67"/>
                      <a:pt x="30" y="67"/>
                      <a:pt x="31" y="67"/>
                    </a:cubicBezTo>
                    <a:cubicBezTo>
                      <a:pt x="32" y="67"/>
                      <a:pt x="32" y="68"/>
                      <a:pt x="33" y="69"/>
                    </a:cubicBezTo>
                    <a:cubicBezTo>
                      <a:pt x="33" y="69"/>
                      <a:pt x="33" y="70"/>
                      <a:pt x="33" y="70"/>
                    </a:cubicBezTo>
                    <a:cubicBezTo>
                      <a:pt x="33" y="70"/>
                      <a:pt x="32" y="70"/>
                      <a:pt x="32" y="70"/>
                    </a:cubicBezTo>
                    <a:cubicBezTo>
                      <a:pt x="32" y="70"/>
                      <a:pt x="32" y="70"/>
                      <a:pt x="32" y="70"/>
                    </a:cubicBezTo>
                    <a:cubicBezTo>
                      <a:pt x="32" y="70"/>
                      <a:pt x="32" y="71"/>
                      <a:pt x="31" y="71"/>
                    </a:cubicBezTo>
                    <a:cubicBezTo>
                      <a:pt x="31" y="72"/>
                      <a:pt x="31" y="72"/>
                      <a:pt x="30" y="72"/>
                    </a:cubicBezTo>
                    <a:cubicBezTo>
                      <a:pt x="30" y="72"/>
                      <a:pt x="29" y="73"/>
                      <a:pt x="30" y="73"/>
                    </a:cubicBezTo>
                    <a:cubicBezTo>
                      <a:pt x="30" y="73"/>
                      <a:pt x="30" y="73"/>
                      <a:pt x="29" y="74"/>
                    </a:cubicBezTo>
                    <a:cubicBezTo>
                      <a:pt x="30" y="74"/>
                      <a:pt x="30" y="74"/>
                      <a:pt x="30" y="74"/>
                    </a:cubicBezTo>
                    <a:cubicBezTo>
                      <a:pt x="30" y="74"/>
                      <a:pt x="30" y="74"/>
                      <a:pt x="29" y="74"/>
                    </a:cubicBezTo>
                    <a:cubicBezTo>
                      <a:pt x="30" y="74"/>
                      <a:pt x="30" y="75"/>
                      <a:pt x="30" y="75"/>
                    </a:cubicBezTo>
                    <a:cubicBezTo>
                      <a:pt x="30" y="75"/>
                      <a:pt x="30" y="76"/>
                      <a:pt x="30" y="76"/>
                    </a:cubicBezTo>
                    <a:cubicBezTo>
                      <a:pt x="30" y="76"/>
                      <a:pt x="30" y="76"/>
                      <a:pt x="30" y="76"/>
                    </a:cubicBezTo>
                    <a:cubicBezTo>
                      <a:pt x="30" y="77"/>
                      <a:pt x="30" y="78"/>
                      <a:pt x="31" y="78"/>
                    </a:cubicBezTo>
                    <a:cubicBezTo>
                      <a:pt x="31" y="78"/>
                      <a:pt x="31" y="77"/>
                      <a:pt x="31" y="77"/>
                    </a:cubicBezTo>
                    <a:cubicBezTo>
                      <a:pt x="31" y="77"/>
                      <a:pt x="31" y="77"/>
                      <a:pt x="31" y="76"/>
                    </a:cubicBezTo>
                    <a:cubicBezTo>
                      <a:pt x="32" y="76"/>
                      <a:pt x="33" y="77"/>
                      <a:pt x="33" y="77"/>
                    </a:cubicBezTo>
                    <a:cubicBezTo>
                      <a:pt x="33" y="78"/>
                      <a:pt x="33" y="78"/>
                      <a:pt x="33" y="79"/>
                    </a:cubicBezTo>
                    <a:cubicBezTo>
                      <a:pt x="33" y="79"/>
                      <a:pt x="34" y="78"/>
                      <a:pt x="34" y="78"/>
                    </a:cubicBezTo>
                    <a:cubicBezTo>
                      <a:pt x="35" y="78"/>
                      <a:pt x="34" y="79"/>
                      <a:pt x="35" y="79"/>
                    </a:cubicBezTo>
                    <a:cubicBezTo>
                      <a:pt x="35" y="80"/>
                      <a:pt x="36" y="79"/>
                      <a:pt x="36" y="79"/>
                    </a:cubicBezTo>
                    <a:cubicBezTo>
                      <a:pt x="36" y="79"/>
                      <a:pt x="37" y="80"/>
                      <a:pt x="37" y="80"/>
                    </a:cubicBezTo>
                    <a:cubicBezTo>
                      <a:pt x="37" y="80"/>
                      <a:pt x="38" y="79"/>
                      <a:pt x="38" y="79"/>
                    </a:cubicBezTo>
                    <a:cubicBezTo>
                      <a:pt x="38" y="79"/>
                      <a:pt x="39" y="79"/>
                      <a:pt x="39" y="79"/>
                    </a:cubicBezTo>
                    <a:cubicBezTo>
                      <a:pt x="38" y="78"/>
                      <a:pt x="38" y="77"/>
                      <a:pt x="40" y="77"/>
                    </a:cubicBezTo>
                    <a:cubicBezTo>
                      <a:pt x="40" y="76"/>
                      <a:pt x="41" y="75"/>
                      <a:pt x="42" y="76"/>
                    </a:cubicBezTo>
                    <a:cubicBezTo>
                      <a:pt x="42" y="77"/>
                      <a:pt x="43" y="77"/>
                      <a:pt x="43" y="77"/>
                    </a:cubicBezTo>
                    <a:cubicBezTo>
                      <a:pt x="43" y="77"/>
                      <a:pt x="43" y="78"/>
                      <a:pt x="44" y="78"/>
                    </a:cubicBezTo>
                    <a:cubicBezTo>
                      <a:pt x="45" y="78"/>
                      <a:pt x="45" y="78"/>
                      <a:pt x="46" y="79"/>
                    </a:cubicBezTo>
                    <a:cubicBezTo>
                      <a:pt x="46" y="80"/>
                      <a:pt x="46" y="80"/>
                      <a:pt x="46" y="80"/>
                    </a:cubicBezTo>
                    <a:cubicBezTo>
                      <a:pt x="47" y="80"/>
                      <a:pt x="47" y="80"/>
                      <a:pt x="47" y="80"/>
                    </a:cubicBezTo>
                    <a:cubicBezTo>
                      <a:pt x="47" y="80"/>
                      <a:pt x="48" y="81"/>
                      <a:pt x="48" y="81"/>
                    </a:cubicBezTo>
                    <a:cubicBezTo>
                      <a:pt x="49" y="82"/>
                      <a:pt x="49" y="82"/>
                      <a:pt x="49" y="83"/>
                    </a:cubicBezTo>
                    <a:cubicBezTo>
                      <a:pt x="49" y="83"/>
                      <a:pt x="50" y="85"/>
                      <a:pt x="50" y="84"/>
                    </a:cubicBezTo>
                    <a:cubicBezTo>
                      <a:pt x="51" y="84"/>
                      <a:pt x="51" y="83"/>
                      <a:pt x="51" y="83"/>
                    </a:cubicBezTo>
                    <a:cubicBezTo>
                      <a:pt x="51" y="82"/>
                      <a:pt x="50" y="82"/>
                      <a:pt x="50" y="81"/>
                    </a:cubicBezTo>
                    <a:cubicBezTo>
                      <a:pt x="50" y="81"/>
                      <a:pt x="49" y="81"/>
                      <a:pt x="49" y="80"/>
                    </a:cubicBezTo>
                    <a:cubicBezTo>
                      <a:pt x="49" y="80"/>
                      <a:pt x="50" y="81"/>
                      <a:pt x="50" y="81"/>
                    </a:cubicBezTo>
                    <a:cubicBezTo>
                      <a:pt x="50" y="80"/>
                      <a:pt x="48" y="79"/>
                      <a:pt x="48" y="79"/>
                    </a:cubicBezTo>
                    <a:cubicBezTo>
                      <a:pt x="48" y="78"/>
                      <a:pt x="49" y="78"/>
                      <a:pt x="49" y="78"/>
                    </a:cubicBezTo>
                    <a:cubicBezTo>
                      <a:pt x="49" y="78"/>
                      <a:pt x="49" y="78"/>
                      <a:pt x="49" y="78"/>
                    </a:cubicBezTo>
                    <a:cubicBezTo>
                      <a:pt x="48" y="77"/>
                      <a:pt x="48" y="77"/>
                      <a:pt x="47" y="76"/>
                    </a:cubicBezTo>
                    <a:cubicBezTo>
                      <a:pt x="48" y="76"/>
                      <a:pt x="49" y="76"/>
                      <a:pt x="48" y="76"/>
                    </a:cubicBezTo>
                    <a:cubicBezTo>
                      <a:pt x="49" y="76"/>
                      <a:pt x="49" y="76"/>
                      <a:pt x="49" y="77"/>
                    </a:cubicBezTo>
                    <a:cubicBezTo>
                      <a:pt x="50" y="77"/>
                      <a:pt x="50" y="77"/>
                      <a:pt x="50" y="77"/>
                    </a:cubicBezTo>
                    <a:cubicBezTo>
                      <a:pt x="50" y="77"/>
                      <a:pt x="51" y="78"/>
                      <a:pt x="51" y="78"/>
                    </a:cubicBezTo>
                    <a:cubicBezTo>
                      <a:pt x="51" y="78"/>
                      <a:pt x="53" y="79"/>
                      <a:pt x="51" y="79"/>
                    </a:cubicBezTo>
                    <a:cubicBezTo>
                      <a:pt x="52" y="79"/>
                      <a:pt x="53" y="80"/>
                      <a:pt x="53" y="80"/>
                    </a:cubicBezTo>
                    <a:cubicBezTo>
                      <a:pt x="54" y="81"/>
                      <a:pt x="54" y="81"/>
                      <a:pt x="55" y="81"/>
                    </a:cubicBezTo>
                    <a:cubicBezTo>
                      <a:pt x="55" y="82"/>
                      <a:pt x="56" y="82"/>
                      <a:pt x="56" y="83"/>
                    </a:cubicBezTo>
                    <a:cubicBezTo>
                      <a:pt x="56" y="83"/>
                      <a:pt x="57" y="84"/>
                      <a:pt x="57" y="84"/>
                    </a:cubicBezTo>
                    <a:cubicBezTo>
                      <a:pt x="57" y="85"/>
                      <a:pt x="57" y="86"/>
                      <a:pt x="57" y="86"/>
                    </a:cubicBezTo>
                    <a:cubicBezTo>
                      <a:pt x="57" y="86"/>
                      <a:pt x="58" y="86"/>
                      <a:pt x="58" y="86"/>
                    </a:cubicBezTo>
                    <a:cubicBezTo>
                      <a:pt x="59" y="86"/>
                      <a:pt x="60" y="88"/>
                      <a:pt x="61" y="88"/>
                    </a:cubicBezTo>
                    <a:cubicBezTo>
                      <a:pt x="61" y="88"/>
                      <a:pt x="61" y="87"/>
                      <a:pt x="61" y="87"/>
                    </a:cubicBezTo>
                    <a:cubicBezTo>
                      <a:pt x="61" y="87"/>
                      <a:pt x="61" y="88"/>
                      <a:pt x="61" y="88"/>
                    </a:cubicBezTo>
                    <a:cubicBezTo>
                      <a:pt x="61" y="88"/>
                      <a:pt x="61" y="87"/>
                      <a:pt x="61" y="88"/>
                    </a:cubicBezTo>
                    <a:cubicBezTo>
                      <a:pt x="61" y="88"/>
                      <a:pt x="61" y="88"/>
                      <a:pt x="61" y="88"/>
                    </a:cubicBezTo>
                    <a:cubicBezTo>
                      <a:pt x="61" y="88"/>
                      <a:pt x="61" y="88"/>
                      <a:pt x="62" y="88"/>
                    </a:cubicBezTo>
                    <a:cubicBezTo>
                      <a:pt x="62" y="88"/>
                      <a:pt x="63" y="88"/>
                      <a:pt x="63" y="87"/>
                    </a:cubicBezTo>
                    <a:cubicBezTo>
                      <a:pt x="63" y="87"/>
                      <a:pt x="63" y="87"/>
                      <a:pt x="63" y="87"/>
                    </a:cubicBezTo>
                    <a:cubicBezTo>
                      <a:pt x="64" y="87"/>
                      <a:pt x="64" y="87"/>
                      <a:pt x="64" y="87"/>
                    </a:cubicBezTo>
                    <a:cubicBezTo>
                      <a:pt x="64" y="88"/>
                      <a:pt x="64" y="88"/>
                      <a:pt x="63" y="88"/>
                    </a:cubicBezTo>
                    <a:cubicBezTo>
                      <a:pt x="63" y="88"/>
                      <a:pt x="62" y="88"/>
                      <a:pt x="62" y="88"/>
                    </a:cubicBezTo>
                    <a:cubicBezTo>
                      <a:pt x="62" y="89"/>
                      <a:pt x="63" y="89"/>
                      <a:pt x="63" y="90"/>
                    </a:cubicBezTo>
                    <a:cubicBezTo>
                      <a:pt x="63" y="90"/>
                      <a:pt x="65" y="92"/>
                      <a:pt x="65" y="91"/>
                    </a:cubicBezTo>
                    <a:cubicBezTo>
                      <a:pt x="66" y="91"/>
                      <a:pt x="66" y="89"/>
                      <a:pt x="66" y="89"/>
                    </a:cubicBezTo>
                    <a:cubicBezTo>
                      <a:pt x="66" y="88"/>
                      <a:pt x="65" y="88"/>
                      <a:pt x="65" y="87"/>
                    </a:cubicBezTo>
                    <a:cubicBezTo>
                      <a:pt x="65" y="87"/>
                      <a:pt x="65" y="87"/>
                      <a:pt x="66" y="86"/>
                    </a:cubicBezTo>
                    <a:cubicBezTo>
                      <a:pt x="66" y="86"/>
                      <a:pt x="66" y="85"/>
                      <a:pt x="65" y="86"/>
                    </a:cubicBezTo>
                    <a:cubicBezTo>
                      <a:pt x="65" y="86"/>
                      <a:pt x="64" y="86"/>
                      <a:pt x="65" y="86"/>
                    </a:cubicBezTo>
                    <a:cubicBezTo>
                      <a:pt x="64" y="86"/>
                      <a:pt x="64" y="86"/>
                      <a:pt x="64" y="85"/>
                    </a:cubicBezTo>
                    <a:cubicBezTo>
                      <a:pt x="63" y="85"/>
                      <a:pt x="63" y="85"/>
                      <a:pt x="63" y="85"/>
                    </a:cubicBezTo>
                    <a:cubicBezTo>
                      <a:pt x="62" y="85"/>
                      <a:pt x="62" y="86"/>
                      <a:pt x="62" y="86"/>
                    </a:cubicBezTo>
                    <a:cubicBezTo>
                      <a:pt x="61" y="86"/>
                      <a:pt x="61" y="85"/>
                      <a:pt x="61" y="85"/>
                    </a:cubicBezTo>
                    <a:cubicBezTo>
                      <a:pt x="61" y="84"/>
                      <a:pt x="62" y="84"/>
                      <a:pt x="62" y="84"/>
                    </a:cubicBezTo>
                    <a:cubicBezTo>
                      <a:pt x="62" y="84"/>
                      <a:pt x="62" y="83"/>
                      <a:pt x="62" y="84"/>
                    </a:cubicBezTo>
                    <a:cubicBezTo>
                      <a:pt x="61" y="83"/>
                      <a:pt x="61" y="82"/>
                      <a:pt x="60" y="81"/>
                    </a:cubicBezTo>
                    <a:cubicBezTo>
                      <a:pt x="59" y="81"/>
                      <a:pt x="58" y="80"/>
                      <a:pt x="59" y="79"/>
                    </a:cubicBezTo>
                    <a:cubicBezTo>
                      <a:pt x="59" y="78"/>
                      <a:pt x="60" y="79"/>
                      <a:pt x="61" y="79"/>
                    </a:cubicBezTo>
                    <a:cubicBezTo>
                      <a:pt x="61" y="79"/>
                      <a:pt x="62" y="78"/>
                      <a:pt x="62" y="78"/>
                    </a:cubicBezTo>
                    <a:cubicBezTo>
                      <a:pt x="62" y="78"/>
                      <a:pt x="62" y="79"/>
                      <a:pt x="62" y="78"/>
                    </a:cubicBezTo>
                    <a:cubicBezTo>
                      <a:pt x="62" y="78"/>
                      <a:pt x="63" y="78"/>
                      <a:pt x="63" y="79"/>
                    </a:cubicBezTo>
                    <a:cubicBezTo>
                      <a:pt x="63" y="78"/>
                      <a:pt x="62" y="77"/>
                      <a:pt x="61" y="77"/>
                    </a:cubicBezTo>
                    <a:cubicBezTo>
                      <a:pt x="61" y="78"/>
                      <a:pt x="60" y="77"/>
                      <a:pt x="60" y="76"/>
                    </a:cubicBezTo>
                    <a:cubicBezTo>
                      <a:pt x="60" y="77"/>
                      <a:pt x="59" y="77"/>
                      <a:pt x="59" y="77"/>
                    </a:cubicBezTo>
                    <a:cubicBezTo>
                      <a:pt x="59" y="76"/>
                      <a:pt x="58" y="76"/>
                      <a:pt x="58" y="76"/>
                    </a:cubicBezTo>
                    <a:cubicBezTo>
                      <a:pt x="58" y="76"/>
                      <a:pt x="58" y="76"/>
                      <a:pt x="57" y="76"/>
                    </a:cubicBezTo>
                    <a:cubicBezTo>
                      <a:pt x="57" y="76"/>
                      <a:pt x="57" y="77"/>
                      <a:pt x="57" y="76"/>
                    </a:cubicBezTo>
                    <a:cubicBezTo>
                      <a:pt x="57" y="76"/>
                      <a:pt x="57" y="75"/>
                      <a:pt x="57" y="75"/>
                    </a:cubicBezTo>
                    <a:cubicBezTo>
                      <a:pt x="57" y="75"/>
                      <a:pt x="56" y="75"/>
                      <a:pt x="56" y="75"/>
                    </a:cubicBezTo>
                    <a:cubicBezTo>
                      <a:pt x="56" y="75"/>
                      <a:pt x="57" y="75"/>
                      <a:pt x="56" y="75"/>
                    </a:cubicBezTo>
                    <a:cubicBezTo>
                      <a:pt x="56" y="75"/>
                      <a:pt x="56" y="74"/>
                      <a:pt x="56" y="74"/>
                    </a:cubicBezTo>
                    <a:cubicBezTo>
                      <a:pt x="56" y="75"/>
                      <a:pt x="56" y="75"/>
                      <a:pt x="56" y="75"/>
                    </a:cubicBezTo>
                    <a:cubicBezTo>
                      <a:pt x="56" y="75"/>
                      <a:pt x="56" y="75"/>
                      <a:pt x="55" y="75"/>
                    </a:cubicBezTo>
                    <a:cubicBezTo>
                      <a:pt x="56" y="75"/>
                      <a:pt x="56" y="75"/>
                      <a:pt x="55" y="75"/>
                    </a:cubicBezTo>
                    <a:cubicBezTo>
                      <a:pt x="55" y="75"/>
                      <a:pt x="55" y="75"/>
                      <a:pt x="55" y="75"/>
                    </a:cubicBezTo>
                    <a:cubicBezTo>
                      <a:pt x="55" y="76"/>
                      <a:pt x="56" y="77"/>
                      <a:pt x="56" y="76"/>
                    </a:cubicBezTo>
                    <a:cubicBezTo>
                      <a:pt x="56" y="76"/>
                      <a:pt x="56" y="76"/>
                      <a:pt x="56" y="77"/>
                    </a:cubicBezTo>
                    <a:cubicBezTo>
                      <a:pt x="56" y="77"/>
                      <a:pt x="56" y="78"/>
                      <a:pt x="56" y="78"/>
                    </a:cubicBezTo>
                    <a:cubicBezTo>
                      <a:pt x="56" y="78"/>
                      <a:pt x="55" y="78"/>
                      <a:pt x="55" y="78"/>
                    </a:cubicBezTo>
                    <a:cubicBezTo>
                      <a:pt x="54" y="78"/>
                      <a:pt x="55" y="79"/>
                      <a:pt x="54" y="79"/>
                    </a:cubicBezTo>
                    <a:cubicBezTo>
                      <a:pt x="55" y="79"/>
                      <a:pt x="54" y="78"/>
                      <a:pt x="54" y="78"/>
                    </a:cubicBezTo>
                    <a:cubicBezTo>
                      <a:pt x="54" y="78"/>
                      <a:pt x="54" y="77"/>
                      <a:pt x="54" y="77"/>
                    </a:cubicBezTo>
                    <a:cubicBezTo>
                      <a:pt x="54" y="76"/>
                      <a:pt x="54" y="76"/>
                      <a:pt x="53" y="75"/>
                    </a:cubicBezTo>
                    <a:cubicBezTo>
                      <a:pt x="53" y="75"/>
                      <a:pt x="53" y="75"/>
                      <a:pt x="53" y="74"/>
                    </a:cubicBezTo>
                    <a:cubicBezTo>
                      <a:pt x="53" y="74"/>
                      <a:pt x="53" y="74"/>
                      <a:pt x="53" y="74"/>
                    </a:cubicBezTo>
                    <a:cubicBezTo>
                      <a:pt x="52" y="74"/>
                      <a:pt x="52" y="74"/>
                      <a:pt x="52" y="73"/>
                    </a:cubicBezTo>
                    <a:cubicBezTo>
                      <a:pt x="52" y="73"/>
                      <a:pt x="51" y="73"/>
                      <a:pt x="51" y="72"/>
                    </a:cubicBezTo>
                    <a:cubicBezTo>
                      <a:pt x="50" y="72"/>
                      <a:pt x="49" y="71"/>
                      <a:pt x="50" y="72"/>
                    </a:cubicBezTo>
                    <a:cubicBezTo>
                      <a:pt x="49" y="72"/>
                      <a:pt x="49" y="72"/>
                      <a:pt x="49" y="72"/>
                    </a:cubicBezTo>
                    <a:cubicBezTo>
                      <a:pt x="49" y="72"/>
                      <a:pt x="48" y="71"/>
                      <a:pt x="48" y="72"/>
                    </a:cubicBezTo>
                    <a:cubicBezTo>
                      <a:pt x="47" y="72"/>
                      <a:pt x="47" y="72"/>
                      <a:pt x="47" y="72"/>
                    </a:cubicBezTo>
                    <a:cubicBezTo>
                      <a:pt x="47" y="72"/>
                      <a:pt x="46" y="73"/>
                      <a:pt x="47" y="73"/>
                    </a:cubicBezTo>
                    <a:cubicBezTo>
                      <a:pt x="46" y="73"/>
                      <a:pt x="46" y="73"/>
                      <a:pt x="46" y="73"/>
                    </a:cubicBezTo>
                    <a:cubicBezTo>
                      <a:pt x="46" y="73"/>
                      <a:pt x="47" y="74"/>
                      <a:pt x="46" y="74"/>
                    </a:cubicBezTo>
                    <a:cubicBezTo>
                      <a:pt x="46" y="74"/>
                      <a:pt x="46" y="74"/>
                      <a:pt x="46" y="74"/>
                    </a:cubicBezTo>
                    <a:cubicBezTo>
                      <a:pt x="46" y="74"/>
                      <a:pt x="46" y="73"/>
                      <a:pt x="46" y="73"/>
                    </a:cubicBezTo>
                    <a:cubicBezTo>
                      <a:pt x="45" y="73"/>
                      <a:pt x="45" y="73"/>
                      <a:pt x="45" y="73"/>
                    </a:cubicBezTo>
                    <a:cubicBezTo>
                      <a:pt x="45" y="74"/>
                      <a:pt x="45" y="74"/>
                      <a:pt x="45" y="74"/>
                    </a:cubicBezTo>
                    <a:cubicBezTo>
                      <a:pt x="45" y="74"/>
                      <a:pt x="46" y="75"/>
                      <a:pt x="46" y="75"/>
                    </a:cubicBezTo>
                    <a:cubicBezTo>
                      <a:pt x="46" y="75"/>
                      <a:pt x="47" y="76"/>
                      <a:pt x="46" y="76"/>
                    </a:cubicBezTo>
                    <a:cubicBezTo>
                      <a:pt x="45" y="76"/>
                      <a:pt x="45" y="75"/>
                      <a:pt x="45" y="76"/>
                    </a:cubicBezTo>
                    <a:cubicBezTo>
                      <a:pt x="46" y="76"/>
                      <a:pt x="46" y="76"/>
                      <a:pt x="45" y="76"/>
                    </a:cubicBezTo>
                    <a:cubicBezTo>
                      <a:pt x="44" y="76"/>
                      <a:pt x="43" y="76"/>
                      <a:pt x="43" y="75"/>
                    </a:cubicBezTo>
                    <a:cubicBezTo>
                      <a:pt x="42" y="75"/>
                      <a:pt x="40" y="74"/>
                      <a:pt x="41" y="73"/>
                    </a:cubicBezTo>
                    <a:cubicBezTo>
                      <a:pt x="41" y="72"/>
                      <a:pt x="40" y="72"/>
                      <a:pt x="40" y="71"/>
                    </a:cubicBezTo>
                    <a:cubicBezTo>
                      <a:pt x="39" y="71"/>
                      <a:pt x="39" y="69"/>
                      <a:pt x="39" y="68"/>
                    </a:cubicBezTo>
                    <a:cubicBezTo>
                      <a:pt x="39" y="68"/>
                      <a:pt x="39" y="68"/>
                      <a:pt x="40" y="68"/>
                    </a:cubicBezTo>
                    <a:cubicBezTo>
                      <a:pt x="39" y="67"/>
                      <a:pt x="39" y="67"/>
                      <a:pt x="39" y="66"/>
                    </a:cubicBezTo>
                    <a:cubicBezTo>
                      <a:pt x="38" y="66"/>
                      <a:pt x="38" y="66"/>
                      <a:pt x="38" y="65"/>
                    </a:cubicBezTo>
                    <a:cubicBezTo>
                      <a:pt x="38" y="64"/>
                      <a:pt x="37" y="63"/>
                      <a:pt x="36" y="62"/>
                    </a:cubicBezTo>
                    <a:cubicBezTo>
                      <a:pt x="36" y="62"/>
                      <a:pt x="35" y="60"/>
                      <a:pt x="36" y="60"/>
                    </a:cubicBezTo>
                    <a:cubicBezTo>
                      <a:pt x="36" y="60"/>
                      <a:pt x="36" y="58"/>
                      <a:pt x="37" y="58"/>
                    </a:cubicBezTo>
                    <a:cubicBezTo>
                      <a:pt x="37" y="58"/>
                      <a:pt x="38" y="56"/>
                      <a:pt x="37" y="56"/>
                    </a:cubicBezTo>
                    <a:cubicBezTo>
                      <a:pt x="36" y="56"/>
                      <a:pt x="36" y="55"/>
                      <a:pt x="36" y="55"/>
                    </a:cubicBezTo>
                    <a:cubicBezTo>
                      <a:pt x="36" y="54"/>
                      <a:pt x="37" y="54"/>
                      <a:pt x="37" y="54"/>
                    </a:cubicBezTo>
                    <a:cubicBezTo>
                      <a:pt x="38" y="53"/>
                      <a:pt x="38" y="52"/>
                      <a:pt x="39" y="52"/>
                    </a:cubicBezTo>
                    <a:cubicBezTo>
                      <a:pt x="40" y="52"/>
                      <a:pt x="40" y="52"/>
                      <a:pt x="41" y="51"/>
                    </a:cubicBezTo>
                    <a:cubicBezTo>
                      <a:pt x="41" y="51"/>
                      <a:pt x="41" y="50"/>
                      <a:pt x="41" y="51"/>
                    </a:cubicBezTo>
                    <a:cubicBezTo>
                      <a:pt x="41" y="51"/>
                      <a:pt x="40" y="53"/>
                      <a:pt x="40" y="53"/>
                    </a:cubicBezTo>
                    <a:cubicBezTo>
                      <a:pt x="41" y="53"/>
                      <a:pt x="41" y="52"/>
                      <a:pt x="41" y="52"/>
                    </a:cubicBezTo>
                    <a:cubicBezTo>
                      <a:pt x="42" y="51"/>
                      <a:pt x="42" y="51"/>
                      <a:pt x="42" y="50"/>
                    </a:cubicBezTo>
                    <a:cubicBezTo>
                      <a:pt x="41" y="51"/>
                      <a:pt x="42" y="49"/>
                      <a:pt x="42" y="49"/>
                    </a:cubicBezTo>
                    <a:cubicBezTo>
                      <a:pt x="42" y="49"/>
                      <a:pt x="42" y="49"/>
                      <a:pt x="42" y="49"/>
                    </a:cubicBezTo>
                    <a:cubicBezTo>
                      <a:pt x="42" y="48"/>
                      <a:pt x="42" y="48"/>
                      <a:pt x="42" y="48"/>
                    </a:cubicBezTo>
                    <a:cubicBezTo>
                      <a:pt x="42" y="48"/>
                      <a:pt x="42" y="47"/>
                      <a:pt x="42" y="47"/>
                    </a:cubicBezTo>
                    <a:cubicBezTo>
                      <a:pt x="43" y="46"/>
                      <a:pt x="43" y="45"/>
                      <a:pt x="43" y="43"/>
                    </a:cubicBezTo>
                    <a:cubicBezTo>
                      <a:pt x="43" y="43"/>
                      <a:pt x="44" y="41"/>
                      <a:pt x="43" y="41"/>
                    </a:cubicBezTo>
                    <a:cubicBezTo>
                      <a:pt x="42" y="41"/>
                      <a:pt x="42" y="40"/>
                      <a:pt x="42" y="39"/>
                    </a:cubicBezTo>
                    <a:cubicBezTo>
                      <a:pt x="42" y="39"/>
                      <a:pt x="42" y="40"/>
                      <a:pt x="43" y="40"/>
                    </a:cubicBezTo>
                    <a:cubicBezTo>
                      <a:pt x="43" y="39"/>
                      <a:pt x="42" y="39"/>
                      <a:pt x="42" y="39"/>
                    </a:cubicBezTo>
                    <a:cubicBezTo>
                      <a:pt x="42" y="39"/>
                      <a:pt x="42" y="39"/>
                      <a:pt x="42" y="39"/>
                    </a:cubicBezTo>
                    <a:cubicBezTo>
                      <a:pt x="42" y="39"/>
                      <a:pt x="42" y="39"/>
                      <a:pt x="41" y="39"/>
                    </a:cubicBezTo>
                    <a:cubicBezTo>
                      <a:pt x="41" y="39"/>
                      <a:pt x="40" y="38"/>
                      <a:pt x="40" y="38"/>
                    </a:cubicBezTo>
                    <a:cubicBezTo>
                      <a:pt x="40" y="37"/>
                      <a:pt x="39" y="36"/>
                      <a:pt x="39" y="35"/>
                    </a:cubicBezTo>
                    <a:cubicBezTo>
                      <a:pt x="39" y="34"/>
                      <a:pt x="39" y="33"/>
                      <a:pt x="39" y="32"/>
                    </a:cubicBezTo>
                    <a:cubicBezTo>
                      <a:pt x="39" y="31"/>
                      <a:pt x="39" y="31"/>
                      <a:pt x="39" y="30"/>
                    </a:cubicBezTo>
                    <a:cubicBezTo>
                      <a:pt x="39" y="30"/>
                      <a:pt x="39" y="30"/>
                      <a:pt x="39" y="29"/>
                    </a:cubicBezTo>
                    <a:cubicBezTo>
                      <a:pt x="40" y="28"/>
                      <a:pt x="39" y="27"/>
                      <a:pt x="39" y="27"/>
                    </a:cubicBezTo>
                    <a:cubicBezTo>
                      <a:pt x="39" y="26"/>
                      <a:pt x="38" y="25"/>
                      <a:pt x="38" y="26"/>
                    </a:cubicBezTo>
                    <a:cubicBezTo>
                      <a:pt x="38" y="26"/>
                      <a:pt x="38" y="26"/>
                      <a:pt x="38" y="27"/>
                    </a:cubicBezTo>
                    <a:cubicBezTo>
                      <a:pt x="38" y="27"/>
                      <a:pt x="37" y="28"/>
                      <a:pt x="36" y="28"/>
                    </a:cubicBezTo>
                    <a:cubicBezTo>
                      <a:pt x="35" y="29"/>
                      <a:pt x="34" y="28"/>
                      <a:pt x="33" y="28"/>
                    </a:cubicBezTo>
                    <a:cubicBezTo>
                      <a:pt x="33" y="28"/>
                      <a:pt x="33" y="28"/>
                      <a:pt x="33" y="29"/>
                    </a:cubicBezTo>
                    <a:cubicBezTo>
                      <a:pt x="34" y="29"/>
                      <a:pt x="33" y="30"/>
                      <a:pt x="34" y="30"/>
                    </a:cubicBezTo>
                    <a:cubicBezTo>
                      <a:pt x="33" y="30"/>
                      <a:pt x="33" y="29"/>
                      <a:pt x="33" y="29"/>
                    </a:cubicBezTo>
                    <a:cubicBezTo>
                      <a:pt x="33" y="28"/>
                      <a:pt x="33" y="28"/>
                      <a:pt x="32" y="27"/>
                    </a:cubicBezTo>
                    <a:cubicBezTo>
                      <a:pt x="31" y="26"/>
                      <a:pt x="30" y="26"/>
                      <a:pt x="28" y="25"/>
                    </a:cubicBezTo>
                    <a:cubicBezTo>
                      <a:pt x="28" y="24"/>
                      <a:pt x="27" y="25"/>
                      <a:pt x="26" y="25"/>
                    </a:cubicBezTo>
                    <a:cubicBezTo>
                      <a:pt x="26" y="25"/>
                      <a:pt x="26" y="25"/>
                      <a:pt x="25" y="25"/>
                    </a:cubicBezTo>
                    <a:cubicBezTo>
                      <a:pt x="24" y="24"/>
                      <a:pt x="25" y="25"/>
                      <a:pt x="24" y="26"/>
                    </a:cubicBezTo>
                    <a:cubicBezTo>
                      <a:pt x="24" y="26"/>
                      <a:pt x="23" y="25"/>
                      <a:pt x="23" y="26"/>
                    </a:cubicBezTo>
                    <a:cubicBezTo>
                      <a:pt x="22" y="26"/>
                      <a:pt x="23" y="27"/>
                      <a:pt x="23" y="27"/>
                    </a:cubicBezTo>
                    <a:cubicBezTo>
                      <a:pt x="23" y="28"/>
                      <a:pt x="22" y="30"/>
                      <a:pt x="22" y="31"/>
                    </a:cubicBezTo>
                    <a:cubicBezTo>
                      <a:pt x="23" y="31"/>
                      <a:pt x="23" y="31"/>
                      <a:pt x="22" y="32"/>
                    </a:cubicBezTo>
                    <a:cubicBezTo>
                      <a:pt x="22" y="32"/>
                      <a:pt x="23" y="33"/>
                      <a:pt x="22" y="33"/>
                    </a:cubicBezTo>
                    <a:cubicBezTo>
                      <a:pt x="22" y="34"/>
                      <a:pt x="22" y="34"/>
                      <a:pt x="22" y="34"/>
                    </a:cubicBezTo>
                    <a:cubicBezTo>
                      <a:pt x="22" y="35"/>
                      <a:pt x="22" y="35"/>
                      <a:pt x="22" y="35"/>
                    </a:cubicBezTo>
                    <a:cubicBezTo>
                      <a:pt x="22" y="35"/>
                      <a:pt x="22" y="36"/>
                      <a:pt x="22" y="37"/>
                    </a:cubicBezTo>
                    <a:cubicBezTo>
                      <a:pt x="23" y="37"/>
                      <a:pt x="23" y="37"/>
                      <a:pt x="23" y="37"/>
                    </a:cubicBezTo>
                    <a:cubicBezTo>
                      <a:pt x="23" y="38"/>
                      <a:pt x="23" y="38"/>
                      <a:pt x="23" y="39"/>
                    </a:cubicBezTo>
                    <a:cubicBezTo>
                      <a:pt x="23" y="40"/>
                      <a:pt x="23" y="40"/>
                      <a:pt x="23" y="41"/>
                    </a:cubicBezTo>
                    <a:cubicBezTo>
                      <a:pt x="24" y="42"/>
                      <a:pt x="24" y="43"/>
                      <a:pt x="23" y="44"/>
                    </a:cubicBezTo>
                    <a:cubicBezTo>
                      <a:pt x="23" y="44"/>
                      <a:pt x="23" y="44"/>
                      <a:pt x="23" y="45"/>
                    </a:cubicBezTo>
                    <a:cubicBezTo>
                      <a:pt x="23" y="46"/>
                      <a:pt x="23" y="47"/>
                      <a:pt x="23" y="47"/>
                    </a:cubicBezTo>
                    <a:cubicBezTo>
                      <a:pt x="23" y="47"/>
                      <a:pt x="24" y="48"/>
                      <a:pt x="24" y="49"/>
                    </a:cubicBezTo>
                    <a:cubicBezTo>
                      <a:pt x="24" y="50"/>
                      <a:pt x="24" y="50"/>
                      <a:pt x="24" y="51"/>
                    </a:cubicBezTo>
                    <a:cubicBezTo>
                      <a:pt x="24" y="50"/>
                      <a:pt x="25" y="51"/>
                      <a:pt x="25" y="51"/>
                    </a:cubicBezTo>
                    <a:cubicBezTo>
                      <a:pt x="25" y="51"/>
                      <a:pt x="25" y="51"/>
                      <a:pt x="25" y="52"/>
                    </a:cubicBezTo>
                    <a:cubicBezTo>
                      <a:pt x="25" y="52"/>
                      <a:pt x="24" y="53"/>
                      <a:pt x="24" y="53"/>
                    </a:cubicBezTo>
                    <a:cubicBezTo>
                      <a:pt x="23" y="53"/>
                      <a:pt x="22" y="53"/>
                      <a:pt x="22" y="53"/>
                    </a:cubicBezTo>
                    <a:cubicBezTo>
                      <a:pt x="22" y="52"/>
                      <a:pt x="22" y="52"/>
                      <a:pt x="22" y="52"/>
                    </a:cubicBezTo>
                    <a:cubicBezTo>
                      <a:pt x="22" y="51"/>
                      <a:pt x="21" y="51"/>
                      <a:pt x="20" y="51"/>
                    </a:cubicBezTo>
                    <a:cubicBezTo>
                      <a:pt x="20" y="50"/>
                      <a:pt x="20" y="49"/>
                      <a:pt x="19" y="49"/>
                    </a:cubicBezTo>
                    <a:cubicBezTo>
                      <a:pt x="18" y="50"/>
                      <a:pt x="19" y="51"/>
                      <a:pt x="19" y="52"/>
                    </a:cubicBezTo>
                    <a:cubicBezTo>
                      <a:pt x="19" y="52"/>
                      <a:pt x="19" y="54"/>
                      <a:pt x="19" y="54"/>
                    </a:cubicBezTo>
                    <a:close/>
                    <a:moveTo>
                      <a:pt x="94" y="149"/>
                    </a:moveTo>
                    <a:cubicBezTo>
                      <a:pt x="94" y="149"/>
                      <a:pt x="94" y="148"/>
                      <a:pt x="94" y="148"/>
                    </a:cubicBezTo>
                    <a:cubicBezTo>
                      <a:pt x="94" y="147"/>
                      <a:pt x="94" y="148"/>
                      <a:pt x="94" y="147"/>
                    </a:cubicBezTo>
                    <a:cubicBezTo>
                      <a:pt x="94" y="147"/>
                      <a:pt x="94" y="146"/>
                      <a:pt x="94" y="146"/>
                    </a:cubicBezTo>
                    <a:cubicBezTo>
                      <a:pt x="94" y="145"/>
                      <a:pt x="94" y="144"/>
                      <a:pt x="93" y="144"/>
                    </a:cubicBezTo>
                    <a:cubicBezTo>
                      <a:pt x="93" y="144"/>
                      <a:pt x="93" y="144"/>
                      <a:pt x="92" y="143"/>
                    </a:cubicBezTo>
                    <a:cubicBezTo>
                      <a:pt x="92" y="143"/>
                      <a:pt x="92" y="143"/>
                      <a:pt x="92" y="142"/>
                    </a:cubicBezTo>
                    <a:cubicBezTo>
                      <a:pt x="92" y="142"/>
                      <a:pt x="92" y="142"/>
                      <a:pt x="92" y="141"/>
                    </a:cubicBezTo>
                    <a:cubicBezTo>
                      <a:pt x="92" y="141"/>
                      <a:pt x="92" y="141"/>
                      <a:pt x="92" y="140"/>
                    </a:cubicBezTo>
                    <a:cubicBezTo>
                      <a:pt x="92" y="140"/>
                      <a:pt x="92" y="139"/>
                      <a:pt x="92" y="139"/>
                    </a:cubicBezTo>
                    <a:cubicBezTo>
                      <a:pt x="92" y="139"/>
                      <a:pt x="92" y="139"/>
                      <a:pt x="92" y="139"/>
                    </a:cubicBezTo>
                    <a:cubicBezTo>
                      <a:pt x="92" y="139"/>
                      <a:pt x="91" y="139"/>
                      <a:pt x="91" y="139"/>
                    </a:cubicBezTo>
                    <a:cubicBezTo>
                      <a:pt x="91" y="139"/>
                      <a:pt x="92" y="139"/>
                      <a:pt x="91" y="138"/>
                    </a:cubicBezTo>
                    <a:cubicBezTo>
                      <a:pt x="91" y="138"/>
                      <a:pt x="91" y="138"/>
                      <a:pt x="91" y="137"/>
                    </a:cubicBezTo>
                    <a:cubicBezTo>
                      <a:pt x="91" y="137"/>
                      <a:pt x="91" y="137"/>
                      <a:pt x="91" y="137"/>
                    </a:cubicBezTo>
                    <a:cubicBezTo>
                      <a:pt x="91" y="137"/>
                      <a:pt x="91" y="136"/>
                      <a:pt x="91" y="136"/>
                    </a:cubicBezTo>
                    <a:cubicBezTo>
                      <a:pt x="92" y="136"/>
                      <a:pt x="91" y="136"/>
                      <a:pt x="91" y="135"/>
                    </a:cubicBezTo>
                    <a:cubicBezTo>
                      <a:pt x="91" y="135"/>
                      <a:pt x="90" y="135"/>
                      <a:pt x="90" y="135"/>
                    </a:cubicBezTo>
                    <a:cubicBezTo>
                      <a:pt x="90" y="135"/>
                      <a:pt x="90" y="135"/>
                      <a:pt x="90" y="136"/>
                    </a:cubicBezTo>
                    <a:cubicBezTo>
                      <a:pt x="88" y="136"/>
                      <a:pt x="88" y="133"/>
                      <a:pt x="90" y="134"/>
                    </a:cubicBezTo>
                    <a:cubicBezTo>
                      <a:pt x="89" y="133"/>
                      <a:pt x="90" y="133"/>
                      <a:pt x="90" y="133"/>
                    </a:cubicBezTo>
                    <a:cubicBezTo>
                      <a:pt x="90" y="133"/>
                      <a:pt x="90" y="132"/>
                      <a:pt x="91" y="132"/>
                    </a:cubicBezTo>
                    <a:cubicBezTo>
                      <a:pt x="91" y="132"/>
                      <a:pt x="90" y="131"/>
                      <a:pt x="90" y="131"/>
                    </a:cubicBezTo>
                    <a:cubicBezTo>
                      <a:pt x="90" y="131"/>
                      <a:pt x="89" y="130"/>
                      <a:pt x="89" y="130"/>
                    </a:cubicBezTo>
                    <a:cubicBezTo>
                      <a:pt x="89" y="130"/>
                      <a:pt x="89" y="130"/>
                      <a:pt x="90" y="130"/>
                    </a:cubicBezTo>
                    <a:cubicBezTo>
                      <a:pt x="89" y="130"/>
                      <a:pt x="89" y="130"/>
                      <a:pt x="89" y="129"/>
                    </a:cubicBezTo>
                    <a:cubicBezTo>
                      <a:pt x="89" y="129"/>
                      <a:pt x="89" y="128"/>
                      <a:pt x="89" y="128"/>
                    </a:cubicBezTo>
                    <a:cubicBezTo>
                      <a:pt x="89" y="128"/>
                      <a:pt x="89" y="127"/>
                      <a:pt x="89" y="127"/>
                    </a:cubicBezTo>
                    <a:cubicBezTo>
                      <a:pt x="88" y="127"/>
                      <a:pt x="88" y="128"/>
                      <a:pt x="87" y="127"/>
                    </a:cubicBezTo>
                    <a:cubicBezTo>
                      <a:pt x="87" y="127"/>
                      <a:pt x="87" y="126"/>
                      <a:pt x="87" y="126"/>
                    </a:cubicBezTo>
                    <a:cubicBezTo>
                      <a:pt x="87" y="126"/>
                      <a:pt x="86" y="126"/>
                      <a:pt x="86" y="126"/>
                    </a:cubicBezTo>
                    <a:cubicBezTo>
                      <a:pt x="86" y="125"/>
                      <a:pt x="87" y="126"/>
                      <a:pt x="87" y="125"/>
                    </a:cubicBezTo>
                    <a:cubicBezTo>
                      <a:pt x="86" y="125"/>
                      <a:pt x="86" y="125"/>
                      <a:pt x="86" y="125"/>
                    </a:cubicBezTo>
                    <a:cubicBezTo>
                      <a:pt x="86" y="125"/>
                      <a:pt x="85" y="124"/>
                      <a:pt x="85" y="124"/>
                    </a:cubicBezTo>
                    <a:cubicBezTo>
                      <a:pt x="84" y="124"/>
                      <a:pt x="83" y="124"/>
                      <a:pt x="83" y="123"/>
                    </a:cubicBezTo>
                    <a:cubicBezTo>
                      <a:pt x="83" y="123"/>
                      <a:pt x="83" y="123"/>
                      <a:pt x="83" y="122"/>
                    </a:cubicBezTo>
                    <a:cubicBezTo>
                      <a:pt x="82" y="122"/>
                      <a:pt x="82" y="122"/>
                      <a:pt x="81" y="121"/>
                    </a:cubicBezTo>
                    <a:cubicBezTo>
                      <a:pt x="81" y="122"/>
                      <a:pt x="81" y="123"/>
                      <a:pt x="81" y="124"/>
                    </a:cubicBezTo>
                    <a:cubicBezTo>
                      <a:pt x="81" y="124"/>
                      <a:pt x="81" y="125"/>
                      <a:pt x="82" y="125"/>
                    </a:cubicBezTo>
                    <a:cubicBezTo>
                      <a:pt x="82" y="127"/>
                      <a:pt x="83" y="128"/>
                      <a:pt x="83" y="130"/>
                    </a:cubicBezTo>
                    <a:cubicBezTo>
                      <a:pt x="83" y="131"/>
                      <a:pt x="81" y="131"/>
                      <a:pt x="80" y="130"/>
                    </a:cubicBezTo>
                    <a:cubicBezTo>
                      <a:pt x="80" y="130"/>
                      <a:pt x="79" y="129"/>
                      <a:pt x="79" y="130"/>
                    </a:cubicBezTo>
                    <a:cubicBezTo>
                      <a:pt x="79" y="131"/>
                      <a:pt x="80" y="132"/>
                      <a:pt x="79" y="132"/>
                    </a:cubicBezTo>
                    <a:cubicBezTo>
                      <a:pt x="78" y="132"/>
                      <a:pt x="77" y="130"/>
                      <a:pt x="76" y="130"/>
                    </a:cubicBezTo>
                    <a:cubicBezTo>
                      <a:pt x="75" y="131"/>
                      <a:pt x="76" y="133"/>
                      <a:pt x="76" y="133"/>
                    </a:cubicBezTo>
                    <a:cubicBezTo>
                      <a:pt x="76" y="134"/>
                      <a:pt x="75" y="134"/>
                      <a:pt x="75" y="134"/>
                    </a:cubicBezTo>
                    <a:cubicBezTo>
                      <a:pt x="75" y="134"/>
                      <a:pt x="76" y="134"/>
                      <a:pt x="76" y="135"/>
                    </a:cubicBezTo>
                    <a:cubicBezTo>
                      <a:pt x="76" y="135"/>
                      <a:pt x="76" y="135"/>
                      <a:pt x="76" y="136"/>
                    </a:cubicBezTo>
                    <a:cubicBezTo>
                      <a:pt x="75" y="137"/>
                      <a:pt x="73" y="135"/>
                      <a:pt x="73" y="135"/>
                    </a:cubicBezTo>
                    <a:cubicBezTo>
                      <a:pt x="72" y="134"/>
                      <a:pt x="71" y="136"/>
                      <a:pt x="71" y="137"/>
                    </a:cubicBezTo>
                    <a:cubicBezTo>
                      <a:pt x="71" y="138"/>
                      <a:pt x="71" y="139"/>
                      <a:pt x="69" y="139"/>
                    </a:cubicBezTo>
                    <a:cubicBezTo>
                      <a:pt x="68" y="139"/>
                      <a:pt x="67" y="140"/>
                      <a:pt x="67" y="141"/>
                    </a:cubicBezTo>
                    <a:cubicBezTo>
                      <a:pt x="67" y="141"/>
                      <a:pt x="66" y="142"/>
                      <a:pt x="65" y="142"/>
                    </a:cubicBezTo>
                    <a:cubicBezTo>
                      <a:pt x="65" y="141"/>
                      <a:pt x="66" y="141"/>
                      <a:pt x="66" y="141"/>
                    </a:cubicBezTo>
                    <a:cubicBezTo>
                      <a:pt x="67" y="141"/>
                      <a:pt x="67" y="140"/>
                      <a:pt x="67" y="139"/>
                    </a:cubicBezTo>
                    <a:cubicBezTo>
                      <a:pt x="67" y="137"/>
                      <a:pt x="66" y="134"/>
                      <a:pt x="64" y="134"/>
                    </a:cubicBezTo>
                    <a:cubicBezTo>
                      <a:pt x="64" y="134"/>
                      <a:pt x="64" y="135"/>
                      <a:pt x="64" y="135"/>
                    </a:cubicBezTo>
                    <a:cubicBezTo>
                      <a:pt x="64" y="135"/>
                      <a:pt x="64" y="135"/>
                      <a:pt x="63" y="134"/>
                    </a:cubicBezTo>
                    <a:cubicBezTo>
                      <a:pt x="63" y="134"/>
                      <a:pt x="63" y="134"/>
                      <a:pt x="63" y="134"/>
                    </a:cubicBezTo>
                    <a:cubicBezTo>
                      <a:pt x="63" y="134"/>
                      <a:pt x="63" y="133"/>
                      <a:pt x="62" y="133"/>
                    </a:cubicBezTo>
                    <a:cubicBezTo>
                      <a:pt x="62" y="133"/>
                      <a:pt x="62" y="134"/>
                      <a:pt x="62" y="134"/>
                    </a:cubicBezTo>
                    <a:cubicBezTo>
                      <a:pt x="62" y="134"/>
                      <a:pt x="63" y="134"/>
                      <a:pt x="63" y="134"/>
                    </a:cubicBezTo>
                    <a:cubicBezTo>
                      <a:pt x="63" y="134"/>
                      <a:pt x="62" y="134"/>
                      <a:pt x="62" y="135"/>
                    </a:cubicBezTo>
                    <a:cubicBezTo>
                      <a:pt x="62" y="135"/>
                      <a:pt x="62" y="136"/>
                      <a:pt x="61" y="136"/>
                    </a:cubicBezTo>
                    <a:cubicBezTo>
                      <a:pt x="60" y="136"/>
                      <a:pt x="60" y="135"/>
                      <a:pt x="59" y="136"/>
                    </a:cubicBezTo>
                    <a:cubicBezTo>
                      <a:pt x="59" y="136"/>
                      <a:pt x="59" y="136"/>
                      <a:pt x="59" y="137"/>
                    </a:cubicBezTo>
                    <a:cubicBezTo>
                      <a:pt x="59" y="137"/>
                      <a:pt x="59" y="138"/>
                      <a:pt x="59" y="138"/>
                    </a:cubicBezTo>
                    <a:cubicBezTo>
                      <a:pt x="58" y="138"/>
                      <a:pt x="59" y="139"/>
                      <a:pt x="59" y="139"/>
                    </a:cubicBezTo>
                    <a:cubicBezTo>
                      <a:pt x="58" y="140"/>
                      <a:pt x="57" y="140"/>
                      <a:pt x="56" y="140"/>
                    </a:cubicBezTo>
                    <a:cubicBezTo>
                      <a:pt x="56" y="140"/>
                      <a:pt x="56" y="140"/>
                      <a:pt x="55" y="140"/>
                    </a:cubicBezTo>
                    <a:cubicBezTo>
                      <a:pt x="55" y="140"/>
                      <a:pt x="55" y="140"/>
                      <a:pt x="54" y="141"/>
                    </a:cubicBezTo>
                    <a:cubicBezTo>
                      <a:pt x="54" y="141"/>
                      <a:pt x="52" y="141"/>
                      <a:pt x="52" y="142"/>
                    </a:cubicBezTo>
                    <a:cubicBezTo>
                      <a:pt x="52" y="142"/>
                      <a:pt x="51" y="144"/>
                      <a:pt x="50" y="144"/>
                    </a:cubicBezTo>
                    <a:cubicBezTo>
                      <a:pt x="51" y="144"/>
                      <a:pt x="51" y="144"/>
                      <a:pt x="51" y="144"/>
                    </a:cubicBezTo>
                    <a:cubicBezTo>
                      <a:pt x="50" y="144"/>
                      <a:pt x="51" y="144"/>
                      <a:pt x="51" y="144"/>
                    </a:cubicBezTo>
                    <a:cubicBezTo>
                      <a:pt x="51" y="145"/>
                      <a:pt x="51" y="145"/>
                      <a:pt x="51" y="146"/>
                    </a:cubicBezTo>
                    <a:cubicBezTo>
                      <a:pt x="51" y="146"/>
                      <a:pt x="51" y="146"/>
                      <a:pt x="51" y="146"/>
                    </a:cubicBezTo>
                    <a:cubicBezTo>
                      <a:pt x="51" y="146"/>
                      <a:pt x="50" y="147"/>
                      <a:pt x="50" y="147"/>
                    </a:cubicBezTo>
                    <a:cubicBezTo>
                      <a:pt x="51" y="147"/>
                      <a:pt x="51" y="147"/>
                      <a:pt x="50" y="147"/>
                    </a:cubicBezTo>
                    <a:cubicBezTo>
                      <a:pt x="50" y="147"/>
                      <a:pt x="50" y="147"/>
                      <a:pt x="50" y="148"/>
                    </a:cubicBezTo>
                    <a:cubicBezTo>
                      <a:pt x="50" y="148"/>
                      <a:pt x="50" y="148"/>
                      <a:pt x="50" y="148"/>
                    </a:cubicBezTo>
                    <a:cubicBezTo>
                      <a:pt x="50" y="149"/>
                      <a:pt x="51" y="149"/>
                      <a:pt x="50" y="150"/>
                    </a:cubicBezTo>
                    <a:cubicBezTo>
                      <a:pt x="49" y="151"/>
                      <a:pt x="49" y="152"/>
                      <a:pt x="50" y="153"/>
                    </a:cubicBezTo>
                    <a:cubicBezTo>
                      <a:pt x="51" y="153"/>
                      <a:pt x="51" y="154"/>
                      <a:pt x="52" y="153"/>
                    </a:cubicBezTo>
                    <a:cubicBezTo>
                      <a:pt x="52" y="153"/>
                      <a:pt x="52" y="152"/>
                      <a:pt x="52" y="152"/>
                    </a:cubicBezTo>
                    <a:cubicBezTo>
                      <a:pt x="52" y="151"/>
                      <a:pt x="52" y="151"/>
                      <a:pt x="52" y="151"/>
                    </a:cubicBezTo>
                    <a:cubicBezTo>
                      <a:pt x="52" y="151"/>
                      <a:pt x="53" y="148"/>
                      <a:pt x="53" y="149"/>
                    </a:cubicBezTo>
                    <a:cubicBezTo>
                      <a:pt x="53" y="149"/>
                      <a:pt x="54" y="148"/>
                      <a:pt x="54" y="148"/>
                    </a:cubicBezTo>
                    <a:cubicBezTo>
                      <a:pt x="54" y="148"/>
                      <a:pt x="53" y="148"/>
                      <a:pt x="53" y="147"/>
                    </a:cubicBezTo>
                    <a:cubicBezTo>
                      <a:pt x="53" y="147"/>
                      <a:pt x="54" y="146"/>
                      <a:pt x="54" y="146"/>
                    </a:cubicBezTo>
                    <a:cubicBezTo>
                      <a:pt x="54" y="147"/>
                      <a:pt x="54" y="147"/>
                      <a:pt x="54" y="147"/>
                    </a:cubicBezTo>
                    <a:cubicBezTo>
                      <a:pt x="54" y="147"/>
                      <a:pt x="55" y="146"/>
                      <a:pt x="54" y="146"/>
                    </a:cubicBezTo>
                    <a:cubicBezTo>
                      <a:pt x="54" y="146"/>
                      <a:pt x="54" y="146"/>
                      <a:pt x="54" y="146"/>
                    </a:cubicBezTo>
                    <a:cubicBezTo>
                      <a:pt x="54" y="145"/>
                      <a:pt x="55" y="144"/>
                      <a:pt x="55" y="144"/>
                    </a:cubicBezTo>
                    <a:cubicBezTo>
                      <a:pt x="56" y="144"/>
                      <a:pt x="56" y="144"/>
                      <a:pt x="57" y="144"/>
                    </a:cubicBezTo>
                    <a:cubicBezTo>
                      <a:pt x="57" y="144"/>
                      <a:pt x="57" y="144"/>
                      <a:pt x="58" y="144"/>
                    </a:cubicBezTo>
                    <a:cubicBezTo>
                      <a:pt x="57" y="144"/>
                      <a:pt x="58" y="147"/>
                      <a:pt x="58" y="147"/>
                    </a:cubicBezTo>
                    <a:cubicBezTo>
                      <a:pt x="58" y="147"/>
                      <a:pt x="58" y="147"/>
                      <a:pt x="58" y="146"/>
                    </a:cubicBezTo>
                    <a:cubicBezTo>
                      <a:pt x="57" y="147"/>
                      <a:pt x="57" y="147"/>
                      <a:pt x="57" y="147"/>
                    </a:cubicBezTo>
                    <a:cubicBezTo>
                      <a:pt x="57" y="147"/>
                      <a:pt x="58" y="148"/>
                      <a:pt x="58" y="147"/>
                    </a:cubicBezTo>
                    <a:cubicBezTo>
                      <a:pt x="58" y="146"/>
                      <a:pt x="59" y="147"/>
                      <a:pt x="59" y="147"/>
                    </a:cubicBezTo>
                    <a:cubicBezTo>
                      <a:pt x="60" y="147"/>
                      <a:pt x="59" y="146"/>
                      <a:pt x="60" y="145"/>
                    </a:cubicBezTo>
                    <a:cubicBezTo>
                      <a:pt x="60" y="145"/>
                      <a:pt x="60" y="145"/>
                      <a:pt x="60" y="145"/>
                    </a:cubicBezTo>
                    <a:cubicBezTo>
                      <a:pt x="60" y="145"/>
                      <a:pt x="60" y="145"/>
                      <a:pt x="60" y="144"/>
                    </a:cubicBezTo>
                    <a:cubicBezTo>
                      <a:pt x="61" y="145"/>
                      <a:pt x="60" y="145"/>
                      <a:pt x="61" y="145"/>
                    </a:cubicBezTo>
                    <a:cubicBezTo>
                      <a:pt x="61" y="145"/>
                      <a:pt x="61" y="146"/>
                      <a:pt x="61" y="146"/>
                    </a:cubicBezTo>
                    <a:cubicBezTo>
                      <a:pt x="61" y="146"/>
                      <a:pt x="60" y="146"/>
                      <a:pt x="60" y="146"/>
                    </a:cubicBezTo>
                    <a:cubicBezTo>
                      <a:pt x="60" y="147"/>
                      <a:pt x="61" y="147"/>
                      <a:pt x="61" y="147"/>
                    </a:cubicBezTo>
                    <a:cubicBezTo>
                      <a:pt x="61" y="147"/>
                      <a:pt x="62" y="147"/>
                      <a:pt x="62" y="147"/>
                    </a:cubicBezTo>
                    <a:cubicBezTo>
                      <a:pt x="62" y="146"/>
                      <a:pt x="62" y="147"/>
                      <a:pt x="62" y="147"/>
                    </a:cubicBezTo>
                    <a:cubicBezTo>
                      <a:pt x="62" y="147"/>
                      <a:pt x="63" y="149"/>
                      <a:pt x="64" y="148"/>
                    </a:cubicBezTo>
                    <a:cubicBezTo>
                      <a:pt x="64" y="148"/>
                      <a:pt x="64" y="147"/>
                      <a:pt x="63" y="147"/>
                    </a:cubicBezTo>
                    <a:cubicBezTo>
                      <a:pt x="63" y="147"/>
                      <a:pt x="63" y="147"/>
                      <a:pt x="63" y="147"/>
                    </a:cubicBezTo>
                    <a:cubicBezTo>
                      <a:pt x="62" y="146"/>
                      <a:pt x="64" y="146"/>
                      <a:pt x="64" y="145"/>
                    </a:cubicBezTo>
                    <a:cubicBezTo>
                      <a:pt x="64" y="144"/>
                      <a:pt x="63" y="143"/>
                      <a:pt x="64" y="143"/>
                    </a:cubicBezTo>
                    <a:cubicBezTo>
                      <a:pt x="65" y="143"/>
                      <a:pt x="66" y="143"/>
                      <a:pt x="66" y="144"/>
                    </a:cubicBezTo>
                    <a:cubicBezTo>
                      <a:pt x="66" y="144"/>
                      <a:pt x="66" y="144"/>
                      <a:pt x="67" y="145"/>
                    </a:cubicBezTo>
                    <a:cubicBezTo>
                      <a:pt x="67" y="145"/>
                      <a:pt x="68" y="145"/>
                      <a:pt x="69" y="145"/>
                    </a:cubicBezTo>
                    <a:cubicBezTo>
                      <a:pt x="69" y="145"/>
                      <a:pt x="69" y="146"/>
                      <a:pt x="70" y="146"/>
                    </a:cubicBezTo>
                    <a:cubicBezTo>
                      <a:pt x="70" y="146"/>
                      <a:pt x="71" y="148"/>
                      <a:pt x="71" y="148"/>
                    </a:cubicBezTo>
                    <a:cubicBezTo>
                      <a:pt x="72" y="147"/>
                      <a:pt x="72" y="149"/>
                      <a:pt x="71" y="148"/>
                    </a:cubicBezTo>
                    <a:cubicBezTo>
                      <a:pt x="72" y="150"/>
                      <a:pt x="70" y="150"/>
                      <a:pt x="70" y="151"/>
                    </a:cubicBezTo>
                    <a:cubicBezTo>
                      <a:pt x="69" y="152"/>
                      <a:pt x="69" y="153"/>
                      <a:pt x="69" y="154"/>
                    </a:cubicBezTo>
                    <a:cubicBezTo>
                      <a:pt x="69" y="154"/>
                      <a:pt x="69" y="155"/>
                      <a:pt x="69" y="155"/>
                    </a:cubicBezTo>
                    <a:cubicBezTo>
                      <a:pt x="69" y="155"/>
                      <a:pt x="70" y="155"/>
                      <a:pt x="70" y="155"/>
                    </a:cubicBezTo>
                    <a:cubicBezTo>
                      <a:pt x="70" y="155"/>
                      <a:pt x="70" y="156"/>
                      <a:pt x="70" y="156"/>
                    </a:cubicBezTo>
                    <a:cubicBezTo>
                      <a:pt x="70" y="156"/>
                      <a:pt x="70" y="157"/>
                      <a:pt x="70" y="157"/>
                    </a:cubicBezTo>
                    <a:cubicBezTo>
                      <a:pt x="70" y="158"/>
                      <a:pt x="70" y="158"/>
                      <a:pt x="70" y="159"/>
                    </a:cubicBezTo>
                    <a:cubicBezTo>
                      <a:pt x="70" y="159"/>
                      <a:pt x="70" y="159"/>
                      <a:pt x="70" y="159"/>
                    </a:cubicBezTo>
                    <a:cubicBezTo>
                      <a:pt x="71" y="160"/>
                      <a:pt x="72" y="161"/>
                      <a:pt x="72" y="161"/>
                    </a:cubicBezTo>
                    <a:cubicBezTo>
                      <a:pt x="73" y="162"/>
                      <a:pt x="74" y="162"/>
                      <a:pt x="74" y="163"/>
                    </a:cubicBezTo>
                    <a:cubicBezTo>
                      <a:pt x="76" y="164"/>
                      <a:pt x="78" y="165"/>
                      <a:pt x="80" y="165"/>
                    </a:cubicBezTo>
                    <a:cubicBezTo>
                      <a:pt x="81" y="165"/>
                      <a:pt x="81" y="162"/>
                      <a:pt x="82" y="162"/>
                    </a:cubicBezTo>
                    <a:cubicBezTo>
                      <a:pt x="84" y="162"/>
                      <a:pt x="81" y="165"/>
                      <a:pt x="82" y="166"/>
                    </a:cubicBezTo>
                    <a:cubicBezTo>
                      <a:pt x="82" y="166"/>
                      <a:pt x="83" y="166"/>
                      <a:pt x="83" y="167"/>
                    </a:cubicBezTo>
                    <a:cubicBezTo>
                      <a:pt x="83" y="168"/>
                      <a:pt x="83" y="168"/>
                      <a:pt x="84" y="168"/>
                    </a:cubicBezTo>
                    <a:cubicBezTo>
                      <a:pt x="84" y="168"/>
                      <a:pt x="85" y="167"/>
                      <a:pt x="85" y="166"/>
                    </a:cubicBezTo>
                    <a:cubicBezTo>
                      <a:pt x="85" y="166"/>
                      <a:pt x="86" y="165"/>
                      <a:pt x="86" y="164"/>
                    </a:cubicBezTo>
                    <a:cubicBezTo>
                      <a:pt x="87" y="163"/>
                      <a:pt x="86" y="161"/>
                      <a:pt x="85" y="159"/>
                    </a:cubicBezTo>
                    <a:cubicBezTo>
                      <a:pt x="85" y="159"/>
                      <a:pt x="85" y="158"/>
                      <a:pt x="85" y="158"/>
                    </a:cubicBezTo>
                    <a:cubicBezTo>
                      <a:pt x="85" y="158"/>
                      <a:pt x="85" y="158"/>
                      <a:pt x="85" y="158"/>
                    </a:cubicBezTo>
                    <a:cubicBezTo>
                      <a:pt x="85" y="158"/>
                      <a:pt x="85" y="158"/>
                      <a:pt x="85" y="158"/>
                    </a:cubicBezTo>
                    <a:cubicBezTo>
                      <a:pt x="84" y="157"/>
                      <a:pt x="84" y="157"/>
                      <a:pt x="84" y="157"/>
                    </a:cubicBezTo>
                    <a:cubicBezTo>
                      <a:pt x="84" y="157"/>
                      <a:pt x="84" y="157"/>
                      <a:pt x="84" y="156"/>
                    </a:cubicBezTo>
                    <a:cubicBezTo>
                      <a:pt x="84" y="156"/>
                      <a:pt x="84" y="157"/>
                      <a:pt x="84" y="157"/>
                    </a:cubicBezTo>
                    <a:cubicBezTo>
                      <a:pt x="83" y="157"/>
                      <a:pt x="83" y="155"/>
                      <a:pt x="83" y="155"/>
                    </a:cubicBezTo>
                    <a:cubicBezTo>
                      <a:pt x="83" y="154"/>
                      <a:pt x="84" y="154"/>
                      <a:pt x="84" y="153"/>
                    </a:cubicBezTo>
                    <a:cubicBezTo>
                      <a:pt x="84" y="153"/>
                      <a:pt x="84" y="152"/>
                      <a:pt x="84" y="152"/>
                    </a:cubicBezTo>
                    <a:cubicBezTo>
                      <a:pt x="85" y="152"/>
                      <a:pt x="85" y="152"/>
                      <a:pt x="85" y="151"/>
                    </a:cubicBezTo>
                    <a:cubicBezTo>
                      <a:pt x="85" y="151"/>
                      <a:pt x="85" y="150"/>
                      <a:pt x="85" y="150"/>
                    </a:cubicBezTo>
                    <a:cubicBezTo>
                      <a:pt x="85" y="150"/>
                      <a:pt x="87" y="148"/>
                      <a:pt x="87" y="148"/>
                    </a:cubicBezTo>
                    <a:cubicBezTo>
                      <a:pt x="87" y="149"/>
                      <a:pt x="87" y="150"/>
                      <a:pt x="87" y="150"/>
                    </a:cubicBezTo>
                    <a:cubicBezTo>
                      <a:pt x="88" y="151"/>
                      <a:pt x="88" y="151"/>
                      <a:pt x="88" y="152"/>
                    </a:cubicBezTo>
                    <a:cubicBezTo>
                      <a:pt x="89" y="152"/>
                      <a:pt x="88" y="153"/>
                      <a:pt x="89" y="153"/>
                    </a:cubicBezTo>
                    <a:cubicBezTo>
                      <a:pt x="89" y="154"/>
                      <a:pt x="89" y="154"/>
                      <a:pt x="90" y="154"/>
                    </a:cubicBezTo>
                    <a:cubicBezTo>
                      <a:pt x="90" y="155"/>
                      <a:pt x="90" y="156"/>
                      <a:pt x="90" y="158"/>
                    </a:cubicBezTo>
                    <a:cubicBezTo>
                      <a:pt x="90" y="159"/>
                      <a:pt x="91" y="159"/>
                      <a:pt x="91" y="160"/>
                    </a:cubicBezTo>
                    <a:cubicBezTo>
                      <a:pt x="92" y="160"/>
                      <a:pt x="91" y="158"/>
                      <a:pt x="91" y="157"/>
                    </a:cubicBezTo>
                    <a:cubicBezTo>
                      <a:pt x="91" y="156"/>
                      <a:pt x="91" y="156"/>
                      <a:pt x="91" y="155"/>
                    </a:cubicBezTo>
                    <a:cubicBezTo>
                      <a:pt x="91" y="155"/>
                      <a:pt x="91" y="154"/>
                      <a:pt x="90" y="153"/>
                    </a:cubicBezTo>
                    <a:cubicBezTo>
                      <a:pt x="91" y="154"/>
                      <a:pt x="90" y="153"/>
                      <a:pt x="91" y="153"/>
                    </a:cubicBezTo>
                    <a:cubicBezTo>
                      <a:pt x="91" y="153"/>
                      <a:pt x="92" y="153"/>
                      <a:pt x="92" y="154"/>
                    </a:cubicBezTo>
                    <a:cubicBezTo>
                      <a:pt x="92" y="154"/>
                      <a:pt x="92" y="154"/>
                      <a:pt x="92" y="155"/>
                    </a:cubicBezTo>
                    <a:cubicBezTo>
                      <a:pt x="92" y="155"/>
                      <a:pt x="92" y="155"/>
                      <a:pt x="92" y="154"/>
                    </a:cubicBezTo>
                    <a:cubicBezTo>
                      <a:pt x="92" y="154"/>
                      <a:pt x="91" y="154"/>
                      <a:pt x="92" y="153"/>
                    </a:cubicBezTo>
                    <a:cubicBezTo>
                      <a:pt x="92" y="152"/>
                      <a:pt x="93" y="152"/>
                      <a:pt x="93" y="152"/>
                    </a:cubicBezTo>
                    <a:cubicBezTo>
                      <a:pt x="93" y="151"/>
                      <a:pt x="94" y="150"/>
                      <a:pt x="94" y="150"/>
                    </a:cubicBezTo>
                    <a:cubicBezTo>
                      <a:pt x="95" y="149"/>
                      <a:pt x="94" y="149"/>
                      <a:pt x="94" y="149"/>
                    </a:cubicBezTo>
                    <a:close/>
                    <a:moveTo>
                      <a:pt x="70" y="96"/>
                    </a:moveTo>
                    <a:cubicBezTo>
                      <a:pt x="70" y="97"/>
                      <a:pt x="70" y="97"/>
                      <a:pt x="70" y="97"/>
                    </a:cubicBezTo>
                    <a:cubicBezTo>
                      <a:pt x="70" y="97"/>
                      <a:pt x="71" y="97"/>
                      <a:pt x="71" y="97"/>
                    </a:cubicBezTo>
                    <a:cubicBezTo>
                      <a:pt x="71" y="97"/>
                      <a:pt x="72" y="97"/>
                      <a:pt x="72" y="97"/>
                    </a:cubicBezTo>
                    <a:cubicBezTo>
                      <a:pt x="72" y="98"/>
                      <a:pt x="72" y="98"/>
                      <a:pt x="72" y="98"/>
                    </a:cubicBezTo>
                    <a:cubicBezTo>
                      <a:pt x="72" y="98"/>
                      <a:pt x="72" y="98"/>
                      <a:pt x="72" y="98"/>
                    </a:cubicBezTo>
                    <a:cubicBezTo>
                      <a:pt x="72" y="99"/>
                      <a:pt x="73" y="98"/>
                      <a:pt x="73" y="99"/>
                    </a:cubicBezTo>
                    <a:cubicBezTo>
                      <a:pt x="73" y="98"/>
                      <a:pt x="73" y="99"/>
                      <a:pt x="73" y="99"/>
                    </a:cubicBezTo>
                    <a:cubicBezTo>
                      <a:pt x="73" y="100"/>
                      <a:pt x="74" y="100"/>
                      <a:pt x="74" y="100"/>
                    </a:cubicBezTo>
                    <a:cubicBezTo>
                      <a:pt x="74" y="100"/>
                      <a:pt x="75" y="100"/>
                      <a:pt x="75" y="100"/>
                    </a:cubicBezTo>
                    <a:cubicBezTo>
                      <a:pt x="76" y="101"/>
                      <a:pt x="75" y="101"/>
                      <a:pt x="75" y="101"/>
                    </a:cubicBezTo>
                    <a:cubicBezTo>
                      <a:pt x="75" y="102"/>
                      <a:pt x="74" y="102"/>
                      <a:pt x="74" y="102"/>
                    </a:cubicBezTo>
                    <a:cubicBezTo>
                      <a:pt x="74" y="102"/>
                      <a:pt x="74" y="102"/>
                      <a:pt x="74" y="103"/>
                    </a:cubicBezTo>
                    <a:cubicBezTo>
                      <a:pt x="74" y="103"/>
                      <a:pt x="74" y="103"/>
                      <a:pt x="74" y="103"/>
                    </a:cubicBezTo>
                    <a:cubicBezTo>
                      <a:pt x="73" y="103"/>
                      <a:pt x="74" y="104"/>
                      <a:pt x="74" y="103"/>
                    </a:cubicBezTo>
                    <a:cubicBezTo>
                      <a:pt x="74" y="103"/>
                      <a:pt x="75" y="103"/>
                      <a:pt x="75" y="104"/>
                    </a:cubicBezTo>
                    <a:cubicBezTo>
                      <a:pt x="75" y="104"/>
                      <a:pt x="75" y="105"/>
                      <a:pt x="75" y="105"/>
                    </a:cubicBezTo>
                    <a:cubicBezTo>
                      <a:pt x="76" y="105"/>
                      <a:pt x="76" y="105"/>
                      <a:pt x="76" y="105"/>
                    </a:cubicBezTo>
                    <a:cubicBezTo>
                      <a:pt x="77" y="105"/>
                      <a:pt x="77" y="106"/>
                      <a:pt x="77" y="106"/>
                    </a:cubicBezTo>
                    <a:cubicBezTo>
                      <a:pt x="77" y="106"/>
                      <a:pt x="78" y="107"/>
                      <a:pt x="78" y="107"/>
                    </a:cubicBezTo>
                    <a:cubicBezTo>
                      <a:pt x="78" y="108"/>
                      <a:pt x="78" y="107"/>
                      <a:pt x="78" y="107"/>
                    </a:cubicBezTo>
                    <a:cubicBezTo>
                      <a:pt x="79" y="107"/>
                      <a:pt x="79" y="108"/>
                      <a:pt x="80" y="107"/>
                    </a:cubicBezTo>
                    <a:cubicBezTo>
                      <a:pt x="80" y="107"/>
                      <a:pt x="80" y="107"/>
                      <a:pt x="81" y="107"/>
                    </a:cubicBezTo>
                    <a:cubicBezTo>
                      <a:pt x="81" y="107"/>
                      <a:pt x="81" y="106"/>
                      <a:pt x="81" y="107"/>
                    </a:cubicBezTo>
                    <a:cubicBezTo>
                      <a:pt x="81" y="107"/>
                      <a:pt x="81" y="107"/>
                      <a:pt x="82" y="107"/>
                    </a:cubicBezTo>
                    <a:cubicBezTo>
                      <a:pt x="82" y="107"/>
                      <a:pt x="82" y="109"/>
                      <a:pt x="83" y="108"/>
                    </a:cubicBezTo>
                    <a:cubicBezTo>
                      <a:pt x="83" y="108"/>
                      <a:pt x="82" y="106"/>
                      <a:pt x="81" y="106"/>
                    </a:cubicBezTo>
                    <a:cubicBezTo>
                      <a:pt x="81" y="106"/>
                      <a:pt x="81" y="106"/>
                      <a:pt x="81" y="106"/>
                    </a:cubicBezTo>
                    <a:cubicBezTo>
                      <a:pt x="81" y="107"/>
                      <a:pt x="81" y="106"/>
                      <a:pt x="81" y="106"/>
                    </a:cubicBezTo>
                    <a:cubicBezTo>
                      <a:pt x="81" y="105"/>
                      <a:pt x="81" y="105"/>
                      <a:pt x="81" y="105"/>
                    </a:cubicBezTo>
                    <a:cubicBezTo>
                      <a:pt x="82" y="104"/>
                      <a:pt x="81" y="103"/>
                      <a:pt x="80" y="103"/>
                    </a:cubicBezTo>
                    <a:cubicBezTo>
                      <a:pt x="80" y="103"/>
                      <a:pt x="79" y="101"/>
                      <a:pt x="80" y="101"/>
                    </a:cubicBezTo>
                    <a:cubicBezTo>
                      <a:pt x="79" y="101"/>
                      <a:pt x="80" y="100"/>
                      <a:pt x="79" y="100"/>
                    </a:cubicBezTo>
                    <a:cubicBezTo>
                      <a:pt x="79" y="100"/>
                      <a:pt x="79" y="100"/>
                      <a:pt x="79" y="100"/>
                    </a:cubicBezTo>
                    <a:cubicBezTo>
                      <a:pt x="80" y="100"/>
                      <a:pt x="79" y="99"/>
                      <a:pt x="79" y="99"/>
                    </a:cubicBezTo>
                    <a:cubicBezTo>
                      <a:pt x="79" y="99"/>
                      <a:pt x="79" y="97"/>
                      <a:pt x="80" y="97"/>
                    </a:cubicBezTo>
                    <a:cubicBezTo>
                      <a:pt x="80" y="97"/>
                      <a:pt x="79" y="97"/>
                      <a:pt x="79" y="96"/>
                    </a:cubicBezTo>
                    <a:cubicBezTo>
                      <a:pt x="79" y="96"/>
                      <a:pt x="79" y="95"/>
                      <a:pt x="79" y="95"/>
                    </a:cubicBezTo>
                    <a:cubicBezTo>
                      <a:pt x="79" y="95"/>
                      <a:pt x="79" y="94"/>
                      <a:pt x="78" y="94"/>
                    </a:cubicBezTo>
                    <a:cubicBezTo>
                      <a:pt x="78" y="94"/>
                      <a:pt x="78" y="94"/>
                      <a:pt x="78" y="94"/>
                    </a:cubicBezTo>
                    <a:cubicBezTo>
                      <a:pt x="78" y="94"/>
                      <a:pt x="78" y="94"/>
                      <a:pt x="78" y="94"/>
                    </a:cubicBezTo>
                    <a:cubicBezTo>
                      <a:pt x="78" y="94"/>
                      <a:pt x="78" y="94"/>
                      <a:pt x="78" y="94"/>
                    </a:cubicBezTo>
                    <a:cubicBezTo>
                      <a:pt x="77" y="94"/>
                      <a:pt x="77" y="94"/>
                      <a:pt x="77" y="94"/>
                    </a:cubicBezTo>
                    <a:cubicBezTo>
                      <a:pt x="77" y="94"/>
                      <a:pt x="77" y="93"/>
                      <a:pt x="77" y="93"/>
                    </a:cubicBezTo>
                    <a:cubicBezTo>
                      <a:pt x="77" y="93"/>
                      <a:pt x="76" y="92"/>
                      <a:pt x="76" y="91"/>
                    </a:cubicBezTo>
                    <a:cubicBezTo>
                      <a:pt x="76" y="91"/>
                      <a:pt x="75" y="91"/>
                      <a:pt x="75" y="91"/>
                    </a:cubicBezTo>
                    <a:cubicBezTo>
                      <a:pt x="75" y="91"/>
                      <a:pt x="75" y="92"/>
                      <a:pt x="74" y="91"/>
                    </a:cubicBezTo>
                    <a:cubicBezTo>
                      <a:pt x="74" y="91"/>
                      <a:pt x="74" y="91"/>
                      <a:pt x="74" y="91"/>
                    </a:cubicBezTo>
                    <a:cubicBezTo>
                      <a:pt x="73" y="91"/>
                      <a:pt x="73" y="91"/>
                      <a:pt x="73" y="91"/>
                    </a:cubicBezTo>
                    <a:cubicBezTo>
                      <a:pt x="73" y="91"/>
                      <a:pt x="72" y="92"/>
                      <a:pt x="71" y="92"/>
                    </a:cubicBezTo>
                    <a:cubicBezTo>
                      <a:pt x="71" y="92"/>
                      <a:pt x="70" y="91"/>
                      <a:pt x="69" y="92"/>
                    </a:cubicBezTo>
                    <a:cubicBezTo>
                      <a:pt x="69" y="91"/>
                      <a:pt x="67" y="91"/>
                      <a:pt x="67" y="91"/>
                    </a:cubicBezTo>
                    <a:cubicBezTo>
                      <a:pt x="68" y="93"/>
                      <a:pt x="68" y="94"/>
                      <a:pt x="69" y="95"/>
                    </a:cubicBezTo>
                    <a:cubicBezTo>
                      <a:pt x="69" y="96"/>
                      <a:pt x="69" y="96"/>
                      <a:pt x="70" y="96"/>
                    </a:cubicBezTo>
                    <a:close/>
                    <a:moveTo>
                      <a:pt x="24" y="112"/>
                    </a:moveTo>
                    <a:cubicBezTo>
                      <a:pt x="24" y="112"/>
                      <a:pt x="24" y="112"/>
                      <a:pt x="24" y="112"/>
                    </a:cubicBezTo>
                    <a:cubicBezTo>
                      <a:pt x="24" y="112"/>
                      <a:pt x="24" y="111"/>
                      <a:pt x="24" y="111"/>
                    </a:cubicBezTo>
                    <a:cubicBezTo>
                      <a:pt x="24" y="110"/>
                      <a:pt x="23" y="110"/>
                      <a:pt x="23" y="110"/>
                    </a:cubicBezTo>
                    <a:cubicBezTo>
                      <a:pt x="22" y="110"/>
                      <a:pt x="22" y="108"/>
                      <a:pt x="23" y="108"/>
                    </a:cubicBezTo>
                    <a:cubicBezTo>
                      <a:pt x="23" y="108"/>
                      <a:pt x="23" y="108"/>
                      <a:pt x="23" y="108"/>
                    </a:cubicBezTo>
                    <a:cubicBezTo>
                      <a:pt x="22" y="108"/>
                      <a:pt x="23" y="106"/>
                      <a:pt x="23" y="106"/>
                    </a:cubicBezTo>
                    <a:cubicBezTo>
                      <a:pt x="23" y="105"/>
                      <a:pt x="23" y="105"/>
                      <a:pt x="23" y="105"/>
                    </a:cubicBezTo>
                    <a:cubicBezTo>
                      <a:pt x="22" y="104"/>
                      <a:pt x="22" y="104"/>
                      <a:pt x="22" y="104"/>
                    </a:cubicBezTo>
                    <a:cubicBezTo>
                      <a:pt x="22" y="104"/>
                      <a:pt x="22" y="105"/>
                      <a:pt x="22" y="105"/>
                    </a:cubicBezTo>
                    <a:cubicBezTo>
                      <a:pt x="22" y="105"/>
                      <a:pt x="22" y="105"/>
                      <a:pt x="22" y="105"/>
                    </a:cubicBezTo>
                    <a:cubicBezTo>
                      <a:pt x="22" y="106"/>
                      <a:pt x="21" y="106"/>
                      <a:pt x="22" y="107"/>
                    </a:cubicBezTo>
                    <a:cubicBezTo>
                      <a:pt x="22" y="107"/>
                      <a:pt x="22" y="108"/>
                      <a:pt x="22" y="108"/>
                    </a:cubicBezTo>
                    <a:cubicBezTo>
                      <a:pt x="22" y="108"/>
                      <a:pt x="21" y="107"/>
                      <a:pt x="21" y="107"/>
                    </a:cubicBezTo>
                    <a:cubicBezTo>
                      <a:pt x="21" y="107"/>
                      <a:pt x="21" y="108"/>
                      <a:pt x="21" y="108"/>
                    </a:cubicBezTo>
                    <a:cubicBezTo>
                      <a:pt x="21" y="108"/>
                      <a:pt x="20" y="108"/>
                      <a:pt x="21" y="109"/>
                    </a:cubicBezTo>
                    <a:cubicBezTo>
                      <a:pt x="21" y="109"/>
                      <a:pt x="21" y="109"/>
                      <a:pt x="21" y="109"/>
                    </a:cubicBezTo>
                    <a:cubicBezTo>
                      <a:pt x="21" y="110"/>
                      <a:pt x="22" y="110"/>
                      <a:pt x="22" y="110"/>
                    </a:cubicBezTo>
                    <a:cubicBezTo>
                      <a:pt x="22" y="110"/>
                      <a:pt x="22" y="110"/>
                      <a:pt x="22" y="111"/>
                    </a:cubicBezTo>
                    <a:cubicBezTo>
                      <a:pt x="23" y="112"/>
                      <a:pt x="22" y="111"/>
                      <a:pt x="21" y="111"/>
                    </a:cubicBezTo>
                    <a:cubicBezTo>
                      <a:pt x="21" y="110"/>
                      <a:pt x="21" y="110"/>
                      <a:pt x="21" y="110"/>
                    </a:cubicBezTo>
                    <a:cubicBezTo>
                      <a:pt x="21" y="110"/>
                      <a:pt x="20" y="109"/>
                      <a:pt x="20" y="109"/>
                    </a:cubicBezTo>
                    <a:cubicBezTo>
                      <a:pt x="20" y="109"/>
                      <a:pt x="20" y="109"/>
                      <a:pt x="20" y="109"/>
                    </a:cubicBezTo>
                    <a:cubicBezTo>
                      <a:pt x="20" y="109"/>
                      <a:pt x="20" y="109"/>
                      <a:pt x="20" y="109"/>
                    </a:cubicBezTo>
                    <a:cubicBezTo>
                      <a:pt x="20" y="109"/>
                      <a:pt x="20" y="109"/>
                      <a:pt x="20" y="110"/>
                    </a:cubicBezTo>
                    <a:cubicBezTo>
                      <a:pt x="20" y="110"/>
                      <a:pt x="20" y="110"/>
                      <a:pt x="20" y="110"/>
                    </a:cubicBezTo>
                    <a:cubicBezTo>
                      <a:pt x="20" y="110"/>
                      <a:pt x="21" y="111"/>
                      <a:pt x="21" y="111"/>
                    </a:cubicBezTo>
                    <a:cubicBezTo>
                      <a:pt x="21" y="111"/>
                      <a:pt x="21" y="111"/>
                      <a:pt x="21" y="112"/>
                    </a:cubicBezTo>
                    <a:cubicBezTo>
                      <a:pt x="21" y="112"/>
                      <a:pt x="21" y="113"/>
                      <a:pt x="20" y="113"/>
                    </a:cubicBezTo>
                    <a:cubicBezTo>
                      <a:pt x="21" y="114"/>
                      <a:pt x="20" y="115"/>
                      <a:pt x="20" y="115"/>
                    </a:cubicBezTo>
                    <a:cubicBezTo>
                      <a:pt x="19" y="115"/>
                      <a:pt x="19" y="114"/>
                      <a:pt x="19" y="114"/>
                    </a:cubicBezTo>
                    <a:cubicBezTo>
                      <a:pt x="19" y="114"/>
                      <a:pt x="19" y="115"/>
                      <a:pt x="19" y="115"/>
                    </a:cubicBezTo>
                    <a:cubicBezTo>
                      <a:pt x="19" y="115"/>
                      <a:pt x="19" y="115"/>
                      <a:pt x="18" y="115"/>
                    </a:cubicBezTo>
                    <a:cubicBezTo>
                      <a:pt x="19" y="115"/>
                      <a:pt x="18" y="115"/>
                      <a:pt x="18" y="115"/>
                    </a:cubicBezTo>
                    <a:cubicBezTo>
                      <a:pt x="18" y="116"/>
                      <a:pt x="18" y="115"/>
                      <a:pt x="19" y="115"/>
                    </a:cubicBezTo>
                    <a:cubicBezTo>
                      <a:pt x="19" y="116"/>
                      <a:pt x="18" y="116"/>
                      <a:pt x="18" y="116"/>
                    </a:cubicBezTo>
                    <a:cubicBezTo>
                      <a:pt x="19" y="117"/>
                      <a:pt x="18" y="117"/>
                      <a:pt x="17" y="117"/>
                    </a:cubicBezTo>
                    <a:cubicBezTo>
                      <a:pt x="16" y="117"/>
                      <a:pt x="17" y="119"/>
                      <a:pt x="17" y="119"/>
                    </a:cubicBezTo>
                    <a:cubicBezTo>
                      <a:pt x="16" y="119"/>
                      <a:pt x="16" y="119"/>
                      <a:pt x="16" y="119"/>
                    </a:cubicBezTo>
                    <a:cubicBezTo>
                      <a:pt x="17" y="119"/>
                      <a:pt x="16" y="118"/>
                      <a:pt x="16" y="118"/>
                    </a:cubicBezTo>
                    <a:cubicBezTo>
                      <a:pt x="16" y="118"/>
                      <a:pt x="16" y="119"/>
                      <a:pt x="15" y="119"/>
                    </a:cubicBezTo>
                    <a:cubicBezTo>
                      <a:pt x="16" y="120"/>
                      <a:pt x="15" y="121"/>
                      <a:pt x="15" y="121"/>
                    </a:cubicBezTo>
                    <a:cubicBezTo>
                      <a:pt x="14" y="122"/>
                      <a:pt x="14" y="122"/>
                      <a:pt x="13" y="123"/>
                    </a:cubicBezTo>
                    <a:cubicBezTo>
                      <a:pt x="13" y="123"/>
                      <a:pt x="13" y="123"/>
                      <a:pt x="13" y="123"/>
                    </a:cubicBezTo>
                    <a:cubicBezTo>
                      <a:pt x="13" y="123"/>
                      <a:pt x="13" y="123"/>
                      <a:pt x="13" y="124"/>
                    </a:cubicBezTo>
                    <a:cubicBezTo>
                      <a:pt x="12" y="124"/>
                      <a:pt x="12" y="125"/>
                      <a:pt x="11" y="125"/>
                    </a:cubicBezTo>
                    <a:cubicBezTo>
                      <a:pt x="11" y="126"/>
                      <a:pt x="11" y="126"/>
                      <a:pt x="11" y="126"/>
                    </a:cubicBezTo>
                    <a:cubicBezTo>
                      <a:pt x="11" y="126"/>
                      <a:pt x="11" y="126"/>
                      <a:pt x="11" y="126"/>
                    </a:cubicBezTo>
                    <a:cubicBezTo>
                      <a:pt x="11" y="127"/>
                      <a:pt x="9" y="128"/>
                      <a:pt x="10" y="127"/>
                    </a:cubicBezTo>
                    <a:cubicBezTo>
                      <a:pt x="9" y="128"/>
                      <a:pt x="9" y="128"/>
                      <a:pt x="8" y="128"/>
                    </a:cubicBezTo>
                    <a:cubicBezTo>
                      <a:pt x="8" y="128"/>
                      <a:pt x="8" y="129"/>
                      <a:pt x="8" y="129"/>
                    </a:cubicBezTo>
                    <a:cubicBezTo>
                      <a:pt x="7" y="130"/>
                      <a:pt x="7" y="129"/>
                      <a:pt x="6" y="130"/>
                    </a:cubicBezTo>
                    <a:cubicBezTo>
                      <a:pt x="6" y="131"/>
                      <a:pt x="5" y="131"/>
                      <a:pt x="5" y="132"/>
                    </a:cubicBezTo>
                    <a:cubicBezTo>
                      <a:pt x="5" y="132"/>
                      <a:pt x="5" y="132"/>
                      <a:pt x="5" y="133"/>
                    </a:cubicBezTo>
                    <a:cubicBezTo>
                      <a:pt x="4" y="133"/>
                      <a:pt x="4" y="133"/>
                      <a:pt x="3" y="134"/>
                    </a:cubicBezTo>
                    <a:cubicBezTo>
                      <a:pt x="3" y="134"/>
                      <a:pt x="3" y="135"/>
                      <a:pt x="3" y="135"/>
                    </a:cubicBezTo>
                    <a:cubicBezTo>
                      <a:pt x="3" y="135"/>
                      <a:pt x="3" y="135"/>
                      <a:pt x="3" y="135"/>
                    </a:cubicBezTo>
                    <a:cubicBezTo>
                      <a:pt x="3" y="136"/>
                      <a:pt x="2" y="137"/>
                      <a:pt x="2" y="137"/>
                    </a:cubicBezTo>
                    <a:cubicBezTo>
                      <a:pt x="2" y="138"/>
                      <a:pt x="3" y="137"/>
                      <a:pt x="3" y="137"/>
                    </a:cubicBezTo>
                    <a:cubicBezTo>
                      <a:pt x="3" y="137"/>
                      <a:pt x="4" y="136"/>
                      <a:pt x="4" y="136"/>
                    </a:cubicBezTo>
                    <a:cubicBezTo>
                      <a:pt x="4" y="136"/>
                      <a:pt x="5" y="136"/>
                      <a:pt x="5" y="136"/>
                    </a:cubicBezTo>
                    <a:cubicBezTo>
                      <a:pt x="5" y="136"/>
                      <a:pt x="6" y="135"/>
                      <a:pt x="6" y="135"/>
                    </a:cubicBezTo>
                    <a:cubicBezTo>
                      <a:pt x="6" y="134"/>
                      <a:pt x="6" y="134"/>
                      <a:pt x="6" y="134"/>
                    </a:cubicBezTo>
                    <a:cubicBezTo>
                      <a:pt x="7" y="134"/>
                      <a:pt x="8" y="134"/>
                      <a:pt x="8" y="133"/>
                    </a:cubicBezTo>
                    <a:cubicBezTo>
                      <a:pt x="9" y="133"/>
                      <a:pt x="9" y="132"/>
                      <a:pt x="9" y="132"/>
                    </a:cubicBezTo>
                    <a:cubicBezTo>
                      <a:pt x="10" y="132"/>
                      <a:pt x="10" y="132"/>
                      <a:pt x="10" y="131"/>
                    </a:cubicBezTo>
                    <a:cubicBezTo>
                      <a:pt x="11" y="131"/>
                      <a:pt x="11" y="130"/>
                      <a:pt x="11" y="129"/>
                    </a:cubicBezTo>
                    <a:cubicBezTo>
                      <a:pt x="11" y="129"/>
                      <a:pt x="11" y="129"/>
                      <a:pt x="12" y="129"/>
                    </a:cubicBezTo>
                    <a:cubicBezTo>
                      <a:pt x="12" y="128"/>
                      <a:pt x="13" y="129"/>
                      <a:pt x="13" y="128"/>
                    </a:cubicBezTo>
                    <a:cubicBezTo>
                      <a:pt x="14" y="128"/>
                      <a:pt x="14" y="127"/>
                      <a:pt x="14" y="127"/>
                    </a:cubicBezTo>
                    <a:cubicBezTo>
                      <a:pt x="15" y="127"/>
                      <a:pt x="15" y="126"/>
                      <a:pt x="15" y="126"/>
                    </a:cubicBezTo>
                    <a:cubicBezTo>
                      <a:pt x="15" y="125"/>
                      <a:pt x="16" y="125"/>
                      <a:pt x="16" y="124"/>
                    </a:cubicBezTo>
                    <a:cubicBezTo>
                      <a:pt x="16" y="124"/>
                      <a:pt x="17" y="122"/>
                      <a:pt x="16" y="123"/>
                    </a:cubicBezTo>
                    <a:cubicBezTo>
                      <a:pt x="16" y="123"/>
                      <a:pt x="16" y="122"/>
                      <a:pt x="16" y="122"/>
                    </a:cubicBezTo>
                    <a:cubicBezTo>
                      <a:pt x="16" y="122"/>
                      <a:pt x="16" y="122"/>
                      <a:pt x="16" y="122"/>
                    </a:cubicBezTo>
                    <a:cubicBezTo>
                      <a:pt x="16" y="123"/>
                      <a:pt x="17" y="122"/>
                      <a:pt x="17" y="122"/>
                    </a:cubicBezTo>
                    <a:cubicBezTo>
                      <a:pt x="17" y="122"/>
                      <a:pt x="17" y="121"/>
                      <a:pt x="16" y="121"/>
                    </a:cubicBezTo>
                    <a:cubicBezTo>
                      <a:pt x="16" y="119"/>
                      <a:pt x="19" y="119"/>
                      <a:pt x="20" y="119"/>
                    </a:cubicBezTo>
                    <a:cubicBezTo>
                      <a:pt x="21" y="119"/>
                      <a:pt x="21" y="118"/>
                      <a:pt x="21" y="117"/>
                    </a:cubicBezTo>
                    <a:cubicBezTo>
                      <a:pt x="21" y="116"/>
                      <a:pt x="22" y="115"/>
                      <a:pt x="23" y="115"/>
                    </a:cubicBezTo>
                    <a:cubicBezTo>
                      <a:pt x="24" y="115"/>
                      <a:pt x="24" y="115"/>
                      <a:pt x="24" y="115"/>
                    </a:cubicBezTo>
                    <a:cubicBezTo>
                      <a:pt x="24" y="115"/>
                      <a:pt x="25" y="114"/>
                      <a:pt x="25" y="114"/>
                    </a:cubicBezTo>
                    <a:cubicBezTo>
                      <a:pt x="26" y="114"/>
                      <a:pt x="24" y="113"/>
                      <a:pt x="24" y="112"/>
                    </a:cubicBezTo>
                    <a:cubicBezTo>
                      <a:pt x="25" y="112"/>
                      <a:pt x="24" y="112"/>
                      <a:pt x="24" y="112"/>
                    </a:cubicBezTo>
                    <a:close/>
                    <a:moveTo>
                      <a:pt x="29" y="96"/>
                    </a:moveTo>
                    <a:cubicBezTo>
                      <a:pt x="29" y="96"/>
                      <a:pt x="28" y="95"/>
                      <a:pt x="28" y="95"/>
                    </a:cubicBezTo>
                    <a:cubicBezTo>
                      <a:pt x="28" y="95"/>
                      <a:pt x="28" y="96"/>
                      <a:pt x="28" y="96"/>
                    </a:cubicBezTo>
                    <a:cubicBezTo>
                      <a:pt x="28" y="96"/>
                      <a:pt x="28" y="96"/>
                      <a:pt x="27" y="96"/>
                    </a:cubicBezTo>
                    <a:cubicBezTo>
                      <a:pt x="27" y="96"/>
                      <a:pt x="27" y="96"/>
                      <a:pt x="27" y="95"/>
                    </a:cubicBezTo>
                    <a:cubicBezTo>
                      <a:pt x="27" y="95"/>
                      <a:pt x="27" y="95"/>
                      <a:pt x="27" y="95"/>
                    </a:cubicBezTo>
                    <a:cubicBezTo>
                      <a:pt x="27" y="95"/>
                      <a:pt x="27" y="95"/>
                      <a:pt x="26" y="95"/>
                    </a:cubicBezTo>
                    <a:cubicBezTo>
                      <a:pt x="26" y="94"/>
                      <a:pt x="26" y="94"/>
                      <a:pt x="25" y="94"/>
                    </a:cubicBezTo>
                    <a:cubicBezTo>
                      <a:pt x="25" y="93"/>
                      <a:pt x="25" y="94"/>
                      <a:pt x="25" y="94"/>
                    </a:cubicBezTo>
                    <a:cubicBezTo>
                      <a:pt x="25" y="94"/>
                      <a:pt x="25" y="95"/>
                      <a:pt x="25" y="96"/>
                    </a:cubicBezTo>
                    <a:cubicBezTo>
                      <a:pt x="25" y="95"/>
                      <a:pt x="26" y="96"/>
                      <a:pt x="26" y="96"/>
                    </a:cubicBezTo>
                    <a:cubicBezTo>
                      <a:pt x="26" y="97"/>
                      <a:pt x="27" y="98"/>
                      <a:pt x="27" y="97"/>
                    </a:cubicBezTo>
                    <a:cubicBezTo>
                      <a:pt x="27" y="97"/>
                      <a:pt x="27" y="98"/>
                      <a:pt x="27" y="98"/>
                    </a:cubicBezTo>
                    <a:cubicBezTo>
                      <a:pt x="28" y="98"/>
                      <a:pt x="28" y="97"/>
                      <a:pt x="27" y="97"/>
                    </a:cubicBezTo>
                    <a:cubicBezTo>
                      <a:pt x="28" y="97"/>
                      <a:pt x="28" y="97"/>
                      <a:pt x="28" y="97"/>
                    </a:cubicBezTo>
                    <a:cubicBezTo>
                      <a:pt x="28" y="97"/>
                      <a:pt x="28" y="97"/>
                      <a:pt x="28" y="97"/>
                    </a:cubicBezTo>
                    <a:cubicBezTo>
                      <a:pt x="29" y="97"/>
                      <a:pt x="30" y="97"/>
                      <a:pt x="30" y="97"/>
                    </a:cubicBezTo>
                    <a:cubicBezTo>
                      <a:pt x="30" y="97"/>
                      <a:pt x="29" y="97"/>
                      <a:pt x="29" y="97"/>
                    </a:cubicBezTo>
                    <a:cubicBezTo>
                      <a:pt x="29" y="97"/>
                      <a:pt x="29" y="96"/>
                      <a:pt x="29" y="96"/>
                    </a:cubicBezTo>
                    <a:close/>
                    <a:moveTo>
                      <a:pt x="65" y="81"/>
                    </a:moveTo>
                    <a:cubicBezTo>
                      <a:pt x="65" y="80"/>
                      <a:pt x="66" y="80"/>
                      <a:pt x="66" y="80"/>
                    </a:cubicBezTo>
                    <a:cubicBezTo>
                      <a:pt x="66" y="80"/>
                      <a:pt x="66" y="79"/>
                      <a:pt x="67" y="79"/>
                    </a:cubicBezTo>
                    <a:cubicBezTo>
                      <a:pt x="67" y="79"/>
                      <a:pt x="67" y="79"/>
                      <a:pt x="67" y="79"/>
                    </a:cubicBezTo>
                    <a:cubicBezTo>
                      <a:pt x="67" y="78"/>
                      <a:pt x="67" y="78"/>
                      <a:pt x="67" y="78"/>
                    </a:cubicBezTo>
                    <a:cubicBezTo>
                      <a:pt x="67" y="77"/>
                      <a:pt x="67" y="77"/>
                      <a:pt x="66" y="77"/>
                    </a:cubicBezTo>
                    <a:cubicBezTo>
                      <a:pt x="66" y="77"/>
                      <a:pt x="66" y="76"/>
                      <a:pt x="66" y="76"/>
                    </a:cubicBezTo>
                    <a:cubicBezTo>
                      <a:pt x="66" y="76"/>
                      <a:pt x="65" y="74"/>
                      <a:pt x="64" y="75"/>
                    </a:cubicBezTo>
                    <a:cubicBezTo>
                      <a:pt x="64" y="75"/>
                      <a:pt x="64" y="75"/>
                      <a:pt x="64" y="75"/>
                    </a:cubicBezTo>
                    <a:cubicBezTo>
                      <a:pt x="64" y="76"/>
                      <a:pt x="64" y="76"/>
                      <a:pt x="64" y="77"/>
                    </a:cubicBezTo>
                    <a:cubicBezTo>
                      <a:pt x="64" y="77"/>
                      <a:pt x="64" y="78"/>
                      <a:pt x="64" y="78"/>
                    </a:cubicBezTo>
                    <a:cubicBezTo>
                      <a:pt x="64" y="79"/>
                      <a:pt x="63" y="79"/>
                      <a:pt x="63" y="79"/>
                    </a:cubicBezTo>
                    <a:cubicBezTo>
                      <a:pt x="63" y="80"/>
                      <a:pt x="64" y="80"/>
                      <a:pt x="64" y="80"/>
                    </a:cubicBezTo>
                    <a:cubicBezTo>
                      <a:pt x="64" y="80"/>
                      <a:pt x="65" y="81"/>
                      <a:pt x="65" y="81"/>
                    </a:cubicBezTo>
                    <a:close/>
                    <a:moveTo>
                      <a:pt x="83" y="119"/>
                    </a:moveTo>
                    <a:cubicBezTo>
                      <a:pt x="83" y="118"/>
                      <a:pt x="83" y="117"/>
                      <a:pt x="82" y="116"/>
                    </a:cubicBezTo>
                    <a:cubicBezTo>
                      <a:pt x="83" y="117"/>
                      <a:pt x="83" y="115"/>
                      <a:pt x="83" y="114"/>
                    </a:cubicBezTo>
                    <a:cubicBezTo>
                      <a:pt x="82" y="114"/>
                      <a:pt x="82" y="115"/>
                      <a:pt x="82" y="115"/>
                    </a:cubicBezTo>
                    <a:cubicBezTo>
                      <a:pt x="82" y="116"/>
                      <a:pt x="82" y="115"/>
                      <a:pt x="82" y="115"/>
                    </a:cubicBezTo>
                    <a:cubicBezTo>
                      <a:pt x="82" y="115"/>
                      <a:pt x="81" y="116"/>
                      <a:pt x="81" y="116"/>
                    </a:cubicBezTo>
                    <a:cubicBezTo>
                      <a:pt x="81" y="116"/>
                      <a:pt x="82" y="117"/>
                      <a:pt x="82" y="117"/>
                    </a:cubicBezTo>
                    <a:cubicBezTo>
                      <a:pt x="82" y="117"/>
                      <a:pt x="81" y="117"/>
                      <a:pt x="81" y="117"/>
                    </a:cubicBezTo>
                    <a:cubicBezTo>
                      <a:pt x="81" y="117"/>
                      <a:pt x="81" y="117"/>
                      <a:pt x="82" y="117"/>
                    </a:cubicBezTo>
                    <a:cubicBezTo>
                      <a:pt x="81" y="117"/>
                      <a:pt x="82" y="120"/>
                      <a:pt x="82" y="118"/>
                    </a:cubicBezTo>
                    <a:cubicBezTo>
                      <a:pt x="82" y="119"/>
                      <a:pt x="82" y="119"/>
                      <a:pt x="82" y="119"/>
                    </a:cubicBezTo>
                    <a:cubicBezTo>
                      <a:pt x="82" y="119"/>
                      <a:pt x="82" y="120"/>
                      <a:pt x="83" y="119"/>
                    </a:cubicBezTo>
                    <a:cubicBezTo>
                      <a:pt x="83" y="120"/>
                      <a:pt x="83" y="120"/>
                      <a:pt x="82" y="120"/>
                    </a:cubicBezTo>
                    <a:cubicBezTo>
                      <a:pt x="83" y="120"/>
                      <a:pt x="83" y="120"/>
                      <a:pt x="83" y="121"/>
                    </a:cubicBezTo>
                    <a:cubicBezTo>
                      <a:pt x="83" y="120"/>
                      <a:pt x="82" y="121"/>
                      <a:pt x="82" y="121"/>
                    </a:cubicBezTo>
                    <a:cubicBezTo>
                      <a:pt x="83" y="121"/>
                      <a:pt x="83" y="121"/>
                      <a:pt x="83" y="121"/>
                    </a:cubicBezTo>
                    <a:cubicBezTo>
                      <a:pt x="83" y="121"/>
                      <a:pt x="84" y="121"/>
                      <a:pt x="84" y="121"/>
                    </a:cubicBezTo>
                    <a:cubicBezTo>
                      <a:pt x="83" y="120"/>
                      <a:pt x="83" y="120"/>
                      <a:pt x="83" y="120"/>
                    </a:cubicBezTo>
                    <a:cubicBezTo>
                      <a:pt x="83" y="120"/>
                      <a:pt x="83" y="119"/>
                      <a:pt x="83" y="119"/>
                    </a:cubicBezTo>
                    <a:close/>
                    <a:moveTo>
                      <a:pt x="58" y="97"/>
                    </a:moveTo>
                    <a:cubicBezTo>
                      <a:pt x="59" y="96"/>
                      <a:pt x="59" y="95"/>
                      <a:pt x="60" y="95"/>
                    </a:cubicBezTo>
                    <a:cubicBezTo>
                      <a:pt x="60" y="95"/>
                      <a:pt x="61" y="95"/>
                      <a:pt x="61" y="96"/>
                    </a:cubicBezTo>
                    <a:cubicBezTo>
                      <a:pt x="61" y="96"/>
                      <a:pt x="61" y="97"/>
                      <a:pt x="62" y="97"/>
                    </a:cubicBezTo>
                    <a:cubicBezTo>
                      <a:pt x="61" y="97"/>
                      <a:pt x="62" y="97"/>
                      <a:pt x="63" y="98"/>
                    </a:cubicBezTo>
                    <a:cubicBezTo>
                      <a:pt x="62" y="98"/>
                      <a:pt x="63" y="98"/>
                      <a:pt x="64" y="99"/>
                    </a:cubicBezTo>
                    <a:cubicBezTo>
                      <a:pt x="65" y="99"/>
                      <a:pt x="65" y="100"/>
                      <a:pt x="66" y="101"/>
                    </a:cubicBezTo>
                    <a:cubicBezTo>
                      <a:pt x="67" y="100"/>
                      <a:pt x="65" y="98"/>
                      <a:pt x="65" y="97"/>
                    </a:cubicBezTo>
                    <a:cubicBezTo>
                      <a:pt x="65" y="98"/>
                      <a:pt x="65" y="98"/>
                      <a:pt x="66" y="98"/>
                    </a:cubicBezTo>
                    <a:cubicBezTo>
                      <a:pt x="66" y="97"/>
                      <a:pt x="65" y="97"/>
                      <a:pt x="65" y="96"/>
                    </a:cubicBezTo>
                    <a:cubicBezTo>
                      <a:pt x="64" y="96"/>
                      <a:pt x="64" y="95"/>
                      <a:pt x="64" y="95"/>
                    </a:cubicBezTo>
                    <a:cubicBezTo>
                      <a:pt x="64" y="95"/>
                      <a:pt x="63" y="95"/>
                      <a:pt x="63" y="95"/>
                    </a:cubicBezTo>
                    <a:cubicBezTo>
                      <a:pt x="63" y="95"/>
                      <a:pt x="63" y="95"/>
                      <a:pt x="63" y="95"/>
                    </a:cubicBezTo>
                    <a:cubicBezTo>
                      <a:pt x="62" y="95"/>
                      <a:pt x="62" y="93"/>
                      <a:pt x="61" y="93"/>
                    </a:cubicBezTo>
                    <a:cubicBezTo>
                      <a:pt x="61" y="93"/>
                      <a:pt x="60" y="92"/>
                      <a:pt x="59" y="92"/>
                    </a:cubicBezTo>
                    <a:cubicBezTo>
                      <a:pt x="59" y="92"/>
                      <a:pt x="58" y="92"/>
                      <a:pt x="58" y="92"/>
                    </a:cubicBezTo>
                    <a:cubicBezTo>
                      <a:pt x="59" y="92"/>
                      <a:pt x="58" y="93"/>
                      <a:pt x="58" y="93"/>
                    </a:cubicBezTo>
                    <a:cubicBezTo>
                      <a:pt x="58" y="93"/>
                      <a:pt x="58" y="91"/>
                      <a:pt x="58" y="91"/>
                    </a:cubicBezTo>
                    <a:cubicBezTo>
                      <a:pt x="58" y="91"/>
                      <a:pt x="57" y="90"/>
                      <a:pt x="57" y="91"/>
                    </a:cubicBezTo>
                    <a:cubicBezTo>
                      <a:pt x="57" y="91"/>
                      <a:pt x="57" y="92"/>
                      <a:pt x="57" y="92"/>
                    </a:cubicBezTo>
                    <a:cubicBezTo>
                      <a:pt x="58" y="93"/>
                      <a:pt x="57" y="94"/>
                      <a:pt x="57" y="94"/>
                    </a:cubicBezTo>
                    <a:cubicBezTo>
                      <a:pt x="57" y="95"/>
                      <a:pt x="58" y="95"/>
                      <a:pt x="58" y="95"/>
                    </a:cubicBezTo>
                    <a:cubicBezTo>
                      <a:pt x="58" y="95"/>
                      <a:pt x="58" y="96"/>
                      <a:pt x="57" y="96"/>
                    </a:cubicBezTo>
                    <a:cubicBezTo>
                      <a:pt x="57" y="97"/>
                      <a:pt x="57" y="98"/>
                      <a:pt x="57" y="98"/>
                    </a:cubicBezTo>
                    <a:cubicBezTo>
                      <a:pt x="57" y="99"/>
                      <a:pt x="58" y="97"/>
                      <a:pt x="58" y="97"/>
                    </a:cubicBezTo>
                    <a:close/>
                    <a:moveTo>
                      <a:pt x="27" y="99"/>
                    </a:moveTo>
                    <a:cubicBezTo>
                      <a:pt x="27" y="99"/>
                      <a:pt x="27" y="99"/>
                      <a:pt x="26" y="98"/>
                    </a:cubicBezTo>
                    <a:cubicBezTo>
                      <a:pt x="27" y="98"/>
                      <a:pt x="27" y="98"/>
                      <a:pt x="27" y="98"/>
                    </a:cubicBezTo>
                    <a:cubicBezTo>
                      <a:pt x="27" y="98"/>
                      <a:pt x="26" y="98"/>
                      <a:pt x="26" y="98"/>
                    </a:cubicBezTo>
                    <a:cubicBezTo>
                      <a:pt x="26" y="98"/>
                      <a:pt x="25" y="97"/>
                      <a:pt x="25" y="98"/>
                    </a:cubicBezTo>
                    <a:cubicBezTo>
                      <a:pt x="25" y="98"/>
                      <a:pt x="25" y="98"/>
                      <a:pt x="25" y="98"/>
                    </a:cubicBezTo>
                    <a:cubicBezTo>
                      <a:pt x="25" y="98"/>
                      <a:pt x="26" y="100"/>
                      <a:pt x="26" y="100"/>
                    </a:cubicBezTo>
                    <a:cubicBezTo>
                      <a:pt x="26" y="100"/>
                      <a:pt x="26" y="100"/>
                      <a:pt x="26" y="100"/>
                    </a:cubicBezTo>
                    <a:cubicBezTo>
                      <a:pt x="27" y="100"/>
                      <a:pt x="26" y="101"/>
                      <a:pt x="26" y="101"/>
                    </a:cubicBezTo>
                    <a:cubicBezTo>
                      <a:pt x="26" y="101"/>
                      <a:pt x="27" y="101"/>
                      <a:pt x="27" y="101"/>
                    </a:cubicBezTo>
                    <a:cubicBezTo>
                      <a:pt x="27" y="101"/>
                      <a:pt x="27" y="100"/>
                      <a:pt x="27" y="100"/>
                    </a:cubicBezTo>
                    <a:cubicBezTo>
                      <a:pt x="27" y="100"/>
                      <a:pt x="27" y="99"/>
                      <a:pt x="27" y="99"/>
                    </a:cubicBezTo>
                    <a:cubicBezTo>
                      <a:pt x="27" y="99"/>
                      <a:pt x="27" y="99"/>
                      <a:pt x="27" y="99"/>
                    </a:cubicBezTo>
                    <a:close/>
                    <a:moveTo>
                      <a:pt x="66" y="124"/>
                    </a:moveTo>
                    <a:cubicBezTo>
                      <a:pt x="67" y="124"/>
                      <a:pt x="68" y="124"/>
                      <a:pt x="68" y="124"/>
                    </a:cubicBezTo>
                    <a:cubicBezTo>
                      <a:pt x="68" y="124"/>
                      <a:pt x="69" y="124"/>
                      <a:pt x="69" y="124"/>
                    </a:cubicBezTo>
                    <a:cubicBezTo>
                      <a:pt x="70" y="124"/>
                      <a:pt x="71" y="124"/>
                      <a:pt x="71" y="123"/>
                    </a:cubicBezTo>
                    <a:cubicBezTo>
                      <a:pt x="71" y="122"/>
                      <a:pt x="73" y="122"/>
                      <a:pt x="73" y="122"/>
                    </a:cubicBezTo>
                    <a:cubicBezTo>
                      <a:pt x="74" y="122"/>
                      <a:pt x="72" y="121"/>
                      <a:pt x="72" y="121"/>
                    </a:cubicBezTo>
                    <a:cubicBezTo>
                      <a:pt x="73" y="121"/>
                      <a:pt x="73" y="121"/>
                      <a:pt x="73" y="120"/>
                    </a:cubicBezTo>
                    <a:cubicBezTo>
                      <a:pt x="73" y="120"/>
                      <a:pt x="72" y="119"/>
                      <a:pt x="73" y="120"/>
                    </a:cubicBezTo>
                    <a:cubicBezTo>
                      <a:pt x="73" y="119"/>
                      <a:pt x="72" y="119"/>
                      <a:pt x="71" y="119"/>
                    </a:cubicBezTo>
                    <a:cubicBezTo>
                      <a:pt x="71" y="118"/>
                      <a:pt x="71" y="118"/>
                      <a:pt x="71" y="118"/>
                    </a:cubicBezTo>
                    <a:cubicBezTo>
                      <a:pt x="71" y="118"/>
                      <a:pt x="71" y="118"/>
                      <a:pt x="71" y="118"/>
                    </a:cubicBezTo>
                    <a:cubicBezTo>
                      <a:pt x="70" y="118"/>
                      <a:pt x="70" y="118"/>
                      <a:pt x="70" y="118"/>
                    </a:cubicBezTo>
                    <a:cubicBezTo>
                      <a:pt x="70" y="117"/>
                      <a:pt x="70" y="118"/>
                      <a:pt x="69" y="118"/>
                    </a:cubicBezTo>
                    <a:cubicBezTo>
                      <a:pt x="69" y="118"/>
                      <a:pt x="68" y="118"/>
                      <a:pt x="68" y="118"/>
                    </a:cubicBezTo>
                    <a:cubicBezTo>
                      <a:pt x="68" y="118"/>
                      <a:pt x="68" y="119"/>
                      <a:pt x="68" y="119"/>
                    </a:cubicBezTo>
                    <a:cubicBezTo>
                      <a:pt x="68" y="119"/>
                      <a:pt x="68" y="119"/>
                      <a:pt x="68" y="119"/>
                    </a:cubicBezTo>
                    <a:cubicBezTo>
                      <a:pt x="67" y="120"/>
                      <a:pt x="67" y="120"/>
                      <a:pt x="67" y="120"/>
                    </a:cubicBezTo>
                    <a:cubicBezTo>
                      <a:pt x="66" y="120"/>
                      <a:pt x="66" y="120"/>
                      <a:pt x="66" y="121"/>
                    </a:cubicBezTo>
                    <a:cubicBezTo>
                      <a:pt x="66" y="121"/>
                      <a:pt x="65" y="121"/>
                      <a:pt x="65" y="121"/>
                    </a:cubicBezTo>
                    <a:cubicBezTo>
                      <a:pt x="65" y="121"/>
                      <a:pt x="65" y="122"/>
                      <a:pt x="65" y="122"/>
                    </a:cubicBezTo>
                    <a:cubicBezTo>
                      <a:pt x="65" y="122"/>
                      <a:pt x="66" y="122"/>
                      <a:pt x="66" y="123"/>
                    </a:cubicBezTo>
                    <a:cubicBezTo>
                      <a:pt x="66" y="123"/>
                      <a:pt x="66" y="123"/>
                      <a:pt x="66" y="124"/>
                    </a:cubicBezTo>
                    <a:close/>
                    <a:moveTo>
                      <a:pt x="78" y="118"/>
                    </a:moveTo>
                    <a:cubicBezTo>
                      <a:pt x="78" y="117"/>
                      <a:pt x="77" y="116"/>
                      <a:pt x="78" y="116"/>
                    </a:cubicBezTo>
                    <a:cubicBezTo>
                      <a:pt x="79" y="117"/>
                      <a:pt x="79" y="116"/>
                      <a:pt x="79" y="116"/>
                    </a:cubicBezTo>
                    <a:cubicBezTo>
                      <a:pt x="79" y="115"/>
                      <a:pt x="78" y="115"/>
                      <a:pt x="78" y="114"/>
                    </a:cubicBezTo>
                    <a:cubicBezTo>
                      <a:pt x="78" y="114"/>
                      <a:pt x="78" y="113"/>
                      <a:pt x="78" y="113"/>
                    </a:cubicBezTo>
                    <a:cubicBezTo>
                      <a:pt x="78" y="112"/>
                      <a:pt x="77" y="112"/>
                      <a:pt x="77" y="112"/>
                    </a:cubicBezTo>
                    <a:cubicBezTo>
                      <a:pt x="76" y="111"/>
                      <a:pt x="76" y="111"/>
                      <a:pt x="76" y="110"/>
                    </a:cubicBezTo>
                    <a:cubicBezTo>
                      <a:pt x="76" y="109"/>
                      <a:pt x="76" y="109"/>
                      <a:pt x="76" y="108"/>
                    </a:cubicBezTo>
                    <a:cubicBezTo>
                      <a:pt x="76" y="107"/>
                      <a:pt x="76" y="107"/>
                      <a:pt x="76" y="107"/>
                    </a:cubicBezTo>
                    <a:cubicBezTo>
                      <a:pt x="76" y="106"/>
                      <a:pt x="76" y="106"/>
                      <a:pt x="76" y="106"/>
                    </a:cubicBezTo>
                    <a:cubicBezTo>
                      <a:pt x="76" y="106"/>
                      <a:pt x="75" y="105"/>
                      <a:pt x="75" y="105"/>
                    </a:cubicBezTo>
                    <a:cubicBezTo>
                      <a:pt x="75" y="105"/>
                      <a:pt x="75" y="104"/>
                      <a:pt x="75" y="104"/>
                    </a:cubicBezTo>
                    <a:cubicBezTo>
                      <a:pt x="75" y="104"/>
                      <a:pt x="74" y="103"/>
                      <a:pt x="74" y="104"/>
                    </a:cubicBezTo>
                    <a:cubicBezTo>
                      <a:pt x="73" y="104"/>
                      <a:pt x="73" y="104"/>
                      <a:pt x="73" y="105"/>
                    </a:cubicBezTo>
                    <a:cubicBezTo>
                      <a:pt x="72" y="105"/>
                      <a:pt x="71" y="105"/>
                      <a:pt x="71" y="104"/>
                    </a:cubicBezTo>
                    <a:cubicBezTo>
                      <a:pt x="71" y="104"/>
                      <a:pt x="71" y="103"/>
                      <a:pt x="70" y="103"/>
                    </a:cubicBezTo>
                    <a:cubicBezTo>
                      <a:pt x="70" y="103"/>
                      <a:pt x="70" y="104"/>
                      <a:pt x="70" y="104"/>
                    </a:cubicBezTo>
                    <a:cubicBezTo>
                      <a:pt x="70" y="104"/>
                      <a:pt x="69" y="102"/>
                      <a:pt x="68" y="102"/>
                    </a:cubicBezTo>
                    <a:cubicBezTo>
                      <a:pt x="68" y="103"/>
                      <a:pt x="68" y="103"/>
                      <a:pt x="69" y="104"/>
                    </a:cubicBezTo>
                    <a:cubicBezTo>
                      <a:pt x="69" y="104"/>
                      <a:pt x="69" y="104"/>
                      <a:pt x="69" y="104"/>
                    </a:cubicBezTo>
                    <a:cubicBezTo>
                      <a:pt x="69" y="105"/>
                      <a:pt x="69" y="105"/>
                      <a:pt x="69" y="105"/>
                    </a:cubicBezTo>
                    <a:cubicBezTo>
                      <a:pt x="70" y="106"/>
                      <a:pt x="70" y="106"/>
                      <a:pt x="70" y="107"/>
                    </a:cubicBezTo>
                    <a:cubicBezTo>
                      <a:pt x="70" y="107"/>
                      <a:pt x="70" y="107"/>
                      <a:pt x="70" y="108"/>
                    </a:cubicBezTo>
                    <a:cubicBezTo>
                      <a:pt x="70" y="108"/>
                      <a:pt x="70" y="108"/>
                      <a:pt x="70" y="108"/>
                    </a:cubicBezTo>
                    <a:cubicBezTo>
                      <a:pt x="70" y="109"/>
                      <a:pt x="70" y="109"/>
                      <a:pt x="70" y="109"/>
                    </a:cubicBezTo>
                    <a:cubicBezTo>
                      <a:pt x="70" y="110"/>
                      <a:pt x="70" y="109"/>
                      <a:pt x="70" y="109"/>
                    </a:cubicBezTo>
                    <a:cubicBezTo>
                      <a:pt x="71" y="109"/>
                      <a:pt x="71" y="110"/>
                      <a:pt x="71" y="110"/>
                    </a:cubicBezTo>
                    <a:cubicBezTo>
                      <a:pt x="72" y="110"/>
                      <a:pt x="71" y="109"/>
                      <a:pt x="71" y="109"/>
                    </a:cubicBezTo>
                    <a:cubicBezTo>
                      <a:pt x="71" y="108"/>
                      <a:pt x="72" y="109"/>
                      <a:pt x="72" y="109"/>
                    </a:cubicBezTo>
                    <a:cubicBezTo>
                      <a:pt x="73" y="109"/>
                      <a:pt x="73" y="110"/>
                      <a:pt x="73" y="110"/>
                    </a:cubicBezTo>
                    <a:cubicBezTo>
                      <a:pt x="74" y="112"/>
                      <a:pt x="74" y="113"/>
                      <a:pt x="74" y="114"/>
                    </a:cubicBezTo>
                    <a:cubicBezTo>
                      <a:pt x="74" y="115"/>
                      <a:pt x="74" y="115"/>
                      <a:pt x="74" y="116"/>
                    </a:cubicBezTo>
                    <a:cubicBezTo>
                      <a:pt x="74" y="116"/>
                      <a:pt x="74" y="117"/>
                      <a:pt x="74" y="117"/>
                    </a:cubicBezTo>
                    <a:cubicBezTo>
                      <a:pt x="74" y="118"/>
                      <a:pt x="75" y="118"/>
                      <a:pt x="75" y="118"/>
                    </a:cubicBezTo>
                    <a:cubicBezTo>
                      <a:pt x="76" y="118"/>
                      <a:pt x="76" y="118"/>
                      <a:pt x="76" y="119"/>
                    </a:cubicBezTo>
                    <a:cubicBezTo>
                      <a:pt x="77" y="120"/>
                      <a:pt x="77" y="118"/>
                      <a:pt x="77" y="117"/>
                    </a:cubicBezTo>
                    <a:cubicBezTo>
                      <a:pt x="76" y="117"/>
                      <a:pt x="76" y="116"/>
                      <a:pt x="76" y="115"/>
                    </a:cubicBezTo>
                    <a:cubicBezTo>
                      <a:pt x="76" y="115"/>
                      <a:pt x="78" y="117"/>
                      <a:pt x="78" y="118"/>
                    </a:cubicBezTo>
                    <a:close/>
                    <a:moveTo>
                      <a:pt x="74" y="128"/>
                    </a:moveTo>
                    <a:cubicBezTo>
                      <a:pt x="73" y="128"/>
                      <a:pt x="75" y="129"/>
                      <a:pt x="75" y="130"/>
                    </a:cubicBezTo>
                    <a:cubicBezTo>
                      <a:pt x="76" y="129"/>
                      <a:pt x="75" y="127"/>
                      <a:pt x="74" y="128"/>
                    </a:cubicBezTo>
                    <a:close/>
                    <a:moveTo>
                      <a:pt x="52" y="123"/>
                    </a:moveTo>
                    <a:cubicBezTo>
                      <a:pt x="53" y="123"/>
                      <a:pt x="53" y="124"/>
                      <a:pt x="53" y="124"/>
                    </a:cubicBezTo>
                    <a:cubicBezTo>
                      <a:pt x="53" y="125"/>
                      <a:pt x="54" y="125"/>
                      <a:pt x="54" y="126"/>
                    </a:cubicBezTo>
                    <a:cubicBezTo>
                      <a:pt x="55" y="126"/>
                      <a:pt x="55" y="126"/>
                      <a:pt x="56" y="126"/>
                    </a:cubicBezTo>
                    <a:cubicBezTo>
                      <a:pt x="57" y="127"/>
                      <a:pt x="57" y="127"/>
                      <a:pt x="57" y="128"/>
                    </a:cubicBezTo>
                    <a:cubicBezTo>
                      <a:pt x="57" y="128"/>
                      <a:pt x="57" y="129"/>
                      <a:pt x="58" y="129"/>
                    </a:cubicBezTo>
                    <a:cubicBezTo>
                      <a:pt x="58" y="130"/>
                      <a:pt x="58" y="130"/>
                      <a:pt x="59" y="130"/>
                    </a:cubicBezTo>
                    <a:cubicBezTo>
                      <a:pt x="61" y="130"/>
                      <a:pt x="61" y="128"/>
                      <a:pt x="61" y="127"/>
                    </a:cubicBezTo>
                    <a:cubicBezTo>
                      <a:pt x="60" y="126"/>
                      <a:pt x="60" y="126"/>
                      <a:pt x="60" y="125"/>
                    </a:cubicBezTo>
                    <a:cubicBezTo>
                      <a:pt x="59" y="125"/>
                      <a:pt x="59" y="125"/>
                      <a:pt x="59" y="124"/>
                    </a:cubicBezTo>
                    <a:cubicBezTo>
                      <a:pt x="59" y="124"/>
                      <a:pt x="59" y="124"/>
                      <a:pt x="59" y="124"/>
                    </a:cubicBezTo>
                    <a:cubicBezTo>
                      <a:pt x="59" y="124"/>
                      <a:pt x="59" y="124"/>
                      <a:pt x="59" y="124"/>
                    </a:cubicBezTo>
                    <a:cubicBezTo>
                      <a:pt x="59" y="123"/>
                      <a:pt x="59" y="123"/>
                      <a:pt x="59" y="123"/>
                    </a:cubicBezTo>
                    <a:cubicBezTo>
                      <a:pt x="59" y="122"/>
                      <a:pt x="59" y="121"/>
                      <a:pt x="59" y="120"/>
                    </a:cubicBezTo>
                    <a:cubicBezTo>
                      <a:pt x="60" y="119"/>
                      <a:pt x="60" y="118"/>
                      <a:pt x="60" y="117"/>
                    </a:cubicBezTo>
                    <a:cubicBezTo>
                      <a:pt x="60" y="116"/>
                      <a:pt x="60" y="116"/>
                      <a:pt x="60" y="116"/>
                    </a:cubicBezTo>
                    <a:cubicBezTo>
                      <a:pt x="60" y="115"/>
                      <a:pt x="60" y="115"/>
                      <a:pt x="61" y="114"/>
                    </a:cubicBezTo>
                    <a:cubicBezTo>
                      <a:pt x="61" y="114"/>
                      <a:pt x="61" y="113"/>
                      <a:pt x="62" y="113"/>
                    </a:cubicBezTo>
                    <a:cubicBezTo>
                      <a:pt x="62" y="113"/>
                      <a:pt x="62" y="112"/>
                      <a:pt x="62" y="111"/>
                    </a:cubicBezTo>
                    <a:cubicBezTo>
                      <a:pt x="62" y="111"/>
                      <a:pt x="62" y="111"/>
                      <a:pt x="62" y="110"/>
                    </a:cubicBezTo>
                    <a:cubicBezTo>
                      <a:pt x="62" y="110"/>
                      <a:pt x="61" y="110"/>
                      <a:pt x="61" y="109"/>
                    </a:cubicBezTo>
                    <a:cubicBezTo>
                      <a:pt x="61" y="109"/>
                      <a:pt x="61" y="109"/>
                      <a:pt x="61" y="109"/>
                    </a:cubicBezTo>
                    <a:cubicBezTo>
                      <a:pt x="61" y="109"/>
                      <a:pt x="60" y="109"/>
                      <a:pt x="60" y="109"/>
                    </a:cubicBezTo>
                    <a:cubicBezTo>
                      <a:pt x="60" y="109"/>
                      <a:pt x="60" y="109"/>
                      <a:pt x="60" y="109"/>
                    </a:cubicBezTo>
                    <a:cubicBezTo>
                      <a:pt x="60" y="109"/>
                      <a:pt x="59" y="109"/>
                      <a:pt x="59" y="109"/>
                    </a:cubicBezTo>
                    <a:cubicBezTo>
                      <a:pt x="58" y="108"/>
                      <a:pt x="58" y="109"/>
                      <a:pt x="57" y="109"/>
                    </a:cubicBezTo>
                    <a:cubicBezTo>
                      <a:pt x="56" y="109"/>
                      <a:pt x="56" y="110"/>
                      <a:pt x="56" y="111"/>
                    </a:cubicBezTo>
                    <a:cubicBezTo>
                      <a:pt x="56" y="112"/>
                      <a:pt x="56" y="112"/>
                      <a:pt x="56" y="113"/>
                    </a:cubicBezTo>
                    <a:cubicBezTo>
                      <a:pt x="56" y="113"/>
                      <a:pt x="55" y="113"/>
                      <a:pt x="55" y="113"/>
                    </a:cubicBezTo>
                    <a:cubicBezTo>
                      <a:pt x="55" y="114"/>
                      <a:pt x="56" y="115"/>
                      <a:pt x="56" y="116"/>
                    </a:cubicBezTo>
                    <a:cubicBezTo>
                      <a:pt x="56" y="116"/>
                      <a:pt x="56" y="119"/>
                      <a:pt x="55" y="119"/>
                    </a:cubicBezTo>
                    <a:cubicBezTo>
                      <a:pt x="55" y="119"/>
                      <a:pt x="55" y="119"/>
                      <a:pt x="55" y="119"/>
                    </a:cubicBezTo>
                    <a:cubicBezTo>
                      <a:pt x="54" y="120"/>
                      <a:pt x="53" y="120"/>
                      <a:pt x="53" y="120"/>
                    </a:cubicBezTo>
                    <a:cubicBezTo>
                      <a:pt x="52" y="120"/>
                      <a:pt x="52" y="121"/>
                      <a:pt x="52" y="121"/>
                    </a:cubicBezTo>
                    <a:cubicBezTo>
                      <a:pt x="52" y="122"/>
                      <a:pt x="52" y="123"/>
                      <a:pt x="52" y="123"/>
                    </a:cubicBezTo>
                    <a:close/>
                    <a:moveTo>
                      <a:pt x="50" y="92"/>
                    </a:moveTo>
                    <a:cubicBezTo>
                      <a:pt x="49" y="92"/>
                      <a:pt x="49" y="93"/>
                      <a:pt x="50" y="93"/>
                    </a:cubicBezTo>
                    <a:cubicBezTo>
                      <a:pt x="51" y="94"/>
                      <a:pt x="51" y="94"/>
                      <a:pt x="52" y="94"/>
                    </a:cubicBezTo>
                    <a:cubicBezTo>
                      <a:pt x="52" y="93"/>
                      <a:pt x="52" y="93"/>
                      <a:pt x="52" y="92"/>
                    </a:cubicBezTo>
                    <a:cubicBezTo>
                      <a:pt x="51" y="92"/>
                      <a:pt x="50" y="92"/>
                      <a:pt x="50" y="92"/>
                    </a:cubicBezTo>
                    <a:close/>
                    <a:moveTo>
                      <a:pt x="40" y="93"/>
                    </a:moveTo>
                    <a:cubicBezTo>
                      <a:pt x="39" y="93"/>
                      <a:pt x="40" y="92"/>
                      <a:pt x="40" y="92"/>
                    </a:cubicBezTo>
                    <a:cubicBezTo>
                      <a:pt x="41" y="90"/>
                      <a:pt x="40" y="90"/>
                      <a:pt x="40" y="89"/>
                    </a:cubicBezTo>
                    <a:cubicBezTo>
                      <a:pt x="40" y="89"/>
                      <a:pt x="40" y="88"/>
                      <a:pt x="40" y="88"/>
                    </a:cubicBezTo>
                    <a:cubicBezTo>
                      <a:pt x="40" y="87"/>
                      <a:pt x="40" y="87"/>
                      <a:pt x="40" y="86"/>
                    </a:cubicBezTo>
                    <a:cubicBezTo>
                      <a:pt x="40" y="86"/>
                      <a:pt x="41" y="85"/>
                      <a:pt x="40" y="85"/>
                    </a:cubicBezTo>
                    <a:cubicBezTo>
                      <a:pt x="39" y="85"/>
                      <a:pt x="39" y="84"/>
                      <a:pt x="38" y="84"/>
                    </a:cubicBezTo>
                    <a:cubicBezTo>
                      <a:pt x="38" y="83"/>
                      <a:pt x="38" y="83"/>
                      <a:pt x="37" y="82"/>
                    </a:cubicBezTo>
                    <a:cubicBezTo>
                      <a:pt x="36" y="82"/>
                      <a:pt x="36" y="82"/>
                      <a:pt x="35" y="82"/>
                    </a:cubicBezTo>
                    <a:cubicBezTo>
                      <a:pt x="35" y="82"/>
                      <a:pt x="34" y="81"/>
                      <a:pt x="34" y="81"/>
                    </a:cubicBezTo>
                    <a:cubicBezTo>
                      <a:pt x="33" y="81"/>
                      <a:pt x="32" y="81"/>
                      <a:pt x="31" y="81"/>
                    </a:cubicBezTo>
                    <a:cubicBezTo>
                      <a:pt x="30" y="81"/>
                      <a:pt x="27" y="80"/>
                      <a:pt x="28" y="82"/>
                    </a:cubicBezTo>
                    <a:cubicBezTo>
                      <a:pt x="28" y="83"/>
                      <a:pt x="29" y="81"/>
                      <a:pt x="29" y="82"/>
                    </a:cubicBezTo>
                    <a:cubicBezTo>
                      <a:pt x="30" y="82"/>
                      <a:pt x="30" y="84"/>
                      <a:pt x="30" y="84"/>
                    </a:cubicBezTo>
                    <a:cubicBezTo>
                      <a:pt x="31" y="84"/>
                      <a:pt x="31" y="84"/>
                      <a:pt x="31" y="84"/>
                    </a:cubicBezTo>
                    <a:cubicBezTo>
                      <a:pt x="32" y="85"/>
                      <a:pt x="32" y="86"/>
                      <a:pt x="33" y="86"/>
                    </a:cubicBezTo>
                    <a:cubicBezTo>
                      <a:pt x="33" y="87"/>
                      <a:pt x="32" y="89"/>
                      <a:pt x="34" y="89"/>
                    </a:cubicBezTo>
                    <a:cubicBezTo>
                      <a:pt x="35" y="89"/>
                      <a:pt x="35" y="91"/>
                      <a:pt x="35" y="92"/>
                    </a:cubicBezTo>
                    <a:cubicBezTo>
                      <a:pt x="35" y="92"/>
                      <a:pt x="35" y="92"/>
                      <a:pt x="35" y="92"/>
                    </a:cubicBezTo>
                    <a:cubicBezTo>
                      <a:pt x="35" y="92"/>
                      <a:pt x="37" y="94"/>
                      <a:pt x="37" y="94"/>
                    </a:cubicBezTo>
                    <a:cubicBezTo>
                      <a:pt x="37" y="94"/>
                      <a:pt x="37" y="94"/>
                      <a:pt x="37" y="94"/>
                    </a:cubicBezTo>
                    <a:cubicBezTo>
                      <a:pt x="37" y="94"/>
                      <a:pt x="37" y="95"/>
                      <a:pt x="37" y="95"/>
                    </a:cubicBezTo>
                    <a:cubicBezTo>
                      <a:pt x="38" y="95"/>
                      <a:pt x="38" y="95"/>
                      <a:pt x="38" y="95"/>
                    </a:cubicBezTo>
                    <a:cubicBezTo>
                      <a:pt x="38" y="95"/>
                      <a:pt x="39" y="94"/>
                      <a:pt x="39" y="94"/>
                    </a:cubicBezTo>
                    <a:cubicBezTo>
                      <a:pt x="39" y="94"/>
                      <a:pt x="39" y="94"/>
                      <a:pt x="39" y="94"/>
                    </a:cubicBezTo>
                    <a:cubicBezTo>
                      <a:pt x="40" y="94"/>
                      <a:pt x="39" y="93"/>
                      <a:pt x="40" y="93"/>
                    </a:cubicBezTo>
                    <a:close/>
                    <a:moveTo>
                      <a:pt x="33" y="5"/>
                    </a:moveTo>
                    <a:cubicBezTo>
                      <a:pt x="33" y="5"/>
                      <a:pt x="33" y="4"/>
                      <a:pt x="33" y="4"/>
                    </a:cubicBezTo>
                    <a:cubicBezTo>
                      <a:pt x="32" y="4"/>
                      <a:pt x="32" y="6"/>
                      <a:pt x="32" y="6"/>
                    </a:cubicBezTo>
                    <a:cubicBezTo>
                      <a:pt x="33" y="5"/>
                      <a:pt x="32" y="5"/>
                      <a:pt x="33" y="5"/>
                    </a:cubicBezTo>
                    <a:close/>
                    <a:moveTo>
                      <a:pt x="50" y="112"/>
                    </a:moveTo>
                    <a:cubicBezTo>
                      <a:pt x="51" y="112"/>
                      <a:pt x="51" y="112"/>
                      <a:pt x="52" y="112"/>
                    </a:cubicBezTo>
                    <a:cubicBezTo>
                      <a:pt x="53" y="112"/>
                      <a:pt x="53" y="111"/>
                      <a:pt x="53" y="111"/>
                    </a:cubicBezTo>
                    <a:cubicBezTo>
                      <a:pt x="53" y="110"/>
                      <a:pt x="54" y="111"/>
                      <a:pt x="54" y="110"/>
                    </a:cubicBezTo>
                    <a:cubicBezTo>
                      <a:pt x="55" y="110"/>
                      <a:pt x="54" y="109"/>
                      <a:pt x="54" y="109"/>
                    </a:cubicBezTo>
                    <a:cubicBezTo>
                      <a:pt x="53" y="109"/>
                      <a:pt x="55" y="108"/>
                      <a:pt x="55" y="108"/>
                    </a:cubicBezTo>
                    <a:cubicBezTo>
                      <a:pt x="55" y="108"/>
                      <a:pt x="56" y="108"/>
                      <a:pt x="56" y="108"/>
                    </a:cubicBezTo>
                    <a:cubicBezTo>
                      <a:pt x="56" y="108"/>
                      <a:pt x="56" y="108"/>
                      <a:pt x="56" y="108"/>
                    </a:cubicBezTo>
                    <a:cubicBezTo>
                      <a:pt x="56" y="108"/>
                      <a:pt x="56" y="107"/>
                      <a:pt x="57" y="106"/>
                    </a:cubicBezTo>
                    <a:cubicBezTo>
                      <a:pt x="57" y="106"/>
                      <a:pt x="58" y="107"/>
                      <a:pt x="57" y="106"/>
                    </a:cubicBezTo>
                    <a:cubicBezTo>
                      <a:pt x="57" y="105"/>
                      <a:pt x="57" y="105"/>
                      <a:pt x="57" y="104"/>
                    </a:cubicBezTo>
                    <a:cubicBezTo>
                      <a:pt x="57" y="104"/>
                      <a:pt x="58" y="103"/>
                      <a:pt x="57" y="103"/>
                    </a:cubicBezTo>
                    <a:cubicBezTo>
                      <a:pt x="57" y="103"/>
                      <a:pt x="57" y="103"/>
                      <a:pt x="57" y="103"/>
                    </a:cubicBezTo>
                    <a:cubicBezTo>
                      <a:pt x="57" y="103"/>
                      <a:pt x="57" y="103"/>
                      <a:pt x="57" y="103"/>
                    </a:cubicBezTo>
                    <a:cubicBezTo>
                      <a:pt x="57" y="103"/>
                      <a:pt x="57" y="102"/>
                      <a:pt x="57" y="102"/>
                    </a:cubicBezTo>
                    <a:cubicBezTo>
                      <a:pt x="57" y="102"/>
                      <a:pt x="56" y="103"/>
                      <a:pt x="55" y="103"/>
                    </a:cubicBezTo>
                    <a:cubicBezTo>
                      <a:pt x="55" y="103"/>
                      <a:pt x="55" y="104"/>
                      <a:pt x="55" y="104"/>
                    </a:cubicBezTo>
                    <a:cubicBezTo>
                      <a:pt x="55" y="103"/>
                      <a:pt x="55" y="103"/>
                      <a:pt x="55" y="103"/>
                    </a:cubicBezTo>
                    <a:cubicBezTo>
                      <a:pt x="55" y="103"/>
                      <a:pt x="55" y="103"/>
                      <a:pt x="55" y="103"/>
                    </a:cubicBezTo>
                    <a:cubicBezTo>
                      <a:pt x="55" y="102"/>
                      <a:pt x="55" y="103"/>
                      <a:pt x="55" y="102"/>
                    </a:cubicBezTo>
                    <a:cubicBezTo>
                      <a:pt x="54" y="102"/>
                      <a:pt x="54" y="102"/>
                      <a:pt x="53" y="102"/>
                    </a:cubicBezTo>
                    <a:cubicBezTo>
                      <a:pt x="53" y="102"/>
                      <a:pt x="53" y="102"/>
                      <a:pt x="53" y="102"/>
                    </a:cubicBezTo>
                    <a:cubicBezTo>
                      <a:pt x="53" y="102"/>
                      <a:pt x="53" y="102"/>
                      <a:pt x="52" y="102"/>
                    </a:cubicBezTo>
                    <a:cubicBezTo>
                      <a:pt x="52" y="103"/>
                      <a:pt x="52" y="103"/>
                      <a:pt x="52" y="102"/>
                    </a:cubicBezTo>
                    <a:cubicBezTo>
                      <a:pt x="51" y="101"/>
                      <a:pt x="51" y="103"/>
                      <a:pt x="51" y="102"/>
                    </a:cubicBezTo>
                    <a:cubicBezTo>
                      <a:pt x="51" y="102"/>
                      <a:pt x="51" y="102"/>
                      <a:pt x="51" y="102"/>
                    </a:cubicBezTo>
                    <a:cubicBezTo>
                      <a:pt x="51" y="102"/>
                      <a:pt x="51" y="102"/>
                      <a:pt x="50" y="102"/>
                    </a:cubicBezTo>
                    <a:cubicBezTo>
                      <a:pt x="51" y="102"/>
                      <a:pt x="51" y="102"/>
                      <a:pt x="51" y="102"/>
                    </a:cubicBezTo>
                    <a:cubicBezTo>
                      <a:pt x="50" y="100"/>
                      <a:pt x="48" y="100"/>
                      <a:pt x="47" y="99"/>
                    </a:cubicBezTo>
                    <a:cubicBezTo>
                      <a:pt x="46" y="99"/>
                      <a:pt x="46" y="98"/>
                      <a:pt x="45" y="98"/>
                    </a:cubicBezTo>
                    <a:cubicBezTo>
                      <a:pt x="45" y="99"/>
                      <a:pt x="45" y="99"/>
                      <a:pt x="45" y="100"/>
                    </a:cubicBezTo>
                    <a:cubicBezTo>
                      <a:pt x="45" y="100"/>
                      <a:pt x="47" y="100"/>
                      <a:pt x="47" y="101"/>
                    </a:cubicBezTo>
                    <a:cubicBezTo>
                      <a:pt x="47" y="103"/>
                      <a:pt x="47" y="104"/>
                      <a:pt x="47" y="106"/>
                    </a:cubicBezTo>
                    <a:cubicBezTo>
                      <a:pt x="47" y="107"/>
                      <a:pt x="47" y="108"/>
                      <a:pt x="47" y="109"/>
                    </a:cubicBezTo>
                    <a:cubicBezTo>
                      <a:pt x="47" y="109"/>
                      <a:pt x="46" y="111"/>
                      <a:pt x="46" y="111"/>
                    </a:cubicBezTo>
                    <a:cubicBezTo>
                      <a:pt x="47" y="112"/>
                      <a:pt x="47" y="112"/>
                      <a:pt x="47" y="113"/>
                    </a:cubicBezTo>
                    <a:cubicBezTo>
                      <a:pt x="47" y="113"/>
                      <a:pt x="46" y="114"/>
                      <a:pt x="47" y="115"/>
                    </a:cubicBezTo>
                    <a:cubicBezTo>
                      <a:pt x="47" y="115"/>
                      <a:pt x="48" y="114"/>
                      <a:pt x="48" y="114"/>
                    </a:cubicBezTo>
                    <a:cubicBezTo>
                      <a:pt x="48" y="113"/>
                      <a:pt x="49" y="112"/>
                      <a:pt x="50" y="112"/>
                    </a:cubicBezTo>
                    <a:close/>
                    <a:moveTo>
                      <a:pt x="42" y="69"/>
                    </a:moveTo>
                    <a:cubicBezTo>
                      <a:pt x="43" y="68"/>
                      <a:pt x="43" y="67"/>
                      <a:pt x="42" y="66"/>
                    </a:cubicBezTo>
                    <a:cubicBezTo>
                      <a:pt x="42" y="66"/>
                      <a:pt x="41" y="66"/>
                      <a:pt x="42" y="65"/>
                    </a:cubicBezTo>
                    <a:cubicBezTo>
                      <a:pt x="42" y="65"/>
                      <a:pt x="42" y="65"/>
                      <a:pt x="42" y="65"/>
                    </a:cubicBezTo>
                    <a:cubicBezTo>
                      <a:pt x="42" y="65"/>
                      <a:pt x="42" y="65"/>
                      <a:pt x="42" y="65"/>
                    </a:cubicBezTo>
                    <a:cubicBezTo>
                      <a:pt x="42" y="64"/>
                      <a:pt x="42" y="65"/>
                      <a:pt x="42" y="65"/>
                    </a:cubicBezTo>
                    <a:cubicBezTo>
                      <a:pt x="42" y="64"/>
                      <a:pt x="42" y="64"/>
                      <a:pt x="42" y="64"/>
                    </a:cubicBezTo>
                    <a:cubicBezTo>
                      <a:pt x="41" y="64"/>
                      <a:pt x="41" y="64"/>
                      <a:pt x="40" y="64"/>
                    </a:cubicBezTo>
                    <a:cubicBezTo>
                      <a:pt x="40" y="64"/>
                      <a:pt x="40" y="65"/>
                      <a:pt x="40" y="65"/>
                    </a:cubicBezTo>
                    <a:cubicBezTo>
                      <a:pt x="41" y="65"/>
                      <a:pt x="41" y="66"/>
                      <a:pt x="41" y="67"/>
                    </a:cubicBezTo>
                    <a:cubicBezTo>
                      <a:pt x="41" y="67"/>
                      <a:pt x="42" y="68"/>
                      <a:pt x="41" y="67"/>
                    </a:cubicBezTo>
                    <a:cubicBezTo>
                      <a:pt x="41" y="68"/>
                      <a:pt x="41" y="68"/>
                      <a:pt x="42" y="69"/>
                    </a:cubicBezTo>
                    <a:close/>
                    <a:moveTo>
                      <a:pt x="80" y="120"/>
                    </a:moveTo>
                    <a:cubicBezTo>
                      <a:pt x="80" y="119"/>
                      <a:pt x="79" y="118"/>
                      <a:pt x="78" y="118"/>
                    </a:cubicBezTo>
                    <a:cubicBezTo>
                      <a:pt x="77" y="118"/>
                      <a:pt x="78" y="119"/>
                      <a:pt x="79" y="119"/>
                    </a:cubicBezTo>
                    <a:cubicBezTo>
                      <a:pt x="79" y="119"/>
                      <a:pt x="80" y="121"/>
                      <a:pt x="80" y="120"/>
                    </a:cubicBezTo>
                    <a:close/>
                    <a:moveTo>
                      <a:pt x="27" y="175"/>
                    </a:moveTo>
                    <a:cubicBezTo>
                      <a:pt x="26" y="176"/>
                      <a:pt x="27" y="177"/>
                      <a:pt x="27" y="177"/>
                    </a:cubicBezTo>
                    <a:cubicBezTo>
                      <a:pt x="27" y="177"/>
                      <a:pt x="27" y="178"/>
                      <a:pt x="27" y="178"/>
                    </a:cubicBezTo>
                    <a:cubicBezTo>
                      <a:pt x="27" y="178"/>
                      <a:pt x="27" y="177"/>
                      <a:pt x="27" y="176"/>
                    </a:cubicBezTo>
                    <a:cubicBezTo>
                      <a:pt x="27" y="176"/>
                      <a:pt x="27" y="175"/>
                      <a:pt x="27" y="175"/>
                    </a:cubicBezTo>
                    <a:close/>
                    <a:moveTo>
                      <a:pt x="53" y="115"/>
                    </a:moveTo>
                    <a:cubicBezTo>
                      <a:pt x="53" y="115"/>
                      <a:pt x="53" y="114"/>
                      <a:pt x="53" y="114"/>
                    </a:cubicBezTo>
                    <a:cubicBezTo>
                      <a:pt x="53" y="114"/>
                      <a:pt x="54" y="114"/>
                      <a:pt x="54" y="114"/>
                    </a:cubicBezTo>
                    <a:cubicBezTo>
                      <a:pt x="54" y="113"/>
                      <a:pt x="54" y="112"/>
                      <a:pt x="54" y="112"/>
                    </a:cubicBezTo>
                    <a:cubicBezTo>
                      <a:pt x="54" y="110"/>
                      <a:pt x="52" y="113"/>
                      <a:pt x="52" y="113"/>
                    </a:cubicBezTo>
                    <a:cubicBezTo>
                      <a:pt x="52" y="114"/>
                      <a:pt x="52" y="115"/>
                      <a:pt x="53" y="115"/>
                    </a:cubicBezTo>
                    <a:close/>
                    <a:moveTo>
                      <a:pt x="1" y="141"/>
                    </a:moveTo>
                    <a:cubicBezTo>
                      <a:pt x="1" y="141"/>
                      <a:pt x="1" y="141"/>
                      <a:pt x="1" y="141"/>
                    </a:cubicBezTo>
                    <a:cubicBezTo>
                      <a:pt x="0" y="141"/>
                      <a:pt x="0" y="142"/>
                      <a:pt x="1" y="142"/>
                    </a:cubicBezTo>
                    <a:cubicBezTo>
                      <a:pt x="1" y="143"/>
                      <a:pt x="1" y="143"/>
                      <a:pt x="1" y="143"/>
                    </a:cubicBezTo>
                    <a:cubicBezTo>
                      <a:pt x="2" y="143"/>
                      <a:pt x="2" y="143"/>
                      <a:pt x="2" y="142"/>
                    </a:cubicBezTo>
                    <a:cubicBezTo>
                      <a:pt x="2" y="142"/>
                      <a:pt x="1" y="141"/>
                      <a:pt x="2" y="141"/>
                    </a:cubicBezTo>
                    <a:cubicBezTo>
                      <a:pt x="2" y="140"/>
                      <a:pt x="1" y="141"/>
                      <a:pt x="1" y="141"/>
                    </a:cubicBezTo>
                    <a:close/>
                    <a:moveTo>
                      <a:pt x="87" y="122"/>
                    </a:moveTo>
                    <a:cubicBezTo>
                      <a:pt x="87" y="122"/>
                      <a:pt x="87" y="122"/>
                      <a:pt x="87" y="122"/>
                    </a:cubicBezTo>
                    <a:cubicBezTo>
                      <a:pt x="87" y="122"/>
                      <a:pt x="88" y="122"/>
                      <a:pt x="88" y="122"/>
                    </a:cubicBezTo>
                    <a:cubicBezTo>
                      <a:pt x="89" y="121"/>
                      <a:pt x="88" y="121"/>
                      <a:pt x="87" y="121"/>
                    </a:cubicBezTo>
                    <a:cubicBezTo>
                      <a:pt x="88" y="121"/>
                      <a:pt x="87" y="119"/>
                      <a:pt x="87" y="119"/>
                    </a:cubicBezTo>
                    <a:cubicBezTo>
                      <a:pt x="87" y="119"/>
                      <a:pt x="86" y="121"/>
                      <a:pt x="86" y="121"/>
                    </a:cubicBezTo>
                    <a:cubicBezTo>
                      <a:pt x="86" y="121"/>
                      <a:pt x="87" y="122"/>
                      <a:pt x="87" y="122"/>
                    </a:cubicBezTo>
                    <a:close/>
                    <a:moveTo>
                      <a:pt x="61" y="92"/>
                    </a:moveTo>
                    <a:cubicBezTo>
                      <a:pt x="62" y="92"/>
                      <a:pt x="62" y="93"/>
                      <a:pt x="63" y="94"/>
                    </a:cubicBezTo>
                    <a:cubicBezTo>
                      <a:pt x="63" y="93"/>
                      <a:pt x="62" y="91"/>
                      <a:pt x="62" y="91"/>
                    </a:cubicBezTo>
                    <a:cubicBezTo>
                      <a:pt x="61" y="91"/>
                      <a:pt x="60" y="89"/>
                      <a:pt x="61" y="90"/>
                    </a:cubicBezTo>
                    <a:cubicBezTo>
                      <a:pt x="60" y="90"/>
                      <a:pt x="60" y="90"/>
                      <a:pt x="60" y="90"/>
                    </a:cubicBezTo>
                    <a:cubicBezTo>
                      <a:pt x="60" y="91"/>
                      <a:pt x="61" y="91"/>
                      <a:pt x="61" y="92"/>
                    </a:cubicBezTo>
                    <a:close/>
                    <a:moveTo>
                      <a:pt x="87" y="151"/>
                    </a:moveTo>
                    <a:cubicBezTo>
                      <a:pt x="87" y="151"/>
                      <a:pt x="86" y="150"/>
                      <a:pt x="86" y="150"/>
                    </a:cubicBezTo>
                    <a:cubicBezTo>
                      <a:pt x="86" y="151"/>
                      <a:pt x="86" y="151"/>
                      <a:pt x="86" y="152"/>
                    </a:cubicBezTo>
                    <a:cubicBezTo>
                      <a:pt x="86" y="152"/>
                      <a:pt x="86" y="153"/>
                      <a:pt x="87" y="154"/>
                    </a:cubicBezTo>
                    <a:cubicBezTo>
                      <a:pt x="87" y="153"/>
                      <a:pt x="87" y="152"/>
                      <a:pt x="87" y="151"/>
                    </a:cubicBezTo>
                    <a:close/>
                    <a:moveTo>
                      <a:pt x="64" y="127"/>
                    </a:moveTo>
                    <a:cubicBezTo>
                      <a:pt x="64" y="127"/>
                      <a:pt x="64" y="128"/>
                      <a:pt x="63" y="128"/>
                    </a:cubicBezTo>
                    <a:cubicBezTo>
                      <a:pt x="63" y="128"/>
                      <a:pt x="62" y="128"/>
                      <a:pt x="63" y="128"/>
                    </a:cubicBezTo>
                    <a:cubicBezTo>
                      <a:pt x="63" y="129"/>
                      <a:pt x="63" y="129"/>
                      <a:pt x="64" y="129"/>
                    </a:cubicBezTo>
                    <a:cubicBezTo>
                      <a:pt x="64" y="129"/>
                      <a:pt x="65" y="129"/>
                      <a:pt x="65" y="129"/>
                    </a:cubicBezTo>
                    <a:cubicBezTo>
                      <a:pt x="64" y="128"/>
                      <a:pt x="65" y="128"/>
                      <a:pt x="64" y="127"/>
                    </a:cubicBezTo>
                    <a:close/>
                    <a:moveTo>
                      <a:pt x="34" y="22"/>
                    </a:moveTo>
                    <a:cubicBezTo>
                      <a:pt x="35" y="22"/>
                      <a:pt x="36" y="21"/>
                      <a:pt x="35" y="20"/>
                    </a:cubicBezTo>
                    <a:cubicBezTo>
                      <a:pt x="34" y="20"/>
                      <a:pt x="34" y="21"/>
                      <a:pt x="34" y="21"/>
                    </a:cubicBezTo>
                    <a:cubicBezTo>
                      <a:pt x="34" y="22"/>
                      <a:pt x="34" y="22"/>
                      <a:pt x="34" y="22"/>
                    </a:cubicBezTo>
                    <a:close/>
                    <a:moveTo>
                      <a:pt x="52" y="156"/>
                    </a:moveTo>
                    <a:cubicBezTo>
                      <a:pt x="51" y="156"/>
                      <a:pt x="51" y="155"/>
                      <a:pt x="51" y="155"/>
                    </a:cubicBezTo>
                    <a:cubicBezTo>
                      <a:pt x="50" y="155"/>
                      <a:pt x="50" y="156"/>
                      <a:pt x="50" y="156"/>
                    </a:cubicBezTo>
                    <a:cubicBezTo>
                      <a:pt x="49" y="156"/>
                      <a:pt x="48" y="156"/>
                      <a:pt x="48" y="156"/>
                    </a:cubicBezTo>
                    <a:cubicBezTo>
                      <a:pt x="48" y="157"/>
                      <a:pt x="49" y="157"/>
                      <a:pt x="49" y="158"/>
                    </a:cubicBezTo>
                    <a:cubicBezTo>
                      <a:pt x="49" y="158"/>
                      <a:pt x="50" y="159"/>
                      <a:pt x="50" y="159"/>
                    </a:cubicBezTo>
                    <a:cubicBezTo>
                      <a:pt x="51" y="159"/>
                      <a:pt x="51" y="159"/>
                      <a:pt x="52" y="158"/>
                    </a:cubicBezTo>
                    <a:cubicBezTo>
                      <a:pt x="52" y="158"/>
                      <a:pt x="52" y="158"/>
                      <a:pt x="52" y="158"/>
                    </a:cubicBezTo>
                    <a:cubicBezTo>
                      <a:pt x="52" y="157"/>
                      <a:pt x="53" y="157"/>
                      <a:pt x="53" y="157"/>
                    </a:cubicBezTo>
                    <a:cubicBezTo>
                      <a:pt x="54" y="156"/>
                      <a:pt x="52" y="156"/>
                      <a:pt x="52" y="156"/>
                    </a:cubicBezTo>
                    <a:close/>
                    <a:moveTo>
                      <a:pt x="31" y="0"/>
                    </a:moveTo>
                    <a:cubicBezTo>
                      <a:pt x="30" y="0"/>
                      <a:pt x="30" y="2"/>
                      <a:pt x="30" y="2"/>
                    </a:cubicBezTo>
                    <a:cubicBezTo>
                      <a:pt x="31" y="2"/>
                      <a:pt x="31" y="0"/>
                      <a:pt x="31" y="0"/>
                    </a:cubicBezTo>
                    <a:close/>
                    <a:moveTo>
                      <a:pt x="34" y="171"/>
                    </a:moveTo>
                    <a:cubicBezTo>
                      <a:pt x="34" y="171"/>
                      <a:pt x="34" y="170"/>
                      <a:pt x="33" y="171"/>
                    </a:cubicBezTo>
                    <a:cubicBezTo>
                      <a:pt x="33" y="171"/>
                      <a:pt x="32" y="172"/>
                      <a:pt x="32" y="172"/>
                    </a:cubicBezTo>
                    <a:cubicBezTo>
                      <a:pt x="31" y="172"/>
                      <a:pt x="29" y="173"/>
                      <a:pt x="30" y="174"/>
                    </a:cubicBezTo>
                    <a:cubicBezTo>
                      <a:pt x="30" y="173"/>
                      <a:pt x="31" y="173"/>
                      <a:pt x="32" y="173"/>
                    </a:cubicBezTo>
                    <a:cubicBezTo>
                      <a:pt x="32" y="173"/>
                      <a:pt x="32" y="172"/>
                      <a:pt x="32" y="173"/>
                    </a:cubicBezTo>
                    <a:cubicBezTo>
                      <a:pt x="33" y="173"/>
                      <a:pt x="33" y="172"/>
                      <a:pt x="33" y="172"/>
                    </a:cubicBezTo>
                    <a:cubicBezTo>
                      <a:pt x="33" y="172"/>
                      <a:pt x="33" y="172"/>
                      <a:pt x="33" y="172"/>
                    </a:cubicBezTo>
                    <a:cubicBezTo>
                      <a:pt x="33" y="173"/>
                      <a:pt x="34" y="173"/>
                      <a:pt x="34" y="173"/>
                    </a:cubicBezTo>
                    <a:cubicBezTo>
                      <a:pt x="34" y="173"/>
                      <a:pt x="34" y="171"/>
                      <a:pt x="34" y="171"/>
                    </a:cubicBezTo>
                    <a:close/>
                    <a:moveTo>
                      <a:pt x="57" y="87"/>
                    </a:moveTo>
                    <a:cubicBezTo>
                      <a:pt x="56" y="87"/>
                      <a:pt x="55" y="86"/>
                      <a:pt x="55" y="86"/>
                    </a:cubicBezTo>
                    <a:cubicBezTo>
                      <a:pt x="55" y="86"/>
                      <a:pt x="55" y="85"/>
                      <a:pt x="54" y="85"/>
                    </a:cubicBezTo>
                    <a:cubicBezTo>
                      <a:pt x="54" y="85"/>
                      <a:pt x="54" y="85"/>
                      <a:pt x="54" y="85"/>
                    </a:cubicBezTo>
                    <a:cubicBezTo>
                      <a:pt x="54" y="85"/>
                      <a:pt x="53" y="85"/>
                      <a:pt x="53" y="85"/>
                    </a:cubicBezTo>
                    <a:cubicBezTo>
                      <a:pt x="53" y="85"/>
                      <a:pt x="54" y="86"/>
                      <a:pt x="54" y="86"/>
                    </a:cubicBezTo>
                    <a:cubicBezTo>
                      <a:pt x="54" y="86"/>
                      <a:pt x="54" y="86"/>
                      <a:pt x="54" y="86"/>
                    </a:cubicBezTo>
                    <a:cubicBezTo>
                      <a:pt x="54" y="86"/>
                      <a:pt x="54" y="86"/>
                      <a:pt x="55" y="86"/>
                    </a:cubicBezTo>
                    <a:cubicBezTo>
                      <a:pt x="55" y="87"/>
                      <a:pt x="55" y="87"/>
                      <a:pt x="55" y="87"/>
                    </a:cubicBezTo>
                    <a:cubicBezTo>
                      <a:pt x="56" y="88"/>
                      <a:pt x="56" y="88"/>
                      <a:pt x="57" y="88"/>
                    </a:cubicBezTo>
                    <a:cubicBezTo>
                      <a:pt x="58" y="89"/>
                      <a:pt x="58" y="89"/>
                      <a:pt x="58" y="90"/>
                    </a:cubicBezTo>
                    <a:cubicBezTo>
                      <a:pt x="58" y="90"/>
                      <a:pt x="57" y="88"/>
                      <a:pt x="57" y="87"/>
                    </a:cubicBezTo>
                    <a:close/>
                    <a:moveTo>
                      <a:pt x="30" y="18"/>
                    </a:moveTo>
                    <a:cubicBezTo>
                      <a:pt x="30" y="17"/>
                      <a:pt x="30" y="17"/>
                      <a:pt x="30" y="16"/>
                    </a:cubicBezTo>
                    <a:cubicBezTo>
                      <a:pt x="30" y="16"/>
                      <a:pt x="29" y="16"/>
                      <a:pt x="29" y="16"/>
                    </a:cubicBezTo>
                    <a:cubicBezTo>
                      <a:pt x="29" y="16"/>
                      <a:pt x="28" y="16"/>
                      <a:pt x="29" y="17"/>
                    </a:cubicBezTo>
                    <a:cubicBezTo>
                      <a:pt x="29" y="17"/>
                      <a:pt x="30" y="17"/>
                      <a:pt x="30" y="18"/>
                    </a:cubicBezTo>
                    <a:close/>
                    <a:moveTo>
                      <a:pt x="42" y="164"/>
                    </a:moveTo>
                    <a:cubicBezTo>
                      <a:pt x="42" y="164"/>
                      <a:pt x="42" y="165"/>
                      <a:pt x="42" y="164"/>
                    </a:cubicBezTo>
                    <a:cubicBezTo>
                      <a:pt x="42" y="164"/>
                      <a:pt x="42" y="164"/>
                      <a:pt x="42" y="164"/>
                    </a:cubicBezTo>
                    <a:close/>
                    <a:moveTo>
                      <a:pt x="44" y="163"/>
                    </a:moveTo>
                    <a:cubicBezTo>
                      <a:pt x="44" y="163"/>
                      <a:pt x="43" y="163"/>
                      <a:pt x="43" y="163"/>
                    </a:cubicBezTo>
                    <a:cubicBezTo>
                      <a:pt x="43" y="163"/>
                      <a:pt x="42" y="162"/>
                      <a:pt x="42" y="162"/>
                    </a:cubicBezTo>
                    <a:cubicBezTo>
                      <a:pt x="41" y="162"/>
                      <a:pt x="41" y="163"/>
                      <a:pt x="41" y="163"/>
                    </a:cubicBezTo>
                    <a:cubicBezTo>
                      <a:pt x="40" y="163"/>
                      <a:pt x="40" y="163"/>
                      <a:pt x="40" y="164"/>
                    </a:cubicBezTo>
                    <a:cubicBezTo>
                      <a:pt x="40" y="165"/>
                      <a:pt x="41" y="164"/>
                      <a:pt x="41" y="164"/>
                    </a:cubicBezTo>
                    <a:cubicBezTo>
                      <a:pt x="41" y="164"/>
                      <a:pt x="42" y="165"/>
                      <a:pt x="42" y="164"/>
                    </a:cubicBezTo>
                    <a:cubicBezTo>
                      <a:pt x="42" y="164"/>
                      <a:pt x="42" y="164"/>
                      <a:pt x="42" y="164"/>
                    </a:cubicBezTo>
                    <a:cubicBezTo>
                      <a:pt x="42" y="164"/>
                      <a:pt x="42" y="164"/>
                      <a:pt x="43" y="164"/>
                    </a:cubicBezTo>
                    <a:cubicBezTo>
                      <a:pt x="43" y="164"/>
                      <a:pt x="44" y="165"/>
                      <a:pt x="44" y="165"/>
                    </a:cubicBezTo>
                    <a:cubicBezTo>
                      <a:pt x="44" y="164"/>
                      <a:pt x="45" y="164"/>
                      <a:pt x="45" y="164"/>
                    </a:cubicBezTo>
                    <a:cubicBezTo>
                      <a:pt x="45" y="163"/>
                      <a:pt x="45" y="163"/>
                      <a:pt x="44" y="163"/>
                    </a:cubicBezTo>
                    <a:close/>
                    <a:moveTo>
                      <a:pt x="70" y="103"/>
                    </a:moveTo>
                    <a:cubicBezTo>
                      <a:pt x="71" y="103"/>
                      <a:pt x="72" y="103"/>
                      <a:pt x="71" y="102"/>
                    </a:cubicBezTo>
                    <a:cubicBezTo>
                      <a:pt x="71" y="101"/>
                      <a:pt x="70" y="100"/>
                      <a:pt x="69" y="101"/>
                    </a:cubicBezTo>
                    <a:cubicBezTo>
                      <a:pt x="68" y="101"/>
                      <a:pt x="69" y="101"/>
                      <a:pt x="69" y="102"/>
                    </a:cubicBezTo>
                    <a:cubicBezTo>
                      <a:pt x="70" y="102"/>
                      <a:pt x="70" y="103"/>
                      <a:pt x="70" y="103"/>
                    </a:cubicBezTo>
                    <a:close/>
                    <a:moveTo>
                      <a:pt x="43" y="83"/>
                    </a:moveTo>
                    <a:cubicBezTo>
                      <a:pt x="43" y="83"/>
                      <a:pt x="44" y="84"/>
                      <a:pt x="45" y="84"/>
                    </a:cubicBezTo>
                    <a:cubicBezTo>
                      <a:pt x="45" y="84"/>
                      <a:pt x="45" y="83"/>
                      <a:pt x="45" y="83"/>
                    </a:cubicBezTo>
                    <a:cubicBezTo>
                      <a:pt x="46" y="82"/>
                      <a:pt x="45" y="82"/>
                      <a:pt x="45" y="82"/>
                    </a:cubicBezTo>
                    <a:cubicBezTo>
                      <a:pt x="45" y="82"/>
                      <a:pt x="45" y="81"/>
                      <a:pt x="44" y="81"/>
                    </a:cubicBezTo>
                    <a:cubicBezTo>
                      <a:pt x="45" y="80"/>
                      <a:pt x="44" y="81"/>
                      <a:pt x="43" y="81"/>
                    </a:cubicBezTo>
                    <a:cubicBezTo>
                      <a:pt x="43" y="81"/>
                      <a:pt x="42" y="80"/>
                      <a:pt x="43" y="80"/>
                    </a:cubicBezTo>
                    <a:cubicBezTo>
                      <a:pt x="42" y="81"/>
                      <a:pt x="42" y="82"/>
                      <a:pt x="43" y="83"/>
                    </a:cubicBezTo>
                    <a:close/>
                    <a:moveTo>
                      <a:pt x="46" y="90"/>
                    </a:moveTo>
                    <a:cubicBezTo>
                      <a:pt x="46" y="90"/>
                      <a:pt x="45" y="90"/>
                      <a:pt x="45" y="91"/>
                    </a:cubicBezTo>
                    <a:cubicBezTo>
                      <a:pt x="45" y="91"/>
                      <a:pt x="45" y="92"/>
                      <a:pt x="45" y="93"/>
                    </a:cubicBezTo>
                    <a:cubicBezTo>
                      <a:pt x="45" y="93"/>
                      <a:pt x="44" y="93"/>
                      <a:pt x="45" y="94"/>
                    </a:cubicBezTo>
                    <a:cubicBezTo>
                      <a:pt x="45" y="95"/>
                      <a:pt x="46" y="95"/>
                      <a:pt x="45" y="95"/>
                    </a:cubicBezTo>
                    <a:cubicBezTo>
                      <a:pt x="45" y="95"/>
                      <a:pt x="45" y="95"/>
                      <a:pt x="45" y="95"/>
                    </a:cubicBezTo>
                    <a:cubicBezTo>
                      <a:pt x="45" y="95"/>
                      <a:pt x="45" y="96"/>
                      <a:pt x="46" y="96"/>
                    </a:cubicBezTo>
                    <a:cubicBezTo>
                      <a:pt x="46" y="95"/>
                      <a:pt x="46" y="94"/>
                      <a:pt x="46" y="92"/>
                    </a:cubicBezTo>
                    <a:cubicBezTo>
                      <a:pt x="46" y="92"/>
                      <a:pt x="46" y="91"/>
                      <a:pt x="46" y="90"/>
                    </a:cubicBezTo>
                    <a:cubicBezTo>
                      <a:pt x="46" y="90"/>
                      <a:pt x="47" y="90"/>
                      <a:pt x="46" y="9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4" name="Peru">
                <a:extLst>
                  <a:ext uri="{FF2B5EF4-FFF2-40B4-BE49-F238E27FC236}">
                    <a16:creationId xmlns:a16="http://schemas.microsoft.com/office/drawing/2014/main" id="{B9BB7750-746A-C715-0265-8A47A105ACFE}"/>
                  </a:ext>
                </a:extLst>
              </p:cNvPr>
              <p:cNvSpPr>
                <a:spLocks/>
              </p:cNvSpPr>
              <p:nvPr/>
            </p:nvSpPr>
            <p:spPr bwMode="auto">
              <a:xfrm>
                <a:off x="6287000" y="4965321"/>
                <a:ext cx="259436" cy="425115"/>
              </a:xfrm>
              <a:custGeom>
                <a:avLst/>
                <a:gdLst/>
                <a:ahLst/>
                <a:cxnLst>
                  <a:cxn ang="0">
                    <a:pos x="123" y="178"/>
                  </a:cxn>
                  <a:cxn ang="0">
                    <a:pos x="119" y="175"/>
                  </a:cxn>
                  <a:cxn ang="0">
                    <a:pos x="118" y="170"/>
                  </a:cxn>
                  <a:cxn ang="0">
                    <a:pos x="122" y="170"/>
                  </a:cxn>
                  <a:cxn ang="0">
                    <a:pos x="123" y="164"/>
                  </a:cxn>
                  <a:cxn ang="0">
                    <a:pos x="127" y="156"/>
                  </a:cxn>
                  <a:cxn ang="0">
                    <a:pos x="125" y="146"/>
                  </a:cxn>
                  <a:cxn ang="0">
                    <a:pos x="122" y="128"/>
                  </a:cxn>
                  <a:cxn ang="0">
                    <a:pos x="108" y="120"/>
                  </a:cxn>
                  <a:cxn ang="0">
                    <a:pos x="106" y="105"/>
                  </a:cxn>
                  <a:cxn ang="0">
                    <a:pos x="91" y="110"/>
                  </a:cxn>
                  <a:cxn ang="0">
                    <a:pos x="81" y="104"/>
                  </a:cxn>
                  <a:cxn ang="0">
                    <a:pos x="80" y="96"/>
                  </a:cxn>
                  <a:cxn ang="0">
                    <a:pos x="75" y="85"/>
                  </a:cxn>
                  <a:cxn ang="0">
                    <a:pos x="74" y="79"/>
                  </a:cxn>
                  <a:cxn ang="0">
                    <a:pos x="79" y="67"/>
                  </a:cxn>
                  <a:cxn ang="0">
                    <a:pos x="84" y="56"/>
                  </a:cxn>
                  <a:cxn ang="0">
                    <a:pos x="91" y="50"/>
                  </a:cxn>
                  <a:cxn ang="0">
                    <a:pos x="101" y="47"/>
                  </a:cxn>
                  <a:cxn ang="0">
                    <a:pos x="107" y="47"/>
                  </a:cxn>
                  <a:cxn ang="0">
                    <a:pos x="105" y="38"/>
                  </a:cxn>
                  <a:cxn ang="0">
                    <a:pos x="106" y="28"/>
                  </a:cxn>
                  <a:cxn ang="0">
                    <a:pos x="100" y="25"/>
                  </a:cxn>
                  <a:cxn ang="0">
                    <a:pos x="95" y="26"/>
                  </a:cxn>
                  <a:cxn ang="0">
                    <a:pos x="89" y="27"/>
                  </a:cxn>
                  <a:cxn ang="0">
                    <a:pos x="82" y="27"/>
                  </a:cxn>
                  <a:cxn ang="0">
                    <a:pos x="79" y="22"/>
                  </a:cxn>
                  <a:cxn ang="0">
                    <a:pos x="74" y="16"/>
                  </a:cxn>
                  <a:cxn ang="0">
                    <a:pos x="68" y="11"/>
                  </a:cxn>
                  <a:cxn ang="0">
                    <a:pos x="63" y="3"/>
                  </a:cxn>
                  <a:cxn ang="0">
                    <a:pos x="56" y="4"/>
                  </a:cxn>
                  <a:cxn ang="0">
                    <a:pos x="55" y="17"/>
                  </a:cxn>
                  <a:cxn ang="0">
                    <a:pos x="30" y="38"/>
                  </a:cxn>
                  <a:cxn ang="0">
                    <a:pos x="28" y="42"/>
                  </a:cxn>
                  <a:cxn ang="0">
                    <a:pos x="25" y="51"/>
                  </a:cxn>
                  <a:cxn ang="0">
                    <a:pos x="18" y="50"/>
                  </a:cxn>
                  <a:cxn ang="0">
                    <a:pos x="8" y="46"/>
                  </a:cxn>
                  <a:cxn ang="0">
                    <a:pos x="9" y="37"/>
                  </a:cxn>
                  <a:cxn ang="0">
                    <a:pos x="0" y="52"/>
                  </a:cxn>
                  <a:cxn ang="0">
                    <a:pos x="5" y="64"/>
                  </a:cxn>
                  <a:cxn ang="0">
                    <a:pos x="15" y="77"/>
                  </a:cxn>
                  <a:cxn ang="0">
                    <a:pos x="25" y="93"/>
                  </a:cxn>
                  <a:cxn ang="0">
                    <a:pos x="29" y="102"/>
                  </a:cxn>
                  <a:cxn ang="0">
                    <a:pos x="33" y="111"/>
                  </a:cxn>
                  <a:cxn ang="0">
                    <a:pos x="42" y="126"/>
                  </a:cxn>
                  <a:cxn ang="0">
                    <a:pos x="49" y="138"/>
                  </a:cxn>
                  <a:cxn ang="0">
                    <a:pos x="54" y="153"/>
                  </a:cxn>
                  <a:cxn ang="0">
                    <a:pos x="58" y="159"/>
                  </a:cxn>
                  <a:cxn ang="0">
                    <a:pos x="67" y="169"/>
                  </a:cxn>
                  <a:cxn ang="0">
                    <a:pos x="78" y="175"/>
                  </a:cxn>
                  <a:cxn ang="0">
                    <a:pos x="91" y="182"/>
                  </a:cxn>
                  <a:cxn ang="0">
                    <a:pos x="101" y="189"/>
                  </a:cxn>
                  <a:cxn ang="0">
                    <a:pos x="117" y="202"/>
                  </a:cxn>
                  <a:cxn ang="0">
                    <a:pos x="123" y="190"/>
                  </a:cxn>
                  <a:cxn ang="0">
                    <a:pos x="127" y="182"/>
                  </a:cxn>
                </a:cxnLst>
                <a:rect l="0" t="0" r="r" b="b"/>
                <a:pathLst>
                  <a:path w="128" h="202">
                    <a:moveTo>
                      <a:pt x="127" y="181"/>
                    </a:moveTo>
                    <a:cubicBezTo>
                      <a:pt x="127" y="180"/>
                      <a:pt x="127" y="180"/>
                      <a:pt x="127" y="179"/>
                    </a:cubicBezTo>
                    <a:cubicBezTo>
                      <a:pt x="127" y="180"/>
                      <a:pt x="128" y="179"/>
                      <a:pt x="128" y="178"/>
                    </a:cubicBezTo>
                    <a:cubicBezTo>
                      <a:pt x="127" y="178"/>
                      <a:pt x="127" y="178"/>
                      <a:pt x="126" y="179"/>
                    </a:cubicBezTo>
                    <a:cubicBezTo>
                      <a:pt x="126" y="179"/>
                      <a:pt x="125" y="179"/>
                      <a:pt x="125" y="179"/>
                    </a:cubicBezTo>
                    <a:cubicBezTo>
                      <a:pt x="125" y="179"/>
                      <a:pt x="124" y="179"/>
                      <a:pt x="124" y="178"/>
                    </a:cubicBezTo>
                    <a:cubicBezTo>
                      <a:pt x="124" y="178"/>
                      <a:pt x="123" y="179"/>
                      <a:pt x="123" y="178"/>
                    </a:cubicBezTo>
                    <a:cubicBezTo>
                      <a:pt x="122" y="178"/>
                      <a:pt x="123" y="177"/>
                      <a:pt x="123" y="176"/>
                    </a:cubicBezTo>
                    <a:cubicBezTo>
                      <a:pt x="123" y="176"/>
                      <a:pt x="121" y="176"/>
                      <a:pt x="121" y="176"/>
                    </a:cubicBezTo>
                    <a:cubicBezTo>
                      <a:pt x="121" y="176"/>
                      <a:pt x="121" y="175"/>
                      <a:pt x="120" y="175"/>
                    </a:cubicBezTo>
                    <a:cubicBezTo>
                      <a:pt x="120" y="175"/>
                      <a:pt x="120" y="174"/>
                      <a:pt x="119" y="174"/>
                    </a:cubicBezTo>
                    <a:cubicBezTo>
                      <a:pt x="119" y="174"/>
                      <a:pt x="119" y="174"/>
                      <a:pt x="119" y="174"/>
                    </a:cubicBezTo>
                    <a:cubicBezTo>
                      <a:pt x="119" y="175"/>
                      <a:pt x="120" y="175"/>
                      <a:pt x="119" y="175"/>
                    </a:cubicBezTo>
                    <a:cubicBezTo>
                      <a:pt x="119" y="175"/>
                      <a:pt x="119" y="175"/>
                      <a:pt x="119" y="175"/>
                    </a:cubicBezTo>
                    <a:cubicBezTo>
                      <a:pt x="118" y="175"/>
                      <a:pt x="118" y="175"/>
                      <a:pt x="118" y="175"/>
                    </a:cubicBezTo>
                    <a:cubicBezTo>
                      <a:pt x="117" y="175"/>
                      <a:pt x="117" y="174"/>
                      <a:pt x="117" y="174"/>
                    </a:cubicBezTo>
                    <a:cubicBezTo>
                      <a:pt x="117" y="173"/>
                      <a:pt x="117" y="173"/>
                      <a:pt x="118" y="173"/>
                    </a:cubicBezTo>
                    <a:cubicBezTo>
                      <a:pt x="118" y="173"/>
                      <a:pt x="118" y="172"/>
                      <a:pt x="118" y="171"/>
                    </a:cubicBezTo>
                    <a:cubicBezTo>
                      <a:pt x="119" y="172"/>
                      <a:pt x="118" y="173"/>
                      <a:pt x="119" y="173"/>
                    </a:cubicBezTo>
                    <a:cubicBezTo>
                      <a:pt x="120" y="174"/>
                      <a:pt x="120" y="173"/>
                      <a:pt x="119" y="172"/>
                    </a:cubicBezTo>
                    <a:cubicBezTo>
                      <a:pt x="119" y="172"/>
                      <a:pt x="118" y="171"/>
                      <a:pt x="118" y="170"/>
                    </a:cubicBezTo>
                    <a:cubicBezTo>
                      <a:pt x="117" y="169"/>
                      <a:pt x="118" y="169"/>
                      <a:pt x="119" y="169"/>
                    </a:cubicBezTo>
                    <a:cubicBezTo>
                      <a:pt x="119" y="169"/>
                      <a:pt x="118" y="169"/>
                      <a:pt x="118" y="169"/>
                    </a:cubicBezTo>
                    <a:cubicBezTo>
                      <a:pt x="118" y="168"/>
                      <a:pt x="119" y="169"/>
                      <a:pt x="120" y="168"/>
                    </a:cubicBezTo>
                    <a:cubicBezTo>
                      <a:pt x="120" y="168"/>
                      <a:pt x="119" y="168"/>
                      <a:pt x="120" y="168"/>
                    </a:cubicBezTo>
                    <a:cubicBezTo>
                      <a:pt x="120" y="168"/>
                      <a:pt x="120" y="168"/>
                      <a:pt x="120" y="169"/>
                    </a:cubicBezTo>
                    <a:cubicBezTo>
                      <a:pt x="121" y="169"/>
                      <a:pt x="121" y="169"/>
                      <a:pt x="122" y="169"/>
                    </a:cubicBezTo>
                    <a:cubicBezTo>
                      <a:pt x="122" y="170"/>
                      <a:pt x="122" y="170"/>
                      <a:pt x="122" y="170"/>
                    </a:cubicBezTo>
                    <a:cubicBezTo>
                      <a:pt x="122" y="170"/>
                      <a:pt x="123" y="170"/>
                      <a:pt x="123" y="171"/>
                    </a:cubicBezTo>
                    <a:cubicBezTo>
                      <a:pt x="123" y="171"/>
                      <a:pt x="123" y="170"/>
                      <a:pt x="123" y="170"/>
                    </a:cubicBezTo>
                    <a:cubicBezTo>
                      <a:pt x="123" y="170"/>
                      <a:pt x="123" y="171"/>
                      <a:pt x="123" y="171"/>
                    </a:cubicBezTo>
                    <a:cubicBezTo>
                      <a:pt x="124" y="171"/>
                      <a:pt x="123" y="170"/>
                      <a:pt x="124" y="170"/>
                    </a:cubicBezTo>
                    <a:cubicBezTo>
                      <a:pt x="124" y="169"/>
                      <a:pt x="124" y="169"/>
                      <a:pt x="124" y="169"/>
                    </a:cubicBezTo>
                    <a:cubicBezTo>
                      <a:pt x="124" y="168"/>
                      <a:pt x="125" y="168"/>
                      <a:pt x="125" y="168"/>
                    </a:cubicBezTo>
                    <a:cubicBezTo>
                      <a:pt x="125" y="168"/>
                      <a:pt x="123" y="165"/>
                      <a:pt x="123" y="164"/>
                    </a:cubicBezTo>
                    <a:cubicBezTo>
                      <a:pt x="123" y="164"/>
                      <a:pt x="122" y="163"/>
                      <a:pt x="123" y="163"/>
                    </a:cubicBezTo>
                    <a:cubicBezTo>
                      <a:pt x="123" y="162"/>
                      <a:pt x="124" y="162"/>
                      <a:pt x="124" y="162"/>
                    </a:cubicBezTo>
                    <a:cubicBezTo>
                      <a:pt x="123" y="161"/>
                      <a:pt x="123" y="161"/>
                      <a:pt x="124" y="160"/>
                    </a:cubicBezTo>
                    <a:cubicBezTo>
                      <a:pt x="124" y="160"/>
                      <a:pt x="124" y="160"/>
                      <a:pt x="124" y="160"/>
                    </a:cubicBezTo>
                    <a:cubicBezTo>
                      <a:pt x="124" y="159"/>
                      <a:pt x="125" y="159"/>
                      <a:pt x="126" y="158"/>
                    </a:cubicBezTo>
                    <a:cubicBezTo>
                      <a:pt x="126" y="158"/>
                      <a:pt x="125" y="157"/>
                      <a:pt x="126" y="157"/>
                    </a:cubicBezTo>
                    <a:cubicBezTo>
                      <a:pt x="126" y="156"/>
                      <a:pt x="127" y="157"/>
                      <a:pt x="127" y="156"/>
                    </a:cubicBezTo>
                    <a:cubicBezTo>
                      <a:pt x="127" y="156"/>
                      <a:pt x="126" y="155"/>
                      <a:pt x="126" y="155"/>
                    </a:cubicBezTo>
                    <a:cubicBezTo>
                      <a:pt x="126" y="154"/>
                      <a:pt x="126" y="154"/>
                      <a:pt x="125" y="154"/>
                    </a:cubicBezTo>
                    <a:cubicBezTo>
                      <a:pt x="125" y="153"/>
                      <a:pt x="125" y="153"/>
                      <a:pt x="125" y="153"/>
                    </a:cubicBezTo>
                    <a:cubicBezTo>
                      <a:pt x="125" y="152"/>
                      <a:pt x="125" y="151"/>
                      <a:pt x="125" y="151"/>
                    </a:cubicBezTo>
                    <a:cubicBezTo>
                      <a:pt x="124" y="151"/>
                      <a:pt x="124" y="150"/>
                      <a:pt x="124" y="150"/>
                    </a:cubicBezTo>
                    <a:cubicBezTo>
                      <a:pt x="125" y="150"/>
                      <a:pt x="125" y="149"/>
                      <a:pt x="125" y="149"/>
                    </a:cubicBezTo>
                    <a:cubicBezTo>
                      <a:pt x="125" y="148"/>
                      <a:pt x="125" y="147"/>
                      <a:pt x="125" y="146"/>
                    </a:cubicBezTo>
                    <a:cubicBezTo>
                      <a:pt x="125" y="145"/>
                      <a:pt x="125" y="144"/>
                      <a:pt x="125" y="144"/>
                    </a:cubicBezTo>
                    <a:cubicBezTo>
                      <a:pt x="124" y="142"/>
                      <a:pt x="124" y="142"/>
                      <a:pt x="125" y="141"/>
                    </a:cubicBezTo>
                    <a:cubicBezTo>
                      <a:pt x="126" y="140"/>
                      <a:pt x="127" y="140"/>
                      <a:pt x="127" y="139"/>
                    </a:cubicBezTo>
                    <a:cubicBezTo>
                      <a:pt x="126" y="139"/>
                      <a:pt x="126" y="139"/>
                      <a:pt x="126" y="139"/>
                    </a:cubicBezTo>
                    <a:cubicBezTo>
                      <a:pt x="126" y="138"/>
                      <a:pt x="127" y="138"/>
                      <a:pt x="127" y="138"/>
                    </a:cubicBezTo>
                    <a:cubicBezTo>
                      <a:pt x="127" y="137"/>
                      <a:pt x="126" y="136"/>
                      <a:pt x="126" y="135"/>
                    </a:cubicBezTo>
                    <a:cubicBezTo>
                      <a:pt x="125" y="133"/>
                      <a:pt x="123" y="131"/>
                      <a:pt x="122" y="128"/>
                    </a:cubicBezTo>
                    <a:cubicBezTo>
                      <a:pt x="121" y="127"/>
                      <a:pt x="121" y="126"/>
                      <a:pt x="120" y="125"/>
                    </a:cubicBezTo>
                    <a:cubicBezTo>
                      <a:pt x="119" y="124"/>
                      <a:pt x="119" y="123"/>
                      <a:pt x="118" y="122"/>
                    </a:cubicBezTo>
                    <a:cubicBezTo>
                      <a:pt x="118" y="122"/>
                      <a:pt x="118" y="121"/>
                      <a:pt x="117" y="121"/>
                    </a:cubicBezTo>
                    <a:cubicBezTo>
                      <a:pt x="116" y="121"/>
                      <a:pt x="116" y="121"/>
                      <a:pt x="116" y="121"/>
                    </a:cubicBezTo>
                    <a:cubicBezTo>
                      <a:pt x="115" y="120"/>
                      <a:pt x="114" y="120"/>
                      <a:pt x="114" y="120"/>
                    </a:cubicBezTo>
                    <a:cubicBezTo>
                      <a:pt x="112" y="121"/>
                      <a:pt x="111" y="123"/>
                      <a:pt x="109" y="122"/>
                    </a:cubicBezTo>
                    <a:cubicBezTo>
                      <a:pt x="109" y="121"/>
                      <a:pt x="109" y="121"/>
                      <a:pt x="108" y="120"/>
                    </a:cubicBezTo>
                    <a:cubicBezTo>
                      <a:pt x="108" y="120"/>
                      <a:pt x="107" y="121"/>
                      <a:pt x="107" y="121"/>
                    </a:cubicBezTo>
                    <a:cubicBezTo>
                      <a:pt x="107" y="118"/>
                      <a:pt x="107" y="115"/>
                      <a:pt x="106" y="112"/>
                    </a:cubicBezTo>
                    <a:cubicBezTo>
                      <a:pt x="106" y="111"/>
                      <a:pt x="106" y="108"/>
                      <a:pt x="107" y="108"/>
                    </a:cubicBezTo>
                    <a:cubicBezTo>
                      <a:pt x="107" y="108"/>
                      <a:pt x="107" y="107"/>
                      <a:pt x="107" y="107"/>
                    </a:cubicBezTo>
                    <a:cubicBezTo>
                      <a:pt x="107" y="106"/>
                      <a:pt x="107" y="106"/>
                      <a:pt x="106" y="105"/>
                    </a:cubicBezTo>
                    <a:cubicBezTo>
                      <a:pt x="107" y="106"/>
                      <a:pt x="107" y="104"/>
                      <a:pt x="107" y="104"/>
                    </a:cubicBezTo>
                    <a:cubicBezTo>
                      <a:pt x="107" y="103"/>
                      <a:pt x="106" y="105"/>
                      <a:pt x="106" y="105"/>
                    </a:cubicBezTo>
                    <a:cubicBezTo>
                      <a:pt x="105" y="106"/>
                      <a:pt x="104" y="106"/>
                      <a:pt x="103" y="107"/>
                    </a:cubicBezTo>
                    <a:cubicBezTo>
                      <a:pt x="103" y="108"/>
                      <a:pt x="103" y="108"/>
                      <a:pt x="102" y="108"/>
                    </a:cubicBezTo>
                    <a:cubicBezTo>
                      <a:pt x="101" y="109"/>
                      <a:pt x="101" y="109"/>
                      <a:pt x="101" y="109"/>
                    </a:cubicBezTo>
                    <a:cubicBezTo>
                      <a:pt x="101" y="110"/>
                      <a:pt x="100" y="110"/>
                      <a:pt x="100" y="110"/>
                    </a:cubicBezTo>
                    <a:cubicBezTo>
                      <a:pt x="100" y="110"/>
                      <a:pt x="99" y="110"/>
                      <a:pt x="98" y="110"/>
                    </a:cubicBezTo>
                    <a:cubicBezTo>
                      <a:pt x="97" y="110"/>
                      <a:pt x="96" y="110"/>
                      <a:pt x="95" y="110"/>
                    </a:cubicBezTo>
                    <a:cubicBezTo>
                      <a:pt x="94" y="110"/>
                      <a:pt x="93" y="110"/>
                      <a:pt x="91" y="110"/>
                    </a:cubicBezTo>
                    <a:cubicBezTo>
                      <a:pt x="92" y="110"/>
                      <a:pt x="92" y="109"/>
                      <a:pt x="92" y="109"/>
                    </a:cubicBezTo>
                    <a:cubicBezTo>
                      <a:pt x="92" y="108"/>
                      <a:pt x="91" y="108"/>
                      <a:pt x="91" y="108"/>
                    </a:cubicBezTo>
                    <a:cubicBezTo>
                      <a:pt x="90" y="107"/>
                      <a:pt x="90" y="106"/>
                      <a:pt x="90" y="106"/>
                    </a:cubicBezTo>
                    <a:cubicBezTo>
                      <a:pt x="90" y="105"/>
                      <a:pt x="90" y="105"/>
                      <a:pt x="89" y="105"/>
                    </a:cubicBezTo>
                    <a:cubicBezTo>
                      <a:pt x="89" y="104"/>
                      <a:pt x="88" y="105"/>
                      <a:pt x="88" y="104"/>
                    </a:cubicBezTo>
                    <a:cubicBezTo>
                      <a:pt x="87" y="104"/>
                      <a:pt x="87" y="104"/>
                      <a:pt x="86" y="104"/>
                    </a:cubicBezTo>
                    <a:cubicBezTo>
                      <a:pt x="84" y="104"/>
                      <a:pt x="83" y="104"/>
                      <a:pt x="81" y="104"/>
                    </a:cubicBezTo>
                    <a:cubicBezTo>
                      <a:pt x="81" y="103"/>
                      <a:pt x="82" y="103"/>
                      <a:pt x="82" y="103"/>
                    </a:cubicBezTo>
                    <a:cubicBezTo>
                      <a:pt x="82" y="102"/>
                      <a:pt x="82" y="102"/>
                      <a:pt x="82" y="102"/>
                    </a:cubicBezTo>
                    <a:cubicBezTo>
                      <a:pt x="82" y="102"/>
                      <a:pt x="83" y="102"/>
                      <a:pt x="83" y="102"/>
                    </a:cubicBezTo>
                    <a:cubicBezTo>
                      <a:pt x="83" y="101"/>
                      <a:pt x="83" y="101"/>
                      <a:pt x="83" y="101"/>
                    </a:cubicBezTo>
                    <a:cubicBezTo>
                      <a:pt x="83" y="101"/>
                      <a:pt x="83" y="101"/>
                      <a:pt x="83" y="101"/>
                    </a:cubicBezTo>
                    <a:cubicBezTo>
                      <a:pt x="84" y="100"/>
                      <a:pt x="82" y="98"/>
                      <a:pt x="82" y="97"/>
                    </a:cubicBezTo>
                    <a:cubicBezTo>
                      <a:pt x="81" y="96"/>
                      <a:pt x="81" y="96"/>
                      <a:pt x="80" y="96"/>
                    </a:cubicBezTo>
                    <a:cubicBezTo>
                      <a:pt x="79" y="95"/>
                      <a:pt x="79" y="94"/>
                      <a:pt x="79" y="94"/>
                    </a:cubicBezTo>
                    <a:cubicBezTo>
                      <a:pt x="79" y="93"/>
                      <a:pt x="78" y="93"/>
                      <a:pt x="78" y="93"/>
                    </a:cubicBezTo>
                    <a:cubicBezTo>
                      <a:pt x="77" y="92"/>
                      <a:pt x="77" y="91"/>
                      <a:pt x="77" y="90"/>
                    </a:cubicBezTo>
                    <a:cubicBezTo>
                      <a:pt x="77" y="90"/>
                      <a:pt x="76" y="89"/>
                      <a:pt x="76" y="88"/>
                    </a:cubicBezTo>
                    <a:cubicBezTo>
                      <a:pt x="75" y="88"/>
                      <a:pt x="75" y="88"/>
                      <a:pt x="75" y="87"/>
                    </a:cubicBezTo>
                    <a:cubicBezTo>
                      <a:pt x="74" y="87"/>
                      <a:pt x="75" y="87"/>
                      <a:pt x="75" y="87"/>
                    </a:cubicBezTo>
                    <a:cubicBezTo>
                      <a:pt x="76" y="86"/>
                      <a:pt x="75" y="86"/>
                      <a:pt x="75" y="85"/>
                    </a:cubicBezTo>
                    <a:cubicBezTo>
                      <a:pt x="74" y="85"/>
                      <a:pt x="73" y="84"/>
                      <a:pt x="72" y="83"/>
                    </a:cubicBezTo>
                    <a:cubicBezTo>
                      <a:pt x="72" y="83"/>
                      <a:pt x="72" y="83"/>
                      <a:pt x="72" y="83"/>
                    </a:cubicBezTo>
                    <a:cubicBezTo>
                      <a:pt x="73" y="83"/>
                      <a:pt x="73" y="83"/>
                      <a:pt x="73" y="82"/>
                    </a:cubicBezTo>
                    <a:cubicBezTo>
                      <a:pt x="73" y="82"/>
                      <a:pt x="72" y="81"/>
                      <a:pt x="73" y="81"/>
                    </a:cubicBezTo>
                    <a:cubicBezTo>
                      <a:pt x="73" y="81"/>
                      <a:pt x="73" y="81"/>
                      <a:pt x="74" y="81"/>
                    </a:cubicBezTo>
                    <a:cubicBezTo>
                      <a:pt x="74" y="81"/>
                      <a:pt x="74" y="81"/>
                      <a:pt x="75" y="81"/>
                    </a:cubicBezTo>
                    <a:cubicBezTo>
                      <a:pt x="76" y="81"/>
                      <a:pt x="74" y="79"/>
                      <a:pt x="74" y="79"/>
                    </a:cubicBezTo>
                    <a:cubicBezTo>
                      <a:pt x="74" y="78"/>
                      <a:pt x="74" y="77"/>
                      <a:pt x="74" y="76"/>
                    </a:cubicBezTo>
                    <a:cubicBezTo>
                      <a:pt x="74" y="76"/>
                      <a:pt x="75" y="75"/>
                      <a:pt x="75" y="75"/>
                    </a:cubicBezTo>
                    <a:cubicBezTo>
                      <a:pt x="76" y="74"/>
                      <a:pt x="77" y="73"/>
                      <a:pt x="78" y="73"/>
                    </a:cubicBezTo>
                    <a:cubicBezTo>
                      <a:pt x="79" y="72"/>
                      <a:pt x="79" y="73"/>
                      <a:pt x="80" y="72"/>
                    </a:cubicBezTo>
                    <a:cubicBezTo>
                      <a:pt x="80" y="72"/>
                      <a:pt x="80" y="71"/>
                      <a:pt x="80" y="70"/>
                    </a:cubicBezTo>
                    <a:cubicBezTo>
                      <a:pt x="80" y="70"/>
                      <a:pt x="80" y="69"/>
                      <a:pt x="80" y="68"/>
                    </a:cubicBezTo>
                    <a:cubicBezTo>
                      <a:pt x="79" y="68"/>
                      <a:pt x="79" y="68"/>
                      <a:pt x="79" y="67"/>
                    </a:cubicBezTo>
                    <a:cubicBezTo>
                      <a:pt x="79" y="66"/>
                      <a:pt x="80" y="65"/>
                      <a:pt x="81" y="64"/>
                    </a:cubicBezTo>
                    <a:cubicBezTo>
                      <a:pt x="81" y="63"/>
                      <a:pt x="82" y="62"/>
                      <a:pt x="82" y="62"/>
                    </a:cubicBezTo>
                    <a:cubicBezTo>
                      <a:pt x="82" y="61"/>
                      <a:pt x="81" y="61"/>
                      <a:pt x="82" y="60"/>
                    </a:cubicBezTo>
                    <a:cubicBezTo>
                      <a:pt x="82" y="59"/>
                      <a:pt x="82" y="59"/>
                      <a:pt x="82" y="58"/>
                    </a:cubicBezTo>
                    <a:cubicBezTo>
                      <a:pt x="82" y="58"/>
                      <a:pt x="82" y="57"/>
                      <a:pt x="82" y="57"/>
                    </a:cubicBezTo>
                    <a:cubicBezTo>
                      <a:pt x="82" y="57"/>
                      <a:pt x="82" y="57"/>
                      <a:pt x="82" y="56"/>
                    </a:cubicBezTo>
                    <a:cubicBezTo>
                      <a:pt x="83" y="56"/>
                      <a:pt x="83" y="56"/>
                      <a:pt x="84" y="56"/>
                    </a:cubicBezTo>
                    <a:cubicBezTo>
                      <a:pt x="85" y="56"/>
                      <a:pt x="84" y="55"/>
                      <a:pt x="85" y="55"/>
                    </a:cubicBezTo>
                    <a:cubicBezTo>
                      <a:pt x="85" y="55"/>
                      <a:pt x="86" y="55"/>
                      <a:pt x="86" y="54"/>
                    </a:cubicBezTo>
                    <a:cubicBezTo>
                      <a:pt x="87" y="54"/>
                      <a:pt x="87" y="53"/>
                      <a:pt x="87" y="53"/>
                    </a:cubicBezTo>
                    <a:cubicBezTo>
                      <a:pt x="88" y="53"/>
                      <a:pt x="88" y="53"/>
                      <a:pt x="89" y="52"/>
                    </a:cubicBezTo>
                    <a:cubicBezTo>
                      <a:pt x="89" y="52"/>
                      <a:pt x="89" y="51"/>
                      <a:pt x="90" y="51"/>
                    </a:cubicBezTo>
                    <a:cubicBezTo>
                      <a:pt x="90" y="51"/>
                      <a:pt x="90" y="51"/>
                      <a:pt x="91" y="51"/>
                    </a:cubicBezTo>
                    <a:cubicBezTo>
                      <a:pt x="91" y="50"/>
                      <a:pt x="91" y="50"/>
                      <a:pt x="91" y="50"/>
                    </a:cubicBezTo>
                    <a:cubicBezTo>
                      <a:pt x="92" y="50"/>
                      <a:pt x="93" y="49"/>
                      <a:pt x="94" y="50"/>
                    </a:cubicBezTo>
                    <a:cubicBezTo>
                      <a:pt x="94" y="50"/>
                      <a:pt x="96" y="49"/>
                      <a:pt x="96" y="49"/>
                    </a:cubicBezTo>
                    <a:cubicBezTo>
                      <a:pt x="97" y="49"/>
                      <a:pt x="97" y="48"/>
                      <a:pt x="98" y="48"/>
                    </a:cubicBezTo>
                    <a:cubicBezTo>
                      <a:pt x="98" y="48"/>
                      <a:pt x="98" y="49"/>
                      <a:pt x="98" y="48"/>
                    </a:cubicBezTo>
                    <a:cubicBezTo>
                      <a:pt x="99" y="48"/>
                      <a:pt x="99" y="49"/>
                      <a:pt x="99" y="48"/>
                    </a:cubicBezTo>
                    <a:cubicBezTo>
                      <a:pt x="99" y="48"/>
                      <a:pt x="100" y="49"/>
                      <a:pt x="100" y="48"/>
                    </a:cubicBezTo>
                    <a:cubicBezTo>
                      <a:pt x="100" y="49"/>
                      <a:pt x="101" y="47"/>
                      <a:pt x="101" y="47"/>
                    </a:cubicBezTo>
                    <a:cubicBezTo>
                      <a:pt x="102" y="47"/>
                      <a:pt x="102" y="46"/>
                      <a:pt x="102" y="46"/>
                    </a:cubicBezTo>
                    <a:cubicBezTo>
                      <a:pt x="103" y="46"/>
                      <a:pt x="103" y="46"/>
                      <a:pt x="103" y="46"/>
                    </a:cubicBezTo>
                    <a:cubicBezTo>
                      <a:pt x="104" y="46"/>
                      <a:pt x="104" y="46"/>
                      <a:pt x="104" y="46"/>
                    </a:cubicBezTo>
                    <a:cubicBezTo>
                      <a:pt x="104" y="46"/>
                      <a:pt x="104" y="46"/>
                      <a:pt x="105" y="46"/>
                    </a:cubicBezTo>
                    <a:cubicBezTo>
                      <a:pt x="105" y="46"/>
                      <a:pt x="105" y="46"/>
                      <a:pt x="105" y="46"/>
                    </a:cubicBezTo>
                    <a:cubicBezTo>
                      <a:pt x="106" y="46"/>
                      <a:pt x="106" y="46"/>
                      <a:pt x="106" y="46"/>
                    </a:cubicBezTo>
                    <a:cubicBezTo>
                      <a:pt x="107" y="45"/>
                      <a:pt x="107" y="47"/>
                      <a:pt x="107" y="47"/>
                    </a:cubicBezTo>
                    <a:cubicBezTo>
                      <a:pt x="107" y="48"/>
                      <a:pt x="108" y="48"/>
                      <a:pt x="108" y="47"/>
                    </a:cubicBezTo>
                    <a:cubicBezTo>
                      <a:pt x="109" y="46"/>
                      <a:pt x="109" y="49"/>
                      <a:pt x="110" y="48"/>
                    </a:cubicBezTo>
                    <a:cubicBezTo>
                      <a:pt x="111" y="47"/>
                      <a:pt x="110" y="46"/>
                      <a:pt x="109" y="46"/>
                    </a:cubicBezTo>
                    <a:cubicBezTo>
                      <a:pt x="108" y="45"/>
                      <a:pt x="108" y="44"/>
                      <a:pt x="108" y="44"/>
                    </a:cubicBezTo>
                    <a:cubicBezTo>
                      <a:pt x="107" y="43"/>
                      <a:pt x="107" y="41"/>
                      <a:pt x="106" y="42"/>
                    </a:cubicBezTo>
                    <a:cubicBezTo>
                      <a:pt x="105" y="42"/>
                      <a:pt x="104" y="43"/>
                      <a:pt x="103" y="42"/>
                    </a:cubicBezTo>
                    <a:cubicBezTo>
                      <a:pt x="103" y="41"/>
                      <a:pt x="104" y="39"/>
                      <a:pt x="105" y="38"/>
                    </a:cubicBezTo>
                    <a:cubicBezTo>
                      <a:pt x="105" y="37"/>
                      <a:pt x="106" y="35"/>
                      <a:pt x="107" y="34"/>
                    </a:cubicBezTo>
                    <a:cubicBezTo>
                      <a:pt x="107" y="33"/>
                      <a:pt x="109" y="31"/>
                      <a:pt x="109" y="30"/>
                    </a:cubicBezTo>
                    <a:cubicBezTo>
                      <a:pt x="109" y="29"/>
                      <a:pt x="108" y="30"/>
                      <a:pt x="108" y="30"/>
                    </a:cubicBezTo>
                    <a:cubicBezTo>
                      <a:pt x="108" y="30"/>
                      <a:pt x="107" y="29"/>
                      <a:pt x="107" y="29"/>
                    </a:cubicBezTo>
                    <a:cubicBezTo>
                      <a:pt x="107" y="28"/>
                      <a:pt x="107" y="28"/>
                      <a:pt x="106" y="29"/>
                    </a:cubicBezTo>
                    <a:cubicBezTo>
                      <a:pt x="106" y="29"/>
                      <a:pt x="106" y="29"/>
                      <a:pt x="106" y="28"/>
                    </a:cubicBezTo>
                    <a:cubicBezTo>
                      <a:pt x="106" y="28"/>
                      <a:pt x="106" y="28"/>
                      <a:pt x="106" y="28"/>
                    </a:cubicBezTo>
                    <a:cubicBezTo>
                      <a:pt x="106" y="28"/>
                      <a:pt x="106" y="28"/>
                      <a:pt x="105" y="28"/>
                    </a:cubicBezTo>
                    <a:cubicBezTo>
                      <a:pt x="105" y="28"/>
                      <a:pt x="104" y="27"/>
                      <a:pt x="104" y="27"/>
                    </a:cubicBezTo>
                    <a:cubicBezTo>
                      <a:pt x="104" y="27"/>
                      <a:pt x="104" y="27"/>
                      <a:pt x="104" y="28"/>
                    </a:cubicBezTo>
                    <a:cubicBezTo>
                      <a:pt x="104" y="28"/>
                      <a:pt x="102" y="26"/>
                      <a:pt x="102" y="26"/>
                    </a:cubicBezTo>
                    <a:cubicBezTo>
                      <a:pt x="102" y="26"/>
                      <a:pt x="101" y="25"/>
                      <a:pt x="101" y="25"/>
                    </a:cubicBezTo>
                    <a:cubicBezTo>
                      <a:pt x="101" y="25"/>
                      <a:pt x="101" y="25"/>
                      <a:pt x="101" y="25"/>
                    </a:cubicBezTo>
                    <a:cubicBezTo>
                      <a:pt x="101" y="25"/>
                      <a:pt x="100" y="25"/>
                      <a:pt x="100" y="25"/>
                    </a:cubicBezTo>
                    <a:cubicBezTo>
                      <a:pt x="100" y="25"/>
                      <a:pt x="100" y="25"/>
                      <a:pt x="100" y="25"/>
                    </a:cubicBezTo>
                    <a:cubicBezTo>
                      <a:pt x="99" y="25"/>
                      <a:pt x="100" y="25"/>
                      <a:pt x="99" y="26"/>
                    </a:cubicBezTo>
                    <a:cubicBezTo>
                      <a:pt x="99" y="26"/>
                      <a:pt x="99" y="25"/>
                      <a:pt x="99" y="26"/>
                    </a:cubicBezTo>
                    <a:cubicBezTo>
                      <a:pt x="98" y="26"/>
                      <a:pt x="97" y="27"/>
                      <a:pt x="97" y="26"/>
                    </a:cubicBezTo>
                    <a:cubicBezTo>
                      <a:pt x="97" y="26"/>
                      <a:pt x="96" y="26"/>
                      <a:pt x="96" y="26"/>
                    </a:cubicBezTo>
                    <a:cubicBezTo>
                      <a:pt x="96" y="26"/>
                      <a:pt x="96" y="26"/>
                      <a:pt x="96" y="26"/>
                    </a:cubicBezTo>
                    <a:cubicBezTo>
                      <a:pt x="95" y="25"/>
                      <a:pt x="95" y="26"/>
                      <a:pt x="95" y="26"/>
                    </a:cubicBezTo>
                    <a:cubicBezTo>
                      <a:pt x="95" y="26"/>
                      <a:pt x="95" y="25"/>
                      <a:pt x="94" y="25"/>
                    </a:cubicBezTo>
                    <a:cubicBezTo>
                      <a:pt x="94" y="25"/>
                      <a:pt x="93" y="25"/>
                      <a:pt x="93" y="25"/>
                    </a:cubicBezTo>
                    <a:cubicBezTo>
                      <a:pt x="93" y="25"/>
                      <a:pt x="93" y="24"/>
                      <a:pt x="93" y="24"/>
                    </a:cubicBezTo>
                    <a:cubicBezTo>
                      <a:pt x="92" y="24"/>
                      <a:pt x="91" y="26"/>
                      <a:pt x="91" y="26"/>
                    </a:cubicBezTo>
                    <a:cubicBezTo>
                      <a:pt x="91" y="26"/>
                      <a:pt x="91" y="27"/>
                      <a:pt x="90" y="26"/>
                    </a:cubicBezTo>
                    <a:cubicBezTo>
                      <a:pt x="90" y="26"/>
                      <a:pt x="90" y="26"/>
                      <a:pt x="89" y="26"/>
                    </a:cubicBezTo>
                    <a:cubicBezTo>
                      <a:pt x="89" y="27"/>
                      <a:pt x="89" y="27"/>
                      <a:pt x="89" y="27"/>
                    </a:cubicBezTo>
                    <a:cubicBezTo>
                      <a:pt x="88" y="27"/>
                      <a:pt x="88" y="27"/>
                      <a:pt x="88" y="27"/>
                    </a:cubicBezTo>
                    <a:cubicBezTo>
                      <a:pt x="88" y="28"/>
                      <a:pt x="87" y="28"/>
                      <a:pt x="87" y="28"/>
                    </a:cubicBezTo>
                    <a:cubicBezTo>
                      <a:pt x="86" y="27"/>
                      <a:pt x="86" y="27"/>
                      <a:pt x="86" y="27"/>
                    </a:cubicBezTo>
                    <a:cubicBezTo>
                      <a:pt x="85" y="27"/>
                      <a:pt x="85" y="27"/>
                      <a:pt x="84" y="27"/>
                    </a:cubicBezTo>
                    <a:cubicBezTo>
                      <a:pt x="84" y="27"/>
                      <a:pt x="84" y="27"/>
                      <a:pt x="84" y="28"/>
                    </a:cubicBezTo>
                    <a:cubicBezTo>
                      <a:pt x="83" y="28"/>
                      <a:pt x="83" y="27"/>
                      <a:pt x="83" y="27"/>
                    </a:cubicBezTo>
                    <a:cubicBezTo>
                      <a:pt x="83" y="27"/>
                      <a:pt x="83" y="27"/>
                      <a:pt x="82" y="27"/>
                    </a:cubicBezTo>
                    <a:cubicBezTo>
                      <a:pt x="82" y="27"/>
                      <a:pt x="82" y="28"/>
                      <a:pt x="82" y="28"/>
                    </a:cubicBezTo>
                    <a:cubicBezTo>
                      <a:pt x="81" y="28"/>
                      <a:pt x="81" y="27"/>
                      <a:pt x="81" y="27"/>
                    </a:cubicBezTo>
                    <a:cubicBezTo>
                      <a:pt x="80" y="26"/>
                      <a:pt x="80" y="27"/>
                      <a:pt x="80" y="27"/>
                    </a:cubicBezTo>
                    <a:cubicBezTo>
                      <a:pt x="80" y="26"/>
                      <a:pt x="79" y="26"/>
                      <a:pt x="79" y="26"/>
                    </a:cubicBezTo>
                    <a:cubicBezTo>
                      <a:pt x="79" y="26"/>
                      <a:pt x="79" y="25"/>
                      <a:pt x="79" y="25"/>
                    </a:cubicBezTo>
                    <a:cubicBezTo>
                      <a:pt x="79" y="25"/>
                      <a:pt x="79" y="25"/>
                      <a:pt x="79" y="24"/>
                    </a:cubicBezTo>
                    <a:cubicBezTo>
                      <a:pt x="80" y="24"/>
                      <a:pt x="79" y="23"/>
                      <a:pt x="79" y="22"/>
                    </a:cubicBezTo>
                    <a:cubicBezTo>
                      <a:pt x="79" y="22"/>
                      <a:pt x="79" y="20"/>
                      <a:pt x="78" y="20"/>
                    </a:cubicBezTo>
                    <a:cubicBezTo>
                      <a:pt x="78" y="20"/>
                      <a:pt x="78" y="20"/>
                      <a:pt x="77" y="20"/>
                    </a:cubicBezTo>
                    <a:cubicBezTo>
                      <a:pt x="77" y="20"/>
                      <a:pt x="77" y="21"/>
                      <a:pt x="77" y="21"/>
                    </a:cubicBezTo>
                    <a:cubicBezTo>
                      <a:pt x="77" y="21"/>
                      <a:pt x="76" y="20"/>
                      <a:pt x="76" y="20"/>
                    </a:cubicBezTo>
                    <a:cubicBezTo>
                      <a:pt x="76" y="20"/>
                      <a:pt x="75" y="20"/>
                      <a:pt x="75" y="19"/>
                    </a:cubicBezTo>
                    <a:cubicBezTo>
                      <a:pt x="75" y="19"/>
                      <a:pt x="76" y="18"/>
                      <a:pt x="75" y="17"/>
                    </a:cubicBezTo>
                    <a:cubicBezTo>
                      <a:pt x="75" y="17"/>
                      <a:pt x="75" y="16"/>
                      <a:pt x="74" y="16"/>
                    </a:cubicBezTo>
                    <a:cubicBezTo>
                      <a:pt x="74" y="15"/>
                      <a:pt x="74" y="15"/>
                      <a:pt x="73" y="14"/>
                    </a:cubicBezTo>
                    <a:cubicBezTo>
                      <a:pt x="73" y="14"/>
                      <a:pt x="73" y="14"/>
                      <a:pt x="73" y="14"/>
                    </a:cubicBezTo>
                    <a:cubicBezTo>
                      <a:pt x="72" y="15"/>
                      <a:pt x="72" y="14"/>
                      <a:pt x="72" y="14"/>
                    </a:cubicBezTo>
                    <a:cubicBezTo>
                      <a:pt x="71" y="14"/>
                      <a:pt x="72" y="13"/>
                      <a:pt x="71" y="13"/>
                    </a:cubicBezTo>
                    <a:cubicBezTo>
                      <a:pt x="71" y="13"/>
                      <a:pt x="71" y="13"/>
                      <a:pt x="71" y="13"/>
                    </a:cubicBezTo>
                    <a:cubicBezTo>
                      <a:pt x="70" y="13"/>
                      <a:pt x="70" y="12"/>
                      <a:pt x="70" y="12"/>
                    </a:cubicBezTo>
                    <a:cubicBezTo>
                      <a:pt x="70" y="12"/>
                      <a:pt x="68" y="12"/>
                      <a:pt x="68" y="11"/>
                    </a:cubicBezTo>
                    <a:cubicBezTo>
                      <a:pt x="68" y="11"/>
                      <a:pt x="67" y="10"/>
                      <a:pt x="67" y="10"/>
                    </a:cubicBezTo>
                    <a:cubicBezTo>
                      <a:pt x="68" y="10"/>
                      <a:pt x="67" y="9"/>
                      <a:pt x="67" y="9"/>
                    </a:cubicBezTo>
                    <a:cubicBezTo>
                      <a:pt x="66" y="9"/>
                      <a:pt x="67" y="8"/>
                      <a:pt x="66" y="7"/>
                    </a:cubicBezTo>
                    <a:cubicBezTo>
                      <a:pt x="66" y="6"/>
                      <a:pt x="66" y="6"/>
                      <a:pt x="65" y="6"/>
                    </a:cubicBezTo>
                    <a:cubicBezTo>
                      <a:pt x="65" y="5"/>
                      <a:pt x="65" y="5"/>
                      <a:pt x="64" y="5"/>
                    </a:cubicBezTo>
                    <a:cubicBezTo>
                      <a:pt x="64" y="5"/>
                      <a:pt x="64" y="4"/>
                      <a:pt x="63" y="4"/>
                    </a:cubicBezTo>
                    <a:cubicBezTo>
                      <a:pt x="63" y="4"/>
                      <a:pt x="63" y="3"/>
                      <a:pt x="63" y="3"/>
                    </a:cubicBezTo>
                    <a:cubicBezTo>
                      <a:pt x="62" y="2"/>
                      <a:pt x="62" y="3"/>
                      <a:pt x="62" y="3"/>
                    </a:cubicBezTo>
                    <a:cubicBezTo>
                      <a:pt x="62" y="3"/>
                      <a:pt x="61" y="2"/>
                      <a:pt x="61" y="2"/>
                    </a:cubicBezTo>
                    <a:cubicBezTo>
                      <a:pt x="60" y="2"/>
                      <a:pt x="60" y="1"/>
                      <a:pt x="60" y="1"/>
                    </a:cubicBezTo>
                    <a:cubicBezTo>
                      <a:pt x="58" y="0"/>
                      <a:pt x="59" y="2"/>
                      <a:pt x="58" y="2"/>
                    </a:cubicBezTo>
                    <a:cubicBezTo>
                      <a:pt x="57" y="2"/>
                      <a:pt x="56" y="2"/>
                      <a:pt x="55" y="2"/>
                    </a:cubicBezTo>
                    <a:cubicBezTo>
                      <a:pt x="54" y="1"/>
                      <a:pt x="54" y="2"/>
                      <a:pt x="55" y="2"/>
                    </a:cubicBezTo>
                    <a:cubicBezTo>
                      <a:pt x="55" y="3"/>
                      <a:pt x="56" y="3"/>
                      <a:pt x="56" y="4"/>
                    </a:cubicBezTo>
                    <a:cubicBezTo>
                      <a:pt x="56" y="5"/>
                      <a:pt x="56" y="5"/>
                      <a:pt x="57" y="5"/>
                    </a:cubicBezTo>
                    <a:cubicBezTo>
                      <a:pt x="58" y="6"/>
                      <a:pt x="58" y="6"/>
                      <a:pt x="58" y="7"/>
                    </a:cubicBezTo>
                    <a:cubicBezTo>
                      <a:pt x="58" y="8"/>
                      <a:pt x="58" y="8"/>
                      <a:pt x="58" y="8"/>
                    </a:cubicBezTo>
                    <a:cubicBezTo>
                      <a:pt x="58" y="9"/>
                      <a:pt x="58" y="9"/>
                      <a:pt x="58" y="9"/>
                    </a:cubicBezTo>
                    <a:cubicBezTo>
                      <a:pt x="58" y="9"/>
                      <a:pt x="58" y="11"/>
                      <a:pt x="58" y="11"/>
                    </a:cubicBezTo>
                    <a:cubicBezTo>
                      <a:pt x="57" y="11"/>
                      <a:pt x="57" y="11"/>
                      <a:pt x="56" y="10"/>
                    </a:cubicBezTo>
                    <a:cubicBezTo>
                      <a:pt x="56" y="13"/>
                      <a:pt x="56" y="15"/>
                      <a:pt x="55" y="17"/>
                    </a:cubicBezTo>
                    <a:cubicBezTo>
                      <a:pt x="54" y="19"/>
                      <a:pt x="52" y="21"/>
                      <a:pt x="51" y="22"/>
                    </a:cubicBezTo>
                    <a:cubicBezTo>
                      <a:pt x="50" y="25"/>
                      <a:pt x="47" y="26"/>
                      <a:pt x="46" y="28"/>
                    </a:cubicBezTo>
                    <a:cubicBezTo>
                      <a:pt x="45" y="29"/>
                      <a:pt x="43" y="29"/>
                      <a:pt x="42" y="30"/>
                    </a:cubicBezTo>
                    <a:cubicBezTo>
                      <a:pt x="41" y="30"/>
                      <a:pt x="40" y="30"/>
                      <a:pt x="39" y="31"/>
                    </a:cubicBezTo>
                    <a:cubicBezTo>
                      <a:pt x="37" y="31"/>
                      <a:pt x="35" y="32"/>
                      <a:pt x="34" y="33"/>
                    </a:cubicBezTo>
                    <a:cubicBezTo>
                      <a:pt x="32" y="33"/>
                      <a:pt x="31" y="35"/>
                      <a:pt x="31" y="36"/>
                    </a:cubicBezTo>
                    <a:cubicBezTo>
                      <a:pt x="30" y="37"/>
                      <a:pt x="30" y="37"/>
                      <a:pt x="30" y="38"/>
                    </a:cubicBezTo>
                    <a:cubicBezTo>
                      <a:pt x="31" y="38"/>
                      <a:pt x="31" y="38"/>
                      <a:pt x="30" y="39"/>
                    </a:cubicBezTo>
                    <a:cubicBezTo>
                      <a:pt x="29" y="39"/>
                      <a:pt x="30" y="38"/>
                      <a:pt x="29" y="38"/>
                    </a:cubicBezTo>
                    <a:cubicBezTo>
                      <a:pt x="29" y="38"/>
                      <a:pt x="29" y="37"/>
                      <a:pt x="28" y="38"/>
                    </a:cubicBezTo>
                    <a:cubicBezTo>
                      <a:pt x="28" y="38"/>
                      <a:pt x="28" y="39"/>
                      <a:pt x="28" y="39"/>
                    </a:cubicBezTo>
                    <a:cubicBezTo>
                      <a:pt x="28" y="40"/>
                      <a:pt x="28" y="40"/>
                      <a:pt x="28" y="41"/>
                    </a:cubicBezTo>
                    <a:cubicBezTo>
                      <a:pt x="28" y="41"/>
                      <a:pt x="28" y="41"/>
                      <a:pt x="28" y="41"/>
                    </a:cubicBezTo>
                    <a:cubicBezTo>
                      <a:pt x="28" y="41"/>
                      <a:pt x="28" y="42"/>
                      <a:pt x="28" y="42"/>
                    </a:cubicBezTo>
                    <a:cubicBezTo>
                      <a:pt x="28" y="42"/>
                      <a:pt x="27" y="42"/>
                      <a:pt x="27" y="43"/>
                    </a:cubicBezTo>
                    <a:cubicBezTo>
                      <a:pt x="27" y="43"/>
                      <a:pt x="27" y="43"/>
                      <a:pt x="27" y="44"/>
                    </a:cubicBezTo>
                    <a:cubicBezTo>
                      <a:pt x="27" y="44"/>
                      <a:pt x="27" y="44"/>
                      <a:pt x="27" y="44"/>
                    </a:cubicBezTo>
                    <a:cubicBezTo>
                      <a:pt x="26" y="44"/>
                      <a:pt x="27" y="45"/>
                      <a:pt x="26" y="45"/>
                    </a:cubicBezTo>
                    <a:cubicBezTo>
                      <a:pt x="26" y="46"/>
                      <a:pt x="26" y="46"/>
                      <a:pt x="26" y="46"/>
                    </a:cubicBezTo>
                    <a:cubicBezTo>
                      <a:pt x="26" y="47"/>
                      <a:pt x="25" y="48"/>
                      <a:pt x="26" y="48"/>
                    </a:cubicBezTo>
                    <a:cubicBezTo>
                      <a:pt x="26" y="49"/>
                      <a:pt x="26" y="50"/>
                      <a:pt x="25" y="51"/>
                    </a:cubicBezTo>
                    <a:cubicBezTo>
                      <a:pt x="24" y="51"/>
                      <a:pt x="24" y="51"/>
                      <a:pt x="24" y="52"/>
                    </a:cubicBezTo>
                    <a:cubicBezTo>
                      <a:pt x="23" y="53"/>
                      <a:pt x="24" y="53"/>
                      <a:pt x="24" y="53"/>
                    </a:cubicBezTo>
                    <a:cubicBezTo>
                      <a:pt x="24" y="54"/>
                      <a:pt x="23" y="54"/>
                      <a:pt x="23" y="54"/>
                    </a:cubicBezTo>
                    <a:cubicBezTo>
                      <a:pt x="23" y="54"/>
                      <a:pt x="23" y="54"/>
                      <a:pt x="23" y="54"/>
                    </a:cubicBezTo>
                    <a:cubicBezTo>
                      <a:pt x="23" y="55"/>
                      <a:pt x="23" y="55"/>
                      <a:pt x="22" y="55"/>
                    </a:cubicBezTo>
                    <a:cubicBezTo>
                      <a:pt x="21" y="55"/>
                      <a:pt x="20" y="55"/>
                      <a:pt x="19" y="54"/>
                    </a:cubicBezTo>
                    <a:cubicBezTo>
                      <a:pt x="18" y="53"/>
                      <a:pt x="17" y="51"/>
                      <a:pt x="18" y="50"/>
                    </a:cubicBezTo>
                    <a:cubicBezTo>
                      <a:pt x="18" y="50"/>
                      <a:pt x="17" y="49"/>
                      <a:pt x="16" y="49"/>
                    </a:cubicBezTo>
                    <a:cubicBezTo>
                      <a:pt x="16" y="49"/>
                      <a:pt x="15" y="50"/>
                      <a:pt x="14" y="49"/>
                    </a:cubicBezTo>
                    <a:cubicBezTo>
                      <a:pt x="14" y="49"/>
                      <a:pt x="14" y="49"/>
                      <a:pt x="13" y="48"/>
                    </a:cubicBezTo>
                    <a:cubicBezTo>
                      <a:pt x="12" y="48"/>
                      <a:pt x="12" y="47"/>
                      <a:pt x="11" y="47"/>
                    </a:cubicBezTo>
                    <a:cubicBezTo>
                      <a:pt x="10" y="47"/>
                      <a:pt x="10" y="50"/>
                      <a:pt x="9" y="49"/>
                    </a:cubicBezTo>
                    <a:cubicBezTo>
                      <a:pt x="7" y="49"/>
                      <a:pt x="10" y="47"/>
                      <a:pt x="9" y="46"/>
                    </a:cubicBezTo>
                    <a:cubicBezTo>
                      <a:pt x="9" y="46"/>
                      <a:pt x="8" y="47"/>
                      <a:pt x="8" y="46"/>
                    </a:cubicBezTo>
                    <a:cubicBezTo>
                      <a:pt x="8" y="46"/>
                      <a:pt x="8" y="45"/>
                      <a:pt x="8" y="45"/>
                    </a:cubicBezTo>
                    <a:cubicBezTo>
                      <a:pt x="8" y="43"/>
                      <a:pt x="9" y="44"/>
                      <a:pt x="10" y="44"/>
                    </a:cubicBezTo>
                    <a:cubicBezTo>
                      <a:pt x="10" y="44"/>
                      <a:pt x="11" y="43"/>
                      <a:pt x="11" y="43"/>
                    </a:cubicBezTo>
                    <a:cubicBezTo>
                      <a:pt x="11" y="42"/>
                      <a:pt x="11" y="42"/>
                      <a:pt x="10" y="41"/>
                    </a:cubicBezTo>
                    <a:cubicBezTo>
                      <a:pt x="10" y="40"/>
                      <a:pt x="10" y="39"/>
                      <a:pt x="10" y="39"/>
                    </a:cubicBezTo>
                    <a:cubicBezTo>
                      <a:pt x="10" y="38"/>
                      <a:pt x="10" y="38"/>
                      <a:pt x="10" y="38"/>
                    </a:cubicBezTo>
                    <a:cubicBezTo>
                      <a:pt x="10" y="38"/>
                      <a:pt x="9" y="38"/>
                      <a:pt x="9" y="37"/>
                    </a:cubicBezTo>
                    <a:cubicBezTo>
                      <a:pt x="9" y="39"/>
                      <a:pt x="8" y="38"/>
                      <a:pt x="7" y="39"/>
                    </a:cubicBezTo>
                    <a:cubicBezTo>
                      <a:pt x="7" y="40"/>
                      <a:pt x="6" y="40"/>
                      <a:pt x="5" y="41"/>
                    </a:cubicBezTo>
                    <a:cubicBezTo>
                      <a:pt x="4" y="42"/>
                      <a:pt x="4" y="43"/>
                      <a:pt x="4" y="43"/>
                    </a:cubicBezTo>
                    <a:cubicBezTo>
                      <a:pt x="3" y="44"/>
                      <a:pt x="3" y="45"/>
                      <a:pt x="2" y="45"/>
                    </a:cubicBezTo>
                    <a:cubicBezTo>
                      <a:pt x="2" y="46"/>
                      <a:pt x="0" y="47"/>
                      <a:pt x="0" y="48"/>
                    </a:cubicBezTo>
                    <a:cubicBezTo>
                      <a:pt x="0" y="49"/>
                      <a:pt x="0" y="49"/>
                      <a:pt x="0" y="50"/>
                    </a:cubicBezTo>
                    <a:cubicBezTo>
                      <a:pt x="0" y="51"/>
                      <a:pt x="0" y="51"/>
                      <a:pt x="0" y="52"/>
                    </a:cubicBezTo>
                    <a:cubicBezTo>
                      <a:pt x="0" y="52"/>
                      <a:pt x="0" y="53"/>
                      <a:pt x="1" y="53"/>
                    </a:cubicBezTo>
                    <a:cubicBezTo>
                      <a:pt x="1" y="54"/>
                      <a:pt x="2" y="54"/>
                      <a:pt x="2" y="55"/>
                    </a:cubicBezTo>
                    <a:cubicBezTo>
                      <a:pt x="3" y="56"/>
                      <a:pt x="2" y="56"/>
                      <a:pt x="2" y="56"/>
                    </a:cubicBezTo>
                    <a:cubicBezTo>
                      <a:pt x="1" y="56"/>
                      <a:pt x="1" y="57"/>
                      <a:pt x="1" y="57"/>
                    </a:cubicBezTo>
                    <a:cubicBezTo>
                      <a:pt x="1" y="58"/>
                      <a:pt x="2" y="58"/>
                      <a:pt x="2" y="59"/>
                    </a:cubicBezTo>
                    <a:cubicBezTo>
                      <a:pt x="3" y="59"/>
                      <a:pt x="4" y="60"/>
                      <a:pt x="4" y="60"/>
                    </a:cubicBezTo>
                    <a:cubicBezTo>
                      <a:pt x="5" y="61"/>
                      <a:pt x="5" y="63"/>
                      <a:pt x="5" y="64"/>
                    </a:cubicBezTo>
                    <a:cubicBezTo>
                      <a:pt x="4" y="66"/>
                      <a:pt x="3" y="64"/>
                      <a:pt x="3" y="64"/>
                    </a:cubicBezTo>
                    <a:cubicBezTo>
                      <a:pt x="2" y="65"/>
                      <a:pt x="1" y="66"/>
                      <a:pt x="2" y="67"/>
                    </a:cubicBezTo>
                    <a:cubicBezTo>
                      <a:pt x="2" y="67"/>
                      <a:pt x="3" y="68"/>
                      <a:pt x="3" y="68"/>
                    </a:cubicBezTo>
                    <a:cubicBezTo>
                      <a:pt x="4" y="68"/>
                      <a:pt x="5" y="69"/>
                      <a:pt x="6" y="69"/>
                    </a:cubicBezTo>
                    <a:cubicBezTo>
                      <a:pt x="7" y="70"/>
                      <a:pt x="9" y="71"/>
                      <a:pt x="10" y="72"/>
                    </a:cubicBezTo>
                    <a:cubicBezTo>
                      <a:pt x="11" y="73"/>
                      <a:pt x="13" y="73"/>
                      <a:pt x="14" y="75"/>
                    </a:cubicBezTo>
                    <a:cubicBezTo>
                      <a:pt x="14" y="75"/>
                      <a:pt x="15" y="76"/>
                      <a:pt x="15" y="77"/>
                    </a:cubicBezTo>
                    <a:cubicBezTo>
                      <a:pt x="16" y="77"/>
                      <a:pt x="16" y="78"/>
                      <a:pt x="17" y="78"/>
                    </a:cubicBezTo>
                    <a:cubicBezTo>
                      <a:pt x="17" y="80"/>
                      <a:pt x="18" y="81"/>
                      <a:pt x="18" y="82"/>
                    </a:cubicBezTo>
                    <a:cubicBezTo>
                      <a:pt x="19" y="83"/>
                      <a:pt x="19" y="84"/>
                      <a:pt x="19" y="85"/>
                    </a:cubicBezTo>
                    <a:cubicBezTo>
                      <a:pt x="20" y="85"/>
                      <a:pt x="20" y="86"/>
                      <a:pt x="20" y="87"/>
                    </a:cubicBezTo>
                    <a:cubicBezTo>
                      <a:pt x="21" y="88"/>
                      <a:pt x="23" y="89"/>
                      <a:pt x="24" y="90"/>
                    </a:cubicBezTo>
                    <a:cubicBezTo>
                      <a:pt x="24" y="90"/>
                      <a:pt x="25" y="91"/>
                      <a:pt x="25" y="92"/>
                    </a:cubicBezTo>
                    <a:cubicBezTo>
                      <a:pt x="25" y="92"/>
                      <a:pt x="25" y="92"/>
                      <a:pt x="25" y="93"/>
                    </a:cubicBezTo>
                    <a:cubicBezTo>
                      <a:pt x="25" y="93"/>
                      <a:pt x="26" y="94"/>
                      <a:pt x="26" y="94"/>
                    </a:cubicBezTo>
                    <a:cubicBezTo>
                      <a:pt x="27" y="95"/>
                      <a:pt x="27" y="96"/>
                      <a:pt x="27" y="96"/>
                    </a:cubicBezTo>
                    <a:cubicBezTo>
                      <a:pt x="27" y="97"/>
                      <a:pt x="28" y="98"/>
                      <a:pt x="28" y="99"/>
                    </a:cubicBezTo>
                    <a:cubicBezTo>
                      <a:pt x="28" y="99"/>
                      <a:pt x="28" y="99"/>
                      <a:pt x="28" y="100"/>
                    </a:cubicBezTo>
                    <a:cubicBezTo>
                      <a:pt x="28" y="100"/>
                      <a:pt x="29" y="100"/>
                      <a:pt x="29" y="101"/>
                    </a:cubicBezTo>
                    <a:cubicBezTo>
                      <a:pt x="29" y="101"/>
                      <a:pt x="29" y="101"/>
                      <a:pt x="29" y="101"/>
                    </a:cubicBezTo>
                    <a:cubicBezTo>
                      <a:pt x="29" y="101"/>
                      <a:pt x="29" y="102"/>
                      <a:pt x="29" y="102"/>
                    </a:cubicBezTo>
                    <a:cubicBezTo>
                      <a:pt x="29" y="101"/>
                      <a:pt x="29" y="101"/>
                      <a:pt x="30" y="101"/>
                    </a:cubicBezTo>
                    <a:cubicBezTo>
                      <a:pt x="30" y="101"/>
                      <a:pt x="29" y="102"/>
                      <a:pt x="30" y="102"/>
                    </a:cubicBezTo>
                    <a:cubicBezTo>
                      <a:pt x="30" y="103"/>
                      <a:pt x="30" y="103"/>
                      <a:pt x="31" y="104"/>
                    </a:cubicBezTo>
                    <a:cubicBezTo>
                      <a:pt x="31" y="105"/>
                      <a:pt x="31" y="105"/>
                      <a:pt x="31" y="106"/>
                    </a:cubicBezTo>
                    <a:cubicBezTo>
                      <a:pt x="32" y="107"/>
                      <a:pt x="32" y="107"/>
                      <a:pt x="32" y="108"/>
                    </a:cubicBezTo>
                    <a:cubicBezTo>
                      <a:pt x="33" y="108"/>
                      <a:pt x="33" y="109"/>
                      <a:pt x="33" y="110"/>
                    </a:cubicBezTo>
                    <a:cubicBezTo>
                      <a:pt x="33" y="110"/>
                      <a:pt x="34" y="111"/>
                      <a:pt x="33" y="111"/>
                    </a:cubicBezTo>
                    <a:cubicBezTo>
                      <a:pt x="33" y="112"/>
                      <a:pt x="34" y="112"/>
                      <a:pt x="34" y="113"/>
                    </a:cubicBezTo>
                    <a:cubicBezTo>
                      <a:pt x="35" y="114"/>
                      <a:pt x="36" y="115"/>
                      <a:pt x="36" y="116"/>
                    </a:cubicBezTo>
                    <a:cubicBezTo>
                      <a:pt x="37" y="118"/>
                      <a:pt x="38" y="119"/>
                      <a:pt x="39" y="120"/>
                    </a:cubicBezTo>
                    <a:cubicBezTo>
                      <a:pt x="39" y="121"/>
                      <a:pt x="39" y="122"/>
                      <a:pt x="39" y="122"/>
                    </a:cubicBezTo>
                    <a:cubicBezTo>
                      <a:pt x="40" y="123"/>
                      <a:pt x="40" y="123"/>
                      <a:pt x="39" y="124"/>
                    </a:cubicBezTo>
                    <a:cubicBezTo>
                      <a:pt x="39" y="124"/>
                      <a:pt x="40" y="125"/>
                      <a:pt x="40" y="125"/>
                    </a:cubicBezTo>
                    <a:cubicBezTo>
                      <a:pt x="41" y="125"/>
                      <a:pt x="41" y="126"/>
                      <a:pt x="42" y="126"/>
                    </a:cubicBezTo>
                    <a:cubicBezTo>
                      <a:pt x="43" y="127"/>
                      <a:pt x="45" y="128"/>
                      <a:pt x="44" y="130"/>
                    </a:cubicBezTo>
                    <a:cubicBezTo>
                      <a:pt x="44" y="130"/>
                      <a:pt x="45" y="131"/>
                      <a:pt x="45" y="132"/>
                    </a:cubicBezTo>
                    <a:cubicBezTo>
                      <a:pt x="45" y="132"/>
                      <a:pt x="45" y="133"/>
                      <a:pt x="45" y="133"/>
                    </a:cubicBezTo>
                    <a:cubicBezTo>
                      <a:pt x="45" y="132"/>
                      <a:pt x="46" y="135"/>
                      <a:pt x="47" y="135"/>
                    </a:cubicBezTo>
                    <a:cubicBezTo>
                      <a:pt x="47" y="135"/>
                      <a:pt x="48" y="135"/>
                      <a:pt x="48" y="136"/>
                    </a:cubicBezTo>
                    <a:cubicBezTo>
                      <a:pt x="49" y="137"/>
                      <a:pt x="49" y="137"/>
                      <a:pt x="49" y="138"/>
                    </a:cubicBezTo>
                    <a:cubicBezTo>
                      <a:pt x="49" y="138"/>
                      <a:pt x="49" y="138"/>
                      <a:pt x="49" y="138"/>
                    </a:cubicBezTo>
                    <a:cubicBezTo>
                      <a:pt x="50" y="139"/>
                      <a:pt x="50" y="139"/>
                      <a:pt x="50" y="139"/>
                    </a:cubicBezTo>
                    <a:cubicBezTo>
                      <a:pt x="50" y="140"/>
                      <a:pt x="51" y="140"/>
                      <a:pt x="51" y="141"/>
                    </a:cubicBezTo>
                    <a:cubicBezTo>
                      <a:pt x="52" y="142"/>
                      <a:pt x="52" y="143"/>
                      <a:pt x="53" y="144"/>
                    </a:cubicBezTo>
                    <a:cubicBezTo>
                      <a:pt x="54" y="145"/>
                      <a:pt x="55" y="147"/>
                      <a:pt x="55" y="148"/>
                    </a:cubicBezTo>
                    <a:cubicBezTo>
                      <a:pt x="56" y="149"/>
                      <a:pt x="55" y="151"/>
                      <a:pt x="55" y="153"/>
                    </a:cubicBezTo>
                    <a:cubicBezTo>
                      <a:pt x="55" y="152"/>
                      <a:pt x="55" y="151"/>
                      <a:pt x="54" y="152"/>
                    </a:cubicBezTo>
                    <a:cubicBezTo>
                      <a:pt x="54" y="152"/>
                      <a:pt x="54" y="153"/>
                      <a:pt x="54" y="153"/>
                    </a:cubicBezTo>
                    <a:cubicBezTo>
                      <a:pt x="55" y="153"/>
                      <a:pt x="55" y="153"/>
                      <a:pt x="55" y="153"/>
                    </a:cubicBezTo>
                    <a:cubicBezTo>
                      <a:pt x="55" y="154"/>
                      <a:pt x="55" y="154"/>
                      <a:pt x="55" y="155"/>
                    </a:cubicBezTo>
                    <a:cubicBezTo>
                      <a:pt x="55" y="155"/>
                      <a:pt x="55" y="156"/>
                      <a:pt x="55" y="156"/>
                    </a:cubicBezTo>
                    <a:cubicBezTo>
                      <a:pt x="55" y="156"/>
                      <a:pt x="56" y="156"/>
                      <a:pt x="56" y="156"/>
                    </a:cubicBezTo>
                    <a:cubicBezTo>
                      <a:pt x="56" y="156"/>
                      <a:pt x="57" y="157"/>
                      <a:pt x="57" y="157"/>
                    </a:cubicBezTo>
                    <a:cubicBezTo>
                      <a:pt x="57" y="157"/>
                      <a:pt x="57" y="157"/>
                      <a:pt x="57" y="158"/>
                    </a:cubicBezTo>
                    <a:cubicBezTo>
                      <a:pt x="57" y="158"/>
                      <a:pt x="58" y="159"/>
                      <a:pt x="58" y="159"/>
                    </a:cubicBezTo>
                    <a:cubicBezTo>
                      <a:pt x="59" y="159"/>
                      <a:pt x="58" y="160"/>
                      <a:pt x="59" y="160"/>
                    </a:cubicBezTo>
                    <a:cubicBezTo>
                      <a:pt x="59" y="161"/>
                      <a:pt x="59" y="161"/>
                      <a:pt x="60" y="162"/>
                    </a:cubicBezTo>
                    <a:cubicBezTo>
                      <a:pt x="60" y="162"/>
                      <a:pt x="61" y="163"/>
                      <a:pt x="61" y="163"/>
                    </a:cubicBezTo>
                    <a:cubicBezTo>
                      <a:pt x="63" y="164"/>
                      <a:pt x="64" y="165"/>
                      <a:pt x="65" y="166"/>
                    </a:cubicBezTo>
                    <a:cubicBezTo>
                      <a:pt x="65" y="167"/>
                      <a:pt x="65" y="167"/>
                      <a:pt x="66" y="167"/>
                    </a:cubicBezTo>
                    <a:cubicBezTo>
                      <a:pt x="66" y="167"/>
                      <a:pt x="67" y="168"/>
                      <a:pt x="67" y="168"/>
                    </a:cubicBezTo>
                    <a:cubicBezTo>
                      <a:pt x="66" y="168"/>
                      <a:pt x="68" y="169"/>
                      <a:pt x="67" y="169"/>
                    </a:cubicBezTo>
                    <a:cubicBezTo>
                      <a:pt x="67" y="169"/>
                      <a:pt x="67" y="169"/>
                      <a:pt x="68" y="170"/>
                    </a:cubicBezTo>
                    <a:cubicBezTo>
                      <a:pt x="68" y="170"/>
                      <a:pt x="69" y="170"/>
                      <a:pt x="70" y="171"/>
                    </a:cubicBezTo>
                    <a:cubicBezTo>
                      <a:pt x="71" y="171"/>
                      <a:pt x="71" y="172"/>
                      <a:pt x="72" y="172"/>
                    </a:cubicBezTo>
                    <a:cubicBezTo>
                      <a:pt x="73" y="172"/>
                      <a:pt x="74" y="173"/>
                      <a:pt x="74" y="173"/>
                    </a:cubicBezTo>
                    <a:cubicBezTo>
                      <a:pt x="75" y="173"/>
                      <a:pt x="75" y="174"/>
                      <a:pt x="76" y="174"/>
                    </a:cubicBezTo>
                    <a:cubicBezTo>
                      <a:pt x="76" y="175"/>
                      <a:pt x="76" y="174"/>
                      <a:pt x="77" y="175"/>
                    </a:cubicBezTo>
                    <a:cubicBezTo>
                      <a:pt x="77" y="175"/>
                      <a:pt x="77" y="175"/>
                      <a:pt x="78" y="175"/>
                    </a:cubicBezTo>
                    <a:cubicBezTo>
                      <a:pt x="78" y="175"/>
                      <a:pt x="78" y="175"/>
                      <a:pt x="79" y="176"/>
                    </a:cubicBezTo>
                    <a:cubicBezTo>
                      <a:pt x="79" y="176"/>
                      <a:pt x="79" y="176"/>
                      <a:pt x="79" y="176"/>
                    </a:cubicBezTo>
                    <a:cubicBezTo>
                      <a:pt x="80" y="177"/>
                      <a:pt x="80" y="177"/>
                      <a:pt x="81" y="178"/>
                    </a:cubicBezTo>
                    <a:cubicBezTo>
                      <a:pt x="81" y="178"/>
                      <a:pt x="82" y="178"/>
                      <a:pt x="83" y="179"/>
                    </a:cubicBezTo>
                    <a:cubicBezTo>
                      <a:pt x="84" y="179"/>
                      <a:pt x="85" y="179"/>
                      <a:pt x="86" y="180"/>
                    </a:cubicBezTo>
                    <a:cubicBezTo>
                      <a:pt x="87" y="181"/>
                      <a:pt x="88" y="181"/>
                      <a:pt x="89" y="181"/>
                    </a:cubicBezTo>
                    <a:cubicBezTo>
                      <a:pt x="89" y="181"/>
                      <a:pt x="90" y="182"/>
                      <a:pt x="91" y="182"/>
                    </a:cubicBezTo>
                    <a:cubicBezTo>
                      <a:pt x="91" y="182"/>
                      <a:pt x="91" y="183"/>
                      <a:pt x="92" y="183"/>
                    </a:cubicBezTo>
                    <a:cubicBezTo>
                      <a:pt x="93" y="183"/>
                      <a:pt x="93" y="183"/>
                      <a:pt x="94" y="184"/>
                    </a:cubicBezTo>
                    <a:cubicBezTo>
                      <a:pt x="95" y="184"/>
                      <a:pt x="96" y="184"/>
                      <a:pt x="96" y="185"/>
                    </a:cubicBezTo>
                    <a:cubicBezTo>
                      <a:pt x="97" y="185"/>
                      <a:pt x="97" y="186"/>
                      <a:pt x="97" y="186"/>
                    </a:cubicBezTo>
                    <a:cubicBezTo>
                      <a:pt x="97" y="186"/>
                      <a:pt x="97" y="186"/>
                      <a:pt x="98" y="186"/>
                    </a:cubicBezTo>
                    <a:cubicBezTo>
                      <a:pt x="98" y="187"/>
                      <a:pt x="99" y="187"/>
                      <a:pt x="99" y="187"/>
                    </a:cubicBezTo>
                    <a:cubicBezTo>
                      <a:pt x="100" y="188"/>
                      <a:pt x="100" y="188"/>
                      <a:pt x="101" y="189"/>
                    </a:cubicBezTo>
                    <a:cubicBezTo>
                      <a:pt x="102" y="189"/>
                      <a:pt x="102" y="189"/>
                      <a:pt x="103" y="190"/>
                    </a:cubicBezTo>
                    <a:cubicBezTo>
                      <a:pt x="104" y="190"/>
                      <a:pt x="105" y="190"/>
                      <a:pt x="105" y="191"/>
                    </a:cubicBezTo>
                    <a:cubicBezTo>
                      <a:pt x="106" y="192"/>
                      <a:pt x="106" y="193"/>
                      <a:pt x="107" y="195"/>
                    </a:cubicBezTo>
                    <a:cubicBezTo>
                      <a:pt x="107" y="195"/>
                      <a:pt x="108" y="195"/>
                      <a:pt x="108" y="196"/>
                    </a:cubicBezTo>
                    <a:cubicBezTo>
                      <a:pt x="109" y="196"/>
                      <a:pt x="109" y="197"/>
                      <a:pt x="110" y="197"/>
                    </a:cubicBezTo>
                    <a:cubicBezTo>
                      <a:pt x="111" y="197"/>
                      <a:pt x="111" y="197"/>
                      <a:pt x="111" y="198"/>
                    </a:cubicBezTo>
                    <a:cubicBezTo>
                      <a:pt x="113" y="199"/>
                      <a:pt x="115" y="200"/>
                      <a:pt x="117" y="202"/>
                    </a:cubicBezTo>
                    <a:cubicBezTo>
                      <a:pt x="117" y="202"/>
                      <a:pt x="118" y="202"/>
                      <a:pt x="118" y="202"/>
                    </a:cubicBezTo>
                    <a:cubicBezTo>
                      <a:pt x="119" y="202"/>
                      <a:pt x="119" y="202"/>
                      <a:pt x="120" y="201"/>
                    </a:cubicBezTo>
                    <a:cubicBezTo>
                      <a:pt x="121" y="201"/>
                      <a:pt x="123" y="199"/>
                      <a:pt x="122" y="197"/>
                    </a:cubicBezTo>
                    <a:cubicBezTo>
                      <a:pt x="122" y="197"/>
                      <a:pt x="121" y="196"/>
                      <a:pt x="121" y="195"/>
                    </a:cubicBezTo>
                    <a:cubicBezTo>
                      <a:pt x="121" y="194"/>
                      <a:pt x="122" y="194"/>
                      <a:pt x="123" y="194"/>
                    </a:cubicBezTo>
                    <a:cubicBezTo>
                      <a:pt x="124" y="193"/>
                      <a:pt x="125" y="191"/>
                      <a:pt x="123" y="190"/>
                    </a:cubicBezTo>
                    <a:cubicBezTo>
                      <a:pt x="123" y="190"/>
                      <a:pt x="123" y="190"/>
                      <a:pt x="123" y="190"/>
                    </a:cubicBezTo>
                    <a:cubicBezTo>
                      <a:pt x="123" y="189"/>
                      <a:pt x="123" y="189"/>
                      <a:pt x="123" y="189"/>
                    </a:cubicBezTo>
                    <a:cubicBezTo>
                      <a:pt x="123" y="189"/>
                      <a:pt x="124" y="188"/>
                      <a:pt x="124" y="188"/>
                    </a:cubicBezTo>
                    <a:cubicBezTo>
                      <a:pt x="125" y="188"/>
                      <a:pt x="125" y="188"/>
                      <a:pt x="125" y="187"/>
                    </a:cubicBezTo>
                    <a:cubicBezTo>
                      <a:pt x="125" y="187"/>
                      <a:pt x="125" y="187"/>
                      <a:pt x="125" y="187"/>
                    </a:cubicBezTo>
                    <a:cubicBezTo>
                      <a:pt x="125" y="186"/>
                      <a:pt x="126" y="186"/>
                      <a:pt x="126" y="185"/>
                    </a:cubicBezTo>
                    <a:cubicBezTo>
                      <a:pt x="127" y="184"/>
                      <a:pt x="127" y="184"/>
                      <a:pt x="128" y="184"/>
                    </a:cubicBezTo>
                    <a:cubicBezTo>
                      <a:pt x="128" y="183"/>
                      <a:pt x="128" y="182"/>
                      <a:pt x="127" y="182"/>
                    </a:cubicBezTo>
                    <a:cubicBezTo>
                      <a:pt x="127" y="181"/>
                      <a:pt x="127" y="181"/>
                      <a:pt x="127" y="18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5" name="Paraguay">
                <a:extLst>
                  <a:ext uri="{FF2B5EF4-FFF2-40B4-BE49-F238E27FC236}">
                    <a16:creationId xmlns:a16="http://schemas.microsoft.com/office/drawing/2014/main" id="{ED8272A1-940C-DBCC-2442-130E997B65FD}"/>
                  </a:ext>
                </a:extLst>
              </p:cNvPr>
              <p:cNvSpPr>
                <a:spLocks/>
              </p:cNvSpPr>
              <p:nvPr/>
            </p:nvSpPr>
            <p:spPr bwMode="auto">
              <a:xfrm>
                <a:off x="6683716" y="5411398"/>
                <a:ext cx="166419" cy="193923"/>
              </a:xfrm>
              <a:custGeom>
                <a:avLst/>
                <a:gdLst/>
                <a:ahLst/>
                <a:cxnLst>
                  <a:cxn ang="0">
                    <a:pos x="81" y="53"/>
                  </a:cxn>
                  <a:cxn ang="0">
                    <a:pos x="78" y="50"/>
                  </a:cxn>
                  <a:cxn ang="0">
                    <a:pos x="73" y="52"/>
                  </a:cxn>
                  <a:cxn ang="0">
                    <a:pos x="69" y="48"/>
                  </a:cxn>
                  <a:cxn ang="0">
                    <a:pos x="68" y="43"/>
                  </a:cxn>
                  <a:cxn ang="0">
                    <a:pos x="67" y="41"/>
                  </a:cxn>
                  <a:cxn ang="0">
                    <a:pos x="66" y="36"/>
                  </a:cxn>
                  <a:cxn ang="0">
                    <a:pos x="60" y="33"/>
                  </a:cxn>
                  <a:cxn ang="0">
                    <a:pos x="56" y="33"/>
                  </a:cxn>
                  <a:cxn ang="0">
                    <a:pos x="54" y="33"/>
                  </a:cxn>
                  <a:cxn ang="0">
                    <a:pos x="49" y="32"/>
                  </a:cxn>
                  <a:cxn ang="0">
                    <a:pos x="46" y="31"/>
                  </a:cxn>
                  <a:cxn ang="0">
                    <a:pos x="44" y="29"/>
                  </a:cxn>
                  <a:cxn ang="0">
                    <a:pos x="44" y="27"/>
                  </a:cxn>
                  <a:cxn ang="0">
                    <a:pos x="43" y="24"/>
                  </a:cxn>
                  <a:cxn ang="0">
                    <a:pos x="44" y="21"/>
                  </a:cxn>
                  <a:cxn ang="0">
                    <a:pos x="43" y="17"/>
                  </a:cxn>
                  <a:cxn ang="0">
                    <a:pos x="42" y="16"/>
                  </a:cxn>
                  <a:cxn ang="0">
                    <a:pos x="40" y="11"/>
                  </a:cxn>
                  <a:cxn ang="0">
                    <a:pos x="40" y="9"/>
                  </a:cxn>
                  <a:cxn ang="0">
                    <a:pos x="30" y="0"/>
                  </a:cxn>
                  <a:cxn ang="0">
                    <a:pos x="15" y="2"/>
                  </a:cxn>
                  <a:cxn ang="0">
                    <a:pos x="5" y="4"/>
                  </a:cxn>
                  <a:cxn ang="0">
                    <a:pos x="2" y="21"/>
                  </a:cxn>
                  <a:cxn ang="0">
                    <a:pos x="1" y="34"/>
                  </a:cxn>
                  <a:cxn ang="0">
                    <a:pos x="4" y="37"/>
                  </a:cxn>
                  <a:cxn ang="0">
                    <a:pos x="8" y="42"/>
                  </a:cxn>
                  <a:cxn ang="0">
                    <a:pos x="12" y="46"/>
                  </a:cxn>
                  <a:cxn ang="0">
                    <a:pos x="16" y="49"/>
                  </a:cxn>
                  <a:cxn ang="0">
                    <a:pos x="20" y="51"/>
                  </a:cxn>
                  <a:cxn ang="0">
                    <a:pos x="24" y="52"/>
                  </a:cxn>
                  <a:cxn ang="0">
                    <a:pos x="29" y="54"/>
                  </a:cxn>
                  <a:cxn ang="0">
                    <a:pos x="38" y="60"/>
                  </a:cxn>
                  <a:cxn ang="0">
                    <a:pos x="42" y="61"/>
                  </a:cxn>
                  <a:cxn ang="0">
                    <a:pos x="46" y="63"/>
                  </a:cxn>
                  <a:cxn ang="0">
                    <a:pos x="51" y="66"/>
                  </a:cxn>
                  <a:cxn ang="0">
                    <a:pos x="51" y="70"/>
                  </a:cxn>
                  <a:cxn ang="0">
                    <a:pos x="50" y="72"/>
                  </a:cxn>
                  <a:cxn ang="0">
                    <a:pos x="50" y="73"/>
                  </a:cxn>
                  <a:cxn ang="0">
                    <a:pos x="48" y="76"/>
                  </a:cxn>
                  <a:cxn ang="0">
                    <a:pos x="47" y="79"/>
                  </a:cxn>
                  <a:cxn ang="0">
                    <a:pos x="48" y="81"/>
                  </a:cxn>
                  <a:cxn ang="0">
                    <a:pos x="47" y="83"/>
                  </a:cxn>
                  <a:cxn ang="0">
                    <a:pos x="44" y="87"/>
                  </a:cxn>
                  <a:cxn ang="0">
                    <a:pos x="49" y="88"/>
                  </a:cxn>
                  <a:cxn ang="0">
                    <a:pos x="56" y="90"/>
                  </a:cxn>
                  <a:cxn ang="0">
                    <a:pos x="63" y="90"/>
                  </a:cxn>
                  <a:cxn ang="0">
                    <a:pos x="68" y="89"/>
                  </a:cxn>
                  <a:cxn ang="0">
                    <a:pos x="72" y="90"/>
                  </a:cxn>
                  <a:cxn ang="0">
                    <a:pos x="75" y="85"/>
                  </a:cxn>
                  <a:cxn ang="0">
                    <a:pos x="78" y="83"/>
                  </a:cxn>
                  <a:cxn ang="0">
                    <a:pos x="80" y="79"/>
                  </a:cxn>
                  <a:cxn ang="0">
                    <a:pos x="80" y="76"/>
                  </a:cxn>
                  <a:cxn ang="0">
                    <a:pos x="80" y="73"/>
                  </a:cxn>
                  <a:cxn ang="0">
                    <a:pos x="80" y="70"/>
                  </a:cxn>
                  <a:cxn ang="0">
                    <a:pos x="81" y="65"/>
                  </a:cxn>
                  <a:cxn ang="0">
                    <a:pos x="81" y="63"/>
                  </a:cxn>
                  <a:cxn ang="0">
                    <a:pos x="82" y="56"/>
                  </a:cxn>
                </a:cxnLst>
                <a:rect l="0" t="0" r="r" b="b"/>
                <a:pathLst>
                  <a:path w="82" h="92">
                    <a:moveTo>
                      <a:pt x="82" y="56"/>
                    </a:moveTo>
                    <a:cubicBezTo>
                      <a:pt x="82" y="55"/>
                      <a:pt x="81" y="55"/>
                      <a:pt x="81" y="54"/>
                    </a:cubicBezTo>
                    <a:cubicBezTo>
                      <a:pt x="81" y="53"/>
                      <a:pt x="81" y="53"/>
                      <a:pt x="81" y="53"/>
                    </a:cubicBezTo>
                    <a:cubicBezTo>
                      <a:pt x="81" y="52"/>
                      <a:pt x="81" y="52"/>
                      <a:pt x="80" y="52"/>
                    </a:cubicBezTo>
                    <a:cubicBezTo>
                      <a:pt x="80" y="52"/>
                      <a:pt x="80" y="51"/>
                      <a:pt x="80" y="51"/>
                    </a:cubicBezTo>
                    <a:cubicBezTo>
                      <a:pt x="79" y="51"/>
                      <a:pt x="79" y="50"/>
                      <a:pt x="78" y="50"/>
                    </a:cubicBezTo>
                    <a:cubicBezTo>
                      <a:pt x="77" y="50"/>
                      <a:pt x="77" y="50"/>
                      <a:pt x="77" y="50"/>
                    </a:cubicBezTo>
                    <a:cubicBezTo>
                      <a:pt x="76" y="51"/>
                      <a:pt x="76" y="51"/>
                      <a:pt x="75" y="51"/>
                    </a:cubicBezTo>
                    <a:cubicBezTo>
                      <a:pt x="74" y="52"/>
                      <a:pt x="74" y="52"/>
                      <a:pt x="73" y="52"/>
                    </a:cubicBezTo>
                    <a:cubicBezTo>
                      <a:pt x="72" y="52"/>
                      <a:pt x="71" y="52"/>
                      <a:pt x="71" y="52"/>
                    </a:cubicBezTo>
                    <a:cubicBezTo>
                      <a:pt x="70" y="52"/>
                      <a:pt x="70" y="51"/>
                      <a:pt x="70" y="50"/>
                    </a:cubicBezTo>
                    <a:cubicBezTo>
                      <a:pt x="70" y="49"/>
                      <a:pt x="70" y="49"/>
                      <a:pt x="69" y="48"/>
                    </a:cubicBezTo>
                    <a:cubicBezTo>
                      <a:pt x="69" y="48"/>
                      <a:pt x="69" y="47"/>
                      <a:pt x="69" y="46"/>
                    </a:cubicBezTo>
                    <a:cubicBezTo>
                      <a:pt x="68" y="46"/>
                      <a:pt x="69" y="45"/>
                      <a:pt x="68" y="45"/>
                    </a:cubicBezTo>
                    <a:cubicBezTo>
                      <a:pt x="68" y="44"/>
                      <a:pt x="68" y="44"/>
                      <a:pt x="68" y="43"/>
                    </a:cubicBezTo>
                    <a:cubicBezTo>
                      <a:pt x="68" y="43"/>
                      <a:pt x="68" y="43"/>
                      <a:pt x="68" y="43"/>
                    </a:cubicBezTo>
                    <a:cubicBezTo>
                      <a:pt x="67" y="42"/>
                      <a:pt x="68" y="42"/>
                      <a:pt x="68" y="42"/>
                    </a:cubicBezTo>
                    <a:cubicBezTo>
                      <a:pt x="67" y="41"/>
                      <a:pt x="67" y="41"/>
                      <a:pt x="67" y="41"/>
                    </a:cubicBezTo>
                    <a:cubicBezTo>
                      <a:pt x="67" y="41"/>
                      <a:pt x="67" y="40"/>
                      <a:pt x="67" y="40"/>
                    </a:cubicBezTo>
                    <a:cubicBezTo>
                      <a:pt x="67" y="39"/>
                      <a:pt x="67" y="38"/>
                      <a:pt x="67" y="37"/>
                    </a:cubicBezTo>
                    <a:cubicBezTo>
                      <a:pt x="67" y="37"/>
                      <a:pt x="66" y="37"/>
                      <a:pt x="66" y="36"/>
                    </a:cubicBezTo>
                    <a:cubicBezTo>
                      <a:pt x="65" y="36"/>
                      <a:pt x="65" y="34"/>
                      <a:pt x="64" y="33"/>
                    </a:cubicBezTo>
                    <a:cubicBezTo>
                      <a:pt x="63" y="33"/>
                      <a:pt x="63" y="33"/>
                      <a:pt x="62" y="33"/>
                    </a:cubicBezTo>
                    <a:cubicBezTo>
                      <a:pt x="61" y="33"/>
                      <a:pt x="61" y="33"/>
                      <a:pt x="60" y="33"/>
                    </a:cubicBezTo>
                    <a:cubicBezTo>
                      <a:pt x="59" y="32"/>
                      <a:pt x="59" y="32"/>
                      <a:pt x="59" y="31"/>
                    </a:cubicBezTo>
                    <a:cubicBezTo>
                      <a:pt x="59" y="31"/>
                      <a:pt x="58" y="31"/>
                      <a:pt x="58" y="31"/>
                    </a:cubicBezTo>
                    <a:cubicBezTo>
                      <a:pt x="58" y="31"/>
                      <a:pt x="57" y="33"/>
                      <a:pt x="56" y="33"/>
                    </a:cubicBezTo>
                    <a:cubicBezTo>
                      <a:pt x="56" y="32"/>
                      <a:pt x="56" y="33"/>
                      <a:pt x="56" y="33"/>
                    </a:cubicBezTo>
                    <a:cubicBezTo>
                      <a:pt x="55" y="33"/>
                      <a:pt x="55" y="33"/>
                      <a:pt x="55" y="33"/>
                    </a:cubicBezTo>
                    <a:cubicBezTo>
                      <a:pt x="54" y="33"/>
                      <a:pt x="55" y="33"/>
                      <a:pt x="54" y="33"/>
                    </a:cubicBezTo>
                    <a:cubicBezTo>
                      <a:pt x="53" y="33"/>
                      <a:pt x="53" y="33"/>
                      <a:pt x="52" y="33"/>
                    </a:cubicBezTo>
                    <a:cubicBezTo>
                      <a:pt x="52" y="33"/>
                      <a:pt x="52" y="32"/>
                      <a:pt x="51" y="32"/>
                    </a:cubicBezTo>
                    <a:cubicBezTo>
                      <a:pt x="51" y="32"/>
                      <a:pt x="50" y="32"/>
                      <a:pt x="49" y="32"/>
                    </a:cubicBezTo>
                    <a:cubicBezTo>
                      <a:pt x="49" y="32"/>
                      <a:pt x="49" y="32"/>
                      <a:pt x="48" y="32"/>
                    </a:cubicBezTo>
                    <a:cubicBezTo>
                      <a:pt x="48" y="32"/>
                      <a:pt x="48" y="32"/>
                      <a:pt x="47" y="32"/>
                    </a:cubicBezTo>
                    <a:cubicBezTo>
                      <a:pt x="47" y="32"/>
                      <a:pt x="47" y="31"/>
                      <a:pt x="46" y="31"/>
                    </a:cubicBezTo>
                    <a:cubicBezTo>
                      <a:pt x="46" y="31"/>
                      <a:pt x="45" y="32"/>
                      <a:pt x="45" y="31"/>
                    </a:cubicBezTo>
                    <a:cubicBezTo>
                      <a:pt x="45" y="31"/>
                      <a:pt x="44" y="31"/>
                      <a:pt x="44" y="31"/>
                    </a:cubicBezTo>
                    <a:cubicBezTo>
                      <a:pt x="44" y="30"/>
                      <a:pt x="44" y="30"/>
                      <a:pt x="44" y="29"/>
                    </a:cubicBezTo>
                    <a:cubicBezTo>
                      <a:pt x="44" y="29"/>
                      <a:pt x="44" y="29"/>
                      <a:pt x="44" y="28"/>
                    </a:cubicBezTo>
                    <a:cubicBezTo>
                      <a:pt x="44" y="28"/>
                      <a:pt x="44" y="28"/>
                      <a:pt x="44" y="28"/>
                    </a:cubicBezTo>
                    <a:cubicBezTo>
                      <a:pt x="44" y="28"/>
                      <a:pt x="44" y="27"/>
                      <a:pt x="44" y="27"/>
                    </a:cubicBezTo>
                    <a:cubicBezTo>
                      <a:pt x="44" y="27"/>
                      <a:pt x="44" y="27"/>
                      <a:pt x="44" y="27"/>
                    </a:cubicBezTo>
                    <a:cubicBezTo>
                      <a:pt x="44" y="26"/>
                      <a:pt x="43" y="26"/>
                      <a:pt x="44" y="26"/>
                    </a:cubicBezTo>
                    <a:cubicBezTo>
                      <a:pt x="44" y="25"/>
                      <a:pt x="43" y="25"/>
                      <a:pt x="43" y="24"/>
                    </a:cubicBezTo>
                    <a:cubicBezTo>
                      <a:pt x="44" y="24"/>
                      <a:pt x="44" y="24"/>
                      <a:pt x="44" y="23"/>
                    </a:cubicBezTo>
                    <a:cubicBezTo>
                      <a:pt x="44" y="23"/>
                      <a:pt x="44" y="23"/>
                      <a:pt x="44" y="22"/>
                    </a:cubicBezTo>
                    <a:cubicBezTo>
                      <a:pt x="43" y="22"/>
                      <a:pt x="44" y="21"/>
                      <a:pt x="44" y="21"/>
                    </a:cubicBezTo>
                    <a:cubicBezTo>
                      <a:pt x="44" y="20"/>
                      <a:pt x="44" y="20"/>
                      <a:pt x="44" y="19"/>
                    </a:cubicBezTo>
                    <a:cubicBezTo>
                      <a:pt x="44" y="19"/>
                      <a:pt x="44" y="19"/>
                      <a:pt x="44" y="18"/>
                    </a:cubicBezTo>
                    <a:cubicBezTo>
                      <a:pt x="42" y="18"/>
                      <a:pt x="44" y="18"/>
                      <a:pt x="43" y="17"/>
                    </a:cubicBezTo>
                    <a:cubicBezTo>
                      <a:pt x="43" y="17"/>
                      <a:pt x="43" y="17"/>
                      <a:pt x="43" y="17"/>
                    </a:cubicBezTo>
                    <a:cubicBezTo>
                      <a:pt x="43" y="16"/>
                      <a:pt x="43" y="16"/>
                      <a:pt x="43" y="16"/>
                    </a:cubicBezTo>
                    <a:cubicBezTo>
                      <a:pt x="43" y="15"/>
                      <a:pt x="43" y="15"/>
                      <a:pt x="42" y="16"/>
                    </a:cubicBezTo>
                    <a:cubicBezTo>
                      <a:pt x="42" y="16"/>
                      <a:pt x="42" y="14"/>
                      <a:pt x="42" y="13"/>
                    </a:cubicBezTo>
                    <a:cubicBezTo>
                      <a:pt x="42" y="13"/>
                      <a:pt x="41" y="13"/>
                      <a:pt x="41" y="12"/>
                    </a:cubicBezTo>
                    <a:cubicBezTo>
                      <a:pt x="41" y="12"/>
                      <a:pt x="41" y="11"/>
                      <a:pt x="40" y="11"/>
                    </a:cubicBezTo>
                    <a:cubicBezTo>
                      <a:pt x="40" y="11"/>
                      <a:pt x="40" y="11"/>
                      <a:pt x="40" y="11"/>
                    </a:cubicBezTo>
                    <a:cubicBezTo>
                      <a:pt x="40" y="11"/>
                      <a:pt x="40" y="10"/>
                      <a:pt x="40" y="10"/>
                    </a:cubicBezTo>
                    <a:cubicBezTo>
                      <a:pt x="40" y="10"/>
                      <a:pt x="40" y="10"/>
                      <a:pt x="40" y="9"/>
                    </a:cubicBezTo>
                    <a:cubicBezTo>
                      <a:pt x="40" y="8"/>
                      <a:pt x="40" y="7"/>
                      <a:pt x="39" y="6"/>
                    </a:cubicBezTo>
                    <a:cubicBezTo>
                      <a:pt x="39" y="5"/>
                      <a:pt x="37" y="5"/>
                      <a:pt x="37" y="4"/>
                    </a:cubicBezTo>
                    <a:cubicBezTo>
                      <a:pt x="34" y="3"/>
                      <a:pt x="32" y="2"/>
                      <a:pt x="30" y="0"/>
                    </a:cubicBezTo>
                    <a:cubicBezTo>
                      <a:pt x="29" y="0"/>
                      <a:pt x="28" y="0"/>
                      <a:pt x="27" y="0"/>
                    </a:cubicBezTo>
                    <a:cubicBezTo>
                      <a:pt x="25" y="0"/>
                      <a:pt x="22" y="0"/>
                      <a:pt x="19" y="1"/>
                    </a:cubicBezTo>
                    <a:cubicBezTo>
                      <a:pt x="18" y="1"/>
                      <a:pt x="16" y="2"/>
                      <a:pt x="15" y="2"/>
                    </a:cubicBezTo>
                    <a:cubicBezTo>
                      <a:pt x="13" y="3"/>
                      <a:pt x="11" y="3"/>
                      <a:pt x="9" y="3"/>
                    </a:cubicBezTo>
                    <a:cubicBezTo>
                      <a:pt x="9" y="3"/>
                      <a:pt x="8" y="4"/>
                      <a:pt x="7" y="4"/>
                    </a:cubicBezTo>
                    <a:cubicBezTo>
                      <a:pt x="7" y="4"/>
                      <a:pt x="6" y="4"/>
                      <a:pt x="5" y="4"/>
                    </a:cubicBezTo>
                    <a:cubicBezTo>
                      <a:pt x="5" y="5"/>
                      <a:pt x="4" y="7"/>
                      <a:pt x="4" y="8"/>
                    </a:cubicBezTo>
                    <a:cubicBezTo>
                      <a:pt x="3" y="10"/>
                      <a:pt x="1" y="13"/>
                      <a:pt x="1" y="15"/>
                    </a:cubicBezTo>
                    <a:cubicBezTo>
                      <a:pt x="1" y="17"/>
                      <a:pt x="2" y="19"/>
                      <a:pt x="2" y="21"/>
                    </a:cubicBezTo>
                    <a:cubicBezTo>
                      <a:pt x="1" y="23"/>
                      <a:pt x="1" y="24"/>
                      <a:pt x="1" y="26"/>
                    </a:cubicBezTo>
                    <a:cubicBezTo>
                      <a:pt x="0" y="28"/>
                      <a:pt x="0" y="30"/>
                      <a:pt x="0" y="31"/>
                    </a:cubicBezTo>
                    <a:cubicBezTo>
                      <a:pt x="0" y="33"/>
                      <a:pt x="0" y="34"/>
                      <a:pt x="1" y="34"/>
                    </a:cubicBezTo>
                    <a:cubicBezTo>
                      <a:pt x="2" y="34"/>
                      <a:pt x="2" y="35"/>
                      <a:pt x="3" y="35"/>
                    </a:cubicBezTo>
                    <a:cubicBezTo>
                      <a:pt x="3" y="35"/>
                      <a:pt x="4" y="36"/>
                      <a:pt x="4" y="36"/>
                    </a:cubicBezTo>
                    <a:cubicBezTo>
                      <a:pt x="4" y="37"/>
                      <a:pt x="4" y="37"/>
                      <a:pt x="4" y="37"/>
                    </a:cubicBezTo>
                    <a:cubicBezTo>
                      <a:pt x="5" y="38"/>
                      <a:pt x="5" y="38"/>
                      <a:pt x="5" y="39"/>
                    </a:cubicBezTo>
                    <a:cubicBezTo>
                      <a:pt x="6" y="40"/>
                      <a:pt x="6" y="40"/>
                      <a:pt x="7" y="41"/>
                    </a:cubicBezTo>
                    <a:cubicBezTo>
                      <a:pt x="7" y="42"/>
                      <a:pt x="8" y="42"/>
                      <a:pt x="8" y="42"/>
                    </a:cubicBezTo>
                    <a:cubicBezTo>
                      <a:pt x="9" y="43"/>
                      <a:pt x="9" y="43"/>
                      <a:pt x="10" y="44"/>
                    </a:cubicBezTo>
                    <a:cubicBezTo>
                      <a:pt x="10" y="44"/>
                      <a:pt x="10" y="44"/>
                      <a:pt x="11" y="44"/>
                    </a:cubicBezTo>
                    <a:cubicBezTo>
                      <a:pt x="11" y="45"/>
                      <a:pt x="12" y="45"/>
                      <a:pt x="12" y="46"/>
                    </a:cubicBezTo>
                    <a:cubicBezTo>
                      <a:pt x="13" y="46"/>
                      <a:pt x="13" y="46"/>
                      <a:pt x="14" y="46"/>
                    </a:cubicBezTo>
                    <a:cubicBezTo>
                      <a:pt x="14" y="47"/>
                      <a:pt x="15" y="47"/>
                      <a:pt x="15" y="47"/>
                    </a:cubicBezTo>
                    <a:cubicBezTo>
                      <a:pt x="16" y="48"/>
                      <a:pt x="16" y="48"/>
                      <a:pt x="16" y="49"/>
                    </a:cubicBezTo>
                    <a:cubicBezTo>
                      <a:pt x="17" y="49"/>
                      <a:pt x="17" y="50"/>
                      <a:pt x="17" y="50"/>
                    </a:cubicBezTo>
                    <a:cubicBezTo>
                      <a:pt x="18" y="50"/>
                      <a:pt x="18" y="50"/>
                      <a:pt x="18" y="50"/>
                    </a:cubicBezTo>
                    <a:cubicBezTo>
                      <a:pt x="19" y="51"/>
                      <a:pt x="19" y="51"/>
                      <a:pt x="20" y="51"/>
                    </a:cubicBezTo>
                    <a:cubicBezTo>
                      <a:pt x="20" y="51"/>
                      <a:pt x="21" y="51"/>
                      <a:pt x="21" y="51"/>
                    </a:cubicBezTo>
                    <a:cubicBezTo>
                      <a:pt x="21" y="51"/>
                      <a:pt x="21" y="51"/>
                      <a:pt x="22" y="52"/>
                    </a:cubicBezTo>
                    <a:cubicBezTo>
                      <a:pt x="22" y="52"/>
                      <a:pt x="23" y="52"/>
                      <a:pt x="24" y="52"/>
                    </a:cubicBezTo>
                    <a:cubicBezTo>
                      <a:pt x="24" y="53"/>
                      <a:pt x="25" y="52"/>
                      <a:pt x="26" y="52"/>
                    </a:cubicBezTo>
                    <a:cubicBezTo>
                      <a:pt x="27" y="52"/>
                      <a:pt x="27" y="53"/>
                      <a:pt x="28" y="53"/>
                    </a:cubicBezTo>
                    <a:cubicBezTo>
                      <a:pt x="28" y="53"/>
                      <a:pt x="29" y="54"/>
                      <a:pt x="29" y="54"/>
                    </a:cubicBezTo>
                    <a:cubicBezTo>
                      <a:pt x="30" y="54"/>
                      <a:pt x="31" y="55"/>
                      <a:pt x="32" y="56"/>
                    </a:cubicBezTo>
                    <a:cubicBezTo>
                      <a:pt x="33" y="56"/>
                      <a:pt x="34" y="58"/>
                      <a:pt x="36" y="59"/>
                    </a:cubicBezTo>
                    <a:cubicBezTo>
                      <a:pt x="36" y="59"/>
                      <a:pt x="37" y="59"/>
                      <a:pt x="38" y="60"/>
                    </a:cubicBezTo>
                    <a:cubicBezTo>
                      <a:pt x="38" y="60"/>
                      <a:pt x="39" y="61"/>
                      <a:pt x="40" y="61"/>
                    </a:cubicBezTo>
                    <a:cubicBezTo>
                      <a:pt x="40" y="61"/>
                      <a:pt x="40" y="61"/>
                      <a:pt x="41" y="61"/>
                    </a:cubicBezTo>
                    <a:cubicBezTo>
                      <a:pt x="41" y="61"/>
                      <a:pt x="41" y="61"/>
                      <a:pt x="42" y="61"/>
                    </a:cubicBezTo>
                    <a:cubicBezTo>
                      <a:pt x="42" y="61"/>
                      <a:pt x="43" y="62"/>
                      <a:pt x="43" y="62"/>
                    </a:cubicBezTo>
                    <a:cubicBezTo>
                      <a:pt x="43" y="62"/>
                      <a:pt x="44" y="63"/>
                      <a:pt x="44" y="63"/>
                    </a:cubicBezTo>
                    <a:cubicBezTo>
                      <a:pt x="45" y="63"/>
                      <a:pt x="45" y="62"/>
                      <a:pt x="46" y="63"/>
                    </a:cubicBezTo>
                    <a:cubicBezTo>
                      <a:pt x="46" y="63"/>
                      <a:pt x="47" y="64"/>
                      <a:pt x="48" y="64"/>
                    </a:cubicBezTo>
                    <a:cubicBezTo>
                      <a:pt x="49" y="64"/>
                      <a:pt x="49" y="65"/>
                      <a:pt x="50" y="65"/>
                    </a:cubicBezTo>
                    <a:cubicBezTo>
                      <a:pt x="50" y="65"/>
                      <a:pt x="50" y="66"/>
                      <a:pt x="51" y="66"/>
                    </a:cubicBezTo>
                    <a:cubicBezTo>
                      <a:pt x="51" y="67"/>
                      <a:pt x="51" y="67"/>
                      <a:pt x="52" y="68"/>
                    </a:cubicBezTo>
                    <a:cubicBezTo>
                      <a:pt x="52" y="68"/>
                      <a:pt x="52" y="69"/>
                      <a:pt x="52" y="70"/>
                    </a:cubicBezTo>
                    <a:cubicBezTo>
                      <a:pt x="51" y="70"/>
                      <a:pt x="51" y="70"/>
                      <a:pt x="51" y="70"/>
                    </a:cubicBezTo>
                    <a:cubicBezTo>
                      <a:pt x="51" y="70"/>
                      <a:pt x="50" y="70"/>
                      <a:pt x="50" y="71"/>
                    </a:cubicBezTo>
                    <a:cubicBezTo>
                      <a:pt x="50" y="71"/>
                      <a:pt x="51" y="71"/>
                      <a:pt x="50" y="71"/>
                    </a:cubicBezTo>
                    <a:cubicBezTo>
                      <a:pt x="50" y="71"/>
                      <a:pt x="50" y="71"/>
                      <a:pt x="50" y="72"/>
                    </a:cubicBezTo>
                    <a:cubicBezTo>
                      <a:pt x="50" y="72"/>
                      <a:pt x="50" y="72"/>
                      <a:pt x="50" y="72"/>
                    </a:cubicBezTo>
                    <a:cubicBezTo>
                      <a:pt x="50" y="73"/>
                      <a:pt x="49" y="73"/>
                      <a:pt x="50" y="73"/>
                    </a:cubicBezTo>
                    <a:cubicBezTo>
                      <a:pt x="50" y="73"/>
                      <a:pt x="50" y="73"/>
                      <a:pt x="50" y="73"/>
                    </a:cubicBezTo>
                    <a:cubicBezTo>
                      <a:pt x="49" y="74"/>
                      <a:pt x="50" y="74"/>
                      <a:pt x="50" y="74"/>
                    </a:cubicBezTo>
                    <a:cubicBezTo>
                      <a:pt x="49" y="75"/>
                      <a:pt x="49" y="75"/>
                      <a:pt x="48" y="75"/>
                    </a:cubicBezTo>
                    <a:cubicBezTo>
                      <a:pt x="48" y="76"/>
                      <a:pt x="48" y="76"/>
                      <a:pt x="48" y="76"/>
                    </a:cubicBezTo>
                    <a:cubicBezTo>
                      <a:pt x="48" y="76"/>
                      <a:pt x="48" y="76"/>
                      <a:pt x="48" y="77"/>
                    </a:cubicBezTo>
                    <a:cubicBezTo>
                      <a:pt x="48" y="77"/>
                      <a:pt x="47" y="77"/>
                      <a:pt x="48" y="77"/>
                    </a:cubicBezTo>
                    <a:cubicBezTo>
                      <a:pt x="48" y="77"/>
                      <a:pt x="47" y="79"/>
                      <a:pt x="47" y="79"/>
                    </a:cubicBezTo>
                    <a:cubicBezTo>
                      <a:pt x="48" y="79"/>
                      <a:pt x="47" y="79"/>
                      <a:pt x="47" y="80"/>
                    </a:cubicBezTo>
                    <a:cubicBezTo>
                      <a:pt x="47" y="80"/>
                      <a:pt x="48" y="80"/>
                      <a:pt x="48" y="80"/>
                    </a:cubicBezTo>
                    <a:cubicBezTo>
                      <a:pt x="48" y="80"/>
                      <a:pt x="48" y="81"/>
                      <a:pt x="48" y="81"/>
                    </a:cubicBezTo>
                    <a:cubicBezTo>
                      <a:pt x="48" y="81"/>
                      <a:pt x="47" y="81"/>
                      <a:pt x="47" y="82"/>
                    </a:cubicBezTo>
                    <a:cubicBezTo>
                      <a:pt x="47" y="82"/>
                      <a:pt x="48" y="83"/>
                      <a:pt x="47" y="83"/>
                    </a:cubicBezTo>
                    <a:cubicBezTo>
                      <a:pt x="47" y="83"/>
                      <a:pt x="47" y="83"/>
                      <a:pt x="47" y="83"/>
                    </a:cubicBezTo>
                    <a:cubicBezTo>
                      <a:pt x="47" y="84"/>
                      <a:pt x="46" y="84"/>
                      <a:pt x="46" y="84"/>
                    </a:cubicBezTo>
                    <a:cubicBezTo>
                      <a:pt x="46" y="84"/>
                      <a:pt x="46" y="86"/>
                      <a:pt x="45" y="86"/>
                    </a:cubicBezTo>
                    <a:cubicBezTo>
                      <a:pt x="45" y="86"/>
                      <a:pt x="45" y="86"/>
                      <a:pt x="44" y="87"/>
                    </a:cubicBezTo>
                    <a:cubicBezTo>
                      <a:pt x="44" y="87"/>
                      <a:pt x="45" y="87"/>
                      <a:pt x="45" y="87"/>
                    </a:cubicBezTo>
                    <a:cubicBezTo>
                      <a:pt x="45" y="88"/>
                      <a:pt x="45" y="88"/>
                      <a:pt x="45" y="88"/>
                    </a:cubicBezTo>
                    <a:cubicBezTo>
                      <a:pt x="46" y="88"/>
                      <a:pt x="48" y="88"/>
                      <a:pt x="49" y="88"/>
                    </a:cubicBezTo>
                    <a:cubicBezTo>
                      <a:pt x="50" y="88"/>
                      <a:pt x="50" y="88"/>
                      <a:pt x="51" y="88"/>
                    </a:cubicBezTo>
                    <a:cubicBezTo>
                      <a:pt x="52" y="88"/>
                      <a:pt x="53" y="88"/>
                      <a:pt x="53" y="88"/>
                    </a:cubicBezTo>
                    <a:cubicBezTo>
                      <a:pt x="54" y="89"/>
                      <a:pt x="55" y="89"/>
                      <a:pt x="56" y="90"/>
                    </a:cubicBezTo>
                    <a:cubicBezTo>
                      <a:pt x="57" y="90"/>
                      <a:pt x="58" y="90"/>
                      <a:pt x="59" y="90"/>
                    </a:cubicBezTo>
                    <a:cubicBezTo>
                      <a:pt x="60" y="90"/>
                      <a:pt x="60" y="90"/>
                      <a:pt x="61" y="90"/>
                    </a:cubicBezTo>
                    <a:cubicBezTo>
                      <a:pt x="62" y="90"/>
                      <a:pt x="62" y="91"/>
                      <a:pt x="63" y="90"/>
                    </a:cubicBezTo>
                    <a:cubicBezTo>
                      <a:pt x="63" y="90"/>
                      <a:pt x="64" y="90"/>
                      <a:pt x="65" y="90"/>
                    </a:cubicBezTo>
                    <a:cubicBezTo>
                      <a:pt x="66" y="91"/>
                      <a:pt x="66" y="92"/>
                      <a:pt x="67" y="90"/>
                    </a:cubicBezTo>
                    <a:cubicBezTo>
                      <a:pt x="67" y="90"/>
                      <a:pt x="67" y="89"/>
                      <a:pt x="68" y="89"/>
                    </a:cubicBezTo>
                    <a:cubicBezTo>
                      <a:pt x="68" y="89"/>
                      <a:pt x="68" y="88"/>
                      <a:pt x="69" y="88"/>
                    </a:cubicBezTo>
                    <a:cubicBezTo>
                      <a:pt x="70" y="88"/>
                      <a:pt x="70" y="89"/>
                      <a:pt x="71" y="89"/>
                    </a:cubicBezTo>
                    <a:cubicBezTo>
                      <a:pt x="71" y="90"/>
                      <a:pt x="72" y="90"/>
                      <a:pt x="72" y="90"/>
                    </a:cubicBezTo>
                    <a:cubicBezTo>
                      <a:pt x="73" y="89"/>
                      <a:pt x="74" y="88"/>
                      <a:pt x="73" y="87"/>
                    </a:cubicBezTo>
                    <a:cubicBezTo>
                      <a:pt x="73" y="86"/>
                      <a:pt x="74" y="86"/>
                      <a:pt x="74" y="86"/>
                    </a:cubicBezTo>
                    <a:cubicBezTo>
                      <a:pt x="74" y="85"/>
                      <a:pt x="74" y="85"/>
                      <a:pt x="75" y="85"/>
                    </a:cubicBezTo>
                    <a:cubicBezTo>
                      <a:pt x="75" y="84"/>
                      <a:pt x="76" y="84"/>
                      <a:pt x="76" y="84"/>
                    </a:cubicBezTo>
                    <a:cubicBezTo>
                      <a:pt x="77" y="85"/>
                      <a:pt x="77" y="84"/>
                      <a:pt x="77" y="83"/>
                    </a:cubicBezTo>
                    <a:cubicBezTo>
                      <a:pt x="77" y="83"/>
                      <a:pt x="78" y="83"/>
                      <a:pt x="78" y="83"/>
                    </a:cubicBezTo>
                    <a:cubicBezTo>
                      <a:pt x="79" y="82"/>
                      <a:pt x="78" y="82"/>
                      <a:pt x="79" y="81"/>
                    </a:cubicBezTo>
                    <a:cubicBezTo>
                      <a:pt x="79" y="81"/>
                      <a:pt x="80" y="82"/>
                      <a:pt x="80" y="81"/>
                    </a:cubicBezTo>
                    <a:cubicBezTo>
                      <a:pt x="80" y="80"/>
                      <a:pt x="80" y="80"/>
                      <a:pt x="80" y="79"/>
                    </a:cubicBezTo>
                    <a:cubicBezTo>
                      <a:pt x="80" y="79"/>
                      <a:pt x="80" y="79"/>
                      <a:pt x="80" y="79"/>
                    </a:cubicBezTo>
                    <a:cubicBezTo>
                      <a:pt x="81" y="78"/>
                      <a:pt x="81" y="78"/>
                      <a:pt x="81" y="77"/>
                    </a:cubicBezTo>
                    <a:cubicBezTo>
                      <a:pt x="80" y="77"/>
                      <a:pt x="81" y="76"/>
                      <a:pt x="80" y="76"/>
                    </a:cubicBezTo>
                    <a:cubicBezTo>
                      <a:pt x="80" y="75"/>
                      <a:pt x="80" y="74"/>
                      <a:pt x="80" y="74"/>
                    </a:cubicBezTo>
                    <a:cubicBezTo>
                      <a:pt x="80" y="74"/>
                      <a:pt x="80" y="74"/>
                      <a:pt x="81" y="73"/>
                    </a:cubicBezTo>
                    <a:cubicBezTo>
                      <a:pt x="81" y="73"/>
                      <a:pt x="80" y="73"/>
                      <a:pt x="80" y="73"/>
                    </a:cubicBezTo>
                    <a:cubicBezTo>
                      <a:pt x="80" y="72"/>
                      <a:pt x="81" y="72"/>
                      <a:pt x="80" y="72"/>
                    </a:cubicBezTo>
                    <a:cubicBezTo>
                      <a:pt x="80" y="71"/>
                      <a:pt x="80" y="71"/>
                      <a:pt x="80" y="71"/>
                    </a:cubicBezTo>
                    <a:cubicBezTo>
                      <a:pt x="80" y="70"/>
                      <a:pt x="80" y="70"/>
                      <a:pt x="80" y="70"/>
                    </a:cubicBezTo>
                    <a:cubicBezTo>
                      <a:pt x="80" y="70"/>
                      <a:pt x="80" y="69"/>
                      <a:pt x="80" y="68"/>
                    </a:cubicBezTo>
                    <a:cubicBezTo>
                      <a:pt x="80" y="67"/>
                      <a:pt x="80" y="67"/>
                      <a:pt x="81" y="66"/>
                    </a:cubicBezTo>
                    <a:cubicBezTo>
                      <a:pt x="81" y="66"/>
                      <a:pt x="81" y="65"/>
                      <a:pt x="81" y="65"/>
                    </a:cubicBezTo>
                    <a:cubicBezTo>
                      <a:pt x="81" y="65"/>
                      <a:pt x="81" y="65"/>
                      <a:pt x="81" y="65"/>
                    </a:cubicBezTo>
                    <a:cubicBezTo>
                      <a:pt x="81" y="64"/>
                      <a:pt x="81" y="64"/>
                      <a:pt x="81" y="64"/>
                    </a:cubicBezTo>
                    <a:cubicBezTo>
                      <a:pt x="81" y="64"/>
                      <a:pt x="81" y="63"/>
                      <a:pt x="81" y="63"/>
                    </a:cubicBezTo>
                    <a:cubicBezTo>
                      <a:pt x="81" y="62"/>
                      <a:pt x="81" y="61"/>
                      <a:pt x="81" y="60"/>
                    </a:cubicBezTo>
                    <a:cubicBezTo>
                      <a:pt x="81" y="59"/>
                      <a:pt x="81" y="59"/>
                      <a:pt x="81" y="58"/>
                    </a:cubicBezTo>
                    <a:cubicBezTo>
                      <a:pt x="81" y="57"/>
                      <a:pt x="82" y="56"/>
                      <a:pt x="82" y="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6" name="Papua New Guinea">
                <a:extLst>
                  <a:ext uri="{FF2B5EF4-FFF2-40B4-BE49-F238E27FC236}">
                    <a16:creationId xmlns:a16="http://schemas.microsoft.com/office/drawing/2014/main" id="{D8E54570-EBD8-E729-5230-6726C53C33A2}"/>
                  </a:ext>
                </a:extLst>
              </p:cNvPr>
              <p:cNvSpPr>
                <a:spLocks noEditPoints="1"/>
              </p:cNvSpPr>
              <p:nvPr/>
            </p:nvSpPr>
            <p:spPr bwMode="auto">
              <a:xfrm>
                <a:off x="10643046" y="4990362"/>
                <a:ext cx="297538" cy="244587"/>
              </a:xfrm>
              <a:custGeom>
                <a:avLst/>
                <a:gdLst/>
                <a:ahLst/>
                <a:cxnLst>
                  <a:cxn ang="0">
                    <a:pos x="99" y="83"/>
                  </a:cxn>
                  <a:cxn ang="0">
                    <a:pos x="26" y="80"/>
                  </a:cxn>
                  <a:cxn ang="0">
                    <a:pos x="62" y="12"/>
                  </a:cxn>
                  <a:cxn ang="0">
                    <a:pos x="61" y="10"/>
                  </a:cxn>
                  <a:cxn ang="0">
                    <a:pos x="88" y="92"/>
                  </a:cxn>
                  <a:cxn ang="0">
                    <a:pos x="94" y="92"/>
                  </a:cxn>
                  <a:cxn ang="0">
                    <a:pos x="135" y="46"/>
                  </a:cxn>
                  <a:cxn ang="0">
                    <a:pos x="126" y="113"/>
                  </a:cxn>
                  <a:cxn ang="0">
                    <a:pos x="116" y="30"/>
                  </a:cxn>
                  <a:cxn ang="0">
                    <a:pos x="100" y="16"/>
                  </a:cxn>
                  <a:cxn ang="0">
                    <a:pos x="114" y="28"/>
                  </a:cxn>
                  <a:cxn ang="0">
                    <a:pos x="121" y="36"/>
                  </a:cxn>
                  <a:cxn ang="0">
                    <a:pos x="119" y="116"/>
                  </a:cxn>
                  <a:cxn ang="0">
                    <a:pos x="23" y="7"/>
                  </a:cxn>
                  <a:cxn ang="0">
                    <a:pos x="113" y="36"/>
                  </a:cxn>
                  <a:cxn ang="0">
                    <a:pos x="106" y="35"/>
                  </a:cxn>
                  <a:cxn ang="0">
                    <a:pos x="94" y="49"/>
                  </a:cxn>
                  <a:cxn ang="0">
                    <a:pos x="88" y="49"/>
                  </a:cxn>
                  <a:cxn ang="0">
                    <a:pos x="79" y="49"/>
                  </a:cxn>
                  <a:cxn ang="0">
                    <a:pos x="81" y="55"/>
                  </a:cxn>
                  <a:cxn ang="0">
                    <a:pos x="92" y="57"/>
                  </a:cxn>
                  <a:cxn ang="0">
                    <a:pos x="101" y="54"/>
                  </a:cxn>
                  <a:cxn ang="0">
                    <a:pos x="111" y="48"/>
                  </a:cxn>
                  <a:cxn ang="0">
                    <a:pos x="64" y="47"/>
                  </a:cxn>
                  <a:cxn ang="0">
                    <a:pos x="84" y="94"/>
                  </a:cxn>
                  <a:cxn ang="0">
                    <a:pos x="76" y="88"/>
                  </a:cxn>
                  <a:cxn ang="0">
                    <a:pos x="66" y="74"/>
                  </a:cxn>
                  <a:cxn ang="0">
                    <a:pos x="61" y="67"/>
                  </a:cxn>
                  <a:cxn ang="0">
                    <a:pos x="66" y="55"/>
                  </a:cxn>
                  <a:cxn ang="0">
                    <a:pos x="50" y="49"/>
                  </a:cxn>
                  <a:cxn ang="0">
                    <a:pos x="41" y="33"/>
                  </a:cxn>
                  <a:cxn ang="0">
                    <a:pos x="30" y="27"/>
                  </a:cxn>
                  <a:cxn ang="0">
                    <a:pos x="5" y="17"/>
                  </a:cxn>
                  <a:cxn ang="0">
                    <a:pos x="2" y="64"/>
                  </a:cxn>
                  <a:cxn ang="0">
                    <a:pos x="16" y="91"/>
                  </a:cxn>
                  <a:cxn ang="0">
                    <a:pos x="14" y="78"/>
                  </a:cxn>
                  <a:cxn ang="0">
                    <a:pos x="25" y="76"/>
                  </a:cxn>
                  <a:cxn ang="0">
                    <a:pos x="28" y="71"/>
                  </a:cxn>
                  <a:cxn ang="0">
                    <a:pos x="35" y="74"/>
                  </a:cxn>
                  <a:cxn ang="0">
                    <a:pos x="39" y="72"/>
                  </a:cxn>
                  <a:cxn ang="0">
                    <a:pos x="48" y="75"/>
                  </a:cxn>
                  <a:cxn ang="0">
                    <a:pos x="57" y="88"/>
                  </a:cxn>
                  <a:cxn ang="0">
                    <a:pos x="61" y="94"/>
                  </a:cxn>
                  <a:cxn ang="0">
                    <a:pos x="69" y="100"/>
                  </a:cxn>
                  <a:cxn ang="0">
                    <a:pos x="81" y="102"/>
                  </a:cxn>
                  <a:cxn ang="0">
                    <a:pos x="86" y="105"/>
                  </a:cxn>
                  <a:cxn ang="0">
                    <a:pos x="92" y="101"/>
                  </a:cxn>
                  <a:cxn ang="0">
                    <a:pos x="147" y="61"/>
                  </a:cxn>
                  <a:cxn ang="0">
                    <a:pos x="140" y="52"/>
                  </a:cxn>
                  <a:cxn ang="0">
                    <a:pos x="136" y="50"/>
                  </a:cxn>
                  <a:cxn ang="0">
                    <a:pos x="146" y="63"/>
                  </a:cxn>
                  <a:cxn ang="0">
                    <a:pos x="95" y="98"/>
                  </a:cxn>
                  <a:cxn ang="0">
                    <a:pos x="100" y="20"/>
                  </a:cxn>
                  <a:cxn ang="0">
                    <a:pos x="88" y="5"/>
                  </a:cxn>
                  <a:cxn ang="0">
                    <a:pos x="70" y="52"/>
                  </a:cxn>
                  <a:cxn ang="0">
                    <a:pos x="94" y="106"/>
                  </a:cxn>
                  <a:cxn ang="0">
                    <a:pos x="114" y="89"/>
                  </a:cxn>
                  <a:cxn ang="0">
                    <a:pos x="93" y="17"/>
                  </a:cxn>
                  <a:cxn ang="0">
                    <a:pos x="137" y="25"/>
                  </a:cxn>
                </a:cxnLst>
                <a:rect l="0" t="0" r="r" b="b"/>
                <a:pathLst>
                  <a:path w="147" h="116">
                    <a:moveTo>
                      <a:pt x="26" y="84"/>
                    </a:moveTo>
                    <a:cubicBezTo>
                      <a:pt x="26" y="84"/>
                      <a:pt x="26" y="84"/>
                      <a:pt x="25" y="83"/>
                    </a:cubicBezTo>
                    <a:cubicBezTo>
                      <a:pt x="25" y="83"/>
                      <a:pt x="25" y="83"/>
                      <a:pt x="24" y="83"/>
                    </a:cubicBezTo>
                    <a:cubicBezTo>
                      <a:pt x="24" y="83"/>
                      <a:pt x="22" y="81"/>
                      <a:pt x="22" y="81"/>
                    </a:cubicBezTo>
                    <a:cubicBezTo>
                      <a:pt x="22" y="81"/>
                      <a:pt x="23" y="81"/>
                      <a:pt x="23" y="81"/>
                    </a:cubicBezTo>
                    <a:cubicBezTo>
                      <a:pt x="24" y="82"/>
                      <a:pt x="24" y="82"/>
                      <a:pt x="25" y="82"/>
                    </a:cubicBezTo>
                    <a:cubicBezTo>
                      <a:pt x="25" y="83"/>
                      <a:pt x="27" y="84"/>
                      <a:pt x="26" y="84"/>
                    </a:cubicBezTo>
                    <a:close/>
                    <a:moveTo>
                      <a:pt x="99" y="81"/>
                    </a:moveTo>
                    <a:cubicBezTo>
                      <a:pt x="98" y="81"/>
                      <a:pt x="98" y="81"/>
                      <a:pt x="98" y="82"/>
                    </a:cubicBezTo>
                    <a:cubicBezTo>
                      <a:pt x="98" y="82"/>
                      <a:pt x="98" y="82"/>
                      <a:pt x="99" y="83"/>
                    </a:cubicBezTo>
                    <a:cubicBezTo>
                      <a:pt x="99" y="83"/>
                      <a:pt x="98" y="84"/>
                      <a:pt x="98" y="84"/>
                    </a:cubicBezTo>
                    <a:cubicBezTo>
                      <a:pt x="98" y="85"/>
                      <a:pt x="98" y="85"/>
                      <a:pt x="99" y="85"/>
                    </a:cubicBezTo>
                    <a:cubicBezTo>
                      <a:pt x="99" y="85"/>
                      <a:pt x="98" y="85"/>
                      <a:pt x="98" y="84"/>
                    </a:cubicBezTo>
                    <a:cubicBezTo>
                      <a:pt x="98" y="84"/>
                      <a:pt x="99" y="83"/>
                      <a:pt x="99" y="83"/>
                    </a:cubicBezTo>
                    <a:cubicBezTo>
                      <a:pt x="99" y="82"/>
                      <a:pt x="99" y="82"/>
                      <a:pt x="99" y="81"/>
                    </a:cubicBezTo>
                    <a:close/>
                    <a:moveTo>
                      <a:pt x="26" y="80"/>
                    </a:moveTo>
                    <a:cubicBezTo>
                      <a:pt x="26" y="80"/>
                      <a:pt x="24" y="80"/>
                      <a:pt x="24" y="80"/>
                    </a:cubicBezTo>
                    <a:cubicBezTo>
                      <a:pt x="24" y="80"/>
                      <a:pt x="23" y="80"/>
                      <a:pt x="24" y="81"/>
                    </a:cubicBezTo>
                    <a:cubicBezTo>
                      <a:pt x="24" y="81"/>
                      <a:pt x="25" y="81"/>
                      <a:pt x="26" y="82"/>
                    </a:cubicBezTo>
                    <a:cubicBezTo>
                      <a:pt x="26" y="81"/>
                      <a:pt x="26" y="81"/>
                      <a:pt x="26" y="80"/>
                    </a:cubicBezTo>
                    <a:close/>
                    <a:moveTo>
                      <a:pt x="131" y="37"/>
                    </a:moveTo>
                    <a:cubicBezTo>
                      <a:pt x="131" y="36"/>
                      <a:pt x="131" y="36"/>
                      <a:pt x="131" y="37"/>
                    </a:cubicBezTo>
                    <a:close/>
                    <a:moveTo>
                      <a:pt x="123" y="26"/>
                    </a:moveTo>
                    <a:cubicBezTo>
                      <a:pt x="122" y="26"/>
                      <a:pt x="123" y="27"/>
                      <a:pt x="123" y="27"/>
                    </a:cubicBezTo>
                    <a:cubicBezTo>
                      <a:pt x="123" y="27"/>
                      <a:pt x="123" y="26"/>
                      <a:pt x="123" y="26"/>
                    </a:cubicBezTo>
                    <a:close/>
                    <a:moveTo>
                      <a:pt x="60" y="12"/>
                    </a:moveTo>
                    <a:cubicBezTo>
                      <a:pt x="60" y="12"/>
                      <a:pt x="60" y="12"/>
                      <a:pt x="60" y="12"/>
                    </a:cubicBezTo>
                    <a:cubicBezTo>
                      <a:pt x="60" y="12"/>
                      <a:pt x="60" y="11"/>
                      <a:pt x="60" y="12"/>
                    </a:cubicBezTo>
                    <a:cubicBezTo>
                      <a:pt x="61" y="12"/>
                      <a:pt x="61" y="12"/>
                      <a:pt x="61" y="12"/>
                    </a:cubicBezTo>
                    <a:cubicBezTo>
                      <a:pt x="61" y="12"/>
                      <a:pt x="62" y="12"/>
                      <a:pt x="62" y="12"/>
                    </a:cubicBezTo>
                    <a:cubicBezTo>
                      <a:pt x="63" y="12"/>
                      <a:pt x="63" y="12"/>
                      <a:pt x="64" y="12"/>
                    </a:cubicBezTo>
                    <a:cubicBezTo>
                      <a:pt x="64" y="12"/>
                      <a:pt x="65" y="12"/>
                      <a:pt x="65" y="12"/>
                    </a:cubicBezTo>
                    <a:cubicBezTo>
                      <a:pt x="66" y="12"/>
                      <a:pt x="66" y="11"/>
                      <a:pt x="66" y="11"/>
                    </a:cubicBezTo>
                    <a:cubicBezTo>
                      <a:pt x="66" y="11"/>
                      <a:pt x="67" y="11"/>
                      <a:pt x="67" y="11"/>
                    </a:cubicBezTo>
                    <a:cubicBezTo>
                      <a:pt x="68" y="11"/>
                      <a:pt x="67" y="10"/>
                      <a:pt x="67" y="10"/>
                    </a:cubicBezTo>
                    <a:cubicBezTo>
                      <a:pt x="67" y="10"/>
                      <a:pt x="67" y="11"/>
                      <a:pt x="67" y="11"/>
                    </a:cubicBezTo>
                    <a:cubicBezTo>
                      <a:pt x="67" y="11"/>
                      <a:pt x="65" y="10"/>
                      <a:pt x="65" y="10"/>
                    </a:cubicBezTo>
                    <a:cubicBezTo>
                      <a:pt x="64" y="10"/>
                      <a:pt x="64" y="10"/>
                      <a:pt x="64" y="10"/>
                    </a:cubicBezTo>
                    <a:cubicBezTo>
                      <a:pt x="64" y="10"/>
                      <a:pt x="63" y="10"/>
                      <a:pt x="63" y="10"/>
                    </a:cubicBezTo>
                    <a:cubicBezTo>
                      <a:pt x="62" y="10"/>
                      <a:pt x="62" y="10"/>
                      <a:pt x="61" y="10"/>
                    </a:cubicBezTo>
                    <a:cubicBezTo>
                      <a:pt x="61" y="10"/>
                      <a:pt x="60" y="10"/>
                      <a:pt x="60" y="10"/>
                    </a:cubicBezTo>
                    <a:cubicBezTo>
                      <a:pt x="60" y="10"/>
                      <a:pt x="59" y="11"/>
                      <a:pt x="59" y="10"/>
                    </a:cubicBezTo>
                    <a:cubicBezTo>
                      <a:pt x="59" y="11"/>
                      <a:pt x="60" y="11"/>
                      <a:pt x="59" y="12"/>
                    </a:cubicBezTo>
                    <a:cubicBezTo>
                      <a:pt x="58" y="12"/>
                      <a:pt x="58" y="12"/>
                      <a:pt x="59" y="13"/>
                    </a:cubicBezTo>
                    <a:cubicBezTo>
                      <a:pt x="59" y="13"/>
                      <a:pt x="59" y="12"/>
                      <a:pt x="60" y="12"/>
                    </a:cubicBezTo>
                    <a:close/>
                    <a:moveTo>
                      <a:pt x="90" y="93"/>
                    </a:moveTo>
                    <a:cubicBezTo>
                      <a:pt x="90" y="93"/>
                      <a:pt x="90" y="92"/>
                      <a:pt x="90" y="92"/>
                    </a:cubicBezTo>
                    <a:cubicBezTo>
                      <a:pt x="91" y="92"/>
                      <a:pt x="90" y="91"/>
                      <a:pt x="90" y="91"/>
                    </a:cubicBezTo>
                    <a:cubicBezTo>
                      <a:pt x="90" y="90"/>
                      <a:pt x="90" y="89"/>
                      <a:pt x="89" y="90"/>
                    </a:cubicBezTo>
                    <a:cubicBezTo>
                      <a:pt x="88" y="90"/>
                      <a:pt x="88" y="91"/>
                      <a:pt x="88" y="92"/>
                    </a:cubicBezTo>
                    <a:cubicBezTo>
                      <a:pt x="89" y="92"/>
                      <a:pt x="90" y="93"/>
                      <a:pt x="90" y="93"/>
                    </a:cubicBezTo>
                    <a:close/>
                    <a:moveTo>
                      <a:pt x="91" y="94"/>
                    </a:moveTo>
                    <a:cubicBezTo>
                      <a:pt x="91" y="94"/>
                      <a:pt x="92" y="94"/>
                      <a:pt x="92" y="94"/>
                    </a:cubicBezTo>
                    <a:cubicBezTo>
                      <a:pt x="93" y="94"/>
                      <a:pt x="93" y="94"/>
                      <a:pt x="94" y="95"/>
                    </a:cubicBezTo>
                    <a:cubicBezTo>
                      <a:pt x="94" y="95"/>
                      <a:pt x="94" y="95"/>
                      <a:pt x="95" y="94"/>
                    </a:cubicBezTo>
                    <a:cubicBezTo>
                      <a:pt x="95" y="94"/>
                      <a:pt x="95" y="95"/>
                      <a:pt x="95" y="95"/>
                    </a:cubicBezTo>
                    <a:cubicBezTo>
                      <a:pt x="95" y="95"/>
                      <a:pt x="96" y="94"/>
                      <a:pt x="95" y="94"/>
                    </a:cubicBezTo>
                    <a:cubicBezTo>
                      <a:pt x="95" y="94"/>
                      <a:pt x="95" y="93"/>
                      <a:pt x="95" y="93"/>
                    </a:cubicBezTo>
                    <a:cubicBezTo>
                      <a:pt x="96" y="93"/>
                      <a:pt x="95" y="93"/>
                      <a:pt x="95" y="93"/>
                    </a:cubicBezTo>
                    <a:cubicBezTo>
                      <a:pt x="95" y="92"/>
                      <a:pt x="95" y="92"/>
                      <a:pt x="94" y="92"/>
                    </a:cubicBezTo>
                    <a:cubicBezTo>
                      <a:pt x="94" y="92"/>
                      <a:pt x="93" y="92"/>
                      <a:pt x="93" y="92"/>
                    </a:cubicBezTo>
                    <a:cubicBezTo>
                      <a:pt x="92" y="91"/>
                      <a:pt x="92" y="91"/>
                      <a:pt x="91" y="91"/>
                    </a:cubicBezTo>
                    <a:cubicBezTo>
                      <a:pt x="91" y="91"/>
                      <a:pt x="91" y="92"/>
                      <a:pt x="91" y="92"/>
                    </a:cubicBezTo>
                    <a:cubicBezTo>
                      <a:pt x="91" y="93"/>
                      <a:pt x="92" y="93"/>
                      <a:pt x="92" y="93"/>
                    </a:cubicBezTo>
                    <a:cubicBezTo>
                      <a:pt x="92" y="94"/>
                      <a:pt x="91" y="94"/>
                      <a:pt x="91" y="94"/>
                    </a:cubicBezTo>
                    <a:close/>
                    <a:moveTo>
                      <a:pt x="136" y="46"/>
                    </a:moveTo>
                    <a:cubicBezTo>
                      <a:pt x="136" y="45"/>
                      <a:pt x="136" y="45"/>
                      <a:pt x="136" y="45"/>
                    </a:cubicBezTo>
                    <a:cubicBezTo>
                      <a:pt x="136" y="44"/>
                      <a:pt x="136" y="44"/>
                      <a:pt x="136" y="43"/>
                    </a:cubicBezTo>
                    <a:cubicBezTo>
                      <a:pt x="135" y="43"/>
                      <a:pt x="135" y="44"/>
                      <a:pt x="135" y="45"/>
                    </a:cubicBezTo>
                    <a:cubicBezTo>
                      <a:pt x="135" y="44"/>
                      <a:pt x="135" y="45"/>
                      <a:pt x="135" y="46"/>
                    </a:cubicBezTo>
                    <a:cubicBezTo>
                      <a:pt x="135" y="46"/>
                      <a:pt x="135" y="48"/>
                      <a:pt x="135" y="48"/>
                    </a:cubicBezTo>
                    <a:cubicBezTo>
                      <a:pt x="135" y="48"/>
                      <a:pt x="135" y="48"/>
                      <a:pt x="136" y="48"/>
                    </a:cubicBezTo>
                    <a:cubicBezTo>
                      <a:pt x="136" y="48"/>
                      <a:pt x="136" y="47"/>
                      <a:pt x="136" y="47"/>
                    </a:cubicBezTo>
                    <a:cubicBezTo>
                      <a:pt x="136" y="46"/>
                      <a:pt x="136" y="46"/>
                      <a:pt x="136" y="46"/>
                    </a:cubicBezTo>
                    <a:close/>
                    <a:moveTo>
                      <a:pt x="124" y="113"/>
                    </a:moveTo>
                    <a:cubicBezTo>
                      <a:pt x="124" y="113"/>
                      <a:pt x="125" y="113"/>
                      <a:pt x="124" y="113"/>
                    </a:cubicBezTo>
                    <a:cubicBezTo>
                      <a:pt x="124" y="113"/>
                      <a:pt x="124" y="113"/>
                      <a:pt x="124" y="113"/>
                    </a:cubicBezTo>
                    <a:cubicBezTo>
                      <a:pt x="123" y="114"/>
                      <a:pt x="124" y="114"/>
                      <a:pt x="124" y="114"/>
                    </a:cubicBezTo>
                    <a:cubicBezTo>
                      <a:pt x="124" y="114"/>
                      <a:pt x="124" y="114"/>
                      <a:pt x="125" y="114"/>
                    </a:cubicBezTo>
                    <a:cubicBezTo>
                      <a:pt x="125" y="114"/>
                      <a:pt x="126" y="114"/>
                      <a:pt x="126" y="113"/>
                    </a:cubicBezTo>
                    <a:cubicBezTo>
                      <a:pt x="126" y="112"/>
                      <a:pt x="125" y="113"/>
                      <a:pt x="124" y="113"/>
                    </a:cubicBezTo>
                    <a:close/>
                    <a:moveTo>
                      <a:pt x="111" y="105"/>
                    </a:moveTo>
                    <a:cubicBezTo>
                      <a:pt x="109" y="105"/>
                      <a:pt x="111" y="106"/>
                      <a:pt x="112" y="106"/>
                    </a:cubicBezTo>
                    <a:cubicBezTo>
                      <a:pt x="112" y="106"/>
                      <a:pt x="114" y="106"/>
                      <a:pt x="113" y="105"/>
                    </a:cubicBezTo>
                    <a:cubicBezTo>
                      <a:pt x="113" y="105"/>
                      <a:pt x="112" y="105"/>
                      <a:pt x="111" y="105"/>
                    </a:cubicBezTo>
                    <a:close/>
                    <a:moveTo>
                      <a:pt x="119" y="32"/>
                    </a:moveTo>
                    <a:cubicBezTo>
                      <a:pt x="119" y="32"/>
                      <a:pt x="119" y="31"/>
                      <a:pt x="119" y="31"/>
                    </a:cubicBezTo>
                    <a:cubicBezTo>
                      <a:pt x="119" y="31"/>
                      <a:pt x="118" y="31"/>
                      <a:pt x="118" y="31"/>
                    </a:cubicBezTo>
                    <a:cubicBezTo>
                      <a:pt x="118" y="31"/>
                      <a:pt x="117" y="31"/>
                      <a:pt x="117" y="30"/>
                    </a:cubicBezTo>
                    <a:cubicBezTo>
                      <a:pt x="117" y="30"/>
                      <a:pt x="117" y="30"/>
                      <a:pt x="116" y="30"/>
                    </a:cubicBezTo>
                    <a:cubicBezTo>
                      <a:pt x="116" y="30"/>
                      <a:pt x="116" y="28"/>
                      <a:pt x="115" y="28"/>
                    </a:cubicBezTo>
                    <a:cubicBezTo>
                      <a:pt x="115" y="29"/>
                      <a:pt x="114" y="27"/>
                      <a:pt x="114" y="27"/>
                    </a:cubicBezTo>
                    <a:cubicBezTo>
                      <a:pt x="113" y="26"/>
                      <a:pt x="113" y="26"/>
                      <a:pt x="112" y="25"/>
                    </a:cubicBezTo>
                    <a:cubicBezTo>
                      <a:pt x="111" y="24"/>
                      <a:pt x="111" y="24"/>
                      <a:pt x="110" y="23"/>
                    </a:cubicBezTo>
                    <a:cubicBezTo>
                      <a:pt x="109" y="23"/>
                      <a:pt x="108" y="22"/>
                      <a:pt x="108" y="22"/>
                    </a:cubicBezTo>
                    <a:cubicBezTo>
                      <a:pt x="107" y="21"/>
                      <a:pt x="106" y="20"/>
                      <a:pt x="105" y="20"/>
                    </a:cubicBezTo>
                    <a:cubicBezTo>
                      <a:pt x="105" y="20"/>
                      <a:pt x="105" y="20"/>
                      <a:pt x="104" y="20"/>
                    </a:cubicBezTo>
                    <a:cubicBezTo>
                      <a:pt x="104" y="20"/>
                      <a:pt x="104" y="20"/>
                      <a:pt x="103" y="19"/>
                    </a:cubicBezTo>
                    <a:cubicBezTo>
                      <a:pt x="103" y="19"/>
                      <a:pt x="102" y="18"/>
                      <a:pt x="102" y="18"/>
                    </a:cubicBezTo>
                    <a:cubicBezTo>
                      <a:pt x="101" y="18"/>
                      <a:pt x="100" y="16"/>
                      <a:pt x="100" y="16"/>
                    </a:cubicBezTo>
                    <a:cubicBezTo>
                      <a:pt x="100" y="17"/>
                      <a:pt x="100" y="17"/>
                      <a:pt x="100" y="18"/>
                    </a:cubicBezTo>
                    <a:cubicBezTo>
                      <a:pt x="101" y="18"/>
                      <a:pt x="100" y="18"/>
                      <a:pt x="100" y="18"/>
                    </a:cubicBezTo>
                    <a:cubicBezTo>
                      <a:pt x="99" y="18"/>
                      <a:pt x="99" y="18"/>
                      <a:pt x="99" y="18"/>
                    </a:cubicBezTo>
                    <a:cubicBezTo>
                      <a:pt x="99" y="18"/>
                      <a:pt x="99" y="19"/>
                      <a:pt x="99" y="19"/>
                    </a:cubicBezTo>
                    <a:cubicBezTo>
                      <a:pt x="100" y="19"/>
                      <a:pt x="101" y="19"/>
                      <a:pt x="101" y="19"/>
                    </a:cubicBezTo>
                    <a:cubicBezTo>
                      <a:pt x="102" y="19"/>
                      <a:pt x="103" y="20"/>
                      <a:pt x="103" y="20"/>
                    </a:cubicBezTo>
                    <a:cubicBezTo>
                      <a:pt x="104" y="21"/>
                      <a:pt x="105" y="21"/>
                      <a:pt x="106" y="22"/>
                    </a:cubicBezTo>
                    <a:cubicBezTo>
                      <a:pt x="106" y="23"/>
                      <a:pt x="107" y="23"/>
                      <a:pt x="108" y="23"/>
                    </a:cubicBezTo>
                    <a:cubicBezTo>
                      <a:pt x="108" y="24"/>
                      <a:pt x="108" y="25"/>
                      <a:pt x="109" y="25"/>
                    </a:cubicBezTo>
                    <a:cubicBezTo>
                      <a:pt x="111" y="26"/>
                      <a:pt x="112" y="26"/>
                      <a:pt x="114" y="28"/>
                    </a:cubicBezTo>
                    <a:cubicBezTo>
                      <a:pt x="114" y="28"/>
                      <a:pt x="114" y="29"/>
                      <a:pt x="115" y="30"/>
                    </a:cubicBezTo>
                    <a:cubicBezTo>
                      <a:pt x="115" y="30"/>
                      <a:pt x="116" y="31"/>
                      <a:pt x="116" y="32"/>
                    </a:cubicBezTo>
                    <a:cubicBezTo>
                      <a:pt x="117" y="33"/>
                      <a:pt x="117" y="34"/>
                      <a:pt x="117" y="35"/>
                    </a:cubicBezTo>
                    <a:cubicBezTo>
                      <a:pt x="117" y="35"/>
                      <a:pt x="117" y="36"/>
                      <a:pt x="117" y="37"/>
                    </a:cubicBezTo>
                    <a:cubicBezTo>
                      <a:pt x="117" y="37"/>
                      <a:pt x="117" y="37"/>
                      <a:pt x="117" y="38"/>
                    </a:cubicBezTo>
                    <a:cubicBezTo>
                      <a:pt x="117" y="38"/>
                      <a:pt x="117" y="39"/>
                      <a:pt x="118" y="40"/>
                    </a:cubicBezTo>
                    <a:cubicBezTo>
                      <a:pt x="118" y="40"/>
                      <a:pt x="119" y="41"/>
                      <a:pt x="119" y="42"/>
                    </a:cubicBezTo>
                    <a:cubicBezTo>
                      <a:pt x="119" y="41"/>
                      <a:pt x="120" y="40"/>
                      <a:pt x="121" y="39"/>
                    </a:cubicBezTo>
                    <a:cubicBezTo>
                      <a:pt x="121" y="38"/>
                      <a:pt x="120" y="38"/>
                      <a:pt x="121" y="37"/>
                    </a:cubicBezTo>
                    <a:cubicBezTo>
                      <a:pt x="121" y="37"/>
                      <a:pt x="121" y="36"/>
                      <a:pt x="121" y="36"/>
                    </a:cubicBezTo>
                    <a:cubicBezTo>
                      <a:pt x="122" y="35"/>
                      <a:pt x="120" y="34"/>
                      <a:pt x="120" y="33"/>
                    </a:cubicBezTo>
                    <a:cubicBezTo>
                      <a:pt x="120" y="32"/>
                      <a:pt x="119" y="32"/>
                      <a:pt x="119" y="32"/>
                    </a:cubicBezTo>
                    <a:close/>
                    <a:moveTo>
                      <a:pt x="118" y="114"/>
                    </a:moveTo>
                    <a:cubicBezTo>
                      <a:pt x="117" y="114"/>
                      <a:pt x="117" y="113"/>
                      <a:pt x="116" y="113"/>
                    </a:cubicBezTo>
                    <a:cubicBezTo>
                      <a:pt x="115" y="113"/>
                      <a:pt x="115" y="113"/>
                      <a:pt x="116" y="114"/>
                    </a:cubicBezTo>
                    <a:cubicBezTo>
                      <a:pt x="116" y="114"/>
                      <a:pt x="117" y="114"/>
                      <a:pt x="117" y="114"/>
                    </a:cubicBezTo>
                    <a:cubicBezTo>
                      <a:pt x="117" y="114"/>
                      <a:pt x="116" y="115"/>
                      <a:pt x="116" y="115"/>
                    </a:cubicBezTo>
                    <a:cubicBezTo>
                      <a:pt x="116" y="115"/>
                      <a:pt x="117" y="114"/>
                      <a:pt x="117" y="115"/>
                    </a:cubicBezTo>
                    <a:cubicBezTo>
                      <a:pt x="117" y="115"/>
                      <a:pt x="117" y="115"/>
                      <a:pt x="117" y="115"/>
                    </a:cubicBezTo>
                    <a:cubicBezTo>
                      <a:pt x="118" y="115"/>
                      <a:pt x="118" y="116"/>
                      <a:pt x="119" y="116"/>
                    </a:cubicBezTo>
                    <a:cubicBezTo>
                      <a:pt x="119" y="116"/>
                      <a:pt x="121" y="116"/>
                      <a:pt x="121" y="116"/>
                    </a:cubicBezTo>
                    <a:cubicBezTo>
                      <a:pt x="121" y="115"/>
                      <a:pt x="119" y="114"/>
                      <a:pt x="118" y="114"/>
                    </a:cubicBezTo>
                    <a:close/>
                    <a:moveTo>
                      <a:pt x="43" y="34"/>
                    </a:moveTo>
                    <a:cubicBezTo>
                      <a:pt x="44" y="34"/>
                      <a:pt x="44" y="33"/>
                      <a:pt x="43" y="33"/>
                    </a:cubicBezTo>
                    <a:cubicBezTo>
                      <a:pt x="43" y="33"/>
                      <a:pt x="43" y="34"/>
                      <a:pt x="43" y="34"/>
                    </a:cubicBezTo>
                    <a:close/>
                    <a:moveTo>
                      <a:pt x="39" y="4"/>
                    </a:moveTo>
                    <a:cubicBezTo>
                      <a:pt x="39" y="4"/>
                      <a:pt x="39" y="4"/>
                      <a:pt x="39" y="4"/>
                    </a:cubicBezTo>
                    <a:cubicBezTo>
                      <a:pt x="39" y="4"/>
                      <a:pt x="39" y="4"/>
                      <a:pt x="39" y="4"/>
                    </a:cubicBezTo>
                    <a:close/>
                    <a:moveTo>
                      <a:pt x="23" y="7"/>
                    </a:moveTo>
                    <a:cubicBezTo>
                      <a:pt x="23" y="7"/>
                      <a:pt x="23" y="7"/>
                      <a:pt x="23" y="7"/>
                    </a:cubicBezTo>
                    <a:cubicBezTo>
                      <a:pt x="23" y="7"/>
                      <a:pt x="23" y="7"/>
                      <a:pt x="23" y="7"/>
                    </a:cubicBezTo>
                    <a:close/>
                    <a:moveTo>
                      <a:pt x="111" y="46"/>
                    </a:moveTo>
                    <a:cubicBezTo>
                      <a:pt x="110" y="46"/>
                      <a:pt x="110" y="45"/>
                      <a:pt x="110" y="44"/>
                    </a:cubicBezTo>
                    <a:cubicBezTo>
                      <a:pt x="110" y="44"/>
                      <a:pt x="110" y="43"/>
                      <a:pt x="110" y="43"/>
                    </a:cubicBezTo>
                    <a:cubicBezTo>
                      <a:pt x="111" y="43"/>
                      <a:pt x="111" y="43"/>
                      <a:pt x="112" y="43"/>
                    </a:cubicBezTo>
                    <a:cubicBezTo>
                      <a:pt x="112" y="43"/>
                      <a:pt x="113" y="43"/>
                      <a:pt x="113" y="42"/>
                    </a:cubicBezTo>
                    <a:cubicBezTo>
                      <a:pt x="114" y="41"/>
                      <a:pt x="114" y="40"/>
                      <a:pt x="114" y="39"/>
                    </a:cubicBezTo>
                    <a:cubicBezTo>
                      <a:pt x="114" y="38"/>
                      <a:pt x="114" y="37"/>
                      <a:pt x="114" y="36"/>
                    </a:cubicBezTo>
                    <a:cubicBezTo>
                      <a:pt x="115" y="36"/>
                      <a:pt x="114" y="36"/>
                      <a:pt x="113" y="36"/>
                    </a:cubicBezTo>
                    <a:cubicBezTo>
                      <a:pt x="113" y="36"/>
                      <a:pt x="113" y="36"/>
                      <a:pt x="113" y="36"/>
                    </a:cubicBezTo>
                    <a:cubicBezTo>
                      <a:pt x="113" y="35"/>
                      <a:pt x="112" y="36"/>
                      <a:pt x="112" y="36"/>
                    </a:cubicBezTo>
                    <a:cubicBezTo>
                      <a:pt x="112" y="35"/>
                      <a:pt x="112" y="35"/>
                      <a:pt x="112" y="35"/>
                    </a:cubicBezTo>
                    <a:cubicBezTo>
                      <a:pt x="112" y="35"/>
                      <a:pt x="113" y="35"/>
                      <a:pt x="113" y="35"/>
                    </a:cubicBezTo>
                    <a:cubicBezTo>
                      <a:pt x="113" y="35"/>
                      <a:pt x="113" y="34"/>
                      <a:pt x="113" y="34"/>
                    </a:cubicBezTo>
                    <a:cubicBezTo>
                      <a:pt x="112" y="34"/>
                      <a:pt x="112" y="34"/>
                      <a:pt x="112" y="34"/>
                    </a:cubicBezTo>
                    <a:cubicBezTo>
                      <a:pt x="112" y="34"/>
                      <a:pt x="111" y="34"/>
                      <a:pt x="111" y="34"/>
                    </a:cubicBezTo>
                    <a:cubicBezTo>
                      <a:pt x="110" y="35"/>
                      <a:pt x="111" y="35"/>
                      <a:pt x="111" y="36"/>
                    </a:cubicBezTo>
                    <a:cubicBezTo>
                      <a:pt x="110" y="36"/>
                      <a:pt x="109" y="35"/>
                      <a:pt x="109" y="35"/>
                    </a:cubicBezTo>
                    <a:cubicBezTo>
                      <a:pt x="109" y="34"/>
                      <a:pt x="108" y="34"/>
                      <a:pt x="108" y="35"/>
                    </a:cubicBezTo>
                    <a:cubicBezTo>
                      <a:pt x="108" y="34"/>
                      <a:pt x="106" y="34"/>
                      <a:pt x="106" y="35"/>
                    </a:cubicBezTo>
                    <a:cubicBezTo>
                      <a:pt x="105" y="36"/>
                      <a:pt x="107" y="37"/>
                      <a:pt x="107" y="38"/>
                    </a:cubicBezTo>
                    <a:cubicBezTo>
                      <a:pt x="107" y="40"/>
                      <a:pt x="107" y="41"/>
                      <a:pt x="107" y="43"/>
                    </a:cubicBezTo>
                    <a:cubicBezTo>
                      <a:pt x="106" y="43"/>
                      <a:pt x="106" y="42"/>
                      <a:pt x="106" y="42"/>
                    </a:cubicBezTo>
                    <a:cubicBezTo>
                      <a:pt x="105" y="42"/>
                      <a:pt x="105" y="43"/>
                      <a:pt x="105" y="42"/>
                    </a:cubicBezTo>
                    <a:cubicBezTo>
                      <a:pt x="104" y="42"/>
                      <a:pt x="104" y="43"/>
                      <a:pt x="103" y="43"/>
                    </a:cubicBezTo>
                    <a:cubicBezTo>
                      <a:pt x="102" y="44"/>
                      <a:pt x="101" y="44"/>
                      <a:pt x="101" y="46"/>
                    </a:cubicBezTo>
                    <a:cubicBezTo>
                      <a:pt x="100" y="47"/>
                      <a:pt x="100" y="48"/>
                      <a:pt x="99" y="48"/>
                    </a:cubicBezTo>
                    <a:cubicBezTo>
                      <a:pt x="99" y="49"/>
                      <a:pt x="98" y="48"/>
                      <a:pt x="98" y="49"/>
                    </a:cubicBezTo>
                    <a:cubicBezTo>
                      <a:pt x="97" y="49"/>
                      <a:pt x="96" y="50"/>
                      <a:pt x="96" y="49"/>
                    </a:cubicBezTo>
                    <a:cubicBezTo>
                      <a:pt x="96" y="48"/>
                      <a:pt x="94" y="48"/>
                      <a:pt x="94" y="49"/>
                    </a:cubicBezTo>
                    <a:cubicBezTo>
                      <a:pt x="93" y="49"/>
                      <a:pt x="92" y="50"/>
                      <a:pt x="92" y="49"/>
                    </a:cubicBezTo>
                    <a:cubicBezTo>
                      <a:pt x="91" y="49"/>
                      <a:pt x="91" y="48"/>
                      <a:pt x="91" y="47"/>
                    </a:cubicBezTo>
                    <a:cubicBezTo>
                      <a:pt x="91" y="46"/>
                      <a:pt x="91" y="46"/>
                      <a:pt x="91" y="46"/>
                    </a:cubicBezTo>
                    <a:cubicBezTo>
                      <a:pt x="91" y="46"/>
                      <a:pt x="91" y="45"/>
                      <a:pt x="91" y="45"/>
                    </a:cubicBezTo>
                    <a:cubicBezTo>
                      <a:pt x="91" y="44"/>
                      <a:pt x="93" y="44"/>
                      <a:pt x="93" y="44"/>
                    </a:cubicBezTo>
                    <a:cubicBezTo>
                      <a:pt x="92" y="43"/>
                      <a:pt x="91" y="43"/>
                      <a:pt x="91" y="44"/>
                    </a:cubicBezTo>
                    <a:cubicBezTo>
                      <a:pt x="91" y="45"/>
                      <a:pt x="91" y="45"/>
                      <a:pt x="91" y="46"/>
                    </a:cubicBezTo>
                    <a:cubicBezTo>
                      <a:pt x="91" y="46"/>
                      <a:pt x="90" y="46"/>
                      <a:pt x="90" y="47"/>
                    </a:cubicBezTo>
                    <a:cubicBezTo>
                      <a:pt x="89" y="47"/>
                      <a:pt x="91" y="48"/>
                      <a:pt x="90" y="48"/>
                    </a:cubicBezTo>
                    <a:cubicBezTo>
                      <a:pt x="89" y="49"/>
                      <a:pt x="89" y="49"/>
                      <a:pt x="88" y="49"/>
                    </a:cubicBezTo>
                    <a:cubicBezTo>
                      <a:pt x="87" y="50"/>
                      <a:pt x="87" y="49"/>
                      <a:pt x="87" y="49"/>
                    </a:cubicBezTo>
                    <a:cubicBezTo>
                      <a:pt x="87" y="49"/>
                      <a:pt x="86" y="49"/>
                      <a:pt x="86" y="49"/>
                    </a:cubicBezTo>
                    <a:cubicBezTo>
                      <a:pt x="86" y="49"/>
                      <a:pt x="86" y="49"/>
                      <a:pt x="85" y="50"/>
                    </a:cubicBezTo>
                    <a:cubicBezTo>
                      <a:pt x="85" y="50"/>
                      <a:pt x="85" y="49"/>
                      <a:pt x="85" y="50"/>
                    </a:cubicBezTo>
                    <a:cubicBezTo>
                      <a:pt x="85" y="50"/>
                      <a:pt x="84" y="50"/>
                      <a:pt x="84" y="50"/>
                    </a:cubicBezTo>
                    <a:cubicBezTo>
                      <a:pt x="84" y="50"/>
                      <a:pt x="83" y="50"/>
                      <a:pt x="83" y="50"/>
                    </a:cubicBezTo>
                    <a:cubicBezTo>
                      <a:pt x="83" y="50"/>
                      <a:pt x="82" y="49"/>
                      <a:pt x="82" y="49"/>
                    </a:cubicBezTo>
                    <a:cubicBezTo>
                      <a:pt x="82" y="49"/>
                      <a:pt x="82" y="49"/>
                      <a:pt x="81" y="49"/>
                    </a:cubicBezTo>
                    <a:cubicBezTo>
                      <a:pt x="81" y="48"/>
                      <a:pt x="80" y="48"/>
                      <a:pt x="80" y="49"/>
                    </a:cubicBezTo>
                    <a:cubicBezTo>
                      <a:pt x="79" y="49"/>
                      <a:pt x="79" y="49"/>
                      <a:pt x="79" y="49"/>
                    </a:cubicBezTo>
                    <a:cubicBezTo>
                      <a:pt x="78" y="49"/>
                      <a:pt x="78" y="48"/>
                      <a:pt x="77" y="49"/>
                    </a:cubicBezTo>
                    <a:cubicBezTo>
                      <a:pt x="77" y="49"/>
                      <a:pt x="76" y="50"/>
                      <a:pt x="76" y="49"/>
                    </a:cubicBezTo>
                    <a:cubicBezTo>
                      <a:pt x="76" y="49"/>
                      <a:pt x="76" y="48"/>
                      <a:pt x="75" y="48"/>
                    </a:cubicBezTo>
                    <a:cubicBezTo>
                      <a:pt x="74" y="48"/>
                      <a:pt x="74" y="50"/>
                      <a:pt x="74" y="51"/>
                    </a:cubicBezTo>
                    <a:cubicBezTo>
                      <a:pt x="74" y="51"/>
                      <a:pt x="75" y="53"/>
                      <a:pt x="76" y="52"/>
                    </a:cubicBezTo>
                    <a:cubicBezTo>
                      <a:pt x="77" y="52"/>
                      <a:pt x="78" y="53"/>
                      <a:pt x="78" y="53"/>
                    </a:cubicBezTo>
                    <a:cubicBezTo>
                      <a:pt x="78" y="53"/>
                      <a:pt x="79" y="53"/>
                      <a:pt x="79" y="54"/>
                    </a:cubicBezTo>
                    <a:cubicBezTo>
                      <a:pt x="79" y="54"/>
                      <a:pt x="79" y="54"/>
                      <a:pt x="79" y="54"/>
                    </a:cubicBezTo>
                    <a:cubicBezTo>
                      <a:pt x="80" y="54"/>
                      <a:pt x="81" y="55"/>
                      <a:pt x="81" y="54"/>
                    </a:cubicBezTo>
                    <a:cubicBezTo>
                      <a:pt x="81" y="55"/>
                      <a:pt x="81" y="55"/>
                      <a:pt x="81" y="55"/>
                    </a:cubicBezTo>
                    <a:cubicBezTo>
                      <a:pt x="81" y="55"/>
                      <a:pt x="81" y="55"/>
                      <a:pt x="81" y="55"/>
                    </a:cubicBezTo>
                    <a:cubicBezTo>
                      <a:pt x="81" y="56"/>
                      <a:pt x="81" y="56"/>
                      <a:pt x="81" y="56"/>
                    </a:cubicBezTo>
                    <a:cubicBezTo>
                      <a:pt x="81" y="56"/>
                      <a:pt x="82" y="56"/>
                      <a:pt x="82" y="55"/>
                    </a:cubicBezTo>
                    <a:cubicBezTo>
                      <a:pt x="82" y="56"/>
                      <a:pt x="83" y="55"/>
                      <a:pt x="84" y="55"/>
                    </a:cubicBezTo>
                    <a:cubicBezTo>
                      <a:pt x="85" y="56"/>
                      <a:pt x="85" y="56"/>
                      <a:pt x="86" y="57"/>
                    </a:cubicBezTo>
                    <a:cubicBezTo>
                      <a:pt x="86" y="58"/>
                      <a:pt x="87" y="57"/>
                      <a:pt x="88" y="57"/>
                    </a:cubicBezTo>
                    <a:cubicBezTo>
                      <a:pt x="88" y="57"/>
                      <a:pt x="90" y="57"/>
                      <a:pt x="90" y="58"/>
                    </a:cubicBezTo>
                    <a:cubicBezTo>
                      <a:pt x="90" y="58"/>
                      <a:pt x="90" y="57"/>
                      <a:pt x="90" y="57"/>
                    </a:cubicBezTo>
                    <a:cubicBezTo>
                      <a:pt x="91" y="57"/>
                      <a:pt x="90" y="58"/>
                      <a:pt x="91" y="58"/>
                    </a:cubicBezTo>
                    <a:cubicBezTo>
                      <a:pt x="91" y="58"/>
                      <a:pt x="91" y="57"/>
                      <a:pt x="92" y="57"/>
                    </a:cubicBezTo>
                    <a:cubicBezTo>
                      <a:pt x="92" y="57"/>
                      <a:pt x="92" y="57"/>
                      <a:pt x="92" y="57"/>
                    </a:cubicBezTo>
                    <a:cubicBezTo>
                      <a:pt x="93" y="57"/>
                      <a:pt x="94" y="57"/>
                      <a:pt x="94" y="57"/>
                    </a:cubicBezTo>
                    <a:cubicBezTo>
                      <a:pt x="95" y="57"/>
                      <a:pt x="95" y="57"/>
                      <a:pt x="95" y="56"/>
                    </a:cubicBezTo>
                    <a:cubicBezTo>
                      <a:pt x="96" y="56"/>
                      <a:pt x="96" y="56"/>
                      <a:pt x="96" y="56"/>
                    </a:cubicBezTo>
                    <a:cubicBezTo>
                      <a:pt x="97" y="56"/>
                      <a:pt x="97" y="56"/>
                      <a:pt x="97" y="56"/>
                    </a:cubicBezTo>
                    <a:cubicBezTo>
                      <a:pt x="97" y="55"/>
                      <a:pt x="98" y="55"/>
                      <a:pt x="98" y="55"/>
                    </a:cubicBezTo>
                    <a:cubicBezTo>
                      <a:pt x="98" y="54"/>
                      <a:pt x="98" y="55"/>
                      <a:pt x="99" y="55"/>
                    </a:cubicBezTo>
                    <a:cubicBezTo>
                      <a:pt x="99" y="55"/>
                      <a:pt x="99" y="54"/>
                      <a:pt x="99" y="54"/>
                    </a:cubicBezTo>
                    <a:cubicBezTo>
                      <a:pt x="100" y="54"/>
                      <a:pt x="100" y="55"/>
                      <a:pt x="100" y="55"/>
                    </a:cubicBezTo>
                    <a:cubicBezTo>
                      <a:pt x="101" y="54"/>
                      <a:pt x="101" y="54"/>
                      <a:pt x="101" y="54"/>
                    </a:cubicBezTo>
                    <a:cubicBezTo>
                      <a:pt x="102" y="54"/>
                      <a:pt x="102" y="54"/>
                      <a:pt x="102" y="54"/>
                    </a:cubicBezTo>
                    <a:cubicBezTo>
                      <a:pt x="102" y="53"/>
                      <a:pt x="103" y="53"/>
                      <a:pt x="104" y="52"/>
                    </a:cubicBezTo>
                    <a:cubicBezTo>
                      <a:pt x="104" y="51"/>
                      <a:pt x="104" y="51"/>
                      <a:pt x="105" y="51"/>
                    </a:cubicBezTo>
                    <a:cubicBezTo>
                      <a:pt x="106" y="50"/>
                      <a:pt x="103" y="50"/>
                      <a:pt x="105" y="49"/>
                    </a:cubicBezTo>
                    <a:cubicBezTo>
                      <a:pt x="105" y="49"/>
                      <a:pt x="105" y="49"/>
                      <a:pt x="106" y="49"/>
                    </a:cubicBezTo>
                    <a:cubicBezTo>
                      <a:pt x="106" y="49"/>
                      <a:pt x="106" y="50"/>
                      <a:pt x="106" y="49"/>
                    </a:cubicBezTo>
                    <a:cubicBezTo>
                      <a:pt x="106" y="49"/>
                      <a:pt x="106" y="49"/>
                      <a:pt x="107" y="49"/>
                    </a:cubicBezTo>
                    <a:cubicBezTo>
                      <a:pt x="107" y="49"/>
                      <a:pt x="107" y="49"/>
                      <a:pt x="108" y="50"/>
                    </a:cubicBezTo>
                    <a:cubicBezTo>
                      <a:pt x="108" y="50"/>
                      <a:pt x="109" y="49"/>
                      <a:pt x="109" y="49"/>
                    </a:cubicBezTo>
                    <a:cubicBezTo>
                      <a:pt x="110" y="49"/>
                      <a:pt x="110" y="48"/>
                      <a:pt x="111" y="48"/>
                    </a:cubicBezTo>
                    <a:cubicBezTo>
                      <a:pt x="111" y="47"/>
                      <a:pt x="111" y="47"/>
                      <a:pt x="111" y="46"/>
                    </a:cubicBezTo>
                    <a:close/>
                    <a:moveTo>
                      <a:pt x="111" y="20"/>
                    </a:moveTo>
                    <a:cubicBezTo>
                      <a:pt x="112" y="19"/>
                      <a:pt x="111" y="18"/>
                      <a:pt x="111" y="18"/>
                    </a:cubicBezTo>
                    <a:cubicBezTo>
                      <a:pt x="111" y="18"/>
                      <a:pt x="110" y="19"/>
                      <a:pt x="111" y="20"/>
                    </a:cubicBezTo>
                    <a:close/>
                    <a:moveTo>
                      <a:pt x="111" y="17"/>
                    </a:moveTo>
                    <a:cubicBezTo>
                      <a:pt x="111" y="17"/>
                      <a:pt x="111" y="18"/>
                      <a:pt x="111" y="18"/>
                    </a:cubicBezTo>
                    <a:cubicBezTo>
                      <a:pt x="112" y="17"/>
                      <a:pt x="112" y="16"/>
                      <a:pt x="111" y="17"/>
                    </a:cubicBezTo>
                    <a:close/>
                    <a:moveTo>
                      <a:pt x="61" y="46"/>
                    </a:moveTo>
                    <a:cubicBezTo>
                      <a:pt x="61" y="47"/>
                      <a:pt x="62" y="48"/>
                      <a:pt x="63" y="48"/>
                    </a:cubicBezTo>
                    <a:cubicBezTo>
                      <a:pt x="63" y="48"/>
                      <a:pt x="63" y="48"/>
                      <a:pt x="64" y="47"/>
                    </a:cubicBezTo>
                    <a:cubicBezTo>
                      <a:pt x="64" y="46"/>
                      <a:pt x="63" y="46"/>
                      <a:pt x="63" y="45"/>
                    </a:cubicBezTo>
                    <a:cubicBezTo>
                      <a:pt x="62" y="45"/>
                      <a:pt x="61" y="46"/>
                      <a:pt x="61" y="46"/>
                    </a:cubicBezTo>
                    <a:close/>
                    <a:moveTo>
                      <a:pt x="92" y="101"/>
                    </a:moveTo>
                    <a:cubicBezTo>
                      <a:pt x="92" y="100"/>
                      <a:pt x="90" y="100"/>
                      <a:pt x="90" y="100"/>
                    </a:cubicBezTo>
                    <a:cubicBezTo>
                      <a:pt x="89" y="100"/>
                      <a:pt x="89" y="99"/>
                      <a:pt x="88" y="99"/>
                    </a:cubicBezTo>
                    <a:cubicBezTo>
                      <a:pt x="87" y="99"/>
                      <a:pt x="86" y="99"/>
                      <a:pt x="86" y="99"/>
                    </a:cubicBezTo>
                    <a:cubicBezTo>
                      <a:pt x="85" y="98"/>
                      <a:pt x="85" y="98"/>
                      <a:pt x="85" y="97"/>
                    </a:cubicBezTo>
                    <a:cubicBezTo>
                      <a:pt x="83" y="96"/>
                      <a:pt x="85" y="96"/>
                      <a:pt x="86" y="96"/>
                    </a:cubicBezTo>
                    <a:cubicBezTo>
                      <a:pt x="87" y="95"/>
                      <a:pt x="88" y="94"/>
                      <a:pt x="86" y="94"/>
                    </a:cubicBezTo>
                    <a:cubicBezTo>
                      <a:pt x="85" y="94"/>
                      <a:pt x="85" y="94"/>
                      <a:pt x="84" y="94"/>
                    </a:cubicBezTo>
                    <a:cubicBezTo>
                      <a:pt x="84" y="94"/>
                      <a:pt x="83" y="94"/>
                      <a:pt x="83" y="94"/>
                    </a:cubicBezTo>
                    <a:cubicBezTo>
                      <a:pt x="83" y="94"/>
                      <a:pt x="82" y="94"/>
                      <a:pt x="82" y="94"/>
                    </a:cubicBezTo>
                    <a:cubicBezTo>
                      <a:pt x="81" y="94"/>
                      <a:pt x="81" y="93"/>
                      <a:pt x="80" y="93"/>
                    </a:cubicBezTo>
                    <a:cubicBezTo>
                      <a:pt x="79" y="93"/>
                      <a:pt x="79" y="92"/>
                      <a:pt x="79" y="91"/>
                    </a:cubicBezTo>
                    <a:cubicBezTo>
                      <a:pt x="79" y="91"/>
                      <a:pt x="80" y="90"/>
                      <a:pt x="80" y="89"/>
                    </a:cubicBezTo>
                    <a:cubicBezTo>
                      <a:pt x="80" y="89"/>
                      <a:pt x="81" y="88"/>
                      <a:pt x="80" y="88"/>
                    </a:cubicBezTo>
                    <a:cubicBezTo>
                      <a:pt x="81" y="88"/>
                      <a:pt x="81" y="87"/>
                      <a:pt x="80" y="87"/>
                    </a:cubicBezTo>
                    <a:cubicBezTo>
                      <a:pt x="80" y="87"/>
                      <a:pt x="79" y="87"/>
                      <a:pt x="79" y="87"/>
                    </a:cubicBezTo>
                    <a:cubicBezTo>
                      <a:pt x="79" y="87"/>
                      <a:pt x="78" y="88"/>
                      <a:pt x="77" y="88"/>
                    </a:cubicBezTo>
                    <a:cubicBezTo>
                      <a:pt x="77" y="88"/>
                      <a:pt x="77" y="88"/>
                      <a:pt x="76" y="88"/>
                    </a:cubicBezTo>
                    <a:cubicBezTo>
                      <a:pt x="75" y="89"/>
                      <a:pt x="74" y="88"/>
                      <a:pt x="73" y="87"/>
                    </a:cubicBezTo>
                    <a:cubicBezTo>
                      <a:pt x="73" y="87"/>
                      <a:pt x="73" y="86"/>
                      <a:pt x="73" y="85"/>
                    </a:cubicBezTo>
                    <a:cubicBezTo>
                      <a:pt x="73" y="85"/>
                      <a:pt x="73" y="84"/>
                      <a:pt x="73" y="84"/>
                    </a:cubicBezTo>
                    <a:cubicBezTo>
                      <a:pt x="72" y="83"/>
                      <a:pt x="70" y="83"/>
                      <a:pt x="71" y="82"/>
                    </a:cubicBezTo>
                    <a:cubicBezTo>
                      <a:pt x="71" y="81"/>
                      <a:pt x="71" y="79"/>
                      <a:pt x="70" y="78"/>
                    </a:cubicBezTo>
                    <a:cubicBezTo>
                      <a:pt x="70" y="77"/>
                      <a:pt x="71" y="77"/>
                      <a:pt x="70" y="77"/>
                    </a:cubicBezTo>
                    <a:cubicBezTo>
                      <a:pt x="69" y="77"/>
                      <a:pt x="69" y="77"/>
                      <a:pt x="69" y="76"/>
                    </a:cubicBezTo>
                    <a:cubicBezTo>
                      <a:pt x="69" y="76"/>
                      <a:pt x="68" y="76"/>
                      <a:pt x="68" y="75"/>
                    </a:cubicBezTo>
                    <a:cubicBezTo>
                      <a:pt x="67" y="75"/>
                      <a:pt x="66" y="76"/>
                      <a:pt x="66" y="75"/>
                    </a:cubicBezTo>
                    <a:cubicBezTo>
                      <a:pt x="66" y="74"/>
                      <a:pt x="66" y="74"/>
                      <a:pt x="66" y="74"/>
                    </a:cubicBezTo>
                    <a:cubicBezTo>
                      <a:pt x="66" y="74"/>
                      <a:pt x="66" y="74"/>
                      <a:pt x="65" y="74"/>
                    </a:cubicBezTo>
                    <a:cubicBezTo>
                      <a:pt x="65" y="73"/>
                      <a:pt x="65" y="73"/>
                      <a:pt x="65" y="73"/>
                    </a:cubicBezTo>
                    <a:cubicBezTo>
                      <a:pt x="64" y="73"/>
                      <a:pt x="64" y="72"/>
                      <a:pt x="64" y="72"/>
                    </a:cubicBezTo>
                    <a:cubicBezTo>
                      <a:pt x="64" y="72"/>
                      <a:pt x="64" y="72"/>
                      <a:pt x="64" y="72"/>
                    </a:cubicBezTo>
                    <a:cubicBezTo>
                      <a:pt x="63" y="71"/>
                      <a:pt x="63" y="71"/>
                      <a:pt x="63" y="71"/>
                    </a:cubicBezTo>
                    <a:cubicBezTo>
                      <a:pt x="62" y="71"/>
                      <a:pt x="62" y="70"/>
                      <a:pt x="62" y="70"/>
                    </a:cubicBezTo>
                    <a:cubicBezTo>
                      <a:pt x="62" y="70"/>
                      <a:pt x="62" y="71"/>
                      <a:pt x="62" y="71"/>
                    </a:cubicBezTo>
                    <a:cubicBezTo>
                      <a:pt x="61" y="70"/>
                      <a:pt x="61" y="69"/>
                      <a:pt x="61" y="69"/>
                    </a:cubicBezTo>
                    <a:cubicBezTo>
                      <a:pt x="61" y="68"/>
                      <a:pt x="61" y="68"/>
                      <a:pt x="61" y="68"/>
                    </a:cubicBezTo>
                    <a:cubicBezTo>
                      <a:pt x="61" y="67"/>
                      <a:pt x="61" y="67"/>
                      <a:pt x="61" y="67"/>
                    </a:cubicBezTo>
                    <a:cubicBezTo>
                      <a:pt x="61" y="66"/>
                      <a:pt x="61" y="66"/>
                      <a:pt x="61" y="65"/>
                    </a:cubicBezTo>
                    <a:cubicBezTo>
                      <a:pt x="61" y="66"/>
                      <a:pt x="60" y="65"/>
                      <a:pt x="60" y="65"/>
                    </a:cubicBezTo>
                    <a:cubicBezTo>
                      <a:pt x="60" y="65"/>
                      <a:pt x="60" y="65"/>
                      <a:pt x="60" y="64"/>
                    </a:cubicBezTo>
                    <a:cubicBezTo>
                      <a:pt x="60" y="63"/>
                      <a:pt x="60" y="63"/>
                      <a:pt x="60" y="62"/>
                    </a:cubicBezTo>
                    <a:cubicBezTo>
                      <a:pt x="62" y="62"/>
                      <a:pt x="64" y="63"/>
                      <a:pt x="66" y="62"/>
                    </a:cubicBezTo>
                    <a:cubicBezTo>
                      <a:pt x="67" y="62"/>
                      <a:pt x="68" y="62"/>
                      <a:pt x="69" y="62"/>
                    </a:cubicBezTo>
                    <a:cubicBezTo>
                      <a:pt x="69" y="61"/>
                      <a:pt x="69" y="61"/>
                      <a:pt x="69" y="60"/>
                    </a:cubicBezTo>
                    <a:cubicBezTo>
                      <a:pt x="69" y="60"/>
                      <a:pt x="69" y="60"/>
                      <a:pt x="69" y="59"/>
                    </a:cubicBezTo>
                    <a:cubicBezTo>
                      <a:pt x="69" y="58"/>
                      <a:pt x="68" y="58"/>
                      <a:pt x="68" y="57"/>
                    </a:cubicBezTo>
                    <a:cubicBezTo>
                      <a:pt x="67" y="56"/>
                      <a:pt x="67" y="56"/>
                      <a:pt x="66" y="55"/>
                    </a:cubicBezTo>
                    <a:cubicBezTo>
                      <a:pt x="66" y="54"/>
                      <a:pt x="65" y="54"/>
                      <a:pt x="64" y="54"/>
                    </a:cubicBezTo>
                    <a:cubicBezTo>
                      <a:pt x="63" y="54"/>
                      <a:pt x="62" y="54"/>
                      <a:pt x="62" y="54"/>
                    </a:cubicBezTo>
                    <a:cubicBezTo>
                      <a:pt x="62" y="53"/>
                      <a:pt x="62" y="54"/>
                      <a:pt x="61" y="53"/>
                    </a:cubicBezTo>
                    <a:cubicBezTo>
                      <a:pt x="61" y="53"/>
                      <a:pt x="61" y="53"/>
                      <a:pt x="60" y="53"/>
                    </a:cubicBezTo>
                    <a:cubicBezTo>
                      <a:pt x="60" y="52"/>
                      <a:pt x="59" y="53"/>
                      <a:pt x="59" y="52"/>
                    </a:cubicBezTo>
                    <a:cubicBezTo>
                      <a:pt x="58" y="51"/>
                      <a:pt x="57" y="51"/>
                      <a:pt x="57" y="51"/>
                    </a:cubicBezTo>
                    <a:cubicBezTo>
                      <a:pt x="57" y="50"/>
                      <a:pt x="56" y="50"/>
                      <a:pt x="56" y="50"/>
                    </a:cubicBezTo>
                    <a:cubicBezTo>
                      <a:pt x="56" y="50"/>
                      <a:pt x="55" y="50"/>
                      <a:pt x="55" y="50"/>
                    </a:cubicBezTo>
                    <a:cubicBezTo>
                      <a:pt x="54" y="49"/>
                      <a:pt x="53" y="49"/>
                      <a:pt x="52" y="49"/>
                    </a:cubicBezTo>
                    <a:cubicBezTo>
                      <a:pt x="52" y="49"/>
                      <a:pt x="51" y="48"/>
                      <a:pt x="50" y="49"/>
                    </a:cubicBezTo>
                    <a:cubicBezTo>
                      <a:pt x="50" y="48"/>
                      <a:pt x="50" y="48"/>
                      <a:pt x="49" y="48"/>
                    </a:cubicBezTo>
                    <a:cubicBezTo>
                      <a:pt x="49" y="48"/>
                      <a:pt x="49" y="47"/>
                      <a:pt x="49" y="47"/>
                    </a:cubicBezTo>
                    <a:cubicBezTo>
                      <a:pt x="50" y="46"/>
                      <a:pt x="50" y="46"/>
                      <a:pt x="50" y="44"/>
                    </a:cubicBezTo>
                    <a:cubicBezTo>
                      <a:pt x="50" y="43"/>
                      <a:pt x="50" y="43"/>
                      <a:pt x="50" y="42"/>
                    </a:cubicBezTo>
                    <a:cubicBezTo>
                      <a:pt x="50" y="41"/>
                      <a:pt x="49" y="41"/>
                      <a:pt x="49" y="40"/>
                    </a:cubicBezTo>
                    <a:cubicBezTo>
                      <a:pt x="48" y="40"/>
                      <a:pt x="48" y="39"/>
                      <a:pt x="47" y="38"/>
                    </a:cubicBezTo>
                    <a:cubicBezTo>
                      <a:pt x="47" y="37"/>
                      <a:pt x="46" y="36"/>
                      <a:pt x="45" y="36"/>
                    </a:cubicBezTo>
                    <a:cubicBezTo>
                      <a:pt x="44" y="36"/>
                      <a:pt x="44" y="37"/>
                      <a:pt x="43" y="36"/>
                    </a:cubicBezTo>
                    <a:cubicBezTo>
                      <a:pt x="43" y="36"/>
                      <a:pt x="43" y="34"/>
                      <a:pt x="42" y="34"/>
                    </a:cubicBezTo>
                    <a:cubicBezTo>
                      <a:pt x="41" y="34"/>
                      <a:pt x="42" y="34"/>
                      <a:pt x="41" y="33"/>
                    </a:cubicBezTo>
                    <a:cubicBezTo>
                      <a:pt x="41" y="33"/>
                      <a:pt x="40" y="33"/>
                      <a:pt x="39" y="32"/>
                    </a:cubicBezTo>
                    <a:cubicBezTo>
                      <a:pt x="38" y="32"/>
                      <a:pt x="39" y="32"/>
                      <a:pt x="38" y="31"/>
                    </a:cubicBezTo>
                    <a:cubicBezTo>
                      <a:pt x="38" y="30"/>
                      <a:pt x="36" y="30"/>
                      <a:pt x="36" y="30"/>
                    </a:cubicBezTo>
                    <a:cubicBezTo>
                      <a:pt x="35" y="31"/>
                      <a:pt x="35" y="31"/>
                      <a:pt x="35" y="30"/>
                    </a:cubicBezTo>
                    <a:cubicBezTo>
                      <a:pt x="35" y="30"/>
                      <a:pt x="34" y="30"/>
                      <a:pt x="35" y="30"/>
                    </a:cubicBezTo>
                    <a:cubicBezTo>
                      <a:pt x="34" y="30"/>
                      <a:pt x="33" y="30"/>
                      <a:pt x="33" y="30"/>
                    </a:cubicBezTo>
                    <a:cubicBezTo>
                      <a:pt x="33" y="29"/>
                      <a:pt x="32" y="29"/>
                      <a:pt x="32" y="29"/>
                    </a:cubicBezTo>
                    <a:cubicBezTo>
                      <a:pt x="32" y="29"/>
                      <a:pt x="32" y="29"/>
                      <a:pt x="32" y="28"/>
                    </a:cubicBezTo>
                    <a:cubicBezTo>
                      <a:pt x="31" y="28"/>
                      <a:pt x="31" y="28"/>
                      <a:pt x="31" y="28"/>
                    </a:cubicBezTo>
                    <a:cubicBezTo>
                      <a:pt x="31" y="28"/>
                      <a:pt x="31" y="27"/>
                      <a:pt x="30" y="27"/>
                    </a:cubicBezTo>
                    <a:cubicBezTo>
                      <a:pt x="30" y="27"/>
                      <a:pt x="30" y="27"/>
                      <a:pt x="30" y="27"/>
                    </a:cubicBezTo>
                    <a:cubicBezTo>
                      <a:pt x="29" y="27"/>
                      <a:pt x="29" y="27"/>
                      <a:pt x="29" y="27"/>
                    </a:cubicBezTo>
                    <a:cubicBezTo>
                      <a:pt x="29" y="26"/>
                      <a:pt x="28" y="26"/>
                      <a:pt x="27" y="26"/>
                    </a:cubicBezTo>
                    <a:cubicBezTo>
                      <a:pt x="27" y="26"/>
                      <a:pt x="26" y="25"/>
                      <a:pt x="25" y="25"/>
                    </a:cubicBezTo>
                    <a:cubicBezTo>
                      <a:pt x="23" y="25"/>
                      <a:pt x="21" y="24"/>
                      <a:pt x="19" y="24"/>
                    </a:cubicBezTo>
                    <a:cubicBezTo>
                      <a:pt x="19" y="23"/>
                      <a:pt x="15" y="22"/>
                      <a:pt x="15" y="22"/>
                    </a:cubicBezTo>
                    <a:cubicBezTo>
                      <a:pt x="15" y="20"/>
                      <a:pt x="14" y="21"/>
                      <a:pt x="13" y="21"/>
                    </a:cubicBezTo>
                    <a:cubicBezTo>
                      <a:pt x="12" y="20"/>
                      <a:pt x="11" y="19"/>
                      <a:pt x="10" y="19"/>
                    </a:cubicBezTo>
                    <a:cubicBezTo>
                      <a:pt x="9" y="19"/>
                      <a:pt x="9" y="18"/>
                      <a:pt x="8" y="18"/>
                    </a:cubicBezTo>
                    <a:cubicBezTo>
                      <a:pt x="7" y="17"/>
                      <a:pt x="6" y="16"/>
                      <a:pt x="5" y="17"/>
                    </a:cubicBezTo>
                    <a:cubicBezTo>
                      <a:pt x="4" y="24"/>
                      <a:pt x="4" y="32"/>
                      <a:pt x="4" y="40"/>
                    </a:cubicBezTo>
                    <a:cubicBezTo>
                      <a:pt x="3" y="43"/>
                      <a:pt x="3" y="47"/>
                      <a:pt x="3" y="51"/>
                    </a:cubicBezTo>
                    <a:cubicBezTo>
                      <a:pt x="3" y="53"/>
                      <a:pt x="3" y="55"/>
                      <a:pt x="3" y="57"/>
                    </a:cubicBezTo>
                    <a:cubicBezTo>
                      <a:pt x="3" y="57"/>
                      <a:pt x="3" y="58"/>
                      <a:pt x="2" y="58"/>
                    </a:cubicBezTo>
                    <a:cubicBezTo>
                      <a:pt x="2" y="58"/>
                      <a:pt x="2" y="59"/>
                      <a:pt x="2" y="59"/>
                    </a:cubicBezTo>
                    <a:cubicBezTo>
                      <a:pt x="2" y="59"/>
                      <a:pt x="2" y="59"/>
                      <a:pt x="2" y="59"/>
                    </a:cubicBezTo>
                    <a:cubicBezTo>
                      <a:pt x="2" y="59"/>
                      <a:pt x="2" y="59"/>
                      <a:pt x="2" y="60"/>
                    </a:cubicBezTo>
                    <a:cubicBezTo>
                      <a:pt x="2" y="60"/>
                      <a:pt x="2" y="60"/>
                      <a:pt x="2" y="60"/>
                    </a:cubicBezTo>
                    <a:cubicBezTo>
                      <a:pt x="1" y="61"/>
                      <a:pt x="1" y="61"/>
                      <a:pt x="1" y="62"/>
                    </a:cubicBezTo>
                    <a:cubicBezTo>
                      <a:pt x="1" y="62"/>
                      <a:pt x="1" y="65"/>
                      <a:pt x="2" y="64"/>
                    </a:cubicBezTo>
                    <a:cubicBezTo>
                      <a:pt x="1" y="72"/>
                      <a:pt x="1" y="79"/>
                      <a:pt x="0" y="87"/>
                    </a:cubicBezTo>
                    <a:cubicBezTo>
                      <a:pt x="0" y="88"/>
                      <a:pt x="0" y="89"/>
                      <a:pt x="1" y="89"/>
                    </a:cubicBezTo>
                    <a:cubicBezTo>
                      <a:pt x="1" y="89"/>
                      <a:pt x="1" y="90"/>
                      <a:pt x="2" y="90"/>
                    </a:cubicBezTo>
                    <a:cubicBezTo>
                      <a:pt x="2" y="90"/>
                      <a:pt x="3" y="89"/>
                      <a:pt x="3" y="89"/>
                    </a:cubicBezTo>
                    <a:cubicBezTo>
                      <a:pt x="4" y="89"/>
                      <a:pt x="5" y="89"/>
                      <a:pt x="5" y="89"/>
                    </a:cubicBezTo>
                    <a:cubicBezTo>
                      <a:pt x="6" y="90"/>
                      <a:pt x="7" y="90"/>
                      <a:pt x="7" y="89"/>
                    </a:cubicBezTo>
                    <a:cubicBezTo>
                      <a:pt x="8" y="89"/>
                      <a:pt x="9" y="90"/>
                      <a:pt x="10" y="89"/>
                    </a:cubicBezTo>
                    <a:cubicBezTo>
                      <a:pt x="10" y="89"/>
                      <a:pt x="11" y="89"/>
                      <a:pt x="11" y="89"/>
                    </a:cubicBezTo>
                    <a:cubicBezTo>
                      <a:pt x="12" y="89"/>
                      <a:pt x="12" y="89"/>
                      <a:pt x="13" y="89"/>
                    </a:cubicBezTo>
                    <a:cubicBezTo>
                      <a:pt x="14" y="90"/>
                      <a:pt x="16" y="91"/>
                      <a:pt x="16" y="91"/>
                    </a:cubicBezTo>
                    <a:cubicBezTo>
                      <a:pt x="17" y="90"/>
                      <a:pt x="18" y="90"/>
                      <a:pt x="18" y="89"/>
                    </a:cubicBezTo>
                    <a:cubicBezTo>
                      <a:pt x="19" y="89"/>
                      <a:pt x="20" y="88"/>
                      <a:pt x="20" y="88"/>
                    </a:cubicBezTo>
                    <a:cubicBezTo>
                      <a:pt x="21" y="88"/>
                      <a:pt x="22" y="88"/>
                      <a:pt x="23" y="87"/>
                    </a:cubicBezTo>
                    <a:cubicBezTo>
                      <a:pt x="23" y="87"/>
                      <a:pt x="24" y="87"/>
                      <a:pt x="24" y="86"/>
                    </a:cubicBezTo>
                    <a:cubicBezTo>
                      <a:pt x="24" y="85"/>
                      <a:pt x="24" y="84"/>
                      <a:pt x="23" y="83"/>
                    </a:cubicBezTo>
                    <a:cubicBezTo>
                      <a:pt x="23" y="83"/>
                      <a:pt x="22" y="82"/>
                      <a:pt x="21" y="82"/>
                    </a:cubicBezTo>
                    <a:cubicBezTo>
                      <a:pt x="21" y="81"/>
                      <a:pt x="20" y="81"/>
                      <a:pt x="19" y="81"/>
                    </a:cubicBezTo>
                    <a:cubicBezTo>
                      <a:pt x="18" y="80"/>
                      <a:pt x="18" y="80"/>
                      <a:pt x="17" y="80"/>
                    </a:cubicBezTo>
                    <a:cubicBezTo>
                      <a:pt x="16" y="80"/>
                      <a:pt x="16" y="80"/>
                      <a:pt x="15" y="80"/>
                    </a:cubicBezTo>
                    <a:cubicBezTo>
                      <a:pt x="14" y="80"/>
                      <a:pt x="15" y="78"/>
                      <a:pt x="14" y="78"/>
                    </a:cubicBezTo>
                    <a:cubicBezTo>
                      <a:pt x="14" y="78"/>
                      <a:pt x="12" y="79"/>
                      <a:pt x="12" y="79"/>
                    </a:cubicBezTo>
                    <a:cubicBezTo>
                      <a:pt x="12" y="78"/>
                      <a:pt x="13" y="78"/>
                      <a:pt x="14" y="78"/>
                    </a:cubicBezTo>
                    <a:cubicBezTo>
                      <a:pt x="15" y="78"/>
                      <a:pt x="14" y="79"/>
                      <a:pt x="15" y="79"/>
                    </a:cubicBezTo>
                    <a:cubicBezTo>
                      <a:pt x="15" y="80"/>
                      <a:pt x="17" y="79"/>
                      <a:pt x="18" y="79"/>
                    </a:cubicBezTo>
                    <a:cubicBezTo>
                      <a:pt x="19" y="79"/>
                      <a:pt x="20" y="80"/>
                      <a:pt x="21" y="80"/>
                    </a:cubicBezTo>
                    <a:cubicBezTo>
                      <a:pt x="22" y="79"/>
                      <a:pt x="23" y="79"/>
                      <a:pt x="24" y="79"/>
                    </a:cubicBezTo>
                    <a:cubicBezTo>
                      <a:pt x="25" y="79"/>
                      <a:pt x="26" y="79"/>
                      <a:pt x="26" y="79"/>
                    </a:cubicBezTo>
                    <a:cubicBezTo>
                      <a:pt x="27" y="78"/>
                      <a:pt x="26" y="77"/>
                      <a:pt x="26" y="76"/>
                    </a:cubicBezTo>
                    <a:cubicBezTo>
                      <a:pt x="25" y="76"/>
                      <a:pt x="25" y="76"/>
                      <a:pt x="25" y="76"/>
                    </a:cubicBezTo>
                    <a:cubicBezTo>
                      <a:pt x="25" y="76"/>
                      <a:pt x="25" y="76"/>
                      <a:pt x="25" y="76"/>
                    </a:cubicBezTo>
                    <a:cubicBezTo>
                      <a:pt x="25" y="75"/>
                      <a:pt x="24" y="75"/>
                      <a:pt x="24" y="75"/>
                    </a:cubicBezTo>
                    <a:cubicBezTo>
                      <a:pt x="24" y="75"/>
                      <a:pt x="25" y="75"/>
                      <a:pt x="25" y="75"/>
                    </a:cubicBezTo>
                    <a:cubicBezTo>
                      <a:pt x="25" y="75"/>
                      <a:pt x="25" y="76"/>
                      <a:pt x="25" y="76"/>
                    </a:cubicBezTo>
                    <a:cubicBezTo>
                      <a:pt x="26" y="77"/>
                      <a:pt x="27" y="76"/>
                      <a:pt x="27" y="76"/>
                    </a:cubicBezTo>
                    <a:cubicBezTo>
                      <a:pt x="28" y="77"/>
                      <a:pt x="29" y="77"/>
                      <a:pt x="29" y="76"/>
                    </a:cubicBezTo>
                    <a:cubicBezTo>
                      <a:pt x="30" y="76"/>
                      <a:pt x="29" y="76"/>
                      <a:pt x="28" y="75"/>
                    </a:cubicBezTo>
                    <a:cubicBezTo>
                      <a:pt x="29" y="76"/>
                      <a:pt x="30" y="76"/>
                      <a:pt x="30" y="76"/>
                    </a:cubicBezTo>
                    <a:cubicBezTo>
                      <a:pt x="30" y="75"/>
                      <a:pt x="29" y="75"/>
                      <a:pt x="29" y="74"/>
                    </a:cubicBezTo>
                    <a:cubicBezTo>
                      <a:pt x="29" y="73"/>
                      <a:pt x="28" y="72"/>
                      <a:pt x="28" y="71"/>
                    </a:cubicBezTo>
                    <a:cubicBezTo>
                      <a:pt x="28" y="71"/>
                      <a:pt x="28" y="71"/>
                      <a:pt x="28" y="71"/>
                    </a:cubicBezTo>
                    <a:cubicBezTo>
                      <a:pt x="28" y="71"/>
                      <a:pt x="27" y="70"/>
                      <a:pt x="27" y="70"/>
                    </a:cubicBezTo>
                    <a:cubicBezTo>
                      <a:pt x="28" y="70"/>
                      <a:pt x="28" y="70"/>
                      <a:pt x="28" y="71"/>
                    </a:cubicBezTo>
                    <a:cubicBezTo>
                      <a:pt x="29" y="71"/>
                      <a:pt x="29" y="71"/>
                      <a:pt x="29" y="72"/>
                    </a:cubicBezTo>
                    <a:cubicBezTo>
                      <a:pt x="29" y="73"/>
                      <a:pt x="30" y="73"/>
                      <a:pt x="30" y="73"/>
                    </a:cubicBezTo>
                    <a:cubicBezTo>
                      <a:pt x="31" y="73"/>
                      <a:pt x="32" y="74"/>
                      <a:pt x="33" y="74"/>
                    </a:cubicBezTo>
                    <a:cubicBezTo>
                      <a:pt x="33" y="74"/>
                      <a:pt x="33" y="73"/>
                      <a:pt x="33" y="72"/>
                    </a:cubicBezTo>
                    <a:cubicBezTo>
                      <a:pt x="33" y="72"/>
                      <a:pt x="33" y="73"/>
                      <a:pt x="33" y="73"/>
                    </a:cubicBezTo>
                    <a:cubicBezTo>
                      <a:pt x="34" y="73"/>
                      <a:pt x="34" y="72"/>
                      <a:pt x="34" y="72"/>
                    </a:cubicBezTo>
                    <a:cubicBezTo>
                      <a:pt x="34" y="72"/>
                      <a:pt x="34" y="74"/>
                      <a:pt x="34" y="73"/>
                    </a:cubicBezTo>
                    <a:cubicBezTo>
                      <a:pt x="35" y="73"/>
                      <a:pt x="35" y="74"/>
                      <a:pt x="35" y="74"/>
                    </a:cubicBezTo>
                    <a:cubicBezTo>
                      <a:pt x="35" y="74"/>
                      <a:pt x="35" y="73"/>
                      <a:pt x="35" y="73"/>
                    </a:cubicBezTo>
                    <a:cubicBezTo>
                      <a:pt x="35" y="72"/>
                      <a:pt x="35" y="71"/>
                      <a:pt x="35" y="71"/>
                    </a:cubicBezTo>
                    <a:cubicBezTo>
                      <a:pt x="35" y="71"/>
                      <a:pt x="35" y="72"/>
                      <a:pt x="35" y="72"/>
                    </a:cubicBezTo>
                    <a:cubicBezTo>
                      <a:pt x="35" y="72"/>
                      <a:pt x="36" y="73"/>
                      <a:pt x="36" y="72"/>
                    </a:cubicBezTo>
                    <a:cubicBezTo>
                      <a:pt x="36" y="72"/>
                      <a:pt x="36" y="71"/>
                      <a:pt x="36" y="71"/>
                    </a:cubicBezTo>
                    <a:cubicBezTo>
                      <a:pt x="36" y="71"/>
                      <a:pt x="36" y="72"/>
                      <a:pt x="36" y="72"/>
                    </a:cubicBezTo>
                    <a:cubicBezTo>
                      <a:pt x="36" y="73"/>
                      <a:pt x="37" y="72"/>
                      <a:pt x="37" y="72"/>
                    </a:cubicBezTo>
                    <a:cubicBezTo>
                      <a:pt x="37" y="72"/>
                      <a:pt x="37" y="72"/>
                      <a:pt x="37" y="72"/>
                    </a:cubicBezTo>
                    <a:cubicBezTo>
                      <a:pt x="37" y="71"/>
                      <a:pt x="38" y="73"/>
                      <a:pt x="38" y="73"/>
                    </a:cubicBezTo>
                    <a:cubicBezTo>
                      <a:pt x="39" y="73"/>
                      <a:pt x="39" y="72"/>
                      <a:pt x="39" y="72"/>
                    </a:cubicBezTo>
                    <a:cubicBezTo>
                      <a:pt x="39" y="72"/>
                      <a:pt x="38" y="74"/>
                      <a:pt x="39" y="74"/>
                    </a:cubicBezTo>
                    <a:cubicBezTo>
                      <a:pt x="40" y="74"/>
                      <a:pt x="40" y="74"/>
                      <a:pt x="41" y="74"/>
                    </a:cubicBezTo>
                    <a:cubicBezTo>
                      <a:pt x="41" y="74"/>
                      <a:pt x="41" y="74"/>
                      <a:pt x="41" y="74"/>
                    </a:cubicBezTo>
                    <a:cubicBezTo>
                      <a:pt x="41" y="74"/>
                      <a:pt x="41" y="75"/>
                      <a:pt x="42" y="74"/>
                    </a:cubicBezTo>
                    <a:cubicBezTo>
                      <a:pt x="42" y="74"/>
                      <a:pt x="42" y="74"/>
                      <a:pt x="42" y="75"/>
                    </a:cubicBezTo>
                    <a:cubicBezTo>
                      <a:pt x="42" y="75"/>
                      <a:pt x="43" y="75"/>
                      <a:pt x="43" y="75"/>
                    </a:cubicBezTo>
                    <a:cubicBezTo>
                      <a:pt x="43" y="75"/>
                      <a:pt x="44" y="75"/>
                      <a:pt x="44" y="75"/>
                    </a:cubicBezTo>
                    <a:cubicBezTo>
                      <a:pt x="45" y="76"/>
                      <a:pt x="46" y="75"/>
                      <a:pt x="46" y="76"/>
                    </a:cubicBezTo>
                    <a:cubicBezTo>
                      <a:pt x="46" y="76"/>
                      <a:pt x="47" y="76"/>
                      <a:pt x="47" y="76"/>
                    </a:cubicBezTo>
                    <a:cubicBezTo>
                      <a:pt x="47" y="75"/>
                      <a:pt x="47" y="75"/>
                      <a:pt x="48" y="75"/>
                    </a:cubicBezTo>
                    <a:cubicBezTo>
                      <a:pt x="48" y="76"/>
                      <a:pt x="48" y="77"/>
                      <a:pt x="49" y="77"/>
                    </a:cubicBezTo>
                    <a:cubicBezTo>
                      <a:pt x="49" y="77"/>
                      <a:pt x="51" y="77"/>
                      <a:pt x="51" y="77"/>
                    </a:cubicBezTo>
                    <a:cubicBezTo>
                      <a:pt x="50" y="78"/>
                      <a:pt x="51" y="79"/>
                      <a:pt x="51" y="79"/>
                    </a:cubicBezTo>
                    <a:cubicBezTo>
                      <a:pt x="52" y="79"/>
                      <a:pt x="52" y="81"/>
                      <a:pt x="52" y="82"/>
                    </a:cubicBezTo>
                    <a:cubicBezTo>
                      <a:pt x="53" y="83"/>
                      <a:pt x="54" y="83"/>
                      <a:pt x="54" y="84"/>
                    </a:cubicBezTo>
                    <a:cubicBezTo>
                      <a:pt x="54" y="85"/>
                      <a:pt x="54" y="85"/>
                      <a:pt x="55" y="85"/>
                    </a:cubicBezTo>
                    <a:cubicBezTo>
                      <a:pt x="55" y="86"/>
                      <a:pt x="54" y="85"/>
                      <a:pt x="54" y="86"/>
                    </a:cubicBezTo>
                    <a:cubicBezTo>
                      <a:pt x="54" y="86"/>
                      <a:pt x="54" y="86"/>
                      <a:pt x="54" y="87"/>
                    </a:cubicBezTo>
                    <a:cubicBezTo>
                      <a:pt x="54" y="87"/>
                      <a:pt x="55" y="88"/>
                      <a:pt x="56" y="88"/>
                    </a:cubicBezTo>
                    <a:cubicBezTo>
                      <a:pt x="56" y="88"/>
                      <a:pt x="57" y="88"/>
                      <a:pt x="57" y="88"/>
                    </a:cubicBezTo>
                    <a:cubicBezTo>
                      <a:pt x="57" y="88"/>
                      <a:pt x="58" y="87"/>
                      <a:pt x="58" y="87"/>
                    </a:cubicBezTo>
                    <a:cubicBezTo>
                      <a:pt x="59" y="88"/>
                      <a:pt x="58" y="88"/>
                      <a:pt x="57" y="88"/>
                    </a:cubicBezTo>
                    <a:cubicBezTo>
                      <a:pt x="57" y="89"/>
                      <a:pt x="57" y="89"/>
                      <a:pt x="57" y="90"/>
                    </a:cubicBezTo>
                    <a:cubicBezTo>
                      <a:pt x="57" y="90"/>
                      <a:pt x="57" y="90"/>
                      <a:pt x="57" y="90"/>
                    </a:cubicBezTo>
                    <a:cubicBezTo>
                      <a:pt x="58" y="90"/>
                      <a:pt x="58" y="91"/>
                      <a:pt x="58" y="91"/>
                    </a:cubicBezTo>
                    <a:cubicBezTo>
                      <a:pt x="58" y="92"/>
                      <a:pt x="59" y="93"/>
                      <a:pt x="59" y="92"/>
                    </a:cubicBezTo>
                    <a:cubicBezTo>
                      <a:pt x="59" y="92"/>
                      <a:pt x="59" y="92"/>
                      <a:pt x="59" y="92"/>
                    </a:cubicBezTo>
                    <a:cubicBezTo>
                      <a:pt x="59" y="93"/>
                      <a:pt x="60" y="93"/>
                      <a:pt x="60" y="93"/>
                    </a:cubicBezTo>
                    <a:cubicBezTo>
                      <a:pt x="60" y="93"/>
                      <a:pt x="60" y="93"/>
                      <a:pt x="61" y="93"/>
                    </a:cubicBezTo>
                    <a:cubicBezTo>
                      <a:pt x="61" y="93"/>
                      <a:pt x="61" y="94"/>
                      <a:pt x="61" y="94"/>
                    </a:cubicBezTo>
                    <a:cubicBezTo>
                      <a:pt x="62" y="95"/>
                      <a:pt x="62" y="95"/>
                      <a:pt x="62" y="96"/>
                    </a:cubicBezTo>
                    <a:cubicBezTo>
                      <a:pt x="62" y="96"/>
                      <a:pt x="62" y="97"/>
                      <a:pt x="63" y="97"/>
                    </a:cubicBezTo>
                    <a:cubicBezTo>
                      <a:pt x="63" y="98"/>
                      <a:pt x="64" y="98"/>
                      <a:pt x="64" y="99"/>
                    </a:cubicBezTo>
                    <a:cubicBezTo>
                      <a:pt x="64" y="99"/>
                      <a:pt x="64" y="99"/>
                      <a:pt x="64" y="99"/>
                    </a:cubicBezTo>
                    <a:cubicBezTo>
                      <a:pt x="64" y="99"/>
                      <a:pt x="65" y="99"/>
                      <a:pt x="65" y="99"/>
                    </a:cubicBezTo>
                    <a:cubicBezTo>
                      <a:pt x="66" y="99"/>
                      <a:pt x="65" y="99"/>
                      <a:pt x="66" y="99"/>
                    </a:cubicBezTo>
                    <a:cubicBezTo>
                      <a:pt x="66" y="99"/>
                      <a:pt x="66" y="99"/>
                      <a:pt x="65" y="99"/>
                    </a:cubicBezTo>
                    <a:cubicBezTo>
                      <a:pt x="66" y="99"/>
                      <a:pt x="66" y="100"/>
                      <a:pt x="67" y="100"/>
                    </a:cubicBezTo>
                    <a:cubicBezTo>
                      <a:pt x="67" y="99"/>
                      <a:pt x="68" y="100"/>
                      <a:pt x="68" y="99"/>
                    </a:cubicBezTo>
                    <a:cubicBezTo>
                      <a:pt x="68" y="99"/>
                      <a:pt x="69" y="100"/>
                      <a:pt x="69" y="100"/>
                    </a:cubicBezTo>
                    <a:cubicBezTo>
                      <a:pt x="70" y="100"/>
                      <a:pt x="70" y="100"/>
                      <a:pt x="71" y="100"/>
                    </a:cubicBezTo>
                    <a:cubicBezTo>
                      <a:pt x="71" y="100"/>
                      <a:pt x="73" y="100"/>
                      <a:pt x="74" y="99"/>
                    </a:cubicBezTo>
                    <a:cubicBezTo>
                      <a:pt x="74" y="100"/>
                      <a:pt x="74" y="100"/>
                      <a:pt x="74" y="100"/>
                    </a:cubicBezTo>
                    <a:cubicBezTo>
                      <a:pt x="74" y="100"/>
                      <a:pt x="74" y="100"/>
                      <a:pt x="74" y="100"/>
                    </a:cubicBezTo>
                    <a:cubicBezTo>
                      <a:pt x="74" y="101"/>
                      <a:pt x="74" y="101"/>
                      <a:pt x="74" y="101"/>
                    </a:cubicBezTo>
                    <a:cubicBezTo>
                      <a:pt x="75" y="101"/>
                      <a:pt x="75" y="101"/>
                      <a:pt x="76" y="101"/>
                    </a:cubicBezTo>
                    <a:cubicBezTo>
                      <a:pt x="76" y="101"/>
                      <a:pt x="77" y="101"/>
                      <a:pt x="77" y="101"/>
                    </a:cubicBezTo>
                    <a:cubicBezTo>
                      <a:pt x="78" y="101"/>
                      <a:pt x="79" y="102"/>
                      <a:pt x="79" y="102"/>
                    </a:cubicBezTo>
                    <a:cubicBezTo>
                      <a:pt x="80" y="102"/>
                      <a:pt x="80" y="101"/>
                      <a:pt x="80" y="101"/>
                    </a:cubicBezTo>
                    <a:cubicBezTo>
                      <a:pt x="80" y="102"/>
                      <a:pt x="80" y="102"/>
                      <a:pt x="81" y="102"/>
                    </a:cubicBezTo>
                    <a:cubicBezTo>
                      <a:pt x="81" y="102"/>
                      <a:pt x="81" y="102"/>
                      <a:pt x="81" y="102"/>
                    </a:cubicBezTo>
                    <a:cubicBezTo>
                      <a:pt x="82" y="102"/>
                      <a:pt x="84" y="102"/>
                      <a:pt x="84" y="102"/>
                    </a:cubicBezTo>
                    <a:cubicBezTo>
                      <a:pt x="85" y="103"/>
                      <a:pt x="85" y="103"/>
                      <a:pt x="85" y="103"/>
                    </a:cubicBezTo>
                    <a:cubicBezTo>
                      <a:pt x="85" y="103"/>
                      <a:pt x="85" y="103"/>
                      <a:pt x="85" y="103"/>
                    </a:cubicBezTo>
                    <a:cubicBezTo>
                      <a:pt x="86" y="103"/>
                      <a:pt x="86" y="103"/>
                      <a:pt x="86" y="103"/>
                    </a:cubicBezTo>
                    <a:cubicBezTo>
                      <a:pt x="86" y="104"/>
                      <a:pt x="86" y="104"/>
                      <a:pt x="85" y="104"/>
                    </a:cubicBezTo>
                    <a:cubicBezTo>
                      <a:pt x="85" y="104"/>
                      <a:pt x="85" y="104"/>
                      <a:pt x="85" y="104"/>
                    </a:cubicBezTo>
                    <a:cubicBezTo>
                      <a:pt x="85" y="104"/>
                      <a:pt x="85" y="104"/>
                      <a:pt x="85" y="104"/>
                    </a:cubicBezTo>
                    <a:cubicBezTo>
                      <a:pt x="84" y="104"/>
                      <a:pt x="84" y="104"/>
                      <a:pt x="85" y="104"/>
                    </a:cubicBezTo>
                    <a:cubicBezTo>
                      <a:pt x="85" y="104"/>
                      <a:pt x="85" y="105"/>
                      <a:pt x="86" y="105"/>
                    </a:cubicBezTo>
                    <a:cubicBezTo>
                      <a:pt x="86" y="104"/>
                      <a:pt x="86" y="106"/>
                      <a:pt x="87" y="105"/>
                    </a:cubicBezTo>
                    <a:cubicBezTo>
                      <a:pt x="87" y="105"/>
                      <a:pt x="88" y="106"/>
                      <a:pt x="88" y="106"/>
                    </a:cubicBezTo>
                    <a:cubicBezTo>
                      <a:pt x="88" y="106"/>
                      <a:pt x="89" y="105"/>
                      <a:pt x="89" y="105"/>
                    </a:cubicBezTo>
                    <a:cubicBezTo>
                      <a:pt x="90" y="106"/>
                      <a:pt x="90" y="105"/>
                      <a:pt x="91" y="105"/>
                    </a:cubicBezTo>
                    <a:cubicBezTo>
                      <a:pt x="91" y="105"/>
                      <a:pt x="93" y="105"/>
                      <a:pt x="92" y="104"/>
                    </a:cubicBezTo>
                    <a:cubicBezTo>
                      <a:pt x="92" y="103"/>
                      <a:pt x="90" y="103"/>
                      <a:pt x="90" y="102"/>
                    </a:cubicBezTo>
                    <a:cubicBezTo>
                      <a:pt x="89" y="102"/>
                      <a:pt x="90" y="101"/>
                      <a:pt x="90" y="102"/>
                    </a:cubicBezTo>
                    <a:cubicBezTo>
                      <a:pt x="91" y="102"/>
                      <a:pt x="91" y="102"/>
                      <a:pt x="92" y="102"/>
                    </a:cubicBezTo>
                    <a:cubicBezTo>
                      <a:pt x="92" y="102"/>
                      <a:pt x="95" y="101"/>
                      <a:pt x="94" y="101"/>
                    </a:cubicBezTo>
                    <a:cubicBezTo>
                      <a:pt x="94" y="101"/>
                      <a:pt x="92" y="102"/>
                      <a:pt x="92" y="101"/>
                    </a:cubicBezTo>
                    <a:close/>
                    <a:moveTo>
                      <a:pt x="93" y="104"/>
                    </a:moveTo>
                    <a:cubicBezTo>
                      <a:pt x="93" y="104"/>
                      <a:pt x="94" y="105"/>
                      <a:pt x="94" y="105"/>
                    </a:cubicBezTo>
                    <a:cubicBezTo>
                      <a:pt x="94" y="105"/>
                      <a:pt x="93" y="105"/>
                      <a:pt x="93" y="105"/>
                    </a:cubicBezTo>
                    <a:cubicBezTo>
                      <a:pt x="93" y="105"/>
                      <a:pt x="94" y="105"/>
                      <a:pt x="94" y="105"/>
                    </a:cubicBezTo>
                    <a:cubicBezTo>
                      <a:pt x="94" y="105"/>
                      <a:pt x="94" y="104"/>
                      <a:pt x="94" y="104"/>
                    </a:cubicBezTo>
                    <a:cubicBezTo>
                      <a:pt x="94" y="104"/>
                      <a:pt x="93" y="104"/>
                      <a:pt x="93" y="104"/>
                    </a:cubicBezTo>
                    <a:close/>
                    <a:moveTo>
                      <a:pt x="39" y="0"/>
                    </a:moveTo>
                    <a:cubicBezTo>
                      <a:pt x="39" y="0"/>
                      <a:pt x="39" y="0"/>
                      <a:pt x="39" y="1"/>
                    </a:cubicBezTo>
                    <a:cubicBezTo>
                      <a:pt x="39" y="1"/>
                      <a:pt x="39" y="0"/>
                      <a:pt x="39" y="0"/>
                    </a:cubicBezTo>
                    <a:close/>
                    <a:moveTo>
                      <a:pt x="147" y="61"/>
                    </a:moveTo>
                    <a:cubicBezTo>
                      <a:pt x="147" y="61"/>
                      <a:pt x="147" y="60"/>
                      <a:pt x="147" y="60"/>
                    </a:cubicBezTo>
                    <a:cubicBezTo>
                      <a:pt x="147" y="59"/>
                      <a:pt x="146" y="60"/>
                      <a:pt x="146" y="59"/>
                    </a:cubicBezTo>
                    <a:cubicBezTo>
                      <a:pt x="146" y="58"/>
                      <a:pt x="146" y="58"/>
                      <a:pt x="145" y="57"/>
                    </a:cubicBezTo>
                    <a:cubicBezTo>
                      <a:pt x="145" y="57"/>
                      <a:pt x="144" y="56"/>
                      <a:pt x="144" y="56"/>
                    </a:cubicBezTo>
                    <a:cubicBezTo>
                      <a:pt x="144" y="56"/>
                      <a:pt x="144" y="57"/>
                      <a:pt x="144" y="57"/>
                    </a:cubicBezTo>
                    <a:cubicBezTo>
                      <a:pt x="143" y="56"/>
                      <a:pt x="144" y="56"/>
                      <a:pt x="143" y="56"/>
                    </a:cubicBezTo>
                    <a:cubicBezTo>
                      <a:pt x="143" y="56"/>
                      <a:pt x="143" y="56"/>
                      <a:pt x="143" y="55"/>
                    </a:cubicBezTo>
                    <a:cubicBezTo>
                      <a:pt x="142" y="55"/>
                      <a:pt x="142" y="55"/>
                      <a:pt x="142" y="55"/>
                    </a:cubicBezTo>
                    <a:cubicBezTo>
                      <a:pt x="142" y="54"/>
                      <a:pt x="142" y="54"/>
                      <a:pt x="141" y="53"/>
                    </a:cubicBezTo>
                    <a:cubicBezTo>
                      <a:pt x="141" y="53"/>
                      <a:pt x="140" y="53"/>
                      <a:pt x="140" y="52"/>
                    </a:cubicBezTo>
                    <a:cubicBezTo>
                      <a:pt x="140" y="52"/>
                      <a:pt x="140" y="51"/>
                      <a:pt x="140" y="51"/>
                    </a:cubicBezTo>
                    <a:cubicBezTo>
                      <a:pt x="140" y="51"/>
                      <a:pt x="139" y="49"/>
                      <a:pt x="139" y="49"/>
                    </a:cubicBezTo>
                    <a:cubicBezTo>
                      <a:pt x="140" y="49"/>
                      <a:pt x="139" y="49"/>
                      <a:pt x="139" y="49"/>
                    </a:cubicBezTo>
                    <a:cubicBezTo>
                      <a:pt x="139" y="49"/>
                      <a:pt x="138" y="49"/>
                      <a:pt x="138" y="49"/>
                    </a:cubicBezTo>
                    <a:cubicBezTo>
                      <a:pt x="138" y="49"/>
                      <a:pt x="137" y="49"/>
                      <a:pt x="137" y="49"/>
                    </a:cubicBezTo>
                    <a:cubicBezTo>
                      <a:pt x="137" y="49"/>
                      <a:pt x="137" y="49"/>
                      <a:pt x="137" y="49"/>
                    </a:cubicBezTo>
                    <a:cubicBezTo>
                      <a:pt x="137" y="49"/>
                      <a:pt x="137" y="48"/>
                      <a:pt x="136" y="48"/>
                    </a:cubicBezTo>
                    <a:cubicBezTo>
                      <a:pt x="136" y="48"/>
                      <a:pt x="136" y="48"/>
                      <a:pt x="136" y="48"/>
                    </a:cubicBezTo>
                    <a:cubicBezTo>
                      <a:pt x="136" y="48"/>
                      <a:pt x="136" y="48"/>
                      <a:pt x="136" y="48"/>
                    </a:cubicBezTo>
                    <a:cubicBezTo>
                      <a:pt x="136" y="49"/>
                      <a:pt x="137" y="49"/>
                      <a:pt x="136" y="50"/>
                    </a:cubicBezTo>
                    <a:cubicBezTo>
                      <a:pt x="136" y="49"/>
                      <a:pt x="136" y="50"/>
                      <a:pt x="136" y="50"/>
                    </a:cubicBezTo>
                    <a:cubicBezTo>
                      <a:pt x="135" y="51"/>
                      <a:pt x="136" y="52"/>
                      <a:pt x="136" y="52"/>
                    </a:cubicBezTo>
                    <a:cubicBezTo>
                      <a:pt x="136" y="53"/>
                      <a:pt x="136" y="54"/>
                      <a:pt x="137" y="54"/>
                    </a:cubicBezTo>
                    <a:cubicBezTo>
                      <a:pt x="137" y="55"/>
                      <a:pt x="138" y="55"/>
                      <a:pt x="138" y="56"/>
                    </a:cubicBezTo>
                    <a:cubicBezTo>
                      <a:pt x="138" y="58"/>
                      <a:pt x="140" y="57"/>
                      <a:pt x="140" y="58"/>
                    </a:cubicBezTo>
                    <a:cubicBezTo>
                      <a:pt x="140" y="59"/>
                      <a:pt x="140" y="59"/>
                      <a:pt x="140" y="60"/>
                    </a:cubicBezTo>
                    <a:cubicBezTo>
                      <a:pt x="140" y="60"/>
                      <a:pt x="139" y="60"/>
                      <a:pt x="139" y="60"/>
                    </a:cubicBezTo>
                    <a:cubicBezTo>
                      <a:pt x="139" y="60"/>
                      <a:pt x="141" y="62"/>
                      <a:pt x="142" y="62"/>
                    </a:cubicBezTo>
                    <a:cubicBezTo>
                      <a:pt x="142" y="63"/>
                      <a:pt x="144" y="63"/>
                      <a:pt x="145" y="64"/>
                    </a:cubicBezTo>
                    <a:cubicBezTo>
                      <a:pt x="145" y="64"/>
                      <a:pt x="146" y="62"/>
                      <a:pt x="146" y="63"/>
                    </a:cubicBezTo>
                    <a:cubicBezTo>
                      <a:pt x="146" y="63"/>
                      <a:pt x="147" y="62"/>
                      <a:pt x="147" y="62"/>
                    </a:cubicBezTo>
                    <a:cubicBezTo>
                      <a:pt x="147" y="62"/>
                      <a:pt x="146" y="63"/>
                      <a:pt x="147" y="63"/>
                    </a:cubicBezTo>
                    <a:cubicBezTo>
                      <a:pt x="147" y="63"/>
                      <a:pt x="147" y="61"/>
                      <a:pt x="147" y="61"/>
                    </a:cubicBezTo>
                    <a:close/>
                    <a:moveTo>
                      <a:pt x="97" y="99"/>
                    </a:moveTo>
                    <a:cubicBezTo>
                      <a:pt x="97" y="99"/>
                      <a:pt x="96" y="98"/>
                      <a:pt x="97" y="98"/>
                    </a:cubicBezTo>
                    <a:cubicBezTo>
                      <a:pt x="96" y="97"/>
                      <a:pt x="96" y="97"/>
                      <a:pt x="96" y="97"/>
                    </a:cubicBezTo>
                    <a:cubicBezTo>
                      <a:pt x="95" y="96"/>
                      <a:pt x="95" y="96"/>
                      <a:pt x="95" y="96"/>
                    </a:cubicBezTo>
                    <a:cubicBezTo>
                      <a:pt x="95" y="96"/>
                      <a:pt x="94" y="94"/>
                      <a:pt x="94" y="95"/>
                    </a:cubicBezTo>
                    <a:cubicBezTo>
                      <a:pt x="94" y="96"/>
                      <a:pt x="95" y="96"/>
                      <a:pt x="95" y="97"/>
                    </a:cubicBezTo>
                    <a:cubicBezTo>
                      <a:pt x="95" y="97"/>
                      <a:pt x="95" y="98"/>
                      <a:pt x="95" y="98"/>
                    </a:cubicBezTo>
                    <a:cubicBezTo>
                      <a:pt x="95" y="98"/>
                      <a:pt x="95" y="98"/>
                      <a:pt x="96" y="98"/>
                    </a:cubicBezTo>
                    <a:cubicBezTo>
                      <a:pt x="96" y="98"/>
                      <a:pt x="95" y="99"/>
                      <a:pt x="96" y="99"/>
                    </a:cubicBezTo>
                    <a:cubicBezTo>
                      <a:pt x="96" y="100"/>
                      <a:pt x="97" y="100"/>
                      <a:pt x="98" y="100"/>
                    </a:cubicBezTo>
                    <a:cubicBezTo>
                      <a:pt x="98" y="100"/>
                      <a:pt x="99" y="98"/>
                      <a:pt x="99" y="97"/>
                    </a:cubicBezTo>
                    <a:cubicBezTo>
                      <a:pt x="98" y="97"/>
                      <a:pt x="98" y="99"/>
                      <a:pt x="97" y="99"/>
                    </a:cubicBezTo>
                    <a:close/>
                    <a:moveTo>
                      <a:pt x="71" y="13"/>
                    </a:moveTo>
                    <a:cubicBezTo>
                      <a:pt x="71" y="13"/>
                      <a:pt x="70" y="14"/>
                      <a:pt x="70" y="14"/>
                    </a:cubicBezTo>
                    <a:cubicBezTo>
                      <a:pt x="71" y="14"/>
                      <a:pt x="72" y="14"/>
                      <a:pt x="71" y="13"/>
                    </a:cubicBezTo>
                    <a:close/>
                    <a:moveTo>
                      <a:pt x="102" y="21"/>
                    </a:moveTo>
                    <a:cubicBezTo>
                      <a:pt x="102" y="21"/>
                      <a:pt x="101" y="20"/>
                      <a:pt x="100" y="20"/>
                    </a:cubicBezTo>
                    <a:cubicBezTo>
                      <a:pt x="100" y="20"/>
                      <a:pt x="99" y="21"/>
                      <a:pt x="99" y="21"/>
                    </a:cubicBezTo>
                    <a:cubicBezTo>
                      <a:pt x="100" y="21"/>
                      <a:pt x="101" y="21"/>
                      <a:pt x="102" y="21"/>
                    </a:cubicBezTo>
                    <a:close/>
                    <a:moveTo>
                      <a:pt x="117" y="22"/>
                    </a:moveTo>
                    <a:cubicBezTo>
                      <a:pt x="117" y="22"/>
                      <a:pt x="116" y="22"/>
                      <a:pt x="116" y="23"/>
                    </a:cubicBezTo>
                    <a:cubicBezTo>
                      <a:pt x="117" y="23"/>
                      <a:pt x="117" y="23"/>
                      <a:pt x="117" y="24"/>
                    </a:cubicBezTo>
                    <a:cubicBezTo>
                      <a:pt x="118" y="23"/>
                      <a:pt x="118" y="22"/>
                      <a:pt x="117" y="22"/>
                    </a:cubicBezTo>
                    <a:close/>
                    <a:moveTo>
                      <a:pt x="126" y="33"/>
                    </a:moveTo>
                    <a:cubicBezTo>
                      <a:pt x="126" y="33"/>
                      <a:pt x="126" y="34"/>
                      <a:pt x="126" y="34"/>
                    </a:cubicBezTo>
                    <a:cubicBezTo>
                      <a:pt x="127" y="34"/>
                      <a:pt x="127" y="32"/>
                      <a:pt x="126" y="33"/>
                    </a:cubicBezTo>
                    <a:close/>
                    <a:moveTo>
                      <a:pt x="88" y="5"/>
                    </a:moveTo>
                    <a:cubicBezTo>
                      <a:pt x="89" y="6"/>
                      <a:pt x="89" y="5"/>
                      <a:pt x="90" y="6"/>
                    </a:cubicBezTo>
                    <a:cubicBezTo>
                      <a:pt x="91" y="5"/>
                      <a:pt x="89" y="2"/>
                      <a:pt x="88" y="3"/>
                    </a:cubicBezTo>
                    <a:cubicBezTo>
                      <a:pt x="88" y="4"/>
                      <a:pt x="88" y="4"/>
                      <a:pt x="88" y="5"/>
                    </a:cubicBezTo>
                    <a:cubicBezTo>
                      <a:pt x="88" y="5"/>
                      <a:pt x="88" y="5"/>
                      <a:pt x="88" y="5"/>
                    </a:cubicBezTo>
                    <a:close/>
                    <a:moveTo>
                      <a:pt x="52" y="41"/>
                    </a:moveTo>
                    <a:cubicBezTo>
                      <a:pt x="52" y="40"/>
                      <a:pt x="53" y="40"/>
                      <a:pt x="53" y="39"/>
                    </a:cubicBezTo>
                    <a:cubicBezTo>
                      <a:pt x="53" y="38"/>
                      <a:pt x="52" y="38"/>
                      <a:pt x="52" y="38"/>
                    </a:cubicBezTo>
                    <a:cubicBezTo>
                      <a:pt x="51" y="39"/>
                      <a:pt x="50" y="40"/>
                      <a:pt x="52" y="41"/>
                    </a:cubicBezTo>
                    <a:close/>
                    <a:moveTo>
                      <a:pt x="69" y="51"/>
                    </a:moveTo>
                    <a:cubicBezTo>
                      <a:pt x="69" y="51"/>
                      <a:pt x="69" y="52"/>
                      <a:pt x="70" y="52"/>
                    </a:cubicBezTo>
                    <a:cubicBezTo>
                      <a:pt x="70" y="52"/>
                      <a:pt x="70" y="52"/>
                      <a:pt x="70" y="52"/>
                    </a:cubicBezTo>
                    <a:cubicBezTo>
                      <a:pt x="70" y="52"/>
                      <a:pt x="70" y="52"/>
                      <a:pt x="71" y="53"/>
                    </a:cubicBezTo>
                    <a:cubicBezTo>
                      <a:pt x="71" y="52"/>
                      <a:pt x="72" y="51"/>
                      <a:pt x="71" y="50"/>
                    </a:cubicBezTo>
                    <a:cubicBezTo>
                      <a:pt x="71" y="49"/>
                      <a:pt x="70" y="49"/>
                      <a:pt x="69" y="49"/>
                    </a:cubicBezTo>
                    <a:cubicBezTo>
                      <a:pt x="69" y="48"/>
                      <a:pt x="69" y="49"/>
                      <a:pt x="69" y="50"/>
                    </a:cubicBezTo>
                    <a:cubicBezTo>
                      <a:pt x="69" y="50"/>
                      <a:pt x="69" y="50"/>
                      <a:pt x="69" y="51"/>
                    </a:cubicBezTo>
                    <a:close/>
                    <a:moveTo>
                      <a:pt x="94" y="106"/>
                    </a:moveTo>
                    <a:cubicBezTo>
                      <a:pt x="94" y="105"/>
                      <a:pt x="95" y="105"/>
                      <a:pt x="95" y="106"/>
                    </a:cubicBezTo>
                    <a:cubicBezTo>
                      <a:pt x="96" y="106"/>
                      <a:pt x="96" y="105"/>
                      <a:pt x="96" y="105"/>
                    </a:cubicBezTo>
                    <a:cubicBezTo>
                      <a:pt x="96" y="105"/>
                      <a:pt x="94" y="104"/>
                      <a:pt x="94" y="106"/>
                    </a:cubicBezTo>
                    <a:close/>
                    <a:moveTo>
                      <a:pt x="82" y="42"/>
                    </a:moveTo>
                    <a:cubicBezTo>
                      <a:pt x="84" y="42"/>
                      <a:pt x="81" y="42"/>
                      <a:pt x="82" y="42"/>
                    </a:cubicBezTo>
                    <a:close/>
                    <a:moveTo>
                      <a:pt x="116" y="90"/>
                    </a:moveTo>
                    <a:cubicBezTo>
                      <a:pt x="116" y="89"/>
                      <a:pt x="116" y="89"/>
                      <a:pt x="115" y="89"/>
                    </a:cubicBezTo>
                    <a:cubicBezTo>
                      <a:pt x="116" y="89"/>
                      <a:pt x="117" y="89"/>
                      <a:pt x="116" y="88"/>
                    </a:cubicBezTo>
                    <a:cubicBezTo>
                      <a:pt x="116" y="88"/>
                      <a:pt x="116" y="88"/>
                      <a:pt x="116" y="88"/>
                    </a:cubicBezTo>
                    <a:cubicBezTo>
                      <a:pt x="115" y="87"/>
                      <a:pt x="115" y="87"/>
                      <a:pt x="114" y="87"/>
                    </a:cubicBezTo>
                    <a:cubicBezTo>
                      <a:pt x="113" y="87"/>
                      <a:pt x="112" y="87"/>
                      <a:pt x="112" y="87"/>
                    </a:cubicBezTo>
                    <a:cubicBezTo>
                      <a:pt x="112" y="87"/>
                      <a:pt x="113" y="88"/>
                      <a:pt x="113" y="88"/>
                    </a:cubicBezTo>
                    <a:cubicBezTo>
                      <a:pt x="113" y="88"/>
                      <a:pt x="113" y="90"/>
                      <a:pt x="114" y="89"/>
                    </a:cubicBezTo>
                    <a:cubicBezTo>
                      <a:pt x="114" y="89"/>
                      <a:pt x="114" y="89"/>
                      <a:pt x="114" y="89"/>
                    </a:cubicBezTo>
                    <a:cubicBezTo>
                      <a:pt x="114" y="89"/>
                      <a:pt x="114" y="89"/>
                      <a:pt x="115" y="90"/>
                    </a:cubicBezTo>
                    <a:cubicBezTo>
                      <a:pt x="115" y="90"/>
                      <a:pt x="116" y="89"/>
                      <a:pt x="116" y="90"/>
                    </a:cubicBezTo>
                    <a:close/>
                    <a:moveTo>
                      <a:pt x="86" y="40"/>
                    </a:moveTo>
                    <a:cubicBezTo>
                      <a:pt x="86" y="40"/>
                      <a:pt x="86" y="40"/>
                      <a:pt x="86" y="40"/>
                    </a:cubicBezTo>
                    <a:cubicBezTo>
                      <a:pt x="87" y="40"/>
                      <a:pt x="86" y="39"/>
                      <a:pt x="86" y="39"/>
                    </a:cubicBezTo>
                    <a:cubicBezTo>
                      <a:pt x="85" y="40"/>
                      <a:pt x="86" y="40"/>
                      <a:pt x="86" y="40"/>
                    </a:cubicBezTo>
                    <a:cubicBezTo>
                      <a:pt x="86" y="40"/>
                      <a:pt x="86" y="39"/>
                      <a:pt x="86" y="40"/>
                    </a:cubicBezTo>
                    <a:close/>
                    <a:moveTo>
                      <a:pt x="93" y="16"/>
                    </a:moveTo>
                    <a:cubicBezTo>
                      <a:pt x="93" y="16"/>
                      <a:pt x="93" y="16"/>
                      <a:pt x="93" y="17"/>
                    </a:cubicBezTo>
                    <a:cubicBezTo>
                      <a:pt x="93" y="17"/>
                      <a:pt x="93" y="17"/>
                      <a:pt x="94" y="18"/>
                    </a:cubicBezTo>
                    <a:cubicBezTo>
                      <a:pt x="94" y="18"/>
                      <a:pt x="95" y="17"/>
                      <a:pt x="96" y="18"/>
                    </a:cubicBezTo>
                    <a:cubicBezTo>
                      <a:pt x="96" y="17"/>
                      <a:pt x="96" y="17"/>
                      <a:pt x="96" y="16"/>
                    </a:cubicBezTo>
                    <a:cubicBezTo>
                      <a:pt x="97" y="16"/>
                      <a:pt x="96" y="15"/>
                      <a:pt x="95" y="15"/>
                    </a:cubicBezTo>
                    <a:cubicBezTo>
                      <a:pt x="94" y="15"/>
                      <a:pt x="94" y="14"/>
                      <a:pt x="93" y="15"/>
                    </a:cubicBezTo>
                    <a:cubicBezTo>
                      <a:pt x="93" y="15"/>
                      <a:pt x="92" y="15"/>
                      <a:pt x="92" y="15"/>
                    </a:cubicBezTo>
                    <a:cubicBezTo>
                      <a:pt x="91" y="16"/>
                      <a:pt x="93" y="16"/>
                      <a:pt x="93" y="16"/>
                    </a:cubicBezTo>
                    <a:close/>
                    <a:moveTo>
                      <a:pt x="137" y="25"/>
                    </a:moveTo>
                    <a:cubicBezTo>
                      <a:pt x="137" y="26"/>
                      <a:pt x="138" y="26"/>
                      <a:pt x="138" y="27"/>
                    </a:cubicBezTo>
                    <a:cubicBezTo>
                      <a:pt x="138" y="26"/>
                      <a:pt x="138" y="26"/>
                      <a:pt x="137" y="2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7" name="Panama">
                <a:extLst>
                  <a:ext uri="{FF2B5EF4-FFF2-40B4-BE49-F238E27FC236}">
                    <a16:creationId xmlns:a16="http://schemas.microsoft.com/office/drawing/2014/main" id="{AE020CFE-F5C8-B3E5-6FA3-DCF9186AD1D6}"/>
                  </a:ext>
                </a:extLst>
              </p:cNvPr>
              <p:cNvSpPr>
                <a:spLocks noEditPoints="1"/>
              </p:cNvSpPr>
              <p:nvPr/>
            </p:nvSpPr>
            <p:spPr bwMode="auto">
              <a:xfrm>
                <a:off x="6256742" y="4741698"/>
                <a:ext cx="115430" cy="59399"/>
              </a:xfrm>
              <a:custGeom>
                <a:avLst/>
                <a:gdLst/>
                <a:ahLst/>
                <a:cxnLst>
                  <a:cxn ang="0">
                    <a:pos x="7" y="16"/>
                  </a:cxn>
                  <a:cxn ang="0">
                    <a:pos x="7" y="17"/>
                  </a:cxn>
                  <a:cxn ang="0">
                    <a:pos x="11" y="24"/>
                  </a:cxn>
                  <a:cxn ang="0">
                    <a:pos x="13" y="24"/>
                  </a:cxn>
                  <a:cxn ang="0">
                    <a:pos x="8" y="3"/>
                  </a:cxn>
                  <a:cxn ang="0">
                    <a:pos x="53" y="24"/>
                  </a:cxn>
                  <a:cxn ang="0">
                    <a:pos x="50" y="24"/>
                  </a:cxn>
                  <a:cxn ang="0">
                    <a:pos x="48" y="24"/>
                  </a:cxn>
                  <a:cxn ang="0">
                    <a:pos x="46" y="22"/>
                  </a:cxn>
                  <a:cxn ang="0">
                    <a:pos x="45" y="18"/>
                  </a:cxn>
                  <a:cxn ang="0">
                    <a:pos x="47" y="15"/>
                  </a:cxn>
                  <a:cxn ang="0">
                    <a:pos x="49" y="16"/>
                  </a:cxn>
                  <a:cxn ang="0">
                    <a:pos x="51" y="17"/>
                  </a:cxn>
                  <a:cxn ang="0">
                    <a:pos x="48" y="13"/>
                  </a:cxn>
                  <a:cxn ang="0">
                    <a:pos x="47" y="14"/>
                  </a:cxn>
                  <a:cxn ang="0">
                    <a:pos x="46" y="13"/>
                  </a:cxn>
                  <a:cxn ang="0">
                    <a:pos x="45" y="13"/>
                  </a:cxn>
                  <a:cxn ang="0">
                    <a:pos x="43" y="10"/>
                  </a:cxn>
                  <a:cxn ang="0">
                    <a:pos x="41" y="9"/>
                  </a:cxn>
                  <a:cxn ang="0">
                    <a:pos x="39" y="7"/>
                  </a:cxn>
                  <a:cxn ang="0">
                    <a:pos x="34" y="9"/>
                  </a:cxn>
                  <a:cxn ang="0">
                    <a:pos x="33" y="11"/>
                  </a:cxn>
                  <a:cxn ang="0">
                    <a:pos x="25" y="18"/>
                  </a:cxn>
                  <a:cxn ang="0">
                    <a:pos x="29" y="24"/>
                  </a:cxn>
                  <a:cxn ang="0">
                    <a:pos x="26" y="26"/>
                  </a:cxn>
                  <a:cxn ang="0">
                    <a:pos x="20" y="26"/>
                  </a:cxn>
                  <a:cxn ang="0">
                    <a:pos x="20" y="22"/>
                  </a:cxn>
                  <a:cxn ang="0">
                    <a:pos x="19" y="20"/>
                  </a:cxn>
                  <a:cxn ang="0">
                    <a:pos x="18" y="21"/>
                  </a:cxn>
                  <a:cxn ang="0">
                    <a:pos x="17" y="22"/>
                  </a:cxn>
                  <a:cxn ang="0">
                    <a:pos x="14" y="21"/>
                  </a:cxn>
                  <a:cxn ang="0">
                    <a:pos x="13" y="18"/>
                  </a:cxn>
                  <a:cxn ang="0">
                    <a:pos x="12" y="17"/>
                  </a:cxn>
                  <a:cxn ang="0">
                    <a:pos x="8" y="16"/>
                  </a:cxn>
                  <a:cxn ang="0">
                    <a:pos x="6" y="14"/>
                  </a:cxn>
                  <a:cxn ang="0">
                    <a:pos x="4" y="15"/>
                  </a:cxn>
                  <a:cxn ang="0">
                    <a:pos x="2" y="17"/>
                  </a:cxn>
                  <a:cxn ang="0">
                    <a:pos x="2" y="10"/>
                  </a:cxn>
                  <a:cxn ang="0">
                    <a:pos x="2" y="2"/>
                  </a:cxn>
                  <a:cxn ang="0">
                    <a:pos x="5" y="2"/>
                  </a:cxn>
                  <a:cxn ang="0">
                    <a:pos x="7" y="4"/>
                  </a:cxn>
                  <a:cxn ang="0">
                    <a:pos x="9" y="5"/>
                  </a:cxn>
                  <a:cxn ang="0">
                    <a:pos x="9" y="7"/>
                  </a:cxn>
                  <a:cxn ang="0">
                    <a:pos x="12" y="8"/>
                  </a:cxn>
                  <a:cxn ang="0">
                    <a:pos x="12" y="6"/>
                  </a:cxn>
                  <a:cxn ang="0">
                    <a:pos x="15" y="10"/>
                  </a:cxn>
                  <a:cxn ang="0">
                    <a:pos x="26" y="6"/>
                  </a:cxn>
                  <a:cxn ang="0">
                    <a:pos x="32" y="4"/>
                  </a:cxn>
                  <a:cxn ang="0">
                    <a:pos x="35" y="1"/>
                  </a:cxn>
                  <a:cxn ang="0">
                    <a:pos x="39" y="2"/>
                  </a:cxn>
                  <a:cxn ang="0">
                    <a:pos x="44" y="3"/>
                  </a:cxn>
                  <a:cxn ang="0">
                    <a:pos x="51" y="6"/>
                  </a:cxn>
                  <a:cxn ang="0">
                    <a:pos x="54" y="10"/>
                  </a:cxn>
                  <a:cxn ang="0">
                    <a:pos x="54" y="13"/>
                  </a:cxn>
                  <a:cxn ang="0">
                    <a:pos x="57" y="19"/>
                  </a:cxn>
                  <a:cxn ang="0">
                    <a:pos x="39" y="6"/>
                  </a:cxn>
                  <a:cxn ang="0">
                    <a:pos x="40" y="6"/>
                  </a:cxn>
                  <a:cxn ang="0">
                    <a:pos x="38" y="15"/>
                  </a:cxn>
                  <a:cxn ang="0">
                    <a:pos x="19" y="23"/>
                  </a:cxn>
                  <a:cxn ang="0">
                    <a:pos x="40" y="15"/>
                  </a:cxn>
                  <a:cxn ang="0">
                    <a:pos x="41" y="13"/>
                  </a:cxn>
                  <a:cxn ang="0">
                    <a:pos x="10" y="4"/>
                  </a:cxn>
                </a:cxnLst>
                <a:rect l="0" t="0" r="r" b="b"/>
                <a:pathLst>
                  <a:path w="57" h="28">
                    <a:moveTo>
                      <a:pt x="8" y="16"/>
                    </a:moveTo>
                    <a:cubicBezTo>
                      <a:pt x="8" y="16"/>
                      <a:pt x="8" y="16"/>
                      <a:pt x="8" y="16"/>
                    </a:cubicBezTo>
                    <a:cubicBezTo>
                      <a:pt x="8" y="16"/>
                      <a:pt x="8" y="16"/>
                      <a:pt x="8" y="16"/>
                    </a:cubicBezTo>
                    <a:cubicBezTo>
                      <a:pt x="8" y="16"/>
                      <a:pt x="7" y="16"/>
                      <a:pt x="7" y="16"/>
                    </a:cubicBezTo>
                    <a:cubicBezTo>
                      <a:pt x="7" y="16"/>
                      <a:pt x="7" y="16"/>
                      <a:pt x="8" y="16"/>
                    </a:cubicBezTo>
                    <a:close/>
                    <a:moveTo>
                      <a:pt x="7" y="17"/>
                    </a:moveTo>
                    <a:cubicBezTo>
                      <a:pt x="7" y="17"/>
                      <a:pt x="7" y="17"/>
                      <a:pt x="7" y="17"/>
                    </a:cubicBezTo>
                    <a:cubicBezTo>
                      <a:pt x="7" y="17"/>
                      <a:pt x="7" y="17"/>
                      <a:pt x="7" y="17"/>
                    </a:cubicBezTo>
                    <a:close/>
                    <a:moveTo>
                      <a:pt x="13" y="24"/>
                    </a:moveTo>
                    <a:cubicBezTo>
                      <a:pt x="13" y="24"/>
                      <a:pt x="13" y="24"/>
                      <a:pt x="13" y="23"/>
                    </a:cubicBezTo>
                    <a:cubicBezTo>
                      <a:pt x="13" y="23"/>
                      <a:pt x="13" y="23"/>
                      <a:pt x="12" y="22"/>
                    </a:cubicBezTo>
                    <a:cubicBezTo>
                      <a:pt x="12" y="22"/>
                      <a:pt x="11" y="24"/>
                      <a:pt x="11" y="24"/>
                    </a:cubicBezTo>
                    <a:cubicBezTo>
                      <a:pt x="11" y="24"/>
                      <a:pt x="11" y="25"/>
                      <a:pt x="12" y="25"/>
                    </a:cubicBezTo>
                    <a:cubicBezTo>
                      <a:pt x="12" y="25"/>
                      <a:pt x="12" y="26"/>
                      <a:pt x="13" y="26"/>
                    </a:cubicBezTo>
                    <a:cubicBezTo>
                      <a:pt x="13" y="26"/>
                      <a:pt x="14" y="26"/>
                      <a:pt x="13" y="25"/>
                    </a:cubicBezTo>
                    <a:cubicBezTo>
                      <a:pt x="13" y="25"/>
                      <a:pt x="12" y="25"/>
                      <a:pt x="13" y="24"/>
                    </a:cubicBezTo>
                    <a:close/>
                    <a:moveTo>
                      <a:pt x="12" y="27"/>
                    </a:moveTo>
                    <a:cubicBezTo>
                      <a:pt x="12" y="27"/>
                      <a:pt x="12" y="26"/>
                      <a:pt x="12" y="26"/>
                    </a:cubicBezTo>
                    <a:cubicBezTo>
                      <a:pt x="11" y="26"/>
                      <a:pt x="11" y="27"/>
                      <a:pt x="12" y="27"/>
                    </a:cubicBezTo>
                    <a:close/>
                    <a:moveTo>
                      <a:pt x="8" y="3"/>
                    </a:moveTo>
                    <a:cubicBezTo>
                      <a:pt x="7" y="2"/>
                      <a:pt x="10" y="5"/>
                      <a:pt x="8" y="3"/>
                    </a:cubicBezTo>
                    <a:close/>
                    <a:moveTo>
                      <a:pt x="55" y="20"/>
                    </a:moveTo>
                    <a:cubicBezTo>
                      <a:pt x="55" y="20"/>
                      <a:pt x="55" y="21"/>
                      <a:pt x="55" y="21"/>
                    </a:cubicBezTo>
                    <a:cubicBezTo>
                      <a:pt x="55" y="22"/>
                      <a:pt x="53" y="24"/>
                      <a:pt x="53" y="24"/>
                    </a:cubicBezTo>
                    <a:cubicBezTo>
                      <a:pt x="52" y="23"/>
                      <a:pt x="52" y="22"/>
                      <a:pt x="51" y="21"/>
                    </a:cubicBezTo>
                    <a:cubicBezTo>
                      <a:pt x="51" y="21"/>
                      <a:pt x="51" y="23"/>
                      <a:pt x="51" y="23"/>
                    </a:cubicBezTo>
                    <a:cubicBezTo>
                      <a:pt x="51" y="23"/>
                      <a:pt x="51" y="23"/>
                      <a:pt x="51" y="24"/>
                    </a:cubicBezTo>
                    <a:cubicBezTo>
                      <a:pt x="51" y="24"/>
                      <a:pt x="51" y="24"/>
                      <a:pt x="50" y="24"/>
                    </a:cubicBezTo>
                    <a:cubicBezTo>
                      <a:pt x="50" y="24"/>
                      <a:pt x="50" y="25"/>
                      <a:pt x="50" y="26"/>
                    </a:cubicBezTo>
                    <a:cubicBezTo>
                      <a:pt x="50" y="26"/>
                      <a:pt x="50" y="26"/>
                      <a:pt x="49" y="27"/>
                    </a:cubicBezTo>
                    <a:cubicBezTo>
                      <a:pt x="49" y="27"/>
                      <a:pt x="49" y="26"/>
                      <a:pt x="48" y="25"/>
                    </a:cubicBezTo>
                    <a:cubicBezTo>
                      <a:pt x="48" y="25"/>
                      <a:pt x="48" y="25"/>
                      <a:pt x="48" y="24"/>
                    </a:cubicBezTo>
                    <a:cubicBezTo>
                      <a:pt x="47" y="24"/>
                      <a:pt x="47" y="23"/>
                      <a:pt x="47" y="24"/>
                    </a:cubicBezTo>
                    <a:cubicBezTo>
                      <a:pt x="47" y="24"/>
                      <a:pt x="47" y="23"/>
                      <a:pt x="47" y="23"/>
                    </a:cubicBezTo>
                    <a:cubicBezTo>
                      <a:pt x="47" y="23"/>
                      <a:pt x="47" y="23"/>
                      <a:pt x="47" y="23"/>
                    </a:cubicBezTo>
                    <a:cubicBezTo>
                      <a:pt x="47" y="23"/>
                      <a:pt x="46" y="22"/>
                      <a:pt x="46" y="22"/>
                    </a:cubicBezTo>
                    <a:cubicBezTo>
                      <a:pt x="46" y="21"/>
                      <a:pt x="46" y="21"/>
                      <a:pt x="46" y="21"/>
                    </a:cubicBezTo>
                    <a:cubicBezTo>
                      <a:pt x="45" y="20"/>
                      <a:pt x="45" y="19"/>
                      <a:pt x="45" y="18"/>
                    </a:cubicBezTo>
                    <a:cubicBezTo>
                      <a:pt x="45" y="18"/>
                      <a:pt x="45" y="18"/>
                      <a:pt x="45" y="17"/>
                    </a:cubicBezTo>
                    <a:cubicBezTo>
                      <a:pt x="45" y="17"/>
                      <a:pt x="45" y="18"/>
                      <a:pt x="45" y="18"/>
                    </a:cubicBezTo>
                    <a:cubicBezTo>
                      <a:pt x="46" y="18"/>
                      <a:pt x="46" y="17"/>
                      <a:pt x="47" y="17"/>
                    </a:cubicBezTo>
                    <a:cubicBezTo>
                      <a:pt x="47" y="16"/>
                      <a:pt x="46" y="16"/>
                      <a:pt x="46" y="16"/>
                    </a:cubicBezTo>
                    <a:cubicBezTo>
                      <a:pt x="46" y="16"/>
                      <a:pt x="46" y="16"/>
                      <a:pt x="46" y="15"/>
                    </a:cubicBezTo>
                    <a:cubicBezTo>
                      <a:pt x="46" y="15"/>
                      <a:pt x="47" y="15"/>
                      <a:pt x="47" y="15"/>
                    </a:cubicBezTo>
                    <a:cubicBezTo>
                      <a:pt x="47" y="15"/>
                      <a:pt x="47" y="14"/>
                      <a:pt x="48" y="14"/>
                    </a:cubicBezTo>
                    <a:cubicBezTo>
                      <a:pt x="48" y="14"/>
                      <a:pt x="48" y="14"/>
                      <a:pt x="48" y="14"/>
                    </a:cubicBezTo>
                    <a:cubicBezTo>
                      <a:pt x="48" y="15"/>
                      <a:pt x="48" y="15"/>
                      <a:pt x="49" y="15"/>
                    </a:cubicBezTo>
                    <a:cubicBezTo>
                      <a:pt x="49" y="15"/>
                      <a:pt x="49" y="16"/>
                      <a:pt x="49" y="16"/>
                    </a:cubicBezTo>
                    <a:cubicBezTo>
                      <a:pt x="49" y="16"/>
                      <a:pt x="50" y="16"/>
                      <a:pt x="50" y="16"/>
                    </a:cubicBezTo>
                    <a:cubicBezTo>
                      <a:pt x="50" y="16"/>
                      <a:pt x="50" y="16"/>
                      <a:pt x="49" y="16"/>
                    </a:cubicBezTo>
                    <a:cubicBezTo>
                      <a:pt x="49" y="15"/>
                      <a:pt x="50" y="16"/>
                      <a:pt x="51" y="16"/>
                    </a:cubicBezTo>
                    <a:cubicBezTo>
                      <a:pt x="51" y="16"/>
                      <a:pt x="51" y="17"/>
                      <a:pt x="51" y="17"/>
                    </a:cubicBezTo>
                    <a:cubicBezTo>
                      <a:pt x="51" y="17"/>
                      <a:pt x="51" y="16"/>
                      <a:pt x="50" y="16"/>
                    </a:cubicBezTo>
                    <a:cubicBezTo>
                      <a:pt x="50" y="15"/>
                      <a:pt x="49" y="16"/>
                      <a:pt x="49" y="15"/>
                    </a:cubicBezTo>
                    <a:cubicBezTo>
                      <a:pt x="49" y="15"/>
                      <a:pt x="48" y="12"/>
                      <a:pt x="48" y="12"/>
                    </a:cubicBezTo>
                    <a:cubicBezTo>
                      <a:pt x="48" y="13"/>
                      <a:pt x="48" y="13"/>
                      <a:pt x="48" y="13"/>
                    </a:cubicBezTo>
                    <a:cubicBezTo>
                      <a:pt x="48" y="13"/>
                      <a:pt x="48" y="14"/>
                      <a:pt x="48" y="14"/>
                    </a:cubicBezTo>
                    <a:cubicBezTo>
                      <a:pt x="48" y="14"/>
                      <a:pt x="48" y="13"/>
                      <a:pt x="48" y="13"/>
                    </a:cubicBezTo>
                    <a:cubicBezTo>
                      <a:pt x="47" y="13"/>
                      <a:pt x="47" y="14"/>
                      <a:pt x="47" y="14"/>
                    </a:cubicBezTo>
                    <a:cubicBezTo>
                      <a:pt x="46" y="14"/>
                      <a:pt x="47" y="14"/>
                      <a:pt x="47" y="14"/>
                    </a:cubicBezTo>
                    <a:cubicBezTo>
                      <a:pt x="47" y="13"/>
                      <a:pt x="47" y="13"/>
                      <a:pt x="47" y="12"/>
                    </a:cubicBezTo>
                    <a:cubicBezTo>
                      <a:pt x="47" y="13"/>
                      <a:pt x="47" y="13"/>
                      <a:pt x="47" y="13"/>
                    </a:cubicBezTo>
                    <a:cubicBezTo>
                      <a:pt x="47" y="14"/>
                      <a:pt x="47" y="13"/>
                      <a:pt x="47" y="13"/>
                    </a:cubicBezTo>
                    <a:cubicBezTo>
                      <a:pt x="47" y="13"/>
                      <a:pt x="46" y="14"/>
                      <a:pt x="46" y="13"/>
                    </a:cubicBezTo>
                    <a:cubicBezTo>
                      <a:pt x="46" y="14"/>
                      <a:pt x="45" y="14"/>
                      <a:pt x="45" y="13"/>
                    </a:cubicBezTo>
                    <a:cubicBezTo>
                      <a:pt x="45" y="13"/>
                      <a:pt x="45" y="13"/>
                      <a:pt x="45" y="12"/>
                    </a:cubicBezTo>
                    <a:cubicBezTo>
                      <a:pt x="45" y="13"/>
                      <a:pt x="46" y="14"/>
                      <a:pt x="45" y="14"/>
                    </a:cubicBezTo>
                    <a:cubicBezTo>
                      <a:pt x="45" y="15"/>
                      <a:pt x="45" y="14"/>
                      <a:pt x="45" y="13"/>
                    </a:cubicBezTo>
                    <a:cubicBezTo>
                      <a:pt x="45" y="14"/>
                      <a:pt x="44" y="12"/>
                      <a:pt x="44" y="12"/>
                    </a:cubicBezTo>
                    <a:cubicBezTo>
                      <a:pt x="44" y="12"/>
                      <a:pt x="45" y="12"/>
                      <a:pt x="44" y="11"/>
                    </a:cubicBezTo>
                    <a:cubicBezTo>
                      <a:pt x="44" y="11"/>
                      <a:pt x="44" y="11"/>
                      <a:pt x="43" y="11"/>
                    </a:cubicBezTo>
                    <a:cubicBezTo>
                      <a:pt x="43" y="11"/>
                      <a:pt x="44" y="10"/>
                      <a:pt x="43" y="10"/>
                    </a:cubicBezTo>
                    <a:cubicBezTo>
                      <a:pt x="43" y="10"/>
                      <a:pt x="43" y="11"/>
                      <a:pt x="43" y="11"/>
                    </a:cubicBezTo>
                    <a:cubicBezTo>
                      <a:pt x="43" y="11"/>
                      <a:pt x="43" y="10"/>
                      <a:pt x="43" y="10"/>
                    </a:cubicBezTo>
                    <a:cubicBezTo>
                      <a:pt x="42" y="10"/>
                      <a:pt x="42" y="9"/>
                      <a:pt x="42" y="9"/>
                    </a:cubicBezTo>
                    <a:cubicBezTo>
                      <a:pt x="42" y="9"/>
                      <a:pt x="41" y="10"/>
                      <a:pt x="41" y="9"/>
                    </a:cubicBezTo>
                    <a:cubicBezTo>
                      <a:pt x="41" y="9"/>
                      <a:pt x="41" y="8"/>
                      <a:pt x="40" y="8"/>
                    </a:cubicBezTo>
                    <a:cubicBezTo>
                      <a:pt x="40" y="8"/>
                      <a:pt x="39" y="8"/>
                      <a:pt x="39" y="8"/>
                    </a:cubicBezTo>
                    <a:cubicBezTo>
                      <a:pt x="39" y="7"/>
                      <a:pt x="39" y="7"/>
                      <a:pt x="39" y="7"/>
                    </a:cubicBezTo>
                    <a:cubicBezTo>
                      <a:pt x="39" y="7"/>
                      <a:pt x="39" y="7"/>
                      <a:pt x="39" y="7"/>
                    </a:cubicBezTo>
                    <a:cubicBezTo>
                      <a:pt x="39" y="7"/>
                      <a:pt x="38" y="8"/>
                      <a:pt x="38" y="7"/>
                    </a:cubicBezTo>
                    <a:cubicBezTo>
                      <a:pt x="38" y="7"/>
                      <a:pt x="34" y="7"/>
                      <a:pt x="35" y="8"/>
                    </a:cubicBezTo>
                    <a:cubicBezTo>
                      <a:pt x="35" y="8"/>
                      <a:pt x="34" y="8"/>
                      <a:pt x="34" y="8"/>
                    </a:cubicBezTo>
                    <a:cubicBezTo>
                      <a:pt x="34" y="8"/>
                      <a:pt x="35" y="9"/>
                      <a:pt x="34" y="9"/>
                    </a:cubicBezTo>
                    <a:cubicBezTo>
                      <a:pt x="34" y="9"/>
                      <a:pt x="33" y="9"/>
                      <a:pt x="33" y="9"/>
                    </a:cubicBezTo>
                    <a:cubicBezTo>
                      <a:pt x="33" y="9"/>
                      <a:pt x="32" y="10"/>
                      <a:pt x="32" y="10"/>
                    </a:cubicBezTo>
                    <a:cubicBezTo>
                      <a:pt x="33" y="11"/>
                      <a:pt x="32" y="11"/>
                      <a:pt x="32" y="11"/>
                    </a:cubicBezTo>
                    <a:cubicBezTo>
                      <a:pt x="32" y="12"/>
                      <a:pt x="32" y="12"/>
                      <a:pt x="33" y="11"/>
                    </a:cubicBezTo>
                    <a:cubicBezTo>
                      <a:pt x="32" y="12"/>
                      <a:pt x="31" y="12"/>
                      <a:pt x="30" y="13"/>
                    </a:cubicBezTo>
                    <a:cubicBezTo>
                      <a:pt x="30" y="14"/>
                      <a:pt x="30" y="14"/>
                      <a:pt x="29" y="14"/>
                    </a:cubicBezTo>
                    <a:cubicBezTo>
                      <a:pt x="29" y="14"/>
                      <a:pt x="26" y="16"/>
                      <a:pt x="26" y="15"/>
                    </a:cubicBezTo>
                    <a:cubicBezTo>
                      <a:pt x="26" y="16"/>
                      <a:pt x="24" y="17"/>
                      <a:pt x="25" y="18"/>
                    </a:cubicBezTo>
                    <a:cubicBezTo>
                      <a:pt x="26" y="19"/>
                      <a:pt x="26" y="18"/>
                      <a:pt x="26" y="19"/>
                    </a:cubicBezTo>
                    <a:cubicBezTo>
                      <a:pt x="26" y="20"/>
                      <a:pt x="27" y="20"/>
                      <a:pt x="28" y="21"/>
                    </a:cubicBezTo>
                    <a:cubicBezTo>
                      <a:pt x="28" y="21"/>
                      <a:pt x="28" y="21"/>
                      <a:pt x="29" y="22"/>
                    </a:cubicBezTo>
                    <a:cubicBezTo>
                      <a:pt x="29" y="22"/>
                      <a:pt x="29" y="23"/>
                      <a:pt x="29" y="24"/>
                    </a:cubicBezTo>
                    <a:cubicBezTo>
                      <a:pt x="29" y="25"/>
                      <a:pt x="27" y="24"/>
                      <a:pt x="26" y="25"/>
                    </a:cubicBezTo>
                    <a:cubicBezTo>
                      <a:pt x="26" y="25"/>
                      <a:pt x="26" y="25"/>
                      <a:pt x="27" y="25"/>
                    </a:cubicBezTo>
                    <a:cubicBezTo>
                      <a:pt x="26" y="25"/>
                      <a:pt x="26" y="25"/>
                      <a:pt x="26" y="25"/>
                    </a:cubicBezTo>
                    <a:cubicBezTo>
                      <a:pt x="25" y="25"/>
                      <a:pt x="26" y="26"/>
                      <a:pt x="26" y="26"/>
                    </a:cubicBezTo>
                    <a:cubicBezTo>
                      <a:pt x="25" y="26"/>
                      <a:pt x="25" y="27"/>
                      <a:pt x="24" y="27"/>
                    </a:cubicBezTo>
                    <a:cubicBezTo>
                      <a:pt x="23" y="27"/>
                      <a:pt x="21" y="28"/>
                      <a:pt x="20" y="27"/>
                    </a:cubicBezTo>
                    <a:cubicBezTo>
                      <a:pt x="20" y="26"/>
                      <a:pt x="20" y="26"/>
                      <a:pt x="20" y="26"/>
                    </a:cubicBezTo>
                    <a:cubicBezTo>
                      <a:pt x="20" y="26"/>
                      <a:pt x="20" y="26"/>
                      <a:pt x="20" y="26"/>
                    </a:cubicBezTo>
                    <a:cubicBezTo>
                      <a:pt x="21" y="25"/>
                      <a:pt x="20" y="25"/>
                      <a:pt x="20" y="25"/>
                    </a:cubicBezTo>
                    <a:cubicBezTo>
                      <a:pt x="20" y="24"/>
                      <a:pt x="20" y="24"/>
                      <a:pt x="20" y="24"/>
                    </a:cubicBezTo>
                    <a:cubicBezTo>
                      <a:pt x="20" y="24"/>
                      <a:pt x="20" y="23"/>
                      <a:pt x="20" y="23"/>
                    </a:cubicBezTo>
                    <a:cubicBezTo>
                      <a:pt x="20" y="23"/>
                      <a:pt x="19" y="22"/>
                      <a:pt x="20" y="22"/>
                    </a:cubicBezTo>
                    <a:cubicBezTo>
                      <a:pt x="20" y="22"/>
                      <a:pt x="19" y="21"/>
                      <a:pt x="19" y="21"/>
                    </a:cubicBezTo>
                    <a:cubicBezTo>
                      <a:pt x="18" y="21"/>
                      <a:pt x="19" y="20"/>
                      <a:pt x="20" y="20"/>
                    </a:cubicBezTo>
                    <a:cubicBezTo>
                      <a:pt x="19" y="20"/>
                      <a:pt x="19" y="20"/>
                      <a:pt x="19" y="19"/>
                    </a:cubicBezTo>
                    <a:cubicBezTo>
                      <a:pt x="19" y="20"/>
                      <a:pt x="19" y="20"/>
                      <a:pt x="19" y="20"/>
                    </a:cubicBezTo>
                    <a:cubicBezTo>
                      <a:pt x="19" y="20"/>
                      <a:pt x="19" y="20"/>
                      <a:pt x="19" y="20"/>
                    </a:cubicBezTo>
                    <a:cubicBezTo>
                      <a:pt x="18" y="20"/>
                      <a:pt x="18" y="20"/>
                      <a:pt x="18" y="19"/>
                    </a:cubicBezTo>
                    <a:cubicBezTo>
                      <a:pt x="18" y="20"/>
                      <a:pt x="18" y="20"/>
                      <a:pt x="18" y="21"/>
                    </a:cubicBezTo>
                    <a:cubicBezTo>
                      <a:pt x="18" y="21"/>
                      <a:pt x="18" y="21"/>
                      <a:pt x="18" y="21"/>
                    </a:cubicBezTo>
                    <a:cubicBezTo>
                      <a:pt x="18" y="21"/>
                      <a:pt x="17" y="21"/>
                      <a:pt x="17" y="21"/>
                    </a:cubicBezTo>
                    <a:cubicBezTo>
                      <a:pt x="17" y="21"/>
                      <a:pt x="18" y="21"/>
                      <a:pt x="17" y="21"/>
                    </a:cubicBezTo>
                    <a:cubicBezTo>
                      <a:pt x="18" y="22"/>
                      <a:pt x="18" y="22"/>
                      <a:pt x="18" y="22"/>
                    </a:cubicBezTo>
                    <a:cubicBezTo>
                      <a:pt x="17" y="23"/>
                      <a:pt x="17" y="22"/>
                      <a:pt x="17" y="22"/>
                    </a:cubicBezTo>
                    <a:cubicBezTo>
                      <a:pt x="17" y="22"/>
                      <a:pt x="16" y="22"/>
                      <a:pt x="15" y="22"/>
                    </a:cubicBezTo>
                    <a:cubicBezTo>
                      <a:pt x="15" y="22"/>
                      <a:pt x="15" y="21"/>
                      <a:pt x="15" y="21"/>
                    </a:cubicBezTo>
                    <a:cubicBezTo>
                      <a:pt x="15" y="21"/>
                      <a:pt x="15" y="21"/>
                      <a:pt x="15" y="21"/>
                    </a:cubicBezTo>
                    <a:cubicBezTo>
                      <a:pt x="14" y="21"/>
                      <a:pt x="14" y="21"/>
                      <a:pt x="14" y="21"/>
                    </a:cubicBezTo>
                    <a:cubicBezTo>
                      <a:pt x="14" y="20"/>
                      <a:pt x="14" y="20"/>
                      <a:pt x="14" y="20"/>
                    </a:cubicBezTo>
                    <a:cubicBezTo>
                      <a:pt x="14" y="19"/>
                      <a:pt x="14" y="19"/>
                      <a:pt x="14" y="19"/>
                    </a:cubicBezTo>
                    <a:cubicBezTo>
                      <a:pt x="14" y="19"/>
                      <a:pt x="14" y="19"/>
                      <a:pt x="14" y="19"/>
                    </a:cubicBezTo>
                    <a:cubicBezTo>
                      <a:pt x="13" y="19"/>
                      <a:pt x="13" y="18"/>
                      <a:pt x="13" y="18"/>
                    </a:cubicBezTo>
                    <a:cubicBezTo>
                      <a:pt x="13" y="18"/>
                      <a:pt x="13" y="18"/>
                      <a:pt x="13" y="18"/>
                    </a:cubicBezTo>
                    <a:cubicBezTo>
                      <a:pt x="13" y="18"/>
                      <a:pt x="13" y="18"/>
                      <a:pt x="13" y="18"/>
                    </a:cubicBezTo>
                    <a:cubicBezTo>
                      <a:pt x="13" y="17"/>
                      <a:pt x="13" y="17"/>
                      <a:pt x="13" y="16"/>
                    </a:cubicBezTo>
                    <a:cubicBezTo>
                      <a:pt x="12" y="17"/>
                      <a:pt x="13" y="17"/>
                      <a:pt x="12" y="17"/>
                    </a:cubicBezTo>
                    <a:cubicBezTo>
                      <a:pt x="11" y="17"/>
                      <a:pt x="10" y="16"/>
                      <a:pt x="11" y="16"/>
                    </a:cubicBezTo>
                    <a:cubicBezTo>
                      <a:pt x="10" y="16"/>
                      <a:pt x="10" y="16"/>
                      <a:pt x="9" y="16"/>
                    </a:cubicBezTo>
                    <a:cubicBezTo>
                      <a:pt x="9" y="16"/>
                      <a:pt x="9" y="17"/>
                      <a:pt x="9" y="17"/>
                    </a:cubicBezTo>
                    <a:cubicBezTo>
                      <a:pt x="9" y="16"/>
                      <a:pt x="9" y="16"/>
                      <a:pt x="8" y="16"/>
                    </a:cubicBezTo>
                    <a:cubicBezTo>
                      <a:pt x="8" y="16"/>
                      <a:pt x="8" y="15"/>
                      <a:pt x="9" y="15"/>
                    </a:cubicBezTo>
                    <a:cubicBezTo>
                      <a:pt x="8" y="15"/>
                      <a:pt x="7" y="15"/>
                      <a:pt x="8" y="15"/>
                    </a:cubicBezTo>
                    <a:cubicBezTo>
                      <a:pt x="7" y="15"/>
                      <a:pt x="7" y="15"/>
                      <a:pt x="6" y="15"/>
                    </a:cubicBezTo>
                    <a:cubicBezTo>
                      <a:pt x="6" y="15"/>
                      <a:pt x="6" y="15"/>
                      <a:pt x="6" y="14"/>
                    </a:cubicBezTo>
                    <a:cubicBezTo>
                      <a:pt x="6" y="15"/>
                      <a:pt x="6" y="15"/>
                      <a:pt x="6" y="15"/>
                    </a:cubicBezTo>
                    <a:cubicBezTo>
                      <a:pt x="6" y="15"/>
                      <a:pt x="6" y="15"/>
                      <a:pt x="6" y="15"/>
                    </a:cubicBezTo>
                    <a:cubicBezTo>
                      <a:pt x="6" y="15"/>
                      <a:pt x="5" y="15"/>
                      <a:pt x="5" y="15"/>
                    </a:cubicBezTo>
                    <a:cubicBezTo>
                      <a:pt x="5" y="15"/>
                      <a:pt x="4" y="15"/>
                      <a:pt x="4" y="15"/>
                    </a:cubicBezTo>
                    <a:cubicBezTo>
                      <a:pt x="3" y="15"/>
                      <a:pt x="3" y="15"/>
                      <a:pt x="2" y="15"/>
                    </a:cubicBezTo>
                    <a:cubicBezTo>
                      <a:pt x="2" y="16"/>
                      <a:pt x="2" y="17"/>
                      <a:pt x="2" y="18"/>
                    </a:cubicBezTo>
                    <a:cubicBezTo>
                      <a:pt x="2" y="18"/>
                      <a:pt x="2" y="18"/>
                      <a:pt x="2" y="18"/>
                    </a:cubicBezTo>
                    <a:cubicBezTo>
                      <a:pt x="1" y="18"/>
                      <a:pt x="2" y="17"/>
                      <a:pt x="2" y="17"/>
                    </a:cubicBezTo>
                    <a:cubicBezTo>
                      <a:pt x="1" y="16"/>
                      <a:pt x="1" y="16"/>
                      <a:pt x="0" y="15"/>
                    </a:cubicBezTo>
                    <a:cubicBezTo>
                      <a:pt x="0" y="15"/>
                      <a:pt x="1" y="14"/>
                      <a:pt x="2" y="14"/>
                    </a:cubicBezTo>
                    <a:cubicBezTo>
                      <a:pt x="2" y="13"/>
                      <a:pt x="3" y="12"/>
                      <a:pt x="2" y="11"/>
                    </a:cubicBezTo>
                    <a:cubicBezTo>
                      <a:pt x="2" y="11"/>
                      <a:pt x="2" y="11"/>
                      <a:pt x="2" y="10"/>
                    </a:cubicBezTo>
                    <a:cubicBezTo>
                      <a:pt x="2" y="10"/>
                      <a:pt x="2" y="10"/>
                      <a:pt x="2" y="9"/>
                    </a:cubicBezTo>
                    <a:cubicBezTo>
                      <a:pt x="2" y="9"/>
                      <a:pt x="4" y="8"/>
                      <a:pt x="4" y="8"/>
                    </a:cubicBezTo>
                    <a:cubicBezTo>
                      <a:pt x="4" y="8"/>
                      <a:pt x="2" y="6"/>
                      <a:pt x="2" y="7"/>
                    </a:cubicBezTo>
                    <a:cubicBezTo>
                      <a:pt x="2" y="5"/>
                      <a:pt x="2" y="4"/>
                      <a:pt x="2" y="2"/>
                    </a:cubicBezTo>
                    <a:cubicBezTo>
                      <a:pt x="2" y="2"/>
                      <a:pt x="2" y="2"/>
                      <a:pt x="3" y="2"/>
                    </a:cubicBezTo>
                    <a:cubicBezTo>
                      <a:pt x="3" y="2"/>
                      <a:pt x="3" y="1"/>
                      <a:pt x="3" y="1"/>
                    </a:cubicBezTo>
                    <a:cubicBezTo>
                      <a:pt x="3" y="0"/>
                      <a:pt x="4" y="2"/>
                      <a:pt x="5" y="2"/>
                    </a:cubicBezTo>
                    <a:cubicBezTo>
                      <a:pt x="5" y="2"/>
                      <a:pt x="5" y="2"/>
                      <a:pt x="5" y="2"/>
                    </a:cubicBezTo>
                    <a:cubicBezTo>
                      <a:pt x="5" y="1"/>
                      <a:pt x="6" y="2"/>
                      <a:pt x="6" y="1"/>
                    </a:cubicBezTo>
                    <a:cubicBezTo>
                      <a:pt x="6" y="1"/>
                      <a:pt x="7" y="3"/>
                      <a:pt x="8" y="3"/>
                    </a:cubicBezTo>
                    <a:cubicBezTo>
                      <a:pt x="8" y="3"/>
                      <a:pt x="7" y="3"/>
                      <a:pt x="8" y="4"/>
                    </a:cubicBezTo>
                    <a:cubicBezTo>
                      <a:pt x="8" y="4"/>
                      <a:pt x="7" y="4"/>
                      <a:pt x="7" y="4"/>
                    </a:cubicBezTo>
                    <a:cubicBezTo>
                      <a:pt x="7" y="5"/>
                      <a:pt x="8" y="6"/>
                      <a:pt x="8" y="5"/>
                    </a:cubicBezTo>
                    <a:cubicBezTo>
                      <a:pt x="8" y="5"/>
                      <a:pt x="9" y="6"/>
                      <a:pt x="9" y="5"/>
                    </a:cubicBezTo>
                    <a:cubicBezTo>
                      <a:pt x="9" y="5"/>
                      <a:pt x="10" y="5"/>
                      <a:pt x="9" y="6"/>
                    </a:cubicBezTo>
                    <a:cubicBezTo>
                      <a:pt x="9" y="6"/>
                      <a:pt x="9" y="5"/>
                      <a:pt x="9" y="5"/>
                    </a:cubicBezTo>
                    <a:cubicBezTo>
                      <a:pt x="8" y="6"/>
                      <a:pt x="8" y="6"/>
                      <a:pt x="8" y="6"/>
                    </a:cubicBezTo>
                    <a:cubicBezTo>
                      <a:pt x="8" y="6"/>
                      <a:pt x="8" y="7"/>
                      <a:pt x="8" y="7"/>
                    </a:cubicBezTo>
                    <a:cubicBezTo>
                      <a:pt x="8" y="7"/>
                      <a:pt x="8" y="7"/>
                      <a:pt x="8" y="7"/>
                    </a:cubicBezTo>
                    <a:cubicBezTo>
                      <a:pt x="9" y="7"/>
                      <a:pt x="9" y="7"/>
                      <a:pt x="9" y="7"/>
                    </a:cubicBezTo>
                    <a:cubicBezTo>
                      <a:pt x="10" y="8"/>
                      <a:pt x="10" y="8"/>
                      <a:pt x="10" y="8"/>
                    </a:cubicBezTo>
                    <a:cubicBezTo>
                      <a:pt x="10" y="8"/>
                      <a:pt x="11" y="8"/>
                      <a:pt x="11" y="8"/>
                    </a:cubicBezTo>
                    <a:cubicBezTo>
                      <a:pt x="11" y="8"/>
                      <a:pt x="11" y="8"/>
                      <a:pt x="11" y="8"/>
                    </a:cubicBezTo>
                    <a:cubicBezTo>
                      <a:pt x="11" y="8"/>
                      <a:pt x="11" y="8"/>
                      <a:pt x="12" y="8"/>
                    </a:cubicBezTo>
                    <a:cubicBezTo>
                      <a:pt x="12" y="8"/>
                      <a:pt x="13" y="8"/>
                      <a:pt x="13" y="8"/>
                    </a:cubicBezTo>
                    <a:cubicBezTo>
                      <a:pt x="13" y="8"/>
                      <a:pt x="12" y="6"/>
                      <a:pt x="11" y="6"/>
                    </a:cubicBezTo>
                    <a:cubicBezTo>
                      <a:pt x="12" y="6"/>
                      <a:pt x="12" y="6"/>
                      <a:pt x="12" y="6"/>
                    </a:cubicBezTo>
                    <a:cubicBezTo>
                      <a:pt x="12" y="6"/>
                      <a:pt x="12" y="6"/>
                      <a:pt x="12" y="6"/>
                    </a:cubicBezTo>
                    <a:cubicBezTo>
                      <a:pt x="12" y="5"/>
                      <a:pt x="13" y="6"/>
                      <a:pt x="12" y="6"/>
                    </a:cubicBezTo>
                    <a:cubicBezTo>
                      <a:pt x="13" y="6"/>
                      <a:pt x="12" y="7"/>
                      <a:pt x="13" y="7"/>
                    </a:cubicBezTo>
                    <a:cubicBezTo>
                      <a:pt x="13" y="7"/>
                      <a:pt x="13" y="7"/>
                      <a:pt x="14" y="7"/>
                    </a:cubicBezTo>
                    <a:cubicBezTo>
                      <a:pt x="14" y="8"/>
                      <a:pt x="15" y="9"/>
                      <a:pt x="15" y="10"/>
                    </a:cubicBezTo>
                    <a:cubicBezTo>
                      <a:pt x="16" y="10"/>
                      <a:pt x="17" y="10"/>
                      <a:pt x="18" y="10"/>
                    </a:cubicBezTo>
                    <a:cubicBezTo>
                      <a:pt x="19" y="10"/>
                      <a:pt x="20" y="9"/>
                      <a:pt x="21" y="9"/>
                    </a:cubicBezTo>
                    <a:cubicBezTo>
                      <a:pt x="22" y="9"/>
                      <a:pt x="22" y="8"/>
                      <a:pt x="23" y="8"/>
                    </a:cubicBezTo>
                    <a:cubicBezTo>
                      <a:pt x="24" y="7"/>
                      <a:pt x="25" y="6"/>
                      <a:pt x="26" y="6"/>
                    </a:cubicBezTo>
                    <a:cubicBezTo>
                      <a:pt x="27" y="6"/>
                      <a:pt x="28" y="6"/>
                      <a:pt x="29" y="5"/>
                    </a:cubicBezTo>
                    <a:cubicBezTo>
                      <a:pt x="30" y="5"/>
                      <a:pt x="31" y="3"/>
                      <a:pt x="31" y="3"/>
                    </a:cubicBezTo>
                    <a:cubicBezTo>
                      <a:pt x="31" y="3"/>
                      <a:pt x="31" y="4"/>
                      <a:pt x="31" y="4"/>
                    </a:cubicBezTo>
                    <a:cubicBezTo>
                      <a:pt x="31" y="4"/>
                      <a:pt x="31" y="3"/>
                      <a:pt x="32" y="4"/>
                    </a:cubicBezTo>
                    <a:cubicBezTo>
                      <a:pt x="31" y="3"/>
                      <a:pt x="32" y="3"/>
                      <a:pt x="32" y="3"/>
                    </a:cubicBezTo>
                    <a:cubicBezTo>
                      <a:pt x="32" y="3"/>
                      <a:pt x="32" y="3"/>
                      <a:pt x="32" y="3"/>
                    </a:cubicBezTo>
                    <a:cubicBezTo>
                      <a:pt x="33" y="2"/>
                      <a:pt x="33" y="2"/>
                      <a:pt x="34" y="1"/>
                    </a:cubicBezTo>
                    <a:cubicBezTo>
                      <a:pt x="33" y="1"/>
                      <a:pt x="35" y="1"/>
                      <a:pt x="35" y="1"/>
                    </a:cubicBezTo>
                    <a:cubicBezTo>
                      <a:pt x="35" y="0"/>
                      <a:pt x="35" y="1"/>
                      <a:pt x="36" y="1"/>
                    </a:cubicBezTo>
                    <a:cubicBezTo>
                      <a:pt x="36" y="1"/>
                      <a:pt x="37" y="1"/>
                      <a:pt x="38" y="1"/>
                    </a:cubicBezTo>
                    <a:cubicBezTo>
                      <a:pt x="39" y="2"/>
                      <a:pt x="40" y="1"/>
                      <a:pt x="40" y="1"/>
                    </a:cubicBezTo>
                    <a:cubicBezTo>
                      <a:pt x="40" y="2"/>
                      <a:pt x="39" y="2"/>
                      <a:pt x="39" y="2"/>
                    </a:cubicBezTo>
                    <a:cubicBezTo>
                      <a:pt x="39" y="3"/>
                      <a:pt x="40" y="3"/>
                      <a:pt x="40" y="2"/>
                    </a:cubicBezTo>
                    <a:cubicBezTo>
                      <a:pt x="41" y="2"/>
                      <a:pt x="41" y="3"/>
                      <a:pt x="42" y="3"/>
                    </a:cubicBezTo>
                    <a:cubicBezTo>
                      <a:pt x="42" y="3"/>
                      <a:pt x="42" y="3"/>
                      <a:pt x="43" y="3"/>
                    </a:cubicBezTo>
                    <a:cubicBezTo>
                      <a:pt x="43" y="3"/>
                      <a:pt x="43" y="3"/>
                      <a:pt x="44" y="3"/>
                    </a:cubicBezTo>
                    <a:cubicBezTo>
                      <a:pt x="47" y="2"/>
                      <a:pt x="46" y="4"/>
                      <a:pt x="48" y="4"/>
                    </a:cubicBezTo>
                    <a:cubicBezTo>
                      <a:pt x="49" y="4"/>
                      <a:pt x="49" y="5"/>
                      <a:pt x="49" y="5"/>
                    </a:cubicBezTo>
                    <a:cubicBezTo>
                      <a:pt x="50" y="6"/>
                      <a:pt x="50" y="6"/>
                      <a:pt x="51" y="7"/>
                    </a:cubicBezTo>
                    <a:cubicBezTo>
                      <a:pt x="51" y="7"/>
                      <a:pt x="51" y="6"/>
                      <a:pt x="51" y="6"/>
                    </a:cubicBezTo>
                    <a:cubicBezTo>
                      <a:pt x="51" y="7"/>
                      <a:pt x="52" y="7"/>
                      <a:pt x="52" y="8"/>
                    </a:cubicBezTo>
                    <a:cubicBezTo>
                      <a:pt x="52" y="9"/>
                      <a:pt x="52" y="9"/>
                      <a:pt x="53" y="9"/>
                    </a:cubicBezTo>
                    <a:cubicBezTo>
                      <a:pt x="53" y="9"/>
                      <a:pt x="53" y="9"/>
                      <a:pt x="53" y="9"/>
                    </a:cubicBezTo>
                    <a:cubicBezTo>
                      <a:pt x="53" y="9"/>
                      <a:pt x="54" y="10"/>
                      <a:pt x="54" y="10"/>
                    </a:cubicBezTo>
                    <a:cubicBezTo>
                      <a:pt x="53" y="11"/>
                      <a:pt x="55" y="11"/>
                      <a:pt x="55" y="11"/>
                    </a:cubicBezTo>
                    <a:cubicBezTo>
                      <a:pt x="55" y="11"/>
                      <a:pt x="55" y="11"/>
                      <a:pt x="55" y="11"/>
                    </a:cubicBezTo>
                    <a:cubicBezTo>
                      <a:pt x="55" y="12"/>
                      <a:pt x="55" y="12"/>
                      <a:pt x="54" y="12"/>
                    </a:cubicBezTo>
                    <a:cubicBezTo>
                      <a:pt x="54" y="13"/>
                      <a:pt x="54" y="13"/>
                      <a:pt x="54" y="13"/>
                    </a:cubicBezTo>
                    <a:cubicBezTo>
                      <a:pt x="55" y="13"/>
                      <a:pt x="55" y="14"/>
                      <a:pt x="55" y="14"/>
                    </a:cubicBezTo>
                    <a:cubicBezTo>
                      <a:pt x="55" y="14"/>
                      <a:pt x="55" y="15"/>
                      <a:pt x="55" y="15"/>
                    </a:cubicBezTo>
                    <a:cubicBezTo>
                      <a:pt x="56" y="15"/>
                      <a:pt x="56" y="16"/>
                      <a:pt x="56" y="16"/>
                    </a:cubicBezTo>
                    <a:cubicBezTo>
                      <a:pt x="56" y="17"/>
                      <a:pt x="57" y="19"/>
                      <a:pt x="57" y="19"/>
                    </a:cubicBezTo>
                    <a:cubicBezTo>
                      <a:pt x="56" y="19"/>
                      <a:pt x="56" y="19"/>
                      <a:pt x="55" y="20"/>
                    </a:cubicBezTo>
                    <a:close/>
                    <a:moveTo>
                      <a:pt x="39" y="6"/>
                    </a:moveTo>
                    <a:cubicBezTo>
                      <a:pt x="39" y="6"/>
                      <a:pt x="39" y="6"/>
                      <a:pt x="39" y="6"/>
                    </a:cubicBezTo>
                    <a:cubicBezTo>
                      <a:pt x="39" y="6"/>
                      <a:pt x="39" y="6"/>
                      <a:pt x="39" y="6"/>
                    </a:cubicBezTo>
                    <a:cubicBezTo>
                      <a:pt x="39" y="6"/>
                      <a:pt x="39" y="6"/>
                      <a:pt x="39" y="6"/>
                    </a:cubicBezTo>
                    <a:close/>
                    <a:moveTo>
                      <a:pt x="40" y="6"/>
                    </a:moveTo>
                    <a:cubicBezTo>
                      <a:pt x="40" y="6"/>
                      <a:pt x="40" y="6"/>
                      <a:pt x="40" y="6"/>
                    </a:cubicBezTo>
                    <a:cubicBezTo>
                      <a:pt x="40" y="6"/>
                      <a:pt x="40" y="6"/>
                      <a:pt x="40" y="6"/>
                    </a:cubicBezTo>
                    <a:close/>
                    <a:moveTo>
                      <a:pt x="38" y="15"/>
                    </a:moveTo>
                    <a:cubicBezTo>
                      <a:pt x="38" y="15"/>
                      <a:pt x="38" y="16"/>
                      <a:pt x="38" y="16"/>
                    </a:cubicBezTo>
                    <a:cubicBezTo>
                      <a:pt x="38" y="16"/>
                      <a:pt x="38" y="16"/>
                      <a:pt x="39" y="16"/>
                    </a:cubicBezTo>
                    <a:cubicBezTo>
                      <a:pt x="39" y="15"/>
                      <a:pt x="38" y="15"/>
                      <a:pt x="38" y="15"/>
                    </a:cubicBezTo>
                    <a:close/>
                    <a:moveTo>
                      <a:pt x="17" y="24"/>
                    </a:moveTo>
                    <a:cubicBezTo>
                      <a:pt x="17" y="24"/>
                      <a:pt x="18" y="24"/>
                      <a:pt x="18" y="24"/>
                    </a:cubicBezTo>
                    <a:cubicBezTo>
                      <a:pt x="18" y="24"/>
                      <a:pt x="18" y="23"/>
                      <a:pt x="18" y="23"/>
                    </a:cubicBezTo>
                    <a:cubicBezTo>
                      <a:pt x="18" y="23"/>
                      <a:pt x="20" y="24"/>
                      <a:pt x="19" y="23"/>
                    </a:cubicBezTo>
                    <a:cubicBezTo>
                      <a:pt x="19" y="23"/>
                      <a:pt x="17" y="24"/>
                      <a:pt x="17" y="24"/>
                    </a:cubicBezTo>
                    <a:close/>
                    <a:moveTo>
                      <a:pt x="41" y="13"/>
                    </a:moveTo>
                    <a:cubicBezTo>
                      <a:pt x="39" y="13"/>
                      <a:pt x="40" y="14"/>
                      <a:pt x="40" y="15"/>
                    </a:cubicBezTo>
                    <a:cubicBezTo>
                      <a:pt x="40" y="15"/>
                      <a:pt x="40" y="15"/>
                      <a:pt x="40" y="15"/>
                    </a:cubicBezTo>
                    <a:cubicBezTo>
                      <a:pt x="40" y="15"/>
                      <a:pt x="40" y="16"/>
                      <a:pt x="40" y="16"/>
                    </a:cubicBezTo>
                    <a:cubicBezTo>
                      <a:pt x="40" y="16"/>
                      <a:pt x="40" y="15"/>
                      <a:pt x="40" y="15"/>
                    </a:cubicBezTo>
                    <a:cubicBezTo>
                      <a:pt x="41" y="15"/>
                      <a:pt x="41" y="14"/>
                      <a:pt x="41" y="14"/>
                    </a:cubicBezTo>
                    <a:cubicBezTo>
                      <a:pt x="41" y="14"/>
                      <a:pt x="41" y="13"/>
                      <a:pt x="41" y="13"/>
                    </a:cubicBezTo>
                    <a:close/>
                    <a:moveTo>
                      <a:pt x="38" y="14"/>
                    </a:moveTo>
                    <a:cubicBezTo>
                      <a:pt x="38" y="14"/>
                      <a:pt x="38" y="14"/>
                      <a:pt x="39" y="14"/>
                    </a:cubicBezTo>
                    <a:cubicBezTo>
                      <a:pt x="39" y="14"/>
                      <a:pt x="39" y="14"/>
                      <a:pt x="38" y="14"/>
                    </a:cubicBezTo>
                    <a:close/>
                    <a:moveTo>
                      <a:pt x="10" y="4"/>
                    </a:moveTo>
                    <a:cubicBezTo>
                      <a:pt x="10" y="4"/>
                      <a:pt x="9" y="3"/>
                      <a:pt x="9" y="3"/>
                    </a:cubicBezTo>
                    <a:cubicBezTo>
                      <a:pt x="9" y="4"/>
                      <a:pt x="9" y="4"/>
                      <a:pt x="9" y="4"/>
                    </a:cubicBezTo>
                    <a:cubicBezTo>
                      <a:pt x="9" y="5"/>
                      <a:pt x="10" y="4"/>
                      <a:pt x="10" y="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8" name="Palestinian Authority">
                <a:extLst>
                  <a:ext uri="{FF2B5EF4-FFF2-40B4-BE49-F238E27FC236}">
                    <a16:creationId xmlns:a16="http://schemas.microsoft.com/office/drawing/2014/main" id="{CEA6257D-C5F1-3224-BCFF-BBA6E86AAEC5}"/>
                  </a:ext>
                </a:extLst>
              </p:cNvPr>
              <p:cNvSpPr>
                <a:spLocks noEditPoints="1"/>
              </p:cNvSpPr>
              <p:nvPr/>
            </p:nvSpPr>
            <p:spPr bwMode="auto">
              <a:xfrm>
                <a:off x="8533945" y="4200696"/>
                <a:ext cx="26336" cy="41929"/>
              </a:xfrm>
              <a:custGeom>
                <a:avLst/>
                <a:gdLst/>
                <a:ahLst/>
                <a:cxnLst>
                  <a:cxn ang="0">
                    <a:pos x="12" y="13"/>
                  </a:cxn>
                  <a:cxn ang="0">
                    <a:pos x="12" y="11"/>
                  </a:cxn>
                  <a:cxn ang="0">
                    <a:pos x="12" y="9"/>
                  </a:cxn>
                  <a:cxn ang="0">
                    <a:pos x="12" y="8"/>
                  </a:cxn>
                  <a:cxn ang="0">
                    <a:pos x="12" y="8"/>
                  </a:cxn>
                  <a:cxn ang="0">
                    <a:pos x="11" y="7"/>
                  </a:cxn>
                  <a:cxn ang="0">
                    <a:pos x="10" y="6"/>
                  </a:cxn>
                  <a:cxn ang="0">
                    <a:pos x="10" y="6"/>
                  </a:cxn>
                  <a:cxn ang="0">
                    <a:pos x="9" y="6"/>
                  </a:cxn>
                  <a:cxn ang="0">
                    <a:pos x="8" y="6"/>
                  </a:cxn>
                  <a:cxn ang="0">
                    <a:pos x="7" y="7"/>
                  </a:cxn>
                  <a:cxn ang="0">
                    <a:pos x="7" y="8"/>
                  </a:cxn>
                  <a:cxn ang="0">
                    <a:pos x="6" y="9"/>
                  </a:cxn>
                  <a:cxn ang="0">
                    <a:pos x="7" y="11"/>
                  </a:cxn>
                  <a:cxn ang="0">
                    <a:pos x="7" y="12"/>
                  </a:cxn>
                  <a:cxn ang="0">
                    <a:pos x="7" y="13"/>
                  </a:cxn>
                  <a:cxn ang="0">
                    <a:pos x="7" y="13"/>
                  </a:cxn>
                  <a:cxn ang="0">
                    <a:pos x="7" y="14"/>
                  </a:cxn>
                  <a:cxn ang="0">
                    <a:pos x="8" y="13"/>
                  </a:cxn>
                  <a:cxn ang="0">
                    <a:pos x="7" y="13"/>
                  </a:cxn>
                  <a:cxn ang="0">
                    <a:pos x="8" y="13"/>
                  </a:cxn>
                  <a:cxn ang="0">
                    <a:pos x="9" y="14"/>
                  </a:cxn>
                  <a:cxn ang="0">
                    <a:pos x="9" y="14"/>
                  </a:cxn>
                  <a:cxn ang="0">
                    <a:pos x="7" y="15"/>
                  </a:cxn>
                  <a:cxn ang="0">
                    <a:pos x="7" y="17"/>
                  </a:cxn>
                  <a:cxn ang="0">
                    <a:pos x="7" y="19"/>
                  </a:cxn>
                  <a:cxn ang="0">
                    <a:pos x="8" y="19"/>
                  </a:cxn>
                  <a:cxn ang="0">
                    <a:pos x="9" y="18"/>
                  </a:cxn>
                  <a:cxn ang="0">
                    <a:pos x="12" y="17"/>
                  </a:cxn>
                  <a:cxn ang="0">
                    <a:pos x="12" y="13"/>
                  </a:cxn>
                  <a:cxn ang="0">
                    <a:pos x="9" y="14"/>
                  </a:cxn>
                  <a:cxn ang="0">
                    <a:pos x="9" y="14"/>
                  </a:cxn>
                  <a:cxn ang="0">
                    <a:pos x="9" y="14"/>
                  </a:cxn>
                  <a:cxn ang="0">
                    <a:pos x="12" y="2"/>
                  </a:cxn>
                  <a:cxn ang="0">
                    <a:pos x="12" y="1"/>
                  </a:cxn>
                  <a:cxn ang="0">
                    <a:pos x="12" y="0"/>
                  </a:cxn>
                  <a:cxn ang="0">
                    <a:pos x="12" y="0"/>
                  </a:cxn>
                  <a:cxn ang="0">
                    <a:pos x="12" y="2"/>
                  </a:cxn>
                  <a:cxn ang="0">
                    <a:pos x="13" y="4"/>
                  </a:cxn>
                  <a:cxn ang="0">
                    <a:pos x="12" y="3"/>
                  </a:cxn>
                  <a:cxn ang="0">
                    <a:pos x="13" y="4"/>
                  </a:cxn>
                  <a:cxn ang="0">
                    <a:pos x="12" y="3"/>
                  </a:cxn>
                  <a:cxn ang="0">
                    <a:pos x="12" y="3"/>
                  </a:cxn>
                  <a:cxn ang="0">
                    <a:pos x="12" y="3"/>
                  </a:cxn>
                  <a:cxn ang="0">
                    <a:pos x="3" y="17"/>
                  </a:cxn>
                  <a:cxn ang="0">
                    <a:pos x="2" y="18"/>
                  </a:cxn>
                  <a:cxn ang="0">
                    <a:pos x="2" y="18"/>
                  </a:cxn>
                  <a:cxn ang="0">
                    <a:pos x="1" y="19"/>
                  </a:cxn>
                  <a:cxn ang="0">
                    <a:pos x="1" y="20"/>
                  </a:cxn>
                  <a:cxn ang="0">
                    <a:pos x="0" y="19"/>
                  </a:cxn>
                  <a:cxn ang="0">
                    <a:pos x="0" y="19"/>
                  </a:cxn>
                  <a:cxn ang="0">
                    <a:pos x="1" y="18"/>
                  </a:cxn>
                  <a:cxn ang="0">
                    <a:pos x="1" y="18"/>
                  </a:cxn>
                  <a:cxn ang="0">
                    <a:pos x="2" y="16"/>
                  </a:cxn>
                  <a:cxn ang="0">
                    <a:pos x="3" y="17"/>
                  </a:cxn>
                </a:cxnLst>
                <a:rect l="0" t="0" r="r" b="b"/>
                <a:pathLst>
                  <a:path w="13" h="20">
                    <a:moveTo>
                      <a:pt x="12" y="13"/>
                    </a:moveTo>
                    <a:cubicBezTo>
                      <a:pt x="12" y="12"/>
                      <a:pt x="12" y="12"/>
                      <a:pt x="12" y="11"/>
                    </a:cubicBezTo>
                    <a:cubicBezTo>
                      <a:pt x="12" y="11"/>
                      <a:pt x="12" y="10"/>
                      <a:pt x="12" y="9"/>
                    </a:cubicBezTo>
                    <a:cubicBezTo>
                      <a:pt x="12" y="9"/>
                      <a:pt x="12" y="8"/>
                      <a:pt x="12" y="8"/>
                    </a:cubicBezTo>
                    <a:cubicBezTo>
                      <a:pt x="12" y="8"/>
                      <a:pt x="12" y="8"/>
                      <a:pt x="12" y="8"/>
                    </a:cubicBezTo>
                    <a:cubicBezTo>
                      <a:pt x="12" y="7"/>
                      <a:pt x="11" y="7"/>
                      <a:pt x="11" y="7"/>
                    </a:cubicBezTo>
                    <a:cubicBezTo>
                      <a:pt x="10" y="7"/>
                      <a:pt x="10" y="7"/>
                      <a:pt x="10" y="6"/>
                    </a:cubicBezTo>
                    <a:cubicBezTo>
                      <a:pt x="10" y="6"/>
                      <a:pt x="10" y="6"/>
                      <a:pt x="10" y="6"/>
                    </a:cubicBezTo>
                    <a:cubicBezTo>
                      <a:pt x="10" y="6"/>
                      <a:pt x="10" y="6"/>
                      <a:pt x="9" y="6"/>
                    </a:cubicBezTo>
                    <a:cubicBezTo>
                      <a:pt x="8" y="6"/>
                      <a:pt x="9" y="6"/>
                      <a:pt x="8" y="6"/>
                    </a:cubicBezTo>
                    <a:cubicBezTo>
                      <a:pt x="8" y="6"/>
                      <a:pt x="7" y="6"/>
                      <a:pt x="7" y="7"/>
                    </a:cubicBezTo>
                    <a:cubicBezTo>
                      <a:pt x="7" y="7"/>
                      <a:pt x="7" y="8"/>
                      <a:pt x="7" y="8"/>
                    </a:cubicBezTo>
                    <a:cubicBezTo>
                      <a:pt x="7" y="9"/>
                      <a:pt x="7" y="9"/>
                      <a:pt x="6" y="9"/>
                    </a:cubicBezTo>
                    <a:cubicBezTo>
                      <a:pt x="6" y="10"/>
                      <a:pt x="7" y="10"/>
                      <a:pt x="7" y="11"/>
                    </a:cubicBezTo>
                    <a:cubicBezTo>
                      <a:pt x="7" y="11"/>
                      <a:pt x="7" y="11"/>
                      <a:pt x="7" y="12"/>
                    </a:cubicBezTo>
                    <a:cubicBezTo>
                      <a:pt x="7" y="12"/>
                      <a:pt x="7" y="13"/>
                      <a:pt x="7" y="13"/>
                    </a:cubicBezTo>
                    <a:cubicBezTo>
                      <a:pt x="7" y="13"/>
                      <a:pt x="7" y="13"/>
                      <a:pt x="7" y="13"/>
                    </a:cubicBezTo>
                    <a:cubicBezTo>
                      <a:pt x="7" y="13"/>
                      <a:pt x="7" y="14"/>
                      <a:pt x="7" y="14"/>
                    </a:cubicBezTo>
                    <a:cubicBezTo>
                      <a:pt x="8" y="14"/>
                      <a:pt x="8" y="13"/>
                      <a:pt x="8" y="13"/>
                    </a:cubicBezTo>
                    <a:cubicBezTo>
                      <a:pt x="8" y="13"/>
                      <a:pt x="8" y="13"/>
                      <a:pt x="7" y="13"/>
                    </a:cubicBezTo>
                    <a:cubicBezTo>
                      <a:pt x="7" y="13"/>
                      <a:pt x="7" y="13"/>
                      <a:pt x="8" y="13"/>
                    </a:cubicBezTo>
                    <a:cubicBezTo>
                      <a:pt x="8" y="13"/>
                      <a:pt x="8" y="14"/>
                      <a:pt x="9" y="14"/>
                    </a:cubicBezTo>
                    <a:cubicBezTo>
                      <a:pt x="9" y="14"/>
                      <a:pt x="9" y="14"/>
                      <a:pt x="9" y="14"/>
                    </a:cubicBezTo>
                    <a:cubicBezTo>
                      <a:pt x="9" y="14"/>
                      <a:pt x="8" y="15"/>
                      <a:pt x="7" y="15"/>
                    </a:cubicBezTo>
                    <a:cubicBezTo>
                      <a:pt x="7" y="16"/>
                      <a:pt x="7" y="16"/>
                      <a:pt x="7" y="17"/>
                    </a:cubicBezTo>
                    <a:cubicBezTo>
                      <a:pt x="6" y="18"/>
                      <a:pt x="6" y="18"/>
                      <a:pt x="7" y="19"/>
                    </a:cubicBezTo>
                    <a:cubicBezTo>
                      <a:pt x="7" y="19"/>
                      <a:pt x="8" y="19"/>
                      <a:pt x="8" y="19"/>
                    </a:cubicBezTo>
                    <a:cubicBezTo>
                      <a:pt x="8" y="19"/>
                      <a:pt x="9" y="19"/>
                      <a:pt x="9" y="18"/>
                    </a:cubicBezTo>
                    <a:cubicBezTo>
                      <a:pt x="10" y="18"/>
                      <a:pt x="11" y="17"/>
                      <a:pt x="12" y="17"/>
                    </a:cubicBezTo>
                    <a:cubicBezTo>
                      <a:pt x="12" y="16"/>
                      <a:pt x="12" y="14"/>
                      <a:pt x="12" y="13"/>
                    </a:cubicBezTo>
                    <a:close/>
                    <a:moveTo>
                      <a:pt x="9" y="14"/>
                    </a:moveTo>
                    <a:cubicBezTo>
                      <a:pt x="9" y="14"/>
                      <a:pt x="10" y="14"/>
                      <a:pt x="9" y="14"/>
                    </a:cubicBezTo>
                    <a:cubicBezTo>
                      <a:pt x="9" y="14"/>
                      <a:pt x="9" y="14"/>
                      <a:pt x="9" y="14"/>
                    </a:cubicBezTo>
                    <a:close/>
                    <a:moveTo>
                      <a:pt x="12" y="2"/>
                    </a:moveTo>
                    <a:cubicBezTo>
                      <a:pt x="12" y="1"/>
                      <a:pt x="12" y="1"/>
                      <a:pt x="12" y="1"/>
                    </a:cubicBezTo>
                    <a:cubicBezTo>
                      <a:pt x="12" y="1"/>
                      <a:pt x="12" y="0"/>
                      <a:pt x="12" y="0"/>
                    </a:cubicBezTo>
                    <a:cubicBezTo>
                      <a:pt x="12" y="0"/>
                      <a:pt x="12" y="0"/>
                      <a:pt x="12" y="0"/>
                    </a:cubicBezTo>
                    <a:cubicBezTo>
                      <a:pt x="12" y="0"/>
                      <a:pt x="12" y="1"/>
                      <a:pt x="12" y="2"/>
                    </a:cubicBezTo>
                    <a:close/>
                    <a:moveTo>
                      <a:pt x="13" y="4"/>
                    </a:moveTo>
                    <a:cubicBezTo>
                      <a:pt x="12" y="4"/>
                      <a:pt x="11" y="3"/>
                      <a:pt x="12" y="3"/>
                    </a:cubicBezTo>
                    <a:cubicBezTo>
                      <a:pt x="12" y="4"/>
                      <a:pt x="12" y="4"/>
                      <a:pt x="13" y="4"/>
                    </a:cubicBezTo>
                    <a:close/>
                    <a:moveTo>
                      <a:pt x="12" y="3"/>
                    </a:moveTo>
                    <a:cubicBezTo>
                      <a:pt x="12" y="3"/>
                      <a:pt x="12" y="3"/>
                      <a:pt x="12" y="3"/>
                    </a:cubicBezTo>
                    <a:cubicBezTo>
                      <a:pt x="12" y="3"/>
                      <a:pt x="13" y="3"/>
                      <a:pt x="12" y="3"/>
                    </a:cubicBezTo>
                    <a:close/>
                    <a:moveTo>
                      <a:pt x="3" y="17"/>
                    </a:moveTo>
                    <a:cubicBezTo>
                      <a:pt x="3" y="17"/>
                      <a:pt x="2" y="17"/>
                      <a:pt x="2" y="18"/>
                    </a:cubicBezTo>
                    <a:cubicBezTo>
                      <a:pt x="2" y="18"/>
                      <a:pt x="2" y="18"/>
                      <a:pt x="2" y="18"/>
                    </a:cubicBezTo>
                    <a:cubicBezTo>
                      <a:pt x="2" y="19"/>
                      <a:pt x="2" y="19"/>
                      <a:pt x="1" y="19"/>
                    </a:cubicBezTo>
                    <a:cubicBezTo>
                      <a:pt x="1" y="20"/>
                      <a:pt x="1" y="20"/>
                      <a:pt x="1" y="20"/>
                    </a:cubicBezTo>
                    <a:cubicBezTo>
                      <a:pt x="1" y="20"/>
                      <a:pt x="0" y="20"/>
                      <a:pt x="0" y="19"/>
                    </a:cubicBezTo>
                    <a:cubicBezTo>
                      <a:pt x="0" y="19"/>
                      <a:pt x="0" y="19"/>
                      <a:pt x="0" y="19"/>
                    </a:cubicBezTo>
                    <a:cubicBezTo>
                      <a:pt x="0" y="19"/>
                      <a:pt x="1" y="19"/>
                      <a:pt x="1" y="18"/>
                    </a:cubicBezTo>
                    <a:cubicBezTo>
                      <a:pt x="1" y="18"/>
                      <a:pt x="1" y="18"/>
                      <a:pt x="1" y="18"/>
                    </a:cubicBezTo>
                    <a:cubicBezTo>
                      <a:pt x="2" y="17"/>
                      <a:pt x="2" y="17"/>
                      <a:pt x="2" y="16"/>
                    </a:cubicBezTo>
                    <a:cubicBezTo>
                      <a:pt x="3" y="16"/>
                      <a:pt x="3" y="16"/>
                      <a:pt x="3" y="1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39" name="Palau">
                <a:extLst>
                  <a:ext uri="{FF2B5EF4-FFF2-40B4-BE49-F238E27FC236}">
                    <a16:creationId xmlns:a16="http://schemas.microsoft.com/office/drawing/2014/main" id="{D9D88F82-A268-6C20-5C9D-2594B08C5CD4}"/>
                  </a:ext>
                </a:extLst>
              </p:cNvPr>
              <p:cNvSpPr>
                <a:spLocks noEditPoints="1"/>
              </p:cNvSpPr>
              <p:nvPr/>
            </p:nvSpPr>
            <p:spPr bwMode="auto">
              <a:xfrm>
                <a:off x="10477189" y="4785957"/>
                <a:ext cx="44827" cy="57070"/>
              </a:xfrm>
              <a:custGeom>
                <a:avLst/>
                <a:gdLst/>
                <a:ahLst/>
                <a:cxnLst>
                  <a:cxn ang="0">
                    <a:pos x="22" y="2"/>
                  </a:cxn>
                  <a:cxn ang="0">
                    <a:pos x="22" y="4"/>
                  </a:cxn>
                  <a:cxn ang="0">
                    <a:pos x="22" y="4"/>
                  </a:cxn>
                  <a:cxn ang="0">
                    <a:pos x="21" y="4"/>
                  </a:cxn>
                  <a:cxn ang="0">
                    <a:pos x="21" y="3"/>
                  </a:cxn>
                  <a:cxn ang="0">
                    <a:pos x="21" y="3"/>
                  </a:cxn>
                  <a:cxn ang="0">
                    <a:pos x="21" y="2"/>
                  </a:cxn>
                  <a:cxn ang="0">
                    <a:pos x="22" y="0"/>
                  </a:cxn>
                  <a:cxn ang="0">
                    <a:pos x="22" y="2"/>
                  </a:cxn>
                  <a:cxn ang="0">
                    <a:pos x="19" y="9"/>
                  </a:cxn>
                  <a:cxn ang="0">
                    <a:pos x="19" y="8"/>
                  </a:cxn>
                  <a:cxn ang="0">
                    <a:pos x="19" y="9"/>
                  </a:cxn>
                  <a:cxn ang="0">
                    <a:pos x="18" y="10"/>
                  </a:cxn>
                  <a:cxn ang="0">
                    <a:pos x="18" y="10"/>
                  </a:cxn>
                  <a:cxn ang="0">
                    <a:pos x="0" y="27"/>
                  </a:cxn>
                  <a:cxn ang="0">
                    <a:pos x="0" y="27"/>
                  </a:cxn>
                  <a:cxn ang="0">
                    <a:pos x="0" y="27"/>
                  </a:cxn>
                  <a:cxn ang="0">
                    <a:pos x="20" y="6"/>
                  </a:cxn>
                  <a:cxn ang="0">
                    <a:pos x="19" y="5"/>
                  </a:cxn>
                  <a:cxn ang="0">
                    <a:pos x="20" y="6"/>
                  </a:cxn>
                  <a:cxn ang="0">
                    <a:pos x="20" y="5"/>
                  </a:cxn>
                  <a:cxn ang="0">
                    <a:pos x="20" y="6"/>
                  </a:cxn>
                </a:cxnLst>
                <a:rect l="0" t="0" r="r" b="b"/>
                <a:pathLst>
                  <a:path w="22" h="27">
                    <a:moveTo>
                      <a:pt x="22" y="2"/>
                    </a:moveTo>
                    <a:cubicBezTo>
                      <a:pt x="22" y="3"/>
                      <a:pt x="22" y="3"/>
                      <a:pt x="22" y="4"/>
                    </a:cubicBezTo>
                    <a:cubicBezTo>
                      <a:pt x="22" y="4"/>
                      <a:pt x="22" y="4"/>
                      <a:pt x="22" y="4"/>
                    </a:cubicBezTo>
                    <a:cubicBezTo>
                      <a:pt x="21" y="4"/>
                      <a:pt x="21" y="4"/>
                      <a:pt x="21" y="4"/>
                    </a:cubicBezTo>
                    <a:cubicBezTo>
                      <a:pt x="21" y="4"/>
                      <a:pt x="21" y="4"/>
                      <a:pt x="21" y="3"/>
                    </a:cubicBezTo>
                    <a:cubicBezTo>
                      <a:pt x="21" y="3"/>
                      <a:pt x="21" y="3"/>
                      <a:pt x="21" y="3"/>
                    </a:cubicBezTo>
                    <a:cubicBezTo>
                      <a:pt x="21" y="3"/>
                      <a:pt x="21" y="2"/>
                      <a:pt x="21" y="2"/>
                    </a:cubicBezTo>
                    <a:cubicBezTo>
                      <a:pt x="22" y="1"/>
                      <a:pt x="21" y="1"/>
                      <a:pt x="22" y="0"/>
                    </a:cubicBezTo>
                    <a:cubicBezTo>
                      <a:pt x="22" y="0"/>
                      <a:pt x="22" y="2"/>
                      <a:pt x="22" y="2"/>
                    </a:cubicBezTo>
                    <a:close/>
                    <a:moveTo>
                      <a:pt x="19" y="9"/>
                    </a:moveTo>
                    <a:cubicBezTo>
                      <a:pt x="19" y="8"/>
                      <a:pt x="19" y="8"/>
                      <a:pt x="19" y="8"/>
                    </a:cubicBezTo>
                    <a:cubicBezTo>
                      <a:pt x="19" y="8"/>
                      <a:pt x="19" y="8"/>
                      <a:pt x="19" y="9"/>
                    </a:cubicBezTo>
                    <a:close/>
                    <a:moveTo>
                      <a:pt x="18" y="10"/>
                    </a:moveTo>
                    <a:cubicBezTo>
                      <a:pt x="19" y="9"/>
                      <a:pt x="17" y="9"/>
                      <a:pt x="18" y="10"/>
                    </a:cubicBezTo>
                    <a:close/>
                    <a:moveTo>
                      <a:pt x="0" y="27"/>
                    </a:moveTo>
                    <a:cubicBezTo>
                      <a:pt x="0" y="27"/>
                      <a:pt x="0" y="27"/>
                      <a:pt x="0" y="27"/>
                    </a:cubicBezTo>
                    <a:cubicBezTo>
                      <a:pt x="0" y="27"/>
                      <a:pt x="0" y="27"/>
                      <a:pt x="0" y="27"/>
                    </a:cubicBezTo>
                    <a:close/>
                    <a:moveTo>
                      <a:pt x="20" y="6"/>
                    </a:moveTo>
                    <a:cubicBezTo>
                      <a:pt x="20" y="6"/>
                      <a:pt x="19" y="5"/>
                      <a:pt x="19" y="5"/>
                    </a:cubicBezTo>
                    <a:cubicBezTo>
                      <a:pt x="19" y="6"/>
                      <a:pt x="20" y="6"/>
                      <a:pt x="20" y="6"/>
                    </a:cubicBezTo>
                    <a:cubicBezTo>
                      <a:pt x="20" y="6"/>
                      <a:pt x="21" y="5"/>
                      <a:pt x="20" y="5"/>
                    </a:cubicBezTo>
                    <a:cubicBezTo>
                      <a:pt x="20" y="5"/>
                      <a:pt x="20" y="6"/>
                      <a:pt x="20" y="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0" name="Pakistan">
                <a:extLst>
                  <a:ext uri="{FF2B5EF4-FFF2-40B4-BE49-F238E27FC236}">
                    <a16:creationId xmlns:a16="http://schemas.microsoft.com/office/drawing/2014/main" id="{F7F58D87-B647-66AE-F283-18687AEC178D}"/>
                  </a:ext>
                </a:extLst>
              </p:cNvPr>
              <p:cNvSpPr>
                <a:spLocks noEditPoints="1"/>
              </p:cNvSpPr>
              <p:nvPr/>
            </p:nvSpPr>
            <p:spPr bwMode="auto">
              <a:xfrm>
                <a:off x="9039927" y="4108101"/>
                <a:ext cx="293616" cy="309228"/>
              </a:xfrm>
              <a:custGeom>
                <a:avLst/>
                <a:gdLst/>
                <a:ahLst/>
                <a:cxnLst>
                  <a:cxn ang="0">
                    <a:pos x="131" y="26"/>
                  </a:cxn>
                  <a:cxn ang="0">
                    <a:pos x="115" y="25"/>
                  </a:cxn>
                  <a:cxn ang="0">
                    <a:pos x="113" y="31"/>
                  </a:cxn>
                  <a:cxn ang="0">
                    <a:pos x="117" y="44"/>
                  </a:cxn>
                  <a:cxn ang="0">
                    <a:pos x="123" y="50"/>
                  </a:cxn>
                  <a:cxn ang="0">
                    <a:pos x="128" y="55"/>
                  </a:cxn>
                  <a:cxn ang="0">
                    <a:pos x="126" y="65"/>
                  </a:cxn>
                  <a:cxn ang="0">
                    <a:pos x="121" y="71"/>
                  </a:cxn>
                  <a:cxn ang="0">
                    <a:pos x="116" y="81"/>
                  </a:cxn>
                  <a:cxn ang="0">
                    <a:pos x="106" y="98"/>
                  </a:cxn>
                  <a:cxn ang="0">
                    <a:pos x="86" y="107"/>
                  </a:cxn>
                  <a:cxn ang="0">
                    <a:pos x="92" y="121"/>
                  </a:cxn>
                  <a:cxn ang="0">
                    <a:pos x="101" y="133"/>
                  </a:cxn>
                  <a:cxn ang="0">
                    <a:pos x="99" y="139"/>
                  </a:cxn>
                  <a:cxn ang="0">
                    <a:pos x="85" y="140"/>
                  </a:cxn>
                  <a:cxn ang="0">
                    <a:pos x="78" y="144"/>
                  </a:cxn>
                  <a:cxn ang="0">
                    <a:pos x="75" y="146"/>
                  </a:cxn>
                  <a:cxn ang="0">
                    <a:pos x="74" y="145"/>
                  </a:cxn>
                  <a:cxn ang="0">
                    <a:pos x="68" y="142"/>
                  </a:cxn>
                  <a:cxn ang="0">
                    <a:pos x="66" y="136"/>
                  </a:cxn>
                  <a:cxn ang="0">
                    <a:pos x="61" y="134"/>
                  </a:cxn>
                  <a:cxn ang="0">
                    <a:pos x="55" y="127"/>
                  </a:cxn>
                  <a:cxn ang="0">
                    <a:pos x="55" y="128"/>
                  </a:cxn>
                  <a:cxn ang="0">
                    <a:pos x="42" y="130"/>
                  </a:cxn>
                  <a:cxn ang="0">
                    <a:pos x="36" y="128"/>
                  </a:cxn>
                  <a:cxn ang="0">
                    <a:pos x="31" y="130"/>
                  </a:cxn>
                  <a:cxn ang="0">
                    <a:pos x="20" y="131"/>
                  </a:cxn>
                  <a:cxn ang="0">
                    <a:pos x="14" y="131"/>
                  </a:cxn>
                  <a:cxn ang="0">
                    <a:pos x="14" y="121"/>
                  </a:cxn>
                  <a:cxn ang="0">
                    <a:pos x="22" y="114"/>
                  </a:cxn>
                  <a:cxn ang="0">
                    <a:pos x="24" y="108"/>
                  </a:cxn>
                  <a:cxn ang="0">
                    <a:pos x="19" y="97"/>
                  </a:cxn>
                  <a:cxn ang="0">
                    <a:pos x="6" y="87"/>
                  </a:cxn>
                  <a:cxn ang="0">
                    <a:pos x="28" y="83"/>
                  </a:cxn>
                  <a:cxn ang="0">
                    <a:pos x="50" y="77"/>
                  </a:cxn>
                  <a:cxn ang="0">
                    <a:pos x="53" y="63"/>
                  </a:cxn>
                  <a:cxn ang="0">
                    <a:pos x="61" y="62"/>
                  </a:cxn>
                  <a:cxn ang="0">
                    <a:pos x="68" y="58"/>
                  </a:cxn>
                  <a:cxn ang="0">
                    <a:pos x="73" y="58"/>
                  </a:cxn>
                  <a:cxn ang="0">
                    <a:pos x="74" y="46"/>
                  </a:cxn>
                  <a:cxn ang="0">
                    <a:pos x="81" y="41"/>
                  </a:cxn>
                  <a:cxn ang="0">
                    <a:pos x="81" y="34"/>
                  </a:cxn>
                  <a:cxn ang="0">
                    <a:pos x="87" y="30"/>
                  </a:cxn>
                  <a:cxn ang="0">
                    <a:pos x="89" y="20"/>
                  </a:cxn>
                  <a:cxn ang="0">
                    <a:pos x="84" y="12"/>
                  </a:cxn>
                  <a:cxn ang="0">
                    <a:pos x="88" y="6"/>
                  </a:cxn>
                  <a:cxn ang="0">
                    <a:pos x="94" y="3"/>
                  </a:cxn>
                  <a:cxn ang="0">
                    <a:pos x="108" y="2"/>
                  </a:cxn>
                  <a:cxn ang="0">
                    <a:pos x="121" y="4"/>
                  </a:cxn>
                  <a:cxn ang="0">
                    <a:pos x="126" y="10"/>
                  </a:cxn>
                  <a:cxn ang="0">
                    <a:pos x="137" y="16"/>
                  </a:cxn>
                  <a:cxn ang="0">
                    <a:pos x="139" y="22"/>
                  </a:cxn>
                  <a:cxn ang="0">
                    <a:pos x="72" y="146"/>
                  </a:cxn>
                  <a:cxn ang="0">
                    <a:pos x="69" y="143"/>
                  </a:cxn>
                  <a:cxn ang="0">
                    <a:pos x="70" y="145"/>
                  </a:cxn>
                </a:cxnLst>
                <a:rect l="0" t="0" r="r" b="b"/>
                <a:pathLst>
                  <a:path w="145" h="147">
                    <a:moveTo>
                      <a:pt x="139" y="22"/>
                    </a:moveTo>
                    <a:cubicBezTo>
                      <a:pt x="139" y="23"/>
                      <a:pt x="139" y="23"/>
                      <a:pt x="138" y="23"/>
                    </a:cubicBezTo>
                    <a:cubicBezTo>
                      <a:pt x="138" y="24"/>
                      <a:pt x="137" y="23"/>
                      <a:pt x="137" y="24"/>
                    </a:cubicBezTo>
                    <a:cubicBezTo>
                      <a:pt x="137" y="24"/>
                      <a:pt x="137" y="24"/>
                      <a:pt x="137" y="25"/>
                    </a:cubicBezTo>
                    <a:cubicBezTo>
                      <a:pt x="136" y="26"/>
                      <a:pt x="135" y="26"/>
                      <a:pt x="135" y="25"/>
                    </a:cubicBezTo>
                    <a:cubicBezTo>
                      <a:pt x="134" y="25"/>
                      <a:pt x="134" y="26"/>
                      <a:pt x="133" y="26"/>
                    </a:cubicBezTo>
                    <a:cubicBezTo>
                      <a:pt x="133" y="26"/>
                      <a:pt x="132" y="26"/>
                      <a:pt x="131" y="26"/>
                    </a:cubicBezTo>
                    <a:cubicBezTo>
                      <a:pt x="131" y="26"/>
                      <a:pt x="130" y="27"/>
                      <a:pt x="130" y="27"/>
                    </a:cubicBezTo>
                    <a:cubicBezTo>
                      <a:pt x="129" y="27"/>
                      <a:pt x="129" y="28"/>
                      <a:pt x="129" y="28"/>
                    </a:cubicBezTo>
                    <a:cubicBezTo>
                      <a:pt x="128" y="28"/>
                      <a:pt x="127" y="28"/>
                      <a:pt x="126" y="28"/>
                    </a:cubicBezTo>
                    <a:cubicBezTo>
                      <a:pt x="126" y="28"/>
                      <a:pt x="125" y="28"/>
                      <a:pt x="124" y="27"/>
                    </a:cubicBezTo>
                    <a:cubicBezTo>
                      <a:pt x="124" y="27"/>
                      <a:pt x="123" y="26"/>
                      <a:pt x="123" y="27"/>
                    </a:cubicBezTo>
                    <a:cubicBezTo>
                      <a:pt x="121" y="27"/>
                      <a:pt x="119" y="26"/>
                      <a:pt x="117" y="26"/>
                    </a:cubicBezTo>
                    <a:cubicBezTo>
                      <a:pt x="117" y="25"/>
                      <a:pt x="116" y="25"/>
                      <a:pt x="115" y="25"/>
                    </a:cubicBezTo>
                    <a:cubicBezTo>
                      <a:pt x="114" y="25"/>
                      <a:pt x="114" y="25"/>
                      <a:pt x="113" y="26"/>
                    </a:cubicBezTo>
                    <a:cubicBezTo>
                      <a:pt x="113" y="26"/>
                      <a:pt x="112" y="26"/>
                      <a:pt x="112" y="26"/>
                    </a:cubicBezTo>
                    <a:cubicBezTo>
                      <a:pt x="111" y="26"/>
                      <a:pt x="111" y="27"/>
                      <a:pt x="112" y="27"/>
                    </a:cubicBezTo>
                    <a:cubicBezTo>
                      <a:pt x="112" y="27"/>
                      <a:pt x="112" y="28"/>
                      <a:pt x="111" y="28"/>
                    </a:cubicBezTo>
                    <a:cubicBezTo>
                      <a:pt x="111" y="28"/>
                      <a:pt x="111" y="29"/>
                      <a:pt x="111" y="29"/>
                    </a:cubicBezTo>
                    <a:cubicBezTo>
                      <a:pt x="111" y="30"/>
                      <a:pt x="112" y="30"/>
                      <a:pt x="112" y="30"/>
                    </a:cubicBezTo>
                    <a:cubicBezTo>
                      <a:pt x="113" y="30"/>
                      <a:pt x="113" y="31"/>
                      <a:pt x="113" y="31"/>
                    </a:cubicBezTo>
                    <a:cubicBezTo>
                      <a:pt x="113" y="32"/>
                      <a:pt x="112" y="32"/>
                      <a:pt x="112" y="33"/>
                    </a:cubicBezTo>
                    <a:cubicBezTo>
                      <a:pt x="113" y="33"/>
                      <a:pt x="113" y="34"/>
                      <a:pt x="114" y="33"/>
                    </a:cubicBezTo>
                    <a:cubicBezTo>
                      <a:pt x="114" y="33"/>
                      <a:pt x="116" y="33"/>
                      <a:pt x="116" y="34"/>
                    </a:cubicBezTo>
                    <a:cubicBezTo>
                      <a:pt x="117" y="35"/>
                      <a:pt x="114" y="35"/>
                      <a:pt x="114" y="36"/>
                    </a:cubicBezTo>
                    <a:cubicBezTo>
                      <a:pt x="114" y="37"/>
                      <a:pt x="115" y="38"/>
                      <a:pt x="115" y="38"/>
                    </a:cubicBezTo>
                    <a:cubicBezTo>
                      <a:pt x="116" y="39"/>
                      <a:pt x="117" y="40"/>
                      <a:pt x="116" y="41"/>
                    </a:cubicBezTo>
                    <a:cubicBezTo>
                      <a:pt x="115" y="42"/>
                      <a:pt x="117" y="43"/>
                      <a:pt x="117" y="44"/>
                    </a:cubicBezTo>
                    <a:cubicBezTo>
                      <a:pt x="117" y="44"/>
                      <a:pt x="118" y="44"/>
                      <a:pt x="118" y="44"/>
                    </a:cubicBezTo>
                    <a:cubicBezTo>
                      <a:pt x="119" y="45"/>
                      <a:pt x="119" y="45"/>
                      <a:pt x="119" y="46"/>
                    </a:cubicBezTo>
                    <a:cubicBezTo>
                      <a:pt x="119" y="47"/>
                      <a:pt x="119" y="47"/>
                      <a:pt x="120" y="47"/>
                    </a:cubicBezTo>
                    <a:cubicBezTo>
                      <a:pt x="121" y="47"/>
                      <a:pt x="121" y="47"/>
                      <a:pt x="122" y="47"/>
                    </a:cubicBezTo>
                    <a:cubicBezTo>
                      <a:pt x="122" y="47"/>
                      <a:pt x="122" y="46"/>
                      <a:pt x="123" y="46"/>
                    </a:cubicBezTo>
                    <a:cubicBezTo>
                      <a:pt x="123" y="47"/>
                      <a:pt x="123" y="48"/>
                      <a:pt x="123" y="48"/>
                    </a:cubicBezTo>
                    <a:cubicBezTo>
                      <a:pt x="123" y="49"/>
                      <a:pt x="123" y="49"/>
                      <a:pt x="123" y="50"/>
                    </a:cubicBezTo>
                    <a:cubicBezTo>
                      <a:pt x="124" y="51"/>
                      <a:pt x="124" y="50"/>
                      <a:pt x="125" y="50"/>
                    </a:cubicBezTo>
                    <a:cubicBezTo>
                      <a:pt x="126" y="51"/>
                      <a:pt x="126" y="50"/>
                      <a:pt x="127" y="50"/>
                    </a:cubicBezTo>
                    <a:cubicBezTo>
                      <a:pt x="127" y="51"/>
                      <a:pt x="128" y="51"/>
                      <a:pt x="129" y="51"/>
                    </a:cubicBezTo>
                    <a:cubicBezTo>
                      <a:pt x="129" y="52"/>
                      <a:pt x="131" y="53"/>
                      <a:pt x="130" y="54"/>
                    </a:cubicBezTo>
                    <a:cubicBezTo>
                      <a:pt x="130" y="54"/>
                      <a:pt x="129" y="54"/>
                      <a:pt x="129" y="54"/>
                    </a:cubicBezTo>
                    <a:cubicBezTo>
                      <a:pt x="129" y="54"/>
                      <a:pt x="129" y="55"/>
                      <a:pt x="128" y="55"/>
                    </a:cubicBezTo>
                    <a:cubicBezTo>
                      <a:pt x="128" y="55"/>
                      <a:pt x="128" y="55"/>
                      <a:pt x="128" y="55"/>
                    </a:cubicBezTo>
                    <a:cubicBezTo>
                      <a:pt x="127" y="54"/>
                      <a:pt x="127" y="55"/>
                      <a:pt x="127" y="55"/>
                    </a:cubicBezTo>
                    <a:cubicBezTo>
                      <a:pt x="127" y="55"/>
                      <a:pt x="126" y="55"/>
                      <a:pt x="126" y="55"/>
                    </a:cubicBezTo>
                    <a:cubicBezTo>
                      <a:pt x="125" y="55"/>
                      <a:pt x="126" y="56"/>
                      <a:pt x="125" y="56"/>
                    </a:cubicBezTo>
                    <a:cubicBezTo>
                      <a:pt x="125" y="56"/>
                      <a:pt x="124" y="56"/>
                      <a:pt x="124" y="57"/>
                    </a:cubicBezTo>
                    <a:cubicBezTo>
                      <a:pt x="124" y="57"/>
                      <a:pt x="123" y="57"/>
                      <a:pt x="123" y="59"/>
                    </a:cubicBezTo>
                    <a:cubicBezTo>
                      <a:pt x="124" y="60"/>
                      <a:pt x="125" y="61"/>
                      <a:pt x="125" y="62"/>
                    </a:cubicBezTo>
                    <a:cubicBezTo>
                      <a:pt x="124" y="63"/>
                      <a:pt x="124" y="65"/>
                      <a:pt x="126" y="65"/>
                    </a:cubicBezTo>
                    <a:cubicBezTo>
                      <a:pt x="126" y="65"/>
                      <a:pt x="126" y="66"/>
                      <a:pt x="126" y="66"/>
                    </a:cubicBezTo>
                    <a:cubicBezTo>
                      <a:pt x="125" y="66"/>
                      <a:pt x="125" y="66"/>
                      <a:pt x="125" y="66"/>
                    </a:cubicBezTo>
                    <a:cubicBezTo>
                      <a:pt x="125" y="67"/>
                      <a:pt x="124" y="67"/>
                      <a:pt x="124" y="67"/>
                    </a:cubicBezTo>
                    <a:cubicBezTo>
                      <a:pt x="124" y="67"/>
                      <a:pt x="124" y="68"/>
                      <a:pt x="124" y="68"/>
                    </a:cubicBezTo>
                    <a:cubicBezTo>
                      <a:pt x="124" y="68"/>
                      <a:pt x="124" y="68"/>
                      <a:pt x="123" y="68"/>
                    </a:cubicBezTo>
                    <a:cubicBezTo>
                      <a:pt x="123" y="68"/>
                      <a:pt x="123" y="69"/>
                      <a:pt x="123" y="69"/>
                    </a:cubicBezTo>
                    <a:cubicBezTo>
                      <a:pt x="122" y="70"/>
                      <a:pt x="122" y="70"/>
                      <a:pt x="121" y="71"/>
                    </a:cubicBezTo>
                    <a:cubicBezTo>
                      <a:pt x="121" y="71"/>
                      <a:pt x="121" y="71"/>
                      <a:pt x="121" y="72"/>
                    </a:cubicBezTo>
                    <a:cubicBezTo>
                      <a:pt x="121" y="72"/>
                      <a:pt x="121" y="72"/>
                      <a:pt x="121" y="72"/>
                    </a:cubicBezTo>
                    <a:cubicBezTo>
                      <a:pt x="121" y="72"/>
                      <a:pt x="121" y="72"/>
                      <a:pt x="121" y="73"/>
                    </a:cubicBezTo>
                    <a:cubicBezTo>
                      <a:pt x="121" y="73"/>
                      <a:pt x="120" y="73"/>
                      <a:pt x="120" y="73"/>
                    </a:cubicBezTo>
                    <a:cubicBezTo>
                      <a:pt x="120" y="74"/>
                      <a:pt x="122" y="75"/>
                      <a:pt x="121" y="76"/>
                    </a:cubicBezTo>
                    <a:cubicBezTo>
                      <a:pt x="121" y="77"/>
                      <a:pt x="119" y="77"/>
                      <a:pt x="118" y="77"/>
                    </a:cubicBezTo>
                    <a:cubicBezTo>
                      <a:pt x="116" y="78"/>
                      <a:pt x="116" y="79"/>
                      <a:pt x="116" y="81"/>
                    </a:cubicBezTo>
                    <a:cubicBezTo>
                      <a:pt x="116" y="83"/>
                      <a:pt x="115" y="85"/>
                      <a:pt x="114" y="87"/>
                    </a:cubicBezTo>
                    <a:cubicBezTo>
                      <a:pt x="114" y="87"/>
                      <a:pt x="114" y="88"/>
                      <a:pt x="114" y="88"/>
                    </a:cubicBezTo>
                    <a:cubicBezTo>
                      <a:pt x="113" y="89"/>
                      <a:pt x="112" y="89"/>
                      <a:pt x="112" y="89"/>
                    </a:cubicBezTo>
                    <a:cubicBezTo>
                      <a:pt x="111" y="89"/>
                      <a:pt x="111" y="90"/>
                      <a:pt x="110" y="90"/>
                    </a:cubicBezTo>
                    <a:cubicBezTo>
                      <a:pt x="109" y="91"/>
                      <a:pt x="109" y="91"/>
                      <a:pt x="108" y="92"/>
                    </a:cubicBezTo>
                    <a:cubicBezTo>
                      <a:pt x="108" y="94"/>
                      <a:pt x="108" y="95"/>
                      <a:pt x="107" y="96"/>
                    </a:cubicBezTo>
                    <a:cubicBezTo>
                      <a:pt x="107" y="97"/>
                      <a:pt x="106" y="97"/>
                      <a:pt x="106" y="98"/>
                    </a:cubicBezTo>
                    <a:cubicBezTo>
                      <a:pt x="106" y="99"/>
                      <a:pt x="106" y="100"/>
                      <a:pt x="105" y="100"/>
                    </a:cubicBezTo>
                    <a:cubicBezTo>
                      <a:pt x="104" y="101"/>
                      <a:pt x="102" y="101"/>
                      <a:pt x="101" y="101"/>
                    </a:cubicBezTo>
                    <a:cubicBezTo>
                      <a:pt x="99" y="101"/>
                      <a:pt x="98" y="102"/>
                      <a:pt x="97" y="103"/>
                    </a:cubicBezTo>
                    <a:cubicBezTo>
                      <a:pt x="95" y="103"/>
                      <a:pt x="95" y="102"/>
                      <a:pt x="94" y="100"/>
                    </a:cubicBezTo>
                    <a:cubicBezTo>
                      <a:pt x="94" y="99"/>
                      <a:pt x="92" y="99"/>
                      <a:pt x="91" y="100"/>
                    </a:cubicBezTo>
                    <a:cubicBezTo>
                      <a:pt x="90" y="101"/>
                      <a:pt x="89" y="102"/>
                      <a:pt x="89" y="103"/>
                    </a:cubicBezTo>
                    <a:cubicBezTo>
                      <a:pt x="89" y="105"/>
                      <a:pt x="87" y="106"/>
                      <a:pt x="86" y="107"/>
                    </a:cubicBezTo>
                    <a:cubicBezTo>
                      <a:pt x="85" y="108"/>
                      <a:pt x="85" y="110"/>
                      <a:pt x="85" y="111"/>
                    </a:cubicBezTo>
                    <a:cubicBezTo>
                      <a:pt x="85" y="112"/>
                      <a:pt x="85" y="113"/>
                      <a:pt x="87" y="114"/>
                    </a:cubicBezTo>
                    <a:cubicBezTo>
                      <a:pt x="87" y="114"/>
                      <a:pt x="88" y="114"/>
                      <a:pt x="88" y="115"/>
                    </a:cubicBezTo>
                    <a:cubicBezTo>
                      <a:pt x="89" y="115"/>
                      <a:pt x="89" y="115"/>
                      <a:pt x="90" y="115"/>
                    </a:cubicBezTo>
                    <a:cubicBezTo>
                      <a:pt x="92" y="115"/>
                      <a:pt x="92" y="116"/>
                      <a:pt x="92" y="117"/>
                    </a:cubicBezTo>
                    <a:cubicBezTo>
                      <a:pt x="92" y="118"/>
                      <a:pt x="92" y="119"/>
                      <a:pt x="92" y="119"/>
                    </a:cubicBezTo>
                    <a:cubicBezTo>
                      <a:pt x="92" y="120"/>
                      <a:pt x="92" y="121"/>
                      <a:pt x="92" y="121"/>
                    </a:cubicBezTo>
                    <a:cubicBezTo>
                      <a:pt x="92" y="123"/>
                      <a:pt x="94" y="125"/>
                      <a:pt x="95" y="125"/>
                    </a:cubicBezTo>
                    <a:cubicBezTo>
                      <a:pt x="95" y="125"/>
                      <a:pt x="96" y="125"/>
                      <a:pt x="97" y="125"/>
                    </a:cubicBezTo>
                    <a:cubicBezTo>
                      <a:pt x="97" y="124"/>
                      <a:pt x="98" y="125"/>
                      <a:pt x="98" y="126"/>
                    </a:cubicBezTo>
                    <a:cubicBezTo>
                      <a:pt x="98" y="126"/>
                      <a:pt x="98" y="127"/>
                      <a:pt x="98" y="127"/>
                    </a:cubicBezTo>
                    <a:cubicBezTo>
                      <a:pt x="98" y="128"/>
                      <a:pt x="99" y="129"/>
                      <a:pt x="99" y="129"/>
                    </a:cubicBezTo>
                    <a:cubicBezTo>
                      <a:pt x="99" y="130"/>
                      <a:pt x="100" y="130"/>
                      <a:pt x="100" y="131"/>
                    </a:cubicBezTo>
                    <a:cubicBezTo>
                      <a:pt x="101" y="131"/>
                      <a:pt x="101" y="132"/>
                      <a:pt x="101" y="133"/>
                    </a:cubicBezTo>
                    <a:cubicBezTo>
                      <a:pt x="101" y="133"/>
                      <a:pt x="103" y="136"/>
                      <a:pt x="103" y="136"/>
                    </a:cubicBezTo>
                    <a:cubicBezTo>
                      <a:pt x="102" y="136"/>
                      <a:pt x="102" y="137"/>
                      <a:pt x="102" y="137"/>
                    </a:cubicBezTo>
                    <a:cubicBezTo>
                      <a:pt x="103" y="138"/>
                      <a:pt x="102" y="138"/>
                      <a:pt x="103" y="139"/>
                    </a:cubicBezTo>
                    <a:cubicBezTo>
                      <a:pt x="104" y="139"/>
                      <a:pt x="103" y="139"/>
                      <a:pt x="103" y="139"/>
                    </a:cubicBezTo>
                    <a:cubicBezTo>
                      <a:pt x="103" y="140"/>
                      <a:pt x="101" y="139"/>
                      <a:pt x="101" y="140"/>
                    </a:cubicBezTo>
                    <a:cubicBezTo>
                      <a:pt x="102" y="141"/>
                      <a:pt x="99" y="141"/>
                      <a:pt x="99" y="140"/>
                    </a:cubicBezTo>
                    <a:cubicBezTo>
                      <a:pt x="98" y="140"/>
                      <a:pt x="99" y="139"/>
                      <a:pt x="99" y="139"/>
                    </a:cubicBezTo>
                    <a:cubicBezTo>
                      <a:pt x="98" y="138"/>
                      <a:pt x="97" y="139"/>
                      <a:pt x="97" y="139"/>
                    </a:cubicBezTo>
                    <a:cubicBezTo>
                      <a:pt x="96" y="139"/>
                      <a:pt x="96" y="140"/>
                      <a:pt x="95" y="140"/>
                    </a:cubicBezTo>
                    <a:cubicBezTo>
                      <a:pt x="94" y="140"/>
                      <a:pt x="94" y="141"/>
                      <a:pt x="94" y="141"/>
                    </a:cubicBezTo>
                    <a:cubicBezTo>
                      <a:pt x="93" y="142"/>
                      <a:pt x="92" y="142"/>
                      <a:pt x="92" y="142"/>
                    </a:cubicBezTo>
                    <a:cubicBezTo>
                      <a:pt x="91" y="142"/>
                      <a:pt x="90" y="141"/>
                      <a:pt x="89" y="141"/>
                    </a:cubicBezTo>
                    <a:cubicBezTo>
                      <a:pt x="89" y="140"/>
                      <a:pt x="88" y="140"/>
                      <a:pt x="87" y="140"/>
                    </a:cubicBezTo>
                    <a:cubicBezTo>
                      <a:pt x="86" y="140"/>
                      <a:pt x="86" y="141"/>
                      <a:pt x="85" y="140"/>
                    </a:cubicBezTo>
                    <a:cubicBezTo>
                      <a:pt x="84" y="140"/>
                      <a:pt x="84" y="141"/>
                      <a:pt x="83" y="140"/>
                    </a:cubicBezTo>
                    <a:cubicBezTo>
                      <a:pt x="83" y="139"/>
                      <a:pt x="83" y="141"/>
                      <a:pt x="82" y="141"/>
                    </a:cubicBezTo>
                    <a:cubicBezTo>
                      <a:pt x="82" y="141"/>
                      <a:pt x="82" y="139"/>
                      <a:pt x="81" y="140"/>
                    </a:cubicBezTo>
                    <a:cubicBezTo>
                      <a:pt x="81" y="140"/>
                      <a:pt x="81" y="142"/>
                      <a:pt x="82" y="143"/>
                    </a:cubicBezTo>
                    <a:cubicBezTo>
                      <a:pt x="82" y="144"/>
                      <a:pt x="82" y="144"/>
                      <a:pt x="81" y="144"/>
                    </a:cubicBezTo>
                    <a:cubicBezTo>
                      <a:pt x="80" y="144"/>
                      <a:pt x="78" y="144"/>
                      <a:pt x="78" y="144"/>
                    </a:cubicBezTo>
                    <a:cubicBezTo>
                      <a:pt x="78" y="144"/>
                      <a:pt x="78" y="144"/>
                      <a:pt x="78" y="144"/>
                    </a:cubicBezTo>
                    <a:cubicBezTo>
                      <a:pt x="78" y="144"/>
                      <a:pt x="78" y="144"/>
                      <a:pt x="77" y="144"/>
                    </a:cubicBezTo>
                    <a:cubicBezTo>
                      <a:pt x="77" y="144"/>
                      <a:pt x="77" y="145"/>
                      <a:pt x="77" y="145"/>
                    </a:cubicBezTo>
                    <a:cubicBezTo>
                      <a:pt x="76" y="145"/>
                      <a:pt x="77" y="146"/>
                      <a:pt x="76" y="146"/>
                    </a:cubicBezTo>
                    <a:cubicBezTo>
                      <a:pt x="76" y="146"/>
                      <a:pt x="76" y="145"/>
                      <a:pt x="76" y="145"/>
                    </a:cubicBezTo>
                    <a:cubicBezTo>
                      <a:pt x="76" y="145"/>
                      <a:pt x="76" y="147"/>
                      <a:pt x="76" y="147"/>
                    </a:cubicBezTo>
                    <a:cubicBezTo>
                      <a:pt x="76" y="147"/>
                      <a:pt x="76" y="147"/>
                      <a:pt x="76" y="146"/>
                    </a:cubicBezTo>
                    <a:cubicBezTo>
                      <a:pt x="76" y="147"/>
                      <a:pt x="75" y="147"/>
                      <a:pt x="75" y="146"/>
                    </a:cubicBezTo>
                    <a:cubicBezTo>
                      <a:pt x="75" y="146"/>
                      <a:pt x="75" y="146"/>
                      <a:pt x="75" y="146"/>
                    </a:cubicBezTo>
                    <a:cubicBezTo>
                      <a:pt x="76" y="145"/>
                      <a:pt x="75" y="144"/>
                      <a:pt x="75" y="144"/>
                    </a:cubicBezTo>
                    <a:cubicBezTo>
                      <a:pt x="75" y="144"/>
                      <a:pt x="75" y="144"/>
                      <a:pt x="75" y="144"/>
                    </a:cubicBezTo>
                    <a:cubicBezTo>
                      <a:pt x="75" y="144"/>
                      <a:pt x="75" y="144"/>
                      <a:pt x="75" y="144"/>
                    </a:cubicBezTo>
                    <a:cubicBezTo>
                      <a:pt x="75" y="145"/>
                      <a:pt x="75" y="145"/>
                      <a:pt x="75" y="146"/>
                    </a:cubicBezTo>
                    <a:cubicBezTo>
                      <a:pt x="75" y="146"/>
                      <a:pt x="75" y="146"/>
                      <a:pt x="74" y="145"/>
                    </a:cubicBezTo>
                    <a:cubicBezTo>
                      <a:pt x="74" y="145"/>
                      <a:pt x="74" y="145"/>
                      <a:pt x="74" y="145"/>
                    </a:cubicBezTo>
                    <a:cubicBezTo>
                      <a:pt x="73" y="145"/>
                      <a:pt x="73" y="145"/>
                      <a:pt x="73" y="144"/>
                    </a:cubicBezTo>
                    <a:cubicBezTo>
                      <a:pt x="73" y="144"/>
                      <a:pt x="74" y="144"/>
                      <a:pt x="74" y="144"/>
                    </a:cubicBezTo>
                    <a:cubicBezTo>
                      <a:pt x="74" y="144"/>
                      <a:pt x="74" y="143"/>
                      <a:pt x="74" y="143"/>
                    </a:cubicBezTo>
                    <a:cubicBezTo>
                      <a:pt x="74" y="143"/>
                      <a:pt x="74" y="143"/>
                      <a:pt x="73" y="143"/>
                    </a:cubicBezTo>
                    <a:cubicBezTo>
                      <a:pt x="73" y="142"/>
                      <a:pt x="72" y="143"/>
                      <a:pt x="72" y="143"/>
                    </a:cubicBezTo>
                    <a:cubicBezTo>
                      <a:pt x="72" y="143"/>
                      <a:pt x="72" y="142"/>
                      <a:pt x="71" y="142"/>
                    </a:cubicBezTo>
                    <a:cubicBezTo>
                      <a:pt x="70" y="143"/>
                      <a:pt x="69" y="144"/>
                      <a:pt x="68" y="142"/>
                    </a:cubicBezTo>
                    <a:cubicBezTo>
                      <a:pt x="68" y="142"/>
                      <a:pt x="67" y="139"/>
                      <a:pt x="68" y="140"/>
                    </a:cubicBezTo>
                    <a:cubicBezTo>
                      <a:pt x="68" y="139"/>
                      <a:pt x="67" y="140"/>
                      <a:pt x="67" y="139"/>
                    </a:cubicBezTo>
                    <a:cubicBezTo>
                      <a:pt x="67" y="139"/>
                      <a:pt x="67" y="138"/>
                      <a:pt x="67" y="138"/>
                    </a:cubicBezTo>
                    <a:cubicBezTo>
                      <a:pt x="66" y="138"/>
                      <a:pt x="67" y="138"/>
                      <a:pt x="67" y="138"/>
                    </a:cubicBezTo>
                    <a:cubicBezTo>
                      <a:pt x="66" y="138"/>
                      <a:pt x="66" y="137"/>
                      <a:pt x="66" y="137"/>
                    </a:cubicBezTo>
                    <a:cubicBezTo>
                      <a:pt x="66" y="137"/>
                      <a:pt x="66" y="137"/>
                      <a:pt x="67" y="137"/>
                    </a:cubicBezTo>
                    <a:cubicBezTo>
                      <a:pt x="66" y="137"/>
                      <a:pt x="66" y="137"/>
                      <a:pt x="66" y="136"/>
                    </a:cubicBezTo>
                    <a:cubicBezTo>
                      <a:pt x="66" y="136"/>
                      <a:pt x="67" y="136"/>
                      <a:pt x="67" y="135"/>
                    </a:cubicBezTo>
                    <a:cubicBezTo>
                      <a:pt x="67" y="135"/>
                      <a:pt x="65" y="134"/>
                      <a:pt x="65" y="135"/>
                    </a:cubicBezTo>
                    <a:cubicBezTo>
                      <a:pt x="64" y="135"/>
                      <a:pt x="64" y="135"/>
                      <a:pt x="64" y="134"/>
                    </a:cubicBezTo>
                    <a:cubicBezTo>
                      <a:pt x="64" y="134"/>
                      <a:pt x="64" y="135"/>
                      <a:pt x="64" y="135"/>
                    </a:cubicBezTo>
                    <a:cubicBezTo>
                      <a:pt x="63" y="134"/>
                      <a:pt x="63" y="134"/>
                      <a:pt x="62" y="134"/>
                    </a:cubicBezTo>
                    <a:cubicBezTo>
                      <a:pt x="62" y="134"/>
                      <a:pt x="61" y="134"/>
                      <a:pt x="61" y="134"/>
                    </a:cubicBezTo>
                    <a:cubicBezTo>
                      <a:pt x="60" y="134"/>
                      <a:pt x="61" y="134"/>
                      <a:pt x="61" y="134"/>
                    </a:cubicBezTo>
                    <a:cubicBezTo>
                      <a:pt x="61" y="134"/>
                      <a:pt x="61" y="132"/>
                      <a:pt x="61" y="131"/>
                    </a:cubicBezTo>
                    <a:cubicBezTo>
                      <a:pt x="61" y="130"/>
                      <a:pt x="61" y="130"/>
                      <a:pt x="60" y="130"/>
                    </a:cubicBezTo>
                    <a:cubicBezTo>
                      <a:pt x="60" y="129"/>
                      <a:pt x="59" y="128"/>
                      <a:pt x="59" y="128"/>
                    </a:cubicBezTo>
                    <a:cubicBezTo>
                      <a:pt x="60" y="128"/>
                      <a:pt x="59" y="127"/>
                      <a:pt x="59" y="127"/>
                    </a:cubicBezTo>
                    <a:cubicBezTo>
                      <a:pt x="58" y="127"/>
                      <a:pt x="58" y="126"/>
                      <a:pt x="57" y="126"/>
                    </a:cubicBezTo>
                    <a:cubicBezTo>
                      <a:pt x="57" y="126"/>
                      <a:pt x="56" y="126"/>
                      <a:pt x="56" y="126"/>
                    </a:cubicBezTo>
                    <a:cubicBezTo>
                      <a:pt x="55" y="126"/>
                      <a:pt x="55" y="127"/>
                      <a:pt x="55" y="127"/>
                    </a:cubicBezTo>
                    <a:cubicBezTo>
                      <a:pt x="55" y="128"/>
                      <a:pt x="56" y="127"/>
                      <a:pt x="56" y="127"/>
                    </a:cubicBezTo>
                    <a:cubicBezTo>
                      <a:pt x="57" y="126"/>
                      <a:pt x="57" y="127"/>
                      <a:pt x="58" y="127"/>
                    </a:cubicBezTo>
                    <a:cubicBezTo>
                      <a:pt x="58" y="127"/>
                      <a:pt x="58" y="127"/>
                      <a:pt x="58" y="127"/>
                    </a:cubicBezTo>
                    <a:cubicBezTo>
                      <a:pt x="58" y="128"/>
                      <a:pt x="58" y="128"/>
                      <a:pt x="59" y="128"/>
                    </a:cubicBezTo>
                    <a:cubicBezTo>
                      <a:pt x="59" y="128"/>
                      <a:pt x="59" y="128"/>
                      <a:pt x="58" y="128"/>
                    </a:cubicBezTo>
                    <a:cubicBezTo>
                      <a:pt x="58" y="128"/>
                      <a:pt x="58" y="128"/>
                      <a:pt x="57" y="128"/>
                    </a:cubicBezTo>
                    <a:cubicBezTo>
                      <a:pt x="56" y="127"/>
                      <a:pt x="55" y="127"/>
                      <a:pt x="55" y="128"/>
                    </a:cubicBezTo>
                    <a:cubicBezTo>
                      <a:pt x="54" y="128"/>
                      <a:pt x="53" y="128"/>
                      <a:pt x="52" y="128"/>
                    </a:cubicBezTo>
                    <a:cubicBezTo>
                      <a:pt x="51" y="129"/>
                      <a:pt x="50" y="128"/>
                      <a:pt x="49" y="128"/>
                    </a:cubicBezTo>
                    <a:cubicBezTo>
                      <a:pt x="48" y="128"/>
                      <a:pt x="48" y="129"/>
                      <a:pt x="48" y="128"/>
                    </a:cubicBezTo>
                    <a:cubicBezTo>
                      <a:pt x="48" y="128"/>
                      <a:pt x="47" y="129"/>
                      <a:pt x="47" y="128"/>
                    </a:cubicBezTo>
                    <a:cubicBezTo>
                      <a:pt x="46" y="128"/>
                      <a:pt x="46" y="129"/>
                      <a:pt x="46" y="129"/>
                    </a:cubicBezTo>
                    <a:cubicBezTo>
                      <a:pt x="45" y="129"/>
                      <a:pt x="44" y="129"/>
                      <a:pt x="43" y="129"/>
                    </a:cubicBezTo>
                    <a:cubicBezTo>
                      <a:pt x="42" y="129"/>
                      <a:pt x="41" y="130"/>
                      <a:pt x="42" y="130"/>
                    </a:cubicBezTo>
                    <a:cubicBezTo>
                      <a:pt x="42" y="131"/>
                      <a:pt x="41" y="131"/>
                      <a:pt x="41" y="130"/>
                    </a:cubicBezTo>
                    <a:cubicBezTo>
                      <a:pt x="41" y="130"/>
                      <a:pt x="40" y="130"/>
                      <a:pt x="40" y="130"/>
                    </a:cubicBezTo>
                    <a:cubicBezTo>
                      <a:pt x="40" y="130"/>
                      <a:pt x="39" y="130"/>
                      <a:pt x="39" y="130"/>
                    </a:cubicBezTo>
                    <a:cubicBezTo>
                      <a:pt x="39" y="129"/>
                      <a:pt x="38" y="129"/>
                      <a:pt x="38" y="129"/>
                    </a:cubicBezTo>
                    <a:cubicBezTo>
                      <a:pt x="37" y="129"/>
                      <a:pt x="36" y="129"/>
                      <a:pt x="36" y="128"/>
                    </a:cubicBezTo>
                    <a:cubicBezTo>
                      <a:pt x="36" y="128"/>
                      <a:pt x="36" y="128"/>
                      <a:pt x="36" y="128"/>
                    </a:cubicBezTo>
                    <a:cubicBezTo>
                      <a:pt x="36" y="128"/>
                      <a:pt x="36" y="128"/>
                      <a:pt x="36" y="128"/>
                    </a:cubicBezTo>
                    <a:cubicBezTo>
                      <a:pt x="36" y="127"/>
                      <a:pt x="35" y="128"/>
                      <a:pt x="35" y="128"/>
                    </a:cubicBezTo>
                    <a:cubicBezTo>
                      <a:pt x="35" y="128"/>
                      <a:pt x="35" y="128"/>
                      <a:pt x="36" y="128"/>
                    </a:cubicBezTo>
                    <a:cubicBezTo>
                      <a:pt x="36" y="128"/>
                      <a:pt x="36" y="129"/>
                      <a:pt x="35" y="129"/>
                    </a:cubicBezTo>
                    <a:cubicBezTo>
                      <a:pt x="35" y="129"/>
                      <a:pt x="34" y="129"/>
                      <a:pt x="33" y="128"/>
                    </a:cubicBezTo>
                    <a:cubicBezTo>
                      <a:pt x="32" y="128"/>
                      <a:pt x="31" y="128"/>
                      <a:pt x="31" y="129"/>
                    </a:cubicBezTo>
                    <a:cubicBezTo>
                      <a:pt x="30" y="129"/>
                      <a:pt x="30" y="130"/>
                      <a:pt x="30" y="130"/>
                    </a:cubicBezTo>
                    <a:cubicBezTo>
                      <a:pt x="30" y="130"/>
                      <a:pt x="31" y="130"/>
                      <a:pt x="31" y="130"/>
                    </a:cubicBezTo>
                    <a:cubicBezTo>
                      <a:pt x="31" y="131"/>
                      <a:pt x="29" y="130"/>
                      <a:pt x="29" y="130"/>
                    </a:cubicBezTo>
                    <a:cubicBezTo>
                      <a:pt x="28" y="130"/>
                      <a:pt x="28" y="130"/>
                      <a:pt x="27" y="130"/>
                    </a:cubicBezTo>
                    <a:cubicBezTo>
                      <a:pt x="27" y="130"/>
                      <a:pt x="26" y="130"/>
                      <a:pt x="26" y="130"/>
                    </a:cubicBezTo>
                    <a:cubicBezTo>
                      <a:pt x="25" y="130"/>
                      <a:pt x="23" y="130"/>
                      <a:pt x="22" y="130"/>
                    </a:cubicBezTo>
                    <a:cubicBezTo>
                      <a:pt x="22" y="130"/>
                      <a:pt x="20" y="130"/>
                      <a:pt x="21" y="130"/>
                    </a:cubicBezTo>
                    <a:cubicBezTo>
                      <a:pt x="21" y="130"/>
                      <a:pt x="19" y="130"/>
                      <a:pt x="20" y="131"/>
                    </a:cubicBezTo>
                    <a:cubicBezTo>
                      <a:pt x="20" y="131"/>
                      <a:pt x="20" y="131"/>
                      <a:pt x="20" y="131"/>
                    </a:cubicBezTo>
                    <a:cubicBezTo>
                      <a:pt x="20" y="132"/>
                      <a:pt x="19" y="131"/>
                      <a:pt x="19" y="131"/>
                    </a:cubicBezTo>
                    <a:cubicBezTo>
                      <a:pt x="20" y="131"/>
                      <a:pt x="19" y="130"/>
                      <a:pt x="19" y="130"/>
                    </a:cubicBezTo>
                    <a:cubicBezTo>
                      <a:pt x="18" y="130"/>
                      <a:pt x="17" y="130"/>
                      <a:pt x="18" y="131"/>
                    </a:cubicBezTo>
                    <a:cubicBezTo>
                      <a:pt x="17" y="131"/>
                      <a:pt x="16" y="131"/>
                      <a:pt x="15" y="131"/>
                    </a:cubicBezTo>
                    <a:cubicBezTo>
                      <a:pt x="15" y="132"/>
                      <a:pt x="15" y="132"/>
                      <a:pt x="15" y="132"/>
                    </a:cubicBezTo>
                    <a:cubicBezTo>
                      <a:pt x="15" y="132"/>
                      <a:pt x="15" y="132"/>
                      <a:pt x="14" y="132"/>
                    </a:cubicBezTo>
                    <a:cubicBezTo>
                      <a:pt x="14" y="132"/>
                      <a:pt x="14" y="131"/>
                      <a:pt x="14" y="131"/>
                    </a:cubicBezTo>
                    <a:cubicBezTo>
                      <a:pt x="15" y="130"/>
                      <a:pt x="13" y="130"/>
                      <a:pt x="13" y="130"/>
                    </a:cubicBezTo>
                    <a:cubicBezTo>
                      <a:pt x="13" y="129"/>
                      <a:pt x="13" y="128"/>
                      <a:pt x="13" y="127"/>
                    </a:cubicBezTo>
                    <a:cubicBezTo>
                      <a:pt x="13" y="127"/>
                      <a:pt x="13" y="126"/>
                      <a:pt x="13" y="126"/>
                    </a:cubicBezTo>
                    <a:cubicBezTo>
                      <a:pt x="13" y="126"/>
                      <a:pt x="13" y="125"/>
                      <a:pt x="13" y="125"/>
                    </a:cubicBezTo>
                    <a:cubicBezTo>
                      <a:pt x="13" y="125"/>
                      <a:pt x="13" y="124"/>
                      <a:pt x="13" y="124"/>
                    </a:cubicBezTo>
                    <a:cubicBezTo>
                      <a:pt x="13" y="124"/>
                      <a:pt x="13" y="124"/>
                      <a:pt x="14" y="124"/>
                    </a:cubicBezTo>
                    <a:cubicBezTo>
                      <a:pt x="14" y="123"/>
                      <a:pt x="14" y="121"/>
                      <a:pt x="14" y="121"/>
                    </a:cubicBezTo>
                    <a:cubicBezTo>
                      <a:pt x="14" y="120"/>
                      <a:pt x="14" y="119"/>
                      <a:pt x="14" y="119"/>
                    </a:cubicBezTo>
                    <a:cubicBezTo>
                      <a:pt x="15" y="119"/>
                      <a:pt x="16" y="118"/>
                      <a:pt x="16" y="118"/>
                    </a:cubicBezTo>
                    <a:cubicBezTo>
                      <a:pt x="16" y="117"/>
                      <a:pt x="17" y="118"/>
                      <a:pt x="17" y="118"/>
                    </a:cubicBezTo>
                    <a:cubicBezTo>
                      <a:pt x="18" y="118"/>
                      <a:pt x="18" y="117"/>
                      <a:pt x="18" y="117"/>
                    </a:cubicBezTo>
                    <a:cubicBezTo>
                      <a:pt x="18" y="117"/>
                      <a:pt x="18" y="117"/>
                      <a:pt x="18" y="116"/>
                    </a:cubicBezTo>
                    <a:cubicBezTo>
                      <a:pt x="18" y="115"/>
                      <a:pt x="19" y="115"/>
                      <a:pt x="20" y="115"/>
                    </a:cubicBezTo>
                    <a:cubicBezTo>
                      <a:pt x="21" y="115"/>
                      <a:pt x="22" y="115"/>
                      <a:pt x="22" y="114"/>
                    </a:cubicBezTo>
                    <a:cubicBezTo>
                      <a:pt x="23" y="114"/>
                      <a:pt x="24" y="115"/>
                      <a:pt x="25" y="115"/>
                    </a:cubicBezTo>
                    <a:cubicBezTo>
                      <a:pt x="26" y="115"/>
                      <a:pt x="26" y="115"/>
                      <a:pt x="26" y="114"/>
                    </a:cubicBezTo>
                    <a:cubicBezTo>
                      <a:pt x="26" y="113"/>
                      <a:pt x="26" y="112"/>
                      <a:pt x="26" y="112"/>
                    </a:cubicBezTo>
                    <a:cubicBezTo>
                      <a:pt x="27" y="112"/>
                      <a:pt x="26" y="111"/>
                      <a:pt x="26" y="110"/>
                    </a:cubicBezTo>
                    <a:cubicBezTo>
                      <a:pt x="26" y="110"/>
                      <a:pt x="26" y="109"/>
                      <a:pt x="27" y="109"/>
                    </a:cubicBezTo>
                    <a:cubicBezTo>
                      <a:pt x="26" y="109"/>
                      <a:pt x="26" y="108"/>
                      <a:pt x="26" y="108"/>
                    </a:cubicBezTo>
                    <a:cubicBezTo>
                      <a:pt x="25" y="107"/>
                      <a:pt x="25" y="108"/>
                      <a:pt x="24" y="108"/>
                    </a:cubicBezTo>
                    <a:cubicBezTo>
                      <a:pt x="23" y="108"/>
                      <a:pt x="22" y="108"/>
                      <a:pt x="21" y="108"/>
                    </a:cubicBezTo>
                    <a:cubicBezTo>
                      <a:pt x="22" y="107"/>
                      <a:pt x="21" y="107"/>
                      <a:pt x="21" y="106"/>
                    </a:cubicBezTo>
                    <a:cubicBezTo>
                      <a:pt x="21" y="106"/>
                      <a:pt x="22" y="106"/>
                      <a:pt x="22" y="105"/>
                    </a:cubicBezTo>
                    <a:cubicBezTo>
                      <a:pt x="22" y="105"/>
                      <a:pt x="21" y="104"/>
                      <a:pt x="21" y="104"/>
                    </a:cubicBezTo>
                    <a:cubicBezTo>
                      <a:pt x="21" y="103"/>
                      <a:pt x="21" y="102"/>
                      <a:pt x="20" y="101"/>
                    </a:cubicBezTo>
                    <a:cubicBezTo>
                      <a:pt x="20" y="100"/>
                      <a:pt x="20" y="99"/>
                      <a:pt x="20" y="98"/>
                    </a:cubicBezTo>
                    <a:cubicBezTo>
                      <a:pt x="20" y="97"/>
                      <a:pt x="20" y="97"/>
                      <a:pt x="19" y="97"/>
                    </a:cubicBezTo>
                    <a:cubicBezTo>
                      <a:pt x="18" y="97"/>
                      <a:pt x="18" y="97"/>
                      <a:pt x="17" y="96"/>
                    </a:cubicBezTo>
                    <a:cubicBezTo>
                      <a:pt x="16" y="95"/>
                      <a:pt x="14" y="94"/>
                      <a:pt x="12" y="94"/>
                    </a:cubicBezTo>
                    <a:cubicBezTo>
                      <a:pt x="11" y="93"/>
                      <a:pt x="11" y="93"/>
                      <a:pt x="10" y="92"/>
                    </a:cubicBezTo>
                    <a:cubicBezTo>
                      <a:pt x="9" y="92"/>
                      <a:pt x="9" y="91"/>
                      <a:pt x="8" y="90"/>
                    </a:cubicBezTo>
                    <a:cubicBezTo>
                      <a:pt x="8" y="89"/>
                      <a:pt x="7" y="89"/>
                      <a:pt x="7" y="88"/>
                    </a:cubicBezTo>
                    <a:cubicBezTo>
                      <a:pt x="7" y="88"/>
                      <a:pt x="7" y="88"/>
                      <a:pt x="7" y="87"/>
                    </a:cubicBezTo>
                    <a:cubicBezTo>
                      <a:pt x="7" y="87"/>
                      <a:pt x="6" y="87"/>
                      <a:pt x="6" y="87"/>
                    </a:cubicBezTo>
                    <a:cubicBezTo>
                      <a:pt x="6" y="87"/>
                      <a:pt x="5" y="86"/>
                      <a:pt x="5" y="85"/>
                    </a:cubicBezTo>
                    <a:cubicBezTo>
                      <a:pt x="5" y="84"/>
                      <a:pt x="5" y="84"/>
                      <a:pt x="4" y="84"/>
                    </a:cubicBezTo>
                    <a:cubicBezTo>
                      <a:pt x="3" y="82"/>
                      <a:pt x="1" y="81"/>
                      <a:pt x="0" y="79"/>
                    </a:cubicBezTo>
                    <a:cubicBezTo>
                      <a:pt x="4" y="80"/>
                      <a:pt x="8" y="82"/>
                      <a:pt x="11" y="83"/>
                    </a:cubicBezTo>
                    <a:cubicBezTo>
                      <a:pt x="13" y="83"/>
                      <a:pt x="15" y="84"/>
                      <a:pt x="16" y="84"/>
                    </a:cubicBezTo>
                    <a:cubicBezTo>
                      <a:pt x="18" y="84"/>
                      <a:pt x="20" y="84"/>
                      <a:pt x="22" y="83"/>
                    </a:cubicBezTo>
                    <a:cubicBezTo>
                      <a:pt x="24" y="83"/>
                      <a:pt x="26" y="83"/>
                      <a:pt x="28" y="83"/>
                    </a:cubicBezTo>
                    <a:cubicBezTo>
                      <a:pt x="28" y="84"/>
                      <a:pt x="29" y="84"/>
                      <a:pt x="30" y="84"/>
                    </a:cubicBezTo>
                    <a:cubicBezTo>
                      <a:pt x="31" y="84"/>
                      <a:pt x="31" y="84"/>
                      <a:pt x="31" y="83"/>
                    </a:cubicBezTo>
                    <a:cubicBezTo>
                      <a:pt x="32" y="82"/>
                      <a:pt x="35" y="82"/>
                      <a:pt x="36" y="82"/>
                    </a:cubicBezTo>
                    <a:cubicBezTo>
                      <a:pt x="37" y="82"/>
                      <a:pt x="38" y="83"/>
                      <a:pt x="39" y="83"/>
                    </a:cubicBezTo>
                    <a:cubicBezTo>
                      <a:pt x="40" y="82"/>
                      <a:pt x="41" y="82"/>
                      <a:pt x="42" y="82"/>
                    </a:cubicBezTo>
                    <a:cubicBezTo>
                      <a:pt x="44" y="81"/>
                      <a:pt x="46" y="80"/>
                      <a:pt x="48" y="80"/>
                    </a:cubicBezTo>
                    <a:cubicBezTo>
                      <a:pt x="49" y="79"/>
                      <a:pt x="52" y="79"/>
                      <a:pt x="50" y="77"/>
                    </a:cubicBezTo>
                    <a:cubicBezTo>
                      <a:pt x="49" y="76"/>
                      <a:pt x="50" y="75"/>
                      <a:pt x="50" y="74"/>
                    </a:cubicBezTo>
                    <a:cubicBezTo>
                      <a:pt x="50" y="73"/>
                      <a:pt x="50" y="72"/>
                      <a:pt x="49" y="72"/>
                    </a:cubicBezTo>
                    <a:cubicBezTo>
                      <a:pt x="49" y="71"/>
                      <a:pt x="49" y="70"/>
                      <a:pt x="49" y="69"/>
                    </a:cubicBezTo>
                    <a:cubicBezTo>
                      <a:pt x="49" y="69"/>
                      <a:pt x="49" y="68"/>
                      <a:pt x="50" y="67"/>
                    </a:cubicBezTo>
                    <a:cubicBezTo>
                      <a:pt x="50" y="67"/>
                      <a:pt x="51" y="67"/>
                      <a:pt x="51" y="67"/>
                    </a:cubicBezTo>
                    <a:cubicBezTo>
                      <a:pt x="52" y="66"/>
                      <a:pt x="52" y="65"/>
                      <a:pt x="52" y="65"/>
                    </a:cubicBezTo>
                    <a:cubicBezTo>
                      <a:pt x="52" y="64"/>
                      <a:pt x="53" y="64"/>
                      <a:pt x="53" y="63"/>
                    </a:cubicBezTo>
                    <a:cubicBezTo>
                      <a:pt x="54" y="63"/>
                      <a:pt x="54" y="63"/>
                      <a:pt x="55" y="63"/>
                    </a:cubicBezTo>
                    <a:cubicBezTo>
                      <a:pt x="55" y="64"/>
                      <a:pt x="55" y="64"/>
                      <a:pt x="55" y="64"/>
                    </a:cubicBezTo>
                    <a:cubicBezTo>
                      <a:pt x="55" y="64"/>
                      <a:pt x="56" y="64"/>
                      <a:pt x="56" y="64"/>
                    </a:cubicBezTo>
                    <a:cubicBezTo>
                      <a:pt x="57" y="64"/>
                      <a:pt x="57" y="64"/>
                      <a:pt x="58" y="64"/>
                    </a:cubicBezTo>
                    <a:cubicBezTo>
                      <a:pt x="59" y="64"/>
                      <a:pt x="60" y="64"/>
                      <a:pt x="61" y="63"/>
                    </a:cubicBezTo>
                    <a:cubicBezTo>
                      <a:pt x="61" y="63"/>
                      <a:pt x="61" y="63"/>
                      <a:pt x="62" y="63"/>
                    </a:cubicBezTo>
                    <a:cubicBezTo>
                      <a:pt x="62" y="63"/>
                      <a:pt x="61" y="62"/>
                      <a:pt x="61" y="62"/>
                    </a:cubicBezTo>
                    <a:cubicBezTo>
                      <a:pt x="61" y="62"/>
                      <a:pt x="60" y="62"/>
                      <a:pt x="60" y="62"/>
                    </a:cubicBezTo>
                    <a:cubicBezTo>
                      <a:pt x="60" y="62"/>
                      <a:pt x="60" y="61"/>
                      <a:pt x="59" y="61"/>
                    </a:cubicBezTo>
                    <a:cubicBezTo>
                      <a:pt x="60" y="61"/>
                      <a:pt x="61" y="61"/>
                      <a:pt x="61" y="60"/>
                    </a:cubicBezTo>
                    <a:cubicBezTo>
                      <a:pt x="62" y="60"/>
                      <a:pt x="62" y="60"/>
                      <a:pt x="63" y="60"/>
                    </a:cubicBezTo>
                    <a:cubicBezTo>
                      <a:pt x="64" y="60"/>
                      <a:pt x="64" y="57"/>
                      <a:pt x="65" y="58"/>
                    </a:cubicBezTo>
                    <a:cubicBezTo>
                      <a:pt x="65" y="58"/>
                      <a:pt x="66" y="58"/>
                      <a:pt x="66" y="58"/>
                    </a:cubicBezTo>
                    <a:cubicBezTo>
                      <a:pt x="67" y="58"/>
                      <a:pt x="67" y="59"/>
                      <a:pt x="68" y="58"/>
                    </a:cubicBezTo>
                    <a:cubicBezTo>
                      <a:pt x="68" y="58"/>
                      <a:pt x="68" y="58"/>
                      <a:pt x="68" y="58"/>
                    </a:cubicBezTo>
                    <a:cubicBezTo>
                      <a:pt x="67" y="58"/>
                      <a:pt x="66" y="58"/>
                      <a:pt x="67" y="58"/>
                    </a:cubicBezTo>
                    <a:cubicBezTo>
                      <a:pt x="68" y="57"/>
                      <a:pt x="68" y="58"/>
                      <a:pt x="69" y="58"/>
                    </a:cubicBezTo>
                    <a:cubicBezTo>
                      <a:pt x="69" y="58"/>
                      <a:pt x="69" y="58"/>
                      <a:pt x="70" y="58"/>
                    </a:cubicBezTo>
                    <a:cubicBezTo>
                      <a:pt x="70" y="59"/>
                      <a:pt x="70" y="59"/>
                      <a:pt x="70" y="59"/>
                    </a:cubicBezTo>
                    <a:cubicBezTo>
                      <a:pt x="70" y="59"/>
                      <a:pt x="71" y="60"/>
                      <a:pt x="71" y="60"/>
                    </a:cubicBezTo>
                    <a:cubicBezTo>
                      <a:pt x="72" y="59"/>
                      <a:pt x="73" y="59"/>
                      <a:pt x="73" y="58"/>
                    </a:cubicBezTo>
                    <a:cubicBezTo>
                      <a:pt x="74" y="58"/>
                      <a:pt x="74" y="57"/>
                      <a:pt x="74" y="56"/>
                    </a:cubicBezTo>
                    <a:cubicBezTo>
                      <a:pt x="75" y="56"/>
                      <a:pt x="74" y="55"/>
                      <a:pt x="74" y="55"/>
                    </a:cubicBezTo>
                    <a:cubicBezTo>
                      <a:pt x="74" y="54"/>
                      <a:pt x="74" y="53"/>
                      <a:pt x="74" y="52"/>
                    </a:cubicBezTo>
                    <a:cubicBezTo>
                      <a:pt x="74" y="52"/>
                      <a:pt x="73" y="51"/>
                      <a:pt x="73" y="50"/>
                    </a:cubicBezTo>
                    <a:cubicBezTo>
                      <a:pt x="73" y="49"/>
                      <a:pt x="74" y="49"/>
                      <a:pt x="74" y="49"/>
                    </a:cubicBezTo>
                    <a:cubicBezTo>
                      <a:pt x="75" y="48"/>
                      <a:pt x="74" y="48"/>
                      <a:pt x="74" y="47"/>
                    </a:cubicBezTo>
                    <a:cubicBezTo>
                      <a:pt x="74" y="47"/>
                      <a:pt x="74" y="47"/>
                      <a:pt x="74" y="46"/>
                    </a:cubicBezTo>
                    <a:cubicBezTo>
                      <a:pt x="75" y="46"/>
                      <a:pt x="74" y="45"/>
                      <a:pt x="74" y="44"/>
                    </a:cubicBezTo>
                    <a:cubicBezTo>
                      <a:pt x="74" y="44"/>
                      <a:pt x="75" y="44"/>
                      <a:pt x="76" y="44"/>
                    </a:cubicBezTo>
                    <a:cubicBezTo>
                      <a:pt x="76" y="44"/>
                      <a:pt x="77" y="43"/>
                      <a:pt x="77" y="43"/>
                    </a:cubicBezTo>
                    <a:cubicBezTo>
                      <a:pt x="78" y="44"/>
                      <a:pt x="78" y="43"/>
                      <a:pt x="79" y="43"/>
                    </a:cubicBezTo>
                    <a:cubicBezTo>
                      <a:pt x="79" y="43"/>
                      <a:pt x="79" y="43"/>
                      <a:pt x="79" y="43"/>
                    </a:cubicBezTo>
                    <a:cubicBezTo>
                      <a:pt x="79" y="42"/>
                      <a:pt x="79" y="42"/>
                      <a:pt x="80" y="42"/>
                    </a:cubicBezTo>
                    <a:cubicBezTo>
                      <a:pt x="80" y="42"/>
                      <a:pt x="81" y="42"/>
                      <a:pt x="81" y="41"/>
                    </a:cubicBezTo>
                    <a:cubicBezTo>
                      <a:pt x="81" y="41"/>
                      <a:pt x="81" y="40"/>
                      <a:pt x="80" y="40"/>
                    </a:cubicBezTo>
                    <a:cubicBezTo>
                      <a:pt x="80" y="39"/>
                      <a:pt x="79" y="39"/>
                      <a:pt x="79" y="38"/>
                    </a:cubicBezTo>
                    <a:cubicBezTo>
                      <a:pt x="80" y="38"/>
                      <a:pt x="79" y="37"/>
                      <a:pt x="78" y="37"/>
                    </a:cubicBezTo>
                    <a:cubicBezTo>
                      <a:pt x="78" y="36"/>
                      <a:pt x="77" y="37"/>
                      <a:pt x="77" y="36"/>
                    </a:cubicBezTo>
                    <a:cubicBezTo>
                      <a:pt x="77" y="36"/>
                      <a:pt x="76" y="35"/>
                      <a:pt x="76" y="35"/>
                    </a:cubicBezTo>
                    <a:cubicBezTo>
                      <a:pt x="75" y="34"/>
                      <a:pt x="76" y="33"/>
                      <a:pt x="77" y="33"/>
                    </a:cubicBezTo>
                    <a:cubicBezTo>
                      <a:pt x="78" y="33"/>
                      <a:pt x="79" y="34"/>
                      <a:pt x="81" y="34"/>
                    </a:cubicBezTo>
                    <a:cubicBezTo>
                      <a:pt x="81" y="34"/>
                      <a:pt x="82" y="34"/>
                      <a:pt x="83" y="34"/>
                    </a:cubicBezTo>
                    <a:cubicBezTo>
                      <a:pt x="83" y="34"/>
                      <a:pt x="84" y="34"/>
                      <a:pt x="85" y="34"/>
                    </a:cubicBezTo>
                    <a:cubicBezTo>
                      <a:pt x="85" y="34"/>
                      <a:pt x="85" y="33"/>
                      <a:pt x="85" y="33"/>
                    </a:cubicBezTo>
                    <a:cubicBezTo>
                      <a:pt x="86" y="33"/>
                      <a:pt x="86" y="33"/>
                      <a:pt x="87" y="33"/>
                    </a:cubicBezTo>
                    <a:cubicBezTo>
                      <a:pt x="87" y="33"/>
                      <a:pt x="86" y="32"/>
                      <a:pt x="86" y="32"/>
                    </a:cubicBezTo>
                    <a:cubicBezTo>
                      <a:pt x="86" y="32"/>
                      <a:pt x="87" y="32"/>
                      <a:pt x="87" y="32"/>
                    </a:cubicBezTo>
                    <a:cubicBezTo>
                      <a:pt x="87" y="31"/>
                      <a:pt x="87" y="31"/>
                      <a:pt x="87" y="30"/>
                    </a:cubicBezTo>
                    <a:cubicBezTo>
                      <a:pt x="87" y="29"/>
                      <a:pt x="85" y="29"/>
                      <a:pt x="85" y="28"/>
                    </a:cubicBezTo>
                    <a:cubicBezTo>
                      <a:pt x="84" y="27"/>
                      <a:pt x="86" y="28"/>
                      <a:pt x="86" y="27"/>
                    </a:cubicBezTo>
                    <a:cubicBezTo>
                      <a:pt x="85" y="26"/>
                      <a:pt x="85" y="26"/>
                      <a:pt x="86" y="26"/>
                    </a:cubicBezTo>
                    <a:cubicBezTo>
                      <a:pt x="86" y="25"/>
                      <a:pt x="87" y="25"/>
                      <a:pt x="87" y="24"/>
                    </a:cubicBezTo>
                    <a:cubicBezTo>
                      <a:pt x="87" y="24"/>
                      <a:pt x="87" y="24"/>
                      <a:pt x="88" y="23"/>
                    </a:cubicBezTo>
                    <a:cubicBezTo>
                      <a:pt x="88" y="23"/>
                      <a:pt x="88" y="23"/>
                      <a:pt x="88" y="22"/>
                    </a:cubicBezTo>
                    <a:cubicBezTo>
                      <a:pt x="88" y="21"/>
                      <a:pt x="90" y="21"/>
                      <a:pt x="89" y="20"/>
                    </a:cubicBezTo>
                    <a:cubicBezTo>
                      <a:pt x="89" y="20"/>
                      <a:pt x="88" y="20"/>
                      <a:pt x="88" y="19"/>
                    </a:cubicBezTo>
                    <a:cubicBezTo>
                      <a:pt x="88" y="19"/>
                      <a:pt x="89" y="18"/>
                      <a:pt x="89" y="18"/>
                    </a:cubicBezTo>
                    <a:cubicBezTo>
                      <a:pt x="89" y="17"/>
                      <a:pt x="88" y="17"/>
                      <a:pt x="88" y="17"/>
                    </a:cubicBezTo>
                    <a:cubicBezTo>
                      <a:pt x="88" y="16"/>
                      <a:pt x="87" y="16"/>
                      <a:pt x="87" y="16"/>
                    </a:cubicBezTo>
                    <a:cubicBezTo>
                      <a:pt x="87" y="15"/>
                      <a:pt x="87" y="15"/>
                      <a:pt x="87" y="14"/>
                    </a:cubicBezTo>
                    <a:cubicBezTo>
                      <a:pt x="86" y="14"/>
                      <a:pt x="85" y="13"/>
                      <a:pt x="85" y="13"/>
                    </a:cubicBezTo>
                    <a:cubicBezTo>
                      <a:pt x="85" y="12"/>
                      <a:pt x="85" y="12"/>
                      <a:pt x="84" y="12"/>
                    </a:cubicBezTo>
                    <a:cubicBezTo>
                      <a:pt x="84" y="12"/>
                      <a:pt x="83" y="11"/>
                      <a:pt x="83" y="11"/>
                    </a:cubicBezTo>
                    <a:cubicBezTo>
                      <a:pt x="83" y="10"/>
                      <a:pt x="83" y="10"/>
                      <a:pt x="84" y="10"/>
                    </a:cubicBezTo>
                    <a:cubicBezTo>
                      <a:pt x="84" y="10"/>
                      <a:pt x="85" y="9"/>
                      <a:pt x="85" y="9"/>
                    </a:cubicBezTo>
                    <a:cubicBezTo>
                      <a:pt x="85" y="8"/>
                      <a:pt x="86" y="8"/>
                      <a:pt x="86" y="7"/>
                    </a:cubicBezTo>
                    <a:cubicBezTo>
                      <a:pt x="86" y="7"/>
                      <a:pt x="86" y="6"/>
                      <a:pt x="86" y="7"/>
                    </a:cubicBezTo>
                    <a:cubicBezTo>
                      <a:pt x="87" y="7"/>
                      <a:pt x="88" y="7"/>
                      <a:pt x="88" y="7"/>
                    </a:cubicBezTo>
                    <a:cubicBezTo>
                      <a:pt x="88" y="7"/>
                      <a:pt x="87" y="7"/>
                      <a:pt x="88" y="6"/>
                    </a:cubicBezTo>
                    <a:cubicBezTo>
                      <a:pt x="88" y="6"/>
                      <a:pt x="89" y="6"/>
                      <a:pt x="89" y="6"/>
                    </a:cubicBezTo>
                    <a:cubicBezTo>
                      <a:pt x="89" y="5"/>
                      <a:pt x="90" y="5"/>
                      <a:pt x="90" y="5"/>
                    </a:cubicBezTo>
                    <a:cubicBezTo>
                      <a:pt x="90" y="5"/>
                      <a:pt x="90" y="5"/>
                      <a:pt x="90" y="5"/>
                    </a:cubicBezTo>
                    <a:cubicBezTo>
                      <a:pt x="90" y="4"/>
                      <a:pt x="91" y="5"/>
                      <a:pt x="91" y="4"/>
                    </a:cubicBezTo>
                    <a:cubicBezTo>
                      <a:pt x="91" y="4"/>
                      <a:pt x="90" y="4"/>
                      <a:pt x="91" y="4"/>
                    </a:cubicBezTo>
                    <a:cubicBezTo>
                      <a:pt x="91" y="3"/>
                      <a:pt x="92" y="3"/>
                      <a:pt x="92" y="3"/>
                    </a:cubicBezTo>
                    <a:cubicBezTo>
                      <a:pt x="93" y="3"/>
                      <a:pt x="93" y="3"/>
                      <a:pt x="94" y="3"/>
                    </a:cubicBezTo>
                    <a:cubicBezTo>
                      <a:pt x="94" y="2"/>
                      <a:pt x="95" y="2"/>
                      <a:pt x="96" y="2"/>
                    </a:cubicBezTo>
                    <a:cubicBezTo>
                      <a:pt x="97" y="2"/>
                      <a:pt x="98" y="2"/>
                      <a:pt x="99" y="2"/>
                    </a:cubicBezTo>
                    <a:cubicBezTo>
                      <a:pt x="99" y="2"/>
                      <a:pt x="100" y="2"/>
                      <a:pt x="101" y="2"/>
                    </a:cubicBezTo>
                    <a:cubicBezTo>
                      <a:pt x="102" y="2"/>
                      <a:pt x="103" y="2"/>
                      <a:pt x="103" y="2"/>
                    </a:cubicBezTo>
                    <a:cubicBezTo>
                      <a:pt x="104" y="2"/>
                      <a:pt x="105" y="2"/>
                      <a:pt x="106" y="2"/>
                    </a:cubicBezTo>
                    <a:cubicBezTo>
                      <a:pt x="106" y="2"/>
                      <a:pt x="107" y="3"/>
                      <a:pt x="107" y="3"/>
                    </a:cubicBezTo>
                    <a:cubicBezTo>
                      <a:pt x="108" y="2"/>
                      <a:pt x="107" y="2"/>
                      <a:pt x="108" y="2"/>
                    </a:cubicBezTo>
                    <a:cubicBezTo>
                      <a:pt x="109" y="2"/>
                      <a:pt x="109" y="2"/>
                      <a:pt x="110" y="1"/>
                    </a:cubicBezTo>
                    <a:cubicBezTo>
                      <a:pt x="110" y="1"/>
                      <a:pt x="110" y="0"/>
                      <a:pt x="111" y="1"/>
                    </a:cubicBezTo>
                    <a:cubicBezTo>
                      <a:pt x="111" y="1"/>
                      <a:pt x="112" y="1"/>
                      <a:pt x="111" y="0"/>
                    </a:cubicBezTo>
                    <a:cubicBezTo>
                      <a:pt x="112" y="0"/>
                      <a:pt x="112" y="0"/>
                      <a:pt x="113" y="0"/>
                    </a:cubicBezTo>
                    <a:cubicBezTo>
                      <a:pt x="113" y="0"/>
                      <a:pt x="115" y="1"/>
                      <a:pt x="115" y="1"/>
                    </a:cubicBezTo>
                    <a:cubicBezTo>
                      <a:pt x="115" y="0"/>
                      <a:pt x="118" y="1"/>
                      <a:pt x="119" y="2"/>
                    </a:cubicBezTo>
                    <a:cubicBezTo>
                      <a:pt x="120" y="2"/>
                      <a:pt x="120" y="4"/>
                      <a:pt x="121" y="4"/>
                    </a:cubicBezTo>
                    <a:cubicBezTo>
                      <a:pt x="121" y="3"/>
                      <a:pt x="122" y="3"/>
                      <a:pt x="123" y="4"/>
                    </a:cubicBezTo>
                    <a:cubicBezTo>
                      <a:pt x="124" y="4"/>
                      <a:pt x="124" y="5"/>
                      <a:pt x="125" y="6"/>
                    </a:cubicBezTo>
                    <a:cubicBezTo>
                      <a:pt x="125" y="6"/>
                      <a:pt x="126" y="6"/>
                      <a:pt x="126" y="7"/>
                    </a:cubicBezTo>
                    <a:cubicBezTo>
                      <a:pt x="126" y="7"/>
                      <a:pt x="126" y="8"/>
                      <a:pt x="126" y="8"/>
                    </a:cubicBezTo>
                    <a:cubicBezTo>
                      <a:pt x="126" y="9"/>
                      <a:pt x="127" y="9"/>
                      <a:pt x="127" y="9"/>
                    </a:cubicBezTo>
                    <a:cubicBezTo>
                      <a:pt x="126" y="9"/>
                      <a:pt x="127" y="9"/>
                      <a:pt x="127" y="10"/>
                    </a:cubicBezTo>
                    <a:cubicBezTo>
                      <a:pt x="126" y="10"/>
                      <a:pt x="126" y="10"/>
                      <a:pt x="126" y="10"/>
                    </a:cubicBezTo>
                    <a:cubicBezTo>
                      <a:pt x="126" y="11"/>
                      <a:pt x="126" y="11"/>
                      <a:pt x="127" y="11"/>
                    </a:cubicBezTo>
                    <a:cubicBezTo>
                      <a:pt x="128" y="12"/>
                      <a:pt x="128" y="12"/>
                      <a:pt x="129" y="13"/>
                    </a:cubicBezTo>
                    <a:cubicBezTo>
                      <a:pt x="129" y="14"/>
                      <a:pt x="129" y="14"/>
                      <a:pt x="130" y="14"/>
                    </a:cubicBezTo>
                    <a:cubicBezTo>
                      <a:pt x="131" y="13"/>
                      <a:pt x="132" y="12"/>
                      <a:pt x="133" y="13"/>
                    </a:cubicBezTo>
                    <a:cubicBezTo>
                      <a:pt x="133" y="13"/>
                      <a:pt x="133" y="14"/>
                      <a:pt x="133" y="14"/>
                    </a:cubicBezTo>
                    <a:cubicBezTo>
                      <a:pt x="133" y="14"/>
                      <a:pt x="134" y="15"/>
                      <a:pt x="134" y="15"/>
                    </a:cubicBezTo>
                    <a:cubicBezTo>
                      <a:pt x="135" y="15"/>
                      <a:pt x="136" y="16"/>
                      <a:pt x="137" y="16"/>
                    </a:cubicBezTo>
                    <a:cubicBezTo>
                      <a:pt x="137" y="16"/>
                      <a:pt x="137" y="16"/>
                      <a:pt x="138" y="16"/>
                    </a:cubicBezTo>
                    <a:cubicBezTo>
                      <a:pt x="138" y="16"/>
                      <a:pt x="139" y="17"/>
                      <a:pt x="139" y="17"/>
                    </a:cubicBezTo>
                    <a:cubicBezTo>
                      <a:pt x="140" y="17"/>
                      <a:pt x="141" y="17"/>
                      <a:pt x="142" y="17"/>
                    </a:cubicBezTo>
                    <a:cubicBezTo>
                      <a:pt x="143" y="17"/>
                      <a:pt x="143" y="18"/>
                      <a:pt x="144" y="18"/>
                    </a:cubicBezTo>
                    <a:cubicBezTo>
                      <a:pt x="144" y="17"/>
                      <a:pt x="144" y="17"/>
                      <a:pt x="145" y="17"/>
                    </a:cubicBezTo>
                    <a:cubicBezTo>
                      <a:pt x="143" y="18"/>
                      <a:pt x="142" y="19"/>
                      <a:pt x="140" y="21"/>
                    </a:cubicBezTo>
                    <a:cubicBezTo>
                      <a:pt x="140" y="21"/>
                      <a:pt x="139" y="21"/>
                      <a:pt x="139" y="22"/>
                    </a:cubicBezTo>
                    <a:close/>
                    <a:moveTo>
                      <a:pt x="73" y="144"/>
                    </a:moveTo>
                    <a:cubicBezTo>
                      <a:pt x="73" y="144"/>
                      <a:pt x="74" y="144"/>
                      <a:pt x="74" y="144"/>
                    </a:cubicBezTo>
                    <a:cubicBezTo>
                      <a:pt x="74" y="144"/>
                      <a:pt x="73" y="143"/>
                      <a:pt x="72" y="143"/>
                    </a:cubicBezTo>
                    <a:cubicBezTo>
                      <a:pt x="72" y="143"/>
                      <a:pt x="72" y="143"/>
                      <a:pt x="72" y="143"/>
                    </a:cubicBezTo>
                    <a:cubicBezTo>
                      <a:pt x="72" y="144"/>
                      <a:pt x="72" y="143"/>
                      <a:pt x="72" y="143"/>
                    </a:cubicBezTo>
                    <a:cubicBezTo>
                      <a:pt x="72" y="144"/>
                      <a:pt x="72" y="144"/>
                      <a:pt x="71" y="145"/>
                    </a:cubicBezTo>
                    <a:cubicBezTo>
                      <a:pt x="71" y="145"/>
                      <a:pt x="71" y="146"/>
                      <a:pt x="72" y="146"/>
                    </a:cubicBezTo>
                    <a:cubicBezTo>
                      <a:pt x="72" y="146"/>
                      <a:pt x="72" y="145"/>
                      <a:pt x="72" y="145"/>
                    </a:cubicBezTo>
                    <a:cubicBezTo>
                      <a:pt x="72" y="145"/>
                      <a:pt x="73" y="146"/>
                      <a:pt x="73" y="145"/>
                    </a:cubicBezTo>
                    <a:cubicBezTo>
                      <a:pt x="73" y="145"/>
                      <a:pt x="73" y="145"/>
                      <a:pt x="73" y="144"/>
                    </a:cubicBezTo>
                    <a:cubicBezTo>
                      <a:pt x="74" y="144"/>
                      <a:pt x="73" y="144"/>
                      <a:pt x="73" y="144"/>
                    </a:cubicBezTo>
                    <a:close/>
                    <a:moveTo>
                      <a:pt x="69" y="143"/>
                    </a:moveTo>
                    <a:cubicBezTo>
                      <a:pt x="69" y="143"/>
                      <a:pt x="69" y="143"/>
                      <a:pt x="69" y="143"/>
                    </a:cubicBezTo>
                    <a:cubicBezTo>
                      <a:pt x="69" y="143"/>
                      <a:pt x="69" y="143"/>
                      <a:pt x="69" y="143"/>
                    </a:cubicBezTo>
                    <a:cubicBezTo>
                      <a:pt x="69" y="143"/>
                      <a:pt x="69" y="143"/>
                      <a:pt x="69" y="143"/>
                    </a:cubicBezTo>
                    <a:close/>
                    <a:moveTo>
                      <a:pt x="72" y="143"/>
                    </a:moveTo>
                    <a:cubicBezTo>
                      <a:pt x="71" y="142"/>
                      <a:pt x="71" y="143"/>
                      <a:pt x="70" y="143"/>
                    </a:cubicBezTo>
                    <a:cubicBezTo>
                      <a:pt x="70" y="143"/>
                      <a:pt x="69" y="144"/>
                      <a:pt x="70" y="144"/>
                    </a:cubicBezTo>
                    <a:cubicBezTo>
                      <a:pt x="70" y="144"/>
                      <a:pt x="70" y="145"/>
                      <a:pt x="70" y="144"/>
                    </a:cubicBezTo>
                    <a:cubicBezTo>
                      <a:pt x="70" y="144"/>
                      <a:pt x="70" y="145"/>
                      <a:pt x="70" y="145"/>
                    </a:cubicBezTo>
                    <a:cubicBezTo>
                      <a:pt x="70" y="145"/>
                      <a:pt x="70" y="145"/>
                      <a:pt x="70" y="145"/>
                    </a:cubicBezTo>
                    <a:cubicBezTo>
                      <a:pt x="70" y="144"/>
                      <a:pt x="71" y="145"/>
                      <a:pt x="71" y="145"/>
                    </a:cubicBezTo>
                    <a:cubicBezTo>
                      <a:pt x="71" y="145"/>
                      <a:pt x="71" y="144"/>
                      <a:pt x="71" y="144"/>
                    </a:cubicBezTo>
                    <a:cubicBezTo>
                      <a:pt x="72" y="144"/>
                      <a:pt x="72" y="143"/>
                      <a:pt x="72" y="14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1" name="Oman">
                <a:extLst>
                  <a:ext uri="{FF2B5EF4-FFF2-40B4-BE49-F238E27FC236}">
                    <a16:creationId xmlns:a16="http://schemas.microsoft.com/office/drawing/2014/main" id="{925C739E-868B-880A-4638-C1E85A4A0402}"/>
                  </a:ext>
                </a:extLst>
              </p:cNvPr>
              <p:cNvSpPr>
                <a:spLocks noEditPoints="1"/>
              </p:cNvSpPr>
              <p:nvPr/>
            </p:nvSpPr>
            <p:spPr bwMode="auto">
              <a:xfrm>
                <a:off x="8892560" y="4354436"/>
                <a:ext cx="145688" cy="225368"/>
              </a:xfrm>
              <a:custGeom>
                <a:avLst/>
                <a:gdLst/>
                <a:ahLst/>
                <a:cxnLst>
                  <a:cxn ang="0">
                    <a:pos x="39" y="97"/>
                  </a:cxn>
                  <a:cxn ang="0">
                    <a:pos x="63" y="65"/>
                  </a:cxn>
                  <a:cxn ang="0">
                    <a:pos x="62" y="69"/>
                  </a:cxn>
                  <a:cxn ang="0">
                    <a:pos x="65" y="64"/>
                  </a:cxn>
                  <a:cxn ang="0">
                    <a:pos x="71" y="43"/>
                  </a:cxn>
                  <a:cxn ang="0">
                    <a:pos x="68" y="42"/>
                  </a:cxn>
                  <a:cxn ang="0">
                    <a:pos x="66" y="38"/>
                  </a:cxn>
                  <a:cxn ang="0">
                    <a:pos x="61" y="32"/>
                  </a:cxn>
                  <a:cxn ang="0">
                    <a:pos x="57" y="31"/>
                  </a:cxn>
                  <a:cxn ang="0">
                    <a:pos x="52" y="30"/>
                  </a:cxn>
                  <a:cxn ang="0">
                    <a:pos x="44" y="26"/>
                  </a:cxn>
                  <a:cxn ang="0">
                    <a:pos x="37" y="16"/>
                  </a:cxn>
                  <a:cxn ang="0">
                    <a:pos x="34" y="18"/>
                  </a:cxn>
                  <a:cxn ang="0">
                    <a:pos x="32" y="16"/>
                  </a:cxn>
                  <a:cxn ang="0">
                    <a:pos x="32" y="22"/>
                  </a:cxn>
                  <a:cxn ang="0">
                    <a:pos x="34" y="25"/>
                  </a:cxn>
                  <a:cxn ang="0">
                    <a:pos x="29" y="27"/>
                  </a:cxn>
                  <a:cxn ang="0">
                    <a:pos x="29" y="33"/>
                  </a:cxn>
                  <a:cxn ang="0">
                    <a:pos x="27" y="40"/>
                  </a:cxn>
                  <a:cxn ang="0">
                    <a:pos x="32" y="49"/>
                  </a:cxn>
                  <a:cxn ang="0">
                    <a:pos x="28" y="70"/>
                  </a:cxn>
                  <a:cxn ang="0">
                    <a:pos x="0" y="81"/>
                  </a:cxn>
                  <a:cxn ang="0">
                    <a:pos x="12" y="107"/>
                  </a:cxn>
                  <a:cxn ang="0">
                    <a:pos x="20" y="104"/>
                  </a:cxn>
                  <a:cxn ang="0">
                    <a:pos x="25" y="103"/>
                  </a:cxn>
                  <a:cxn ang="0">
                    <a:pos x="30" y="103"/>
                  </a:cxn>
                  <a:cxn ang="0">
                    <a:pos x="32" y="100"/>
                  </a:cxn>
                  <a:cxn ang="0">
                    <a:pos x="32" y="96"/>
                  </a:cxn>
                  <a:cxn ang="0">
                    <a:pos x="38" y="93"/>
                  </a:cxn>
                  <a:cxn ang="0">
                    <a:pos x="43" y="92"/>
                  </a:cxn>
                  <a:cxn ang="0">
                    <a:pos x="45" y="86"/>
                  </a:cxn>
                  <a:cxn ang="0">
                    <a:pos x="55" y="81"/>
                  </a:cxn>
                  <a:cxn ang="0">
                    <a:pos x="54" y="76"/>
                  </a:cxn>
                  <a:cxn ang="0">
                    <a:pos x="54" y="70"/>
                  </a:cxn>
                  <a:cxn ang="0">
                    <a:pos x="56" y="65"/>
                  </a:cxn>
                  <a:cxn ang="0">
                    <a:pos x="58" y="65"/>
                  </a:cxn>
                  <a:cxn ang="0">
                    <a:pos x="60" y="66"/>
                  </a:cxn>
                  <a:cxn ang="0">
                    <a:pos x="62" y="63"/>
                  </a:cxn>
                  <a:cxn ang="0">
                    <a:pos x="62" y="62"/>
                  </a:cxn>
                  <a:cxn ang="0">
                    <a:pos x="66" y="55"/>
                  </a:cxn>
                  <a:cxn ang="0">
                    <a:pos x="71" y="47"/>
                  </a:cxn>
                  <a:cxn ang="0">
                    <a:pos x="34" y="6"/>
                  </a:cxn>
                  <a:cxn ang="0">
                    <a:pos x="35" y="8"/>
                  </a:cxn>
                  <a:cxn ang="0">
                    <a:pos x="36" y="5"/>
                  </a:cxn>
                  <a:cxn ang="0">
                    <a:pos x="36" y="4"/>
                  </a:cxn>
                  <a:cxn ang="0">
                    <a:pos x="35" y="2"/>
                  </a:cxn>
                  <a:cxn ang="0">
                    <a:pos x="36" y="2"/>
                  </a:cxn>
                  <a:cxn ang="0">
                    <a:pos x="37" y="1"/>
                  </a:cxn>
                  <a:cxn ang="0">
                    <a:pos x="35" y="2"/>
                  </a:cxn>
                  <a:cxn ang="0">
                    <a:pos x="35" y="2"/>
                  </a:cxn>
                  <a:cxn ang="0">
                    <a:pos x="33" y="4"/>
                  </a:cxn>
                </a:cxnLst>
                <a:rect l="0" t="0" r="r" b="b"/>
                <a:pathLst>
                  <a:path w="72" h="107">
                    <a:moveTo>
                      <a:pt x="39" y="97"/>
                    </a:moveTo>
                    <a:cubicBezTo>
                      <a:pt x="40" y="97"/>
                      <a:pt x="40" y="98"/>
                      <a:pt x="39" y="98"/>
                    </a:cubicBezTo>
                    <a:cubicBezTo>
                      <a:pt x="39" y="98"/>
                      <a:pt x="38" y="98"/>
                      <a:pt x="39" y="97"/>
                    </a:cubicBezTo>
                    <a:cubicBezTo>
                      <a:pt x="39" y="97"/>
                      <a:pt x="39" y="97"/>
                      <a:pt x="39" y="97"/>
                    </a:cubicBezTo>
                    <a:close/>
                    <a:moveTo>
                      <a:pt x="64" y="63"/>
                    </a:moveTo>
                    <a:cubicBezTo>
                      <a:pt x="64" y="63"/>
                      <a:pt x="63" y="65"/>
                      <a:pt x="63" y="65"/>
                    </a:cubicBezTo>
                    <a:cubicBezTo>
                      <a:pt x="63" y="66"/>
                      <a:pt x="63" y="65"/>
                      <a:pt x="62" y="66"/>
                    </a:cubicBezTo>
                    <a:cubicBezTo>
                      <a:pt x="62" y="66"/>
                      <a:pt x="62" y="67"/>
                      <a:pt x="62" y="68"/>
                    </a:cubicBezTo>
                    <a:cubicBezTo>
                      <a:pt x="62" y="68"/>
                      <a:pt x="62" y="68"/>
                      <a:pt x="62" y="69"/>
                    </a:cubicBezTo>
                    <a:cubicBezTo>
                      <a:pt x="63" y="68"/>
                      <a:pt x="63" y="68"/>
                      <a:pt x="63" y="67"/>
                    </a:cubicBezTo>
                    <a:cubicBezTo>
                      <a:pt x="64" y="66"/>
                      <a:pt x="64" y="66"/>
                      <a:pt x="64" y="65"/>
                    </a:cubicBezTo>
                    <a:cubicBezTo>
                      <a:pt x="65" y="65"/>
                      <a:pt x="65" y="65"/>
                      <a:pt x="65" y="64"/>
                    </a:cubicBezTo>
                    <a:cubicBezTo>
                      <a:pt x="64" y="64"/>
                      <a:pt x="64" y="63"/>
                      <a:pt x="64" y="63"/>
                    </a:cubicBezTo>
                    <a:close/>
                    <a:moveTo>
                      <a:pt x="72" y="44"/>
                    </a:moveTo>
                    <a:cubicBezTo>
                      <a:pt x="72" y="43"/>
                      <a:pt x="71" y="43"/>
                      <a:pt x="71" y="43"/>
                    </a:cubicBezTo>
                    <a:cubicBezTo>
                      <a:pt x="71" y="43"/>
                      <a:pt x="71" y="43"/>
                      <a:pt x="71" y="43"/>
                    </a:cubicBezTo>
                    <a:cubicBezTo>
                      <a:pt x="70" y="43"/>
                      <a:pt x="70" y="42"/>
                      <a:pt x="70" y="42"/>
                    </a:cubicBezTo>
                    <a:cubicBezTo>
                      <a:pt x="69" y="42"/>
                      <a:pt x="69" y="42"/>
                      <a:pt x="68" y="42"/>
                    </a:cubicBezTo>
                    <a:cubicBezTo>
                      <a:pt x="69" y="42"/>
                      <a:pt x="67" y="41"/>
                      <a:pt x="67" y="41"/>
                    </a:cubicBezTo>
                    <a:cubicBezTo>
                      <a:pt x="67" y="40"/>
                      <a:pt x="66" y="40"/>
                      <a:pt x="66" y="40"/>
                    </a:cubicBezTo>
                    <a:cubicBezTo>
                      <a:pt x="66" y="39"/>
                      <a:pt x="66" y="39"/>
                      <a:pt x="66" y="38"/>
                    </a:cubicBezTo>
                    <a:cubicBezTo>
                      <a:pt x="65" y="38"/>
                      <a:pt x="64" y="37"/>
                      <a:pt x="64" y="36"/>
                    </a:cubicBezTo>
                    <a:cubicBezTo>
                      <a:pt x="63" y="36"/>
                      <a:pt x="63" y="35"/>
                      <a:pt x="62" y="34"/>
                    </a:cubicBezTo>
                    <a:cubicBezTo>
                      <a:pt x="62" y="33"/>
                      <a:pt x="61" y="33"/>
                      <a:pt x="61" y="32"/>
                    </a:cubicBezTo>
                    <a:cubicBezTo>
                      <a:pt x="61" y="32"/>
                      <a:pt x="60" y="32"/>
                      <a:pt x="60" y="31"/>
                    </a:cubicBezTo>
                    <a:cubicBezTo>
                      <a:pt x="59" y="31"/>
                      <a:pt x="59" y="31"/>
                      <a:pt x="59" y="31"/>
                    </a:cubicBezTo>
                    <a:cubicBezTo>
                      <a:pt x="58" y="30"/>
                      <a:pt x="58" y="31"/>
                      <a:pt x="57" y="31"/>
                    </a:cubicBezTo>
                    <a:cubicBezTo>
                      <a:pt x="56" y="31"/>
                      <a:pt x="56" y="30"/>
                      <a:pt x="55" y="30"/>
                    </a:cubicBezTo>
                    <a:cubicBezTo>
                      <a:pt x="55" y="30"/>
                      <a:pt x="54" y="30"/>
                      <a:pt x="54" y="30"/>
                    </a:cubicBezTo>
                    <a:cubicBezTo>
                      <a:pt x="53" y="29"/>
                      <a:pt x="53" y="30"/>
                      <a:pt x="52" y="30"/>
                    </a:cubicBezTo>
                    <a:cubicBezTo>
                      <a:pt x="52" y="29"/>
                      <a:pt x="51" y="29"/>
                      <a:pt x="51" y="29"/>
                    </a:cubicBezTo>
                    <a:cubicBezTo>
                      <a:pt x="50" y="29"/>
                      <a:pt x="50" y="29"/>
                      <a:pt x="49" y="29"/>
                    </a:cubicBezTo>
                    <a:cubicBezTo>
                      <a:pt x="47" y="28"/>
                      <a:pt x="45" y="27"/>
                      <a:pt x="44" y="26"/>
                    </a:cubicBezTo>
                    <a:cubicBezTo>
                      <a:pt x="42" y="25"/>
                      <a:pt x="41" y="23"/>
                      <a:pt x="39" y="21"/>
                    </a:cubicBezTo>
                    <a:cubicBezTo>
                      <a:pt x="39" y="20"/>
                      <a:pt x="38" y="19"/>
                      <a:pt x="38" y="18"/>
                    </a:cubicBezTo>
                    <a:cubicBezTo>
                      <a:pt x="37" y="17"/>
                      <a:pt x="37" y="17"/>
                      <a:pt x="37" y="16"/>
                    </a:cubicBezTo>
                    <a:cubicBezTo>
                      <a:pt x="36" y="16"/>
                      <a:pt x="36" y="16"/>
                      <a:pt x="36" y="16"/>
                    </a:cubicBezTo>
                    <a:cubicBezTo>
                      <a:pt x="36" y="17"/>
                      <a:pt x="36" y="17"/>
                      <a:pt x="36" y="17"/>
                    </a:cubicBezTo>
                    <a:cubicBezTo>
                      <a:pt x="35" y="17"/>
                      <a:pt x="35" y="18"/>
                      <a:pt x="34" y="18"/>
                    </a:cubicBezTo>
                    <a:cubicBezTo>
                      <a:pt x="33" y="19"/>
                      <a:pt x="34" y="17"/>
                      <a:pt x="33" y="17"/>
                    </a:cubicBezTo>
                    <a:cubicBezTo>
                      <a:pt x="33" y="17"/>
                      <a:pt x="33" y="17"/>
                      <a:pt x="34" y="17"/>
                    </a:cubicBezTo>
                    <a:cubicBezTo>
                      <a:pt x="33" y="16"/>
                      <a:pt x="33" y="15"/>
                      <a:pt x="32" y="16"/>
                    </a:cubicBezTo>
                    <a:cubicBezTo>
                      <a:pt x="31" y="17"/>
                      <a:pt x="31" y="18"/>
                      <a:pt x="32" y="19"/>
                    </a:cubicBezTo>
                    <a:cubicBezTo>
                      <a:pt x="32" y="19"/>
                      <a:pt x="31" y="20"/>
                      <a:pt x="31" y="20"/>
                    </a:cubicBezTo>
                    <a:cubicBezTo>
                      <a:pt x="31" y="21"/>
                      <a:pt x="32" y="22"/>
                      <a:pt x="32" y="22"/>
                    </a:cubicBezTo>
                    <a:cubicBezTo>
                      <a:pt x="32" y="23"/>
                      <a:pt x="32" y="23"/>
                      <a:pt x="32" y="24"/>
                    </a:cubicBezTo>
                    <a:cubicBezTo>
                      <a:pt x="32" y="24"/>
                      <a:pt x="32" y="24"/>
                      <a:pt x="33" y="24"/>
                    </a:cubicBezTo>
                    <a:cubicBezTo>
                      <a:pt x="33" y="24"/>
                      <a:pt x="33" y="24"/>
                      <a:pt x="34" y="25"/>
                    </a:cubicBezTo>
                    <a:cubicBezTo>
                      <a:pt x="34" y="25"/>
                      <a:pt x="34" y="26"/>
                      <a:pt x="34" y="26"/>
                    </a:cubicBezTo>
                    <a:cubicBezTo>
                      <a:pt x="32" y="26"/>
                      <a:pt x="32" y="26"/>
                      <a:pt x="30" y="26"/>
                    </a:cubicBezTo>
                    <a:cubicBezTo>
                      <a:pt x="30" y="26"/>
                      <a:pt x="28" y="27"/>
                      <a:pt x="29" y="27"/>
                    </a:cubicBezTo>
                    <a:cubicBezTo>
                      <a:pt x="30" y="28"/>
                      <a:pt x="30" y="28"/>
                      <a:pt x="30" y="29"/>
                    </a:cubicBezTo>
                    <a:cubicBezTo>
                      <a:pt x="30" y="30"/>
                      <a:pt x="29" y="30"/>
                      <a:pt x="29" y="31"/>
                    </a:cubicBezTo>
                    <a:cubicBezTo>
                      <a:pt x="29" y="32"/>
                      <a:pt x="29" y="32"/>
                      <a:pt x="29" y="33"/>
                    </a:cubicBezTo>
                    <a:cubicBezTo>
                      <a:pt x="28" y="34"/>
                      <a:pt x="28" y="34"/>
                      <a:pt x="28" y="35"/>
                    </a:cubicBezTo>
                    <a:cubicBezTo>
                      <a:pt x="28" y="36"/>
                      <a:pt x="27" y="37"/>
                      <a:pt x="27" y="38"/>
                    </a:cubicBezTo>
                    <a:cubicBezTo>
                      <a:pt x="27" y="38"/>
                      <a:pt x="28" y="39"/>
                      <a:pt x="27" y="40"/>
                    </a:cubicBezTo>
                    <a:cubicBezTo>
                      <a:pt x="27" y="41"/>
                      <a:pt x="28" y="42"/>
                      <a:pt x="28" y="42"/>
                    </a:cubicBezTo>
                    <a:cubicBezTo>
                      <a:pt x="29" y="44"/>
                      <a:pt x="30" y="46"/>
                      <a:pt x="31" y="48"/>
                    </a:cubicBezTo>
                    <a:cubicBezTo>
                      <a:pt x="31" y="48"/>
                      <a:pt x="32" y="49"/>
                      <a:pt x="32" y="49"/>
                    </a:cubicBezTo>
                    <a:cubicBezTo>
                      <a:pt x="32" y="50"/>
                      <a:pt x="31" y="52"/>
                      <a:pt x="31" y="53"/>
                    </a:cubicBezTo>
                    <a:cubicBezTo>
                      <a:pt x="31" y="57"/>
                      <a:pt x="30" y="61"/>
                      <a:pt x="29" y="65"/>
                    </a:cubicBezTo>
                    <a:cubicBezTo>
                      <a:pt x="28" y="67"/>
                      <a:pt x="28" y="68"/>
                      <a:pt x="28" y="70"/>
                    </a:cubicBezTo>
                    <a:cubicBezTo>
                      <a:pt x="28" y="71"/>
                      <a:pt x="26" y="71"/>
                      <a:pt x="26" y="71"/>
                    </a:cubicBezTo>
                    <a:cubicBezTo>
                      <a:pt x="25" y="72"/>
                      <a:pt x="24" y="72"/>
                      <a:pt x="23" y="72"/>
                    </a:cubicBezTo>
                    <a:cubicBezTo>
                      <a:pt x="15" y="75"/>
                      <a:pt x="7" y="78"/>
                      <a:pt x="0" y="81"/>
                    </a:cubicBezTo>
                    <a:cubicBezTo>
                      <a:pt x="2" y="86"/>
                      <a:pt x="4" y="90"/>
                      <a:pt x="6" y="95"/>
                    </a:cubicBezTo>
                    <a:cubicBezTo>
                      <a:pt x="7" y="97"/>
                      <a:pt x="7" y="99"/>
                      <a:pt x="8" y="101"/>
                    </a:cubicBezTo>
                    <a:cubicBezTo>
                      <a:pt x="9" y="103"/>
                      <a:pt x="11" y="105"/>
                      <a:pt x="12" y="107"/>
                    </a:cubicBezTo>
                    <a:cubicBezTo>
                      <a:pt x="12" y="106"/>
                      <a:pt x="15" y="106"/>
                      <a:pt x="16" y="106"/>
                    </a:cubicBezTo>
                    <a:cubicBezTo>
                      <a:pt x="17" y="106"/>
                      <a:pt x="18" y="105"/>
                      <a:pt x="19" y="105"/>
                    </a:cubicBezTo>
                    <a:cubicBezTo>
                      <a:pt x="19" y="104"/>
                      <a:pt x="20" y="105"/>
                      <a:pt x="20" y="104"/>
                    </a:cubicBezTo>
                    <a:cubicBezTo>
                      <a:pt x="20" y="104"/>
                      <a:pt x="20" y="104"/>
                      <a:pt x="20" y="104"/>
                    </a:cubicBezTo>
                    <a:cubicBezTo>
                      <a:pt x="21" y="103"/>
                      <a:pt x="22" y="103"/>
                      <a:pt x="23" y="103"/>
                    </a:cubicBezTo>
                    <a:cubicBezTo>
                      <a:pt x="23" y="103"/>
                      <a:pt x="24" y="103"/>
                      <a:pt x="25" y="103"/>
                    </a:cubicBezTo>
                    <a:cubicBezTo>
                      <a:pt x="26" y="103"/>
                      <a:pt x="26" y="103"/>
                      <a:pt x="26" y="103"/>
                    </a:cubicBezTo>
                    <a:cubicBezTo>
                      <a:pt x="27" y="103"/>
                      <a:pt x="26" y="103"/>
                      <a:pt x="27" y="104"/>
                    </a:cubicBezTo>
                    <a:cubicBezTo>
                      <a:pt x="28" y="104"/>
                      <a:pt x="29" y="104"/>
                      <a:pt x="30" y="103"/>
                    </a:cubicBezTo>
                    <a:cubicBezTo>
                      <a:pt x="30" y="103"/>
                      <a:pt x="31" y="103"/>
                      <a:pt x="31" y="102"/>
                    </a:cubicBezTo>
                    <a:cubicBezTo>
                      <a:pt x="31" y="102"/>
                      <a:pt x="31" y="101"/>
                      <a:pt x="32" y="101"/>
                    </a:cubicBezTo>
                    <a:cubicBezTo>
                      <a:pt x="32" y="101"/>
                      <a:pt x="32" y="101"/>
                      <a:pt x="32" y="100"/>
                    </a:cubicBezTo>
                    <a:cubicBezTo>
                      <a:pt x="32" y="100"/>
                      <a:pt x="32" y="100"/>
                      <a:pt x="32" y="100"/>
                    </a:cubicBezTo>
                    <a:cubicBezTo>
                      <a:pt x="33" y="99"/>
                      <a:pt x="32" y="99"/>
                      <a:pt x="32" y="98"/>
                    </a:cubicBezTo>
                    <a:cubicBezTo>
                      <a:pt x="31" y="97"/>
                      <a:pt x="32" y="97"/>
                      <a:pt x="32" y="96"/>
                    </a:cubicBezTo>
                    <a:cubicBezTo>
                      <a:pt x="33" y="96"/>
                      <a:pt x="33" y="95"/>
                      <a:pt x="33" y="95"/>
                    </a:cubicBezTo>
                    <a:cubicBezTo>
                      <a:pt x="34" y="94"/>
                      <a:pt x="34" y="94"/>
                      <a:pt x="35" y="94"/>
                    </a:cubicBezTo>
                    <a:cubicBezTo>
                      <a:pt x="36" y="93"/>
                      <a:pt x="37" y="94"/>
                      <a:pt x="38" y="93"/>
                    </a:cubicBezTo>
                    <a:cubicBezTo>
                      <a:pt x="38" y="93"/>
                      <a:pt x="39" y="93"/>
                      <a:pt x="40" y="93"/>
                    </a:cubicBezTo>
                    <a:cubicBezTo>
                      <a:pt x="40" y="93"/>
                      <a:pt x="41" y="93"/>
                      <a:pt x="42" y="93"/>
                    </a:cubicBezTo>
                    <a:cubicBezTo>
                      <a:pt x="42" y="93"/>
                      <a:pt x="42" y="92"/>
                      <a:pt x="43" y="92"/>
                    </a:cubicBezTo>
                    <a:cubicBezTo>
                      <a:pt x="43" y="91"/>
                      <a:pt x="44" y="91"/>
                      <a:pt x="44" y="91"/>
                    </a:cubicBezTo>
                    <a:cubicBezTo>
                      <a:pt x="44" y="90"/>
                      <a:pt x="44" y="89"/>
                      <a:pt x="44" y="88"/>
                    </a:cubicBezTo>
                    <a:cubicBezTo>
                      <a:pt x="44" y="87"/>
                      <a:pt x="44" y="86"/>
                      <a:pt x="45" y="86"/>
                    </a:cubicBezTo>
                    <a:cubicBezTo>
                      <a:pt x="45" y="85"/>
                      <a:pt x="46" y="84"/>
                      <a:pt x="46" y="84"/>
                    </a:cubicBezTo>
                    <a:cubicBezTo>
                      <a:pt x="48" y="83"/>
                      <a:pt x="49" y="82"/>
                      <a:pt x="51" y="82"/>
                    </a:cubicBezTo>
                    <a:cubicBezTo>
                      <a:pt x="52" y="82"/>
                      <a:pt x="55" y="83"/>
                      <a:pt x="55" y="81"/>
                    </a:cubicBezTo>
                    <a:cubicBezTo>
                      <a:pt x="55" y="81"/>
                      <a:pt x="55" y="80"/>
                      <a:pt x="55" y="80"/>
                    </a:cubicBezTo>
                    <a:cubicBezTo>
                      <a:pt x="55" y="79"/>
                      <a:pt x="54" y="79"/>
                      <a:pt x="54" y="78"/>
                    </a:cubicBezTo>
                    <a:cubicBezTo>
                      <a:pt x="55" y="77"/>
                      <a:pt x="54" y="76"/>
                      <a:pt x="54" y="76"/>
                    </a:cubicBezTo>
                    <a:cubicBezTo>
                      <a:pt x="54" y="75"/>
                      <a:pt x="54" y="75"/>
                      <a:pt x="54" y="74"/>
                    </a:cubicBezTo>
                    <a:cubicBezTo>
                      <a:pt x="53" y="73"/>
                      <a:pt x="54" y="73"/>
                      <a:pt x="54" y="72"/>
                    </a:cubicBezTo>
                    <a:cubicBezTo>
                      <a:pt x="54" y="71"/>
                      <a:pt x="54" y="71"/>
                      <a:pt x="54" y="70"/>
                    </a:cubicBezTo>
                    <a:cubicBezTo>
                      <a:pt x="54" y="69"/>
                      <a:pt x="54" y="68"/>
                      <a:pt x="55" y="68"/>
                    </a:cubicBezTo>
                    <a:cubicBezTo>
                      <a:pt x="55" y="67"/>
                      <a:pt x="56" y="67"/>
                      <a:pt x="56" y="67"/>
                    </a:cubicBezTo>
                    <a:cubicBezTo>
                      <a:pt x="55" y="66"/>
                      <a:pt x="56" y="66"/>
                      <a:pt x="56" y="65"/>
                    </a:cubicBezTo>
                    <a:cubicBezTo>
                      <a:pt x="57" y="65"/>
                      <a:pt x="56" y="64"/>
                      <a:pt x="57" y="64"/>
                    </a:cubicBezTo>
                    <a:cubicBezTo>
                      <a:pt x="58" y="63"/>
                      <a:pt x="58" y="65"/>
                      <a:pt x="58" y="66"/>
                    </a:cubicBezTo>
                    <a:cubicBezTo>
                      <a:pt x="58" y="66"/>
                      <a:pt x="58" y="66"/>
                      <a:pt x="58" y="65"/>
                    </a:cubicBezTo>
                    <a:cubicBezTo>
                      <a:pt x="58" y="66"/>
                      <a:pt x="58" y="66"/>
                      <a:pt x="58" y="66"/>
                    </a:cubicBezTo>
                    <a:cubicBezTo>
                      <a:pt x="58" y="66"/>
                      <a:pt x="59" y="66"/>
                      <a:pt x="58" y="66"/>
                    </a:cubicBezTo>
                    <a:cubicBezTo>
                      <a:pt x="59" y="66"/>
                      <a:pt x="59" y="66"/>
                      <a:pt x="60" y="66"/>
                    </a:cubicBezTo>
                    <a:cubicBezTo>
                      <a:pt x="60" y="67"/>
                      <a:pt x="60" y="67"/>
                      <a:pt x="60" y="66"/>
                    </a:cubicBezTo>
                    <a:cubicBezTo>
                      <a:pt x="61" y="66"/>
                      <a:pt x="61" y="65"/>
                      <a:pt x="61" y="65"/>
                    </a:cubicBezTo>
                    <a:cubicBezTo>
                      <a:pt x="61" y="64"/>
                      <a:pt x="61" y="63"/>
                      <a:pt x="62" y="63"/>
                    </a:cubicBezTo>
                    <a:cubicBezTo>
                      <a:pt x="62" y="63"/>
                      <a:pt x="62" y="62"/>
                      <a:pt x="62" y="62"/>
                    </a:cubicBezTo>
                    <a:cubicBezTo>
                      <a:pt x="62" y="62"/>
                      <a:pt x="63" y="62"/>
                      <a:pt x="62" y="62"/>
                    </a:cubicBezTo>
                    <a:cubicBezTo>
                      <a:pt x="63" y="62"/>
                      <a:pt x="62" y="62"/>
                      <a:pt x="62" y="62"/>
                    </a:cubicBezTo>
                    <a:cubicBezTo>
                      <a:pt x="62" y="61"/>
                      <a:pt x="62" y="61"/>
                      <a:pt x="62" y="61"/>
                    </a:cubicBezTo>
                    <a:cubicBezTo>
                      <a:pt x="63" y="60"/>
                      <a:pt x="63" y="59"/>
                      <a:pt x="64" y="58"/>
                    </a:cubicBezTo>
                    <a:cubicBezTo>
                      <a:pt x="64" y="57"/>
                      <a:pt x="65" y="56"/>
                      <a:pt x="66" y="55"/>
                    </a:cubicBezTo>
                    <a:cubicBezTo>
                      <a:pt x="67" y="55"/>
                      <a:pt x="68" y="55"/>
                      <a:pt x="68" y="53"/>
                    </a:cubicBezTo>
                    <a:cubicBezTo>
                      <a:pt x="69" y="52"/>
                      <a:pt x="69" y="52"/>
                      <a:pt x="70" y="50"/>
                    </a:cubicBezTo>
                    <a:cubicBezTo>
                      <a:pt x="70" y="49"/>
                      <a:pt x="70" y="48"/>
                      <a:pt x="71" y="47"/>
                    </a:cubicBezTo>
                    <a:cubicBezTo>
                      <a:pt x="72" y="46"/>
                      <a:pt x="72" y="45"/>
                      <a:pt x="72" y="44"/>
                    </a:cubicBezTo>
                    <a:close/>
                    <a:moveTo>
                      <a:pt x="34" y="4"/>
                    </a:moveTo>
                    <a:cubicBezTo>
                      <a:pt x="34" y="5"/>
                      <a:pt x="34" y="5"/>
                      <a:pt x="34" y="6"/>
                    </a:cubicBezTo>
                    <a:cubicBezTo>
                      <a:pt x="34" y="6"/>
                      <a:pt x="34" y="7"/>
                      <a:pt x="34" y="7"/>
                    </a:cubicBezTo>
                    <a:cubicBezTo>
                      <a:pt x="33" y="8"/>
                      <a:pt x="34" y="8"/>
                      <a:pt x="34" y="8"/>
                    </a:cubicBezTo>
                    <a:cubicBezTo>
                      <a:pt x="34" y="8"/>
                      <a:pt x="35" y="9"/>
                      <a:pt x="35" y="8"/>
                    </a:cubicBezTo>
                    <a:cubicBezTo>
                      <a:pt x="35" y="8"/>
                      <a:pt x="35" y="7"/>
                      <a:pt x="35" y="7"/>
                    </a:cubicBezTo>
                    <a:cubicBezTo>
                      <a:pt x="35" y="7"/>
                      <a:pt x="35" y="6"/>
                      <a:pt x="36" y="6"/>
                    </a:cubicBezTo>
                    <a:cubicBezTo>
                      <a:pt x="36" y="6"/>
                      <a:pt x="36" y="5"/>
                      <a:pt x="36" y="5"/>
                    </a:cubicBezTo>
                    <a:cubicBezTo>
                      <a:pt x="36" y="5"/>
                      <a:pt x="36" y="5"/>
                      <a:pt x="36" y="5"/>
                    </a:cubicBezTo>
                    <a:cubicBezTo>
                      <a:pt x="36" y="5"/>
                      <a:pt x="36" y="4"/>
                      <a:pt x="36" y="4"/>
                    </a:cubicBezTo>
                    <a:cubicBezTo>
                      <a:pt x="35" y="4"/>
                      <a:pt x="36" y="4"/>
                      <a:pt x="36" y="4"/>
                    </a:cubicBezTo>
                    <a:cubicBezTo>
                      <a:pt x="36" y="3"/>
                      <a:pt x="36" y="3"/>
                      <a:pt x="35" y="3"/>
                    </a:cubicBezTo>
                    <a:cubicBezTo>
                      <a:pt x="35" y="3"/>
                      <a:pt x="35" y="3"/>
                      <a:pt x="35" y="3"/>
                    </a:cubicBezTo>
                    <a:cubicBezTo>
                      <a:pt x="35" y="3"/>
                      <a:pt x="35" y="2"/>
                      <a:pt x="35" y="2"/>
                    </a:cubicBezTo>
                    <a:cubicBezTo>
                      <a:pt x="35" y="2"/>
                      <a:pt x="35" y="3"/>
                      <a:pt x="36" y="2"/>
                    </a:cubicBezTo>
                    <a:cubicBezTo>
                      <a:pt x="36" y="3"/>
                      <a:pt x="36" y="3"/>
                      <a:pt x="36" y="3"/>
                    </a:cubicBezTo>
                    <a:cubicBezTo>
                      <a:pt x="36" y="3"/>
                      <a:pt x="36" y="2"/>
                      <a:pt x="36" y="2"/>
                    </a:cubicBezTo>
                    <a:cubicBezTo>
                      <a:pt x="36" y="2"/>
                      <a:pt x="36" y="2"/>
                      <a:pt x="36" y="2"/>
                    </a:cubicBezTo>
                    <a:cubicBezTo>
                      <a:pt x="37" y="2"/>
                      <a:pt x="35" y="2"/>
                      <a:pt x="36" y="1"/>
                    </a:cubicBezTo>
                    <a:cubicBezTo>
                      <a:pt x="36" y="1"/>
                      <a:pt x="36" y="1"/>
                      <a:pt x="37" y="1"/>
                    </a:cubicBezTo>
                    <a:cubicBezTo>
                      <a:pt x="37" y="1"/>
                      <a:pt x="36" y="1"/>
                      <a:pt x="36" y="1"/>
                    </a:cubicBezTo>
                    <a:cubicBezTo>
                      <a:pt x="36" y="1"/>
                      <a:pt x="35" y="1"/>
                      <a:pt x="35" y="0"/>
                    </a:cubicBezTo>
                    <a:cubicBezTo>
                      <a:pt x="35" y="0"/>
                      <a:pt x="35" y="2"/>
                      <a:pt x="35" y="2"/>
                    </a:cubicBezTo>
                    <a:cubicBezTo>
                      <a:pt x="35" y="2"/>
                      <a:pt x="35" y="2"/>
                      <a:pt x="35" y="1"/>
                    </a:cubicBezTo>
                    <a:cubicBezTo>
                      <a:pt x="35" y="2"/>
                      <a:pt x="35" y="2"/>
                      <a:pt x="35" y="2"/>
                    </a:cubicBezTo>
                    <a:cubicBezTo>
                      <a:pt x="35" y="2"/>
                      <a:pt x="36" y="2"/>
                      <a:pt x="35" y="2"/>
                    </a:cubicBezTo>
                    <a:cubicBezTo>
                      <a:pt x="35" y="3"/>
                      <a:pt x="34" y="2"/>
                      <a:pt x="34" y="2"/>
                    </a:cubicBezTo>
                    <a:cubicBezTo>
                      <a:pt x="34" y="1"/>
                      <a:pt x="33" y="2"/>
                      <a:pt x="33" y="2"/>
                    </a:cubicBezTo>
                    <a:cubicBezTo>
                      <a:pt x="33" y="3"/>
                      <a:pt x="33" y="3"/>
                      <a:pt x="33" y="4"/>
                    </a:cubicBezTo>
                    <a:cubicBezTo>
                      <a:pt x="33" y="4"/>
                      <a:pt x="33" y="4"/>
                      <a:pt x="34" y="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2" name="Norway">
                <a:extLst>
                  <a:ext uri="{FF2B5EF4-FFF2-40B4-BE49-F238E27FC236}">
                    <a16:creationId xmlns:a16="http://schemas.microsoft.com/office/drawing/2014/main" id="{221ED785-CBD9-1E5B-AA5D-9B121D1E9119}"/>
                  </a:ext>
                </a:extLst>
              </p:cNvPr>
              <p:cNvSpPr>
                <a:spLocks noEditPoints="1"/>
              </p:cNvSpPr>
              <p:nvPr/>
            </p:nvSpPr>
            <p:spPr bwMode="auto">
              <a:xfrm>
                <a:off x="7813353" y="3204297"/>
                <a:ext cx="564819" cy="433850"/>
              </a:xfrm>
              <a:custGeom>
                <a:avLst/>
                <a:gdLst/>
                <a:ahLst/>
                <a:cxnLst>
                  <a:cxn ang="0">
                    <a:pos x="137" y="8"/>
                  </a:cxn>
                  <a:cxn ang="0">
                    <a:pos x="156" y="17"/>
                  </a:cxn>
                  <a:cxn ang="0">
                    <a:pos x="158" y="19"/>
                  </a:cxn>
                  <a:cxn ang="0">
                    <a:pos x="157" y="25"/>
                  </a:cxn>
                  <a:cxn ang="0">
                    <a:pos x="185" y="19"/>
                  </a:cxn>
                  <a:cxn ang="0">
                    <a:pos x="179" y="6"/>
                  </a:cxn>
                  <a:cxn ang="0">
                    <a:pos x="150" y="7"/>
                  </a:cxn>
                  <a:cxn ang="0">
                    <a:pos x="206" y="15"/>
                  </a:cxn>
                  <a:cxn ang="0">
                    <a:pos x="199" y="6"/>
                  </a:cxn>
                  <a:cxn ang="0">
                    <a:pos x="223" y="2"/>
                  </a:cxn>
                  <a:cxn ang="0">
                    <a:pos x="206" y="3"/>
                  </a:cxn>
                  <a:cxn ang="0">
                    <a:pos x="181" y="3"/>
                  </a:cxn>
                  <a:cxn ang="0">
                    <a:pos x="100" y="163"/>
                  </a:cxn>
                  <a:cxn ang="0">
                    <a:pos x="222" y="83"/>
                  </a:cxn>
                  <a:cxn ang="0">
                    <a:pos x="217" y="84"/>
                  </a:cxn>
                  <a:cxn ang="0">
                    <a:pos x="189" y="93"/>
                  </a:cxn>
                  <a:cxn ang="0">
                    <a:pos x="180" y="96"/>
                  </a:cxn>
                  <a:cxn ang="0">
                    <a:pos x="168" y="98"/>
                  </a:cxn>
                  <a:cxn ang="0">
                    <a:pos x="174" y="95"/>
                  </a:cxn>
                  <a:cxn ang="0">
                    <a:pos x="170" y="100"/>
                  </a:cxn>
                  <a:cxn ang="0">
                    <a:pos x="142" y="141"/>
                  </a:cxn>
                  <a:cxn ang="0">
                    <a:pos x="214" y="96"/>
                  </a:cxn>
                  <a:cxn ang="0">
                    <a:pos x="162" y="143"/>
                  </a:cxn>
                  <a:cxn ang="0">
                    <a:pos x="143" y="195"/>
                  </a:cxn>
                  <a:cxn ang="0">
                    <a:pos x="134" y="195"/>
                  </a:cxn>
                  <a:cxn ang="0">
                    <a:pos x="117" y="204"/>
                  </a:cxn>
                  <a:cxn ang="0">
                    <a:pos x="98" y="196"/>
                  </a:cxn>
                  <a:cxn ang="0">
                    <a:pos x="98" y="191"/>
                  </a:cxn>
                  <a:cxn ang="0">
                    <a:pos x="100" y="187"/>
                  </a:cxn>
                  <a:cxn ang="0">
                    <a:pos x="98" y="181"/>
                  </a:cxn>
                  <a:cxn ang="0">
                    <a:pos x="94" y="176"/>
                  </a:cxn>
                  <a:cxn ang="0">
                    <a:pos x="108" y="174"/>
                  </a:cxn>
                  <a:cxn ang="0">
                    <a:pos x="97" y="170"/>
                  </a:cxn>
                  <a:cxn ang="0">
                    <a:pos x="96" y="163"/>
                  </a:cxn>
                  <a:cxn ang="0">
                    <a:pos x="104" y="161"/>
                  </a:cxn>
                  <a:cxn ang="0">
                    <a:pos x="113" y="156"/>
                  </a:cxn>
                  <a:cxn ang="0">
                    <a:pos x="122" y="152"/>
                  </a:cxn>
                  <a:cxn ang="0">
                    <a:pos x="142" y="147"/>
                  </a:cxn>
                  <a:cxn ang="0">
                    <a:pos x="132" y="145"/>
                  </a:cxn>
                  <a:cxn ang="0">
                    <a:pos x="143" y="138"/>
                  </a:cxn>
                  <a:cxn ang="0">
                    <a:pos x="150" y="134"/>
                  </a:cxn>
                  <a:cxn ang="0">
                    <a:pos x="151" y="128"/>
                  </a:cxn>
                  <a:cxn ang="0">
                    <a:pos x="156" y="122"/>
                  </a:cxn>
                  <a:cxn ang="0">
                    <a:pos x="168" y="114"/>
                  </a:cxn>
                  <a:cxn ang="0">
                    <a:pos x="173" y="113"/>
                  </a:cxn>
                  <a:cxn ang="0">
                    <a:pos x="169" y="109"/>
                  </a:cxn>
                  <a:cxn ang="0">
                    <a:pos x="179" y="106"/>
                  </a:cxn>
                  <a:cxn ang="0">
                    <a:pos x="179" y="103"/>
                  </a:cxn>
                  <a:cxn ang="0">
                    <a:pos x="195" y="95"/>
                  </a:cxn>
                  <a:cxn ang="0">
                    <a:pos x="207" y="93"/>
                  </a:cxn>
                  <a:cxn ang="0">
                    <a:pos x="212" y="87"/>
                  </a:cxn>
                  <a:cxn ang="0">
                    <a:pos x="224" y="86"/>
                  </a:cxn>
                  <a:cxn ang="0">
                    <a:pos x="241" y="81"/>
                  </a:cxn>
                  <a:cxn ang="0">
                    <a:pos x="248" y="84"/>
                  </a:cxn>
                  <a:cxn ang="0">
                    <a:pos x="254" y="81"/>
                  </a:cxn>
                  <a:cxn ang="0">
                    <a:pos x="273" y="84"/>
                  </a:cxn>
                  <a:cxn ang="0">
                    <a:pos x="274" y="92"/>
                  </a:cxn>
                  <a:cxn ang="0">
                    <a:pos x="146" y="135"/>
                  </a:cxn>
                  <a:cxn ang="0">
                    <a:pos x="201" y="87"/>
                  </a:cxn>
                  <a:cxn ang="0">
                    <a:pos x="117" y="151"/>
                  </a:cxn>
                  <a:cxn ang="0">
                    <a:pos x="98" y="184"/>
                  </a:cxn>
                  <a:cxn ang="0">
                    <a:pos x="164" y="104"/>
                  </a:cxn>
                </a:cxnLst>
                <a:rect l="0" t="0" r="r" b="b"/>
                <a:pathLst>
                  <a:path w="279" h="206">
                    <a:moveTo>
                      <a:pt x="210" y="24"/>
                    </a:moveTo>
                    <a:cubicBezTo>
                      <a:pt x="209" y="24"/>
                      <a:pt x="210" y="24"/>
                      <a:pt x="210" y="24"/>
                    </a:cubicBezTo>
                    <a:cubicBezTo>
                      <a:pt x="211" y="24"/>
                      <a:pt x="211" y="23"/>
                      <a:pt x="212" y="23"/>
                    </a:cubicBezTo>
                    <a:cubicBezTo>
                      <a:pt x="211" y="23"/>
                      <a:pt x="211" y="23"/>
                      <a:pt x="210" y="23"/>
                    </a:cubicBezTo>
                    <a:cubicBezTo>
                      <a:pt x="210" y="23"/>
                      <a:pt x="210" y="23"/>
                      <a:pt x="211" y="23"/>
                    </a:cubicBezTo>
                    <a:cubicBezTo>
                      <a:pt x="210" y="23"/>
                      <a:pt x="209" y="23"/>
                      <a:pt x="208" y="23"/>
                    </a:cubicBezTo>
                    <a:cubicBezTo>
                      <a:pt x="208" y="24"/>
                      <a:pt x="206" y="23"/>
                      <a:pt x="205" y="23"/>
                    </a:cubicBezTo>
                    <a:cubicBezTo>
                      <a:pt x="204" y="23"/>
                      <a:pt x="203" y="24"/>
                      <a:pt x="202" y="24"/>
                    </a:cubicBezTo>
                    <a:cubicBezTo>
                      <a:pt x="202" y="24"/>
                      <a:pt x="201" y="24"/>
                      <a:pt x="200" y="24"/>
                    </a:cubicBezTo>
                    <a:cubicBezTo>
                      <a:pt x="200" y="24"/>
                      <a:pt x="199" y="24"/>
                      <a:pt x="200" y="23"/>
                    </a:cubicBezTo>
                    <a:cubicBezTo>
                      <a:pt x="200" y="23"/>
                      <a:pt x="200" y="23"/>
                      <a:pt x="199" y="23"/>
                    </a:cubicBezTo>
                    <a:cubicBezTo>
                      <a:pt x="200" y="23"/>
                      <a:pt x="201" y="23"/>
                      <a:pt x="201" y="23"/>
                    </a:cubicBezTo>
                    <a:cubicBezTo>
                      <a:pt x="202" y="23"/>
                      <a:pt x="202" y="22"/>
                      <a:pt x="202" y="22"/>
                    </a:cubicBezTo>
                    <a:cubicBezTo>
                      <a:pt x="202" y="21"/>
                      <a:pt x="203" y="21"/>
                      <a:pt x="203" y="20"/>
                    </a:cubicBezTo>
                    <a:cubicBezTo>
                      <a:pt x="204" y="20"/>
                      <a:pt x="203" y="20"/>
                      <a:pt x="204" y="20"/>
                    </a:cubicBezTo>
                    <a:cubicBezTo>
                      <a:pt x="203" y="19"/>
                      <a:pt x="202" y="19"/>
                      <a:pt x="201" y="19"/>
                    </a:cubicBezTo>
                    <a:cubicBezTo>
                      <a:pt x="200" y="19"/>
                      <a:pt x="198" y="19"/>
                      <a:pt x="200" y="18"/>
                    </a:cubicBezTo>
                    <a:cubicBezTo>
                      <a:pt x="201" y="18"/>
                      <a:pt x="202" y="18"/>
                      <a:pt x="203" y="18"/>
                    </a:cubicBezTo>
                    <a:cubicBezTo>
                      <a:pt x="205" y="17"/>
                      <a:pt x="207" y="18"/>
                      <a:pt x="209" y="17"/>
                    </a:cubicBezTo>
                    <a:cubicBezTo>
                      <a:pt x="211" y="17"/>
                      <a:pt x="213" y="17"/>
                      <a:pt x="215" y="18"/>
                    </a:cubicBezTo>
                    <a:cubicBezTo>
                      <a:pt x="215" y="18"/>
                      <a:pt x="214" y="18"/>
                      <a:pt x="213" y="19"/>
                    </a:cubicBezTo>
                    <a:cubicBezTo>
                      <a:pt x="213" y="19"/>
                      <a:pt x="213" y="19"/>
                      <a:pt x="213" y="19"/>
                    </a:cubicBezTo>
                    <a:cubicBezTo>
                      <a:pt x="214" y="20"/>
                      <a:pt x="214" y="20"/>
                      <a:pt x="215" y="20"/>
                    </a:cubicBezTo>
                    <a:cubicBezTo>
                      <a:pt x="215" y="20"/>
                      <a:pt x="216" y="20"/>
                      <a:pt x="217" y="20"/>
                    </a:cubicBezTo>
                    <a:cubicBezTo>
                      <a:pt x="218" y="21"/>
                      <a:pt x="220" y="20"/>
                      <a:pt x="221" y="20"/>
                    </a:cubicBezTo>
                    <a:cubicBezTo>
                      <a:pt x="222" y="20"/>
                      <a:pt x="224" y="21"/>
                      <a:pt x="225" y="21"/>
                    </a:cubicBezTo>
                    <a:cubicBezTo>
                      <a:pt x="224" y="22"/>
                      <a:pt x="223" y="22"/>
                      <a:pt x="222" y="22"/>
                    </a:cubicBezTo>
                    <a:cubicBezTo>
                      <a:pt x="220" y="22"/>
                      <a:pt x="220" y="22"/>
                      <a:pt x="219" y="23"/>
                    </a:cubicBezTo>
                    <a:cubicBezTo>
                      <a:pt x="218" y="24"/>
                      <a:pt x="217" y="24"/>
                      <a:pt x="216" y="24"/>
                    </a:cubicBezTo>
                    <a:cubicBezTo>
                      <a:pt x="215" y="24"/>
                      <a:pt x="214" y="24"/>
                      <a:pt x="213" y="25"/>
                    </a:cubicBezTo>
                    <a:cubicBezTo>
                      <a:pt x="213" y="25"/>
                      <a:pt x="213" y="25"/>
                      <a:pt x="212" y="25"/>
                    </a:cubicBezTo>
                    <a:cubicBezTo>
                      <a:pt x="212" y="25"/>
                      <a:pt x="212" y="25"/>
                      <a:pt x="211" y="25"/>
                    </a:cubicBezTo>
                    <a:cubicBezTo>
                      <a:pt x="211" y="25"/>
                      <a:pt x="209" y="25"/>
                      <a:pt x="210" y="25"/>
                    </a:cubicBezTo>
                    <a:cubicBezTo>
                      <a:pt x="210" y="25"/>
                      <a:pt x="211" y="24"/>
                      <a:pt x="210" y="24"/>
                    </a:cubicBezTo>
                    <a:close/>
                    <a:moveTo>
                      <a:pt x="137" y="8"/>
                    </a:moveTo>
                    <a:cubicBezTo>
                      <a:pt x="137" y="8"/>
                      <a:pt x="137" y="8"/>
                      <a:pt x="137" y="9"/>
                    </a:cubicBezTo>
                    <a:cubicBezTo>
                      <a:pt x="137" y="9"/>
                      <a:pt x="138" y="9"/>
                      <a:pt x="139" y="10"/>
                    </a:cubicBezTo>
                    <a:cubicBezTo>
                      <a:pt x="139" y="10"/>
                      <a:pt x="139" y="11"/>
                      <a:pt x="139" y="11"/>
                    </a:cubicBezTo>
                    <a:cubicBezTo>
                      <a:pt x="140" y="11"/>
                      <a:pt x="141" y="10"/>
                      <a:pt x="142" y="10"/>
                    </a:cubicBezTo>
                    <a:cubicBezTo>
                      <a:pt x="142" y="10"/>
                      <a:pt x="141" y="9"/>
                      <a:pt x="141" y="9"/>
                    </a:cubicBezTo>
                    <a:cubicBezTo>
                      <a:pt x="142" y="9"/>
                      <a:pt x="142" y="9"/>
                      <a:pt x="142" y="9"/>
                    </a:cubicBezTo>
                    <a:cubicBezTo>
                      <a:pt x="143" y="10"/>
                      <a:pt x="143" y="10"/>
                      <a:pt x="143" y="9"/>
                    </a:cubicBezTo>
                    <a:cubicBezTo>
                      <a:pt x="143" y="9"/>
                      <a:pt x="145" y="9"/>
                      <a:pt x="144" y="10"/>
                    </a:cubicBezTo>
                    <a:cubicBezTo>
                      <a:pt x="144" y="10"/>
                      <a:pt x="144" y="10"/>
                      <a:pt x="144" y="10"/>
                    </a:cubicBezTo>
                    <a:cubicBezTo>
                      <a:pt x="144" y="10"/>
                      <a:pt x="143" y="10"/>
                      <a:pt x="143" y="10"/>
                    </a:cubicBezTo>
                    <a:cubicBezTo>
                      <a:pt x="143" y="10"/>
                      <a:pt x="142" y="11"/>
                      <a:pt x="142" y="11"/>
                    </a:cubicBezTo>
                    <a:cubicBezTo>
                      <a:pt x="142" y="11"/>
                      <a:pt x="144" y="11"/>
                      <a:pt x="143" y="11"/>
                    </a:cubicBezTo>
                    <a:cubicBezTo>
                      <a:pt x="144" y="12"/>
                      <a:pt x="145" y="11"/>
                      <a:pt x="146" y="11"/>
                    </a:cubicBezTo>
                    <a:cubicBezTo>
                      <a:pt x="146" y="12"/>
                      <a:pt x="146" y="12"/>
                      <a:pt x="146" y="12"/>
                    </a:cubicBezTo>
                    <a:cubicBezTo>
                      <a:pt x="145" y="12"/>
                      <a:pt x="145" y="12"/>
                      <a:pt x="144" y="12"/>
                    </a:cubicBezTo>
                    <a:cubicBezTo>
                      <a:pt x="143" y="12"/>
                      <a:pt x="140" y="11"/>
                      <a:pt x="138" y="11"/>
                    </a:cubicBezTo>
                    <a:cubicBezTo>
                      <a:pt x="139" y="12"/>
                      <a:pt x="140" y="12"/>
                      <a:pt x="140" y="12"/>
                    </a:cubicBezTo>
                    <a:cubicBezTo>
                      <a:pt x="141" y="12"/>
                      <a:pt x="141" y="12"/>
                      <a:pt x="142" y="13"/>
                    </a:cubicBezTo>
                    <a:cubicBezTo>
                      <a:pt x="141" y="13"/>
                      <a:pt x="140" y="12"/>
                      <a:pt x="140" y="13"/>
                    </a:cubicBezTo>
                    <a:cubicBezTo>
                      <a:pt x="140" y="13"/>
                      <a:pt x="141" y="13"/>
                      <a:pt x="141" y="13"/>
                    </a:cubicBezTo>
                    <a:cubicBezTo>
                      <a:pt x="141" y="14"/>
                      <a:pt x="142" y="14"/>
                      <a:pt x="142" y="14"/>
                    </a:cubicBezTo>
                    <a:cubicBezTo>
                      <a:pt x="142" y="14"/>
                      <a:pt x="143" y="15"/>
                      <a:pt x="143" y="15"/>
                    </a:cubicBezTo>
                    <a:cubicBezTo>
                      <a:pt x="145" y="15"/>
                      <a:pt x="146" y="15"/>
                      <a:pt x="147" y="15"/>
                    </a:cubicBezTo>
                    <a:cubicBezTo>
                      <a:pt x="148" y="15"/>
                      <a:pt x="149" y="15"/>
                      <a:pt x="150" y="15"/>
                    </a:cubicBezTo>
                    <a:cubicBezTo>
                      <a:pt x="148" y="16"/>
                      <a:pt x="146" y="15"/>
                      <a:pt x="145" y="15"/>
                    </a:cubicBezTo>
                    <a:cubicBezTo>
                      <a:pt x="145" y="16"/>
                      <a:pt x="146" y="16"/>
                      <a:pt x="147" y="16"/>
                    </a:cubicBezTo>
                    <a:cubicBezTo>
                      <a:pt x="148" y="16"/>
                      <a:pt x="148" y="17"/>
                      <a:pt x="148" y="17"/>
                    </a:cubicBezTo>
                    <a:cubicBezTo>
                      <a:pt x="148" y="17"/>
                      <a:pt x="148" y="17"/>
                      <a:pt x="148" y="18"/>
                    </a:cubicBezTo>
                    <a:cubicBezTo>
                      <a:pt x="149" y="18"/>
                      <a:pt x="150" y="18"/>
                      <a:pt x="150" y="18"/>
                    </a:cubicBezTo>
                    <a:cubicBezTo>
                      <a:pt x="151" y="18"/>
                      <a:pt x="151" y="18"/>
                      <a:pt x="151" y="18"/>
                    </a:cubicBezTo>
                    <a:cubicBezTo>
                      <a:pt x="152" y="18"/>
                      <a:pt x="153" y="18"/>
                      <a:pt x="154" y="18"/>
                    </a:cubicBezTo>
                    <a:cubicBezTo>
                      <a:pt x="154" y="17"/>
                      <a:pt x="154" y="17"/>
                      <a:pt x="154" y="17"/>
                    </a:cubicBezTo>
                    <a:cubicBezTo>
                      <a:pt x="154" y="17"/>
                      <a:pt x="155" y="18"/>
                      <a:pt x="155" y="17"/>
                    </a:cubicBezTo>
                    <a:cubicBezTo>
                      <a:pt x="155" y="17"/>
                      <a:pt x="155" y="17"/>
                      <a:pt x="156" y="17"/>
                    </a:cubicBezTo>
                    <a:cubicBezTo>
                      <a:pt x="156" y="17"/>
                      <a:pt x="156" y="17"/>
                      <a:pt x="156" y="17"/>
                    </a:cubicBezTo>
                    <a:cubicBezTo>
                      <a:pt x="156" y="17"/>
                      <a:pt x="156" y="17"/>
                      <a:pt x="157" y="17"/>
                    </a:cubicBezTo>
                    <a:cubicBezTo>
                      <a:pt x="157" y="17"/>
                      <a:pt x="157" y="17"/>
                      <a:pt x="157" y="17"/>
                    </a:cubicBezTo>
                    <a:cubicBezTo>
                      <a:pt x="157" y="16"/>
                      <a:pt x="157" y="16"/>
                      <a:pt x="157" y="16"/>
                    </a:cubicBezTo>
                    <a:cubicBezTo>
                      <a:pt x="157" y="16"/>
                      <a:pt x="158" y="16"/>
                      <a:pt x="158" y="16"/>
                    </a:cubicBezTo>
                    <a:cubicBezTo>
                      <a:pt x="158" y="16"/>
                      <a:pt x="159" y="16"/>
                      <a:pt x="159" y="16"/>
                    </a:cubicBezTo>
                    <a:cubicBezTo>
                      <a:pt x="161" y="16"/>
                      <a:pt x="159" y="16"/>
                      <a:pt x="158" y="16"/>
                    </a:cubicBezTo>
                    <a:cubicBezTo>
                      <a:pt x="157" y="15"/>
                      <a:pt x="159" y="15"/>
                      <a:pt x="159" y="15"/>
                    </a:cubicBezTo>
                    <a:cubicBezTo>
                      <a:pt x="158" y="15"/>
                      <a:pt x="159" y="14"/>
                      <a:pt x="158" y="14"/>
                    </a:cubicBezTo>
                    <a:cubicBezTo>
                      <a:pt x="159" y="14"/>
                      <a:pt x="160" y="13"/>
                      <a:pt x="160" y="14"/>
                    </a:cubicBezTo>
                    <a:cubicBezTo>
                      <a:pt x="160" y="14"/>
                      <a:pt x="160" y="14"/>
                      <a:pt x="160" y="14"/>
                    </a:cubicBezTo>
                    <a:cubicBezTo>
                      <a:pt x="161" y="14"/>
                      <a:pt x="161" y="15"/>
                      <a:pt x="162" y="14"/>
                    </a:cubicBezTo>
                    <a:cubicBezTo>
                      <a:pt x="162" y="14"/>
                      <a:pt x="163" y="14"/>
                      <a:pt x="163" y="14"/>
                    </a:cubicBezTo>
                    <a:cubicBezTo>
                      <a:pt x="163" y="14"/>
                      <a:pt x="163" y="13"/>
                      <a:pt x="164" y="13"/>
                    </a:cubicBezTo>
                    <a:cubicBezTo>
                      <a:pt x="164" y="13"/>
                      <a:pt x="165" y="13"/>
                      <a:pt x="164" y="13"/>
                    </a:cubicBezTo>
                    <a:cubicBezTo>
                      <a:pt x="165" y="13"/>
                      <a:pt x="165" y="14"/>
                      <a:pt x="164" y="14"/>
                    </a:cubicBezTo>
                    <a:cubicBezTo>
                      <a:pt x="164" y="15"/>
                      <a:pt x="163" y="14"/>
                      <a:pt x="163" y="15"/>
                    </a:cubicBezTo>
                    <a:cubicBezTo>
                      <a:pt x="163" y="15"/>
                      <a:pt x="163" y="15"/>
                      <a:pt x="163" y="15"/>
                    </a:cubicBezTo>
                    <a:cubicBezTo>
                      <a:pt x="164" y="15"/>
                      <a:pt x="164" y="16"/>
                      <a:pt x="164" y="16"/>
                    </a:cubicBezTo>
                    <a:cubicBezTo>
                      <a:pt x="165" y="16"/>
                      <a:pt x="166" y="16"/>
                      <a:pt x="167" y="16"/>
                    </a:cubicBezTo>
                    <a:cubicBezTo>
                      <a:pt x="168" y="16"/>
                      <a:pt x="168" y="15"/>
                      <a:pt x="169" y="15"/>
                    </a:cubicBezTo>
                    <a:cubicBezTo>
                      <a:pt x="170" y="15"/>
                      <a:pt x="170" y="15"/>
                      <a:pt x="170" y="14"/>
                    </a:cubicBezTo>
                    <a:cubicBezTo>
                      <a:pt x="171" y="14"/>
                      <a:pt x="171" y="13"/>
                      <a:pt x="172" y="14"/>
                    </a:cubicBezTo>
                    <a:cubicBezTo>
                      <a:pt x="172" y="14"/>
                      <a:pt x="173" y="14"/>
                      <a:pt x="173" y="14"/>
                    </a:cubicBezTo>
                    <a:cubicBezTo>
                      <a:pt x="172" y="15"/>
                      <a:pt x="172" y="15"/>
                      <a:pt x="171" y="15"/>
                    </a:cubicBezTo>
                    <a:cubicBezTo>
                      <a:pt x="171" y="15"/>
                      <a:pt x="170" y="16"/>
                      <a:pt x="170" y="16"/>
                    </a:cubicBezTo>
                    <a:cubicBezTo>
                      <a:pt x="171" y="16"/>
                      <a:pt x="171" y="16"/>
                      <a:pt x="172" y="16"/>
                    </a:cubicBezTo>
                    <a:cubicBezTo>
                      <a:pt x="172" y="16"/>
                      <a:pt x="173" y="16"/>
                      <a:pt x="174" y="16"/>
                    </a:cubicBezTo>
                    <a:cubicBezTo>
                      <a:pt x="174" y="16"/>
                      <a:pt x="175" y="16"/>
                      <a:pt x="176" y="16"/>
                    </a:cubicBezTo>
                    <a:cubicBezTo>
                      <a:pt x="175" y="17"/>
                      <a:pt x="172" y="17"/>
                      <a:pt x="171" y="17"/>
                    </a:cubicBezTo>
                    <a:cubicBezTo>
                      <a:pt x="169" y="16"/>
                      <a:pt x="167" y="16"/>
                      <a:pt x="166" y="17"/>
                    </a:cubicBezTo>
                    <a:cubicBezTo>
                      <a:pt x="166" y="17"/>
                      <a:pt x="166" y="17"/>
                      <a:pt x="166" y="17"/>
                    </a:cubicBezTo>
                    <a:cubicBezTo>
                      <a:pt x="166" y="18"/>
                      <a:pt x="164" y="17"/>
                      <a:pt x="164" y="18"/>
                    </a:cubicBezTo>
                    <a:cubicBezTo>
                      <a:pt x="163" y="18"/>
                      <a:pt x="162" y="18"/>
                      <a:pt x="162" y="18"/>
                    </a:cubicBezTo>
                    <a:cubicBezTo>
                      <a:pt x="161" y="19"/>
                      <a:pt x="161" y="18"/>
                      <a:pt x="160" y="18"/>
                    </a:cubicBezTo>
                    <a:cubicBezTo>
                      <a:pt x="159" y="18"/>
                      <a:pt x="159" y="19"/>
                      <a:pt x="158" y="19"/>
                    </a:cubicBezTo>
                    <a:cubicBezTo>
                      <a:pt x="158" y="19"/>
                      <a:pt x="156" y="19"/>
                      <a:pt x="157" y="19"/>
                    </a:cubicBezTo>
                    <a:cubicBezTo>
                      <a:pt x="157" y="19"/>
                      <a:pt x="158" y="20"/>
                      <a:pt x="157" y="20"/>
                    </a:cubicBezTo>
                    <a:cubicBezTo>
                      <a:pt x="157" y="20"/>
                      <a:pt x="157" y="19"/>
                      <a:pt x="156" y="19"/>
                    </a:cubicBezTo>
                    <a:cubicBezTo>
                      <a:pt x="155" y="18"/>
                      <a:pt x="154" y="19"/>
                      <a:pt x="153" y="19"/>
                    </a:cubicBezTo>
                    <a:cubicBezTo>
                      <a:pt x="153" y="19"/>
                      <a:pt x="153" y="20"/>
                      <a:pt x="153" y="20"/>
                    </a:cubicBezTo>
                    <a:cubicBezTo>
                      <a:pt x="153" y="21"/>
                      <a:pt x="154" y="21"/>
                      <a:pt x="154" y="21"/>
                    </a:cubicBezTo>
                    <a:cubicBezTo>
                      <a:pt x="153" y="22"/>
                      <a:pt x="155" y="22"/>
                      <a:pt x="156" y="21"/>
                    </a:cubicBezTo>
                    <a:cubicBezTo>
                      <a:pt x="157" y="21"/>
                      <a:pt x="158" y="21"/>
                      <a:pt x="159" y="21"/>
                    </a:cubicBezTo>
                    <a:cubicBezTo>
                      <a:pt x="159" y="21"/>
                      <a:pt x="159" y="21"/>
                      <a:pt x="159" y="21"/>
                    </a:cubicBezTo>
                    <a:cubicBezTo>
                      <a:pt x="159" y="21"/>
                      <a:pt x="160" y="21"/>
                      <a:pt x="161" y="21"/>
                    </a:cubicBezTo>
                    <a:cubicBezTo>
                      <a:pt x="161" y="21"/>
                      <a:pt x="162" y="21"/>
                      <a:pt x="163" y="21"/>
                    </a:cubicBezTo>
                    <a:cubicBezTo>
                      <a:pt x="164" y="21"/>
                      <a:pt x="165" y="20"/>
                      <a:pt x="167" y="21"/>
                    </a:cubicBezTo>
                    <a:cubicBezTo>
                      <a:pt x="168" y="21"/>
                      <a:pt x="170" y="21"/>
                      <a:pt x="171" y="20"/>
                    </a:cubicBezTo>
                    <a:cubicBezTo>
                      <a:pt x="172" y="20"/>
                      <a:pt x="174" y="20"/>
                      <a:pt x="175" y="20"/>
                    </a:cubicBezTo>
                    <a:cubicBezTo>
                      <a:pt x="175" y="20"/>
                      <a:pt x="175" y="20"/>
                      <a:pt x="175" y="20"/>
                    </a:cubicBezTo>
                    <a:cubicBezTo>
                      <a:pt x="175" y="20"/>
                      <a:pt x="175" y="20"/>
                      <a:pt x="175" y="20"/>
                    </a:cubicBezTo>
                    <a:cubicBezTo>
                      <a:pt x="174" y="20"/>
                      <a:pt x="173" y="20"/>
                      <a:pt x="173" y="20"/>
                    </a:cubicBezTo>
                    <a:cubicBezTo>
                      <a:pt x="173" y="21"/>
                      <a:pt x="175" y="21"/>
                      <a:pt x="176" y="21"/>
                    </a:cubicBezTo>
                    <a:cubicBezTo>
                      <a:pt x="174" y="21"/>
                      <a:pt x="173" y="21"/>
                      <a:pt x="172" y="21"/>
                    </a:cubicBezTo>
                    <a:cubicBezTo>
                      <a:pt x="170" y="21"/>
                      <a:pt x="169" y="21"/>
                      <a:pt x="168" y="21"/>
                    </a:cubicBezTo>
                    <a:cubicBezTo>
                      <a:pt x="166" y="21"/>
                      <a:pt x="165" y="21"/>
                      <a:pt x="164" y="22"/>
                    </a:cubicBezTo>
                    <a:cubicBezTo>
                      <a:pt x="163" y="22"/>
                      <a:pt x="161" y="22"/>
                      <a:pt x="160" y="22"/>
                    </a:cubicBezTo>
                    <a:cubicBezTo>
                      <a:pt x="162" y="23"/>
                      <a:pt x="164" y="23"/>
                      <a:pt x="166" y="23"/>
                    </a:cubicBezTo>
                    <a:cubicBezTo>
                      <a:pt x="167" y="23"/>
                      <a:pt x="169" y="23"/>
                      <a:pt x="170" y="24"/>
                    </a:cubicBezTo>
                    <a:cubicBezTo>
                      <a:pt x="170" y="24"/>
                      <a:pt x="170" y="24"/>
                      <a:pt x="169" y="24"/>
                    </a:cubicBezTo>
                    <a:cubicBezTo>
                      <a:pt x="169" y="24"/>
                      <a:pt x="168" y="23"/>
                      <a:pt x="168" y="23"/>
                    </a:cubicBezTo>
                    <a:cubicBezTo>
                      <a:pt x="167" y="23"/>
                      <a:pt x="165" y="23"/>
                      <a:pt x="164" y="23"/>
                    </a:cubicBezTo>
                    <a:cubicBezTo>
                      <a:pt x="163" y="23"/>
                      <a:pt x="161" y="23"/>
                      <a:pt x="161" y="23"/>
                    </a:cubicBezTo>
                    <a:cubicBezTo>
                      <a:pt x="160" y="23"/>
                      <a:pt x="160" y="24"/>
                      <a:pt x="159" y="23"/>
                    </a:cubicBezTo>
                    <a:cubicBezTo>
                      <a:pt x="160" y="23"/>
                      <a:pt x="159" y="23"/>
                      <a:pt x="159" y="23"/>
                    </a:cubicBezTo>
                    <a:cubicBezTo>
                      <a:pt x="158" y="23"/>
                      <a:pt x="157" y="23"/>
                      <a:pt x="156" y="23"/>
                    </a:cubicBezTo>
                    <a:cubicBezTo>
                      <a:pt x="156" y="23"/>
                      <a:pt x="155" y="23"/>
                      <a:pt x="155" y="23"/>
                    </a:cubicBezTo>
                    <a:cubicBezTo>
                      <a:pt x="155" y="24"/>
                      <a:pt x="156" y="24"/>
                      <a:pt x="156" y="24"/>
                    </a:cubicBezTo>
                    <a:cubicBezTo>
                      <a:pt x="155" y="24"/>
                      <a:pt x="155" y="24"/>
                      <a:pt x="156" y="24"/>
                    </a:cubicBezTo>
                    <a:cubicBezTo>
                      <a:pt x="156" y="24"/>
                      <a:pt x="156" y="24"/>
                      <a:pt x="157" y="25"/>
                    </a:cubicBezTo>
                    <a:cubicBezTo>
                      <a:pt x="157" y="25"/>
                      <a:pt x="157" y="25"/>
                      <a:pt x="157" y="25"/>
                    </a:cubicBezTo>
                    <a:cubicBezTo>
                      <a:pt x="158" y="25"/>
                      <a:pt x="158" y="25"/>
                      <a:pt x="158" y="26"/>
                    </a:cubicBezTo>
                    <a:cubicBezTo>
                      <a:pt x="158" y="26"/>
                      <a:pt x="159" y="26"/>
                      <a:pt x="160" y="26"/>
                    </a:cubicBezTo>
                    <a:cubicBezTo>
                      <a:pt x="160" y="26"/>
                      <a:pt x="161" y="26"/>
                      <a:pt x="162" y="26"/>
                    </a:cubicBezTo>
                    <a:cubicBezTo>
                      <a:pt x="163" y="26"/>
                      <a:pt x="163" y="27"/>
                      <a:pt x="164" y="27"/>
                    </a:cubicBezTo>
                    <a:cubicBezTo>
                      <a:pt x="165" y="28"/>
                      <a:pt x="167" y="28"/>
                      <a:pt x="168" y="27"/>
                    </a:cubicBezTo>
                    <a:cubicBezTo>
                      <a:pt x="168" y="27"/>
                      <a:pt x="168" y="27"/>
                      <a:pt x="168" y="27"/>
                    </a:cubicBezTo>
                    <a:cubicBezTo>
                      <a:pt x="168" y="26"/>
                      <a:pt x="169" y="27"/>
                      <a:pt x="170" y="27"/>
                    </a:cubicBezTo>
                    <a:cubicBezTo>
                      <a:pt x="171" y="28"/>
                      <a:pt x="171" y="27"/>
                      <a:pt x="172" y="27"/>
                    </a:cubicBezTo>
                    <a:cubicBezTo>
                      <a:pt x="172" y="28"/>
                      <a:pt x="171" y="28"/>
                      <a:pt x="171" y="28"/>
                    </a:cubicBezTo>
                    <a:cubicBezTo>
                      <a:pt x="171" y="28"/>
                      <a:pt x="171" y="28"/>
                      <a:pt x="171" y="28"/>
                    </a:cubicBezTo>
                    <a:cubicBezTo>
                      <a:pt x="170" y="28"/>
                      <a:pt x="170" y="28"/>
                      <a:pt x="169" y="28"/>
                    </a:cubicBezTo>
                    <a:cubicBezTo>
                      <a:pt x="169" y="28"/>
                      <a:pt x="166" y="28"/>
                      <a:pt x="166" y="28"/>
                    </a:cubicBezTo>
                    <a:cubicBezTo>
                      <a:pt x="166" y="28"/>
                      <a:pt x="168" y="29"/>
                      <a:pt x="168" y="29"/>
                    </a:cubicBezTo>
                    <a:cubicBezTo>
                      <a:pt x="169" y="30"/>
                      <a:pt x="170" y="29"/>
                      <a:pt x="171" y="30"/>
                    </a:cubicBezTo>
                    <a:cubicBezTo>
                      <a:pt x="171" y="30"/>
                      <a:pt x="171" y="31"/>
                      <a:pt x="171" y="31"/>
                    </a:cubicBezTo>
                    <a:cubicBezTo>
                      <a:pt x="171" y="31"/>
                      <a:pt x="172" y="31"/>
                      <a:pt x="172" y="31"/>
                    </a:cubicBezTo>
                    <a:cubicBezTo>
                      <a:pt x="172" y="31"/>
                      <a:pt x="173" y="31"/>
                      <a:pt x="173" y="31"/>
                    </a:cubicBezTo>
                    <a:cubicBezTo>
                      <a:pt x="174" y="31"/>
                      <a:pt x="174" y="31"/>
                      <a:pt x="175" y="31"/>
                    </a:cubicBezTo>
                    <a:cubicBezTo>
                      <a:pt x="176" y="31"/>
                      <a:pt x="176" y="31"/>
                      <a:pt x="176" y="31"/>
                    </a:cubicBezTo>
                    <a:cubicBezTo>
                      <a:pt x="176" y="30"/>
                      <a:pt x="176" y="30"/>
                      <a:pt x="176" y="30"/>
                    </a:cubicBezTo>
                    <a:cubicBezTo>
                      <a:pt x="178" y="30"/>
                      <a:pt x="175" y="29"/>
                      <a:pt x="175" y="29"/>
                    </a:cubicBezTo>
                    <a:cubicBezTo>
                      <a:pt x="175" y="29"/>
                      <a:pt x="176" y="28"/>
                      <a:pt x="177" y="28"/>
                    </a:cubicBezTo>
                    <a:cubicBezTo>
                      <a:pt x="178" y="28"/>
                      <a:pt x="177" y="28"/>
                      <a:pt x="176" y="27"/>
                    </a:cubicBezTo>
                    <a:cubicBezTo>
                      <a:pt x="177" y="27"/>
                      <a:pt x="177" y="27"/>
                      <a:pt x="178" y="27"/>
                    </a:cubicBezTo>
                    <a:cubicBezTo>
                      <a:pt x="178" y="26"/>
                      <a:pt x="178" y="26"/>
                      <a:pt x="178" y="26"/>
                    </a:cubicBezTo>
                    <a:cubicBezTo>
                      <a:pt x="178" y="25"/>
                      <a:pt x="178" y="26"/>
                      <a:pt x="178" y="25"/>
                    </a:cubicBezTo>
                    <a:cubicBezTo>
                      <a:pt x="178" y="25"/>
                      <a:pt x="179" y="25"/>
                      <a:pt x="179" y="24"/>
                    </a:cubicBezTo>
                    <a:cubicBezTo>
                      <a:pt x="179" y="23"/>
                      <a:pt x="180" y="23"/>
                      <a:pt x="181" y="23"/>
                    </a:cubicBezTo>
                    <a:cubicBezTo>
                      <a:pt x="182" y="23"/>
                      <a:pt x="182" y="24"/>
                      <a:pt x="183" y="23"/>
                    </a:cubicBezTo>
                    <a:cubicBezTo>
                      <a:pt x="184" y="23"/>
                      <a:pt x="183" y="23"/>
                      <a:pt x="183" y="23"/>
                    </a:cubicBezTo>
                    <a:cubicBezTo>
                      <a:pt x="183" y="22"/>
                      <a:pt x="184" y="21"/>
                      <a:pt x="184" y="21"/>
                    </a:cubicBezTo>
                    <a:cubicBezTo>
                      <a:pt x="184" y="21"/>
                      <a:pt x="184" y="21"/>
                      <a:pt x="183" y="20"/>
                    </a:cubicBezTo>
                    <a:cubicBezTo>
                      <a:pt x="183" y="20"/>
                      <a:pt x="184" y="20"/>
                      <a:pt x="184" y="19"/>
                    </a:cubicBezTo>
                    <a:cubicBezTo>
                      <a:pt x="183" y="19"/>
                      <a:pt x="184" y="19"/>
                      <a:pt x="185" y="19"/>
                    </a:cubicBezTo>
                    <a:cubicBezTo>
                      <a:pt x="185" y="19"/>
                      <a:pt x="186" y="19"/>
                      <a:pt x="187" y="19"/>
                    </a:cubicBezTo>
                    <a:cubicBezTo>
                      <a:pt x="189" y="18"/>
                      <a:pt x="186" y="18"/>
                      <a:pt x="187" y="18"/>
                    </a:cubicBezTo>
                    <a:cubicBezTo>
                      <a:pt x="187" y="18"/>
                      <a:pt x="187" y="18"/>
                      <a:pt x="188" y="18"/>
                    </a:cubicBezTo>
                    <a:cubicBezTo>
                      <a:pt x="188" y="17"/>
                      <a:pt x="187" y="17"/>
                      <a:pt x="187" y="17"/>
                    </a:cubicBezTo>
                    <a:cubicBezTo>
                      <a:pt x="187" y="17"/>
                      <a:pt x="187" y="17"/>
                      <a:pt x="187" y="17"/>
                    </a:cubicBezTo>
                    <a:cubicBezTo>
                      <a:pt x="188" y="16"/>
                      <a:pt x="187" y="16"/>
                      <a:pt x="187" y="16"/>
                    </a:cubicBezTo>
                    <a:cubicBezTo>
                      <a:pt x="188" y="15"/>
                      <a:pt x="190" y="16"/>
                      <a:pt x="191" y="15"/>
                    </a:cubicBezTo>
                    <a:cubicBezTo>
                      <a:pt x="191" y="15"/>
                      <a:pt x="190" y="14"/>
                      <a:pt x="191" y="14"/>
                    </a:cubicBezTo>
                    <a:cubicBezTo>
                      <a:pt x="192" y="14"/>
                      <a:pt x="193" y="15"/>
                      <a:pt x="193" y="14"/>
                    </a:cubicBezTo>
                    <a:cubicBezTo>
                      <a:pt x="194" y="14"/>
                      <a:pt x="195" y="14"/>
                      <a:pt x="197" y="14"/>
                    </a:cubicBezTo>
                    <a:cubicBezTo>
                      <a:pt x="197" y="14"/>
                      <a:pt x="197" y="14"/>
                      <a:pt x="198" y="14"/>
                    </a:cubicBezTo>
                    <a:cubicBezTo>
                      <a:pt x="199" y="14"/>
                      <a:pt x="200" y="14"/>
                      <a:pt x="201" y="14"/>
                    </a:cubicBezTo>
                    <a:cubicBezTo>
                      <a:pt x="201" y="14"/>
                      <a:pt x="202" y="14"/>
                      <a:pt x="201" y="14"/>
                    </a:cubicBezTo>
                    <a:cubicBezTo>
                      <a:pt x="202" y="13"/>
                      <a:pt x="202" y="13"/>
                      <a:pt x="202" y="13"/>
                    </a:cubicBezTo>
                    <a:cubicBezTo>
                      <a:pt x="202" y="12"/>
                      <a:pt x="200" y="12"/>
                      <a:pt x="199" y="12"/>
                    </a:cubicBezTo>
                    <a:cubicBezTo>
                      <a:pt x="198" y="12"/>
                      <a:pt x="197" y="12"/>
                      <a:pt x="195" y="12"/>
                    </a:cubicBezTo>
                    <a:cubicBezTo>
                      <a:pt x="194" y="11"/>
                      <a:pt x="193" y="12"/>
                      <a:pt x="192" y="11"/>
                    </a:cubicBezTo>
                    <a:cubicBezTo>
                      <a:pt x="192" y="11"/>
                      <a:pt x="192" y="11"/>
                      <a:pt x="192" y="11"/>
                    </a:cubicBezTo>
                    <a:cubicBezTo>
                      <a:pt x="192" y="11"/>
                      <a:pt x="191" y="10"/>
                      <a:pt x="191" y="10"/>
                    </a:cubicBezTo>
                    <a:cubicBezTo>
                      <a:pt x="191" y="10"/>
                      <a:pt x="190" y="10"/>
                      <a:pt x="189" y="10"/>
                    </a:cubicBezTo>
                    <a:cubicBezTo>
                      <a:pt x="188" y="10"/>
                      <a:pt x="187" y="10"/>
                      <a:pt x="187" y="10"/>
                    </a:cubicBezTo>
                    <a:cubicBezTo>
                      <a:pt x="187" y="10"/>
                      <a:pt x="186" y="10"/>
                      <a:pt x="186" y="10"/>
                    </a:cubicBezTo>
                    <a:cubicBezTo>
                      <a:pt x="186" y="10"/>
                      <a:pt x="186" y="10"/>
                      <a:pt x="186" y="10"/>
                    </a:cubicBezTo>
                    <a:cubicBezTo>
                      <a:pt x="185" y="9"/>
                      <a:pt x="184" y="10"/>
                      <a:pt x="184" y="9"/>
                    </a:cubicBezTo>
                    <a:cubicBezTo>
                      <a:pt x="184" y="9"/>
                      <a:pt x="185" y="9"/>
                      <a:pt x="185" y="9"/>
                    </a:cubicBezTo>
                    <a:cubicBezTo>
                      <a:pt x="185" y="9"/>
                      <a:pt x="185" y="8"/>
                      <a:pt x="185" y="8"/>
                    </a:cubicBezTo>
                    <a:cubicBezTo>
                      <a:pt x="185" y="8"/>
                      <a:pt x="185" y="8"/>
                      <a:pt x="185" y="8"/>
                    </a:cubicBezTo>
                    <a:cubicBezTo>
                      <a:pt x="184" y="8"/>
                      <a:pt x="184" y="7"/>
                      <a:pt x="184" y="7"/>
                    </a:cubicBezTo>
                    <a:cubicBezTo>
                      <a:pt x="183" y="7"/>
                      <a:pt x="182" y="6"/>
                      <a:pt x="181" y="7"/>
                    </a:cubicBezTo>
                    <a:cubicBezTo>
                      <a:pt x="180" y="7"/>
                      <a:pt x="180" y="8"/>
                      <a:pt x="179" y="8"/>
                    </a:cubicBezTo>
                    <a:cubicBezTo>
                      <a:pt x="179" y="8"/>
                      <a:pt x="178" y="9"/>
                      <a:pt x="178" y="8"/>
                    </a:cubicBezTo>
                    <a:cubicBezTo>
                      <a:pt x="178" y="8"/>
                      <a:pt x="179" y="8"/>
                      <a:pt x="178" y="7"/>
                    </a:cubicBezTo>
                    <a:cubicBezTo>
                      <a:pt x="178" y="7"/>
                      <a:pt x="178" y="7"/>
                      <a:pt x="177" y="7"/>
                    </a:cubicBezTo>
                    <a:cubicBezTo>
                      <a:pt x="178" y="7"/>
                      <a:pt x="178" y="7"/>
                      <a:pt x="179" y="7"/>
                    </a:cubicBezTo>
                    <a:cubicBezTo>
                      <a:pt x="179" y="6"/>
                      <a:pt x="179" y="6"/>
                      <a:pt x="179" y="6"/>
                    </a:cubicBezTo>
                    <a:cubicBezTo>
                      <a:pt x="180" y="6"/>
                      <a:pt x="180" y="6"/>
                      <a:pt x="180" y="5"/>
                    </a:cubicBezTo>
                    <a:cubicBezTo>
                      <a:pt x="178" y="5"/>
                      <a:pt x="177" y="4"/>
                      <a:pt x="175" y="4"/>
                    </a:cubicBezTo>
                    <a:cubicBezTo>
                      <a:pt x="175" y="4"/>
                      <a:pt x="173" y="4"/>
                      <a:pt x="172" y="4"/>
                    </a:cubicBezTo>
                    <a:cubicBezTo>
                      <a:pt x="172" y="4"/>
                      <a:pt x="173" y="4"/>
                      <a:pt x="173" y="5"/>
                    </a:cubicBezTo>
                    <a:cubicBezTo>
                      <a:pt x="172" y="5"/>
                      <a:pt x="172" y="5"/>
                      <a:pt x="172" y="4"/>
                    </a:cubicBezTo>
                    <a:cubicBezTo>
                      <a:pt x="171" y="3"/>
                      <a:pt x="169" y="3"/>
                      <a:pt x="167" y="4"/>
                    </a:cubicBezTo>
                    <a:cubicBezTo>
                      <a:pt x="168" y="4"/>
                      <a:pt x="168" y="4"/>
                      <a:pt x="169" y="4"/>
                    </a:cubicBezTo>
                    <a:cubicBezTo>
                      <a:pt x="168" y="4"/>
                      <a:pt x="169" y="4"/>
                      <a:pt x="170" y="5"/>
                    </a:cubicBezTo>
                    <a:cubicBezTo>
                      <a:pt x="169" y="5"/>
                      <a:pt x="167" y="4"/>
                      <a:pt x="167" y="5"/>
                    </a:cubicBezTo>
                    <a:cubicBezTo>
                      <a:pt x="166" y="5"/>
                      <a:pt x="168" y="7"/>
                      <a:pt x="168" y="7"/>
                    </a:cubicBezTo>
                    <a:cubicBezTo>
                      <a:pt x="168" y="7"/>
                      <a:pt x="169" y="9"/>
                      <a:pt x="170" y="9"/>
                    </a:cubicBezTo>
                    <a:cubicBezTo>
                      <a:pt x="170" y="9"/>
                      <a:pt x="170" y="10"/>
                      <a:pt x="171" y="10"/>
                    </a:cubicBezTo>
                    <a:cubicBezTo>
                      <a:pt x="171" y="11"/>
                      <a:pt x="171" y="11"/>
                      <a:pt x="172" y="12"/>
                    </a:cubicBezTo>
                    <a:cubicBezTo>
                      <a:pt x="172" y="12"/>
                      <a:pt x="173" y="12"/>
                      <a:pt x="172" y="12"/>
                    </a:cubicBezTo>
                    <a:cubicBezTo>
                      <a:pt x="171" y="12"/>
                      <a:pt x="171" y="12"/>
                      <a:pt x="171" y="12"/>
                    </a:cubicBezTo>
                    <a:cubicBezTo>
                      <a:pt x="170" y="11"/>
                      <a:pt x="169" y="10"/>
                      <a:pt x="168" y="10"/>
                    </a:cubicBezTo>
                    <a:cubicBezTo>
                      <a:pt x="168" y="10"/>
                      <a:pt x="167" y="11"/>
                      <a:pt x="167" y="10"/>
                    </a:cubicBezTo>
                    <a:cubicBezTo>
                      <a:pt x="167" y="10"/>
                      <a:pt x="168" y="10"/>
                      <a:pt x="168" y="10"/>
                    </a:cubicBezTo>
                    <a:cubicBezTo>
                      <a:pt x="168" y="9"/>
                      <a:pt x="166" y="9"/>
                      <a:pt x="166" y="9"/>
                    </a:cubicBezTo>
                    <a:cubicBezTo>
                      <a:pt x="165" y="9"/>
                      <a:pt x="165" y="8"/>
                      <a:pt x="165" y="7"/>
                    </a:cubicBezTo>
                    <a:cubicBezTo>
                      <a:pt x="164" y="6"/>
                      <a:pt x="162" y="6"/>
                      <a:pt x="161" y="5"/>
                    </a:cubicBezTo>
                    <a:cubicBezTo>
                      <a:pt x="161" y="5"/>
                      <a:pt x="160" y="5"/>
                      <a:pt x="159" y="5"/>
                    </a:cubicBezTo>
                    <a:cubicBezTo>
                      <a:pt x="159" y="6"/>
                      <a:pt x="158" y="6"/>
                      <a:pt x="158" y="6"/>
                    </a:cubicBezTo>
                    <a:cubicBezTo>
                      <a:pt x="158" y="6"/>
                      <a:pt x="158" y="6"/>
                      <a:pt x="157" y="6"/>
                    </a:cubicBezTo>
                    <a:cubicBezTo>
                      <a:pt x="158" y="7"/>
                      <a:pt x="158" y="7"/>
                      <a:pt x="158" y="7"/>
                    </a:cubicBezTo>
                    <a:cubicBezTo>
                      <a:pt x="157" y="7"/>
                      <a:pt x="157" y="7"/>
                      <a:pt x="156" y="7"/>
                    </a:cubicBezTo>
                    <a:cubicBezTo>
                      <a:pt x="155" y="7"/>
                      <a:pt x="156" y="8"/>
                      <a:pt x="156" y="8"/>
                    </a:cubicBezTo>
                    <a:cubicBezTo>
                      <a:pt x="157" y="8"/>
                      <a:pt x="157" y="8"/>
                      <a:pt x="157" y="8"/>
                    </a:cubicBezTo>
                    <a:cubicBezTo>
                      <a:pt x="157" y="8"/>
                      <a:pt x="158" y="9"/>
                      <a:pt x="157" y="9"/>
                    </a:cubicBezTo>
                    <a:cubicBezTo>
                      <a:pt x="156" y="10"/>
                      <a:pt x="156" y="9"/>
                      <a:pt x="155" y="8"/>
                    </a:cubicBezTo>
                    <a:cubicBezTo>
                      <a:pt x="155" y="8"/>
                      <a:pt x="154" y="7"/>
                      <a:pt x="153" y="8"/>
                    </a:cubicBezTo>
                    <a:cubicBezTo>
                      <a:pt x="153" y="8"/>
                      <a:pt x="153" y="8"/>
                      <a:pt x="153" y="8"/>
                    </a:cubicBezTo>
                    <a:cubicBezTo>
                      <a:pt x="153" y="8"/>
                      <a:pt x="152" y="8"/>
                      <a:pt x="152" y="7"/>
                    </a:cubicBezTo>
                    <a:cubicBezTo>
                      <a:pt x="152" y="7"/>
                      <a:pt x="153" y="7"/>
                      <a:pt x="153" y="7"/>
                    </a:cubicBezTo>
                    <a:cubicBezTo>
                      <a:pt x="153" y="7"/>
                      <a:pt x="150" y="7"/>
                      <a:pt x="150" y="7"/>
                    </a:cubicBezTo>
                    <a:cubicBezTo>
                      <a:pt x="149" y="7"/>
                      <a:pt x="147" y="7"/>
                      <a:pt x="147" y="7"/>
                    </a:cubicBezTo>
                    <a:cubicBezTo>
                      <a:pt x="147" y="7"/>
                      <a:pt x="151" y="6"/>
                      <a:pt x="151" y="6"/>
                    </a:cubicBezTo>
                    <a:cubicBezTo>
                      <a:pt x="152" y="6"/>
                      <a:pt x="155" y="6"/>
                      <a:pt x="156" y="6"/>
                    </a:cubicBezTo>
                    <a:cubicBezTo>
                      <a:pt x="157" y="5"/>
                      <a:pt x="155" y="5"/>
                      <a:pt x="155" y="5"/>
                    </a:cubicBezTo>
                    <a:cubicBezTo>
                      <a:pt x="154" y="5"/>
                      <a:pt x="153" y="5"/>
                      <a:pt x="152" y="5"/>
                    </a:cubicBezTo>
                    <a:cubicBezTo>
                      <a:pt x="150" y="5"/>
                      <a:pt x="149" y="6"/>
                      <a:pt x="147" y="6"/>
                    </a:cubicBezTo>
                    <a:cubicBezTo>
                      <a:pt x="148" y="5"/>
                      <a:pt x="144" y="5"/>
                      <a:pt x="145" y="5"/>
                    </a:cubicBezTo>
                    <a:cubicBezTo>
                      <a:pt x="145" y="6"/>
                      <a:pt x="146" y="6"/>
                      <a:pt x="146" y="6"/>
                    </a:cubicBezTo>
                    <a:cubicBezTo>
                      <a:pt x="146" y="7"/>
                      <a:pt x="145" y="6"/>
                      <a:pt x="144" y="6"/>
                    </a:cubicBezTo>
                    <a:cubicBezTo>
                      <a:pt x="144" y="6"/>
                      <a:pt x="143" y="5"/>
                      <a:pt x="143" y="5"/>
                    </a:cubicBezTo>
                    <a:cubicBezTo>
                      <a:pt x="143" y="5"/>
                      <a:pt x="141" y="5"/>
                      <a:pt x="141" y="5"/>
                    </a:cubicBezTo>
                    <a:cubicBezTo>
                      <a:pt x="141" y="6"/>
                      <a:pt x="139" y="5"/>
                      <a:pt x="139" y="6"/>
                    </a:cubicBezTo>
                    <a:cubicBezTo>
                      <a:pt x="139" y="6"/>
                      <a:pt x="140" y="6"/>
                      <a:pt x="140" y="6"/>
                    </a:cubicBezTo>
                    <a:cubicBezTo>
                      <a:pt x="140" y="7"/>
                      <a:pt x="139" y="6"/>
                      <a:pt x="139" y="6"/>
                    </a:cubicBezTo>
                    <a:cubicBezTo>
                      <a:pt x="138" y="6"/>
                      <a:pt x="137" y="6"/>
                      <a:pt x="137" y="7"/>
                    </a:cubicBezTo>
                    <a:cubicBezTo>
                      <a:pt x="137" y="7"/>
                      <a:pt x="138" y="7"/>
                      <a:pt x="139" y="7"/>
                    </a:cubicBezTo>
                    <a:cubicBezTo>
                      <a:pt x="138" y="7"/>
                      <a:pt x="137" y="7"/>
                      <a:pt x="136" y="7"/>
                    </a:cubicBezTo>
                    <a:cubicBezTo>
                      <a:pt x="135" y="7"/>
                      <a:pt x="137" y="8"/>
                      <a:pt x="137" y="8"/>
                    </a:cubicBezTo>
                    <a:cubicBezTo>
                      <a:pt x="137" y="8"/>
                      <a:pt x="137" y="8"/>
                      <a:pt x="137" y="8"/>
                    </a:cubicBezTo>
                    <a:close/>
                    <a:moveTo>
                      <a:pt x="233" y="13"/>
                    </a:moveTo>
                    <a:cubicBezTo>
                      <a:pt x="232" y="13"/>
                      <a:pt x="234" y="14"/>
                      <a:pt x="234" y="14"/>
                    </a:cubicBezTo>
                    <a:cubicBezTo>
                      <a:pt x="235" y="15"/>
                      <a:pt x="236" y="14"/>
                      <a:pt x="236" y="14"/>
                    </a:cubicBezTo>
                    <a:cubicBezTo>
                      <a:pt x="236" y="14"/>
                      <a:pt x="235" y="14"/>
                      <a:pt x="234" y="13"/>
                    </a:cubicBezTo>
                    <a:cubicBezTo>
                      <a:pt x="234" y="13"/>
                      <a:pt x="233" y="13"/>
                      <a:pt x="233" y="13"/>
                    </a:cubicBezTo>
                    <a:close/>
                    <a:moveTo>
                      <a:pt x="192" y="49"/>
                    </a:moveTo>
                    <a:cubicBezTo>
                      <a:pt x="192" y="48"/>
                      <a:pt x="191" y="48"/>
                      <a:pt x="190" y="48"/>
                    </a:cubicBezTo>
                    <a:cubicBezTo>
                      <a:pt x="188" y="49"/>
                      <a:pt x="190" y="49"/>
                      <a:pt x="191" y="50"/>
                    </a:cubicBezTo>
                    <a:cubicBezTo>
                      <a:pt x="191" y="50"/>
                      <a:pt x="193" y="50"/>
                      <a:pt x="192" y="49"/>
                    </a:cubicBezTo>
                    <a:close/>
                    <a:moveTo>
                      <a:pt x="198" y="17"/>
                    </a:moveTo>
                    <a:cubicBezTo>
                      <a:pt x="199" y="17"/>
                      <a:pt x="199" y="18"/>
                      <a:pt x="200" y="18"/>
                    </a:cubicBezTo>
                    <a:cubicBezTo>
                      <a:pt x="201" y="18"/>
                      <a:pt x="202" y="17"/>
                      <a:pt x="203" y="17"/>
                    </a:cubicBezTo>
                    <a:cubicBezTo>
                      <a:pt x="204" y="17"/>
                      <a:pt x="204" y="17"/>
                      <a:pt x="205" y="17"/>
                    </a:cubicBezTo>
                    <a:cubicBezTo>
                      <a:pt x="206" y="17"/>
                      <a:pt x="207" y="17"/>
                      <a:pt x="207" y="17"/>
                    </a:cubicBezTo>
                    <a:cubicBezTo>
                      <a:pt x="207" y="17"/>
                      <a:pt x="207" y="16"/>
                      <a:pt x="207" y="15"/>
                    </a:cubicBezTo>
                    <a:cubicBezTo>
                      <a:pt x="207" y="15"/>
                      <a:pt x="207" y="15"/>
                      <a:pt x="206" y="15"/>
                    </a:cubicBezTo>
                    <a:cubicBezTo>
                      <a:pt x="206" y="15"/>
                      <a:pt x="206" y="15"/>
                      <a:pt x="206" y="15"/>
                    </a:cubicBezTo>
                    <a:cubicBezTo>
                      <a:pt x="206" y="14"/>
                      <a:pt x="205" y="15"/>
                      <a:pt x="205" y="15"/>
                    </a:cubicBezTo>
                    <a:cubicBezTo>
                      <a:pt x="205" y="15"/>
                      <a:pt x="204" y="15"/>
                      <a:pt x="204" y="15"/>
                    </a:cubicBezTo>
                    <a:cubicBezTo>
                      <a:pt x="203" y="14"/>
                      <a:pt x="203" y="15"/>
                      <a:pt x="202" y="15"/>
                    </a:cubicBezTo>
                    <a:cubicBezTo>
                      <a:pt x="202" y="14"/>
                      <a:pt x="201" y="14"/>
                      <a:pt x="200" y="14"/>
                    </a:cubicBezTo>
                    <a:cubicBezTo>
                      <a:pt x="200" y="15"/>
                      <a:pt x="200" y="15"/>
                      <a:pt x="199" y="15"/>
                    </a:cubicBezTo>
                    <a:cubicBezTo>
                      <a:pt x="197" y="15"/>
                      <a:pt x="196" y="15"/>
                      <a:pt x="194" y="15"/>
                    </a:cubicBezTo>
                    <a:cubicBezTo>
                      <a:pt x="194" y="15"/>
                      <a:pt x="194" y="15"/>
                      <a:pt x="194" y="16"/>
                    </a:cubicBezTo>
                    <a:cubicBezTo>
                      <a:pt x="195" y="16"/>
                      <a:pt x="196" y="15"/>
                      <a:pt x="197" y="16"/>
                    </a:cubicBezTo>
                    <a:cubicBezTo>
                      <a:pt x="198" y="17"/>
                      <a:pt x="197" y="16"/>
                      <a:pt x="196" y="17"/>
                    </a:cubicBezTo>
                    <a:cubicBezTo>
                      <a:pt x="197" y="17"/>
                      <a:pt x="198" y="17"/>
                      <a:pt x="198" y="17"/>
                    </a:cubicBezTo>
                    <a:cubicBezTo>
                      <a:pt x="198" y="17"/>
                      <a:pt x="198" y="18"/>
                      <a:pt x="197" y="18"/>
                    </a:cubicBezTo>
                    <a:cubicBezTo>
                      <a:pt x="198" y="18"/>
                      <a:pt x="198" y="18"/>
                      <a:pt x="198" y="17"/>
                    </a:cubicBezTo>
                    <a:close/>
                    <a:moveTo>
                      <a:pt x="180" y="3"/>
                    </a:moveTo>
                    <a:cubicBezTo>
                      <a:pt x="181" y="4"/>
                      <a:pt x="182" y="3"/>
                      <a:pt x="182" y="3"/>
                    </a:cubicBezTo>
                    <a:cubicBezTo>
                      <a:pt x="183" y="3"/>
                      <a:pt x="184" y="4"/>
                      <a:pt x="185" y="3"/>
                    </a:cubicBezTo>
                    <a:cubicBezTo>
                      <a:pt x="185" y="4"/>
                      <a:pt x="185" y="3"/>
                      <a:pt x="184" y="4"/>
                    </a:cubicBezTo>
                    <a:cubicBezTo>
                      <a:pt x="184" y="4"/>
                      <a:pt x="185" y="4"/>
                      <a:pt x="184" y="4"/>
                    </a:cubicBezTo>
                    <a:cubicBezTo>
                      <a:pt x="184" y="4"/>
                      <a:pt x="184" y="4"/>
                      <a:pt x="183" y="4"/>
                    </a:cubicBezTo>
                    <a:cubicBezTo>
                      <a:pt x="183" y="4"/>
                      <a:pt x="183" y="4"/>
                      <a:pt x="183" y="4"/>
                    </a:cubicBezTo>
                    <a:cubicBezTo>
                      <a:pt x="183" y="4"/>
                      <a:pt x="183" y="4"/>
                      <a:pt x="183" y="4"/>
                    </a:cubicBezTo>
                    <a:cubicBezTo>
                      <a:pt x="183" y="4"/>
                      <a:pt x="181" y="4"/>
                      <a:pt x="180" y="4"/>
                    </a:cubicBezTo>
                    <a:cubicBezTo>
                      <a:pt x="181" y="4"/>
                      <a:pt x="182" y="5"/>
                      <a:pt x="182" y="5"/>
                    </a:cubicBezTo>
                    <a:cubicBezTo>
                      <a:pt x="183" y="5"/>
                      <a:pt x="183" y="5"/>
                      <a:pt x="184" y="5"/>
                    </a:cubicBezTo>
                    <a:cubicBezTo>
                      <a:pt x="184" y="6"/>
                      <a:pt x="184" y="6"/>
                      <a:pt x="184" y="6"/>
                    </a:cubicBezTo>
                    <a:cubicBezTo>
                      <a:pt x="185" y="6"/>
                      <a:pt x="186" y="6"/>
                      <a:pt x="187" y="6"/>
                    </a:cubicBezTo>
                    <a:cubicBezTo>
                      <a:pt x="188" y="6"/>
                      <a:pt x="189" y="6"/>
                      <a:pt x="190" y="6"/>
                    </a:cubicBezTo>
                    <a:cubicBezTo>
                      <a:pt x="191" y="5"/>
                      <a:pt x="192" y="5"/>
                      <a:pt x="193" y="5"/>
                    </a:cubicBezTo>
                    <a:cubicBezTo>
                      <a:pt x="194" y="5"/>
                      <a:pt x="196" y="5"/>
                      <a:pt x="197" y="5"/>
                    </a:cubicBezTo>
                    <a:cubicBezTo>
                      <a:pt x="199" y="5"/>
                      <a:pt x="201" y="5"/>
                      <a:pt x="203" y="5"/>
                    </a:cubicBezTo>
                    <a:cubicBezTo>
                      <a:pt x="203" y="5"/>
                      <a:pt x="203" y="5"/>
                      <a:pt x="202" y="5"/>
                    </a:cubicBezTo>
                    <a:cubicBezTo>
                      <a:pt x="203" y="5"/>
                      <a:pt x="204" y="5"/>
                      <a:pt x="204" y="5"/>
                    </a:cubicBezTo>
                    <a:cubicBezTo>
                      <a:pt x="205" y="5"/>
                      <a:pt x="206" y="5"/>
                      <a:pt x="206" y="5"/>
                    </a:cubicBezTo>
                    <a:cubicBezTo>
                      <a:pt x="206" y="5"/>
                      <a:pt x="203" y="5"/>
                      <a:pt x="203" y="6"/>
                    </a:cubicBezTo>
                    <a:cubicBezTo>
                      <a:pt x="202" y="6"/>
                      <a:pt x="200" y="6"/>
                      <a:pt x="199" y="6"/>
                    </a:cubicBezTo>
                    <a:cubicBezTo>
                      <a:pt x="198" y="6"/>
                      <a:pt x="196" y="6"/>
                      <a:pt x="195" y="6"/>
                    </a:cubicBezTo>
                    <a:cubicBezTo>
                      <a:pt x="196" y="7"/>
                      <a:pt x="198" y="6"/>
                      <a:pt x="199" y="7"/>
                    </a:cubicBezTo>
                    <a:cubicBezTo>
                      <a:pt x="198" y="7"/>
                      <a:pt x="198" y="7"/>
                      <a:pt x="197" y="7"/>
                    </a:cubicBezTo>
                    <a:cubicBezTo>
                      <a:pt x="196" y="7"/>
                      <a:pt x="195" y="7"/>
                      <a:pt x="194" y="7"/>
                    </a:cubicBezTo>
                    <a:cubicBezTo>
                      <a:pt x="193" y="6"/>
                      <a:pt x="191" y="6"/>
                      <a:pt x="190" y="7"/>
                    </a:cubicBezTo>
                    <a:cubicBezTo>
                      <a:pt x="189" y="7"/>
                      <a:pt x="191" y="7"/>
                      <a:pt x="191" y="7"/>
                    </a:cubicBezTo>
                    <a:cubicBezTo>
                      <a:pt x="192" y="7"/>
                      <a:pt x="193" y="8"/>
                      <a:pt x="194" y="8"/>
                    </a:cubicBezTo>
                    <a:cubicBezTo>
                      <a:pt x="195" y="8"/>
                      <a:pt x="195" y="8"/>
                      <a:pt x="196" y="8"/>
                    </a:cubicBezTo>
                    <a:cubicBezTo>
                      <a:pt x="197" y="8"/>
                      <a:pt x="198" y="8"/>
                      <a:pt x="197" y="8"/>
                    </a:cubicBezTo>
                    <a:cubicBezTo>
                      <a:pt x="198" y="9"/>
                      <a:pt x="199" y="8"/>
                      <a:pt x="200" y="8"/>
                    </a:cubicBezTo>
                    <a:cubicBezTo>
                      <a:pt x="201" y="8"/>
                      <a:pt x="202" y="9"/>
                      <a:pt x="203" y="8"/>
                    </a:cubicBezTo>
                    <a:cubicBezTo>
                      <a:pt x="205" y="8"/>
                      <a:pt x="208" y="9"/>
                      <a:pt x="210" y="8"/>
                    </a:cubicBezTo>
                    <a:cubicBezTo>
                      <a:pt x="210" y="8"/>
                      <a:pt x="208" y="9"/>
                      <a:pt x="208" y="9"/>
                    </a:cubicBezTo>
                    <a:cubicBezTo>
                      <a:pt x="209" y="10"/>
                      <a:pt x="212" y="10"/>
                      <a:pt x="212" y="10"/>
                    </a:cubicBezTo>
                    <a:cubicBezTo>
                      <a:pt x="213" y="10"/>
                      <a:pt x="214" y="10"/>
                      <a:pt x="214" y="10"/>
                    </a:cubicBezTo>
                    <a:cubicBezTo>
                      <a:pt x="215" y="10"/>
                      <a:pt x="216" y="10"/>
                      <a:pt x="217" y="10"/>
                    </a:cubicBezTo>
                    <a:cubicBezTo>
                      <a:pt x="217" y="10"/>
                      <a:pt x="218" y="10"/>
                      <a:pt x="218" y="10"/>
                    </a:cubicBezTo>
                    <a:cubicBezTo>
                      <a:pt x="219" y="9"/>
                      <a:pt x="218" y="9"/>
                      <a:pt x="219" y="9"/>
                    </a:cubicBezTo>
                    <a:cubicBezTo>
                      <a:pt x="219" y="9"/>
                      <a:pt x="220" y="9"/>
                      <a:pt x="220" y="9"/>
                    </a:cubicBezTo>
                    <a:cubicBezTo>
                      <a:pt x="221" y="9"/>
                      <a:pt x="222" y="8"/>
                      <a:pt x="222" y="9"/>
                    </a:cubicBezTo>
                    <a:cubicBezTo>
                      <a:pt x="224" y="9"/>
                      <a:pt x="224" y="9"/>
                      <a:pt x="226" y="8"/>
                    </a:cubicBezTo>
                    <a:cubicBezTo>
                      <a:pt x="226" y="8"/>
                      <a:pt x="227" y="8"/>
                      <a:pt x="227" y="8"/>
                    </a:cubicBezTo>
                    <a:cubicBezTo>
                      <a:pt x="228" y="8"/>
                      <a:pt x="228" y="8"/>
                      <a:pt x="228" y="8"/>
                    </a:cubicBezTo>
                    <a:cubicBezTo>
                      <a:pt x="229" y="7"/>
                      <a:pt x="228" y="7"/>
                      <a:pt x="227" y="7"/>
                    </a:cubicBezTo>
                    <a:cubicBezTo>
                      <a:pt x="229" y="6"/>
                      <a:pt x="230" y="6"/>
                      <a:pt x="231" y="6"/>
                    </a:cubicBezTo>
                    <a:cubicBezTo>
                      <a:pt x="232" y="5"/>
                      <a:pt x="233" y="5"/>
                      <a:pt x="235" y="5"/>
                    </a:cubicBezTo>
                    <a:cubicBezTo>
                      <a:pt x="235" y="5"/>
                      <a:pt x="236" y="4"/>
                      <a:pt x="235" y="4"/>
                    </a:cubicBezTo>
                    <a:cubicBezTo>
                      <a:pt x="235" y="4"/>
                      <a:pt x="235" y="3"/>
                      <a:pt x="235" y="3"/>
                    </a:cubicBezTo>
                    <a:cubicBezTo>
                      <a:pt x="234" y="3"/>
                      <a:pt x="232" y="2"/>
                      <a:pt x="231" y="2"/>
                    </a:cubicBezTo>
                    <a:cubicBezTo>
                      <a:pt x="230" y="2"/>
                      <a:pt x="229" y="2"/>
                      <a:pt x="228" y="2"/>
                    </a:cubicBezTo>
                    <a:cubicBezTo>
                      <a:pt x="228" y="2"/>
                      <a:pt x="227" y="2"/>
                      <a:pt x="226" y="2"/>
                    </a:cubicBezTo>
                    <a:cubicBezTo>
                      <a:pt x="226" y="2"/>
                      <a:pt x="226" y="2"/>
                      <a:pt x="226" y="2"/>
                    </a:cubicBezTo>
                    <a:cubicBezTo>
                      <a:pt x="226" y="2"/>
                      <a:pt x="226" y="2"/>
                      <a:pt x="225" y="2"/>
                    </a:cubicBezTo>
                    <a:cubicBezTo>
                      <a:pt x="225" y="2"/>
                      <a:pt x="225" y="2"/>
                      <a:pt x="224" y="2"/>
                    </a:cubicBezTo>
                    <a:cubicBezTo>
                      <a:pt x="224" y="2"/>
                      <a:pt x="223" y="2"/>
                      <a:pt x="223" y="2"/>
                    </a:cubicBezTo>
                    <a:cubicBezTo>
                      <a:pt x="223" y="2"/>
                      <a:pt x="223" y="2"/>
                      <a:pt x="224" y="2"/>
                    </a:cubicBezTo>
                    <a:cubicBezTo>
                      <a:pt x="222" y="1"/>
                      <a:pt x="221" y="2"/>
                      <a:pt x="220" y="2"/>
                    </a:cubicBezTo>
                    <a:cubicBezTo>
                      <a:pt x="221" y="1"/>
                      <a:pt x="220" y="1"/>
                      <a:pt x="220" y="1"/>
                    </a:cubicBezTo>
                    <a:cubicBezTo>
                      <a:pt x="220" y="2"/>
                      <a:pt x="218" y="2"/>
                      <a:pt x="218" y="2"/>
                    </a:cubicBezTo>
                    <a:cubicBezTo>
                      <a:pt x="218" y="1"/>
                      <a:pt x="219" y="1"/>
                      <a:pt x="219" y="1"/>
                    </a:cubicBezTo>
                    <a:cubicBezTo>
                      <a:pt x="218" y="1"/>
                      <a:pt x="217" y="1"/>
                      <a:pt x="216" y="1"/>
                    </a:cubicBezTo>
                    <a:cubicBezTo>
                      <a:pt x="217" y="1"/>
                      <a:pt x="217" y="1"/>
                      <a:pt x="218" y="1"/>
                    </a:cubicBezTo>
                    <a:cubicBezTo>
                      <a:pt x="217" y="1"/>
                      <a:pt x="217" y="1"/>
                      <a:pt x="218" y="1"/>
                    </a:cubicBezTo>
                    <a:cubicBezTo>
                      <a:pt x="217" y="2"/>
                      <a:pt x="216" y="1"/>
                      <a:pt x="215" y="1"/>
                    </a:cubicBezTo>
                    <a:cubicBezTo>
                      <a:pt x="215" y="1"/>
                      <a:pt x="215" y="2"/>
                      <a:pt x="216" y="2"/>
                    </a:cubicBezTo>
                    <a:cubicBezTo>
                      <a:pt x="215" y="2"/>
                      <a:pt x="214" y="1"/>
                      <a:pt x="214" y="1"/>
                    </a:cubicBezTo>
                    <a:cubicBezTo>
                      <a:pt x="214" y="2"/>
                      <a:pt x="214" y="2"/>
                      <a:pt x="214" y="2"/>
                    </a:cubicBezTo>
                    <a:cubicBezTo>
                      <a:pt x="214" y="2"/>
                      <a:pt x="214" y="2"/>
                      <a:pt x="215" y="2"/>
                    </a:cubicBezTo>
                    <a:cubicBezTo>
                      <a:pt x="214" y="3"/>
                      <a:pt x="213" y="3"/>
                      <a:pt x="212" y="2"/>
                    </a:cubicBezTo>
                    <a:cubicBezTo>
                      <a:pt x="213" y="2"/>
                      <a:pt x="212" y="2"/>
                      <a:pt x="212" y="2"/>
                    </a:cubicBezTo>
                    <a:cubicBezTo>
                      <a:pt x="212" y="2"/>
                      <a:pt x="212" y="3"/>
                      <a:pt x="212" y="2"/>
                    </a:cubicBezTo>
                    <a:cubicBezTo>
                      <a:pt x="211" y="2"/>
                      <a:pt x="211" y="2"/>
                      <a:pt x="210" y="2"/>
                    </a:cubicBezTo>
                    <a:cubicBezTo>
                      <a:pt x="210" y="3"/>
                      <a:pt x="211" y="3"/>
                      <a:pt x="211" y="3"/>
                    </a:cubicBezTo>
                    <a:cubicBezTo>
                      <a:pt x="210" y="3"/>
                      <a:pt x="209" y="2"/>
                      <a:pt x="210" y="2"/>
                    </a:cubicBezTo>
                    <a:cubicBezTo>
                      <a:pt x="210" y="2"/>
                      <a:pt x="211" y="2"/>
                      <a:pt x="211" y="1"/>
                    </a:cubicBezTo>
                    <a:cubicBezTo>
                      <a:pt x="211" y="1"/>
                      <a:pt x="210" y="1"/>
                      <a:pt x="210" y="1"/>
                    </a:cubicBezTo>
                    <a:cubicBezTo>
                      <a:pt x="210" y="1"/>
                      <a:pt x="211" y="1"/>
                      <a:pt x="211" y="0"/>
                    </a:cubicBezTo>
                    <a:cubicBezTo>
                      <a:pt x="211" y="0"/>
                      <a:pt x="210" y="0"/>
                      <a:pt x="209" y="0"/>
                    </a:cubicBezTo>
                    <a:cubicBezTo>
                      <a:pt x="209" y="0"/>
                      <a:pt x="208" y="0"/>
                      <a:pt x="208" y="0"/>
                    </a:cubicBezTo>
                    <a:cubicBezTo>
                      <a:pt x="208" y="0"/>
                      <a:pt x="208" y="0"/>
                      <a:pt x="208" y="1"/>
                    </a:cubicBezTo>
                    <a:cubicBezTo>
                      <a:pt x="208" y="1"/>
                      <a:pt x="207" y="1"/>
                      <a:pt x="208" y="1"/>
                    </a:cubicBezTo>
                    <a:cubicBezTo>
                      <a:pt x="207" y="1"/>
                      <a:pt x="207" y="1"/>
                      <a:pt x="207" y="1"/>
                    </a:cubicBezTo>
                    <a:cubicBezTo>
                      <a:pt x="207" y="0"/>
                      <a:pt x="207" y="0"/>
                      <a:pt x="207" y="0"/>
                    </a:cubicBezTo>
                    <a:cubicBezTo>
                      <a:pt x="206" y="0"/>
                      <a:pt x="205" y="1"/>
                      <a:pt x="205" y="1"/>
                    </a:cubicBezTo>
                    <a:cubicBezTo>
                      <a:pt x="206" y="1"/>
                      <a:pt x="207" y="1"/>
                      <a:pt x="207" y="1"/>
                    </a:cubicBezTo>
                    <a:cubicBezTo>
                      <a:pt x="207" y="2"/>
                      <a:pt x="206" y="2"/>
                      <a:pt x="206" y="2"/>
                    </a:cubicBezTo>
                    <a:cubicBezTo>
                      <a:pt x="206" y="2"/>
                      <a:pt x="206" y="2"/>
                      <a:pt x="206" y="2"/>
                    </a:cubicBezTo>
                    <a:cubicBezTo>
                      <a:pt x="206" y="2"/>
                      <a:pt x="206" y="2"/>
                      <a:pt x="206" y="2"/>
                    </a:cubicBezTo>
                    <a:cubicBezTo>
                      <a:pt x="206" y="3"/>
                      <a:pt x="206" y="3"/>
                      <a:pt x="206" y="3"/>
                    </a:cubicBezTo>
                    <a:cubicBezTo>
                      <a:pt x="206" y="3"/>
                      <a:pt x="206" y="3"/>
                      <a:pt x="206" y="3"/>
                    </a:cubicBezTo>
                    <a:cubicBezTo>
                      <a:pt x="206" y="3"/>
                      <a:pt x="206" y="3"/>
                      <a:pt x="207" y="4"/>
                    </a:cubicBezTo>
                    <a:cubicBezTo>
                      <a:pt x="206" y="4"/>
                      <a:pt x="206" y="3"/>
                      <a:pt x="206" y="3"/>
                    </a:cubicBezTo>
                    <a:cubicBezTo>
                      <a:pt x="206" y="3"/>
                      <a:pt x="206" y="4"/>
                      <a:pt x="206" y="4"/>
                    </a:cubicBezTo>
                    <a:cubicBezTo>
                      <a:pt x="205" y="4"/>
                      <a:pt x="205" y="3"/>
                      <a:pt x="204" y="3"/>
                    </a:cubicBezTo>
                    <a:cubicBezTo>
                      <a:pt x="204" y="3"/>
                      <a:pt x="203" y="3"/>
                      <a:pt x="203" y="3"/>
                    </a:cubicBezTo>
                    <a:cubicBezTo>
                      <a:pt x="202" y="3"/>
                      <a:pt x="202" y="3"/>
                      <a:pt x="201" y="3"/>
                    </a:cubicBezTo>
                    <a:cubicBezTo>
                      <a:pt x="201" y="3"/>
                      <a:pt x="203" y="2"/>
                      <a:pt x="203" y="2"/>
                    </a:cubicBezTo>
                    <a:cubicBezTo>
                      <a:pt x="202" y="2"/>
                      <a:pt x="201" y="2"/>
                      <a:pt x="202" y="2"/>
                    </a:cubicBezTo>
                    <a:cubicBezTo>
                      <a:pt x="201" y="2"/>
                      <a:pt x="200" y="2"/>
                      <a:pt x="200" y="2"/>
                    </a:cubicBezTo>
                    <a:cubicBezTo>
                      <a:pt x="199" y="2"/>
                      <a:pt x="199" y="2"/>
                      <a:pt x="199" y="2"/>
                    </a:cubicBezTo>
                    <a:cubicBezTo>
                      <a:pt x="198" y="2"/>
                      <a:pt x="197" y="2"/>
                      <a:pt x="196" y="2"/>
                    </a:cubicBezTo>
                    <a:cubicBezTo>
                      <a:pt x="196" y="2"/>
                      <a:pt x="196" y="2"/>
                      <a:pt x="196" y="1"/>
                    </a:cubicBezTo>
                    <a:cubicBezTo>
                      <a:pt x="196" y="1"/>
                      <a:pt x="195" y="2"/>
                      <a:pt x="195" y="1"/>
                    </a:cubicBezTo>
                    <a:cubicBezTo>
                      <a:pt x="195" y="1"/>
                      <a:pt x="195" y="1"/>
                      <a:pt x="194" y="1"/>
                    </a:cubicBezTo>
                    <a:cubicBezTo>
                      <a:pt x="194" y="1"/>
                      <a:pt x="193" y="0"/>
                      <a:pt x="192" y="1"/>
                    </a:cubicBezTo>
                    <a:cubicBezTo>
                      <a:pt x="192" y="1"/>
                      <a:pt x="192" y="0"/>
                      <a:pt x="191" y="0"/>
                    </a:cubicBezTo>
                    <a:cubicBezTo>
                      <a:pt x="191" y="0"/>
                      <a:pt x="189" y="0"/>
                      <a:pt x="189" y="0"/>
                    </a:cubicBezTo>
                    <a:cubicBezTo>
                      <a:pt x="189" y="0"/>
                      <a:pt x="189" y="0"/>
                      <a:pt x="189" y="0"/>
                    </a:cubicBezTo>
                    <a:cubicBezTo>
                      <a:pt x="189" y="0"/>
                      <a:pt x="188" y="0"/>
                      <a:pt x="188" y="0"/>
                    </a:cubicBezTo>
                    <a:cubicBezTo>
                      <a:pt x="188" y="1"/>
                      <a:pt x="188" y="1"/>
                      <a:pt x="188" y="1"/>
                    </a:cubicBezTo>
                    <a:cubicBezTo>
                      <a:pt x="189" y="1"/>
                      <a:pt x="190" y="1"/>
                      <a:pt x="191" y="1"/>
                    </a:cubicBezTo>
                    <a:cubicBezTo>
                      <a:pt x="190" y="1"/>
                      <a:pt x="189" y="1"/>
                      <a:pt x="190" y="1"/>
                    </a:cubicBezTo>
                    <a:cubicBezTo>
                      <a:pt x="189" y="1"/>
                      <a:pt x="191" y="1"/>
                      <a:pt x="190" y="2"/>
                    </a:cubicBezTo>
                    <a:cubicBezTo>
                      <a:pt x="190" y="2"/>
                      <a:pt x="190" y="2"/>
                      <a:pt x="190" y="2"/>
                    </a:cubicBezTo>
                    <a:cubicBezTo>
                      <a:pt x="190" y="2"/>
                      <a:pt x="190" y="2"/>
                      <a:pt x="190" y="2"/>
                    </a:cubicBezTo>
                    <a:cubicBezTo>
                      <a:pt x="188" y="3"/>
                      <a:pt x="187" y="0"/>
                      <a:pt x="185" y="1"/>
                    </a:cubicBezTo>
                    <a:cubicBezTo>
                      <a:pt x="186" y="1"/>
                      <a:pt x="186" y="2"/>
                      <a:pt x="187" y="2"/>
                    </a:cubicBezTo>
                    <a:cubicBezTo>
                      <a:pt x="188" y="2"/>
                      <a:pt x="188" y="2"/>
                      <a:pt x="189" y="3"/>
                    </a:cubicBezTo>
                    <a:cubicBezTo>
                      <a:pt x="188" y="3"/>
                      <a:pt x="188" y="2"/>
                      <a:pt x="188" y="3"/>
                    </a:cubicBezTo>
                    <a:cubicBezTo>
                      <a:pt x="187" y="3"/>
                      <a:pt x="187" y="3"/>
                      <a:pt x="187" y="3"/>
                    </a:cubicBezTo>
                    <a:cubicBezTo>
                      <a:pt x="186" y="2"/>
                      <a:pt x="185" y="2"/>
                      <a:pt x="184" y="2"/>
                    </a:cubicBezTo>
                    <a:cubicBezTo>
                      <a:pt x="184" y="3"/>
                      <a:pt x="183" y="2"/>
                      <a:pt x="183" y="2"/>
                    </a:cubicBezTo>
                    <a:cubicBezTo>
                      <a:pt x="182" y="2"/>
                      <a:pt x="182" y="2"/>
                      <a:pt x="181" y="2"/>
                    </a:cubicBezTo>
                    <a:cubicBezTo>
                      <a:pt x="180" y="2"/>
                      <a:pt x="179" y="2"/>
                      <a:pt x="178" y="3"/>
                    </a:cubicBezTo>
                    <a:cubicBezTo>
                      <a:pt x="179" y="3"/>
                      <a:pt x="180" y="3"/>
                      <a:pt x="181" y="3"/>
                    </a:cubicBezTo>
                    <a:cubicBezTo>
                      <a:pt x="181" y="3"/>
                      <a:pt x="181" y="3"/>
                      <a:pt x="180" y="3"/>
                    </a:cubicBezTo>
                    <a:close/>
                    <a:moveTo>
                      <a:pt x="268" y="3"/>
                    </a:moveTo>
                    <a:cubicBezTo>
                      <a:pt x="269" y="3"/>
                      <a:pt x="270" y="2"/>
                      <a:pt x="271" y="2"/>
                    </a:cubicBezTo>
                    <a:cubicBezTo>
                      <a:pt x="272" y="2"/>
                      <a:pt x="273" y="2"/>
                      <a:pt x="273" y="2"/>
                    </a:cubicBezTo>
                    <a:cubicBezTo>
                      <a:pt x="272" y="2"/>
                      <a:pt x="271" y="2"/>
                      <a:pt x="270" y="2"/>
                    </a:cubicBezTo>
                    <a:cubicBezTo>
                      <a:pt x="269" y="2"/>
                      <a:pt x="268" y="2"/>
                      <a:pt x="266" y="2"/>
                    </a:cubicBezTo>
                    <a:cubicBezTo>
                      <a:pt x="265" y="3"/>
                      <a:pt x="264" y="3"/>
                      <a:pt x="263" y="3"/>
                    </a:cubicBezTo>
                    <a:cubicBezTo>
                      <a:pt x="262" y="3"/>
                      <a:pt x="261" y="3"/>
                      <a:pt x="261" y="3"/>
                    </a:cubicBezTo>
                    <a:cubicBezTo>
                      <a:pt x="261" y="3"/>
                      <a:pt x="261" y="3"/>
                      <a:pt x="261" y="3"/>
                    </a:cubicBezTo>
                    <a:cubicBezTo>
                      <a:pt x="264" y="3"/>
                      <a:pt x="266" y="3"/>
                      <a:pt x="268" y="3"/>
                    </a:cubicBezTo>
                    <a:close/>
                    <a:moveTo>
                      <a:pt x="245" y="12"/>
                    </a:moveTo>
                    <a:cubicBezTo>
                      <a:pt x="246" y="12"/>
                      <a:pt x="247" y="12"/>
                      <a:pt x="248" y="12"/>
                    </a:cubicBezTo>
                    <a:cubicBezTo>
                      <a:pt x="249" y="12"/>
                      <a:pt x="251" y="13"/>
                      <a:pt x="253" y="12"/>
                    </a:cubicBezTo>
                    <a:cubicBezTo>
                      <a:pt x="252" y="12"/>
                      <a:pt x="251" y="12"/>
                      <a:pt x="250" y="12"/>
                    </a:cubicBezTo>
                    <a:cubicBezTo>
                      <a:pt x="249" y="12"/>
                      <a:pt x="248" y="12"/>
                      <a:pt x="247" y="12"/>
                    </a:cubicBezTo>
                    <a:cubicBezTo>
                      <a:pt x="246" y="12"/>
                      <a:pt x="246" y="12"/>
                      <a:pt x="245" y="12"/>
                    </a:cubicBezTo>
                    <a:cubicBezTo>
                      <a:pt x="244" y="12"/>
                      <a:pt x="245" y="12"/>
                      <a:pt x="244" y="12"/>
                    </a:cubicBezTo>
                    <a:cubicBezTo>
                      <a:pt x="244" y="12"/>
                      <a:pt x="243" y="12"/>
                      <a:pt x="242" y="12"/>
                    </a:cubicBezTo>
                    <a:cubicBezTo>
                      <a:pt x="242" y="12"/>
                      <a:pt x="242" y="12"/>
                      <a:pt x="241" y="13"/>
                    </a:cubicBezTo>
                    <a:cubicBezTo>
                      <a:pt x="242" y="13"/>
                      <a:pt x="244" y="12"/>
                      <a:pt x="245" y="12"/>
                    </a:cubicBezTo>
                    <a:close/>
                    <a:moveTo>
                      <a:pt x="231" y="30"/>
                    </a:moveTo>
                    <a:cubicBezTo>
                      <a:pt x="231" y="30"/>
                      <a:pt x="229" y="30"/>
                      <a:pt x="229" y="30"/>
                    </a:cubicBezTo>
                    <a:cubicBezTo>
                      <a:pt x="229" y="31"/>
                      <a:pt x="228" y="31"/>
                      <a:pt x="227" y="32"/>
                    </a:cubicBezTo>
                    <a:cubicBezTo>
                      <a:pt x="227" y="32"/>
                      <a:pt x="227" y="32"/>
                      <a:pt x="228" y="32"/>
                    </a:cubicBezTo>
                    <a:cubicBezTo>
                      <a:pt x="228" y="32"/>
                      <a:pt x="228" y="31"/>
                      <a:pt x="228" y="31"/>
                    </a:cubicBezTo>
                    <a:cubicBezTo>
                      <a:pt x="229" y="31"/>
                      <a:pt x="230" y="31"/>
                      <a:pt x="231" y="30"/>
                    </a:cubicBezTo>
                    <a:close/>
                    <a:moveTo>
                      <a:pt x="117" y="154"/>
                    </a:moveTo>
                    <a:cubicBezTo>
                      <a:pt x="119" y="154"/>
                      <a:pt x="118" y="153"/>
                      <a:pt x="117" y="153"/>
                    </a:cubicBezTo>
                    <a:cubicBezTo>
                      <a:pt x="116" y="153"/>
                      <a:pt x="116" y="154"/>
                      <a:pt x="117" y="154"/>
                    </a:cubicBezTo>
                    <a:close/>
                    <a:moveTo>
                      <a:pt x="100" y="163"/>
                    </a:moveTo>
                    <a:cubicBezTo>
                      <a:pt x="100" y="163"/>
                      <a:pt x="100" y="162"/>
                      <a:pt x="100" y="162"/>
                    </a:cubicBezTo>
                    <a:cubicBezTo>
                      <a:pt x="99" y="162"/>
                      <a:pt x="99" y="162"/>
                      <a:pt x="98" y="162"/>
                    </a:cubicBezTo>
                    <a:cubicBezTo>
                      <a:pt x="98" y="162"/>
                      <a:pt x="98" y="163"/>
                      <a:pt x="98" y="163"/>
                    </a:cubicBezTo>
                    <a:cubicBezTo>
                      <a:pt x="98" y="163"/>
                      <a:pt x="98" y="163"/>
                      <a:pt x="98" y="163"/>
                    </a:cubicBezTo>
                    <a:cubicBezTo>
                      <a:pt x="98" y="163"/>
                      <a:pt x="99" y="163"/>
                      <a:pt x="100" y="163"/>
                    </a:cubicBezTo>
                    <a:close/>
                    <a:moveTo>
                      <a:pt x="226" y="84"/>
                    </a:moveTo>
                    <a:cubicBezTo>
                      <a:pt x="226" y="84"/>
                      <a:pt x="226" y="83"/>
                      <a:pt x="226" y="83"/>
                    </a:cubicBezTo>
                    <a:cubicBezTo>
                      <a:pt x="225" y="83"/>
                      <a:pt x="224" y="83"/>
                      <a:pt x="224" y="83"/>
                    </a:cubicBezTo>
                    <a:cubicBezTo>
                      <a:pt x="224" y="83"/>
                      <a:pt x="225" y="83"/>
                      <a:pt x="225" y="83"/>
                    </a:cubicBezTo>
                    <a:cubicBezTo>
                      <a:pt x="225" y="83"/>
                      <a:pt x="225" y="84"/>
                      <a:pt x="225" y="84"/>
                    </a:cubicBezTo>
                    <a:cubicBezTo>
                      <a:pt x="225" y="84"/>
                      <a:pt x="225" y="83"/>
                      <a:pt x="225" y="84"/>
                    </a:cubicBezTo>
                    <a:cubicBezTo>
                      <a:pt x="224" y="84"/>
                      <a:pt x="224" y="84"/>
                      <a:pt x="224" y="84"/>
                    </a:cubicBezTo>
                    <a:cubicBezTo>
                      <a:pt x="224" y="84"/>
                      <a:pt x="224" y="84"/>
                      <a:pt x="224" y="84"/>
                    </a:cubicBezTo>
                    <a:cubicBezTo>
                      <a:pt x="224" y="85"/>
                      <a:pt x="223" y="83"/>
                      <a:pt x="223" y="84"/>
                    </a:cubicBezTo>
                    <a:cubicBezTo>
                      <a:pt x="223" y="84"/>
                      <a:pt x="223" y="84"/>
                      <a:pt x="223" y="84"/>
                    </a:cubicBezTo>
                    <a:cubicBezTo>
                      <a:pt x="223" y="84"/>
                      <a:pt x="223" y="84"/>
                      <a:pt x="222" y="84"/>
                    </a:cubicBezTo>
                    <a:cubicBezTo>
                      <a:pt x="222" y="84"/>
                      <a:pt x="221" y="84"/>
                      <a:pt x="221" y="85"/>
                    </a:cubicBezTo>
                    <a:cubicBezTo>
                      <a:pt x="221" y="85"/>
                      <a:pt x="221" y="85"/>
                      <a:pt x="222" y="85"/>
                    </a:cubicBezTo>
                    <a:cubicBezTo>
                      <a:pt x="221" y="85"/>
                      <a:pt x="221" y="85"/>
                      <a:pt x="221" y="85"/>
                    </a:cubicBezTo>
                    <a:cubicBezTo>
                      <a:pt x="222" y="85"/>
                      <a:pt x="222" y="86"/>
                      <a:pt x="223" y="85"/>
                    </a:cubicBezTo>
                    <a:cubicBezTo>
                      <a:pt x="223" y="85"/>
                      <a:pt x="222" y="86"/>
                      <a:pt x="223" y="86"/>
                    </a:cubicBezTo>
                    <a:cubicBezTo>
                      <a:pt x="223" y="86"/>
                      <a:pt x="225" y="86"/>
                      <a:pt x="224" y="86"/>
                    </a:cubicBezTo>
                    <a:cubicBezTo>
                      <a:pt x="224" y="86"/>
                      <a:pt x="224" y="86"/>
                      <a:pt x="224" y="86"/>
                    </a:cubicBezTo>
                    <a:cubicBezTo>
                      <a:pt x="224" y="85"/>
                      <a:pt x="226" y="85"/>
                      <a:pt x="225" y="85"/>
                    </a:cubicBezTo>
                    <a:cubicBezTo>
                      <a:pt x="225" y="85"/>
                      <a:pt x="226" y="85"/>
                      <a:pt x="226" y="85"/>
                    </a:cubicBezTo>
                    <a:cubicBezTo>
                      <a:pt x="227" y="84"/>
                      <a:pt x="226" y="84"/>
                      <a:pt x="226" y="84"/>
                    </a:cubicBezTo>
                    <a:close/>
                    <a:moveTo>
                      <a:pt x="204" y="87"/>
                    </a:moveTo>
                    <a:cubicBezTo>
                      <a:pt x="204" y="88"/>
                      <a:pt x="204" y="88"/>
                      <a:pt x="205" y="88"/>
                    </a:cubicBezTo>
                    <a:cubicBezTo>
                      <a:pt x="205" y="88"/>
                      <a:pt x="205" y="88"/>
                      <a:pt x="205" y="88"/>
                    </a:cubicBezTo>
                    <a:cubicBezTo>
                      <a:pt x="205" y="88"/>
                      <a:pt x="205" y="88"/>
                      <a:pt x="205" y="88"/>
                    </a:cubicBezTo>
                    <a:cubicBezTo>
                      <a:pt x="205" y="88"/>
                      <a:pt x="206" y="88"/>
                      <a:pt x="206" y="88"/>
                    </a:cubicBezTo>
                    <a:cubicBezTo>
                      <a:pt x="207" y="89"/>
                      <a:pt x="207" y="88"/>
                      <a:pt x="207" y="87"/>
                    </a:cubicBezTo>
                    <a:cubicBezTo>
                      <a:pt x="207" y="86"/>
                      <a:pt x="204" y="86"/>
                      <a:pt x="204" y="87"/>
                    </a:cubicBezTo>
                    <a:close/>
                    <a:moveTo>
                      <a:pt x="218" y="84"/>
                    </a:moveTo>
                    <a:cubicBezTo>
                      <a:pt x="218" y="84"/>
                      <a:pt x="218" y="84"/>
                      <a:pt x="218" y="84"/>
                    </a:cubicBezTo>
                    <a:cubicBezTo>
                      <a:pt x="219" y="84"/>
                      <a:pt x="219" y="84"/>
                      <a:pt x="219" y="84"/>
                    </a:cubicBezTo>
                    <a:cubicBezTo>
                      <a:pt x="219" y="84"/>
                      <a:pt x="219" y="84"/>
                      <a:pt x="220" y="84"/>
                    </a:cubicBezTo>
                    <a:cubicBezTo>
                      <a:pt x="219" y="84"/>
                      <a:pt x="220" y="84"/>
                      <a:pt x="220" y="84"/>
                    </a:cubicBezTo>
                    <a:cubicBezTo>
                      <a:pt x="220" y="84"/>
                      <a:pt x="222" y="84"/>
                      <a:pt x="221" y="83"/>
                    </a:cubicBezTo>
                    <a:cubicBezTo>
                      <a:pt x="221" y="83"/>
                      <a:pt x="222" y="84"/>
                      <a:pt x="222" y="83"/>
                    </a:cubicBezTo>
                    <a:cubicBezTo>
                      <a:pt x="222" y="83"/>
                      <a:pt x="223" y="83"/>
                      <a:pt x="222" y="83"/>
                    </a:cubicBezTo>
                    <a:cubicBezTo>
                      <a:pt x="223" y="83"/>
                      <a:pt x="223" y="83"/>
                      <a:pt x="223" y="82"/>
                    </a:cubicBezTo>
                    <a:cubicBezTo>
                      <a:pt x="223" y="82"/>
                      <a:pt x="223" y="82"/>
                      <a:pt x="224" y="82"/>
                    </a:cubicBezTo>
                    <a:cubicBezTo>
                      <a:pt x="223" y="82"/>
                      <a:pt x="224" y="82"/>
                      <a:pt x="224" y="82"/>
                    </a:cubicBezTo>
                    <a:cubicBezTo>
                      <a:pt x="224" y="82"/>
                      <a:pt x="224" y="82"/>
                      <a:pt x="225" y="82"/>
                    </a:cubicBezTo>
                    <a:cubicBezTo>
                      <a:pt x="225" y="82"/>
                      <a:pt x="224" y="82"/>
                      <a:pt x="224" y="82"/>
                    </a:cubicBezTo>
                    <a:cubicBezTo>
                      <a:pt x="224" y="81"/>
                      <a:pt x="225" y="82"/>
                      <a:pt x="225" y="81"/>
                    </a:cubicBezTo>
                    <a:cubicBezTo>
                      <a:pt x="225" y="81"/>
                      <a:pt x="224" y="81"/>
                      <a:pt x="224" y="81"/>
                    </a:cubicBezTo>
                    <a:cubicBezTo>
                      <a:pt x="224" y="81"/>
                      <a:pt x="223" y="81"/>
                      <a:pt x="224" y="81"/>
                    </a:cubicBezTo>
                    <a:cubicBezTo>
                      <a:pt x="224" y="82"/>
                      <a:pt x="223" y="81"/>
                      <a:pt x="223" y="81"/>
                    </a:cubicBezTo>
                    <a:cubicBezTo>
                      <a:pt x="223" y="81"/>
                      <a:pt x="223" y="81"/>
                      <a:pt x="223" y="81"/>
                    </a:cubicBezTo>
                    <a:cubicBezTo>
                      <a:pt x="223" y="81"/>
                      <a:pt x="222" y="81"/>
                      <a:pt x="222" y="81"/>
                    </a:cubicBezTo>
                    <a:cubicBezTo>
                      <a:pt x="222" y="82"/>
                      <a:pt x="222" y="81"/>
                      <a:pt x="222" y="81"/>
                    </a:cubicBezTo>
                    <a:cubicBezTo>
                      <a:pt x="222" y="82"/>
                      <a:pt x="222" y="82"/>
                      <a:pt x="223" y="82"/>
                    </a:cubicBezTo>
                    <a:cubicBezTo>
                      <a:pt x="223" y="82"/>
                      <a:pt x="222" y="82"/>
                      <a:pt x="222" y="82"/>
                    </a:cubicBezTo>
                    <a:cubicBezTo>
                      <a:pt x="222" y="82"/>
                      <a:pt x="222" y="82"/>
                      <a:pt x="222" y="82"/>
                    </a:cubicBezTo>
                    <a:cubicBezTo>
                      <a:pt x="222" y="83"/>
                      <a:pt x="221" y="82"/>
                      <a:pt x="221" y="82"/>
                    </a:cubicBezTo>
                    <a:cubicBezTo>
                      <a:pt x="221" y="82"/>
                      <a:pt x="220" y="82"/>
                      <a:pt x="219" y="82"/>
                    </a:cubicBezTo>
                    <a:cubicBezTo>
                      <a:pt x="219" y="82"/>
                      <a:pt x="220" y="83"/>
                      <a:pt x="220" y="83"/>
                    </a:cubicBezTo>
                    <a:cubicBezTo>
                      <a:pt x="220" y="83"/>
                      <a:pt x="220" y="83"/>
                      <a:pt x="220" y="83"/>
                    </a:cubicBezTo>
                    <a:cubicBezTo>
                      <a:pt x="219" y="83"/>
                      <a:pt x="219" y="83"/>
                      <a:pt x="219" y="83"/>
                    </a:cubicBezTo>
                    <a:cubicBezTo>
                      <a:pt x="219" y="83"/>
                      <a:pt x="219" y="83"/>
                      <a:pt x="219" y="83"/>
                    </a:cubicBezTo>
                    <a:cubicBezTo>
                      <a:pt x="219" y="83"/>
                      <a:pt x="219" y="82"/>
                      <a:pt x="219" y="82"/>
                    </a:cubicBezTo>
                    <a:cubicBezTo>
                      <a:pt x="219" y="82"/>
                      <a:pt x="218" y="82"/>
                      <a:pt x="218" y="82"/>
                    </a:cubicBezTo>
                    <a:cubicBezTo>
                      <a:pt x="218" y="82"/>
                      <a:pt x="218" y="82"/>
                      <a:pt x="218" y="82"/>
                    </a:cubicBezTo>
                    <a:cubicBezTo>
                      <a:pt x="218" y="82"/>
                      <a:pt x="217" y="82"/>
                      <a:pt x="217" y="82"/>
                    </a:cubicBezTo>
                    <a:cubicBezTo>
                      <a:pt x="217" y="82"/>
                      <a:pt x="218" y="83"/>
                      <a:pt x="217" y="83"/>
                    </a:cubicBezTo>
                    <a:cubicBezTo>
                      <a:pt x="217" y="83"/>
                      <a:pt x="216" y="82"/>
                      <a:pt x="216" y="82"/>
                    </a:cubicBezTo>
                    <a:cubicBezTo>
                      <a:pt x="217" y="83"/>
                      <a:pt x="214" y="82"/>
                      <a:pt x="214" y="83"/>
                    </a:cubicBezTo>
                    <a:cubicBezTo>
                      <a:pt x="214" y="83"/>
                      <a:pt x="215" y="83"/>
                      <a:pt x="215" y="83"/>
                    </a:cubicBezTo>
                    <a:cubicBezTo>
                      <a:pt x="215" y="83"/>
                      <a:pt x="215" y="83"/>
                      <a:pt x="215" y="83"/>
                    </a:cubicBezTo>
                    <a:cubicBezTo>
                      <a:pt x="216" y="83"/>
                      <a:pt x="216" y="83"/>
                      <a:pt x="217" y="83"/>
                    </a:cubicBezTo>
                    <a:cubicBezTo>
                      <a:pt x="216" y="83"/>
                      <a:pt x="216" y="84"/>
                      <a:pt x="215" y="84"/>
                    </a:cubicBezTo>
                    <a:cubicBezTo>
                      <a:pt x="216" y="84"/>
                      <a:pt x="216" y="84"/>
                      <a:pt x="217" y="84"/>
                    </a:cubicBezTo>
                    <a:cubicBezTo>
                      <a:pt x="217" y="83"/>
                      <a:pt x="217" y="84"/>
                      <a:pt x="217" y="84"/>
                    </a:cubicBezTo>
                    <a:cubicBezTo>
                      <a:pt x="217" y="84"/>
                      <a:pt x="217" y="84"/>
                      <a:pt x="218" y="84"/>
                    </a:cubicBezTo>
                    <a:close/>
                    <a:moveTo>
                      <a:pt x="198" y="90"/>
                    </a:moveTo>
                    <a:cubicBezTo>
                      <a:pt x="198" y="89"/>
                      <a:pt x="198" y="89"/>
                      <a:pt x="198" y="89"/>
                    </a:cubicBezTo>
                    <a:cubicBezTo>
                      <a:pt x="199" y="89"/>
                      <a:pt x="200" y="89"/>
                      <a:pt x="199" y="88"/>
                    </a:cubicBezTo>
                    <a:cubicBezTo>
                      <a:pt x="199" y="88"/>
                      <a:pt x="199" y="89"/>
                      <a:pt x="198" y="89"/>
                    </a:cubicBezTo>
                    <a:cubicBezTo>
                      <a:pt x="198" y="89"/>
                      <a:pt x="198" y="88"/>
                      <a:pt x="198" y="88"/>
                    </a:cubicBezTo>
                    <a:cubicBezTo>
                      <a:pt x="198" y="88"/>
                      <a:pt x="198" y="88"/>
                      <a:pt x="197" y="88"/>
                    </a:cubicBezTo>
                    <a:cubicBezTo>
                      <a:pt x="197" y="88"/>
                      <a:pt x="197" y="89"/>
                      <a:pt x="197" y="88"/>
                    </a:cubicBezTo>
                    <a:cubicBezTo>
                      <a:pt x="196" y="88"/>
                      <a:pt x="197" y="88"/>
                      <a:pt x="196" y="88"/>
                    </a:cubicBezTo>
                    <a:cubicBezTo>
                      <a:pt x="196" y="88"/>
                      <a:pt x="196" y="88"/>
                      <a:pt x="196" y="88"/>
                    </a:cubicBezTo>
                    <a:cubicBezTo>
                      <a:pt x="195" y="88"/>
                      <a:pt x="195" y="88"/>
                      <a:pt x="195" y="88"/>
                    </a:cubicBezTo>
                    <a:cubicBezTo>
                      <a:pt x="196" y="89"/>
                      <a:pt x="193" y="88"/>
                      <a:pt x="193" y="89"/>
                    </a:cubicBezTo>
                    <a:cubicBezTo>
                      <a:pt x="193" y="89"/>
                      <a:pt x="194" y="89"/>
                      <a:pt x="194" y="89"/>
                    </a:cubicBezTo>
                    <a:cubicBezTo>
                      <a:pt x="194" y="89"/>
                      <a:pt x="193" y="89"/>
                      <a:pt x="193" y="89"/>
                    </a:cubicBezTo>
                    <a:cubicBezTo>
                      <a:pt x="193" y="89"/>
                      <a:pt x="194" y="90"/>
                      <a:pt x="194" y="90"/>
                    </a:cubicBezTo>
                    <a:cubicBezTo>
                      <a:pt x="195" y="90"/>
                      <a:pt x="195" y="91"/>
                      <a:pt x="196" y="90"/>
                    </a:cubicBezTo>
                    <a:cubicBezTo>
                      <a:pt x="197" y="90"/>
                      <a:pt x="197" y="90"/>
                      <a:pt x="198" y="90"/>
                    </a:cubicBezTo>
                    <a:close/>
                    <a:moveTo>
                      <a:pt x="193" y="92"/>
                    </a:moveTo>
                    <a:cubicBezTo>
                      <a:pt x="194" y="92"/>
                      <a:pt x="195" y="91"/>
                      <a:pt x="195" y="91"/>
                    </a:cubicBezTo>
                    <a:cubicBezTo>
                      <a:pt x="195" y="90"/>
                      <a:pt x="194" y="90"/>
                      <a:pt x="193" y="90"/>
                    </a:cubicBezTo>
                    <a:cubicBezTo>
                      <a:pt x="193" y="90"/>
                      <a:pt x="192" y="90"/>
                      <a:pt x="192" y="90"/>
                    </a:cubicBezTo>
                    <a:cubicBezTo>
                      <a:pt x="193" y="90"/>
                      <a:pt x="193" y="90"/>
                      <a:pt x="193" y="90"/>
                    </a:cubicBezTo>
                    <a:cubicBezTo>
                      <a:pt x="193" y="91"/>
                      <a:pt x="192" y="91"/>
                      <a:pt x="193" y="92"/>
                    </a:cubicBezTo>
                    <a:cubicBezTo>
                      <a:pt x="192" y="92"/>
                      <a:pt x="193" y="90"/>
                      <a:pt x="192" y="90"/>
                    </a:cubicBezTo>
                    <a:cubicBezTo>
                      <a:pt x="191" y="90"/>
                      <a:pt x="192" y="91"/>
                      <a:pt x="191" y="91"/>
                    </a:cubicBezTo>
                    <a:cubicBezTo>
                      <a:pt x="191" y="91"/>
                      <a:pt x="191" y="91"/>
                      <a:pt x="191" y="91"/>
                    </a:cubicBezTo>
                    <a:cubicBezTo>
                      <a:pt x="190" y="91"/>
                      <a:pt x="190" y="90"/>
                      <a:pt x="190" y="91"/>
                    </a:cubicBezTo>
                    <a:cubicBezTo>
                      <a:pt x="190" y="91"/>
                      <a:pt x="190" y="91"/>
                      <a:pt x="190" y="91"/>
                    </a:cubicBezTo>
                    <a:cubicBezTo>
                      <a:pt x="191" y="91"/>
                      <a:pt x="191" y="91"/>
                      <a:pt x="192" y="91"/>
                    </a:cubicBezTo>
                    <a:cubicBezTo>
                      <a:pt x="191" y="91"/>
                      <a:pt x="190" y="91"/>
                      <a:pt x="189" y="91"/>
                    </a:cubicBezTo>
                    <a:cubicBezTo>
                      <a:pt x="189" y="92"/>
                      <a:pt x="190" y="92"/>
                      <a:pt x="190" y="92"/>
                    </a:cubicBezTo>
                    <a:cubicBezTo>
                      <a:pt x="190" y="92"/>
                      <a:pt x="190" y="92"/>
                      <a:pt x="190" y="92"/>
                    </a:cubicBezTo>
                    <a:cubicBezTo>
                      <a:pt x="190" y="92"/>
                      <a:pt x="190" y="92"/>
                      <a:pt x="190" y="92"/>
                    </a:cubicBezTo>
                    <a:cubicBezTo>
                      <a:pt x="189" y="92"/>
                      <a:pt x="189" y="92"/>
                      <a:pt x="188" y="92"/>
                    </a:cubicBezTo>
                    <a:cubicBezTo>
                      <a:pt x="187" y="93"/>
                      <a:pt x="189" y="93"/>
                      <a:pt x="189" y="93"/>
                    </a:cubicBezTo>
                    <a:cubicBezTo>
                      <a:pt x="190" y="93"/>
                      <a:pt x="191" y="93"/>
                      <a:pt x="191" y="93"/>
                    </a:cubicBezTo>
                    <a:cubicBezTo>
                      <a:pt x="192" y="93"/>
                      <a:pt x="193" y="93"/>
                      <a:pt x="193" y="93"/>
                    </a:cubicBezTo>
                    <a:cubicBezTo>
                      <a:pt x="194" y="92"/>
                      <a:pt x="193" y="92"/>
                      <a:pt x="193" y="92"/>
                    </a:cubicBezTo>
                    <a:cubicBezTo>
                      <a:pt x="193" y="92"/>
                      <a:pt x="193" y="92"/>
                      <a:pt x="193" y="92"/>
                    </a:cubicBezTo>
                    <a:close/>
                    <a:moveTo>
                      <a:pt x="188" y="94"/>
                    </a:moveTo>
                    <a:cubicBezTo>
                      <a:pt x="188" y="94"/>
                      <a:pt x="188" y="94"/>
                      <a:pt x="188" y="94"/>
                    </a:cubicBezTo>
                    <a:cubicBezTo>
                      <a:pt x="188" y="94"/>
                      <a:pt x="187" y="94"/>
                      <a:pt x="187" y="94"/>
                    </a:cubicBezTo>
                    <a:cubicBezTo>
                      <a:pt x="188" y="94"/>
                      <a:pt x="189" y="93"/>
                      <a:pt x="188" y="93"/>
                    </a:cubicBezTo>
                    <a:cubicBezTo>
                      <a:pt x="187" y="93"/>
                      <a:pt x="187" y="94"/>
                      <a:pt x="187" y="94"/>
                    </a:cubicBezTo>
                    <a:cubicBezTo>
                      <a:pt x="187" y="93"/>
                      <a:pt x="188" y="93"/>
                      <a:pt x="187" y="93"/>
                    </a:cubicBezTo>
                    <a:cubicBezTo>
                      <a:pt x="187" y="92"/>
                      <a:pt x="186" y="93"/>
                      <a:pt x="186" y="93"/>
                    </a:cubicBezTo>
                    <a:cubicBezTo>
                      <a:pt x="186" y="93"/>
                      <a:pt x="186" y="92"/>
                      <a:pt x="185" y="92"/>
                    </a:cubicBezTo>
                    <a:cubicBezTo>
                      <a:pt x="185" y="93"/>
                      <a:pt x="186" y="93"/>
                      <a:pt x="186" y="93"/>
                    </a:cubicBezTo>
                    <a:cubicBezTo>
                      <a:pt x="185" y="93"/>
                      <a:pt x="185" y="92"/>
                      <a:pt x="184" y="92"/>
                    </a:cubicBezTo>
                    <a:cubicBezTo>
                      <a:pt x="184" y="92"/>
                      <a:pt x="184" y="93"/>
                      <a:pt x="184" y="93"/>
                    </a:cubicBezTo>
                    <a:cubicBezTo>
                      <a:pt x="185" y="93"/>
                      <a:pt x="185" y="93"/>
                      <a:pt x="185" y="94"/>
                    </a:cubicBezTo>
                    <a:cubicBezTo>
                      <a:pt x="185" y="94"/>
                      <a:pt x="184" y="93"/>
                      <a:pt x="183" y="93"/>
                    </a:cubicBezTo>
                    <a:cubicBezTo>
                      <a:pt x="183" y="93"/>
                      <a:pt x="183" y="93"/>
                      <a:pt x="184" y="93"/>
                    </a:cubicBezTo>
                    <a:cubicBezTo>
                      <a:pt x="183" y="93"/>
                      <a:pt x="183" y="94"/>
                      <a:pt x="183" y="94"/>
                    </a:cubicBezTo>
                    <a:cubicBezTo>
                      <a:pt x="183" y="93"/>
                      <a:pt x="183" y="93"/>
                      <a:pt x="182" y="93"/>
                    </a:cubicBezTo>
                    <a:cubicBezTo>
                      <a:pt x="182" y="93"/>
                      <a:pt x="182" y="94"/>
                      <a:pt x="182" y="94"/>
                    </a:cubicBezTo>
                    <a:cubicBezTo>
                      <a:pt x="183" y="94"/>
                      <a:pt x="184" y="94"/>
                      <a:pt x="184" y="94"/>
                    </a:cubicBezTo>
                    <a:cubicBezTo>
                      <a:pt x="184" y="94"/>
                      <a:pt x="183" y="94"/>
                      <a:pt x="183" y="94"/>
                    </a:cubicBezTo>
                    <a:cubicBezTo>
                      <a:pt x="183" y="94"/>
                      <a:pt x="184" y="94"/>
                      <a:pt x="184" y="94"/>
                    </a:cubicBezTo>
                    <a:cubicBezTo>
                      <a:pt x="183" y="94"/>
                      <a:pt x="182" y="94"/>
                      <a:pt x="182" y="94"/>
                    </a:cubicBezTo>
                    <a:cubicBezTo>
                      <a:pt x="181" y="95"/>
                      <a:pt x="181" y="94"/>
                      <a:pt x="180" y="94"/>
                    </a:cubicBezTo>
                    <a:cubicBezTo>
                      <a:pt x="181" y="95"/>
                      <a:pt x="181" y="94"/>
                      <a:pt x="182" y="95"/>
                    </a:cubicBezTo>
                    <a:cubicBezTo>
                      <a:pt x="182" y="95"/>
                      <a:pt x="181" y="95"/>
                      <a:pt x="181" y="95"/>
                    </a:cubicBezTo>
                    <a:cubicBezTo>
                      <a:pt x="181" y="95"/>
                      <a:pt x="182" y="95"/>
                      <a:pt x="182" y="95"/>
                    </a:cubicBezTo>
                    <a:cubicBezTo>
                      <a:pt x="181" y="95"/>
                      <a:pt x="181" y="95"/>
                      <a:pt x="180" y="95"/>
                    </a:cubicBezTo>
                    <a:cubicBezTo>
                      <a:pt x="180" y="95"/>
                      <a:pt x="181" y="95"/>
                      <a:pt x="181" y="95"/>
                    </a:cubicBezTo>
                    <a:cubicBezTo>
                      <a:pt x="180" y="95"/>
                      <a:pt x="181" y="95"/>
                      <a:pt x="181" y="95"/>
                    </a:cubicBezTo>
                    <a:cubicBezTo>
                      <a:pt x="181" y="96"/>
                      <a:pt x="182" y="95"/>
                      <a:pt x="182" y="95"/>
                    </a:cubicBezTo>
                    <a:cubicBezTo>
                      <a:pt x="182" y="95"/>
                      <a:pt x="182" y="96"/>
                      <a:pt x="182" y="96"/>
                    </a:cubicBezTo>
                    <a:cubicBezTo>
                      <a:pt x="181" y="96"/>
                      <a:pt x="181" y="95"/>
                      <a:pt x="180" y="96"/>
                    </a:cubicBezTo>
                    <a:cubicBezTo>
                      <a:pt x="180" y="96"/>
                      <a:pt x="180" y="96"/>
                      <a:pt x="180" y="96"/>
                    </a:cubicBezTo>
                    <a:cubicBezTo>
                      <a:pt x="181" y="96"/>
                      <a:pt x="182" y="96"/>
                      <a:pt x="182" y="96"/>
                    </a:cubicBezTo>
                    <a:cubicBezTo>
                      <a:pt x="182" y="96"/>
                      <a:pt x="181" y="97"/>
                      <a:pt x="181" y="97"/>
                    </a:cubicBezTo>
                    <a:cubicBezTo>
                      <a:pt x="181" y="97"/>
                      <a:pt x="180" y="97"/>
                      <a:pt x="180" y="97"/>
                    </a:cubicBezTo>
                    <a:cubicBezTo>
                      <a:pt x="179" y="98"/>
                      <a:pt x="182" y="97"/>
                      <a:pt x="182" y="97"/>
                    </a:cubicBezTo>
                    <a:cubicBezTo>
                      <a:pt x="182" y="97"/>
                      <a:pt x="182" y="97"/>
                      <a:pt x="181" y="97"/>
                    </a:cubicBezTo>
                    <a:cubicBezTo>
                      <a:pt x="181" y="98"/>
                      <a:pt x="181" y="98"/>
                      <a:pt x="182" y="98"/>
                    </a:cubicBezTo>
                    <a:cubicBezTo>
                      <a:pt x="182" y="98"/>
                      <a:pt x="182" y="98"/>
                      <a:pt x="183" y="97"/>
                    </a:cubicBezTo>
                    <a:cubicBezTo>
                      <a:pt x="183" y="98"/>
                      <a:pt x="182" y="97"/>
                      <a:pt x="183" y="97"/>
                    </a:cubicBezTo>
                    <a:cubicBezTo>
                      <a:pt x="183" y="97"/>
                      <a:pt x="183" y="97"/>
                      <a:pt x="183" y="97"/>
                    </a:cubicBezTo>
                    <a:cubicBezTo>
                      <a:pt x="184" y="97"/>
                      <a:pt x="184" y="96"/>
                      <a:pt x="185" y="96"/>
                    </a:cubicBezTo>
                    <a:cubicBezTo>
                      <a:pt x="185" y="96"/>
                      <a:pt x="184" y="96"/>
                      <a:pt x="184" y="96"/>
                    </a:cubicBezTo>
                    <a:cubicBezTo>
                      <a:pt x="185" y="97"/>
                      <a:pt x="187" y="97"/>
                      <a:pt x="188" y="96"/>
                    </a:cubicBezTo>
                    <a:cubicBezTo>
                      <a:pt x="188" y="96"/>
                      <a:pt x="187" y="96"/>
                      <a:pt x="187" y="96"/>
                    </a:cubicBezTo>
                    <a:cubicBezTo>
                      <a:pt x="188" y="96"/>
                      <a:pt x="187" y="95"/>
                      <a:pt x="187" y="95"/>
                    </a:cubicBezTo>
                    <a:cubicBezTo>
                      <a:pt x="188" y="95"/>
                      <a:pt x="189" y="95"/>
                      <a:pt x="188" y="94"/>
                    </a:cubicBezTo>
                    <a:close/>
                    <a:moveTo>
                      <a:pt x="163" y="101"/>
                    </a:moveTo>
                    <a:cubicBezTo>
                      <a:pt x="163" y="101"/>
                      <a:pt x="163" y="101"/>
                      <a:pt x="163" y="101"/>
                    </a:cubicBezTo>
                    <a:cubicBezTo>
                      <a:pt x="163" y="101"/>
                      <a:pt x="165" y="102"/>
                      <a:pt x="165" y="101"/>
                    </a:cubicBezTo>
                    <a:cubicBezTo>
                      <a:pt x="165" y="101"/>
                      <a:pt x="166" y="101"/>
                      <a:pt x="166" y="101"/>
                    </a:cubicBezTo>
                    <a:cubicBezTo>
                      <a:pt x="166" y="101"/>
                      <a:pt x="166" y="100"/>
                      <a:pt x="167" y="100"/>
                    </a:cubicBezTo>
                    <a:cubicBezTo>
                      <a:pt x="167" y="100"/>
                      <a:pt x="168" y="100"/>
                      <a:pt x="167" y="100"/>
                    </a:cubicBezTo>
                    <a:cubicBezTo>
                      <a:pt x="168" y="100"/>
                      <a:pt x="168" y="100"/>
                      <a:pt x="168" y="101"/>
                    </a:cubicBezTo>
                    <a:cubicBezTo>
                      <a:pt x="168" y="100"/>
                      <a:pt x="168" y="101"/>
                      <a:pt x="167" y="101"/>
                    </a:cubicBezTo>
                    <a:cubicBezTo>
                      <a:pt x="167" y="101"/>
                      <a:pt x="166" y="101"/>
                      <a:pt x="166" y="101"/>
                    </a:cubicBezTo>
                    <a:cubicBezTo>
                      <a:pt x="166" y="101"/>
                      <a:pt x="166" y="101"/>
                      <a:pt x="166" y="101"/>
                    </a:cubicBezTo>
                    <a:cubicBezTo>
                      <a:pt x="166" y="102"/>
                      <a:pt x="168" y="102"/>
                      <a:pt x="168" y="102"/>
                    </a:cubicBezTo>
                    <a:cubicBezTo>
                      <a:pt x="168" y="101"/>
                      <a:pt x="169" y="101"/>
                      <a:pt x="169" y="101"/>
                    </a:cubicBezTo>
                    <a:cubicBezTo>
                      <a:pt x="169" y="101"/>
                      <a:pt x="170" y="101"/>
                      <a:pt x="170" y="101"/>
                    </a:cubicBezTo>
                    <a:cubicBezTo>
                      <a:pt x="170" y="100"/>
                      <a:pt x="169" y="100"/>
                      <a:pt x="169" y="100"/>
                    </a:cubicBezTo>
                    <a:cubicBezTo>
                      <a:pt x="169" y="100"/>
                      <a:pt x="170" y="100"/>
                      <a:pt x="170" y="99"/>
                    </a:cubicBezTo>
                    <a:cubicBezTo>
                      <a:pt x="169" y="99"/>
                      <a:pt x="169" y="99"/>
                      <a:pt x="169" y="99"/>
                    </a:cubicBezTo>
                    <a:cubicBezTo>
                      <a:pt x="169" y="99"/>
                      <a:pt x="169" y="99"/>
                      <a:pt x="169" y="99"/>
                    </a:cubicBezTo>
                    <a:cubicBezTo>
                      <a:pt x="169" y="98"/>
                      <a:pt x="168" y="99"/>
                      <a:pt x="168" y="98"/>
                    </a:cubicBezTo>
                    <a:cubicBezTo>
                      <a:pt x="169" y="98"/>
                      <a:pt x="168" y="98"/>
                      <a:pt x="168" y="98"/>
                    </a:cubicBezTo>
                    <a:cubicBezTo>
                      <a:pt x="169" y="98"/>
                      <a:pt x="167" y="97"/>
                      <a:pt x="167" y="98"/>
                    </a:cubicBezTo>
                    <a:cubicBezTo>
                      <a:pt x="167" y="99"/>
                      <a:pt x="168" y="99"/>
                      <a:pt x="168" y="100"/>
                    </a:cubicBezTo>
                    <a:cubicBezTo>
                      <a:pt x="168" y="99"/>
                      <a:pt x="167" y="99"/>
                      <a:pt x="167" y="100"/>
                    </a:cubicBezTo>
                    <a:cubicBezTo>
                      <a:pt x="167" y="99"/>
                      <a:pt x="167" y="99"/>
                      <a:pt x="166" y="99"/>
                    </a:cubicBezTo>
                    <a:cubicBezTo>
                      <a:pt x="167" y="99"/>
                      <a:pt x="166" y="101"/>
                      <a:pt x="166" y="100"/>
                    </a:cubicBezTo>
                    <a:cubicBezTo>
                      <a:pt x="166" y="100"/>
                      <a:pt x="166" y="100"/>
                      <a:pt x="165" y="100"/>
                    </a:cubicBezTo>
                    <a:cubicBezTo>
                      <a:pt x="165" y="100"/>
                      <a:pt x="165" y="100"/>
                      <a:pt x="165" y="100"/>
                    </a:cubicBezTo>
                    <a:cubicBezTo>
                      <a:pt x="165" y="99"/>
                      <a:pt x="164" y="100"/>
                      <a:pt x="164" y="100"/>
                    </a:cubicBezTo>
                    <a:cubicBezTo>
                      <a:pt x="164" y="100"/>
                      <a:pt x="164" y="99"/>
                      <a:pt x="163" y="100"/>
                    </a:cubicBezTo>
                    <a:cubicBezTo>
                      <a:pt x="163" y="100"/>
                      <a:pt x="164" y="100"/>
                      <a:pt x="164" y="100"/>
                    </a:cubicBezTo>
                    <a:cubicBezTo>
                      <a:pt x="164" y="100"/>
                      <a:pt x="163" y="100"/>
                      <a:pt x="163" y="101"/>
                    </a:cubicBezTo>
                    <a:cubicBezTo>
                      <a:pt x="163" y="101"/>
                      <a:pt x="163" y="101"/>
                      <a:pt x="163" y="101"/>
                    </a:cubicBezTo>
                    <a:close/>
                    <a:moveTo>
                      <a:pt x="95" y="188"/>
                    </a:moveTo>
                    <a:cubicBezTo>
                      <a:pt x="94" y="188"/>
                      <a:pt x="94" y="190"/>
                      <a:pt x="94" y="189"/>
                    </a:cubicBezTo>
                    <a:cubicBezTo>
                      <a:pt x="95" y="189"/>
                      <a:pt x="95" y="189"/>
                      <a:pt x="95" y="188"/>
                    </a:cubicBezTo>
                    <a:cubicBezTo>
                      <a:pt x="95" y="188"/>
                      <a:pt x="94" y="189"/>
                      <a:pt x="94" y="188"/>
                    </a:cubicBezTo>
                    <a:cubicBezTo>
                      <a:pt x="95" y="188"/>
                      <a:pt x="95" y="188"/>
                      <a:pt x="95" y="188"/>
                    </a:cubicBezTo>
                    <a:cubicBezTo>
                      <a:pt x="95" y="188"/>
                      <a:pt x="96" y="188"/>
                      <a:pt x="95" y="188"/>
                    </a:cubicBezTo>
                    <a:cubicBezTo>
                      <a:pt x="96" y="188"/>
                      <a:pt x="95" y="187"/>
                      <a:pt x="95" y="187"/>
                    </a:cubicBezTo>
                    <a:cubicBezTo>
                      <a:pt x="95" y="187"/>
                      <a:pt x="94" y="187"/>
                      <a:pt x="94" y="187"/>
                    </a:cubicBezTo>
                    <a:cubicBezTo>
                      <a:pt x="94" y="187"/>
                      <a:pt x="94" y="187"/>
                      <a:pt x="94" y="187"/>
                    </a:cubicBezTo>
                    <a:cubicBezTo>
                      <a:pt x="94" y="187"/>
                      <a:pt x="94" y="187"/>
                      <a:pt x="94" y="188"/>
                    </a:cubicBezTo>
                    <a:cubicBezTo>
                      <a:pt x="94" y="188"/>
                      <a:pt x="94" y="188"/>
                      <a:pt x="94" y="187"/>
                    </a:cubicBezTo>
                    <a:cubicBezTo>
                      <a:pt x="94" y="188"/>
                      <a:pt x="94" y="188"/>
                      <a:pt x="95" y="188"/>
                    </a:cubicBezTo>
                    <a:close/>
                    <a:moveTo>
                      <a:pt x="94" y="191"/>
                    </a:moveTo>
                    <a:cubicBezTo>
                      <a:pt x="94" y="191"/>
                      <a:pt x="94" y="191"/>
                      <a:pt x="94" y="192"/>
                    </a:cubicBezTo>
                    <a:cubicBezTo>
                      <a:pt x="94" y="192"/>
                      <a:pt x="94" y="192"/>
                      <a:pt x="94" y="192"/>
                    </a:cubicBezTo>
                    <a:cubicBezTo>
                      <a:pt x="94" y="192"/>
                      <a:pt x="94" y="192"/>
                      <a:pt x="95" y="192"/>
                    </a:cubicBezTo>
                    <a:cubicBezTo>
                      <a:pt x="94" y="192"/>
                      <a:pt x="94" y="194"/>
                      <a:pt x="95" y="194"/>
                    </a:cubicBezTo>
                    <a:cubicBezTo>
                      <a:pt x="95" y="194"/>
                      <a:pt x="95" y="193"/>
                      <a:pt x="95" y="192"/>
                    </a:cubicBezTo>
                    <a:cubicBezTo>
                      <a:pt x="95" y="192"/>
                      <a:pt x="95" y="191"/>
                      <a:pt x="94" y="191"/>
                    </a:cubicBezTo>
                    <a:close/>
                    <a:moveTo>
                      <a:pt x="173" y="97"/>
                    </a:moveTo>
                    <a:cubicBezTo>
                      <a:pt x="174" y="97"/>
                      <a:pt x="174" y="97"/>
                      <a:pt x="174" y="97"/>
                    </a:cubicBezTo>
                    <a:cubicBezTo>
                      <a:pt x="175" y="96"/>
                      <a:pt x="175" y="96"/>
                      <a:pt x="175" y="95"/>
                    </a:cubicBezTo>
                    <a:cubicBezTo>
                      <a:pt x="175" y="95"/>
                      <a:pt x="174" y="95"/>
                      <a:pt x="174" y="95"/>
                    </a:cubicBezTo>
                    <a:cubicBezTo>
                      <a:pt x="174" y="95"/>
                      <a:pt x="174" y="95"/>
                      <a:pt x="173" y="96"/>
                    </a:cubicBezTo>
                    <a:cubicBezTo>
                      <a:pt x="173" y="96"/>
                      <a:pt x="173" y="96"/>
                      <a:pt x="172" y="97"/>
                    </a:cubicBezTo>
                    <a:cubicBezTo>
                      <a:pt x="172" y="97"/>
                      <a:pt x="171" y="97"/>
                      <a:pt x="171" y="97"/>
                    </a:cubicBezTo>
                    <a:cubicBezTo>
                      <a:pt x="171" y="97"/>
                      <a:pt x="170" y="98"/>
                      <a:pt x="170" y="98"/>
                    </a:cubicBezTo>
                    <a:cubicBezTo>
                      <a:pt x="170" y="99"/>
                      <a:pt x="170" y="99"/>
                      <a:pt x="171" y="99"/>
                    </a:cubicBezTo>
                    <a:cubicBezTo>
                      <a:pt x="171" y="99"/>
                      <a:pt x="172" y="98"/>
                      <a:pt x="171" y="98"/>
                    </a:cubicBezTo>
                    <a:cubicBezTo>
                      <a:pt x="171" y="98"/>
                      <a:pt x="172" y="98"/>
                      <a:pt x="172" y="98"/>
                    </a:cubicBezTo>
                    <a:cubicBezTo>
                      <a:pt x="173" y="98"/>
                      <a:pt x="173" y="98"/>
                      <a:pt x="173" y="97"/>
                    </a:cubicBezTo>
                    <a:close/>
                    <a:moveTo>
                      <a:pt x="176" y="102"/>
                    </a:moveTo>
                    <a:cubicBezTo>
                      <a:pt x="177" y="102"/>
                      <a:pt x="177" y="102"/>
                      <a:pt x="177" y="102"/>
                    </a:cubicBezTo>
                    <a:cubicBezTo>
                      <a:pt x="178" y="102"/>
                      <a:pt x="178" y="101"/>
                      <a:pt x="179" y="101"/>
                    </a:cubicBezTo>
                    <a:cubicBezTo>
                      <a:pt x="179" y="101"/>
                      <a:pt x="178" y="101"/>
                      <a:pt x="178" y="101"/>
                    </a:cubicBezTo>
                    <a:cubicBezTo>
                      <a:pt x="178" y="101"/>
                      <a:pt x="178" y="101"/>
                      <a:pt x="178" y="100"/>
                    </a:cubicBezTo>
                    <a:cubicBezTo>
                      <a:pt x="178" y="100"/>
                      <a:pt x="178" y="100"/>
                      <a:pt x="178" y="100"/>
                    </a:cubicBezTo>
                    <a:cubicBezTo>
                      <a:pt x="178" y="100"/>
                      <a:pt x="178" y="100"/>
                      <a:pt x="178" y="100"/>
                    </a:cubicBezTo>
                    <a:cubicBezTo>
                      <a:pt x="178" y="100"/>
                      <a:pt x="178" y="100"/>
                      <a:pt x="178" y="100"/>
                    </a:cubicBezTo>
                    <a:cubicBezTo>
                      <a:pt x="178" y="100"/>
                      <a:pt x="178" y="99"/>
                      <a:pt x="178" y="99"/>
                    </a:cubicBezTo>
                    <a:cubicBezTo>
                      <a:pt x="178" y="99"/>
                      <a:pt x="178" y="100"/>
                      <a:pt x="178" y="99"/>
                    </a:cubicBezTo>
                    <a:cubicBezTo>
                      <a:pt x="177" y="99"/>
                      <a:pt x="178" y="99"/>
                      <a:pt x="177" y="99"/>
                    </a:cubicBezTo>
                    <a:cubicBezTo>
                      <a:pt x="177" y="99"/>
                      <a:pt x="176" y="99"/>
                      <a:pt x="176" y="99"/>
                    </a:cubicBezTo>
                    <a:cubicBezTo>
                      <a:pt x="176" y="99"/>
                      <a:pt x="176" y="99"/>
                      <a:pt x="177" y="99"/>
                    </a:cubicBezTo>
                    <a:cubicBezTo>
                      <a:pt x="176" y="99"/>
                      <a:pt x="175" y="99"/>
                      <a:pt x="175" y="100"/>
                    </a:cubicBezTo>
                    <a:cubicBezTo>
                      <a:pt x="175" y="100"/>
                      <a:pt x="176" y="100"/>
                      <a:pt x="176" y="100"/>
                    </a:cubicBezTo>
                    <a:cubicBezTo>
                      <a:pt x="175" y="100"/>
                      <a:pt x="175" y="100"/>
                      <a:pt x="175" y="100"/>
                    </a:cubicBezTo>
                    <a:cubicBezTo>
                      <a:pt x="174" y="101"/>
                      <a:pt x="175" y="101"/>
                      <a:pt x="175" y="101"/>
                    </a:cubicBezTo>
                    <a:cubicBezTo>
                      <a:pt x="175" y="101"/>
                      <a:pt x="173" y="101"/>
                      <a:pt x="173" y="101"/>
                    </a:cubicBezTo>
                    <a:cubicBezTo>
                      <a:pt x="173" y="102"/>
                      <a:pt x="173" y="102"/>
                      <a:pt x="172" y="102"/>
                    </a:cubicBezTo>
                    <a:cubicBezTo>
                      <a:pt x="173" y="102"/>
                      <a:pt x="172" y="101"/>
                      <a:pt x="173" y="101"/>
                    </a:cubicBezTo>
                    <a:cubicBezTo>
                      <a:pt x="173" y="101"/>
                      <a:pt x="174" y="101"/>
                      <a:pt x="174" y="100"/>
                    </a:cubicBezTo>
                    <a:cubicBezTo>
                      <a:pt x="175" y="99"/>
                      <a:pt x="173" y="100"/>
                      <a:pt x="173" y="100"/>
                    </a:cubicBezTo>
                    <a:cubicBezTo>
                      <a:pt x="173" y="100"/>
                      <a:pt x="174" y="98"/>
                      <a:pt x="173" y="98"/>
                    </a:cubicBezTo>
                    <a:cubicBezTo>
                      <a:pt x="173" y="98"/>
                      <a:pt x="171" y="98"/>
                      <a:pt x="172" y="99"/>
                    </a:cubicBezTo>
                    <a:cubicBezTo>
                      <a:pt x="171" y="99"/>
                      <a:pt x="171" y="99"/>
                      <a:pt x="171" y="99"/>
                    </a:cubicBezTo>
                    <a:cubicBezTo>
                      <a:pt x="171" y="99"/>
                      <a:pt x="172" y="99"/>
                      <a:pt x="172" y="100"/>
                    </a:cubicBezTo>
                    <a:cubicBezTo>
                      <a:pt x="172" y="100"/>
                      <a:pt x="170" y="99"/>
                      <a:pt x="170" y="100"/>
                    </a:cubicBezTo>
                    <a:cubicBezTo>
                      <a:pt x="170" y="100"/>
                      <a:pt x="171" y="100"/>
                      <a:pt x="171" y="100"/>
                    </a:cubicBezTo>
                    <a:cubicBezTo>
                      <a:pt x="172" y="100"/>
                      <a:pt x="172" y="100"/>
                      <a:pt x="172" y="101"/>
                    </a:cubicBezTo>
                    <a:cubicBezTo>
                      <a:pt x="172" y="101"/>
                      <a:pt x="171" y="100"/>
                      <a:pt x="170" y="100"/>
                    </a:cubicBezTo>
                    <a:cubicBezTo>
                      <a:pt x="170" y="101"/>
                      <a:pt x="171" y="101"/>
                      <a:pt x="171" y="101"/>
                    </a:cubicBezTo>
                    <a:cubicBezTo>
                      <a:pt x="171" y="101"/>
                      <a:pt x="170" y="101"/>
                      <a:pt x="170" y="101"/>
                    </a:cubicBezTo>
                    <a:cubicBezTo>
                      <a:pt x="170" y="101"/>
                      <a:pt x="169" y="101"/>
                      <a:pt x="170" y="102"/>
                    </a:cubicBezTo>
                    <a:cubicBezTo>
                      <a:pt x="169" y="102"/>
                      <a:pt x="168" y="102"/>
                      <a:pt x="169" y="102"/>
                    </a:cubicBezTo>
                    <a:cubicBezTo>
                      <a:pt x="169" y="102"/>
                      <a:pt x="170" y="102"/>
                      <a:pt x="170" y="102"/>
                    </a:cubicBezTo>
                    <a:cubicBezTo>
                      <a:pt x="170" y="103"/>
                      <a:pt x="169" y="102"/>
                      <a:pt x="169" y="103"/>
                    </a:cubicBezTo>
                    <a:cubicBezTo>
                      <a:pt x="169" y="103"/>
                      <a:pt x="170" y="103"/>
                      <a:pt x="170" y="103"/>
                    </a:cubicBezTo>
                    <a:cubicBezTo>
                      <a:pt x="169" y="103"/>
                      <a:pt x="168" y="103"/>
                      <a:pt x="168" y="104"/>
                    </a:cubicBezTo>
                    <a:cubicBezTo>
                      <a:pt x="168" y="104"/>
                      <a:pt x="167" y="105"/>
                      <a:pt x="167" y="105"/>
                    </a:cubicBezTo>
                    <a:cubicBezTo>
                      <a:pt x="168" y="105"/>
                      <a:pt x="170" y="104"/>
                      <a:pt x="169" y="104"/>
                    </a:cubicBezTo>
                    <a:cubicBezTo>
                      <a:pt x="169" y="104"/>
                      <a:pt x="171" y="103"/>
                      <a:pt x="171" y="102"/>
                    </a:cubicBezTo>
                    <a:cubicBezTo>
                      <a:pt x="172" y="103"/>
                      <a:pt x="170" y="104"/>
                      <a:pt x="170" y="104"/>
                    </a:cubicBezTo>
                    <a:cubicBezTo>
                      <a:pt x="170" y="104"/>
                      <a:pt x="171" y="104"/>
                      <a:pt x="171" y="104"/>
                    </a:cubicBezTo>
                    <a:cubicBezTo>
                      <a:pt x="172" y="104"/>
                      <a:pt x="172" y="104"/>
                      <a:pt x="173" y="104"/>
                    </a:cubicBezTo>
                    <a:cubicBezTo>
                      <a:pt x="172" y="104"/>
                      <a:pt x="173" y="103"/>
                      <a:pt x="173" y="103"/>
                    </a:cubicBezTo>
                    <a:cubicBezTo>
                      <a:pt x="174" y="103"/>
                      <a:pt x="173" y="103"/>
                      <a:pt x="173" y="103"/>
                    </a:cubicBezTo>
                    <a:cubicBezTo>
                      <a:pt x="174" y="103"/>
                      <a:pt x="173" y="103"/>
                      <a:pt x="173" y="104"/>
                    </a:cubicBezTo>
                    <a:cubicBezTo>
                      <a:pt x="174" y="104"/>
                      <a:pt x="176" y="103"/>
                      <a:pt x="175" y="102"/>
                    </a:cubicBezTo>
                    <a:cubicBezTo>
                      <a:pt x="175" y="102"/>
                      <a:pt x="176" y="102"/>
                      <a:pt x="176" y="102"/>
                    </a:cubicBezTo>
                    <a:close/>
                    <a:moveTo>
                      <a:pt x="121" y="149"/>
                    </a:moveTo>
                    <a:cubicBezTo>
                      <a:pt x="121" y="149"/>
                      <a:pt x="121" y="149"/>
                      <a:pt x="122" y="149"/>
                    </a:cubicBezTo>
                    <a:cubicBezTo>
                      <a:pt x="122" y="149"/>
                      <a:pt x="123" y="149"/>
                      <a:pt x="123" y="148"/>
                    </a:cubicBezTo>
                    <a:cubicBezTo>
                      <a:pt x="123" y="147"/>
                      <a:pt x="122" y="147"/>
                      <a:pt x="122" y="148"/>
                    </a:cubicBezTo>
                    <a:cubicBezTo>
                      <a:pt x="122" y="148"/>
                      <a:pt x="122" y="148"/>
                      <a:pt x="123" y="148"/>
                    </a:cubicBezTo>
                    <a:cubicBezTo>
                      <a:pt x="122" y="148"/>
                      <a:pt x="122" y="148"/>
                      <a:pt x="121" y="148"/>
                    </a:cubicBezTo>
                    <a:cubicBezTo>
                      <a:pt x="121" y="148"/>
                      <a:pt x="121" y="148"/>
                      <a:pt x="121" y="148"/>
                    </a:cubicBezTo>
                    <a:cubicBezTo>
                      <a:pt x="120" y="148"/>
                      <a:pt x="119" y="148"/>
                      <a:pt x="119" y="149"/>
                    </a:cubicBezTo>
                    <a:cubicBezTo>
                      <a:pt x="119" y="149"/>
                      <a:pt x="120" y="149"/>
                      <a:pt x="121" y="149"/>
                    </a:cubicBezTo>
                    <a:close/>
                    <a:moveTo>
                      <a:pt x="142" y="141"/>
                    </a:moveTo>
                    <a:cubicBezTo>
                      <a:pt x="142" y="141"/>
                      <a:pt x="141" y="141"/>
                      <a:pt x="141" y="141"/>
                    </a:cubicBezTo>
                    <a:cubicBezTo>
                      <a:pt x="141" y="141"/>
                      <a:pt x="142" y="141"/>
                      <a:pt x="141" y="141"/>
                    </a:cubicBezTo>
                    <a:cubicBezTo>
                      <a:pt x="141" y="141"/>
                      <a:pt x="141" y="141"/>
                      <a:pt x="142" y="141"/>
                    </a:cubicBezTo>
                    <a:close/>
                    <a:moveTo>
                      <a:pt x="278" y="93"/>
                    </a:moveTo>
                    <a:cubicBezTo>
                      <a:pt x="277" y="93"/>
                      <a:pt x="276" y="93"/>
                      <a:pt x="275" y="93"/>
                    </a:cubicBezTo>
                    <a:cubicBezTo>
                      <a:pt x="274" y="93"/>
                      <a:pt x="274" y="92"/>
                      <a:pt x="273" y="92"/>
                    </a:cubicBezTo>
                    <a:cubicBezTo>
                      <a:pt x="273" y="92"/>
                      <a:pt x="274" y="92"/>
                      <a:pt x="273" y="93"/>
                    </a:cubicBezTo>
                    <a:cubicBezTo>
                      <a:pt x="273" y="94"/>
                      <a:pt x="273" y="94"/>
                      <a:pt x="272" y="94"/>
                    </a:cubicBezTo>
                    <a:cubicBezTo>
                      <a:pt x="271" y="95"/>
                      <a:pt x="268" y="95"/>
                      <a:pt x="268" y="95"/>
                    </a:cubicBezTo>
                    <a:cubicBezTo>
                      <a:pt x="268" y="97"/>
                      <a:pt x="266" y="98"/>
                      <a:pt x="266" y="98"/>
                    </a:cubicBezTo>
                    <a:cubicBezTo>
                      <a:pt x="264" y="97"/>
                      <a:pt x="264" y="96"/>
                      <a:pt x="266" y="95"/>
                    </a:cubicBezTo>
                    <a:cubicBezTo>
                      <a:pt x="267" y="94"/>
                      <a:pt x="268" y="94"/>
                      <a:pt x="266" y="93"/>
                    </a:cubicBezTo>
                    <a:cubicBezTo>
                      <a:pt x="265" y="91"/>
                      <a:pt x="264" y="91"/>
                      <a:pt x="262" y="91"/>
                    </a:cubicBezTo>
                    <a:cubicBezTo>
                      <a:pt x="262" y="91"/>
                      <a:pt x="262" y="91"/>
                      <a:pt x="261" y="91"/>
                    </a:cubicBezTo>
                    <a:cubicBezTo>
                      <a:pt x="261" y="90"/>
                      <a:pt x="260" y="91"/>
                      <a:pt x="260" y="90"/>
                    </a:cubicBezTo>
                    <a:cubicBezTo>
                      <a:pt x="259" y="89"/>
                      <a:pt x="258" y="89"/>
                      <a:pt x="258" y="89"/>
                    </a:cubicBezTo>
                    <a:cubicBezTo>
                      <a:pt x="257" y="88"/>
                      <a:pt x="256" y="88"/>
                      <a:pt x="255" y="88"/>
                    </a:cubicBezTo>
                    <a:cubicBezTo>
                      <a:pt x="254" y="88"/>
                      <a:pt x="253" y="89"/>
                      <a:pt x="253" y="89"/>
                    </a:cubicBezTo>
                    <a:cubicBezTo>
                      <a:pt x="253" y="89"/>
                      <a:pt x="250" y="89"/>
                      <a:pt x="250" y="89"/>
                    </a:cubicBezTo>
                    <a:cubicBezTo>
                      <a:pt x="249" y="89"/>
                      <a:pt x="247" y="89"/>
                      <a:pt x="246" y="90"/>
                    </a:cubicBezTo>
                    <a:cubicBezTo>
                      <a:pt x="246" y="90"/>
                      <a:pt x="245" y="91"/>
                      <a:pt x="245" y="91"/>
                    </a:cubicBezTo>
                    <a:cubicBezTo>
                      <a:pt x="245" y="91"/>
                      <a:pt x="243" y="91"/>
                      <a:pt x="243" y="92"/>
                    </a:cubicBezTo>
                    <a:cubicBezTo>
                      <a:pt x="244" y="92"/>
                      <a:pt x="244" y="93"/>
                      <a:pt x="243" y="93"/>
                    </a:cubicBezTo>
                    <a:cubicBezTo>
                      <a:pt x="243" y="93"/>
                      <a:pt x="243" y="94"/>
                      <a:pt x="243" y="95"/>
                    </a:cubicBezTo>
                    <a:cubicBezTo>
                      <a:pt x="242" y="95"/>
                      <a:pt x="243" y="96"/>
                      <a:pt x="243" y="97"/>
                    </a:cubicBezTo>
                    <a:cubicBezTo>
                      <a:pt x="243" y="97"/>
                      <a:pt x="243" y="98"/>
                      <a:pt x="243" y="98"/>
                    </a:cubicBezTo>
                    <a:cubicBezTo>
                      <a:pt x="243" y="98"/>
                      <a:pt x="242" y="99"/>
                      <a:pt x="242" y="99"/>
                    </a:cubicBezTo>
                    <a:cubicBezTo>
                      <a:pt x="241" y="99"/>
                      <a:pt x="240" y="99"/>
                      <a:pt x="240" y="99"/>
                    </a:cubicBezTo>
                    <a:cubicBezTo>
                      <a:pt x="238" y="100"/>
                      <a:pt x="239" y="101"/>
                      <a:pt x="238" y="101"/>
                    </a:cubicBezTo>
                    <a:cubicBezTo>
                      <a:pt x="237" y="102"/>
                      <a:pt x="237" y="102"/>
                      <a:pt x="237" y="102"/>
                    </a:cubicBezTo>
                    <a:cubicBezTo>
                      <a:pt x="236" y="101"/>
                      <a:pt x="235" y="101"/>
                      <a:pt x="234" y="101"/>
                    </a:cubicBezTo>
                    <a:cubicBezTo>
                      <a:pt x="233" y="100"/>
                      <a:pt x="231" y="100"/>
                      <a:pt x="230" y="99"/>
                    </a:cubicBezTo>
                    <a:cubicBezTo>
                      <a:pt x="229" y="99"/>
                      <a:pt x="229" y="100"/>
                      <a:pt x="229" y="100"/>
                    </a:cubicBezTo>
                    <a:cubicBezTo>
                      <a:pt x="228" y="101"/>
                      <a:pt x="227" y="101"/>
                      <a:pt x="226" y="101"/>
                    </a:cubicBezTo>
                    <a:cubicBezTo>
                      <a:pt x="224" y="101"/>
                      <a:pt x="222" y="101"/>
                      <a:pt x="221" y="100"/>
                    </a:cubicBezTo>
                    <a:cubicBezTo>
                      <a:pt x="220" y="100"/>
                      <a:pt x="220" y="100"/>
                      <a:pt x="219" y="100"/>
                    </a:cubicBezTo>
                    <a:cubicBezTo>
                      <a:pt x="218" y="99"/>
                      <a:pt x="218" y="99"/>
                      <a:pt x="217" y="98"/>
                    </a:cubicBezTo>
                    <a:cubicBezTo>
                      <a:pt x="217" y="98"/>
                      <a:pt x="215" y="97"/>
                      <a:pt x="214" y="96"/>
                    </a:cubicBezTo>
                    <a:cubicBezTo>
                      <a:pt x="212" y="95"/>
                      <a:pt x="211" y="95"/>
                      <a:pt x="210" y="95"/>
                    </a:cubicBezTo>
                    <a:cubicBezTo>
                      <a:pt x="209" y="96"/>
                      <a:pt x="211" y="97"/>
                      <a:pt x="209" y="97"/>
                    </a:cubicBezTo>
                    <a:cubicBezTo>
                      <a:pt x="208" y="97"/>
                      <a:pt x="208" y="97"/>
                      <a:pt x="207" y="97"/>
                    </a:cubicBezTo>
                    <a:cubicBezTo>
                      <a:pt x="207" y="97"/>
                      <a:pt x="207" y="97"/>
                      <a:pt x="207" y="97"/>
                    </a:cubicBezTo>
                    <a:cubicBezTo>
                      <a:pt x="206" y="98"/>
                      <a:pt x="206" y="97"/>
                      <a:pt x="205" y="97"/>
                    </a:cubicBezTo>
                    <a:cubicBezTo>
                      <a:pt x="205" y="97"/>
                      <a:pt x="204" y="97"/>
                      <a:pt x="203" y="98"/>
                    </a:cubicBezTo>
                    <a:cubicBezTo>
                      <a:pt x="204" y="98"/>
                      <a:pt x="205" y="99"/>
                      <a:pt x="205" y="100"/>
                    </a:cubicBezTo>
                    <a:cubicBezTo>
                      <a:pt x="204" y="101"/>
                      <a:pt x="203" y="102"/>
                      <a:pt x="202" y="102"/>
                    </a:cubicBezTo>
                    <a:cubicBezTo>
                      <a:pt x="203" y="102"/>
                      <a:pt x="203" y="102"/>
                      <a:pt x="204" y="103"/>
                    </a:cubicBezTo>
                    <a:cubicBezTo>
                      <a:pt x="204" y="103"/>
                      <a:pt x="203" y="103"/>
                      <a:pt x="203" y="104"/>
                    </a:cubicBezTo>
                    <a:cubicBezTo>
                      <a:pt x="201" y="104"/>
                      <a:pt x="199" y="103"/>
                      <a:pt x="198" y="103"/>
                    </a:cubicBezTo>
                    <a:cubicBezTo>
                      <a:pt x="197" y="103"/>
                      <a:pt x="196" y="103"/>
                      <a:pt x="195" y="102"/>
                    </a:cubicBezTo>
                    <a:cubicBezTo>
                      <a:pt x="194" y="102"/>
                      <a:pt x="193" y="102"/>
                      <a:pt x="192" y="102"/>
                    </a:cubicBezTo>
                    <a:cubicBezTo>
                      <a:pt x="191" y="102"/>
                      <a:pt x="190" y="102"/>
                      <a:pt x="190" y="102"/>
                    </a:cubicBezTo>
                    <a:cubicBezTo>
                      <a:pt x="189" y="103"/>
                      <a:pt x="189" y="104"/>
                      <a:pt x="189" y="105"/>
                    </a:cubicBezTo>
                    <a:cubicBezTo>
                      <a:pt x="190" y="106"/>
                      <a:pt x="189" y="108"/>
                      <a:pt x="187" y="107"/>
                    </a:cubicBezTo>
                    <a:cubicBezTo>
                      <a:pt x="186" y="107"/>
                      <a:pt x="186" y="107"/>
                      <a:pt x="185" y="106"/>
                    </a:cubicBezTo>
                    <a:cubicBezTo>
                      <a:pt x="184" y="106"/>
                      <a:pt x="184" y="106"/>
                      <a:pt x="183" y="107"/>
                    </a:cubicBezTo>
                    <a:cubicBezTo>
                      <a:pt x="182" y="107"/>
                      <a:pt x="180" y="108"/>
                      <a:pt x="180" y="109"/>
                    </a:cubicBezTo>
                    <a:cubicBezTo>
                      <a:pt x="179" y="110"/>
                      <a:pt x="179" y="112"/>
                      <a:pt x="177" y="112"/>
                    </a:cubicBezTo>
                    <a:cubicBezTo>
                      <a:pt x="175" y="112"/>
                      <a:pt x="177" y="114"/>
                      <a:pt x="177" y="114"/>
                    </a:cubicBezTo>
                    <a:cubicBezTo>
                      <a:pt x="178" y="115"/>
                      <a:pt x="178" y="115"/>
                      <a:pt x="178" y="116"/>
                    </a:cubicBezTo>
                    <a:cubicBezTo>
                      <a:pt x="178" y="116"/>
                      <a:pt x="177" y="117"/>
                      <a:pt x="176" y="117"/>
                    </a:cubicBezTo>
                    <a:cubicBezTo>
                      <a:pt x="175" y="118"/>
                      <a:pt x="174" y="119"/>
                      <a:pt x="173" y="120"/>
                    </a:cubicBezTo>
                    <a:cubicBezTo>
                      <a:pt x="172" y="121"/>
                      <a:pt x="172" y="121"/>
                      <a:pt x="171" y="121"/>
                    </a:cubicBezTo>
                    <a:cubicBezTo>
                      <a:pt x="171" y="122"/>
                      <a:pt x="171" y="122"/>
                      <a:pt x="171" y="123"/>
                    </a:cubicBezTo>
                    <a:cubicBezTo>
                      <a:pt x="172" y="124"/>
                      <a:pt x="169" y="124"/>
                      <a:pt x="168" y="125"/>
                    </a:cubicBezTo>
                    <a:cubicBezTo>
                      <a:pt x="167" y="125"/>
                      <a:pt x="166" y="125"/>
                      <a:pt x="165" y="125"/>
                    </a:cubicBezTo>
                    <a:cubicBezTo>
                      <a:pt x="164" y="125"/>
                      <a:pt x="165" y="126"/>
                      <a:pt x="165" y="126"/>
                    </a:cubicBezTo>
                    <a:cubicBezTo>
                      <a:pt x="166" y="128"/>
                      <a:pt x="165" y="129"/>
                      <a:pt x="165" y="131"/>
                    </a:cubicBezTo>
                    <a:cubicBezTo>
                      <a:pt x="165" y="132"/>
                      <a:pt x="165" y="133"/>
                      <a:pt x="164" y="134"/>
                    </a:cubicBezTo>
                    <a:cubicBezTo>
                      <a:pt x="164" y="134"/>
                      <a:pt x="163" y="135"/>
                      <a:pt x="163" y="136"/>
                    </a:cubicBezTo>
                    <a:cubicBezTo>
                      <a:pt x="162" y="137"/>
                      <a:pt x="160" y="137"/>
                      <a:pt x="160" y="139"/>
                    </a:cubicBezTo>
                    <a:cubicBezTo>
                      <a:pt x="159" y="140"/>
                      <a:pt x="160" y="140"/>
                      <a:pt x="161" y="141"/>
                    </a:cubicBezTo>
                    <a:cubicBezTo>
                      <a:pt x="162" y="141"/>
                      <a:pt x="163" y="142"/>
                      <a:pt x="162" y="143"/>
                    </a:cubicBezTo>
                    <a:cubicBezTo>
                      <a:pt x="162" y="145"/>
                      <a:pt x="160" y="145"/>
                      <a:pt x="159" y="145"/>
                    </a:cubicBezTo>
                    <a:cubicBezTo>
                      <a:pt x="157" y="145"/>
                      <a:pt x="156" y="145"/>
                      <a:pt x="154" y="145"/>
                    </a:cubicBezTo>
                    <a:cubicBezTo>
                      <a:pt x="153" y="145"/>
                      <a:pt x="152" y="145"/>
                      <a:pt x="152" y="146"/>
                    </a:cubicBezTo>
                    <a:cubicBezTo>
                      <a:pt x="151" y="146"/>
                      <a:pt x="150" y="147"/>
                      <a:pt x="150" y="148"/>
                    </a:cubicBezTo>
                    <a:cubicBezTo>
                      <a:pt x="149" y="148"/>
                      <a:pt x="149" y="149"/>
                      <a:pt x="148" y="149"/>
                    </a:cubicBezTo>
                    <a:cubicBezTo>
                      <a:pt x="148" y="150"/>
                      <a:pt x="148" y="150"/>
                      <a:pt x="148" y="151"/>
                    </a:cubicBezTo>
                    <a:cubicBezTo>
                      <a:pt x="148" y="151"/>
                      <a:pt x="147" y="152"/>
                      <a:pt x="147" y="152"/>
                    </a:cubicBezTo>
                    <a:cubicBezTo>
                      <a:pt x="147" y="153"/>
                      <a:pt x="147" y="153"/>
                      <a:pt x="147" y="154"/>
                    </a:cubicBezTo>
                    <a:cubicBezTo>
                      <a:pt x="148" y="154"/>
                      <a:pt x="148" y="155"/>
                      <a:pt x="148" y="155"/>
                    </a:cubicBezTo>
                    <a:cubicBezTo>
                      <a:pt x="148" y="156"/>
                      <a:pt x="148" y="156"/>
                      <a:pt x="148" y="157"/>
                    </a:cubicBezTo>
                    <a:cubicBezTo>
                      <a:pt x="148" y="158"/>
                      <a:pt x="148" y="159"/>
                      <a:pt x="148" y="159"/>
                    </a:cubicBezTo>
                    <a:cubicBezTo>
                      <a:pt x="148" y="160"/>
                      <a:pt x="148" y="161"/>
                      <a:pt x="149" y="161"/>
                    </a:cubicBezTo>
                    <a:cubicBezTo>
                      <a:pt x="149" y="162"/>
                      <a:pt x="149" y="162"/>
                      <a:pt x="149" y="163"/>
                    </a:cubicBezTo>
                    <a:cubicBezTo>
                      <a:pt x="149" y="164"/>
                      <a:pt x="149" y="165"/>
                      <a:pt x="149" y="166"/>
                    </a:cubicBezTo>
                    <a:cubicBezTo>
                      <a:pt x="148" y="167"/>
                      <a:pt x="149" y="169"/>
                      <a:pt x="150" y="169"/>
                    </a:cubicBezTo>
                    <a:cubicBezTo>
                      <a:pt x="151" y="170"/>
                      <a:pt x="151" y="170"/>
                      <a:pt x="152" y="170"/>
                    </a:cubicBezTo>
                    <a:cubicBezTo>
                      <a:pt x="153" y="171"/>
                      <a:pt x="153" y="171"/>
                      <a:pt x="153" y="172"/>
                    </a:cubicBezTo>
                    <a:cubicBezTo>
                      <a:pt x="153" y="173"/>
                      <a:pt x="153" y="173"/>
                      <a:pt x="153" y="174"/>
                    </a:cubicBezTo>
                    <a:cubicBezTo>
                      <a:pt x="152" y="175"/>
                      <a:pt x="152" y="175"/>
                      <a:pt x="151" y="175"/>
                    </a:cubicBezTo>
                    <a:cubicBezTo>
                      <a:pt x="151" y="175"/>
                      <a:pt x="149" y="174"/>
                      <a:pt x="149" y="176"/>
                    </a:cubicBezTo>
                    <a:cubicBezTo>
                      <a:pt x="150" y="177"/>
                      <a:pt x="150" y="178"/>
                      <a:pt x="151" y="179"/>
                    </a:cubicBezTo>
                    <a:cubicBezTo>
                      <a:pt x="152" y="180"/>
                      <a:pt x="152" y="181"/>
                      <a:pt x="151" y="182"/>
                    </a:cubicBezTo>
                    <a:cubicBezTo>
                      <a:pt x="151" y="182"/>
                      <a:pt x="151" y="183"/>
                      <a:pt x="151" y="184"/>
                    </a:cubicBezTo>
                    <a:cubicBezTo>
                      <a:pt x="151" y="184"/>
                      <a:pt x="150" y="185"/>
                      <a:pt x="150" y="185"/>
                    </a:cubicBezTo>
                    <a:cubicBezTo>
                      <a:pt x="149" y="186"/>
                      <a:pt x="149" y="186"/>
                      <a:pt x="148" y="186"/>
                    </a:cubicBezTo>
                    <a:cubicBezTo>
                      <a:pt x="147" y="186"/>
                      <a:pt x="147" y="186"/>
                      <a:pt x="146" y="186"/>
                    </a:cubicBezTo>
                    <a:cubicBezTo>
                      <a:pt x="146" y="186"/>
                      <a:pt x="146" y="187"/>
                      <a:pt x="146" y="187"/>
                    </a:cubicBezTo>
                    <a:cubicBezTo>
                      <a:pt x="147" y="187"/>
                      <a:pt x="146" y="188"/>
                      <a:pt x="146" y="188"/>
                    </a:cubicBezTo>
                    <a:cubicBezTo>
                      <a:pt x="146" y="189"/>
                      <a:pt x="145" y="189"/>
                      <a:pt x="145" y="189"/>
                    </a:cubicBezTo>
                    <a:cubicBezTo>
                      <a:pt x="144" y="190"/>
                      <a:pt x="145" y="190"/>
                      <a:pt x="145" y="191"/>
                    </a:cubicBezTo>
                    <a:cubicBezTo>
                      <a:pt x="145" y="191"/>
                      <a:pt x="146" y="192"/>
                      <a:pt x="146" y="192"/>
                    </a:cubicBezTo>
                    <a:cubicBezTo>
                      <a:pt x="146" y="193"/>
                      <a:pt x="145" y="193"/>
                      <a:pt x="145" y="194"/>
                    </a:cubicBezTo>
                    <a:cubicBezTo>
                      <a:pt x="145" y="195"/>
                      <a:pt x="145" y="196"/>
                      <a:pt x="145" y="196"/>
                    </a:cubicBezTo>
                    <a:cubicBezTo>
                      <a:pt x="144" y="196"/>
                      <a:pt x="144" y="197"/>
                      <a:pt x="143" y="196"/>
                    </a:cubicBezTo>
                    <a:cubicBezTo>
                      <a:pt x="143" y="196"/>
                      <a:pt x="143" y="195"/>
                      <a:pt x="143" y="195"/>
                    </a:cubicBezTo>
                    <a:cubicBezTo>
                      <a:pt x="142" y="194"/>
                      <a:pt x="142" y="194"/>
                      <a:pt x="141" y="194"/>
                    </a:cubicBezTo>
                    <a:cubicBezTo>
                      <a:pt x="142" y="194"/>
                      <a:pt x="141" y="194"/>
                      <a:pt x="141" y="194"/>
                    </a:cubicBezTo>
                    <a:cubicBezTo>
                      <a:pt x="141" y="194"/>
                      <a:pt x="141" y="194"/>
                      <a:pt x="141" y="194"/>
                    </a:cubicBezTo>
                    <a:cubicBezTo>
                      <a:pt x="141" y="194"/>
                      <a:pt x="141" y="193"/>
                      <a:pt x="141" y="193"/>
                    </a:cubicBezTo>
                    <a:cubicBezTo>
                      <a:pt x="141" y="193"/>
                      <a:pt x="141" y="193"/>
                      <a:pt x="141" y="193"/>
                    </a:cubicBezTo>
                    <a:cubicBezTo>
                      <a:pt x="141" y="194"/>
                      <a:pt x="140" y="194"/>
                      <a:pt x="140" y="193"/>
                    </a:cubicBezTo>
                    <a:cubicBezTo>
                      <a:pt x="141" y="194"/>
                      <a:pt x="140" y="194"/>
                      <a:pt x="140" y="194"/>
                    </a:cubicBezTo>
                    <a:cubicBezTo>
                      <a:pt x="140" y="193"/>
                      <a:pt x="139" y="193"/>
                      <a:pt x="139" y="193"/>
                    </a:cubicBezTo>
                    <a:cubicBezTo>
                      <a:pt x="139" y="193"/>
                      <a:pt x="139" y="194"/>
                      <a:pt x="139" y="194"/>
                    </a:cubicBezTo>
                    <a:cubicBezTo>
                      <a:pt x="139" y="194"/>
                      <a:pt x="139" y="193"/>
                      <a:pt x="139" y="193"/>
                    </a:cubicBezTo>
                    <a:cubicBezTo>
                      <a:pt x="139" y="193"/>
                      <a:pt x="139" y="193"/>
                      <a:pt x="138" y="193"/>
                    </a:cubicBezTo>
                    <a:cubicBezTo>
                      <a:pt x="138" y="194"/>
                      <a:pt x="138" y="193"/>
                      <a:pt x="138" y="193"/>
                    </a:cubicBezTo>
                    <a:cubicBezTo>
                      <a:pt x="137" y="193"/>
                      <a:pt x="137" y="192"/>
                      <a:pt x="138" y="192"/>
                    </a:cubicBezTo>
                    <a:cubicBezTo>
                      <a:pt x="137" y="192"/>
                      <a:pt x="137" y="192"/>
                      <a:pt x="137" y="191"/>
                    </a:cubicBezTo>
                    <a:cubicBezTo>
                      <a:pt x="137" y="191"/>
                      <a:pt x="137" y="191"/>
                      <a:pt x="137" y="191"/>
                    </a:cubicBezTo>
                    <a:cubicBezTo>
                      <a:pt x="137" y="190"/>
                      <a:pt x="137" y="190"/>
                      <a:pt x="137" y="190"/>
                    </a:cubicBezTo>
                    <a:cubicBezTo>
                      <a:pt x="137" y="189"/>
                      <a:pt x="136" y="188"/>
                      <a:pt x="136" y="187"/>
                    </a:cubicBezTo>
                    <a:cubicBezTo>
                      <a:pt x="137" y="186"/>
                      <a:pt x="137" y="187"/>
                      <a:pt x="137" y="188"/>
                    </a:cubicBezTo>
                    <a:cubicBezTo>
                      <a:pt x="137" y="187"/>
                      <a:pt x="138" y="186"/>
                      <a:pt x="137" y="186"/>
                    </a:cubicBezTo>
                    <a:cubicBezTo>
                      <a:pt x="136" y="186"/>
                      <a:pt x="135" y="186"/>
                      <a:pt x="136" y="187"/>
                    </a:cubicBezTo>
                    <a:cubicBezTo>
                      <a:pt x="136" y="188"/>
                      <a:pt x="137" y="189"/>
                      <a:pt x="136" y="190"/>
                    </a:cubicBezTo>
                    <a:cubicBezTo>
                      <a:pt x="136" y="190"/>
                      <a:pt x="135" y="190"/>
                      <a:pt x="135" y="190"/>
                    </a:cubicBezTo>
                    <a:cubicBezTo>
                      <a:pt x="135" y="190"/>
                      <a:pt x="135" y="189"/>
                      <a:pt x="135" y="189"/>
                    </a:cubicBezTo>
                    <a:cubicBezTo>
                      <a:pt x="135" y="190"/>
                      <a:pt x="134" y="190"/>
                      <a:pt x="134" y="190"/>
                    </a:cubicBezTo>
                    <a:cubicBezTo>
                      <a:pt x="134" y="190"/>
                      <a:pt x="135" y="190"/>
                      <a:pt x="135" y="191"/>
                    </a:cubicBezTo>
                    <a:cubicBezTo>
                      <a:pt x="135" y="191"/>
                      <a:pt x="136" y="192"/>
                      <a:pt x="136" y="192"/>
                    </a:cubicBezTo>
                    <a:cubicBezTo>
                      <a:pt x="136" y="192"/>
                      <a:pt x="136" y="192"/>
                      <a:pt x="136" y="192"/>
                    </a:cubicBezTo>
                    <a:cubicBezTo>
                      <a:pt x="135" y="193"/>
                      <a:pt x="135" y="192"/>
                      <a:pt x="135" y="193"/>
                    </a:cubicBezTo>
                    <a:cubicBezTo>
                      <a:pt x="135" y="193"/>
                      <a:pt x="136" y="194"/>
                      <a:pt x="135" y="194"/>
                    </a:cubicBezTo>
                    <a:cubicBezTo>
                      <a:pt x="134" y="194"/>
                      <a:pt x="135" y="193"/>
                      <a:pt x="135" y="192"/>
                    </a:cubicBezTo>
                    <a:cubicBezTo>
                      <a:pt x="135" y="193"/>
                      <a:pt x="134" y="193"/>
                      <a:pt x="134" y="194"/>
                    </a:cubicBezTo>
                    <a:cubicBezTo>
                      <a:pt x="134" y="194"/>
                      <a:pt x="134" y="194"/>
                      <a:pt x="134" y="194"/>
                    </a:cubicBezTo>
                    <a:cubicBezTo>
                      <a:pt x="134" y="194"/>
                      <a:pt x="134" y="194"/>
                      <a:pt x="134" y="195"/>
                    </a:cubicBezTo>
                    <a:cubicBezTo>
                      <a:pt x="134" y="194"/>
                      <a:pt x="134" y="194"/>
                      <a:pt x="134" y="194"/>
                    </a:cubicBezTo>
                    <a:cubicBezTo>
                      <a:pt x="134" y="194"/>
                      <a:pt x="134" y="195"/>
                      <a:pt x="134" y="195"/>
                    </a:cubicBezTo>
                    <a:cubicBezTo>
                      <a:pt x="134" y="195"/>
                      <a:pt x="134" y="194"/>
                      <a:pt x="133" y="194"/>
                    </a:cubicBezTo>
                    <a:cubicBezTo>
                      <a:pt x="133" y="194"/>
                      <a:pt x="134" y="195"/>
                      <a:pt x="133" y="195"/>
                    </a:cubicBezTo>
                    <a:cubicBezTo>
                      <a:pt x="133" y="195"/>
                      <a:pt x="133" y="195"/>
                      <a:pt x="133" y="195"/>
                    </a:cubicBezTo>
                    <a:cubicBezTo>
                      <a:pt x="133" y="195"/>
                      <a:pt x="132" y="195"/>
                      <a:pt x="132" y="195"/>
                    </a:cubicBezTo>
                    <a:cubicBezTo>
                      <a:pt x="132" y="195"/>
                      <a:pt x="132" y="195"/>
                      <a:pt x="132" y="195"/>
                    </a:cubicBezTo>
                    <a:cubicBezTo>
                      <a:pt x="132" y="196"/>
                      <a:pt x="131" y="196"/>
                      <a:pt x="130" y="196"/>
                    </a:cubicBezTo>
                    <a:cubicBezTo>
                      <a:pt x="131" y="195"/>
                      <a:pt x="129" y="195"/>
                      <a:pt x="129" y="194"/>
                    </a:cubicBezTo>
                    <a:cubicBezTo>
                      <a:pt x="129" y="195"/>
                      <a:pt x="129" y="194"/>
                      <a:pt x="128" y="194"/>
                    </a:cubicBezTo>
                    <a:cubicBezTo>
                      <a:pt x="128" y="194"/>
                      <a:pt x="130" y="195"/>
                      <a:pt x="129" y="195"/>
                    </a:cubicBezTo>
                    <a:cubicBezTo>
                      <a:pt x="130" y="196"/>
                      <a:pt x="129" y="196"/>
                      <a:pt x="129" y="196"/>
                    </a:cubicBezTo>
                    <a:cubicBezTo>
                      <a:pt x="129" y="196"/>
                      <a:pt x="128" y="196"/>
                      <a:pt x="128" y="196"/>
                    </a:cubicBezTo>
                    <a:cubicBezTo>
                      <a:pt x="128" y="196"/>
                      <a:pt x="127" y="196"/>
                      <a:pt x="127" y="196"/>
                    </a:cubicBezTo>
                    <a:cubicBezTo>
                      <a:pt x="127" y="196"/>
                      <a:pt x="127" y="196"/>
                      <a:pt x="127" y="196"/>
                    </a:cubicBezTo>
                    <a:cubicBezTo>
                      <a:pt x="127" y="197"/>
                      <a:pt x="126" y="196"/>
                      <a:pt x="126" y="197"/>
                    </a:cubicBezTo>
                    <a:cubicBezTo>
                      <a:pt x="126" y="197"/>
                      <a:pt x="127" y="197"/>
                      <a:pt x="127" y="197"/>
                    </a:cubicBezTo>
                    <a:cubicBezTo>
                      <a:pt x="127" y="197"/>
                      <a:pt x="127" y="197"/>
                      <a:pt x="127" y="197"/>
                    </a:cubicBezTo>
                    <a:cubicBezTo>
                      <a:pt x="128" y="197"/>
                      <a:pt x="127" y="197"/>
                      <a:pt x="127" y="198"/>
                    </a:cubicBezTo>
                    <a:cubicBezTo>
                      <a:pt x="127" y="198"/>
                      <a:pt x="126" y="198"/>
                      <a:pt x="126" y="198"/>
                    </a:cubicBezTo>
                    <a:cubicBezTo>
                      <a:pt x="126" y="198"/>
                      <a:pt x="125" y="198"/>
                      <a:pt x="124" y="198"/>
                    </a:cubicBezTo>
                    <a:cubicBezTo>
                      <a:pt x="125" y="198"/>
                      <a:pt x="125" y="198"/>
                      <a:pt x="126" y="198"/>
                    </a:cubicBezTo>
                    <a:cubicBezTo>
                      <a:pt x="125" y="198"/>
                      <a:pt x="125" y="198"/>
                      <a:pt x="125" y="198"/>
                    </a:cubicBezTo>
                    <a:cubicBezTo>
                      <a:pt x="125" y="198"/>
                      <a:pt x="126" y="198"/>
                      <a:pt x="126" y="198"/>
                    </a:cubicBezTo>
                    <a:cubicBezTo>
                      <a:pt x="126" y="199"/>
                      <a:pt x="124" y="199"/>
                      <a:pt x="123" y="199"/>
                    </a:cubicBezTo>
                    <a:cubicBezTo>
                      <a:pt x="124" y="200"/>
                      <a:pt x="123" y="200"/>
                      <a:pt x="123" y="200"/>
                    </a:cubicBezTo>
                    <a:cubicBezTo>
                      <a:pt x="123" y="200"/>
                      <a:pt x="123" y="200"/>
                      <a:pt x="122" y="201"/>
                    </a:cubicBezTo>
                    <a:cubicBezTo>
                      <a:pt x="122" y="201"/>
                      <a:pt x="122" y="201"/>
                      <a:pt x="122" y="201"/>
                    </a:cubicBezTo>
                    <a:cubicBezTo>
                      <a:pt x="122" y="201"/>
                      <a:pt x="122" y="201"/>
                      <a:pt x="122" y="201"/>
                    </a:cubicBezTo>
                    <a:cubicBezTo>
                      <a:pt x="121" y="201"/>
                      <a:pt x="122" y="202"/>
                      <a:pt x="121" y="202"/>
                    </a:cubicBezTo>
                    <a:cubicBezTo>
                      <a:pt x="121" y="202"/>
                      <a:pt x="121" y="202"/>
                      <a:pt x="120" y="202"/>
                    </a:cubicBezTo>
                    <a:cubicBezTo>
                      <a:pt x="120" y="202"/>
                      <a:pt x="120" y="203"/>
                      <a:pt x="120" y="203"/>
                    </a:cubicBezTo>
                    <a:cubicBezTo>
                      <a:pt x="120" y="203"/>
                      <a:pt x="119" y="203"/>
                      <a:pt x="120" y="203"/>
                    </a:cubicBezTo>
                    <a:cubicBezTo>
                      <a:pt x="119" y="203"/>
                      <a:pt x="119" y="203"/>
                      <a:pt x="118" y="203"/>
                    </a:cubicBezTo>
                    <a:cubicBezTo>
                      <a:pt x="119" y="203"/>
                      <a:pt x="118" y="204"/>
                      <a:pt x="118" y="204"/>
                    </a:cubicBezTo>
                    <a:cubicBezTo>
                      <a:pt x="118" y="203"/>
                      <a:pt x="118" y="204"/>
                      <a:pt x="118" y="204"/>
                    </a:cubicBezTo>
                    <a:cubicBezTo>
                      <a:pt x="118" y="204"/>
                      <a:pt x="117" y="204"/>
                      <a:pt x="117" y="204"/>
                    </a:cubicBezTo>
                    <a:cubicBezTo>
                      <a:pt x="117" y="204"/>
                      <a:pt x="117" y="204"/>
                      <a:pt x="117" y="204"/>
                    </a:cubicBezTo>
                    <a:cubicBezTo>
                      <a:pt x="116" y="204"/>
                      <a:pt x="117" y="203"/>
                      <a:pt x="116" y="203"/>
                    </a:cubicBezTo>
                    <a:cubicBezTo>
                      <a:pt x="116" y="203"/>
                      <a:pt x="116" y="204"/>
                      <a:pt x="116" y="204"/>
                    </a:cubicBezTo>
                    <a:cubicBezTo>
                      <a:pt x="116" y="204"/>
                      <a:pt x="116" y="204"/>
                      <a:pt x="116" y="204"/>
                    </a:cubicBezTo>
                    <a:cubicBezTo>
                      <a:pt x="116" y="204"/>
                      <a:pt x="116" y="204"/>
                      <a:pt x="116" y="204"/>
                    </a:cubicBezTo>
                    <a:cubicBezTo>
                      <a:pt x="115" y="205"/>
                      <a:pt x="114" y="204"/>
                      <a:pt x="114" y="205"/>
                    </a:cubicBezTo>
                    <a:cubicBezTo>
                      <a:pt x="114" y="205"/>
                      <a:pt x="114" y="205"/>
                      <a:pt x="113" y="204"/>
                    </a:cubicBezTo>
                    <a:cubicBezTo>
                      <a:pt x="114" y="205"/>
                      <a:pt x="113" y="205"/>
                      <a:pt x="113" y="205"/>
                    </a:cubicBezTo>
                    <a:cubicBezTo>
                      <a:pt x="113" y="206"/>
                      <a:pt x="111" y="205"/>
                      <a:pt x="111" y="205"/>
                    </a:cubicBezTo>
                    <a:cubicBezTo>
                      <a:pt x="110" y="205"/>
                      <a:pt x="109" y="205"/>
                      <a:pt x="109" y="205"/>
                    </a:cubicBezTo>
                    <a:cubicBezTo>
                      <a:pt x="108" y="206"/>
                      <a:pt x="108" y="205"/>
                      <a:pt x="109" y="205"/>
                    </a:cubicBezTo>
                    <a:cubicBezTo>
                      <a:pt x="109" y="205"/>
                      <a:pt x="110" y="205"/>
                      <a:pt x="109" y="204"/>
                    </a:cubicBezTo>
                    <a:cubicBezTo>
                      <a:pt x="109" y="204"/>
                      <a:pt x="109" y="204"/>
                      <a:pt x="109" y="205"/>
                    </a:cubicBezTo>
                    <a:cubicBezTo>
                      <a:pt x="109" y="205"/>
                      <a:pt x="108" y="205"/>
                      <a:pt x="108" y="205"/>
                    </a:cubicBezTo>
                    <a:cubicBezTo>
                      <a:pt x="108" y="205"/>
                      <a:pt x="108" y="205"/>
                      <a:pt x="108" y="204"/>
                    </a:cubicBezTo>
                    <a:cubicBezTo>
                      <a:pt x="108" y="204"/>
                      <a:pt x="108" y="205"/>
                      <a:pt x="108" y="205"/>
                    </a:cubicBezTo>
                    <a:cubicBezTo>
                      <a:pt x="108" y="205"/>
                      <a:pt x="108" y="205"/>
                      <a:pt x="108" y="204"/>
                    </a:cubicBezTo>
                    <a:cubicBezTo>
                      <a:pt x="107" y="205"/>
                      <a:pt x="107" y="204"/>
                      <a:pt x="106" y="205"/>
                    </a:cubicBezTo>
                    <a:cubicBezTo>
                      <a:pt x="107" y="205"/>
                      <a:pt x="106" y="205"/>
                      <a:pt x="106" y="205"/>
                    </a:cubicBezTo>
                    <a:cubicBezTo>
                      <a:pt x="105" y="205"/>
                      <a:pt x="105" y="205"/>
                      <a:pt x="105" y="204"/>
                    </a:cubicBezTo>
                    <a:cubicBezTo>
                      <a:pt x="104" y="204"/>
                      <a:pt x="107" y="203"/>
                      <a:pt x="107" y="203"/>
                    </a:cubicBezTo>
                    <a:cubicBezTo>
                      <a:pt x="107" y="203"/>
                      <a:pt x="105" y="203"/>
                      <a:pt x="106" y="203"/>
                    </a:cubicBezTo>
                    <a:cubicBezTo>
                      <a:pt x="105" y="203"/>
                      <a:pt x="105" y="203"/>
                      <a:pt x="105" y="203"/>
                    </a:cubicBezTo>
                    <a:cubicBezTo>
                      <a:pt x="104" y="203"/>
                      <a:pt x="103" y="202"/>
                      <a:pt x="101" y="202"/>
                    </a:cubicBezTo>
                    <a:cubicBezTo>
                      <a:pt x="101" y="202"/>
                      <a:pt x="100" y="202"/>
                      <a:pt x="100" y="201"/>
                    </a:cubicBezTo>
                    <a:cubicBezTo>
                      <a:pt x="100" y="201"/>
                      <a:pt x="99" y="201"/>
                      <a:pt x="99" y="200"/>
                    </a:cubicBezTo>
                    <a:cubicBezTo>
                      <a:pt x="98" y="200"/>
                      <a:pt x="97" y="199"/>
                      <a:pt x="97" y="198"/>
                    </a:cubicBezTo>
                    <a:cubicBezTo>
                      <a:pt x="96" y="198"/>
                      <a:pt x="97" y="198"/>
                      <a:pt x="97" y="197"/>
                    </a:cubicBezTo>
                    <a:cubicBezTo>
                      <a:pt x="97" y="197"/>
                      <a:pt x="97" y="196"/>
                      <a:pt x="97" y="196"/>
                    </a:cubicBezTo>
                    <a:cubicBezTo>
                      <a:pt x="97" y="196"/>
                      <a:pt x="97" y="196"/>
                      <a:pt x="97" y="196"/>
                    </a:cubicBezTo>
                    <a:cubicBezTo>
                      <a:pt x="97" y="196"/>
                      <a:pt x="97" y="196"/>
                      <a:pt x="97" y="196"/>
                    </a:cubicBezTo>
                    <a:cubicBezTo>
                      <a:pt x="98" y="196"/>
                      <a:pt x="98" y="196"/>
                      <a:pt x="98" y="196"/>
                    </a:cubicBezTo>
                    <a:cubicBezTo>
                      <a:pt x="98" y="196"/>
                      <a:pt x="97" y="196"/>
                      <a:pt x="97" y="195"/>
                    </a:cubicBezTo>
                    <a:cubicBezTo>
                      <a:pt x="97" y="195"/>
                      <a:pt x="98" y="195"/>
                      <a:pt x="98" y="195"/>
                    </a:cubicBezTo>
                    <a:cubicBezTo>
                      <a:pt x="99" y="196"/>
                      <a:pt x="98" y="196"/>
                      <a:pt x="98" y="196"/>
                    </a:cubicBezTo>
                    <a:cubicBezTo>
                      <a:pt x="98" y="196"/>
                      <a:pt x="100" y="195"/>
                      <a:pt x="100" y="196"/>
                    </a:cubicBezTo>
                    <a:cubicBezTo>
                      <a:pt x="100" y="196"/>
                      <a:pt x="102" y="197"/>
                      <a:pt x="102" y="197"/>
                    </a:cubicBezTo>
                    <a:cubicBezTo>
                      <a:pt x="102" y="197"/>
                      <a:pt x="100" y="197"/>
                      <a:pt x="101" y="196"/>
                    </a:cubicBezTo>
                    <a:cubicBezTo>
                      <a:pt x="103" y="195"/>
                      <a:pt x="104" y="195"/>
                      <a:pt x="105" y="195"/>
                    </a:cubicBezTo>
                    <a:cubicBezTo>
                      <a:pt x="104" y="195"/>
                      <a:pt x="103" y="195"/>
                      <a:pt x="102" y="196"/>
                    </a:cubicBezTo>
                    <a:cubicBezTo>
                      <a:pt x="101" y="196"/>
                      <a:pt x="101" y="197"/>
                      <a:pt x="100" y="196"/>
                    </a:cubicBezTo>
                    <a:cubicBezTo>
                      <a:pt x="100" y="196"/>
                      <a:pt x="100" y="195"/>
                      <a:pt x="101" y="195"/>
                    </a:cubicBezTo>
                    <a:cubicBezTo>
                      <a:pt x="101" y="195"/>
                      <a:pt x="99" y="195"/>
                      <a:pt x="100" y="194"/>
                    </a:cubicBezTo>
                    <a:cubicBezTo>
                      <a:pt x="100" y="194"/>
                      <a:pt x="101" y="194"/>
                      <a:pt x="102" y="194"/>
                    </a:cubicBezTo>
                    <a:cubicBezTo>
                      <a:pt x="101" y="194"/>
                      <a:pt x="100" y="194"/>
                      <a:pt x="101" y="193"/>
                    </a:cubicBezTo>
                    <a:cubicBezTo>
                      <a:pt x="102" y="192"/>
                      <a:pt x="103" y="192"/>
                      <a:pt x="105" y="192"/>
                    </a:cubicBezTo>
                    <a:cubicBezTo>
                      <a:pt x="104" y="192"/>
                      <a:pt x="103" y="192"/>
                      <a:pt x="103" y="192"/>
                    </a:cubicBezTo>
                    <a:cubicBezTo>
                      <a:pt x="103" y="192"/>
                      <a:pt x="101" y="193"/>
                      <a:pt x="101" y="192"/>
                    </a:cubicBezTo>
                    <a:cubicBezTo>
                      <a:pt x="101" y="192"/>
                      <a:pt x="103" y="192"/>
                      <a:pt x="103" y="192"/>
                    </a:cubicBezTo>
                    <a:cubicBezTo>
                      <a:pt x="102" y="192"/>
                      <a:pt x="102" y="192"/>
                      <a:pt x="102" y="192"/>
                    </a:cubicBezTo>
                    <a:cubicBezTo>
                      <a:pt x="102" y="192"/>
                      <a:pt x="102" y="192"/>
                      <a:pt x="102" y="192"/>
                    </a:cubicBezTo>
                    <a:cubicBezTo>
                      <a:pt x="102" y="192"/>
                      <a:pt x="102" y="192"/>
                      <a:pt x="102" y="192"/>
                    </a:cubicBezTo>
                    <a:cubicBezTo>
                      <a:pt x="102" y="192"/>
                      <a:pt x="102" y="192"/>
                      <a:pt x="102" y="192"/>
                    </a:cubicBezTo>
                    <a:cubicBezTo>
                      <a:pt x="101" y="192"/>
                      <a:pt x="101" y="192"/>
                      <a:pt x="101" y="192"/>
                    </a:cubicBezTo>
                    <a:cubicBezTo>
                      <a:pt x="101" y="192"/>
                      <a:pt x="101" y="192"/>
                      <a:pt x="101" y="192"/>
                    </a:cubicBezTo>
                    <a:cubicBezTo>
                      <a:pt x="101" y="191"/>
                      <a:pt x="101" y="191"/>
                      <a:pt x="102" y="191"/>
                    </a:cubicBezTo>
                    <a:cubicBezTo>
                      <a:pt x="102" y="191"/>
                      <a:pt x="102" y="191"/>
                      <a:pt x="102" y="191"/>
                    </a:cubicBezTo>
                    <a:cubicBezTo>
                      <a:pt x="102" y="191"/>
                      <a:pt x="102" y="190"/>
                      <a:pt x="103" y="190"/>
                    </a:cubicBezTo>
                    <a:cubicBezTo>
                      <a:pt x="104" y="190"/>
                      <a:pt x="104" y="190"/>
                      <a:pt x="105" y="190"/>
                    </a:cubicBezTo>
                    <a:cubicBezTo>
                      <a:pt x="104" y="189"/>
                      <a:pt x="104" y="190"/>
                      <a:pt x="103" y="190"/>
                    </a:cubicBezTo>
                    <a:cubicBezTo>
                      <a:pt x="103" y="190"/>
                      <a:pt x="103" y="189"/>
                      <a:pt x="103" y="189"/>
                    </a:cubicBezTo>
                    <a:cubicBezTo>
                      <a:pt x="103" y="189"/>
                      <a:pt x="103" y="190"/>
                      <a:pt x="102" y="190"/>
                    </a:cubicBezTo>
                    <a:cubicBezTo>
                      <a:pt x="102" y="191"/>
                      <a:pt x="102" y="191"/>
                      <a:pt x="101" y="191"/>
                    </a:cubicBezTo>
                    <a:cubicBezTo>
                      <a:pt x="100" y="192"/>
                      <a:pt x="100" y="191"/>
                      <a:pt x="100" y="191"/>
                    </a:cubicBezTo>
                    <a:cubicBezTo>
                      <a:pt x="101" y="190"/>
                      <a:pt x="101" y="191"/>
                      <a:pt x="102" y="190"/>
                    </a:cubicBezTo>
                    <a:cubicBezTo>
                      <a:pt x="101" y="190"/>
                      <a:pt x="99" y="191"/>
                      <a:pt x="99" y="190"/>
                    </a:cubicBezTo>
                    <a:cubicBezTo>
                      <a:pt x="99" y="190"/>
                      <a:pt x="99" y="190"/>
                      <a:pt x="99" y="190"/>
                    </a:cubicBezTo>
                    <a:cubicBezTo>
                      <a:pt x="99" y="190"/>
                      <a:pt x="99" y="190"/>
                      <a:pt x="99" y="190"/>
                    </a:cubicBezTo>
                    <a:cubicBezTo>
                      <a:pt x="99" y="191"/>
                      <a:pt x="99" y="191"/>
                      <a:pt x="98" y="190"/>
                    </a:cubicBezTo>
                    <a:cubicBezTo>
                      <a:pt x="99" y="191"/>
                      <a:pt x="98" y="191"/>
                      <a:pt x="98" y="191"/>
                    </a:cubicBezTo>
                    <a:cubicBezTo>
                      <a:pt x="98" y="191"/>
                      <a:pt x="99" y="191"/>
                      <a:pt x="99" y="191"/>
                    </a:cubicBezTo>
                    <a:cubicBezTo>
                      <a:pt x="99" y="191"/>
                      <a:pt x="100" y="192"/>
                      <a:pt x="99" y="192"/>
                    </a:cubicBezTo>
                    <a:cubicBezTo>
                      <a:pt x="99" y="192"/>
                      <a:pt x="99" y="192"/>
                      <a:pt x="98" y="192"/>
                    </a:cubicBezTo>
                    <a:cubicBezTo>
                      <a:pt x="98" y="192"/>
                      <a:pt x="98" y="192"/>
                      <a:pt x="98" y="192"/>
                    </a:cubicBezTo>
                    <a:cubicBezTo>
                      <a:pt x="97" y="192"/>
                      <a:pt x="98" y="192"/>
                      <a:pt x="98" y="192"/>
                    </a:cubicBezTo>
                    <a:cubicBezTo>
                      <a:pt x="98" y="191"/>
                      <a:pt x="97" y="191"/>
                      <a:pt x="98" y="190"/>
                    </a:cubicBezTo>
                    <a:cubicBezTo>
                      <a:pt x="97" y="190"/>
                      <a:pt x="96" y="191"/>
                      <a:pt x="96" y="191"/>
                    </a:cubicBezTo>
                    <a:cubicBezTo>
                      <a:pt x="96" y="191"/>
                      <a:pt x="97" y="191"/>
                      <a:pt x="97" y="191"/>
                    </a:cubicBezTo>
                    <a:cubicBezTo>
                      <a:pt x="98" y="190"/>
                      <a:pt x="97" y="191"/>
                      <a:pt x="97" y="191"/>
                    </a:cubicBezTo>
                    <a:cubicBezTo>
                      <a:pt x="98" y="191"/>
                      <a:pt x="97" y="192"/>
                      <a:pt x="97" y="192"/>
                    </a:cubicBezTo>
                    <a:cubicBezTo>
                      <a:pt x="96" y="193"/>
                      <a:pt x="96" y="192"/>
                      <a:pt x="96" y="191"/>
                    </a:cubicBezTo>
                    <a:cubicBezTo>
                      <a:pt x="96" y="191"/>
                      <a:pt x="96" y="192"/>
                      <a:pt x="96" y="192"/>
                    </a:cubicBezTo>
                    <a:cubicBezTo>
                      <a:pt x="96" y="192"/>
                      <a:pt x="96" y="191"/>
                      <a:pt x="96" y="191"/>
                    </a:cubicBezTo>
                    <a:cubicBezTo>
                      <a:pt x="95" y="191"/>
                      <a:pt x="96" y="192"/>
                      <a:pt x="95" y="191"/>
                    </a:cubicBezTo>
                    <a:cubicBezTo>
                      <a:pt x="95" y="191"/>
                      <a:pt x="95" y="191"/>
                      <a:pt x="95" y="191"/>
                    </a:cubicBezTo>
                    <a:cubicBezTo>
                      <a:pt x="94" y="190"/>
                      <a:pt x="95" y="190"/>
                      <a:pt x="95" y="190"/>
                    </a:cubicBezTo>
                    <a:cubicBezTo>
                      <a:pt x="95" y="190"/>
                      <a:pt x="94" y="190"/>
                      <a:pt x="95" y="190"/>
                    </a:cubicBezTo>
                    <a:cubicBezTo>
                      <a:pt x="95" y="190"/>
                      <a:pt x="95" y="190"/>
                      <a:pt x="95" y="190"/>
                    </a:cubicBezTo>
                    <a:cubicBezTo>
                      <a:pt x="94" y="190"/>
                      <a:pt x="96" y="188"/>
                      <a:pt x="96" y="189"/>
                    </a:cubicBezTo>
                    <a:cubicBezTo>
                      <a:pt x="97" y="189"/>
                      <a:pt x="96" y="189"/>
                      <a:pt x="96" y="188"/>
                    </a:cubicBezTo>
                    <a:cubicBezTo>
                      <a:pt x="97" y="188"/>
                      <a:pt x="97" y="188"/>
                      <a:pt x="97" y="189"/>
                    </a:cubicBezTo>
                    <a:cubicBezTo>
                      <a:pt x="97" y="189"/>
                      <a:pt x="97" y="190"/>
                      <a:pt x="97" y="190"/>
                    </a:cubicBezTo>
                    <a:cubicBezTo>
                      <a:pt x="97" y="190"/>
                      <a:pt x="95" y="190"/>
                      <a:pt x="96" y="190"/>
                    </a:cubicBezTo>
                    <a:cubicBezTo>
                      <a:pt x="95" y="190"/>
                      <a:pt x="96" y="190"/>
                      <a:pt x="96" y="190"/>
                    </a:cubicBezTo>
                    <a:cubicBezTo>
                      <a:pt x="97" y="190"/>
                      <a:pt x="97" y="190"/>
                      <a:pt x="97" y="189"/>
                    </a:cubicBezTo>
                    <a:cubicBezTo>
                      <a:pt x="97" y="188"/>
                      <a:pt x="99" y="189"/>
                      <a:pt x="99" y="189"/>
                    </a:cubicBezTo>
                    <a:cubicBezTo>
                      <a:pt x="99" y="189"/>
                      <a:pt x="99" y="189"/>
                      <a:pt x="99" y="189"/>
                    </a:cubicBezTo>
                    <a:cubicBezTo>
                      <a:pt x="99" y="189"/>
                      <a:pt x="100" y="189"/>
                      <a:pt x="100" y="189"/>
                    </a:cubicBezTo>
                    <a:cubicBezTo>
                      <a:pt x="100" y="189"/>
                      <a:pt x="99" y="189"/>
                      <a:pt x="99" y="188"/>
                    </a:cubicBezTo>
                    <a:cubicBezTo>
                      <a:pt x="99" y="188"/>
                      <a:pt x="100" y="188"/>
                      <a:pt x="100" y="188"/>
                    </a:cubicBezTo>
                    <a:cubicBezTo>
                      <a:pt x="101" y="188"/>
                      <a:pt x="103" y="187"/>
                      <a:pt x="103" y="187"/>
                    </a:cubicBezTo>
                    <a:cubicBezTo>
                      <a:pt x="103" y="187"/>
                      <a:pt x="102" y="187"/>
                      <a:pt x="101" y="187"/>
                    </a:cubicBezTo>
                    <a:cubicBezTo>
                      <a:pt x="101" y="188"/>
                      <a:pt x="101" y="188"/>
                      <a:pt x="101" y="188"/>
                    </a:cubicBezTo>
                    <a:cubicBezTo>
                      <a:pt x="100" y="188"/>
                      <a:pt x="100" y="187"/>
                      <a:pt x="100" y="187"/>
                    </a:cubicBezTo>
                    <a:cubicBezTo>
                      <a:pt x="100" y="187"/>
                      <a:pt x="100" y="187"/>
                      <a:pt x="100" y="187"/>
                    </a:cubicBezTo>
                    <a:cubicBezTo>
                      <a:pt x="99" y="187"/>
                      <a:pt x="99" y="187"/>
                      <a:pt x="99" y="187"/>
                    </a:cubicBezTo>
                    <a:cubicBezTo>
                      <a:pt x="98" y="187"/>
                      <a:pt x="99" y="186"/>
                      <a:pt x="100" y="186"/>
                    </a:cubicBezTo>
                    <a:cubicBezTo>
                      <a:pt x="101" y="186"/>
                      <a:pt x="100" y="185"/>
                      <a:pt x="101" y="184"/>
                    </a:cubicBezTo>
                    <a:cubicBezTo>
                      <a:pt x="101" y="184"/>
                      <a:pt x="103" y="184"/>
                      <a:pt x="103" y="184"/>
                    </a:cubicBezTo>
                    <a:cubicBezTo>
                      <a:pt x="103" y="183"/>
                      <a:pt x="102" y="185"/>
                      <a:pt x="102" y="183"/>
                    </a:cubicBezTo>
                    <a:cubicBezTo>
                      <a:pt x="102" y="183"/>
                      <a:pt x="103" y="182"/>
                      <a:pt x="104" y="182"/>
                    </a:cubicBezTo>
                    <a:cubicBezTo>
                      <a:pt x="104" y="181"/>
                      <a:pt x="104" y="181"/>
                      <a:pt x="105" y="181"/>
                    </a:cubicBezTo>
                    <a:cubicBezTo>
                      <a:pt x="105" y="181"/>
                      <a:pt x="105" y="180"/>
                      <a:pt x="106" y="181"/>
                    </a:cubicBezTo>
                    <a:cubicBezTo>
                      <a:pt x="106" y="182"/>
                      <a:pt x="105" y="183"/>
                      <a:pt x="105" y="184"/>
                    </a:cubicBezTo>
                    <a:cubicBezTo>
                      <a:pt x="106" y="183"/>
                      <a:pt x="106" y="182"/>
                      <a:pt x="107" y="181"/>
                    </a:cubicBezTo>
                    <a:cubicBezTo>
                      <a:pt x="107" y="180"/>
                      <a:pt x="109" y="181"/>
                      <a:pt x="110" y="180"/>
                    </a:cubicBezTo>
                    <a:cubicBezTo>
                      <a:pt x="109" y="180"/>
                      <a:pt x="108" y="180"/>
                      <a:pt x="108" y="180"/>
                    </a:cubicBezTo>
                    <a:cubicBezTo>
                      <a:pt x="108" y="180"/>
                      <a:pt x="109" y="179"/>
                      <a:pt x="109" y="179"/>
                    </a:cubicBezTo>
                    <a:cubicBezTo>
                      <a:pt x="109" y="179"/>
                      <a:pt x="108" y="180"/>
                      <a:pt x="108" y="180"/>
                    </a:cubicBezTo>
                    <a:cubicBezTo>
                      <a:pt x="108" y="180"/>
                      <a:pt x="108" y="180"/>
                      <a:pt x="108" y="180"/>
                    </a:cubicBezTo>
                    <a:cubicBezTo>
                      <a:pt x="107" y="180"/>
                      <a:pt x="107" y="180"/>
                      <a:pt x="107" y="181"/>
                    </a:cubicBezTo>
                    <a:cubicBezTo>
                      <a:pt x="106" y="181"/>
                      <a:pt x="106" y="181"/>
                      <a:pt x="106" y="181"/>
                    </a:cubicBezTo>
                    <a:cubicBezTo>
                      <a:pt x="106" y="180"/>
                      <a:pt x="106" y="180"/>
                      <a:pt x="106" y="180"/>
                    </a:cubicBezTo>
                    <a:cubicBezTo>
                      <a:pt x="106" y="180"/>
                      <a:pt x="106" y="180"/>
                      <a:pt x="105" y="180"/>
                    </a:cubicBezTo>
                    <a:cubicBezTo>
                      <a:pt x="105" y="181"/>
                      <a:pt x="104" y="181"/>
                      <a:pt x="103" y="181"/>
                    </a:cubicBezTo>
                    <a:cubicBezTo>
                      <a:pt x="103" y="181"/>
                      <a:pt x="102" y="181"/>
                      <a:pt x="102" y="182"/>
                    </a:cubicBezTo>
                    <a:cubicBezTo>
                      <a:pt x="102" y="182"/>
                      <a:pt x="102" y="182"/>
                      <a:pt x="102" y="183"/>
                    </a:cubicBezTo>
                    <a:cubicBezTo>
                      <a:pt x="102" y="183"/>
                      <a:pt x="101" y="182"/>
                      <a:pt x="101" y="183"/>
                    </a:cubicBezTo>
                    <a:cubicBezTo>
                      <a:pt x="101" y="183"/>
                      <a:pt x="100" y="183"/>
                      <a:pt x="100" y="184"/>
                    </a:cubicBezTo>
                    <a:cubicBezTo>
                      <a:pt x="100" y="184"/>
                      <a:pt x="100" y="185"/>
                      <a:pt x="100" y="185"/>
                    </a:cubicBezTo>
                    <a:cubicBezTo>
                      <a:pt x="100" y="185"/>
                      <a:pt x="99" y="186"/>
                      <a:pt x="99" y="185"/>
                    </a:cubicBezTo>
                    <a:cubicBezTo>
                      <a:pt x="99" y="186"/>
                      <a:pt x="98" y="184"/>
                      <a:pt x="99" y="184"/>
                    </a:cubicBezTo>
                    <a:cubicBezTo>
                      <a:pt x="98" y="184"/>
                      <a:pt x="99" y="183"/>
                      <a:pt x="99" y="183"/>
                    </a:cubicBezTo>
                    <a:cubicBezTo>
                      <a:pt x="99" y="183"/>
                      <a:pt x="97" y="184"/>
                      <a:pt x="97" y="183"/>
                    </a:cubicBezTo>
                    <a:cubicBezTo>
                      <a:pt x="97" y="183"/>
                      <a:pt x="98" y="183"/>
                      <a:pt x="99" y="183"/>
                    </a:cubicBezTo>
                    <a:cubicBezTo>
                      <a:pt x="98" y="183"/>
                      <a:pt x="98" y="183"/>
                      <a:pt x="98" y="183"/>
                    </a:cubicBezTo>
                    <a:cubicBezTo>
                      <a:pt x="98" y="183"/>
                      <a:pt x="98" y="182"/>
                      <a:pt x="98" y="182"/>
                    </a:cubicBezTo>
                    <a:cubicBezTo>
                      <a:pt x="98" y="182"/>
                      <a:pt x="98" y="183"/>
                      <a:pt x="98" y="183"/>
                    </a:cubicBezTo>
                    <a:cubicBezTo>
                      <a:pt x="98" y="183"/>
                      <a:pt x="99" y="181"/>
                      <a:pt x="99" y="181"/>
                    </a:cubicBezTo>
                    <a:cubicBezTo>
                      <a:pt x="99" y="181"/>
                      <a:pt x="98" y="181"/>
                      <a:pt x="98" y="181"/>
                    </a:cubicBezTo>
                    <a:cubicBezTo>
                      <a:pt x="98" y="181"/>
                      <a:pt x="97" y="183"/>
                      <a:pt x="97" y="183"/>
                    </a:cubicBezTo>
                    <a:cubicBezTo>
                      <a:pt x="97" y="183"/>
                      <a:pt x="96" y="183"/>
                      <a:pt x="96" y="184"/>
                    </a:cubicBezTo>
                    <a:cubicBezTo>
                      <a:pt x="96" y="184"/>
                      <a:pt x="95" y="183"/>
                      <a:pt x="96" y="183"/>
                    </a:cubicBezTo>
                    <a:cubicBezTo>
                      <a:pt x="96" y="183"/>
                      <a:pt x="95" y="183"/>
                      <a:pt x="95" y="183"/>
                    </a:cubicBezTo>
                    <a:cubicBezTo>
                      <a:pt x="95" y="183"/>
                      <a:pt x="95" y="183"/>
                      <a:pt x="96" y="182"/>
                    </a:cubicBezTo>
                    <a:cubicBezTo>
                      <a:pt x="95" y="182"/>
                      <a:pt x="94" y="183"/>
                      <a:pt x="95" y="182"/>
                    </a:cubicBezTo>
                    <a:cubicBezTo>
                      <a:pt x="95" y="182"/>
                      <a:pt x="95" y="182"/>
                      <a:pt x="95" y="182"/>
                    </a:cubicBezTo>
                    <a:cubicBezTo>
                      <a:pt x="95" y="182"/>
                      <a:pt x="94" y="181"/>
                      <a:pt x="95" y="181"/>
                    </a:cubicBezTo>
                    <a:cubicBezTo>
                      <a:pt x="96" y="181"/>
                      <a:pt x="95" y="180"/>
                      <a:pt x="95" y="180"/>
                    </a:cubicBezTo>
                    <a:cubicBezTo>
                      <a:pt x="96" y="180"/>
                      <a:pt x="96" y="180"/>
                      <a:pt x="97" y="181"/>
                    </a:cubicBezTo>
                    <a:cubicBezTo>
                      <a:pt x="97" y="180"/>
                      <a:pt x="98" y="181"/>
                      <a:pt x="99" y="180"/>
                    </a:cubicBezTo>
                    <a:cubicBezTo>
                      <a:pt x="99" y="180"/>
                      <a:pt x="99" y="180"/>
                      <a:pt x="99" y="179"/>
                    </a:cubicBezTo>
                    <a:cubicBezTo>
                      <a:pt x="99" y="179"/>
                      <a:pt x="99" y="178"/>
                      <a:pt x="99" y="178"/>
                    </a:cubicBezTo>
                    <a:cubicBezTo>
                      <a:pt x="99" y="178"/>
                      <a:pt x="98" y="178"/>
                      <a:pt x="98" y="178"/>
                    </a:cubicBezTo>
                    <a:cubicBezTo>
                      <a:pt x="98" y="178"/>
                      <a:pt x="99" y="178"/>
                      <a:pt x="99" y="177"/>
                    </a:cubicBezTo>
                    <a:cubicBezTo>
                      <a:pt x="98" y="178"/>
                      <a:pt x="98" y="178"/>
                      <a:pt x="98" y="179"/>
                    </a:cubicBezTo>
                    <a:cubicBezTo>
                      <a:pt x="97" y="179"/>
                      <a:pt x="96" y="179"/>
                      <a:pt x="96" y="179"/>
                    </a:cubicBezTo>
                    <a:cubicBezTo>
                      <a:pt x="96" y="180"/>
                      <a:pt x="95" y="180"/>
                      <a:pt x="95" y="179"/>
                    </a:cubicBezTo>
                    <a:cubicBezTo>
                      <a:pt x="95" y="179"/>
                      <a:pt x="94" y="179"/>
                      <a:pt x="94" y="178"/>
                    </a:cubicBezTo>
                    <a:cubicBezTo>
                      <a:pt x="94" y="178"/>
                      <a:pt x="95" y="179"/>
                      <a:pt x="95" y="179"/>
                    </a:cubicBezTo>
                    <a:cubicBezTo>
                      <a:pt x="95" y="178"/>
                      <a:pt x="94" y="178"/>
                      <a:pt x="94" y="178"/>
                    </a:cubicBezTo>
                    <a:cubicBezTo>
                      <a:pt x="94" y="178"/>
                      <a:pt x="93" y="177"/>
                      <a:pt x="93" y="177"/>
                    </a:cubicBezTo>
                    <a:cubicBezTo>
                      <a:pt x="93" y="177"/>
                      <a:pt x="94" y="177"/>
                      <a:pt x="95" y="177"/>
                    </a:cubicBezTo>
                    <a:cubicBezTo>
                      <a:pt x="96" y="178"/>
                      <a:pt x="96" y="178"/>
                      <a:pt x="96" y="179"/>
                    </a:cubicBezTo>
                    <a:cubicBezTo>
                      <a:pt x="96" y="178"/>
                      <a:pt x="96" y="178"/>
                      <a:pt x="97" y="179"/>
                    </a:cubicBezTo>
                    <a:cubicBezTo>
                      <a:pt x="96" y="178"/>
                      <a:pt x="96" y="178"/>
                      <a:pt x="96" y="178"/>
                    </a:cubicBezTo>
                    <a:cubicBezTo>
                      <a:pt x="96" y="178"/>
                      <a:pt x="97" y="178"/>
                      <a:pt x="97" y="178"/>
                    </a:cubicBezTo>
                    <a:cubicBezTo>
                      <a:pt x="97" y="178"/>
                      <a:pt x="96" y="178"/>
                      <a:pt x="95" y="177"/>
                    </a:cubicBezTo>
                    <a:cubicBezTo>
                      <a:pt x="95" y="177"/>
                      <a:pt x="96" y="177"/>
                      <a:pt x="96" y="177"/>
                    </a:cubicBezTo>
                    <a:cubicBezTo>
                      <a:pt x="97" y="176"/>
                      <a:pt x="97" y="177"/>
                      <a:pt x="98" y="176"/>
                    </a:cubicBezTo>
                    <a:cubicBezTo>
                      <a:pt x="97" y="176"/>
                      <a:pt x="97" y="176"/>
                      <a:pt x="97" y="176"/>
                    </a:cubicBezTo>
                    <a:cubicBezTo>
                      <a:pt x="97" y="176"/>
                      <a:pt x="96" y="176"/>
                      <a:pt x="96" y="176"/>
                    </a:cubicBezTo>
                    <a:cubicBezTo>
                      <a:pt x="96" y="177"/>
                      <a:pt x="95" y="177"/>
                      <a:pt x="95" y="177"/>
                    </a:cubicBezTo>
                    <a:cubicBezTo>
                      <a:pt x="94" y="177"/>
                      <a:pt x="94" y="177"/>
                      <a:pt x="93" y="175"/>
                    </a:cubicBezTo>
                    <a:cubicBezTo>
                      <a:pt x="94" y="176"/>
                      <a:pt x="94" y="176"/>
                      <a:pt x="94" y="176"/>
                    </a:cubicBezTo>
                    <a:cubicBezTo>
                      <a:pt x="94" y="176"/>
                      <a:pt x="94" y="176"/>
                      <a:pt x="94" y="176"/>
                    </a:cubicBezTo>
                    <a:cubicBezTo>
                      <a:pt x="94" y="175"/>
                      <a:pt x="95" y="175"/>
                      <a:pt x="95" y="175"/>
                    </a:cubicBezTo>
                    <a:cubicBezTo>
                      <a:pt x="95" y="175"/>
                      <a:pt x="95" y="175"/>
                      <a:pt x="95" y="175"/>
                    </a:cubicBezTo>
                    <a:cubicBezTo>
                      <a:pt x="94" y="176"/>
                      <a:pt x="93" y="175"/>
                      <a:pt x="94" y="175"/>
                    </a:cubicBezTo>
                    <a:cubicBezTo>
                      <a:pt x="94" y="174"/>
                      <a:pt x="96" y="175"/>
                      <a:pt x="97" y="175"/>
                    </a:cubicBezTo>
                    <a:cubicBezTo>
                      <a:pt x="97" y="174"/>
                      <a:pt x="98" y="174"/>
                      <a:pt x="99" y="174"/>
                    </a:cubicBezTo>
                    <a:cubicBezTo>
                      <a:pt x="98" y="174"/>
                      <a:pt x="99" y="174"/>
                      <a:pt x="99" y="174"/>
                    </a:cubicBezTo>
                    <a:cubicBezTo>
                      <a:pt x="100" y="174"/>
                      <a:pt x="99" y="174"/>
                      <a:pt x="100" y="174"/>
                    </a:cubicBezTo>
                    <a:cubicBezTo>
                      <a:pt x="99" y="174"/>
                      <a:pt x="101" y="174"/>
                      <a:pt x="102" y="174"/>
                    </a:cubicBezTo>
                    <a:cubicBezTo>
                      <a:pt x="102" y="174"/>
                      <a:pt x="104" y="174"/>
                      <a:pt x="103" y="175"/>
                    </a:cubicBezTo>
                    <a:cubicBezTo>
                      <a:pt x="103" y="175"/>
                      <a:pt x="104" y="174"/>
                      <a:pt x="104" y="174"/>
                    </a:cubicBezTo>
                    <a:cubicBezTo>
                      <a:pt x="104" y="175"/>
                      <a:pt x="104" y="175"/>
                      <a:pt x="104" y="175"/>
                    </a:cubicBezTo>
                    <a:cubicBezTo>
                      <a:pt x="104" y="175"/>
                      <a:pt x="104" y="175"/>
                      <a:pt x="104" y="175"/>
                    </a:cubicBezTo>
                    <a:cubicBezTo>
                      <a:pt x="104" y="174"/>
                      <a:pt x="105" y="174"/>
                      <a:pt x="105" y="174"/>
                    </a:cubicBezTo>
                    <a:cubicBezTo>
                      <a:pt x="106" y="174"/>
                      <a:pt x="106" y="174"/>
                      <a:pt x="106" y="173"/>
                    </a:cubicBezTo>
                    <a:cubicBezTo>
                      <a:pt x="106" y="173"/>
                      <a:pt x="107" y="174"/>
                      <a:pt x="107" y="174"/>
                    </a:cubicBezTo>
                    <a:cubicBezTo>
                      <a:pt x="108" y="174"/>
                      <a:pt x="108" y="174"/>
                      <a:pt x="108" y="174"/>
                    </a:cubicBezTo>
                    <a:cubicBezTo>
                      <a:pt x="108" y="174"/>
                      <a:pt x="109" y="174"/>
                      <a:pt x="109" y="175"/>
                    </a:cubicBezTo>
                    <a:cubicBezTo>
                      <a:pt x="109" y="175"/>
                      <a:pt x="109" y="175"/>
                      <a:pt x="108" y="176"/>
                    </a:cubicBezTo>
                    <a:cubicBezTo>
                      <a:pt x="108" y="175"/>
                      <a:pt x="109" y="175"/>
                      <a:pt x="109" y="175"/>
                    </a:cubicBezTo>
                    <a:cubicBezTo>
                      <a:pt x="110" y="175"/>
                      <a:pt x="110" y="176"/>
                      <a:pt x="110" y="176"/>
                    </a:cubicBezTo>
                    <a:cubicBezTo>
                      <a:pt x="111" y="176"/>
                      <a:pt x="108" y="175"/>
                      <a:pt x="109" y="174"/>
                    </a:cubicBezTo>
                    <a:cubicBezTo>
                      <a:pt x="110" y="173"/>
                      <a:pt x="111" y="174"/>
                      <a:pt x="112" y="174"/>
                    </a:cubicBezTo>
                    <a:cubicBezTo>
                      <a:pt x="112" y="174"/>
                      <a:pt x="112" y="174"/>
                      <a:pt x="112" y="174"/>
                    </a:cubicBezTo>
                    <a:cubicBezTo>
                      <a:pt x="112" y="173"/>
                      <a:pt x="114" y="173"/>
                      <a:pt x="114" y="173"/>
                    </a:cubicBezTo>
                    <a:cubicBezTo>
                      <a:pt x="114" y="173"/>
                      <a:pt x="113" y="173"/>
                      <a:pt x="112" y="173"/>
                    </a:cubicBezTo>
                    <a:cubicBezTo>
                      <a:pt x="112" y="173"/>
                      <a:pt x="111" y="173"/>
                      <a:pt x="111" y="172"/>
                    </a:cubicBezTo>
                    <a:cubicBezTo>
                      <a:pt x="111" y="172"/>
                      <a:pt x="113" y="171"/>
                      <a:pt x="113" y="170"/>
                    </a:cubicBezTo>
                    <a:cubicBezTo>
                      <a:pt x="113" y="171"/>
                      <a:pt x="112" y="171"/>
                      <a:pt x="111" y="171"/>
                    </a:cubicBezTo>
                    <a:cubicBezTo>
                      <a:pt x="112" y="172"/>
                      <a:pt x="111" y="172"/>
                      <a:pt x="111" y="172"/>
                    </a:cubicBezTo>
                    <a:cubicBezTo>
                      <a:pt x="111" y="172"/>
                      <a:pt x="111" y="172"/>
                      <a:pt x="111" y="173"/>
                    </a:cubicBezTo>
                    <a:cubicBezTo>
                      <a:pt x="111" y="173"/>
                      <a:pt x="111" y="173"/>
                      <a:pt x="112" y="173"/>
                    </a:cubicBezTo>
                    <a:cubicBezTo>
                      <a:pt x="111" y="174"/>
                      <a:pt x="111" y="173"/>
                      <a:pt x="110" y="173"/>
                    </a:cubicBezTo>
                    <a:cubicBezTo>
                      <a:pt x="110" y="173"/>
                      <a:pt x="109" y="174"/>
                      <a:pt x="109" y="174"/>
                    </a:cubicBezTo>
                    <a:cubicBezTo>
                      <a:pt x="108" y="174"/>
                      <a:pt x="108" y="174"/>
                      <a:pt x="108" y="174"/>
                    </a:cubicBezTo>
                    <a:cubicBezTo>
                      <a:pt x="109" y="174"/>
                      <a:pt x="109" y="173"/>
                      <a:pt x="110" y="173"/>
                    </a:cubicBezTo>
                    <a:cubicBezTo>
                      <a:pt x="110" y="173"/>
                      <a:pt x="110" y="173"/>
                      <a:pt x="110" y="172"/>
                    </a:cubicBezTo>
                    <a:cubicBezTo>
                      <a:pt x="110" y="172"/>
                      <a:pt x="109" y="173"/>
                      <a:pt x="109" y="173"/>
                    </a:cubicBezTo>
                    <a:cubicBezTo>
                      <a:pt x="108" y="174"/>
                      <a:pt x="107" y="173"/>
                      <a:pt x="107" y="173"/>
                    </a:cubicBezTo>
                    <a:cubicBezTo>
                      <a:pt x="107" y="173"/>
                      <a:pt x="106" y="173"/>
                      <a:pt x="106" y="173"/>
                    </a:cubicBezTo>
                    <a:cubicBezTo>
                      <a:pt x="106" y="172"/>
                      <a:pt x="106" y="172"/>
                      <a:pt x="107" y="172"/>
                    </a:cubicBezTo>
                    <a:cubicBezTo>
                      <a:pt x="107" y="172"/>
                      <a:pt x="107" y="171"/>
                      <a:pt x="107" y="171"/>
                    </a:cubicBezTo>
                    <a:cubicBezTo>
                      <a:pt x="107" y="171"/>
                      <a:pt x="106" y="172"/>
                      <a:pt x="106" y="172"/>
                    </a:cubicBezTo>
                    <a:cubicBezTo>
                      <a:pt x="106" y="173"/>
                      <a:pt x="105" y="172"/>
                      <a:pt x="105" y="172"/>
                    </a:cubicBezTo>
                    <a:cubicBezTo>
                      <a:pt x="105" y="173"/>
                      <a:pt x="105" y="173"/>
                      <a:pt x="105" y="173"/>
                    </a:cubicBezTo>
                    <a:cubicBezTo>
                      <a:pt x="105" y="173"/>
                      <a:pt x="105" y="173"/>
                      <a:pt x="105" y="173"/>
                    </a:cubicBezTo>
                    <a:cubicBezTo>
                      <a:pt x="106" y="173"/>
                      <a:pt x="105" y="174"/>
                      <a:pt x="104" y="174"/>
                    </a:cubicBezTo>
                    <a:cubicBezTo>
                      <a:pt x="104" y="174"/>
                      <a:pt x="103" y="174"/>
                      <a:pt x="103" y="173"/>
                    </a:cubicBezTo>
                    <a:cubicBezTo>
                      <a:pt x="102" y="173"/>
                      <a:pt x="101" y="174"/>
                      <a:pt x="102" y="173"/>
                    </a:cubicBezTo>
                    <a:cubicBezTo>
                      <a:pt x="101" y="173"/>
                      <a:pt x="100" y="174"/>
                      <a:pt x="100" y="173"/>
                    </a:cubicBezTo>
                    <a:cubicBezTo>
                      <a:pt x="99" y="174"/>
                      <a:pt x="96" y="175"/>
                      <a:pt x="96" y="174"/>
                    </a:cubicBezTo>
                    <a:cubicBezTo>
                      <a:pt x="96" y="174"/>
                      <a:pt x="95" y="174"/>
                      <a:pt x="95" y="174"/>
                    </a:cubicBezTo>
                    <a:cubicBezTo>
                      <a:pt x="95" y="174"/>
                      <a:pt x="95" y="174"/>
                      <a:pt x="95" y="174"/>
                    </a:cubicBezTo>
                    <a:cubicBezTo>
                      <a:pt x="95" y="173"/>
                      <a:pt x="94" y="174"/>
                      <a:pt x="94" y="173"/>
                    </a:cubicBezTo>
                    <a:cubicBezTo>
                      <a:pt x="94" y="173"/>
                      <a:pt x="95" y="173"/>
                      <a:pt x="95" y="173"/>
                    </a:cubicBezTo>
                    <a:cubicBezTo>
                      <a:pt x="95" y="173"/>
                      <a:pt x="95" y="173"/>
                      <a:pt x="95" y="173"/>
                    </a:cubicBezTo>
                    <a:cubicBezTo>
                      <a:pt x="96" y="174"/>
                      <a:pt x="95" y="173"/>
                      <a:pt x="96" y="173"/>
                    </a:cubicBezTo>
                    <a:cubicBezTo>
                      <a:pt x="95" y="173"/>
                      <a:pt x="93" y="173"/>
                      <a:pt x="94" y="172"/>
                    </a:cubicBezTo>
                    <a:cubicBezTo>
                      <a:pt x="94" y="172"/>
                      <a:pt x="93" y="172"/>
                      <a:pt x="93" y="172"/>
                    </a:cubicBezTo>
                    <a:cubicBezTo>
                      <a:pt x="94" y="172"/>
                      <a:pt x="95" y="172"/>
                      <a:pt x="95" y="172"/>
                    </a:cubicBezTo>
                    <a:cubicBezTo>
                      <a:pt x="95" y="172"/>
                      <a:pt x="95" y="172"/>
                      <a:pt x="95" y="172"/>
                    </a:cubicBezTo>
                    <a:cubicBezTo>
                      <a:pt x="95" y="172"/>
                      <a:pt x="94" y="172"/>
                      <a:pt x="94" y="172"/>
                    </a:cubicBezTo>
                    <a:cubicBezTo>
                      <a:pt x="95" y="171"/>
                      <a:pt x="94" y="172"/>
                      <a:pt x="94" y="171"/>
                    </a:cubicBezTo>
                    <a:cubicBezTo>
                      <a:pt x="94" y="171"/>
                      <a:pt x="94" y="171"/>
                      <a:pt x="95" y="171"/>
                    </a:cubicBezTo>
                    <a:cubicBezTo>
                      <a:pt x="95" y="171"/>
                      <a:pt x="93" y="171"/>
                      <a:pt x="93" y="171"/>
                    </a:cubicBezTo>
                    <a:cubicBezTo>
                      <a:pt x="94" y="170"/>
                      <a:pt x="96" y="171"/>
                      <a:pt x="96" y="171"/>
                    </a:cubicBezTo>
                    <a:cubicBezTo>
                      <a:pt x="96" y="170"/>
                      <a:pt x="97" y="170"/>
                      <a:pt x="97" y="170"/>
                    </a:cubicBezTo>
                    <a:cubicBezTo>
                      <a:pt x="97" y="170"/>
                      <a:pt x="97" y="170"/>
                      <a:pt x="97" y="170"/>
                    </a:cubicBezTo>
                    <a:cubicBezTo>
                      <a:pt x="97" y="170"/>
                      <a:pt x="96" y="170"/>
                      <a:pt x="95" y="170"/>
                    </a:cubicBezTo>
                    <a:cubicBezTo>
                      <a:pt x="94" y="170"/>
                      <a:pt x="96" y="170"/>
                      <a:pt x="97" y="170"/>
                    </a:cubicBezTo>
                    <a:cubicBezTo>
                      <a:pt x="96" y="169"/>
                      <a:pt x="96" y="169"/>
                      <a:pt x="95" y="169"/>
                    </a:cubicBezTo>
                    <a:cubicBezTo>
                      <a:pt x="95" y="169"/>
                      <a:pt x="95" y="169"/>
                      <a:pt x="95" y="169"/>
                    </a:cubicBezTo>
                    <a:cubicBezTo>
                      <a:pt x="95" y="169"/>
                      <a:pt x="94" y="169"/>
                      <a:pt x="94" y="169"/>
                    </a:cubicBezTo>
                    <a:cubicBezTo>
                      <a:pt x="95" y="169"/>
                      <a:pt x="96" y="169"/>
                      <a:pt x="97" y="169"/>
                    </a:cubicBezTo>
                    <a:cubicBezTo>
                      <a:pt x="96" y="169"/>
                      <a:pt x="93" y="169"/>
                      <a:pt x="94" y="168"/>
                    </a:cubicBezTo>
                    <a:cubicBezTo>
                      <a:pt x="94" y="167"/>
                      <a:pt x="94" y="168"/>
                      <a:pt x="95" y="168"/>
                    </a:cubicBezTo>
                    <a:cubicBezTo>
                      <a:pt x="95" y="168"/>
                      <a:pt x="96" y="168"/>
                      <a:pt x="95" y="168"/>
                    </a:cubicBezTo>
                    <a:cubicBezTo>
                      <a:pt x="95" y="167"/>
                      <a:pt x="96" y="167"/>
                      <a:pt x="96" y="167"/>
                    </a:cubicBezTo>
                    <a:cubicBezTo>
                      <a:pt x="96" y="167"/>
                      <a:pt x="95" y="168"/>
                      <a:pt x="95" y="167"/>
                    </a:cubicBezTo>
                    <a:cubicBezTo>
                      <a:pt x="95" y="167"/>
                      <a:pt x="96" y="167"/>
                      <a:pt x="96" y="167"/>
                    </a:cubicBezTo>
                    <a:cubicBezTo>
                      <a:pt x="96" y="167"/>
                      <a:pt x="97" y="166"/>
                      <a:pt x="97" y="166"/>
                    </a:cubicBezTo>
                    <a:cubicBezTo>
                      <a:pt x="98" y="166"/>
                      <a:pt x="99" y="166"/>
                      <a:pt x="99" y="167"/>
                    </a:cubicBezTo>
                    <a:cubicBezTo>
                      <a:pt x="99" y="167"/>
                      <a:pt x="99" y="167"/>
                      <a:pt x="99" y="167"/>
                    </a:cubicBezTo>
                    <a:cubicBezTo>
                      <a:pt x="99" y="167"/>
                      <a:pt x="100" y="166"/>
                      <a:pt x="101" y="167"/>
                    </a:cubicBezTo>
                    <a:cubicBezTo>
                      <a:pt x="102" y="167"/>
                      <a:pt x="101" y="168"/>
                      <a:pt x="100" y="168"/>
                    </a:cubicBezTo>
                    <a:cubicBezTo>
                      <a:pt x="101" y="168"/>
                      <a:pt x="101" y="167"/>
                      <a:pt x="101" y="167"/>
                    </a:cubicBezTo>
                    <a:cubicBezTo>
                      <a:pt x="102" y="167"/>
                      <a:pt x="102" y="168"/>
                      <a:pt x="103" y="167"/>
                    </a:cubicBezTo>
                    <a:cubicBezTo>
                      <a:pt x="103" y="167"/>
                      <a:pt x="102" y="167"/>
                      <a:pt x="102" y="167"/>
                    </a:cubicBezTo>
                    <a:cubicBezTo>
                      <a:pt x="103" y="167"/>
                      <a:pt x="104" y="167"/>
                      <a:pt x="105" y="167"/>
                    </a:cubicBezTo>
                    <a:cubicBezTo>
                      <a:pt x="105" y="167"/>
                      <a:pt x="106" y="167"/>
                      <a:pt x="106" y="167"/>
                    </a:cubicBezTo>
                    <a:cubicBezTo>
                      <a:pt x="106" y="166"/>
                      <a:pt x="107" y="167"/>
                      <a:pt x="108" y="166"/>
                    </a:cubicBezTo>
                    <a:cubicBezTo>
                      <a:pt x="107" y="166"/>
                      <a:pt x="106" y="166"/>
                      <a:pt x="105" y="166"/>
                    </a:cubicBezTo>
                    <a:cubicBezTo>
                      <a:pt x="105" y="167"/>
                      <a:pt x="104" y="167"/>
                      <a:pt x="104" y="167"/>
                    </a:cubicBezTo>
                    <a:cubicBezTo>
                      <a:pt x="103" y="167"/>
                      <a:pt x="102" y="166"/>
                      <a:pt x="101" y="166"/>
                    </a:cubicBezTo>
                    <a:cubicBezTo>
                      <a:pt x="101" y="166"/>
                      <a:pt x="100" y="167"/>
                      <a:pt x="99" y="166"/>
                    </a:cubicBezTo>
                    <a:cubicBezTo>
                      <a:pt x="100" y="166"/>
                      <a:pt x="101" y="166"/>
                      <a:pt x="101" y="166"/>
                    </a:cubicBezTo>
                    <a:cubicBezTo>
                      <a:pt x="101" y="166"/>
                      <a:pt x="100" y="166"/>
                      <a:pt x="100" y="166"/>
                    </a:cubicBezTo>
                    <a:cubicBezTo>
                      <a:pt x="99" y="166"/>
                      <a:pt x="98" y="166"/>
                      <a:pt x="97" y="166"/>
                    </a:cubicBezTo>
                    <a:cubicBezTo>
                      <a:pt x="97" y="166"/>
                      <a:pt x="96" y="166"/>
                      <a:pt x="95" y="166"/>
                    </a:cubicBezTo>
                    <a:cubicBezTo>
                      <a:pt x="95" y="166"/>
                      <a:pt x="95" y="165"/>
                      <a:pt x="95" y="165"/>
                    </a:cubicBezTo>
                    <a:cubicBezTo>
                      <a:pt x="95" y="165"/>
                      <a:pt x="96" y="165"/>
                      <a:pt x="96" y="165"/>
                    </a:cubicBezTo>
                    <a:cubicBezTo>
                      <a:pt x="96" y="165"/>
                      <a:pt x="97" y="165"/>
                      <a:pt x="97" y="165"/>
                    </a:cubicBezTo>
                    <a:cubicBezTo>
                      <a:pt x="97" y="165"/>
                      <a:pt x="95" y="164"/>
                      <a:pt x="95" y="164"/>
                    </a:cubicBezTo>
                    <a:cubicBezTo>
                      <a:pt x="95" y="164"/>
                      <a:pt x="95" y="164"/>
                      <a:pt x="95" y="164"/>
                    </a:cubicBezTo>
                    <a:cubicBezTo>
                      <a:pt x="94" y="163"/>
                      <a:pt x="96" y="163"/>
                      <a:pt x="96" y="163"/>
                    </a:cubicBezTo>
                    <a:cubicBezTo>
                      <a:pt x="96" y="164"/>
                      <a:pt x="98" y="165"/>
                      <a:pt x="97" y="165"/>
                    </a:cubicBezTo>
                    <a:cubicBezTo>
                      <a:pt x="98" y="165"/>
                      <a:pt x="98" y="164"/>
                      <a:pt x="98" y="165"/>
                    </a:cubicBezTo>
                    <a:cubicBezTo>
                      <a:pt x="99" y="164"/>
                      <a:pt x="97" y="164"/>
                      <a:pt x="97" y="164"/>
                    </a:cubicBezTo>
                    <a:cubicBezTo>
                      <a:pt x="97" y="164"/>
                      <a:pt x="98" y="163"/>
                      <a:pt x="98" y="163"/>
                    </a:cubicBezTo>
                    <a:cubicBezTo>
                      <a:pt x="98" y="163"/>
                      <a:pt x="98" y="163"/>
                      <a:pt x="99" y="164"/>
                    </a:cubicBezTo>
                    <a:cubicBezTo>
                      <a:pt x="99" y="164"/>
                      <a:pt x="99" y="164"/>
                      <a:pt x="99" y="164"/>
                    </a:cubicBezTo>
                    <a:cubicBezTo>
                      <a:pt x="99" y="164"/>
                      <a:pt x="99" y="164"/>
                      <a:pt x="99" y="163"/>
                    </a:cubicBezTo>
                    <a:cubicBezTo>
                      <a:pt x="100" y="163"/>
                      <a:pt x="100" y="163"/>
                      <a:pt x="101" y="163"/>
                    </a:cubicBezTo>
                    <a:cubicBezTo>
                      <a:pt x="102" y="163"/>
                      <a:pt x="101" y="164"/>
                      <a:pt x="100" y="165"/>
                    </a:cubicBezTo>
                    <a:cubicBezTo>
                      <a:pt x="101" y="165"/>
                      <a:pt x="101" y="164"/>
                      <a:pt x="101" y="164"/>
                    </a:cubicBezTo>
                    <a:cubicBezTo>
                      <a:pt x="102" y="164"/>
                      <a:pt x="102" y="164"/>
                      <a:pt x="102" y="164"/>
                    </a:cubicBezTo>
                    <a:cubicBezTo>
                      <a:pt x="103" y="164"/>
                      <a:pt x="103" y="164"/>
                      <a:pt x="104" y="164"/>
                    </a:cubicBezTo>
                    <a:cubicBezTo>
                      <a:pt x="103" y="164"/>
                      <a:pt x="102" y="164"/>
                      <a:pt x="101" y="163"/>
                    </a:cubicBezTo>
                    <a:cubicBezTo>
                      <a:pt x="102" y="163"/>
                      <a:pt x="102" y="163"/>
                      <a:pt x="102" y="163"/>
                    </a:cubicBezTo>
                    <a:cubicBezTo>
                      <a:pt x="102" y="163"/>
                      <a:pt x="102" y="163"/>
                      <a:pt x="101" y="163"/>
                    </a:cubicBezTo>
                    <a:cubicBezTo>
                      <a:pt x="102" y="162"/>
                      <a:pt x="104" y="161"/>
                      <a:pt x="104" y="162"/>
                    </a:cubicBezTo>
                    <a:cubicBezTo>
                      <a:pt x="105" y="162"/>
                      <a:pt x="106" y="164"/>
                      <a:pt x="106" y="164"/>
                    </a:cubicBezTo>
                    <a:cubicBezTo>
                      <a:pt x="106" y="164"/>
                      <a:pt x="105" y="163"/>
                      <a:pt x="106" y="163"/>
                    </a:cubicBezTo>
                    <a:cubicBezTo>
                      <a:pt x="105" y="163"/>
                      <a:pt x="105" y="162"/>
                      <a:pt x="105" y="162"/>
                    </a:cubicBezTo>
                    <a:cubicBezTo>
                      <a:pt x="105" y="162"/>
                      <a:pt x="105" y="161"/>
                      <a:pt x="105" y="161"/>
                    </a:cubicBezTo>
                    <a:cubicBezTo>
                      <a:pt x="105" y="161"/>
                      <a:pt x="106" y="161"/>
                      <a:pt x="106" y="162"/>
                    </a:cubicBezTo>
                    <a:cubicBezTo>
                      <a:pt x="106" y="160"/>
                      <a:pt x="108" y="161"/>
                      <a:pt x="108" y="161"/>
                    </a:cubicBezTo>
                    <a:cubicBezTo>
                      <a:pt x="108" y="162"/>
                      <a:pt x="109" y="162"/>
                      <a:pt x="109" y="162"/>
                    </a:cubicBezTo>
                    <a:cubicBezTo>
                      <a:pt x="110" y="163"/>
                      <a:pt x="109" y="164"/>
                      <a:pt x="108" y="164"/>
                    </a:cubicBezTo>
                    <a:cubicBezTo>
                      <a:pt x="109" y="164"/>
                      <a:pt x="109" y="164"/>
                      <a:pt x="109" y="164"/>
                    </a:cubicBezTo>
                    <a:cubicBezTo>
                      <a:pt x="110" y="164"/>
                      <a:pt x="110" y="164"/>
                      <a:pt x="111" y="164"/>
                    </a:cubicBezTo>
                    <a:cubicBezTo>
                      <a:pt x="110" y="164"/>
                      <a:pt x="110" y="164"/>
                      <a:pt x="109" y="164"/>
                    </a:cubicBezTo>
                    <a:cubicBezTo>
                      <a:pt x="108" y="164"/>
                      <a:pt x="109" y="164"/>
                      <a:pt x="109" y="163"/>
                    </a:cubicBezTo>
                    <a:cubicBezTo>
                      <a:pt x="109" y="162"/>
                      <a:pt x="109" y="162"/>
                      <a:pt x="110" y="162"/>
                    </a:cubicBezTo>
                    <a:cubicBezTo>
                      <a:pt x="111" y="163"/>
                      <a:pt x="111" y="162"/>
                      <a:pt x="112" y="163"/>
                    </a:cubicBezTo>
                    <a:cubicBezTo>
                      <a:pt x="112" y="162"/>
                      <a:pt x="108" y="163"/>
                      <a:pt x="109" y="162"/>
                    </a:cubicBezTo>
                    <a:cubicBezTo>
                      <a:pt x="109" y="161"/>
                      <a:pt x="109" y="161"/>
                      <a:pt x="108" y="161"/>
                    </a:cubicBezTo>
                    <a:cubicBezTo>
                      <a:pt x="108" y="160"/>
                      <a:pt x="107" y="160"/>
                      <a:pt x="107" y="160"/>
                    </a:cubicBezTo>
                    <a:cubicBezTo>
                      <a:pt x="106" y="161"/>
                      <a:pt x="106" y="161"/>
                      <a:pt x="105" y="161"/>
                    </a:cubicBezTo>
                    <a:cubicBezTo>
                      <a:pt x="104" y="161"/>
                      <a:pt x="104" y="161"/>
                      <a:pt x="104" y="161"/>
                    </a:cubicBezTo>
                    <a:cubicBezTo>
                      <a:pt x="104" y="160"/>
                      <a:pt x="105" y="160"/>
                      <a:pt x="105" y="160"/>
                    </a:cubicBezTo>
                    <a:cubicBezTo>
                      <a:pt x="106" y="160"/>
                      <a:pt x="106" y="160"/>
                      <a:pt x="107" y="160"/>
                    </a:cubicBezTo>
                    <a:cubicBezTo>
                      <a:pt x="106" y="160"/>
                      <a:pt x="106" y="160"/>
                      <a:pt x="105" y="160"/>
                    </a:cubicBezTo>
                    <a:cubicBezTo>
                      <a:pt x="105" y="160"/>
                      <a:pt x="106" y="160"/>
                      <a:pt x="106" y="160"/>
                    </a:cubicBezTo>
                    <a:cubicBezTo>
                      <a:pt x="105" y="160"/>
                      <a:pt x="104" y="160"/>
                      <a:pt x="104" y="160"/>
                    </a:cubicBezTo>
                    <a:cubicBezTo>
                      <a:pt x="103" y="159"/>
                      <a:pt x="105" y="159"/>
                      <a:pt x="105" y="159"/>
                    </a:cubicBezTo>
                    <a:cubicBezTo>
                      <a:pt x="105" y="158"/>
                      <a:pt x="106" y="159"/>
                      <a:pt x="106" y="159"/>
                    </a:cubicBezTo>
                    <a:cubicBezTo>
                      <a:pt x="106" y="159"/>
                      <a:pt x="107" y="159"/>
                      <a:pt x="107" y="159"/>
                    </a:cubicBezTo>
                    <a:cubicBezTo>
                      <a:pt x="108" y="159"/>
                      <a:pt x="108" y="159"/>
                      <a:pt x="108" y="159"/>
                    </a:cubicBezTo>
                    <a:cubicBezTo>
                      <a:pt x="108" y="159"/>
                      <a:pt x="109" y="159"/>
                      <a:pt x="108" y="159"/>
                    </a:cubicBezTo>
                    <a:cubicBezTo>
                      <a:pt x="109" y="159"/>
                      <a:pt x="109" y="159"/>
                      <a:pt x="110" y="159"/>
                    </a:cubicBezTo>
                    <a:cubicBezTo>
                      <a:pt x="110" y="159"/>
                      <a:pt x="109" y="159"/>
                      <a:pt x="109" y="159"/>
                    </a:cubicBezTo>
                    <a:cubicBezTo>
                      <a:pt x="110" y="159"/>
                      <a:pt x="110" y="159"/>
                      <a:pt x="110" y="160"/>
                    </a:cubicBezTo>
                    <a:cubicBezTo>
                      <a:pt x="110" y="159"/>
                      <a:pt x="110" y="159"/>
                      <a:pt x="111" y="159"/>
                    </a:cubicBezTo>
                    <a:cubicBezTo>
                      <a:pt x="111" y="159"/>
                      <a:pt x="112" y="159"/>
                      <a:pt x="112" y="160"/>
                    </a:cubicBezTo>
                    <a:cubicBezTo>
                      <a:pt x="113" y="160"/>
                      <a:pt x="114" y="160"/>
                      <a:pt x="115" y="159"/>
                    </a:cubicBezTo>
                    <a:cubicBezTo>
                      <a:pt x="114" y="159"/>
                      <a:pt x="113" y="160"/>
                      <a:pt x="113" y="159"/>
                    </a:cubicBezTo>
                    <a:cubicBezTo>
                      <a:pt x="112" y="159"/>
                      <a:pt x="112" y="159"/>
                      <a:pt x="113" y="159"/>
                    </a:cubicBezTo>
                    <a:cubicBezTo>
                      <a:pt x="113" y="159"/>
                      <a:pt x="113" y="159"/>
                      <a:pt x="113" y="159"/>
                    </a:cubicBezTo>
                    <a:cubicBezTo>
                      <a:pt x="113" y="159"/>
                      <a:pt x="113" y="159"/>
                      <a:pt x="113" y="159"/>
                    </a:cubicBezTo>
                    <a:cubicBezTo>
                      <a:pt x="114" y="158"/>
                      <a:pt x="114" y="158"/>
                      <a:pt x="115" y="158"/>
                    </a:cubicBezTo>
                    <a:cubicBezTo>
                      <a:pt x="115" y="158"/>
                      <a:pt x="115" y="158"/>
                      <a:pt x="116" y="158"/>
                    </a:cubicBezTo>
                    <a:cubicBezTo>
                      <a:pt x="116" y="158"/>
                      <a:pt x="116" y="158"/>
                      <a:pt x="117" y="158"/>
                    </a:cubicBezTo>
                    <a:cubicBezTo>
                      <a:pt x="117" y="158"/>
                      <a:pt x="117" y="158"/>
                      <a:pt x="118" y="158"/>
                    </a:cubicBezTo>
                    <a:cubicBezTo>
                      <a:pt x="116" y="156"/>
                      <a:pt x="114" y="159"/>
                      <a:pt x="112" y="158"/>
                    </a:cubicBezTo>
                    <a:cubicBezTo>
                      <a:pt x="112" y="158"/>
                      <a:pt x="112" y="158"/>
                      <a:pt x="112" y="158"/>
                    </a:cubicBezTo>
                    <a:cubicBezTo>
                      <a:pt x="113" y="158"/>
                      <a:pt x="114" y="158"/>
                      <a:pt x="114" y="157"/>
                    </a:cubicBezTo>
                    <a:cubicBezTo>
                      <a:pt x="114" y="157"/>
                      <a:pt x="113" y="157"/>
                      <a:pt x="112" y="158"/>
                    </a:cubicBezTo>
                    <a:cubicBezTo>
                      <a:pt x="111" y="158"/>
                      <a:pt x="111" y="158"/>
                      <a:pt x="110" y="158"/>
                    </a:cubicBezTo>
                    <a:cubicBezTo>
                      <a:pt x="109" y="158"/>
                      <a:pt x="109" y="158"/>
                      <a:pt x="109" y="157"/>
                    </a:cubicBezTo>
                    <a:cubicBezTo>
                      <a:pt x="110" y="157"/>
                      <a:pt x="110" y="157"/>
                      <a:pt x="111" y="157"/>
                    </a:cubicBezTo>
                    <a:cubicBezTo>
                      <a:pt x="110" y="157"/>
                      <a:pt x="110" y="157"/>
                      <a:pt x="110" y="157"/>
                    </a:cubicBezTo>
                    <a:cubicBezTo>
                      <a:pt x="109" y="157"/>
                      <a:pt x="109" y="157"/>
                      <a:pt x="109" y="156"/>
                    </a:cubicBezTo>
                    <a:cubicBezTo>
                      <a:pt x="108" y="156"/>
                      <a:pt x="110" y="155"/>
                      <a:pt x="111" y="155"/>
                    </a:cubicBezTo>
                    <a:cubicBezTo>
                      <a:pt x="112" y="155"/>
                      <a:pt x="112" y="156"/>
                      <a:pt x="113" y="156"/>
                    </a:cubicBezTo>
                    <a:cubicBezTo>
                      <a:pt x="114" y="156"/>
                      <a:pt x="114" y="155"/>
                      <a:pt x="115" y="156"/>
                    </a:cubicBezTo>
                    <a:cubicBezTo>
                      <a:pt x="115" y="156"/>
                      <a:pt x="114" y="156"/>
                      <a:pt x="114" y="156"/>
                    </a:cubicBezTo>
                    <a:cubicBezTo>
                      <a:pt x="116" y="156"/>
                      <a:pt x="117" y="155"/>
                      <a:pt x="118" y="157"/>
                    </a:cubicBezTo>
                    <a:cubicBezTo>
                      <a:pt x="118" y="157"/>
                      <a:pt x="119" y="157"/>
                      <a:pt x="120" y="158"/>
                    </a:cubicBezTo>
                    <a:cubicBezTo>
                      <a:pt x="120" y="158"/>
                      <a:pt x="121" y="158"/>
                      <a:pt x="121" y="158"/>
                    </a:cubicBezTo>
                    <a:cubicBezTo>
                      <a:pt x="121" y="158"/>
                      <a:pt x="119" y="157"/>
                      <a:pt x="119" y="157"/>
                    </a:cubicBezTo>
                    <a:cubicBezTo>
                      <a:pt x="119" y="157"/>
                      <a:pt x="117" y="156"/>
                      <a:pt x="118" y="156"/>
                    </a:cubicBezTo>
                    <a:cubicBezTo>
                      <a:pt x="118" y="156"/>
                      <a:pt x="118" y="156"/>
                      <a:pt x="117" y="156"/>
                    </a:cubicBezTo>
                    <a:cubicBezTo>
                      <a:pt x="117" y="155"/>
                      <a:pt x="117" y="155"/>
                      <a:pt x="116" y="155"/>
                    </a:cubicBezTo>
                    <a:cubicBezTo>
                      <a:pt x="117" y="155"/>
                      <a:pt x="116" y="155"/>
                      <a:pt x="116" y="155"/>
                    </a:cubicBezTo>
                    <a:cubicBezTo>
                      <a:pt x="116" y="155"/>
                      <a:pt x="117" y="154"/>
                      <a:pt x="117" y="154"/>
                    </a:cubicBezTo>
                    <a:cubicBezTo>
                      <a:pt x="118" y="154"/>
                      <a:pt x="118" y="155"/>
                      <a:pt x="118" y="155"/>
                    </a:cubicBezTo>
                    <a:cubicBezTo>
                      <a:pt x="118" y="155"/>
                      <a:pt x="118" y="155"/>
                      <a:pt x="119" y="155"/>
                    </a:cubicBezTo>
                    <a:cubicBezTo>
                      <a:pt x="119" y="155"/>
                      <a:pt x="119" y="156"/>
                      <a:pt x="119" y="157"/>
                    </a:cubicBezTo>
                    <a:cubicBezTo>
                      <a:pt x="120" y="156"/>
                      <a:pt x="120" y="157"/>
                      <a:pt x="121" y="157"/>
                    </a:cubicBezTo>
                    <a:cubicBezTo>
                      <a:pt x="120" y="157"/>
                      <a:pt x="120" y="156"/>
                      <a:pt x="120" y="156"/>
                    </a:cubicBezTo>
                    <a:cubicBezTo>
                      <a:pt x="120" y="156"/>
                      <a:pt x="121" y="156"/>
                      <a:pt x="121" y="157"/>
                    </a:cubicBezTo>
                    <a:cubicBezTo>
                      <a:pt x="121" y="157"/>
                      <a:pt x="122" y="157"/>
                      <a:pt x="122" y="157"/>
                    </a:cubicBezTo>
                    <a:cubicBezTo>
                      <a:pt x="122" y="157"/>
                      <a:pt x="120" y="156"/>
                      <a:pt x="120" y="156"/>
                    </a:cubicBezTo>
                    <a:cubicBezTo>
                      <a:pt x="120" y="156"/>
                      <a:pt x="121" y="156"/>
                      <a:pt x="122" y="155"/>
                    </a:cubicBezTo>
                    <a:cubicBezTo>
                      <a:pt x="122" y="155"/>
                      <a:pt x="121" y="155"/>
                      <a:pt x="120" y="155"/>
                    </a:cubicBezTo>
                    <a:cubicBezTo>
                      <a:pt x="121" y="155"/>
                      <a:pt x="121" y="155"/>
                      <a:pt x="121" y="155"/>
                    </a:cubicBezTo>
                    <a:cubicBezTo>
                      <a:pt x="121" y="155"/>
                      <a:pt x="120" y="156"/>
                      <a:pt x="119" y="155"/>
                    </a:cubicBezTo>
                    <a:cubicBezTo>
                      <a:pt x="120" y="155"/>
                      <a:pt x="120" y="155"/>
                      <a:pt x="120" y="155"/>
                    </a:cubicBezTo>
                    <a:cubicBezTo>
                      <a:pt x="120" y="155"/>
                      <a:pt x="119" y="155"/>
                      <a:pt x="119" y="155"/>
                    </a:cubicBezTo>
                    <a:cubicBezTo>
                      <a:pt x="119" y="155"/>
                      <a:pt x="118" y="154"/>
                      <a:pt x="118" y="154"/>
                    </a:cubicBezTo>
                    <a:cubicBezTo>
                      <a:pt x="118" y="154"/>
                      <a:pt x="119" y="154"/>
                      <a:pt x="119" y="154"/>
                    </a:cubicBezTo>
                    <a:cubicBezTo>
                      <a:pt x="119" y="154"/>
                      <a:pt x="119" y="154"/>
                      <a:pt x="119" y="154"/>
                    </a:cubicBezTo>
                    <a:cubicBezTo>
                      <a:pt x="119" y="154"/>
                      <a:pt x="119" y="154"/>
                      <a:pt x="119" y="154"/>
                    </a:cubicBezTo>
                    <a:cubicBezTo>
                      <a:pt x="120" y="154"/>
                      <a:pt x="121" y="154"/>
                      <a:pt x="121" y="154"/>
                    </a:cubicBezTo>
                    <a:cubicBezTo>
                      <a:pt x="121" y="154"/>
                      <a:pt x="121" y="154"/>
                      <a:pt x="121" y="154"/>
                    </a:cubicBezTo>
                    <a:cubicBezTo>
                      <a:pt x="121" y="154"/>
                      <a:pt x="122" y="153"/>
                      <a:pt x="122" y="153"/>
                    </a:cubicBezTo>
                    <a:cubicBezTo>
                      <a:pt x="123" y="153"/>
                      <a:pt x="124" y="153"/>
                      <a:pt x="124" y="153"/>
                    </a:cubicBezTo>
                    <a:cubicBezTo>
                      <a:pt x="123" y="153"/>
                      <a:pt x="122" y="154"/>
                      <a:pt x="121" y="153"/>
                    </a:cubicBezTo>
                    <a:cubicBezTo>
                      <a:pt x="120" y="152"/>
                      <a:pt x="122" y="152"/>
                      <a:pt x="122" y="152"/>
                    </a:cubicBezTo>
                    <a:cubicBezTo>
                      <a:pt x="122" y="152"/>
                      <a:pt x="122" y="151"/>
                      <a:pt x="122" y="151"/>
                    </a:cubicBezTo>
                    <a:cubicBezTo>
                      <a:pt x="123" y="151"/>
                      <a:pt x="123" y="151"/>
                      <a:pt x="123" y="151"/>
                    </a:cubicBezTo>
                    <a:cubicBezTo>
                      <a:pt x="124" y="151"/>
                      <a:pt x="124" y="151"/>
                      <a:pt x="124" y="151"/>
                    </a:cubicBezTo>
                    <a:cubicBezTo>
                      <a:pt x="124" y="151"/>
                      <a:pt x="125" y="151"/>
                      <a:pt x="125" y="151"/>
                    </a:cubicBezTo>
                    <a:cubicBezTo>
                      <a:pt x="125" y="152"/>
                      <a:pt x="125" y="152"/>
                      <a:pt x="125" y="153"/>
                    </a:cubicBezTo>
                    <a:cubicBezTo>
                      <a:pt x="125" y="152"/>
                      <a:pt x="127" y="152"/>
                      <a:pt x="128" y="151"/>
                    </a:cubicBezTo>
                    <a:cubicBezTo>
                      <a:pt x="128" y="151"/>
                      <a:pt x="126" y="152"/>
                      <a:pt x="126" y="151"/>
                    </a:cubicBezTo>
                    <a:cubicBezTo>
                      <a:pt x="126" y="151"/>
                      <a:pt x="128" y="151"/>
                      <a:pt x="128" y="151"/>
                    </a:cubicBezTo>
                    <a:cubicBezTo>
                      <a:pt x="128" y="151"/>
                      <a:pt x="127" y="151"/>
                      <a:pt x="126" y="151"/>
                    </a:cubicBezTo>
                    <a:cubicBezTo>
                      <a:pt x="126" y="151"/>
                      <a:pt x="125" y="151"/>
                      <a:pt x="126" y="150"/>
                    </a:cubicBezTo>
                    <a:cubicBezTo>
                      <a:pt x="126" y="150"/>
                      <a:pt x="126" y="150"/>
                      <a:pt x="127" y="150"/>
                    </a:cubicBezTo>
                    <a:cubicBezTo>
                      <a:pt x="127" y="150"/>
                      <a:pt x="127" y="150"/>
                      <a:pt x="127" y="150"/>
                    </a:cubicBezTo>
                    <a:cubicBezTo>
                      <a:pt x="128" y="150"/>
                      <a:pt x="128" y="150"/>
                      <a:pt x="129" y="150"/>
                    </a:cubicBezTo>
                    <a:cubicBezTo>
                      <a:pt x="129" y="150"/>
                      <a:pt x="128" y="150"/>
                      <a:pt x="128" y="150"/>
                    </a:cubicBezTo>
                    <a:cubicBezTo>
                      <a:pt x="128" y="149"/>
                      <a:pt x="129" y="149"/>
                      <a:pt x="129" y="149"/>
                    </a:cubicBezTo>
                    <a:cubicBezTo>
                      <a:pt x="130" y="149"/>
                      <a:pt x="130" y="149"/>
                      <a:pt x="130" y="150"/>
                    </a:cubicBezTo>
                    <a:cubicBezTo>
                      <a:pt x="131" y="150"/>
                      <a:pt x="131" y="151"/>
                      <a:pt x="131" y="151"/>
                    </a:cubicBezTo>
                    <a:cubicBezTo>
                      <a:pt x="132" y="152"/>
                      <a:pt x="131" y="152"/>
                      <a:pt x="130" y="152"/>
                    </a:cubicBezTo>
                    <a:cubicBezTo>
                      <a:pt x="131" y="152"/>
                      <a:pt x="131" y="152"/>
                      <a:pt x="132" y="152"/>
                    </a:cubicBezTo>
                    <a:cubicBezTo>
                      <a:pt x="133" y="152"/>
                      <a:pt x="133" y="152"/>
                      <a:pt x="134" y="152"/>
                    </a:cubicBezTo>
                    <a:cubicBezTo>
                      <a:pt x="133" y="152"/>
                      <a:pt x="133" y="152"/>
                      <a:pt x="132" y="152"/>
                    </a:cubicBezTo>
                    <a:cubicBezTo>
                      <a:pt x="132" y="151"/>
                      <a:pt x="133" y="151"/>
                      <a:pt x="133" y="151"/>
                    </a:cubicBezTo>
                    <a:cubicBezTo>
                      <a:pt x="134" y="151"/>
                      <a:pt x="134" y="151"/>
                      <a:pt x="134" y="151"/>
                    </a:cubicBezTo>
                    <a:cubicBezTo>
                      <a:pt x="135" y="151"/>
                      <a:pt x="135" y="151"/>
                      <a:pt x="135" y="151"/>
                    </a:cubicBezTo>
                    <a:cubicBezTo>
                      <a:pt x="135" y="151"/>
                      <a:pt x="136" y="151"/>
                      <a:pt x="136" y="151"/>
                    </a:cubicBezTo>
                    <a:cubicBezTo>
                      <a:pt x="136" y="151"/>
                      <a:pt x="137" y="151"/>
                      <a:pt x="138" y="151"/>
                    </a:cubicBezTo>
                    <a:cubicBezTo>
                      <a:pt x="138" y="151"/>
                      <a:pt x="139" y="151"/>
                      <a:pt x="138" y="151"/>
                    </a:cubicBezTo>
                    <a:cubicBezTo>
                      <a:pt x="138" y="151"/>
                      <a:pt x="137" y="150"/>
                      <a:pt x="137" y="150"/>
                    </a:cubicBezTo>
                    <a:cubicBezTo>
                      <a:pt x="138" y="150"/>
                      <a:pt x="138" y="150"/>
                      <a:pt x="139" y="150"/>
                    </a:cubicBezTo>
                    <a:cubicBezTo>
                      <a:pt x="138" y="150"/>
                      <a:pt x="138" y="150"/>
                      <a:pt x="139" y="149"/>
                    </a:cubicBezTo>
                    <a:cubicBezTo>
                      <a:pt x="138" y="150"/>
                      <a:pt x="137" y="150"/>
                      <a:pt x="137" y="150"/>
                    </a:cubicBezTo>
                    <a:cubicBezTo>
                      <a:pt x="137" y="149"/>
                      <a:pt x="137" y="149"/>
                      <a:pt x="138" y="149"/>
                    </a:cubicBezTo>
                    <a:cubicBezTo>
                      <a:pt x="139" y="149"/>
                      <a:pt x="139" y="148"/>
                      <a:pt x="140" y="148"/>
                    </a:cubicBezTo>
                    <a:cubicBezTo>
                      <a:pt x="140" y="148"/>
                      <a:pt x="141" y="148"/>
                      <a:pt x="142" y="148"/>
                    </a:cubicBezTo>
                    <a:cubicBezTo>
                      <a:pt x="142" y="148"/>
                      <a:pt x="143" y="148"/>
                      <a:pt x="142" y="147"/>
                    </a:cubicBezTo>
                    <a:cubicBezTo>
                      <a:pt x="142" y="147"/>
                      <a:pt x="143" y="147"/>
                      <a:pt x="142" y="147"/>
                    </a:cubicBezTo>
                    <a:cubicBezTo>
                      <a:pt x="142" y="147"/>
                      <a:pt x="141" y="147"/>
                      <a:pt x="141" y="147"/>
                    </a:cubicBezTo>
                    <a:cubicBezTo>
                      <a:pt x="141" y="147"/>
                      <a:pt x="140" y="147"/>
                      <a:pt x="140" y="147"/>
                    </a:cubicBezTo>
                    <a:cubicBezTo>
                      <a:pt x="140" y="146"/>
                      <a:pt x="143" y="146"/>
                      <a:pt x="143" y="145"/>
                    </a:cubicBezTo>
                    <a:cubicBezTo>
                      <a:pt x="142" y="145"/>
                      <a:pt x="142" y="145"/>
                      <a:pt x="141" y="145"/>
                    </a:cubicBezTo>
                    <a:cubicBezTo>
                      <a:pt x="140" y="145"/>
                      <a:pt x="142" y="145"/>
                      <a:pt x="142" y="144"/>
                    </a:cubicBezTo>
                    <a:cubicBezTo>
                      <a:pt x="141" y="144"/>
                      <a:pt x="140" y="146"/>
                      <a:pt x="140" y="146"/>
                    </a:cubicBezTo>
                    <a:cubicBezTo>
                      <a:pt x="139" y="146"/>
                      <a:pt x="139" y="147"/>
                      <a:pt x="138" y="147"/>
                    </a:cubicBezTo>
                    <a:cubicBezTo>
                      <a:pt x="137" y="147"/>
                      <a:pt x="137" y="147"/>
                      <a:pt x="136" y="147"/>
                    </a:cubicBezTo>
                    <a:cubicBezTo>
                      <a:pt x="137" y="147"/>
                      <a:pt x="138" y="147"/>
                      <a:pt x="139" y="147"/>
                    </a:cubicBezTo>
                    <a:cubicBezTo>
                      <a:pt x="139" y="146"/>
                      <a:pt x="140" y="147"/>
                      <a:pt x="139" y="147"/>
                    </a:cubicBezTo>
                    <a:cubicBezTo>
                      <a:pt x="139" y="148"/>
                      <a:pt x="138" y="148"/>
                      <a:pt x="138" y="148"/>
                    </a:cubicBezTo>
                    <a:cubicBezTo>
                      <a:pt x="137" y="149"/>
                      <a:pt x="136" y="149"/>
                      <a:pt x="135" y="150"/>
                    </a:cubicBezTo>
                    <a:cubicBezTo>
                      <a:pt x="135" y="150"/>
                      <a:pt x="134" y="150"/>
                      <a:pt x="134" y="150"/>
                    </a:cubicBezTo>
                    <a:cubicBezTo>
                      <a:pt x="133" y="150"/>
                      <a:pt x="133" y="150"/>
                      <a:pt x="133" y="150"/>
                    </a:cubicBezTo>
                    <a:cubicBezTo>
                      <a:pt x="132" y="151"/>
                      <a:pt x="131" y="151"/>
                      <a:pt x="131" y="150"/>
                    </a:cubicBezTo>
                    <a:cubicBezTo>
                      <a:pt x="131" y="150"/>
                      <a:pt x="130" y="149"/>
                      <a:pt x="131" y="149"/>
                    </a:cubicBezTo>
                    <a:cubicBezTo>
                      <a:pt x="131" y="148"/>
                      <a:pt x="132" y="148"/>
                      <a:pt x="133" y="148"/>
                    </a:cubicBezTo>
                    <a:cubicBezTo>
                      <a:pt x="132" y="148"/>
                      <a:pt x="132" y="148"/>
                      <a:pt x="132" y="148"/>
                    </a:cubicBezTo>
                    <a:cubicBezTo>
                      <a:pt x="132" y="148"/>
                      <a:pt x="132" y="148"/>
                      <a:pt x="132" y="148"/>
                    </a:cubicBezTo>
                    <a:cubicBezTo>
                      <a:pt x="132" y="148"/>
                      <a:pt x="131" y="148"/>
                      <a:pt x="130" y="148"/>
                    </a:cubicBezTo>
                    <a:cubicBezTo>
                      <a:pt x="130" y="148"/>
                      <a:pt x="129" y="149"/>
                      <a:pt x="128" y="149"/>
                    </a:cubicBezTo>
                    <a:cubicBezTo>
                      <a:pt x="129" y="148"/>
                      <a:pt x="129" y="148"/>
                      <a:pt x="130" y="148"/>
                    </a:cubicBezTo>
                    <a:cubicBezTo>
                      <a:pt x="130" y="148"/>
                      <a:pt x="129" y="148"/>
                      <a:pt x="129" y="148"/>
                    </a:cubicBezTo>
                    <a:cubicBezTo>
                      <a:pt x="129" y="148"/>
                      <a:pt x="130" y="147"/>
                      <a:pt x="130" y="147"/>
                    </a:cubicBezTo>
                    <a:cubicBezTo>
                      <a:pt x="130" y="147"/>
                      <a:pt x="130" y="147"/>
                      <a:pt x="129" y="147"/>
                    </a:cubicBezTo>
                    <a:cubicBezTo>
                      <a:pt x="130" y="147"/>
                      <a:pt x="130" y="147"/>
                      <a:pt x="131" y="147"/>
                    </a:cubicBezTo>
                    <a:cubicBezTo>
                      <a:pt x="131" y="147"/>
                      <a:pt x="131" y="147"/>
                      <a:pt x="131" y="147"/>
                    </a:cubicBezTo>
                    <a:cubicBezTo>
                      <a:pt x="131" y="146"/>
                      <a:pt x="132" y="147"/>
                      <a:pt x="132" y="146"/>
                    </a:cubicBezTo>
                    <a:cubicBezTo>
                      <a:pt x="132" y="146"/>
                      <a:pt x="133" y="146"/>
                      <a:pt x="134" y="146"/>
                    </a:cubicBezTo>
                    <a:cubicBezTo>
                      <a:pt x="133" y="145"/>
                      <a:pt x="132" y="147"/>
                      <a:pt x="131" y="146"/>
                    </a:cubicBezTo>
                    <a:cubicBezTo>
                      <a:pt x="131" y="146"/>
                      <a:pt x="133" y="146"/>
                      <a:pt x="133" y="146"/>
                    </a:cubicBezTo>
                    <a:cubicBezTo>
                      <a:pt x="131" y="146"/>
                      <a:pt x="133" y="146"/>
                      <a:pt x="133" y="146"/>
                    </a:cubicBezTo>
                    <a:cubicBezTo>
                      <a:pt x="132" y="146"/>
                      <a:pt x="132" y="146"/>
                      <a:pt x="131" y="146"/>
                    </a:cubicBezTo>
                    <a:cubicBezTo>
                      <a:pt x="132" y="146"/>
                      <a:pt x="132" y="145"/>
                      <a:pt x="132" y="145"/>
                    </a:cubicBezTo>
                    <a:cubicBezTo>
                      <a:pt x="132" y="145"/>
                      <a:pt x="132" y="145"/>
                      <a:pt x="132" y="145"/>
                    </a:cubicBezTo>
                    <a:cubicBezTo>
                      <a:pt x="133" y="145"/>
                      <a:pt x="133" y="145"/>
                      <a:pt x="134" y="144"/>
                    </a:cubicBezTo>
                    <a:cubicBezTo>
                      <a:pt x="132" y="145"/>
                      <a:pt x="133" y="144"/>
                      <a:pt x="133" y="144"/>
                    </a:cubicBezTo>
                    <a:cubicBezTo>
                      <a:pt x="133" y="144"/>
                      <a:pt x="133" y="144"/>
                      <a:pt x="134" y="144"/>
                    </a:cubicBezTo>
                    <a:cubicBezTo>
                      <a:pt x="134" y="144"/>
                      <a:pt x="135" y="144"/>
                      <a:pt x="135" y="144"/>
                    </a:cubicBezTo>
                    <a:cubicBezTo>
                      <a:pt x="135" y="143"/>
                      <a:pt x="134" y="143"/>
                      <a:pt x="134" y="143"/>
                    </a:cubicBezTo>
                    <a:cubicBezTo>
                      <a:pt x="134" y="143"/>
                      <a:pt x="135" y="143"/>
                      <a:pt x="135" y="143"/>
                    </a:cubicBezTo>
                    <a:cubicBezTo>
                      <a:pt x="135" y="142"/>
                      <a:pt x="136" y="142"/>
                      <a:pt x="136" y="142"/>
                    </a:cubicBezTo>
                    <a:cubicBezTo>
                      <a:pt x="135" y="142"/>
                      <a:pt x="137" y="142"/>
                      <a:pt x="137" y="142"/>
                    </a:cubicBezTo>
                    <a:cubicBezTo>
                      <a:pt x="136" y="142"/>
                      <a:pt x="136" y="141"/>
                      <a:pt x="136" y="141"/>
                    </a:cubicBezTo>
                    <a:cubicBezTo>
                      <a:pt x="136" y="141"/>
                      <a:pt x="137" y="141"/>
                      <a:pt x="137" y="141"/>
                    </a:cubicBezTo>
                    <a:cubicBezTo>
                      <a:pt x="137" y="141"/>
                      <a:pt x="137" y="142"/>
                      <a:pt x="138" y="142"/>
                    </a:cubicBezTo>
                    <a:cubicBezTo>
                      <a:pt x="138" y="142"/>
                      <a:pt x="138" y="141"/>
                      <a:pt x="138" y="141"/>
                    </a:cubicBezTo>
                    <a:cubicBezTo>
                      <a:pt x="137" y="141"/>
                      <a:pt x="137" y="141"/>
                      <a:pt x="137" y="141"/>
                    </a:cubicBezTo>
                    <a:cubicBezTo>
                      <a:pt x="137" y="141"/>
                      <a:pt x="137" y="141"/>
                      <a:pt x="137" y="141"/>
                    </a:cubicBezTo>
                    <a:cubicBezTo>
                      <a:pt x="138" y="140"/>
                      <a:pt x="138" y="141"/>
                      <a:pt x="138" y="141"/>
                    </a:cubicBezTo>
                    <a:cubicBezTo>
                      <a:pt x="138" y="140"/>
                      <a:pt x="139" y="141"/>
                      <a:pt x="139" y="141"/>
                    </a:cubicBezTo>
                    <a:cubicBezTo>
                      <a:pt x="139" y="140"/>
                      <a:pt x="139" y="140"/>
                      <a:pt x="139" y="140"/>
                    </a:cubicBezTo>
                    <a:cubicBezTo>
                      <a:pt x="139" y="139"/>
                      <a:pt x="139" y="140"/>
                      <a:pt x="139" y="140"/>
                    </a:cubicBezTo>
                    <a:cubicBezTo>
                      <a:pt x="140" y="140"/>
                      <a:pt x="140" y="140"/>
                      <a:pt x="140" y="140"/>
                    </a:cubicBezTo>
                    <a:cubicBezTo>
                      <a:pt x="140" y="141"/>
                      <a:pt x="140" y="140"/>
                      <a:pt x="140" y="141"/>
                    </a:cubicBezTo>
                    <a:cubicBezTo>
                      <a:pt x="140" y="141"/>
                      <a:pt x="140" y="141"/>
                      <a:pt x="140" y="141"/>
                    </a:cubicBezTo>
                    <a:cubicBezTo>
                      <a:pt x="141" y="141"/>
                      <a:pt x="141" y="141"/>
                      <a:pt x="141" y="141"/>
                    </a:cubicBezTo>
                    <a:cubicBezTo>
                      <a:pt x="142" y="141"/>
                      <a:pt x="141" y="142"/>
                      <a:pt x="141" y="142"/>
                    </a:cubicBezTo>
                    <a:cubicBezTo>
                      <a:pt x="141" y="142"/>
                      <a:pt x="142" y="142"/>
                      <a:pt x="142" y="142"/>
                    </a:cubicBezTo>
                    <a:cubicBezTo>
                      <a:pt x="142" y="141"/>
                      <a:pt x="144" y="141"/>
                      <a:pt x="144" y="141"/>
                    </a:cubicBezTo>
                    <a:cubicBezTo>
                      <a:pt x="144" y="141"/>
                      <a:pt x="143" y="141"/>
                      <a:pt x="143" y="141"/>
                    </a:cubicBezTo>
                    <a:cubicBezTo>
                      <a:pt x="142" y="141"/>
                      <a:pt x="143" y="140"/>
                      <a:pt x="143" y="140"/>
                    </a:cubicBezTo>
                    <a:cubicBezTo>
                      <a:pt x="143" y="140"/>
                      <a:pt x="143" y="140"/>
                      <a:pt x="143" y="140"/>
                    </a:cubicBezTo>
                    <a:cubicBezTo>
                      <a:pt x="144" y="140"/>
                      <a:pt x="144" y="140"/>
                      <a:pt x="145" y="140"/>
                    </a:cubicBezTo>
                    <a:cubicBezTo>
                      <a:pt x="145" y="140"/>
                      <a:pt x="144" y="140"/>
                      <a:pt x="144" y="140"/>
                    </a:cubicBezTo>
                    <a:cubicBezTo>
                      <a:pt x="144" y="140"/>
                      <a:pt x="144" y="139"/>
                      <a:pt x="143" y="140"/>
                    </a:cubicBezTo>
                    <a:cubicBezTo>
                      <a:pt x="144" y="140"/>
                      <a:pt x="143" y="140"/>
                      <a:pt x="142" y="140"/>
                    </a:cubicBezTo>
                    <a:cubicBezTo>
                      <a:pt x="142" y="139"/>
                      <a:pt x="142" y="139"/>
                      <a:pt x="142" y="139"/>
                    </a:cubicBezTo>
                    <a:cubicBezTo>
                      <a:pt x="142" y="138"/>
                      <a:pt x="144" y="138"/>
                      <a:pt x="143" y="138"/>
                    </a:cubicBezTo>
                    <a:cubicBezTo>
                      <a:pt x="144" y="138"/>
                      <a:pt x="145" y="138"/>
                      <a:pt x="145" y="138"/>
                    </a:cubicBezTo>
                    <a:cubicBezTo>
                      <a:pt x="145" y="138"/>
                      <a:pt x="144" y="138"/>
                      <a:pt x="144" y="138"/>
                    </a:cubicBezTo>
                    <a:cubicBezTo>
                      <a:pt x="144" y="137"/>
                      <a:pt x="145" y="138"/>
                      <a:pt x="145" y="137"/>
                    </a:cubicBezTo>
                    <a:cubicBezTo>
                      <a:pt x="145" y="137"/>
                      <a:pt x="144" y="137"/>
                      <a:pt x="144" y="137"/>
                    </a:cubicBezTo>
                    <a:cubicBezTo>
                      <a:pt x="144" y="137"/>
                      <a:pt x="144" y="137"/>
                      <a:pt x="144" y="137"/>
                    </a:cubicBezTo>
                    <a:cubicBezTo>
                      <a:pt x="144" y="137"/>
                      <a:pt x="144" y="137"/>
                      <a:pt x="144" y="137"/>
                    </a:cubicBezTo>
                    <a:cubicBezTo>
                      <a:pt x="143" y="138"/>
                      <a:pt x="142" y="138"/>
                      <a:pt x="141" y="138"/>
                    </a:cubicBezTo>
                    <a:cubicBezTo>
                      <a:pt x="141" y="138"/>
                      <a:pt x="142" y="138"/>
                      <a:pt x="142" y="138"/>
                    </a:cubicBezTo>
                    <a:cubicBezTo>
                      <a:pt x="142" y="138"/>
                      <a:pt x="141" y="138"/>
                      <a:pt x="141" y="138"/>
                    </a:cubicBezTo>
                    <a:cubicBezTo>
                      <a:pt x="141" y="137"/>
                      <a:pt x="141" y="137"/>
                      <a:pt x="142" y="137"/>
                    </a:cubicBezTo>
                    <a:cubicBezTo>
                      <a:pt x="142" y="137"/>
                      <a:pt x="141" y="137"/>
                      <a:pt x="141" y="137"/>
                    </a:cubicBezTo>
                    <a:cubicBezTo>
                      <a:pt x="141" y="137"/>
                      <a:pt x="142" y="137"/>
                      <a:pt x="142" y="137"/>
                    </a:cubicBezTo>
                    <a:cubicBezTo>
                      <a:pt x="143" y="136"/>
                      <a:pt x="143" y="137"/>
                      <a:pt x="144" y="136"/>
                    </a:cubicBezTo>
                    <a:cubicBezTo>
                      <a:pt x="143" y="137"/>
                      <a:pt x="143" y="137"/>
                      <a:pt x="143" y="136"/>
                    </a:cubicBezTo>
                    <a:cubicBezTo>
                      <a:pt x="143" y="136"/>
                      <a:pt x="144" y="136"/>
                      <a:pt x="144" y="136"/>
                    </a:cubicBezTo>
                    <a:cubicBezTo>
                      <a:pt x="144" y="136"/>
                      <a:pt x="145" y="136"/>
                      <a:pt x="145" y="136"/>
                    </a:cubicBezTo>
                    <a:cubicBezTo>
                      <a:pt x="144" y="136"/>
                      <a:pt x="144" y="136"/>
                      <a:pt x="144" y="136"/>
                    </a:cubicBezTo>
                    <a:cubicBezTo>
                      <a:pt x="144" y="136"/>
                      <a:pt x="144" y="136"/>
                      <a:pt x="145" y="136"/>
                    </a:cubicBezTo>
                    <a:cubicBezTo>
                      <a:pt x="145" y="136"/>
                      <a:pt x="145" y="136"/>
                      <a:pt x="145" y="136"/>
                    </a:cubicBezTo>
                    <a:cubicBezTo>
                      <a:pt x="145" y="136"/>
                      <a:pt x="145" y="136"/>
                      <a:pt x="145" y="136"/>
                    </a:cubicBezTo>
                    <a:cubicBezTo>
                      <a:pt x="145" y="135"/>
                      <a:pt x="146" y="135"/>
                      <a:pt x="146" y="135"/>
                    </a:cubicBezTo>
                    <a:cubicBezTo>
                      <a:pt x="146" y="134"/>
                      <a:pt x="147" y="134"/>
                      <a:pt x="147" y="134"/>
                    </a:cubicBezTo>
                    <a:cubicBezTo>
                      <a:pt x="147" y="135"/>
                      <a:pt x="147" y="135"/>
                      <a:pt x="147" y="135"/>
                    </a:cubicBezTo>
                    <a:cubicBezTo>
                      <a:pt x="147" y="135"/>
                      <a:pt x="147" y="135"/>
                      <a:pt x="147" y="135"/>
                    </a:cubicBezTo>
                    <a:cubicBezTo>
                      <a:pt x="147" y="135"/>
                      <a:pt x="147" y="135"/>
                      <a:pt x="148" y="135"/>
                    </a:cubicBezTo>
                    <a:cubicBezTo>
                      <a:pt x="147" y="135"/>
                      <a:pt x="148" y="134"/>
                      <a:pt x="148" y="134"/>
                    </a:cubicBezTo>
                    <a:cubicBezTo>
                      <a:pt x="149" y="134"/>
                      <a:pt x="148" y="135"/>
                      <a:pt x="149" y="135"/>
                    </a:cubicBezTo>
                    <a:cubicBezTo>
                      <a:pt x="148" y="135"/>
                      <a:pt x="147" y="135"/>
                      <a:pt x="147" y="135"/>
                    </a:cubicBezTo>
                    <a:cubicBezTo>
                      <a:pt x="147" y="135"/>
                      <a:pt x="150" y="136"/>
                      <a:pt x="150" y="135"/>
                    </a:cubicBezTo>
                    <a:cubicBezTo>
                      <a:pt x="150" y="135"/>
                      <a:pt x="150" y="135"/>
                      <a:pt x="150" y="135"/>
                    </a:cubicBezTo>
                    <a:cubicBezTo>
                      <a:pt x="150" y="134"/>
                      <a:pt x="151" y="134"/>
                      <a:pt x="152" y="134"/>
                    </a:cubicBezTo>
                    <a:cubicBezTo>
                      <a:pt x="152" y="134"/>
                      <a:pt x="154" y="133"/>
                      <a:pt x="154" y="133"/>
                    </a:cubicBezTo>
                    <a:cubicBezTo>
                      <a:pt x="153" y="133"/>
                      <a:pt x="151" y="134"/>
                      <a:pt x="151" y="134"/>
                    </a:cubicBezTo>
                    <a:cubicBezTo>
                      <a:pt x="150" y="135"/>
                      <a:pt x="150" y="135"/>
                      <a:pt x="149" y="134"/>
                    </a:cubicBezTo>
                    <a:cubicBezTo>
                      <a:pt x="149" y="134"/>
                      <a:pt x="150" y="134"/>
                      <a:pt x="150" y="134"/>
                    </a:cubicBezTo>
                    <a:cubicBezTo>
                      <a:pt x="150" y="134"/>
                      <a:pt x="149" y="134"/>
                      <a:pt x="149" y="134"/>
                    </a:cubicBezTo>
                    <a:cubicBezTo>
                      <a:pt x="149" y="133"/>
                      <a:pt x="149" y="133"/>
                      <a:pt x="150" y="133"/>
                    </a:cubicBezTo>
                    <a:cubicBezTo>
                      <a:pt x="149" y="133"/>
                      <a:pt x="149" y="133"/>
                      <a:pt x="148" y="134"/>
                    </a:cubicBezTo>
                    <a:cubicBezTo>
                      <a:pt x="149" y="133"/>
                      <a:pt x="149" y="133"/>
                      <a:pt x="150" y="133"/>
                    </a:cubicBezTo>
                    <a:cubicBezTo>
                      <a:pt x="150" y="133"/>
                      <a:pt x="150" y="133"/>
                      <a:pt x="150" y="133"/>
                    </a:cubicBezTo>
                    <a:cubicBezTo>
                      <a:pt x="150" y="133"/>
                      <a:pt x="150" y="132"/>
                      <a:pt x="150" y="132"/>
                    </a:cubicBezTo>
                    <a:cubicBezTo>
                      <a:pt x="149" y="132"/>
                      <a:pt x="149" y="133"/>
                      <a:pt x="148" y="133"/>
                    </a:cubicBezTo>
                    <a:cubicBezTo>
                      <a:pt x="149" y="133"/>
                      <a:pt x="147" y="134"/>
                      <a:pt x="147" y="134"/>
                    </a:cubicBezTo>
                    <a:cubicBezTo>
                      <a:pt x="147" y="133"/>
                      <a:pt x="147" y="133"/>
                      <a:pt x="147" y="133"/>
                    </a:cubicBezTo>
                    <a:cubicBezTo>
                      <a:pt x="147" y="133"/>
                      <a:pt x="147" y="133"/>
                      <a:pt x="147" y="133"/>
                    </a:cubicBezTo>
                    <a:cubicBezTo>
                      <a:pt x="147" y="133"/>
                      <a:pt x="148" y="132"/>
                      <a:pt x="148" y="132"/>
                    </a:cubicBezTo>
                    <a:cubicBezTo>
                      <a:pt x="147" y="132"/>
                      <a:pt x="149" y="132"/>
                      <a:pt x="149" y="131"/>
                    </a:cubicBezTo>
                    <a:cubicBezTo>
                      <a:pt x="149" y="131"/>
                      <a:pt x="148" y="132"/>
                      <a:pt x="148" y="131"/>
                    </a:cubicBezTo>
                    <a:cubicBezTo>
                      <a:pt x="148" y="131"/>
                      <a:pt x="148" y="131"/>
                      <a:pt x="148" y="131"/>
                    </a:cubicBezTo>
                    <a:cubicBezTo>
                      <a:pt x="148" y="131"/>
                      <a:pt x="148" y="130"/>
                      <a:pt x="149" y="130"/>
                    </a:cubicBezTo>
                    <a:cubicBezTo>
                      <a:pt x="149" y="131"/>
                      <a:pt x="150" y="132"/>
                      <a:pt x="150" y="132"/>
                    </a:cubicBezTo>
                    <a:cubicBezTo>
                      <a:pt x="150" y="131"/>
                      <a:pt x="150" y="131"/>
                      <a:pt x="151" y="132"/>
                    </a:cubicBezTo>
                    <a:cubicBezTo>
                      <a:pt x="151" y="132"/>
                      <a:pt x="151" y="132"/>
                      <a:pt x="152" y="132"/>
                    </a:cubicBezTo>
                    <a:cubicBezTo>
                      <a:pt x="151" y="132"/>
                      <a:pt x="151" y="132"/>
                      <a:pt x="152" y="131"/>
                    </a:cubicBezTo>
                    <a:cubicBezTo>
                      <a:pt x="152" y="131"/>
                      <a:pt x="151" y="131"/>
                      <a:pt x="151" y="131"/>
                    </a:cubicBezTo>
                    <a:cubicBezTo>
                      <a:pt x="151" y="131"/>
                      <a:pt x="151" y="131"/>
                      <a:pt x="151" y="131"/>
                    </a:cubicBezTo>
                    <a:cubicBezTo>
                      <a:pt x="151" y="131"/>
                      <a:pt x="151" y="131"/>
                      <a:pt x="151" y="131"/>
                    </a:cubicBezTo>
                    <a:cubicBezTo>
                      <a:pt x="151" y="131"/>
                      <a:pt x="151" y="130"/>
                      <a:pt x="151" y="130"/>
                    </a:cubicBezTo>
                    <a:cubicBezTo>
                      <a:pt x="151" y="130"/>
                      <a:pt x="150" y="131"/>
                      <a:pt x="150" y="131"/>
                    </a:cubicBezTo>
                    <a:cubicBezTo>
                      <a:pt x="150" y="131"/>
                      <a:pt x="150" y="130"/>
                      <a:pt x="150" y="130"/>
                    </a:cubicBezTo>
                    <a:cubicBezTo>
                      <a:pt x="150" y="130"/>
                      <a:pt x="150" y="131"/>
                      <a:pt x="150" y="131"/>
                    </a:cubicBezTo>
                    <a:cubicBezTo>
                      <a:pt x="149" y="131"/>
                      <a:pt x="149" y="130"/>
                      <a:pt x="150" y="130"/>
                    </a:cubicBezTo>
                    <a:cubicBezTo>
                      <a:pt x="149" y="130"/>
                      <a:pt x="149" y="129"/>
                      <a:pt x="150" y="129"/>
                    </a:cubicBezTo>
                    <a:cubicBezTo>
                      <a:pt x="150" y="129"/>
                      <a:pt x="151" y="129"/>
                      <a:pt x="151" y="129"/>
                    </a:cubicBezTo>
                    <a:cubicBezTo>
                      <a:pt x="151" y="129"/>
                      <a:pt x="151" y="129"/>
                      <a:pt x="151" y="129"/>
                    </a:cubicBezTo>
                    <a:cubicBezTo>
                      <a:pt x="151" y="130"/>
                      <a:pt x="152" y="130"/>
                      <a:pt x="152" y="130"/>
                    </a:cubicBezTo>
                    <a:cubicBezTo>
                      <a:pt x="152" y="130"/>
                      <a:pt x="152" y="130"/>
                      <a:pt x="151" y="129"/>
                    </a:cubicBezTo>
                    <a:cubicBezTo>
                      <a:pt x="151" y="129"/>
                      <a:pt x="151" y="129"/>
                      <a:pt x="151" y="129"/>
                    </a:cubicBezTo>
                    <a:cubicBezTo>
                      <a:pt x="150" y="128"/>
                      <a:pt x="151" y="128"/>
                      <a:pt x="152" y="128"/>
                    </a:cubicBezTo>
                    <a:cubicBezTo>
                      <a:pt x="152" y="128"/>
                      <a:pt x="151" y="128"/>
                      <a:pt x="151" y="128"/>
                    </a:cubicBezTo>
                    <a:cubicBezTo>
                      <a:pt x="151" y="126"/>
                      <a:pt x="154" y="127"/>
                      <a:pt x="155" y="128"/>
                    </a:cubicBezTo>
                    <a:cubicBezTo>
                      <a:pt x="155" y="127"/>
                      <a:pt x="154" y="127"/>
                      <a:pt x="153" y="126"/>
                    </a:cubicBezTo>
                    <a:cubicBezTo>
                      <a:pt x="153" y="126"/>
                      <a:pt x="153" y="126"/>
                      <a:pt x="154" y="125"/>
                    </a:cubicBezTo>
                    <a:cubicBezTo>
                      <a:pt x="153" y="125"/>
                      <a:pt x="152" y="126"/>
                      <a:pt x="151" y="126"/>
                    </a:cubicBezTo>
                    <a:cubicBezTo>
                      <a:pt x="152" y="126"/>
                      <a:pt x="152" y="126"/>
                      <a:pt x="152" y="126"/>
                    </a:cubicBezTo>
                    <a:cubicBezTo>
                      <a:pt x="152" y="126"/>
                      <a:pt x="152" y="126"/>
                      <a:pt x="151" y="126"/>
                    </a:cubicBezTo>
                    <a:cubicBezTo>
                      <a:pt x="152" y="125"/>
                      <a:pt x="153" y="125"/>
                      <a:pt x="153" y="125"/>
                    </a:cubicBezTo>
                    <a:cubicBezTo>
                      <a:pt x="154" y="125"/>
                      <a:pt x="155" y="124"/>
                      <a:pt x="155" y="124"/>
                    </a:cubicBezTo>
                    <a:cubicBezTo>
                      <a:pt x="156" y="124"/>
                      <a:pt x="156" y="124"/>
                      <a:pt x="157" y="124"/>
                    </a:cubicBezTo>
                    <a:cubicBezTo>
                      <a:pt x="157" y="124"/>
                      <a:pt x="158" y="124"/>
                      <a:pt x="157" y="124"/>
                    </a:cubicBezTo>
                    <a:cubicBezTo>
                      <a:pt x="158" y="124"/>
                      <a:pt x="157" y="125"/>
                      <a:pt x="158" y="125"/>
                    </a:cubicBezTo>
                    <a:cubicBezTo>
                      <a:pt x="158" y="125"/>
                      <a:pt x="158" y="125"/>
                      <a:pt x="159" y="125"/>
                    </a:cubicBezTo>
                    <a:cubicBezTo>
                      <a:pt x="159" y="125"/>
                      <a:pt x="160" y="125"/>
                      <a:pt x="160" y="125"/>
                    </a:cubicBezTo>
                    <a:cubicBezTo>
                      <a:pt x="160" y="124"/>
                      <a:pt x="159" y="124"/>
                      <a:pt x="159" y="124"/>
                    </a:cubicBezTo>
                    <a:cubicBezTo>
                      <a:pt x="158" y="124"/>
                      <a:pt x="158" y="124"/>
                      <a:pt x="158" y="124"/>
                    </a:cubicBezTo>
                    <a:cubicBezTo>
                      <a:pt x="158" y="124"/>
                      <a:pt x="160" y="124"/>
                      <a:pt x="159" y="124"/>
                    </a:cubicBezTo>
                    <a:cubicBezTo>
                      <a:pt x="159" y="124"/>
                      <a:pt x="162" y="123"/>
                      <a:pt x="162" y="123"/>
                    </a:cubicBezTo>
                    <a:cubicBezTo>
                      <a:pt x="162" y="123"/>
                      <a:pt x="159" y="124"/>
                      <a:pt x="159" y="124"/>
                    </a:cubicBezTo>
                    <a:cubicBezTo>
                      <a:pt x="159" y="124"/>
                      <a:pt x="159" y="124"/>
                      <a:pt x="159" y="123"/>
                    </a:cubicBezTo>
                    <a:cubicBezTo>
                      <a:pt x="159" y="123"/>
                      <a:pt x="159" y="124"/>
                      <a:pt x="158" y="124"/>
                    </a:cubicBezTo>
                    <a:cubicBezTo>
                      <a:pt x="158" y="124"/>
                      <a:pt x="158" y="123"/>
                      <a:pt x="158" y="123"/>
                    </a:cubicBezTo>
                    <a:cubicBezTo>
                      <a:pt x="157" y="123"/>
                      <a:pt x="157" y="124"/>
                      <a:pt x="156" y="124"/>
                    </a:cubicBezTo>
                    <a:cubicBezTo>
                      <a:pt x="156" y="124"/>
                      <a:pt x="155" y="124"/>
                      <a:pt x="155" y="124"/>
                    </a:cubicBezTo>
                    <a:cubicBezTo>
                      <a:pt x="155" y="124"/>
                      <a:pt x="154" y="124"/>
                      <a:pt x="154" y="124"/>
                    </a:cubicBezTo>
                    <a:cubicBezTo>
                      <a:pt x="154" y="124"/>
                      <a:pt x="154" y="124"/>
                      <a:pt x="154" y="124"/>
                    </a:cubicBezTo>
                    <a:cubicBezTo>
                      <a:pt x="155" y="124"/>
                      <a:pt x="156" y="123"/>
                      <a:pt x="157" y="123"/>
                    </a:cubicBezTo>
                    <a:cubicBezTo>
                      <a:pt x="157" y="123"/>
                      <a:pt x="157" y="123"/>
                      <a:pt x="156" y="123"/>
                    </a:cubicBezTo>
                    <a:cubicBezTo>
                      <a:pt x="156" y="123"/>
                      <a:pt x="154" y="123"/>
                      <a:pt x="155" y="123"/>
                    </a:cubicBezTo>
                    <a:cubicBezTo>
                      <a:pt x="155" y="123"/>
                      <a:pt x="154" y="123"/>
                      <a:pt x="154" y="123"/>
                    </a:cubicBezTo>
                    <a:cubicBezTo>
                      <a:pt x="154" y="122"/>
                      <a:pt x="155" y="122"/>
                      <a:pt x="154" y="122"/>
                    </a:cubicBezTo>
                    <a:cubicBezTo>
                      <a:pt x="154" y="122"/>
                      <a:pt x="154" y="122"/>
                      <a:pt x="155" y="122"/>
                    </a:cubicBezTo>
                    <a:cubicBezTo>
                      <a:pt x="154" y="121"/>
                      <a:pt x="154" y="121"/>
                      <a:pt x="153" y="121"/>
                    </a:cubicBezTo>
                    <a:cubicBezTo>
                      <a:pt x="154" y="121"/>
                      <a:pt x="154" y="121"/>
                      <a:pt x="155" y="121"/>
                    </a:cubicBezTo>
                    <a:cubicBezTo>
                      <a:pt x="155" y="121"/>
                      <a:pt x="156" y="121"/>
                      <a:pt x="155" y="122"/>
                    </a:cubicBezTo>
                    <a:cubicBezTo>
                      <a:pt x="156" y="122"/>
                      <a:pt x="156" y="122"/>
                      <a:pt x="156" y="122"/>
                    </a:cubicBezTo>
                    <a:cubicBezTo>
                      <a:pt x="156" y="122"/>
                      <a:pt x="156" y="122"/>
                      <a:pt x="156" y="122"/>
                    </a:cubicBezTo>
                    <a:cubicBezTo>
                      <a:pt x="155" y="121"/>
                      <a:pt x="156" y="121"/>
                      <a:pt x="156" y="121"/>
                    </a:cubicBezTo>
                    <a:cubicBezTo>
                      <a:pt x="157" y="121"/>
                      <a:pt x="158" y="121"/>
                      <a:pt x="158" y="121"/>
                    </a:cubicBezTo>
                    <a:cubicBezTo>
                      <a:pt x="158" y="121"/>
                      <a:pt x="157" y="121"/>
                      <a:pt x="157" y="121"/>
                    </a:cubicBezTo>
                    <a:cubicBezTo>
                      <a:pt x="158" y="120"/>
                      <a:pt x="158" y="120"/>
                      <a:pt x="159" y="120"/>
                    </a:cubicBezTo>
                    <a:cubicBezTo>
                      <a:pt x="158" y="120"/>
                      <a:pt x="157" y="121"/>
                      <a:pt x="156" y="121"/>
                    </a:cubicBezTo>
                    <a:cubicBezTo>
                      <a:pt x="155" y="121"/>
                      <a:pt x="156" y="120"/>
                      <a:pt x="156" y="120"/>
                    </a:cubicBezTo>
                    <a:cubicBezTo>
                      <a:pt x="156" y="120"/>
                      <a:pt x="155" y="120"/>
                      <a:pt x="155" y="120"/>
                    </a:cubicBezTo>
                    <a:cubicBezTo>
                      <a:pt x="155" y="120"/>
                      <a:pt x="157" y="120"/>
                      <a:pt x="157" y="120"/>
                    </a:cubicBezTo>
                    <a:cubicBezTo>
                      <a:pt x="157" y="119"/>
                      <a:pt x="156" y="119"/>
                      <a:pt x="155" y="119"/>
                    </a:cubicBezTo>
                    <a:cubicBezTo>
                      <a:pt x="156" y="119"/>
                      <a:pt x="157" y="119"/>
                      <a:pt x="157" y="119"/>
                    </a:cubicBezTo>
                    <a:cubicBezTo>
                      <a:pt x="158" y="119"/>
                      <a:pt x="158" y="119"/>
                      <a:pt x="158" y="119"/>
                    </a:cubicBezTo>
                    <a:cubicBezTo>
                      <a:pt x="158" y="119"/>
                      <a:pt x="158" y="119"/>
                      <a:pt x="158" y="119"/>
                    </a:cubicBezTo>
                    <a:cubicBezTo>
                      <a:pt x="157" y="119"/>
                      <a:pt x="158" y="119"/>
                      <a:pt x="158" y="119"/>
                    </a:cubicBezTo>
                    <a:cubicBezTo>
                      <a:pt x="158" y="119"/>
                      <a:pt x="157" y="119"/>
                      <a:pt x="157" y="119"/>
                    </a:cubicBezTo>
                    <a:cubicBezTo>
                      <a:pt x="157" y="118"/>
                      <a:pt x="160" y="119"/>
                      <a:pt x="161" y="118"/>
                    </a:cubicBezTo>
                    <a:cubicBezTo>
                      <a:pt x="160" y="118"/>
                      <a:pt x="159" y="118"/>
                      <a:pt x="158" y="118"/>
                    </a:cubicBezTo>
                    <a:cubicBezTo>
                      <a:pt x="159" y="118"/>
                      <a:pt x="158" y="118"/>
                      <a:pt x="158" y="118"/>
                    </a:cubicBezTo>
                    <a:cubicBezTo>
                      <a:pt x="158" y="118"/>
                      <a:pt x="158" y="118"/>
                      <a:pt x="157" y="118"/>
                    </a:cubicBezTo>
                    <a:cubicBezTo>
                      <a:pt x="157" y="117"/>
                      <a:pt x="157" y="117"/>
                      <a:pt x="157" y="117"/>
                    </a:cubicBezTo>
                    <a:cubicBezTo>
                      <a:pt x="158" y="117"/>
                      <a:pt x="159" y="117"/>
                      <a:pt x="159" y="117"/>
                    </a:cubicBezTo>
                    <a:cubicBezTo>
                      <a:pt x="159" y="117"/>
                      <a:pt x="159" y="117"/>
                      <a:pt x="159" y="117"/>
                    </a:cubicBezTo>
                    <a:cubicBezTo>
                      <a:pt x="159" y="117"/>
                      <a:pt x="160" y="116"/>
                      <a:pt x="161" y="117"/>
                    </a:cubicBezTo>
                    <a:cubicBezTo>
                      <a:pt x="161" y="117"/>
                      <a:pt x="160" y="117"/>
                      <a:pt x="160" y="117"/>
                    </a:cubicBezTo>
                    <a:cubicBezTo>
                      <a:pt x="160" y="117"/>
                      <a:pt x="161" y="117"/>
                      <a:pt x="161" y="117"/>
                    </a:cubicBezTo>
                    <a:cubicBezTo>
                      <a:pt x="161" y="117"/>
                      <a:pt x="161" y="116"/>
                      <a:pt x="161" y="116"/>
                    </a:cubicBezTo>
                    <a:cubicBezTo>
                      <a:pt x="161" y="116"/>
                      <a:pt x="162" y="116"/>
                      <a:pt x="162" y="117"/>
                    </a:cubicBezTo>
                    <a:cubicBezTo>
                      <a:pt x="162" y="117"/>
                      <a:pt x="163" y="116"/>
                      <a:pt x="162" y="116"/>
                    </a:cubicBezTo>
                    <a:cubicBezTo>
                      <a:pt x="163" y="116"/>
                      <a:pt x="164" y="116"/>
                      <a:pt x="164" y="116"/>
                    </a:cubicBezTo>
                    <a:cubicBezTo>
                      <a:pt x="164" y="116"/>
                      <a:pt x="165" y="116"/>
                      <a:pt x="165" y="116"/>
                    </a:cubicBezTo>
                    <a:cubicBezTo>
                      <a:pt x="165" y="115"/>
                      <a:pt x="163" y="116"/>
                      <a:pt x="163" y="116"/>
                    </a:cubicBezTo>
                    <a:cubicBezTo>
                      <a:pt x="163" y="116"/>
                      <a:pt x="163" y="115"/>
                      <a:pt x="163" y="115"/>
                    </a:cubicBezTo>
                    <a:cubicBezTo>
                      <a:pt x="163" y="115"/>
                      <a:pt x="164" y="115"/>
                      <a:pt x="164" y="115"/>
                    </a:cubicBezTo>
                    <a:cubicBezTo>
                      <a:pt x="164" y="115"/>
                      <a:pt x="166" y="115"/>
                      <a:pt x="165" y="115"/>
                    </a:cubicBezTo>
                    <a:cubicBezTo>
                      <a:pt x="166" y="114"/>
                      <a:pt x="167" y="114"/>
                      <a:pt x="168" y="114"/>
                    </a:cubicBezTo>
                    <a:cubicBezTo>
                      <a:pt x="167" y="115"/>
                      <a:pt x="167" y="115"/>
                      <a:pt x="168" y="115"/>
                    </a:cubicBezTo>
                    <a:cubicBezTo>
                      <a:pt x="168" y="115"/>
                      <a:pt x="167" y="115"/>
                      <a:pt x="168" y="115"/>
                    </a:cubicBezTo>
                    <a:cubicBezTo>
                      <a:pt x="168" y="114"/>
                      <a:pt x="169" y="115"/>
                      <a:pt x="169" y="115"/>
                    </a:cubicBezTo>
                    <a:cubicBezTo>
                      <a:pt x="170" y="115"/>
                      <a:pt x="171" y="115"/>
                      <a:pt x="171" y="115"/>
                    </a:cubicBezTo>
                    <a:cubicBezTo>
                      <a:pt x="171" y="115"/>
                      <a:pt x="170" y="116"/>
                      <a:pt x="171" y="116"/>
                    </a:cubicBezTo>
                    <a:cubicBezTo>
                      <a:pt x="171" y="115"/>
                      <a:pt x="171" y="114"/>
                      <a:pt x="171" y="114"/>
                    </a:cubicBezTo>
                    <a:cubicBezTo>
                      <a:pt x="171" y="114"/>
                      <a:pt x="172" y="115"/>
                      <a:pt x="173" y="115"/>
                    </a:cubicBezTo>
                    <a:cubicBezTo>
                      <a:pt x="173" y="114"/>
                      <a:pt x="172" y="114"/>
                      <a:pt x="171" y="114"/>
                    </a:cubicBezTo>
                    <a:cubicBezTo>
                      <a:pt x="171" y="114"/>
                      <a:pt x="170" y="115"/>
                      <a:pt x="170" y="114"/>
                    </a:cubicBezTo>
                    <a:cubicBezTo>
                      <a:pt x="170" y="114"/>
                      <a:pt x="170" y="114"/>
                      <a:pt x="170" y="114"/>
                    </a:cubicBezTo>
                    <a:cubicBezTo>
                      <a:pt x="169" y="114"/>
                      <a:pt x="169" y="114"/>
                      <a:pt x="168" y="114"/>
                    </a:cubicBezTo>
                    <a:cubicBezTo>
                      <a:pt x="170" y="114"/>
                      <a:pt x="167" y="113"/>
                      <a:pt x="168" y="114"/>
                    </a:cubicBezTo>
                    <a:cubicBezTo>
                      <a:pt x="167" y="114"/>
                      <a:pt x="167" y="114"/>
                      <a:pt x="166" y="114"/>
                    </a:cubicBezTo>
                    <a:cubicBezTo>
                      <a:pt x="166" y="114"/>
                      <a:pt x="166" y="114"/>
                      <a:pt x="166" y="114"/>
                    </a:cubicBezTo>
                    <a:cubicBezTo>
                      <a:pt x="165" y="114"/>
                      <a:pt x="164" y="114"/>
                      <a:pt x="163" y="114"/>
                    </a:cubicBezTo>
                    <a:cubicBezTo>
                      <a:pt x="163" y="114"/>
                      <a:pt x="163" y="114"/>
                      <a:pt x="164" y="114"/>
                    </a:cubicBezTo>
                    <a:cubicBezTo>
                      <a:pt x="164" y="114"/>
                      <a:pt x="165" y="113"/>
                      <a:pt x="165" y="113"/>
                    </a:cubicBezTo>
                    <a:cubicBezTo>
                      <a:pt x="165" y="113"/>
                      <a:pt x="165" y="113"/>
                      <a:pt x="165" y="113"/>
                    </a:cubicBezTo>
                    <a:cubicBezTo>
                      <a:pt x="165" y="113"/>
                      <a:pt x="165" y="113"/>
                      <a:pt x="166" y="113"/>
                    </a:cubicBezTo>
                    <a:cubicBezTo>
                      <a:pt x="166" y="113"/>
                      <a:pt x="167" y="112"/>
                      <a:pt x="167" y="113"/>
                    </a:cubicBezTo>
                    <a:cubicBezTo>
                      <a:pt x="167" y="113"/>
                      <a:pt x="167" y="113"/>
                      <a:pt x="166" y="113"/>
                    </a:cubicBezTo>
                    <a:cubicBezTo>
                      <a:pt x="167" y="113"/>
                      <a:pt x="168" y="112"/>
                      <a:pt x="168" y="112"/>
                    </a:cubicBezTo>
                    <a:cubicBezTo>
                      <a:pt x="167" y="112"/>
                      <a:pt x="166" y="113"/>
                      <a:pt x="165" y="112"/>
                    </a:cubicBezTo>
                    <a:cubicBezTo>
                      <a:pt x="166" y="112"/>
                      <a:pt x="167" y="111"/>
                      <a:pt x="168" y="111"/>
                    </a:cubicBezTo>
                    <a:cubicBezTo>
                      <a:pt x="169" y="111"/>
                      <a:pt x="169" y="111"/>
                      <a:pt x="169" y="111"/>
                    </a:cubicBezTo>
                    <a:cubicBezTo>
                      <a:pt x="168" y="111"/>
                      <a:pt x="168" y="111"/>
                      <a:pt x="168" y="111"/>
                    </a:cubicBezTo>
                    <a:cubicBezTo>
                      <a:pt x="168" y="111"/>
                      <a:pt x="168" y="112"/>
                      <a:pt x="168" y="112"/>
                    </a:cubicBezTo>
                    <a:cubicBezTo>
                      <a:pt x="168" y="112"/>
                      <a:pt x="168" y="112"/>
                      <a:pt x="167" y="112"/>
                    </a:cubicBezTo>
                    <a:cubicBezTo>
                      <a:pt x="168" y="112"/>
                      <a:pt x="169" y="111"/>
                      <a:pt x="169" y="112"/>
                    </a:cubicBezTo>
                    <a:cubicBezTo>
                      <a:pt x="169" y="112"/>
                      <a:pt x="168" y="113"/>
                      <a:pt x="169" y="112"/>
                    </a:cubicBezTo>
                    <a:cubicBezTo>
                      <a:pt x="169" y="112"/>
                      <a:pt x="170" y="112"/>
                      <a:pt x="170" y="112"/>
                    </a:cubicBezTo>
                    <a:cubicBezTo>
                      <a:pt x="171" y="112"/>
                      <a:pt x="171" y="112"/>
                      <a:pt x="172" y="113"/>
                    </a:cubicBezTo>
                    <a:cubicBezTo>
                      <a:pt x="172" y="113"/>
                      <a:pt x="172" y="113"/>
                      <a:pt x="172" y="113"/>
                    </a:cubicBezTo>
                    <a:cubicBezTo>
                      <a:pt x="172" y="113"/>
                      <a:pt x="172" y="113"/>
                      <a:pt x="172" y="113"/>
                    </a:cubicBezTo>
                    <a:cubicBezTo>
                      <a:pt x="173" y="113"/>
                      <a:pt x="173" y="113"/>
                      <a:pt x="173" y="113"/>
                    </a:cubicBezTo>
                    <a:cubicBezTo>
                      <a:pt x="173" y="113"/>
                      <a:pt x="172" y="113"/>
                      <a:pt x="173" y="113"/>
                    </a:cubicBezTo>
                    <a:cubicBezTo>
                      <a:pt x="172" y="113"/>
                      <a:pt x="172" y="113"/>
                      <a:pt x="172" y="113"/>
                    </a:cubicBezTo>
                    <a:cubicBezTo>
                      <a:pt x="172" y="113"/>
                      <a:pt x="171" y="112"/>
                      <a:pt x="172" y="112"/>
                    </a:cubicBezTo>
                    <a:cubicBezTo>
                      <a:pt x="172" y="112"/>
                      <a:pt x="172" y="112"/>
                      <a:pt x="172" y="112"/>
                    </a:cubicBezTo>
                    <a:cubicBezTo>
                      <a:pt x="172" y="111"/>
                      <a:pt x="173" y="111"/>
                      <a:pt x="174" y="111"/>
                    </a:cubicBezTo>
                    <a:cubicBezTo>
                      <a:pt x="173" y="111"/>
                      <a:pt x="171" y="112"/>
                      <a:pt x="170" y="112"/>
                    </a:cubicBezTo>
                    <a:cubicBezTo>
                      <a:pt x="170" y="112"/>
                      <a:pt x="169" y="111"/>
                      <a:pt x="169" y="111"/>
                    </a:cubicBezTo>
                    <a:cubicBezTo>
                      <a:pt x="169" y="111"/>
                      <a:pt x="171" y="111"/>
                      <a:pt x="171" y="111"/>
                    </a:cubicBezTo>
                    <a:cubicBezTo>
                      <a:pt x="171" y="111"/>
                      <a:pt x="169" y="111"/>
                      <a:pt x="169" y="111"/>
                    </a:cubicBezTo>
                    <a:cubicBezTo>
                      <a:pt x="169" y="110"/>
                      <a:pt x="170" y="110"/>
                      <a:pt x="170" y="110"/>
                    </a:cubicBezTo>
                    <a:cubicBezTo>
                      <a:pt x="170" y="110"/>
                      <a:pt x="170" y="110"/>
                      <a:pt x="170" y="110"/>
                    </a:cubicBezTo>
                    <a:cubicBezTo>
                      <a:pt x="170" y="109"/>
                      <a:pt x="171" y="110"/>
                      <a:pt x="171" y="110"/>
                    </a:cubicBezTo>
                    <a:cubicBezTo>
                      <a:pt x="171" y="110"/>
                      <a:pt x="171" y="110"/>
                      <a:pt x="172" y="110"/>
                    </a:cubicBezTo>
                    <a:cubicBezTo>
                      <a:pt x="171" y="110"/>
                      <a:pt x="171" y="110"/>
                      <a:pt x="171" y="110"/>
                    </a:cubicBezTo>
                    <a:cubicBezTo>
                      <a:pt x="171" y="109"/>
                      <a:pt x="172" y="109"/>
                      <a:pt x="172" y="110"/>
                    </a:cubicBezTo>
                    <a:cubicBezTo>
                      <a:pt x="172" y="110"/>
                      <a:pt x="174" y="110"/>
                      <a:pt x="174" y="110"/>
                    </a:cubicBezTo>
                    <a:cubicBezTo>
                      <a:pt x="173" y="110"/>
                      <a:pt x="173" y="109"/>
                      <a:pt x="172" y="109"/>
                    </a:cubicBezTo>
                    <a:cubicBezTo>
                      <a:pt x="172" y="109"/>
                      <a:pt x="171" y="109"/>
                      <a:pt x="171" y="109"/>
                    </a:cubicBezTo>
                    <a:cubicBezTo>
                      <a:pt x="171" y="109"/>
                      <a:pt x="170" y="109"/>
                      <a:pt x="170" y="108"/>
                    </a:cubicBezTo>
                    <a:cubicBezTo>
                      <a:pt x="170" y="109"/>
                      <a:pt x="170" y="109"/>
                      <a:pt x="170" y="109"/>
                    </a:cubicBezTo>
                    <a:cubicBezTo>
                      <a:pt x="169" y="109"/>
                      <a:pt x="169" y="109"/>
                      <a:pt x="169" y="110"/>
                    </a:cubicBezTo>
                    <a:cubicBezTo>
                      <a:pt x="169" y="110"/>
                      <a:pt x="169" y="110"/>
                      <a:pt x="169" y="110"/>
                    </a:cubicBezTo>
                    <a:cubicBezTo>
                      <a:pt x="168" y="110"/>
                      <a:pt x="167" y="111"/>
                      <a:pt x="166" y="110"/>
                    </a:cubicBezTo>
                    <a:cubicBezTo>
                      <a:pt x="166" y="110"/>
                      <a:pt x="166" y="110"/>
                      <a:pt x="167" y="110"/>
                    </a:cubicBezTo>
                    <a:cubicBezTo>
                      <a:pt x="166" y="110"/>
                      <a:pt x="166" y="110"/>
                      <a:pt x="166" y="110"/>
                    </a:cubicBezTo>
                    <a:cubicBezTo>
                      <a:pt x="167" y="109"/>
                      <a:pt x="168" y="110"/>
                      <a:pt x="168" y="110"/>
                    </a:cubicBezTo>
                    <a:cubicBezTo>
                      <a:pt x="168" y="109"/>
                      <a:pt x="167" y="110"/>
                      <a:pt x="168" y="109"/>
                    </a:cubicBezTo>
                    <a:cubicBezTo>
                      <a:pt x="167" y="109"/>
                      <a:pt x="167" y="109"/>
                      <a:pt x="166" y="109"/>
                    </a:cubicBezTo>
                    <a:cubicBezTo>
                      <a:pt x="167" y="109"/>
                      <a:pt x="165" y="109"/>
                      <a:pt x="166" y="109"/>
                    </a:cubicBezTo>
                    <a:cubicBezTo>
                      <a:pt x="167" y="109"/>
                      <a:pt x="168" y="109"/>
                      <a:pt x="168" y="109"/>
                    </a:cubicBezTo>
                    <a:cubicBezTo>
                      <a:pt x="168" y="109"/>
                      <a:pt x="167" y="109"/>
                      <a:pt x="167" y="109"/>
                    </a:cubicBezTo>
                    <a:cubicBezTo>
                      <a:pt x="167" y="108"/>
                      <a:pt x="167" y="108"/>
                      <a:pt x="167" y="108"/>
                    </a:cubicBezTo>
                    <a:cubicBezTo>
                      <a:pt x="167" y="108"/>
                      <a:pt x="167" y="108"/>
                      <a:pt x="167" y="108"/>
                    </a:cubicBezTo>
                    <a:cubicBezTo>
                      <a:pt x="167" y="108"/>
                      <a:pt x="169" y="108"/>
                      <a:pt x="169" y="108"/>
                    </a:cubicBezTo>
                    <a:cubicBezTo>
                      <a:pt x="169" y="108"/>
                      <a:pt x="169" y="108"/>
                      <a:pt x="169" y="109"/>
                    </a:cubicBezTo>
                    <a:cubicBezTo>
                      <a:pt x="169" y="109"/>
                      <a:pt x="169" y="108"/>
                      <a:pt x="170" y="108"/>
                    </a:cubicBezTo>
                    <a:cubicBezTo>
                      <a:pt x="170" y="108"/>
                      <a:pt x="170" y="108"/>
                      <a:pt x="171" y="108"/>
                    </a:cubicBezTo>
                    <a:cubicBezTo>
                      <a:pt x="171" y="108"/>
                      <a:pt x="172" y="108"/>
                      <a:pt x="171" y="108"/>
                    </a:cubicBezTo>
                    <a:cubicBezTo>
                      <a:pt x="172" y="108"/>
                      <a:pt x="172" y="107"/>
                      <a:pt x="173" y="108"/>
                    </a:cubicBezTo>
                    <a:cubicBezTo>
                      <a:pt x="174" y="108"/>
                      <a:pt x="174" y="108"/>
                      <a:pt x="174" y="107"/>
                    </a:cubicBezTo>
                    <a:cubicBezTo>
                      <a:pt x="175" y="107"/>
                      <a:pt x="173" y="107"/>
                      <a:pt x="173" y="107"/>
                    </a:cubicBezTo>
                    <a:cubicBezTo>
                      <a:pt x="172" y="107"/>
                      <a:pt x="172" y="107"/>
                      <a:pt x="171" y="106"/>
                    </a:cubicBezTo>
                    <a:cubicBezTo>
                      <a:pt x="171" y="107"/>
                      <a:pt x="171" y="107"/>
                      <a:pt x="170" y="107"/>
                    </a:cubicBezTo>
                    <a:cubicBezTo>
                      <a:pt x="171" y="107"/>
                      <a:pt x="169" y="107"/>
                      <a:pt x="169" y="107"/>
                    </a:cubicBezTo>
                    <a:cubicBezTo>
                      <a:pt x="170" y="107"/>
                      <a:pt x="170" y="107"/>
                      <a:pt x="170" y="107"/>
                    </a:cubicBezTo>
                    <a:cubicBezTo>
                      <a:pt x="170" y="106"/>
                      <a:pt x="170" y="106"/>
                      <a:pt x="170" y="106"/>
                    </a:cubicBezTo>
                    <a:cubicBezTo>
                      <a:pt x="170" y="106"/>
                      <a:pt x="171" y="106"/>
                      <a:pt x="171" y="106"/>
                    </a:cubicBezTo>
                    <a:cubicBezTo>
                      <a:pt x="171" y="106"/>
                      <a:pt x="171" y="106"/>
                      <a:pt x="172" y="106"/>
                    </a:cubicBezTo>
                    <a:cubicBezTo>
                      <a:pt x="172" y="106"/>
                      <a:pt x="172" y="105"/>
                      <a:pt x="172" y="105"/>
                    </a:cubicBezTo>
                    <a:cubicBezTo>
                      <a:pt x="172" y="105"/>
                      <a:pt x="172" y="106"/>
                      <a:pt x="172" y="106"/>
                    </a:cubicBezTo>
                    <a:cubicBezTo>
                      <a:pt x="172" y="106"/>
                      <a:pt x="172" y="106"/>
                      <a:pt x="172" y="106"/>
                    </a:cubicBezTo>
                    <a:cubicBezTo>
                      <a:pt x="172" y="107"/>
                      <a:pt x="173" y="106"/>
                      <a:pt x="174" y="106"/>
                    </a:cubicBezTo>
                    <a:cubicBezTo>
                      <a:pt x="174" y="106"/>
                      <a:pt x="173" y="106"/>
                      <a:pt x="173" y="105"/>
                    </a:cubicBezTo>
                    <a:cubicBezTo>
                      <a:pt x="173" y="105"/>
                      <a:pt x="174" y="105"/>
                      <a:pt x="174" y="105"/>
                    </a:cubicBezTo>
                    <a:cubicBezTo>
                      <a:pt x="173" y="104"/>
                      <a:pt x="176" y="105"/>
                      <a:pt x="175" y="105"/>
                    </a:cubicBezTo>
                    <a:cubicBezTo>
                      <a:pt x="175" y="106"/>
                      <a:pt x="175" y="105"/>
                      <a:pt x="175" y="106"/>
                    </a:cubicBezTo>
                    <a:cubicBezTo>
                      <a:pt x="175" y="107"/>
                      <a:pt x="175" y="107"/>
                      <a:pt x="176" y="107"/>
                    </a:cubicBezTo>
                    <a:cubicBezTo>
                      <a:pt x="176" y="108"/>
                      <a:pt x="176" y="108"/>
                      <a:pt x="176" y="108"/>
                    </a:cubicBezTo>
                    <a:cubicBezTo>
                      <a:pt x="177" y="108"/>
                      <a:pt x="178" y="109"/>
                      <a:pt x="178" y="109"/>
                    </a:cubicBezTo>
                    <a:cubicBezTo>
                      <a:pt x="178" y="109"/>
                      <a:pt x="177" y="108"/>
                      <a:pt x="177" y="108"/>
                    </a:cubicBezTo>
                    <a:cubicBezTo>
                      <a:pt x="176" y="108"/>
                      <a:pt x="176" y="108"/>
                      <a:pt x="176" y="108"/>
                    </a:cubicBezTo>
                    <a:cubicBezTo>
                      <a:pt x="177" y="107"/>
                      <a:pt x="176" y="107"/>
                      <a:pt x="176" y="107"/>
                    </a:cubicBezTo>
                    <a:cubicBezTo>
                      <a:pt x="177" y="107"/>
                      <a:pt x="177" y="108"/>
                      <a:pt x="178" y="108"/>
                    </a:cubicBezTo>
                    <a:cubicBezTo>
                      <a:pt x="178" y="108"/>
                      <a:pt x="177" y="108"/>
                      <a:pt x="177" y="107"/>
                    </a:cubicBezTo>
                    <a:cubicBezTo>
                      <a:pt x="177" y="107"/>
                      <a:pt x="178" y="108"/>
                      <a:pt x="178" y="107"/>
                    </a:cubicBezTo>
                    <a:cubicBezTo>
                      <a:pt x="178" y="107"/>
                      <a:pt x="178" y="107"/>
                      <a:pt x="178" y="107"/>
                    </a:cubicBezTo>
                    <a:cubicBezTo>
                      <a:pt x="178" y="107"/>
                      <a:pt x="178" y="107"/>
                      <a:pt x="178" y="107"/>
                    </a:cubicBezTo>
                    <a:cubicBezTo>
                      <a:pt x="178" y="107"/>
                      <a:pt x="177" y="107"/>
                      <a:pt x="177" y="106"/>
                    </a:cubicBezTo>
                    <a:cubicBezTo>
                      <a:pt x="178" y="106"/>
                      <a:pt x="179" y="107"/>
                      <a:pt x="179" y="107"/>
                    </a:cubicBezTo>
                    <a:cubicBezTo>
                      <a:pt x="179" y="107"/>
                      <a:pt x="179" y="106"/>
                      <a:pt x="179" y="106"/>
                    </a:cubicBezTo>
                    <a:cubicBezTo>
                      <a:pt x="179" y="106"/>
                      <a:pt x="180" y="106"/>
                      <a:pt x="180" y="106"/>
                    </a:cubicBezTo>
                    <a:cubicBezTo>
                      <a:pt x="179" y="106"/>
                      <a:pt x="179" y="106"/>
                      <a:pt x="179" y="106"/>
                    </a:cubicBezTo>
                    <a:cubicBezTo>
                      <a:pt x="178" y="106"/>
                      <a:pt x="178" y="106"/>
                      <a:pt x="178" y="106"/>
                    </a:cubicBezTo>
                    <a:cubicBezTo>
                      <a:pt x="177" y="106"/>
                      <a:pt x="177" y="106"/>
                      <a:pt x="177" y="106"/>
                    </a:cubicBezTo>
                    <a:cubicBezTo>
                      <a:pt x="177" y="106"/>
                      <a:pt x="177" y="106"/>
                      <a:pt x="176" y="106"/>
                    </a:cubicBezTo>
                    <a:cubicBezTo>
                      <a:pt x="177" y="106"/>
                      <a:pt x="177" y="106"/>
                      <a:pt x="177" y="106"/>
                    </a:cubicBezTo>
                    <a:cubicBezTo>
                      <a:pt x="177" y="105"/>
                      <a:pt x="178" y="106"/>
                      <a:pt x="178" y="106"/>
                    </a:cubicBezTo>
                    <a:cubicBezTo>
                      <a:pt x="178" y="105"/>
                      <a:pt x="178" y="105"/>
                      <a:pt x="177" y="105"/>
                    </a:cubicBezTo>
                    <a:cubicBezTo>
                      <a:pt x="178" y="105"/>
                      <a:pt x="178" y="106"/>
                      <a:pt x="179" y="105"/>
                    </a:cubicBezTo>
                    <a:cubicBezTo>
                      <a:pt x="178" y="105"/>
                      <a:pt x="178" y="105"/>
                      <a:pt x="178" y="105"/>
                    </a:cubicBezTo>
                    <a:cubicBezTo>
                      <a:pt x="177" y="105"/>
                      <a:pt x="176" y="105"/>
                      <a:pt x="176" y="105"/>
                    </a:cubicBezTo>
                    <a:cubicBezTo>
                      <a:pt x="176" y="105"/>
                      <a:pt x="177" y="105"/>
                      <a:pt x="177" y="105"/>
                    </a:cubicBezTo>
                    <a:cubicBezTo>
                      <a:pt x="177" y="105"/>
                      <a:pt x="175" y="105"/>
                      <a:pt x="175" y="104"/>
                    </a:cubicBezTo>
                    <a:cubicBezTo>
                      <a:pt x="176" y="104"/>
                      <a:pt x="176" y="104"/>
                      <a:pt x="176" y="104"/>
                    </a:cubicBezTo>
                    <a:cubicBezTo>
                      <a:pt x="177" y="104"/>
                      <a:pt x="178" y="104"/>
                      <a:pt x="178" y="105"/>
                    </a:cubicBezTo>
                    <a:cubicBezTo>
                      <a:pt x="179" y="105"/>
                      <a:pt x="179" y="106"/>
                      <a:pt x="180" y="106"/>
                    </a:cubicBezTo>
                    <a:cubicBezTo>
                      <a:pt x="180" y="106"/>
                      <a:pt x="180" y="106"/>
                      <a:pt x="179" y="105"/>
                    </a:cubicBezTo>
                    <a:cubicBezTo>
                      <a:pt x="179" y="105"/>
                      <a:pt x="179" y="105"/>
                      <a:pt x="179" y="105"/>
                    </a:cubicBezTo>
                    <a:cubicBezTo>
                      <a:pt x="178" y="104"/>
                      <a:pt x="177" y="104"/>
                      <a:pt x="177" y="104"/>
                    </a:cubicBezTo>
                    <a:cubicBezTo>
                      <a:pt x="177" y="104"/>
                      <a:pt x="176" y="104"/>
                      <a:pt x="176" y="104"/>
                    </a:cubicBezTo>
                    <a:cubicBezTo>
                      <a:pt x="177" y="103"/>
                      <a:pt x="178" y="103"/>
                      <a:pt x="179" y="103"/>
                    </a:cubicBezTo>
                    <a:cubicBezTo>
                      <a:pt x="179" y="103"/>
                      <a:pt x="181" y="104"/>
                      <a:pt x="180" y="104"/>
                    </a:cubicBezTo>
                    <a:cubicBezTo>
                      <a:pt x="181" y="104"/>
                      <a:pt x="182" y="104"/>
                      <a:pt x="183" y="104"/>
                    </a:cubicBezTo>
                    <a:cubicBezTo>
                      <a:pt x="183" y="104"/>
                      <a:pt x="184" y="105"/>
                      <a:pt x="184" y="105"/>
                    </a:cubicBezTo>
                    <a:cubicBezTo>
                      <a:pt x="184" y="105"/>
                      <a:pt x="184" y="105"/>
                      <a:pt x="184" y="105"/>
                    </a:cubicBezTo>
                    <a:cubicBezTo>
                      <a:pt x="184" y="105"/>
                      <a:pt x="183" y="104"/>
                      <a:pt x="184" y="103"/>
                    </a:cubicBezTo>
                    <a:cubicBezTo>
                      <a:pt x="184" y="103"/>
                      <a:pt x="185" y="104"/>
                      <a:pt x="186" y="104"/>
                    </a:cubicBezTo>
                    <a:cubicBezTo>
                      <a:pt x="185" y="104"/>
                      <a:pt x="185" y="103"/>
                      <a:pt x="184" y="103"/>
                    </a:cubicBezTo>
                    <a:cubicBezTo>
                      <a:pt x="185" y="102"/>
                      <a:pt x="187" y="104"/>
                      <a:pt x="188" y="103"/>
                    </a:cubicBezTo>
                    <a:cubicBezTo>
                      <a:pt x="187" y="103"/>
                      <a:pt x="187" y="103"/>
                      <a:pt x="187" y="103"/>
                    </a:cubicBezTo>
                    <a:cubicBezTo>
                      <a:pt x="186" y="103"/>
                      <a:pt x="185" y="103"/>
                      <a:pt x="185" y="103"/>
                    </a:cubicBezTo>
                    <a:cubicBezTo>
                      <a:pt x="185" y="102"/>
                      <a:pt x="185" y="102"/>
                      <a:pt x="185" y="102"/>
                    </a:cubicBezTo>
                    <a:cubicBezTo>
                      <a:pt x="184" y="103"/>
                      <a:pt x="183" y="103"/>
                      <a:pt x="182" y="103"/>
                    </a:cubicBezTo>
                    <a:cubicBezTo>
                      <a:pt x="182" y="103"/>
                      <a:pt x="182" y="103"/>
                      <a:pt x="182" y="103"/>
                    </a:cubicBezTo>
                    <a:cubicBezTo>
                      <a:pt x="181" y="102"/>
                      <a:pt x="180" y="103"/>
                      <a:pt x="179" y="103"/>
                    </a:cubicBezTo>
                    <a:cubicBezTo>
                      <a:pt x="178" y="103"/>
                      <a:pt x="178" y="103"/>
                      <a:pt x="178" y="103"/>
                    </a:cubicBezTo>
                    <a:cubicBezTo>
                      <a:pt x="177" y="102"/>
                      <a:pt x="179" y="102"/>
                      <a:pt x="179" y="102"/>
                    </a:cubicBezTo>
                    <a:cubicBezTo>
                      <a:pt x="178" y="102"/>
                      <a:pt x="179" y="101"/>
                      <a:pt x="179" y="101"/>
                    </a:cubicBezTo>
                    <a:cubicBezTo>
                      <a:pt x="179" y="101"/>
                      <a:pt x="182" y="100"/>
                      <a:pt x="182" y="101"/>
                    </a:cubicBezTo>
                    <a:cubicBezTo>
                      <a:pt x="182" y="101"/>
                      <a:pt x="183" y="100"/>
                      <a:pt x="183" y="100"/>
                    </a:cubicBezTo>
                    <a:cubicBezTo>
                      <a:pt x="184" y="100"/>
                      <a:pt x="185" y="101"/>
                      <a:pt x="186" y="101"/>
                    </a:cubicBezTo>
                    <a:cubicBezTo>
                      <a:pt x="185" y="101"/>
                      <a:pt x="185" y="100"/>
                      <a:pt x="184" y="100"/>
                    </a:cubicBezTo>
                    <a:cubicBezTo>
                      <a:pt x="184" y="100"/>
                      <a:pt x="183" y="100"/>
                      <a:pt x="183" y="100"/>
                    </a:cubicBezTo>
                    <a:cubicBezTo>
                      <a:pt x="184" y="99"/>
                      <a:pt x="186" y="100"/>
                      <a:pt x="187" y="100"/>
                    </a:cubicBezTo>
                    <a:cubicBezTo>
                      <a:pt x="186" y="99"/>
                      <a:pt x="185" y="100"/>
                      <a:pt x="185" y="99"/>
                    </a:cubicBezTo>
                    <a:cubicBezTo>
                      <a:pt x="185" y="99"/>
                      <a:pt x="185" y="99"/>
                      <a:pt x="185" y="99"/>
                    </a:cubicBezTo>
                    <a:cubicBezTo>
                      <a:pt x="186" y="99"/>
                      <a:pt x="187" y="99"/>
                      <a:pt x="186" y="99"/>
                    </a:cubicBezTo>
                    <a:cubicBezTo>
                      <a:pt x="186" y="99"/>
                      <a:pt x="187" y="99"/>
                      <a:pt x="187" y="99"/>
                    </a:cubicBezTo>
                    <a:cubicBezTo>
                      <a:pt x="186" y="99"/>
                      <a:pt x="186" y="99"/>
                      <a:pt x="185" y="99"/>
                    </a:cubicBezTo>
                    <a:cubicBezTo>
                      <a:pt x="184" y="99"/>
                      <a:pt x="184" y="98"/>
                      <a:pt x="185" y="98"/>
                    </a:cubicBezTo>
                    <a:cubicBezTo>
                      <a:pt x="185" y="98"/>
                      <a:pt x="184" y="98"/>
                      <a:pt x="185" y="98"/>
                    </a:cubicBezTo>
                    <a:cubicBezTo>
                      <a:pt x="185" y="97"/>
                      <a:pt x="186" y="97"/>
                      <a:pt x="186" y="97"/>
                    </a:cubicBezTo>
                    <a:cubicBezTo>
                      <a:pt x="186" y="97"/>
                      <a:pt x="187" y="97"/>
                      <a:pt x="188" y="97"/>
                    </a:cubicBezTo>
                    <a:cubicBezTo>
                      <a:pt x="188" y="96"/>
                      <a:pt x="189" y="97"/>
                      <a:pt x="189" y="96"/>
                    </a:cubicBezTo>
                    <a:cubicBezTo>
                      <a:pt x="189" y="96"/>
                      <a:pt x="188" y="96"/>
                      <a:pt x="189" y="96"/>
                    </a:cubicBezTo>
                    <a:cubicBezTo>
                      <a:pt x="187" y="96"/>
                      <a:pt x="189" y="95"/>
                      <a:pt x="189" y="94"/>
                    </a:cubicBezTo>
                    <a:cubicBezTo>
                      <a:pt x="189" y="94"/>
                      <a:pt x="189" y="94"/>
                      <a:pt x="189" y="94"/>
                    </a:cubicBezTo>
                    <a:cubicBezTo>
                      <a:pt x="190" y="93"/>
                      <a:pt x="191" y="93"/>
                      <a:pt x="190" y="94"/>
                    </a:cubicBezTo>
                    <a:cubicBezTo>
                      <a:pt x="190" y="94"/>
                      <a:pt x="191" y="94"/>
                      <a:pt x="191" y="95"/>
                    </a:cubicBezTo>
                    <a:cubicBezTo>
                      <a:pt x="192" y="95"/>
                      <a:pt x="191" y="95"/>
                      <a:pt x="191" y="96"/>
                    </a:cubicBezTo>
                    <a:cubicBezTo>
                      <a:pt x="192" y="96"/>
                      <a:pt x="192" y="95"/>
                      <a:pt x="192" y="95"/>
                    </a:cubicBezTo>
                    <a:cubicBezTo>
                      <a:pt x="192" y="94"/>
                      <a:pt x="193" y="95"/>
                      <a:pt x="193" y="95"/>
                    </a:cubicBezTo>
                    <a:cubicBezTo>
                      <a:pt x="193" y="95"/>
                      <a:pt x="192" y="95"/>
                      <a:pt x="193" y="95"/>
                    </a:cubicBezTo>
                    <a:cubicBezTo>
                      <a:pt x="194" y="95"/>
                      <a:pt x="194" y="95"/>
                      <a:pt x="195" y="95"/>
                    </a:cubicBezTo>
                    <a:cubicBezTo>
                      <a:pt x="195" y="95"/>
                      <a:pt x="193" y="95"/>
                      <a:pt x="193" y="95"/>
                    </a:cubicBezTo>
                    <a:cubicBezTo>
                      <a:pt x="192" y="94"/>
                      <a:pt x="191" y="94"/>
                      <a:pt x="191" y="94"/>
                    </a:cubicBezTo>
                    <a:cubicBezTo>
                      <a:pt x="191" y="93"/>
                      <a:pt x="192" y="93"/>
                      <a:pt x="192" y="93"/>
                    </a:cubicBezTo>
                    <a:cubicBezTo>
                      <a:pt x="193" y="93"/>
                      <a:pt x="193" y="93"/>
                      <a:pt x="193" y="93"/>
                    </a:cubicBezTo>
                    <a:cubicBezTo>
                      <a:pt x="194" y="93"/>
                      <a:pt x="194" y="93"/>
                      <a:pt x="194" y="93"/>
                    </a:cubicBezTo>
                    <a:cubicBezTo>
                      <a:pt x="194" y="93"/>
                      <a:pt x="195" y="94"/>
                      <a:pt x="195" y="95"/>
                    </a:cubicBezTo>
                    <a:cubicBezTo>
                      <a:pt x="196" y="95"/>
                      <a:pt x="198" y="95"/>
                      <a:pt x="198" y="95"/>
                    </a:cubicBezTo>
                    <a:cubicBezTo>
                      <a:pt x="198" y="95"/>
                      <a:pt x="197" y="95"/>
                      <a:pt x="197" y="96"/>
                    </a:cubicBezTo>
                    <a:cubicBezTo>
                      <a:pt x="197" y="96"/>
                      <a:pt x="198" y="96"/>
                      <a:pt x="199" y="96"/>
                    </a:cubicBezTo>
                    <a:cubicBezTo>
                      <a:pt x="199" y="96"/>
                      <a:pt x="198" y="96"/>
                      <a:pt x="198" y="95"/>
                    </a:cubicBezTo>
                    <a:cubicBezTo>
                      <a:pt x="198" y="95"/>
                      <a:pt x="198" y="95"/>
                      <a:pt x="198" y="94"/>
                    </a:cubicBezTo>
                    <a:cubicBezTo>
                      <a:pt x="197" y="94"/>
                      <a:pt x="196" y="95"/>
                      <a:pt x="195" y="94"/>
                    </a:cubicBezTo>
                    <a:cubicBezTo>
                      <a:pt x="195" y="94"/>
                      <a:pt x="194" y="93"/>
                      <a:pt x="195" y="93"/>
                    </a:cubicBezTo>
                    <a:cubicBezTo>
                      <a:pt x="195" y="93"/>
                      <a:pt x="196" y="93"/>
                      <a:pt x="197" y="93"/>
                    </a:cubicBezTo>
                    <a:cubicBezTo>
                      <a:pt x="196" y="92"/>
                      <a:pt x="194" y="93"/>
                      <a:pt x="194" y="92"/>
                    </a:cubicBezTo>
                    <a:cubicBezTo>
                      <a:pt x="194" y="92"/>
                      <a:pt x="196" y="91"/>
                      <a:pt x="196" y="91"/>
                    </a:cubicBezTo>
                    <a:cubicBezTo>
                      <a:pt x="197" y="90"/>
                      <a:pt x="198" y="90"/>
                      <a:pt x="199" y="90"/>
                    </a:cubicBezTo>
                    <a:cubicBezTo>
                      <a:pt x="200" y="90"/>
                      <a:pt x="200" y="91"/>
                      <a:pt x="199" y="92"/>
                    </a:cubicBezTo>
                    <a:cubicBezTo>
                      <a:pt x="200" y="92"/>
                      <a:pt x="200" y="92"/>
                      <a:pt x="200" y="93"/>
                    </a:cubicBezTo>
                    <a:cubicBezTo>
                      <a:pt x="200" y="93"/>
                      <a:pt x="199" y="93"/>
                      <a:pt x="199" y="93"/>
                    </a:cubicBezTo>
                    <a:cubicBezTo>
                      <a:pt x="200" y="93"/>
                      <a:pt x="200" y="93"/>
                      <a:pt x="200" y="93"/>
                    </a:cubicBezTo>
                    <a:cubicBezTo>
                      <a:pt x="200" y="94"/>
                      <a:pt x="199" y="94"/>
                      <a:pt x="199" y="94"/>
                    </a:cubicBezTo>
                    <a:cubicBezTo>
                      <a:pt x="200" y="94"/>
                      <a:pt x="200" y="93"/>
                      <a:pt x="200" y="92"/>
                    </a:cubicBezTo>
                    <a:cubicBezTo>
                      <a:pt x="200" y="92"/>
                      <a:pt x="201" y="92"/>
                      <a:pt x="201" y="92"/>
                    </a:cubicBezTo>
                    <a:cubicBezTo>
                      <a:pt x="201" y="92"/>
                      <a:pt x="200" y="92"/>
                      <a:pt x="200" y="92"/>
                    </a:cubicBezTo>
                    <a:cubicBezTo>
                      <a:pt x="200" y="91"/>
                      <a:pt x="202" y="90"/>
                      <a:pt x="202" y="90"/>
                    </a:cubicBezTo>
                    <a:cubicBezTo>
                      <a:pt x="202" y="90"/>
                      <a:pt x="201" y="91"/>
                      <a:pt x="202" y="91"/>
                    </a:cubicBezTo>
                    <a:cubicBezTo>
                      <a:pt x="202" y="91"/>
                      <a:pt x="202" y="89"/>
                      <a:pt x="203" y="89"/>
                    </a:cubicBezTo>
                    <a:cubicBezTo>
                      <a:pt x="203" y="89"/>
                      <a:pt x="203" y="90"/>
                      <a:pt x="203" y="90"/>
                    </a:cubicBezTo>
                    <a:cubicBezTo>
                      <a:pt x="203" y="89"/>
                      <a:pt x="204" y="89"/>
                      <a:pt x="204" y="89"/>
                    </a:cubicBezTo>
                    <a:cubicBezTo>
                      <a:pt x="205" y="90"/>
                      <a:pt x="203" y="91"/>
                      <a:pt x="204" y="92"/>
                    </a:cubicBezTo>
                    <a:cubicBezTo>
                      <a:pt x="205" y="92"/>
                      <a:pt x="204" y="92"/>
                      <a:pt x="204" y="93"/>
                    </a:cubicBezTo>
                    <a:cubicBezTo>
                      <a:pt x="204" y="93"/>
                      <a:pt x="204" y="93"/>
                      <a:pt x="204" y="93"/>
                    </a:cubicBezTo>
                    <a:cubicBezTo>
                      <a:pt x="204" y="94"/>
                      <a:pt x="204" y="93"/>
                      <a:pt x="203" y="94"/>
                    </a:cubicBezTo>
                    <a:cubicBezTo>
                      <a:pt x="203" y="94"/>
                      <a:pt x="203" y="94"/>
                      <a:pt x="203" y="94"/>
                    </a:cubicBezTo>
                    <a:cubicBezTo>
                      <a:pt x="203" y="94"/>
                      <a:pt x="202" y="95"/>
                      <a:pt x="202" y="95"/>
                    </a:cubicBezTo>
                    <a:cubicBezTo>
                      <a:pt x="202" y="95"/>
                      <a:pt x="203" y="94"/>
                      <a:pt x="203" y="94"/>
                    </a:cubicBezTo>
                    <a:cubicBezTo>
                      <a:pt x="204" y="94"/>
                      <a:pt x="204" y="94"/>
                      <a:pt x="204" y="93"/>
                    </a:cubicBezTo>
                    <a:cubicBezTo>
                      <a:pt x="205" y="93"/>
                      <a:pt x="205" y="92"/>
                      <a:pt x="206" y="93"/>
                    </a:cubicBezTo>
                    <a:cubicBezTo>
                      <a:pt x="206" y="93"/>
                      <a:pt x="207" y="93"/>
                      <a:pt x="208" y="93"/>
                    </a:cubicBezTo>
                    <a:cubicBezTo>
                      <a:pt x="207" y="93"/>
                      <a:pt x="207" y="93"/>
                      <a:pt x="207" y="93"/>
                    </a:cubicBezTo>
                    <a:cubicBezTo>
                      <a:pt x="206" y="93"/>
                      <a:pt x="206" y="92"/>
                      <a:pt x="206" y="92"/>
                    </a:cubicBezTo>
                    <a:cubicBezTo>
                      <a:pt x="205" y="92"/>
                      <a:pt x="206" y="91"/>
                      <a:pt x="205" y="91"/>
                    </a:cubicBezTo>
                    <a:cubicBezTo>
                      <a:pt x="205" y="91"/>
                      <a:pt x="208" y="90"/>
                      <a:pt x="207" y="90"/>
                    </a:cubicBezTo>
                    <a:cubicBezTo>
                      <a:pt x="207" y="90"/>
                      <a:pt x="209" y="89"/>
                      <a:pt x="209" y="89"/>
                    </a:cubicBezTo>
                    <a:cubicBezTo>
                      <a:pt x="209" y="89"/>
                      <a:pt x="208" y="90"/>
                      <a:pt x="208" y="90"/>
                    </a:cubicBezTo>
                    <a:cubicBezTo>
                      <a:pt x="208" y="90"/>
                      <a:pt x="208" y="90"/>
                      <a:pt x="208" y="90"/>
                    </a:cubicBezTo>
                    <a:cubicBezTo>
                      <a:pt x="208" y="90"/>
                      <a:pt x="209" y="91"/>
                      <a:pt x="209" y="90"/>
                    </a:cubicBezTo>
                    <a:cubicBezTo>
                      <a:pt x="209" y="90"/>
                      <a:pt x="209" y="90"/>
                      <a:pt x="209" y="90"/>
                    </a:cubicBezTo>
                    <a:cubicBezTo>
                      <a:pt x="209" y="90"/>
                      <a:pt x="209" y="90"/>
                      <a:pt x="210" y="90"/>
                    </a:cubicBezTo>
                    <a:cubicBezTo>
                      <a:pt x="210" y="90"/>
                      <a:pt x="210" y="90"/>
                      <a:pt x="210" y="90"/>
                    </a:cubicBezTo>
                    <a:cubicBezTo>
                      <a:pt x="210" y="90"/>
                      <a:pt x="210" y="90"/>
                      <a:pt x="210" y="90"/>
                    </a:cubicBezTo>
                    <a:cubicBezTo>
                      <a:pt x="210" y="90"/>
                      <a:pt x="211" y="90"/>
                      <a:pt x="211" y="89"/>
                    </a:cubicBezTo>
                    <a:cubicBezTo>
                      <a:pt x="210" y="89"/>
                      <a:pt x="209" y="89"/>
                      <a:pt x="210" y="89"/>
                    </a:cubicBezTo>
                    <a:cubicBezTo>
                      <a:pt x="211" y="88"/>
                      <a:pt x="212" y="88"/>
                      <a:pt x="212" y="89"/>
                    </a:cubicBezTo>
                    <a:cubicBezTo>
                      <a:pt x="212" y="89"/>
                      <a:pt x="212" y="89"/>
                      <a:pt x="213" y="89"/>
                    </a:cubicBezTo>
                    <a:cubicBezTo>
                      <a:pt x="213" y="90"/>
                      <a:pt x="214" y="90"/>
                      <a:pt x="214" y="90"/>
                    </a:cubicBezTo>
                    <a:cubicBezTo>
                      <a:pt x="214" y="90"/>
                      <a:pt x="215" y="90"/>
                      <a:pt x="215" y="90"/>
                    </a:cubicBezTo>
                    <a:cubicBezTo>
                      <a:pt x="215" y="91"/>
                      <a:pt x="216" y="91"/>
                      <a:pt x="216" y="91"/>
                    </a:cubicBezTo>
                    <a:cubicBezTo>
                      <a:pt x="216" y="91"/>
                      <a:pt x="215" y="91"/>
                      <a:pt x="215" y="91"/>
                    </a:cubicBezTo>
                    <a:cubicBezTo>
                      <a:pt x="216" y="91"/>
                      <a:pt x="216" y="91"/>
                      <a:pt x="217" y="91"/>
                    </a:cubicBezTo>
                    <a:cubicBezTo>
                      <a:pt x="216" y="91"/>
                      <a:pt x="216" y="91"/>
                      <a:pt x="216" y="90"/>
                    </a:cubicBezTo>
                    <a:cubicBezTo>
                      <a:pt x="215" y="90"/>
                      <a:pt x="215" y="90"/>
                      <a:pt x="215" y="90"/>
                    </a:cubicBezTo>
                    <a:cubicBezTo>
                      <a:pt x="215" y="90"/>
                      <a:pt x="216" y="90"/>
                      <a:pt x="216" y="90"/>
                    </a:cubicBezTo>
                    <a:cubicBezTo>
                      <a:pt x="216" y="90"/>
                      <a:pt x="214" y="89"/>
                      <a:pt x="215" y="89"/>
                    </a:cubicBezTo>
                    <a:cubicBezTo>
                      <a:pt x="214" y="89"/>
                      <a:pt x="215" y="89"/>
                      <a:pt x="215" y="89"/>
                    </a:cubicBezTo>
                    <a:cubicBezTo>
                      <a:pt x="215" y="89"/>
                      <a:pt x="216" y="89"/>
                      <a:pt x="216" y="89"/>
                    </a:cubicBezTo>
                    <a:cubicBezTo>
                      <a:pt x="216" y="89"/>
                      <a:pt x="216" y="89"/>
                      <a:pt x="215" y="89"/>
                    </a:cubicBezTo>
                    <a:cubicBezTo>
                      <a:pt x="216" y="88"/>
                      <a:pt x="216" y="88"/>
                      <a:pt x="216" y="88"/>
                    </a:cubicBezTo>
                    <a:cubicBezTo>
                      <a:pt x="215" y="88"/>
                      <a:pt x="214" y="89"/>
                      <a:pt x="214" y="88"/>
                    </a:cubicBezTo>
                    <a:cubicBezTo>
                      <a:pt x="214" y="88"/>
                      <a:pt x="216" y="88"/>
                      <a:pt x="216" y="88"/>
                    </a:cubicBezTo>
                    <a:cubicBezTo>
                      <a:pt x="216" y="88"/>
                      <a:pt x="215" y="88"/>
                      <a:pt x="214" y="88"/>
                    </a:cubicBezTo>
                    <a:cubicBezTo>
                      <a:pt x="214" y="88"/>
                      <a:pt x="214" y="88"/>
                      <a:pt x="214" y="88"/>
                    </a:cubicBezTo>
                    <a:cubicBezTo>
                      <a:pt x="214" y="88"/>
                      <a:pt x="214" y="88"/>
                      <a:pt x="213" y="88"/>
                    </a:cubicBezTo>
                    <a:cubicBezTo>
                      <a:pt x="213" y="88"/>
                      <a:pt x="213" y="88"/>
                      <a:pt x="212" y="88"/>
                    </a:cubicBezTo>
                    <a:cubicBezTo>
                      <a:pt x="212" y="88"/>
                      <a:pt x="211" y="87"/>
                      <a:pt x="212" y="87"/>
                    </a:cubicBezTo>
                    <a:cubicBezTo>
                      <a:pt x="211" y="87"/>
                      <a:pt x="209" y="87"/>
                      <a:pt x="209" y="87"/>
                    </a:cubicBezTo>
                    <a:cubicBezTo>
                      <a:pt x="210" y="86"/>
                      <a:pt x="210" y="86"/>
                      <a:pt x="211" y="86"/>
                    </a:cubicBezTo>
                    <a:cubicBezTo>
                      <a:pt x="211" y="86"/>
                      <a:pt x="211" y="87"/>
                      <a:pt x="212" y="87"/>
                    </a:cubicBezTo>
                    <a:cubicBezTo>
                      <a:pt x="212" y="87"/>
                      <a:pt x="211" y="85"/>
                      <a:pt x="212" y="86"/>
                    </a:cubicBezTo>
                    <a:cubicBezTo>
                      <a:pt x="213" y="86"/>
                      <a:pt x="214" y="87"/>
                      <a:pt x="214" y="87"/>
                    </a:cubicBezTo>
                    <a:cubicBezTo>
                      <a:pt x="214" y="87"/>
                      <a:pt x="213" y="87"/>
                      <a:pt x="214" y="86"/>
                    </a:cubicBezTo>
                    <a:cubicBezTo>
                      <a:pt x="214" y="86"/>
                      <a:pt x="215" y="86"/>
                      <a:pt x="215" y="86"/>
                    </a:cubicBezTo>
                    <a:cubicBezTo>
                      <a:pt x="215" y="86"/>
                      <a:pt x="215" y="86"/>
                      <a:pt x="215" y="86"/>
                    </a:cubicBezTo>
                    <a:cubicBezTo>
                      <a:pt x="215" y="86"/>
                      <a:pt x="215" y="86"/>
                      <a:pt x="216" y="86"/>
                    </a:cubicBezTo>
                    <a:cubicBezTo>
                      <a:pt x="216" y="86"/>
                      <a:pt x="216" y="86"/>
                      <a:pt x="216" y="86"/>
                    </a:cubicBezTo>
                    <a:cubicBezTo>
                      <a:pt x="216" y="86"/>
                      <a:pt x="216" y="86"/>
                      <a:pt x="217" y="86"/>
                    </a:cubicBezTo>
                    <a:cubicBezTo>
                      <a:pt x="218" y="86"/>
                      <a:pt x="217" y="86"/>
                      <a:pt x="217" y="87"/>
                    </a:cubicBezTo>
                    <a:cubicBezTo>
                      <a:pt x="217" y="87"/>
                      <a:pt x="217" y="87"/>
                      <a:pt x="217" y="87"/>
                    </a:cubicBezTo>
                    <a:cubicBezTo>
                      <a:pt x="217" y="87"/>
                      <a:pt x="217" y="87"/>
                      <a:pt x="217" y="87"/>
                    </a:cubicBezTo>
                    <a:cubicBezTo>
                      <a:pt x="217" y="87"/>
                      <a:pt x="217" y="87"/>
                      <a:pt x="218" y="87"/>
                    </a:cubicBezTo>
                    <a:cubicBezTo>
                      <a:pt x="218" y="87"/>
                      <a:pt x="219" y="88"/>
                      <a:pt x="219" y="88"/>
                    </a:cubicBezTo>
                    <a:cubicBezTo>
                      <a:pt x="219" y="87"/>
                      <a:pt x="217" y="87"/>
                      <a:pt x="217" y="87"/>
                    </a:cubicBezTo>
                    <a:cubicBezTo>
                      <a:pt x="218" y="86"/>
                      <a:pt x="219" y="87"/>
                      <a:pt x="220" y="87"/>
                    </a:cubicBezTo>
                    <a:cubicBezTo>
                      <a:pt x="220" y="87"/>
                      <a:pt x="221" y="87"/>
                      <a:pt x="221" y="87"/>
                    </a:cubicBezTo>
                    <a:cubicBezTo>
                      <a:pt x="222" y="87"/>
                      <a:pt x="221" y="87"/>
                      <a:pt x="221" y="88"/>
                    </a:cubicBezTo>
                    <a:cubicBezTo>
                      <a:pt x="220" y="88"/>
                      <a:pt x="218" y="88"/>
                      <a:pt x="217" y="88"/>
                    </a:cubicBezTo>
                    <a:cubicBezTo>
                      <a:pt x="218" y="88"/>
                      <a:pt x="219" y="88"/>
                      <a:pt x="219" y="88"/>
                    </a:cubicBezTo>
                    <a:cubicBezTo>
                      <a:pt x="220" y="88"/>
                      <a:pt x="220" y="88"/>
                      <a:pt x="220" y="88"/>
                    </a:cubicBezTo>
                    <a:cubicBezTo>
                      <a:pt x="221" y="88"/>
                      <a:pt x="222" y="87"/>
                      <a:pt x="222" y="87"/>
                    </a:cubicBezTo>
                    <a:cubicBezTo>
                      <a:pt x="222" y="87"/>
                      <a:pt x="222" y="88"/>
                      <a:pt x="222" y="88"/>
                    </a:cubicBezTo>
                    <a:cubicBezTo>
                      <a:pt x="223" y="88"/>
                      <a:pt x="224" y="89"/>
                      <a:pt x="223" y="89"/>
                    </a:cubicBezTo>
                    <a:cubicBezTo>
                      <a:pt x="223" y="89"/>
                      <a:pt x="224" y="89"/>
                      <a:pt x="224" y="89"/>
                    </a:cubicBezTo>
                    <a:cubicBezTo>
                      <a:pt x="224" y="89"/>
                      <a:pt x="226" y="89"/>
                      <a:pt x="226" y="89"/>
                    </a:cubicBezTo>
                    <a:cubicBezTo>
                      <a:pt x="226" y="89"/>
                      <a:pt x="224" y="88"/>
                      <a:pt x="223" y="88"/>
                    </a:cubicBezTo>
                    <a:cubicBezTo>
                      <a:pt x="224" y="88"/>
                      <a:pt x="225" y="88"/>
                      <a:pt x="225" y="88"/>
                    </a:cubicBezTo>
                    <a:cubicBezTo>
                      <a:pt x="225" y="87"/>
                      <a:pt x="224" y="87"/>
                      <a:pt x="224" y="87"/>
                    </a:cubicBezTo>
                    <a:cubicBezTo>
                      <a:pt x="224" y="87"/>
                      <a:pt x="225" y="87"/>
                      <a:pt x="225" y="87"/>
                    </a:cubicBezTo>
                    <a:cubicBezTo>
                      <a:pt x="224" y="87"/>
                      <a:pt x="224" y="87"/>
                      <a:pt x="224" y="87"/>
                    </a:cubicBezTo>
                    <a:cubicBezTo>
                      <a:pt x="224" y="86"/>
                      <a:pt x="225" y="87"/>
                      <a:pt x="226" y="86"/>
                    </a:cubicBezTo>
                    <a:cubicBezTo>
                      <a:pt x="225" y="86"/>
                      <a:pt x="225" y="87"/>
                      <a:pt x="224" y="86"/>
                    </a:cubicBezTo>
                    <a:cubicBezTo>
                      <a:pt x="225" y="86"/>
                      <a:pt x="225" y="86"/>
                      <a:pt x="226" y="86"/>
                    </a:cubicBezTo>
                    <a:cubicBezTo>
                      <a:pt x="226" y="86"/>
                      <a:pt x="226" y="86"/>
                      <a:pt x="225" y="86"/>
                    </a:cubicBezTo>
                    <a:cubicBezTo>
                      <a:pt x="225" y="85"/>
                      <a:pt x="227" y="85"/>
                      <a:pt x="227" y="84"/>
                    </a:cubicBezTo>
                    <a:cubicBezTo>
                      <a:pt x="229" y="84"/>
                      <a:pt x="230" y="84"/>
                      <a:pt x="231" y="84"/>
                    </a:cubicBezTo>
                    <a:cubicBezTo>
                      <a:pt x="231" y="84"/>
                      <a:pt x="230" y="84"/>
                      <a:pt x="230" y="84"/>
                    </a:cubicBezTo>
                    <a:cubicBezTo>
                      <a:pt x="230" y="84"/>
                      <a:pt x="230" y="83"/>
                      <a:pt x="230" y="83"/>
                    </a:cubicBezTo>
                    <a:cubicBezTo>
                      <a:pt x="231" y="82"/>
                      <a:pt x="232" y="83"/>
                      <a:pt x="233" y="83"/>
                    </a:cubicBezTo>
                    <a:cubicBezTo>
                      <a:pt x="233" y="83"/>
                      <a:pt x="234" y="83"/>
                      <a:pt x="233" y="83"/>
                    </a:cubicBezTo>
                    <a:cubicBezTo>
                      <a:pt x="233" y="83"/>
                      <a:pt x="233" y="82"/>
                      <a:pt x="233" y="82"/>
                    </a:cubicBezTo>
                    <a:cubicBezTo>
                      <a:pt x="232" y="82"/>
                      <a:pt x="232" y="82"/>
                      <a:pt x="231" y="82"/>
                    </a:cubicBezTo>
                    <a:cubicBezTo>
                      <a:pt x="230" y="82"/>
                      <a:pt x="230" y="81"/>
                      <a:pt x="231" y="81"/>
                    </a:cubicBezTo>
                    <a:cubicBezTo>
                      <a:pt x="231" y="81"/>
                      <a:pt x="232" y="81"/>
                      <a:pt x="232" y="81"/>
                    </a:cubicBezTo>
                    <a:cubicBezTo>
                      <a:pt x="233" y="82"/>
                      <a:pt x="232" y="81"/>
                      <a:pt x="232" y="81"/>
                    </a:cubicBezTo>
                    <a:cubicBezTo>
                      <a:pt x="233" y="81"/>
                      <a:pt x="233" y="81"/>
                      <a:pt x="233" y="81"/>
                    </a:cubicBezTo>
                    <a:cubicBezTo>
                      <a:pt x="233" y="81"/>
                      <a:pt x="233" y="81"/>
                      <a:pt x="232" y="80"/>
                    </a:cubicBezTo>
                    <a:cubicBezTo>
                      <a:pt x="233" y="80"/>
                      <a:pt x="232" y="80"/>
                      <a:pt x="233" y="80"/>
                    </a:cubicBezTo>
                    <a:cubicBezTo>
                      <a:pt x="232" y="80"/>
                      <a:pt x="232" y="80"/>
                      <a:pt x="232" y="80"/>
                    </a:cubicBezTo>
                    <a:cubicBezTo>
                      <a:pt x="232" y="80"/>
                      <a:pt x="232" y="80"/>
                      <a:pt x="233" y="80"/>
                    </a:cubicBezTo>
                    <a:cubicBezTo>
                      <a:pt x="232" y="80"/>
                      <a:pt x="232" y="79"/>
                      <a:pt x="232" y="79"/>
                    </a:cubicBezTo>
                    <a:cubicBezTo>
                      <a:pt x="232" y="79"/>
                      <a:pt x="233" y="79"/>
                      <a:pt x="233" y="80"/>
                    </a:cubicBezTo>
                    <a:cubicBezTo>
                      <a:pt x="233" y="80"/>
                      <a:pt x="233" y="80"/>
                      <a:pt x="234" y="80"/>
                    </a:cubicBezTo>
                    <a:cubicBezTo>
                      <a:pt x="234" y="80"/>
                      <a:pt x="234" y="80"/>
                      <a:pt x="234" y="80"/>
                    </a:cubicBezTo>
                    <a:cubicBezTo>
                      <a:pt x="234" y="80"/>
                      <a:pt x="235" y="80"/>
                      <a:pt x="235" y="80"/>
                    </a:cubicBezTo>
                    <a:cubicBezTo>
                      <a:pt x="235" y="80"/>
                      <a:pt x="235" y="80"/>
                      <a:pt x="235" y="80"/>
                    </a:cubicBezTo>
                    <a:cubicBezTo>
                      <a:pt x="236" y="80"/>
                      <a:pt x="235" y="81"/>
                      <a:pt x="235" y="81"/>
                    </a:cubicBezTo>
                    <a:cubicBezTo>
                      <a:pt x="235" y="81"/>
                      <a:pt x="235" y="81"/>
                      <a:pt x="235" y="81"/>
                    </a:cubicBezTo>
                    <a:cubicBezTo>
                      <a:pt x="236" y="80"/>
                      <a:pt x="236" y="80"/>
                      <a:pt x="236" y="80"/>
                    </a:cubicBezTo>
                    <a:cubicBezTo>
                      <a:pt x="237" y="81"/>
                      <a:pt x="237" y="81"/>
                      <a:pt x="237" y="81"/>
                    </a:cubicBezTo>
                    <a:cubicBezTo>
                      <a:pt x="237" y="81"/>
                      <a:pt x="238" y="81"/>
                      <a:pt x="238" y="81"/>
                    </a:cubicBezTo>
                    <a:cubicBezTo>
                      <a:pt x="238" y="81"/>
                      <a:pt x="237" y="80"/>
                      <a:pt x="237" y="80"/>
                    </a:cubicBezTo>
                    <a:cubicBezTo>
                      <a:pt x="238" y="80"/>
                      <a:pt x="238" y="80"/>
                      <a:pt x="239" y="80"/>
                    </a:cubicBezTo>
                    <a:cubicBezTo>
                      <a:pt x="239" y="80"/>
                      <a:pt x="239" y="81"/>
                      <a:pt x="238" y="81"/>
                    </a:cubicBezTo>
                    <a:cubicBezTo>
                      <a:pt x="238" y="81"/>
                      <a:pt x="239" y="81"/>
                      <a:pt x="239" y="81"/>
                    </a:cubicBezTo>
                    <a:cubicBezTo>
                      <a:pt x="240" y="80"/>
                      <a:pt x="240" y="81"/>
                      <a:pt x="240" y="81"/>
                    </a:cubicBezTo>
                    <a:cubicBezTo>
                      <a:pt x="240" y="81"/>
                      <a:pt x="241" y="80"/>
                      <a:pt x="241" y="81"/>
                    </a:cubicBezTo>
                    <a:cubicBezTo>
                      <a:pt x="241" y="81"/>
                      <a:pt x="241" y="81"/>
                      <a:pt x="241" y="81"/>
                    </a:cubicBezTo>
                    <a:cubicBezTo>
                      <a:pt x="241" y="81"/>
                      <a:pt x="241" y="81"/>
                      <a:pt x="242" y="81"/>
                    </a:cubicBezTo>
                    <a:cubicBezTo>
                      <a:pt x="241" y="81"/>
                      <a:pt x="241" y="81"/>
                      <a:pt x="241" y="81"/>
                    </a:cubicBezTo>
                    <a:cubicBezTo>
                      <a:pt x="241" y="81"/>
                      <a:pt x="240" y="82"/>
                      <a:pt x="240" y="82"/>
                    </a:cubicBezTo>
                    <a:cubicBezTo>
                      <a:pt x="240" y="82"/>
                      <a:pt x="240" y="82"/>
                      <a:pt x="240" y="82"/>
                    </a:cubicBezTo>
                    <a:cubicBezTo>
                      <a:pt x="240" y="82"/>
                      <a:pt x="239" y="82"/>
                      <a:pt x="239" y="82"/>
                    </a:cubicBezTo>
                    <a:cubicBezTo>
                      <a:pt x="238" y="83"/>
                      <a:pt x="238" y="83"/>
                      <a:pt x="238" y="83"/>
                    </a:cubicBezTo>
                    <a:cubicBezTo>
                      <a:pt x="237" y="84"/>
                      <a:pt x="237" y="84"/>
                      <a:pt x="236" y="84"/>
                    </a:cubicBezTo>
                    <a:cubicBezTo>
                      <a:pt x="237" y="84"/>
                      <a:pt x="237" y="84"/>
                      <a:pt x="237" y="84"/>
                    </a:cubicBezTo>
                    <a:cubicBezTo>
                      <a:pt x="238" y="84"/>
                      <a:pt x="236" y="84"/>
                      <a:pt x="236" y="84"/>
                    </a:cubicBezTo>
                    <a:cubicBezTo>
                      <a:pt x="237" y="84"/>
                      <a:pt x="237" y="84"/>
                      <a:pt x="238" y="84"/>
                    </a:cubicBezTo>
                    <a:cubicBezTo>
                      <a:pt x="238" y="84"/>
                      <a:pt x="238" y="85"/>
                      <a:pt x="237" y="85"/>
                    </a:cubicBezTo>
                    <a:cubicBezTo>
                      <a:pt x="237" y="85"/>
                      <a:pt x="237" y="85"/>
                      <a:pt x="236" y="85"/>
                    </a:cubicBezTo>
                    <a:cubicBezTo>
                      <a:pt x="237" y="85"/>
                      <a:pt x="237" y="86"/>
                      <a:pt x="237" y="86"/>
                    </a:cubicBezTo>
                    <a:cubicBezTo>
                      <a:pt x="238" y="85"/>
                      <a:pt x="236" y="86"/>
                      <a:pt x="236" y="86"/>
                    </a:cubicBezTo>
                    <a:cubicBezTo>
                      <a:pt x="236" y="87"/>
                      <a:pt x="236" y="87"/>
                      <a:pt x="236" y="87"/>
                    </a:cubicBezTo>
                    <a:cubicBezTo>
                      <a:pt x="236" y="88"/>
                      <a:pt x="236" y="88"/>
                      <a:pt x="236" y="88"/>
                    </a:cubicBezTo>
                    <a:cubicBezTo>
                      <a:pt x="236" y="88"/>
                      <a:pt x="237" y="88"/>
                      <a:pt x="236" y="88"/>
                    </a:cubicBezTo>
                    <a:cubicBezTo>
                      <a:pt x="236" y="87"/>
                      <a:pt x="237" y="87"/>
                      <a:pt x="237" y="87"/>
                    </a:cubicBezTo>
                    <a:cubicBezTo>
                      <a:pt x="237" y="87"/>
                      <a:pt x="237" y="87"/>
                      <a:pt x="237" y="87"/>
                    </a:cubicBezTo>
                    <a:cubicBezTo>
                      <a:pt x="237" y="87"/>
                      <a:pt x="237" y="88"/>
                      <a:pt x="237" y="88"/>
                    </a:cubicBezTo>
                    <a:cubicBezTo>
                      <a:pt x="237" y="89"/>
                      <a:pt x="238" y="87"/>
                      <a:pt x="238" y="87"/>
                    </a:cubicBezTo>
                    <a:cubicBezTo>
                      <a:pt x="239" y="86"/>
                      <a:pt x="240" y="86"/>
                      <a:pt x="239" y="86"/>
                    </a:cubicBezTo>
                    <a:cubicBezTo>
                      <a:pt x="239" y="85"/>
                      <a:pt x="241" y="84"/>
                      <a:pt x="242" y="83"/>
                    </a:cubicBezTo>
                    <a:cubicBezTo>
                      <a:pt x="242" y="83"/>
                      <a:pt x="242" y="83"/>
                      <a:pt x="242" y="83"/>
                    </a:cubicBezTo>
                    <a:cubicBezTo>
                      <a:pt x="243" y="82"/>
                      <a:pt x="243" y="82"/>
                      <a:pt x="244" y="82"/>
                    </a:cubicBezTo>
                    <a:cubicBezTo>
                      <a:pt x="244" y="81"/>
                      <a:pt x="246" y="79"/>
                      <a:pt x="247" y="80"/>
                    </a:cubicBezTo>
                    <a:cubicBezTo>
                      <a:pt x="248" y="80"/>
                      <a:pt x="246" y="81"/>
                      <a:pt x="247" y="81"/>
                    </a:cubicBezTo>
                    <a:cubicBezTo>
                      <a:pt x="247" y="82"/>
                      <a:pt x="246" y="82"/>
                      <a:pt x="245" y="83"/>
                    </a:cubicBezTo>
                    <a:cubicBezTo>
                      <a:pt x="245" y="83"/>
                      <a:pt x="247" y="82"/>
                      <a:pt x="247" y="83"/>
                    </a:cubicBezTo>
                    <a:cubicBezTo>
                      <a:pt x="247" y="83"/>
                      <a:pt x="246" y="84"/>
                      <a:pt x="247" y="84"/>
                    </a:cubicBezTo>
                    <a:cubicBezTo>
                      <a:pt x="247" y="84"/>
                      <a:pt x="247" y="85"/>
                      <a:pt x="246" y="85"/>
                    </a:cubicBezTo>
                    <a:cubicBezTo>
                      <a:pt x="246" y="86"/>
                      <a:pt x="247" y="85"/>
                      <a:pt x="247" y="85"/>
                    </a:cubicBezTo>
                    <a:cubicBezTo>
                      <a:pt x="247" y="85"/>
                      <a:pt x="248" y="85"/>
                      <a:pt x="248" y="85"/>
                    </a:cubicBezTo>
                    <a:cubicBezTo>
                      <a:pt x="248" y="85"/>
                      <a:pt x="248" y="84"/>
                      <a:pt x="248" y="84"/>
                    </a:cubicBezTo>
                    <a:cubicBezTo>
                      <a:pt x="249" y="84"/>
                      <a:pt x="249" y="84"/>
                      <a:pt x="249" y="84"/>
                    </a:cubicBezTo>
                    <a:cubicBezTo>
                      <a:pt x="249" y="85"/>
                      <a:pt x="250" y="84"/>
                      <a:pt x="250" y="84"/>
                    </a:cubicBezTo>
                    <a:cubicBezTo>
                      <a:pt x="250" y="84"/>
                      <a:pt x="249" y="84"/>
                      <a:pt x="250" y="84"/>
                    </a:cubicBezTo>
                    <a:cubicBezTo>
                      <a:pt x="249" y="83"/>
                      <a:pt x="250" y="83"/>
                      <a:pt x="250" y="83"/>
                    </a:cubicBezTo>
                    <a:cubicBezTo>
                      <a:pt x="250" y="83"/>
                      <a:pt x="251" y="83"/>
                      <a:pt x="251" y="83"/>
                    </a:cubicBezTo>
                    <a:cubicBezTo>
                      <a:pt x="251" y="83"/>
                      <a:pt x="251" y="83"/>
                      <a:pt x="250" y="83"/>
                    </a:cubicBezTo>
                    <a:cubicBezTo>
                      <a:pt x="250" y="83"/>
                      <a:pt x="251" y="83"/>
                      <a:pt x="250" y="82"/>
                    </a:cubicBezTo>
                    <a:cubicBezTo>
                      <a:pt x="250" y="82"/>
                      <a:pt x="250" y="82"/>
                      <a:pt x="250" y="82"/>
                    </a:cubicBezTo>
                    <a:cubicBezTo>
                      <a:pt x="250" y="82"/>
                      <a:pt x="250" y="82"/>
                      <a:pt x="250" y="82"/>
                    </a:cubicBezTo>
                    <a:cubicBezTo>
                      <a:pt x="251" y="82"/>
                      <a:pt x="251" y="82"/>
                      <a:pt x="252" y="82"/>
                    </a:cubicBezTo>
                    <a:cubicBezTo>
                      <a:pt x="251" y="82"/>
                      <a:pt x="251" y="81"/>
                      <a:pt x="252" y="81"/>
                    </a:cubicBezTo>
                    <a:cubicBezTo>
                      <a:pt x="252" y="81"/>
                      <a:pt x="253" y="81"/>
                      <a:pt x="254" y="81"/>
                    </a:cubicBezTo>
                    <a:cubicBezTo>
                      <a:pt x="253" y="81"/>
                      <a:pt x="253" y="81"/>
                      <a:pt x="252" y="81"/>
                    </a:cubicBezTo>
                    <a:cubicBezTo>
                      <a:pt x="253" y="81"/>
                      <a:pt x="253" y="81"/>
                      <a:pt x="253" y="81"/>
                    </a:cubicBezTo>
                    <a:cubicBezTo>
                      <a:pt x="252" y="81"/>
                      <a:pt x="252" y="81"/>
                      <a:pt x="252" y="81"/>
                    </a:cubicBezTo>
                    <a:cubicBezTo>
                      <a:pt x="252" y="81"/>
                      <a:pt x="252" y="80"/>
                      <a:pt x="252" y="80"/>
                    </a:cubicBezTo>
                    <a:cubicBezTo>
                      <a:pt x="252" y="80"/>
                      <a:pt x="250" y="81"/>
                      <a:pt x="250" y="80"/>
                    </a:cubicBezTo>
                    <a:cubicBezTo>
                      <a:pt x="250" y="80"/>
                      <a:pt x="251" y="80"/>
                      <a:pt x="251" y="80"/>
                    </a:cubicBezTo>
                    <a:cubicBezTo>
                      <a:pt x="251" y="80"/>
                      <a:pt x="250" y="79"/>
                      <a:pt x="251" y="79"/>
                    </a:cubicBezTo>
                    <a:cubicBezTo>
                      <a:pt x="251" y="79"/>
                      <a:pt x="253" y="80"/>
                      <a:pt x="253" y="80"/>
                    </a:cubicBezTo>
                    <a:cubicBezTo>
                      <a:pt x="253" y="80"/>
                      <a:pt x="253" y="79"/>
                      <a:pt x="252" y="79"/>
                    </a:cubicBezTo>
                    <a:cubicBezTo>
                      <a:pt x="252" y="79"/>
                      <a:pt x="253" y="79"/>
                      <a:pt x="253" y="78"/>
                    </a:cubicBezTo>
                    <a:cubicBezTo>
                      <a:pt x="254" y="78"/>
                      <a:pt x="254" y="79"/>
                      <a:pt x="254" y="79"/>
                    </a:cubicBezTo>
                    <a:cubicBezTo>
                      <a:pt x="254" y="79"/>
                      <a:pt x="255" y="79"/>
                      <a:pt x="255" y="79"/>
                    </a:cubicBezTo>
                    <a:cubicBezTo>
                      <a:pt x="256" y="79"/>
                      <a:pt x="256" y="79"/>
                      <a:pt x="257" y="79"/>
                    </a:cubicBezTo>
                    <a:cubicBezTo>
                      <a:pt x="257" y="79"/>
                      <a:pt x="257" y="79"/>
                      <a:pt x="258" y="79"/>
                    </a:cubicBezTo>
                    <a:cubicBezTo>
                      <a:pt x="258" y="79"/>
                      <a:pt x="257" y="79"/>
                      <a:pt x="257" y="80"/>
                    </a:cubicBezTo>
                    <a:cubicBezTo>
                      <a:pt x="257" y="80"/>
                      <a:pt x="258" y="80"/>
                      <a:pt x="258" y="80"/>
                    </a:cubicBezTo>
                    <a:cubicBezTo>
                      <a:pt x="258" y="79"/>
                      <a:pt x="259" y="80"/>
                      <a:pt x="259" y="80"/>
                    </a:cubicBezTo>
                    <a:cubicBezTo>
                      <a:pt x="260" y="80"/>
                      <a:pt x="259" y="81"/>
                      <a:pt x="259" y="81"/>
                    </a:cubicBezTo>
                    <a:cubicBezTo>
                      <a:pt x="259" y="81"/>
                      <a:pt x="259" y="81"/>
                      <a:pt x="259" y="81"/>
                    </a:cubicBezTo>
                    <a:cubicBezTo>
                      <a:pt x="259" y="81"/>
                      <a:pt x="258" y="81"/>
                      <a:pt x="258" y="81"/>
                    </a:cubicBezTo>
                    <a:cubicBezTo>
                      <a:pt x="258" y="81"/>
                      <a:pt x="258" y="81"/>
                      <a:pt x="258" y="81"/>
                    </a:cubicBezTo>
                    <a:cubicBezTo>
                      <a:pt x="258" y="82"/>
                      <a:pt x="257" y="81"/>
                      <a:pt x="256" y="81"/>
                    </a:cubicBezTo>
                    <a:cubicBezTo>
                      <a:pt x="256" y="81"/>
                      <a:pt x="255" y="81"/>
                      <a:pt x="254" y="81"/>
                    </a:cubicBezTo>
                    <a:cubicBezTo>
                      <a:pt x="255" y="81"/>
                      <a:pt x="255" y="82"/>
                      <a:pt x="255" y="82"/>
                    </a:cubicBezTo>
                    <a:cubicBezTo>
                      <a:pt x="255" y="82"/>
                      <a:pt x="256" y="81"/>
                      <a:pt x="257" y="82"/>
                    </a:cubicBezTo>
                    <a:cubicBezTo>
                      <a:pt x="256" y="82"/>
                      <a:pt x="255" y="83"/>
                      <a:pt x="254" y="83"/>
                    </a:cubicBezTo>
                    <a:cubicBezTo>
                      <a:pt x="255" y="83"/>
                      <a:pt x="256" y="83"/>
                      <a:pt x="257" y="83"/>
                    </a:cubicBezTo>
                    <a:cubicBezTo>
                      <a:pt x="257" y="82"/>
                      <a:pt x="258" y="82"/>
                      <a:pt x="258" y="82"/>
                    </a:cubicBezTo>
                    <a:cubicBezTo>
                      <a:pt x="259" y="83"/>
                      <a:pt x="256" y="84"/>
                      <a:pt x="255" y="84"/>
                    </a:cubicBezTo>
                    <a:cubicBezTo>
                      <a:pt x="256" y="84"/>
                      <a:pt x="256" y="85"/>
                      <a:pt x="256" y="85"/>
                    </a:cubicBezTo>
                    <a:cubicBezTo>
                      <a:pt x="256" y="85"/>
                      <a:pt x="256" y="84"/>
                      <a:pt x="256" y="84"/>
                    </a:cubicBezTo>
                    <a:cubicBezTo>
                      <a:pt x="256" y="84"/>
                      <a:pt x="256" y="84"/>
                      <a:pt x="256" y="84"/>
                    </a:cubicBezTo>
                    <a:cubicBezTo>
                      <a:pt x="257" y="84"/>
                      <a:pt x="257" y="84"/>
                      <a:pt x="258" y="84"/>
                    </a:cubicBezTo>
                    <a:cubicBezTo>
                      <a:pt x="258" y="84"/>
                      <a:pt x="257" y="84"/>
                      <a:pt x="257" y="85"/>
                    </a:cubicBezTo>
                    <a:cubicBezTo>
                      <a:pt x="257" y="85"/>
                      <a:pt x="259" y="84"/>
                      <a:pt x="259" y="84"/>
                    </a:cubicBezTo>
                    <a:cubicBezTo>
                      <a:pt x="259" y="84"/>
                      <a:pt x="259" y="85"/>
                      <a:pt x="259" y="85"/>
                    </a:cubicBezTo>
                    <a:cubicBezTo>
                      <a:pt x="258" y="85"/>
                      <a:pt x="258" y="85"/>
                      <a:pt x="258" y="86"/>
                    </a:cubicBezTo>
                    <a:cubicBezTo>
                      <a:pt x="258" y="86"/>
                      <a:pt x="258" y="85"/>
                      <a:pt x="258" y="85"/>
                    </a:cubicBezTo>
                    <a:cubicBezTo>
                      <a:pt x="258" y="85"/>
                      <a:pt x="259" y="85"/>
                      <a:pt x="259" y="85"/>
                    </a:cubicBezTo>
                    <a:cubicBezTo>
                      <a:pt x="260" y="84"/>
                      <a:pt x="260" y="85"/>
                      <a:pt x="260" y="84"/>
                    </a:cubicBezTo>
                    <a:cubicBezTo>
                      <a:pt x="260" y="84"/>
                      <a:pt x="259" y="84"/>
                      <a:pt x="259" y="83"/>
                    </a:cubicBezTo>
                    <a:cubicBezTo>
                      <a:pt x="260" y="83"/>
                      <a:pt x="260" y="83"/>
                      <a:pt x="261" y="82"/>
                    </a:cubicBezTo>
                    <a:cubicBezTo>
                      <a:pt x="259" y="82"/>
                      <a:pt x="262" y="81"/>
                      <a:pt x="262" y="81"/>
                    </a:cubicBezTo>
                    <a:cubicBezTo>
                      <a:pt x="262" y="81"/>
                      <a:pt x="264" y="80"/>
                      <a:pt x="264" y="81"/>
                    </a:cubicBezTo>
                    <a:cubicBezTo>
                      <a:pt x="264" y="81"/>
                      <a:pt x="265" y="81"/>
                      <a:pt x="266" y="82"/>
                    </a:cubicBezTo>
                    <a:cubicBezTo>
                      <a:pt x="266" y="82"/>
                      <a:pt x="265" y="82"/>
                      <a:pt x="265" y="82"/>
                    </a:cubicBezTo>
                    <a:cubicBezTo>
                      <a:pt x="265" y="82"/>
                      <a:pt x="266" y="82"/>
                      <a:pt x="266" y="82"/>
                    </a:cubicBezTo>
                    <a:cubicBezTo>
                      <a:pt x="266" y="82"/>
                      <a:pt x="266" y="82"/>
                      <a:pt x="265" y="82"/>
                    </a:cubicBezTo>
                    <a:cubicBezTo>
                      <a:pt x="266" y="82"/>
                      <a:pt x="266" y="82"/>
                      <a:pt x="265" y="82"/>
                    </a:cubicBezTo>
                    <a:cubicBezTo>
                      <a:pt x="265" y="83"/>
                      <a:pt x="267" y="82"/>
                      <a:pt x="267" y="82"/>
                    </a:cubicBezTo>
                    <a:cubicBezTo>
                      <a:pt x="268" y="82"/>
                      <a:pt x="268" y="82"/>
                      <a:pt x="268" y="82"/>
                    </a:cubicBezTo>
                    <a:cubicBezTo>
                      <a:pt x="269" y="82"/>
                      <a:pt x="269" y="83"/>
                      <a:pt x="268" y="83"/>
                    </a:cubicBezTo>
                    <a:cubicBezTo>
                      <a:pt x="269" y="83"/>
                      <a:pt x="271" y="82"/>
                      <a:pt x="272" y="83"/>
                    </a:cubicBezTo>
                    <a:cubicBezTo>
                      <a:pt x="271" y="83"/>
                      <a:pt x="271" y="83"/>
                      <a:pt x="271" y="83"/>
                    </a:cubicBezTo>
                    <a:cubicBezTo>
                      <a:pt x="271" y="83"/>
                      <a:pt x="272" y="83"/>
                      <a:pt x="272" y="83"/>
                    </a:cubicBezTo>
                    <a:cubicBezTo>
                      <a:pt x="273" y="84"/>
                      <a:pt x="271" y="83"/>
                      <a:pt x="271" y="84"/>
                    </a:cubicBezTo>
                    <a:cubicBezTo>
                      <a:pt x="271" y="84"/>
                      <a:pt x="271" y="84"/>
                      <a:pt x="271" y="84"/>
                    </a:cubicBezTo>
                    <a:cubicBezTo>
                      <a:pt x="271" y="84"/>
                      <a:pt x="272" y="84"/>
                      <a:pt x="273" y="84"/>
                    </a:cubicBezTo>
                    <a:cubicBezTo>
                      <a:pt x="273" y="84"/>
                      <a:pt x="274" y="84"/>
                      <a:pt x="274" y="84"/>
                    </a:cubicBezTo>
                    <a:cubicBezTo>
                      <a:pt x="275" y="84"/>
                      <a:pt x="275" y="84"/>
                      <a:pt x="275" y="84"/>
                    </a:cubicBezTo>
                    <a:cubicBezTo>
                      <a:pt x="276" y="84"/>
                      <a:pt x="276" y="85"/>
                      <a:pt x="276" y="85"/>
                    </a:cubicBezTo>
                    <a:cubicBezTo>
                      <a:pt x="277" y="84"/>
                      <a:pt x="278" y="85"/>
                      <a:pt x="278" y="85"/>
                    </a:cubicBezTo>
                    <a:cubicBezTo>
                      <a:pt x="279" y="87"/>
                      <a:pt x="275" y="86"/>
                      <a:pt x="275" y="87"/>
                    </a:cubicBezTo>
                    <a:cubicBezTo>
                      <a:pt x="274" y="87"/>
                      <a:pt x="273" y="87"/>
                      <a:pt x="274" y="87"/>
                    </a:cubicBezTo>
                    <a:cubicBezTo>
                      <a:pt x="274" y="88"/>
                      <a:pt x="271" y="88"/>
                      <a:pt x="272" y="88"/>
                    </a:cubicBezTo>
                    <a:cubicBezTo>
                      <a:pt x="270" y="88"/>
                      <a:pt x="268" y="88"/>
                      <a:pt x="266" y="88"/>
                    </a:cubicBezTo>
                    <a:cubicBezTo>
                      <a:pt x="266" y="88"/>
                      <a:pt x="265" y="88"/>
                      <a:pt x="264" y="87"/>
                    </a:cubicBezTo>
                    <a:cubicBezTo>
                      <a:pt x="263" y="87"/>
                      <a:pt x="262" y="87"/>
                      <a:pt x="261" y="87"/>
                    </a:cubicBezTo>
                    <a:cubicBezTo>
                      <a:pt x="262" y="87"/>
                      <a:pt x="262" y="87"/>
                      <a:pt x="262" y="87"/>
                    </a:cubicBezTo>
                    <a:cubicBezTo>
                      <a:pt x="262" y="87"/>
                      <a:pt x="262" y="87"/>
                      <a:pt x="261" y="88"/>
                    </a:cubicBezTo>
                    <a:cubicBezTo>
                      <a:pt x="262" y="88"/>
                      <a:pt x="262" y="87"/>
                      <a:pt x="263" y="88"/>
                    </a:cubicBezTo>
                    <a:cubicBezTo>
                      <a:pt x="263" y="88"/>
                      <a:pt x="263" y="88"/>
                      <a:pt x="262" y="88"/>
                    </a:cubicBezTo>
                    <a:cubicBezTo>
                      <a:pt x="263" y="88"/>
                      <a:pt x="264" y="88"/>
                      <a:pt x="265" y="88"/>
                    </a:cubicBezTo>
                    <a:cubicBezTo>
                      <a:pt x="265" y="88"/>
                      <a:pt x="265" y="88"/>
                      <a:pt x="265" y="88"/>
                    </a:cubicBezTo>
                    <a:cubicBezTo>
                      <a:pt x="266" y="89"/>
                      <a:pt x="268" y="88"/>
                      <a:pt x="269" y="89"/>
                    </a:cubicBezTo>
                    <a:cubicBezTo>
                      <a:pt x="269" y="89"/>
                      <a:pt x="268" y="89"/>
                      <a:pt x="268" y="89"/>
                    </a:cubicBezTo>
                    <a:cubicBezTo>
                      <a:pt x="268" y="89"/>
                      <a:pt x="267" y="90"/>
                      <a:pt x="267" y="90"/>
                    </a:cubicBezTo>
                    <a:cubicBezTo>
                      <a:pt x="267" y="90"/>
                      <a:pt x="269" y="89"/>
                      <a:pt x="269" y="89"/>
                    </a:cubicBezTo>
                    <a:cubicBezTo>
                      <a:pt x="270" y="89"/>
                      <a:pt x="270" y="90"/>
                      <a:pt x="270" y="90"/>
                    </a:cubicBezTo>
                    <a:cubicBezTo>
                      <a:pt x="270" y="90"/>
                      <a:pt x="270" y="91"/>
                      <a:pt x="269" y="91"/>
                    </a:cubicBezTo>
                    <a:cubicBezTo>
                      <a:pt x="270" y="91"/>
                      <a:pt x="268" y="91"/>
                      <a:pt x="268" y="91"/>
                    </a:cubicBezTo>
                    <a:cubicBezTo>
                      <a:pt x="268" y="91"/>
                      <a:pt x="268" y="92"/>
                      <a:pt x="268" y="92"/>
                    </a:cubicBezTo>
                    <a:cubicBezTo>
                      <a:pt x="269" y="92"/>
                      <a:pt x="269" y="91"/>
                      <a:pt x="270" y="91"/>
                    </a:cubicBezTo>
                    <a:cubicBezTo>
                      <a:pt x="270" y="91"/>
                      <a:pt x="272" y="91"/>
                      <a:pt x="272" y="91"/>
                    </a:cubicBezTo>
                    <a:cubicBezTo>
                      <a:pt x="272" y="91"/>
                      <a:pt x="272" y="91"/>
                      <a:pt x="271" y="91"/>
                    </a:cubicBezTo>
                    <a:cubicBezTo>
                      <a:pt x="272" y="91"/>
                      <a:pt x="272" y="91"/>
                      <a:pt x="273" y="92"/>
                    </a:cubicBezTo>
                    <a:cubicBezTo>
                      <a:pt x="273" y="91"/>
                      <a:pt x="273" y="91"/>
                      <a:pt x="273" y="91"/>
                    </a:cubicBezTo>
                    <a:cubicBezTo>
                      <a:pt x="273" y="91"/>
                      <a:pt x="273" y="91"/>
                      <a:pt x="273" y="91"/>
                    </a:cubicBezTo>
                    <a:cubicBezTo>
                      <a:pt x="273" y="91"/>
                      <a:pt x="273" y="90"/>
                      <a:pt x="273" y="90"/>
                    </a:cubicBezTo>
                    <a:cubicBezTo>
                      <a:pt x="272" y="90"/>
                      <a:pt x="274" y="90"/>
                      <a:pt x="274" y="90"/>
                    </a:cubicBezTo>
                    <a:cubicBezTo>
                      <a:pt x="274" y="90"/>
                      <a:pt x="274" y="90"/>
                      <a:pt x="273" y="90"/>
                    </a:cubicBezTo>
                    <a:cubicBezTo>
                      <a:pt x="274" y="90"/>
                      <a:pt x="274" y="90"/>
                      <a:pt x="274" y="90"/>
                    </a:cubicBezTo>
                    <a:cubicBezTo>
                      <a:pt x="275" y="91"/>
                      <a:pt x="275" y="92"/>
                      <a:pt x="274" y="92"/>
                    </a:cubicBezTo>
                    <a:cubicBezTo>
                      <a:pt x="275" y="92"/>
                      <a:pt x="275" y="92"/>
                      <a:pt x="275" y="91"/>
                    </a:cubicBezTo>
                    <a:cubicBezTo>
                      <a:pt x="275" y="91"/>
                      <a:pt x="275" y="91"/>
                      <a:pt x="275" y="90"/>
                    </a:cubicBezTo>
                    <a:cubicBezTo>
                      <a:pt x="275" y="90"/>
                      <a:pt x="276" y="90"/>
                      <a:pt x="277" y="91"/>
                    </a:cubicBezTo>
                    <a:cubicBezTo>
                      <a:pt x="277" y="91"/>
                      <a:pt x="277" y="91"/>
                      <a:pt x="277" y="91"/>
                    </a:cubicBezTo>
                    <a:cubicBezTo>
                      <a:pt x="277" y="91"/>
                      <a:pt x="277" y="91"/>
                      <a:pt x="277" y="91"/>
                    </a:cubicBezTo>
                    <a:cubicBezTo>
                      <a:pt x="278" y="91"/>
                      <a:pt x="278" y="91"/>
                      <a:pt x="278" y="92"/>
                    </a:cubicBezTo>
                    <a:cubicBezTo>
                      <a:pt x="279" y="92"/>
                      <a:pt x="278" y="93"/>
                      <a:pt x="278" y="93"/>
                    </a:cubicBezTo>
                    <a:close/>
                    <a:moveTo>
                      <a:pt x="172" y="110"/>
                    </a:moveTo>
                    <a:cubicBezTo>
                      <a:pt x="172" y="110"/>
                      <a:pt x="172" y="110"/>
                      <a:pt x="172" y="110"/>
                    </a:cubicBezTo>
                    <a:cubicBezTo>
                      <a:pt x="172" y="110"/>
                      <a:pt x="172" y="110"/>
                      <a:pt x="172" y="110"/>
                    </a:cubicBezTo>
                    <a:close/>
                    <a:moveTo>
                      <a:pt x="160" y="119"/>
                    </a:moveTo>
                    <a:cubicBezTo>
                      <a:pt x="160" y="119"/>
                      <a:pt x="159" y="119"/>
                      <a:pt x="158" y="119"/>
                    </a:cubicBezTo>
                    <a:cubicBezTo>
                      <a:pt x="159" y="119"/>
                      <a:pt x="159" y="119"/>
                      <a:pt x="160" y="119"/>
                    </a:cubicBezTo>
                    <a:close/>
                    <a:moveTo>
                      <a:pt x="97" y="169"/>
                    </a:moveTo>
                    <a:cubicBezTo>
                      <a:pt x="97" y="169"/>
                      <a:pt x="96" y="169"/>
                      <a:pt x="96" y="169"/>
                    </a:cubicBezTo>
                    <a:cubicBezTo>
                      <a:pt x="96" y="169"/>
                      <a:pt x="97" y="169"/>
                      <a:pt x="96" y="169"/>
                    </a:cubicBezTo>
                    <a:cubicBezTo>
                      <a:pt x="97" y="169"/>
                      <a:pt x="97" y="169"/>
                      <a:pt x="97" y="169"/>
                    </a:cubicBezTo>
                    <a:close/>
                    <a:moveTo>
                      <a:pt x="99" y="171"/>
                    </a:moveTo>
                    <a:cubicBezTo>
                      <a:pt x="98" y="171"/>
                      <a:pt x="97" y="171"/>
                      <a:pt x="96" y="171"/>
                    </a:cubicBezTo>
                    <a:cubicBezTo>
                      <a:pt x="96" y="171"/>
                      <a:pt x="96" y="172"/>
                      <a:pt x="95" y="172"/>
                    </a:cubicBezTo>
                    <a:cubicBezTo>
                      <a:pt x="95" y="172"/>
                      <a:pt x="96" y="172"/>
                      <a:pt x="96" y="172"/>
                    </a:cubicBezTo>
                    <a:cubicBezTo>
                      <a:pt x="96" y="172"/>
                      <a:pt x="96" y="172"/>
                      <a:pt x="96" y="172"/>
                    </a:cubicBezTo>
                    <a:cubicBezTo>
                      <a:pt x="97" y="171"/>
                      <a:pt x="98" y="172"/>
                      <a:pt x="99" y="171"/>
                    </a:cubicBezTo>
                    <a:close/>
                    <a:moveTo>
                      <a:pt x="100" y="171"/>
                    </a:moveTo>
                    <a:cubicBezTo>
                      <a:pt x="100" y="169"/>
                      <a:pt x="98" y="171"/>
                      <a:pt x="97" y="171"/>
                    </a:cubicBezTo>
                    <a:cubicBezTo>
                      <a:pt x="97" y="171"/>
                      <a:pt x="98" y="171"/>
                      <a:pt x="98" y="171"/>
                    </a:cubicBezTo>
                    <a:cubicBezTo>
                      <a:pt x="99" y="171"/>
                      <a:pt x="99" y="170"/>
                      <a:pt x="100" y="171"/>
                    </a:cubicBezTo>
                    <a:close/>
                    <a:moveTo>
                      <a:pt x="108" y="176"/>
                    </a:moveTo>
                    <a:cubicBezTo>
                      <a:pt x="108" y="176"/>
                      <a:pt x="108" y="176"/>
                      <a:pt x="108" y="176"/>
                    </a:cubicBezTo>
                    <a:cubicBezTo>
                      <a:pt x="108" y="176"/>
                      <a:pt x="108" y="176"/>
                      <a:pt x="108" y="176"/>
                    </a:cubicBezTo>
                    <a:close/>
                    <a:moveTo>
                      <a:pt x="125" y="153"/>
                    </a:moveTo>
                    <a:cubicBezTo>
                      <a:pt x="125" y="153"/>
                      <a:pt x="124" y="153"/>
                      <a:pt x="125" y="153"/>
                    </a:cubicBezTo>
                    <a:cubicBezTo>
                      <a:pt x="125" y="153"/>
                      <a:pt x="125" y="153"/>
                      <a:pt x="125" y="153"/>
                    </a:cubicBezTo>
                    <a:close/>
                    <a:moveTo>
                      <a:pt x="145" y="136"/>
                    </a:moveTo>
                    <a:cubicBezTo>
                      <a:pt x="146" y="135"/>
                      <a:pt x="146" y="135"/>
                      <a:pt x="146" y="135"/>
                    </a:cubicBezTo>
                    <a:cubicBezTo>
                      <a:pt x="146" y="135"/>
                      <a:pt x="146" y="135"/>
                      <a:pt x="145" y="136"/>
                    </a:cubicBezTo>
                    <a:close/>
                    <a:moveTo>
                      <a:pt x="144" y="137"/>
                    </a:moveTo>
                    <a:cubicBezTo>
                      <a:pt x="144" y="137"/>
                      <a:pt x="143" y="137"/>
                      <a:pt x="143" y="137"/>
                    </a:cubicBezTo>
                    <a:cubicBezTo>
                      <a:pt x="143" y="137"/>
                      <a:pt x="144" y="137"/>
                      <a:pt x="144" y="137"/>
                    </a:cubicBezTo>
                    <a:close/>
                    <a:moveTo>
                      <a:pt x="150" y="137"/>
                    </a:moveTo>
                    <a:cubicBezTo>
                      <a:pt x="149" y="136"/>
                      <a:pt x="147" y="136"/>
                      <a:pt x="146" y="136"/>
                    </a:cubicBezTo>
                    <a:cubicBezTo>
                      <a:pt x="146" y="136"/>
                      <a:pt x="146" y="137"/>
                      <a:pt x="145" y="137"/>
                    </a:cubicBezTo>
                    <a:cubicBezTo>
                      <a:pt x="146" y="136"/>
                      <a:pt x="146" y="136"/>
                      <a:pt x="147" y="136"/>
                    </a:cubicBezTo>
                    <a:cubicBezTo>
                      <a:pt x="147" y="136"/>
                      <a:pt x="148" y="136"/>
                      <a:pt x="148" y="136"/>
                    </a:cubicBezTo>
                    <a:cubicBezTo>
                      <a:pt x="149" y="136"/>
                      <a:pt x="149" y="137"/>
                      <a:pt x="150" y="137"/>
                    </a:cubicBezTo>
                    <a:close/>
                    <a:moveTo>
                      <a:pt x="201" y="92"/>
                    </a:moveTo>
                    <a:cubicBezTo>
                      <a:pt x="202" y="92"/>
                      <a:pt x="203" y="93"/>
                      <a:pt x="203" y="92"/>
                    </a:cubicBezTo>
                    <a:cubicBezTo>
                      <a:pt x="202" y="92"/>
                      <a:pt x="202" y="92"/>
                      <a:pt x="201" y="92"/>
                    </a:cubicBezTo>
                    <a:close/>
                    <a:moveTo>
                      <a:pt x="121" y="150"/>
                    </a:moveTo>
                    <a:cubicBezTo>
                      <a:pt x="121" y="150"/>
                      <a:pt x="122" y="150"/>
                      <a:pt x="122" y="150"/>
                    </a:cubicBezTo>
                    <a:cubicBezTo>
                      <a:pt x="122" y="150"/>
                      <a:pt x="119" y="150"/>
                      <a:pt x="119" y="151"/>
                    </a:cubicBezTo>
                    <a:cubicBezTo>
                      <a:pt x="120" y="151"/>
                      <a:pt x="121" y="151"/>
                      <a:pt x="123" y="151"/>
                    </a:cubicBezTo>
                    <a:cubicBezTo>
                      <a:pt x="123" y="150"/>
                      <a:pt x="124" y="150"/>
                      <a:pt x="125" y="150"/>
                    </a:cubicBezTo>
                    <a:cubicBezTo>
                      <a:pt x="125" y="150"/>
                      <a:pt x="126" y="150"/>
                      <a:pt x="126" y="150"/>
                    </a:cubicBezTo>
                    <a:cubicBezTo>
                      <a:pt x="125" y="150"/>
                      <a:pt x="125" y="150"/>
                      <a:pt x="125" y="150"/>
                    </a:cubicBezTo>
                    <a:cubicBezTo>
                      <a:pt x="125" y="149"/>
                      <a:pt x="125" y="149"/>
                      <a:pt x="125" y="149"/>
                    </a:cubicBezTo>
                    <a:cubicBezTo>
                      <a:pt x="125" y="149"/>
                      <a:pt x="124" y="150"/>
                      <a:pt x="124" y="150"/>
                    </a:cubicBezTo>
                    <a:cubicBezTo>
                      <a:pt x="124" y="149"/>
                      <a:pt x="124" y="149"/>
                      <a:pt x="124" y="149"/>
                    </a:cubicBezTo>
                    <a:cubicBezTo>
                      <a:pt x="123" y="149"/>
                      <a:pt x="123" y="149"/>
                      <a:pt x="123" y="149"/>
                    </a:cubicBezTo>
                    <a:cubicBezTo>
                      <a:pt x="123" y="149"/>
                      <a:pt x="121" y="149"/>
                      <a:pt x="121" y="150"/>
                    </a:cubicBezTo>
                    <a:close/>
                    <a:moveTo>
                      <a:pt x="201" y="87"/>
                    </a:moveTo>
                    <a:cubicBezTo>
                      <a:pt x="201" y="87"/>
                      <a:pt x="201" y="87"/>
                      <a:pt x="200" y="87"/>
                    </a:cubicBezTo>
                    <a:cubicBezTo>
                      <a:pt x="200" y="86"/>
                      <a:pt x="200" y="87"/>
                      <a:pt x="200" y="87"/>
                    </a:cubicBezTo>
                    <a:cubicBezTo>
                      <a:pt x="199" y="87"/>
                      <a:pt x="198" y="85"/>
                      <a:pt x="198" y="86"/>
                    </a:cubicBezTo>
                    <a:cubicBezTo>
                      <a:pt x="198" y="86"/>
                      <a:pt x="198" y="87"/>
                      <a:pt x="198" y="87"/>
                    </a:cubicBezTo>
                    <a:cubicBezTo>
                      <a:pt x="199" y="87"/>
                      <a:pt x="199" y="87"/>
                      <a:pt x="199" y="87"/>
                    </a:cubicBezTo>
                    <a:cubicBezTo>
                      <a:pt x="200" y="88"/>
                      <a:pt x="200" y="88"/>
                      <a:pt x="201" y="88"/>
                    </a:cubicBezTo>
                    <a:cubicBezTo>
                      <a:pt x="201" y="88"/>
                      <a:pt x="202" y="88"/>
                      <a:pt x="201" y="88"/>
                    </a:cubicBezTo>
                    <a:cubicBezTo>
                      <a:pt x="202" y="88"/>
                      <a:pt x="202" y="88"/>
                      <a:pt x="202" y="88"/>
                    </a:cubicBezTo>
                    <a:cubicBezTo>
                      <a:pt x="202" y="87"/>
                      <a:pt x="201" y="88"/>
                      <a:pt x="201" y="87"/>
                    </a:cubicBezTo>
                    <a:close/>
                    <a:moveTo>
                      <a:pt x="95" y="167"/>
                    </a:moveTo>
                    <a:cubicBezTo>
                      <a:pt x="95" y="167"/>
                      <a:pt x="95" y="167"/>
                      <a:pt x="96" y="167"/>
                    </a:cubicBezTo>
                    <a:cubicBezTo>
                      <a:pt x="95" y="166"/>
                      <a:pt x="93" y="166"/>
                      <a:pt x="92" y="167"/>
                    </a:cubicBezTo>
                    <a:cubicBezTo>
                      <a:pt x="93" y="167"/>
                      <a:pt x="93" y="167"/>
                      <a:pt x="94" y="167"/>
                    </a:cubicBezTo>
                    <a:cubicBezTo>
                      <a:pt x="92" y="168"/>
                      <a:pt x="95" y="167"/>
                      <a:pt x="95" y="167"/>
                    </a:cubicBezTo>
                    <a:close/>
                    <a:moveTo>
                      <a:pt x="95" y="187"/>
                    </a:moveTo>
                    <a:cubicBezTo>
                      <a:pt x="95" y="187"/>
                      <a:pt x="96" y="187"/>
                      <a:pt x="96" y="187"/>
                    </a:cubicBezTo>
                    <a:cubicBezTo>
                      <a:pt x="96" y="188"/>
                      <a:pt x="97" y="188"/>
                      <a:pt x="97" y="187"/>
                    </a:cubicBezTo>
                    <a:cubicBezTo>
                      <a:pt x="97" y="186"/>
                      <a:pt x="96" y="185"/>
                      <a:pt x="95" y="186"/>
                    </a:cubicBezTo>
                    <a:cubicBezTo>
                      <a:pt x="96" y="186"/>
                      <a:pt x="95" y="186"/>
                      <a:pt x="95" y="186"/>
                    </a:cubicBezTo>
                    <a:cubicBezTo>
                      <a:pt x="95" y="186"/>
                      <a:pt x="95" y="187"/>
                      <a:pt x="95" y="187"/>
                    </a:cubicBezTo>
                    <a:close/>
                    <a:moveTo>
                      <a:pt x="160" y="104"/>
                    </a:moveTo>
                    <a:cubicBezTo>
                      <a:pt x="161" y="105"/>
                      <a:pt x="160" y="103"/>
                      <a:pt x="159" y="104"/>
                    </a:cubicBezTo>
                    <a:cubicBezTo>
                      <a:pt x="159" y="105"/>
                      <a:pt x="158" y="104"/>
                      <a:pt x="157" y="105"/>
                    </a:cubicBezTo>
                    <a:cubicBezTo>
                      <a:pt x="157" y="105"/>
                      <a:pt x="158" y="105"/>
                      <a:pt x="158" y="105"/>
                    </a:cubicBezTo>
                    <a:cubicBezTo>
                      <a:pt x="158" y="105"/>
                      <a:pt x="156" y="105"/>
                      <a:pt x="157" y="105"/>
                    </a:cubicBezTo>
                    <a:cubicBezTo>
                      <a:pt x="156" y="106"/>
                      <a:pt x="157" y="105"/>
                      <a:pt x="157" y="106"/>
                    </a:cubicBezTo>
                    <a:cubicBezTo>
                      <a:pt x="157" y="106"/>
                      <a:pt x="157" y="106"/>
                      <a:pt x="157" y="106"/>
                    </a:cubicBezTo>
                    <a:cubicBezTo>
                      <a:pt x="157" y="106"/>
                      <a:pt x="157" y="106"/>
                      <a:pt x="157" y="106"/>
                    </a:cubicBezTo>
                    <a:cubicBezTo>
                      <a:pt x="157" y="106"/>
                      <a:pt x="156" y="106"/>
                      <a:pt x="157" y="106"/>
                    </a:cubicBezTo>
                    <a:cubicBezTo>
                      <a:pt x="157" y="107"/>
                      <a:pt x="158" y="106"/>
                      <a:pt x="157" y="106"/>
                    </a:cubicBezTo>
                    <a:cubicBezTo>
                      <a:pt x="157" y="106"/>
                      <a:pt x="159" y="107"/>
                      <a:pt x="158" y="106"/>
                    </a:cubicBezTo>
                    <a:cubicBezTo>
                      <a:pt x="158" y="106"/>
                      <a:pt x="160" y="106"/>
                      <a:pt x="159" y="106"/>
                    </a:cubicBezTo>
                    <a:cubicBezTo>
                      <a:pt x="160" y="106"/>
                      <a:pt x="161" y="106"/>
                      <a:pt x="161" y="105"/>
                    </a:cubicBezTo>
                    <a:cubicBezTo>
                      <a:pt x="162" y="104"/>
                      <a:pt x="160" y="105"/>
                      <a:pt x="160" y="104"/>
                    </a:cubicBezTo>
                    <a:close/>
                    <a:moveTo>
                      <a:pt x="102" y="162"/>
                    </a:moveTo>
                    <a:cubicBezTo>
                      <a:pt x="102" y="162"/>
                      <a:pt x="102" y="161"/>
                      <a:pt x="102" y="161"/>
                    </a:cubicBezTo>
                    <a:cubicBezTo>
                      <a:pt x="102" y="161"/>
                      <a:pt x="102" y="161"/>
                      <a:pt x="102" y="161"/>
                    </a:cubicBezTo>
                    <a:cubicBezTo>
                      <a:pt x="102" y="161"/>
                      <a:pt x="101" y="161"/>
                      <a:pt x="100" y="161"/>
                    </a:cubicBezTo>
                    <a:cubicBezTo>
                      <a:pt x="100" y="162"/>
                      <a:pt x="101" y="162"/>
                      <a:pt x="100" y="163"/>
                    </a:cubicBezTo>
                    <a:cubicBezTo>
                      <a:pt x="101" y="163"/>
                      <a:pt x="102" y="162"/>
                      <a:pt x="102" y="162"/>
                    </a:cubicBezTo>
                    <a:close/>
                    <a:moveTo>
                      <a:pt x="116" y="152"/>
                    </a:moveTo>
                    <a:cubicBezTo>
                      <a:pt x="116" y="152"/>
                      <a:pt x="117" y="152"/>
                      <a:pt x="117" y="152"/>
                    </a:cubicBezTo>
                    <a:cubicBezTo>
                      <a:pt x="117" y="152"/>
                      <a:pt x="118" y="152"/>
                      <a:pt x="118" y="152"/>
                    </a:cubicBezTo>
                    <a:cubicBezTo>
                      <a:pt x="118" y="151"/>
                      <a:pt x="118" y="151"/>
                      <a:pt x="117" y="151"/>
                    </a:cubicBezTo>
                    <a:cubicBezTo>
                      <a:pt x="117" y="151"/>
                      <a:pt x="117" y="151"/>
                      <a:pt x="116" y="151"/>
                    </a:cubicBezTo>
                    <a:cubicBezTo>
                      <a:pt x="115" y="151"/>
                      <a:pt x="115" y="152"/>
                      <a:pt x="116" y="152"/>
                    </a:cubicBezTo>
                    <a:close/>
                    <a:moveTo>
                      <a:pt x="221" y="86"/>
                    </a:moveTo>
                    <a:cubicBezTo>
                      <a:pt x="221" y="86"/>
                      <a:pt x="222" y="86"/>
                      <a:pt x="222" y="86"/>
                    </a:cubicBezTo>
                    <a:cubicBezTo>
                      <a:pt x="222" y="86"/>
                      <a:pt x="222" y="86"/>
                      <a:pt x="221" y="86"/>
                    </a:cubicBezTo>
                    <a:cubicBezTo>
                      <a:pt x="222" y="86"/>
                      <a:pt x="222" y="86"/>
                      <a:pt x="222" y="86"/>
                    </a:cubicBezTo>
                    <a:cubicBezTo>
                      <a:pt x="222" y="85"/>
                      <a:pt x="221" y="86"/>
                      <a:pt x="221" y="85"/>
                    </a:cubicBezTo>
                    <a:cubicBezTo>
                      <a:pt x="220" y="84"/>
                      <a:pt x="220" y="86"/>
                      <a:pt x="220" y="86"/>
                    </a:cubicBezTo>
                    <a:cubicBezTo>
                      <a:pt x="220" y="85"/>
                      <a:pt x="219" y="85"/>
                      <a:pt x="219" y="85"/>
                    </a:cubicBezTo>
                    <a:cubicBezTo>
                      <a:pt x="218" y="85"/>
                      <a:pt x="219" y="85"/>
                      <a:pt x="218" y="86"/>
                    </a:cubicBezTo>
                    <a:cubicBezTo>
                      <a:pt x="218" y="86"/>
                      <a:pt x="218" y="85"/>
                      <a:pt x="218" y="86"/>
                    </a:cubicBezTo>
                    <a:cubicBezTo>
                      <a:pt x="217" y="86"/>
                      <a:pt x="220" y="86"/>
                      <a:pt x="221" y="86"/>
                    </a:cubicBezTo>
                    <a:close/>
                    <a:moveTo>
                      <a:pt x="154" y="108"/>
                    </a:moveTo>
                    <a:cubicBezTo>
                      <a:pt x="155" y="107"/>
                      <a:pt x="154" y="107"/>
                      <a:pt x="154" y="107"/>
                    </a:cubicBezTo>
                    <a:cubicBezTo>
                      <a:pt x="154" y="107"/>
                      <a:pt x="155" y="106"/>
                      <a:pt x="154" y="106"/>
                    </a:cubicBezTo>
                    <a:cubicBezTo>
                      <a:pt x="154" y="106"/>
                      <a:pt x="153" y="107"/>
                      <a:pt x="153" y="107"/>
                    </a:cubicBezTo>
                    <a:cubicBezTo>
                      <a:pt x="153" y="107"/>
                      <a:pt x="152" y="109"/>
                      <a:pt x="152" y="109"/>
                    </a:cubicBezTo>
                    <a:cubicBezTo>
                      <a:pt x="152" y="109"/>
                      <a:pt x="155" y="108"/>
                      <a:pt x="153" y="108"/>
                    </a:cubicBezTo>
                    <a:cubicBezTo>
                      <a:pt x="154" y="107"/>
                      <a:pt x="154" y="108"/>
                      <a:pt x="154" y="108"/>
                    </a:cubicBezTo>
                    <a:close/>
                    <a:moveTo>
                      <a:pt x="230" y="83"/>
                    </a:moveTo>
                    <a:cubicBezTo>
                      <a:pt x="230" y="83"/>
                      <a:pt x="229" y="82"/>
                      <a:pt x="229" y="82"/>
                    </a:cubicBezTo>
                    <a:cubicBezTo>
                      <a:pt x="228" y="82"/>
                      <a:pt x="228" y="82"/>
                      <a:pt x="227" y="82"/>
                    </a:cubicBezTo>
                    <a:cubicBezTo>
                      <a:pt x="228" y="82"/>
                      <a:pt x="227" y="82"/>
                      <a:pt x="227" y="82"/>
                    </a:cubicBezTo>
                    <a:cubicBezTo>
                      <a:pt x="226" y="82"/>
                      <a:pt x="226" y="83"/>
                      <a:pt x="226" y="83"/>
                    </a:cubicBezTo>
                    <a:cubicBezTo>
                      <a:pt x="226" y="83"/>
                      <a:pt x="226" y="83"/>
                      <a:pt x="226" y="83"/>
                    </a:cubicBezTo>
                    <a:cubicBezTo>
                      <a:pt x="226" y="83"/>
                      <a:pt x="226" y="83"/>
                      <a:pt x="226" y="83"/>
                    </a:cubicBezTo>
                    <a:cubicBezTo>
                      <a:pt x="228" y="84"/>
                      <a:pt x="229" y="84"/>
                      <a:pt x="230" y="83"/>
                    </a:cubicBezTo>
                    <a:close/>
                    <a:moveTo>
                      <a:pt x="98" y="184"/>
                    </a:moveTo>
                    <a:cubicBezTo>
                      <a:pt x="97" y="185"/>
                      <a:pt x="96" y="184"/>
                      <a:pt x="97" y="185"/>
                    </a:cubicBezTo>
                    <a:cubicBezTo>
                      <a:pt x="97" y="186"/>
                      <a:pt x="96" y="185"/>
                      <a:pt x="96" y="185"/>
                    </a:cubicBezTo>
                    <a:cubicBezTo>
                      <a:pt x="96" y="186"/>
                      <a:pt x="97" y="186"/>
                      <a:pt x="97" y="185"/>
                    </a:cubicBezTo>
                    <a:cubicBezTo>
                      <a:pt x="97" y="186"/>
                      <a:pt x="97" y="186"/>
                      <a:pt x="97" y="186"/>
                    </a:cubicBezTo>
                    <a:cubicBezTo>
                      <a:pt x="97" y="186"/>
                      <a:pt x="98" y="186"/>
                      <a:pt x="98" y="186"/>
                    </a:cubicBezTo>
                    <a:cubicBezTo>
                      <a:pt x="98" y="186"/>
                      <a:pt x="98" y="186"/>
                      <a:pt x="98" y="185"/>
                    </a:cubicBezTo>
                    <a:cubicBezTo>
                      <a:pt x="98" y="185"/>
                      <a:pt x="99" y="184"/>
                      <a:pt x="98" y="184"/>
                    </a:cubicBezTo>
                    <a:close/>
                    <a:moveTo>
                      <a:pt x="239" y="79"/>
                    </a:moveTo>
                    <a:cubicBezTo>
                      <a:pt x="239" y="79"/>
                      <a:pt x="238" y="80"/>
                      <a:pt x="238" y="80"/>
                    </a:cubicBezTo>
                    <a:cubicBezTo>
                      <a:pt x="238" y="80"/>
                      <a:pt x="239" y="80"/>
                      <a:pt x="240" y="80"/>
                    </a:cubicBezTo>
                    <a:cubicBezTo>
                      <a:pt x="240" y="80"/>
                      <a:pt x="240" y="80"/>
                      <a:pt x="241" y="80"/>
                    </a:cubicBezTo>
                    <a:cubicBezTo>
                      <a:pt x="241" y="80"/>
                      <a:pt x="244" y="80"/>
                      <a:pt x="243" y="79"/>
                    </a:cubicBezTo>
                    <a:cubicBezTo>
                      <a:pt x="243" y="79"/>
                      <a:pt x="242" y="80"/>
                      <a:pt x="241" y="79"/>
                    </a:cubicBezTo>
                    <a:cubicBezTo>
                      <a:pt x="242" y="79"/>
                      <a:pt x="242" y="79"/>
                      <a:pt x="242" y="79"/>
                    </a:cubicBezTo>
                    <a:cubicBezTo>
                      <a:pt x="242" y="79"/>
                      <a:pt x="241" y="79"/>
                      <a:pt x="241" y="79"/>
                    </a:cubicBezTo>
                    <a:cubicBezTo>
                      <a:pt x="241" y="79"/>
                      <a:pt x="242" y="79"/>
                      <a:pt x="242" y="79"/>
                    </a:cubicBezTo>
                    <a:cubicBezTo>
                      <a:pt x="242" y="78"/>
                      <a:pt x="241" y="78"/>
                      <a:pt x="241" y="78"/>
                    </a:cubicBezTo>
                    <a:cubicBezTo>
                      <a:pt x="241" y="78"/>
                      <a:pt x="241" y="79"/>
                      <a:pt x="241" y="78"/>
                    </a:cubicBezTo>
                    <a:cubicBezTo>
                      <a:pt x="241" y="78"/>
                      <a:pt x="241" y="78"/>
                      <a:pt x="241" y="78"/>
                    </a:cubicBezTo>
                    <a:cubicBezTo>
                      <a:pt x="240" y="78"/>
                      <a:pt x="240" y="78"/>
                      <a:pt x="240" y="78"/>
                    </a:cubicBezTo>
                    <a:cubicBezTo>
                      <a:pt x="239" y="78"/>
                      <a:pt x="239" y="78"/>
                      <a:pt x="239" y="78"/>
                    </a:cubicBezTo>
                    <a:cubicBezTo>
                      <a:pt x="239" y="78"/>
                      <a:pt x="240" y="78"/>
                      <a:pt x="240" y="79"/>
                    </a:cubicBezTo>
                    <a:cubicBezTo>
                      <a:pt x="239" y="79"/>
                      <a:pt x="239" y="79"/>
                      <a:pt x="238" y="79"/>
                    </a:cubicBezTo>
                    <a:cubicBezTo>
                      <a:pt x="238" y="79"/>
                      <a:pt x="237" y="79"/>
                      <a:pt x="237" y="79"/>
                    </a:cubicBezTo>
                    <a:cubicBezTo>
                      <a:pt x="237" y="79"/>
                      <a:pt x="237" y="79"/>
                      <a:pt x="237" y="79"/>
                    </a:cubicBezTo>
                    <a:cubicBezTo>
                      <a:pt x="238" y="80"/>
                      <a:pt x="238" y="79"/>
                      <a:pt x="239" y="79"/>
                    </a:cubicBezTo>
                    <a:close/>
                    <a:moveTo>
                      <a:pt x="121" y="153"/>
                    </a:moveTo>
                    <a:cubicBezTo>
                      <a:pt x="121" y="153"/>
                      <a:pt x="120" y="152"/>
                      <a:pt x="120" y="153"/>
                    </a:cubicBezTo>
                    <a:cubicBezTo>
                      <a:pt x="120" y="153"/>
                      <a:pt x="120" y="153"/>
                      <a:pt x="119" y="153"/>
                    </a:cubicBezTo>
                    <a:cubicBezTo>
                      <a:pt x="119" y="153"/>
                      <a:pt x="119" y="153"/>
                      <a:pt x="119" y="153"/>
                    </a:cubicBezTo>
                    <a:cubicBezTo>
                      <a:pt x="119" y="153"/>
                      <a:pt x="119" y="152"/>
                      <a:pt x="119" y="153"/>
                    </a:cubicBezTo>
                    <a:cubicBezTo>
                      <a:pt x="119" y="153"/>
                      <a:pt x="119" y="153"/>
                      <a:pt x="119" y="153"/>
                    </a:cubicBezTo>
                    <a:cubicBezTo>
                      <a:pt x="119" y="153"/>
                      <a:pt x="121" y="154"/>
                      <a:pt x="121" y="153"/>
                    </a:cubicBezTo>
                    <a:close/>
                    <a:moveTo>
                      <a:pt x="169" y="103"/>
                    </a:moveTo>
                    <a:cubicBezTo>
                      <a:pt x="168" y="103"/>
                      <a:pt x="167" y="103"/>
                      <a:pt x="167" y="103"/>
                    </a:cubicBezTo>
                    <a:cubicBezTo>
                      <a:pt x="167" y="103"/>
                      <a:pt x="166" y="104"/>
                      <a:pt x="166" y="104"/>
                    </a:cubicBezTo>
                    <a:cubicBezTo>
                      <a:pt x="167" y="103"/>
                      <a:pt x="165" y="103"/>
                      <a:pt x="165" y="103"/>
                    </a:cubicBezTo>
                    <a:cubicBezTo>
                      <a:pt x="165" y="103"/>
                      <a:pt x="164" y="103"/>
                      <a:pt x="164" y="104"/>
                    </a:cubicBezTo>
                    <a:cubicBezTo>
                      <a:pt x="164" y="104"/>
                      <a:pt x="164" y="103"/>
                      <a:pt x="164" y="103"/>
                    </a:cubicBezTo>
                    <a:cubicBezTo>
                      <a:pt x="164" y="103"/>
                      <a:pt x="163" y="103"/>
                      <a:pt x="163" y="104"/>
                    </a:cubicBezTo>
                    <a:cubicBezTo>
                      <a:pt x="163" y="104"/>
                      <a:pt x="163" y="104"/>
                      <a:pt x="163" y="104"/>
                    </a:cubicBezTo>
                    <a:cubicBezTo>
                      <a:pt x="164" y="104"/>
                      <a:pt x="164" y="104"/>
                      <a:pt x="164" y="104"/>
                    </a:cubicBezTo>
                    <a:cubicBezTo>
                      <a:pt x="164" y="104"/>
                      <a:pt x="163" y="104"/>
                      <a:pt x="163" y="104"/>
                    </a:cubicBezTo>
                    <a:cubicBezTo>
                      <a:pt x="163" y="104"/>
                      <a:pt x="162" y="104"/>
                      <a:pt x="163" y="105"/>
                    </a:cubicBezTo>
                    <a:cubicBezTo>
                      <a:pt x="163" y="105"/>
                      <a:pt x="162" y="105"/>
                      <a:pt x="162" y="105"/>
                    </a:cubicBezTo>
                    <a:cubicBezTo>
                      <a:pt x="162" y="105"/>
                      <a:pt x="161" y="105"/>
                      <a:pt x="162" y="106"/>
                    </a:cubicBezTo>
                    <a:cubicBezTo>
                      <a:pt x="162" y="106"/>
                      <a:pt x="163" y="105"/>
                      <a:pt x="163" y="105"/>
                    </a:cubicBezTo>
                    <a:cubicBezTo>
                      <a:pt x="163" y="105"/>
                      <a:pt x="164" y="105"/>
                      <a:pt x="164" y="105"/>
                    </a:cubicBezTo>
                    <a:cubicBezTo>
                      <a:pt x="164" y="105"/>
                      <a:pt x="165" y="105"/>
                      <a:pt x="165" y="105"/>
                    </a:cubicBezTo>
                    <a:cubicBezTo>
                      <a:pt x="165" y="105"/>
                      <a:pt x="165" y="104"/>
                      <a:pt x="165" y="104"/>
                    </a:cubicBezTo>
                    <a:cubicBezTo>
                      <a:pt x="165" y="104"/>
                      <a:pt x="166" y="104"/>
                      <a:pt x="166" y="104"/>
                    </a:cubicBezTo>
                    <a:cubicBezTo>
                      <a:pt x="166" y="104"/>
                      <a:pt x="165" y="104"/>
                      <a:pt x="165" y="105"/>
                    </a:cubicBezTo>
                    <a:cubicBezTo>
                      <a:pt x="167" y="105"/>
                      <a:pt x="168" y="104"/>
                      <a:pt x="169" y="103"/>
                    </a:cubicBezTo>
                    <a:close/>
                    <a:moveTo>
                      <a:pt x="3" y="80"/>
                    </a:moveTo>
                    <a:cubicBezTo>
                      <a:pt x="2" y="80"/>
                      <a:pt x="0" y="80"/>
                      <a:pt x="0" y="81"/>
                    </a:cubicBezTo>
                    <a:cubicBezTo>
                      <a:pt x="0" y="81"/>
                      <a:pt x="1" y="81"/>
                      <a:pt x="2" y="80"/>
                    </a:cubicBezTo>
                    <a:cubicBezTo>
                      <a:pt x="3" y="80"/>
                      <a:pt x="4" y="80"/>
                      <a:pt x="5" y="80"/>
                    </a:cubicBezTo>
                    <a:cubicBezTo>
                      <a:pt x="5" y="80"/>
                      <a:pt x="8" y="79"/>
                      <a:pt x="8" y="79"/>
                    </a:cubicBezTo>
                    <a:cubicBezTo>
                      <a:pt x="7" y="79"/>
                      <a:pt x="9" y="78"/>
                      <a:pt x="8" y="78"/>
                    </a:cubicBezTo>
                    <a:cubicBezTo>
                      <a:pt x="6" y="77"/>
                      <a:pt x="4" y="79"/>
                      <a:pt x="3" y="8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3" name="Northern Mariana Islands (US commonwealth)">
                <a:extLst>
                  <a:ext uri="{FF2B5EF4-FFF2-40B4-BE49-F238E27FC236}">
                    <a16:creationId xmlns:a16="http://schemas.microsoft.com/office/drawing/2014/main" id="{9BBEF9D2-547E-4F01-BAE1-B449F0A33438}"/>
                  </a:ext>
                </a:extLst>
              </p:cNvPr>
              <p:cNvSpPr>
                <a:spLocks noEditPoints="1"/>
              </p:cNvSpPr>
              <p:nvPr/>
            </p:nvSpPr>
            <p:spPr bwMode="auto">
              <a:xfrm>
                <a:off x="10679469" y="4488959"/>
                <a:ext cx="40904" cy="149664"/>
              </a:xfrm>
              <a:custGeom>
                <a:avLst/>
                <a:gdLst/>
                <a:ahLst/>
                <a:cxnLst>
                  <a:cxn ang="0">
                    <a:pos x="16" y="71"/>
                  </a:cxn>
                  <a:cxn ang="0">
                    <a:pos x="16" y="71"/>
                  </a:cxn>
                  <a:cxn ang="0">
                    <a:pos x="16" y="70"/>
                  </a:cxn>
                  <a:cxn ang="0">
                    <a:pos x="16" y="71"/>
                  </a:cxn>
                  <a:cxn ang="0">
                    <a:pos x="19" y="61"/>
                  </a:cxn>
                  <a:cxn ang="0">
                    <a:pos x="19" y="62"/>
                  </a:cxn>
                  <a:cxn ang="0">
                    <a:pos x="19" y="61"/>
                  </a:cxn>
                  <a:cxn ang="0">
                    <a:pos x="12" y="20"/>
                  </a:cxn>
                  <a:cxn ang="0">
                    <a:pos x="12" y="21"/>
                  </a:cxn>
                  <a:cxn ang="0">
                    <a:pos x="12" y="20"/>
                  </a:cxn>
                  <a:cxn ang="0">
                    <a:pos x="16" y="33"/>
                  </a:cxn>
                  <a:cxn ang="0">
                    <a:pos x="16" y="33"/>
                  </a:cxn>
                  <a:cxn ang="0">
                    <a:pos x="17" y="36"/>
                  </a:cxn>
                  <a:cxn ang="0">
                    <a:pos x="17" y="36"/>
                  </a:cxn>
                  <a:cxn ang="0">
                    <a:pos x="17" y="36"/>
                  </a:cxn>
                  <a:cxn ang="0">
                    <a:pos x="17" y="43"/>
                  </a:cxn>
                  <a:cxn ang="0">
                    <a:pos x="17" y="43"/>
                  </a:cxn>
                  <a:cxn ang="0">
                    <a:pos x="17" y="46"/>
                  </a:cxn>
                  <a:cxn ang="0">
                    <a:pos x="17" y="47"/>
                  </a:cxn>
                  <a:cxn ang="0">
                    <a:pos x="17" y="46"/>
                  </a:cxn>
                  <a:cxn ang="0">
                    <a:pos x="5" y="6"/>
                  </a:cxn>
                  <a:cxn ang="0">
                    <a:pos x="5" y="6"/>
                  </a:cxn>
                  <a:cxn ang="0">
                    <a:pos x="7" y="10"/>
                  </a:cxn>
                  <a:cxn ang="0">
                    <a:pos x="7" y="10"/>
                  </a:cxn>
                  <a:cxn ang="0">
                    <a:pos x="1" y="1"/>
                  </a:cxn>
                  <a:cxn ang="0">
                    <a:pos x="1" y="1"/>
                  </a:cxn>
                  <a:cxn ang="0">
                    <a:pos x="20" y="58"/>
                  </a:cxn>
                  <a:cxn ang="0">
                    <a:pos x="20" y="60"/>
                  </a:cxn>
                  <a:cxn ang="0">
                    <a:pos x="20" y="60"/>
                  </a:cxn>
                  <a:cxn ang="0">
                    <a:pos x="20" y="59"/>
                  </a:cxn>
                  <a:cxn ang="0">
                    <a:pos x="20" y="58"/>
                  </a:cxn>
                  <a:cxn ang="0">
                    <a:pos x="14" y="26"/>
                  </a:cxn>
                  <a:cxn ang="0">
                    <a:pos x="14" y="28"/>
                  </a:cxn>
                  <a:cxn ang="0">
                    <a:pos x="15" y="27"/>
                  </a:cxn>
                  <a:cxn ang="0">
                    <a:pos x="14" y="26"/>
                  </a:cxn>
                </a:cxnLst>
                <a:rect l="0" t="0" r="r" b="b"/>
                <a:pathLst>
                  <a:path w="20" h="71">
                    <a:moveTo>
                      <a:pt x="16" y="71"/>
                    </a:moveTo>
                    <a:cubicBezTo>
                      <a:pt x="16" y="71"/>
                      <a:pt x="16" y="71"/>
                      <a:pt x="16" y="71"/>
                    </a:cubicBezTo>
                    <a:cubicBezTo>
                      <a:pt x="16" y="71"/>
                      <a:pt x="16" y="70"/>
                      <a:pt x="16" y="70"/>
                    </a:cubicBezTo>
                    <a:cubicBezTo>
                      <a:pt x="17" y="70"/>
                      <a:pt x="17" y="71"/>
                      <a:pt x="16" y="71"/>
                    </a:cubicBezTo>
                    <a:close/>
                    <a:moveTo>
                      <a:pt x="19" y="61"/>
                    </a:moveTo>
                    <a:cubicBezTo>
                      <a:pt x="18" y="61"/>
                      <a:pt x="18" y="62"/>
                      <a:pt x="19" y="62"/>
                    </a:cubicBezTo>
                    <a:cubicBezTo>
                      <a:pt x="20" y="62"/>
                      <a:pt x="19" y="60"/>
                      <a:pt x="19" y="61"/>
                    </a:cubicBezTo>
                    <a:close/>
                    <a:moveTo>
                      <a:pt x="12" y="20"/>
                    </a:moveTo>
                    <a:cubicBezTo>
                      <a:pt x="11" y="20"/>
                      <a:pt x="12" y="20"/>
                      <a:pt x="12" y="21"/>
                    </a:cubicBezTo>
                    <a:cubicBezTo>
                      <a:pt x="12" y="20"/>
                      <a:pt x="12" y="19"/>
                      <a:pt x="12" y="20"/>
                    </a:cubicBezTo>
                    <a:close/>
                    <a:moveTo>
                      <a:pt x="16" y="33"/>
                    </a:moveTo>
                    <a:cubicBezTo>
                      <a:pt x="17" y="33"/>
                      <a:pt x="15" y="33"/>
                      <a:pt x="16" y="33"/>
                    </a:cubicBezTo>
                    <a:close/>
                    <a:moveTo>
                      <a:pt x="17" y="36"/>
                    </a:moveTo>
                    <a:cubicBezTo>
                      <a:pt x="17" y="36"/>
                      <a:pt x="17" y="36"/>
                      <a:pt x="17" y="36"/>
                    </a:cubicBezTo>
                    <a:cubicBezTo>
                      <a:pt x="17" y="36"/>
                      <a:pt x="17" y="36"/>
                      <a:pt x="17" y="36"/>
                    </a:cubicBezTo>
                    <a:close/>
                    <a:moveTo>
                      <a:pt x="17" y="43"/>
                    </a:moveTo>
                    <a:cubicBezTo>
                      <a:pt x="18" y="43"/>
                      <a:pt x="17" y="43"/>
                      <a:pt x="17" y="43"/>
                    </a:cubicBezTo>
                    <a:close/>
                    <a:moveTo>
                      <a:pt x="17" y="46"/>
                    </a:moveTo>
                    <a:cubicBezTo>
                      <a:pt x="16" y="46"/>
                      <a:pt x="16" y="47"/>
                      <a:pt x="17" y="47"/>
                    </a:cubicBezTo>
                    <a:cubicBezTo>
                      <a:pt x="17" y="47"/>
                      <a:pt x="17" y="46"/>
                      <a:pt x="17" y="46"/>
                    </a:cubicBezTo>
                    <a:close/>
                    <a:moveTo>
                      <a:pt x="5" y="6"/>
                    </a:moveTo>
                    <a:cubicBezTo>
                      <a:pt x="6" y="6"/>
                      <a:pt x="4" y="6"/>
                      <a:pt x="5" y="6"/>
                    </a:cubicBezTo>
                    <a:close/>
                    <a:moveTo>
                      <a:pt x="7" y="10"/>
                    </a:moveTo>
                    <a:cubicBezTo>
                      <a:pt x="8" y="10"/>
                      <a:pt x="7" y="10"/>
                      <a:pt x="7" y="10"/>
                    </a:cubicBezTo>
                    <a:close/>
                    <a:moveTo>
                      <a:pt x="1" y="1"/>
                    </a:moveTo>
                    <a:cubicBezTo>
                      <a:pt x="1" y="0"/>
                      <a:pt x="0" y="0"/>
                      <a:pt x="1" y="1"/>
                    </a:cubicBezTo>
                    <a:close/>
                    <a:moveTo>
                      <a:pt x="20" y="58"/>
                    </a:moveTo>
                    <a:cubicBezTo>
                      <a:pt x="19" y="58"/>
                      <a:pt x="19" y="60"/>
                      <a:pt x="20" y="60"/>
                    </a:cubicBezTo>
                    <a:cubicBezTo>
                      <a:pt x="20" y="60"/>
                      <a:pt x="20" y="60"/>
                      <a:pt x="20" y="60"/>
                    </a:cubicBezTo>
                    <a:cubicBezTo>
                      <a:pt x="20" y="60"/>
                      <a:pt x="20" y="60"/>
                      <a:pt x="20" y="59"/>
                    </a:cubicBezTo>
                    <a:cubicBezTo>
                      <a:pt x="20" y="59"/>
                      <a:pt x="20" y="58"/>
                      <a:pt x="20" y="58"/>
                    </a:cubicBezTo>
                    <a:close/>
                    <a:moveTo>
                      <a:pt x="14" y="26"/>
                    </a:moveTo>
                    <a:cubicBezTo>
                      <a:pt x="14" y="27"/>
                      <a:pt x="14" y="28"/>
                      <a:pt x="14" y="28"/>
                    </a:cubicBezTo>
                    <a:cubicBezTo>
                      <a:pt x="14" y="28"/>
                      <a:pt x="14" y="27"/>
                      <a:pt x="15" y="27"/>
                    </a:cubicBezTo>
                    <a:cubicBezTo>
                      <a:pt x="15" y="27"/>
                      <a:pt x="15" y="26"/>
                      <a:pt x="14" y="2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4" name="North Macedonia">
                <a:extLst>
                  <a:ext uri="{FF2B5EF4-FFF2-40B4-BE49-F238E27FC236}">
                    <a16:creationId xmlns:a16="http://schemas.microsoft.com/office/drawing/2014/main" id="{993A8F32-CBEE-BD4C-837A-07B469580AF8}"/>
                  </a:ext>
                </a:extLst>
              </p:cNvPr>
              <p:cNvSpPr>
                <a:spLocks/>
              </p:cNvSpPr>
              <p:nvPr/>
            </p:nvSpPr>
            <p:spPr bwMode="auto">
              <a:xfrm>
                <a:off x="8266665" y="3985810"/>
                <a:ext cx="46508" cy="35524"/>
              </a:xfrm>
              <a:custGeom>
                <a:avLst/>
                <a:gdLst/>
                <a:ahLst/>
                <a:cxnLst>
                  <a:cxn ang="0">
                    <a:pos x="23" y="7"/>
                  </a:cxn>
                  <a:cxn ang="0">
                    <a:pos x="22" y="5"/>
                  </a:cxn>
                  <a:cxn ang="0">
                    <a:pos x="21" y="3"/>
                  </a:cxn>
                  <a:cxn ang="0">
                    <a:pos x="19" y="3"/>
                  </a:cxn>
                  <a:cxn ang="0">
                    <a:pos x="17" y="1"/>
                  </a:cxn>
                  <a:cxn ang="0">
                    <a:pos x="16" y="0"/>
                  </a:cxn>
                  <a:cxn ang="0">
                    <a:pos x="15" y="1"/>
                  </a:cxn>
                  <a:cxn ang="0">
                    <a:pos x="14" y="1"/>
                  </a:cxn>
                  <a:cxn ang="0">
                    <a:pos x="13" y="0"/>
                  </a:cxn>
                  <a:cxn ang="0">
                    <a:pos x="12" y="1"/>
                  </a:cxn>
                  <a:cxn ang="0">
                    <a:pos x="11" y="1"/>
                  </a:cxn>
                  <a:cxn ang="0">
                    <a:pos x="9" y="1"/>
                  </a:cxn>
                  <a:cxn ang="0">
                    <a:pos x="9" y="2"/>
                  </a:cxn>
                  <a:cxn ang="0">
                    <a:pos x="7" y="3"/>
                  </a:cxn>
                  <a:cxn ang="0">
                    <a:pos x="6" y="2"/>
                  </a:cxn>
                  <a:cxn ang="0">
                    <a:pos x="5" y="2"/>
                  </a:cxn>
                  <a:cxn ang="0">
                    <a:pos x="3" y="4"/>
                  </a:cxn>
                  <a:cxn ang="0">
                    <a:pos x="3" y="5"/>
                  </a:cxn>
                  <a:cxn ang="0">
                    <a:pos x="2" y="5"/>
                  </a:cxn>
                  <a:cxn ang="0">
                    <a:pos x="1" y="6"/>
                  </a:cxn>
                  <a:cxn ang="0">
                    <a:pos x="1" y="6"/>
                  </a:cxn>
                  <a:cxn ang="0">
                    <a:pos x="1" y="7"/>
                  </a:cxn>
                  <a:cxn ang="0">
                    <a:pos x="1" y="8"/>
                  </a:cxn>
                  <a:cxn ang="0">
                    <a:pos x="0" y="9"/>
                  </a:cxn>
                  <a:cxn ang="0">
                    <a:pos x="1" y="11"/>
                  </a:cxn>
                  <a:cxn ang="0">
                    <a:pos x="1" y="12"/>
                  </a:cxn>
                  <a:cxn ang="0">
                    <a:pos x="2" y="14"/>
                  </a:cxn>
                  <a:cxn ang="0">
                    <a:pos x="3" y="14"/>
                  </a:cxn>
                  <a:cxn ang="0">
                    <a:pos x="3" y="16"/>
                  </a:cxn>
                  <a:cxn ang="0">
                    <a:pos x="4" y="16"/>
                  </a:cxn>
                  <a:cxn ang="0">
                    <a:pos x="5" y="16"/>
                  </a:cxn>
                  <a:cxn ang="0">
                    <a:pos x="7" y="16"/>
                  </a:cxn>
                  <a:cxn ang="0">
                    <a:pos x="8" y="16"/>
                  </a:cxn>
                  <a:cxn ang="0">
                    <a:pos x="9" y="16"/>
                  </a:cxn>
                  <a:cxn ang="0">
                    <a:pos x="11" y="16"/>
                  </a:cxn>
                  <a:cxn ang="0">
                    <a:pos x="12" y="16"/>
                  </a:cxn>
                  <a:cxn ang="0">
                    <a:pos x="13" y="15"/>
                  </a:cxn>
                  <a:cxn ang="0">
                    <a:pos x="15" y="13"/>
                  </a:cxn>
                  <a:cxn ang="0">
                    <a:pos x="15" y="13"/>
                  </a:cxn>
                  <a:cxn ang="0">
                    <a:pos x="16" y="13"/>
                  </a:cxn>
                  <a:cxn ang="0">
                    <a:pos x="17" y="13"/>
                  </a:cxn>
                  <a:cxn ang="0">
                    <a:pos x="19" y="14"/>
                  </a:cxn>
                  <a:cxn ang="0">
                    <a:pos x="20" y="13"/>
                  </a:cxn>
                  <a:cxn ang="0">
                    <a:pos x="20" y="13"/>
                  </a:cxn>
                  <a:cxn ang="0">
                    <a:pos x="21" y="13"/>
                  </a:cxn>
                  <a:cxn ang="0">
                    <a:pos x="21" y="12"/>
                  </a:cxn>
                  <a:cxn ang="0">
                    <a:pos x="22" y="11"/>
                  </a:cxn>
                  <a:cxn ang="0">
                    <a:pos x="22" y="11"/>
                  </a:cxn>
                  <a:cxn ang="0">
                    <a:pos x="22" y="8"/>
                  </a:cxn>
                  <a:cxn ang="0">
                    <a:pos x="23" y="7"/>
                  </a:cxn>
                </a:cxnLst>
                <a:rect l="0" t="0" r="r" b="b"/>
                <a:pathLst>
                  <a:path w="23" h="17">
                    <a:moveTo>
                      <a:pt x="23" y="7"/>
                    </a:moveTo>
                    <a:cubicBezTo>
                      <a:pt x="22" y="6"/>
                      <a:pt x="22" y="6"/>
                      <a:pt x="22" y="5"/>
                    </a:cubicBezTo>
                    <a:cubicBezTo>
                      <a:pt x="22" y="4"/>
                      <a:pt x="22" y="4"/>
                      <a:pt x="21" y="3"/>
                    </a:cubicBezTo>
                    <a:cubicBezTo>
                      <a:pt x="20" y="3"/>
                      <a:pt x="20" y="3"/>
                      <a:pt x="19" y="3"/>
                    </a:cubicBezTo>
                    <a:cubicBezTo>
                      <a:pt x="18" y="2"/>
                      <a:pt x="18" y="1"/>
                      <a:pt x="17" y="1"/>
                    </a:cubicBezTo>
                    <a:cubicBezTo>
                      <a:pt x="16" y="0"/>
                      <a:pt x="16" y="1"/>
                      <a:pt x="16" y="0"/>
                    </a:cubicBezTo>
                    <a:cubicBezTo>
                      <a:pt x="16" y="0"/>
                      <a:pt x="15" y="0"/>
                      <a:pt x="15" y="1"/>
                    </a:cubicBezTo>
                    <a:cubicBezTo>
                      <a:pt x="14" y="1"/>
                      <a:pt x="14" y="1"/>
                      <a:pt x="14" y="1"/>
                    </a:cubicBezTo>
                    <a:cubicBezTo>
                      <a:pt x="14" y="1"/>
                      <a:pt x="14" y="0"/>
                      <a:pt x="13" y="0"/>
                    </a:cubicBezTo>
                    <a:cubicBezTo>
                      <a:pt x="13" y="0"/>
                      <a:pt x="12" y="1"/>
                      <a:pt x="12" y="1"/>
                    </a:cubicBezTo>
                    <a:cubicBezTo>
                      <a:pt x="11" y="1"/>
                      <a:pt x="11" y="1"/>
                      <a:pt x="11" y="1"/>
                    </a:cubicBezTo>
                    <a:cubicBezTo>
                      <a:pt x="10" y="1"/>
                      <a:pt x="10" y="1"/>
                      <a:pt x="9" y="1"/>
                    </a:cubicBezTo>
                    <a:cubicBezTo>
                      <a:pt x="9" y="1"/>
                      <a:pt x="8" y="1"/>
                      <a:pt x="9" y="2"/>
                    </a:cubicBezTo>
                    <a:cubicBezTo>
                      <a:pt x="7" y="2"/>
                      <a:pt x="8" y="3"/>
                      <a:pt x="7" y="3"/>
                    </a:cubicBezTo>
                    <a:cubicBezTo>
                      <a:pt x="7" y="4"/>
                      <a:pt x="7" y="2"/>
                      <a:pt x="6" y="2"/>
                    </a:cubicBezTo>
                    <a:cubicBezTo>
                      <a:pt x="6" y="2"/>
                      <a:pt x="6" y="2"/>
                      <a:pt x="5" y="2"/>
                    </a:cubicBezTo>
                    <a:cubicBezTo>
                      <a:pt x="4" y="3"/>
                      <a:pt x="3" y="3"/>
                      <a:pt x="3" y="4"/>
                    </a:cubicBezTo>
                    <a:cubicBezTo>
                      <a:pt x="3" y="4"/>
                      <a:pt x="3" y="5"/>
                      <a:pt x="3" y="5"/>
                    </a:cubicBezTo>
                    <a:cubicBezTo>
                      <a:pt x="2" y="6"/>
                      <a:pt x="2" y="5"/>
                      <a:pt x="2" y="5"/>
                    </a:cubicBezTo>
                    <a:cubicBezTo>
                      <a:pt x="2" y="6"/>
                      <a:pt x="1" y="5"/>
                      <a:pt x="1" y="6"/>
                    </a:cubicBezTo>
                    <a:cubicBezTo>
                      <a:pt x="1" y="6"/>
                      <a:pt x="1" y="6"/>
                      <a:pt x="1" y="6"/>
                    </a:cubicBezTo>
                    <a:cubicBezTo>
                      <a:pt x="1" y="6"/>
                      <a:pt x="1" y="6"/>
                      <a:pt x="1" y="7"/>
                    </a:cubicBezTo>
                    <a:cubicBezTo>
                      <a:pt x="1" y="7"/>
                      <a:pt x="1" y="8"/>
                      <a:pt x="1" y="8"/>
                    </a:cubicBezTo>
                    <a:cubicBezTo>
                      <a:pt x="1" y="9"/>
                      <a:pt x="0" y="9"/>
                      <a:pt x="0" y="9"/>
                    </a:cubicBezTo>
                    <a:cubicBezTo>
                      <a:pt x="0" y="10"/>
                      <a:pt x="1" y="10"/>
                      <a:pt x="1" y="11"/>
                    </a:cubicBezTo>
                    <a:cubicBezTo>
                      <a:pt x="1" y="11"/>
                      <a:pt x="1" y="11"/>
                      <a:pt x="1" y="12"/>
                    </a:cubicBezTo>
                    <a:cubicBezTo>
                      <a:pt x="1" y="13"/>
                      <a:pt x="2" y="13"/>
                      <a:pt x="2" y="14"/>
                    </a:cubicBezTo>
                    <a:cubicBezTo>
                      <a:pt x="2" y="14"/>
                      <a:pt x="2" y="14"/>
                      <a:pt x="3" y="14"/>
                    </a:cubicBezTo>
                    <a:cubicBezTo>
                      <a:pt x="3" y="15"/>
                      <a:pt x="3" y="16"/>
                      <a:pt x="3" y="16"/>
                    </a:cubicBezTo>
                    <a:cubicBezTo>
                      <a:pt x="4" y="16"/>
                      <a:pt x="4" y="16"/>
                      <a:pt x="4" y="16"/>
                    </a:cubicBezTo>
                    <a:cubicBezTo>
                      <a:pt x="5" y="16"/>
                      <a:pt x="5" y="16"/>
                      <a:pt x="5" y="16"/>
                    </a:cubicBezTo>
                    <a:cubicBezTo>
                      <a:pt x="5" y="17"/>
                      <a:pt x="7" y="16"/>
                      <a:pt x="7" y="16"/>
                    </a:cubicBezTo>
                    <a:cubicBezTo>
                      <a:pt x="7" y="16"/>
                      <a:pt x="7" y="16"/>
                      <a:pt x="8" y="16"/>
                    </a:cubicBezTo>
                    <a:cubicBezTo>
                      <a:pt x="8" y="16"/>
                      <a:pt x="9" y="16"/>
                      <a:pt x="9" y="16"/>
                    </a:cubicBezTo>
                    <a:cubicBezTo>
                      <a:pt x="10" y="16"/>
                      <a:pt x="10" y="16"/>
                      <a:pt x="11" y="16"/>
                    </a:cubicBezTo>
                    <a:cubicBezTo>
                      <a:pt x="11" y="16"/>
                      <a:pt x="11" y="16"/>
                      <a:pt x="12" y="16"/>
                    </a:cubicBezTo>
                    <a:cubicBezTo>
                      <a:pt x="13" y="16"/>
                      <a:pt x="12" y="15"/>
                      <a:pt x="13" y="15"/>
                    </a:cubicBezTo>
                    <a:cubicBezTo>
                      <a:pt x="13" y="14"/>
                      <a:pt x="14" y="13"/>
                      <a:pt x="15" y="13"/>
                    </a:cubicBezTo>
                    <a:cubicBezTo>
                      <a:pt x="15" y="13"/>
                      <a:pt x="15" y="13"/>
                      <a:pt x="15" y="13"/>
                    </a:cubicBezTo>
                    <a:cubicBezTo>
                      <a:pt x="15" y="13"/>
                      <a:pt x="15" y="13"/>
                      <a:pt x="16" y="13"/>
                    </a:cubicBezTo>
                    <a:cubicBezTo>
                      <a:pt x="16" y="13"/>
                      <a:pt x="16" y="13"/>
                      <a:pt x="17" y="13"/>
                    </a:cubicBezTo>
                    <a:cubicBezTo>
                      <a:pt x="18" y="13"/>
                      <a:pt x="18" y="14"/>
                      <a:pt x="19" y="14"/>
                    </a:cubicBezTo>
                    <a:cubicBezTo>
                      <a:pt x="19" y="14"/>
                      <a:pt x="19" y="14"/>
                      <a:pt x="20" y="13"/>
                    </a:cubicBezTo>
                    <a:cubicBezTo>
                      <a:pt x="20" y="13"/>
                      <a:pt x="20" y="13"/>
                      <a:pt x="20" y="13"/>
                    </a:cubicBezTo>
                    <a:cubicBezTo>
                      <a:pt x="20" y="13"/>
                      <a:pt x="20" y="14"/>
                      <a:pt x="21" y="13"/>
                    </a:cubicBezTo>
                    <a:cubicBezTo>
                      <a:pt x="21" y="13"/>
                      <a:pt x="21" y="12"/>
                      <a:pt x="21" y="12"/>
                    </a:cubicBezTo>
                    <a:cubicBezTo>
                      <a:pt x="21" y="11"/>
                      <a:pt x="21" y="11"/>
                      <a:pt x="22" y="11"/>
                    </a:cubicBezTo>
                    <a:cubicBezTo>
                      <a:pt x="22" y="11"/>
                      <a:pt x="22" y="11"/>
                      <a:pt x="22" y="11"/>
                    </a:cubicBezTo>
                    <a:cubicBezTo>
                      <a:pt x="23" y="10"/>
                      <a:pt x="23" y="9"/>
                      <a:pt x="22" y="8"/>
                    </a:cubicBezTo>
                    <a:cubicBezTo>
                      <a:pt x="23" y="8"/>
                      <a:pt x="23" y="7"/>
                      <a:pt x="23"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5" name="North Korea">
                <a:extLst>
                  <a:ext uri="{FF2B5EF4-FFF2-40B4-BE49-F238E27FC236}">
                    <a16:creationId xmlns:a16="http://schemas.microsoft.com/office/drawing/2014/main" id="{09F1784B-9B8E-BED1-BDB8-DD34CB728647}"/>
                  </a:ext>
                </a:extLst>
              </p:cNvPr>
              <p:cNvSpPr>
                <a:spLocks noEditPoints="1"/>
              </p:cNvSpPr>
              <p:nvPr/>
            </p:nvSpPr>
            <p:spPr bwMode="auto">
              <a:xfrm>
                <a:off x="10149391" y="3971251"/>
                <a:ext cx="89094" cy="121711"/>
              </a:xfrm>
              <a:custGeom>
                <a:avLst/>
                <a:gdLst/>
                <a:ahLst/>
                <a:cxnLst>
                  <a:cxn ang="0">
                    <a:pos x="41" y="10"/>
                  </a:cxn>
                  <a:cxn ang="0">
                    <a:pos x="40" y="13"/>
                  </a:cxn>
                  <a:cxn ang="0">
                    <a:pos x="42" y="18"/>
                  </a:cxn>
                  <a:cxn ang="0">
                    <a:pos x="41" y="25"/>
                  </a:cxn>
                  <a:cxn ang="0">
                    <a:pos x="38" y="30"/>
                  </a:cxn>
                  <a:cxn ang="0">
                    <a:pos x="35" y="32"/>
                  </a:cxn>
                  <a:cxn ang="0">
                    <a:pos x="30" y="36"/>
                  </a:cxn>
                  <a:cxn ang="0">
                    <a:pos x="32" y="39"/>
                  </a:cxn>
                  <a:cxn ang="0">
                    <a:pos x="32" y="40"/>
                  </a:cxn>
                  <a:cxn ang="0">
                    <a:pos x="34" y="42"/>
                  </a:cxn>
                  <a:cxn ang="0">
                    <a:pos x="39" y="45"/>
                  </a:cxn>
                  <a:cxn ang="0">
                    <a:pos x="44" y="49"/>
                  </a:cxn>
                  <a:cxn ang="0">
                    <a:pos x="37" y="51"/>
                  </a:cxn>
                  <a:cxn ang="0">
                    <a:pos x="32" y="55"/>
                  </a:cxn>
                  <a:cxn ang="0">
                    <a:pos x="28" y="56"/>
                  </a:cxn>
                  <a:cxn ang="0">
                    <a:pos x="25" y="56"/>
                  </a:cxn>
                  <a:cxn ang="0">
                    <a:pos x="23" y="56"/>
                  </a:cxn>
                  <a:cxn ang="0">
                    <a:pos x="22" y="58"/>
                  </a:cxn>
                  <a:cxn ang="0">
                    <a:pos x="21" y="57"/>
                  </a:cxn>
                  <a:cxn ang="0">
                    <a:pos x="21" y="56"/>
                  </a:cxn>
                  <a:cxn ang="0">
                    <a:pos x="19" y="56"/>
                  </a:cxn>
                  <a:cxn ang="0">
                    <a:pos x="17" y="54"/>
                  </a:cxn>
                  <a:cxn ang="0">
                    <a:pos x="14" y="54"/>
                  </a:cxn>
                  <a:cxn ang="0">
                    <a:pos x="15" y="52"/>
                  </a:cxn>
                  <a:cxn ang="0">
                    <a:pos x="14" y="49"/>
                  </a:cxn>
                  <a:cxn ang="0">
                    <a:pos x="16" y="47"/>
                  </a:cxn>
                  <a:cxn ang="0">
                    <a:pos x="19" y="48"/>
                  </a:cxn>
                  <a:cxn ang="0">
                    <a:pos x="16" y="47"/>
                  </a:cxn>
                  <a:cxn ang="0">
                    <a:pos x="14" y="46"/>
                  </a:cxn>
                  <a:cxn ang="0">
                    <a:pos x="14" y="41"/>
                  </a:cxn>
                  <a:cxn ang="0">
                    <a:pos x="12" y="39"/>
                  </a:cxn>
                  <a:cxn ang="0">
                    <a:pos x="8" y="37"/>
                  </a:cxn>
                  <a:cxn ang="0">
                    <a:pos x="5" y="37"/>
                  </a:cxn>
                  <a:cxn ang="0">
                    <a:pos x="1" y="33"/>
                  </a:cxn>
                  <a:cxn ang="0">
                    <a:pos x="2" y="29"/>
                  </a:cxn>
                  <a:cxn ang="0">
                    <a:pos x="4" y="27"/>
                  </a:cxn>
                  <a:cxn ang="0">
                    <a:pos x="7" y="25"/>
                  </a:cxn>
                  <a:cxn ang="0">
                    <a:pos x="9" y="23"/>
                  </a:cxn>
                  <a:cxn ang="0">
                    <a:pos x="11" y="20"/>
                  </a:cxn>
                  <a:cxn ang="0">
                    <a:pos x="12" y="17"/>
                  </a:cxn>
                  <a:cxn ang="0">
                    <a:pos x="12" y="14"/>
                  </a:cxn>
                  <a:cxn ang="0">
                    <a:pos x="16" y="15"/>
                  </a:cxn>
                  <a:cxn ang="0">
                    <a:pos x="19" y="17"/>
                  </a:cxn>
                  <a:cxn ang="0">
                    <a:pos x="25" y="17"/>
                  </a:cxn>
                  <a:cxn ang="0">
                    <a:pos x="26" y="11"/>
                  </a:cxn>
                  <a:cxn ang="0">
                    <a:pos x="30" y="10"/>
                  </a:cxn>
                  <a:cxn ang="0">
                    <a:pos x="31" y="7"/>
                  </a:cxn>
                  <a:cxn ang="0">
                    <a:pos x="33" y="7"/>
                  </a:cxn>
                  <a:cxn ang="0">
                    <a:pos x="33" y="3"/>
                  </a:cxn>
                  <a:cxn ang="0">
                    <a:pos x="35" y="0"/>
                  </a:cxn>
                  <a:cxn ang="0">
                    <a:pos x="39" y="4"/>
                  </a:cxn>
                  <a:cxn ang="0">
                    <a:pos x="43" y="7"/>
                  </a:cxn>
                  <a:cxn ang="0">
                    <a:pos x="13" y="55"/>
                  </a:cxn>
                  <a:cxn ang="0">
                    <a:pos x="14" y="55"/>
                  </a:cxn>
                </a:cxnLst>
                <a:rect l="0" t="0" r="r" b="b"/>
                <a:pathLst>
                  <a:path w="44" h="58">
                    <a:moveTo>
                      <a:pt x="41" y="8"/>
                    </a:moveTo>
                    <a:cubicBezTo>
                      <a:pt x="41" y="8"/>
                      <a:pt x="42" y="8"/>
                      <a:pt x="42" y="8"/>
                    </a:cubicBezTo>
                    <a:cubicBezTo>
                      <a:pt x="41" y="8"/>
                      <a:pt x="42" y="9"/>
                      <a:pt x="41" y="9"/>
                    </a:cubicBezTo>
                    <a:cubicBezTo>
                      <a:pt x="41" y="8"/>
                      <a:pt x="41" y="10"/>
                      <a:pt x="41" y="10"/>
                    </a:cubicBezTo>
                    <a:cubicBezTo>
                      <a:pt x="41" y="10"/>
                      <a:pt x="41" y="10"/>
                      <a:pt x="41" y="10"/>
                    </a:cubicBezTo>
                    <a:cubicBezTo>
                      <a:pt x="40" y="10"/>
                      <a:pt x="40" y="11"/>
                      <a:pt x="40" y="11"/>
                    </a:cubicBezTo>
                    <a:cubicBezTo>
                      <a:pt x="40" y="11"/>
                      <a:pt x="40" y="12"/>
                      <a:pt x="40" y="12"/>
                    </a:cubicBezTo>
                    <a:cubicBezTo>
                      <a:pt x="39" y="12"/>
                      <a:pt x="40" y="13"/>
                      <a:pt x="40" y="13"/>
                    </a:cubicBezTo>
                    <a:cubicBezTo>
                      <a:pt x="40" y="14"/>
                      <a:pt x="39" y="14"/>
                      <a:pt x="39" y="14"/>
                    </a:cubicBezTo>
                    <a:cubicBezTo>
                      <a:pt x="39" y="14"/>
                      <a:pt x="39" y="14"/>
                      <a:pt x="39" y="15"/>
                    </a:cubicBezTo>
                    <a:cubicBezTo>
                      <a:pt x="39" y="15"/>
                      <a:pt x="39" y="16"/>
                      <a:pt x="40" y="17"/>
                    </a:cubicBezTo>
                    <a:cubicBezTo>
                      <a:pt x="40" y="17"/>
                      <a:pt x="41" y="17"/>
                      <a:pt x="42" y="18"/>
                    </a:cubicBezTo>
                    <a:cubicBezTo>
                      <a:pt x="42" y="19"/>
                      <a:pt x="42" y="20"/>
                      <a:pt x="42" y="21"/>
                    </a:cubicBezTo>
                    <a:cubicBezTo>
                      <a:pt x="43" y="22"/>
                      <a:pt x="44" y="22"/>
                      <a:pt x="44" y="23"/>
                    </a:cubicBezTo>
                    <a:cubicBezTo>
                      <a:pt x="44" y="24"/>
                      <a:pt x="43" y="24"/>
                      <a:pt x="43" y="24"/>
                    </a:cubicBezTo>
                    <a:cubicBezTo>
                      <a:pt x="42" y="24"/>
                      <a:pt x="41" y="25"/>
                      <a:pt x="41" y="25"/>
                    </a:cubicBezTo>
                    <a:cubicBezTo>
                      <a:pt x="41" y="26"/>
                      <a:pt x="40" y="25"/>
                      <a:pt x="40" y="26"/>
                    </a:cubicBezTo>
                    <a:cubicBezTo>
                      <a:pt x="41" y="27"/>
                      <a:pt x="41" y="28"/>
                      <a:pt x="40" y="28"/>
                    </a:cubicBezTo>
                    <a:cubicBezTo>
                      <a:pt x="39" y="28"/>
                      <a:pt x="39" y="29"/>
                      <a:pt x="38" y="29"/>
                    </a:cubicBezTo>
                    <a:cubicBezTo>
                      <a:pt x="37" y="30"/>
                      <a:pt x="37" y="30"/>
                      <a:pt x="38" y="30"/>
                    </a:cubicBezTo>
                    <a:cubicBezTo>
                      <a:pt x="38" y="31"/>
                      <a:pt x="37" y="31"/>
                      <a:pt x="37" y="32"/>
                    </a:cubicBezTo>
                    <a:cubicBezTo>
                      <a:pt x="37" y="32"/>
                      <a:pt x="36" y="32"/>
                      <a:pt x="36" y="32"/>
                    </a:cubicBezTo>
                    <a:cubicBezTo>
                      <a:pt x="36" y="32"/>
                      <a:pt x="36" y="33"/>
                      <a:pt x="36" y="33"/>
                    </a:cubicBezTo>
                    <a:cubicBezTo>
                      <a:pt x="36" y="33"/>
                      <a:pt x="35" y="32"/>
                      <a:pt x="35" y="32"/>
                    </a:cubicBezTo>
                    <a:cubicBezTo>
                      <a:pt x="35" y="33"/>
                      <a:pt x="34" y="32"/>
                      <a:pt x="33" y="32"/>
                    </a:cubicBezTo>
                    <a:cubicBezTo>
                      <a:pt x="33" y="32"/>
                      <a:pt x="33" y="33"/>
                      <a:pt x="32" y="33"/>
                    </a:cubicBezTo>
                    <a:cubicBezTo>
                      <a:pt x="32" y="34"/>
                      <a:pt x="33" y="34"/>
                      <a:pt x="32" y="34"/>
                    </a:cubicBezTo>
                    <a:cubicBezTo>
                      <a:pt x="32" y="35"/>
                      <a:pt x="30" y="35"/>
                      <a:pt x="30" y="36"/>
                    </a:cubicBezTo>
                    <a:cubicBezTo>
                      <a:pt x="31" y="37"/>
                      <a:pt x="31" y="37"/>
                      <a:pt x="31" y="37"/>
                    </a:cubicBezTo>
                    <a:cubicBezTo>
                      <a:pt x="32" y="37"/>
                      <a:pt x="32" y="38"/>
                      <a:pt x="32" y="38"/>
                    </a:cubicBezTo>
                    <a:cubicBezTo>
                      <a:pt x="32" y="39"/>
                      <a:pt x="33" y="40"/>
                      <a:pt x="33" y="40"/>
                    </a:cubicBezTo>
                    <a:cubicBezTo>
                      <a:pt x="33" y="40"/>
                      <a:pt x="32" y="39"/>
                      <a:pt x="32" y="39"/>
                    </a:cubicBezTo>
                    <a:cubicBezTo>
                      <a:pt x="32" y="39"/>
                      <a:pt x="31" y="39"/>
                      <a:pt x="31" y="40"/>
                    </a:cubicBezTo>
                    <a:cubicBezTo>
                      <a:pt x="31" y="40"/>
                      <a:pt x="32" y="40"/>
                      <a:pt x="32" y="40"/>
                    </a:cubicBezTo>
                    <a:cubicBezTo>
                      <a:pt x="32" y="40"/>
                      <a:pt x="32" y="40"/>
                      <a:pt x="32" y="40"/>
                    </a:cubicBezTo>
                    <a:cubicBezTo>
                      <a:pt x="32" y="40"/>
                      <a:pt x="32" y="40"/>
                      <a:pt x="32" y="40"/>
                    </a:cubicBezTo>
                    <a:cubicBezTo>
                      <a:pt x="32" y="40"/>
                      <a:pt x="32" y="40"/>
                      <a:pt x="31" y="40"/>
                    </a:cubicBezTo>
                    <a:cubicBezTo>
                      <a:pt x="31" y="40"/>
                      <a:pt x="32" y="41"/>
                      <a:pt x="32" y="41"/>
                    </a:cubicBezTo>
                    <a:cubicBezTo>
                      <a:pt x="32" y="42"/>
                      <a:pt x="33" y="42"/>
                      <a:pt x="33" y="42"/>
                    </a:cubicBezTo>
                    <a:cubicBezTo>
                      <a:pt x="33" y="42"/>
                      <a:pt x="33" y="42"/>
                      <a:pt x="34" y="42"/>
                    </a:cubicBezTo>
                    <a:cubicBezTo>
                      <a:pt x="34" y="42"/>
                      <a:pt x="34" y="42"/>
                      <a:pt x="35" y="42"/>
                    </a:cubicBezTo>
                    <a:cubicBezTo>
                      <a:pt x="35" y="42"/>
                      <a:pt x="35" y="42"/>
                      <a:pt x="36" y="42"/>
                    </a:cubicBezTo>
                    <a:cubicBezTo>
                      <a:pt x="36" y="43"/>
                      <a:pt x="37" y="44"/>
                      <a:pt x="38" y="44"/>
                    </a:cubicBezTo>
                    <a:cubicBezTo>
                      <a:pt x="38" y="45"/>
                      <a:pt x="39" y="45"/>
                      <a:pt x="39" y="45"/>
                    </a:cubicBezTo>
                    <a:cubicBezTo>
                      <a:pt x="40" y="46"/>
                      <a:pt x="40" y="46"/>
                      <a:pt x="41" y="46"/>
                    </a:cubicBezTo>
                    <a:cubicBezTo>
                      <a:pt x="41" y="47"/>
                      <a:pt x="42" y="47"/>
                      <a:pt x="43" y="47"/>
                    </a:cubicBezTo>
                    <a:cubicBezTo>
                      <a:pt x="43" y="47"/>
                      <a:pt x="44" y="48"/>
                      <a:pt x="44" y="48"/>
                    </a:cubicBezTo>
                    <a:cubicBezTo>
                      <a:pt x="43" y="48"/>
                      <a:pt x="43" y="49"/>
                      <a:pt x="44" y="49"/>
                    </a:cubicBezTo>
                    <a:cubicBezTo>
                      <a:pt x="44" y="50"/>
                      <a:pt x="44" y="51"/>
                      <a:pt x="43" y="51"/>
                    </a:cubicBezTo>
                    <a:cubicBezTo>
                      <a:pt x="42" y="51"/>
                      <a:pt x="41" y="51"/>
                      <a:pt x="40" y="51"/>
                    </a:cubicBezTo>
                    <a:cubicBezTo>
                      <a:pt x="40" y="51"/>
                      <a:pt x="39" y="51"/>
                      <a:pt x="38" y="51"/>
                    </a:cubicBezTo>
                    <a:cubicBezTo>
                      <a:pt x="38" y="51"/>
                      <a:pt x="37" y="51"/>
                      <a:pt x="37" y="51"/>
                    </a:cubicBezTo>
                    <a:cubicBezTo>
                      <a:pt x="36" y="51"/>
                      <a:pt x="36" y="51"/>
                      <a:pt x="35" y="51"/>
                    </a:cubicBezTo>
                    <a:cubicBezTo>
                      <a:pt x="35" y="51"/>
                      <a:pt x="34" y="52"/>
                      <a:pt x="34" y="52"/>
                    </a:cubicBezTo>
                    <a:cubicBezTo>
                      <a:pt x="33" y="53"/>
                      <a:pt x="33" y="54"/>
                      <a:pt x="33" y="54"/>
                    </a:cubicBezTo>
                    <a:cubicBezTo>
                      <a:pt x="33" y="55"/>
                      <a:pt x="33" y="55"/>
                      <a:pt x="32" y="55"/>
                    </a:cubicBezTo>
                    <a:cubicBezTo>
                      <a:pt x="32" y="55"/>
                      <a:pt x="32" y="56"/>
                      <a:pt x="32" y="56"/>
                    </a:cubicBezTo>
                    <a:cubicBezTo>
                      <a:pt x="32" y="57"/>
                      <a:pt x="32" y="57"/>
                      <a:pt x="31" y="57"/>
                    </a:cubicBezTo>
                    <a:cubicBezTo>
                      <a:pt x="31" y="57"/>
                      <a:pt x="30" y="56"/>
                      <a:pt x="29" y="56"/>
                    </a:cubicBezTo>
                    <a:cubicBezTo>
                      <a:pt x="29" y="56"/>
                      <a:pt x="28" y="56"/>
                      <a:pt x="28" y="56"/>
                    </a:cubicBezTo>
                    <a:cubicBezTo>
                      <a:pt x="28" y="56"/>
                      <a:pt x="28" y="57"/>
                      <a:pt x="28" y="57"/>
                    </a:cubicBezTo>
                    <a:cubicBezTo>
                      <a:pt x="28" y="58"/>
                      <a:pt x="28" y="58"/>
                      <a:pt x="27" y="57"/>
                    </a:cubicBezTo>
                    <a:cubicBezTo>
                      <a:pt x="27" y="57"/>
                      <a:pt x="27" y="57"/>
                      <a:pt x="27" y="56"/>
                    </a:cubicBezTo>
                    <a:cubicBezTo>
                      <a:pt x="26" y="56"/>
                      <a:pt x="25" y="56"/>
                      <a:pt x="25" y="56"/>
                    </a:cubicBezTo>
                    <a:cubicBezTo>
                      <a:pt x="25" y="56"/>
                      <a:pt x="26" y="57"/>
                      <a:pt x="26" y="57"/>
                    </a:cubicBezTo>
                    <a:cubicBezTo>
                      <a:pt x="25" y="56"/>
                      <a:pt x="25" y="56"/>
                      <a:pt x="24" y="55"/>
                    </a:cubicBezTo>
                    <a:cubicBezTo>
                      <a:pt x="23" y="55"/>
                      <a:pt x="23" y="55"/>
                      <a:pt x="22" y="54"/>
                    </a:cubicBezTo>
                    <a:cubicBezTo>
                      <a:pt x="20" y="54"/>
                      <a:pt x="23" y="55"/>
                      <a:pt x="23" y="56"/>
                    </a:cubicBezTo>
                    <a:cubicBezTo>
                      <a:pt x="23" y="56"/>
                      <a:pt x="23" y="56"/>
                      <a:pt x="22" y="56"/>
                    </a:cubicBezTo>
                    <a:cubicBezTo>
                      <a:pt x="23" y="56"/>
                      <a:pt x="23" y="57"/>
                      <a:pt x="23" y="57"/>
                    </a:cubicBezTo>
                    <a:cubicBezTo>
                      <a:pt x="23" y="58"/>
                      <a:pt x="22" y="57"/>
                      <a:pt x="22" y="57"/>
                    </a:cubicBezTo>
                    <a:cubicBezTo>
                      <a:pt x="22" y="58"/>
                      <a:pt x="22" y="58"/>
                      <a:pt x="22" y="58"/>
                    </a:cubicBezTo>
                    <a:cubicBezTo>
                      <a:pt x="21" y="58"/>
                      <a:pt x="21" y="58"/>
                      <a:pt x="21" y="58"/>
                    </a:cubicBezTo>
                    <a:cubicBezTo>
                      <a:pt x="21" y="58"/>
                      <a:pt x="21" y="58"/>
                      <a:pt x="21" y="58"/>
                    </a:cubicBezTo>
                    <a:cubicBezTo>
                      <a:pt x="21" y="57"/>
                      <a:pt x="21" y="57"/>
                      <a:pt x="21" y="57"/>
                    </a:cubicBezTo>
                    <a:cubicBezTo>
                      <a:pt x="21" y="57"/>
                      <a:pt x="21" y="57"/>
                      <a:pt x="21" y="57"/>
                    </a:cubicBezTo>
                    <a:cubicBezTo>
                      <a:pt x="21" y="57"/>
                      <a:pt x="22" y="57"/>
                      <a:pt x="22" y="57"/>
                    </a:cubicBezTo>
                    <a:cubicBezTo>
                      <a:pt x="22" y="57"/>
                      <a:pt x="21" y="56"/>
                      <a:pt x="21" y="56"/>
                    </a:cubicBezTo>
                    <a:cubicBezTo>
                      <a:pt x="21" y="55"/>
                      <a:pt x="21" y="56"/>
                      <a:pt x="20" y="56"/>
                    </a:cubicBezTo>
                    <a:cubicBezTo>
                      <a:pt x="21" y="56"/>
                      <a:pt x="21" y="56"/>
                      <a:pt x="21" y="56"/>
                    </a:cubicBezTo>
                    <a:cubicBezTo>
                      <a:pt x="21" y="56"/>
                      <a:pt x="21" y="56"/>
                      <a:pt x="20" y="56"/>
                    </a:cubicBezTo>
                    <a:cubicBezTo>
                      <a:pt x="20" y="56"/>
                      <a:pt x="20" y="57"/>
                      <a:pt x="20" y="57"/>
                    </a:cubicBezTo>
                    <a:cubicBezTo>
                      <a:pt x="19" y="57"/>
                      <a:pt x="20" y="56"/>
                      <a:pt x="20" y="56"/>
                    </a:cubicBezTo>
                    <a:cubicBezTo>
                      <a:pt x="19" y="56"/>
                      <a:pt x="19" y="55"/>
                      <a:pt x="19" y="56"/>
                    </a:cubicBezTo>
                    <a:cubicBezTo>
                      <a:pt x="19" y="56"/>
                      <a:pt x="18" y="56"/>
                      <a:pt x="17" y="56"/>
                    </a:cubicBezTo>
                    <a:cubicBezTo>
                      <a:pt x="17" y="56"/>
                      <a:pt x="16" y="55"/>
                      <a:pt x="17" y="55"/>
                    </a:cubicBezTo>
                    <a:cubicBezTo>
                      <a:pt x="17" y="55"/>
                      <a:pt x="18" y="55"/>
                      <a:pt x="18" y="55"/>
                    </a:cubicBezTo>
                    <a:cubicBezTo>
                      <a:pt x="18" y="55"/>
                      <a:pt x="17" y="55"/>
                      <a:pt x="17" y="54"/>
                    </a:cubicBezTo>
                    <a:cubicBezTo>
                      <a:pt x="17" y="54"/>
                      <a:pt x="18" y="55"/>
                      <a:pt x="18" y="55"/>
                    </a:cubicBezTo>
                    <a:cubicBezTo>
                      <a:pt x="19" y="54"/>
                      <a:pt x="18" y="54"/>
                      <a:pt x="18" y="54"/>
                    </a:cubicBezTo>
                    <a:cubicBezTo>
                      <a:pt x="17" y="54"/>
                      <a:pt x="16" y="54"/>
                      <a:pt x="16" y="54"/>
                    </a:cubicBezTo>
                    <a:cubicBezTo>
                      <a:pt x="15" y="54"/>
                      <a:pt x="15" y="53"/>
                      <a:pt x="14" y="54"/>
                    </a:cubicBezTo>
                    <a:cubicBezTo>
                      <a:pt x="14" y="54"/>
                      <a:pt x="13" y="54"/>
                      <a:pt x="13" y="53"/>
                    </a:cubicBezTo>
                    <a:cubicBezTo>
                      <a:pt x="13" y="53"/>
                      <a:pt x="13" y="53"/>
                      <a:pt x="14" y="53"/>
                    </a:cubicBezTo>
                    <a:cubicBezTo>
                      <a:pt x="14" y="53"/>
                      <a:pt x="14" y="52"/>
                      <a:pt x="14" y="52"/>
                    </a:cubicBezTo>
                    <a:cubicBezTo>
                      <a:pt x="14" y="52"/>
                      <a:pt x="15" y="53"/>
                      <a:pt x="15" y="52"/>
                    </a:cubicBezTo>
                    <a:cubicBezTo>
                      <a:pt x="15" y="52"/>
                      <a:pt x="14" y="52"/>
                      <a:pt x="14" y="52"/>
                    </a:cubicBezTo>
                    <a:cubicBezTo>
                      <a:pt x="13" y="52"/>
                      <a:pt x="14" y="50"/>
                      <a:pt x="14" y="50"/>
                    </a:cubicBezTo>
                    <a:cubicBezTo>
                      <a:pt x="14" y="50"/>
                      <a:pt x="14" y="48"/>
                      <a:pt x="14" y="48"/>
                    </a:cubicBezTo>
                    <a:cubicBezTo>
                      <a:pt x="14" y="48"/>
                      <a:pt x="14" y="49"/>
                      <a:pt x="14" y="49"/>
                    </a:cubicBezTo>
                    <a:cubicBezTo>
                      <a:pt x="15" y="48"/>
                      <a:pt x="14" y="48"/>
                      <a:pt x="14" y="48"/>
                    </a:cubicBezTo>
                    <a:cubicBezTo>
                      <a:pt x="14" y="47"/>
                      <a:pt x="15" y="48"/>
                      <a:pt x="15" y="48"/>
                    </a:cubicBezTo>
                    <a:cubicBezTo>
                      <a:pt x="15" y="48"/>
                      <a:pt x="15" y="48"/>
                      <a:pt x="15" y="48"/>
                    </a:cubicBezTo>
                    <a:cubicBezTo>
                      <a:pt x="15" y="47"/>
                      <a:pt x="16" y="48"/>
                      <a:pt x="16" y="47"/>
                    </a:cubicBezTo>
                    <a:cubicBezTo>
                      <a:pt x="17" y="47"/>
                      <a:pt x="17" y="47"/>
                      <a:pt x="18" y="47"/>
                    </a:cubicBezTo>
                    <a:cubicBezTo>
                      <a:pt x="18" y="47"/>
                      <a:pt x="18" y="48"/>
                      <a:pt x="18" y="47"/>
                    </a:cubicBezTo>
                    <a:cubicBezTo>
                      <a:pt x="18" y="47"/>
                      <a:pt x="18" y="47"/>
                      <a:pt x="18" y="47"/>
                    </a:cubicBezTo>
                    <a:cubicBezTo>
                      <a:pt x="19" y="48"/>
                      <a:pt x="19" y="48"/>
                      <a:pt x="19" y="48"/>
                    </a:cubicBezTo>
                    <a:cubicBezTo>
                      <a:pt x="19" y="47"/>
                      <a:pt x="17" y="47"/>
                      <a:pt x="17" y="46"/>
                    </a:cubicBezTo>
                    <a:cubicBezTo>
                      <a:pt x="16" y="47"/>
                      <a:pt x="17" y="47"/>
                      <a:pt x="17" y="47"/>
                    </a:cubicBezTo>
                    <a:cubicBezTo>
                      <a:pt x="17" y="47"/>
                      <a:pt x="16" y="47"/>
                      <a:pt x="16" y="47"/>
                    </a:cubicBezTo>
                    <a:cubicBezTo>
                      <a:pt x="16" y="47"/>
                      <a:pt x="16" y="47"/>
                      <a:pt x="16" y="47"/>
                    </a:cubicBezTo>
                    <a:cubicBezTo>
                      <a:pt x="16" y="47"/>
                      <a:pt x="15" y="47"/>
                      <a:pt x="15" y="47"/>
                    </a:cubicBezTo>
                    <a:cubicBezTo>
                      <a:pt x="15" y="47"/>
                      <a:pt x="15" y="46"/>
                      <a:pt x="15" y="46"/>
                    </a:cubicBezTo>
                    <a:cubicBezTo>
                      <a:pt x="15" y="46"/>
                      <a:pt x="15" y="46"/>
                      <a:pt x="15" y="47"/>
                    </a:cubicBezTo>
                    <a:cubicBezTo>
                      <a:pt x="14" y="46"/>
                      <a:pt x="14" y="46"/>
                      <a:pt x="14" y="46"/>
                    </a:cubicBezTo>
                    <a:cubicBezTo>
                      <a:pt x="13" y="45"/>
                      <a:pt x="14" y="45"/>
                      <a:pt x="14" y="44"/>
                    </a:cubicBezTo>
                    <a:cubicBezTo>
                      <a:pt x="13" y="44"/>
                      <a:pt x="14" y="44"/>
                      <a:pt x="13" y="44"/>
                    </a:cubicBezTo>
                    <a:cubicBezTo>
                      <a:pt x="13" y="43"/>
                      <a:pt x="14" y="43"/>
                      <a:pt x="14" y="43"/>
                    </a:cubicBezTo>
                    <a:cubicBezTo>
                      <a:pt x="13" y="43"/>
                      <a:pt x="13" y="41"/>
                      <a:pt x="14" y="41"/>
                    </a:cubicBezTo>
                    <a:cubicBezTo>
                      <a:pt x="14" y="41"/>
                      <a:pt x="14" y="41"/>
                      <a:pt x="14" y="40"/>
                    </a:cubicBezTo>
                    <a:cubicBezTo>
                      <a:pt x="14" y="40"/>
                      <a:pt x="13" y="40"/>
                      <a:pt x="13" y="40"/>
                    </a:cubicBezTo>
                    <a:cubicBezTo>
                      <a:pt x="13" y="40"/>
                      <a:pt x="13" y="40"/>
                      <a:pt x="14" y="40"/>
                    </a:cubicBezTo>
                    <a:cubicBezTo>
                      <a:pt x="14" y="40"/>
                      <a:pt x="12" y="39"/>
                      <a:pt x="12" y="39"/>
                    </a:cubicBezTo>
                    <a:cubicBezTo>
                      <a:pt x="12" y="39"/>
                      <a:pt x="13" y="37"/>
                      <a:pt x="12" y="38"/>
                    </a:cubicBezTo>
                    <a:cubicBezTo>
                      <a:pt x="12" y="38"/>
                      <a:pt x="12" y="38"/>
                      <a:pt x="11" y="38"/>
                    </a:cubicBezTo>
                    <a:cubicBezTo>
                      <a:pt x="11" y="38"/>
                      <a:pt x="10" y="37"/>
                      <a:pt x="10" y="38"/>
                    </a:cubicBezTo>
                    <a:cubicBezTo>
                      <a:pt x="10" y="38"/>
                      <a:pt x="8" y="37"/>
                      <a:pt x="8" y="37"/>
                    </a:cubicBezTo>
                    <a:cubicBezTo>
                      <a:pt x="8" y="36"/>
                      <a:pt x="7" y="36"/>
                      <a:pt x="7" y="36"/>
                    </a:cubicBezTo>
                    <a:cubicBezTo>
                      <a:pt x="6" y="36"/>
                      <a:pt x="6" y="36"/>
                      <a:pt x="5" y="35"/>
                    </a:cubicBezTo>
                    <a:cubicBezTo>
                      <a:pt x="5" y="36"/>
                      <a:pt x="6" y="36"/>
                      <a:pt x="6" y="36"/>
                    </a:cubicBezTo>
                    <a:cubicBezTo>
                      <a:pt x="6" y="37"/>
                      <a:pt x="5" y="38"/>
                      <a:pt x="5" y="37"/>
                    </a:cubicBezTo>
                    <a:cubicBezTo>
                      <a:pt x="5" y="37"/>
                      <a:pt x="5" y="36"/>
                      <a:pt x="5" y="36"/>
                    </a:cubicBezTo>
                    <a:cubicBezTo>
                      <a:pt x="4" y="36"/>
                      <a:pt x="4" y="35"/>
                      <a:pt x="3" y="35"/>
                    </a:cubicBezTo>
                    <a:cubicBezTo>
                      <a:pt x="3" y="35"/>
                      <a:pt x="1" y="35"/>
                      <a:pt x="1" y="34"/>
                    </a:cubicBezTo>
                    <a:cubicBezTo>
                      <a:pt x="1" y="34"/>
                      <a:pt x="1" y="33"/>
                      <a:pt x="1" y="33"/>
                    </a:cubicBezTo>
                    <a:cubicBezTo>
                      <a:pt x="1" y="32"/>
                      <a:pt x="1" y="33"/>
                      <a:pt x="2" y="33"/>
                    </a:cubicBezTo>
                    <a:cubicBezTo>
                      <a:pt x="1" y="32"/>
                      <a:pt x="0" y="32"/>
                      <a:pt x="0" y="32"/>
                    </a:cubicBezTo>
                    <a:cubicBezTo>
                      <a:pt x="1" y="31"/>
                      <a:pt x="1" y="30"/>
                      <a:pt x="2" y="30"/>
                    </a:cubicBezTo>
                    <a:cubicBezTo>
                      <a:pt x="2" y="29"/>
                      <a:pt x="2" y="29"/>
                      <a:pt x="2" y="29"/>
                    </a:cubicBezTo>
                    <a:cubicBezTo>
                      <a:pt x="2" y="28"/>
                      <a:pt x="3" y="28"/>
                      <a:pt x="3" y="28"/>
                    </a:cubicBezTo>
                    <a:cubicBezTo>
                      <a:pt x="3" y="27"/>
                      <a:pt x="4" y="28"/>
                      <a:pt x="4" y="28"/>
                    </a:cubicBezTo>
                    <a:cubicBezTo>
                      <a:pt x="4" y="28"/>
                      <a:pt x="4" y="27"/>
                      <a:pt x="4" y="27"/>
                    </a:cubicBezTo>
                    <a:cubicBezTo>
                      <a:pt x="4" y="27"/>
                      <a:pt x="4" y="27"/>
                      <a:pt x="4" y="27"/>
                    </a:cubicBezTo>
                    <a:cubicBezTo>
                      <a:pt x="5" y="26"/>
                      <a:pt x="5" y="26"/>
                      <a:pt x="6" y="26"/>
                    </a:cubicBezTo>
                    <a:cubicBezTo>
                      <a:pt x="6" y="26"/>
                      <a:pt x="7" y="26"/>
                      <a:pt x="7" y="26"/>
                    </a:cubicBezTo>
                    <a:cubicBezTo>
                      <a:pt x="7" y="26"/>
                      <a:pt x="7" y="26"/>
                      <a:pt x="7" y="25"/>
                    </a:cubicBezTo>
                    <a:cubicBezTo>
                      <a:pt x="7" y="25"/>
                      <a:pt x="7" y="25"/>
                      <a:pt x="7" y="25"/>
                    </a:cubicBezTo>
                    <a:cubicBezTo>
                      <a:pt x="7" y="25"/>
                      <a:pt x="7" y="24"/>
                      <a:pt x="7" y="24"/>
                    </a:cubicBezTo>
                    <a:cubicBezTo>
                      <a:pt x="8" y="25"/>
                      <a:pt x="8" y="25"/>
                      <a:pt x="8" y="24"/>
                    </a:cubicBezTo>
                    <a:cubicBezTo>
                      <a:pt x="8" y="25"/>
                      <a:pt x="8" y="24"/>
                      <a:pt x="8" y="24"/>
                    </a:cubicBezTo>
                    <a:cubicBezTo>
                      <a:pt x="8" y="24"/>
                      <a:pt x="8" y="23"/>
                      <a:pt x="9" y="23"/>
                    </a:cubicBezTo>
                    <a:cubicBezTo>
                      <a:pt x="9" y="23"/>
                      <a:pt x="9" y="24"/>
                      <a:pt x="9" y="23"/>
                    </a:cubicBezTo>
                    <a:cubicBezTo>
                      <a:pt x="10" y="23"/>
                      <a:pt x="10" y="23"/>
                      <a:pt x="11" y="23"/>
                    </a:cubicBezTo>
                    <a:cubicBezTo>
                      <a:pt x="10" y="23"/>
                      <a:pt x="11" y="22"/>
                      <a:pt x="11" y="22"/>
                    </a:cubicBezTo>
                    <a:cubicBezTo>
                      <a:pt x="11" y="21"/>
                      <a:pt x="11" y="21"/>
                      <a:pt x="11" y="20"/>
                    </a:cubicBezTo>
                    <a:cubicBezTo>
                      <a:pt x="12" y="20"/>
                      <a:pt x="12" y="19"/>
                      <a:pt x="12" y="19"/>
                    </a:cubicBezTo>
                    <a:cubicBezTo>
                      <a:pt x="12" y="19"/>
                      <a:pt x="12" y="18"/>
                      <a:pt x="12" y="18"/>
                    </a:cubicBezTo>
                    <a:cubicBezTo>
                      <a:pt x="12" y="18"/>
                      <a:pt x="12" y="18"/>
                      <a:pt x="12" y="18"/>
                    </a:cubicBezTo>
                    <a:cubicBezTo>
                      <a:pt x="13" y="18"/>
                      <a:pt x="12" y="18"/>
                      <a:pt x="12" y="17"/>
                    </a:cubicBezTo>
                    <a:cubicBezTo>
                      <a:pt x="12" y="17"/>
                      <a:pt x="12" y="17"/>
                      <a:pt x="12" y="16"/>
                    </a:cubicBezTo>
                    <a:cubicBezTo>
                      <a:pt x="12" y="16"/>
                      <a:pt x="12" y="16"/>
                      <a:pt x="12" y="15"/>
                    </a:cubicBezTo>
                    <a:cubicBezTo>
                      <a:pt x="11" y="15"/>
                      <a:pt x="12" y="15"/>
                      <a:pt x="12" y="15"/>
                    </a:cubicBezTo>
                    <a:cubicBezTo>
                      <a:pt x="12" y="14"/>
                      <a:pt x="12" y="14"/>
                      <a:pt x="12" y="14"/>
                    </a:cubicBezTo>
                    <a:cubicBezTo>
                      <a:pt x="12" y="14"/>
                      <a:pt x="13" y="15"/>
                      <a:pt x="13" y="14"/>
                    </a:cubicBezTo>
                    <a:cubicBezTo>
                      <a:pt x="14" y="14"/>
                      <a:pt x="13" y="13"/>
                      <a:pt x="14" y="13"/>
                    </a:cubicBezTo>
                    <a:cubicBezTo>
                      <a:pt x="14" y="14"/>
                      <a:pt x="14" y="14"/>
                      <a:pt x="15" y="14"/>
                    </a:cubicBezTo>
                    <a:cubicBezTo>
                      <a:pt x="15" y="14"/>
                      <a:pt x="15" y="14"/>
                      <a:pt x="16" y="15"/>
                    </a:cubicBezTo>
                    <a:cubicBezTo>
                      <a:pt x="15" y="15"/>
                      <a:pt x="17" y="15"/>
                      <a:pt x="17" y="16"/>
                    </a:cubicBezTo>
                    <a:cubicBezTo>
                      <a:pt x="17" y="16"/>
                      <a:pt x="17" y="16"/>
                      <a:pt x="17" y="16"/>
                    </a:cubicBezTo>
                    <a:cubicBezTo>
                      <a:pt x="17" y="16"/>
                      <a:pt x="18" y="16"/>
                      <a:pt x="18" y="16"/>
                    </a:cubicBezTo>
                    <a:cubicBezTo>
                      <a:pt x="19" y="17"/>
                      <a:pt x="18" y="17"/>
                      <a:pt x="19" y="17"/>
                    </a:cubicBezTo>
                    <a:cubicBezTo>
                      <a:pt x="19" y="17"/>
                      <a:pt x="19" y="17"/>
                      <a:pt x="20" y="17"/>
                    </a:cubicBezTo>
                    <a:cubicBezTo>
                      <a:pt x="20" y="17"/>
                      <a:pt x="21" y="17"/>
                      <a:pt x="22" y="17"/>
                    </a:cubicBezTo>
                    <a:cubicBezTo>
                      <a:pt x="22" y="18"/>
                      <a:pt x="23" y="18"/>
                      <a:pt x="24" y="17"/>
                    </a:cubicBezTo>
                    <a:cubicBezTo>
                      <a:pt x="24" y="17"/>
                      <a:pt x="24" y="17"/>
                      <a:pt x="25" y="17"/>
                    </a:cubicBezTo>
                    <a:cubicBezTo>
                      <a:pt x="26" y="17"/>
                      <a:pt x="27" y="19"/>
                      <a:pt x="27" y="17"/>
                    </a:cubicBezTo>
                    <a:cubicBezTo>
                      <a:pt x="27" y="15"/>
                      <a:pt x="26" y="15"/>
                      <a:pt x="25" y="14"/>
                    </a:cubicBezTo>
                    <a:cubicBezTo>
                      <a:pt x="25" y="14"/>
                      <a:pt x="21" y="11"/>
                      <a:pt x="23" y="11"/>
                    </a:cubicBezTo>
                    <a:cubicBezTo>
                      <a:pt x="24" y="11"/>
                      <a:pt x="25" y="10"/>
                      <a:pt x="26" y="11"/>
                    </a:cubicBezTo>
                    <a:cubicBezTo>
                      <a:pt x="26" y="11"/>
                      <a:pt x="26" y="11"/>
                      <a:pt x="28" y="11"/>
                    </a:cubicBezTo>
                    <a:cubicBezTo>
                      <a:pt x="28" y="11"/>
                      <a:pt x="29" y="10"/>
                      <a:pt x="29" y="11"/>
                    </a:cubicBezTo>
                    <a:cubicBezTo>
                      <a:pt x="29" y="11"/>
                      <a:pt x="30" y="11"/>
                      <a:pt x="30" y="11"/>
                    </a:cubicBezTo>
                    <a:cubicBezTo>
                      <a:pt x="30" y="11"/>
                      <a:pt x="30" y="10"/>
                      <a:pt x="30" y="10"/>
                    </a:cubicBezTo>
                    <a:cubicBezTo>
                      <a:pt x="31" y="9"/>
                      <a:pt x="31" y="10"/>
                      <a:pt x="31" y="9"/>
                    </a:cubicBezTo>
                    <a:cubicBezTo>
                      <a:pt x="31" y="9"/>
                      <a:pt x="31" y="9"/>
                      <a:pt x="31" y="8"/>
                    </a:cubicBezTo>
                    <a:cubicBezTo>
                      <a:pt x="31" y="8"/>
                      <a:pt x="31" y="8"/>
                      <a:pt x="31" y="8"/>
                    </a:cubicBezTo>
                    <a:cubicBezTo>
                      <a:pt x="31" y="7"/>
                      <a:pt x="31" y="7"/>
                      <a:pt x="31" y="7"/>
                    </a:cubicBezTo>
                    <a:cubicBezTo>
                      <a:pt x="31" y="7"/>
                      <a:pt x="32" y="7"/>
                      <a:pt x="31" y="6"/>
                    </a:cubicBezTo>
                    <a:cubicBezTo>
                      <a:pt x="32" y="6"/>
                      <a:pt x="32" y="6"/>
                      <a:pt x="32" y="6"/>
                    </a:cubicBezTo>
                    <a:cubicBezTo>
                      <a:pt x="32" y="6"/>
                      <a:pt x="33" y="7"/>
                      <a:pt x="33" y="7"/>
                    </a:cubicBezTo>
                    <a:cubicBezTo>
                      <a:pt x="33" y="7"/>
                      <a:pt x="33" y="7"/>
                      <a:pt x="33" y="7"/>
                    </a:cubicBezTo>
                    <a:cubicBezTo>
                      <a:pt x="34" y="7"/>
                      <a:pt x="34" y="6"/>
                      <a:pt x="34" y="6"/>
                    </a:cubicBezTo>
                    <a:cubicBezTo>
                      <a:pt x="34" y="6"/>
                      <a:pt x="35" y="7"/>
                      <a:pt x="34" y="6"/>
                    </a:cubicBezTo>
                    <a:cubicBezTo>
                      <a:pt x="34" y="5"/>
                      <a:pt x="34" y="4"/>
                      <a:pt x="34" y="4"/>
                    </a:cubicBezTo>
                    <a:cubicBezTo>
                      <a:pt x="34" y="3"/>
                      <a:pt x="34" y="4"/>
                      <a:pt x="33" y="3"/>
                    </a:cubicBezTo>
                    <a:cubicBezTo>
                      <a:pt x="33" y="3"/>
                      <a:pt x="33" y="2"/>
                      <a:pt x="33" y="2"/>
                    </a:cubicBezTo>
                    <a:cubicBezTo>
                      <a:pt x="33" y="2"/>
                      <a:pt x="33" y="0"/>
                      <a:pt x="33" y="0"/>
                    </a:cubicBezTo>
                    <a:cubicBezTo>
                      <a:pt x="33" y="0"/>
                      <a:pt x="33" y="0"/>
                      <a:pt x="33" y="0"/>
                    </a:cubicBezTo>
                    <a:cubicBezTo>
                      <a:pt x="34" y="1"/>
                      <a:pt x="34" y="0"/>
                      <a:pt x="35" y="0"/>
                    </a:cubicBezTo>
                    <a:cubicBezTo>
                      <a:pt x="35" y="0"/>
                      <a:pt x="35" y="1"/>
                      <a:pt x="35" y="1"/>
                    </a:cubicBezTo>
                    <a:cubicBezTo>
                      <a:pt x="36" y="1"/>
                      <a:pt x="36" y="1"/>
                      <a:pt x="37" y="1"/>
                    </a:cubicBezTo>
                    <a:cubicBezTo>
                      <a:pt x="37" y="2"/>
                      <a:pt x="37" y="2"/>
                      <a:pt x="37" y="3"/>
                    </a:cubicBezTo>
                    <a:cubicBezTo>
                      <a:pt x="38" y="3"/>
                      <a:pt x="38" y="4"/>
                      <a:pt x="39" y="4"/>
                    </a:cubicBezTo>
                    <a:cubicBezTo>
                      <a:pt x="39" y="4"/>
                      <a:pt x="41" y="5"/>
                      <a:pt x="41" y="5"/>
                    </a:cubicBezTo>
                    <a:cubicBezTo>
                      <a:pt x="41" y="5"/>
                      <a:pt x="40" y="4"/>
                      <a:pt x="40" y="4"/>
                    </a:cubicBezTo>
                    <a:cubicBezTo>
                      <a:pt x="41" y="4"/>
                      <a:pt x="41" y="5"/>
                      <a:pt x="42" y="6"/>
                    </a:cubicBezTo>
                    <a:cubicBezTo>
                      <a:pt x="42" y="6"/>
                      <a:pt x="43" y="6"/>
                      <a:pt x="43" y="7"/>
                    </a:cubicBezTo>
                    <a:cubicBezTo>
                      <a:pt x="43" y="7"/>
                      <a:pt x="44" y="8"/>
                      <a:pt x="44" y="8"/>
                    </a:cubicBezTo>
                    <a:cubicBezTo>
                      <a:pt x="44" y="8"/>
                      <a:pt x="44" y="8"/>
                      <a:pt x="43" y="8"/>
                    </a:cubicBezTo>
                    <a:cubicBezTo>
                      <a:pt x="43" y="7"/>
                      <a:pt x="42" y="8"/>
                      <a:pt x="41" y="8"/>
                    </a:cubicBezTo>
                    <a:close/>
                    <a:moveTo>
                      <a:pt x="13" y="55"/>
                    </a:moveTo>
                    <a:cubicBezTo>
                      <a:pt x="13" y="55"/>
                      <a:pt x="14" y="56"/>
                      <a:pt x="14" y="56"/>
                    </a:cubicBezTo>
                    <a:cubicBezTo>
                      <a:pt x="14" y="55"/>
                      <a:pt x="14" y="55"/>
                      <a:pt x="14" y="55"/>
                    </a:cubicBezTo>
                    <a:cubicBezTo>
                      <a:pt x="14" y="55"/>
                      <a:pt x="14" y="55"/>
                      <a:pt x="14" y="55"/>
                    </a:cubicBezTo>
                    <a:cubicBezTo>
                      <a:pt x="14" y="55"/>
                      <a:pt x="14" y="55"/>
                      <a:pt x="14" y="55"/>
                    </a:cubicBezTo>
                    <a:cubicBezTo>
                      <a:pt x="14" y="55"/>
                      <a:pt x="13" y="55"/>
                      <a:pt x="13" y="5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6" name="Nigeria">
                <a:extLst>
                  <a:ext uri="{FF2B5EF4-FFF2-40B4-BE49-F238E27FC236}">
                    <a16:creationId xmlns:a16="http://schemas.microsoft.com/office/drawing/2014/main" id="{140C646B-3626-D85B-E69F-4A5988E1FA8D}"/>
                  </a:ext>
                </a:extLst>
              </p:cNvPr>
              <p:cNvSpPr>
                <a:spLocks/>
              </p:cNvSpPr>
              <p:nvPr/>
            </p:nvSpPr>
            <p:spPr bwMode="auto">
              <a:xfrm>
                <a:off x="7936628" y="4642698"/>
                <a:ext cx="235341" cy="223623"/>
              </a:xfrm>
              <a:custGeom>
                <a:avLst/>
                <a:gdLst/>
                <a:ahLst/>
                <a:cxnLst>
                  <a:cxn ang="0">
                    <a:pos x="111" y="18"/>
                  </a:cxn>
                  <a:cxn ang="0">
                    <a:pos x="105" y="3"/>
                  </a:cxn>
                  <a:cxn ang="0">
                    <a:pos x="100" y="4"/>
                  </a:cxn>
                  <a:cxn ang="0">
                    <a:pos x="95" y="9"/>
                  </a:cxn>
                  <a:cxn ang="0">
                    <a:pos x="85" y="6"/>
                  </a:cxn>
                  <a:cxn ang="0">
                    <a:pos x="70" y="8"/>
                  </a:cxn>
                  <a:cxn ang="0">
                    <a:pos x="57" y="11"/>
                  </a:cxn>
                  <a:cxn ang="0">
                    <a:pos x="47" y="8"/>
                  </a:cxn>
                  <a:cxn ang="0">
                    <a:pos x="37" y="5"/>
                  </a:cxn>
                  <a:cxn ang="0">
                    <a:pos x="25" y="2"/>
                  </a:cxn>
                  <a:cxn ang="0">
                    <a:pos x="14" y="5"/>
                  </a:cxn>
                  <a:cxn ang="0">
                    <a:pos x="9" y="20"/>
                  </a:cxn>
                  <a:cxn ang="0">
                    <a:pos x="10" y="31"/>
                  </a:cxn>
                  <a:cxn ang="0">
                    <a:pos x="10" y="39"/>
                  </a:cxn>
                  <a:cxn ang="0">
                    <a:pos x="6" y="46"/>
                  </a:cxn>
                  <a:cxn ang="0">
                    <a:pos x="3" y="54"/>
                  </a:cxn>
                  <a:cxn ang="0">
                    <a:pos x="0" y="62"/>
                  </a:cxn>
                  <a:cxn ang="0">
                    <a:pos x="0" y="73"/>
                  </a:cxn>
                  <a:cxn ang="0">
                    <a:pos x="0" y="81"/>
                  </a:cxn>
                  <a:cxn ang="0">
                    <a:pos x="11" y="81"/>
                  </a:cxn>
                  <a:cxn ang="0">
                    <a:pos x="8" y="82"/>
                  </a:cxn>
                  <a:cxn ang="0">
                    <a:pos x="18" y="85"/>
                  </a:cxn>
                  <a:cxn ang="0">
                    <a:pos x="23" y="90"/>
                  </a:cxn>
                  <a:cxn ang="0">
                    <a:pos x="27" y="91"/>
                  </a:cxn>
                  <a:cxn ang="0">
                    <a:pos x="25" y="94"/>
                  </a:cxn>
                  <a:cxn ang="0">
                    <a:pos x="27" y="93"/>
                  </a:cxn>
                  <a:cxn ang="0">
                    <a:pos x="26" y="96"/>
                  </a:cxn>
                  <a:cxn ang="0">
                    <a:pos x="27" y="100"/>
                  </a:cxn>
                  <a:cxn ang="0">
                    <a:pos x="29" y="104"/>
                  </a:cxn>
                  <a:cxn ang="0">
                    <a:pos x="32" y="106"/>
                  </a:cxn>
                  <a:cxn ang="0">
                    <a:pos x="34" y="106"/>
                  </a:cxn>
                  <a:cxn ang="0">
                    <a:pos x="34" y="105"/>
                  </a:cxn>
                  <a:cxn ang="0">
                    <a:pos x="37" y="104"/>
                  </a:cxn>
                  <a:cxn ang="0">
                    <a:pos x="39" y="105"/>
                  </a:cxn>
                  <a:cxn ang="0">
                    <a:pos x="39" y="100"/>
                  </a:cxn>
                  <a:cxn ang="0">
                    <a:pos x="40" y="105"/>
                  </a:cxn>
                  <a:cxn ang="0">
                    <a:pos x="41" y="103"/>
                  </a:cxn>
                  <a:cxn ang="0">
                    <a:pos x="42" y="104"/>
                  </a:cxn>
                  <a:cxn ang="0">
                    <a:pos x="43" y="102"/>
                  </a:cxn>
                  <a:cxn ang="0">
                    <a:pos x="45" y="103"/>
                  </a:cxn>
                  <a:cxn ang="0">
                    <a:pos x="52" y="103"/>
                  </a:cxn>
                  <a:cxn ang="0">
                    <a:pos x="55" y="100"/>
                  </a:cxn>
                  <a:cxn ang="0">
                    <a:pos x="59" y="94"/>
                  </a:cxn>
                  <a:cxn ang="0">
                    <a:pos x="62" y="87"/>
                  </a:cxn>
                  <a:cxn ang="0">
                    <a:pos x="66" y="82"/>
                  </a:cxn>
                  <a:cxn ang="0">
                    <a:pos x="70" y="78"/>
                  </a:cxn>
                  <a:cxn ang="0">
                    <a:pos x="77" y="76"/>
                  </a:cxn>
                  <a:cxn ang="0">
                    <a:pos x="83" y="83"/>
                  </a:cxn>
                  <a:cxn ang="0">
                    <a:pos x="87" y="76"/>
                  </a:cxn>
                  <a:cxn ang="0">
                    <a:pos x="91" y="68"/>
                  </a:cxn>
                  <a:cxn ang="0">
                    <a:pos x="93" y="60"/>
                  </a:cxn>
                  <a:cxn ang="0">
                    <a:pos x="97" y="57"/>
                  </a:cxn>
                  <a:cxn ang="0">
                    <a:pos x="100" y="49"/>
                  </a:cxn>
                  <a:cxn ang="0">
                    <a:pos x="102" y="42"/>
                  </a:cxn>
                  <a:cxn ang="0">
                    <a:pos x="108" y="31"/>
                  </a:cxn>
                  <a:cxn ang="0">
                    <a:pos x="115" y="27"/>
                  </a:cxn>
                </a:cxnLst>
                <a:rect l="0" t="0" r="r" b="b"/>
                <a:pathLst>
                  <a:path w="116" h="106">
                    <a:moveTo>
                      <a:pt x="115" y="22"/>
                    </a:moveTo>
                    <a:cubicBezTo>
                      <a:pt x="115" y="21"/>
                      <a:pt x="115" y="21"/>
                      <a:pt x="115" y="20"/>
                    </a:cubicBezTo>
                    <a:cubicBezTo>
                      <a:pt x="115" y="20"/>
                      <a:pt x="116" y="20"/>
                      <a:pt x="115" y="19"/>
                    </a:cubicBezTo>
                    <a:cubicBezTo>
                      <a:pt x="115" y="19"/>
                      <a:pt x="114" y="19"/>
                      <a:pt x="114" y="18"/>
                    </a:cubicBezTo>
                    <a:cubicBezTo>
                      <a:pt x="113" y="17"/>
                      <a:pt x="112" y="18"/>
                      <a:pt x="111" y="18"/>
                    </a:cubicBezTo>
                    <a:cubicBezTo>
                      <a:pt x="111" y="17"/>
                      <a:pt x="111" y="16"/>
                      <a:pt x="111" y="16"/>
                    </a:cubicBezTo>
                    <a:cubicBezTo>
                      <a:pt x="111" y="15"/>
                      <a:pt x="111" y="14"/>
                      <a:pt x="110" y="13"/>
                    </a:cubicBezTo>
                    <a:cubicBezTo>
                      <a:pt x="110" y="11"/>
                      <a:pt x="110" y="10"/>
                      <a:pt x="109" y="8"/>
                    </a:cubicBezTo>
                    <a:cubicBezTo>
                      <a:pt x="108" y="7"/>
                      <a:pt x="107" y="5"/>
                      <a:pt x="106" y="4"/>
                    </a:cubicBezTo>
                    <a:cubicBezTo>
                      <a:pt x="106" y="4"/>
                      <a:pt x="106" y="3"/>
                      <a:pt x="105" y="3"/>
                    </a:cubicBezTo>
                    <a:cubicBezTo>
                      <a:pt x="105" y="2"/>
                      <a:pt x="104" y="3"/>
                      <a:pt x="103" y="3"/>
                    </a:cubicBezTo>
                    <a:cubicBezTo>
                      <a:pt x="103" y="3"/>
                      <a:pt x="102" y="3"/>
                      <a:pt x="102" y="4"/>
                    </a:cubicBezTo>
                    <a:cubicBezTo>
                      <a:pt x="102" y="4"/>
                      <a:pt x="101" y="5"/>
                      <a:pt x="101" y="4"/>
                    </a:cubicBezTo>
                    <a:cubicBezTo>
                      <a:pt x="101" y="4"/>
                      <a:pt x="100" y="5"/>
                      <a:pt x="100" y="5"/>
                    </a:cubicBezTo>
                    <a:cubicBezTo>
                      <a:pt x="100" y="5"/>
                      <a:pt x="100" y="4"/>
                      <a:pt x="100" y="4"/>
                    </a:cubicBezTo>
                    <a:cubicBezTo>
                      <a:pt x="99" y="4"/>
                      <a:pt x="99" y="5"/>
                      <a:pt x="98" y="5"/>
                    </a:cubicBezTo>
                    <a:cubicBezTo>
                      <a:pt x="98" y="6"/>
                      <a:pt x="97" y="6"/>
                      <a:pt x="97" y="6"/>
                    </a:cubicBezTo>
                    <a:cubicBezTo>
                      <a:pt x="97" y="6"/>
                      <a:pt x="97" y="7"/>
                      <a:pt x="96" y="7"/>
                    </a:cubicBezTo>
                    <a:cubicBezTo>
                      <a:pt x="96" y="7"/>
                      <a:pt x="95" y="8"/>
                      <a:pt x="95" y="8"/>
                    </a:cubicBezTo>
                    <a:cubicBezTo>
                      <a:pt x="95" y="9"/>
                      <a:pt x="95" y="9"/>
                      <a:pt x="95" y="9"/>
                    </a:cubicBezTo>
                    <a:cubicBezTo>
                      <a:pt x="95" y="9"/>
                      <a:pt x="94" y="9"/>
                      <a:pt x="94" y="9"/>
                    </a:cubicBezTo>
                    <a:cubicBezTo>
                      <a:pt x="94" y="10"/>
                      <a:pt x="94" y="10"/>
                      <a:pt x="93" y="10"/>
                    </a:cubicBezTo>
                    <a:cubicBezTo>
                      <a:pt x="93" y="9"/>
                      <a:pt x="92" y="9"/>
                      <a:pt x="91" y="9"/>
                    </a:cubicBezTo>
                    <a:cubicBezTo>
                      <a:pt x="90" y="9"/>
                      <a:pt x="89" y="8"/>
                      <a:pt x="88" y="8"/>
                    </a:cubicBezTo>
                    <a:cubicBezTo>
                      <a:pt x="87" y="7"/>
                      <a:pt x="86" y="7"/>
                      <a:pt x="85" y="6"/>
                    </a:cubicBezTo>
                    <a:cubicBezTo>
                      <a:pt x="83" y="6"/>
                      <a:pt x="82" y="6"/>
                      <a:pt x="81" y="6"/>
                    </a:cubicBezTo>
                    <a:cubicBezTo>
                      <a:pt x="80" y="6"/>
                      <a:pt x="79" y="6"/>
                      <a:pt x="77" y="6"/>
                    </a:cubicBezTo>
                    <a:cubicBezTo>
                      <a:pt x="76" y="6"/>
                      <a:pt x="76" y="7"/>
                      <a:pt x="75" y="7"/>
                    </a:cubicBezTo>
                    <a:cubicBezTo>
                      <a:pt x="74" y="7"/>
                      <a:pt x="73" y="7"/>
                      <a:pt x="72" y="7"/>
                    </a:cubicBezTo>
                    <a:cubicBezTo>
                      <a:pt x="72" y="8"/>
                      <a:pt x="71" y="8"/>
                      <a:pt x="70" y="8"/>
                    </a:cubicBezTo>
                    <a:cubicBezTo>
                      <a:pt x="70" y="9"/>
                      <a:pt x="70" y="9"/>
                      <a:pt x="69" y="10"/>
                    </a:cubicBezTo>
                    <a:cubicBezTo>
                      <a:pt x="68" y="10"/>
                      <a:pt x="68" y="11"/>
                      <a:pt x="67" y="12"/>
                    </a:cubicBezTo>
                    <a:cubicBezTo>
                      <a:pt x="67" y="13"/>
                      <a:pt x="66" y="12"/>
                      <a:pt x="66" y="12"/>
                    </a:cubicBezTo>
                    <a:cubicBezTo>
                      <a:pt x="64" y="12"/>
                      <a:pt x="62" y="12"/>
                      <a:pt x="60" y="12"/>
                    </a:cubicBezTo>
                    <a:cubicBezTo>
                      <a:pt x="59" y="12"/>
                      <a:pt x="58" y="11"/>
                      <a:pt x="57" y="11"/>
                    </a:cubicBezTo>
                    <a:cubicBezTo>
                      <a:pt x="57" y="10"/>
                      <a:pt x="57" y="10"/>
                      <a:pt x="56" y="10"/>
                    </a:cubicBezTo>
                    <a:cubicBezTo>
                      <a:pt x="55" y="9"/>
                      <a:pt x="55" y="9"/>
                      <a:pt x="55" y="9"/>
                    </a:cubicBezTo>
                    <a:cubicBezTo>
                      <a:pt x="54" y="8"/>
                      <a:pt x="54" y="8"/>
                      <a:pt x="53" y="7"/>
                    </a:cubicBezTo>
                    <a:cubicBezTo>
                      <a:pt x="52" y="7"/>
                      <a:pt x="50" y="6"/>
                      <a:pt x="49" y="7"/>
                    </a:cubicBezTo>
                    <a:cubicBezTo>
                      <a:pt x="48" y="7"/>
                      <a:pt x="48" y="8"/>
                      <a:pt x="47" y="8"/>
                    </a:cubicBezTo>
                    <a:cubicBezTo>
                      <a:pt x="46" y="9"/>
                      <a:pt x="46" y="9"/>
                      <a:pt x="45" y="9"/>
                    </a:cubicBezTo>
                    <a:cubicBezTo>
                      <a:pt x="44" y="9"/>
                      <a:pt x="44" y="9"/>
                      <a:pt x="43" y="9"/>
                    </a:cubicBezTo>
                    <a:cubicBezTo>
                      <a:pt x="43" y="10"/>
                      <a:pt x="43" y="10"/>
                      <a:pt x="42" y="10"/>
                    </a:cubicBezTo>
                    <a:cubicBezTo>
                      <a:pt x="41" y="11"/>
                      <a:pt x="40" y="10"/>
                      <a:pt x="39" y="9"/>
                    </a:cubicBezTo>
                    <a:cubicBezTo>
                      <a:pt x="39" y="7"/>
                      <a:pt x="38" y="6"/>
                      <a:pt x="37" y="5"/>
                    </a:cubicBezTo>
                    <a:cubicBezTo>
                      <a:pt x="37" y="5"/>
                      <a:pt x="35" y="3"/>
                      <a:pt x="34" y="3"/>
                    </a:cubicBezTo>
                    <a:cubicBezTo>
                      <a:pt x="33" y="3"/>
                      <a:pt x="33" y="3"/>
                      <a:pt x="32" y="3"/>
                    </a:cubicBezTo>
                    <a:cubicBezTo>
                      <a:pt x="31" y="2"/>
                      <a:pt x="31" y="2"/>
                      <a:pt x="30" y="2"/>
                    </a:cubicBezTo>
                    <a:cubicBezTo>
                      <a:pt x="29" y="1"/>
                      <a:pt x="27" y="0"/>
                      <a:pt x="26" y="1"/>
                    </a:cubicBezTo>
                    <a:cubicBezTo>
                      <a:pt x="25" y="1"/>
                      <a:pt x="25" y="2"/>
                      <a:pt x="25" y="2"/>
                    </a:cubicBezTo>
                    <a:cubicBezTo>
                      <a:pt x="24" y="2"/>
                      <a:pt x="23" y="2"/>
                      <a:pt x="23" y="2"/>
                    </a:cubicBezTo>
                    <a:cubicBezTo>
                      <a:pt x="22" y="2"/>
                      <a:pt x="22" y="2"/>
                      <a:pt x="21" y="2"/>
                    </a:cubicBezTo>
                    <a:cubicBezTo>
                      <a:pt x="20" y="2"/>
                      <a:pt x="19" y="2"/>
                      <a:pt x="19" y="2"/>
                    </a:cubicBezTo>
                    <a:cubicBezTo>
                      <a:pt x="18" y="3"/>
                      <a:pt x="17" y="3"/>
                      <a:pt x="16" y="4"/>
                    </a:cubicBezTo>
                    <a:cubicBezTo>
                      <a:pt x="16" y="5"/>
                      <a:pt x="15" y="5"/>
                      <a:pt x="14" y="5"/>
                    </a:cubicBezTo>
                    <a:cubicBezTo>
                      <a:pt x="14" y="6"/>
                      <a:pt x="14" y="7"/>
                      <a:pt x="14" y="8"/>
                    </a:cubicBezTo>
                    <a:cubicBezTo>
                      <a:pt x="14" y="9"/>
                      <a:pt x="14" y="11"/>
                      <a:pt x="13" y="12"/>
                    </a:cubicBezTo>
                    <a:cubicBezTo>
                      <a:pt x="12" y="13"/>
                      <a:pt x="11" y="14"/>
                      <a:pt x="10" y="15"/>
                    </a:cubicBezTo>
                    <a:cubicBezTo>
                      <a:pt x="9" y="16"/>
                      <a:pt x="9" y="16"/>
                      <a:pt x="9" y="17"/>
                    </a:cubicBezTo>
                    <a:cubicBezTo>
                      <a:pt x="9" y="18"/>
                      <a:pt x="9" y="19"/>
                      <a:pt x="9" y="20"/>
                    </a:cubicBezTo>
                    <a:cubicBezTo>
                      <a:pt x="9" y="21"/>
                      <a:pt x="10" y="21"/>
                      <a:pt x="9" y="22"/>
                    </a:cubicBezTo>
                    <a:cubicBezTo>
                      <a:pt x="9" y="23"/>
                      <a:pt x="9" y="23"/>
                      <a:pt x="9" y="24"/>
                    </a:cubicBezTo>
                    <a:cubicBezTo>
                      <a:pt x="10" y="24"/>
                      <a:pt x="9" y="25"/>
                      <a:pt x="9" y="25"/>
                    </a:cubicBezTo>
                    <a:cubicBezTo>
                      <a:pt x="8" y="26"/>
                      <a:pt x="8" y="26"/>
                      <a:pt x="8" y="27"/>
                    </a:cubicBezTo>
                    <a:cubicBezTo>
                      <a:pt x="7" y="28"/>
                      <a:pt x="9" y="30"/>
                      <a:pt x="10" y="31"/>
                    </a:cubicBezTo>
                    <a:cubicBezTo>
                      <a:pt x="10" y="31"/>
                      <a:pt x="10" y="31"/>
                      <a:pt x="10" y="31"/>
                    </a:cubicBezTo>
                    <a:cubicBezTo>
                      <a:pt x="10" y="31"/>
                      <a:pt x="10" y="32"/>
                      <a:pt x="10" y="32"/>
                    </a:cubicBezTo>
                    <a:cubicBezTo>
                      <a:pt x="10" y="32"/>
                      <a:pt x="10" y="33"/>
                      <a:pt x="10" y="34"/>
                    </a:cubicBezTo>
                    <a:cubicBezTo>
                      <a:pt x="10" y="35"/>
                      <a:pt x="11" y="36"/>
                      <a:pt x="11" y="37"/>
                    </a:cubicBezTo>
                    <a:cubicBezTo>
                      <a:pt x="11" y="37"/>
                      <a:pt x="11" y="39"/>
                      <a:pt x="10" y="39"/>
                    </a:cubicBezTo>
                    <a:cubicBezTo>
                      <a:pt x="9" y="38"/>
                      <a:pt x="8" y="40"/>
                      <a:pt x="9" y="41"/>
                    </a:cubicBezTo>
                    <a:cubicBezTo>
                      <a:pt x="9" y="41"/>
                      <a:pt x="10" y="42"/>
                      <a:pt x="9" y="42"/>
                    </a:cubicBezTo>
                    <a:cubicBezTo>
                      <a:pt x="9" y="43"/>
                      <a:pt x="9" y="43"/>
                      <a:pt x="9" y="44"/>
                    </a:cubicBezTo>
                    <a:cubicBezTo>
                      <a:pt x="8" y="45"/>
                      <a:pt x="8" y="45"/>
                      <a:pt x="7" y="45"/>
                    </a:cubicBezTo>
                    <a:cubicBezTo>
                      <a:pt x="6" y="45"/>
                      <a:pt x="6" y="46"/>
                      <a:pt x="6" y="46"/>
                    </a:cubicBezTo>
                    <a:cubicBezTo>
                      <a:pt x="6" y="47"/>
                      <a:pt x="6" y="47"/>
                      <a:pt x="5" y="47"/>
                    </a:cubicBezTo>
                    <a:cubicBezTo>
                      <a:pt x="5" y="48"/>
                      <a:pt x="5" y="48"/>
                      <a:pt x="4" y="49"/>
                    </a:cubicBezTo>
                    <a:cubicBezTo>
                      <a:pt x="4" y="50"/>
                      <a:pt x="4" y="50"/>
                      <a:pt x="4" y="51"/>
                    </a:cubicBezTo>
                    <a:cubicBezTo>
                      <a:pt x="4" y="52"/>
                      <a:pt x="4" y="52"/>
                      <a:pt x="4" y="53"/>
                    </a:cubicBezTo>
                    <a:cubicBezTo>
                      <a:pt x="4" y="53"/>
                      <a:pt x="3" y="54"/>
                      <a:pt x="3" y="54"/>
                    </a:cubicBezTo>
                    <a:cubicBezTo>
                      <a:pt x="2" y="53"/>
                      <a:pt x="1" y="54"/>
                      <a:pt x="1" y="54"/>
                    </a:cubicBezTo>
                    <a:cubicBezTo>
                      <a:pt x="1" y="54"/>
                      <a:pt x="0" y="55"/>
                      <a:pt x="1" y="55"/>
                    </a:cubicBezTo>
                    <a:cubicBezTo>
                      <a:pt x="1" y="56"/>
                      <a:pt x="0" y="57"/>
                      <a:pt x="0" y="57"/>
                    </a:cubicBezTo>
                    <a:cubicBezTo>
                      <a:pt x="0" y="58"/>
                      <a:pt x="0" y="59"/>
                      <a:pt x="0" y="60"/>
                    </a:cubicBezTo>
                    <a:cubicBezTo>
                      <a:pt x="0" y="61"/>
                      <a:pt x="0" y="62"/>
                      <a:pt x="0" y="62"/>
                    </a:cubicBezTo>
                    <a:cubicBezTo>
                      <a:pt x="1" y="63"/>
                      <a:pt x="0" y="65"/>
                      <a:pt x="0" y="66"/>
                    </a:cubicBezTo>
                    <a:cubicBezTo>
                      <a:pt x="0" y="67"/>
                      <a:pt x="0" y="67"/>
                      <a:pt x="0" y="68"/>
                    </a:cubicBezTo>
                    <a:cubicBezTo>
                      <a:pt x="0" y="68"/>
                      <a:pt x="0" y="69"/>
                      <a:pt x="0" y="70"/>
                    </a:cubicBezTo>
                    <a:cubicBezTo>
                      <a:pt x="0" y="70"/>
                      <a:pt x="1" y="71"/>
                      <a:pt x="1" y="71"/>
                    </a:cubicBezTo>
                    <a:cubicBezTo>
                      <a:pt x="1" y="72"/>
                      <a:pt x="0" y="72"/>
                      <a:pt x="0" y="73"/>
                    </a:cubicBezTo>
                    <a:cubicBezTo>
                      <a:pt x="0" y="73"/>
                      <a:pt x="1" y="74"/>
                      <a:pt x="0" y="75"/>
                    </a:cubicBezTo>
                    <a:cubicBezTo>
                      <a:pt x="0" y="75"/>
                      <a:pt x="1" y="76"/>
                      <a:pt x="1" y="76"/>
                    </a:cubicBezTo>
                    <a:cubicBezTo>
                      <a:pt x="0" y="77"/>
                      <a:pt x="0" y="76"/>
                      <a:pt x="0" y="77"/>
                    </a:cubicBezTo>
                    <a:cubicBezTo>
                      <a:pt x="0" y="78"/>
                      <a:pt x="0" y="78"/>
                      <a:pt x="1" y="79"/>
                    </a:cubicBezTo>
                    <a:cubicBezTo>
                      <a:pt x="1" y="80"/>
                      <a:pt x="0" y="80"/>
                      <a:pt x="0" y="81"/>
                    </a:cubicBezTo>
                    <a:cubicBezTo>
                      <a:pt x="0" y="82"/>
                      <a:pt x="0" y="82"/>
                      <a:pt x="0" y="83"/>
                    </a:cubicBezTo>
                    <a:cubicBezTo>
                      <a:pt x="0" y="83"/>
                      <a:pt x="7" y="83"/>
                      <a:pt x="7" y="83"/>
                    </a:cubicBezTo>
                    <a:cubicBezTo>
                      <a:pt x="6" y="82"/>
                      <a:pt x="6" y="82"/>
                      <a:pt x="7" y="82"/>
                    </a:cubicBezTo>
                    <a:cubicBezTo>
                      <a:pt x="7" y="81"/>
                      <a:pt x="7" y="80"/>
                      <a:pt x="7" y="81"/>
                    </a:cubicBezTo>
                    <a:cubicBezTo>
                      <a:pt x="7" y="82"/>
                      <a:pt x="10" y="80"/>
                      <a:pt x="11" y="81"/>
                    </a:cubicBezTo>
                    <a:cubicBezTo>
                      <a:pt x="11" y="81"/>
                      <a:pt x="10" y="81"/>
                      <a:pt x="10" y="81"/>
                    </a:cubicBezTo>
                    <a:cubicBezTo>
                      <a:pt x="10" y="81"/>
                      <a:pt x="10" y="81"/>
                      <a:pt x="10" y="81"/>
                    </a:cubicBezTo>
                    <a:cubicBezTo>
                      <a:pt x="10" y="81"/>
                      <a:pt x="9" y="82"/>
                      <a:pt x="9" y="82"/>
                    </a:cubicBezTo>
                    <a:cubicBezTo>
                      <a:pt x="9" y="82"/>
                      <a:pt x="8" y="82"/>
                      <a:pt x="8" y="82"/>
                    </a:cubicBezTo>
                    <a:cubicBezTo>
                      <a:pt x="8" y="82"/>
                      <a:pt x="8" y="82"/>
                      <a:pt x="8" y="82"/>
                    </a:cubicBezTo>
                    <a:cubicBezTo>
                      <a:pt x="8" y="82"/>
                      <a:pt x="7" y="82"/>
                      <a:pt x="7" y="83"/>
                    </a:cubicBezTo>
                    <a:cubicBezTo>
                      <a:pt x="7" y="82"/>
                      <a:pt x="7" y="82"/>
                      <a:pt x="7" y="82"/>
                    </a:cubicBezTo>
                    <a:cubicBezTo>
                      <a:pt x="6" y="83"/>
                      <a:pt x="9" y="83"/>
                      <a:pt x="9" y="83"/>
                    </a:cubicBezTo>
                    <a:cubicBezTo>
                      <a:pt x="10" y="83"/>
                      <a:pt x="11" y="83"/>
                      <a:pt x="12" y="83"/>
                    </a:cubicBezTo>
                    <a:cubicBezTo>
                      <a:pt x="14" y="83"/>
                      <a:pt x="17" y="83"/>
                      <a:pt x="18" y="85"/>
                    </a:cubicBezTo>
                    <a:cubicBezTo>
                      <a:pt x="19" y="85"/>
                      <a:pt x="20" y="86"/>
                      <a:pt x="21" y="87"/>
                    </a:cubicBezTo>
                    <a:cubicBezTo>
                      <a:pt x="21" y="88"/>
                      <a:pt x="22" y="88"/>
                      <a:pt x="22" y="89"/>
                    </a:cubicBezTo>
                    <a:cubicBezTo>
                      <a:pt x="22" y="90"/>
                      <a:pt x="23" y="90"/>
                      <a:pt x="23" y="89"/>
                    </a:cubicBezTo>
                    <a:cubicBezTo>
                      <a:pt x="24" y="89"/>
                      <a:pt x="24" y="88"/>
                      <a:pt x="25" y="88"/>
                    </a:cubicBezTo>
                    <a:cubicBezTo>
                      <a:pt x="25" y="89"/>
                      <a:pt x="24" y="89"/>
                      <a:pt x="23" y="90"/>
                    </a:cubicBezTo>
                    <a:cubicBezTo>
                      <a:pt x="23" y="89"/>
                      <a:pt x="23" y="90"/>
                      <a:pt x="23" y="90"/>
                    </a:cubicBezTo>
                    <a:cubicBezTo>
                      <a:pt x="23" y="91"/>
                      <a:pt x="23" y="91"/>
                      <a:pt x="23" y="92"/>
                    </a:cubicBezTo>
                    <a:cubicBezTo>
                      <a:pt x="24" y="93"/>
                      <a:pt x="25" y="91"/>
                      <a:pt x="25" y="90"/>
                    </a:cubicBezTo>
                    <a:cubicBezTo>
                      <a:pt x="25" y="91"/>
                      <a:pt x="25" y="92"/>
                      <a:pt x="26" y="91"/>
                    </a:cubicBezTo>
                    <a:cubicBezTo>
                      <a:pt x="26" y="91"/>
                      <a:pt x="26" y="91"/>
                      <a:pt x="27" y="91"/>
                    </a:cubicBezTo>
                    <a:cubicBezTo>
                      <a:pt x="27" y="91"/>
                      <a:pt x="27" y="92"/>
                      <a:pt x="27" y="92"/>
                    </a:cubicBezTo>
                    <a:cubicBezTo>
                      <a:pt x="27" y="92"/>
                      <a:pt x="27" y="91"/>
                      <a:pt x="26" y="91"/>
                    </a:cubicBezTo>
                    <a:cubicBezTo>
                      <a:pt x="26" y="92"/>
                      <a:pt x="26" y="92"/>
                      <a:pt x="25" y="92"/>
                    </a:cubicBezTo>
                    <a:cubicBezTo>
                      <a:pt x="25" y="92"/>
                      <a:pt x="24" y="92"/>
                      <a:pt x="24" y="92"/>
                    </a:cubicBezTo>
                    <a:cubicBezTo>
                      <a:pt x="24" y="93"/>
                      <a:pt x="24" y="93"/>
                      <a:pt x="25" y="94"/>
                    </a:cubicBezTo>
                    <a:cubicBezTo>
                      <a:pt x="25" y="94"/>
                      <a:pt x="26" y="94"/>
                      <a:pt x="26" y="94"/>
                    </a:cubicBezTo>
                    <a:cubicBezTo>
                      <a:pt x="26" y="94"/>
                      <a:pt x="26" y="93"/>
                      <a:pt x="26" y="94"/>
                    </a:cubicBezTo>
                    <a:cubicBezTo>
                      <a:pt x="27" y="94"/>
                      <a:pt x="27" y="93"/>
                      <a:pt x="27" y="93"/>
                    </a:cubicBezTo>
                    <a:cubicBezTo>
                      <a:pt x="27" y="93"/>
                      <a:pt x="28" y="93"/>
                      <a:pt x="28" y="92"/>
                    </a:cubicBezTo>
                    <a:cubicBezTo>
                      <a:pt x="28" y="93"/>
                      <a:pt x="28" y="93"/>
                      <a:pt x="27" y="93"/>
                    </a:cubicBezTo>
                    <a:cubicBezTo>
                      <a:pt x="27" y="93"/>
                      <a:pt x="27" y="94"/>
                      <a:pt x="28" y="94"/>
                    </a:cubicBezTo>
                    <a:cubicBezTo>
                      <a:pt x="27" y="94"/>
                      <a:pt x="27" y="95"/>
                      <a:pt x="26" y="94"/>
                    </a:cubicBezTo>
                    <a:cubicBezTo>
                      <a:pt x="26" y="94"/>
                      <a:pt x="25" y="94"/>
                      <a:pt x="25" y="95"/>
                    </a:cubicBezTo>
                    <a:cubicBezTo>
                      <a:pt x="25" y="95"/>
                      <a:pt x="25" y="96"/>
                      <a:pt x="26" y="96"/>
                    </a:cubicBezTo>
                    <a:cubicBezTo>
                      <a:pt x="26" y="97"/>
                      <a:pt x="26" y="97"/>
                      <a:pt x="26" y="96"/>
                    </a:cubicBezTo>
                    <a:cubicBezTo>
                      <a:pt x="27" y="96"/>
                      <a:pt x="27" y="97"/>
                      <a:pt x="27" y="97"/>
                    </a:cubicBezTo>
                    <a:cubicBezTo>
                      <a:pt x="26" y="97"/>
                      <a:pt x="26" y="97"/>
                      <a:pt x="27" y="97"/>
                    </a:cubicBezTo>
                    <a:cubicBezTo>
                      <a:pt x="26" y="97"/>
                      <a:pt x="26" y="97"/>
                      <a:pt x="26" y="97"/>
                    </a:cubicBezTo>
                    <a:cubicBezTo>
                      <a:pt x="26" y="97"/>
                      <a:pt x="26" y="98"/>
                      <a:pt x="26" y="98"/>
                    </a:cubicBezTo>
                    <a:cubicBezTo>
                      <a:pt x="26" y="99"/>
                      <a:pt x="26" y="99"/>
                      <a:pt x="27" y="100"/>
                    </a:cubicBezTo>
                    <a:cubicBezTo>
                      <a:pt x="27" y="100"/>
                      <a:pt x="27" y="100"/>
                      <a:pt x="27" y="100"/>
                    </a:cubicBezTo>
                    <a:cubicBezTo>
                      <a:pt x="27" y="100"/>
                      <a:pt x="27" y="101"/>
                      <a:pt x="27" y="101"/>
                    </a:cubicBezTo>
                    <a:cubicBezTo>
                      <a:pt x="28" y="102"/>
                      <a:pt x="28" y="102"/>
                      <a:pt x="28" y="102"/>
                    </a:cubicBezTo>
                    <a:cubicBezTo>
                      <a:pt x="28" y="103"/>
                      <a:pt x="28" y="103"/>
                      <a:pt x="29" y="104"/>
                    </a:cubicBezTo>
                    <a:cubicBezTo>
                      <a:pt x="29" y="104"/>
                      <a:pt x="30" y="104"/>
                      <a:pt x="29" y="104"/>
                    </a:cubicBezTo>
                    <a:cubicBezTo>
                      <a:pt x="30" y="104"/>
                      <a:pt x="30" y="105"/>
                      <a:pt x="30" y="105"/>
                    </a:cubicBezTo>
                    <a:cubicBezTo>
                      <a:pt x="30" y="105"/>
                      <a:pt x="30" y="105"/>
                      <a:pt x="30" y="105"/>
                    </a:cubicBezTo>
                    <a:cubicBezTo>
                      <a:pt x="30" y="105"/>
                      <a:pt x="32" y="106"/>
                      <a:pt x="31" y="105"/>
                    </a:cubicBezTo>
                    <a:cubicBezTo>
                      <a:pt x="32" y="105"/>
                      <a:pt x="31" y="106"/>
                      <a:pt x="32" y="105"/>
                    </a:cubicBezTo>
                    <a:cubicBezTo>
                      <a:pt x="32" y="105"/>
                      <a:pt x="32" y="105"/>
                      <a:pt x="32" y="106"/>
                    </a:cubicBezTo>
                    <a:cubicBezTo>
                      <a:pt x="32" y="106"/>
                      <a:pt x="32" y="106"/>
                      <a:pt x="32" y="106"/>
                    </a:cubicBezTo>
                    <a:cubicBezTo>
                      <a:pt x="32" y="105"/>
                      <a:pt x="32" y="105"/>
                      <a:pt x="32" y="105"/>
                    </a:cubicBezTo>
                    <a:cubicBezTo>
                      <a:pt x="32" y="104"/>
                      <a:pt x="33" y="105"/>
                      <a:pt x="33" y="105"/>
                    </a:cubicBezTo>
                    <a:cubicBezTo>
                      <a:pt x="33" y="106"/>
                      <a:pt x="32" y="106"/>
                      <a:pt x="33" y="106"/>
                    </a:cubicBezTo>
                    <a:cubicBezTo>
                      <a:pt x="33" y="106"/>
                      <a:pt x="34" y="106"/>
                      <a:pt x="34" y="106"/>
                    </a:cubicBezTo>
                    <a:cubicBezTo>
                      <a:pt x="34" y="106"/>
                      <a:pt x="34" y="106"/>
                      <a:pt x="34" y="106"/>
                    </a:cubicBezTo>
                    <a:cubicBezTo>
                      <a:pt x="34" y="105"/>
                      <a:pt x="34" y="105"/>
                      <a:pt x="34" y="104"/>
                    </a:cubicBezTo>
                    <a:cubicBezTo>
                      <a:pt x="34" y="105"/>
                      <a:pt x="34" y="105"/>
                      <a:pt x="34" y="105"/>
                    </a:cubicBezTo>
                    <a:cubicBezTo>
                      <a:pt x="34" y="104"/>
                      <a:pt x="34" y="104"/>
                      <a:pt x="34" y="104"/>
                    </a:cubicBezTo>
                    <a:cubicBezTo>
                      <a:pt x="34" y="104"/>
                      <a:pt x="34" y="105"/>
                      <a:pt x="34" y="105"/>
                    </a:cubicBezTo>
                    <a:cubicBezTo>
                      <a:pt x="34" y="105"/>
                      <a:pt x="35" y="104"/>
                      <a:pt x="35" y="104"/>
                    </a:cubicBezTo>
                    <a:cubicBezTo>
                      <a:pt x="35" y="104"/>
                      <a:pt x="34" y="106"/>
                      <a:pt x="34" y="106"/>
                    </a:cubicBezTo>
                    <a:cubicBezTo>
                      <a:pt x="34" y="106"/>
                      <a:pt x="36" y="106"/>
                      <a:pt x="36" y="106"/>
                    </a:cubicBezTo>
                    <a:cubicBezTo>
                      <a:pt x="36" y="105"/>
                      <a:pt x="37" y="106"/>
                      <a:pt x="37" y="106"/>
                    </a:cubicBezTo>
                    <a:cubicBezTo>
                      <a:pt x="38" y="105"/>
                      <a:pt x="37" y="104"/>
                      <a:pt x="37" y="104"/>
                    </a:cubicBezTo>
                    <a:cubicBezTo>
                      <a:pt x="38" y="104"/>
                      <a:pt x="37" y="105"/>
                      <a:pt x="38" y="106"/>
                    </a:cubicBezTo>
                    <a:cubicBezTo>
                      <a:pt x="39" y="106"/>
                      <a:pt x="38" y="104"/>
                      <a:pt x="38" y="104"/>
                    </a:cubicBezTo>
                    <a:cubicBezTo>
                      <a:pt x="38" y="104"/>
                      <a:pt x="38" y="104"/>
                      <a:pt x="38" y="105"/>
                    </a:cubicBezTo>
                    <a:cubicBezTo>
                      <a:pt x="39" y="104"/>
                      <a:pt x="38" y="103"/>
                      <a:pt x="39" y="103"/>
                    </a:cubicBezTo>
                    <a:cubicBezTo>
                      <a:pt x="39" y="103"/>
                      <a:pt x="38" y="105"/>
                      <a:pt x="39" y="105"/>
                    </a:cubicBezTo>
                    <a:cubicBezTo>
                      <a:pt x="39" y="106"/>
                      <a:pt x="40" y="106"/>
                      <a:pt x="40" y="105"/>
                    </a:cubicBezTo>
                    <a:cubicBezTo>
                      <a:pt x="40" y="105"/>
                      <a:pt x="40" y="105"/>
                      <a:pt x="40" y="105"/>
                    </a:cubicBezTo>
                    <a:cubicBezTo>
                      <a:pt x="40" y="104"/>
                      <a:pt x="39" y="104"/>
                      <a:pt x="40" y="103"/>
                    </a:cubicBezTo>
                    <a:cubicBezTo>
                      <a:pt x="40" y="102"/>
                      <a:pt x="39" y="102"/>
                      <a:pt x="39" y="102"/>
                    </a:cubicBezTo>
                    <a:cubicBezTo>
                      <a:pt x="39" y="101"/>
                      <a:pt x="39" y="101"/>
                      <a:pt x="39" y="100"/>
                    </a:cubicBezTo>
                    <a:cubicBezTo>
                      <a:pt x="39" y="100"/>
                      <a:pt x="39" y="100"/>
                      <a:pt x="39" y="100"/>
                    </a:cubicBezTo>
                    <a:cubicBezTo>
                      <a:pt x="39" y="101"/>
                      <a:pt x="39" y="101"/>
                      <a:pt x="39" y="101"/>
                    </a:cubicBezTo>
                    <a:cubicBezTo>
                      <a:pt x="39" y="101"/>
                      <a:pt x="39" y="102"/>
                      <a:pt x="39" y="102"/>
                    </a:cubicBezTo>
                    <a:cubicBezTo>
                      <a:pt x="39" y="102"/>
                      <a:pt x="40" y="102"/>
                      <a:pt x="40" y="103"/>
                    </a:cubicBezTo>
                    <a:cubicBezTo>
                      <a:pt x="39" y="103"/>
                      <a:pt x="40" y="105"/>
                      <a:pt x="40" y="105"/>
                    </a:cubicBezTo>
                    <a:cubicBezTo>
                      <a:pt x="41" y="105"/>
                      <a:pt x="41" y="105"/>
                      <a:pt x="42" y="105"/>
                    </a:cubicBezTo>
                    <a:cubicBezTo>
                      <a:pt x="42" y="105"/>
                      <a:pt x="41" y="104"/>
                      <a:pt x="41" y="104"/>
                    </a:cubicBezTo>
                    <a:cubicBezTo>
                      <a:pt x="41" y="104"/>
                      <a:pt x="41" y="102"/>
                      <a:pt x="41" y="103"/>
                    </a:cubicBezTo>
                    <a:cubicBezTo>
                      <a:pt x="41" y="103"/>
                      <a:pt x="40" y="102"/>
                      <a:pt x="40" y="102"/>
                    </a:cubicBezTo>
                    <a:cubicBezTo>
                      <a:pt x="41" y="102"/>
                      <a:pt x="41" y="103"/>
                      <a:pt x="41" y="103"/>
                    </a:cubicBezTo>
                    <a:cubicBezTo>
                      <a:pt x="41" y="103"/>
                      <a:pt x="41" y="102"/>
                      <a:pt x="41" y="101"/>
                    </a:cubicBezTo>
                    <a:cubicBezTo>
                      <a:pt x="41" y="102"/>
                      <a:pt x="41" y="102"/>
                      <a:pt x="41" y="102"/>
                    </a:cubicBezTo>
                    <a:cubicBezTo>
                      <a:pt x="42" y="102"/>
                      <a:pt x="41" y="103"/>
                      <a:pt x="42" y="104"/>
                    </a:cubicBezTo>
                    <a:cubicBezTo>
                      <a:pt x="42" y="104"/>
                      <a:pt x="42" y="104"/>
                      <a:pt x="42" y="104"/>
                    </a:cubicBezTo>
                    <a:cubicBezTo>
                      <a:pt x="42" y="105"/>
                      <a:pt x="42" y="104"/>
                      <a:pt x="42" y="104"/>
                    </a:cubicBezTo>
                    <a:cubicBezTo>
                      <a:pt x="42" y="104"/>
                      <a:pt x="43" y="104"/>
                      <a:pt x="43" y="104"/>
                    </a:cubicBezTo>
                    <a:cubicBezTo>
                      <a:pt x="43" y="104"/>
                      <a:pt x="43" y="103"/>
                      <a:pt x="43" y="103"/>
                    </a:cubicBezTo>
                    <a:cubicBezTo>
                      <a:pt x="43" y="102"/>
                      <a:pt x="42" y="102"/>
                      <a:pt x="42" y="101"/>
                    </a:cubicBezTo>
                    <a:cubicBezTo>
                      <a:pt x="42" y="101"/>
                      <a:pt x="42" y="102"/>
                      <a:pt x="43" y="102"/>
                    </a:cubicBezTo>
                    <a:cubicBezTo>
                      <a:pt x="43" y="102"/>
                      <a:pt x="43" y="102"/>
                      <a:pt x="43" y="102"/>
                    </a:cubicBezTo>
                    <a:cubicBezTo>
                      <a:pt x="43" y="102"/>
                      <a:pt x="43" y="103"/>
                      <a:pt x="43" y="103"/>
                    </a:cubicBezTo>
                    <a:cubicBezTo>
                      <a:pt x="44" y="103"/>
                      <a:pt x="44" y="103"/>
                      <a:pt x="44" y="104"/>
                    </a:cubicBezTo>
                    <a:cubicBezTo>
                      <a:pt x="44" y="104"/>
                      <a:pt x="45" y="104"/>
                      <a:pt x="45" y="103"/>
                    </a:cubicBezTo>
                    <a:cubicBezTo>
                      <a:pt x="44" y="103"/>
                      <a:pt x="44" y="103"/>
                      <a:pt x="44" y="103"/>
                    </a:cubicBezTo>
                    <a:cubicBezTo>
                      <a:pt x="45" y="103"/>
                      <a:pt x="45" y="103"/>
                      <a:pt x="45" y="103"/>
                    </a:cubicBezTo>
                    <a:cubicBezTo>
                      <a:pt x="47" y="103"/>
                      <a:pt x="46" y="102"/>
                      <a:pt x="47" y="102"/>
                    </a:cubicBezTo>
                    <a:cubicBezTo>
                      <a:pt x="47" y="102"/>
                      <a:pt x="47" y="103"/>
                      <a:pt x="47" y="104"/>
                    </a:cubicBezTo>
                    <a:cubicBezTo>
                      <a:pt x="47" y="104"/>
                      <a:pt x="48" y="104"/>
                      <a:pt x="49" y="104"/>
                    </a:cubicBezTo>
                    <a:cubicBezTo>
                      <a:pt x="48" y="103"/>
                      <a:pt x="50" y="103"/>
                      <a:pt x="50" y="103"/>
                    </a:cubicBezTo>
                    <a:cubicBezTo>
                      <a:pt x="51" y="103"/>
                      <a:pt x="51" y="103"/>
                      <a:pt x="52" y="103"/>
                    </a:cubicBezTo>
                    <a:cubicBezTo>
                      <a:pt x="53" y="103"/>
                      <a:pt x="54" y="104"/>
                      <a:pt x="54" y="103"/>
                    </a:cubicBezTo>
                    <a:cubicBezTo>
                      <a:pt x="55" y="102"/>
                      <a:pt x="54" y="101"/>
                      <a:pt x="54" y="100"/>
                    </a:cubicBezTo>
                    <a:cubicBezTo>
                      <a:pt x="54" y="100"/>
                      <a:pt x="54" y="100"/>
                      <a:pt x="53" y="99"/>
                    </a:cubicBezTo>
                    <a:cubicBezTo>
                      <a:pt x="53" y="99"/>
                      <a:pt x="53" y="99"/>
                      <a:pt x="53" y="98"/>
                    </a:cubicBezTo>
                    <a:cubicBezTo>
                      <a:pt x="53" y="99"/>
                      <a:pt x="55" y="101"/>
                      <a:pt x="55" y="100"/>
                    </a:cubicBezTo>
                    <a:cubicBezTo>
                      <a:pt x="55" y="101"/>
                      <a:pt x="55" y="101"/>
                      <a:pt x="56" y="101"/>
                    </a:cubicBezTo>
                    <a:cubicBezTo>
                      <a:pt x="56" y="101"/>
                      <a:pt x="56" y="102"/>
                      <a:pt x="56" y="101"/>
                    </a:cubicBezTo>
                    <a:cubicBezTo>
                      <a:pt x="57" y="101"/>
                      <a:pt x="56" y="100"/>
                      <a:pt x="57" y="100"/>
                    </a:cubicBezTo>
                    <a:cubicBezTo>
                      <a:pt x="57" y="100"/>
                      <a:pt x="57" y="99"/>
                      <a:pt x="58" y="99"/>
                    </a:cubicBezTo>
                    <a:cubicBezTo>
                      <a:pt x="59" y="97"/>
                      <a:pt x="59" y="95"/>
                      <a:pt x="59" y="94"/>
                    </a:cubicBezTo>
                    <a:cubicBezTo>
                      <a:pt x="59" y="93"/>
                      <a:pt x="60" y="92"/>
                      <a:pt x="60" y="91"/>
                    </a:cubicBezTo>
                    <a:cubicBezTo>
                      <a:pt x="59" y="91"/>
                      <a:pt x="59" y="91"/>
                      <a:pt x="60" y="90"/>
                    </a:cubicBezTo>
                    <a:cubicBezTo>
                      <a:pt x="60" y="90"/>
                      <a:pt x="59" y="89"/>
                      <a:pt x="60" y="89"/>
                    </a:cubicBezTo>
                    <a:cubicBezTo>
                      <a:pt x="60" y="88"/>
                      <a:pt x="60" y="89"/>
                      <a:pt x="61" y="88"/>
                    </a:cubicBezTo>
                    <a:cubicBezTo>
                      <a:pt x="61" y="88"/>
                      <a:pt x="61" y="87"/>
                      <a:pt x="62" y="87"/>
                    </a:cubicBezTo>
                    <a:cubicBezTo>
                      <a:pt x="62" y="86"/>
                      <a:pt x="63" y="86"/>
                      <a:pt x="63" y="85"/>
                    </a:cubicBezTo>
                    <a:cubicBezTo>
                      <a:pt x="64" y="85"/>
                      <a:pt x="64" y="84"/>
                      <a:pt x="64" y="84"/>
                    </a:cubicBezTo>
                    <a:cubicBezTo>
                      <a:pt x="65" y="84"/>
                      <a:pt x="65" y="84"/>
                      <a:pt x="65" y="83"/>
                    </a:cubicBezTo>
                    <a:cubicBezTo>
                      <a:pt x="65" y="83"/>
                      <a:pt x="65" y="83"/>
                      <a:pt x="66" y="83"/>
                    </a:cubicBezTo>
                    <a:cubicBezTo>
                      <a:pt x="66" y="83"/>
                      <a:pt x="66" y="83"/>
                      <a:pt x="66" y="82"/>
                    </a:cubicBezTo>
                    <a:cubicBezTo>
                      <a:pt x="66" y="82"/>
                      <a:pt x="66" y="82"/>
                      <a:pt x="67" y="82"/>
                    </a:cubicBezTo>
                    <a:cubicBezTo>
                      <a:pt x="67" y="81"/>
                      <a:pt x="68" y="82"/>
                      <a:pt x="68" y="81"/>
                    </a:cubicBezTo>
                    <a:cubicBezTo>
                      <a:pt x="68" y="80"/>
                      <a:pt x="68" y="79"/>
                      <a:pt x="68" y="79"/>
                    </a:cubicBezTo>
                    <a:cubicBezTo>
                      <a:pt x="69" y="78"/>
                      <a:pt x="69" y="79"/>
                      <a:pt x="69" y="79"/>
                    </a:cubicBezTo>
                    <a:cubicBezTo>
                      <a:pt x="69" y="79"/>
                      <a:pt x="70" y="78"/>
                      <a:pt x="70" y="78"/>
                    </a:cubicBezTo>
                    <a:cubicBezTo>
                      <a:pt x="70" y="78"/>
                      <a:pt x="72" y="76"/>
                      <a:pt x="72" y="76"/>
                    </a:cubicBezTo>
                    <a:cubicBezTo>
                      <a:pt x="72" y="78"/>
                      <a:pt x="74" y="78"/>
                      <a:pt x="75" y="78"/>
                    </a:cubicBezTo>
                    <a:cubicBezTo>
                      <a:pt x="76" y="78"/>
                      <a:pt x="76" y="76"/>
                      <a:pt x="76" y="76"/>
                    </a:cubicBezTo>
                    <a:cubicBezTo>
                      <a:pt x="76" y="75"/>
                      <a:pt x="76" y="75"/>
                      <a:pt x="76" y="75"/>
                    </a:cubicBezTo>
                    <a:cubicBezTo>
                      <a:pt x="76" y="76"/>
                      <a:pt x="77" y="76"/>
                      <a:pt x="77" y="76"/>
                    </a:cubicBezTo>
                    <a:cubicBezTo>
                      <a:pt x="78" y="76"/>
                      <a:pt x="78" y="77"/>
                      <a:pt x="79" y="77"/>
                    </a:cubicBezTo>
                    <a:cubicBezTo>
                      <a:pt x="79" y="77"/>
                      <a:pt x="79" y="78"/>
                      <a:pt x="79" y="78"/>
                    </a:cubicBezTo>
                    <a:cubicBezTo>
                      <a:pt x="80" y="79"/>
                      <a:pt x="81" y="79"/>
                      <a:pt x="81" y="79"/>
                    </a:cubicBezTo>
                    <a:cubicBezTo>
                      <a:pt x="81" y="80"/>
                      <a:pt x="81" y="80"/>
                      <a:pt x="81" y="81"/>
                    </a:cubicBezTo>
                    <a:cubicBezTo>
                      <a:pt x="81" y="82"/>
                      <a:pt x="82" y="83"/>
                      <a:pt x="83" y="83"/>
                    </a:cubicBezTo>
                    <a:cubicBezTo>
                      <a:pt x="83" y="82"/>
                      <a:pt x="84" y="82"/>
                      <a:pt x="84" y="82"/>
                    </a:cubicBezTo>
                    <a:cubicBezTo>
                      <a:pt x="84" y="81"/>
                      <a:pt x="84" y="81"/>
                      <a:pt x="85" y="81"/>
                    </a:cubicBezTo>
                    <a:cubicBezTo>
                      <a:pt x="86" y="80"/>
                      <a:pt x="86" y="80"/>
                      <a:pt x="86" y="79"/>
                    </a:cubicBezTo>
                    <a:cubicBezTo>
                      <a:pt x="86" y="79"/>
                      <a:pt x="85" y="78"/>
                      <a:pt x="86" y="78"/>
                    </a:cubicBezTo>
                    <a:cubicBezTo>
                      <a:pt x="86" y="77"/>
                      <a:pt x="87" y="76"/>
                      <a:pt x="87" y="76"/>
                    </a:cubicBezTo>
                    <a:cubicBezTo>
                      <a:pt x="88" y="76"/>
                      <a:pt x="88" y="76"/>
                      <a:pt x="88" y="75"/>
                    </a:cubicBezTo>
                    <a:cubicBezTo>
                      <a:pt x="89" y="75"/>
                      <a:pt x="89" y="75"/>
                      <a:pt x="88" y="75"/>
                    </a:cubicBezTo>
                    <a:cubicBezTo>
                      <a:pt x="88" y="75"/>
                      <a:pt x="88" y="73"/>
                      <a:pt x="88" y="73"/>
                    </a:cubicBezTo>
                    <a:cubicBezTo>
                      <a:pt x="88" y="72"/>
                      <a:pt x="89" y="72"/>
                      <a:pt x="90" y="70"/>
                    </a:cubicBezTo>
                    <a:cubicBezTo>
                      <a:pt x="90" y="70"/>
                      <a:pt x="90" y="68"/>
                      <a:pt x="91" y="68"/>
                    </a:cubicBezTo>
                    <a:cubicBezTo>
                      <a:pt x="91" y="67"/>
                      <a:pt x="92" y="66"/>
                      <a:pt x="92" y="66"/>
                    </a:cubicBezTo>
                    <a:cubicBezTo>
                      <a:pt x="92" y="65"/>
                      <a:pt x="92" y="65"/>
                      <a:pt x="92" y="64"/>
                    </a:cubicBezTo>
                    <a:cubicBezTo>
                      <a:pt x="92" y="64"/>
                      <a:pt x="92" y="64"/>
                      <a:pt x="92" y="63"/>
                    </a:cubicBezTo>
                    <a:cubicBezTo>
                      <a:pt x="92" y="63"/>
                      <a:pt x="92" y="62"/>
                      <a:pt x="92" y="61"/>
                    </a:cubicBezTo>
                    <a:cubicBezTo>
                      <a:pt x="92" y="60"/>
                      <a:pt x="93" y="61"/>
                      <a:pt x="93" y="60"/>
                    </a:cubicBezTo>
                    <a:cubicBezTo>
                      <a:pt x="94" y="60"/>
                      <a:pt x="94" y="59"/>
                      <a:pt x="94" y="59"/>
                    </a:cubicBezTo>
                    <a:cubicBezTo>
                      <a:pt x="94" y="59"/>
                      <a:pt x="94" y="59"/>
                      <a:pt x="94" y="58"/>
                    </a:cubicBezTo>
                    <a:cubicBezTo>
                      <a:pt x="95" y="58"/>
                      <a:pt x="95" y="58"/>
                      <a:pt x="95" y="59"/>
                    </a:cubicBezTo>
                    <a:cubicBezTo>
                      <a:pt x="96" y="59"/>
                      <a:pt x="96" y="58"/>
                      <a:pt x="96" y="58"/>
                    </a:cubicBezTo>
                    <a:cubicBezTo>
                      <a:pt x="97" y="58"/>
                      <a:pt x="97" y="57"/>
                      <a:pt x="97" y="57"/>
                    </a:cubicBezTo>
                    <a:cubicBezTo>
                      <a:pt x="98" y="57"/>
                      <a:pt x="98" y="57"/>
                      <a:pt x="98" y="56"/>
                    </a:cubicBezTo>
                    <a:cubicBezTo>
                      <a:pt x="98" y="55"/>
                      <a:pt x="98" y="54"/>
                      <a:pt x="98" y="53"/>
                    </a:cubicBezTo>
                    <a:cubicBezTo>
                      <a:pt x="98" y="52"/>
                      <a:pt x="99" y="51"/>
                      <a:pt x="98" y="50"/>
                    </a:cubicBezTo>
                    <a:cubicBezTo>
                      <a:pt x="98" y="50"/>
                      <a:pt x="99" y="50"/>
                      <a:pt x="99" y="50"/>
                    </a:cubicBezTo>
                    <a:cubicBezTo>
                      <a:pt x="99" y="49"/>
                      <a:pt x="99" y="49"/>
                      <a:pt x="100" y="49"/>
                    </a:cubicBezTo>
                    <a:cubicBezTo>
                      <a:pt x="100" y="49"/>
                      <a:pt x="101" y="49"/>
                      <a:pt x="101" y="48"/>
                    </a:cubicBezTo>
                    <a:cubicBezTo>
                      <a:pt x="102" y="48"/>
                      <a:pt x="102" y="46"/>
                      <a:pt x="102" y="46"/>
                    </a:cubicBezTo>
                    <a:cubicBezTo>
                      <a:pt x="102" y="45"/>
                      <a:pt x="102" y="45"/>
                      <a:pt x="102" y="45"/>
                    </a:cubicBezTo>
                    <a:cubicBezTo>
                      <a:pt x="102" y="44"/>
                      <a:pt x="102" y="44"/>
                      <a:pt x="102" y="44"/>
                    </a:cubicBezTo>
                    <a:cubicBezTo>
                      <a:pt x="102" y="43"/>
                      <a:pt x="102" y="43"/>
                      <a:pt x="102" y="42"/>
                    </a:cubicBezTo>
                    <a:cubicBezTo>
                      <a:pt x="103" y="42"/>
                      <a:pt x="103" y="42"/>
                      <a:pt x="104" y="42"/>
                    </a:cubicBezTo>
                    <a:cubicBezTo>
                      <a:pt x="104" y="41"/>
                      <a:pt x="104" y="40"/>
                      <a:pt x="104" y="40"/>
                    </a:cubicBezTo>
                    <a:cubicBezTo>
                      <a:pt x="104" y="39"/>
                      <a:pt x="104" y="38"/>
                      <a:pt x="105" y="37"/>
                    </a:cubicBezTo>
                    <a:cubicBezTo>
                      <a:pt x="105" y="36"/>
                      <a:pt x="106" y="34"/>
                      <a:pt x="107" y="33"/>
                    </a:cubicBezTo>
                    <a:cubicBezTo>
                      <a:pt x="107" y="32"/>
                      <a:pt x="107" y="32"/>
                      <a:pt x="108" y="31"/>
                    </a:cubicBezTo>
                    <a:cubicBezTo>
                      <a:pt x="108" y="31"/>
                      <a:pt x="108" y="30"/>
                      <a:pt x="109" y="30"/>
                    </a:cubicBezTo>
                    <a:cubicBezTo>
                      <a:pt x="109" y="29"/>
                      <a:pt x="109" y="29"/>
                      <a:pt x="110" y="30"/>
                    </a:cubicBezTo>
                    <a:cubicBezTo>
                      <a:pt x="111" y="30"/>
                      <a:pt x="111" y="29"/>
                      <a:pt x="112" y="29"/>
                    </a:cubicBezTo>
                    <a:cubicBezTo>
                      <a:pt x="112" y="28"/>
                      <a:pt x="113" y="28"/>
                      <a:pt x="113" y="28"/>
                    </a:cubicBezTo>
                    <a:cubicBezTo>
                      <a:pt x="114" y="28"/>
                      <a:pt x="114" y="27"/>
                      <a:pt x="115" y="27"/>
                    </a:cubicBezTo>
                    <a:cubicBezTo>
                      <a:pt x="115" y="26"/>
                      <a:pt x="115" y="26"/>
                      <a:pt x="115" y="25"/>
                    </a:cubicBezTo>
                    <a:cubicBezTo>
                      <a:pt x="114" y="24"/>
                      <a:pt x="115" y="24"/>
                      <a:pt x="115" y="24"/>
                    </a:cubicBezTo>
                    <a:cubicBezTo>
                      <a:pt x="115" y="23"/>
                      <a:pt x="115" y="22"/>
                      <a:pt x="115" y="2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7" name="Niger">
                <a:extLst>
                  <a:ext uri="{FF2B5EF4-FFF2-40B4-BE49-F238E27FC236}">
                    <a16:creationId xmlns:a16="http://schemas.microsoft.com/office/drawing/2014/main" id="{3E8C6EC5-9959-DAD1-5EC2-CD9BB54D9D57}"/>
                  </a:ext>
                </a:extLst>
              </p:cNvPr>
              <p:cNvSpPr>
                <a:spLocks/>
              </p:cNvSpPr>
              <p:nvPr/>
            </p:nvSpPr>
            <p:spPr bwMode="auto">
              <a:xfrm>
                <a:off x="7888439" y="4421990"/>
                <a:ext cx="307625" cy="273703"/>
              </a:xfrm>
              <a:custGeom>
                <a:avLst/>
                <a:gdLst/>
                <a:ahLst/>
                <a:cxnLst>
                  <a:cxn ang="0">
                    <a:pos x="147" y="29"/>
                  </a:cxn>
                  <a:cxn ang="0">
                    <a:pos x="144" y="18"/>
                  </a:cxn>
                  <a:cxn ang="0">
                    <a:pos x="136" y="9"/>
                  </a:cxn>
                  <a:cxn ang="0">
                    <a:pos x="132" y="7"/>
                  </a:cxn>
                  <a:cxn ang="0">
                    <a:pos x="113" y="0"/>
                  </a:cxn>
                  <a:cxn ang="0">
                    <a:pos x="64" y="35"/>
                  </a:cxn>
                  <a:cxn ang="0">
                    <a:pos x="52" y="45"/>
                  </a:cxn>
                  <a:cxn ang="0">
                    <a:pos x="39" y="50"/>
                  </a:cxn>
                  <a:cxn ang="0">
                    <a:pos x="39" y="71"/>
                  </a:cxn>
                  <a:cxn ang="0">
                    <a:pos x="39" y="78"/>
                  </a:cxn>
                  <a:cxn ang="0">
                    <a:pos x="37" y="83"/>
                  </a:cxn>
                  <a:cxn ang="0">
                    <a:pos x="33" y="88"/>
                  </a:cxn>
                  <a:cxn ang="0">
                    <a:pos x="28" y="89"/>
                  </a:cxn>
                  <a:cxn ang="0">
                    <a:pos x="12" y="90"/>
                  </a:cxn>
                  <a:cxn ang="0">
                    <a:pos x="3" y="94"/>
                  </a:cxn>
                  <a:cxn ang="0">
                    <a:pos x="0" y="95"/>
                  </a:cxn>
                  <a:cxn ang="0">
                    <a:pos x="2" y="101"/>
                  </a:cxn>
                  <a:cxn ang="0">
                    <a:pos x="4" y="106"/>
                  </a:cxn>
                  <a:cxn ang="0">
                    <a:pos x="6" y="109"/>
                  </a:cxn>
                  <a:cxn ang="0">
                    <a:pos x="10" y="111"/>
                  </a:cxn>
                  <a:cxn ang="0">
                    <a:pos x="8" y="114"/>
                  </a:cxn>
                  <a:cxn ang="0">
                    <a:pos x="14" y="119"/>
                  </a:cxn>
                  <a:cxn ang="0">
                    <a:pos x="19" y="120"/>
                  </a:cxn>
                  <a:cxn ang="0">
                    <a:pos x="18" y="122"/>
                  </a:cxn>
                  <a:cxn ang="0">
                    <a:pos x="22" y="127"/>
                  </a:cxn>
                  <a:cxn ang="0">
                    <a:pos x="22" y="123"/>
                  </a:cxn>
                  <a:cxn ang="0">
                    <a:pos x="26" y="123"/>
                  </a:cxn>
                  <a:cxn ang="0">
                    <a:pos x="30" y="127"/>
                  </a:cxn>
                  <a:cxn ang="0">
                    <a:pos x="33" y="129"/>
                  </a:cxn>
                  <a:cxn ang="0">
                    <a:pos x="34" y="120"/>
                  </a:cxn>
                  <a:cxn ang="0">
                    <a:pos x="38" y="111"/>
                  </a:cxn>
                  <a:cxn ang="0">
                    <a:pos x="46" y="107"/>
                  </a:cxn>
                  <a:cxn ang="0">
                    <a:pos x="51" y="106"/>
                  </a:cxn>
                  <a:cxn ang="0">
                    <a:pos x="59" y="108"/>
                  </a:cxn>
                  <a:cxn ang="0">
                    <a:pos x="65" y="115"/>
                  </a:cxn>
                  <a:cxn ang="0">
                    <a:pos x="70" y="114"/>
                  </a:cxn>
                  <a:cxn ang="0">
                    <a:pos x="79" y="114"/>
                  </a:cxn>
                  <a:cxn ang="0">
                    <a:pos x="88" y="117"/>
                  </a:cxn>
                  <a:cxn ang="0">
                    <a:pos x="93" y="115"/>
                  </a:cxn>
                  <a:cxn ang="0">
                    <a:pos x="97" y="112"/>
                  </a:cxn>
                  <a:cxn ang="0">
                    <a:pos x="107" y="111"/>
                  </a:cxn>
                  <a:cxn ang="0">
                    <a:pos x="116" y="114"/>
                  </a:cxn>
                  <a:cxn ang="0">
                    <a:pos x="120" y="112"/>
                  </a:cxn>
                  <a:cxn ang="0">
                    <a:pos x="122" y="110"/>
                  </a:cxn>
                  <a:cxn ang="0">
                    <a:pos x="126" y="108"/>
                  </a:cxn>
                  <a:cxn ang="0">
                    <a:pos x="129" y="99"/>
                  </a:cxn>
                  <a:cxn ang="0">
                    <a:pos x="131" y="95"/>
                  </a:cxn>
                  <a:cxn ang="0">
                    <a:pos x="144" y="76"/>
                  </a:cxn>
                  <a:cxn ang="0">
                    <a:pos x="149" y="44"/>
                  </a:cxn>
                  <a:cxn ang="0">
                    <a:pos x="150" y="32"/>
                  </a:cxn>
                </a:cxnLst>
                <a:rect l="0" t="0" r="r" b="b"/>
                <a:pathLst>
                  <a:path w="152" h="130">
                    <a:moveTo>
                      <a:pt x="150" y="32"/>
                    </a:moveTo>
                    <a:cubicBezTo>
                      <a:pt x="149" y="32"/>
                      <a:pt x="149" y="31"/>
                      <a:pt x="148" y="31"/>
                    </a:cubicBezTo>
                    <a:cubicBezTo>
                      <a:pt x="147" y="30"/>
                      <a:pt x="147" y="29"/>
                      <a:pt x="147" y="29"/>
                    </a:cubicBezTo>
                    <a:cubicBezTo>
                      <a:pt x="148" y="28"/>
                      <a:pt x="148" y="28"/>
                      <a:pt x="148" y="27"/>
                    </a:cubicBezTo>
                    <a:cubicBezTo>
                      <a:pt x="146" y="26"/>
                      <a:pt x="146" y="24"/>
                      <a:pt x="144" y="22"/>
                    </a:cubicBezTo>
                    <a:cubicBezTo>
                      <a:pt x="143" y="21"/>
                      <a:pt x="144" y="19"/>
                      <a:pt x="144" y="18"/>
                    </a:cubicBezTo>
                    <a:cubicBezTo>
                      <a:pt x="144" y="13"/>
                      <a:pt x="143" y="9"/>
                      <a:pt x="142" y="5"/>
                    </a:cubicBezTo>
                    <a:cubicBezTo>
                      <a:pt x="141" y="6"/>
                      <a:pt x="139" y="7"/>
                      <a:pt x="138" y="8"/>
                    </a:cubicBezTo>
                    <a:cubicBezTo>
                      <a:pt x="137" y="8"/>
                      <a:pt x="137" y="9"/>
                      <a:pt x="136" y="9"/>
                    </a:cubicBezTo>
                    <a:cubicBezTo>
                      <a:pt x="136" y="9"/>
                      <a:pt x="135" y="10"/>
                      <a:pt x="135" y="10"/>
                    </a:cubicBezTo>
                    <a:cubicBezTo>
                      <a:pt x="134" y="9"/>
                      <a:pt x="134" y="9"/>
                      <a:pt x="133" y="8"/>
                    </a:cubicBezTo>
                    <a:cubicBezTo>
                      <a:pt x="133" y="8"/>
                      <a:pt x="132" y="8"/>
                      <a:pt x="132" y="7"/>
                    </a:cubicBezTo>
                    <a:cubicBezTo>
                      <a:pt x="131" y="6"/>
                      <a:pt x="130" y="5"/>
                      <a:pt x="129" y="4"/>
                    </a:cubicBezTo>
                    <a:cubicBezTo>
                      <a:pt x="127" y="3"/>
                      <a:pt x="124" y="2"/>
                      <a:pt x="122" y="2"/>
                    </a:cubicBezTo>
                    <a:cubicBezTo>
                      <a:pt x="119" y="1"/>
                      <a:pt x="116" y="0"/>
                      <a:pt x="113" y="0"/>
                    </a:cubicBezTo>
                    <a:cubicBezTo>
                      <a:pt x="106" y="4"/>
                      <a:pt x="98" y="10"/>
                      <a:pt x="91" y="15"/>
                    </a:cubicBezTo>
                    <a:cubicBezTo>
                      <a:pt x="84" y="19"/>
                      <a:pt x="79" y="23"/>
                      <a:pt x="72" y="27"/>
                    </a:cubicBezTo>
                    <a:cubicBezTo>
                      <a:pt x="69" y="30"/>
                      <a:pt x="67" y="32"/>
                      <a:pt x="64" y="35"/>
                    </a:cubicBezTo>
                    <a:cubicBezTo>
                      <a:pt x="61" y="38"/>
                      <a:pt x="58" y="40"/>
                      <a:pt x="56" y="43"/>
                    </a:cubicBezTo>
                    <a:cubicBezTo>
                      <a:pt x="56" y="44"/>
                      <a:pt x="55" y="44"/>
                      <a:pt x="55" y="44"/>
                    </a:cubicBezTo>
                    <a:cubicBezTo>
                      <a:pt x="54" y="45"/>
                      <a:pt x="53" y="45"/>
                      <a:pt x="52" y="45"/>
                    </a:cubicBezTo>
                    <a:cubicBezTo>
                      <a:pt x="50" y="46"/>
                      <a:pt x="48" y="46"/>
                      <a:pt x="46" y="46"/>
                    </a:cubicBezTo>
                    <a:cubicBezTo>
                      <a:pt x="44" y="47"/>
                      <a:pt x="42" y="47"/>
                      <a:pt x="40" y="48"/>
                    </a:cubicBezTo>
                    <a:cubicBezTo>
                      <a:pt x="39" y="48"/>
                      <a:pt x="40" y="49"/>
                      <a:pt x="39" y="50"/>
                    </a:cubicBezTo>
                    <a:cubicBezTo>
                      <a:pt x="39" y="54"/>
                      <a:pt x="39" y="57"/>
                      <a:pt x="39" y="61"/>
                    </a:cubicBezTo>
                    <a:cubicBezTo>
                      <a:pt x="39" y="63"/>
                      <a:pt x="39" y="67"/>
                      <a:pt x="39" y="69"/>
                    </a:cubicBezTo>
                    <a:cubicBezTo>
                      <a:pt x="39" y="69"/>
                      <a:pt x="39" y="70"/>
                      <a:pt x="39" y="71"/>
                    </a:cubicBezTo>
                    <a:cubicBezTo>
                      <a:pt x="39" y="72"/>
                      <a:pt x="39" y="72"/>
                      <a:pt x="39" y="72"/>
                    </a:cubicBezTo>
                    <a:cubicBezTo>
                      <a:pt x="39" y="73"/>
                      <a:pt x="39" y="74"/>
                      <a:pt x="39" y="75"/>
                    </a:cubicBezTo>
                    <a:cubicBezTo>
                      <a:pt x="39" y="76"/>
                      <a:pt x="39" y="77"/>
                      <a:pt x="39" y="78"/>
                    </a:cubicBezTo>
                    <a:cubicBezTo>
                      <a:pt x="39" y="78"/>
                      <a:pt x="38" y="79"/>
                      <a:pt x="38" y="79"/>
                    </a:cubicBezTo>
                    <a:cubicBezTo>
                      <a:pt x="37" y="79"/>
                      <a:pt x="37" y="80"/>
                      <a:pt x="37" y="81"/>
                    </a:cubicBezTo>
                    <a:cubicBezTo>
                      <a:pt x="37" y="82"/>
                      <a:pt x="37" y="82"/>
                      <a:pt x="37" y="83"/>
                    </a:cubicBezTo>
                    <a:cubicBezTo>
                      <a:pt x="36" y="84"/>
                      <a:pt x="36" y="84"/>
                      <a:pt x="36" y="85"/>
                    </a:cubicBezTo>
                    <a:cubicBezTo>
                      <a:pt x="36" y="86"/>
                      <a:pt x="35" y="86"/>
                      <a:pt x="35" y="86"/>
                    </a:cubicBezTo>
                    <a:cubicBezTo>
                      <a:pt x="34" y="86"/>
                      <a:pt x="33" y="87"/>
                      <a:pt x="33" y="88"/>
                    </a:cubicBezTo>
                    <a:cubicBezTo>
                      <a:pt x="32" y="88"/>
                      <a:pt x="33" y="89"/>
                      <a:pt x="32" y="89"/>
                    </a:cubicBezTo>
                    <a:cubicBezTo>
                      <a:pt x="32" y="90"/>
                      <a:pt x="31" y="89"/>
                      <a:pt x="31" y="89"/>
                    </a:cubicBezTo>
                    <a:cubicBezTo>
                      <a:pt x="30" y="89"/>
                      <a:pt x="28" y="88"/>
                      <a:pt x="28" y="89"/>
                    </a:cubicBezTo>
                    <a:cubicBezTo>
                      <a:pt x="27" y="90"/>
                      <a:pt x="25" y="90"/>
                      <a:pt x="24" y="90"/>
                    </a:cubicBezTo>
                    <a:cubicBezTo>
                      <a:pt x="22" y="90"/>
                      <a:pt x="20" y="90"/>
                      <a:pt x="18" y="90"/>
                    </a:cubicBezTo>
                    <a:cubicBezTo>
                      <a:pt x="16" y="90"/>
                      <a:pt x="14" y="90"/>
                      <a:pt x="12" y="90"/>
                    </a:cubicBezTo>
                    <a:cubicBezTo>
                      <a:pt x="11" y="90"/>
                      <a:pt x="10" y="91"/>
                      <a:pt x="9" y="92"/>
                    </a:cubicBezTo>
                    <a:cubicBezTo>
                      <a:pt x="8" y="94"/>
                      <a:pt x="7" y="94"/>
                      <a:pt x="5" y="94"/>
                    </a:cubicBezTo>
                    <a:cubicBezTo>
                      <a:pt x="4" y="94"/>
                      <a:pt x="4" y="93"/>
                      <a:pt x="3" y="94"/>
                    </a:cubicBezTo>
                    <a:cubicBezTo>
                      <a:pt x="2" y="94"/>
                      <a:pt x="2" y="94"/>
                      <a:pt x="1" y="93"/>
                    </a:cubicBezTo>
                    <a:cubicBezTo>
                      <a:pt x="1" y="94"/>
                      <a:pt x="1" y="94"/>
                      <a:pt x="1" y="94"/>
                    </a:cubicBezTo>
                    <a:cubicBezTo>
                      <a:pt x="1" y="95"/>
                      <a:pt x="0" y="95"/>
                      <a:pt x="0" y="95"/>
                    </a:cubicBezTo>
                    <a:cubicBezTo>
                      <a:pt x="0" y="96"/>
                      <a:pt x="1" y="96"/>
                      <a:pt x="0" y="97"/>
                    </a:cubicBezTo>
                    <a:cubicBezTo>
                      <a:pt x="0" y="98"/>
                      <a:pt x="0" y="99"/>
                      <a:pt x="0" y="99"/>
                    </a:cubicBezTo>
                    <a:cubicBezTo>
                      <a:pt x="1" y="100"/>
                      <a:pt x="1" y="100"/>
                      <a:pt x="2" y="101"/>
                    </a:cubicBezTo>
                    <a:cubicBezTo>
                      <a:pt x="2" y="102"/>
                      <a:pt x="2" y="102"/>
                      <a:pt x="2" y="103"/>
                    </a:cubicBezTo>
                    <a:cubicBezTo>
                      <a:pt x="2" y="104"/>
                      <a:pt x="2" y="104"/>
                      <a:pt x="3" y="105"/>
                    </a:cubicBezTo>
                    <a:cubicBezTo>
                      <a:pt x="3" y="105"/>
                      <a:pt x="3" y="106"/>
                      <a:pt x="4" y="106"/>
                    </a:cubicBezTo>
                    <a:cubicBezTo>
                      <a:pt x="4" y="107"/>
                      <a:pt x="4" y="107"/>
                      <a:pt x="4" y="107"/>
                    </a:cubicBezTo>
                    <a:cubicBezTo>
                      <a:pt x="4" y="108"/>
                      <a:pt x="4" y="108"/>
                      <a:pt x="5" y="108"/>
                    </a:cubicBezTo>
                    <a:cubicBezTo>
                      <a:pt x="6" y="108"/>
                      <a:pt x="6" y="108"/>
                      <a:pt x="6" y="109"/>
                    </a:cubicBezTo>
                    <a:cubicBezTo>
                      <a:pt x="7" y="109"/>
                      <a:pt x="8" y="109"/>
                      <a:pt x="8" y="110"/>
                    </a:cubicBezTo>
                    <a:cubicBezTo>
                      <a:pt x="8" y="110"/>
                      <a:pt x="8" y="110"/>
                      <a:pt x="9" y="111"/>
                    </a:cubicBezTo>
                    <a:cubicBezTo>
                      <a:pt x="9" y="111"/>
                      <a:pt x="10" y="111"/>
                      <a:pt x="10" y="111"/>
                    </a:cubicBezTo>
                    <a:cubicBezTo>
                      <a:pt x="10" y="112"/>
                      <a:pt x="10" y="111"/>
                      <a:pt x="10" y="111"/>
                    </a:cubicBezTo>
                    <a:cubicBezTo>
                      <a:pt x="9" y="112"/>
                      <a:pt x="9" y="111"/>
                      <a:pt x="8" y="111"/>
                    </a:cubicBezTo>
                    <a:cubicBezTo>
                      <a:pt x="7" y="112"/>
                      <a:pt x="8" y="114"/>
                      <a:pt x="8" y="114"/>
                    </a:cubicBezTo>
                    <a:cubicBezTo>
                      <a:pt x="8" y="115"/>
                      <a:pt x="8" y="115"/>
                      <a:pt x="9" y="115"/>
                    </a:cubicBezTo>
                    <a:cubicBezTo>
                      <a:pt x="9" y="115"/>
                      <a:pt x="10" y="116"/>
                      <a:pt x="10" y="117"/>
                    </a:cubicBezTo>
                    <a:cubicBezTo>
                      <a:pt x="11" y="117"/>
                      <a:pt x="12" y="119"/>
                      <a:pt x="14" y="119"/>
                    </a:cubicBezTo>
                    <a:cubicBezTo>
                      <a:pt x="14" y="120"/>
                      <a:pt x="16" y="120"/>
                      <a:pt x="16" y="119"/>
                    </a:cubicBezTo>
                    <a:cubicBezTo>
                      <a:pt x="17" y="118"/>
                      <a:pt x="18" y="118"/>
                      <a:pt x="19" y="119"/>
                    </a:cubicBezTo>
                    <a:cubicBezTo>
                      <a:pt x="19" y="119"/>
                      <a:pt x="19" y="119"/>
                      <a:pt x="19" y="120"/>
                    </a:cubicBezTo>
                    <a:cubicBezTo>
                      <a:pt x="20" y="120"/>
                      <a:pt x="19" y="120"/>
                      <a:pt x="20" y="121"/>
                    </a:cubicBezTo>
                    <a:cubicBezTo>
                      <a:pt x="20" y="121"/>
                      <a:pt x="20" y="122"/>
                      <a:pt x="20" y="122"/>
                    </a:cubicBezTo>
                    <a:cubicBezTo>
                      <a:pt x="19" y="122"/>
                      <a:pt x="18" y="122"/>
                      <a:pt x="18" y="122"/>
                    </a:cubicBezTo>
                    <a:cubicBezTo>
                      <a:pt x="18" y="122"/>
                      <a:pt x="18" y="123"/>
                      <a:pt x="19" y="123"/>
                    </a:cubicBezTo>
                    <a:cubicBezTo>
                      <a:pt x="19" y="125"/>
                      <a:pt x="20" y="126"/>
                      <a:pt x="21" y="128"/>
                    </a:cubicBezTo>
                    <a:cubicBezTo>
                      <a:pt x="21" y="127"/>
                      <a:pt x="21" y="127"/>
                      <a:pt x="22" y="127"/>
                    </a:cubicBezTo>
                    <a:cubicBezTo>
                      <a:pt x="22" y="126"/>
                      <a:pt x="22" y="126"/>
                      <a:pt x="21" y="126"/>
                    </a:cubicBezTo>
                    <a:cubicBezTo>
                      <a:pt x="21" y="126"/>
                      <a:pt x="21" y="124"/>
                      <a:pt x="21" y="124"/>
                    </a:cubicBezTo>
                    <a:cubicBezTo>
                      <a:pt x="21" y="124"/>
                      <a:pt x="22" y="123"/>
                      <a:pt x="22" y="123"/>
                    </a:cubicBezTo>
                    <a:cubicBezTo>
                      <a:pt x="23" y="123"/>
                      <a:pt x="23" y="123"/>
                      <a:pt x="24" y="123"/>
                    </a:cubicBezTo>
                    <a:cubicBezTo>
                      <a:pt x="24" y="123"/>
                      <a:pt x="24" y="122"/>
                      <a:pt x="25" y="122"/>
                    </a:cubicBezTo>
                    <a:cubicBezTo>
                      <a:pt x="25" y="122"/>
                      <a:pt x="26" y="122"/>
                      <a:pt x="26" y="123"/>
                    </a:cubicBezTo>
                    <a:cubicBezTo>
                      <a:pt x="26" y="123"/>
                      <a:pt x="27" y="123"/>
                      <a:pt x="27" y="124"/>
                    </a:cubicBezTo>
                    <a:cubicBezTo>
                      <a:pt x="28" y="124"/>
                      <a:pt x="29" y="125"/>
                      <a:pt x="29" y="126"/>
                    </a:cubicBezTo>
                    <a:cubicBezTo>
                      <a:pt x="29" y="127"/>
                      <a:pt x="30" y="127"/>
                      <a:pt x="30" y="127"/>
                    </a:cubicBezTo>
                    <a:cubicBezTo>
                      <a:pt x="30" y="128"/>
                      <a:pt x="30" y="127"/>
                      <a:pt x="31" y="128"/>
                    </a:cubicBezTo>
                    <a:cubicBezTo>
                      <a:pt x="32" y="128"/>
                      <a:pt x="32" y="129"/>
                      <a:pt x="33" y="130"/>
                    </a:cubicBezTo>
                    <a:cubicBezTo>
                      <a:pt x="33" y="129"/>
                      <a:pt x="34" y="129"/>
                      <a:pt x="33" y="129"/>
                    </a:cubicBezTo>
                    <a:cubicBezTo>
                      <a:pt x="33" y="128"/>
                      <a:pt x="33" y="128"/>
                      <a:pt x="33" y="127"/>
                    </a:cubicBezTo>
                    <a:cubicBezTo>
                      <a:pt x="33" y="126"/>
                      <a:pt x="33" y="125"/>
                      <a:pt x="33" y="124"/>
                    </a:cubicBezTo>
                    <a:cubicBezTo>
                      <a:pt x="34" y="123"/>
                      <a:pt x="33" y="121"/>
                      <a:pt x="34" y="120"/>
                    </a:cubicBezTo>
                    <a:cubicBezTo>
                      <a:pt x="34" y="119"/>
                      <a:pt x="35" y="119"/>
                      <a:pt x="36" y="118"/>
                    </a:cubicBezTo>
                    <a:cubicBezTo>
                      <a:pt x="37" y="117"/>
                      <a:pt x="37" y="116"/>
                      <a:pt x="38" y="115"/>
                    </a:cubicBezTo>
                    <a:cubicBezTo>
                      <a:pt x="38" y="114"/>
                      <a:pt x="38" y="112"/>
                      <a:pt x="38" y="111"/>
                    </a:cubicBezTo>
                    <a:cubicBezTo>
                      <a:pt x="38" y="110"/>
                      <a:pt x="39" y="110"/>
                      <a:pt x="40" y="109"/>
                    </a:cubicBezTo>
                    <a:cubicBezTo>
                      <a:pt x="41" y="108"/>
                      <a:pt x="41" y="108"/>
                      <a:pt x="42" y="108"/>
                    </a:cubicBezTo>
                    <a:cubicBezTo>
                      <a:pt x="43" y="107"/>
                      <a:pt x="45" y="107"/>
                      <a:pt x="46" y="107"/>
                    </a:cubicBezTo>
                    <a:cubicBezTo>
                      <a:pt x="47" y="108"/>
                      <a:pt x="48" y="107"/>
                      <a:pt x="49" y="107"/>
                    </a:cubicBezTo>
                    <a:cubicBezTo>
                      <a:pt x="49" y="107"/>
                      <a:pt x="50" y="107"/>
                      <a:pt x="50" y="106"/>
                    </a:cubicBezTo>
                    <a:cubicBezTo>
                      <a:pt x="50" y="106"/>
                      <a:pt x="51" y="106"/>
                      <a:pt x="51" y="106"/>
                    </a:cubicBezTo>
                    <a:cubicBezTo>
                      <a:pt x="52" y="106"/>
                      <a:pt x="53" y="106"/>
                      <a:pt x="54" y="107"/>
                    </a:cubicBezTo>
                    <a:cubicBezTo>
                      <a:pt x="55" y="107"/>
                      <a:pt x="56" y="108"/>
                      <a:pt x="58" y="108"/>
                    </a:cubicBezTo>
                    <a:cubicBezTo>
                      <a:pt x="58" y="108"/>
                      <a:pt x="58" y="108"/>
                      <a:pt x="59" y="108"/>
                    </a:cubicBezTo>
                    <a:cubicBezTo>
                      <a:pt x="60" y="108"/>
                      <a:pt x="60" y="109"/>
                      <a:pt x="61" y="109"/>
                    </a:cubicBezTo>
                    <a:cubicBezTo>
                      <a:pt x="62" y="110"/>
                      <a:pt x="62" y="111"/>
                      <a:pt x="63" y="112"/>
                    </a:cubicBezTo>
                    <a:cubicBezTo>
                      <a:pt x="63" y="113"/>
                      <a:pt x="64" y="114"/>
                      <a:pt x="65" y="115"/>
                    </a:cubicBezTo>
                    <a:cubicBezTo>
                      <a:pt x="65" y="116"/>
                      <a:pt x="66" y="116"/>
                      <a:pt x="67" y="115"/>
                    </a:cubicBezTo>
                    <a:cubicBezTo>
                      <a:pt x="67" y="115"/>
                      <a:pt x="67" y="114"/>
                      <a:pt x="68" y="114"/>
                    </a:cubicBezTo>
                    <a:cubicBezTo>
                      <a:pt x="69" y="114"/>
                      <a:pt x="69" y="114"/>
                      <a:pt x="70" y="114"/>
                    </a:cubicBezTo>
                    <a:cubicBezTo>
                      <a:pt x="70" y="114"/>
                      <a:pt x="71" y="113"/>
                      <a:pt x="72" y="113"/>
                    </a:cubicBezTo>
                    <a:cubicBezTo>
                      <a:pt x="73" y="112"/>
                      <a:pt x="74" y="111"/>
                      <a:pt x="76" y="112"/>
                    </a:cubicBezTo>
                    <a:cubicBezTo>
                      <a:pt x="77" y="112"/>
                      <a:pt x="78" y="114"/>
                      <a:pt x="79" y="114"/>
                    </a:cubicBezTo>
                    <a:cubicBezTo>
                      <a:pt x="80" y="115"/>
                      <a:pt x="81" y="114"/>
                      <a:pt x="81" y="115"/>
                    </a:cubicBezTo>
                    <a:cubicBezTo>
                      <a:pt x="82" y="116"/>
                      <a:pt x="82" y="116"/>
                      <a:pt x="83" y="116"/>
                    </a:cubicBezTo>
                    <a:cubicBezTo>
                      <a:pt x="84" y="117"/>
                      <a:pt x="86" y="117"/>
                      <a:pt x="88" y="117"/>
                    </a:cubicBezTo>
                    <a:cubicBezTo>
                      <a:pt x="89" y="117"/>
                      <a:pt x="89" y="117"/>
                      <a:pt x="90" y="118"/>
                    </a:cubicBezTo>
                    <a:cubicBezTo>
                      <a:pt x="91" y="118"/>
                      <a:pt x="91" y="118"/>
                      <a:pt x="91" y="117"/>
                    </a:cubicBezTo>
                    <a:cubicBezTo>
                      <a:pt x="92" y="116"/>
                      <a:pt x="93" y="115"/>
                      <a:pt x="93" y="115"/>
                    </a:cubicBezTo>
                    <a:cubicBezTo>
                      <a:pt x="94" y="115"/>
                      <a:pt x="94" y="114"/>
                      <a:pt x="94" y="114"/>
                    </a:cubicBezTo>
                    <a:cubicBezTo>
                      <a:pt x="94" y="114"/>
                      <a:pt x="94" y="113"/>
                      <a:pt x="95" y="113"/>
                    </a:cubicBezTo>
                    <a:cubicBezTo>
                      <a:pt x="95" y="113"/>
                      <a:pt x="96" y="113"/>
                      <a:pt x="97" y="112"/>
                    </a:cubicBezTo>
                    <a:cubicBezTo>
                      <a:pt x="97" y="112"/>
                      <a:pt x="98" y="112"/>
                      <a:pt x="99" y="112"/>
                    </a:cubicBezTo>
                    <a:cubicBezTo>
                      <a:pt x="100" y="112"/>
                      <a:pt x="100" y="111"/>
                      <a:pt x="101" y="111"/>
                    </a:cubicBezTo>
                    <a:cubicBezTo>
                      <a:pt x="103" y="111"/>
                      <a:pt x="105" y="111"/>
                      <a:pt x="107" y="111"/>
                    </a:cubicBezTo>
                    <a:cubicBezTo>
                      <a:pt x="108" y="111"/>
                      <a:pt x="110" y="112"/>
                      <a:pt x="112" y="112"/>
                    </a:cubicBezTo>
                    <a:cubicBezTo>
                      <a:pt x="113" y="113"/>
                      <a:pt x="113" y="113"/>
                      <a:pt x="114" y="114"/>
                    </a:cubicBezTo>
                    <a:cubicBezTo>
                      <a:pt x="115" y="114"/>
                      <a:pt x="116" y="114"/>
                      <a:pt x="116" y="114"/>
                    </a:cubicBezTo>
                    <a:cubicBezTo>
                      <a:pt x="117" y="114"/>
                      <a:pt x="118" y="115"/>
                      <a:pt x="118" y="115"/>
                    </a:cubicBezTo>
                    <a:cubicBezTo>
                      <a:pt x="118" y="115"/>
                      <a:pt x="119" y="114"/>
                      <a:pt x="119" y="114"/>
                    </a:cubicBezTo>
                    <a:cubicBezTo>
                      <a:pt x="119" y="113"/>
                      <a:pt x="119" y="113"/>
                      <a:pt x="120" y="112"/>
                    </a:cubicBezTo>
                    <a:cubicBezTo>
                      <a:pt x="120" y="112"/>
                      <a:pt x="120" y="112"/>
                      <a:pt x="120" y="112"/>
                    </a:cubicBezTo>
                    <a:cubicBezTo>
                      <a:pt x="120" y="112"/>
                      <a:pt x="120" y="112"/>
                      <a:pt x="120" y="112"/>
                    </a:cubicBezTo>
                    <a:cubicBezTo>
                      <a:pt x="121" y="112"/>
                      <a:pt x="122" y="111"/>
                      <a:pt x="122" y="110"/>
                    </a:cubicBezTo>
                    <a:cubicBezTo>
                      <a:pt x="123" y="110"/>
                      <a:pt x="123" y="109"/>
                      <a:pt x="124" y="109"/>
                    </a:cubicBezTo>
                    <a:cubicBezTo>
                      <a:pt x="124" y="110"/>
                      <a:pt x="125" y="109"/>
                      <a:pt x="125" y="109"/>
                    </a:cubicBezTo>
                    <a:cubicBezTo>
                      <a:pt x="126" y="109"/>
                      <a:pt x="126" y="109"/>
                      <a:pt x="126" y="108"/>
                    </a:cubicBezTo>
                    <a:cubicBezTo>
                      <a:pt x="127" y="107"/>
                      <a:pt x="128" y="108"/>
                      <a:pt x="129" y="108"/>
                    </a:cubicBezTo>
                    <a:cubicBezTo>
                      <a:pt x="129" y="105"/>
                      <a:pt x="128" y="103"/>
                      <a:pt x="128" y="100"/>
                    </a:cubicBezTo>
                    <a:cubicBezTo>
                      <a:pt x="128" y="99"/>
                      <a:pt x="128" y="99"/>
                      <a:pt x="129" y="99"/>
                    </a:cubicBezTo>
                    <a:cubicBezTo>
                      <a:pt x="130" y="98"/>
                      <a:pt x="129" y="98"/>
                      <a:pt x="130" y="97"/>
                    </a:cubicBezTo>
                    <a:cubicBezTo>
                      <a:pt x="130" y="97"/>
                      <a:pt x="131" y="97"/>
                      <a:pt x="131" y="96"/>
                    </a:cubicBezTo>
                    <a:cubicBezTo>
                      <a:pt x="131" y="96"/>
                      <a:pt x="131" y="95"/>
                      <a:pt x="131" y="95"/>
                    </a:cubicBezTo>
                    <a:cubicBezTo>
                      <a:pt x="131" y="94"/>
                      <a:pt x="131" y="93"/>
                      <a:pt x="132" y="93"/>
                    </a:cubicBezTo>
                    <a:cubicBezTo>
                      <a:pt x="133" y="90"/>
                      <a:pt x="135" y="88"/>
                      <a:pt x="136" y="86"/>
                    </a:cubicBezTo>
                    <a:cubicBezTo>
                      <a:pt x="139" y="82"/>
                      <a:pt x="141" y="79"/>
                      <a:pt x="144" y="76"/>
                    </a:cubicBezTo>
                    <a:cubicBezTo>
                      <a:pt x="145" y="75"/>
                      <a:pt x="147" y="74"/>
                      <a:pt x="147" y="72"/>
                    </a:cubicBezTo>
                    <a:cubicBezTo>
                      <a:pt x="147" y="71"/>
                      <a:pt x="147" y="69"/>
                      <a:pt x="147" y="68"/>
                    </a:cubicBezTo>
                    <a:cubicBezTo>
                      <a:pt x="148" y="60"/>
                      <a:pt x="148" y="52"/>
                      <a:pt x="149" y="44"/>
                    </a:cubicBezTo>
                    <a:cubicBezTo>
                      <a:pt x="149" y="42"/>
                      <a:pt x="149" y="40"/>
                      <a:pt x="150" y="38"/>
                    </a:cubicBezTo>
                    <a:cubicBezTo>
                      <a:pt x="150" y="37"/>
                      <a:pt x="152" y="35"/>
                      <a:pt x="152" y="35"/>
                    </a:cubicBezTo>
                    <a:cubicBezTo>
                      <a:pt x="151" y="34"/>
                      <a:pt x="150" y="33"/>
                      <a:pt x="150" y="3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8" name="Nicaragua">
                <a:extLst>
                  <a:ext uri="{FF2B5EF4-FFF2-40B4-BE49-F238E27FC236}">
                    <a16:creationId xmlns:a16="http://schemas.microsoft.com/office/drawing/2014/main" id="{E732AA86-07B0-0EBC-A91D-B243FD65146E}"/>
                  </a:ext>
                </a:extLst>
              </p:cNvPr>
              <p:cNvSpPr>
                <a:spLocks noEditPoints="1"/>
              </p:cNvSpPr>
              <p:nvPr/>
            </p:nvSpPr>
            <p:spPr bwMode="auto">
              <a:xfrm>
                <a:off x="6173813" y="4617659"/>
                <a:ext cx="101420" cy="101328"/>
              </a:xfrm>
              <a:custGeom>
                <a:avLst/>
                <a:gdLst/>
                <a:ahLst/>
                <a:cxnLst>
                  <a:cxn ang="0">
                    <a:pos x="19" y="39"/>
                  </a:cxn>
                  <a:cxn ang="0">
                    <a:pos x="19" y="38"/>
                  </a:cxn>
                  <a:cxn ang="0">
                    <a:pos x="45" y="1"/>
                  </a:cxn>
                  <a:cxn ang="0">
                    <a:pos x="45" y="2"/>
                  </a:cxn>
                  <a:cxn ang="0">
                    <a:pos x="44" y="1"/>
                  </a:cxn>
                  <a:cxn ang="0">
                    <a:pos x="44" y="3"/>
                  </a:cxn>
                  <a:cxn ang="0">
                    <a:pos x="45" y="5"/>
                  </a:cxn>
                  <a:cxn ang="0">
                    <a:pos x="43" y="12"/>
                  </a:cxn>
                  <a:cxn ang="0">
                    <a:pos x="40" y="21"/>
                  </a:cxn>
                  <a:cxn ang="0">
                    <a:pos x="40" y="29"/>
                  </a:cxn>
                  <a:cxn ang="0">
                    <a:pos x="39" y="27"/>
                  </a:cxn>
                  <a:cxn ang="0">
                    <a:pos x="39" y="25"/>
                  </a:cxn>
                  <a:cxn ang="0">
                    <a:pos x="38" y="28"/>
                  </a:cxn>
                  <a:cxn ang="0">
                    <a:pos x="38" y="30"/>
                  </a:cxn>
                  <a:cxn ang="0">
                    <a:pos x="38" y="31"/>
                  </a:cxn>
                  <a:cxn ang="0">
                    <a:pos x="38" y="32"/>
                  </a:cxn>
                  <a:cxn ang="0">
                    <a:pos x="37" y="33"/>
                  </a:cxn>
                  <a:cxn ang="0">
                    <a:pos x="36" y="35"/>
                  </a:cxn>
                  <a:cxn ang="0">
                    <a:pos x="38" y="38"/>
                  </a:cxn>
                  <a:cxn ang="0">
                    <a:pos x="36" y="44"/>
                  </a:cxn>
                  <a:cxn ang="0">
                    <a:pos x="34" y="47"/>
                  </a:cxn>
                  <a:cxn ang="0">
                    <a:pos x="31" y="45"/>
                  </a:cxn>
                  <a:cxn ang="0">
                    <a:pos x="29" y="44"/>
                  </a:cxn>
                  <a:cxn ang="0">
                    <a:pos x="22" y="43"/>
                  </a:cxn>
                  <a:cxn ang="0">
                    <a:pos x="18" y="44"/>
                  </a:cxn>
                  <a:cxn ang="0">
                    <a:pos x="12" y="37"/>
                  </a:cxn>
                  <a:cxn ang="0">
                    <a:pos x="9" y="33"/>
                  </a:cxn>
                  <a:cxn ang="0">
                    <a:pos x="5" y="28"/>
                  </a:cxn>
                  <a:cxn ang="0">
                    <a:pos x="5" y="28"/>
                  </a:cxn>
                  <a:cxn ang="0">
                    <a:pos x="2" y="25"/>
                  </a:cxn>
                  <a:cxn ang="0">
                    <a:pos x="0" y="23"/>
                  </a:cxn>
                  <a:cxn ang="0">
                    <a:pos x="4" y="23"/>
                  </a:cxn>
                  <a:cxn ang="0">
                    <a:pos x="6" y="23"/>
                  </a:cxn>
                  <a:cxn ang="0">
                    <a:pos x="10" y="19"/>
                  </a:cxn>
                  <a:cxn ang="0">
                    <a:pos x="10" y="14"/>
                  </a:cxn>
                  <a:cxn ang="0">
                    <a:pos x="14" y="14"/>
                  </a:cxn>
                  <a:cxn ang="0">
                    <a:pos x="18" y="12"/>
                  </a:cxn>
                  <a:cxn ang="0">
                    <a:pos x="19" y="13"/>
                  </a:cxn>
                  <a:cxn ang="0">
                    <a:pos x="22" y="11"/>
                  </a:cxn>
                  <a:cxn ang="0">
                    <a:pos x="26" y="8"/>
                  </a:cxn>
                  <a:cxn ang="0">
                    <a:pos x="27" y="5"/>
                  </a:cxn>
                  <a:cxn ang="0">
                    <a:pos x="28" y="4"/>
                  </a:cxn>
                  <a:cxn ang="0">
                    <a:pos x="30" y="2"/>
                  </a:cxn>
                  <a:cxn ang="0">
                    <a:pos x="34" y="4"/>
                  </a:cxn>
                  <a:cxn ang="0">
                    <a:pos x="36" y="3"/>
                  </a:cxn>
                  <a:cxn ang="0">
                    <a:pos x="39" y="3"/>
                  </a:cxn>
                  <a:cxn ang="0">
                    <a:pos x="42" y="1"/>
                  </a:cxn>
                  <a:cxn ang="0">
                    <a:pos x="44" y="0"/>
                  </a:cxn>
                  <a:cxn ang="0">
                    <a:pos x="26" y="41"/>
                  </a:cxn>
                  <a:cxn ang="0">
                    <a:pos x="21" y="35"/>
                  </a:cxn>
                  <a:cxn ang="0">
                    <a:pos x="19" y="32"/>
                  </a:cxn>
                  <a:cxn ang="0">
                    <a:pos x="16" y="35"/>
                  </a:cxn>
                  <a:cxn ang="0">
                    <a:pos x="17" y="37"/>
                  </a:cxn>
                  <a:cxn ang="0">
                    <a:pos x="17" y="39"/>
                  </a:cxn>
                  <a:cxn ang="0">
                    <a:pos x="24" y="44"/>
                  </a:cxn>
                  <a:cxn ang="0">
                    <a:pos x="44" y="32"/>
                  </a:cxn>
                  <a:cxn ang="0">
                    <a:pos x="49" y="7"/>
                  </a:cxn>
                </a:cxnLst>
                <a:rect l="0" t="0" r="r" b="b"/>
                <a:pathLst>
                  <a:path w="50" h="48">
                    <a:moveTo>
                      <a:pt x="20" y="39"/>
                    </a:moveTo>
                    <a:cubicBezTo>
                      <a:pt x="20" y="40"/>
                      <a:pt x="20" y="40"/>
                      <a:pt x="20" y="40"/>
                    </a:cubicBezTo>
                    <a:cubicBezTo>
                      <a:pt x="19" y="40"/>
                      <a:pt x="19" y="40"/>
                      <a:pt x="19" y="39"/>
                    </a:cubicBezTo>
                    <a:cubicBezTo>
                      <a:pt x="19" y="39"/>
                      <a:pt x="19" y="39"/>
                      <a:pt x="19" y="39"/>
                    </a:cubicBezTo>
                    <a:cubicBezTo>
                      <a:pt x="19" y="39"/>
                      <a:pt x="18" y="39"/>
                      <a:pt x="18" y="39"/>
                    </a:cubicBezTo>
                    <a:cubicBezTo>
                      <a:pt x="18" y="38"/>
                      <a:pt x="18" y="38"/>
                      <a:pt x="19" y="38"/>
                    </a:cubicBezTo>
                    <a:cubicBezTo>
                      <a:pt x="19" y="38"/>
                      <a:pt x="19" y="38"/>
                      <a:pt x="20" y="39"/>
                    </a:cubicBezTo>
                    <a:cubicBezTo>
                      <a:pt x="20" y="39"/>
                      <a:pt x="20" y="39"/>
                      <a:pt x="20" y="39"/>
                    </a:cubicBezTo>
                    <a:close/>
                    <a:moveTo>
                      <a:pt x="45" y="1"/>
                    </a:moveTo>
                    <a:cubicBezTo>
                      <a:pt x="45" y="1"/>
                      <a:pt x="46" y="0"/>
                      <a:pt x="46" y="0"/>
                    </a:cubicBezTo>
                    <a:cubicBezTo>
                      <a:pt x="46" y="1"/>
                      <a:pt x="46" y="1"/>
                      <a:pt x="46" y="1"/>
                    </a:cubicBezTo>
                    <a:cubicBezTo>
                      <a:pt x="45" y="1"/>
                      <a:pt x="45" y="1"/>
                      <a:pt x="45" y="2"/>
                    </a:cubicBezTo>
                    <a:cubicBezTo>
                      <a:pt x="45" y="2"/>
                      <a:pt x="45" y="3"/>
                      <a:pt x="44" y="3"/>
                    </a:cubicBezTo>
                    <a:cubicBezTo>
                      <a:pt x="45" y="3"/>
                      <a:pt x="44" y="2"/>
                      <a:pt x="45" y="2"/>
                    </a:cubicBezTo>
                    <a:cubicBezTo>
                      <a:pt x="45" y="2"/>
                      <a:pt x="45" y="1"/>
                      <a:pt x="44" y="1"/>
                    </a:cubicBezTo>
                    <a:cubicBezTo>
                      <a:pt x="44" y="2"/>
                      <a:pt x="43" y="2"/>
                      <a:pt x="43" y="3"/>
                    </a:cubicBezTo>
                    <a:cubicBezTo>
                      <a:pt x="44" y="2"/>
                      <a:pt x="44" y="3"/>
                      <a:pt x="44" y="3"/>
                    </a:cubicBezTo>
                    <a:cubicBezTo>
                      <a:pt x="44" y="4"/>
                      <a:pt x="45" y="3"/>
                      <a:pt x="44" y="3"/>
                    </a:cubicBezTo>
                    <a:cubicBezTo>
                      <a:pt x="44" y="3"/>
                      <a:pt x="44" y="3"/>
                      <a:pt x="44" y="3"/>
                    </a:cubicBezTo>
                    <a:cubicBezTo>
                      <a:pt x="44" y="3"/>
                      <a:pt x="44" y="3"/>
                      <a:pt x="44" y="3"/>
                    </a:cubicBezTo>
                    <a:cubicBezTo>
                      <a:pt x="45" y="3"/>
                      <a:pt x="45" y="4"/>
                      <a:pt x="45" y="5"/>
                    </a:cubicBezTo>
                    <a:cubicBezTo>
                      <a:pt x="45" y="5"/>
                      <a:pt x="45" y="6"/>
                      <a:pt x="45" y="7"/>
                    </a:cubicBezTo>
                    <a:cubicBezTo>
                      <a:pt x="45" y="9"/>
                      <a:pt x="44" y="9"/>
                      <a:pt x="43" y="11"/>
                    </a:cubicBezTo>
                    <a:cubicBezTo>
                      <a:pt x="43" y="11"/>
                      <a:pt x="43" y="11"/>
                      <a:pt x="43" y="12"/>
                    </a:cubicBezTo>
                    <a:cubicBezTo>
                      <a:pt x="42" y="12"/>
                      <a:pt x="42" y="13"/>
                      <a:pt x="42" y="14"/>
                    </a:cubicBezTo>
                    <a:cubicBezTo>
                      <a:pt x="41" y="16"/>
                      <a:pt x="41" y="17"/>
                      <a:pt x="40" y="19"/>
                    </a:cubicBezTo>
                    <a:cubicBezTo>
                      <a:pt x="40" y="20"/>
                      <a:pt x="40" y="20"/>
                      <a:pt x="40" y="21"/>
                    </a:cubicBezTo>
                    <a:cubicBezTo>
                      <a:pt x="40" y="22"/>
                      <a:pt x="41" y="22"/>
                      <a:pt x="40" y="23"/>
                    </a:cubicBezTo>
                    <a:cubicBezTo>
                      <a:pt x="40" y="25"/>
                      <a:pt x="39" y="26"/>
                      <a:pt x="40" y="28"/>
                    </a:cubicBezTo>
                    <a:cubicBezTo>
                      <a:pt x="40" y="28"/>
                      <a:pt x="41" y="29"/>
                      <a:pt x="40" y="29"/>
                    </a:cubicBezTo>
                    <a:cubicBezTo>
                      <a:pt x="40" y="29"/>
                      <a:pt x="39" y="29"/>
                      <a:pt x="39" y="29"/>
                    </a:cubicBezTo>
                    <a:cubicBezTo>
                      <a:pt x="39" y="29"/>
                      <a:pt x="39" y="29"/>
                      <a:pt x="39" y="29"/>
                    </a:cubicBezTo>
                    <a:cubicBezTo>
                      <a:pt x="39" y="28"/>
                      <a:pt x="39" y="27"/>
                      <a:pt x="39" y="27"/>
                    </a:cubicBezTo>
                    <a:cubicBezTo>
                      <a:pt x="39" y="27"/>
                      <a:pt x="39" y="27"/>
                      <a:pt x="40" y="27"/>
                    </a:cubicBezTo>
                    <a:cubicBezTo>
                      <a:pt x="40" y="26"/>
                      <a:pt x="40" y="25"/>
                      <a:pt x="40" y="25"/>
                    </a:cubicBezTo>
                    <a:cubicBezTo>
                      <a:pt x="40" y="24"/>
                      <a:pt x="39" y="24"/>
                      <a:pt x="39" y="25"/>
                    </a:cubicBezTo>
                    <a:cubicBezTo>
                      <a:pt x="39" y="25"/>
                      <a:pt x="39" y="26"/>
                      <a:pt x="39" y="26"/>
                    </a:cubicBezTo>
                    <a:cubicBezTo>
                      <a:pt x="39" y="27"/>
                      <a:pt x="37" y="27"/>
                      <a:pt x="37" y="28"/>
                    </a:cubicBezTo>
                    <a:cubicBezTo>
                      <a:pt x="37" y="28"/>
                      <a:pt x="38" y="28"/>
                      <a:pt x="38" y="28"/>
                    </a:cubicBezTo>
                    <a:cubicBezTo>
                      <a:pt x="38" y="29"/>
                      <a:pt x="38" y="29"/>
                      <a:pt x="38" y="29"/>
                    </a:cubicBezTo>
                    <a:cubicBezTo>
                      <a:pt x="38" y="29"/>
                      <a:pt x="38" y="29"/>
                      <a:pt x="38" y="30"/>
                    </a:cubicBezTo>
                    <a:cubicBezTo>
                      <a:pt x="38" y="30"/>
                      <a:pt x="38" y="30"/>
                      <a:pt x="38" y="30"/>
                    </a:cubicBezTo>
                    <a:cubicBezTo>
                      <a:pt x="38" y="30"/>
                      <a:pt x="38" y="30"/>
                      <a:pt x="38" y="30"/>
                    </a:cubicBezTo>
                    <a:cubicBezTo>
                      <a:pt x="38" y="30"/>
                      <a:pt x="39" y="29"/>
                      <a:pt x="39" y="30"/>
                    </a:cubicBezTo>
                    <a:cubicBezTo>
                      <a:pt x="39" y="30"/>
                      <a:pt x="38" y="31"/>
                      <a:pt x="38" y="31"/>
                    </a:cubicBezTo>
                    <a:cubicBezTo>
                      <a:pt x="38" y="32"/>
                      <a:pt x="38" y="33"/>
                      <a:pt x="38" y="34"/>
                    </a:cubicBezTo>
                    <a:cubicBezTo>
                      <a:pt x="38" y="33"/>
                      <a:pt x="38" y="33"/>
                      <a:pt x="38" y="33"/>
                    </a:cubicBezTo>
                    <a:cubicBezTo>
                      <a:pt x="38" y="32"/>
                      <a:pt x="38" y="33"/>
                      <a:pt x="38" y="32"/>
                    </a:cubicBezTo>
                    <a:cubicBezTo>
                      <a:pt x="38" y="32"/>
                      <a:pt x="37" y="31"/>
                      <a:pt x="37" y="32"/>
                    </a:cubicBezTo>
                    <a:cubicBezTo>
                      <a:pt x="37" y="32"/>
                      <a:pt x="38" y="32"/>
                      <a:pt x="38" y="32"/>
                    </a:cubicBezTo>
                    <a:cubicBezTo>
                      <a:pt x="37" y="33"/>
                      <a:pt x="38" y="33"/>
                      <a:pt x="37" y="33"/>
                    </a:cubicBezTo>
                    <a:cubicBezTo>
                      <a:pt x="37" y="33"/>
                      <a:pt x="37" y="33"/>
                      <a:pt x="37" y="33"/>
                    </a:cubicBezTo>
                    <a:cubicBezTo>
                      <a:pt x="37" y="33"/>
                      <a:pt x="37" y="34"/>
                      <a:pt x="37" y="34"/>
                    </a:cubicBezTo>
                    <a:cubicBezTo>
                      <a:pt x="37" y="34"/>
                      <a:pt x="37" y="34"/>
                      <a:pt x="36" y="35"/>
                    </a:cubicBezTo>
                    <a:cubicBezTo>
                      <a:pt x="36" y="35"/>
                      <a:pt x="37" y="36"/>
                      <a:pt x="37" y="35"/>
                    </a:cubicBezTo>
                    <a:cubicBezTo>
                      <a:pt x="37" y="35"/>
                      <a:pt x="38" y="35"/>
                      <a:pt x="38" y="36"/>
                    </a:cubicBezTo>
                    <a:cubicBezTo>
                      <a:pt x="38" y="36"/>
                      <a:pt x="38" y="37"/>
                      <a:pt x="38" y="38"/>
                    </a:cubicBezTo>
                    <a:cubicBezTo>
                      <a:pt x="38" y="38"/>
                      <a:pt x="37" y="38"/>
                      <a:pt x="37" y="39"/>
                    </a:cubicBezTo>
                    <a:cubicBezTo>
                      <a:pt x="36" y="39"/>
                      <a:pt x="36" y="40"/>
                      <a:pt x="36" y="41"/>
                    </a:cubicBezTo>
                    <a:cubicBezTo>
                      <a:pt x="35" y="42"/>
                      <a:pt x="36" y="43"/>
                      <a:pt x="36" y="44"/>
                    </a:cubicBezTo>
                    <a:cubicBezTo>
                      <a:pt x="36" y="45"/>
                      <a:pt x="37" y="45"/>
                      <a:pt x="37" y="45"/>
                    </a:cubicBezTo>
                    <a:cubicBezTo>
                      <a:pt x="37" y="45"/>
                      <a:pt x="37" y="47"/>
                      <a:pt x="37" y="47"/>
                    </a:cubicBezTo>
                    <a:cubicBezTo>
                      <a:pt x="36" y="47"/>
                      <a:pt x="35" y="48"/>
                      <a:pt x="34" y="47"/>
                    </a:cubicBezTo>
                    <a:cubicBezTo>
                      <a:pt x="33" y="46"/>
                      <a:pt x="33" y="47"/>
                      <a:pt x="32" y="47"/>
                    </a:cubicBezTo>
                    <a:cubicBezTo>
                      <a:pt x="31" y="46"/>
                      <a:pt x="32" y="46"/>
                      <a:pt x="31" y="45"/>
                    </a:cubicBezTo>
                    <a:cubicBezTo>
                      <a:pt x="31" y="45"/>
                      <a:pt x="31" y="45"/>
                      <a:pt x="31" y="45"/>
                    </a:cubicBezTo>
                    <a:cubicBezTo>
                      <a:pt x="31" y="45"/>
                      <a:pt x="31" y="45"/>
                      <a:pt x="31" y="45"/>
                    </a:cubicBezTo>
                    <a:cubicBezTo>
                      <a:pt x="30" y="44"/>
                      <a:pt x="30" y="45"/>
                      <a:pt x="30" y="45"/>
                    </a:cubicBezTo>
                    <a:cubicBezTo>
                      <a:pt x="30" y="45"/>
                      <a:pt x="29" y="45"/>
                      <a:pt x="29" y="44"/>
                    </a:cubicBezTo>
                    <a:cubicBezTo>
                      <a:pt x="29" y="44"/>
                      <a:pt x="28" y="43"/>
                      <a:pt x="27" y="44"/>
                    </a:cubicBezTo>
                    <a:cubicBezTo>
                      <a:pt x="26" y="44"/>
                      <a:pt x="25" y="45"/>
                      <a:pt x="25" y="45"/>
                    </a:cubicBezTo>
                    <a:cubicBezTo>
                      <a:pt x="24" y="44"/>
                      <a:pt x="23" y="44"/>
                      <a:pt x="22" y="43"/>
                    </a:cubicBezTo>
                    <a:cubicBezTo>
                      <a:pt x="21" y="43"/>
                      <a:pt x="21" y="43"/>
                      <a:pt x="20" y="43"/>
                    </a:cubicBezTo>
                    <a:cubicBezTo>
                      <a:pt x="20" y="42"/>
                      <a:pt x="19" y="42"/>
                      <a:pt x="18" y="42"/>
                    </a:cubicBezTo>
                    <a:cubicBezTo>
                      <a:pt x="18" y="43"/>
                      <a:pt x="18" y="44"/>
                      <a:pt x="18" y="44"/>
                    </a:cubicBezTo>
                    <a:cubicBezTo>
                      <a:pt x="17" y="43"/>
                      <a:pt x="17" y="43"/>
                      <a:pt x="16" y="42"/>
                    </a:cubicBezTo>
                    <a:cubicBezTo>
                      <a:pt x="16" y="41"/>
                      <a:pt x="14" y="40"/>
                      <a:pt x="13" y="39"/>
                    </a:cubicBezTo>
                    <a:cubicBezTo>
                      <a:pt x="13" y="38"/>
                      <a:pt x="12" y="38"/>
                      <a:pt x="12" y="37"/>
                    </a:cubicBezTo>
                    <a:cubicBezTo>
                      <a:pt x="11" y="37"/>
                      <a:pt x="11" y="36"/>
                      <a:pt x="10" y="36"/>
                    </a:cubicBezTo>
                    <a:cubicBezTo>
                      <a:pt x="10" y="35"/>
                      <a:pt x="10" y="35"/>
                      <a:pt x="10" y="35"/>
                    </a:cubicBezTo>
                    <a:cubicBezTo>
                      <a:pt x="10" y="35"/>
                      <a:pt x="9" y="34"/>
                      <a:pt x="9" y="33"/>
                    </a:cubicBezTo>
                    <a:cubicBezTo>
                      <a:pt x="9" y="33"/>
                      <a:pt x="9" y="31"/>
                      <a:pt x="8" y="31"/>
                    </a:cubicBezTo>
                    <a:cubicBezTo>
                      <a:pt x="8" y="30"/>
                      <a:pt x="7" y="30"/>
                      <a:pt x="6" y="30"/>
                    </a:cubicBezTo>
                    <a:cubicBezTo>
                      <a:pt x="6" y="29"/>
                      <a:pt x="5" y="29"/>
                      <a:pt x="5" y="28"/>
                    </a:cubicBezTo>
                    <a:cubicBezTo>
                      <a:pt x="5" y="28"/>
                      <a:pt x="5" y="29"/>
                      <a:pt x="5" y="29"/>
                    </a:cubicBezTo>
                    <a:cubicBezTo>
                      <a:pt x="5" y="28"/>
                      <a:pt x="5" y="28"/>
                      <a:pt x="5" y="28"/>
                    </a:cubicBezTo>
                    <a:cubicBezTo>
                      <a:pt x="5" y="28"/>
                      <a:pt x="5" y="28"/>
                      <a:pt x="5" y="28"/>
                    </a:cubicBezTo>
                    <a:cubicBezTo>
                      <a:pt x="4" y="28"/>
                      <a:pt x="4" y="27"/>
                      <a:pt x="3" y="27"/>
                    </a:cubicBezTo>
                    <a:cubicBezTo>
                      <a:pt x="3" y="26"/>
                      <a:pt x="3" y="26"/>
                      <a:pt x="3" y="26"/>
                    </a:cubicBezTo>
                    <a:cubicBezTo>
                      <a:pt x="2" y="26"/>
                      <a:pt x="2" y="25"/>
                      <a:pt x="2" y="25"/>
                    </a:cubicBezTo>
                    <a:cubicBezTo>
                      <a:pt x="3" y="25"/>
                      <a:pt x="2" y="24"/>
                      <a:pt x="2" y="24"/>
                    </a:cubicBezTo>
                    <a:cubicBezTo>
                      <a:pt x="2" y="24"/>
                      <a:pt x="2" y="25"/>
                      <a:pt x="2" y="25"/>
                    </a:cubicBezTo>
                    <a:cubicBezTo>
                      <a:pt x="2" y="25"/>
                      <a:pt x="0" y="24"/>
                      <a:pt x="0" y="23"/>
                    </a:cubicBezTo>
                    <a:cubicBezTo>
                      <a:pt x="0" y="23"/>
                      <a:pt x="1" y="22"/>
                      <a:pt x="1" y="21"/>
                    </a:cubicBezTo>
                    <a:cubicBezTo>
                      <a:pt x="1" y="22"/>
                      <a:pt x="2" y="22"/>
                      <a:pt x="2" y="23"/>
                    </a:cubicBezTo>
                    <a:cubicBezTo>
                      <a:pt x="3" y="23"/>
                      <a:pt x="3" y="23"/>
                      <a:pt x="4" y="23"/>
                    </a:cubicBezTo>
                    <a:cubicBezTo>
                      <a:pt x="4" y="23"/>
                      <a:pt x="3" y="23"/>
                      <a:pt x="4" y="23"/>
                    </a:cubicBezTo>
                    <a:cubicBezTo>
                      <a:pt x="4" y="23"/>
                      <a:pt x="4" y="22"/>
                      <a:pt x="5" y="22"/>
                    </a:cubicBezTo>
                    <a:cubicBezTo>
                      <a:pt x="5" y="22"/>
                      <a:pt x="6" y="23"/>
                      <a:pt x="6" y="23"/>
                    </a:cubicBezTo>
                    <a:cubicBezTo>
                      <a:pt x="7" y="23"/>
                      <a:pt x="8" y="21"/>
                      <a:pt x="8" y="21"/>
                    </a:cubicBezTo>
                    <a:cubicBezTo>
                      <a:pt x="8" y="20"/>
                      <a:pt x="8" y="19"/>
                      <a:pt x="9" y="19"/>
                    </a:cubicBezTo>
                    <a:cubicBezTo>
                      <a:pt x="9" y="19"/>
                      <a:pt x="10" y="20"/>
                      <a:pt x="10" y="19"/>
                    </a:cubicBezTo>
                    <a:cubicBezTo>
                      <a:pt x="10" y="18"/>
                      <a:pt x="10" y="18"/>
                      <a:pt x="10" y="18"/>
                    </a:cubicBezTo>
                    <a:cubicBezTo>
                      <a:pt x="10" y="17"/>
                      <a:pt x="10" y="17"/>
                      <a:pt x="10" y="16"/>
                    </a:cubicBezTo>
                    <a:cubicBezTo>
                      <a:pt x="10" y="15"/>
                      <a:pt x="9" y="14"/>
                      <a:pt x="10" y="14"/>
                    </a:cubicBezTo>
                    <a:cubicBezTo>
                      <a:pt x="11" y="14"/>
                      <a:pt x="11" y="14"/>
                      <a:pt x="11" y="14"/>
                    </a:cubicBezTo>
                    <a:cubicBezTo>
                      <a:pt x="12" y="14"/>
                      <a:pt x="12" y="14"/>
                      <a:pt x="13" y="14"/>
                    </a:cubicBezTo>
                    <a:cubicBezTo>
                      <a:pt x="13" y="14"/>
                      <a:pt x="14" y="14"/>
                      <a:pt x="14" y="14"/>
                    </a:cubicBezTo>
                    <a:cubicBezTo>
                      <a:pt x="15" y="13"/>
                      <a:pt x="15" y="12"/>
                      <a:pt x="16" y="12"/>
                    </a:cubicBezTo>
                    <a:cubicBezTo>
                      <a:pt x="16" y="11"/>
                      <a:pt x="17" y="11"/>
                      <a:pt x="17" y="11"/>
                    </a:cubicBezTo>
                    <a:cubicBezTo>
                      <a:pt x="18" y="11"/>
                      <a:pt x="18" y="12"/>
                      <a:pt x="18" y="12"/>
                    </a:cubicBezTo>
                    <a:cubicBezTo>
                      <a:pt x="18" y="12"/>
                      <a:pt x="18" y="12"/>
                      <a:pt x="18" y="12"/>
                    </a:cubicBezTo>
                    <a:cubicBezTo>
                      <a:pt x="19" y="13"/>
                      <a:pt x="19" y="12"/>
                      <a:pt x="19" y="12"/>
                    </a:cubicBezTo>
                    <a:cubicBezTo>
                      <a:pt x="19" y="12"/>
                      <a:pt x="19" y="13"/>
                      <a:pt x="19" y="13"/>
                    </a:cubicBezTo>
                    <a:cubicBezTo>
                      <a:pt x="20" y="13"/>
                      <a:pt x="20" y="13"/>
                      <a:pt x="20" y="13"/>
                    </a:cubicBezTo>
                    <a:cubicBezTo>
                      <a:pt x="20" y="13"/>
                      <a:pt x="20" y="12"/>
                      <a:pt x="20" y="12"/>
                    </a:cubicBezTo>
                    <a:cubicBezTo>
                      <a:pt x="20" y="12"/>
                      <a:pt x="21" y="11"/>
                      <a:pt x="22" y="11"/>
                    </a:cubicBezTo>
                    <a:cubicBezTo>
                      <a:pt x="22" y="11"/>
                      <a:pt x="23" y="10"/>
                      <a:pt x="23" y="10"/>
                    </a:cubicBezTo>
                    <a:cubicBezTo>
                      <a:pt x="24" y="9"/>
                      <a:pt x="24" y="9"/>
                      <a:pt x="25" y="8"/>
                    </a:cubicBezTo>
                    <a:cubicBezTo>
                      <a:pt x="25" y="8"/>
                      <a:pt x="25" y="8"/>
                      <a:pt x="26" y="8"/>
                    </a:cubicBezTo>
                    <a:cubicBezTo>
                      <a:pt x="26" y="8"/>
                      <a:pt x="26" y="7"/>
                      <a:pt x="26" y="6"/>
                    </a:cubicBezTo>
                    <a:cubicBezTo>
                      <a:pt x="26" y="6"/>
                      <a:pt x="26" y="5"/>
                      <a:pt x="27" y="5"/>
                    </a:cubicBezTo>
                    <a:cubicBezTo>
                      <a:pt x="27" y="5"/>
                      <a:pt x="27" y="6"/>
                      <a:pt x="27" y="5"/>
                    </a:cubicBezTo>
                    <a:cubicBezTo>
                      <a:pt x="28" y="5"/>
                      <a:pt x="28" y="5"/>
                      <a:pt x="28" y="5"/>
                    </a:cubicBezTo>
                    <a:cubicBezTo>
                      <a:pt x="28" y="5"/>
                      <a:pt x="28" y="5"/>
                      <a:pt x="28" y="5"/>
                    </a:cubicBezTo>
                    <a:cubicBezTo>
                      <a:pt x="28" y="4"/>
                      <a:pt x="27" y="4"/>
                      <a:pt x="28" y="4"/>
                    </a:cubicBezTo>
                    <a:cubicBezTo>
                      <a:pt x="28" y="4"/>
                      <a:pt x="28" y="4"/>
                      <a:pt x="28" y="3"/>
                    </a:cubicBezTo>
                    <a:cubicBezTo>
                      <a:pt x="28" y="3"/>
                      <a:pt x="29" y="3"/>
                      <a:pt x="29" y="3"/>
                    </a:cubicBezTo>
                    <a:cubicBezTo>
                      <a:pt x="29" y="2"/>
                      <a:pt x="29" y="2"/>
                      <a:pt x="30" y="2"/>
                    </a:cubicBezTo>
                    <a:cubicBezTo>
                      <a:pt x="30" y="2"/>
                      <a:pt x="30" y="4"/>
                      <a:pt x="31" y="4"/>
                    </a:cubicBezTo>
                    <a:cubicBezTo>
                      <a:pt x="31" y="4"/>
                      <a:pt x="32" y="4"/>
                      <a:pt x="33" y="4"/>
                    </a:cubicBezTo>
                    <a:cubicBezTo>
                      <a:pt x="33" y="5"/>
                      <a:pt x="34" y="4"/>
                      <a:pt x="34" y="4"/>
                    </a:cubicBezTo>
                    <a:cubicBezTo>
                      <a:pt x="34" y="3"/>
                      <a:pt x="35" y="4"/>
                      <a:pt x="35" y="4"/>
                    </a:cubicBezTo>
                    <a:cubicBezTo>
                      <a:pt x="35" y="4"/>
                      <a:pt x="35" y="3"/>
                      <a:pt x="35" y="3"/>
                    </a:cubicBezTo>
                    <a:cubicBezTo>
                      <a:pt x="36" y="3"/>
                      <a:pt x="35" y="3"/>
                      <a:pt x="36" y="3"/>
                    </a:cubicBezTo>
                    <a:cubicBezTo>
                      <a:pt x="36" y="3"/>
                      <a:pt x="36" y="4"/>
                      <a:pt x="37" y="3"/>
                    </a:cubicBezTo>
                    <a:cubicBezTo>
                      <a:pt x="37" y="3"/>
                      <a:pt x="36" y="3"/>
                      <a:pt x="37" y="3"/>
                    </a:cubicBezTo>
                    <a:cubicBezTo>
                      <a:pt x="37" y="3"/>
                      <a:pt x="38" y="4"/>
                      <a:pt x="39" y="3"/>
                    </a:cubicBezTo>
                    <a:cubicBezTo>
                      <a:pt x="39" y="3"/>
                      <a:pt x="40" y="2"/>
                      <a:pt x="41" y="2"/>
                    </a:cubicBezTo>
                    <a:cubicBezTo>
                      <a:pt x="40" y="1"/>
                      <a:pt x="42" y="2"/>
                      <a:pt x="42" y="2"/>
                    </a:cubicBezTo>
                    <a:cubicBezTo>
                      <a:pt x="42" y="2"/>
                      <a:pt x="42" y="1"/>
                      <a:pt x="42" y="1"/>
                    </a:cubicBezTo>
                    <a:cubicBezTo>
                      <a:pt x="42" y="1"/>
                      <a:pt x="42" y="1"/>
                      <a:pt x="43" y="1"/>
                    </a:cubicBezTo>
                    <a:cubicBezTo>
                      <a:pt x="43" y="0"/>
                      <a:pt x="43" y="0"/>
                      <a:pt x="43" y="1"/>
                    </a:cubicBezTo>
                    <a:cubicBezTo>
                      <a:pt x="43" y="1"/>
                      <a:pt x="44" y="0"/>
                      <a:pt x="44" y="0"/>
                    </a:cubicBezTo>
                    <a:cubicBezTo>
                      <a:pt x="44" y="0"/>
                      <a:pt x="44" y="0"/>
                      <a:pt x="44" y="0"/>
                    </a:cubicBezTo>
                    <a:cubicBezTo>
                      <a:pt x="45" y="0"/>
                      <a:pt x="45" y="0"/>
                      <a:pt x="45" y="1"/>
                    </a:cubicBezTo>
                    <a:close/>
                    <a:moveTo>
                      <a:pt x="26" y="41"/>
                    </a:moveTo>
                    <a:cubicBezTo>
                      <a:pt x="26" y="41"/>
                      <a:pt x="26" y="40"/>
                      <a:pt x="25" y="39"/>
                    </a:cubicBezTo>
                    <a:cubicBezTo>
                      <a:pt x="25" y="39"/>
                      <a:pt x="24" y="38"/>
                      <a:pt x="24" y="38"/>
                    </a:cubicBezTo>
                    <a:cubicBezTo>
                      <a:pt x="24" y="37"/>
                      <a:pt x="21" y="34"/>
                      <a:pt x="21" y="35"/>
                    </a:cubicBezTo>
                    <a:cubicBezTo>
                      <a:pt x="20" y="35"/>
                      <a:pt x="20" y="34"/>
                      <a:pt x="20" y="34"/>
                    </a:cubicBezTo>
                    <a:cubicBezTo>
                      <a:pt x="20" y="33"/>
                      <a:pt x="19" y="33"/>
                      <a:pt x="19" y="33"/>
                    </a:cubicBezTo>
                    <a:cubicBezTo>
                      <a:pt x="19" y="33"/>
                      <a:pt x="19" y="33"/>
                      <a:pt x="19" y="32"/>
                    </a:cubicBezTo>
                    <a:cubicBezTo>
                      <a:pt x="18" y="32"/>
                      <a:pt x="18" y="32"/>
                      <a:pt x="17" y="32"/>
                    </a:cubicBezTo>
                    <a:cubicBezTo>
                      <a:pt x="16" y="33"/>
                      <a:pt x="16" y="34"/>
                      <a:pt x="16" y="35"/>
                    </a:cubicBezTo>
                    <a:cubicBezTo>
                      <a:pt x="16" y="35"/>
                      <a:pt x="16" y="35"/>
                      <a:pt x="16" y="35"/>
                    </a:cubicBezTo>
                    <a:cubicBezTo>
                      <a:pt x="16" y="35"/>
                      <a:pt x="17" y="35"/>
                      <a:pt x="16" y="36"/>
                    </a:cubicBezTo>
                    <a:cubicBezTo>
                      <a:pt x="16" y="36"/>
                      <a:pt x="16" y="37"/>
                      <a:pt x="17" y="37"/>
                    </a:cubicBezTo>
                    <a:cubicBezTo>
                      <a:pt x="17" y="37"/>
                      <a:pt x="17" y="37"/>
                      <a:pt x="17" y="37"/>
                    </a:cubicBezTo>
                    <a:cubicBezTo>
                      <a:pt x="17" y="37"/>
                      <a:pt x="17" y="37"/>
                      <a:pt x="17" y="37"/>
                    </a:cubicBezTo>
                    <a:cubicBezTo>
                      <a:pt x="17" y="38"/>
                      <a:pt x="17" y="38"/>
                      <a:pt x="16" y="38"/>
                    </a:cubicBezTo>
                    <a:cubicBezTo>
                      <a:pt x="16" y="38"/>
                      <a:pt x="17" y="39"/>
                      <a:pt x="17" y="39"/>
                    </a:cubicBezTo>
                    <a:cubicBezTo>
                      <a:pt x="17" y="39"/>
                      <a:pt x="17" y="40"/>
                      <a:pt x="18" y="41"/>
                    </a:cubicBezTo>
                    <a:cubicBezTo>
                      <a:pt x="18" y="42"/>
                      <a:pt x="20" y="42"/>
                      <a:pt x="21" y="43"/>
                    </a:cubicBezTo>
                    <a:cubicBezTo>
                      <a:pt x="22" y="43"/>
                      <a:pt x="23" y="43"/>
                      <a:pt x="24" y="44"/>
                    </a:cubicBezTo>
                    <a:cubicBezTo>
                      <a:pt x="25" y="44"/>
                      <a:pt x="26" y="44"/>
                      <a:pt x="26" y="44"/>
                    </a:cubicBezTo>
                    <a:cubicBezTo>
                      <a:pt x="27" y="43"/>
                      <a:pt x="27" y="41"/>
                      <a:pt x="26" y="41"/>
                    </a:cubicBezTo>
                    <a:close/>
                    <a:moveTo>
                      <a:pt x="44" y="32"/>
                    </a:moveTo>
                    <a:cubicBezTo>
                      <a:pt x="45" y="31"/>
                      <a:pt x="44" y="31"/>
                      <a:pt x="44" y="32"/>
                    </a:cubicBezTo>
                    <a:close/>
                    <a:moveTo>
                      <a:pt x="50" y="7"/>
                    </a:moveTo>
                    <a:cubicBezTo>
                      <a:pt x="49" y="7"/>
                      <a:pt x="49" y="7"/>
                      <a:pt x="49" y="7"/>
                    </a:cubicBezTo>
                    <a:cubicBezTo>
                      <a:pt x="49" y="7"/>
                      <a:pt x="49" y="7"/>
                      <a:pt x="49" y="8"/>
                    </a:cubicBezTo>
                    <a:cubicBezTo>
                      <a:pt x="49" y="7"/>
                      <a:pt x="50" y="7"/>
                      <a:pt x="50"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49" name="New Zealand">
                <a:extLst>
                  <a:ext uri="{FF2B5EF4-FFF2-40B4-BE49-F238E27FC236}">
                    <a16:creationId xmlns:a16="http://schemas.microsoft.com/office/drawing/2014/main" id="{E541B160-4B57-5C69-CAB6-8C356ECCDB91}"/>
                  </a:ext>
                </a:extLst>
              </p:cNvPr>
              <p:cNvSpPr>
                <a:spLocks noEditPoints="1"/>
              </p:cNvSpPr>
              <p:nvPr/>
            </p:nvSpPr>
            <p:spPr bwMode="auto">
              <a:xfrm>
                <a:off x="10525938" y="5636768"/>
                <a:ext cx="641583" cy="588173"/>
              </a:xfrm>
              <a:custGeom>
                <a:avLst/>
                <a:gdLst/>
                <a:ahLst/>
                <a:cxnLst>
                  <a:cxn ang="0">
                    <a:pos x="129" y="208"/>
                  </a:cxn>
                  <a:cxn ang="0">
                    <a:pos x="310" y="165"/>
                  </a:cxn>
                  <a:cxn ang="0">
                    <a:pos x="313" y="162"/>
                  </a:cxn>
                  <a:cxn ang="0">
                    <a:pos x="217" y="225"/>
                  </a:cxn>
                  <a:cxn ang="0">
                    <a:pos x="99" y="237"/>
                  </a:cxn>
                  <a:cxn ang="0">
                    <a:pos x="103" y="234"/>
                  </a:cxn>
                  <a:cxn ang="0">
                    <a:pos x="109" y="255"/>
                  </a:cxn>
                  <a:cxn ang="0">
                    <a:pos x="4" y="276"/>
                  </a:cxn>
                  <a:cxn ang="0">
                    <a:pos x="149" y="195"/>
                  </a:cxn>
                  <a:cxn ang="0">
                    <a:pos x="146" y="198"/>
                  </a:cxn>
                  <a:cxn ang="0">
                    <a:pos x="149" y="196"/>
                  </a:cxn>
                  <a:cxn ang="0">
                    <a:pos x="298" y="97"/>
                  </a:cxn>
                  <a:cxn ang="0">
                    <a:pos x="295" y="91"/>
                  </a:cxn>
                  <a:cxn ang="0">
                    <a:pos x="296" y="83"/>
                  </a:cxn>
                  <a:cxn ang="0">
                    <a:pos x="291" y="87"/>
                  </a:cxn>
                  <a:cxn ang="0">
                    <a:pos x="287" y="85"/>
                  </a:cxn>
                  <a:cxn ang="0">
                    <a:pos x="292" y="81"/>
                  </a:cxn>
                  <a:cxn ang="0">
                    <a:pos x="293" y="73"/>
                  </a:cxn>
                  <a:cxn ang="0">
                    <a:pos x="292" y="69"/>
                  </a:cxn>
                  <a:cxn ang="0">
                    <a:pos x="291" y="66"/>
                  </a:cxn>
                  <a:cxn ang="0">
                    <a:pos x="288" y="64"/>
                  </a:cxn>
                  <a:cxn ang="0">
                    <a:pos x="286" y="63"/>
                  </a:cxn>
                  <a:cxn ang="0">
                    <a:pos x="286" y="60"/>
                  </a:cxn>
                  <a:cxn ang="0">
                    <a:pos x="283" y="69"/>
                  </a:cxn>
                  <a:cxn ang="0">
                    <a:pos x="286" y="69"/>
                  </a:cxn>
                  <a:cxn ang="0">
                    <a:pos x="285" y="78"/>
                  </a:cxn>
                  <a:cxn ang="0">
                    <a:pos x="287" y="80"/>
                  </a:cxn>
                  <a:cxn ang="0">
                    <a:pos x="285" y="82"/>
                  </a:cxn>
                  <a:cxn ang="0">
                    <a:pos x="287" y="89"/>
                  </a:cxn>
                  <a:cxn ang="0">
                    <a:pos x="283" y="93"/>
                  </a:cxn>
                  <a:cxn ang="0">
                    <a:pos x="280" y="100"/>
                  </a:cxn>
                  <a:cxn ang="0">
                    <a:pos x="263" y="112"/>
                  </a:cxn>
                  <a:cxn ang="0">
                    <a:pos x="260" y="131"/>
                  </a:cxn>
                  <a:cxn ang="0">
                    <a:pos x="256" y="136"/>
                  </a:cxn>
                  <a:cxn ang="0">
                    <a:pos x="280" y="124"/>
                  </a:cxn>
                  <a:cxn ang="0">
                    <a:pos x="293" y="112"/>
                  </a:cxn>
                  <a:cxn ang="0">
                    <a:pos x="306" y="106"/>
                  </a:cxn>
                  <a:cxn ang="0">
                    <a:pos x="316" y="95"/>
                  </a:cxn>
                  <a:cxn ang="0">
                    <a:pos x="250" y="132"/>
                  </a:cxn>
                  <a:cxn ang="0">
                    <a:pos x="251" y="131"/>
                  </a:cxn>
                  <a:cxn ang="0">
                    <a:pos x="242" y="135"/>
                  </a:cxn>
                  <a:cxn ang="0">
                    <a:pos x="243" y="126"/>
                  </a:cxn>
                  <a:cxn ang="0">
                    <a:pos x="232" y="134"/>
                  </a:cxn>
                  <a:cxn ang="0">
                    <a:pos x="208" y="152"/>
                  </a:cxn>
                  <a:cxn ang="0">
                    <a:pos x="196" y="158"/>
                  </a:cxn>
                  <a:cxn ang="0">
                    <a:pos x="172" y="168"/>
                  </a:cxn>
                  <a:cxn ang="0">
                    <a:pos x="163" y="173"/>
                  </a:cxn>
                  <a:cxn ang="0">
                    <a:pos x="157" y="177"/>
                  </a:cxn>
                  <a:cxn ang="0">
                    <a:pos x="154" y="179"/>
                  </a:cxn>
                  <a:cxn ang="0">
                    <a:pos x="152" y="181"/>
                  </a:cxn>
                  <a:cxn ang="0">
                    <a:pos x="145" y="185"/>
                  </a:cxn>
                  <a:cxn ang="0">
                    <a:pos x="147" y="186"/>
                  </a:cxn>
                  <a:cxn ang="0">
                    <a:pos x="156" y="191"/>
                  </a:cxn>
                  <a:cxn ang="0">
                    <a:pos x="157" y="192"/>
                  </a:cxn>
                  <a:cxn ang="0">
                    <a:pos x="164" y="192"/>
                  </a:cxn>
                  <a:cxn ang="0">
                    <a:pos x="182" y="184"/>
                  </a:cxn>
                  <a:cxn ang="0">
                    <a:pos x="189" y="178"/>
                  </a:cxn>
                  <a:cxn ang="0">
                    <a:pos x="216" y="161"/>
                  </a:cxn>
                  <a:cxn ang="0">
                    <a:pos x="221" y="162"/>
                  </a:cxn>
                  <a:cxn ang="0">
                    <a:pos x="226" y="154"/>
                  </a:cxn>
                  <a:cxn ang="0">
                    <a:pos x="248" y="139"/>
                  </a:cxn>
                  <a:cxn ang="0">
                    <a:pos x="251" y="134"/>
                  </a:cxn>
                </a:cxnLst>
                <a:rect l="0" t="0" r="r" b="b"/>
                <a:pathLst>
                  <a:path w="317" h="279">
                    <a:moveTo>
                      <a:pt x="237" y="205"/>
                    </a:moveTo>
                    <a:cubicBezTo>
                      <a:pt x="237" y="205"/>
                      <a:pt x="237" y="204"/>
                      <a:pt x="237" y="204"/>
                    </a:cubicBezTo>
                    <a:cubicBezTo>
                      <a:pt x="237" y="205"/>
                      <a:pt x="237" y="205"/>
                      <a:pt x="237" y="205"/>
                    </a:cubicBezTo>
                    <a:cubicBezTo>
                      <a:pt x="237" y="205"/>
                      <a:pt x="237" y="205"/>
                      <a:pt x="237" y="205"/>
                    </a:cubicBezTo>
                    <a:close/>
                    <a:moveTo>
                      <a:pt x="129" y="208"/>
                    </a:moveTo>
                    <a:cubicBezTo>
                      <a:pt x="129" y="208"/>
                      <a:pt x="129" y="207"/>
                      <a:pt x="129" y="207"/>
                    </a:cubicBezTo>
                    <a:cubicBezTo>
                      <a:pt x="129" y="207"/>
                      <a:pt x="128" y="207"/>
                      <a:pt x="128" y="208"/>
                    </a:cubicBezTo>
                    <a:cubicBezTo>
                      <a:pt x="128" y="208"/>
                      <a:pt x="129" y="208"/>
                      <a:pt x="129" y="208"/>
                    </a:cubicBezTo>
                    <a:close/>
                    <a:moveTo>
                      <a:pt x="313" y="161"/>
                    </a:moveTo>
                    <a:cubicBezTo>
                      <a:pt x="312" y="161"/>
                      <a:pt x="312" y="161"/>
                      <a:pt x="311" y="162"/>
                    </a:cubicBezTo>
                    <a:cubicBezTo>
                      <a:pt x="310" y="162"/>
                      <a:pt x="310" y="161"/>
                      <a:pt x="309" y="162"/>
                    </a:cubicBezTo>
                    <a:cubicBezTo>
                      <a:pt x="309" y="162"/>
                      <a:pt x="308" y="162"/>
                      <a:pt x="308" y="162"/>
                    </a:cubicBezTo>
                    <a:cubicBezTo>
                      <a:pt x="309" y="163"/>
                      <a:pt x="311" y="162"/>
                      <a:pt x="311" y="163"/>
                    </a:cubicBezTo>
                    <a:cubicBezTo>
                      <a:pt x="311" y="164"/>
                      <a:pt x="309" y="164"/>
                      <a:pt x="308" y="164"/>
                    </a:cubicBezTo>
                    <a:cubicBezTo>
                      <a:pt x="308" y="165"/>
                      <a:pt x="308" y="165"/>
                      <a:pt x="308" y="166"/>
                    </a:cubicBezTo>
                    <a:cubicBezTo>
                      <a:pt x="309" y="166"/>
                      <a:pt x="309" y="165"/>
                      <a:pt x="310" y="165"/>
                    </a:cubicBezTo>
                    <a:cubicBezTo>
                      <a:pt x="310" y="165"/>
                      <a:pt x="311" y="165"/>
                      <a:pt x="311" y="165"/>
                    </a:cubicBezTo>
                    <a:cubicBezTo>
                      <a:pt x="311" y="164"/>
                      <a:pt x="311" y="164"/>
                      <a:pt x="311" y="164"/>
                    </a:cubicBezTo>
                    <a:cubicBezTo>
                      <a:pt x="311" y="164"/>
                      <a:pt x="311" y="163"/>
                      <a:pt x="311" y="163"/>
                    </a:cubicBezTo>
                    <a:cubicBezTo>
                      <a:pt x="311" y="162"/>
                      <a:pt x="312" y="162"/>
                      <a:pt x="312" y="162"/>
                    </a:cubicBezTo>
                    <a:cubicBezTo>
                      <a:pt x="312" y="162"/>
                      <a:pt x="311" y="162"/>
                      <a:pt x="312" y="162"/>
                    </a:cubicBezTo>
                    <a:cubicBezTo>
                      <a:pt x="312" y="161"/>
                      <a:pt x="312" y="161"/>
                      <a:pt x="313" y="162"/>
                    </a:cubicBezTo>
                    <a:cubicBezTo>
                      <a:pt x="314" y="162"/>
                      <a:pt x="312" y="163"/>
                      <a:pt x="312" y="163"/>
                    </a:cubicBezTo>
                    <a:cubicBezTo>
                      <a:pt x="312" y="163"/>
                      <a:pt x="313" y="162"/>
                      <a:pt x="313" y="162"/>
                    </a:cubicBezTo>
                    <a:cubicBezTo>
                      <a:pt x="314" y="162"/>
                      <a:pt x="315" y="161"/>
                      <a:pt x="315" y="161"/>
                    </a:cubicBezTo>
                    <a:cubicBezTo>
                      <a:pt x="314" y="161"/>
                      <a:pt x="313" y="161"/>
                      <a:pt x="313" y="161"/>
                    </a:cubicBezTo>
                    <a:close/>
                    <a:moveTo>
                      <a:pt x="310" y="168"/>
                    </a:moveTo>
                    <a:cubicBezTo>
                      <a:pt x="309" y="168"/>
                      <a:pt x="309" y="168"/>
                      <a:pt x="309" y="168"/>
                    </a:cubicBezTo>
                    <a:cubicBezTo>
                      <a:pt x="310" y="168"/>
                      <a:pt x="311" y="167"/>
                      <a:pt x="311" y="167"/>
                    </a:cubicBezTo>
                    <a:cubicBezTo>
                      <a:pt x="311" y="166"/>
                      <a:pt x="310" y="167"/>
                      <a:pt x="310" y="168"/>
                    </a:cubicBezTo>
                    <a:close/>
                    <a:moveTo>
                      <a:pt x="216" y="225"/>
                    </a:moveTo>
                    <a:cubicBezTo>
                      <a:pt x="216" y="226"/>
                      <a:pt x="217" y="225"/>
                      <a:pt x="217" y="225"/>
                    </a:cubicBezTo>
                    <a:cubicBezTo>
                      <a:pt x="217" y="225"/>
                      <a:pt x="218" y="225"/>
                      <a:pt x="218" y="225"/>
                    </a:cubicBezTo>
                    <a:cubicBezTo>
                      <a:pt x="217" y="224"/>
                      <a:pt x="216" y="225"/>
                      <a:pt x="216" y="225"/>
                    </a:cubicBezTo>
                    <a:close/>
                    <a:moveTo>
                      <a:pt x="101" y="235"/>
                    </a:moveTo>
                    <a:cubicBezTo>
                      <a:pt x="101" y="235"/>
                      <a:pt x="101" y="236"/>
                      <a:pt x="100" y="236"/>
                    </a:cubicBezTo>
                    <a:cubicBezTo>
                      <a:pt x="99" y="236"/>
                      <a:pt x="98" y="236"/>
                      <a:pt x="97" y="238"/>
                    </a:cubicBezTo>
                    <a:cubicBezTo>
                      <a:pt x="98" y="237"/>
                      <a:pt x="98" y="238"/>
                      <a:pt x="98" y="237"/>
                    </a:cubicBezTo>
                    <a:cubicBezTo>
                      <a:pt x="98" y="237"/>
                      <a:pt x="99" y="237"/>
                      <a:pt x="99" y="237"/>
                    </a:cubicBezTo>
                    <a:cubicBezTo>
                      <a:pt x="99" y="237"/>
                      <a:pt x="99" y="237"/>
                      <a:pt x="99" y="237"/>
                    </a:cubicBezTo>
                    <a:cubicBezTo>
                      <a:pt x="99" y="237"/>
                      <a:pt x="99" y="238"/>
                      <a:pt x="100" y="238"/>
                    </a:cubicBezTo>
                    <a:cubicBezTo>
                      <a:pt x="100" y="238"/>
                      <a:pt x="100" y="237"/>
                      <a:pt x="100" y="237"/>
                    </a:cubicBezTo>
                    <a:cubicBezTo>
                      <a:pt x="100" y="237"/>
                      <a:pt x="100" y="237"/>
                      <a:pt x="101" y="237"/>
                    </a:cubicBezTo>
                    <a:cubicBezTo>
                      <a:pt x="100" y="237"/>
                      <a:pt x="100" y="237"/>
                      <a:pt x="100" y="237"/>
                    </a:cubicBezTo>
                    <a:cubicBezTo>
                      <a:pt x="101" y="236"/>
                      <a:pt x="101" y="236"/>
                      <a:pt x="100" y="236"/>
                    </a:cubicBezTo>
                    <a:cubicBezTo>
                      <a:pt x="100" y="236"/>
                      <a:pt x="101" y="236"/>
                      <a:pt x="101" y="236"/>
                    </a:cubicBezTo>
                    <a:cubicBezTo>
                      <a:pt x="101" y="235"/>
                      <a:pt x="102" y="235"/>
                      <a:pt x="103" y="235"/>
                    </a:cubicBezTo>
                    <a:cubicBezTo>
                      <a:pt x="103" y="235"/>
                      <a:pt x="103" y="234"/>
                      <a:pt x="103" y="234"/>
                    </a:cubicBezTo>
                    <a:cubicBezTo>
                      <a:pt x="103" y="234"/>
                      <a:pt x="103" y="234"/>
                      <a:pt x="103" y="234"/>
                    </a:cubicBezTo>
                    <a:cubicBezTo>
                      <a:pt x="103" y="234"/>
                      <a:pt x="102" y="234"/>
                      <a:pt x="101" y="235"/>
                    </a:cubicBezTo>
                    <a:close/>
                    <a:moveTo>
                      <a:pt x="106" y="255"/>
                    </a:moveTo>
                    <a:cubicBezTo>
                      <a:pt x="106" y="256"/>
                      <a:pt x="108" y="256"/>
                      <a:pt x="108" y="255"/>
                    </a:cubicBezTo>
                    <a:cubicBezTo>
                      <a:pt x="108" y="255"/>
                      <a:pt x="107" y="255"/>
                      <a:pt x="107" y="255"/>
                    </a:cubicBezTo>
                    <a:cubicBezTo>
                      <a:pt x="107" y="255"/>
                      <a:pt x="109" y="255"/>
                      <a:pt x="108" y="255"/>
                    </a:cubicBezTo>
                    <a:cubicBezTo>
                      <a:pt x="108" y="255"/>
                      <a:pt x="108" y="255"/>
                      <a:pt x="108" y="255"/>
                    </a:cubicBezTo>
                    <a:cubicBezTo>
                      <a:pt x="108" y="255"/>
                      <a:pt x="109" y="255"/>
                      <a:pt x="109" y="255"/>
                    </a:cubicBezTo>
                    <a:cubicBezTo>
                      <a:pt x="109" y="255"/>
                      <a:pt x="109" y="255"/>
                      <a:pt x="109" y="254"/>
                    </a:cubicBezTo>
                    <a:cubicBezTo>
                      <a:pt x="108" y="254"/>
                      <a:pt x="108" y="255"/>
                      <a:pt x="107" y="255"/>
                    </a:cubicBezTo>
                    <a:cubicBezTo>
                      <a:pt x="107" y="255"/>
                      <a:pt x="107" y="255"/>
                      <a:pt x="106" y="255"/>
                    </a:cubicBezTo>
                    <a:close/>
                    <a:moveTo>
                      <a:pt x="268" y="1"/>
                    </a:moveTo>
                    <a:cubicBezTo>
                      <a:pt x="269" y="0"/>
                      <a:pt x="268" y="0"/>
                      <a:pt x="268" y="1"/>
                    </a:cubicBezTo>
                    <a:cubicBezTo>
                      <a:pt x="268" y="1"/>
                      <a:pt x="268" y="1"/>
                      <a:pt x="268" y="1"/>
                    </a:cubicBezTo>
                    <a:close/>
                    <a:moveTo>
                      <a:pt x="1" y="279"/>
                    </a:moveTo>
                    <a:cubicBezTo>
                      <a:pt x="2" y="278"/>
                      <a:pt x="3" y="277"/>
                      <a:pt x="4" y="276"/>
                    </a:cubicBezTo>
                    <a:cubicBezTo>
                      <a:pt x="3" y="276"/>
                      <a:pt x="2" y="277"/>
                      <a:pt x="2" y="278"/>
                    </a:cubicBezTo>
                    <a:cubicBezTo>
                      <a:pt x="1" y="278"/>
                      <a:pt x="0" y="279"/>
                      <a:pt x="1" y="279"/>
                    </a:cubicBezTo>
                    <a:close/>
                    <a:moveTo>
                      <a:pt x="150" y="195"/>
                    </a:moveTo>
                    <a:cubicBezTo>
                      <a:pt x="150" y="195"/>
                      <a:pt x="151" y="196"/>
                      <a:pt x="151" y="195"/>
                    </a:cubicBezTo>
                    <a:cubicBezTo>
                      <a:pt x="151" y="195"/>
                      <a:pt x="152" y="195"/>
                      <a:pt x="152" y="195"/>
                    </a:cubicBezTo>
                    <a:cubicBezTo>
                      <a:pt x="151" y="194"/>
                      <a:pt x="152" y="194"/>
                      <a:pt x="152" y="193"/>
                    </a:cubicBezTo>
                    <a:cubicBezTo>
                      <a:pt x="151" y="193"/>
                      <a:pt x="150" y="193"/>
                      <a:pt x="150" y="193"/>
                    </a:cubicBezTo>
                    <a:cubicBezTo>
                      <a:pt x="149" y="193"/>
                      <a:pt x="149" y="194"/>
                      <a:pt x="149" y="195"/>
                    </a:cubicBezTo>
                    <a:cubicBezTo>
                      <a:pt x="148" y="196"/>
                      <a:pt x="148" y="196"/>
                      <a:pt x="147" y="196"/>
                    </a:cubicBezTo>
                    <a:cubicBezTo>
                      <a:pt x="147" y="197"/>
                      <a:pt x="147" y="197"/>
                      <a:pt x="146" y="197"/>
                    </a:cubicBezTo>
                    <a:cubicBezTo>
                      <a:pt x="146" y="197"/>
                      <a:pt x="145" y="197"/>
                      <a:pt x="145" y="197"/>
                    </a:cubicBezTo>
                    <a:cubicBezTo>
                      <a:pt x="145" y="198"/>
                      <a:pt x="144" y="198"/>
                      <a:pt x="144" y="199"/>
                    </a:cubicBezTo>
                    <a:cubicBezTo>
                      <a:pt x="143" y="199"/>
                      <a:pt x="142" y="199"/>
                      <a:pt x="143" y="199"/>
                    </a:cubicBezTo>
                    <a:cubicBezTo>
                      <a:pt x="143" y="200"/>
                      <a:pt x="144" y="199"/>
                      <a:pt x="145" y="199"/>
                    </a:cubicBezTo>
                    <a:cubicBezTo>
                      <a:pt x="144" y="199"/>
                      <a:pt x="144" y="199"/>
                      <a:pt x="144" y="199"/>
                    </a:cubicBezTo>
                    <a:cubicBezTo>
                      <a:pt x="144" y="199"/>
                      <a:pt x="145" y="198"/>
                      <a:pt x="146" y="198"/>
                    </a:cubicBezTo>
                    <a:cubicBezTo>
                      <a:pt x="146" y="198"/>
                      <a:pt x="146" y="198"/>
                      <a:pt x="147" y="198"/>
                    </a:cubicBezTo>
                    <a:cubicBezTo>
                      <a:pt x="148" y="198"/>
                      <a:pt x="149" y="198"/>
                      <a:pt x="149" y="198"/>
                    </a:cubicBezTo>
                    <a:cubicBezTo>
                      <a:pt x="150" y="198"/>
                      <a:pt x="150" y="197"/>
                      <a:pt x="151" y="197"/>
                    </a:cubicBezTo>
                    <a:cubicBezTo>
                      <a:pt x="151" y="197"/>
                      <a:pt x="151" y="196"/>
                      <a:pt x="152" y="196"/>
                    </a:cubicBezTo>
                    <a:cubicBezTo>
                      <a:pt x="151" y="196"/>
                      <a:pt x="151" y="196"/>
                      <a:pt x="150" y="196"/>
                    </a:cubicBezTo>
                    <a:cubicBezTo>
                      <a:pt x="151" y="196"/>
                      <a:pt x="151" y="196"/>
                      <a:pt x="151" y="196"/>
                    </a:cubicBezTo>
                    <a:cubicBezTo>
                      <a:pt x="151" y="196"/>
                      <a:pt x="150" y="196"/>
                      <a:pt x="150" y="196"/>
                    </a:cubicBezTo>
                    <a:cubicBezTo>
                      <a:pt x="150" y="196"/>
                      <a:pt x="149" y="196"/>
                      <a:pt x="149" y="196"/>
                    </a:cubicBezTo>
                    <a:cubicBezTo>
                      <a:pt x="150" y="196"/>
                      <a:pt x="150" y="196"/>
                      <a:pt x="150" y="195"/>
                    </a:cubicBezTo>
                    <a:close/>
                    <a:moveTo>
                      <a:pt x="315" y="94"/>
                    </a:moveTo>
                    <a:cubicBezTo>
                      <a:pt x="314" y="93"/>
                      <a:pt x="313" y="94"/>
                      <a:pt x="312" y="94"/>
                    </a:cubicBezTo>
                    <a:cubicBezTo>
                      <a:pt x="310" y="95"/>
                      <a:pt x="309" y="95"/>
                      <a:pt x="308" y="96"/>
                    </a:cubicBezTo>
                    <a:cubicBezTo>
                      <a:pt x="307" y="97"/>
                      <a:pt x="306" y="98"/>
                      <a:pt x="304" y="98"/>
                    </a:cubicBezTo>
                    <a:cubicBezTo>
                      <a:pt x="303" y="99"/>
                      <a:pt x="302" y="98"/>
                      <a:pt x="301" y="99"/>
                    </a:cubicBezTo>
                    <a:cubicBezTo>
                      <a:pt x="301" y="99"/>
                      <a:pt x="301" y="99"/>
                      <a:pt x="301" y="99"/>
                    </a:cubicBezTo>
                    <a:cubicBezTo>
                      <a:pt x="301" y="98"/>
                      <a:pt x="299" y="98"/>
                      <a:pt x="298" y="97"/>
                    </a:cubicBezTo>
                    <a:cubicBezTo>
                      <a:pt x="297" y="97"/>
                      <a:pt x="297" y="96"/>
                      <a:pt x="296" y="96"/>
                    </a:cubicBezTo>
                    <a:cubicBezTo>
                      <a:pt x="296" y="96"/>
                      <a:pt x="295" y="95"/>
                      <a:pt x="295" y="95"/>
                    </a:cubicBezTo>
                    <a:cubicBezTo>
                      <a:pt x="295" y="95"/>
                      <a:pt x="295" y="95"/>
                      <a:pt x="295" y="95"/>
                    </a:cubicBezTo>
                    <a:cubicBezTo>
                      <a:pt x="295" y="95"/>
                      <a:pt x="294" y="95"/>
                      <a:pt x="294" y="95"/>
                    </a:cubicBezTo>
                    <a:cubicBezTo>
                      <a:pt x="294" y="95"/>
                      <a:pt x="294" y="94"/>
                      <a:pt x="293" y="95"/>
                    </a:cubicBezTo>
                    <a:cubicBezTo>
                      <a:pt x="294" y="94"/>
                      <a:pt x="293" y="94"/>
                      <a:pt x="294" y="94"/>
                    </a:cubicBezTo>
                    <a:cubicBezTo>
                      <a:pt x="294" y="94"/>
                      <a:pt x="294" y="93"/>
                      <a:pt x="295" y="93"/>
                    </a:cubicBezTo>
                    <a:cubicBezTo>
                      <a:pt x="295" y="92"/>
                      <a:pt x="295" y="92"/>
                      <a:pt x="295" y="91"/>
                    </a:cubicBezTo>
                    <a:cubicBezTo>
                      <a:pt x="295" y="91"/>
                      <a:pt x="295" y="90"/>
                      <a:pt x="295" y="90"/>
                    </a:cubicBezTo>
                    <a:cubicBezTo>
                      <a:pt x="296" y="89"/>
                      <a:pt x="297" y="88"/>
                      <a:pt x="297" y="87"/>
                    </a:cubicBezTo>
                    <a:cubicBezTo>
                      <a:pt x="297" y="86"/>
                      <a:pt x="297" y="86"/>
                      <a:pt x="296" y="86"/>
                    </a:cubicBezTo>
                    <a:cubicBezTo>
                      <a:pt x="296" y="86"/>
                      <a:pt x="296" y="86"/>
                      <a:pt x="296" y="86"/>
                    </a:cubicBezTo>
                    <a:cubicBezTo>
                      <a:pt x="296" y="85"/>
                      <a:pt x="298" y="85"/>
                      <a:pt x="298" y="85"/>
                    </a:cubicBezTo>
                    <a:cubicBezTo>
                      <a:pt x="298" y="84"/>
                      <a:pt x="296" y="85"/>
                      <a:pt x="296" y="85"/>
                    </a:cubicBezTo>
                    <a:cubicBezTo>
                      <a:pt x="296" y="85"/>
                      <a:pt x="296" y="84"/>
                      <a:pt x="296" y="84"/>
                    </a:cubicBezTo>
                    <a:cubicBezTo>
                      <a:pt x="296" y="84"/>
                      <a:pt x="297" y="83"/>
                      <a:pt x="296" y="83"/>
                    </a:cubicBezTo>
                    <a:cubicBezTo>
                      <a:pt x="296" y="82"/>
                      <a:pt x="296" y="82"/>
                      <a:pt x="295" y="82"/>
                    </a:cubicBezTo>
                    <a:cubicBezTo>
                      <a:pt x="294" y="83"/>
                      <a:pt x="296" y="83"/>
                      <a:pt x="295" y="84"/>
                    </a:cubicBezTo>
                    <a:cubicBezTo>
                      <a:pt x="295" y="84"/>
                      <a:pt x="295" y="85"/>
                      <a:pt x="295" y="85"/>
                    </a:cubicBezTo>
                    <a:cubicBezTo>
                      <a:pt x="294" y="86"/>
                      <a:pt x="294" y="86"/>
                      <a:pt x="294" y="86"/>
                    </a:cubicBezTo>
                    <a:cubicBezTo>
                      <a:pt x="293" y="87"/>
                      <a:pt x="293" y="87"/>
                      <a:pt x="293" y="88"/>
                    </a:cubicBezTo>
                    <a:cubicBezTo>
                      <a:pt x="293" y="88"/>
                      <a:pt x="293" y="89"/>
                      <a:pt x="293" y="89"/>
                    </a:cubicBezTo>
                    <a:cubicBezTo>
                      <a:pt x="292" y="90"/>
                      <a:pt x="291" y="91"/>
                      <a:pt x="290" y="90"/>
                    </a:cubicBezTo>
                    <a:cubicBezTo>
                      <a:pt x="290" y="89"/>
                      <a:pt x="291" y="88"/>
                      <a:pt x="291" y="87"/>
                    </a:cubicBezTo>
                    <a:cubicBezTo>
                      <a:pt x="291" y="87"/>
                      <a:pt x="290" y="87"/>
                      <a:pt x="290" y="87"/>
                    </a:cubicBezTo>
                    <a:cubicBezTo>
                      <a:pt x="290" y="87"/>
                      <a:pt x="290" y="86"/>
                      <a:pt x="290" y="86"/>
                    </a:cubicBezTo>
                    <a:cubicBezTo>
                      <a:pt x="290" y="86"/>
                      <a:pt x="289" y="87"/>
                      <a:pt x="289" y="87"/>
                    </a:cubicBezTo>
                    <a:cubicBezTo>
                      <a:pt x="289" y="87"/>
                      <a:pt x="289" y="86"/>
                      <a:pt x="288" y="87"/>
                    </a:cubicBezTo>
                    <a:cubicBezTo>
                      <a:pt x="288" y="86"/>
                      <a:pt x="288" y="86"/>
                      <a:pt x="288" y="86"/>
                    </a:cubicBezTo>
                    <a:cubicBezTo>
                      <a:pt x="288" y="86"/>
                      <a:pt x="287" y="86"/>
                      <a:pt x="287" y="86"/>
                    </a:cubicBezTo>
                    <a:cubicBezTo>
                      <a:pt x="286" y="86"/>
                      <a:pt x="287" y="86"/>
                      <a:pt x="287" y="85"/>
                    </a:cubicBezTo>
                    <a:cubicBezTo>
                      <a:pt x="287" y="85"/>
                      <a:pt x="287" y="85"/>
                      <a:pt x="287" y="85"/>
                    </a:cubicBezTo>
                    <a:cubicBezTo>
                      <a:pt x="287" y="85"/>
                      <a:pt x="288" y="86"/>
                      <a:pt x="288" y="86"/>
                    </a:cubicBezTo>
                    <a:cubicBezTo>
                      <a:pt x="289" y="86"/>
                      <a:pt x="288" y="85"/>
                      <a:pt x="289" y="84"/>
                    </a:cubicBezTo>
                    <a:cubicBezTo>
                      <a:pt x="289" y="84"/>
                      <a:pt x="290" y="83"/>
                      <a:pt x="290" y="83"/>
                    </a:cubicBezTo>
                    <a:cubicBezTo>
                      <a:pt x="290" y="83"/>
                      <a:pt x="289" y="84"/>
                      <a:pt x="289" y="83"/>
                    </a:cubicBezTo>
                    <a:cubicBezTo>
                      <a:pt x="289" y="83"/>
                      <a:pt x="289" y="82"/>
                      <a:pt x="290" y="81"/>
                    </a:cubicBezTo>
                    <a:cubicBezTo>
                      <a:pt x="290" y="82"/>
                      <a:pt x="290" y="82"/>
                      <a:pt x="290" y="82"/>
                    </a:cubicBezTo>
                    <a:cubicBezTo>
                      <a:pt x="290" y="82"/>
                      <a:pt x="290" y="82"/>
                      <a:pt x="290" y="81"/>
                    </a:cubicBezTo>
                    <a:cubicBezTo>
                      <a:pt x="291" y="81"/>
                      <a:pt x="291" y="81"/>
                      <a:pt x="292" y="81"/>
                    </a:cubicBezTo>
                    <a:cubicBezTo>
                      <a:pt x="291" y="80"/>
                      <a:pt x="292" y="80"/>
                      <a:pt x="292" y="80"/>
                    </a:cubicBezTo>
                    <a:cubicBezTo>
                      <a:pt x="291" y="79"/>
                      <a:pt x="291" y="79"/>
                      <a:pt x="291" y="79"/>
                    </a:cubicBezTo>
                    <a:cubicBezTo>
                      <a:pt x="291" y="78"/>
                      <a:pt x="291" y="78"/>
                      <a:pt x="291" y="77"/>
                    </a:cubicBezTo>
                    <a:cubicBezTo>
                      <a:pt x="291" y="76"/>
                      <a:pt x="291" y="76"/>
                      <a:pt x="291" y="75"/>
                    </a:cubicBezTo>
                    <a:cubicBezTo>
                      <a:pt x="292" y="75"/>
                      <a:pt x="291" y="75"/>
                      <a:pt x="290" y="75"/>
                    </a:cubicBezTo>
                    <a:cubicBezTo>
                      <a:pt x="290" y="75"/>
                      <a:pt x="291" y="74"/>
                      <a:pt x="291" y="74"/>
                    </a:cubicBezTo>
                    <a:cubicBezTo>
                      <a:pt x="291" y="74"/>
                      <a:pt x="291" y="75"/>
                      <a:pt x="292" y="74"/>
                    </a:cubicBezTo>
                    <a:cubicBezTo>
                      <a:pt x="292" y="77"/>
                      <a:pt x="293" y="73"/>
                      <a:pt x="293" y="73"/>
                    </a:cubicBezTo>
                    <a:cubicBezTo>
                      <a:pt x="293" y="73"/>
                      <a:pt x="293" y="73"/>
                      <a:pt x="294" y="72"/>
                    </a:cubicBezTo>
                    <a:cubicBezTo>
                      <a:pt x="294" y="72"/>
                      <a:pt x="293" y="72"/>
                      <a:pt x="293" y="72"/>
                    </a:cubicBezTo>
                    <a:cubicBezTo>
                      <a:pt x="293" y="71"/>
                      <a:pt x="294" y="71"/>
                      <a:pt x="293" y="71"/>
                    </a:cubicBezTo>
                    <a:cubicBezTo>
                      <a:pt x="293" y="70"/>
                      <a:pt x="293" y="70"/>
                      <a:pt x="293" y="70"/>
                    </a:cubicBezTo>
                    <a:cubicBezTo>
                      <a:pt x="294" y="70"/>
                      <a:pt x="294" y="69"/>
                      <a:pt x="294" y="69"/>
                    </a:cubicBezTo>
                    <a:cubicBezTo>
                      <a:pt x="293" y="69"/>
                      <a:pt x="294" y="68"/>
                      <a:pt x="294" y="68"/>
                    </a:cubicBezTo>
                    <a:cubicBezTo>
                      <a:pt x="294" y="68"/>
                      <a:pt x="292" y="69"/>
                      <a:pt x="292" y="69"/>
                    </a:cubicBezTo>
                    <a:cubicBezTo>
                      <a:pt x="292" y="69"/>
                      <a:pt x="292" y="69"/>
                      <a:pt x="292" y="69"/>
                    </a:cubicBezTo>
                    <a:cubicBezTo>
                      <a:pt x="292" y="69"/>
                      <a:pt x="292" y="69"/>
                      <a:pt x="292" y="69"/>
                    </a:cubicBezTo>
                    <a:cubicBezTo>
                      <a:pt x="292" y="69"/>
                      <a:pt x="291" y="70"/>
                      <a:pt x="291" y="70"/>
                    </a:cubicBezTo>
                    <a:cubicBezTo>
                      <a:pt x="291" y="69"/>
                      <a:pt x="292" y="68"/>
                      <a:pt x="291" y="68"/>
                    </a:cubicBezTo>
                    <a:cubicBezTo>
                      <a:pt x="291" y="68"/>
                      <a:pt x="291" y="68"/>
                      <a:pt x="291" y="68"/>
                    </a:cubicBezTo>
                    <a:cubicBezTo>
                      <a:pt x="291" y="68"/>
                      <a:pt x="291" y="68"/>
                      <a:pt x="291" y="68"/>
                    </a:cubicBezTo>
                    <a:cubicBezTo>
                      <a:pt x="292" y="67"/>
                      <a:pt x="292" y="68"/>
                      <a:pt x="292" y="68"/>
                    </a:cubicBezTo>
                    <a:cubicBezTo>
                      <a:pt x="293" y="67"/>
                      <a:pt x="292" y="67"/>
                      <a:pt x="291" y="67"/>
                    </a:cubicBezTo>
                    <a:cubicBezTo>
                      <a:pt x="291" y="67"/>
                      <a:pt x="292" y="66"/>
                      <a:pt x="291" y="66"/>
                    </a:cubicBezTo>
                    <a:cubicBezTo>
                      <a:pt x="290" y="66"/>
                      <a:pt x="290" y="67"/>
                      <a:pt x="289" y="67"/>
                    </a:cubicBezTo>
                    <a:cubicBezTo>
                      <a:pt x="289" y="66"/>
                      <a:pt x="290" y="66"/>
                      <a:pt x="290" y="66"/>
                    </a:cubicBezTo>
                    <a:cubicBezTo>
                      <a:pt x="290" y="66"/>
                      <a:pt x="290" y="65"/>
                      <a:pt x="290" y="65"/>
                    </a:cubicBezTo>
                    <a:cubicBezTo>
                      <a:pt x="289" y="66"/>
                      <a:pt x="289" y="65"/>
                      <a:pt x="289" y="65"/>
                    </a:cubicBezTo>
                    <a:cubicBezTo>
                      <a:pt x="288" y="65"/>
                      <a:pt x="289" y="66"/>
                      <a:pt x="288" y="66"/>
                    </a:cubicBezTo>
                    <a:cubicBezTo>
                      <a:pt x="287" y="66"/>
                      <a:pt x="287" y="65"/>
                      <a:pt x="288" y="65"/>
                    </a:cubicBezTo>
                    <a:cubicBezTo>
                      <a:pt x="288" y="65"/>
                      <a:pt x="288" y="65"/>
                      <a:pt x="288" y="64"/>
                    </a:cubicBezTo>
                    <a:cubicBezTo>
                      <a:pt x="288" y="64"/>
                      <a:pt x="288" y="64"/>
                      <a:pt x="288" y="64"/>
                    </a:cubicBezTo>
                    <a:cubicBezTo>
                      <a:pt x="288" y="64"/>
                      <a:pt x="288" y="64"/>
                      <a:pt x="288" y="64"/>
                    </a:cubicBezTo>
                    <a:cubicBezTo>
                      <a:pt x="288" y="64"/>
                      <a:pt x="288" y="64"/>
                      <a:pt x="287" y="64"/>
                    </a:cubicBezTo>
                    <a:cubicBezTo>
                      <a:pt x="287" y="64"/>
                      <a:pt x="287" y="64"/>
                      <a:pt x="287" y="64"/>
                    </a:cubicBezTo>
                    <a:cubicBezTo>
                      <a:pt x="287" y="64"/>
                      <a:pt x="287" y="65"/>
                      <a:pt x="287" y="65"/>
                    </a:cubicBezTo>
                    <a:cubicBezTo>
                      <a:pt x="286" y="65"/>
                      <a:pt x="286" y="66"/>
                      <a:pt x="286" y="66"/>
                    </a:cubicBezTo>
                    <a:cubicBezTo>
                      <a:pt x="286" y="66"/>
                      <a:pt x="285" y="66"/>
                      <a:pt x="285" y="66"/>
                    </a:cubicBezTo>
                    <a:cubicBezTo>
                      <a:pt x="285" y="65"/>
                      <a:pt x="286" y="65"/>
                      <a:pt x="286" y="65"/>
                    </a:cubicBezTo>
                    <a:cubicBezTo>
                      <a:pt x="286" y="64"/>
                      <a:pt x="285" y="64"/>
                      <a:pt x="286" y="63"/>
                    </a:cubicBezTo>
                    <a:cubicBezTo>
                      <a:pt x="286" y="64"/>
                      <a:pt x="286" y="64"/>
                      <a:pt x="286" y="64"/>
                    </a:cubicBezTo>
                    <a:cubicBezTo>
                      <a:pt x="286" y="64"/>
                      <a:pt x="286" y="62"/>
                      <a:pt x="286" y="62"/>
                    </a:cubicBezTo>
                    <a:cubicBezTo>
                      <a:pt x="286" y="62"/>
                      <a:pt x="286" y="61"/>
                      <a:pt x="286" y="61"/>
                    </a:cubicBezTo>
                    <a:cubicBezTo>
                      <a:pt x="286" y="61"/>
                      <a:pt x="286" y="61"/>
                      <a:pt x="285" y="62"/>
                    </a:cubicBezTo>
                    <a:cubicBezTo>
                      <a:pt x="285" y="61"/>
                      <a:pt x="285" y="61"/>
                      <a:pt x="285" y="61"/>
                    </a:cubicBezTo>
                    <a:cubicBezTo>
                      <a:pt x="285" y="61"/>
                      <a:pt x="285" y="61"/>
                      <a:pt x="285" y="61"/>
                    </a:cubicBezTo>
                    <a:cubicBezTo>
                      <a:pt x="285" y="61"/>
                      <a:pt x="285" y="60"/>
                      <a:pt x="286" y="60"/>
                    </a:cubicBezTo>
                    <a:cubicBezTo>
                      <a:pt x="286" y="60"/>
                      <a:pt x="286" y="61"/>
                      <a:pt x="286" y="60"/>
                    </a:cubicBezTo>
                    <a:cubicBezTo>
                      <a:pt x="286" y="60"/>
                      <a:pt x="287" y="59"/>
                      <a:pt x="287" y="59"/>
                    </a:cubicBezTo>
                    <a:cubicBezTo>
                      <a:pt x="287" y="59"/>
                      <a:pt x="286" y="59"/>
                      <a:pt x="286" y="59"/>
                    </a:cubicBezTo>
                    <a:cubicBezTo>
                      <a:pt x="285" y="59"/>
                      <a:pt x="285" y="60"/>
                      <a:pt x="285" y="60"/>
                    </a:cubicBezTo>
                    <a:cubicBezTo>
                      <a:pt x="285" y="60"/>
                      <a:pt x="284" y="60"/>
                      <a:pt x="284" y="60"/>
                    </a:cubicBezTo>
                    <a:cubicBezTo>
                      <a:pt x="283" y="60"/>
                      <a:pt x="284" y="62"/>
                      <a:pt x="284" y="62"/>
                    </a:cubicBezTo>
                    <a:cubicBezTo>
                      <a:pt x="284" y="63"/>
                      <a:pt x="285" y="64"/>
                      <a:pt x="285" y="65"/>
                    </a:cubicBezTo>
                    <a:cubicBezTo>
                      <a:pt x="285" y="66"/>
                      <a:pt x="284" y="67"/>
                      <a:pt x="283" y="68"/>
                    </a:cubicBezTo>
                    <a:cubicBezTo>
                      <a:pt x="282" y="68"/>
                      <a:pt x="283" y="69"/>
                      <a:pt x="283" y="69"/>
                    </a:cubicBezTo>
                    <a:cubicBezTo>
                      <a:pt x="283" y="69"/>
                      <a:pt x="283" y="69"/>
                      <a:pt x="283" y="70"/>
                    </a:cubicBezTo>
                    <a:cubicBezTo>
                      <a:pt x="283" y="70"/>
                      <a:pt x="283" y="69"/>
                      <a:pt x="284" y="69"/>
                    </a:cubicBezTo>
                    <a:cubicBezTo>
                      <a:pt x="283" y="70"/>
                      <a:pt x="283" y="70"/>
                      <a:pt x="283" y="70"/>
                    </a:cubicBezTo>
                    <a:cubicBezTo>
                      <a:pt x="283" y="70"/>
                      <a:pt x="283" y="71"/>
                      <a:pt x="283" y="71"/>
                    </a:cubicBezTo>
                    <a:cubicBezTo>
                      <a:pt x="283" y="71"/>
                      <a:pt x="283" y="72"/>
                      <a:pt x="284" y="71"/>
                    </a:cubicBezTo>
                    <a:cubicBezTo>
                      <a:pt x="284" y="71"/>
                      <a:pt x="285" y="70"/>
                      <a:pt x="285" y="70"/>
                    </a:cubicBezTo>
                    <a:cubicBezTo>
                      <a:pt x="285" y="70"/>
                      <a:pt x="286" y="70"/>
                      <a:pt x="286" y="70"/>
                    </a:cubicBezTo>
                    <a:cubicBezTo>
                      <a:pt x="286" y="70"/>
                      <a:pt x="286" y="69"/>
                      <a:pt x="286" y="69"/>
                    </a:cubicBezTo>
                    <a:cubicBezTo>
                      <a:pt x="286" y="69"/>
                      <a:pt x="286" y="70"/>
                      <a:pt x="287" y="69"/>
                    </a:cubicBezTo>
                    <a:cubicBezTo>
                      <a:pt x="286" y="70"/>
                      <a:pt x="286" y="70"/>
                      <a:pt x="285" y="71"/>
                    </a:cubicBezTo>
                    <a:cubicBezTo>
                      <a:pt x="285" y="70"/>
                      <a:pt x="285" y="70"/>
                      <a:pt x="285" y="71"/>
                    </a:cubicBezTo>
                    <a:cubicBezTo>
                      <a:pt x="285" y="70"/>
                      <a:pt x="284" y="71"/>
                      <a:pt x="284" y="71"/>
                    </a:cubicBezTo>
                    <a:cubicBezTo>
                      <a:pt x="283" y="72"/>
                      <a:pt x="283" y="72"/>
                      <a:pt x="283" y="73"/>
                    </a:cubicBezTo>
                    <a:cubicBezTo>
                      <a:pt x="284" y="75"/>
                      <a:pt x="284" y="77"/>
                      <a:pt x="284" y="78"/>
                    </a:cubicBezTo>
                    <a:cubicBezTo>
                      <a:pt x="284" y="79"/>
                      <a:pt x="284" y="82"/>
                      <a:pt x="285" y="81"/>
                    </a:cubicBezTo>
                    <a:cubicBezTo>
                      <a:pt x="286" y="80"/>
                      <a:pt x="285" y="79"/>
                      <a:pt x="285" y="78"/>
                    </a:cubicBezTo>
                    <a:cubicBezTo>
                      <a:pt x="285" y="79"/>
                      <a:pt x="286" y="78"/>
                      <a:pt x="286" y="79"/>
                    </a:cubicBezTo>
                    <a:cubicBezTo>
                      <a:pt x="286" y="79"/>
                      <a:pt x="286" y="79"/>
                      <a:pt x="286" y="79"/>
                    </a:cubicBezTo>
                    <a:cubicBezTo>
                      <a:pt x="287" y="80"/>
                      <a:pt x="287" y="79"/>
                      <a:pt x="287" y="79"/>
                    </a:cubicBezTo>
                    <a:cubicBezTo>
                      <a:pt x="287" y="79"/>
                      <a:pt x="287" y="78"/>
                      <a:pt x="287" y="78"/>
                    </a:cubicBezTo>
                    <a:cubicBezTo>
                      <a:pt x="287" y="79"/>
                      <a:pt x="287" y="79"/>
                      <a:pt x="287" y="79"/>
                    </a:cubicBezTo>
                    <a:cubicBezTo>
                      <a:pt x="288" y="79"/>
                      <a:pt x="288" y="79"/>
                      <a:pt x="289" y="78"/>
                    </a:cubicBezTo>
                    <a:cubicBezTo>
                      <a:pt x="289" y="79"/>
                      <a:pt x="288" y="79"/>
                      <a:pt x="288" y="79"/>
                    </a:cubicBezTo>
                    <a:cubicBezTo>
                      <a:pt x="288" y="79"/>
                      <a:pt x="288" y="80"/>
                      <a:pt x="287" y="80"/>
                    </a:cubicBezTo>
                    <a:cubicBezTo>
                      <a:pt x="287" y="80"/>
                      <a:pt x="287" y="80"/>
                      <a:pt x="287" y="80"/>
                    </a:cubicBezTo>
                    <a:cubicBezTo>
                      <a:pt x="286" y="80"/>
                      <a:pt x="288" y="80"/>
                      <a:pt x="289" y="80"/>
                    </a:cubicBezTo>
                    <a:cubicBezTo>
                      <a:pt x="288" y="80"/>
                      <a:pt x="287" y="80"/>
                      <a:pt x="286" y="81"/>
                    </a:cubicBezTo>
                    <a:cubicBezTo>
                      <a:pt x="286" y="81"/>
                      <a:pt x="287" y="81"/>
                      <a:pt x="287" y="81"/>
                    </a:cubicBezTo>
                    <a:cubicBezTo>
                      <a:pt x="287" y="81"/>
                      <a:pt x="287" y="81"/>
                      <a:pt x="288" y="81"/>
                    </a:cubicBezTo>
                    <a:cubicBezTo>
                      <a:pt x="287" y="81"/>
                      <a:pt x="287" y="84"/>
                      <a:pt x="286" y="84"/>
                    </a:cubicBezTo>
                    <a:cubicBezTo>
                      <a:pt x="285" y="84"/>
                      <a:pt x="286" y="81"/>
                      <a:pt x="285" y="82"/>
                    </a:cubicBezTo>
                    <a:cubicBezTo>
                      <a:pt x="285" y="81"/>
                      <a:pt x="285" y="82"/>
                      <a:pt x="285" y="82"/>
                    </a:cubicBezTo>
                    <a:cubicBezTo>
                      <a:pt x="284" y="83"/>
                      <a:pt x="285" y="83"/>
                      <a:pt x="285" y="84"/>
                    </a:cubicBezTo>
                    <a:cubicBezTo>
                      <a:pt x="285" y="84"/>
                      <a:pt x="285" y="85"/>
                      <a:pt x="285" y="86"/>
                    </a:cubicBezTo>
                    <a:cubicBezTo>
                      <a:pt x="284" y="86"/>
                      <a:pt x="284" y="88"/>
                      <a:pt x="284" y="88"/>
                    </a:cubicBezTo>
                    <a:cubicBezTo>
                      <a:pt x="284" y="88"/>
                      <a:pt x="285" y="88"/>
                      <a:pt x="285" y="88"/>
                    </a:cubicBezTo>
                    <a:cubicBezTo>
                      <a:pt x="285" y="88"/>
                      <a:pt x="287" y="87"/>
                      <a:pt x="287" y="87"/>
                    </a:cubicBezTo>
                    <a:cubicBezTo>
                      <a:pt x="287" y="87"/>
                      <a:pt x="286" y="87"/>
                      <a:pt x="286" y="88"/>
                    </a:cubicBezTo>
                    <a:cubicBezTo>
                      <a:pt x="286" y="88"/>
                      <a:pt x="287" y="88"/>
                      <a:pt x="287" y="88"/>
                    </a:cubicBezTo>
                    <a:cubicBezTo>
                      <a:pt x="287" y="88"/>
                      <a:pt x="287" y="88"/>
                      <a:pt x="287" y="89"/>
                    </a:cubicBezTo>
                    <a:cubicBezTo>
                      <a:pt x="287" y="88"/>
                      <a:pt x="286" y="89"/>
                      <a:pt x="286" y="89"/>
                    </a:cubicBezTo>
                    <a:cubicBezTo>
                      <a:pt x="286" y="89"/>
                      <a:pt x="285" y="89"/>
                      <a:pt x="285" y="89"/>
                    </a:cubicBezTo>
                    <a:cubicBezTo>
                      <a:pt x="285" y="90"/>
                      <a:pt x="285" y="90"/>
                      <a:pt x="285" y="90"/>
                    </a:cubicBezTo>
                    <a:cubicBezTo>
                      <a:pt x="285" y="90"/>
                      <a:pt x="285" y="88"/>
                      <a:pt x="285" y="88"/>
                    </a:cubicBezTo>
                    <a:cubicBezTo>
                      <a:pt x="284" y="88"/>
                      <a:pt x="284" y="89"/>
                      <a:pt x="284" y="89"/>
                    </a:cubicBezTo>
                    <a:cubicBezTo>
                      <a:pt x="284" y="90"/>
                      <a:pt x="284" y="91"/>
                      <a:pt x="284" y="92"/>
                    </a:cubicBezTo>
                    <a:cubicBezTo>
                      <a:pt x="284" y="92"/>
                      <a:pt x="284" y="91"/>
                      <a:pt x="284" y="91"/>
                    </a:cubicBezTo>
                    <a:cubicBezTo>
                      <a:pt x="284" y="92"/>
                      <a:pt x="283" y="92"/>
                      <a:pt x="283" y="93"/>
                    </a:cubicBezTo>
                    <a:cubicBezTo>
                      <a:pt x="283" y="93"/>
                      <a:pt x="283" y="93"/>
                      <a:pt x="283" y="94"/>
                    </a:cubicBezTo>
                    <a:cubicBezTo>
                      <a:pt x="283" y="94"/>
                      <a:pt x="282" y="95"/>
                      <a:pt x="282" y="96"/>
                    </a:cubicBezTo>
                    <a:cubicBezTo>
                      <a:pt x="282" y="97"/>
                      <a:pt x="282" y="96"/>
                      <a:pt x="283" y="96"/>
                    </a:cubicBezTo>
                    <a:cubicBezTo>
                      <a:pt x="283" y="96"/>
                      <a:pt x="283" y="97"/>
                      <a:pt x="282" y="97"/>
                    </a:cubicBezTo>
                    <a:cubicBezTo>
                      <a:pt x="281" y="97"/>
                      <a:pt x="280" y="98"/>
                      <a:pt x="280" y="99"/>
                    </a:cubicBezTo>
                    <a:cubicBezTo>
                      <a:pt x="280" y="99"/>
                      <a:pt x="281" y="98"/>
                      <a:pt x="281" y="98"/>
                    </a:cubicBezTo>
                    <a:cubicBezTo>
                      <a:pt x="281" y="99"/>
                      <a:pt x="280" y="99"/>
                      <a:pt x="280" y="100"/>
                    </a:cubicBezTo>
                    <a:cubicBezTo>
                      <a:pt x="281" y="99"/>
                      <a:pt x="281" y="100"/>
                      <a:pt x="280" y="100"/>
                    </a:cubicBezTo>
                    <a:cubicBezTo>
                      <a:pt x="279" y="100"/>
                      <a:pt x="279" y="100"/>
                      <a:pt x="279" y="100"/>
                    </a:cubicBezTo>
                    <a:cubicBezTo>
                      <a:pt x="278" y="100"/>
                      <a:pt x="278" y="101"/>
                      <a:pt x="278" y="101"/>
                    </a:cubicBezTo>
                    <a:cubicBezTo>
                      <a:pt x="277" y="103"/>
                      <a:pt x="276" y="102"/>
                      <a:pt x="275" y="105"/>
                    </a:cubicBezTo>
                    <a:cubicBezTo>
                      <a:pt x="274" y="106"/>
                      <a:pt x="273" y="107"/>
                      <a:pt x="272" y="108"/>
                    </a:cubicBezTo>
                    <a:cubicBezTo>
                      <a:pt x="271" y="109"/>
                      <a:pt x="270" y="109"/>
                      <a:pt x="269" y="109"/>
                    </a:cubicBezTo>
                    <a:cubicBezTo>
                      <a:pt x="269" y="109"/>
                      <a:pt x="269" y="109"/>
                      <a:pt x="269" y="109"/>
                    </a:cubicBezTo>
                    <a:cubicBezTo>
                      <a:pt x="268" y="110"/>
                      <a:pt x="267" y="110"/>
                      <a:pt x="267" y="110"/>
                    </a:cubicBezTo>
                    <a:cubicBezTo>
                      <a:pt x="266" y="110"/>
                      <a:pt x="264" y="111"/>
                      <a:pt x="263" y="112"/>
                    </a:cubicBezTo>
                    <a:cubicBezTo>
                      <a:pt x="262" y="112"/>
                      <a:pt x="261" y="113"/>
                      <a:pt x="261" y="115"/>
                    </a:cubicBezTo>
                    <a:cubicBezTo>
                      <a:pt x="261" y="116"/>
                      <a:pt x="262" y="116"/>
                      <a:pt x="263" y="116"/>
                    </a:cubicBezTo>
                    <a:cubicBezTo>
                      <a:pt x="264" y="116"/>
                      <a:pt x="264" y="117"/>
                      <a:pt x="265" y="118"/>
                    </a:cubicBezTo>
                    <a:cubicBezTo>
                      <a:pt x="265" y="119"/>
                      <a:pt x="266" y="119"/>
                      <a:pt x="266" y="119"/>
                    </a:cubicBezTo>
                    <a:cubicBezTo>
                      <a:pt x="267" y="119"/>
                      <a:pt x="268" y="119"/>
                      <a:pt x="268" y="120"/>
                    </a:cubicBezTo>
                    <a:cubicBezTo>
                      <a:pt x="269" y="122"/>
                      <a:pt x="268" y="124"/>
                      <a:pt x="267" y="125"/>
                    </a:cubicBezTo>
                    <a:cubicBezTo>
                      <a:pt x="266" y="126"/>
                      <a:pt x="265" y="127"/>
                      <a:pt x="264" y="128"/>
                    </a:cubicBezTo>
                    <a:cubicBezTo>
                      <a:pt x="262" y="129"/>
                      <a:pt x="261" y="130"/>
                      <a:pt x="260" y="131"/>
                    </a:cubicBezTo>
                    <a:cubicBezTo>
                      <a:pt x="259" y="132"/>
                      <a:pt x="258" y="132"/>
                      <a:pt x="258" y="132"/>
                    </a:cubicBezTo>
                    <a:cubicBezTo>
                      <a:pt x="258" y="133"/>
                      <a:pt x="257" y="133"/>
                      <a:pt x="257" y="133"/>
                    </a:cubicBezTo>
                    <a:cubicBezTo>
                      <a:pt x="256" y="133"/>
                      <a:pt x="256" y="134"/>
                      <a:pt x="255" y="134"/>
                    </a:cubicBezTo>
                    <a:cubicBezTo>
                      <a:pt x="255" y="134"/>
                      <a:pt x="254" y="135"/>
                      <a:pt x="254" y="135"/>
                    </a:cubicBezTo>
                    <a:cubicBezTo>
                      <a:pt x="255" y="136"/>
                      <a:pt x="256" y="135"/>
                      <a:pt x="256" y="135"/>
                    </a:cubicBezTo>
                    <a:cubicBezTo>
                      <a:pt x="256" y="135"/>
                      <a:pt x="256" y="134"/>
                      <a:pt x="256" y="134"/>
                    </a:cubicBezTo>
                    <a:cubicBezTo>
                      <a:pt x="257" y="134"/>
                      <a:pt x="257" y="135"/>
                      <a:pt x="256" y="135"/>
                    </a:cubicBezTo>
                    <a:cubicBezTo>
                      <a:pt x="256" y="135"/>
                      <a:pt x="256" y="136"/>
                      <a:pt x="256" y="136"/>
                    </a:cubicBezTo>
                    <a:cubicBezTo>
                      <a:pt x="256" y="136"/>
                      <a:pt x="258" y="136"/>
                      <a:pt x="258" y="136"/>
                    </a:cubicBezTo>
                    <a:cubicBezTo>
                      <a:pt x="258" y="136"/>
                      <a:pt x="258" y="136"/>
                      <a:pt x="258" y="136"/>
                    </a:cubicBezTo>
                    <a:cubicBezTo>
                      <a:pt x="258" y="137"/>
                      <a:pt x="258" y="137"/>
                      <a:pt x="258" y="137"/>
                    </a:cubicBezTo>
                    <a:cubicBezTo>
                      <a:pt x="257" y="138"/>
                      <a:pt x="258" y="138"/>
                      <a:pt x="259" y="138"/>
                    </a:cubicBezTo>
                    <a:cubicBezTo>
                      <a:pt x="260" y="137"/>
                      <a:pt x="262" y="137"/>
                      <a:pt x="263" y="136"/>
                    </a:cubicBezTo>
                    <a:cubicBezTo>
                      <a:pt x="267" y="134"/>
                      <a:pt x="270" y="132"/>
                      <a:pt x="273" y="129"/>
                    </a:cubicBezTo>
                    <a:cubicBezTo>
                      <a:pt x="275" y="128"/>
                      <a:pt x="276" y="127"/>
                      <a:pt x="278" y="126"/>
                    </a:cubicBezTo>
                    <a:cubicBezTo>
                      <a:pt x="279" y="126"/>
                      <a:pt x="279" y="125"/>
                      <a:pt x="280" y="124"/>
                    </a:cubicBezTo>
                    <a:cubicBezTo>
                      <a:pt x="281" y="124"/>
                      <a:pt x="281" y="123"/>
                      <a:pt x="282" y="123"/>
                    </a:cubicBezTo>
                    <a:cubicBezTo>
                      <a:pt x="284" y="122"/>
                      <a:pt x="285" y="121"/>
                      <a:pt x="286" y="120"/>
                    </a:cubicBezTo>
                    <a:cubicBezTo>
                      <a:pt x="287" y="119"/>
                      <a:pt x="287" y="118"/>
                      <a:pt x="288" y="118"/>
                    </a:cubicBezTo>
                    <a:cubicBezTo>
                      <a:pt x="288" y="118"/>
                      <a:pt x="289" y="117"/>
                      <a:pt x="289" y="117"/>
                    </a:cubicBezTo>
                    <a:cubicBezTo>
                      <a:pt x="288" y="117"/>
                      <a:pt x="288" y="116"/>
                      <a:pt x="288" y="116"/>
                    </a:cubicBezTo>
                    <a:cubicBezTo>
                      <a:pt x="288" y="116"/>
                      <a:pt x="289" y="115"/>
                      <a:pt x="289" y="115"/>
                    </a:cubicBezTo>
                    <a:cubicBezTo>
                      <a:pt x="288" y="115"/>
                      <a:pt x="289" y="115"/>
                      <a:pt x="289" y="115"/>
                    </a:cubicBezTo>
                    <a:cubicBezTo>
                      <a:pt x="289" y="113"/>
                      <a:pt x="291" y="112"/>
                      <a:pt x="293" y="112"/>
                    </a:cubicBezTo>
                    <a:cubicBezTo>
                      <a:pt x="294" y="111"/>
                      <a:pt x="296" y="110"/>
                      <a:pt x="298" y="110"/>
                    </a:cubicBezTo>
                    <a:cubicBezTo>
                      <a:pt x="299" y="110"/>
                      <a:pt x="300" y="110"/>
                      <a:pt x="300" y="111"/>
                    </a:cubicBezTo>
                    <a:cubicBezTo>
                      <a:pt x="300" y="111"/>
                      <a:pt x="299" y="112"/>
                      <a:pt x="299" y="112"/>
                    </a:cubicBezTo>
                    <a:cubicBezTo>
                      <a:pt x="299" y="112"/>
                      <a:pt x="300" y="112"/>
                      <a:pt x="301" y="111"/>
                    </a:cubicBezTo>
                    <a:cubicBezTo>
                      <a:pt x="302" y="111"/>
                      <a:pt x="300" y="110"/>
                      <a:pt x="301" y="110"/>
                    </a:cubicBezTo>
                    <a:cubicBezTo>
                      <a:pt x="302" y="109"/>
                      <a:pt x="303" y="108"/>
                      <a:pt x="304" y="107"/>
                    </a:cubicBezTo>
                    <a:cubicBezTo>
                      <a:pt x="304" y="106"/>
                      <a:pt x="304" y="106"/>
                      <a:pt x="305" y="106"/>
                    </a:cubicBezTo>
                    <a:cubicBezTo>
                      <a:pt x="305" y="106"/>
                      <a:pt x="306" y="106"/>
                      <a:pt x="306" y="106"/>
                    </a:cubicBezTo>
                    <a:cubicBezTo>
                      <a:pt x="307" y="105"/>
                      <a:pt x="308" y="104"/>
                      <a:pt x="309" y="103"/>
                    </a:cubicBezTo>
                    <a:cubicBezTo>
                      <a:pt x="310" y="103"/>
                      <a:pt x="309" y="103"/>
                      <a:pt x="309" y="103"/>
                    </a:cubicBezTo>
                    <a:cubicBezTo>
                      <a:pt x="310" y="103"/>
                      <a:pt x="310" y="103"/>
                      <a:pt x="310" y="102"/>
                    </a:cubicBezTo>
                    <a:cubicBezTo>
                      <a:pt x="310" y="102"/>
                      <a:pt x="310" y="102"/>
                      <a:pt x="311" y="101"/>
                    </a:cubicBezTo>
                    <a:cubicBezTo>
                      <a:pt x="311" y="100"/>
                      <a:pt x="312" y="100"/>
                      <a:pt x="312" y="99"/>
                    </a:cubicBezTo>
                    <a:cubicBezTo>
                      <a:pt x="313" y="98"/>
                      <a:pt x="314" y="97"/>
                      <a:pt x="315" y="96"/>
                    </a:cubicBezTo>
                    <a:cubicBezTo>
                      <a:pt x="315" y="97"/>
                      <a:pt x="314" y="97"/>
                      <a:pt x="314" y="97"/>
                    </a:cubicBezTo>
                    <a:cubicBezTo>
                      <a:pt x="314" y="96"/>
                      <a:pt x="317" y="96"/>
                      <a:pt x="316" y="95"/>
                    </a:cubicBezTo>
                    <a:cubicBezTo>
                      <a:pt x="316" y="95"/>
                      <a:pt x="314" y="95"/>
                      <a:pt x="315" y="94"/>
                    </a:cubicBezTo>
                    <a:close/>
                    <a:moveTo>
                      <a:pt x="253" y="131"/>
                    </a:moveTo>
                    <a:cubicBezTo>
                      <a:pt x="253" y="131"/>
                      <a:pt x="252" y="132"/>
                      <a:pt x="252" y="132"/>
                    </a:cubicBezTo>
                    <a:cubicBezTo>
                      <a:pt x="252" y="131"/>
                      <a:pt x="252" y="131"/>
                      <a:pt x="252" y="131"/>
                    </a:cubicBezTo>
                    <a:cubicBezTo>
                      <a:pt x="251" y="131"/>
                      <a:pt x="251" y="132"/>
                      <a:pt x="251" y="132"/>
                    </a:cubicBezTo>
                    <a:cubicBezTo>
                      <a:pt x="251" y="132"/>
                      <a:pt x="251" y="132"/>
                      <a:pt x="251" y="132"/>
                    </a:cubicBezTo>
                    <a:cubicBezTo>
                      <a:pt x="251" y="132"/>
                      <a:pt x="251" y="133"/>
                      <a:pt x="250" y="133"/>
                    </a:cubicBezTo>
                    <a:cubicBezTo>
                      <a:pt x="250" y="133"/>
                      <a:pt x="250" y="132"/>
                      <a:pt x="250" y="132"/>
                    </a:cubicBezTo>
                    <a:cubicBezTo>
                      <a:pt x="250" y="133"/>
                      <a:pt x="249" y="133"/>
                      <a:pt x="249" y="134"/>
                    </a:cubicBezTo>
                    <a:cubicBezTo>
                      <a:pt x="249" y="134"/>
                      <a:pt x="250" y="133"/>
                      <a:pt x="251" y="133"/>
                    </a:cubicBezTo>
                    <a:cubicBezTo>
                      <a:pt x="250" y="134"/>
                      <a:pt x="249" y="134"/>
                      <a:pt x="249" y="134"/>
                    </a:cubicBezTo>
                    <a:cubicBezTo>
                      <a:pt x="249" y="134"/>
                      <a:pt x="247" y="135"/>
                      <a:pt x="247" y="134"/>
                    </a:cubicBezTo>
                    <a:cubicBezTo>
                      <a:pt x="247" y="134"/>
                      <a:pt x="249" y="133"/>
                      <a:pt x="249" y="133"/>
                    </a:cubicBezTo>
                    <a:cubicBezTo>
                      <a:pt x="249" y="133"/>
                      <a:pt x="250" y="132"/>
                      <a:pt x="250" y="132"/>
                    </a:cubicBezTo>
                    <a:cubicBezTo>
                      <a:pt x="250" y="132"/>
                      <a:pt x="249" y="132"/>
                      <a:pt x="249" y="132"/>
                    </a:cubicBezTo>
                    <a:cubicBezTo>
                      <a:pt x="249" y="132"/>
                      <a:pt x="250" y="132"/>
                      <a:pt x="251" y="131"/>
                    </a:cubicBezTo>
                    <a:cubicBezTo>
                      <a:pt x="251" y="131"/>
                      <a:pt x="252" y="131"/>
                      <a:pt x="252" y="130"/>
                    </a:cubicBezTo>
                    <a:cubicBezTo>
                      <a:pt x="252" y="130"/>
                      <a:pt x="250" y="131"/>
                      <a:pt x="250" y="131"/>
                    </a:cubicBezTo>
                    <a:cubicBezTo>
                      <a:pt x="250" y="131"/>
                      <a:pt x="249" y="131"/>
                      <a:pt x="249" y="131"/>
                    </a:cubicBezTo>
                    <a:cubicBezTo>
                      <a:pt x="249" y="131"/>
                      <a:pt x="248" y="132"/>
                      <a:pt x="249" y="132"/>
                    </a:cubicBezTo>
                    <a:cubicBezTo>
                      <a:pt x="248" y="132"/>
                      <a:pt x="248" y="133"/>
                      <a:pt x="247" y="132"/>
                    </a:cubicBezTo>
                    <a:cubicBezTo>
                      <a:pt x="247" y="132"/>
                      <a:pt x="246" y="133"/>
                      <a:pt x="246" y="133"/>
                    </a:cubicBezTo>
                    <a:cubicBezTo>
                      <a:pt x="245" y="133"/>
                      <a:pt x="244" y="133"/>
                      <a:pt x="244" y="134"/>
                    </a:cubicBezTo>
                    <a:cubicBezTo>
                      <a:pt x="243" y="134"/>
                      <a:pt x="243" y="135"/>
                      <a:pt x="242" y="135"/>
                    </a:cubicBezTo>
                    <a:cubicBezTo>
                      <a:pt x="241" y="135"/>
                      <a:pt x="242" y="133"/>
                      <a:pt x="242" y="132"/>
                    </a:cubicBezTo>
                    <a:cubicBezTo>
                      <a:pt x="242" y="131"/>
                      <a:pt x="243" y="131"/>
                      <a:pt x="244" y="130"/>
                    </a:cubicBezTo>
                    <a:cubicBezTo>
                      <a:pt x="244" y="130"/>
                      <a:pt x="244" y="129"/>
                      <a:pt x="244" y="129"/>
                    </a:cubicBezTo>
                    <a:cubicBezTo>
                      <a:pt x="244" y="129"/>
                      <a:pt x="242" y="130"/>
                      <a:pt x="242" y="129"/>
                    </a:cubicBezTo>
                    <a:cubicBezTo>
                      <a:pt x="242" y="129"/>
                      <a:pt x="242" y="128"/>
                      <a:pt x="242" y="127"/>
                    </a:cubicBezTo>
                    <a:cubicBezTo>
                      <a:pt x="243" y="127"/>
                      <a:pt x="244" y="126"/>
                      <a:pt x="245" y="126"/>
                    </a:cubicBezTo>
                    <a:cubicBezTo>
                      <a:pt x="245" y="126"/>
                      <a:pt x="246" y="127"/>
                      <a:pt x="246" y="126"/>
                    </a:cubicBezTo>
                    <a:cubicBezTo>
                      <a:pt x="246" y="126"/>
                      <a:pt x="243" y="126"/>
                      <a:pt x="243" y="126"/>
                    </a:cubicBezTo>
                    <a:cubicBezTo>
                      <a:pt x="243" y="126"/>
                      <a:pt x="242" y="126"/>
                      <a:pt x="242" y="127"/>
                    </a:cubicBezTo>
                    <a:cubicBezTo>
                      <a:pt x="242" y="127"/>
                      <a:pt x="242" y="127"/>
                      <a:pt x="242" y="127"/>
                    </a:cubicBezTo>
                    <a:cubicBezTo>
                      <a:pt x="242" y="127"/>
                      <a:pt x="241" y="127"/>
                      <a:pt x="241" y="127"/>
                    </a:cubicBezTo>
                    <a:cubicBezTo>
                      <a:pt x="241" y="127"/>
                      <a:pt x="241" y="127"/>
                      <a:pt x="241" y="127"/>
                    </a:cubicBezTo>
                    <a:cubicBezTo>
                      <a:pt x="240" y="127"/>
                      <a:pt x="240" y="128"/>
                      <a:pt x="239" y="128"/>
                    </a:cubicBezTo>
                    <a:cubicBezTo>
                      <a:pt x="238" y="129"/>
                      <a:pt x="237" y="129"/>
                      <a:pt x="236" y="130"/>
                    </a:cubicBezTo>
                    <a:cubicBezTo>
                      <a:pt x="235" y="130"/>
                      <a:pt x="235" y="131"/>
                      <a:pt x="234" y="132"/>
                    </a:cubicBezTo>
                    <a:cubicBezTo>
                      <a:pt x="234" y="133"/>
                      <a:pt x="233" y="134"/>
                      <a:pt x="232" y="134"/>
                    </a:cubicBezTo>
                    <a:cubicBezTo>
                      <a:pt x="231" y="136"/>
                      <a:pt x="229" y="137"/>
                      <a:pt x="227" y="138"/>
                    </a:cubicBezTo>
                    <a:cubicBezTo>
                      <a:pt x="226" y="139"/>
                      <a:pt x="226" y="139"/>
                      <a:pt x="225" y="140"/>
                    </a:cubicBezTo>
                    <a:cubicBezTo>
                      <a:pt x="224" y="140"/>
                      <a:pt x="223" y="139"/>
                      <a:pt x="223" y="140"/>
                    </a:cubicBezTo>
                    <a:cubicBezTo>
                      <a:pt x="221" y="142"/>
                      <a:pt x="219" y="143"/>
                      <a:pt x="218" y="145"/>
                    </a:cubicBezTo>
                    <a:cubicBezTo>
                      <a:pt x="217" y="146"/>
                      <a:pt x="216" y="146"/>
                      <a:pt x="215" y="147"/>
                    </a:cubicBezTo>
                    <a:cubicBezTo>
                      <a:pt x="215" y="147"/>
                      <a:pt x="214" y="148"/>
                      <a:pt x="214" y="148"/>
                    </a:cubicBezTo>
                    <a:cubicBezTo>
                      <a:pt x="213" y="149"/>
                      <a:pt x="212" y="150"/>
                      <a:pt x="211" y="150"/>
                    </a:cubicBezTo>
                    <a:cubicBezTo>
                      <a:pt x="210" y="151"/>
                      <a:pt x="209" y="151"/>
                      <a:pt x="208" y="152"/>
                    </a:cubicBezTo>
                    <a:cubicBezTo>
                      <a:pt x="207" y="152"/>
                      <a:pt x="206" y="153"/>
                      <a:pt x="205" y="153"/>
                    </a:cubicBezTo>
                    <a:cubicBezTo>
                      <a:pt x="204" y="153"/>
                      <a:pt x="204" y="154"/>
                      <a:pt x="203" y="154"/>
                    </a:cubicBezTo>
                    <a:cubicBezTo>
                      <a:pt x="203" y="154"/>
                      <a:pt x="202" y="154"/>
                      <a:pt x="202" y="154"/>
                    </a:cubicBezTo>
                    <a:cubicBezTo>
                      <a:pt x="202" y="155"/>
                      <a:pt x="202" y="154"/>
                      <a:pt x="201" y="155"/>
                    </a:cubicBezTo>
                    <a:cubicBezTo>
                      <a:pt x="201" y="155"/>
                      <a:pt x="200" y="155"/>
                      <a:pt x="200" y="155"/>
                    </a:cubicBezTo>
                    <a:cubicBezTo>
                      <a:pt x="200" y="155"/>
                      <a:pt x="200" y="155"/>
                      <a:pt x="201" y="155"/>
                    </a:cubicBezTo>
                    <a:cubicBezTo>
                      <a:pt x="200" y="156"/>
                      <a:pt x="199" y="156"/>
                      <a:pt x="198" y="156"/>
                    </a:cubicBezTo>
                    <a:cubicBezTo>
                      <a:pt x="198" y="157"/>
                      <a:pt x="197" y="158"/>
                      <a:pt x="196" y="158"/>
                    </a:cubicBezTo>
                    <a:cubicBezTo>
                      <a:pt x="194" y="157"/>
                      <a:pt x="193" y="160"/>
                      <a:pt x="191" y="160"/>
                    </a:cubicBezTo>
                    <a:cubicBezTo>
                      <a:pt x="190" y="160"/>
                      <a:pt x="188" y="161"/>
                      <a:pt x="186" y="162"/>
                    </a:cubicBezTo>
                    <a:cubicBezTo>
                      <a:pt x="185" y="162"/>
                      <a:pt x="185" y="162"/>
                      <a:pt x="184" y="163"/>
                    </a:cubicBezTo>
                    <a:cubicBezTo>
                      <a:pt x="183" y="163"/>
                      <a:pt x="182" y="164"/>
                      <a:pt x="181" y="164"/>
                    </a:cubicBezTo>
                    <a:cubicBezTo>
                      <a:pt x="180" y="164"/>
                      <a:pt x="179" y="164"/>
                      <a:pt x="179" y="164"/>
                    </a:cubicBezTo>
                    <a:cubicBezTo>
                      <a:pt x="178" y="164"/>
                      <a:pt x="177" y="165"/>
                      <a:pt x="176" y="165"/>
                    </a:cubicBezTo>
                    <a:cubicBezTo>
                      <a:pt x="175" y="166"/>
                      <a:pt x="174" y="166"/>
                      <a:pt x="173" y="167"/>
                    </a:cubicBezTo>
                    <a:cubicBezTo>
                      <a:pt x="173" y="167"/>
                      <a:pt x="173" y="167"/>
                      <a:pt x="172" y="168"/>
                    </a:cubicBezTo>
                    <a:cubicBezTo>
                      <a:pt x="172" y="168"/>
                      <a:pt x="171" y="168"/>
                      <a:pt x="170" y="169"/>
                    </a:cubicBezTo>
                    <a:cubicBezTo>
                      <a:pt x="169" y="169"/>
                      <a:pt x="169" y="169"/>
                      <a:pt x="168" y="170"/>
                    </a:cubicBezTo>
                    <a:cubicBezTo>
                      <a:pt x="168" y="170"/>
                      <a:pt x="168" y="171"/>
                      <a:pt x="168" y="171"/>
                    </a:cubicBezTo>
                    <a:cubicBezTo>
                      <a:pt x="168" y="171"/>
                      <a:pt x="168" y="171"/>
                      <a:pt x="168" y="171"/>
                    </a:cubicBezTo>
                    <a:cubicBezTo>
                      <a:pt x="167" y="170"/>
                      <a:pt x="167" y="171"/>
                      <a:pt x="167" y="171"/>
                    </a:cubicBezTo>
                    <a:cubicBezTo>
                      <a:pt x="166" y="171"/>
                      <a:pt x="166" y="172"/>
                      <a:pt x="166" y="172"/>
                    </a:cubicBezTo>
                    <a:cubicBezTo>
                      <a:pt x="165" y="171"/>
                      <a:pt x="165" y="172"/>
                      <a:pt x="165" y="172"/>
                    </a:cubicBezTo>
                    <a:cubicBezTo>
                      <a:pt x="165" y="172"/>
                      <a:pt x="164" y="173"/>
                      <a:pt x="163" y="173"/>
                    </a:cubicBezTo>
                    <a:cubicBezTo>
                      <a:pt x="162" y="173"/>
                      <a:pt x="162" y="173"/>
                      <a:pt x="161" y="174"/>
                    </a:cubicBezTo>
                    <a:cubicBezTo>
                      <a:pt x="161" y="175"/>
                      <a:pt x="161" y="175"/>
                      <a:pt x="161" y="174"/>
                    </a:cubicBezTo>
                    <a:cubicBezTo>
                      <a:pt x="162" y="173"/>
                      <a:pt x="161" y="174"/>
                      <a:pt x="161" y="174"/>
                    </a:cubicBezTo>
                    <a:cubicBezTo>
                      <a:pt x="160" y="174"/>
                      <a:pt x="160" y="174"/>
                      <a:pt x="159" y="175"/>
                    </a:cubicBezTo>
                    <a:cubicBezTo>
                      <a:pt x="158" y="175"/>
                      <a:pt x="159" y="175"/>
                      <a:pt x="160" y="175"/>
                    </a:cubicBezTo>
                    <a:cubicBezTo>
                      <a:pt x="160" y="176"/>
                      <a:pt x="159" y="175"/>
                      <a:pt x="159" y="175"/>
                    </a:cubicBezTo>
                    <a:cubicBezTo>
                      <a:pt x="158" y="175"/>
                      <a:pt x="158" y="175"/>
                      <a:pt x="158" y="176"/>
                    </a:cubicBezTo>
                    <a:cubicBezTo>
                      <a:pt x="157" y="175"/>
                      <a:pt x="157" y="177"/>
                      <a:pt x="157" y="177"/>
                    </a:cubicBezTo>
                    <a:cubicBezTo>
                      <a:pt x="157" y="177"/>
                      <a:pt x="157" y="176"/>
                      <a:pt x="156" y="176"/>
                    </a:cubicBezTo>
                    <a:cubicBezTo>
                      <a:pt x="156" y="176"/>
                      <a:pt x="156" y="177"/>
                      <a:pt x="156" y="177"/>
                    </a:cubicBezTo>
                    <a:cubicBezTo>
                      <a:pt x="155" y="178"/>
                      <a:pt x="156" y="178"/>
                      <a:pt x="157" y="178"/>
                    </a:cubicBezTo>
                    <a:cubicBezTo>
                      <a:pt x="156" y="179"/>
                      <a:pt x="155" y="178"/>
                      <a:pt x="155" y="178"/>
                    </a:cubicBezTo>
                    <a:cubicBezTo>
                      <a:pt x="155" y="179"/>
                      <a:pt x="155" y="179"/>
                      <a:pt x="155" y="180"/>
                    </a:cubicBezTo>
                    <a:cubicBezTo>
                      <a:pt x="155" y="180"/>
                      <a:pt x="154" y="180"/>
                      <a:pt x="154" y="180"/>
                    </a:cubicBezTo>
                    <a:cubicBezTo>
                      <a:pt x="154" y="180"/>
                      <a:pt x="155" y="179"/>
                      <a:pt x="155" y="179"/>
                    </a:cubicBezTo>
                    <a:cubicBezTo>
                      <a:pt x="154" y="179"/>
                      <a:pt x="154" y="179"/>
                      <a:pt x="154" y="179"/>
                    </a:cubicBezTo>
                    <a:cubicBezTo>
                      <a:pt x="154" y="179"/>
                      <a:pt x="155" y="178"/>
                      <a:pt x="154" y="179"/>
                    </a:cubicBezTo>
                    <a:cubicBezTo>
                      <a:pt x="154" y="178"/>
                      <a:pt x="154" y="178"/>
                      <a:pt x="154" y="178"/>
                    </a:cubicBezTo>
                    <a:cubicBezTo>
                      <a:pt x="153" y="178"/>
                      <a:pt x="153" y="178"/>
                      <a:pt x="153" y="178"/>
                    </a:cubicBezTo>
                    <a:cubicBezTo>
                      <a:pt x="152" y="179"/>
                      <a:pt x="153" y="179"/>
                      <a:pt x="153" y="180"/>
                    </a:cubicBezTo>
                    <a:cubicBezTo>
                      <a:pt x="153" y="179"/>
                      <a:pt x="151" y="181"/>
                      <a:pt x="150" y="181"/>
                    </a:cubicBezTo>
                    <a:cubicBezTo>
                      <a:pt x="150" y="181"/>
                      <a:pt x="150" y="181"/>
                      <a:pt x="151" y="181"/>
                    </a:cubicBezTo>
                    <a:cubicBezTo>
                      <a:pt x="152" y="181"/>
                      <a:pt x="152" y="180"/>
                      <a:pt x="153" y="180"/>
                    </a:cubicBezTo>
                    <a:cubicBezTo>
                      <a:pt x="153" y="181"/>
                      <a:pt x="152" y="181"/>
                      <a:pt x="152" y="181"/>
                    </a:cubicBezTo>
                    <a:cubicBezTo>
                      <a:pt x="152" y="181"/>
                      <a:pt x="153" y="181"/>
                      <a:pt x="153" y="181"/>
                    </a:cubicBezTo>
                    <a:cubicBezTo>
                      <a:pt x="152" y="181"/>
                      <a:pt x="150" y="181"/>
                      <a:pt x="150" y="182"/>
                    </a:cubicBezTo>
                    <a:cubicBezTo>
                      <a:pt x="150" y="182"/>
                      <a:pt x="152" y="182"/>
                      <a:pt x="152" y="182"/>
                    </a:cubicBezTo>
                    <a:cubicBezTo>
                      <a:pt x="151" y="182"/>
                      <a:pt x="150" y="182"/>
                      <a:pt x="149" y="183"/>
                    </a:cubicBezTo>
                    <a:cubicBezTo>
                      <a:pt x="150" y="183"/>
                      <a:pt x="151" y="183"/>
                      <a:pt x="151" y="183"/>
                    </a:cubicBezTo>
                    <a:cubicBezTo>
                      <a:pt x="151" y="183"/>
                      <a:pt x="150" y="183"/>
                      <a:pt x="149" y="183"/>
                    </a:cubicBezTo>
                    <a:cubicBezTo>
                      <a:pt x="148" y="184"/>
                      <a:pt x="147" y="183"/>
                      <a:pt x="146" y="184"/>
                    </a:cubicBezTo>
                    <a:cubicBezTo>
                      <a:pt x="145" y="184"/>
                      <a:pt x="145" y="185"/>
                      <a:pt x="145" y="185"/>
                    </a:cubicBezTo>
                    <a:cubicBezTo>
                      <a:pt x="145" y="185"/>
                      <a:pt x="144" y="186"/>
                      <a:pt x="145" y="186"/>
                    </a:cubicBezTo>
                    <a:cubicBezTo>
                      <a:pt x="146" y="186"/>
                      <a:pt x="147" y="185"/>
                      <a:pt x="148" y="184"/>
                    </a:cubicBezTo>
                    <a:cubicBezTo>
                      <a:pt x="147" y="185"/>
                      <a:pt x="147" y="185"/>
                      <a:pt x="147" y="185"/>
                    </a:cubicBezTo>
                    <a:cubicBezTo>
                      <a:pt x="147" y="185"/>
                      <a:pt x="147" y="185"/>
                      <a:pt x="148" y="185"/>
                    </a:cubicBezTo>
                    <a:cubicBezTo>
                      <a:pt x="147" y="186"/>
                      <a:pt x="145" y="186"/>
                      <a:pt x="145" y="187"/>
                    </a:cubicBezTo>
                    <a:cubicBezTo>
                      <a:pt x="145" y="187"/>
                      <a:pt x="146" y="186"/>
                      <a:pt x="146" y="186"/>
                    </a:cubicBezTo>
                    <a:cubicBezTo>
                      <a:pt x="146" y="186"/>
                      <a:pt x="146" y="186"/>
                      <a:pt x="146" y="186"/>
                    </a:cubicBezTo>
                    <a:cubicBezTo>
                      <a:pt x="147" y="186"/>
                      <a:pt x="147" y="186"/>
                      <a:pt x="147" y="186"/>
                    </a:cubicBezTo>
                    <a:cubicBezTo>
                      <a:pt x="148" y="185"/>
                      <a:pt x="148" y="185"/>
                      <a:pt x="149" y="185"/>
                    </a:cubicBezTo>
                    <a:cubicBezTo>
                      <a:pt x="148" y="186"/>
                      <a:pt x="144" y="187"/>
                      <a:pt x="145" y="188"/>
                    </a:cubicBezTo>
                    <a:cubicBezTo>
                      <a:pt x="145" y="188"/>
                      <a:pt x="147" y="188"/>
                      <a:pt x="147" y="188"/>
                    </a:cubicBezTo>
                    <a:cubicBezTo>
                      <a:pt x="148" y="189"/>
                      <a:pt x="150" y="189"/>
                      <a:pt x="151" y="188"/>
                    </a:cubicBezTo>
                    <a:cubicBezTo>
                      <a:pt x="151" y="188"/>
                      <a:pt x="153" y="187"/>
                      <a:pt x="153" y="188"/>
                    </a:cubicBezTo>
                    <a:cubicBezTo>
                      <a:pt x="153" y="189"/>
                      <a:pt x="152" y="190"/>
                      <a:pt x="153" y="190"/>
                    </a:cubicBezTo>
                    <a:cubicBezTo>
                      <a:pt x="154" y="190"/>
                      <a:pt x="155" y="190"/>
                      <a:pt x="155" y="190"/>
                    </a:cubicBezTo>
                    <a:cubicBezTo>
                      <a:pt x="157" y="189"/>
                      <a:pt x="156" y="191"/>
                      <a:pt x="156" y="191"/>
                    </a:cubicBezTo>
                    <a:cubicBezTo>
                      <a:pt x="156" y="191"/>
                      <a:pt x="157" y="190"/>
                      <a:pt x="157" y="190"/>
                    </a:cubicBezTo>
                    <a:cubicBezTo>
                      <a:pt x="157" y="190"/>
                      <a:pt x="157" y="191"/>
                      <a:pt x="157" y="191"/>
                    </a:cubicBezTo>
                    <a:cubicBezTo>
                      <a:pt x="156" y="191"/>
                      <a:pt x="156" y="191"/>
                      <a:pt x="155" y="191"/>
                    </a:cubicBezTo>
                    <a:cubicBezTo>
                      <a:pt x="155" y="191"/>
                      <a:pt x="155" y="192"/>
                      <a:pt x="156" y="192"/>
                    </a:cubicBezTo>
                    <a:cubicBezTo>
                      <a:pt x="156" y="192"/>
                      <a:pt x="156" y="192"/>
                      <a:pt x="156" y="192"/>
                    </a:cubicBezTo>
                    <a:cubicBezTo>
                      <a:pt x="157" y="192"/>
                      <a:pt x="157" y="192"/>
                      <a:pt x="157" y="192"/>
                    </a:cubicBezTo>
                    <a:cubicBezTo>
                      <a:pt x="157" y="192"/>
                      <a:pt x="157" y="192"/>
                      <a:pt x="156" y="192"/>
                    </a:cubicBezTo>
                    <a:cubicBezTo>
                      <a:pt x="156" y="192"/>
                      <a:pt x="157" y="192"/>
                      <a:pt x="157" y="192"/>
                    </a:cubicBezTo>
                    <a:cubicBezTo>
                      <a:pt x="157" y="192"/>
                      <a:pt x="158" y="192"/>
                      <a:pt x="158" y="192"/>
                    </a:cubicBezTo>
                    <a:cubicBezTo>
                      <a:pt x="158" y="192"/>
                      <a:pt x="158" y="192"/>
                      <a:pt x="159" y="192"/>
                    </a:cubicBezTo>
                    <a:cubicBezTo>
                      <a:pt x="158" y="192"/>
                      <a:pt x="159" y="192"/>
                      <a:pt x="160" y="192"/>
                    </a:cubicBezTo>
                    <a:cubicBezTo>
                      <a:pt x="160" y="192"/>
                      <a:pt x="159" y="193"/>
                      <a:pt x="160" y="193"/>
                    </a:cubicBezTo>
                    <a:cubicBezTo>
                      <a:pt x="160" y="193"/>
                      <a:pt x="161" y="193"/>
                      <a:pt x="161" y="193"/>
                    </a:cubicBezTo>
                    <a:cubicBezTo>
                      <a:pt x="162" y="193"/>
                      <a:pt x="162" y="193"/>
                      <a:pt x="162" y="193"/>
                    </a:cubicBezTo>
                    <a:cubicBezTo>
                      <a:pt x="163" y="193"/>
                      <a:pt x="163" y="193"/>
                      <a:pt x="163" y="193"/>
                    </a:cubicBezTo>
                    <a:cubicBezTo>
                      <a:pt x="164" y="193"/>
                      <a:pt x="164" y="193"/>
                      <a:pt x="164" y="192"/>
                    </a:cubicBezTo>
                    <a:cubicBezTo>
                      <a:pt x="165" y="192"/>
                      <a:pt x="165" y="192"/>
                      <a:pt x="166" y="192"/>
                    </a:cubicBezTo>
                    <a:cubicBezTo>
                      <a:pt x="167" y="192"/>
                      <a:pt x="167" y="192"/>
                      <a:pt x="168" y="191"/>
                    </a:cubicBezTo>
                    <a:cubicBezTo>
                      <a:pt x="169" y="191"/>
                      <a:pt x="169" y="191"/>
                      <a:pt x="170" y="190"/>
                    </a:cubicBezTo>
                    <a:cubicBezTo>
                      <a:pt x="171" y="189"/>
                      <a:pt x="173" y="189"/>
                      <a:pt x="174" y="188"/>
                    </a:cubicBezTo>
                    <a:cubicBezTo>
                      <a:pt x="175" y="188"/>
                      <a:pt x="176" y="187"/>
                      <a:pt x="177" y="186"/>
                    </a:cubicBezTo>
                    <a:cubicBezTo>
                      <a:pt x="178" y="185"/>
                      <a:pt x="179" y="185"/>
                      <a:pt x="181" y="185"/>
                    </a:cubicBezTo>
                    <a:cubicBezTo>
                      <a:pt x="181" y="185"/>
                      <a:pt x="183" y="185"/>
                      <a:pt x="183" y="184"/>
                    </a:cubicBezTo>
                    <a:cubicBezTo>
                      <a:pt x="183" y="184"/>
                      <a:pt x="183" y="184"/>
                      <a:pt x="182" y="184"/>
                    </a:cubicBezTo>
                    <a:cubicBezTo>
                      <a:pt x="183" y="184"/>
                      <a:pt x="183" y="184"/>
                      <a:pt x="183" y="183"/>
                    </a:cubicBezTo>
                    <a:cubicBezTo>
                      <a:pt x="182" y="184"/>
                      <a:pt x="182" y="184"/>
                      <a:pt x="181" y="184"/>
                    </a:cubicBezTo>
                    <a:cubicBezTo>
                      <a:pt x="181" y="184"/>
                      <a:pt x="182" y="184"/>
                      <a:pt x="183" y="183"/>
                    </a:cubicBezTo>
                    <a:cubicBezTo>
                      <a:pt x="184" y="183"/>
                      <a:pt x="182" y="183"/>
                      <a:pt x="182" y="183"/>
                    </a:cubicBezTo>
                    <a:cubicBezTo>
                      <a:pt x="183" y="182"/>
                      <a:pt x="184" y="182"/>
                      <a:pt x="185" y="181"/>
                    </a:cubicBezTo>
                    <a:cubicBezTo>
                      <a:pt x="186" y="181"/>
                      <a:pt x="187" y="180"/>
                      <a:pt x="188" y="179"/>
                    </a:cubicBezTo>
                    <a:cubicBezTo>
                      <a:pt x="188" y="179"/>
                      <a:pt x="188" y="179"/>
                      <a:pt x="188" y="179"/>
                    </a:cubicBezTo>
                    <a:cubicBezTo>
                      <a:pt x="188" y="178"/>
                      <a:pt x="188" y="178"/>
                      <a:pt x="189" y="178"/>
                    </a:cubicBezTo>
                    <a:cubicBezTo>
                      <a:pt x="189" y="177"/>
                      <a:pt x="190" y="177"/>
                      <a:pt x="191" y="176"/>
                    </a:cubicBezTo>
                    <a:cubicBezTo>
                      <a:pt x="193" y="175"/>
                      <a:pt x="195" y="174"/>
                      <a:pt x="196" y="172"/>
                    </a:cubicBezTo>
                    <a:cubicBezTo>
                      <a:pt x="196" y="171"/>
                      <a:pt x="197" y="171"/>
                      <a:pt x="198" y="170"/>
                    </a:cubicBezTo>
                    <a:cubicBezTo>
                      <a:pt x="198" y="169"/>
                      <a:pt x="199" y="169"/>
                      <a:pt x="200" y="168"/>
                    </a:cubicBezTo>
                    <a:cubicBezTo>
                      <a:pt x="201" y="167"/>
                      <a:pt x="203" y="166"/>
                      <a:pt x="205" y="165"/>
                    </a:cubicBezTo>
                    <a:cubicBezTo>
                      <a:pt x="207" y="165"/>
                      <a:pt x="209" y="164"/>
                      <a:pt x="211" y="163"/>
                    </a:cubicBezTo>
                    <a:cubicBezTo>
                      <a:pt x="212" y="163"/>
                      <a:pt x="213" y="163"/>
                      <a:pt x="214" y="162"/>
                    </a:cubicBezTo>
                    <a:cubicBezTo>
                      <a:pt x="215" y="162"/>
                      <a:pt x="215" y="161"/>
                      <a:pt x="216" y="161"/>
                    </a:cubicBezTo>
                    <a:cubicBezTo>
                      <a:pt x="217" y="162"/>
                      <a:pt x="217" y="162"/>
                      <a:pt x="216" y="162"/>
                    </a:cubicBezTo>
                    <a:cubicBezTo>
                      <a:pt x="215" y="162"/>
                      <a:pt x="215" y="162"/>
                      <a:pt x="214" y="163"/>
                    </a:cubicBezTo>
                    <a:cubicBezTo>
                      <a:pt x="215" y="163"/>
                      <a:pt x="216" y="162"/>
                      <a:pt x="216" y="162"/>
                    </a:cubicBezTo>
                    <a:cubicBezTo>
                      <a:pt x="217" y="162"/>
                      <a:pt x="217" y="163"/>
                      <a:pt x="218" y="163"/>
                    </a:cubicBezTo>
                    <a:cubicBezTo>
                      <a:pt x="218" y="163"/>
                      <a:pt x="219" y="163"/>
                      <a:pt x="219" y="162"/>
                    </a:cubicBezTo>
                    <a:cubicBezTo>
                      <a:pt x="219" y="162"/>
                      <a:pt x="219" y="162"/>
                      <a:pt x="219" y="162"/>
                    </a:cubicBezTo>
                    <a:cubicBezTo>
                      <a:pt x="219" y="162"/>
                      <a:pt x="218" y="163"/>
                      <a:pt x="219" y="163"/>
                    </a:cubicBezTo>
                    <a:cubicBezTo>
                      <a:pt x="220" y="163"/>
                      <a:pt x="221" y="162"/>
                      <a:pt x="221" y="162"/>
                    </a:cubicBezTo>
                    <a:cubicBezTo>
                      <a:pt x="221" y="161"/>
                      <a:pt x="222" y="160"/>
                      <a:pt x="221" y="161"/>
                    </a:cubicBezTo>
                    <a:cubicBezTo>
                      <a:pt x="221" y="160"/>
                      <a:pt x="220" y="160"/>
                      <a:pt x="220" y="161"/>
                    </a:cubicBezTo>
                    <a:cubicBezTo>
                      <a:pt x="220" y="160"/>
                      <a:pt x="220" y="160"/>
                      <a:pt x="219" y="160"/>
                    </a:cubicBezTo>
                    <a:cubicBezTo>
                      <a:pt x="220" y="160"/>
                      <a:pt x="218" y="160"/>
                      <a:pt x="218" y="160"/>
                    </a:cubicBezTo>
                    <a:cubicBezTo>
                      <a:pt x="218" y="160"/>
                      <a:pt x="220" y="160"/>
                      <a:pt x="220" y="159"/>
                    </a:cubicBezTo>
                    <a:cubicBezTo>
                      <a:pt x="220" y="159"/>
                      <a:pt x="220" y="158"/>
                      <a:pt x="220" y="158"/>
                    </a:cubicBezTo>
                    <a:cubicBezTo>
                      <a:pt x="220" y="158"/>
                      <a:pt x="221" y="157"/>
                      <a:pt x="221" y="157"/>
                    </a:cubicBezTo>
                    <a:cubicBezTo>
                      <a:pt x="223" y="155"/>
                      <a:pt x="224" y="155"/>
                      <a:pt x="226" y="154"/>
                    </a:cubicBezTo>
                    <a:cubicBezTo>
                      <a:pt x="227" y="154"/>
                      <a:pt x="228" y="153"/>
                      <a:pt x="230" y="152"/>
                    </a:cubicBezTo>
                    <a:cubicBezTo>
                      <a:pt x="231" y="151"/>
                      <a:pt x="233" y="150"/>
                      <a:pt x="234" y="149"/>
                    </a:cubicBezTo>
                    <a:cubicBezTo>
                      <a:pt x="235" y="148"/>
                      <a:pt x="235" y="148"/>
                      <a:pt x="236" y="147"/>
                    </a:cubicBezTo>
                    <a:cubicBezTo>
                      <a:pt x="236" y="147"/>
                      <a:pt x="237" y="147"/>
                      <a:pt x="237" y="147"/>
                    </a:cubicBezTo>
                    <a:cubicBezTo>
                      <a:pt x="237" y="147"/>
                      <a:pt x="237" y="147"/>
                      <a:pt x="237" y="147"/>
                    </a:cubicBezTo>
                    <a:cubicBezTo>
                      <a:pt x="238" y="146"/>
                      <a:pt x="240" y="145"/>
                      <a:pt x="241" y="144"/>
                    </a:cubicBezTo>
                    <a:cubicBezTo>
                      <a:pt x="242" y="143"/>
                      <a:pt x="243" y="142"/>
                      <a:pt x="245" y="142"/>
                    </a:cubicBezTo>
                    <a:cubicBezTo>
                      <a:pt x="246" y="141"/>
                      <a:pt x="247" y="140"/>
                      <a:pt x="248" y="139"/>
                    </a:cubicBezTo>
                    <a:cubicBezTo>
                      <a:pt x="247" y="139"/>
                      <a:pt x="247" y="139"/>
                      <a:pt x="248" y="139"/>
                    </a:cubicBezTo>
                    <a:cubicBezTo>
                      <a:pt x="248" y="138"/>
                      <a:pt x="248" y="138"/>
                      <a:pt x="248" y="137"/>
                    </a:cubicBezTo>
                    <a:cubicBezTo>
                      <a:pt x="248" y="136"/>
                      <a:pt x="249" y="135"/>
                      <a:pt x="250" y="135"/>
                    </a:cubicBezTo>
                    <a:cubicBezTo>
                      <a:pt x="250" y="135"/>
                      <a:pt x="250" y="135"/>
                      <a:pt x="250" y="135"/>
                    </a:cubicBezTo>
                    <a:cubicBezTo>
                      <a:pt x="250" y="135"/>
                      <a:pt x="252" y="135"/>
                      <a:pt x="252" y="134"/>
                    </a:cubicBezTo>
                    <a:cubicBezTo>
                      <a:pt x="251" y="134"/>
                      <a:pt x="251" y="134"/>
                      <a:pt x="250" y="134"/>
                    </a:cubicBezTo>
                    <a:cubicBezTo>
                      <a:pt x="249" y="134"/>
                      <a:pt x="249" y="135"/>
                      <a:pt x="248" y="134"/>
                    </a:cubicBezTo>
                    <a:cubicBezTo>
                      <a:pt x="249" y="134"/>
                      <a:pt x="250" y="134"/>
                      <a:pt x="251" y="134"/>
                    </a:cubicBezTo>
                    <a:cubicBezTo>
                      <a:pt x="251" y="134"/>
                      <a:pt x="251" y="134"/>
                      <a:pt x="252" y="133"/>
                    </a:cubicBezTo>
                    <a:cubicBezTo>
                      <a:pt x="252" y="133"/>
                      <a:pt x="252" y="133"/>
                      <a:pt x="252" y="133"/>
                    </a:cubicBezTo>
                    <a:cubicBezTo>
                      <a:pt x="252" y="133"/>
                      <a:pt x="254" y="132"/>
                      <a:pt x="254" y="132"/>
                    </a:cubicBezTo>
                    <a:cubicBezTo>
                      <a:pt x="254" y="132"/>
                      <a:pt x="253" y="132"/>
                      <a:pt x="253" y="132"/>
                    </a:cubicBezTo>
                    <a:cubicBezTo>
                      <a:pt x="253" y="132"/>
                      <a:pt x="253" y="132"/>
                      <a:pt x="253" y="13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0" name="New Caledonia (FR)">
                <a:extLst>
                  <a:ext uri="{FF2B5EF4-FFF2-40B4-BE49-F238E27FC236}">
                    <a16:creationId xmlns:a16="http://schemas.microsoft.com/office/drawing/2014/main" id="{633F39B1-3365-A79F-E19F-6DF65E9FA139}"/>
                  </a:ext>
                </a:extLst>
              </p:cNvPr>
              <p:cNvSpPr>
                <a:spLocks noEditPoints="1"/>
              </p:cNvSpPr>
              <p:nvPr/>
            </p:nvSpPr>
            <p:spPr bwMode="auto">
              <a:xfrm>
                <a:off x="10977007" y="5407323"/>
                <a:ext cx="155773" cy="82111"/>
              </a:xfrm>
              <a:custGeom>
                <a:avLst/>
                <a:gdLst/>
                <a:ahLst/>
                <a:cxnLst>
                  <a:cxn ang="0">
                    <a:pos x="34" y="6"/>
                  </a:cxn>
                  <a:cxn ang="0">
                    <a:pos x="39" y="12"/>
                  </a:cxn>
                  <a:cxn ang="0">
                    <a:pos x="57" y="31"/>
                  </a:cxn>
                  <a:cxn ang="0">
                    <a:pos x="55" y="28"/>
                  </a:cxn>
                  <a:cxn ang="0">
                    <a:pos x="53" y="27"/>
                  </a:cxn>
                  <a:cxn ang="0">
                    <a:pos x="51" y="26"/>
                  </a:cxn>
                  <a:cxn ang="0">
                    <a:pos x="50" y="24"/>
                  </a:cxn>
                  <a:cxn ang="0">
                    <a:pos x="49" y="23"/>
                  </a:cxn>
                  <a:cxn ang="0">
                    <a:pos x="47" y="20"/>
                  </a:cxn>
                  <a:cxn ang="0">
                    <a:pos x="43" y="17"/>
                  </a:cxn>
                  <a:cxn ang="0">
                    <a:pos x="40" y="13"/>
                  </a:cxn>
                  <a:cxn ang="0">
                    <a:pos x="38" y="13"/>
                  </a:cxn>
                  <a:cxn ang="0">
                    <a:pos x="36" y="12"/>
                  </a:cxn>
                  <a:cxn ang="0">
                    <a:pos x="37" y="13"/>
                  </a:cxn>
                  <a:cxn ang="0">
                    <a:pos x="37" y="16"/>
                  </a:cxn>
                  <a:cxn ang="0">
                    <a:pos x="39" y="20"/>
                  </a:cxn>
                  <a:cxn ang="0">
                    <a:pos x="41" y="22"/>
                  </a:cxn>
                  <a:cxn ang="0">
                    <a:pos x="42" y="24"/>
                  </a:cxn>
                  <a:cxn ang="0">
                    <a:pos x="43" y="25"/>
                  </a:cxn>
                  <a:cxn ang="0">
                    <a:pos x="45" y="27"/>
                  </a:cxn>
                  <a:cxn ang="0">
                    <a:pos x="47" y="28"/>
                  </a:cxn>
                  <a:cxn ang="0">
                    <a:pos x="49" y="29"/>
                  </a:cxn>
                  <a:cxn ang="0">
                    <a:pos x="50" y="31"/>
                  </a:cxn>
                  <a:cxn ang="0">
                    <a:pos x="52" y="32"/>
                  </a:cxn>
                  <a:cxn ang="0">
                    <a:pos x="52" y="33"/>
                  </a:cxn>
                  <a:cxn ang="0">
                    <a:pos x="53" y="35"/>
                  </a:cxn>
                  <a:cxn ang="0">
                    <a:pos x="54" y="35"/>
                  </a:cxn>
                  <a:cxn ang="0">
                    <a:pos x="56" y="35"/>
                  </a:cxn>
                  <a:cxn ang="0">
                    <a:pos x="58" y="35"/>
                  </a:cxn>
                  <a:cxn ang="0">
                    <a:pos x="59" y="36"/>
                  </a:cxn>
                  <a:cxn ang="0">
                    <a:pos x="57" y="32"/>
                  </a:cxn>
                  <a:cxn ang="0">
                    <a:pos x="77" y="39"/>
                  </a:cxn>
                  <a:cxn ang="0">
                    <a:pos x="64" y="39"/>
                  </a:cxn>
                  <a:cxn ang="0">
                    <a:pos x="60" y="14"/>
                  </a:cxn>
                  <a:cxn ang="0">
                    <a:pos x="59" y="18"/>
                  </a:cxn>
                  <a:cxn ang="0">
                    <a:pos x="61" y="15"/>
                  </a:cxn>
                  <a:cxn ang="0">
                    <a:pos x="58" y="18"/>
                  </a:cxn>
                  <a:cxn ang="0">
                    <a:pos x="66" y="20"/>
                  </a:cxn>
                  <a:cxn ang="0">
                    <a:pos x="64" y="19"/>
                  </a:cxn>
                  <a:cxn ang="0">
                    <a:pos x="64" y="20"/>
                  </a:cxn>
                  <a:cxn ang="0">
                    <a:pos x="64" y="22"/>
                  </a:cxn>
                  <a:cxn ang="0">
                    <a:pos x="67" y="21"/>
                  </a:cxn>
                  <a:cxn ang="0">
                    <a:pos x="0" y="2"/>
                  </a:cxn>
                  <a:cxn ang="0">
                    <a:pos x="0" y="1"/>
                  </a:cxn>
                  <a:cxn ang="0">
                    <a:pos x="70" y="25"/>
                  </a:cxn>
                  <a:cxn ang="0">
                    <a:pos x="70" y="28"/>
                  </a:cxn>
                  <a:cxn ang="0">
                    <a:pos x="72" y="27"/>
                  </a:cxn>
                </a:cxnLst>
                <a:rect l="0" t="0" r="r" b="b"/>
                <a:pathLst>
                  <a:path w="77" h="39">
                    <a:moveTo>
                      <a:pt x="34" y="6"/>
                    </a:moveTo>
                    <a:cubicBezTo>
                      <a:pt x="34" y="6"/>
                      <a:pt x="35" y="7"/>
                      <a:pt x="34" y="8"/>
                    </a:cubicBezTo>
                    <a:cubicBezTo>
                      <a:pt x="34" y="8"/>
                      <a:pt x="34" y="6"/>
                      <a:pt x="34" y="6"/>
                    </a:cubicBezTo>
                    <a:close/>
                    <a:moveTo>
                      <a:pt x="39" y="12"/>
                    </a:moveTo>
                    <a:cubicBezTo>
                      <a:pt x="39" y="12"/>
                      <a:pt x="39" y="11"/>
                      <a:pt x="38" y="11"/>
                    </a:cubicBezTo>
                    <a:cubicBezTo>
                      <a:pt x="38" y="11"/>
                      <a:pt x="38" y="12"/>
                      <a:pt x="39" y="12"/>
                    </a:cubicBezTo>
                    <a:close/>
                    <a:moveTo>
                      <a:pt x="57" y="32"/>
                    </a:moveTo>
                    <a:cubicBezTo>
                      <a:pt x="57" y="32"/>
                      <a:pt x="58" y="32"/>
                      <a:pt x="58" y="32"/>
                    </a:cubicBezTo>
                    <a:cubicBezTo>
                      <a:pt x="58" y="31"/>
                      <a:pt x="57" y="31"/>
                      <a:pt x="57" y="31"/>
                    </a:cubicBezTo>
                    <a:cubicBezTo>
                      <a:pt x="57" y="31"/>
                      <a:pt x="57" y="31"/>
                      <a:pt x="56" y="30"/>
                    </a:cubicBezTo>
                    <a:cubicBezTo>
                      <a:pt x="56" y="30"/>
                      <a:pt x="56" y="29"/>
                      <a:pt x="55" y="29"/>
                    </a:cubicBezTo>
                    <a:cubicBezTo>
                      <a:pt x="55" y="29"/>
                      <a:pt x="55" y="28"/>
                      <a:pt x="55" y="28"/>
                    </a:cubicBezTo>
                    <a:cubicBezTo>
                      <a:pt x="55" y="28"/>
                      <a:pt x="54" y="28"/>
                      <a:pt x="54" y="28"/>
                    </a:cubicBezTo>
                    <a:cubicBezTo>
                      <a:pt x="54" y="28"/>
                      <a:pt x="54" y="27"/>
                      <a:pt x="53" y="27"/>
                    </a:cubicBezTo>
                    <a:cubicBezTo>
                      <a:pt x="53" y="27"/>
                      <a:pt x="53" y="27"/>
                      <a:pt x="53" y="27"/>
                    </a:cubicBezTo>
                    <a:cubicBezTo>
                      <a:pt x="53" y="27"/>
                      <a:pt x="53" y="27"/>
                      <a:pt x="53" y="27"/>
                    </a:cubicBezTo>
                    <a:cubicBezTo>
                      <a:pt x="53" y="27"/>
                      <a:pt x="52" y="25"/>
                      <a:pt x="52" y="26"/>
                    </a:cubicBezTo>
                    <a:cubicBezTo>
                      <a:pt x="52" y="26"/>
                      <a:pt x="52" y="27"/>
                      <a:pt x="51" y="26"/>
                    </a:cubicBezTo>
                    <a:cubicBezTo>
                      <a:pt x="52" y="26"/>
                      <a:pt x="51" y="25"/>
                      <a:pt x="51" y="25"/>
                    </a:cubicBezTo>
                    <a:cubicBezTo>
                      <a:pt x="51" y="25"/>
                      <a:pt x="51" y="25"/>
                      <a:pt x="51" y="26"/>
                    </a:cubicBezTo>
                    <a:cubicBezTo>
                      <a:pt x="51" y="25"/>
                      <a:pt x="51" y="25"/>
                      <a:pt x="50" y="24"/>
                    </a:cubicBezTo>
                    <a:cubicBezTo>
                      <a:pt x="49" y="24"/>
                      <a:pt x="49" y="24"/>
                      <a:pt x="49" y="23"/>
                    </a:cubicBezTo>
                    <a:cubicBezTo>
                      <a:pt x="49" y="23"/>
                      <a:pt x="49" y="23"/>
                      <a:pt x="49" y="23"/>
                    </a:cubicBezTo>
                    <a:cubicBezTo>
                      <a:pt x="49" y="23"/>
                      <a:pt x="49" y="23"/>
                      <a:pt x="49" y="23"/>
                    </a:cubicBezTo>
                    <a:cubicBezTo>
                      <a:pt x="48" y="22"/>
                      <a:pt x="47" y="22"/>
                      <a:pt x="48" y="21"/>
                    </a:cubicBezTo>
                    <a:cubicBezTo>
                      <a:pt x="48" y="21"/>
                      <a:pt x="48" y="20"/>
                      <a:pt x="47" y="20"/>
                    </a:cubicBezTo>
                    <a:cubicBezTo>
                      <a:pt x="47" y="20"/>
                      <a:pt x="47" y="20"/>
                      <a:pt x="47" y="20"/>
                    </a:cubicBezTo>
                    <a:cubicBezTo>
                      <a:pt x="46" y="19"/>
                      <a:pt x="47" y="19"/>
                      <a:pt x="46" y="18"/>
                    </a:cubicBezTo>
                    <a:cubicBezTo>
                      <a:pt x="45" y="18"/>
                      <a:pt x="45" y="18"/>
                      <a:pt x="44" y="17"/>
                    </a:cubicBezTo>
                    <a:cubicBezTo>
                      <a:pt x="44" y="17"/>
                      <a:pt x="44" y="17"/>
                      <a:pt x="43" y="17"/>
                    </a:cubicBezTo>
                    <a:cubicBezTo>
                      <a:pt x="43" y="16"/>
                      <a:pt x="43" y="16"/>
                      <a:pt x="43" y="16"/>
                    </a:cubicBezTo>
                    <a:cubicBezTo>
                      <a:pt x="42" y="15"/>
                      <a:pt x="42" y="15"/>
                      <a:pt x="42" y="15"/>
                    </a:cubicBezTo>
                    <a:cubicBezTo>
                      <a:pt x="41" y="13"/>
                      <a:pt x="41" y="13"/>
                      <a:pt x="40" y="13"/>
                    </a:cubicBezTo>
                    <a:cubicBezTo>
                      <a:pt x="39" y="13"/>
                      <a:pt x="39" y="13"/>
                      <a:pt x="39" y="14"/>
                    </a:cubicBezTo>
                    <a:cubicBezTo>
                      <a:pt x="39" y="14"/>
                      <a:pt x="39" y="13"/>
                      <a:pt x="39" y="13"/>
                    </a:cubicBezTo>
                    <a:cubicBezTo>
                      <a:pt x="39" y="13"/>
                      <a:pt x="38" y="13"/>
                      <a:pt x="38" y="13"/>
                    </a:cubicBezTo>
                    <a:cubicBezTo>
                      <a:pt x="38" y="13"/>
                      <a:pt x="38" y="12"/>
                      <a:pt x="37" y="12"/>
                    </a:cubicBezTo>
                    <a:cubicBezTo>
                      <a:pt x="37" y="12"/>
                      <a:pt x="37" y="11"/>
                      <a:pt x="37" y="11"/>
                    </a:cubicBezTo>
                    <a:cubicBezTo>
                      <a:pt x="36" y="11"/>
                      <a:pt x="36" y="12"/>
                      <a:pt x="36" y="12"/>
                    </a:cubicBezTo>
                    <a:cubicBezTo>
                      <a:pt x="36" y="12"/>
                      <a:pt x="37" y="11"/>
                      <a:pt x="37" y="12"/>
                    </a:cubicBezTo>
                    <a:cubicBezTo>
                      <a:pt x="37" y="12"/>
                      <a:pt x="37" y="13"/>
                      <a:pt x="37" y="13"/>
                    </a:cubicBezTo>
                    <a:cubicBezTo>
                      <a:pt x="36" y="12"/>
                      <a:pt x="37" y="14"/>
                      <a:pt x="37" y="13"/>
                    </a:cubicBezTo>
                    <a:cubicBezTo>
                      <a:pt x="37" y="14"/>
                      <a:pt x="38" y="13"/>
                      <a:pt x="38" y="14"/>
                    </a:cubicBezTo>
                    <a:cubicBezTo>
                      <a:pt x="38" y="14"/>
                      <a:pt x="37" y="14"/>
                      <a:pt x="37" y="14"/>
                    </a:cubicBezTo>
                    <a:cubicBezTo>
                      <a:pt x="37" y="15"/>
                      <a:pt x="37" y="15"/>
                      <a:pt x="37" y="16"/>
                    </a:cubicBezTo>
                    <a:cubicBezTo>
                      <a:pt x="37" y="16"/>
                      <a:pt x="38" y="16"/>
                      <a:pt x="38" y="17"/>
                    </a:cubicBezTo>
                    <a:cubicBezTo>
                      <a:pt x="38" y="17"/>
                      <a:pt x="39" y="18"/>
                      <a:pt x="38" y="18"/>
                    </a:cubicBezTo>
                    <a:cubicBezTo>
                      <a:pt x="38" y="19"/>
                      <a:pt x="39" y="19"/>
                      <a:pt x="39" y="20"/>
                    </a:cubicBezTo>
                    <a:cubicBezTo>
                      <a:pt x="40" y="20"/>
                      <a:pt x="40" y="20"/>
                      <a:pt x="41" y="20"/>
                    </a:cubicBezTo>
                    <a:cubicBezTo>
                      <a:pt x="41" y="20"/>
                      <a:pt x="41" y="21"/>
                      <a:pt x="41" y="21"/>
                    </a:cubicBezTo>
                    <a:cubicBezTo>
                      <a:pt x="41" y="22"/>
                      <a:pt x="41" y="22"/>
                      <a:pt x="41" y="22"/>
                    </a:cubicBezTo>
                    <a:cubicBezTo>
                      <a:pt x="41" y="22"/>
                      <a:pt x="42" y="22"/>
                      <a:pt x="42" y="22"/>
                    </a:cubicBezTo>
                    <a:cubicBezTo>
                      <a:pt x="42" y="22"/>
                      <a:pt x="42" y="23"/>
                      <a:pt x="42" y="23"/>
                    </a:cubicBezTo>
                    <a:cubicBezTo>
                      <a:pt x="42" y="23"/>
                      <a:pt x="42" y="24"/>
                      <a:pt x="42" y="24"/>
                    </a:cubicBezTo>
                    <a:cubicBezTo>
                      <a:pt x="42" y="24"/>
                      <a:pt x="43" y="25"/>
                      <a:pt x="43" y="25"/>
                    </a:cubicBezTo>
                    <a:cubicBezTo>
                      <a:pt x="43" y="25"/>
                      <a:pt x="43" y="25"/>
                      <a:pt x="43" y="25"/>
                    </a:cubicBezTo>
                    <a:cubicBezTo>
                      <a:pt x="43" y="25"/>
                      <a:pt x="43" y="25"/>
                      <a:pt x="43" y="25"/>
                    </a:cubicBezTo>
                    <a:cubicBezTo>
                      <a:pt x="43" y="26"/>
                      <a:pt x="44" y="25"/>
                      <a:pt x="44" y="25"/>
                    </a:cubicBezTo>
                    <a:cubicBezTo>
                      <a:pt x="44" y="25"/>
                      <a:pt x="44" y="26"/>
                      <a:pt x="44" y="26"/>
                    </a:cubicBezTo>
                    <a:cubicBezTo>
                      <a:pt x="44" y="26"/>
                      <a:pt x="45" y="26"/>
                      <a:pt x="45" y="27"/>
                    </a:cubicBezTo>
                    <a:cubicBezTo>
                      <a:pt x="45" y="27"/>
                      <a:pt x="45" y="28"/>
                      <a:pt x="46" y="28"/>
                    </a:cubicBezTo>
                    <a:cubicBezTo>
                      <a:pt x="46" y="28"/>
                      <a:pt x="46" y="28"/>
                      <a:pt x="47" y="28"/>
                    </a:cubicBezTo>
                    <a:cubicBezTo>
                      <a:pt x="47" y="28"/>
                      <a:pt x="47" y="28"/>
                      <a:pt x="47" y="28"/>
                    </a:cubicBezTo>
                    <a:cubicBezTo>
                      <a:pt x="47" y="28"/>
                      <a:pt x="47" y="28"/>
                      <a:pt x="47" y="28"/>
                    </a:cubicBezTo>
                    <a:cubicBezTo>
                      <a:pt x="46" y="29"/>
                      <a:pt x="48" y="29"/>
                      <a:pt x="48" y="29"/>
                    </a:cubicBezTo>
                    <a:cubicBezTo>
                      <a:pt x="49" y="29"/>
                      <a:pt x="49" y="29"/>
                      <a:pt x="49" y="29"/>
                    </a:cubicBezTo>
                    <a:cubicBezTo>
                      <a:pt x="49" y="29"/>
                      <a:pt x="49" y="30"/>
                      <a:pt x="49" y="30"/>
                    </a:cubicBezTo>
                    <a:cubicBezTo>
                      <a:pt x="49" y="30"/>
                      <a:pt x="50" y="30"/>
                      <a:pt x="49" y="30"/>
                    </a:cubicBezTo>
                    <a:cubicBezTo>
                      <a:pt x="50" y="31"/>
                      <a:pt x="50" y="31"/>
                      <a:pt x="50" y="31"/>
                    </a:cubicBezTo>
                    <a:cubicBezTo>
                      <a:pt x="50" y="31"/>
                      <a:pt x="51" y="32"/>
                      <a:pt x="51" y="32"/>
                    </a:cubicBezTo>
                    <a:cubicBezTo>
                      <a:pt x="51" y="31"/>
                      <a:pt x="52" y="31"/>
                      <a:pt x="52" y="31"/>
                    </a:cubicBezTo>
                    <a:cubicBezTo>
                      <a:pt x="52" y="31"/>
                      <a:pt x="52" y="32"/>
                      <a:pt x="52" y="32"/>
                    </a:cubicBezTo>
                    <a:cubicBezTo>
                      <a:pt x="52" y="32"/>
                      <a:pt x="52" y="32"/>
                      <a:pt x="52" y="32"/>
                    </a:cubicBezTo>
                    <a:cubicBezTo>
                      <a:pt x="52" y="32"/>
                      <a:pt x="52" y="33"/>
                      <a:pt x="52" y="33"/>
                    </a:cubicBezTo>
                    <a:cubicBezTo>
                      <a:pt x="52" y="33"/>
                      <a:pt x="52" y="33"/>
                      <a:pt x="52" y="33"/>
                    </a:cubicBezTo>
                    <a:cubicBezTo>
                      <a:pt x="52" y="33"/>
                      <a:pt x="52" y="33"/>
                      <a:pt x="52" y="34"/>
                    </a:cubicBezTo>
                    <a:cubicBezTo>
                      <a:pt x="53" y="34"/>
                      <a:pt x="53" y="34"/>
                      <a:pt x="53" y="34"/>
                    </a:cubicBezTo>
                    <a:cubicBezTo>
                      <a:pt x="53" y="34"/>
                      <a:pt x="54" y="34"/>
                      <a:pt x="53" y="35"/>
                    </a:cubicBezTo>
                    <a:cubicBezTo>
                      <a:pt x="54" y="34"/>
                      <a:pt x="54" y="34"/>
                      <a:pt x="54" y="34"/>
                    </a:cubicBezTo>
                    <a:cubicBezTo>
                      <a:pt x="54" y="35"/>
                      <a:pt x="54" y="35"/>
                      <a:pt x="54" y="35"/>
                    </a:cubicBezTo>
                    <a:cubicBezTo>
                      <a:pt x="54" y="35"/>
                      <a:pt x="54" y="36"/>
                      <a:pt x="54" y="35"/>
                    </a:cubicBezTo>
                    <a:cubicBezTo>
                      <a:pt x="54" y="35"/>
                      <a:pt x="55" y="34"/>
                      <a:pt x="55" y="35"/>
                    </a:cubicBezTo>
                    <a:cubicBezTo>
                      <a:pt x="55" y="35"/>
                      <a:pt x="55" y="35"/>
                      <a:pt x="56" y="35"/>
                    </a:cubicBezTo>
                    <a:cubicBezTo>
                      <a:pt x="56" y="35"/>
                      <a:pt x="56" y="35"/>
                      <a:pt x="56" y="35"/>
                    </a:cubicBezTo>
                    <a:cubicBezTo>
                      <a:pt x="56" y="35"/>
                      <a:pt x="57" y="36"/>
                      <a:pt x="57" y="36"/>
                    </a:cubicBezTo>
                    <a:cubicBezTo>
                      <a:pt x="56" y="36"/>
                      <a:pt x="57" y="36"/>
                      <a:pt x="57" y="36"/>
                    </a:cubicBezTo>
                    <a:cubicBezTo>
                      <a:pt x="58" y="36"/>
                      <a:pt x="58" y="36"/>
                      <a:pt x="58" y="35"/>
                    </a:cubicBezTo>
                    <a:cubicBezTo>
                      <a:pt x="58" y="36"/>
                      <a:pt x="58" y="36"/>
                      <a:pt x="58" y="36"/>
                    </a:cubicBezTo>
                    <a:cubicBezTo>
                      <a:pt x="58" y="35"/>
                      <a:pt x="58" y="36"/>
                      <a:pt x="58" y="36"/>
                    </a:cubicBezTo>
                    <a:cubicBezTo>
                      <a:pt x="58" y="37"/>
                      <a:pt x="59" y="36"/>
                      <a:pt x="59" y="36"/>
                    </a:cubicBezTo>
                    <a:cubicBezTo>
                      <a:pt x="59" y="36"/>
                      <a:pt x="60" y="35"/>
                      <a:pt x="60" y="35"/>
                    </a:cubicBezTo>
                    <a:cubicBezTo>
                      <a:pt x="60" y="35"/>
                      <a:pt x="59" y="34"/>
                      <a:pt x="59" y="33"/>
                    </a:cubicBezTo>
                    <a:cubicBezTo>
                      <a:pt x="60" y="32"/>
                      <a:pt x="58" y="32"/>
                      <a:pt x="57" y="32"/>
                    </a:cubicBezTo>
                    <a:close/>
                    <a:moveTo>
                      <a:pt x="77" y="39"/>
                    </a:moveTo>
                    <a:cubicBezTo>
                      <a:pt x="77" y="39"/>
                      <a:pt x="77" y="39"/>
                      <a:pt x="77" y="39"/>
                    </a:cubicBezTo>
                    <a:cubicBezTo>
                      <a:pt x="77" y="39"/>
                      <a:pt x="77" y="39"/>
                      <a:pt x="77" y="39"/>
                    </a:cubicBezTo>
                    <a:close/>
                    <a:moveTo>
                      <a:pt x="63" y="38"/>
                    </a:moveTo>
                    <a:cubicBezTo>
                      <a:pt x="62" y="38"/>
                      <a:pt x="63" y="39"/>
                      <a:pt x="63" y="39"/>
                    </a:cubicBezTo>
                    <a:cubicBezTo>
                      <a:pt x="63" y="39"/>
                      <a:pt x="63" y="39"/>
                      <a:pt x="64" y="39"/>
                    </a:cubicBezTo>
                    <a:cubicBezTo>
                      <a:pt x="64" y="39"/>
                      <a:pt x="64" y="39"/>
                      <a:pt x="64" y="38"/>
                    </a:cubicBezTo>
                    <a:cubicBezTo>
                      <a:pt x="63" y="38"/>
                      <a:pt x="63" y="38"/>
                      <a:pt x="63" y="38"/>
                    </a:cubicBezTo>
                    <a:close/>
                    <a:moveTo>
                      <a:pt x="60" y="14"/>
                    </a:moveTo>
                    <a:cubicBezTo>
                      <a:pt x="60" y="14"/>
                      <a:pt x="61" y="15"/>
                      <a:pt x="60" y="15"/>
                    </a:cubicBezTo>
                    <a:cubicBezTo>
                      <a:pt x="60" y="16"/>
                      <a:pt x="60" y="17"/>
                      <a:pt x="59" y="18"/>
                    </a:cubicBezTo>
                    <a:cubicBezTo>
                      <a:pt x="59" y="18"/>
                      <a:pt x="59" y="18"/>
                      <a:pt x="59" y="18"/>
                    </a:cubicBezTo>
                    <a:cubicBezTo>
                      <a:pt x="59" y="18"/>
                      <a:pt x="59" y="18"/>
                      <a:pt x="59" y="18"/>
                    </a:cubicBezTo>
                    <a:cubicBezTo>
                      <a:pt x="59" y="18"/>
                      <a:pt x="60" y="17"/>
                      <a:pt x="60" y="17"/>
                    </a:cubicBezTo>
                    <a:cubicBezTo>
                      <a:pt x="60" y="17"/>
                      <a:pt x="61" y="15"/>
                      <a:pt x="61" y="15"/>
                    </a:cubicBezTo>
                    <a:cubicBezTo>
                      <a:pt x="61" y="15"/>
                      <a:pt x="61" y="14"/>
                      <a:pt x="60" y="14"/>
                    </a:cubicBezTo>
                    <a:close/>
                    <a:moveTo>
                      <a:pt x="58" y="18"/>
                    </a:moveTo>
                    <a:cubicBezTo>
                      <a:pt x="58" y="18"/>
                      <a:pt x="58" y="18"/>
                      <a:pt x="58" y="18"/>
                    </a:cubicBezTo>
                    <a:cubicBezTo>
                      <a:pt x="58" y="18"/>
                      <a:pt x="58" y="18"/>
                      <a:pt x="58" y="18"/>
                    </a:cubicBezTo>
                    <a:cubicBezTo>
                      <a:pt x="58" y="18"/>
                      <a:pt x="58" y="18"/>
                      <a:pt x="58" y="18"/>
                    </a:cubicBezTo>
                    <a:close/>
                    <a:moveTo>
                      <a:pt x="66" y="20"/>
                    </a:moveTo>
                    <a:cubicBezTo>
                      <a:pt x="66" y="20"/>
                      <a:pt x="66" y="20"/>
                      <a:pt x="66" y="19"/>
                    </a:cubicBezTo>
                    <a:cubicBezTo>
                      <a:pt x="66" y="19"/>
                      <a:pt x="67" y="18"/>
                      <a:pt x="66" y="18"/>
                    </a:cubicBezTo>
                    <a:cubicBezTo>
                      <a:pt x="65" y="18"/>
                      <a:pt x="63" y="18"/>
                      <a:pt x="64" y="19"/>
                    </a:cubicBezTo>
                    <a:cubicBezTo>
                      <a:pt x="64" y="19"/>
                      <a:pt x="65" y="18"/>
                      <a:pt x="65" y="18"/>
                    </a:cubicBezTo>
                    <a:cubicBezTo>
                      <a:pt x="65" y="19"/>
                      <a:pt x="65" y="19"/>
                      <a:pt x="65" y="19"/>
                    </a:cubicBezTo>
                    <a:cubicBezTo>
                      <a:pt x="65" y="20"/>
                      <a:pt x="64" y="20"/>
                      <a:pt x="64" y="20"/>
                    </a:cubicBezTo>
                    <a:cubicBezTo>
                      <a:pt x="64" y="20"/>
                      <a:pt x="63" y="20"/>
                      <a:pt x="63" y="20"/>
                    </a:cubicBezTo>
                    <a:cubicBezTo>
                      <a:pt x="63" y="20"/>
                      <a:pt x="63" y="21"/>
                      <a:pt x="64" y="21"/>
                    </a:cubicBezTo>
                    <a:cubicBezTo>
                      <a:pt x="64" y="22"/>
                      <a:pt x="64" y="22"/>
                      <a:pt x="64" y="22"/>
                    </a:cubicBezTo>
                    <a:cubicBezTo>
                      <a:pt x="65" y="22"/>
                      <a:pt x="65" y="22"/>
                      <a:pt x="65" y="22"/>
                    </a:cubicBezTo>
                    <a:cubicBezTo>
                      <a:pt x="65" y="23"/>
                      <a:pt x="66" y="23"/>
                      <a:pt x="66" y="23"/>
                    </a:cubicBezTo>
                    <a:cubicBezTo>
                      <a:pt x="66" y="23"/>
                      <a:pt x="67" y="22"/>
                      <a:pt x="67" y="21"/>
                    </a:cubicBezTo>
                    <a:cubicBezTo>
                      <a:pt x="66" y="21"/>
                      <a:pt x="67" y="21"/>
                      <a:pt x="66" y="20"/>
                    </a:cubicBezTo>
                    <a:close/>
                    <a:moveTo>
                      <a:pt x="0" y="1"/>
                    </a:moveTo>
                    <a:cubicBezTo>
                      <a:pt x="0" y="1"/>
                      <a:pt x="0" y="1"/>
                      <a:pt x="0" y="2"/>
                    </a:cubicBezTo>
                    <a:cubicBezTo>
                      <a:pt x="0" y="2"/>
                      <a:pt x="0" y="3"/>
                      <a:pt x="0" y="3"/>
                    </a:cubicBezTo>
                    <a:cubicBezTo>
                      <a:pt x="0" y="2"/>
                      <a:pt x="0" y="2"/>
                      <a:pt x="0" y="1"/>
                    </a:cubicBezTo>
                    <a:cubicBezTo>
                      <a:pt x="0" y="1"/>
                      <a:pt x="1" y="0"/>
                      <a:pt x="0" y="1"/>
                    </a:cubicBezTo>
                    <a:close/>
                    <a:moveTo>
                      <a:pt x="71" y="26"/>
                    </a:moveTo>
                    <a:cubicBezTo>
                      <a:pt x="71" y="26"/>
                      <a:pt x="71" y="25"/>
                      <a:pt x="71" y="25"/>
                    </a:cubicBezTo>
                    <a:cubicBezTo>
                      <a:pt x="71" y="25"/>
                      <a:pt x="71" y="25"/>
                      <a:pt x="70" y="25"/>
                    </a:cubicBezTo>
                    <a:cubicBezTo>
                      <a:pt x="70" y="25"/>
                      <a:pt x="70" y="25"/>
                      <a:pt x="70" y="25"/>
                    </a:cubicBezTo>
                    <a:cubicBezTo>
                      <a:pt x="70" y="26"/>
                      <a:pt x="70" y="26"/>
                      <a:pt x="70" y="27"/>
                    </a:cubicBezTo>
                    <a:cubicBezTo>
                      <a:pt x="70" y="27"/>
                      <a:pt x="70" y="28"/>
                      <a:pt x="70" y="28"/>
                    </a:cubicBezTo>
                    <a:cubicBezTo>
                      <a:pt x="70" y="28"/>
                      <a:pt x="70" y="28"/>
                      <a:pt x="70" y="28"/>
                    </a:cubicBezTo>
                    <a:cubicBezTo>
                      <a:pt x="71" y="28"/>
                      <a:pt x="70" y="28"/>
                      <a:pt x="71" y="28"/>
                    </a:cubicBezTo>
                    <a:cubicBezTo>
                      <a:pt x="71" y="28"/>
                      <a:pt x="72" y="28"/>
                      <a:pt x="72" y="27"/>
                    </a:cubicBezTo>
                    <a:cubicBezTo>
                      <a:pt x="72" y="27"/>
                      <a:pt x="73" y="26"/>
                      <a:pt x="73" y="26"/>
                    </a:cubicBezTo>
                    <a:cubicBezTo>
                      <a:pt x="73" y="26"/>
                      <a:pt x="72" y="26"/>
                      <a:pt x="71" y="2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1" name="Netherlands Antilles">
                <a:extLst>
                  <a:ext uri="{FF2B5EF4-FFF2-40B4-BE49-F238E27FC236}">
                    <a16:creationId xmlns:a16="http://schemas.microsoft.com/office/drawing/2014/main" id="{958B6E85-2A14-6A2D-F5DC-49C9541FA4C2}"/>
                  </a:ext>
                </a:extLst>
              </p:cNvPr>
              <p:cNvSpPr>
                <a:spLocks noEditPoints="1"/>
              </p:cNvSpPr>
              <p:nvPr/>
            </p:nvSpPr>
            <p:spPr bwMode="auto">
              <a:xfrm>
                <a:off x="6517859" y="4548358"/>
                <a:ext cx="150170" cy="138599"/>
              </a:xfrm>
              <a:custGeom>
                <a:avLst/>
                <a:gdLst/>
                <a:ahLst/>
                <a:cxnLst>
                  <a:cxn ang="0">
                    <a:pos x="12" y="66"/>
                  </a:cxn>
                  <a:cxn ang="0">
                    <a:pos x="12" y="66"/>
                  </a:cxn>
                  <a:cxn ang="0">
                    <a:pos x="10" y="65"/>
                  </a:cxn>
                  <a:cxn ang="0">
                    <a:pos x="9" y="64"/>
                  </a:cxn>
                  <a:cxn ang="0">
                    <a:pos x="9" y="64"/>
                  </a:cxn>
                  <a:cxn ang="0">
                    <a:pos x="9" y="64"/>
                  </a:cxn>
                  <a:cxn ang="0">
                    <a:pos x="8" y="63"/>
                  </a:cxn>
                  <a:cxn ang="0">
                    <a:pos x="8" y="62"/>
                  </a:cxn>
                  <a:cxn ang="0">
                    <a:pos x="9" y="63"/>
                  </a:cxn>
                  <a:cxn ang="0">
                    <a:pos x="10" y="64"/>
                  </a:cxn>
                  <a:cxn ang="0">
                    <a:pos x="11" y="64"/>
                  </a:cxn>
                  <a:cxn ang="0">
                    <a:pos x="12" y="66"/>
                  </a:cxn>
                  <a:cxn ang="0">
                    <a:pos x="73" y="6"/>
                  </a:cxn>
                  <a:cxn ang="0">
                    <a:pos x="73" y="6"/>
                  </a:cxn>
                  <a:cxn ang="0">
                    <a:pos x="17" y="64"/>
                  </a:cxn>
                  <a:cxn ang="0">
                    <a:pos x="16" y="63"/>
                  </a:cxn>
                  <a:cxn ang="0">
                    <a:pos x="15" y="63"/>
                  </a:cxn>
                  <a:cxn ang="0">
                    <a:pos x="16" y="64"/>
                  </a:cxn>
                  <a:cxn ang="0">
                    <a:pos x="16" y="64"/>
                  </a:cxn>
                  <a:cxn ang="0">
                    <a:pos x="17" y="66"/>
                  </a:cxn>
                  <a:cxn ang="0">
                    <a:pos x="17" y="65"/>
                  </a:cxn>
                  <a:cxn ang="0">
                    <a:pos x="17" y="65"/>
                  </a:cxn>
                  <a:cxn ang="0">
                    <a:pos x="17" y="64"/>
                  </a:cxn>
                  <a:cxn ang="0">
                    <a:pos x="17" y="64"/>
                  </a:cxn>
                  <a:cxn ang="0">
                    <a:pos x="73" y="0"/>
                  </a:cxn>
                  <a:cxn ang="0">
                    <a:pos x="72" y="0"/>
                  </a:cxn>
                  <a:cxn ang="0">
                    <a:pos x="72" y="0"/>
                  </a:cxn>
                  <a:cxn ang="0">
                    <a:pos x="73" y="0"/>
                  </a:cxn>
                  <a:cxn ang="0">
                    <a:pos x="1" y="61"/>
                  </a:cxn>
                  <a:cxn ang="0">
                    <a:pos x="1" y="60"/>
                  </a:cxn>
                  <a:cxn ang="0">
                    <a:pos x="0" y="59"/>
                  </a:cxn>
                  <a:cxn ang="0">
                    <a:pos x="0" y="60"/>
                  </a:cxn>
                  <a:cxn ang="0">
                    <a:pos x="0" y="61"/>
                  </a:cxn>
                  <a:cxn ang="0">
                    <a:pos x="1" y="62"/>
                  </a:cxn>
                  <a:cxn ang="0">
                    <a:pos x="1" y="62"/>
                  </a:cxn>
                  <a:cxn ang="0">
                    <a:pos x="1" y="61"/>
                  </a:cxn>
                </a:cxnLst>
                <a:rect l="0" t="0" r="r" b="b"/>
                <a:pathLst>
                  <a:path w="74" h="66">
                    <a:moveTo>
                      <a:pt x="12" y="66"/>
                    </a:moveTo>
                    <a:cubicBezTo>
                      <a:pt x="12" y="66"/>
                      <a:pt x="12" y="66"/>
                      <a:pt x="12" y="66"/>
                    </a:cubicBezTo>
                    <a:cubicBezTo>
                      <a:pt x="11" y="66"/>
                      <a:pt x="11" y="66"/>
                      <a:pt x="10" y="65"/>
                    </a:cubicBezTo>
                    <a:cubicBezTo>
                      <a:pt x="10" y="65"/>
                      <a:pt x="10" y="64"/>
                      <a:pt x="9" y="64"/>
                    </a:cubicBezTo>
                    <a:cubicBezTo>
                      <a:pt x="9" y="64"/>
                      <a:pt x="9" y="64"/>
                      <a:pt x="9" y="64"/>
                    </a:cubicBezTo>
                    <a:cubicBezTo>
                      <a:pt x="9" y="64"/>
                      <a:pt x="9" y="64"/>
                      <a:pt x="9" y="64"/>
                    </a:cubicBezTo>
                    <a:cubicBezTo>
                      <a:pt x="9" y="64"/>
                      <a:pt x="8" y="63"/>
                      <a:pt x="8" y="63"/>
                    </a:cubicBezTo>
                    <a:cubicBezTo>
                      <a:pt x="8" y="63"/>
                      <a:pt x="8" y="62"/>
                      <a:pt x="8" y="62"/>
                    </a:cubicBezTo>
                    <a:cubicBezTo>
                      <a:pt x="9" y="62"/>
                      <a:pt x="9" y="63"/>
                      <a:pt x="9" y="63"/>
                    </a:cubicBezTo>
                    <a:cubicBezTo>
                      <a:pt x="9" y="63"/>
                      <a:pt x="9" y="64"/>
                      <a:pt x="10" y="64"/>
                    </a:cubicBezTo>
                    <a:cubicBezTo>
                      <a:pt x="10" y="64"/>
                      <a:pt x="11" y="64"/>
                      <a:pt x="11" y="64"/>
                    </a:cubicBezTo>
                    <a:cubicBezTo>
                      <a:pt x="11" y="65"/>
                      <a:pt x="12" y="65"/>
                      <a:pt x="12" y="66"/>
                    </a:cubicBezTo>
                    <a:close/>
                    <a:moveTo>
                      <a:pt x="73" y="6"/>
                    </a:moveTo>
                    <a:cubicBezTo>
                      <a:pt x="74" y="6"/>
                      <a:pt x="72" y="5"/>
                      <a:pt x="73" y="6"/>
                    </a:cubicBezTo>
                    <a:close/>
                    <a:moveTo>
                      <a:pt x="17" y="64"/>
                    </a:moveTo>
                    <a:cubicBezTo>
                      <a:pt x="17" y="64"/>
                      <a:pt x="16" y="64"/>
                      <a:pt x="16" y="63"/>
                    </a:cubicBezTo>
                    <a:cubicBezTo>
                      <a:pt x="16" y="63"/>
                      <a:pt x="16" y="63"/>
                      <a:pt x="15" y="63"/>
                    </a:cubicBezTo>
                    <a:cubicBezTo>
                      <a:pt x="15" y="64"/>
                      <a:pt x="16" y="64"/>
                      <a:pt x="16" y="64"/>
                    </a:cubicBezTo>
                    <a:cubicBezTo>
                      <a:pt x="16" y="64"/>
                      <a:pt x="16" y="64"/>
                      <a:pt x="16" y="64"/>
                    </a:cubicBezTo>
                    <a:cubicBezTo>
                      <a:pt x="17" y="65"/>
                      <a:pt x="16" y="66"/>
                      <a:pt x="17" y="66"/>
                    </a:cubicBezTo>
                    <a:cubicBezTo>
                      <a:pt x="17" y="66"/>
                      <a:pt x="17" y="66"/>
                      <a:pt x="17" y="65"/>
                    </a:cubicBezTo>
                    <a:cubicBezTo>
                      <a:pt x="17" y="65"/>
                      <a:pt x="17" y="65"/>
                      <a:pt x="17" y="65"/>
                    </a:cubicBezTo>
                    <a:cubicBezTo>
                      <a:pt x="17" y="65"/>
                      <a:pt x="17" y="65"/>
                      <a:pt x="17" y="64"/>
                    </a:cubicBezTo>
                    <a:cubicBezTo>
                      <a:pt x="17" y="64"/>
                      <a:pt x="18" y="64"/>
                      <a:pt x="17" y="64"/>
                    </a:cubicBezTo>
                    <a:close/>
                    <a:moveTo>
                      <a:pt x="73" y="0"/>
                    </a:moveTo>
                    <a:cubicBezTo>
                      <a:pt x="73" y="0"/>
                      <a:pt x="72" y="0"/>
                      <a:pt x="72" y="0"/>
                    </a:cubicBezTo>
                    <a:cubicBezTo>
                      <a:pt x="72" y="0"/>
                      <a:pt x="72" y="0"/>
                      <a:pt x="72" y="0"/>
                    </a:cubicBezTo>
                    <a:cubicBezTo>
                      <a:pt x="72" y="0"/>
                      <a:pt x="73" y="0"/>
                      <a:pt x="73" y="0"/>
                    </a:cubicBezTo>
                    <a:close/>
                    <a:moveTo>
                      <a:pt x="1" y="61"/>
                    </a:moveTo>
                    <a:cubicBezTo>
                      <a:pt x="1" y="61"/>
                      <a:pt x="1" y="61"/>
                      <a:pt x="1" y="60"/>
                    </a:cubicBezTo>
                    <a:cubicBezTo>
                      <a:pt x="0" y="60"/>
                      <a:pt x="0" y="59"/>
                      <a:pt x="0" y="59"/>
                    </a:cubicBezTo>
                    <a:cubicBezTo>
                      <a:pt x="0" y="59"/>
                      <a:pt x="0" y="60"/>
                      <a:pt x="0" y="60"/>
                    </a:cubicBezTo>
                    <a:cubicBezTo>
                      <a:pt x="0" y="61"/>
                      <a:pt x="0" y="61"/>
                      <a:pt x="0" y="61"/>
                    </a:cubicBezTo>
                    <a:cubicBezTo>
                      <a:pt x="0" y="61"/>
                      <a:pt x="1" y="61"/>
                      <a:pt x="1" y="62"/>
                    </a:cubicBezTo>
                    <a:cubicBezTo>
                      <a:pt x="1" y="62"/>
                      <a:pt x="1" y="62"/>
                      <a:pt x="1" y="62"/>
                    </a:cubicBezTo>
                    <a:cubicBezTo>
                      <a:pt x="1" y="62"/>
                      <a:pt x="2" y="62"/>
                      <a:pt x="1" y="6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2" name="Netherlands">
                <a:extLst>
                  <a:ext uri="{FF2B5EF4-FFF2-40B4-BE49-F238E27FC236}">
                    <a16:creationId xmlns:a16="http://schemas.microsoft.com/office/drawing/2014/main" id="{C070D71F-E800-D9EE-2999-1FE62FD1419E}"/>
                  </a:ext>
                </a:extLst>
              </p:cNvPr>
              <p:cNvSpPr>
                <a:spLocks noEditPoints="1"/>
              </p:cNvSpPr>
              <p:nvPr/>
            </p:nvSpPr>
            <p:spPr bwMode="auto">
              <a:xfrm>
                <a:off x="7967446" y="3733070"/>
                <a:ext cx="66680" cy="62893"/>
              </a:xfrm>
              <a:custGeom>
                <a:avLst/>
                <a:gdLst/>
                <a:ahLst/>
                <a:cxnLst>
                  <a:cxn ang="0">
                    <a:pos x="25" y="1"/>
                  </a:cxn>
                  <a:cxn ang="0">
                    <a:pos x="7" y="20"/>
                  </a:cxn>
                  <a:cxn ang="0">
                    <a:pos x="5" y="19"/>
                  </a:cxn>
                  <a:cxn ang="0">
                    <a:pos x="32" y="5"/>
                  </a:cxn>
                  <a:cxn ang="0">
                    <a:pos x="30" y="10"/>
                  </a:cxn>
                  <a:cxn ang="0">
                    <a:pos x="29" y="12"/>
                  </a:cxn>
                  <a:cxn ang="0">
                    <a:pos x="31" y="13"/>
                  </a:cxn>
                  <a:cxn ang="0">
                    <a:pos x="30" y="15"/>
                  </a:cxn>
                  <a:cxn ang="0">
                    <a:pos x="29" y="17"/>
                  </a:cxn>
                  <a:cxn ang="0">
                    <a:pos x="26" y="18"/>
                  </a:cxn>
                  <a:cxn ang="0">
                    <a:pos x="23" y="18"/>
                  </a:cxn>
                  <a:cxn ang="0">
                    <a:pos x="22" y="20"/>
                  </a:cxn>
                  <a:cxn ang="0">
                    <a:pos x="23" y="24"/>
                  </a:cxn>
                  <a:cxn ang="0">
                    <a:pos x="23" y="26"/>
                  </a:cxn>
                  <a:cxn ang="0">
                    <a:pos x="21" y="28"/>
                  </a:cxn>
                  <a:cxn ang="0">
                    <a:pos x="22" y="29"/>
                  </a:cxn>
                  <a:cxn ang="0">
                    <a:pos x="19" y="30"/>
                  </a:cxn>
                  <a:cxn ang="0">
                    <a:pos x="20" y="28"/>
                  </a:cxn>
                  <a:cxn ang="0">
                    <a:pos x="21" y="26"/>
                  </a:cxn>
                  <a:cxn ang="0">
                    <a:pos x="16" y="24"/>
                  </a:cxn>
                  <a:cxn ang="0">
                    <a:pos x="15" y="23"/>
                  </a:cxn>
                  <a:cxn ang="0">
                    <a:pos x="12" y="22"/>
                  </a:cxn>
                  <a:cxn ang="0">
                    <a:pos x="10" y="22"/>
                  </a:cxn>
                  <a:cxn ang="0">
                    <a:pos x="8" y="23"/>
                  </a:cxn>
                  <a:cxn ang="0">
                    <a:pos x="3" y="23"/>
                  </a:cxn>
                  <a:cxn ang="0">
                    <a:pos x="3" y="21"/>
                  </a:cxn>
                  <a:cxn ang="0">
                    <a:pos x="7" y="23"/>
                  </a:cxn>
                  <a:cxn ang="0">
                    <a:pos x="7" y="21"/>
                  </a:cxn>
                  <a:cxn ang="0">
                    <a:pos x="10" y="20"/>
                  </a:cxn>
                  <a:cxn ang="0">
                    <a:pos x="12" y="19"/>
                  </a:cxn>
                  <a:cxn ang="0">
                    <a:pos x="7" y="19"/>
                  </a:cxn>
                  <a:cxn ang="0">
                    <a:pos x="8" y="16"/>
                  </a:cxn>
                  <a:cxn ang="0">
                    <a:pos x="11" y="9"/>
                  </a:cxn>
                  <a:cxn ang="0">
                    <a:pos x="15" y="7"/>
                  </a:cxn>
                  <a:cxn ang="0">
                    <a:pos x="20" y="3"/>
                  </a:cxn>
                  <a:cxn ang="0">
                    <a:pos x="27" y="2"/>
                  </a:cxn>
                  <a:cxn ang="0">
                    <a:pos x="32" y="4"/>
                  </a:cxn>
                  <a:cxn ang="0">
                    <a:pos x="21" y="11"/>
                  </a:cxn>
                  <a:cxn ang="0">
                    <a:pos x="19" y="8"/>
                  </a:cxn>
                  <a:cxn ang="0">
                    <a:pos x="15" y="7"/>
                  </a:cxn>
                  <a:cxn ang="0">
                    <a:pos x="15" y="10"/>
                  </a:cxn>
                  <a:cxn ang="0">
                    <a:pos x="14" y="13"/>
                  </a:cxn>
                  <a:cxn ang="0">
                    <a:pos x="21" y="12"/>
                  </a:cxn>
                  <a:cxn ang="0">
                    <a:pos x="19" y="14"/>
                  </a:cxn>
                  <a:cxn ang="0">
                    <a:pos x="18" y="11"/>
                  </a:cxn>
                  <a:cxn ang="0">
                    <a:pos x="21" y="11"/>
                  </a:cxn>
                  <a:cxn ang="0">
                    <a:pos x="16" y="3"/>
                  </a:cxn>
                  <a:cxn ang="0">
                    <a:pos x="5" y="23"/>
                  </a:cxn>
                  <a:cxn ang="0">
                    <a:pos x="1" y="25"/>
                  </a:cxn>
                  <a:cxn ang="0">
                    <a:pos x="4" y="25"/>
                  </a:cxn>
                  <a:cxn ang="0">
                    <a:pos x="6" y="23"/>
                  </a:cxn>
                  <a:cxn ang="0">
                    <a:pos x="13" y="4"/>
                  </a:cxn>
                  <a:cxn ang="0">
                    <a:pos x="22" y="1"/>
                  </a:cxn>
                  <a:cxn ang="0">
                    <a:pos x="21" y="2"/>
                  </a:cxn>
                  <a:cxn ang="0">
                    <a:pos x="5" y="19"/>
                  </a:cxn>
                  <a:cxn ang="0">
                    <a:pos x="29" y="0"/>
                  </a:cxn>
                  <a:cxn ang="0">
                    <a:pos x="29" y="0"/>
                  </a:cxn>
                </a:cxnLst>
                <a:rect l="0" t="0" r="r" b="b"/>
                <a:pathLst>
                  <a:path w="33" h="30">
                    <a:moveTo>
                      <a:pt x="24" y="1"/>
                    </a:moveTo>
                    <a:cubicBezTo>
                      <a:pt x="23" y="1"/>
                      <a:pt x="24" y="1"/>
                      <a:pt x="24" y="1"/>
                    </a:cubicBezTo>
                    <a:cubicBezTo>
                      <a:pt x="25" y="1"/>
                      <a:pt x="25" y="1"/>
                      <a:pt x="25" y="1"/>
                    </a:cubicBezTo>
                    <a:cubicBezTo>
                      <a:pt x="25" y="1"/>
                      <a:pt x="25" y="1"/>
                      <a:pt x="25" y="1"/>
                    </a:cubicBezTo>
                    <a:cubicBezTo>
                      <a:pt x="24" y="1"/>
                      <a:pt x="24" y="1"/>
                      <a:pt x="24" y="1"/>
                    </a:cubicBezTo>
                    <a:close/>
                    <a:moveTo>
                      <a:pt x="7" y="20"/>
                    </a:moveTo>
                    <a:cubicBezTo>
                      <a:pt x="7" y="20"/>
                      <a:pt x="8" y="21"/>
                      <a:pt x="8" y="20"/>
                    </a:cubicBezTo>
                    <a:cubicBezTo>
                      <a:pt x="9" y="20"/>
                      <a:pt x="7" y="19"/>
                      <a:pt x="7" y="19"/>
                    </a:cubicBezTo>
                    <a:cubicBezTo>
                      <a:pt x="6" y="19"/>
                      <a:pt x="5" y="18"/>
                      <a:pt x="5" y="19"/>
                    </a:cubicBezTo>
                    <a:cubicBezTo>
                      <a:pt x="4" y="19"/>
                      <a:pt x="6" y="19"/>
                      <a:pt x="6" y="19"/>
                    </a:cubicBezTo>
                    <a:cubicBezTo>
                      <a:pt x="6" y="20"/>
                      <a:pt x="6" y="20"/>
                      <a:pt x="7" y="20"/>
                    </a:cubicBezTo>
                    <a:close/>
                    <a:moveTo>
                      <a:pt x="32" y="5"/>
                    </a:moveTo>
                    <a:cubicBezTo>
                      <a:pt x="32" y="5"/>
                      <a:pt x="33" y="6"/>
                      <a:pt x="32" y="6"/>
                    </a:cubicBezTo>
                    <a:cubicBezTo>
                      <a:pt x="32" y="7"/>
                      <a:pt x="32" y="7"/>
                      <a:pt x="31" y="8"/>
                    </a:cubicBezTo>
                    <a:cubicBezTo>
                      <a:pt x="31" y="9"/>
                      <a:pt x="32" y="10"/>
                      <a:pt x="30" y="10"/>
                    </a:cubicBezTo>
                    <a:cubicBezTo>
                      <a:pt x="30" y="10"/>
                      <a:pt x="29" y="10"/>
                      <a:pt x="29" y="10"/>
                    </a:cubicBezTo>
                    <a:cubicBezTo>
                      <a:pt x="28" y="10"/>
                      <a:pt x="28" y="11"/>
                      <a:pt x="29" y="11"/>
                    </a:cubicBezTo>
                    <a:cubicBezTo>
                      <a:pt x="28" y="11"/>
                      <a:pt x="28" y="12"/>
                      <a:pt x="29" y="12"/>
                    </a:cubicBezTo>
                    <a:cubicBezTo>
                      <a:pt x="29" y="12"/>
                      <a:pt x="30" y="12"/>
                      <a:pt x="30" y="12"/>
                    </a:cubicBezTo>
                    <a:cubicBezTo>
                      <a:pt x="30" y="12"/>
                      <a:pt x="30" y="12"/>
                      <a:pt x="31" y="12"/>
                    </a:cubicBezTo>
                    <a:cubicBezTo>
                      <a:pt x="31" y="12"/>
                      <a:pt x="31" y="13"/>
                      <a:pt x="31" y="13"/>
                    </a:cubicBezTo>
                    <a:cubicBezTo>
                      <a:pt x="31" y="14"/>
                      <a:pt x="31" y="14"/>
                      <a:pt x="31" y="14"/>
                    </a:cubicBezTo>
                    <a:cubicBezTo>
                      <a:pt x="31" y="14"/>
                      <a:pt x="30" y="14"/>
                      <a:pt x="30" y="15"/>
                    </a:cubicBezTo>
                    <a:cubicBezTo>
                      <a:pt x="30" y="15"/>
                      <a:pt x="30" y="15"/>
                      <a:pt x="30" y="15"/>
                    </a:cubicBezTo>
                    <a:cubicBezTo>
                      <a:pt x="29" y="16"/>
                      <a:pt x="29" y="15"/>
                      <a:pt x="29" y="16"/>
                    </a:cubicBezTo>
                    <a:cubicBezTo>
                      <a:pt x="28" y="16"/>
                      <a:pt x="28" y="16"/>
                      <a:pt x="28" y="16"/>
                    </a:cubicBezTo>
                    <a:cubicBezTo>
                      <a:pt x="28" y="16"/>
                      <a:pt x="29" y="16"/>
                      <a:pt x="29" y="17"/>
                    </a:cubicBezTo>
                    <a:cubicBezTo>
                      <a:pt x="29" y="17"/>
                      <a:pt x="29" y="18"/>
                      <a:pt x="28" y="18"/>
                    </a:cubicBezTo>
                    <a:cubicBezTo>
                      <a:pt x="28" y="18"/>
                      <a:pt x="27" y="18"/>
                      <a:pt x="27" y="18"/>
                    </a:cubicBezTo>
                    <a:cubicBezTo>
                      <a:pt x="26" y="18"/>
                      <a:pt x="26" y="18"/>
                      <a:pt x="26" y="18"/>
                    </a:cubicBezTo>
                    <a:cubicBezTo>
                      <a:pt x="26" y="19"/>
                      <a:pt x="25" y="18"/>
                      <a:pt x="25" y="18"/>
                    </a:cubicBezTo>
                    <a:cubicBezTo>
                      <a:pt x="25" y="18"/>
                      <a:pt x="23" y="18"/>
                      <a:pt x="23" y="18"/>
                    </a:cubicBezTo>
                    <a:cubicBezTo>
                      <a:pt x="23" y="18"/>
                      <a:pt x="24" y="19"/>
                      <a:pt x="23" y="18"/>
                    </a:cubicBezTo>
                    <a:cubicBezTo>
                      <a:pt x="23" y="18"/>
                      <a:pt x="22" y="18"/>
                      <a:pt x="22" y="19"/>
                    </a:cubicBezTo>
                    <a:cubicBezTo>
                      <a:pt x="22" y="19"/>
                      <a:pt x="22" y="19"/>
                      <a:pt x="22" y="19"/>
                    </a:cubicBezTo>
                    <a:cubicBezTo>
                      <a:pt x="22" y="20"/>
                      <a:pt x="22" y="20"/>
                      <a:pt x="22" y="20"/>
                    </a:cubicBezTo>
                    <a:cubicBezTo>
                      <a:pt x="22" y="20"/>
                      <a:pt x="23" y="20"/>
                      <a:pt x="23" y="20"/>
                    </a:cubicBezTo>
                    <a:cubicBezTo>
                      <a:pt x="23" y="21"/>
                      <a:pt x="24" y="22"/>
                      <a:pt x="24" y="22"/>
                    </a:cubicBezTo>
                    <a:cubicBezTo>
                      <a:pt x="24" y="23"/>
                      <a:pt x="24" y="24"/>
                      <a:pt x="23" y="24"/>
                    </a:cubicBezTo>
                    <a:cubicBezTo>
                      <a:pt x="23" y="25"/>
                      <a:pt x="23" y="25"/>
                      <a:pt x="23" y="25"/>
                    </a:cubicBezTo>
                    <a:cubicBezTo>
                      <a:pt x="23" y="26"/>
                      <a:pt x="23" y="25"/>
                      <a:pt x="23" y="25"/>
                    </a:cubicBezTo>
                    <a:cubicBezTo>
                      <a:pt x="23" y="25"/>
                      <a:pt x="23" y="25"/>
                      <a:pt x="23" y="26"/>
                    </a:cubicBezTo>
                    <a:cubicBezTo>
                      <a:pt x="23" y="26"/>
                      <a:pt x="22" y="27"/>
                      <a:pt x="21" y="27"/>
                    </a:cubicBezTo>
                    <a:cubicBezTo>
                      <a:pt x="21" y="27"/>
                      <a:pt x="21" y="27"/>
                      <a:pt x="21" y="27"/>
                    </a:cubicBezTo>
                    <a:cubicBezTo>
                      <a:pt x="21" y="27"/>
                      <a:pt x="21" y="27"/>
                      <a:pt x="21" y="28"/>
                    </a:cubicBezTo>
                    <a:cubicBezTo>
                      <a:pt x="21" y="27"/>
                      <a:pt x="22" y="27"/>
                      <a:pt x="22" y="28"/>
                    </a:cubicBezTo>
                    <a:cubicBezTo>
                      <a:pt x="22" y="28"/>
                      <a:pt x="23" y="28"/>
                      <a:pt x="23" y="29"/>
                    </a:cubicBezTo>
                    <a:cubicBezTo>
                      <a:pt x="23" y="29"/>
                      <a:pt x="22" y="29"/>
                      <a:pt x="22" y="29"/>
                    </a:cubicBezTo>
                    <a:cubicBezTo>
                      <a:pt x="22" y="30"/>
                      <a:pt x="22" y="30"/>
                      <a:pt x="21" y="30"/>
                    </a:cubicBezTo>
                    <a:cubicBezTo>
                      <a:pt x="21" y="30"/>
                      <a:pt x="21" y="30"/>
                      <a:pt x="21" y="30"/>
                    </a:cubicBezTo>
                    <a:cubicBezTo>
                      <a:pt x="20" y="30"/>
                      <a:pt x="20" y="30"/>
                      <a:pt x="19" y="30"/>
                    </a:cubicBezTo>
                    <a:cubicBezTo>
                      <a:pt x="20" y="29"/>
                      <a:pt x="19" y="29"/>
                      <a:pt x="19" y="29"/>
                    </a:cubicBezTo>
                    <a:cubicBezTo>
                      <a:pt x="19" y="29"/>
                      <a:pt x="20" y="28"/>
                      <a:pt x="20" y="28"/>
                    </a:cubicBezTo>
                    <a:cubicBezTo>
                      <a:pt x="20" y="28"/>
                      <a:pt x="20" y="28"/>
                      <a:pt x="20" y="28"/>
                    </a:cubicBezTo>
                    <a:cubicBezTo>
                      <a:pt x="20" y="27"/>
                      <a:pt x="20" y="27"/>
                      <a:pt x="20" y="27"/>
                    </a:cubicBezTo>
                    <a:cubicBezTo>
                      <a:pt x="20" y="27"/>
                      <a:pt x="20" y="26"/>
                      <a:pt x="21" y="26"/>
                    </a:cubicBezTo>
                    <a:cubicBezTo>
                      <a:pt x="20" y="26"/>
                      <a:pt x="21" y="26"/>
                      <a:pt x="21" y="26"/>
                    </a:cubicBezTo>
                    <a:cubicBezTo>
                      <a:pt x="20" y="25"/>
                      <a:pt x="19" y="25"/>
                      <a:pt x="19" y="25"/>
                    </a:cubicBezTo>
                    <a:cubicBezTo>
                      <a:pt x="18" y="25"/>
                      <a:pt x="18" y="24"/>
                      <a:pt x="18" y="24"/>
                    </a:cubicBezTo>
                    <a:cubicBezTo>
                      <a:pt x="17" y="24"/>
                      <a:pt x="17" y="24"/>
                      <a:pt x="16" y="24"/>
                    </a:cubicBezTo>
                    <a:cubicBezTo>
                      <a:pt x="16" y="25"/>
                      <a:pt x="16" y="24"/>
                      <a:pt x="15" y="24"/>
                    </a:cubicBezTo>
                    <a:cubicBezTo>
                      <a:pt x="15" y="24"/>
                      <a:pt x="15" y="24"/>
                      <a:pt x="15" y="24"/>
                    </a:cubicBezTo>
                    <a:cubicBezTo>
                      <a:pt x="15" y="23"/>
                      <a:pt x="15" y="23"/>
                      <a:pt x="15" y="23"/>
                    </a:cubicBezTo>
                    <a:cubicBezTo>
                      <a:pt x="14" y="22"/>
                      <a:pt x="14" y="22"/>
                      <a:pt x="14" y="23"/>
                    </a:cubicBezTo>
                    <a:cubicBezTo>
                      <a:pt x="13" y="23"/>
                      <a:pt x="12" y="23"/>
                      <a:pt x="12" y="23"/>
                    </a:cubicBezTo>
                    <a:cubicBezTo>
                      <a:pt x="12" y="23"/>
                      <a:pt x="12" y="23"/>
                      <a:pt x="12" y="22"/>
                    </a:cubicBezTo>
                    <a:cubicBezTo>
                      <a:pt x="13" y="22"/>
                      <a:pt x="12" y="22"/>
                      <a:pt x="11" y="22"/>
                    </a:cubicBezTo>
                    <a:cubicBezTo>
                      <a:pt x="11" y="23"/>
                      <a:pt x="11" y="23"/>
                      <a:pt x="10" y="23"/>
                    </a:cubicBezTo>
                    <a:cubicBezTo>
                      <a:pt x="10" y="23"/>
                      <a:pt x="10" y="22"/>
                      <a:pt x="10" y="22"/>
                    </a:cubicBezTo>
                    <a:cubicBezTo>
                      <a:pt x="10" y="22"/>
                      <a:pt x="9" y="22"/>
                      <a:pt x="9" y="22"/>
                    </a:cubicBezTo>
                    <a:cubicBezTo>
                      <a:pt x="8" y="23"/>
                      <a:pt x="9" y="23"/>
                      <a:pt x="9" y="23"/>
                    </a:cubicBezTo>
                    <a:cubicBezTo>
                      <a:pt x="9" y="24"/>
                      <a:pt x="8" y="23"/>
                      <a:pt x="8" y="23"/>
                    </a:cubicBezTo>
                    <a:cubicBezTo>
                      <a:pt x="7" y="23"/>
                      <a:pt x="8" y="23"/>
                      <a:pt x="7" y="23"/>
                    </a:cubicBezTo>
                    <a:cubicBezTo>
                      <a:pt x="7" y="23"/>
                      <a:pt x="6" y="23"/>
                      <a:pt x="6" y="23"/>
                    </a:cubicBezTo>
                    <a:cubicBezTo>
                      <a:pt x="5" y="22"/>
                      <a:pt x="4" y="23"/>
                      <a:pt x="3" y="23"/>
                    </a:cubicBezTo>
                    <a:cubicBezTo>
                      <a:pt x="3" y="23"/>
                      <a:pt x="3" y="22"/>
                      <a:pt x="2" y="23"/>
                    </a:cubicBezTo>
                    <a:cubicBezTo>
                      <a:pt x="2" y="23"/>
                      <a:pt x="1" y="22"/>
                      <a:pt x="1" y="22"/>
                    </a:cubicBezTo>
                    <a:cubicBezTo>
                      <a:pt x="1" y="21"/>
                      <a:pt x="2" y="21"/>
                      <a:pt x="3" y="21"/>
                    </a:cubicBezTo>
                    <a:cubicBezTo>
                      <a:pt x="3" y="21"/>
                      <a:pt x="5" y="21"/>
                      <a:pt x="4" y="22"/>
                    </a:cubicBezTo>
                    <a:cubicBezTo>
                      <a:pt x="5" y="21"/>
                      <a:pt x="5" y="22"/>
                      <a:pt x="6" y="22"/>
                    </a:cubicBezTo>
                    <a:cubicBezTo>
                      <a:pt x="6" y="22"/>
                      <a:pt x="6" y="23"/>
                      <a:pt x="7" y="23"/>
                    </a:cubicBezTo>
                    <a:cubicBezTo>
                      <a:pt x="7" y="23"/>
                      <a:pt x="9" y="22"/>
                      <a:pt x="7" y="22"/>
                    </a:cubicBezTo>
                    <a:cubicBezTo>
                      <a:pt x="7" y="22"/>
                      <a:pt x="6" y="22"/>
                      <a:pt x="6" y="21"/>
                    </a:cubicBezTo>
                    <a:cubicBezTo>
                      <a:pt x="5" y="21"/>
                      <a:pt x="7" y="21"/>
                      <a:pt x="7" y="21"/>
                    </a:cubicBezTo>
                    <a:cubicBezTo>
                      <a:pt x="7" y="21"/>
                      <a:pt x="6" y="21"/>
                      <a:pt x="6" y="20"/>
                    </a:cubicBezTo>
                    <a:cubicBezTo>
                      <a:pt x="7" y="20"/>
                      <a:pt x="8" y="21"/>
                      <a:pt x="8" y="21"/>
                    </a:cubicBezTo>
                    <a:cubicBezTo>
                      <a:pt x="9" y="20"/>
                      <a:pt x="9" y="20"/>
                      <a:pt x="10" y="20"/>
                    </a:cubicBezTo>
                    <a:cubicBezTo>
                      <a:pt x="11" y="20"/>
                      <a:pt x="11" y="20"/>
                      <a:pt x="12" y="20"/>
                    </a:cubicBezTo>
                    <a:cubicBezTo>
                      <a:pt x="12" y="20"/>
                      <a:pt x="12" y="20"/>
                      <a:pt x="12" y="19"/>
                    </a:cubicBezTo>
                    <a:cubicBezTo>
                      <a:pt x="12" y="19"/>
                      <a:pt x="12" y="19"/>
                      <a:pt x="12" y="19"/>
                    </a:cubicBezTo>
                    <a:cubicBezTo>
                      <a:pt x="12" y="19"/>
                      <a:pt x="12" y="19"/>
                      <a:pt x="12" y="19"/>
                    </a:cubicBezTo>
                    <a:cubicBezTo>
                      <a:pt x="11" y="19"/>
                      <a:pt x="11" y="20"/>
                      <a:pt x="10" y="20"/>
                    </a:cubicBezTo>
                    <a:cubicBezTo>
                      <a:pt x="8" y="20"/>
                      <a:pt x="8" y="19"/>
                      <a:pt x="7" y="19"/>
                    </a:cubicBezTo>
                    <a:cubicBezTo>
                      <a:pt x="6" y="18"/>
                      <a:pt x="6" y="18"/>
                      <a:pt x="6" y="17"/>
                    </a:cubicBezTo>
                    <a:cubicBezTo>
                      <a:pt x="6" y="17"/>
                      <a:pt x="6" y="17"/>
                      <a:pt x="6" y="17"/>
                    </a:cubicBezTo>
                    <a:cubicBezTo>
                      <a:pt x="7" y="17"/>
                      <a:pt x="7" y="16"/>
                      <a:pt x="8" y="16"/>
                    </a:cubicBezTo>
                    <a:cubicBezTo>
                      <a:pt x="8" y="15"/>
                      <a:pt x="9" y="15"/>
                      <a:pt x="9" y="14"/>
                    </a:cubicBezTo>
                    <a:cubicBezTo>
                      <a:pt x="10" y="13"/>
                      <a:pt x="11" y="12"/>
                      <a:pt x="11" y="11"/>
                    </a:cubicBezTo>
                    <a:cubicBezTo>
                      <a:pt x="11" y="10"/>
                      <a:pt x="11" y="10"/>
                      <a:pt x="11" y="9"/>
                    </a:cubicBezTo>
                    <a:cubicBezTo>
                      <a:pt x="12" y="8"/>
                      <a:pt x="12" y="6"/>
                      <a:pt x="13" y="7"/>
                    </a:cubicBezTo>
                    <a:cubicBezTo>
                      <a:pt x="12" y="7"/>
                      <a:pt x="13" y="7"/>
                      <a:pt x="14" y="7"/>
                    </a:cubicBezTo>
                    <a:cubicBezTo>
                      <a:pt x="14" y="7"/>
                      <a:pt x="15" y="7"/>
                      <a:pt x="15" y="7"/>
                    </a:cubicBezTo>
                    <a:cubicBezTo>
                      <a:pt x="16" y="6"/>
                      <a:pt x="16" y="6"/>
                      <a:pt x="17" y="5"/>
                    </a:cubicBezTo>
                    <a:cubicBezTo>
                      <a:pt x="18" y="5"/>
                      <a:pt x="18" y="5"/>
                      <a:pt x="18" y="4"/>
                    </a:cubicBezTo>
                    <a:cubicBezTo>
                      <a:pt x="18" y="4"/>
                      <a:pt x="19" y="3"/>
                      <a:pt x="20" y="3"/>
                    </a:cubicBezTo>
                    <a:cubicBezTo>
                      <a:pt x="21" y="2"/>
                      <a:pt x="22" y="2"/>
                      <a:pt x="23" y="2"/>
                    </a:cubicBezTo>
                    <a:cubicBezTo>
                      <a:pt x="23" y="2"/>
                      <a:pt x="24" y="2"/>
                      <a:pt x="25" y="2"/>
                    </a:cubicBezTo>
                    <a:cubicBezTo>
                      <a:pt x="26" y="2"/>
                      <a:pt x="26" y="2"/>
                      <a:pt x="27" y="2"/>
                    </a:cubicBezTo>
                    <a:cubicBezTo>
                      <a:pt x="28" y="2"/>
                      <a:pt x="29" y="1"/>
                      <a:pt x="30" y="2"/>
                    </a:cubicBezTo>
                    <a:cubicBezTo>
                      <a:pt x="30" y="2"/>
                      <a:pt x="30" y="3"/>
                      <a:pt x="32" y="3"/>
                    </a:cubicBezTo>
                    <a:cubicBezTo>
                      <a:pt x="31" y="3"/>
                      <a:pt x="32" y="4"/>
                      <a:pt x="32" y="4"/>
                    </a:cubicBezTo>
                    <a:cubicBezTo>
                      <a:pt x="33" y="4"/>
                      <a:pt x="32" y="4"/>
                      <a:pt x="32" y="5"/>
                    </a:cubicBezTo>
                    <a:close/>
                    <a:moveTo>
                      <a:pt x="21" y="11"/>
                    </a:moveTo>
                    <a:cubicBezTo>
                      <a:pt x="21" y="11"/>
                      <a:pt x="21" y="11"/>
                      <a:pt x="21" y="11"/>
                    </a:cubicBezTo>
                    <a:cubicBezTo>
                      <a:pt x="21" y="10"/>
                      <a:pt x="20" y="10"/>
                      <a:pt x="19" y="10"/>
                    </a:cubicBezTo>
                    <a:cubicBezTo>
                      <a:pt x="19" y="10"/>
                      <a:pt x="19" y="8"/>
                      <a:pt x="20" y="8"/>
                    </a:cubicBezTo>
                    <a:cubicBezTo>
                      <a:pt x="20" y="8"/>
                      <a:pt x="19" y="8"/>
                      <a:pt x="19" y="8"/>
                    </a:cubicBezTo>
                    <a:cubicBezTo>
                      <a:pt x="19" y="8"/>
                      <a:pt x="18" y="8"/>
                      <a:pt x="18" y="8"/>
                    </a:cubicBezTo>
                    <a:cubicBezTo>
                      <a:pt x="17" y="8"/>
                      <a:pt x="18" y="7"/>
                      <a:pt x="18" y="6"/>
                    </a:cubicBezTo>
                    <a:cubicBezTo>
                      <a:pt x="17" y="5"/>
                      <a:pt x="15" y="7"/>
                      <a:pt x="15" y="7"/>
                    </a:cubicBezTo>
                    <a:cubicBezTo>
                      <a:pt x="15" y="7"/>
                      <a:pt x="15" y="9"/>
                      <a:pt x="16" y="9"/>
                    </a:cubicBezTo>
                    <a:cubicBezTo>
                      <a:pt x="17" y="9"/>
                      <a:pt x="17" y="10"/>
                      <a:pt x="16" y="10"/>
                    </a:cubicBezTo>
                    <a:cubicBezTo>
                      <a:pt x="15" y="10"/>
                      <a:pt x="15" y="10"/>
                      <a:pt x="15" y="10"/>
                    </a:cubicBezTo>
                    <a:cubicBezTo>
                      <a:pt x="14" y="10"/>
                      <a:pt x="15" y="11"/>
                      <a:pt x="15" y="11"/>
                    </a:cubicBezTo>
                    <a:cubicBezTo>
                      <a:pt x="15" y="12"/>
                      <a:pt x="14" y="12"/>
                      <a:pt x="15" y="12"/>
                    </a:cubicBezTo>
                    <a:cubicBezTo>
                      <a:pt x="15" y="12"/>
                      <a:pt x="14" y="13"/>
                      <a:pt x="14" y="13"/>
                    </a:cubicBezTo>
                    <a:cubicBezTo>
                      <a:pt x="15" y="13"/>
                      <a:pt x="16" y="13"/>
                      <a:pt x="16" y="14"/>
                    </a:cubicBezTo>
                    <a:cubicBezTo>
                      <a:pt x="17" y="14"/>
                      <a:pt x="18" y="14"/>
                      <a:pt x="19" y="13"/>
                    </a:cubicBezTo>
                    <a:cubicBezTo>
                      <a:pt x="19" y="13"/>
                      <a:pt x="20" y="13"/>
                      <a:pt x="21" y="12"/>
                    </a:cubicBezTo>
                    <a:cubicBezTo>
                      <a:pt x="20" y="12"/>
                      <a:pt x="20" y="12"/>
                      <a:pt x="19" y="13"/>
                    </a:cubicBezTo>
                    <a:cubicBezTo>
                      <a:pt x="19" y="13"/>
                      <a:pt x="19" y="13"/>
                      <a:pt x="19" y="13"/>
                    </a:cubicBezTo>
                    <a:cubicBezTo>
                      <a:pt x="18" y="13"/>
                      <a:pt x="19" y="13"/>
                      <a:pt x="19" y="14"/>
                    </a:cubicBezTo>
                    <a:cubicBezTo>
                      <a:pt x="18" y="14"/>
                      <a:pt x="16" y="13"/>
                      <a:pt x="15" y="13"/>
                    </a:cubicBezTo>
                    <a:cubicBezTo>
                      <a:pt x="15" y="13"/>
                      <a:pt x="17" y="12"/>
                      <a:pt x="17" y="12"/>
                    </a:cubicBezTo>
                    <a:cubicBezTo>
                      <a:pt x="17" y="12"/>
                      <a:pt x="17" y="11"/>
                      <a:pt x="18" y="11"/>
                    </a:cubicBezTo>
                    <a:cubicBezTo>
                      <a:pt x="18" y="11"/>
                      <a:pt x="19" y="11"/>
                      <a:pt x="19" y="11"/>
                    </a:cubicBezTo>
                    <a:cubicBezTo>
                      <a:pt x="20" y="10"/>
                      <a:pt x="22" y="10"/>
                      <a:pt x="21" y="12"/>
                    </a:cubicBezTo>
                    <a:cubicBezTo>
                      <a:pt x="21" y="12"/>
                      <a:pt x="22" y="11"/>
                      <a:pt x="21" y="11"/>
                    </a:cubicBezTo>
                    <a:close/>
                    <a:moveTo>
                      <a:pt x="19" y="2"/>
                    </a:moveTo>
                    <a:cubicBezTo>
                      <a:pt x="19" y="1"/>
                      <a:pt x="17" y="2"/>
                      <a:pt x="17" y="2"/>
                    </a:cubicBezTo>
                    <a:cubicBezTo>
                      <a:pt x="17" y="2"/>
                      <a:pt x="15" y="2"/>
                      <a:pt x="16" y="3"/>
                    </a:cubicBezTo>
                    <a:cubicBezTo>
                      <a:pt x="16" y="3"/>
                      <a:pt x="19" y="2"/>
                      <a:pt x="19" y="2"/>
                    </a:cubicBezTo>
                    <a:close/>
                    <a:moveTo>
                      <a:pt x="5" y="23"/>
                    </a:moveTo>
                    <a:cubicBezTo>
                      <a:pt x="5" y="23"/>
                      <a:pt x="5" y="23"/>
                      <a:pt x="5" y="23"/>
                    </a:cubicBezTo>
                    <a:cubicBezTo>
                      <a:pt x="4" y="24"/>
                      <a:pt x="3" y="23"/>
                      <a:pt x="2" y="23"/>
                    </a:cubicBezTo>
                    <a:cubicBezTo>
                      <a:pt x="1" y="23"/>
                      <a:pt x="1" y="23"/>
                      <a:pt x="0" y="23"/>
                    </a:cubicBezTo>
                    <a:cubicBezTo>
                      <a:pt x="0" y="24"/>
                      <a:pt x="0" y="25"/>
                      <a:pt x="1" y="25"/>
                    </a:cubicBezTo>
                    <a:cubicBezTo>
                      <a:pt x="1" y="25"/>
                      <a:pt x="1" y="24"/>
                      <a:pt x="2" y="24"/>
                    </a:cubicBezTo>
                    <a:cubicBezTo>
                      <a:pt x="2" y="24"/>
                      <a:pt x="3" y="24"/>
                      <a:pt x="3" y="24"/>
                    </a:cubicBezTo>
                    <a:cubicBezTo>
                      <a:pt x="3" y="24"/>
                      <a:pt x="4" y="24"/>
                      <a:pt x="4" y="25"/>
                    </a:cubicBezTo>
                    <a:cubicBezTo>
                      <a:pt x="4" y="25"/>
                      <a:pt x="5" y="25"/>
                      <a:pt x="5" y="25"/>
                    </a:cubicBezTo>
                    <a:cubicBezTo>
                      <a:pt x="6" y="25"/>
                      <a:pt x="7" y="24"/>
                      <a:pt x="7" y="24"/>
                    </a:cubicBezTo>
                    <a:cubicBezTo>
                      <a:pt x="7" y="23"/>
                      <a:pt x="6" y="23"/>
                      <a:pt x="6" y="23"/>
                    </a:cubicBezTo>
                    <a:cubicBezTo>
                      <a:pt x="6" y="23"/>
                      <a:pt x="5" y="23"/>
                      <a:pt x="5" y="23"/>
                    </a:cubicBezTo>
                    <a:close/>
                    <a:moveTo>
                      <a:pt x="12" y="6"/>
                    </a:moveTo>
                    <a:cubicBezTo>
                      <a:pt x="13" y="6"/>
                      <a:pt x="14" y="5"/>
                      <a:pt x="13" y="4"/>
                    </a:cubicBezTo>
                    <a:cubicBezTo>
                      <a:pt x="13" y="4"/>
                      <a:pt x="11" y="6"/>
                      <a:pt x="12" y="6"/>
                    </a:cubicBezTo>
                    <a:close/>
                    <a:moveTo>
                      <a:pt x="21" y="2"/>
                    </a:moveTo>
                    <a:cubicBezTo>
                      <a:pt x="21" y="2"/>
                      <a:pt x="22" y="2"/>
                      <a:pt x="22" y="1"/>
                    </a:cubicBezTo>
                    <a:cubicBezTo>
                      <a:pt x="22" y="1"/>
                      <a:pt x="21" y="1"/>
                      <a:pt x="20" y="1"/>
                    </a:cubicBezTo>
                    <a:cubicBezTo>
                      <a:pt x="20" y="1"/>
                      <a:pt x="19" y="2"/>
                      <a:pt x="20" y="2"/>
                    </a:cubicBezTo>
                    <a:cubicBezTo>
                      <a:pt x="20" y="2"/>
                      <a:pt x="20" y="2"/>
                      <a:pt x="21" y="2"/>
                    </a:cubicBezTo>
                    <a:close/>
                    <a:moveTo>
                      <a:pt x="4" y="20"/>
                    </a:moveTo>
                    <a:cubicBezTo>
                      <a:pt x="5" y="20"/>
                      <a:pt x="5" y="21"/>
                      <a:pt x="6" y="20"/>
                    </a:cubicBezTo>
                    <a:cubicBezTo>
                      <a:pt x="7" y="20"/>
                      <a:pt x="5" y="20"/>
                      <a:pt x="5" y="19"/>
                    </a:cubicBezTo>
                    <a:cubicBezTo>
                      <a:pt x="4" y="19"/>
                      <a:pt x="3" y="19"/>
                      <a:pt x="3" y="20"/>
                    </a:cubicBezTo>
                    <a:cubicBezTo>
                      <a:pt x="2" y="20"/>
                      <a:pt x="4" y="20"/>
                      <a:pt x="4" y="20"/>
                    </a:cubicBezTo>
                    <a:close/>
                    <a:moveTo>
                      <a:pt x="29" y="0"/>
                    </a:moveTo>
                    <a:cubicBezTo>
                      <a:pt x="29" y="0"/>
                      <a:pt x="28" y="0"/>
                      <a:pt x="28" y="0"/>
                    </a:cubicBezTo>
                    <a:cubicBezTo>
                      <a:pt x="28" y="0"/>
                      <a:pt x="29" y="0"/>
                      <a:pt x="29" y="0"/>
                    </a:cubicBezTo>
                    <a:cubicBezTo>
                      <a:pt x="28" y="0"/>
                      <a:pt x="29" y="0"/>
                      <a:pt x="2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3" name="Nepal">
                <a:extLst>
                  <a:ext uri="{FF2B5EF4-FFF2-40B4-BE49-F238E27FC236}">
                    <a16:creationId xmlns:a16="http://schemas.microsoft.com/office/drawing/2014/main" id="{86B9DDD3-CA1A-0AF9-EA2D-982E94A39293}"/>
                  </a:ext>
                </a:extLst>
              </p:cNvPr>
              <p:cNvSpPr>
                <a:spLocks/>
              </p:cNvSpPr>
              <p:nvPr/>
            </p:nvSpPr>
            <p:spPr bwMode="auto">
              <a:xfrm>
                <a:off x="9406386" y="4261843"/>
                <a:ext cx="161938" cy="94340"/>
              </a:xfrm>
              <a:custGeom>
                <a:avLst/>
                <a:gdLst/>
                <a:ahLst/>
                <a:cxnLst>
                  <a:cxn ang="0">
                    <a:pos x="77" y="36"/>
                  </a:cxn>
                  <a:cxn ang="0">
                    <a:pos x="78" y="28"/>
                  </a:cxn>
                  <a:cxn ang="0">
                    <a:pos x="72" y="28"/>
                  </a:cxn>
                  <a:cxn ang="0">
                    <a:pos x="69" y="28"/>
                  </a:cxn>
                  <a:cxn ang="0">
                    <a:pos x="65" y="26"/>
                  </a:cxn>
                  <a:cxn ang="0">
                    <a:pos x="62" y="27"/>
                  </a:cxn>
                  <a:cxn ang="0">
                    <a:pos x="58" y="25"/>
                  </a:cxn>
                  <a:cxn ang="0">
                    <a:pos x="56" y="26"/>
                  </a:cxn>
                  <a:cxn ang="0">
                    <a:pos x="52" y="23"/>
                  </a:cxn>
                  <a:cxn ang="0">
                    <a:pos x="48" y="23"/>
                  </a:cxn>
                  <a:cxn ang="0">
                    <a:pos x="47" y="20"/>
                  </a:cxn>
                  <a:cxn ang="0">
                    <a:pos x="43" y="19"/>
                  </a:cxn>
                  <a:cxn ang="0">
                    <a:pos x="38" y="16"/>
                  </a:cxn>
                  <a:cxn ang="0">
                    <a:pos x="34" y="13"/>
                  </a:cxn>
                  <a:cxn ang="0">
                    <a:pos x="31" y="13"/>
                  </a:cxn>
                  <a:cxn ang="0">
                    <a:pos x="27" y="9"/>
                  </a:cxn>
                  <a:cxn ang="0">
                    <a:pos x="24" y="8"/>
                  </a:cxn>
                  <a:cxn ang="0">
                    <a:pos x="19" y="4"/>
                  </a:cxn>
                  <a:cxn ang="0">
                    <a:pos x="15" y="1"/>
                  </a:cxn>
                  <a:cxn ang="0">
                    <a:pos x="10" y="1"/>
                  </a:cxn>
                  <a:cxn ang="0">
                    <a:pos x="9" y="3"/>
                  </a:cxn>
                  <a:cxn ang="0">
                    <a:pos x="6" y="3"/>
                  </a:cxn>
                  <a:cxn ang="0">
                    <a:pos x="5" y="2"/>
                  </a:cxn>
                  <a:cxn ang="0">
                    <a:pos x="2" y="7"/>
                  </a:cxn>
                  <a:cxn ang="0">
                    <a:pos x="0" y="11"/>
                  </a:cxn>
                  <a:cxn ang="0">
                    <a:pos x="0" y="14"/>
                  </a:cxn>
                  <a:cxn ang="0">
                    <a:pos x="2" y="19"/>
                  </a:cxn>
                  <a:cxn ang="0">
                    <a:pos x="4" y="20"/>
                  </a:cxn>
                  <a:cxn ang="0">
                    <a:pos x="8" y="21"/>
                  </a:cxn>
                  <a:cxn ang="0">
                    <a:pos x="11" y="23"/>
                  </a:cxn>
                  <a:cxn ang="0">
                    <a:pos x="14" y="25"/>
                  </a:cxn>
                  <a:cxn ang="0">
                    <a:pos x="18" y="28"/>
                  </a:cxn>
                  <a:cxn ang="0">
                    <a:pos x="24" y="30"/>
                  </a:cxn>
                  <a:cxn ang="0">
                    <a:pos x="30" y="32"/>
                  </a:cxn>
                  <a:cxn ang="0">
                    <a:pos x="34" y="33"/>
                  </a:cxn>
                  <a:cxn ang="0">
                    <a:pos x="38" y="34"/>
                  </a:cxn>
                  <a:cxn ang="0">
                    <a:pos x="40" y="32"/>
                  </a:cxn>
                  <a:cxn ang="0">
                    <a:pos x="46" y="37"/>
                  </a:cxn>
                  <a:cxn ang="0">
                    <a:pos x="52" y="40"/>
                  </a:cxn>
                  <a:cxn ang="0">
                    <a:pos x="57" y="41"/>
                  </a:cxn>
                  <a:cxn ang="0">
                    <a:pos x="61" y="42"/>
                  </a:cxn>
                  <a:cxn ang="0">
                    <a:pos x="67" y="44"/>
                  </a:cxn>
                  <a:cxn ang="0">
                    <a:pos x="69" y="43"/>
                  </a:cxn>
                  <a:cxn ang="0">
                    <a:pos x="72" y="44"/>
                  </a:cxn>
                  <a:cxn ang="0">
                    <a:pos x="76" y="44"/>
                  </a:cxn>
                  <a:cxn ang="0">
                    <a:pos x="77" y="44"/>
                  </a:cxn>
                  <a:cxn ang="0">
                    <a:pos x="80" y="39"/>
                  </a:cxn>
                </a:cxnLst>
                <a:rect l="0" t="0" r="r" b="b"/>
                <a:pathLst>
                  <a:path w="80" h="45">
                    <a:moveTo>
                      <a:pt x="80" y="39"/>
                    </a:moveTo>
                    <a:cubicBezTo>
                      <a:pt x="79" y="39"/>
                      <a:pt x="79" y="38"/>
                      <a:pt x="79" y="37"/>
                    </a:cubicBezTo>
                    <a:cubicBezTo>
                      <a:pt x="78" y="37"/>
                      <a:pt x="78" y="37"/>
                      <a:pt x="77" y="36"/>
                    </a:cubicBezTo>
                    <a:cubicBezTo>
                      <a:pt x="77" y="35"/>
                      <a:pt x="78" y="34"/>
                      <a:pt x="77" y="33"/>
                    </a:cubicBezTo>
                    <a:cubicBezTo>
                      <a:pt x="77" y="32"/>
                      <a:pt x="77" y="32"/>
                      <a:pt x="78" y="31"/>
                    </a:cubicBezTo>
                    <a:cubicBezTo>
                      <a:pt x="78" y="30"/>
                      <a:pt x="78" y="28"/>
                      <a:pt x="78" y="28"/>
                    </a:cubicBezTo>
                    <a:cubicBezTo>
                      <a:pt x="77" y="28"/>
                      <a:pt x="76" y="28"/>
                      <a:pt x="75" y="28"/>
                    </a:cubicBezTo>
                    <a:cubicBezTo>
                      <a:pt x="74" y="28"/>
                      <a:pt x="74" y="28"/>
                      <a:pt x="74" y="28"/>
                    </a:cubicBezTo>
                    <a:cubicBezTo>
                      <a:pt x="74" y="29"/>
                      <a:pt x="72" y="29"/>
                      <a:pt x="72" y="28"/>
                    </a:cubicBezTo>
                    <a:cubicBezTo>
                      <a:pt x="72" y="28"/>
                      <a:pt x="71" y="29"/>
                      <a:pt x="71" y="29"/>
                    </a:cubicBezTo>
                    <a:cubicBezTo>
                      <a:pt x="70" y="29"/>
                      <a:pt x="71" y="28"/>
                      <a:pt x="70" y="28"/>
                    </a:cubicBezTo>
                    <a:cubicBezTo>
                      <a:pt x="70" y="28"/>
                      <a:pt x="69" y="29"/>
                      <a:pt x="69" y="28"/>
                    </a:cubicBezTo>
                    <a:cubicBezTo>
                      <a:pt x="68" y="28"/>
                      <a:pt x="68" y="28"/>
                      <a:pt x="67" y="27"/>
                    </a:cubicBezTo>
                    <a:cubicBezTo>
                      <a:pt x="67" y="27"/>
                      <a:pt x="66" y="27"/>
                      <a:pt x="66" y="27"/>
                    </a:cubicBezTo>
                    <a:cubicBezTo>
                      <a:pt x="65" y="27"/>
                      <a:pt x="65" y="26"/>
                      <a:pt x="65" y="26"/>
                    </a:cubicBezTo>
                    <a:cubicBezTo>
                      <a:pt x="64" y="26"/>
                      <a:pt x="64" y="26"/>
                      <a:pt x="64" y="26"/>
                    </a:cubicBezTo>
                    <a:cubicBezTo>
                      <a:pt x="64" y="25"/>
                      <a:pt x="63" y="25"/>
                      <a:pt x="63" y="25"/>
                    </a:cubicBezTo>
                    <a:cubicBezTo>
                      <a:pt x="61" y="25"/>
                      <a:pt x="63" y="27"/>
                      <a:pt x="62" y="27"/>
                    </a:cubicBezTo>
                    <a:cubicBezTo>
                      <a:pt x="61" y="28"/>
                      <a:pt x="60" y="27"/>
                      <a:pt x="60" y="27"/>
                    </a:cubicBezTo>
                    <a:cubicBezTo>
                      <a:pt x="59" y="27"/>
                      <a:pt x="59" y="26"/>
                      <a:pt x="59" y="26"/>
                    </a:cubicBezTo>
                    <a:cubicBezTo>
                      <a:pt x="59" y="25"/>
                      <a:pt x="58" y="25"/>
                      <a:pt x="58" y="25"/>
                    </a:cubicBezTo>
                    <a:cubicBezTo>
                      <a:pt x="58" y="26"/>
                      <a:pt x="58" y="26"/>
                      <a:pt x="58" y="27"/>
                    </a:cubicBezTo>
                    <a:cubicBezTo>
                      <a:pt x="58" y="27"/>
                      <a:pt x="58" y="28"/>
                      <a:pt x="57" y="28"/>
                    </a:cubicBezTo>
                    <a:cubicBezTo>
                      <a:pt x="57" y="27"/>
                      <a:pt x="56" y="27"/>
                      <a:pt x="56" y="26"/>
                    </a:cubicBezTo>
                    <a:cubicBezTo>
                      <a:pt x="56" y="25"/>
                      <a:pt x="56" y="25"/>
                      <a:pt x="55" y="24"/>
                    </a:cubicBezTo>
                    <a:cubicBezTo>
                      <a:pt x="54" y="24"/>
                      <a:pt x="54" y="24"/>
                      <a:pt x="54" y="23"/>
                    </a:cubicBezTo>
                    <a:cubicBezTo>
                      <a:pt x="53" y="24"/>
                      <a:pt x="53" y="24"/>
                      <a:pt x="52" y="23"/>
                    </a:cubicBezTo>
                    <a:cubicBezTo>
                      <a:pt x="51" y="23"/>
                      <a:pt x="51" y="24"/>
                      <a:pt x="50" y="24"/>
                    </a:cubicBezTo>
                    <a:cubicBezTo>
                      <a:pt x="50" y="24"/>
                      <a:pt x="49" y="23"/>
                      <a:pt x="49" y="23"/>
                    </a:cubicBezTo>
                    <a:cubicBezTo>
                      <a:pt x="49" y="23"/>
                      <a:pt x="49" y="23"/>
                      <a:pt x="48" y="23"/>
                    </a:cubicBezTo>
                    <a:cubicBezTo>
                      <a:pt x="48" y="23"/>
                      <a:pt x="48" y="22"/>
                      <a:pt x="48" y="22"/>
                    </a:cubicBezTo>
                    <a:cubicBezTo>
                      <a:pt x="48" y="21"/>
                      <a:pt x="49" y="21"/>
                      <a:pt x="48" y="20"/>
                    </a:cubicBezTo>
                    <a:cubicBezTo>
                      <a:pt x="48" y="20"/>
                      <a:pt x="47" y="19"/>
                      <a:pt x="47" y="20"/>
                    </a:cubicBezTo>
                    <a:cubicBezTo>
                      <a:pt x="46" y="20"/>
                      <a:pt x="46" y="20"/>
                      <a:pt x="46" y="20"/>
                    </a:cubicBezTo>
                    <a:cubicBezTo>
                      <a:pt x="45" y="21"/>
                      <a:pt x="45" y="20"/>
                      <a:pt x="44" y="20"/>
                    </a:cubicBezTo>
                    <a:cubicBezTo>
                      <a:pt x="43" y="20"/>
                      <a:pt x="44" y="19"/>
                      <a:pt x="43" y="19"/>
                    </a:cubicBezTo>
                    <a:cubicBezTo>
                      <a:pt x="43" y="19"/>
                      <a:pt x="43" y="19"/>
                      <a:pt x="42" y="19"/>
                    </a:cubicBezTo>
                    <a:cubicBezTo>
                      <a:pt x="41" y="19"/>
                      <a:pt x="41" y="18"/>
                      <a:pt x="41" y="18"/>
                    </a:cubicBezTo>
                    <a:cubicBezTo>
                      <a:pt x="40" y="17"/>
                      <a:pt x="39" y="17"/>
                      <a:pt x="38" y="16"/>
                    </a:cubicBezTo>
                    <a:cubicBezTo>
                      <a:pt x="38" y="15"/>
                      <a:pt x="38" y="15"/>
                      <a:pt x="38" y="14"/>
                    </a:cubicBezTo>
                    <a:cubicBezTo>
                      <a:pt x="37" y="14"/>
                      <a:pt x="38" y="14"/>
                      <a:pt x="37" y="13"/>
                    </a:cubicBezTo>
                    <a:cubicBezTo>
                      <a:pt x="37" y="12"/>
                      <a:pt x="35" y="12"/>
                      <a:pt x="34" y="13"/>
                    </a:cubicBezTo>
                    <a:cubicBezTo>
                      <a:pt x="34" y="13"/>
                      <a:pt x="33" y="13"/>
                      <a:pt x="33" y="13"/>
                    </a:cubicBezTo>
                    <a:cubicBezTo>
                      <a:pt x="33" y="14"/>
                      <a:pt x="33" y="14"/>
                      <a:pt x="33" y="14"/>
                    </a:cubicBezTo>
                    <a:cubicBezTo>
                      <a:pt x="32" y="14"/>
                      <a:pt x="32" y="13"/>
                      <a:pt x="31" y="13"/>
                    </a:cubicBezTo>
                    <a:cubicBezTo>
                      <a:pt x="31" y="13"/>
                      <a:pt x="29" y="10"/>
                      <a:pt x="29" y="10"/>
                    </a:cubicBezTo>
                    <a:cubicBezTo>
                      <a:pt x="28" y="10"/>
                      <a:pt x="28" y="10"/>
                      <a:pt x="28" y="9"/>
                    </a:cubicBezTo>
                    <a:cubicBezTo>
                      <a:pt x="28" y="9"/>
                      <a:pt x="27" y="9"/>
                      <a:pt x="27" y="9"/>
                    </a:cubicBezTo>
                    <a:cubicBezTo>
                      <a:pt x="26" y="9"/>
                      <a:pt x="26" y="9"/>
                      <a:pt x="26" y="8"/>
                    </a:cubicBezTo>
                    <a:cubicBezTo>
                      <a:pt x="26" y="8"/>
                      <a:pt x="25" y="8"/>
                      <a:pt x="25" y="8"/>
                    </a:cubicBezTo>
                    <a:cubicBezTo>
                      <a:pt x="25" y="8"/>
                      <a:pt x="25" y="8"/>
                      <a:pt x="24" y="8"/>
                    </a:cubicBezTo>
                    <a:cubicBezTo>
                      <a:pt x="24" y="8"/>
                      <a:pt x="23" y="7"/>
                      <a:pt x="23" y="7"/>
                    </a:cubicBezTo>
                    <a:cubicBezTo>
                      <a:pt x="22" y="6"/>
                      <a:pt x="22" y="6"/>
                      <a:pt x="21" y="5"/>
                    </a:cubicBezTo>
                    <a:cubicBezTo>
                      <a:pt x="21" y="5"/>
                      <a:pt x="20" y="5"/>
                      <a:pt x="19" y="4"/>
                    </a:cubicBezTo>
                    <a:cubicBezTo>
                      <a:pt x="19" y="4"/>
                      <a:pt x="17" y="4"/>
                      <a:pt x="17" y="4"/>
                    </a:cubicBezTo>
                    <a:cubicBezTo>
                      <a:pt x="16" y="3"/>
                      <a:pt x="17" y="3"/>
                      <a:pt x="16" y="2"/>
                    </a:cubicBezTo>
                    <a:cubicBezTo>
                      <a:pt x="16" y="2"/>
                      <a:pt x="16" y="1"/>
                      <a:pt x="15" y="1"/>
                    </a:cubicBezTo>
                    <a:cubicBezTo>
                      <a:pt x="15" y="1"/>
                      <a:pt x="14" y="1"/>
                      <a:pt x="13" y="0"/>
                    </a:cubicBezTo>
                    <a:cubicBezTo>
                      <a:pt x="13" y="0"/>
                      <a:pt x="12" y="0"/>
                      <a:pt x="11" y="0"/>
                    </a:cubicBezTo>
                    <a:cubicBezTo>
                      <a:pt x="11" y="0"/>
                      <a:pt x="11" y="1"/>
                      <a:pt x="10" y="1"/>
                    </a:cubicBezTo>
                    <a:cubicBezTo>
                      <a:pt x="10" y="1"/>
                      <a:pt x="10" y="0"/>
                      <a:pt x="9" y="0"/>
                    </a:cubicBezTo>
                    <a:cubicBezTo>
                      <a:pt x="9" y="0"/>
                      <a:pt x="9" y="2"/>
                      <a:pt x="9" y="2"/>
                    </a:cubicBezTo>
                    <a:cubicBezTo>
                      <a:pt x="9" y="2"/>
                      <a:pt x="9" y="3"/>
                      <a:pt x="9" y="3"/>
                    </a:cubicBezTo>
                    <a:cubicBezTo>
                      <a:pt x="9" y="3"/>
                      <a:pt x="9" y="4"/>
                      <a:pt x="9" y="4"/>
                    </a:cubicBezTo>
                    <a:cubicBezTo>
                      <a:pt x="8" y="4"/>
                      <a:pt x="8" y="5"/>
                      <a:pt x="8" y="4"/>
                    </a:cubicBezTo>
                    <a:cubicBezTo>
                      <a:pt x="7" y="4"/>
                      <a:pt x="7" y="3"/>
                      <a:pt x="6" y="3"/>
                    </a:cubicBezTo>
                    <a:cubicBezTo>
                      <a:pt x="6" y="3"/>
                      <a:pt x="6" y="2"/>
                      <a:pt x="6" y="2"/>
                    </a:cubicBezTo>
                    <a:cubicBezTo>
                      <a:pt x="5" y="2"/>
                      <a:pt x="5" y="3"/>
                      <a:pt x="5" y="2"/>
                    </a:cubicBezTo>
                    <a:cubicBezTo>
                      <a:pt x="5" y="2"/>
                      <a:pt x="5" y="2"/>
                      <a:pt x="5" y="2"/>
                    </a:cubicBezTo>
                    <a:cubicBezTo>
                      <a:pt x="5" y="2"/>
                      <a:pt x="4" y="3"/>
                      <a:pt x="4" y="4"/>
                    </a:cubicBezTo>
                    <a:cubicBezTo>
                      <a:pt x="4" y="4"/>
                      <a:pt x="3" y="5"/>
                      <a:pt x="3" y="5"/>
                    </a:cubicBezTo>
                    <a:cubicBezTo>
                      <a:pt x="2" y="5"/>
                      <a:pt x="2" y="6"/>
                      <a:pt x="2" y="7"/>
                    </a:cubicBezTo>
                    <a:cubicBezTo>
                      <a:pt x="1" y="7"/>
                      <a:pt x="1" y="7"/>
                      <a:pt x="1" y="8"/>
                    </a:cubicBezTo>
                    <a:cubicBezTo>
                      <a:pt x="1" y="9"/>
                      <a:pt x="1" y="9"/>
                      <a:pt x="1" y="10"/>
                    </a:cubicBezTo>
                    <a:cubicBezTo>
                      <a:pt x="1" y="10"/>
                      <a:pt x="0" y="10"/>
                      <a:pt x="0" y="11"/>
                    </a:cubicBezTo>
                    <a:cubicBezTo>
                      <a:pt x="0" y="11"/>
                      <a:pt x="2" y="13"/>
                      <a:pt x="1" y="13"/>
                    </a:cubicBezTo>
                    <a:cubicBezTo>
                      <a:pt x="1" y="13"/>
                      <a:pt x="1" y="13"/>
                      <a:pt x="1" y="14"/>
                    </a:cubicBezTo>
                    <a:cubicBezTo>
                      <a:pt x="1" y="14"/>
                      <a:pt x="0" y="14"/>
                      <a:pt x="0" y="14"/>
                    </a:cubicBezTo>
                    <a:cubicBezTo>
                      <a:pt x="0" y="15"/>
                      <a:pt x="0" y="15"/>
                      <a:pt x="0" y="16"/>
                    </a:cubicBezTo>
                    <a:cubicBezTo>
                      <a:pt x="0" y="16"/>
                      <a:pt x="0" y="16"/>
                      <a:pt x="0" y="17"/>
                    </a:cubicBezTo>
                    <a:cubicBezTo>
                      <a:pt x="0" y="18"/>
                      <a:pt x="1" y="18"/>
                      <a:pt x="2" y="19"/>
                    </a:cubicBezTo>
                    <a:cubicBezTo>
                      <a:pt x="2" y="19"/>
                      <a:pt x="3" y="20"/>
                      <a:pt x="3" y="20"/>
                    </a:cubicBezTo>
                    <a:cubicBezTo>
                      <a:pt x="3" y="20"/>
                      <a:pt x="4" y="20"/>
                      <a:pt x="4" y="20"/>
                    </a:cubicBezTo>
                    <a:cubicBezTo>
                      <a:pt x="4" y="20"/>
                      <a:pt x="4" y="20"/>
                      <a:pt x="4" y="20"/>
                    </a:cubicBezTo>
                    <a:cubicBezTo>
                      <a:pt x="5" y="20"/>
                      <a:pt x="4" y="19"/>
                      <a:pt x="4" y="19"/>
                    </a:cubicBezTo>
                    <a:cubicBezTo>
                      <a:pt x="5" y="19"/>
                      <a:pt x="5" y="19"/>
                      <a:pt x="5" y="20"/>
                    </a:cubicBezTo>
                    <a:cubicBezTo>
                      <a:pt x="6" y="20"/>
                      <a:pt x="7" y="21"/>
                      <a:pt x="8" y="21"/>
                    </a:cubicBezTo>
                    <a:cubicBezTo>
                      <a:pt x="8" y="21"/>
                      <a:pt x="9" y="22"/>
                      <a:pt x="9" y="22"/>
                    </a:cubicBezTo>
                    <a:cubicBezTo>
                      <a:pt x="9" y="22"/>
                      <a:pt x="9" y="22"/>
                      <a:pt x="10" y="22"/>
                    </a:cubicBezTo>
                    <a:cubicBezTo>
                      <a:pt x="10" y="22"/>
                      <a:pt x="11" y="22"/>
                      <a:pt x="11" y="23"/>
                    </a:cubicBezTo>
                    <a:cubicBezTo>
                      <a:pt x="12" y="23"/>
                      <a:pt x="12" y="23"/>
                      <a:pt x="12" y="24"/>
                    </a:cubicBezTo>
                    <a:cubicBezTo>
                      <a:pt x="12" y="24"/>
                      <a:pt x="13" y="25"/>
                      <a:pt x="13" y="25"/>
                    </a:cubicBezTo>
                    <a:cubicBezTo>
                      <a:pt x="13" y="25"/>
                      <a:pt x="13" y="24"/>
                      <a:pt x="14" y="25"/>
                    </a:cubicBezTo>
                    <a:cubicBezTo>
                      <a:pt x="14" y="25"/>
                      <a:pt x="14" y="25"/>
                      <a:pt x="15" y="26"/>
                    </a:cubicBezTo>
                    <a:cubicBezTo>
                      <a:pt x="15" y="26"/>
                      <a:pt x="15" y="26"/>
                      <a:pt x="16" y="26"/>
                    </a:cubicBezTo>
                    <a:cubicBezTo>
                      <a:pt x="17" y="27"/>
                      <a:pt x="18" y="27"/>
                      <a:pt x="18" y="28"/>
                    </a:cubicBezTo>
                    <a:cubicBezTo>
                      <a:pt x="19" y="28"/>
                      <a:pt x="19" y="28"/>
                      <a:pt x="19" y="28"/>
                    </a:cubicBezTo>
                    <a:cubicBezTo>
                      <a:pt x="20" y="27"/>
                      <a:pt x="20" y="28"/>
                      <a:pt x="20" y="28"/>
                    </a:cubicBezTo>
                    <a:cubicBezTo>
                      <a:pt x="22" y="28"/>
                      <a:pt x="23" y="29"/>
                      <a:pt x="24" y="30"/>
                    </a:cubicBezTo>
                    <a:cubicBezTo>
                      <a:pt x="25" y="30"/>
                      <a:pt x="25" y="30"/>
                      <a:pt x="26" y="30"/>
                    </a:cubicBezTo>
                    <a:cubicBezTo>
                      <a:pt x="27" y="30"/>
                      <a:pt x="27" y="31"/>
                      <a:pt x="27" y="32"/>
                    </a:cubicBezTo>
                    <a:cubicBezTo>
                      <a:pt x="28" y="32"/>
                      <a:pt x="29" y="32"/>
                      <a:pt x="30" y="32"/>
                    </a:cubicBezTo>
                    <a:cubicBezTo>
                      <a:pt x="30" y="33"/>
                      <a:pt x="31" y="33"/>
                      <a:pt x="31" y="33"/>
                    </a:cubicBezTo>
                    <a:cubicBezTo>
                      <a:pt x="32" y="33"/>
                      <a:pt x="32" y="33"/>
                      <a:pt x="33" y="34"/>
                    </a:cubicBezTo>
                    <a:cubicBezTo>
                      <a:pt x="33" y="34"/>
                      <a:pt x="33" y="34"/>
                      <a:pt x="34" y="33"/>
                    </a:cubicBezTo>
                    <a:cubicBezTo>
                      <a:pt x="34" y="33"/>
                      <a:pt x="33" y="33"/>
                      <a:pt x="33" y="33"/>
                    </a:cubicBezTo>
                    <a:cubicBezTo>
                      <a:pt x="34" y="32"/>
                      <a:pt x="35" y="32"/>
                      <a:pt x="36" y="32"/>
                    </a:cubicBezTo>
                    <a:cubicBezTo>
                      <a:pt x="36" y="33"/>
                      <a:pt x="38" y="34"/>
                      <a:pt x="38" y="34"/>
                    </a:cubicBezTo>
                    <a:cubicBezTo>
                      <a:pt x="38" y="33"/>
                      <a:pt x="37" y="33"/>
                      <a:pt x="38" y="33"/>
                    </a:cubicBezTo>
                    <a:cubicBezTo>
                      <a:pt x="39" y="33"/>
                      <a:pt x="39" y="33"/>
                      <a:pt x="40" y="33"/>
                    </a:cubicBezTo>
                    <a:cubicBezTo>
                      <a:pt x="40" y="33"/>
                      <a:pt x="40" y="32"/>
                      <a:pt x="40" y="32"/>
                    </a:cubicBezTo>
                    <a:cubicBezTo>
                      <a:pt x="40" y="31"/>
                      <a:pt x="42" y="33"/>
                      <a:pt x="42" y="33"/>
                    </a:cubicBezTo>
                    <a:cubicBezTo>
                      <a:pt x="43" y="34"/>
                      <a:pt x="44" y="33"/>
                      <a:pt x="45" y="34"/>
                    </a:cubicBezTo>
                    <a:cubicBezTo>
                      <a:pt x="46" y="35"/>
                      <a:pt x="46" y="36"/>
                      <a:pt x="46" y="37"/>
                    </a:cubicBezTo>
                    <a:cubicBezTo>
                      <a:pt x="46" y="38"/>
                      <a:pt x="48" y="37"/>
                      <a:pt x="48" y="37"/>
                    </a:cubicBezTo>
                    <a:cubicBezTo>
                      <a:pt x="49" y="38"/>
                      <a:pt x="49" y="38"/>
                      <a:pt x="50" y="39"/>
                    </a:cubicBezTo>
                    <a:cubicBezTo>
                      <a:pt x="51" y="39"/>
                      <a:pt x="51" y="38"/>
                      <a:pt x="52" y="40"/>
                    </a:cubicBezTo>
                    <a:cubicBezTo>
                      <a:pt x="53" y="41"/>
                      <a:pt x="53" y="40"/>
                      <a:pt x="54" y="40"/>
                    </a:cubicBezTo>
                    <a:cubicBezTo>
                      <a:pt x="55" y="39"/>
                      <a:pt x="56" y="39"/>
                      <a:pt x="57" y="40"/>
                    </a:cubicBezTo>
                    <a:cubicBezTo>
                      <a:pt x="57" y="40"/>
                      <a:pt x="57" y="41"/>
                      <a:pt x="57" y="41"/>
                    </a:cubicBezTo>
                    <a:cubicBezTo>
                      <a:pt x="57" y="42"/>
                      <a:pt x="58" y="42"/>
                      <a:pt x="58" y="42"/>
                    </a:cubicBezTo>
                    <a:cubicBezTo>
                      <a:pt x="59" y="42"/>
                      <a:pt x="59" y="41"/>
                      <a:pt x="60" y="41"/>
                    </a:cubicBezTo>
                    <a:cubicBezTo>
                      <a:pt x="60" y="42"/>
                      <a:pt x="61" y="42"/>
                      <a:pt x="61" y="42"/>
                    </a:cubicBezTo>
                    <a:cubicBezTo>
                      <a:pt x="62" y="42"/>
                      <a:pt x="62" y="42"/>
                      <a:pt x="63" y="42"/>
                    </a:cubicBezTo>
                    <a:cubicBezTo>
                      <a:pt x="64" y="42"/>
                      <a:pt x="65" y="43"/>
                      <a:pt x="66" y="43"/>
                    </a:cubicBezTo>
                    <a:cubicBezTo>
                      <a:pt x="66" y="43"/>
                      <a:pt x="66" y="44"/>
                      <a:pt x="67" y="44"/>
                    </a:cubicBezTo>
                    <a:cubicBezTo>
                      <a:pt x="67" y="44"/>
                      <a:pt x="67" y="44"/>
                      <a:pt x="67" y="44"/>
                    </a:cubicBezTo>
                    <a:cubicBezTo>
                      <a:pt x="67" y="44"/>
                      <a:pt x="68" y="44"/>
                      <a:pt x="68" y="44"/>
                    </a:cubicBezTo>
                    <a:cubicBezTo>
                      <a:pt x="68" y="44"/>
                      <a:pt x="69" y="43"/>
                      <a:pt x="69" y="43"/>
                    </a:cubicBezTo>
                    <a:cubicBezTo>
                      <a:pt x="69" y="43"/>
                      <a:pt x="70" y="42"/>
                      <a:pt x="70" y="42"/>
                    </a:cubicBezTo>
                    <a:cubicBezTo>
                      <a:pt x="70" y="42"/>
                      <a:pt x="70" y="44"/>
                      <a:pt x="71" y="44"/>
                    </a:cubicBezTo>
                    <a:cubicBezTo>
                      <a:pt x="71" y="44"/>
                      <a:pt x="72" y="44"/>
                      <a:pt x="72" y="44"/>
                    </a:cubicBezTo>
                    <a:cubicBezTo>
                      <a:pt x="73" y="45"/>
                      <a:pt x="73" y="44"/>
                      <a:pt x="73" y="44"/>
                    </a:cubicBezTo>
                    <a:cubicBezTo>
                      <a:pt x="74" y="43"/>
                      <a:pt x="74" y="44"/>
                      <a:pt x="75" y="44"/>
                    </a:cubicBezTo>
                    <a:cubicBezTo>
                      <a:pt x="75" y="44"/>
                      <a:pt x="75" y="44"/>
                      <a:pt x="76" y="44"/>
                    </a:cubicBezTo>
                    <a:cubicBezTo>
                      <a:pt x="76" y="44"/>
                      <a:pt x="76" y="44"/>
                      <a:pt x="77" y="44"/>
                    </a:cubicBezTo>
                    <a:cubicBezTo>
                      <a:pt x="77" y="44"/>
                      <a:pt x="77" y="44"/>
                      <a:pt x="77" y="43"/>
                    </a:cubicBezTo>
                    <a:cubicBezTo>
                      <a:pt x="77" y="43"/>
                      <a:pt x="77" y="44"/>
                      <a:pt x="77" y="44"/>
                    </a:cubicBezTo>
                    <a:cubicBezTo>
                      <a:pt x="78" y="43"/>
                      <a:pt x="79" y="45"/>
                      <a:pt x="79" y="44"/>
                    </a:cubicBezTo>
                    <a:cubicBezTo>
                      <a:pt x="80" y="43"/>
                      <a:pt x="80" y="42"/>
                      <a:pt x="80" y="42"/>
                    </a:cubicBezTo>
                    <a:cubicBezTo>
                      <a:pt x="80" y="41"/>
                      <a:pt x="80" y="40"/>
                      <a:pt x="80" y="3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4" name="Nauru">
                <a:extLst>
                  <a:ext uri="{FF2B5EF4-FFF2-40B4-BE49-F238E27FC236}">
                    <a16:creationId xmlns:a16="http://schemas.microsoft.com/office/drawing/2014/main" id="{20063655-E793-00CB-D09A-32290B75256E}"/>
                  </a:ext>
                </a:extLst>
              </p:cNvPr>
              <p:cNvSpPr>
                <a:spLocks/>
              </p:cNvSpPr>
              <p:nvPr/>
            </p:nvSpPr>
            <p:spPr bwMode="auto">
              <a:xfrm>
                <a:off x="11163599" y="4977550"/>
                <a:ext cx="560" cy="582"/>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5" name="Namibia">
                <a:extLst>
                  <a:ext uri="{FF2B5EF4-FFF2-40B4-BE49-F238E27FC236}">
                    <a16:creationId xmlns:a16="http://schemas.microsoft.com/office/drawing/2014/main" id="{C57478EB-9635-4E4E-5258-D05855D8BCF9}"/>
                  </a:ext>
                </a:extLst>
              </p:cNvPr>
              <p:cNvSpPr>
                <a:spLocks/>
              </p:cNvSpPr>
              <p:nvPr/>
            </p:nvSpPr>
            <p:spPr bwMode="auto">
              <a:xfrm>
                <a:off x="8110891" y="5356659"/>
                <a:ext cx="265039" cy="280110"/>
              </a:xfrm>
              <a:custGeom>
                <a:avLst/>
                <a:gdLst/>
                <a:ahLst/>
                <a:cxnLst>
                  <a:cxn ang="0">
                    <a:pos x="123" y="6"/>
                  </a:cxn>
                  <a:cxn ang="0">
                    <a:pos x="101" y="11"/>
                  </a:cxn>
                  <a:cxn ang="0">
                    <a:pos x="92" y="12"/>
                  </a:cxn>
                  <a:cxn ang="0">
                    <a:pos x="85" y="12"/>
                  </a:cxn>
                  <a:cxn ang="0">
                    <a:pos x="77" y="11"/>
                  </a:cxn>
                  <a:cxn ang="0">
                    <a:pos x="70" y="10"/>
                  </a:cxn>
                  <a:cxn ang="0">
                    <a:pos x="61" y="5"/>
                  </a:cxn>
                  <a:cxn ang="0">
                    <a:pos x="27" y="5"/>
                  </a:cxn>
                  <a:cxn ang="0">
                    <a:pos x="22" y="5"/>
                  </a:cxn>
                  <a:cxn ang="0">
                    <a:pos x="11" y="2"/>
                  </a:cxn>
                  <a:cxn ang="0">
                    <a:pos x="8" y="3"/>
                  </a:cxn>
                  <a:cxn ang="0">
                    <a:pos x="1" y="4"/>
                  </a:cxn>
                  <a:cxn ang="0">
                    <a:pos x="7" y="21"/>
                  </a:cxn>
                  <a:cxn ang="0">
                    <a:pos x="10" y="27"/>
                  </a:cxn>
                  <a:cxn ang="0">
                    <a:pos x="14" y="36"/>
                  </a:cxn>
                  <a:cxn ang="0">
                    <a:pos x="20" y="49"/>
                  </a:cxn>
                  <a:cxn ang="0">
                    <a:pos x="22" y="54"/>
                  </a:cxn>
                  <a:cxn ang="0">
                    <a:pos x="27" y="63"/>
                  </a:cxn>
                  <a:cxn ang="0">
                    <a:pos x="27" y="66"/>
                  </a:cxn>
                  <a:cxn ang="0">
                    <a:pos x="27" y="73"/>
                  </a:cxn>
                  <a:cxn ang="0">
                    <a:pos x="27" y="79"/>
                  </a:cxn>
                  <a:cxn ang="0">
                    <a:pos x="28" y="84"/>
                  </a:cxn>
                  <a:cxn ang="0">
                    <a:pos x="30" y="91"/>
                  </a:cxn>
                  <a:cxn ang="0">
                    <a:pos x="31" y="98"/>
                  </a:cxn>
                  <a:cxn ang="0">
                    <a:pos x="31" y="102"/>
                  </a:cxn>
                  <a:cxn ang="0">
                    <a:pos x="32" y="104"/>
                  </a:cxn>
                  <a:cxn ang="0">
                    <a:pos x="32" y="108"/>
                  </a:cxn>
                  <a:cxn ang="0">
                    <a:pos x="34" y="112"/>
                  </a:cxn>
                  <a:cxn ang="0">
                    <a:pos x="36" y="119"/>
                  </a:cxn>
                  <a:cxn ang="0">
                    <a:pos x="43" y="127"/>
                  </a:cxn>
                  <a:cxn ang="0">
                    <a:pos x="48" y="127"/>
                  </a:cxn>
                  <a:cxn ang="0">
                    <a:pos x="49" y="124"/>
                  </a:cxn>
                  <a:cxn ang="0">
                    <a:pos x="51" y="123"/>
                  </a:cxn>
                  <a:cxn ang="0">
                    <a:pos x="53" y="125"/>
                  </a:cxn>
                  <a:cxn ang="0">
                    <a:pos x="54" y="129"/>
                  </a:cxn>
                  <a:cxn ang="0">
                    <a:pos x="57" y="130"/>
                  </a:cxn>
                  <a:cxn ang="0">
                    <a:pos x="61" y="132"/>
                  </a:cxn>
                  <a:cxn ang="0">
                    <a:pos x="69" y="132"/>
                  </a:cxn>
                  <a:cxn ang="0">
                    <a:pos x="73" y="129"/>
                  </a:cxn>
                  <a:cxn ang="0">
                    <a:pos x="77" y="127"/>
                  </a:cxn>
                  <a:cxn ang="0">
                    <a:pos x="79" y="89"/>
                  </a:cxn>
                  <a:cxn ang="0">
                    <a:pos x="80" y="56"/>
                  </a:cxn>
                  <a:cxn ang="0">
                    <a:pos x="89" y="53"/>
                  </a:cxn>
                  <a:cxn ang="0">
                    <a:pos x="91" y="15"/>
                  </a:cxn>
                  <a:cxn ang="0">
                    <a:pos x="111" y="12"/>
                  </a:cxn>
                  <a:cxn ang="0">
                    <a:pos x="114" y="16"/>
                  </a:cxn>
                  <a:cxn ang="0">
                    <a:pos x="118" y="14"/>
                  </a:cxn>
                  <a:cxn ang="0">
                    <a:pos x="123" y="12"/>
                  </a:cxn>
                  <a:cxn ang="0">
                    <a:pos x="128" y="10"/>
                  </a:cxn>
                  <a:cxn ang="0">
                    <a:pos x="128" y="8"/>
                  </a:cxn>
                </a:cxnLst>
                <a:rect l="0" t="0" r="r" b="b"/>
                <a:pathLst>
                  <a:path w="131" h="133">
                    <a:moveTo>
                      <a:pt x="128" y="8"/>
                    </a:moveTo>
                    <a:cubicBezTo>
                      <a:pt x="128" y="7"/>
                      <a:pt x="126" y="7"/>
                      <a:pt x="126" y="7"/>
                    </a:cubicBezTo>
                    <a:cubicBezTo>
                      <a:pt x="125" y="6"/>
                      <a:pt x="124" y="7"/>
                      <a:pt x="123" y="6"/>
                    </a:cubicBezTo>
                    <a:cubicBezTo>
                      <a:pt x="122" y="6"/>
                      <a:pt x="122" y="6"/>
                      <a:pt x="121" y="6"/>
                    </a:cubicBezTo>
                    <a:cubicBezTo>
                      <a:pt x="121" y="6"/>
                      <a:pt x="120" y="6"/>
                      <a:pt x="119" y="7"/>
                    </a:cubicBezTo>
                    <a:cubicBezTo>
                      <a:pt x="113" y="8"/>
                      <a:pt x="107" y="9"/>
                      <a:pt x="101" y="11"/>
                    </a:cubicBezTo>
                    <a:cubicBezTo>
                      <a:pt x="99" y="11"/>
                      <a:pt x="97" y="11"/>
                      <a:pt x="96" y="12"/>
                    </a:cubicBezTo>
                    <a:cubicBezTo>
                      <a:pt x="95" y="12"/>
                      <a:pt x="94" y="12"/>
                      <a:pt x="94" y="12"/>
                    </a:cubicBezTo>
                    <a:cubicBezTo>
                      <a:pt x="93" y="12"/>
                      <a:pt x="93" y="12"/>
                      <a:pt x="92" y="12"/>
                    </a:cubicBezTo>
                    <a:cubicBezTo>
                      <a:pt x="91" y="11"/>
                      <a:pt x="89" y="12"/>
                      <a:pt x="89" y="12"/>
                    </a:cubicBezTo>
                    <a:cubicBezTo>
                      <a:pt x="88" y="13"/>
                      <a:pt x="88" y="12"/>
                      <a:pt x="87" y="12"/>
                    </a:cubicBezTo>
                    <a:cubicBezTo>
                      <a:pt x="86" y="12"/>
                      <a:pt x="86" y="12"/>
                      <a:pt x="85" y="12"/>
                    </a:cubicBezTo>
                    <a:cubicBezTo>
                      <a:pt x="84" y="11"/>
                      <a:pt x="83" y="11"/>
                      <a:pt x="82" y="11"/>
                    </a:cubicBezTo>
                    <a:cubicBezTo>
                      <a:pt x="81" y="11"/>
                      <a:pt x="79" y="10"/>
                      <a:pt x="78" y="11"/>
                    </a:cubicBezTo>
                    <a:cubicBezTo>
                      <a:pt x="78" y="11"/>
                      <a:pt x="78" y="11"/>
                      <a:pt x="77" y="11"/>
                    </a:cubicBezTo>
                    <a:cubicBezTo>
                      <a:pt x="77" y="10"/>
                      <a:pt x="77" y="10"/>
                      <a:pt x="76" y="10"/>
                    </a:cubicBezTo>
                    <a:cubicBezTo>
                      <a:pt x="75" y="11"/>
                      <a:pt x="74" y="10"/>
                      <a:pt x="73" y="10"/>
                    </a:cubicBezTo>
                    <a:cubicBezTo>
                      <a:pt x="72" y="10"/>
                      <a:pt x="71" y="10"/>
                      <a:pt x="70" y="10"/>
                    </a:cubicBezTo>
                    <a:cubicBezTo>
                      <a:pt x="69" y="10"/>
                      <a:pt x="69" y="9"/>
                      <a:pt x="68" y="9"/>
                    </a:cubicBezTo>
                    <a:cubicBezTo>
                      <a:pt x="67" y="8"/>
                      <a:pt x="67" y="7"/>
                      <a:pt x="66" y="6"/>
                    </a:cubicBezTo>
                    <a:cubicBezTo>
                      <a:pt x="65" y="5"/>
                      <a:pt x="62" y="5"/>
                      <a:pt x="61" y="5"/>
                    </a:cubicBezTo>
                    <a:cubicBezTo>
                      <a:pt x="59" y="5"/>
                      <a:pt x="57" y="5"/>
                      <a:pt x="55" y="5"/>
                    </a:cubicBezTo>
                    <a:cubicBezTo>
                      <a:pt x="47" y="5"/>
                      <a:pt x="38" y="5"/>
                      <a:pt x="30" y="5"/>
                    </a:cubicBezTo>
                    <a:cubicBezTo>
                      <a:pt x="29" y="5"/>
                      <a:pt x="28" y="5"/>
                      <a:pt x="27" y="5"/>
                    </a:cubicBezTo>
                    <a:cubicBezTo>
                      <a:pt x="26" y="5"/>
                      <a:pt x="25" y="5"/>
                      <a:pt x="25" y="6"/>
                    </a:cubicBezTo>
                    <a:cubicBezTo>
                      <a:pt x="24" y="6"/>
                      <a:pt x="23" y="6"/>
                      <a:pt x="23" y="6"/>
                    </a:cubicBezTo>
                    <a:cubicBezTo>
                      <a:pt x="22" y="6"/>
                      <a:pt x="22" y="5"/>
                      <a:pt x="22" y="5"/>
                    </a:cubicBezTo>
                    <a:cubicBezTo>
                      <a:pt x="20" y="4"/>
                      <a:pt x="19" y="3"/>
                      <a:pt x="18" y="2"/>
                    </a:cubicBezTo>
                    <a:cubicBezTo>
                      <a:pt x="17" y="0"/>
                      <a:pt x="16" y="1"/>
                      <a:pt x="15" y="1"/>
                    </a:cubicBezTo>
                    <a:cubicBezTo>
                      <a:pt x="14" y="0"/>
                      <a:pt x="12" y="2"/>
                      <a:pt x="11" y="2"/>
                    </a:cubicBezTo>
                    <a:cubicBezTo>
                      <a:pt x="10" y="3"/>
                      <a:pt x="10" y="3"/>
                      <a:pt x="9" y="4"/>
                    </a:cubicBezTo>
                    <a:cubicBezTo>
                      <a:pt x="9" y="4"/>
                      <a:pt x="8" y="4"/>
                      <a:pt x="8" y="4"/>
                    </a:cubicBezTo>
                    <a:cubicBezTo>
                      <a:pt x="8" y="4"/>
                      <a:pt x="8" y="3"/>
                      <a:pt x="8" y="3"/>
                    </a:cubicBezTo>
                    <a:cubicBezTo>
                      <a:pt x="7" y="3"/>
                      <a:pt x="6" y="4"/>
                      <a:pt x="6" y="3"/>
                    </a:cubicBezTo>
                    <a:cubicBezTo>
                      <a:pt x="5" y="3"/>
                      <a:pt x="5" y="3"/>
                      <a:pt x="5" y="3"/>
                    </a:cubicBezTo>
                    <a:cubicBezTo>
                      <a:pt x="3" y="3"/>
                      <a:pt x="2" y="4"/>
                      <a:pt x="1" y="4"/>
                    </a:cubicBezTo>
                    <a:cubicBezTo>
                      <a:pt x="1" y="7"/>
                      <a:pt x="0" y="11"/>
                      <a:pt x="2" y="14"/>
                    </a:cubicBezTo>
                    <a:cubicBezTo>
                      <a:pt x="3" y="15"/>
                      <a:pt x="3" y="16"/>
                      <a:pt x="4" y="18"/>
                    </a:cubicBezTo>
                    <a:cubicBezTo>
                      <a:pt x="5" y="19"/>
                      <a:pt x="6" y="19"/>
                      <a:pt x="7" y="21"/>
                    </a:cubicBezTo>
                    <a:cubicBezTo>
                      <a:pt x="7" y="21"/>
                      <a:pt x="8" y="22"/>
                      <a:pt x="8" y="22"/>
                    </a:cubicBezTo>
                    <a:cubicBezTo>
                      <a:pt x="8" y="23"/>
                      <a:pt x="8" y="23"/>
                      <a:pt x="9" y="24"/>
                    </a:cubicBezTo>
                    <a:cubicBezTo>
                      <a:pt x="9" y="25"/>
                      <a:pt x="10" y="26"/>
                      <a:pt x="10" y="27"/>
                    </a:cubicBezTo>
                    <a:cubicBezTo>
                      <a:pt x="11" y="29"/>
                      <a:pt x="12" y="31"/>
                      <a:pt x="13" y="32"/>
                    </a:cubicBezTo>
                    <a:cubicBezTo>
                      <a:pt x="13" y="33"/>
                      <a:pt x="13" y="34"/>
                      <a:pt x="13" y="34"/>
                    </a:cubicBezTo>
                    <a:cubicBezTo>
                      <a:pt x="14" y="35"/>
                      <a:pt x="14" y="35"/>
                      <a:pt x="14" y="36"/>
                    </a:cubicBezTo>
                    <a:cubicBezTo>
                      <a:pt x="16" y="37"/>
                      <a:pt x="15" y="39"/>
                      <a:pt x="16" y="40"/>
                    </a:cubicBezTo>
                    <a:cubicBezTo>
                      <a:pt x="17" y="42"/>
                      <a:pt x="17" y="43"/>
                      <a:pt x="17" y="44"/>
                    </a:cubicBezTo>
                    <a:cubicBezTo>
                      <a:pt x="18" y="46"/>
                      <a:pt x="19" y="47"/>
                      <a:pt x="20" y="49"/>
                    </a:cubicBezTo>
                    <a:cubicBezTo>
                      <a:pt x="20" y="49"/>
                      <a:pt x="21" y="50"/>
                      <a:pt x="21" y="51"/>
                    </a:cubicBezTo>
                    <a:cubicBezTo>
                      <a:pt x="21" y="51"/>
                      <a:pt x="21" y="52"/>
                      <a:pt x="22" y="52"/>
                    </a:cubicBezTo>
                    <a:cubicBezTo>
                      <a:pt x="22" y="53"/>
                      <a:pt x="22" y="53"/>
                      <a:pt x="22" y="54"/>
                    </a:cubicBezTo>
                    <a:cubicBezTo>
                      <a:pt x="23" y="54"/>
                      <a:pt x="23" y="55"/>
                      <a:pt x="24" y="56"/>
                    </a:cubicBezTo>
                    <a:cubicBezTo>
                      <a:pt x="25" y="57"/>
                      <a:pt x="25" y="58"/>
                      <a:pt x="26" y="59"/>
                    </a:cubicBezTo>
                    <a:cubicBezTo>
                      <a:pt x="27" y="60"/>
                      <a:pt x="27" y="62"/>
                      <a:pt x="27" y="63"/>
                    </a:cubicBezTo>
                    <a:cubicBezTo>
                      <a:pt x="27" y="64"/>
                      <a:pt x="28" y="65"/>
                      <a:pt x="28" y="65"/>
                    </a:cubicBezTo>
                    <a:cubicBezTo>
                      <a:pt x="27" y="66"/>
                      <a:pt x="27" y="66"/>
                      <a:pt x="27" y="67"/>
                    </a:cubicBezTo>
                    <a:cubicBezTo>
                      <a:pt x="27" y="67"/>
                      <a:pt x="27" y="66"/>
                      <a:pt x="27" y="66"/>
                    </a:cubicBezTo>
                    <a:cubicBezTo>
                      <a:pt x="25" y="67"/>
                      <a:pt x="28" y="69"/>
                      <a:pt x="27" y="71"/>
                    </a:cubicBezTo>
                    <a:cubicBezTo>
                      <a:pt x="27" y="71"/>
                      <a:pt x="27" y="71"/>
                      <a:pt x="27" y="71"/>
                    </a:cubicBezTo>
                    <a:cubicBezTo>
                      <a:pt x="26" y="72"/>
                      <a:pt x="27" y="72"/>
                      <a:pt x="27" y="73"/>
                    </a:cubicBezTo>
                    <a:cubicBezTo>
                      <a:pt x="27" y="74"/>
                      <a:pt x="27" y="75"/>
                      <a:pt x="27" y="76"/>
                    </a:cubicBezTo>
                    <a:cubicBezTo>
                      <a:pt x="27" y="77"/>
                      <a:pt x="27" y="77"/>
                      <a:pt x="27" y="78"/>
                    </a:cubicBezTo>
                    <a:cubicBezTo>
                      <a:pt x="27" y="78"/>
                      <a:pt x="27" y="79"/>
                      <a:pt x="27" y="79"/>
                    </a:cubicBezTo>
                    <a:cubicBezTo>
                      <a:pt x="27" y="80"/>
                      <a:pt x="27" y="81"/>
                      <a:pt x="28" y="82"/>
                    </a:cubicBezTo>
                    <a:cubicBezTo>
                      <a:pt x="28" y="82"/>
                      <a:pt x="28" y="83"/>
                      <a:pt x="28" y="83"/>
                    </a:cubicBezTo>
                    <a:cubicBezTo>
                      <a:pt x="28" y="84"/>
                      <a:pt x="28" y="84"/>
                      <a:pt x="28" y="84"/>
                    </a:cubicBezTo>
                    <a:cubicBezTo>
                      <a:pt x="28" y="85"/>
                      <a:pt x="29" y="86"/>
                      <a:pt x="29" y="87"/>
                    </a:cubicBezTo>
                    <a:cubicBezTo>
                      <a:pt x="30" y="87"/>
                      <a:pt x="30" y="88"/>
                      <a:pt x="30" y="89"/>
                    </a:cubicBezTo>
                    <a:cubicBezTo>
                      <a:pt x="30" y="90"/>
                      <a:pt x="30" y="90"/>
                      <a:pt x="30" y="91"/>
                    </a:cubicBezTo>
                    <a:cubicBezTo>
                      <a:pt x="30" y="92"/>
                      <a:pt x="30" y="93"/>
                      <a:pt x="30" y="94"/>
                    </a:cubicBezTo>
                    <a:cubicBezTo>
                      <a:pt x="30" y="95"/>
                      <a:pt x="30" y="95"/>
                      <a:pt x="30" y="96"/>
                    </a:cubicBezTo>
                    <a:cubicBezTo>
                      <a:pt x="30" y="97"/>
                      <a:pt x="30" y="98"/>
                      <a:pt x="31" y="98"/>
                    </a:cubicBezTo>
                    <a:cubicBezTo>
                      <a:pt x="31" y="99"/>
                      <a:pt x="31" y="99"/>
                      <a:pt x="31" y="99"/>
                    </a:cubicBezTo>
                    <a:cubicBezTo>
                      <a:pt x="31" y="99"/>
                      <a:pt x="31" y="100"/>
                      <a:pt x="31" y="100"/>
                    </a:cubicBezTo>
                    <a:cubicBezTo>
                      <a:pt x="32" y="101"/>
                      <a:pt x="31" y="101"/>
                      <a:pt x="31" y="102"/>
                    </a:cubicBezTo>
                    <a:cubicBezTo>
                      <a:pt x="31" y="102"/>
                      <a:pt x="31" y="102"/>
                      <a:pt x="31" y="103"/>
                    </a:cubicBezTo>
                    <a:cubicBezTo>
                      <a:pt x="31" y="103"/>
                      <a:pt x="31" y="103"/>
                      <a:pt x="31" y="104"/>
                    </a:cubicBezTo>
                    <a:cubicBezTo>
                      <a:pt x="31" y="104"/>
                      <a:pt x="32" y="104"/>
                      <a:pt x="32" y="104"/>
                    </a:cubicBezTo>
                    <a:cubicBezTo>
                      <a:pt x="33" y="105"/>
                      <a:pt x="33" y="105"/>
                      <a:pt x="33" y="105"/>
                    </a:cubicBezTo>
                    <a:cubicBezTo>
                      <a:pt x="33" y="106"/>
                      <a:pt x="33" y="107"/>
                      <a:pt x="33" y="107"/>
                    </a:cubicBezTo>
                    <a:cubicBezTo>
                      <a:pt x="33" y="107"/>
                      <a:pt x="32" y="107"/>
                      <a:pt x="32" y="108"/>
                    </a:cubicBezTo>
                    <a:cubicBezTo>
                      <a:pt x="33" y="109"/>
                      <a:pt x="33" y="109"/>
                      <a:pt x="33" y="110"/>
                    </a:cubicBezTo>
                    <a:cubicBezTo>
                      <a:pt x="33" y="110"/>
                      <a:pt x="34" y="110"/>
                      <a:pt x="34" y="111"/>
                    </a:cubicBezTo>
                    <a:cubicBezTo>
                      <a:pt x="34" y="111"/>
                      <a:pt x="34" y="112"/>
                      <a:pt x="34" y="112"/>
                    </a:cubicBezTo>
                    <a:cubicBezTo>
                      <a:pt x="34" y="113"/>
                      <a:pt x="34" y="114"/>
                      <a:pt x="34" y="115"/>
                    </a:cubicBezTo>
                    <a:cubicBezTo>
                      <a:pt x="35" y="115"/>
                      <a:pt x="35" y="116"/>
                      <a:pt x="36" y="117"/>
                    </a:cubicBezTo>
                    <a:cubicBezTo>
                      <a:pt x="36" y="118"/>
                      <a:pt x="36" y="118"/>
                      <a:pt x="36" y="119"/>
                    </a:cubicBezTo>
                    <a:cubicBezTo>
                      <a:pt x="37" y="120"/>
                      <a:pt x="38" y="120"/>
                      <a:pt x="38" y="121"/>
                    </a:cubicBezTo>
                    <a:cubicBezTo>
                      <a:pt x="38" y="122"/>
                      <a:pt x="39" y="123"/>
                      <a:pt x="39" y="123"/>
                    </a:cubicBezTo>
                    <a:cubicBezTo>
                      <a:pt x="41" y="124"/>
                      <a:pt x="42" y="126"/>
                      <a:pt x="43" y="127"/>
                    </a:cubicBezTo>
                    <a:cubicBezTo>
                      <a:pt x="43" y="128"/>
                      <a:pt x="44" y="128"/>
                      <a:pt x="45" y="129"/>
                    </a:cubicBezTo>
                    <a:cubicBezTo>
                      <a:pt x="45" y="129"/>
                      <a:pt x="46" y="128"/>
                      <a:pt x="47" y="127"/>
                    </a:cubicBezTo>
                    <a:cubicBezTo>
                      <a:pt x="47" y="127"/>
                      <a:pt x="47" y="128"/>
                      <a:pt x="48" y="127"/>
                    </a:cubicBezTo>
                    <a:cubicBezTo>
                      <a:pt x="48" y="127"/>
                      <a:pt x="48" y="126"/>
                      <a:pt x="48" y="125"/>
                    </a:cubicBezTo>
                    <a:cubicBezTo>
                      <a:pt x="48" y="125"/>
                      <a:pt x="48" y="125"/>
                      <a:pt x="48" y="125"/>
                    </a:cubicBezTo>
                    <a:cubicBezTo>
                      <a:pt x="48" y="125"/>
                      <a:pt x="49" y="124"/>
                      <a:pt x="49" y="124"/>
                    </a:cubicBezTo>
                    <a:cubicBezTo>
                      <a:pt x="49" y="124"/>
                      <a:pt x="49" y="124"/>
                      <a:pt x="49" y="123"/>
                    </a:cubicBezTo>
                    <a:cubicBezTo>
                      <a:pt x="49" y="123"/>
                      <a:pt x="49" y="123"/>
                      <a:pt x="50" y="123"/>
                    </a:cubicBezTo>
                    <a:cubicBezTo>
                      <a:pt x="50" y="122"/>
                      <a:pt x="51" y="122"/>
                      <a:pt x="51" y="123"/>
                    </a:cubicBezTo>
                    <a:cubicBezTo>
                      <a:pt x="52" y="123"/>
                      <a:pt x="52" y="123"/>
                      <a:pt x="52" y="124"/>
                    </a:cubicBezTo>
                    <a:cubicBezTo>
                      <a:pt x="52" y="124"/>
                      <a:pt x="52" y="125"/>
                      <a:pt x="52" y="125"/>
                    </a:cubicBezTo>
                    <a:cubicBezTo>
                      <a:pt x="53" y="125"/>
                      <a:pt x="53" y="124"/>
                      <a:pt x="53" y="125"/>
                    </a:cubicBezTo>
                    <a:cubicBezTo>
                      <a:pt x="54" y="125"/>
                      <a:pt x="54" y="125"/>
                      <a:pt x="54" y="125"/>
                    </a:cubicBezTo>
                    <a:cubicBezTo>
                      <a:pt x="54" y="127"/>
                      <a:pt x="53" y="126"/>
                      <a:pt x="53" y="127"/>
                    </a:cubicBezTo>
                    <a:cubicBezTo>
                      <a:pt x="53" y="128"/>
                      <a:pt x="54" y="128"/>
                      <a:pt x="54" y="129"/>
                    </a:cubicBezTo>
                    <a:cubicBezTo>
                      <a:pt x="54" y="129"/>
                      <a:pt x="53" y="130"/>
                      <a:pt x="54" y="130"/>
                    </a:cubicBezTo>
                    <a:cubicBezTo>
                      <a:pt x="55" y="129"/>
                      <a:pt x="55" y="129"/>
                      <a:pt x="56" y="130"/>
                    </a:cubicBezTo>
                    <a:cubicBezTo>
                      <a:pt x="56" y="131"/>
                      <a:pt x="57" y="130"/>
                      <a:pt x="57" y="130"/>
                    </a:cubicBezTo>
                    <a:cubicBezTo>
                      <a:pt x="57" y="130"/>
                      <a:pt x="58" y="130"/>
                      <a:pt x="58" y="131"/>
                    </a:cubicBezTo>
                    <a:cubicBezTo>
                      <a:pt x="59" y="131"/>
                      <a:pt x="59" y="131"/>
                      <a:pt x="60" y="132"/>
                    </a:cubicBezTo>
                    <a:cubicBezTo>
                      <a:pt x="60" y="132"/>
                      <a:pt x="61" y="132"/>
                      <a:pt x="61" y="132"/>
                    </a:cubicBezTo>
                    <a:cubicBezTo>
                      <a:pt x="63" y="132"/>
                      <a:pt x="64" y="132"/>
                      <a:pt x="65" y="131"/>
                    </a:cubicBezTo>
                    <a:cubicBezTo>
                      <a:pt x="66" y="131"/>
                      <a:pt x="67" y="131"/>
                      <a:pt x="68" y="131"/>
                    </a:cubicBezTo>
                    <a:cubicBezTo>
                      <a:pt x="68" y="132"/>
                      <a:pt x="69" y="132"/>
                      <a:pt x="69" y="132"/>
                    </a:cubicBezTo>
                    <a:cubicBezTo>
                      <a:pt x="70" y="133"/>
                      <a:pt x="71" y="132"/>
                      <a:pt x="71" y="132"/>
                    </a:cubicBezTo>
                    <a:cubicBezTo>
                      <a:pt x="72" y="131"/>
                      <a:pt x="70" y="130"/>
                      <a:pt x="72" y="130"/>
                    </a:cubicBezTo>
                    <a:cubicBezTo>
                      <a:pt x="72" y="130"/>
                      <a:pt x="73" y="130"/>
                      <a:pt x="73" y="129"/>
                    </a:cubicBezTo>
                    <a:cubicBezTo>
                      <a:pt x="73" y="129"/>
                      <a:pt x="74" y="128"/>
                      <a:pt x="74" y="128"/>
                    </a:cubicBezTo>
                    <a:cubicBezTo>
                      <a:pt x="75" y="128"/>
                      <a:pt x="75" y="127"/>
                      <a:pt x="76" y="127"/>
                    </a:cubicBezTo>
                    <a:cubicBezTo>
                      <a:pt x="76" y="127"/>
                      <a:pt x="76" y="127"/>
                      <a:pt x="77" y="127"/>
                    </a:cubicBezTo>
                    <a:cubicBezTo>
                      <a:pt x="78" y="127"/>
                      <a:pt x="78" y="127"/>
                      <a:pt x="78" y="126"/>
                    </a:cubicBezTo>
                    <a:cubicBezTo>
                      <a:pt x="78" y="122"/>
                      <a:pt x="78" y="118"/>
                      <a:pt x="78" y="114"/>
                    </a:cubicBezTo>
                    <a:cubicBezTo>
                      <a:pt x="79" y="106"/>
                      <a:pt x="79" y="98"/>
                      <a:pt x="79" y="89"/>
                    </a:cubicBezTo>
                    <a:cubicBezTo>
                      <a:pt x="79" y="81"/>
                      <a:pt x="79" y="72"/>
                      <a:pt x="79" y="64"/>
                    </a:cubicBezTo>
                    <a:cubicBezTo>
                      <a:pt x="79" y="62"/>
                      <a:pt x="79" y="60"/>
                      <a:pt x="79" y="57"/>
                    </a:cubicBezTo>
                    <a:cubicBezTo>
                      <a:pt x="79" y="57"/>
                      <a:pt x="79" y="56"/>
                      <a:pt x="80" y="56"/>
                    </a:cubicBezTo>
                    <a:cubicBezTo>
                      <a:pt x="80" y="56"/>
                      <a:pt x="81" y="56"/>
                      <a:pt x="81" y="56"/>
                    </a:cubicBezTo>
                    <a:cubicBezTo>
                      <a:pt x="83" y="56"/>
                      <a:pt x="85" y="56"/>
                      <a:pt x="87" y="56"/>
                    </a:cubicBezTo>
                    <a:cubicBezTo>
                      <a:pt x="89" y="56"/>
                      <a:pt x="89" y="55"/>
                      <a:pt x="89" y="53"/>
                    </a:cubicBezTo>
                    <a:cubicBezTo>
                      <a:pt x="89" y="45"/>
                      <a:pt x="89" y="37"/>
                      <a:pt x="89" y="29"/>
                    </a:cubicBezTo>
                    <a:cubicBezTo>
                      <a:pt x="89" y="24"/>
                      <a:pt x="90" y="20"/>
                      <a:pt x="90" y="16"/>
                    </a:cubicBezTo>
                    <a:cubicBezTo>
                      <a:pt x="90" y="15"/>
                      <a:pt x="90" y="16"/>
                      <a:pt x="91" y="15"/>
                    </a:cubicBezTo>
                    <a:cubicBezTo>
                      <a:pt x="92" y="15"/>
                      <a:pt x="93" y="15"/>
                      <a:pt x="94" y="15"/>
                    </a:cubicBezTo>
                    <a:cubicBezTo>
                      <a:pt x="96" y="15"/>
                      <a:pt x="98" y="15"/>
                      <a:pt x="100" y="14"/>
                    </a:cubicBezTo>
                    <a:cubicBezTo>
                      <a:pt x="103" y="13"/>
                      <a:pt x="107" y="13"/>
                      <a:pt x="111" y="12"/>
                    </a:cubicBezTo>
                    <a:cubicBezTo>
                      <a:pt x="112" y="12"/>
                      <a:pt x="112" y="12"/>
                      <a:pt x="112" y="13"/>
                    </a:cubicBezTo>
                    <a:cubicBezTo>
                      <a:pt x="112" y="14"/>
                      <a:pt x="113" y="14"/>
                      <a:pt x="113" y="15"/>
                    </a:cubicBezTo>
                    <a:cubicBezTo>
                      <a:pt x="114" y="15"/>
                      <a:pt x="114" y="16"/>
                      <a:pt x="114" y="16"/>
                    </a:cubicBezTo>
                    <a:cubicBezTo>
                      <a:pt x="114" y="16"/>
                      <a:pt x="114" y="18"/>
                      <a:pt x="115" y="17"/>
                    </a:cubicBezTo>
                    <a:cubicBezTo>
                      <a:pt x="115" y="17"/>
                      <a:pt x="116" y="16"/>
                      <a:pt x="117" y="16"/>
                    </a:cubicBezTo>
                    <a:cubicBezTo>
                      <a:pt x="117" y="15"/>
                      <a:pt x="117" y="15"/>
                      <a:pt x="118" y="14"/>
                    </a:cubicBezTo>
                    <a:cubicBezTo>
                      <a:pt x="119" y="14"/>
                      <a:pt x="119" y="13"/>
                      <a:pt x="120" y="12"/>
                    </a:cubicBezTo>
                    <a:cubicBezTo>
                      <a:pt x="121" y="12"/>
                      <a:pt x="121" y="12"/>
                      <a:pt x="122" y="12"/>
                    </a:cubicBezTo>
                    <a:cubicBezTo>
                      <a:pt x="122" y="11"/>
                      <a:pt x="123" y="12"/>
                      <a:pt x="123" y="12"/>
                    </a:cubicBezTo>
                    <a:cubicBezTo>
                      <a:pt x="123" y="13"/>
                      <a:pt x="124" y="12"/>
                      <a:pt x="124" y="12"/>
                    </a:cubicBezTo>
                    <a:cubicBezTo>
                      <a:pt x="125" y="11"/>
                      <a:pt x="125" y="11"/>
                      <a:pt x="126" y="11"/>
                    </a:cubicBezTo>
                    <a:cubicBezTo>
                      <a:pt x="126" y="10"/>
                      <a:pt x="127" y="10"/>
                      <a:pt x="128" y="10"/>
                    </a:cubicBezTo>
                    <a:cubicBezTo>
                      <a:pt x="128" y="10"/>
                      <a:pt x="129" y="10"/>
                      <a:pt x="129" y="10"/>
                    </a:cubicBezTo>
                    <a:cubicBezTo>
                      <a:pt x="130" y="10"/>
                      <a:pt x="130" y="10"/>
                      <a:pt x="131" y="10"/>
                    </a:cubicBezTo>
                    <a:cubicBezTo>
                      <a:pt x="130" y="9"/>
                      <a:pt x="129" y="9"/>
                      <a:pt x="128"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6" name="Myanmar (Burma)">
                <a:extLst>
                  <a:ext uri="{FF2B5EF4-FFF2-40B4-BE49-F238E27FC236}">
                    <a16:creationId xmlns:a16="http://schemas.microsoft.com/office/drawing/2014/main" id="{03841A1B-3FAB-7983-3CC3-C4DA101C93FF}"/>
                  </a:ext>
                </a:extLst>
              </p:cNvPr>
              <p:cNvSpPr>
                <a:spLocks noEditPoints="1"/>
              </p:cNvSpPr>
              <p:nvPr/>
            </p:nvSpPr>
            <p:spPr bwMode="auto">
              <a:xfrm>
                <a:off x="9661341" y="4306102"/>
                <a:ext cx="174264" cy="435596"/>
              </a:xfrm>
              <a:custGeom>
                <a:avLst/>
                <a:gdLst/>
                <a:ahLst/>
                <a:cxnLst>
                  <a:cxn ang="0">
                    <a:pos x="65" y="162"/>
                  </a:cxn>
                  <a:cxn ang="0">
                    <a:pos x="60" y="142"/>
                  </a:cxn>
                  <a:cxn ang="0">
                    <a:pos x="71" y="204"/>
                  </a:cxn>
                  <a:cxn ang="0">
                    <a:pos x="83" y="75"/>
                  </a:cxn>
                  <a:cxn ang="0">
                    <a:pos x="71" y="71"/>
                  </a:cxn>
                  <a:cxn ang="0">
                    <a:pos x="67" y="60"/>
                  </a:cxn>
                  <a:cxn ang="0">
                    <a:pos x="60" y="55"/>
                  </a:cxn>
                  <a:cxn ang="0">
                    <a:pos x="50" y="50"/>
                  </a:cxn>
                  <a:cxn ang="0">
                    <a:pos x="46" y="41"/>
                  </a:cxn>
                  <a:cxn ang="0">
                    <a:pos x="52" y="31"/>
                  </a:cxn>
                  <a:cxn ang="0">
                    <a:pos x="53" y="16"/>
                  </a:cxn>
                  <a:cxn ang="0">
                    <a:pos x="47" y="9"/>
                  </a:cxn>
                  <a:cxn ang="0">
                    <a:pos x="39" y="0"/>
                  </a:cxn>
                  <a:cxn ang="0">
                    <a:pos x="35" y="9"/>
                  </a:cxn>
                  <a:cxn ang="0">
                    <a:pos x="31" y="13"/>
                  </a:cxn>
                  <a:cxn ang="0">
                    <a:pos x="19" y="22"/>
                  </a:cxn>
                  <a:cxn ang="0">
                    <a:pos x="18" y="40"/>
                  </a:cxn>
                  <a:cxn ang="0">
                    <a:pos x="10" y="50"/>
                  </a:cxn>
                  <a:cxn ang="0">
                    <a:pos x="7" y="64"/>
                  </a:cxn>
                  <a:cxn ang="0">
                    <a:pos x="4" y="74"/>
                  </a:cxn>
                  <a:cxn ang="0">
                    <a:pos x="5" y="88"/>
                  </a:cxn>
                  <a:cxn ang="0">
                    <a:pos x="10" y="90"/>
                  </a:cxn>
                  <a:cxn ang="0">
                    <a:pos x="12" y="95"/>
                  </a:cxn>
                  <a:cxn ang="0">
                    <a:pos x="16" y="96"/>
                  </a:cxn>
                  <a:cxn ang="0">
                    <a:pos x="20" y="103"/>
                  </a:cxn>
                  <a:cxn ang="0">
                    <a:pos x="25" y="111"/>
                  </a:cxn>
                  <a:cxn ang="0">
                    <a:pos x="28" y="124"/>
                  </a:cxn>
                  <a:cxn ang="0">
                    <a:pos x="28" y="137"/>
                  </a:cxn>
                  <a:cxn ang="0">
                    <a:pos x="32" y="136"/>
                  </a:cxn>
                  <a:cxn ang="0">
                    <a:pos x="33" y="138"/>
                  </a:cxn>
                  <a:cxn ang="0">
                    <a:pos x="37" y="139"/>
                  </a:cxn>
                  <a:cxn ang="0">
                    <a:pos x="41" y="135"/>
                  </a:cxn>
                  <a:cxn ang="0">
                    <a:pos x="45" y="129"/>
                  </a:cxn>
                  <a:cxn ang="0">
                    <a:pos x="50" y="121"/>
                  </a:cxn>
                  <a:cxn ang="0">
                    <a:pos x="56" y="132"/>
                  </a:cxn>
                  <a:cxn ang="0">
                    <a:pos x="62" y="146"/>
                  </a:cxn>
                  <a:cxn ang="0">
                    <a:pos x="66" y="157"/>
                  </a:cxn>
                  <a:cxn ang="0">
                    <a:pos x="68" y="162"/>
                  </a:cxn>
                  <a:cxn ang="0">
                    <a:pos x="73" y="173"/>
                  </a:cxn>
                  <a:cxn ang="0">
                    <a:pos x="74" y="180"/>
                  </a:cxn>
                  <a:cxn ang="0">
                    <a:pos x="73" y="183"/>
                  </a:cxn>
                  <a:cxn ang="0">
                    <a:pos x="75" y="188"/>
                  </a:cxn>
                  <a:cxn ang="0">
                    <a:pos x="73" y="196"/>
                  </a:cxn>
                  <a:cxn ang="0">
                    <a:pos x="80" y="191"/>
                  </a:cxn>
                  <a:cxn ang="0">
                    <a:pos x="82" y="180"/>
                  </a:cxn>
                  <a:cxn ang="0">
                    <a:pos x="78" y="167"/>
                  </a:cxn>
                  <a:cxn ang="0">
                    <a:pos x="67" y="149"/>
                  </a:cxn>
                  <a:cxn ang="0">
                    <a:pos x="69" y="137"/>
                  </a:cxn>
                  <a:cxn ang="0">
                    <a:pos x="67" y="128"/>
                  </a:cxn>
                  <a:cxn ang="0">
                    <a:pos x="55" y="112"/>
                  </a:cxn>
                  <a:cxn ang="0">
                    <a:pos x="57" y="99"/>
                  </a:cxn>
                  <a:cxn ang="0">
                    <a:pos x="70" y="93"/>
                  </a:cxn>
                  <a:cxn ang="0">
                    <a:pos x="80" y="83"/>
                  </a:cxn>
                  <a:cxn ang="0">
                    <a:pos x="68" y="184"/>
                  </a:cxn>
                  <a:cxn ang="0">
                    <a:pos x="73" y="194"/>
                  </a:cxn>
                  <a:cxn ang="0">
                    <a:pos x="69" y="187"/>
                  </a:cxn>
                  <a:cxn ang="0">
                    <a:pos x="69" y="175"/>
                  </a:cxn>
                  <a:cxn ang="0">
                    <a:pos x="70" y="174"/>
                  </a:cxn>
                  <a:cxn ang="0">
                    <a:pos x="64" y="183"/>
                  </a:cxn>
                  <a:cxn ang="0">
                    <a:pos x="73" y="191"/>
                  </a:cxn>
                  <a:cxn ang="0">
                    <a:pos x="19" y="106"/>
                  </a:cxn>
                  <a:cxn ang="0">
                    <a:pos x="67" y="178"/>
                  </a:cxn>
                  <a:cxn ang="0">
                    <a:pos x="20" y="106"/>
                  </a:cxn>
                </a:cxnLst>
                <a:rect l="0" t="0" r="r" b="b"/>
                <a:pathLst>
                  <a:path w="86" h="207">
                    <a:moveTo>
                      <a:pt x="73" y="206"/>
                    </a:moveTo>
                    <a:cubicBezTo>
                      <a:pt x="73" y="206"/>
                      <a:pt x="73" y="207"/>
                      <a:pt x="73" y="206"/>
                    </a:cubicBezTo>
                    <a:cubicBezTo>
                      <a:pt x="73" y="206"/>
                      <a:pt x="73" y="206"/>
                      <a:pt x="73" y="206"/>
                    </a:cubicBezTo>
                    <a:close/>
                    <a:moveTo>
                      <a:pt x="65" y="160"/>
                    </a:moveTo>
                    <a:cubicBezTo>
                      <a:pt x="65" y="160"/>
                      <a:pt x="65" y="160"/>
                      <a:pt x="65" y="160"/>
                    </a:cubicBezTo>
                    <a:cubicBezTo>
                      <a:pt x="65" y="160"/>
                      <a:pt x="64" y="160"/>
                      <a:pt x="65" y="160"/>
                    </a:cubicBezTo>
                    <a:close/>
                    <a:moveTo>
                      <a:pt x="70" y="182"/>
                    </a:moveTo>
                    <a:cubicBezTo>
                      <a:pt x="70" y="182"/>
                      <a:pt x="70" y="182"/>
                      <a:pt x="70" y="182"/>
                    </a:cubicBezTo>
                    <a:cubicBezTo>
                      <a:pt x="70" y="182"/>
                      <a:pt x="70" y="182"/>
                      <a:pt x="70" y="182"/>
                    </a:cubicBezTo>
                    <a:cubicBezTo>
                      <a:pt x="69" y="182"/>
                      <a:pt x="70" y="182"/>
                      <a:pt x="70" y="182"/>
                    </a:cubicBezTo>
                    <a:close/>
                    <a:moveTo>
                      <a:pt x="65" y="162"/>
                    </a:moveTo>
                    <a:cubicBezTo>
                      <a:pt x="65" y="161"/>
                      <a:pt x="65" y="161"/>
                      <a:pt x="65" y="161"/>
                    </a:cubicBezTo>
                    <a:cubicBezTo>
                      <a:pt x="65" y="161"/>
                      <a:pt x="65" y="162"/>
                      <a:pt x="65" y="162"/>
                    </a:cubicBezTo>
                    <a:close/>
                    <a:moveTo>
                      <a:pt x="65" y="173"/>
                    </a:moveTo>
                    <a:cubicBezTo>
                      <a:pt x="66" y="173"/>
                      <a:pt x="65" y="172"/>
                      <a:pt x="65" y="173"/>
                    </a:cubicBezTo>
                    <a:close/>
                    <a:moveTo>
                      <a:pt x="65" y="175"/>
                    </a:moveTo>
                    <a:cubicBezTo>
                      <a:pt x="65" y="175"/>
                      <a:pt x="65" y="175"/>
                      <a:pt x="65" y="175"/>
                    </a:cubicBezTo>
                    <a:cubicBezTo>
                      <a:pt x="66" y="175"/>
                      <a:pt x="65" y="175"/>
                      <a:pt x="65" y="175"/>
                    </a:cubicBezTo>
                    <a:close/>
                    <a:moveTo>
                      <a:pt x="60" y="142"/>
                    </a:moveTo>
                    <a:cubicBezTo>
                      <a:pt x="60" y="142"/>
                      <a:pt x="60" y="143"/>
                      <a:pt x="60" y="143"/>
                    </a:cubicBezTo>
                    <a:cubicBezTo>
                      <a:pt x="60" y="143"/>
                      <a:pt x="60" y="142"/>
                      <a:pt x="60" y="142"/>
                    </a:cubicBezTo>
                    <a:cubicBezTo>
                      <a:pt x="60" y="142"/>
                      <a:pt x="60" y="142"/>
                      <a:pt x="60" y="142"/>
                    </a:cubicBezTo>
                    <a:close/>
                    <a:moveTo>
                      <a:pt x="70" y="190"/>
                    </a:moveTo>
                    <a:cubicBezTo>
                      <a:pt x="71" y="190"/>
                      <a:pt x="71" y="189"/>
                      <a:pt x="70" y="189"/>
                    </a:cubicBezTo>
                    <a:cubicBezTo>
                      <a:pt x="70" y="190"/>
                      <a:pt x="70" y="190"/>
                      <a:pt x="70" y="190"/>
                    </a:cubicBezTo>
                    <a:close/>
                    <a:moveTo>
                      <a:pt x="72" y="193"/>
                    </a:moveTo>
                    <a:cubicBezTo>
                      <a:pt x="73" y="193"/>
                      <a:pt x="72" y="192"/>
                      <a:pt x="72" y="193"/>
                    </a:cubicBezTo>
                    <a:close/>
                    <a:moveTo>
                      <a:pt x="62" y="184"/>
                    </a:moveTo>
                    <a:cubicBezTo>
                      <a:pt x="62" y="184"/>
                      <a:pt x="62" y="184"/>
                      <a:pt x="62" y="184"/>
                    </a:cubicBezTo>
                    <a:cubicBezTo>
                      <a:pt x="62" y="184"/>
                      <a:pt x="62" y="184"/>
                      <a:pt x="62" y="184"/>
                    </a:cubicBezTo>
                    <a:cubicBezTo>
                      <a:pt x="62" y="184"/>
                      <a:pt x="62" y="184"/>
                      <a:pt x="62" y="184"/>
                    </a:cubicBezTo>
                    <a:close/>
                    <a:moveTo>
                      <a:pt x="70" y="205"/>
                    </a:moveTo>
                    <a:cubicBezTo>
                      <a:pt x="70" y="205"/>
                      <a:pt x="70" y="204"/>
                      <a:pt x="71" y="204"/>
                    </a:cubicBezTo>
                    <a:cubicBezTo>
                      <a:pt x="71" y="204"/>
                      <a:pt x="71" y="204"/>
                      <a:pt x="71" y="204"/>
                    </a:cubicBezTo>
                    <a:cubicBezTo>
                      <a:pt x="71" y="204"/>
                      <a:pt x="71" y="203"/>
                      <a:pt x="72" y="203"/>
                    </a:cubicBezTo>
                    <a:cubicBezTo>
                      <a:pt x="71" y="202"/>
                      <a:pt x="69" y="204"/>
                      <a:pt x="70" y="205"/>
                    </a:cubicBezTo>
                    <a:close/>
                    <a:moveTo>
                      <a:pt x="71" y="201"/>
                    </a:moveTo>
                    <a:cubicBezTo>
                      <a:pt x="70" y="201"/>
                      <a:pt x="71" y="203"/>
                      <a:pt x="71" y="203"/>
                    </a:cubicBezTo>
                    <a:cubicBezTo>
                      <a:pt x="71" y="203"/>
                      <a:pt x="71" y="201"/>
                      <a:pt x="71" y="201"/>
                    </a:cubicBezTo>
                    <a:close/>
                    <a:moveTo>
                      <a:pt x="82" y="79"/>
                    </a:moveTo>
                    <a:cubicBezTo>
                      <a:pt x="83" y="79"/>
                      <a:pt x="83" y="79"/>
                      <a:pt x="83" y="79"/>
                    </a:cubicBezTo>
                    <a:cubicBezTo>
                      <a:pt x="84" y="78"/>
                      <a:pt x="84" y="78"/>
                      <a:pt x="85" y="77"/>
                    </a:cubicBezTo>
                    <a:cubicBezTo>
                      <a:pt x="86" y="76"/>
                      <a:pt x="85" y="75"/>
                      <a:pt x="85" y="74"/>
                    </a:cubicBezTo>
                    <a:cubicBezTo>
                      <a:pt x="85" y="74"/>
                      <a:pt x="84" y="74"/>
                      <a:pt x="83" y="75"/>
                    </a:cubicBezTo>
                    <a:cubicBezTo>
                      <a:pt x="82" y="75"/>
                      <a:pt x="82" y="76"/>
                      <a:pt x="82" y="76"/>
                    </a:cubicBezTo>
                    <a:cubicBezTo>
                      <a:pt x="81" y="77"/>
                      <a:pt x="80" y="78"/>
                      <a:pt x="79" y="77"/>
                    </a:cubicBezTo>
                    <a:cubicBezTo>
                      <a:pt x="78" y="76"/>
                      <a:pt x="77" y="78"/>
                      <a:pt x="76" y="77"/>
                    </a:cubicBezTo>
                    <a:cubicBezTo>
                      <a:pt x="75" y="77"/>
                      <a:pt x="75" y="76"/>
                      <a:pt x="76" y="75"/>
                    </a:cubicBezTo>
                    <a:cubicBezTo>
                      <a:pt x="76" y="75"/>
                      <a:pt x="75" y="75"/>
                      <a:pt x="75" y="75"/>
                    </a:cubicBezTo>
                    <a:cubicBezTo>
                      <a:pt x="74" y="75"/>
                      <a:pt x="74" y="74"/>
                      <a:pt x="73" y="74"/>
                    </a:cubicBezTo>
                    <a:cubicBezTo>
                      <a:pt x="73" y="73"/>
                      <a:pt x="74" y="72"/>
                      <a:pt x="74" y="72"/>
                    </a:cubicBezTo>
                    <a:cubicBezTo>
                      <a:pt x="74" y="71"/>
                      <a:pt x="73" y="71"/>
                      <a:pt x="73" y="71"/>
                    </a:cubicBezTo>
                    <a:cubicBezTo>
                      <a:pt x="73" y="71"/>
                      <a:pt x="72" y="71"/>
                      <a:pt x="72" y="71"/>
                    </a:cubicBezTo>
                    <a:cubicBezTo>
                      <a:pt x="72" y="71"/>
                      <a:pt x="71" y="71"/>
                      <a:pt x="71" y="71"/>
                    </a:cubicBezTo>
                    <a:cubicBezTo>
                      <a:pt x="71" y="71"/>
                      <a:pt x="71" y="71"/>
                      <a:pt x="71" y="71"/>
                    </a:cubicBezTo>
                    <a:cubicBezTo>
                      <a:pt x="70" y="70"/>
                      <a:pt x="69" y="70"/>
                      <a:pt x="69" y="70"/>
                    </a:cubicBezTo>
                    <a:cubicBezTo>
                      <a:pt x="68" y="70"/>
                      <a:pt x="68" y="70"/>
                      <a:pt x="68" y="70"/>
                    </a:cubicBezTo>
                    <a:cubicBezTo>
                      <a:pt x="68" y="70"/>
                      <a:pt x="67" y="70"/>
                      <a:pt x="67" y="70"/>
                    </a:cubicBezTo>
                    <a:cubicBezTo>
                      <a:pt x="67" y="70"/>
                      <a:pt x="65" y="70"/>
                      <a:pt x="66" y="70"/>
                    </a:cubicBezTo>
                    <a:cubicBezTo>
                      <a:pt x="66" y="69"/>
                      <a:pt x="66" y="68"/>
                      <a:pt x="66" y="67"/>
                    </a:cubicBezTo>
                    <a:cubicBezTo>
                      <a:pt x="66" y="67"/>
                      <a:pt x="67" y="66"/>
                      <a:pt x="67" y="66"/>
                    </a:cubicBezTo>
                    <a:cubicBezTo>
                      <a:pt x="67" y="65"/>
                      <a:pt x="67" y="64"/>
                      <a:pt x="66" y="64"/>
                    </a:cubicBezTo>
                    <a:cubicBezTo>
                      <a:pt x="66" y="63"/>
                      <a:pt x="66" y="63"/>
                      <a:pt x="67" y="62"/>
                    </a:cubicBezTo>
                    <a:cubicBezTo>
                      <a:pt x="67" y="62"/>
                      <a:pt x="67" y="61"/>
                      <a:pt x="67" y="61"/>
                    </a:cubicBezTo>
                    <a:cubicBezTo>
                      <a:pt x="67" y="61"/>
                      <a:pt x="68" y="62"/>
                      <a:pt x="68" y="61"/>
                    </a:cubicBezTo>
                    <a:cubicBezTo>
                      <a:pt x="68" y="61"/>
                      <a:pt x="67" y="60"/>
                      <a:pt x="67" y="60"/>
                    </a:cubicBezTo>
                    <a:cubicBezTo>
                      <a:pt x="67" y="60"/>
                      <a:pt x="67" y="60"/>
                      <a:pt x="66" y="60"/>
                    </a:cubicBezTo>
                    <a:cubicBezTo>
                      <a:pt x="66" y="59"/>
                      <a:pt x="66" y="59"/>
                      <a:pt x="66" y="59"/>
                    </a:cubicBezTo>
                    <a:cubicBezTo>
                      <a:pt x="65" y="59"/>
                      <a:pt x="65" y="60"/>
                      <a:pt x="65" y="60"/>
                    </a:cubicBezTo>
                    <a:cubicBezTo>
                      <a:pt x="65" y="60"/>
                      <a:pt x="65" y="59"/>
                      <a:pt x="64" y="59"/>
                    </a:cubicBezTo>
                    <a:cubicBezTo>
                      <a:pt x="64" y="59"/>
                      <a:pt x="64" y="59"/>
                      <a:pt x="63" y="59"/>
                    </a:cubicBezTo>
                    <a:cubicBezTo>
                      <a:pt x="63" y="59"/>
                      <a:pt x="63" y="59"/>
                      <a:pt x="62" y="59"/>
                    </a:cubicBezTo>
                    <a:cubicBezTo>
                      <a:pt x="62" y="59"/>
                      <a:pt x="61" y="59"/>
                      <a:pt x="61" y="58"/>
                    </a:cubicBezTo>
                    <a:cubicBezTo>
                      <a:pt x="61" y="58"/>
                      <a:pt x="62" y="57"/>
                      <a:pt x="61" y="57"/>
                    </a:cubicBezTo>
                    <a:cubicBezTo>
                      <a:pt x="61" y="57"/>
                      <a:pt x="61" y="57"/>
                      <a:pt x="61" y="57"/>
                    </a:cubicBezTo>
                    <a:cubicBezTo>
                      <a:pt x="61" y="56"/>
                      <a:pt x="61" y="56"/>
                      <a:pt x="61" y="55"/>
                    </a:cubicBezTo>
                    <a:cubicBezTo>
                      <a:pt x="61" y="55"/>
                      <a:pt x="60" y="55"/>
                      <a:pt x="60" y="55"/>
                    </a:cubicBezTo>
                    <a:cubicBezTo>
                      <a:pt x="60" y="54"/>
                      <a:pt x="61" y="54"/>
                      <a:pt x="60" y="53"/>
                    </a:cubicBezTo>
                    <a:cubicBezTo>
                      <a:pt x="60" y="53"/>
                      <a:pt x="60" y="52"/>
                      <a:pt x="59" y="52"/>
                    </a:cubicBezTo>
                    <a:cubicBezTo>
                      <a:pt x="59" y="52"/>
                      <a:pt x="58" y="52"/>
                      <a:pt x="58" y="52"/>
                    </a:cubicBezTo>
                    <a:cubicBezTo>
                      <a:pt x="58" y="51"/>
                      <a:pt x="58" y="51"/>
                      <a:pt x="58" y="51"/>
                    </a:cubicBezTo>
                    <a:cubicBezTo>
                      <a:pt x="58" y="50"/>
                      <a:pt x="58" y="50"/>
                      <a:pt x="58" y="50"/>
                    </a:cubicBezTo>
                    <a:cubicBezTo>
                      <a:pt x="59" y="50"/>
                      <a:pt x="60" y="48"/>
                      <a:pt x="60" y="48"/>
                    </a:cubicBezTo>
                    <a:cubicBezTo>
                      <a:pt x="59" y="48"/>
                      <a:pt x="59" y="48"/>
                      <a:pt x="58" y="48"/>
                    </a:cubicBezTo>
                    <a:cubicBezTo>
                      <a:pt x="58" y="48"/>
                      <a:pt x="57" y="49"/>
                      <a:pt x="57" y="49"/>
                    </a:cubicBezTo>
                    <a:cubicBezTo>
                      <a:pt x="56" y="49"/>
                      <a:pt x="56" y="48"/>
                      <a:pt x="56" y="48"/>
                    </a:cubicBezTo>
                    <a:cubicBezTo>
                      <a:pt x="55" y="48"/>
                      <a:pt x="54" y="48"/>
                      <a:pt x="54" y="48"/>
                    </a:cubicBezTo>
                    <a:cubicBezTo>
                      <a:pt x="53" y="48"/>
                      <a:pt x="51" y="49"/>
                      <a:pt x="50" y="50"/>
                    </a:cubicBezTo>
                    <a:cubicBezTo>
                      <a:pt x="50" y="50"/>
                      <a:pt x="49" y="50"/>
                      <a:pt x="49" y="50"/>
                    </a:cubicBezTo>
                    <a:cubicBezTo>
                      <a:pt x="49" y="51"/>
                      <a:pt x="49" y="51"/>
                      <a:pt x="48" y="51"/>
                    </a:cubicBezTo>
                    <a:cubicBezTo>
                      <a:pt x="48" y="51"/>
                      <a:pt x="47" y="51"/>
                      <a:pt x="47" y="50"/>
                    </a:cubicBezTo>
                    <a:cubicBezTo>
                      <a:pt x="47" y="50"/>
                      <a:pt x="48" y="49"/>
                      <a:pt x="48" y="49"/>
                    </a:cubicBezTo>
                    <a:cubicBezTo>
                      <a:pt x="49" y="48"/>
                      <a:pt x="49" y="48"/>
                      <a:pt x="49" y="48"/>
                    </a:cubicBezTo>
                    <a:cubicBezTo>
                      <a:pt x="49" y="47"/>
                      <a:pt x="48" y="47"/>
                      <a:pt x="49" y="47"/>
                    </a:cubicBezTo>
                    <a:cubicBezTo>
                      <a:pt x="49" y="46"/>
                      <a:pt x="48" y="46"/>
                      <a:pt x="48" y="46"/>
                    </a:cubicBezTo>
                    <a:cubicBezTo>
                      <a:pt x="47" y="46"/>
                      <a:pt x="48" y="45"/>
                      <a:pt x="48" y="45"/>
                    </a:cubicBezTo>
                    <a:cubicBezTo>
                      <a:pt x="48" y="45"/>
                      <a:pt x="47" y="45"/>
                      <a:pt x="47" y="45"/>
                    </a:cubicBezTo>
                    <a:cubicBezTo>
                      <a:pt x="46" y="45"/>
                      <a:pt x="46" y="43"/>
                      <a:pt x="46" y="43"/>
                    </a:cubicBezTo>
                    <a:cubicBezTo>
                      <a:pt x="46" y="42"/>
                      <a:pt x="46" y="42"/>
                      <a:pt x="46" y="41"/>
                    </a:cubicBezTo>
                    <a:cubicBezTo>
                      <a:pt x="46" y="41"/>
                      <a:pt x="48" y="40"/>
                      <a:pt x="48" y="40"/>
                    </a:cubicBezTo>
                    <a:cubicBezTo>
                      <a:pt x="48" y="40"/>
                      <a:pt x="47" y="39"/>
                      <a:pt x="47" y="39"/>
                    </a:cubicBezTo>
                    <a:cubicBezTo>
                      <a:pt x="47" y="38"/>
                      <a:pt x="47" y="38"/>
                      <a:pt x="47" y="37"/>
                    </a:cubicBezTo>
                    <a:cubicBezTo>
                      <a:pt x="48" y="37"/>
                      <a:pt x="47" y="36"/>
                      <a:pt x="48" y="36"/>
                    </a:cubicBezTo>
                    <a:cubicBezTo>
                      <a:pt x="48" y="35"/>
                      <a:pt x="48" y="36"/>
                      <a:pt x="49" y="36"/>
                    </a:cubicBezTo>
                    <a:cubicBezTo>
                      <a:pt x="49" y="36"/>
                      <a:pt x="49" y="36"/>
                      <a:pt x="49" y="35"/>
                    </a:cubicBezTo>
                    <a:cubicBezTo>
                      <a:pt x="50" y="35"/>
                      <a:pt x="50" y="35"/>
                      <a:pt x="50" y="35"/>
                    </a:cubicBezTo>
                    <a:cubicBezTo>
                      <a:pt x="50" y="34"/>
                      <a:pt x="50" y="33"/>
                      <a:pt x="50" y="33"/>
                    </a:cubicBezTo>
                    <a:cubicBezTo>
                      <a:pt x="50" y="33"/>
                      <a:pt x="50" y="32"/>
                      <a:pt x="50" y="32"/>
                    </a:cubicBezTo>
                    <a:cubicBezTo>
                      <a:pt x="50" y="32"/>
                      <a:pt x="52" y="33"/>
                      <a:pt x="52" y="32"/>
                    </a:cubicBezTo>
                    <a:cubicBezTo>
                      <a:pt x="52" y="32"/>
                      <a:pt x="52" y="32"/>
                      <a:pt x="52" y="31"/>
                    </a:cubicBezTo>
                    <a:cubicBezTo>
                      <a:pt x="52" y="31"/>
                      <a:pt x="52" y="31"/>
                      <a:pt x="53" y="31"/>
                    </a:cubicBezTo>
                    <a:cubicBezTo>
                      <a:pt x="53" y="30"/>
                      <a:pt x="53" y="29"/>
                      <a:pt x="54" y="29"/>
                    </a:cubicBezTo>
                    <a:cubicBezTo>
                      <a:pt x="54" y="30"/>
                      <a:pt x="55" y="30"/>
                      <a:pt x="55" y="29"/>
                    </a:cubicBezTo>
                    <a:cubicBezTo>
                      <a:pt x="55" y="28"/>
                      <a:pt x="53" y="28"/>
                      <a:pt x="53" y="26"/>
                    </a:cubicBezTo>
                    <a:cubicBezTo>
                      <a:pt x="53" y="25"/>
                      <a:pt x="54" y="26"/>
                      <a:pt x="54" y="26"/>
                    </a:cubicBezTo>
                    <a:cubicBezTo>
                      <a:pt x="54" y="27"/>
                      <a:pt x="54" y="25"/>
                      <a:pt x="54" y="25"/>
                    </a:cubicBezTo>
                    <a:cubicBezTo>
                      <a:pt x="54" y="25"/>
                      <a:pt x="53" y="25"/>
                      <a:pt x="54" y="24"/>
                    </a:cubicBezTo>
                    <a:cubicBezTo>
                      <a:pt x="54" y="23"/>
                      <a:pt x="54" y="23"/>
                      <a:pt x="54" y="22"/>
                    </a:cubicBezTo>
                    <a:cubicBezTo>
                      <a:pt x="54" y="21"/>
                      <a:pt x="54" y="20"/>
                      <a:pt x="53" y="19"/>
                    </a:cubicBezTo>
                    <a:cubicBezTo>
                      <a:pt x="53" y="19"/>
                      <a:pt x="53" y="18"/>
                      <a:pt x="53" y="18"/>
                    </a:cubicBezTo>
                    <a:cubicBezTo>
                      <a:pt x="53" y="17"/>
                      <a:pt x="53" y="17"/>
                      <a:pt x="53" y="16"/>
                    </a:cubicBezTo>
                    <a:cubicBezTo>
                      <a:pt x="53" y="16"/>
                      <a:pt x="53" y="16"/>
                      <a:pt x="52" y="16"/>
                    </a:cubicBezTo>
                    <a:cubicBezTo>
                      <a:pt x="52" y="15"/>
                      <a:pt x="52" y="15"/>
                      <a:pt x="52" y="15"/>
                    </a:cubicBezTo>
                    <a:cubicBezTo>
                      <a:pt x="52" y="14"/>
                      <a:pt x="52" y="14"/>
                      <a:pt x="52" y="14"/>
                    </a:cubicBezTo>
                    <a:cubicBezTo>
                      <a:pt x="52" y="13"/>
                      <a:pt x="52" y="13"/>
                      <a:pt x="52" y="12"/>
                    </a:cubicBezTo>
                    <a:cubicBezTo>
                      <a:pt x="51" y="12"/>
                      <a:pt x="51" y="11"/>
                      <a:pt x="51" y="11"/>
                    </a:cubicBezTo>
                    <a:cubicBezTo>
                      <a:pt x="51" y="10"/>
                      <a:pt x="51" y="10"/>
                      <a:pt x="51" y="10"/>
                    </a:cubicBezTo>
                    <a:cubicBezTo>
                      <a:pt x="50" y="10"/>
                      <a:pt x="50" y="10"/>
                      <a:pt x="50" y="10"/>
                    </a:cubicBezTo>
                    <a:cubicBezTo>
                      <a:pt x="50" y="10"/>
                      <a:pt x="50" y="9"/>
                      <a:pt x="49" y="9"/>
                    </a:cubicBezTo>
                    <a:cubicBezTo>
                      <a:pt x="48" y="9"/>
                      <a:pt x="48" y="9"/>
                      <a:pt x="48" y="10"/>
                    </a:cubicBezTo>
                    <a:cubicBezTo>
                      <a:pt x="49" y="10"/>
                      <a:pt x="48" y="11"/>
                      <a:pt x="47" y="11"/>
                    </a:cubicBezTo>
                    <a:cubicBezTo>
                      <a:pt x="47" y="10"/>
                      <a:pt x="47" y="9"/>
                      <a:pt x="47" y="9"/>
                    </a:cubicBezTo>
                    <a:cubicBezTo>
                      <a:pt x="46" y="8"/>
                      <a:pt x="46" y="8"/>
                      <a:pt x="46" y="7"/>
                    </a:cubicBezTo>
                    <a:cubicBezTo>
                      <a:pt x="46" y="7"/>
                      <a:pt x="45" y="7"/>
                      <a:pt x="45" y="7"/>
                    </a:cubicBezTo>
                    <a:cubicBezTo>
                      <a:pt x="45" y="7"/>
                      <a:pt x="46" y="6"/>
                      <a:pt x="45" y="6"/>
                    </a:cubicBezTo>
                    <a:cubicBezTo>
                      <a:pt x="45" y="6"/>
                      <a:pt x="45" y="6"/>
                      <a:pt x="45" y="6"/>
                    </a:cubicBezTo>
                    <a:cubicBezTo>
                      <a:pt x="45" y="6"/>
                      <a:pt x="45" y="5"/>
                      <a:pt x="45" y="5"/>
                    </a:cubicBezTo>
                    <a:cubicBezTo>
                      <a:pt x="45" y="4"/>
                      <a:pt x="45" y="4"/>
                      <a:pt x="44" y="4"/>
                    </a:cubicBezTo>
                    <a:cubicBezTo>
                      <a:pt x="44" y="3"/>
                      <a:pt x="44" y="3"/>
                      <a:pt x="43" y="3"/>
                    </a:cubicBezTo>
                    <a:cubicBezTo>
                      <a:pt x="43" y="3"/>
                      <a:pt x="43" y="3"/>
                      <a:pt x="43" y="3"/>
                    </a:cubicBezTo>
                    <a:cubicBezTo>
                      <a:pt x="43" y="2"/>
                      <a:pt x="42" y="2"/>
                      <a:pt x="42" y="1"/>
                    </a:cubicBezTo>
                    <a:cubicBezTo>
                      <a:pt x="41" y="1"/>
                      <a:pt x="41" y="2"/>
                      <a:pt x="41" y="2"/>
                    </a:cubicBezTo>
                    <a:cubicBezTo>
                      <a:pt x="40" y="1"/>
                      <a:pt x="40" y="0"/>
                      <a:pt x="39" y="0"/>
                    </a:cubicBezTo>
                    <a:cubicBezTo>
                      <a:pt x="39" y="0"/>
                      <a:pt x="39" y="0"/>
                      <a:pt x="39" y="0"/>
                    </a:cubicBezTo>
                    <a:cubicBezTo>
                      <a:pt x="38" y="0"/>
                      <a:pt x="39" y="0"/>
                      <a:pt x="38" y="0"/>
                    </a:cubicBezTo>
                    <a:cubicBezTo>
                      <a:pt x="38" y="0"/>
                      <a:pt x="38" y="1"/>
                      <a:pt x="38" y="1"/>
                    </a:cubicBezTo>
                    <a:cubicBezTo>
                      <a:pt x="38" y="1"/>
                      <a:pt x="38" y="2"/>
                      <a:pt x="38" y="2"/>
                    </a:cubicBezTo>
                    <a:cubicBezTo>
                      <a:pt x="37" y="2"/>
                      <a:pt x="37" y="3"/>
                      <a:pt x="37" y="3"/>
                    </a:cubicBezTo>
                    <a:cubicBezTo>
                      <a:pt x="37" y="3"/>
                      <a:pt x="37" y="4"/>
                      <a:pt x="37" y="5"/>
                    </a:cubicBezTo>
                    <a:cubicBezTo>
                      <a:pt x="37" y="5"/>
                      <a:pt x="38" y="5"/>
                      <a:pt x="38" y="5"/>
                    </a:cubicBezTo>
                    <a:cubicBezTo>
                      <a:pt x="38" y="6"/>
                      <a:pt x="38" y="7"/>
                      <a:pt x="37" y="7"/>
                    </a:cubicBezTo>
                    <a:cubicBezTo>
                      <a:pt x="37" y="7"/>
                      <a:pt x="37" y="7"/>
                      <a:pt x="37" y="7"/>
                    </a:cubicBezTo>
                    <a:cubicBezTo>
                      <a:pt x="37" y="6"/>
                      <a:pt x="36" y="7"/>
                      <a:pt x="36" y="7"/>
                    </a:cubicBezTo>
                    <a:cubicBezTo>
                      <a:pt x="36" y="8"/>
                      <a:pt x="35" y="8"/>
                      <a:pt x="35" y="9"/>
                    </a:cubicBezTo>
                    <a:cubicBezTo>
                      <a:pt x="34" y="9"/>
                      <a:pt x="34" y="9"/>
                      <a:pt x="34" y="10"/>
                    </a:cubicBezTo>
                    <a:cubicBezTo>
                      <a:pt x="34" y="10"/>
                      <a:pt x="34" y="11"/>
                      <a:pt x="34" y="11"/>
                    </a:cubicBezTo>
                    <a:cubicBezTo>
                      <a:pt x="35" y="12"/>
                      <a:pt x="35" y="13"/>
                      <a:pt x="36" y="13"/>
                    </a:cubicBezTo>
                    <a:cubicBezTo>
                      <a:pt x="36" y="14"/>
                      <a:pt x="38" y="15"/>
                      <a:pt x="37" y="16"/>
                    </a:cubicBezTo>
                    <a:cubicBezTo>
                      <a:pt x="37" y="16"/>
                      <a:pt x="36" y="15"/>
                      <a:pt x="35" y="15"/>
                    </a:cubicBezTo>
                    <a:cubicBezTo>
                      <a:pt x="35" y="15"/>
                      <a:pt x="35" y="14"/>
                      <a:pt x="35" y="14"/>
                    </a:cubicBezTo>
                    <a:cubicBezTo>
                      <a:pt x="35" y="14"/>
                      <a:pt x="34" y="13"/>
                      <a:pt x="34" y="13"/>
                    </a:cubicBezTo>
                    <a:cubicBezTo>
                      <a:pt x="34" y="13"/>
                      <a:pt x="33" y="13"/>
                      <a:pt x="33" y="13"/>
                    </a:cubicBezTo>
                    <a:cubicBezTo>
                      <a:pt x="33" y="12"/>
                      <a:pt x="33" y="13"/>
                      <a:pt x="32" y="13"/>
                    </a:cubicBezTo>
                    <a:cubicBezTo>
                      <a:pt x="32" y="13"/>
                      <a:pt x="32" y="12"/>
                      <a:pt x="32" y="13"/>
                    </a:cubicBezTo>
                    <a:cubicBezTo>
                      <a:pt x="32" y="13"/>
                      <a:pt x="32" y="13"/>
                      <a:pt x="31" y="13"/>
                    </a:cubicBezTo>
                    <a:cubicBezTo>
                      <a:pt x="31" y="13"/>
                      <a:pt x="30" y="13"/>
                      <a:pt x="29" y="13"/>
                    </a:cubicBezTo>
                    <a:cubicBezTo>
                      <a:pt x="28" y="13"/>
                      <a:pt x="27" y="14"/>
                      <a:pt x="27" y="14"/>
                    </a:cubicBezTo>
                    <a:cubicBezTo>
                      <a:pt x="27" y="15"/>
                      <a:pt x="26" y="16"/>
                      <a:pt x="26" y="16"/>
                    </a:cubicBezTo>
                    <a:cubicBezTo>
                      <a:pt x="26" y="17"/>
                      <a:pt x="25" y="16"/>
                      <a:pt x="25" y="17"/>
                    </a:cubicBezTo>
                    <a:cubicBezTo>
                      <a:pt x="25" y="17"/>
                      <a:pt x="24" y="18"/>
                      <a:pt x="24" y="18"/>
                    </a:cubicBezTo>
                    <a:cubicBezTo>
                      <a:pt x="24" y="18"/>
                      <a:pt x="24" y="18"/>
                      <a:pt x="23" y="19"/>
                    </a:cubicBezTo>
                    <a:cubicBezTo>
                      <a:pt x="22" y="19"/>
                      <a:pt x="23" y="19"/>
                      <a:pt x="22" y="20"/>
                    </a:cubicBezTo>
                    <a:cubicBezTo>
                      <a:pt x="22" y="20"/>
                      <a:pt x="22" y="20"/>
                      <a:pt x="21" y="20"/>
                    </a:cubicBezTo>
                    <a:cubicBezTo>
                      <a:pt x="21" y="20"/>
                      <a:pt x="20" y="20"/>
                      <a:pt x="20" y="20"/>
                    </a:cubicBezTo>
                    <a:cubicBezTo>
                      <a:pt x="20" y="20"/>
                      <a:pt x="20" y="20"/>
                      <a:pt x="20" y="21"/>
                    </a:cubicBezTo>
                    <a:cubicBezTo>
                      <a:pt x="20" y="21"/>
                      <a:pt x="20" y="21"/>
                      <a:pt x="19" y="22"/>
                    </a:cubicBezTo>
                    <a:cubicBezTo>
                      <a:pt x="19" y="22"/>
                      <a:pt x="20" y="23"/>
                      <a:pt x="20" y="23"/>
                    </a:cubicBezTo>
                    <a:cubicBezTo>
                      <a:pt x="19" y="24"/>
                      <a:pt x="20" y="25"/>
                      <a:pt x="20" y="25"/>
                    </a:cubicBezTo>
                    <a:cubicBezTo>
                      <a:pt x="20" y="26"/>
                      <a:pt x="20" y="26"/>
                      <a:pt x="21" y="27"/>
                    </a:cubicBezTo>
                    <a:cubicBezTo>
                      <a:pt x="21" y="27"/>
                      <a:pt x="21" y="27"/>
                      <a:pt x="21" y="28"/>
                    </a:cubicBezTo>
                    <a:cubicBezTo>
                      <a:pt x="20" y="28"/>
                      <a:pt x="20" y="28"/>
                      <a:pt x="20" y="29"/>
                    </a:cubicBezTo>
                    <a:cubicBezTo>
                      <a:pt x="20" y="29"/>
                      <a:pt x="21" y="30"/>
                      <a:pt x="20" y="30"/>
                    </a:cubicBezTo>
                    <a:cubicBezTo>
                      <a:pt x="20" y="31"/>
                      <a:pt x="19" y="32"/>
                      <a:pt x="19" y="33"/>
                    </a:cubicBezTo>
                    <a:cubicBezTo>
                      <a:pt x="18" y="33"/>
                      <a:pt x="18" y="33"/>
                      <a:pt x="17" y="34"/>
                    </a:cubicBezTo>
                    <a:cubicBezTo>
                      <a:pt x="17" y="34"/>
                      <a:pt x="16" y="36"/>
                      <a:pt x="17" y="37"/>
                    </a:cubicBezTo>
                    <a:cubicBezTo>
                      <a:pt x="18" y="37"/>
                      <a:pt x="18" y="37"/>
                      <a:pt x="19" y="37"/>
                    </a:cubicBezTo>
                    <a:cubicBezTo>
                      <a:pt x="19" y="38"/>
                      <a:pt x="19" y="39"/>
                      <a:pt x="18" y="40"/>
                    </a:cubicBezTo>
                    <a:cubicBezTo>
                      <a:pt x="18" y="40"/>
                      <a:pt x="18" y="41"/>
                      <a:pt x="18" y="42"/>
                    </a:cubicBezTo>
                    <a:cubicBezTo>
                      <a:pt x="17" y="42"/>
                      <a:pt x="17" y="42"/>
                      <a:pt x="17" y="42"/>
                    </a:cubicBezTo>
                    <a:cubicBezTo>
                      <a:pt x="17" y="43"/>
                      <a:pt x="17" y="43"/>
                      <a:pt x="17" y="43"/>
                    </a:cubicBezTo>
                    <a:cubicBezTo>
                      <a:pt x="16" y="44"/>
                      <a:pt x="17" y="45"/>
                      <a:pt x="16" y="45"/>
                    </a:cubicBezTo>
                    <a:cubicBezTo>
                      <a:pt x="16" y="46"/>
                      <a:pt x="16" y="47"/>
                      <a:pt x="16" y="47"/>
                    </a:cubicBezTo>
                    <a:cubicBezTo>
                      <a:pt x="16" y="48"/>
                      <a:pt x="16" y="49"/>
                      <a:pt x="16" y="49"/>
                    </a:cubicBezTo>
                    <a:cubicBezTo>
                      <a:pt x="15" y="50"/>
                      <a:pt x="15" y="51"/>
                      <a:pt x="15" y="51"/>
                    </a:cubicBezTo>
                    <a:cubicBezTo>
                      <a:pt x="15" y="51"/>
                      <a:pt x="14" y="50"/>
                      <a:pt x="13" y="50"/>
                    </a:cubicBezTo>
                    <a:cubicBezTo>
                      <a:pt x="13" y="50"/>
                      <a:pt x="12" y="50"/>
                      <a:pt x="12" y="50"/>
                    </a:cubicBezTo>
                    <a:cubicBezTo>
                      <a:pt x="12" y="50"/>
                      <a:pt x="11" y="50"/>
                      <a:pt x="11" y="49"/>
                    </a:cubicBezTo>
                    <a:cubicBezTo>
                      <a:pt x="11" y="49"/>
                      <a:pt x="10" y="50"/>
                      <a:pt x="10" y="50"/>
                    </a:cubicBezTo>
                    <a:cubicBezTo>
                      <a:pt x="9" y="50"/>
                      <a:pt x="9" y="49"/>
                      <a:pt x="8" y="49"/>
                    </a:cubicBezTo>
                    <a:cubicBezTo>
                      <a:pt x="7" y="48"/>
                      <a:pt x="7" y="49"/>
                      <a:pt x="7" y="50"/>
                    </a:cubicBezTo>
                    <a:cubicBezTo>
                      <a:pt x="8" y="51"/>
                      <a:pt x="8" y="51"/>
                      <a:pt x="8" y="52"/>
                    </a:cubicBezTo>
                    <a:cubicBezTo>
                      <a:pt x="9" y="53"/>
                      <a:pt x="9" y="54"/>
                      <a:pt x="9" y="55"/>
                    </a:cubicBezTo>
                    <a:cubicBezTo>
                      <a:pt x="9" y="55"/>
                      <a:pt x="9" y="56"/>
                      <a:pt x="9" y="57"/>
                    </a:cubicBezTo>
                    <a:cubicBezTo>
                      <a:pt x="8" y="57"/>
                      <a:pt x="9" y="58"/>
                      <a:pt x="9" y="59"/>
                    </a:cubicBezTo>
                    <a:cubicBezTo>
                      <a:pt x="9" y="59"/>
                      <a:pt x="9" y="60"/>
                      <a:pt x="9" y="60"/>
                    </a:cubicBezTo>
                    <a:cubicBezTo>
                      <a:pt x="8" y="61"/>
                      <a:pt x="8" y="60"/>
                      <a:pt x="7" y="60"/>
                    </a:cubicBezTo>
                    <a:cubicBezTo>
                      <a:pt x="7" y="59"/>
                      <a:pt x="7" y="61"/>
                      <a:pt x="7" y="61"/>
                    </a:cubicBezTo>
                    <a:cubicBezTo>
                      <a:pt x="7" y="62"/>
                      <a:pt x="7" y="62"/>
                      <a:pt x="7" y="62"/>
                    </a:cubicBezTo>
                    <a:cubicBezTo>
                      <a:pt x="7" y="63"/>
                      <a:pt x="7" y="63"/>
                      <a:pt x="7" y="64"/>
                    </a:cubicBezTo>
                    <a:cubicBezTo>
                      <a:pt x="7" y="64"/>
                      <a:pt x="7" y="65"/>
                      <a:pt x="8" y="66"/>
                    </a:cubicBezTo>
                    <a:cubicBezTo>
                      <a:pt x="8" y="67"/>
                      <a:pt x="8" y="67"/>
                      <a:pt x="9" y="68"/>
                    </a:cubicBezTo>
                    <a:cubicBezTo>
                      <a:pt x="9" y="69"/>
                      <a:pt x="8" y="69"/>
                      <a:pt x="8" y="69"/>
                    </a:cubicBezTo>
                    <a:cubicBezTo>
                      <a:pt x="8" y="70"/>
                      <a:pt x="8" y="69"/>
                      <a:pt x="7" y="69"/>
                    </a:cubicBezTo>
                    <a:cubicBezTo>
                      <a:pt x="7" y="70"/>
                      <a:pt x="7" y="70"/>
                      <a:pt x="7" y="70"/>
                    </a:cubicBezTo>
                    <a:cubicBezTo>
                      <a:pt x="7" y="70"/>
                      <a:pt x="7" y="71"/>
                      <a:pt x="7" y="71"/>
                    </a:cubicBezTo>
                    <a:cubicBezTo>
                      <a:pt x="7" y="71"/>
                      <a:pt x="7" y="72"/>
                      <a:pt x="7" y="71"/>
                    </a:cubicBezTo>
                    <a:cubicBezTo>
                      <a:pt x="6" y="71"/>
                      <a:pt x="6" y="72"/>
                      <a:pt x="6" y="72"/>
                    </a:cubicBezTo>
                    <a:cubicBezTo>
                      <a:pt x="6" y="72"/>
                      <a:pt x="4" y="69"/>
                      <a:pt x="4" y="70"/>
                    </a:cubicBezTo>
                    <a:cubicBezTo>
                      <a:pt x="4" y="71"/>
                      <a:pt x="4" y="71"/>
                      <a:pt x="4" y="71"/>
                    </a:cubicBezTo>
                    <a:cubicBezTo>
                      <a:pt x="3" y="72"/>
                      <a:pt x="4" y="73"/>
                      <a:pt x="4" y="74"/>
                    </a:cubicBezTo>
                    <a:cubicBezTo>
                      <a:pt x="4" y="74"/>
                      <a:pt x="4" y="75"/>
                      <a:pt x="4" y="76"/>
                    </a:cubicBezTo>
                    <a:cubicBezTo>
                      <a:pt x="4" y="77"/>
                      <a:pt x="5" y="78"/>
                      <a:pt x="5" y="79"/>
                    </a:cubicBezTo>
                    <a:cubicBezTo>
                      <a:pt x="5" y="79"/>
                      <a:pt x="5" y="80"/>
                      <a:pt x="4" y="79"/>
                    </a:cubicBezTo>
                    <a:cubicBezTo>
                      <a:pt x="4" y="79"/>
                      <a:pt x="4" y="78"/>
                      <a:pt x="3" y="78"/>
                    </a:cubicBezTo>
                    <a:cubicBezTo>
                      <a:pt x="3" y="79"/>
                      <a:pt x="2" y="78"/>
                      <a:pt x="2" y="78"/>
                    </a:cubicBezTo>
                    <a:cubicBezTo>
                      <a:pt x="2" y="77"/>
                      <a:pt x="1" y="78"/>
                      <a:pt x="1" y="78"/>
                    </a:cubicBezTo>
                    <a:cubicBezTo>
                      <a:pt x="0" y="79"/>
                      <a:pt x="0" y="80"/>
                      <a:pt x="1" y="81"/>
                    </a:cubicBezTo>
                    <a:cubicBezTo>
                      <a:pt x="1" y="82"/>
                      <a:pt x="1" y="83"/>
                      <a:pt x="2" y="83"/>
                    </a:cubicBezTo>
                    <a:cubicBezTo>
                      <a:pt x="2" y="84"/>
                      <a:pt x="3" y="85"/>
                      <a:pt x="3" y="86"/>
                    </a:cubicBezTo>
                    <a:cubicBezTo>
                      <a:pt x="3" y="86"/>
                      <a:pt x="4" y="86"/>
                      <a:pt x="4" y="87"/>
                    </a:cubicBezTo>
                    <a:cubicBezTo>
                      <a:pt x="4" y="87"/>
                      <a:pt x="5" y="87"/>
                      <a:pt x="5" y="88"/>
                    </a:cubicBezTo>
                    <a:cubicBezTo>
                      <a:pt x="5" y="88"/>
                      <a:pt x="6" y="89"/>
                      <a:pt x="6" y="89"/>
                    </a:cubicBezTo>
                    <a:cubicBezTo>
                      <a:pt x="6" y="90"/>
                      <a:pt x="7" y="91"/>
                      <a:pt x="7" y="91"/>
                    </a:cubicBezTo>
                    <a:cubicBezTo>
                      <a:pt x="7" y="91"/>
                      <a:pt x="7" y="89"/>
                      <a:pt x="7" y="89"/>
                    </a:cubicBezTo>
                    <a:cubicBezTo>
                      <a:pt x="7" y="88"/>
                      <a:pt x="7" y="87"/>
                      <a:pt x="6" y="87"/>
                    </a:cubicBezTo>
                    <a:cubicBezTo>
                      <a:pt x="6" y="87"/>
                      <a:pt x="6" y="86"/>
                      <a:pt x="6" y="86"/>
                    </a:cubicBezTo>
                    <a:cubicBezTo>
                      <a:pt x="6" y="87"/>
                      <a:pt x="7" y="88"/>
                      <a:pt x="7" y="89"/>
                    </a:cubicBezTo>
                    <a:cubicBezTo>
                      <a:pt x="7" y="88"/>
                      <a:pt x="7" y="88"/>
                      <a:pt x="7" y="88"/>
                    </a:cubicBezTo>
                    <a:cubicBezTo>
                      <a:pt x="8" y="88"/>
                      <a:pt x="8" y="90"/>
                      <a:pt x="9" y="90"/>
                    </a:cubicBezTo>
                    <a:cubicBezTo>
                      <a:pt x="8" y="90"/>
                      <a:pt x="7" y="91"/>
                      <a:pt x="8" y="92"/>
                    </a:cubicBezTo>
                    <a:cubicBezTo>
                      <a:pt x="8" y="92"/>
                      <a:pt x="9" y="92"/>
                      <a:pt x="9" y="92"/>
                    </a:cubicBezTo>
                    <a:cubicBezTo>
                      <a:pt x="9" y="91"/>
                      <a:pt x="9" y="91"/>
                      <a:pt x="10" y="90"/>
                    </a:cubicBezTo>
                    <a:cubicBezTo>
                      <a:pt x="10" y="89"/>
                      <a:pt x="9" y="88"/>
                      <a:pt x="10" y="87"/>
                    </a:cubicBezTo>
                    <a:cubicBezTo>
                      <a:pt x="10" y="88"/>
                      <a:pt x="10" y="89"/>
                      <a:pt x="10" y="89"/>
                    </a:cubicBezTo>
                    <a:cubicBezTo>
                      <a:pt x="10" y="90"/>
                      <a:pt x="10" y="89"/>
                      <a:pt x="10" y="89"/>
                    </a:cubicBezTo>
                    <a:cubicBezTo>
                      <a:pt x="10" y="90"/>
                      <a:pt x="9" y="90"/>
                      <a:pt x="9" y="91"/>
                    </a:cubicBezTo>
                    <a:cubicBezTo>
                      <a:pt x="10" y="92"/>
                      <a:pt x="10" y="91"/>
                      <a:pt x="10" y="91"/>
                    </a:cubicBezTo>
                    <a:cubicBezTo>
                      <a:pt x="11" y="91"/>
                      <a:pt x="11" y="92"/>
                      <a:pt x="10" y="92"/>
                    </a:cubicBezTo>
                    <a:cubicBezTo>
                      <a:pt x="10" y="92"/>
                      <a:pt x="10" y="92"/>
                      <a:pt x="9" y="92"/>
                    </a:cubicBezTo>
                    <a:cubicBezTo>
                      <a:pt x="10" y="93"/>
                      <a:pt x="11" y="95"/>
                      <a:pt x="12" y="96"/>
                    </a:cubicBezTo>
                    <a:cubicBezTo>
                      <a:pt x="11" y="95"/>
                      <a:pt x="11" y="95"/>
                      <a:pt x="11" y="94"/>
                    </a:cubicBezTo>
                    <a:cubicBezTo>
                      <a:pt x="11" y="94"/>
                      <a:pt x="11" y="93"/>
                      <a:pt x="11" y="94"/>
                    </a:cubicBezTo>
                    <a:cubicBezTo>
                      <a:pt x="11" y="94"/>
                      <a:pt x="12" y="96"/>
                      <a:pt x="12" y="95"/>
                    </a:cubicBezTo>
                    <a:cubicBezTo>
                      <a:pt x="13" y="95"/>
                      <a:pt x="11" y="93"/>
                      <a:pt x="11" y="92"/>
                    </a:cubicBezTo>
                    <a:cubicBezTo>
                      <a:pt x="11" y="93"/>
                      <a:pt x="11" y="93"/>
                      <a:pt x="11" y="93"/>
                    </a:cubicBezTo>
                    <a:cubicBezTo>
                      <a:pt x="12" y="93"/>
                      <a:pt x="12" y="93"/>
                      <a:pt x="12" y="93"/>
                    </a:cubicBezTo>
                    <a:cubicBezTo>
                      <a:pt x="12" y="93"/>
                      <a:pt x="13" y="93"/>
                      <a:pt x="13" y="92"/>
                    </a:cubicBezTo>
                    <a:cubicBezTo>
                      <a:pt x="13" y="93"/>
                      <a:pt x="13" y="93"/>
                      <a:pt x="13" y="93"/>
                    </a:cubicBezTo>
                    <a:cubicBezTo>
                      <a:pt x="13" y="93"/>
                      <a:pt x="13" y="93"/>
                      <a:pt x="13" y="93"/>
                    </a:cubicBezTo>
                    <a:cubicBezTo>
                      <a:pt x="14" y="93"/>
                      <a:pt x="14" y="94"/>
                      <a:pt x="15" y="94"/>
                    </a:cubicBezTo>
                    <a:cubicBezTo>
                      <a:pt x="15" y="94"/>
                      <a:pt x="15" y="95"/>
                      <a:pt x="16" y="95"/>
                    </a:cubicBezTo>
                    <a:cubicBezTo>
                      <a:pt x="16" y="94"/>
                      <a:pt x="17" y="94"/>
                      <a:pt x="17" y="95"/>
                    </a:cubicBezTo>
                    <a:cubicBezTo>
                      <a:pt x="16" y="95"/>
                      <a:pt x="15" y="96"/>
                      <a:pt x="16" y="96"/>
                    </a:cubicBezTo>
                    <a:cubicBezTo>
                      <a:pt x="16" y="96"/>
                      <a:pt x="16" y="96"/>
                      <a:pt x="16" y="96"/>
                    </a:cubicBezTo>
                    <a:cubicBezTo>
                      <a:pt x="16" y="97"/>
                      <a:pt x="17" y="96"/>
                      <a:pt x="17" y="96"/>
                    </a:cubicBezTo>
                    <a:cubicBezTo>
                      <a:pt x="17" y="96"/>
                      <a:pt x="17" y="96"/>
                      <a:pt x="17" y="97"/>
                    </a:cubicBezTo>
                    <a:cubicBezTo>
                      <a:pt x="18" y="98"/>
                      <a:pt x="18" y="96"/>
                      <a:pt x="18" y="96"/>
                    </a:cubicBezTo>
                    <a:cubicBezTo>
                      <a:pt x="18" y="97"/>
                      <a:pt x="17" y="97"/>
                      <a:pt x="17" y="98"/>
                    </a:cubicBezTo>
                    <a:cubicBezTo>
                      <a:pt x="17" y="98"/>
                      <a:pt x="18" y="98"/>
                      <a:pt x="18" y="98"/>
                    </a:cubicBezTo>
                    <a:cubicBezTo>
                      <a:pt x="19" y="99"/>
                      <a:pt x="19" y="99"/>
                      <a:pt x="19" y="99"/>
                    </a:cubicBezTo>
                    <a:cubicBezTo>
                      <a:pt x="19" y="100"/>
                      <a:pt x="20" y="99"/>
                      <a:pt x="20" y="100"/>
                    </a:cubicBezTo>
                    <a:cubicBezTo>
                      <a:pt x="20" y="100"/>
                      <a:pt x="20" y="100"/>
                      <a:pt x="20" y="100"/>
                    </a:cubicBezTo>
                    <a:cubicBezTo>
                      <a:pt x="20" y="101"/>
                      <a:pt x="19" y="101"/>
                      <a:pt x="19" y="102"/>
                    </a:cubicBezTo>
                    <a:cubicBezTo>
                      <a:pt x="20" y="102"/>
                      <a:pt x="20" y="102"/>
                      <a:pt x="20" y="102"/>
                    </a:cubicBezTo>
                    <a:cubicBezTo>
                      <a:pt x="20" y="102"/>
                      <a:pt x="20" y="102"/>
                      <a:pt x="20" y="103"/>
                    </a:cubicBezTo>
                    <a:cubicBezTo>
                      <a:pt x="20" y="103"/>
                      <a:pt x="20" y="103"/>
                      <a:pt x="21" y="103"/>
                    </a:cubicBezTo>
                    <a:cubicBezTo>
                      <a:pt x="21" y="102"/>
                      <a:pt x="21" y="102"/>
                      <a:pt x="21" y="101"/>
                    </a:cubicBezTo>
                    <a:cubicBezTo>
                      <a:pt x="21" y="101"/>
                      <a:pt x="21" y="100"/>
                      <a:pt x="21" y="100"/>
                    </a:cubicBezTo>
                    <a:cubicBezTo>
                      <a:pt x="21" y="100"/>
                      <a:pt x="21" y="102"/>
                      <a:pt x="21" y="102"/>
                    </a:cubicBezTo>
                    <a:cubicBezTo>
                      <a:pt x="21" y="103"/>
                      <a:pt x="21" y="103"/>
                      <a:pt x="22" y="104"/>
                    </a:cubicBezTo>
                    <a:cubicBezTo>
                      <a:pt x="21" y="104"/>
                      <a:pt x="21" y="105"/>
                      <a:pt x="21" y="106"/>
                    </a:cubicBezTo>
                    <a:cubicBezTo>
                      <a:pt x="21" y="106"/>
                      <a:pt x="22" y="107"/>
                      <a:pt x="22" y="106"/>
                    </a:cubicBezTo>
                    <a:cubicBezTo>
                      <a:pt x="23" y="107"/>
                      <a:pt x="23" y="107"/>
                      <a:pt x="24" y="107"/>
                    </a:cubicBezTo>
                    <a:cubicBezTo>
                      <a:pt x="23" y="108"/>
                      <a:pt x="23" y="108"/>
                      <a:pt x="23" y="107"/>
                    </a:cubicBezTo>
                    <a:cubicBezTo>
                      <a:pt x="23" y="108"/>
                      <a:pt x="24" y="108"/>
                      <a:pt x="24" y="109"/>
                    </a:cubicBezTo>
                    <a:cubicBezTo>
                      <a:pt x="24" y="110"/>
                      <a:pt x="25" y="110"/>
                      <a:pt x="25" y="111"/>
                    </a:cubicBezTo>
                    <a:cubicBezTo>
                      <a:pt x="25" y="111"/>
                      <a:pt x="26" y="112"/>
                      <a:pt x="25" y="112"/>
                    </a:cubicBezTo>
                    <a:cubicBezTo>
                      <a:pt x="25" y="112"/>
                      <a:pt x="25" y="112"/>
                      <a:pt x="25" y="112"/>
                    </a:cubicBezTo>
                    <a:cubicBezTo>
                      <a:pt x="25" y="112"/>
                      <a:pt x="25" y="113"/>
                      <a:pt x="25" y="113"/>
                    </a:cubicBezTo>
                    <a:cubicBezTo>
                      <a:pt x="26" y="113"/>
                      <a:pt x="26" y="113"/>
                      <a:pt x="26" y="114"/>
                    </a:cubicBezTo>
                    <a:cubicBezTo>
                      <a:pt x="27" y="114"/>
                      <a:pt x="27" y="115"/>
                      <a:pt x="27" y="116"/>
                    </a:cubicBezTo>
                    <a:cubicBezTo>
                      <a:pt x="26" y="116"/>
                      <a:pt x="27" y="117"/>
                      <a:pt x="27" y="118"/>
                    </a:cubicBezTo>
                    <a:cubicBezTo>
                      <a:pt x="28" y="119"/>
                      <a:pt x="28" y="119"/>
                      <a:pt x="28" y="120"/>
                    </a:cubicBezTo>
                    <a:cubicBezTo>
                      <a:pt x="28" y="120"/>
                      <a:pt x="28" y="120"/>
                      <a:pt x="28" y="121"/>
                    </a:cubicBezTo>
                    <a:cubicBezTo>
                      <a:pt x="28" y="122"/>
                      <a:pt x="28" y="122"/>
                      <a:pt x="29" y="123"/>
                    </a:cubicBezTo>
                    <a:cubicBezTo>
                      <a:pt x="28" y="123"/>
                      <a:pt x="28" y="124"/>
                      <a:pt x="28" y="124"/>
                    </a:cubicBezTo>
                    <a:cubicBezTo>
                      <a:pt x="28" y="125"/>
                      <a:pt x="28" y="124"/>
                      <a:pt x="28" y="124"/>
                    </a:cubicBezTo>
                    <a:cubicBezTo>
                      <a:pt x="28" y="124"/>
                      <a:pt x="28" y="126"/>
                      <a:pt x="28" y="126"/>
                    </a:cubicBezTo>
                    <a:cubicBezTo>
                      <a:pt x="28" y="126"/>
                      <a:pt x="28" y="127"/>
                      <a:pt x="28" y="127"/>
                    </a:cubicBezTo>
                    <a:cubicBezTo>
                      <a:pt x="27" y="128"/>
                      <a:pt x="28" y="128"/>
                      <a:pt x="27" y="129"/>
                    </a:cubicBezTo>
                    <a:cubicBezTo>
                      <a:pt x="27" y="130"/>
                      <a:pt x="27" y="130"/>
                      <a:pt x="27" y="131"/>
                    </a:cubicBezTo>
                    <a:cubicBezTo>
                      <a:pt x="27" y="131"/>
                      <a:pt x="27" y="131"/>
                      <a:pt x="27" y="132"/>
                    </a:cubicBezTo>
                    <a:cubicBezTo>
                      <a:pt x="27" y="132"/>
                      <a:pt x="27" y="132"/>
                      <a:pt x="27" y="132"/>
                    </a:cubicBezTo>
                    <a:cubicBezTo>
                      <a:pt x="26" y="132"/>
                      <a:pt x="27" y="133"/>
                      <a:pt x="27" y="133"/>
                    </a:cubicBezTo>
                    <a:cubicBezTo>
                      <a:pt x="26" y="134"/>
                      <a:pt x="26" y="135"/>
                      <a:pt x="26" y="136"/>
                    </a:cubicBezTo>
                    <a:cubicBezTo>
                      <a:pt x="27" y="137"/>
                      <a:pt x="27" y="137"/>
                      <a:pt x="27" y="138"/>
                    </a:cubicBezTo>
                    <a:cubicBezTo>
                      <a:pt x="27" y="138"/>
                      <a:pt x="28" y="138"/>
                      <a:pt x="28" y="137"/>
                    </a:cubicBezTo>
                    <a:cubicBezTo>
                      <a:pt x="28" y="137"/>
                      <a:pt x="28" y="137"/>
                      <a:pt x="28" y="137"/>
                    </a:cubicBezTo>
                    <a:cubicBezTo>
                      <a:pt x="29" y="137"/>
                      <a:pt x="29" y="136"/>
                      <a:pt x="29" y="135"/>
                    </a:cubicBezTo>
                    <a:cubicBezTo>
                      <a:pt x="29" y="135"/>
                      <a:pt x="29" y="134"/>
                      <a:pt x="30" y="134"/>
                    </a:cubicBezTo>
                    <a:cubicBezTo>
                      <a:pt x="30" y="135"/>
                      <a:pt x="30" y="133"/>
                      <a:pt x="30" y="134"/>
                    </a:cubicBezTo>
                    <a:cubicBezTo>
                      <a:pt x="30" y="134"/>
                      <a:pt x="30" y="135"/>
                      <a:pt x="30" y="135"/>
                    </a:cubicBezTo>
                    <a:cubicBezTo>
                      <a:pt x="31" y="135"/>
                      <a:pt x="30" y="132"/>
                      <a:pt x="30" y="132"/>
                    </a:cubicBezTo>
                    <a:cubicBezTo>
                      <a:pt x="31" y="132"/>
                      <a:pt x="31" y="132"/>
                      <a:pt x="31" y="132"/>
                    </a:cubicBezTo>
                    <a:cubicBezTo>
                      <a:pt x="31" y="132"/>
                      <a:pt x="31" y="133"/>
                      <a:pt x="31" y="133"/>
                    </a:cubicBezTo>
                    <a:cubicBezTo>
                      <a:pt x="31" y="134"/>
                      <a:pt x="31" y="134"/>
                      <a:pt x="31" y="134"/>
                    </a:cubicBezTo>
                    <a:cubicBezTo>
                      <a:pt x="31" y="135"/>
                      <a:pt x="31" y="136"/>
                      <a:pt x="30" y="137"/>
                    </a:cubicBezTo>
                    <a:cubicBezTo>
                      <a:pt x="30" y="138"/>
                      <a:pt x="31" y="138"/>
                      <a:pt x="31" y="138"/>
                    </a:cubicBezTo>
                    <a:cubicBezTo>
                      <a:pt x="31" y="137"/>
                      <a:pt x="31" y="136"/>
                      <a:pt x="32" y="136"/>
                    </a:cubicBezTo>
                    <a:cubicBezTo>
                      <a:pt x="32" y="136"/>
                      <a:pt x="32" y="137"/>
                      <a:pt x="31" y="138"/>
                    </a:cubicBezTo>
                    <a:cubicBezTo>
                      <a:pt x="31" y="138"/>
                      <a:pt x="30" y="139"/>
                      <a:pt x="31" y="139"/>
                    </a:cubicBezTo>
                    <a:cubicBezTo>
                      <a:pt x="31" y="139"/>
                      <a:pt x="31" y="139"/>
                      <a:pt x="32" y="139"/>
                    </a:cubicBezTo>
                    <a:cubicBezTo>
                      <a:pt x="32" y="139"/>
                      <a:pt x="32" y="138"/>
                      <a:pt x="32" y="138"/>
                    </a:cubicBezTo>
                    <a:cubicBezTo>
                      <a:pt x="32" y="138"/>
                      <a:pt x="33" y="138"/>
                      <a:pt x="33" y="137"/>
                    </a:cubicBezTo>
                    <a:cubicBezTo>
                      <a:pt x="33" y="137"/>
                      <a:pt x="32" y="136"/>
                      <a:pt x="33" y="135"/>
                    </a:cubicBezTo>
                    <a:cubicBezTo>
                      <a:pt x="33" y="135"/>
                      <a:pt x="34" y="135"/>
                      <a:pt x="34" y="135"/>
                    </a:cubicBezTo>
                    <a:cubicBezTo>
                      <a:pt x="34" y="135"/>
                      <a:pt x="33" y="135"/>
                      <a:pt x="33" y="136"/>
                    </a:cubicBezTo>
                    <a:cubicBezTo>
                      <a:pt x="33" y="136"/>
                      <a:pt x="33" y="137"/>
                      <a:pt x="33" y="137"/>
                    </a:cubicBezTo>
                    <a:cubicBezTo>
                      <a:pt x="33" y="137"/>
                      <a:pt x="33" y="137"/>
                      <a:pt x="33" y="137"/>
                    </a:cubicBezTo>
                    <a:cubicBezTo>
                      <a:pt x="33" y="137"/>
                      <a:pt x="33" y="138"/>
                      <a:pt x="33" y="138"/>
                    </a:cubicBezTo>
                    <a:cubicBezTo>
                      <a:pt x="33" y="138"/>
                      <a:pt x="33" y="139"/>
                      <a:pt x="33" y="139"/>
                    </a:cubicBezTo>
                    <a:cubicBezTo>
                      <a:pt x="33" y="139"/>
                      <a:pt x="34" y="139"/>
                      <a:pt x="33" y="139"/>
                    </a:cubicBezTo>
                    <a:cubicBezTo>
                      <a:pt x="33" y="139"/>
                      <a:pt x="33" y="140"/>
                      <a:pt x="33" y="140"/>
                    </a:cubicBezTo>
                    <a:cubicBezTo>
                      <a:pt x="34" y="140"/>
                      <a:pt x="35" y="140"/>
                      <a:pt x="35" y="139"/>
                    </a:cubicBezTo>
                    <a:cubicBezTo>
                      <a:pt x="35" y="138"/>
                      <a:pt x="35" y="138"/>
                      <a:pt x="35" y="137"/>
                    </a:cubicBezTo>
                    <a:cubicBezTo>
                      <a:pt x="35" y="136"/>
                      <a:pt x="35" y="136"/>
                      <a:pt x="35" y="136"/>
                    </a:cubicBezTo>
                    <a:cubicBezTo>
                      <a:pt x="36" y="136"/>
                      <a:pt x="36" y="136"/>
                      <a:pt x="36" y="136"/>
                    </a:cubicBezTo>
                    <a:cubicBezTo>
                      <a:pt x="35" y="136"/>
                      <a:pt x="35" y="137"/>
                      <a:pt x="35" y="138"/>
                    </a:cubicBezTo>
                    <a:cubicBezTo>
                      <a:pt x="35" y="137"/>
                      <a:pt x="35" y="137"/>
                      <a:pt x="35" y="137"/>
                    </a:cubicBezTo>
                    <a:cubicBezTo>
                      <a:pt x="36" y="138"/>
                      <a:pt x="35" y="139"/>
                      <a:pt x="36" y="140"/>
                    </a:cubicBezTo>
                    <a:cubicBezTo>
                      <a:pt x="36" y="140"/>
                      <a:pt x="37" y="140"/>
                      <a:pt x="37" y="139"/>
                    </a:cubicBezTo>
                    <a:cubicBezTo>
                      <a:pt x="37" y="139"/>
                      <a:pt x="37" y="138"/>
                      <a:pt x="37" y="137"/>
                    </a:cubicBezTo>
                    <a:cubicBezTo>
                      <a:pt x="37" y="138"/>
                      <a:pt x="36" y="140"/>
                      <a:pt x="37" y="138"/>
                    </a:cubicBezTo>
                    <a:cubicBezTo>
                      <a:pt x="37" y="138"/>
                      <a:pt x="38" y="138"/>
                      <a:pt x="38" y="137"/>
                    </a:cubicBezTo>
                    <a:cubicBezTo>
                      <a:pt x="38" y="137"/>
                      <a:pt x="37" y="136"/>
                      <a:pt x="37" y="136"/>
                    </a:cubicBezTo>
                    <a:cubicBezTo>
                      <a:pt x="37" y="136"/>
                      <a:pt x="38" y="137"/>
                      <a:pt x="38" y="137"/>
                    </a:cubicBezTo>
                    <a:cubicBezTo>
                      <a:pt x="38" y="138"/>
                      <a:pt x="38" y="138"/>
                      <a:pt x="37" y="139"/>
                    </a:cubicBezTo>
                    <a:cubicBezTo>
                      <a:pt x="37" y="140"/>
                      <a:pt x="37" y="141"/>
                      <a:pt x="38" y="141"/>
                    </a:cubicBezTo>
                    <a:cubicBezTo>
                      <a:pt x="39" y="140"/>
                      <a:pt x="39" y="140"/>
                      <a:pt x="40" y="140"/>
                    </a:cubicBezTo>
                    <a:cubicBezTo>
                      <a:pt x="40" y="139"/>
                      <a:pt x="40" y="139"/>
                      <a:pt x="40" y="138"/>
                    </a:cubicBezTo>
                    <a:cubicBezTo>
                      <a:pt x="41" y="138"/>
                      <a:pt x="41" y="137"/>
                      <a:pt x="41" y="137"/>
                    </a:cubicBezTo>
                    <a:cubicBezTo>
                      <a:pt x="41" y="136"/>
                      <a:pt x="41" y="136"/>
                      <a:pt x="41" y="135"/>
                    </a:cubicBezTo>
                    <a:cubicBezTo>
                      <a:pt x="42" y="136"/>
                      <a:pt x="42" y="136"/>
                      <a:pt x="42" y="135"/>
                    </a:cubicBezTo>
                    <a:cubicBezTo>
                      <a:pt x="43" y="135"/>
                      <a:pt x="43" y="135"/>
                      <a:pt x="43" y="135"/>
                    </a:cubicBezTo>
                    <a:cubicBezTo>
                      <a:pt x="43" y="135"/>
                      <a:pt x="44" y="135"/>
                      <a:pt x="44" y="135"/>
                    </a:cubicBezTo>
                    <a:cubicBezTo>
                      <a:pt x="44" y="134"/>
                      <a:pt x="44" y="134"/>
                      <a:pt x="43" y="133"/>
                    </a:cubicBezTo>
                    <a:cubicBezTo>
                      <a:pt x="44" y="133"/>
                      <a:pt x="44" y="134"/>
                      <a:pt x="45" y="134"/>
                    </a:cubicBezTo>
                    <a:cubicBezTo>
                      <a:pt x="45" y="134"/>
                      <a:pt x="45" y="134"/>
                      <a:pt x="45" y="133"/>
                    </a:cubicBezTo>
                    <a:cubicBezTo>
                      <a:pt x="46" y="133"/>
                      <a:pt x="47" y="133"/>
                      <a:pt x="46" y="132"/>
                    </a:cubicBezTo>
                    <a:cubicBezTo>
                      <a:pt x="46" y="132"/>
                      <a:pt x="45" y="131"/>
                      <a:pt x="45" y="131"/>
                    </a:cubicBezTo>
                    <a:cubicBezTo>
                      <a:pt x="45" y="131"/>
                      <a:pt x="45" y="130"/>
                      <a:pt x="45" y="130"/>
                    </a:cubicBezTo>
                    <a:cubicBezTo>
                      <a:pt x="45" y="130"/>
                      <a:pt x="45" y="129"/>
                      <a:pt x="45" y="129"/>
                    </a:cubicBezTo>
                    <a:cubicBezTo>
                      <a:pt x="45" y="129"/>
                      <a:pt x="45" y="128"/>
                      <a:pt x="45" y="129"/>
                    </a:cubicBezTo>
                    <a:cubicBezTo>
                      <a:pt x="46" y="129"/>
                      <a:pt x="45" y="129"/>
                      <a:pt x="45" y="129"/>
                    </a:cubicBezTo>
                    <a:cubicBezTo>
                      <a:pt x="45" y="130"/>
                      <a:pt x="45" y="130"/>
                      <a:pt x="45" y="130"/>
                    </a:cubicBezTo>
                    <a:cubicBezTo>
                      <a:pt x="46" y="131"/>
                      <a:pt x="47" y="132"/>
                      <a:pt x="48" y="132"/>
                    </a:cubicBezTo>
                    <a:cubicBezTo>
                      <a:pt x="50" y="132"/>
                      <a:pt x="52" y="129"/>
                      <a:pt x="50" y="127"/>
                    </a:cubicBezTo>
                    <a:cubicBezTo>
                      <a:pt x="51" y="128"/>
                      <a:pt x="51" y="127"/>
                      <a:pt x="51" y="127"/>
                    </a:cubicBezTo>
                    <a:cubicBezTo>
                      <a:pt x="51" y="127"/>
                      <a:pt x="51" y="126"/>
                      <a:pt x="51" y="126"/>
                    </a:cubicBezTo>
                    <a:cubicBezTo>
                      <a:pt x="51" y="126"/>
                      <a:pt x="51" y="125"/>
                      <a:pt x="51" y="125"/>
                    </a:cubicBezTo>
                    <a:cubicBezTo>
                      <a:pt x="50" y="124"/>
                      <a:pt x="51" y="124"/>
                      <a:pt x="51" y="123"/>
                    </a:cubicBezTo>
                    <a:cubicBezTo>
                      <a:pt x="51" y="123"/>
                      <a:pt x="50" y="122"/>
                      <a:pt x="50" y="122"/>
                    </a:cubicBezTo>
                    <a:cubicBezTo>
                      <a:pt x="50" y="122"/>
                      <a:pt x="50" y="122"/>
                      <a:pt x="50" y="122"/>
                    </a:cubicBezTo>
                    <a:cubicBezTo>
                      <a:pt x="50" y="122"/>
                      <a:pt x="50" y="122"/>
                      <a:pt x="50" y="121"/>
                    </a:cubicBezTo>
                    <a:cubicBezTo>
                      <a:pt x="51" y="122"/>
                      <a:pt x="51" y="123"/>
                      <a:pt x="52" y="124"/>
                    </a:cubicBezTo>
                    <a:cubicBezTo>
                      <a:pt x="53" y="124"/>
                      <a:pt x="53" y="125"/>
                      <a:pt x="53" y="126"/>
                    </a:cubicBezTo>
                    <a:cubicBezTo>
                      <a:pt x="53" y="125"/>
                      <a:pt x="54" y="125"/>
                      <a:pt x="54" y="125"/>
                    </a:cubicBezTo>
                    <a:cubicBezTo>
                      <a:pt x="54" y="125"/>
                      <a:pt x="54" y="125"/>
                      <a:pt x="54" y="125"/>
                    </a:cubicBezTo>
                    <a:cubicBezTo>
                      <a:pt x="53" y="125"/>
                      <a:pt x="54" y="126"/>
                      <a:pt x="54" y="126"/>
                    </a:cubicBezTo>
                    <a:cubicBezTo>
                      <a:pt x="54" y="126"/>
                      <a:pt x="54" y="127"/>
                      <a:pt x="54" y="127"/>
                    </a:cubicBezTo>
                    <a:cubicBezTo>
                      <a:pt x="54" y="127"/>
                      <a:pt x="54" y="127"/>
                      <a:pt x="54" y="128"/>
                    </a:cubicBezTo>
                    <a:cubicBezTo>
                      <a:pt x="54" y="128"/>
                      <a:pt x="54" y="128"/>
                      <a:pt x="54" y="128"/>
                    </a:cubicBezTo>
                    <a:cubicBezTo>
                      <a:pt x="54" y="128"/>
                      <a:pt x="54" y="128"/>
                      <a:pt x="55" y="128"/>
                    </a:cubicBezTo>
                    <a:cubicBezTo>
                      <a:pt x="54" y="129"/>
                      <a:pt x="55" y="130"/>
                      <a:pt x="56" y="130"/>
                    </a:cubicBezTo>
                    <a:cubicBezTo>
                      <a:pt x="56" y="130"/>
                      <a:pt x="56" y="132"/>
                      <a:pt x="56" y="132"/>
                    </a:cubicBezTo>
                    <a:cubicBezTo>
                      <a:pt x="57" y="131"/>
                      <a:pt x="58" y="132"/>
                      <a:pt x="58" y="132"/>
                    </a:cubicBezTo>
                    <a:cubicBezTo>
                      <a:pt x="58" y="132"/>
                      <a:pt x="59" y="132"/>
                      <a:pt x="59" y="131"/>
                    </a:cubicBezTo>
                    <a:cubicBezTo>
                      <a:pt x="59" y="131"/>
                      <a:pt x="59" y="131"/>
                      <a:pt x="60" y="131"/>
                    </a:cubicBezTo>
                    <a:cubicBezTo>
                      <a:pt x="59" y="131"/>
                      <a:pt x="59" y="133"/>
                      <a:pt x="59" y="134"/>
                    </a:cubicBezTo>
                    <a:cubicBezTo>
                      <a:pt x="59" y="134"/>
                      <a:pt x="59" y="136"/>
                      <a:pt x="59" y="136"/>
                    </a:cubicBezTo>
                    <a:cubicBezTo>
                      <a:pt x="58" y="137"/>
                      <a:pt x="60" y="138"/>
                      <a:pt x="61" y="139"/>
                    </a:cubicBezTo>
                    <a:cubicBezTo>
                      <a:pt x="61" y="140"/>
                      <a:pt x="61" y="140"/>
                      <a:pt x="61" y="141"/>
                    </a:cubicBezTo>
                    <a:cubicBezTo>
                      <a:pt x="61" y="142"/>
                      <a:pt x="61" y="142"/>
                      <a:pt x="61" y="143"/>
                    </a:cubicBezTo>
                    <a:cubicBezTo>
                      <a:pt x="61" y="144"/>
                      <a:pt x="62" y="144"/>
                      <a:pt x="61" y="144"/>
                    </a:cubicBezTo>
                    <a:cubicBezTo>
                      <a:pt x="61" y="145"/>
                      <a:pt x="61" y="145"/>
                      <a:pt x="62" y="146"/>
                    </a:cubicBezTo>
                    <a:cubicBezTo>
                      <a:pt x="62" y="146"/>
                      <a:pt x="62" y="146"/>
                      <a:pt x="62" y="146"/>
                    </a:cubicBezTo>
                    <a:cubicBezTo>
                      <a:pt x="62" y="146"/>
                      <a:pt x="62" y="147"/>
                      <a:pt x="62" y="147"/>
                    </a:cubicBezTo>
                    <a:cubicBezTo>
                      <a:pt x="62" y="148"/>
                      <a:pt x="62" y="149"/>
                      <a:pt x="63" y="150"/>
                    </a:cubicBezTo>
                    <a:cubicBezTo>
                      <a:pt x="63" y="151"/>
                      <a:pt x="63" y="152"/>
                      <a:pt x="63" y="152"/>
                    </a:cubicBezTo>
                    <a:cubicBezTo>
                      <a:pt x="64" y="151"/>
                      <a:pt x="63" y="151"/>
                      <a:pt x="63" y="151"/>
                    </a:cubicBezTo>
                    <a:cubicBezTo>
                      <a:pt x="64" y="151"/>
                      <a:pt x="64" y="151"/>
                      <a:pt x="64" y="151"/>
                    </a:cubicBezTo>
                    <a:cubicBezTo>
                      <a:pt x="64" y="151"/>
                      <a:pt x="64" y="151"/>
                      <a:pt x="64" y="151"/>
                    </a:cubicBezTo>
                    <a:cubicBezTo>
                      <a:pt x="64" y="151"/>
                      <a:pt x="65" y="152"/>
                      <a:pt x="65" y="152"/>
                    </a:cubicBezTo>
                    <a:cubicBezTo>
                      <a:pt x="64" y="152"/>
                      <a:pt x="64" y="152"/>
                      <a:pt x="64" y="152"/>
                    </a:cubicBezTo>
                    <a:cubicBezTo>
                      <a:pt x="63" y="152"/>
                      <a:pt x="64" y="152"/>
                      <a:pt x="64" y="152"/>
                    </a:cubicBezTo>
                    <a:cubicBezTo>
                      <a:pt x="64" y="153"/>
                      <a:pt x="64" y="155"/>
                      <a:pt x="65" y="154"/>
                    </a:cubicBezTo>
                    <a:cubicBezTo>
                      <a:pt x="65" y="155"/>
                      <a:pt x="65" y="156"/>
                      <a:pt x="66" y="157"/>
                    </a:cubicBezTo>
                    <a:cubicBezTo>
                      <a:pt x="66" y="158"/>
                      <a:pt x="66" y="158"/>
                      <a:pt x="66" y="159"/>
                    </a:cubicBezTo>
                    <a:cubicBezTo>
                      <a:pt x="66" y="160"/>
                      <a:pt x="66" y="160"/>
                      <a:pt x="67" y="161"/>
                    </a:cubicBezTo>
                    <a:cubicBezTo>
                      <a:pt x="67" y="162"/>
                      <a:pt x="66" y="162"/>
                      <a:pt x="67" y="163"/>
                    </a:cubicBezTo>
                    <a:cubicBezTo>
                      <a:pt x="67" y="163"/>
                      <a:pt x="67" y="163"/>
                      <a:pt x="67" y="163"/>
                    </a:cubicBezTo>
                    <a:cubicBezTo>
                      <a:pt x="67" y="164"/>
                      <a:pt x="67" y="164"/>
                      <a:pt x="67" y="164"/>
                    </a:cubicBezTo>
                    <a:cubicBezTo>
                      <a:pt x="68" y="165"/>
                      <a:pt x="67" y="164"/>
                      <a:pt x="67" y="163"/>
                    </a:cubicBezTo>
                    <a:cubicBezTo>
                      <a:pt x="68" y="163"/>
                      <a:pt x="67" y="162"/>
                      <a:pt x="67" y="162"/>
                    </a:cubicBezTo>
                    <a:cubicBezTo>
                      <a:pt x="67" y="162"/>
                      <a:pt x="67" y="161"/>
                      <a:pt x="67" y="161"/>
                    </a:cubicBezTo>
                    <a:cubicBezTo>
                      <a:pt x="67" y="160"/>
                      <a:pt x="67" y="160"/>
                      <a:pt x="67" y="160"/>
                    </a:cubicBezTo>
                    <a:cubicBezTo>
                      <a:pt x="67" y="159"/>
                      <a:pt x="67" y="159"/>
                      <a:pt x="67" y="159"/>
                    </a:cubicBezTo>
                    <a:cubicBezTo>
                      <a:pt x="68" y="159"/>
                      <a:pt x="68" y="161"/>
                      <a:pt x="68" y="162"/>
                    </a:cubicBezTo>
                    <a:cubicBezTo>
                      <a:pt x="68" y="162"/>
                      <a:pt x="68" y="162"/>
                      <a:pt x="68" y="163"/>
                    </a:cubicBezTo>
                    <a:cubicBezTo>
                      <a:pt x="68" y="163"/>
                      <a:pt x="68" y="163"/>
                      <a:pt x="69" y="163"/>
                    </a:cubicBezTo>
                    <a:cubicBezTo>
                      <a:pt x="69" y="163"/>
                      <a:pt x="69" y="164"/>
                      <a:pt x="69" y="164"/>
                    </a:cubicBezTo>
                    <a:cubicBezTo>
                      <a:pt x="70" y="165"/>
                      <a:pt x="70" y="165"/>
                      <a:pt x="70" y="165"/>
                    </a:cubicBezTo>
                    <a:cubicBezTo>
                      <a:pt x="70" y="166"/>
                      <a:pt x="70" y="167"/>
                      <a:pt x="70" y="166"/>
                    </a:cubicBezTo>
                    <a:cubicBezTo>
                      <a:pt x="70" y="166"/>
                      <a:pt x="70" y="167"/>
                      <a:pt x="71" y="167"/>
                    </a:cubicBezTo>
                    <a:cubicBezTo>
                      <a:pt x="71" y="168"/>
                      <a:pt x="72" y="168"/>
                      <a:pt x="72" y="169"/>
                    </a:cubicBezTo>
                    <a:cubicBezTo>
                      <a:pt x="72" y="170"/>
                      <a:pt x="72" y="170"/>
                      <a:pt x="72" y="171"/>
                    </a:cubicBezTo>
                    <a:cubicBezTo>
                      <a:pt x="72" y="171"/>
                      <a:pt x="72" y="171"/>
                      <a:pt x="72" y="171"/>
                    </a:cubicBezTo>
                    <a:cubicBezTo>
                      <a:pt x="73" y="172"/>
                      <a:pt x="73" y="173"/>
                      <a:pt x="72" y="173"/>
                    </a:cubicBezTo>
                    <a:cubicBezTo>
                      <a:pt x="72" y="173"/>
                      <a:pt x="73" y="173"/>
                      <a:pt x="73" y="173"/>
                    </a:cubicBezTo>
                    <a:cubicBezTo>
                      <a:pt x="73" y="173"/>
                      <a:pt x="73" y="173"/>
                      <a:pt x="73" y="173"/>
                    </a:cubicBezTo>
                    <a:cubicBezTo>
                      <a:pt x="73" y="174"/>
                      <a:pt x="73" y="173"/>
                      <a:pt x="73" y="174"/>
                    </a:cubicBezTo>
                    <a:cubicBezTo>
                      <a:pt x="73" y="174"/>
                      <a:pt x="73" y="174"/>
                      <a:pt x="73" y="174"/>
                    </a:cubicBezTo>
                    <a:cubicBezTo>
                      <a:pt x="73" y="175"/>
                      <a:pt x="73" y="175"/>
                      <a:pt x="73" y="175"/>
                    </a:cubicBezTo>
                    <a:cubicBezTo>
                      <a:pt x="73" y="176"/>
                      <a:pt x="74" y="176"/>
                      <a:pt x="74" y="176"/>
                    </a:cubicBezTo>
                    <a:cubicBezTo>
                      <a:pt x="74" y="176"/>
                      <a:pt x="72" y="176"/>
                      <a:pt x="73" y="177"/>
                    </a:cubicBezTo>
                    <a:cubicBezTo>
                      <a:pt x="73" y="177"/>
                      <a:pt x="74" y="178"/>
                      <a:pt x="73" y="178"/>
                    </a:cubicBezTo>
                    <a:cubicBezTo>
                      <a:pt x="73" y="178"/>
                      <a:pt x="72" y="178"/>
                      <a:pt x="72" y="178"/>
                    </a:cubicBezTo>
                    <a:cubicBezTo>
                      <a:pt x="72" y="179"/>
                      <a:pt x="72" y="179"/>
                      <a:pt x="73" y="179"/>
                    </a:cubicBezTo>
                    <a:cubicBezTo>
                      <a:pt x="73" y="179"/>
                      <a:pt x="73" y="179"/>
                      <a:pt x="74" y="179"/>
                    </a:cubicBezTo>
                    <a:cubicBezTo>
                      <a:pt x="74" y="179"/>
                      <a:pt x="74" y="179"/>
                      <a:pt x="74" y="180"/>
                    </a:cubicBezTo>
                    <a:cubicBezTo>
                      <a:pt x="73" y="180"/>
                      <a:pt x="74" y="181"/>
                      <a:pt x="74" y="181"/>
                    </a:cubicBezTo>
                    <a:cubicBezTo>
                      <a:pt x="74" y="182"/>
                      <a:pt x="74" y="182"/>
                      <a:pt x="73" y="182"/>
                    </a:cubicBezTo>
                    <a:cubicBezTo>
                      <a:pt x="73" y="182"/>
                      <a:pt x="74" y="182"/>
                      <a:pt x="74" y="182"/>
                    </a:cubicBezTo>
                    <a:cubicBezTo>
                      <a:pt x="73" y="182"/>
                      <a:pt x="73" y="182"/>
                      <a:pt x="72" y="181"/>
                    </a:cubicBezTo>
                    <a:cubicBezTo>
                      <a:pt x="72" y="181"/>
                      <a:pt x="72" y="180"/>
                      <a:pt x="71" y="180"/>
                    </a:cubicBezTo>
                    <a:cubicBezTo>
                      <a:pt x="71" y="181"/>
                      <a:pt x="71" y="181"/>
                      <a:pt x="72" y="181"/>
                    </a:cubicBezTo>
                    <a:cubicBezTo>
                      <a:pt x="72" y="182"/>
                      <a:pt x="72" y="182"/>
                      <a:pt x="72" y="183"/>
                    </a:cubicBezTo>
                    <a:cubicBezTo>
                      <a:pt x="72" y="183"/>
                      <a:pt x="73" y="182"/>
                      <a:pt x="73" y="182"/>
                    </a:cubicBezTo>
                    <a:cubicBezTo>
                      <a:pt x="73" y="182"/>
                      <a:pt x="73" y="182"/>
                      <a:pt x="73" y="183"/>
                    </a:cubicBezTo>
                    <a:cubicBezTo>
                      <a:pt x="73" y="183"/>
                      <a:pt x="74" y="183"/>
                      <a:pt x="74" y="183"/>
                    </a:cubicBezTo>
                    <a:cubicBezTo>
                      <a:pt x="74" y="183"/>
                      <a:pt x="74" y="183"/>
                      <a:pt x="73" y="183"/>
                    </a:cubicBezTo>
                    <a:cubicBezTo>
                      <a:pt x="73" y="183"/>
                      <a:pt x="73" y="184"/>
                      <a:pt x="73" y="184"/>
                    </a:cubicBezTo>
                    <a:cubicBezTo>
                      <a:pt x="73" y="184"/>
                      <a:pt x="73" y="184"/>
                      <a:pt x="73" y="184"/>
                    </a:cubicBezTo>
                    <a:cubicBezTo>
                      <a:pt x="74" y="186"/>
                      <a:pt x="75" y="184"/>
                      <a:pt x="75" y="183"/>
                    </a:cubicBezTo>
                    <a:cubicBezTo>
                      <a:pt x="75" y="184"/>
                      <a:pt x="75" y="184"/>
                      <a:pt x="75" y="184"/>
                    </a:cubicBezTo>
                    <a:cubicBezTo>
                      <a:pt x="75" y="185"/>
                      <a:pt x="76" y="184"/>
                      <a:pt x="76" y="185"/>
                    </a:cubicBezTo>
                    <a:cubicBezTo>
                      <a:pt x="76" y="185"/>
                      <a:pt x="76" y="184"/>
                      <a:pt x="75" y="185"/>
                    </a:cubicBezTo>
                    <a:cubicBezTo>
                      <a:pt x="75" y="185"/>
                      <a:pt x="75" y="185"/>
                      <a:pt x="75" y="185"/>
                    </a:cubicBezTo>
                    <a:cubicBezTo>
                      <a:pt x="75" y="185"/>
                      <a:pt x="75" y="187"/>
                      <a:pt x="75" y="187"/>
                    </a:cubicBezTo>
                    <a:cubicBezTo>
                      <a:pt x="75" y="187"/>
                      <a:pt x="75" y="187"/>
                      <a:pt x="75" y="187"/>
                    </a:cubicBezTo>
                    <a:cubicBezTo>
                      <a:pt x="75" y="187"/>
                      <a:pt x="74" y="188"/>
                      <a:pt x="74" y="188"/>
                    </a:cubicBezTo>
                    <a:cubicBezTo>
                      <a:pt x="74" y="188"/>
                      <a:pt x="75" y="188"/>
                      <a:pt x="75" y="188"/>
                    </a:cubicBezTo>
                    <a:cubicBezTo>
                      <a:pt x="75" y="189"/>
                      <a:pt x="75" y="189"/>
                      <a:pt x="75" y="190"/>
                    </a:cubicBezTo>
                    <a:cubicBezTo>
                      <a:pt x="75" y="190"/>
                      <a:pt x="74" y="191"/>
                      <a:pt x="74" y="191"/>
                    </a:cubicBezTo>
                    <a:cubicBezTo>
                      <a:pt x="74" y="191"/>
                      <a:pt x="75" y="191"/>
                      <a:pt x="75" y="192"/>
                    </a:cubicBezTo>
                    <a:cubicBezTo>
                      <a:pt x="75" y="192"/>
                      <a:pt x="75" y="192"/>
                      <a:pt x="75" y="192"/>
                    </a:cubicBezTo>
                    <a:cubicBezTo>
                      <a:pt x="75" y="193"/>
                      <a:pt x="75" y="193"/>
                      <a:pt x="74" y="194"/>
                    </a:cubicBezTo>
                    <a:cubicBezTo>
                      <a:pt x="74" y="194"/>
                      <a:pt x="74" y="194"/>
                      <a:pt x="74" y="194"/>
                    </a:cubicBezTo>
                    <a:cubicBezTo>
                      <a:pt x="74" y="194"/>
                      <a:pt x="74" y="195"/>
                      <a:pt x="74" y="195"/>
                    </a:cubicBezTo>
                    <a:cubicBezTo>
                      <a:pt x="74" y="195"/>
                      <a:pt x="73" y="195"/>
                      <a:pt x="73" y="195"/>
                    </a:cubicBezTo>
                    <a:cubicBezTo>
                      <a:pt x="73" y="195"/>
                      <a:pt x="73" y="196"/>
                      <a:pt x="73" y="196"/>
                    </a:cubicBezTo>
                    <a:cubicBezTo>
                      <a:pt x="73" y="196"/>
                      <a:pt x="73" y="195"/>
                      <a:pt x="73" y="195"/>
                    </a:cubicBezTo>
                    <a:cubicBezTo>
                      <a:pt x="73" y="196"/>
                      <a:pt x="73" y="196"/>
                      <a:pt x="73" y="196"/>
                    </a:cubicBezTo>
                    <a:cubicBezTo>
                      <a:pt x="73" y="197"/>
                      <a:pt x="74" y="198"/>
                      <a:pt x="74" y="199"/>
                    </a:cubicBezTo>
                    <a:cubicBezTo>
                      <a:pt x="74" y="200"/>
                      <a:pt x="73" y="201"/>
                      <a:pt x="73" y="202"/>
                    </a:cubicBezTo>
                    <a:cubicBezTo>
                      <a:pt x="74" y="202"/>
                      <a:pt x="74" y="203"/>
                      <a:pt x="74" y="203"/>
                    </a:cubicBezTo>
                    <a:cubicBezTo>
                      <a:pt x="74" y="204"/>
                      <a:pt x="76" y="199"/>
                      <a:pt x="76" y="199"/>
                    </a:cubicBezTo>
                    <a:cubicBezTo>
                      <a:pt x="76" y="198"/>
                      <a:pt x="76" y="198"/>
                      <a:pt x="76" y="197"/>
                    </a:cubicBezTo>
                    <a:cubicBezTo>
                      <a:pt x="76" y="197"/>
                      <a:pt x="76" y="197"/>
                      <a:pt x="76" y="196"/>
                    </a:cubicBezTo>
                    <a:cubicBezTo>
                      <a:pt x="76" y="196"/>
                      <a:pt x="76" y="195"/>
                      <a:pt x="76" y="195"/>
                    </a:cubicBezTo>
                    <a:cubicBezTo>
                      <a:pt x="77" y="195"/>
                      <a:pt x="77" y="195"/>
                      <a:pt x="77" y="195"/>
                    </a:cubicBezTo>
                    <a:cubicBezTo>
                      <a:pt x="77" y="194"/>
                      <a:pt x="78" y="195"/>
                      <a:pt x="78" y="193"/>
                    </a:cubicBezTo>
                    <a:cubicBezTo>
                      <a:pt x="78" y="193"/>
                      <a:pt x="78" y="193"/>
                      <a:pt x="79" y="193"/>
                    </a:cubicBezTo>
                    <a:cubicBezTo>
                      <a:pt x="79" y="192"/>
                      <a:pt x="79" y="192"/>
                      <a:pt x="80" y="191"/>
                    </a:cubicBezTo>
                    <a:cubicBezTo>
                      <a:pt x="80" y="190"/>
                      <a:pt x="81" y="190"/>
                      <a:pt x="81" y="189"/>
                    </a:cubicBezTo>
                    <a:cubicBezTo>
                      <a:pt x="81" y="188"/>
                      <a:pt x="81" y="188"/>
                      <a:pt x="81" y="188"/>
                    </a:cubicBezTo>
                    <a:cubicBezTo>
                      <a:pt x="81" y="188"/>
                      <a:pt x="81" y="187"/>
                      <a:pt x="81" y="187"/>
                    </a:cubicBezTo>
                    <a:cubicBezTo>
                      <a:pt x="82" y="187"/>
                      <a:pt x="82" y="187"/>
                      <a:pt x="82" y="187"/>
                    </a:cubicBezTo>
                    <a:cubicBezTo>
                      <a:pt x="82" y="186"/>
                      <a:pt x="82" y="186"/>
                      <a:pt x="82" y="186"/>
                    </a:cubicBezTo>
                    <a:cubicBezTo>
                      <a:pt x="82" y="185"/>
                      <a:pt x="83" y="186"/>
                      <a:pt x="83" y="185"/>
                    </a:cubicBezTo>
                    <a:cubicBezTo>
                      <a:pt x="83" y="185"/>
                      <a:pt x="84" y="184"/>
                      <a:pt x="83" y="183"/>
                    </a:cubicBezTo>
                    <a:cubicBezTo>
                      <a:pt x="83" y="183"/>
                      <a:pt x="83" y="183"/>
                      <a:pt x="83" y="182"/>
                    </a:cubicBezTo>
                    <a:cubicBezTo>
                      <a:pt x="83" y="182"/>
                      <a:pt x="83" y="182"/>
                      <a:pt x="83" y="181"/>
                    </a:cubicBezTo>
                    <a:cubicBezTo>
                      <a:pt x="82" y="181"/>
                      <a:pt x="82" y="181"/>
                      <a:pt x="82" y="181"/>
                    </a:cubicBezTo>
                    <a:cubicBezTo>
                      <a:pt x="82" y="180"/>
                      <a:pt x="82" y="180"/>
                      <a:pt x="82" y="180"/>
                    </a:cubicBezTo>
                    <a:cubicBezTo>
                      <a:pt x="82" y="180"/>
                      <a:pt x="82" y="180"/>
                      <a:pt x="81" y="180"/>
                    </a:cubicBezTo>
                    <a:cubicBezTo>
                      <a:pt x="81" y="180"/>
                      <a:pt x="81" y="179"/>
                      <a:pt x="81" y="179"/>
                    </a:cubicBezTo>
                    <a:cubicBezTo>
                      <a:pt x="81" y="178"/>
                      <a:pt x="81" y="178"/>
                      <a:pt x="81" y="177"/>
                    </a:cubicBezTo>
                    <a:cubicBezTo>
                      <a:pt x="81" y="177"/>
                      <a:pt x="81" y="177"/>
                      <a:pt x="81" y="176"/>
                    </a:cubicBezTo>
                    <a:cubicBezTo>
                      <a:pt x="80" y="176"/>
                      <a:pt x="81" y="175"/>
                      <a:pt x="80" y="175"/>
                    </a:cubicBezTo>
                    <a:cubicBezTo>
                      <a:pt x="79" y="174"/>
                      <a:pt x="79" y="174"/>
                      <a:pt x="79" y="173"/>
                    </a:cubicBezTo>
                    <a:cubicBezTo>
                      <a:pt x="78" y="173"/>
                      <a:pt x="78" y="172"/>
                      <a:pt x="78" y="172"/>
                    </a:cubicBezTo>
                    <a:cubicBezTo>
                      <a:pt x="78" y="171"/>
                      <a:pt x="78" y="171"/>
                      <a:pt x="77" y="170"/>
                    </a:cubicBezTo>
                    <a:cubicBezTo>
                      <a:pt x="77" y="170"/>
                      <a:pt x="77" y="168"/>
                      <a:pt x="77" y="168"/>
                    </a:cubicBezTo>
                    <a:cubicBezTo>
                      <a:pt x="77" y="168"/>
                      <a:pt x="78" y="168"/>
                      <a:pt x="78" y="168"/>
                    </a:cubicBezTo>
                    <a:cubicBezTo>
                      <a:pt x="78" y="168"/>
                      <a:pt x="78" y="167"/>
                      <a:pt x="78" y="167"/>
                    </a:cubicBezTo>
                    <a:cubicBezTo>
                      <a:pt x="77" y="166"/>
                      <a:pt x="78" y="166"/>
                      <a:pt x="77" y="165"/>
                    </a:cubicBezTo>
                    <a:cubicBezTo>
                      <a:pt x="77" y="164"/>
                      <a:pt x="77" y="164"/>
                      <a:pt x="77" y="163"/>
                    </a:cubicBezTo>
                    <a:cubicBezTo>
                      <a:pt x="77" y="162"/>
                      <a:pt x="76" y="162"/>
                      <a:pt x="76" y="161"/>
                    </a:cubicBezTo>
                    <a:cubicBezTo>
                      <a:pt x="76" y="160"/>
                      <a:pt x="75" y="160"/>
                      <a:pt x="75" y="160"/>
                    </a:cubicBezTo>
                    <a:cubicBezTo>
                      <a:pt x="75" y="159"/>
                      <a:pt x="75" y="159"/>
                      <a:pt x="74" y="158"/>
                    </a:cubicBezTo>
                    <a:cubicBezTo>
                      <a:pt x="74" y="158"/>
                      <a:pt x="73" y="157"/>
                      <a:pt x="72" y="157"/>
                    </a:cubicBezTo>
                    <a:cubicBezTo>
                      <a:pt x="72" y="156"/>
                      <a:pt x="72" y="157"/>
                      <a:pt x="72" y="156"/>
                    </a:cubicBezTo>
                    <a:cubicBezTo>
                      <a:pt x="71" y="156"/>
                      <a:pt x="70" y="155"/>
                      <a:pt x="70" y="155"/>
                    </a:cubicBezTo>
                    <a:cubicBezTo>
                      <a:pt x="70" y="154"/>
                      <a:pt x="69" y="154"/>
                      <a:pt x="69" y="153"/>
                    </a:cubicBezTo>
                    <a:cubicBezTo>
                      <a:pt x="69" y="152"/>
                      <a:pt x="68" y="152"/>
                      <a:pt x="68" y="151"/>
                    </a:cubicBezTo>
                    <a:cubicBezTo>
                      <a:pt x="67" y="151"/>
                      <a:pt x="67" y="150"/>
                      <a:pt x="67" y="149"/>
                    </a:cubicBezTo>
                    <a:cubicBezTo>
                      <a:pt x="67" y="149"/>
                      <a:pt x="66" y="149"/>
                      <a:pt x="66" y="148"/>
                    </a:cubicBezTo>
                    <a:cubicBezTo>
                      <a:pt x="66" y="148"/>
                      <a:pt x="66" y="148"/>
                      <a:pt x="66" y="148"/>
                    </a:cubicBezTo>
                    <a:cubicBezTo>
                      <a:pt x="66" y="147"/>
                      <a:pt x="66" y="146"/>
                      <a:pt x="66" y="146"/>
                    </a:cubicBezTo>
                    <a:cubicBezTo>
                      <a:pt x="67" y="146"/>
                      <a:pt x="67" y="145"/>
                      <a:pt x="67" y="145"/>
                    </a:cubicBezTo>
                    <a:cubicBezTo>
                      <a:pt x="67" y="145"/>
                      <a:pt x="68" y="145"/>
                      <a:pt x="68" y="145"/>
                    </a:cubicBezTo>
                    <a:cubicBezTo>
                      <a:pt x="68" y="145"/>
                      <a:pt x="68" y="144"/>
                      <a:pt x="69" y="144"/>
                    </a:cubicBezTo>
                    <a:cubicBezTo>
                      <a:pt x="69" y="144"/>
                      <a:pt x="69" y="145"/>
                      <a:pt x="69" y="144"/>
                    </a:cubicBezTo>
                    <a:cubicBezTo>
                      <a:pt x="69" y="144"/>
                      <a:pt x="69" y="143"/>
                      <a:pt x="69" y="143"/>
                    </a:cubicBezTo>
                    <a:cubicBezTo>
                      <a:pt x="69" y="141"/>
                      <a:pt x="69" y="140"/>
                      <a:pt x="69" y="139"/>
                    </a:cubicBezTo>
                    <a:cubicBezTo>
                      <a:pt x="69" y="138"/>
                      <a:pt x="69" y="138"/>
                      <a:pt x="69" y="137"/>
                    </a:cubicBezTo>
                    <a:cubicBezTo>
                      <a:pt x="69" y="137"/>
                      <a:pt x="68" y="137"/>
                      <a:pt x="69" y="137"/>
                    </a:cubicBezTo>
                    <a:cubicBezTo>
                      <a:pt x="70" y="137"/>
                      <a:pt x="69" y="136"/>
                      <a:pt x="70" y="136"/>
                    </a:cubicBezTo>
                    <a:cubicBezTo>
                      <a:pt x="70" y="136"/>
                      <a:pt x="70" y="136"/>
                      <a:pt x="71" y="136"/>
                    </a:cubicBezTo>
                    <a:cubicBezTo>
                      <a:pt x="71" y="136"/>
                      <a:pt x="71" y="135"/>
                      <a:pt x="71" y="134"/>
                    </a:cubicBezTo>
                    <a:cubicBezTo>
                      <a:pt x="71" y="134"/>
                      <a:pt x="72" y="133"/>
                      <a:pt x="71" y="133"/>
                    </a:cubicBezTo>
                    <a:cubicBezTo>
                      <a:pt x="71" y="133"/>
                      <a:pt x="71" y="133"/>
                      <a:pt x="71" y="132"/>
                    </a:cubicBezTo>
                    <a:cubicBezTo>
                      <a:pt x="70" y="133"/>
                      <a:pt x="70" y="134"/>
                      <a:pt x="70" y="134"/>
                    </a:cubicBezTo>
                    <a:cubicBezTo>
                      <a:pt x="69" y="135"/>
                      <a:pt x="69" y="133"/>
                      <a:pt x="69" y="133"/>
                    </a:cubicBezTo>
                    <a:cubicBezTo>
                      <a:pt x="69" y="132"/>
                      <a:pt x="68" y="131"/>
                      <a:pt x="68" y="131"/>
                    </a:cubicBezTo>
                    <a:cubicBezTo>
                      <a:pt x="67" y="130"/>
                      <a:pt x="67" y="130"/>
                      <a:pt x="67" y="129"/>
                    </a:cubicBezTo>
                    <a:cubicBezTo>
                      <a:pt x="67" y="129"/>
                      <a:pt x="67" y="129"/>
                      <a:pt x="67" y="128"/>
                    </a:cubicBezTo>
                    <a:cubicBezTo>
                      <a:pt x="67" y="128"/>
                      <a:pt x="67" y="128"/>
                      <a:pt x="67" y="128"/>
                    </a:cubicBezTo>
                    <a:cubicBezTo>
                      <a:pt x="67" y="128"/>
                      <a:pt x="67" y="128"/>
                      <a:pt x="67" y="128"/>
                    </a:cubicBezTo>
                    <a:cubicBezTo>
                      <a:pt x="67" y="127"/>
                      <a:pt x="66" y="126"/>
                      <a:pt x="65" y="126"/>
                    </a:cubicBezTo>
                    <a:cubicBezTo>
                      <a:pt x="65" y="126"/>
                      <a:pt x="65" y="125"/>
                      <a:pt x="64" y="124"/>
                    </a:cubicBezTo>
                    <a:cubicBezTo>
                      <a:pt x="64" y="124"/>
                      <a:pt x="63" y="124"/>
                      <a:pt x="63" y="124"/>
                    </a:cubicBezTo>
                    <a:cubicBezTo>
                      <a:pt x="63" y="123"/>
                      <a:pt x="63" y="123"/>
                      <a:pt x="62" y="123"/>
                    </a:cubicBezTo>
                    <a:cubicBezTo>
                      <a:pt x="61" y="121"/>
                      <a:pt x="59" y="120"/>
                      <a:pt x="58" y="118"/>
                    </a:cubicBezTo>
                    <a:cubicBezTo>
                      <a:pt x="58" y="117"/>
                      <a:pt x="57" y="117"/>
                      <a:pt x="58" y="116"/>
                    </a:cubicBezTo>
                    <a:cubicBezTo>
                      <a:pt x="58" y="116"/>
                      <a:pt x="57" y="115"/>
                      <a:pt x="57" y="114"/>
                    </a:cubicBezTo>
                    <a:cubicBezTo>
                      <a:pt x="57" y="114"/>
                      <a:pt x="57" y="113"/>
                      <a:pt x="56" y="113"/>
                    </a:cubicBezTo>
                    <a:cubicBezTo>
                      <a:pt x="56" y="113"/>
                      <a:pt x="57" y="112"/>
                      <a:pt x="56" y="112"/>
                    </a:cubicBezTo>
                    <a:cubicBezTo>
                      <a:pt x="56" y="111"/>
                      <a:pt x="56" y="112"/>
                      <a:pt x="55" y="112"/>
                    </a:cubicBezTo>
                    <a:cubicBezTo>
                      <a:pt x="55" y="113"/>
                      <a:pt x="54" y="111"/>
                      <a:pt x="54" y="111"/>
                    </a:cubicBezTo>
                    <a:cubicBezTo>
                      <a:pt x="54" y="110"/>
                      <a:pt x="53" y="110"/>
                      <a:pt x="53" y="109"/>
                    </a:cubicBezTo>
                    <a:cubicBezTo>
                      <a:pt x="54" y="110"/>
                      <a:pt x="55" y="110"/>
                      <a:pt x="56" y="110"/>
                    </a:cubicBezTo>
                    <a:cubicBezTo>
                      <a:pt x="56" y="109"/>
                      <a:pt x="58" y="109"/>
                      <a:pt x="57" y="108"/>
                    </a:cubicBezTo>
                    <a:cubicBezTo>
                      <a:pt x="57" y="108"/>
                      <a:pt x="57" y="107"/>
                      <a:pt x="57" y="106"/>
                    </a:cubicBezTo>
                    <a:cubicBezTo>
                      <a:pt x="57" y="106"/>
                      <a:pt x="56" y="106"/>
                      <a:pt x="56" y="105"/>
                    </a:cubicBezTo>
                    <a:cubicBezTo>
                      <a:pt x="56" y="105"/>
                      <a:pt x="57" y="104"/>
                      <a:pt x="57" y="103"/>
                    </a:cubicBezTo>
                    <a:cubicBezTo>
                      <a:pt x="57" y="103"/>
                      <a:pt x="57" y="103"/>
                      <a:pt x="57" y="102"/>
                    </a:cubicBezTo>
                    <a:cubicBezTo>
                      <a:pt x="57" y="102"/>
                      <a:pt x="56" y="102"/>
                      <a:pt x="57" y="101"/>
                    </a:cubicBezTo>
                    <a:cubicBezTo>
                      <a:pt x="57" y="101"/>
                      <a:pt x="57" y="100"/>
                      <a:pt x="57" y="100"/>
                    </a:cubicBezTo>
                    <a:cubicBezTo>
                      <a:pt x="56" y="100"/>
                      <a:pt x="57" y="100"/>
                      <a:pt x="57" y="99"/>
                    </a:cubicBezTo>
                    <a:cubicBezTo>
                      <a:pt x="57" y="99"/>
                      <a:pt x="57" y="98"/>
                      <a:pt x="57" y="98"/>
                    </a:cubicBezTo>
                    <a:cubicBezTo>
                      <a:pt x="58" y="98"/>
                      <a:pt x="58" y="98"/>
                      <a:pt x="58" y="97"/>
                    </a:cubicBezTo>
                    <a:cubicBezTo>
                      <a:pt x="58" y="97"/>
                      <a:pt x="58" y="95"/>
                      <a:pt x="59" y="96"/>
                    </a:cubicBezTo>
                    <a:cubicBezTo>
                      <a:pt x="59" y="96"/>
                      <a:pt x="60" y="96"/>
                      <a:pt x="60" y="96"/>
                    </a:cubicBezTo>
                    <a:cubicBezTo>
                      <a:pt x="60" y="97"/>
                      <a:pt x="60" y="97"/>
                      <a:pt x="61" y="97"/>
                    </a:cubicBezTo>
                    <a:cubicBezTo>
                      <a:pt x="62" y="97"/>
                      <a:pt x="62" y="96"/>
                      <a:pt x="63" y="97"/>
                    </a:cubicBezTo>
                    <a:cubicBezTo>
                      <a:pt x="64" y="97"/>
                      <a:pt x="64" y="97"/>
                      <a:pt x="64" y="96"/>
                    </a:cubicBezTo>
                    <a:cubicBezTo>
                      <a:pt x="65" y="96"/>
                      <a:pt x="65" y="96"/>
                      <a:pt x="65" y="96"/>
                    </a:cubicBezTo>
                    <a:cubicBezTo>
                      <a:pt x="66" y="95"/>
                      <a:pt x="67" y="97"/>
                      <a:pt x="67" y="96"/>
                    </a:cubicBezTo>
                    <a:cubicBezTo>
                      <a:pt x="68" y="95"/>
                      <a:pt x="67" y="94"/>
                      <a:pt x="68" y="93"/>
                    </a:cubicBezTo>
                    <a:cubicBezTo>
                      <a:pt x="68" y="92"/>
                      <a:pt x="69" y="92"/>
                      <a:pt x="70" y="93"/>
                    </a:cubicBezTo>
                    <a:cubicBezTo>
                      <a:pt x="70" y="93"/>
                      <a:pt x="72" y="92"/>
                      <a:pt x="72" y="92"/>
                    </a:cubicBezTo>
                    <a:cubicBezTo>
                      <a:pt x="72" y="91"/>
                      <a:pt x="71" y="90"/>
                      <a:pt x="71" y="89"/>
                    </a:cubicBezTo>
                    <a:cubicBezTo>
                      <a:pt x="71" y="89"/>
                      <a:pt x="72" y="90"/>
                      <a:pt x="72" y="90"/>
                    </a:cubicBezTo>
                    <a:cubicBezTo>
                      <a:pt x="72" y="90"/>
                      <a:pt x="73" y="90"/>
                      <a:pt x="73" y="90"/>
                    </a:cubicBezTo>
                    <a:cubicBezTo>
                      <a:pt x="74" y="90"/>
                      <a:pt x="74" y="90"/>
                      <a:pt x="75" y="89"/>
                    </a:cubicBezTo>
                    <a:cubicBezTo>
                      <a:pt x="75" y="89"/>
                      <a:pt x="75" y="88"/>
                      <a:pt x="76" y="89"/>
                    </a:cubicBezTo>
                    <a:cubicBezTo>
                      <a:pt x="76" y="89"/>
                      <a:pt x="77" y="90"/>
                      <a:pt x="77" y="90"/>
                    </a:cubicBezTo>
                    <a:cubicBezTo>
                      <a:pt x="78" y="90"/>
                      <a:pt x="77" y="84"/>
                      <a:pt x="79" y="84"/>
                    </a:cubicBezTo>
                    <a:cubicBezTo>
                      <a:pt x="80" y="85"/>
                      <a:pt x="81" y="85"/>
                      <a:pt x="81" y="84"/>
                    </a:cubicBezTo>
                    <a:cubicBezTo>
                      <a:pt x="82" y="84"/>
                      <a:pt x="81" y="84"/>
                      <a:pt x="81" y="84"/>
                    </a:cubicBezTo>
                    <a:cubicBezTo>
                      <a:pt x="81" y="84"/>
                      <a:pt x="80" y="84"/>
                      <a:pt x="80" y="83"/>
                    </a:cubicBezTo>
                    <a:cubicBezTo>
                      <a:pt x="80" y="83"/>
                      <a:pt x="80" y="82"/>
                      <a:pt x="81" y="82"/>
                    </a:cubicBezTo>
                    <a:cubicBezTo>
                      <a:pt x="81" y="82"/>
                      <a:pt x="81" y="81"/>
                      <a:pt x="81" y="80"/>
                    </a:cubicBezTo>
                    <a:cubicBezTo>
                      <a:pt x="82" y="80"/>
                      <a:pt x="81" y="79"/>
                      <a:pt x="82" y="79"/>
                    </a:cubicBezTo>
                    <a:close/>
                    <a:moveTo>
                      <a:pt x="69" y="171"/>
                    </a:moveTo>
                    <a:cubicBezTo>
                      <a:pt x="69" y="171"/>
                      <a:pt x="69" y="170"/>
                      <a:pt x="69" y="170"/>
                    </a:cubicBezTo>
                    <a:cubicBezTo>
                      <a:pt x="70" y="169"/>
                      <a:pt x="69" y="169"/>
                      <a:pt x="69" y="169"/>
                    </a:cubicBezTo>
                    <a:cubicBezTo>
                      <a:pt x="69" y="169"/>
                      <a:pt x="69" y="168"/>
                      <a:pt x="69" y="168"/>
                    </a:cubicBezTo>
                    <a:cubicBezTo>
                      <a:pt x="68" y="168"/>
                      <a:pt x="69" y="169"/>
                      <a:pt x="69" y="169"/>
                    </a:cubicBezTo>
                    <a:cubicBezTo>
                      <a:pt x="69" y="170"/>
                      <a:pt x="69" y="170"/>
                      <a:pt x="69" y="171"/>
                    </a:cubicBezTo>
                    <a:cubicBezTo>
                      <a:pt x="69" y="171"/>
                      <a:pt x="69" y="171"/>
                      <a:pt x="69" y="171"/>
                    </a:cubicBezTo>
                    <a:close/>
                    <a:moveTo>
                      <a:pt x="68" y="184"/>
                    </a:moveTo>
                    <a:cubicBezTo>
                      <a:pt x="68" y="184"/>
                      <a:pt x="67" y="183"/>
                      <a:pt x="67" y="183"/>
                    </a:cubicBezTo>
                    <a:cubicBezTo>
                      <a:pt x="67" y="183"/>
                      <a:pt x="68" y="185"/>
                      <a:pt x="68" y="185"/>
                    </a:cubicBezTo>
                    <a:cubicBezTo>
                      <a:pt x="68" y="185"/>
                      <a:pt x="68" y="185"/>
                      <a:pt x="68" y="185"/>
                    </a:cubicBezTo>
                    <a:cubicBezTo>
                      <a:pt x="68" y="185"/>
                      <a:pt x="68" y="185"/>
                      <a:pt x="68" y="184"/>
                    </a:cubicBezTo>
                    <a:close/>
                    <a:moveTo>
                      <a:pt x="71" y="198"/>
                    </a:moveTo>
                    <a:cubicBezTo>
                      <a:pt x="71" y="197"/>
                      <a:pt x="70" y="198"/>
                      <a:pt x="70" y="198"/>
                    </a:cubicBezTo>
                    <a:cubicBezTo>
                      <a:pt x="71" y="198"/>
                      <a:pt x="71" y="198"/>
                      <a:pt x="71" y="198"/>
                    </a:cubicBezTo>
                    <a:close/>
                    <a:moveTo>
                      <a:pt x="73" y="194"/>
                    </a:moveTo>
                    <a:cubicBezTo>
                      <a:pt x="73" y="194"/>
                      <a:pt x="73" y="195"/>
                      <a:pt x="73" y="195"/>
                    </a:cubicBezTo>
                    <a:cubicBezTo>
                      <a:pt x="73" y="195"/>
                      <a:pt x="74" y="194"/>
                      <a:pt x="74" y="194"/>
                    </a:cubicBezTo>
                    <a:cubicBezTo>
                      <a:pt x="74" y="194"/>
                      <a:pt x="73" y="193"/>
                      <a:pt x="73" y="194"/>
                    </a:cubicBezTo>
                    <a:close/>
                    <a:moveTo>
                      <a:pt x="72" y="176"/>
                    </a:moveTo>
                    <a:cubicBezTo>
                      <a:pt x="71" y="176"/>
                      <a:pt x="71" y="177"/>
                      <a:pt x="71" y="177"/>
                    </a:cubicBezTo>
                    <a:cubicBezTo>
                      <a:pt x="72" y="178"/>
                      <a:pt x="72" y="176"/>
                      <a:pt x="72" y="176"/>
                    </a:cubicBezTo>
                    <a:close/>
                    <a:moveTo>
                      <a:pt x="70" y="183"/>
                    </a:moveTo>
                    <a:cubicBezTo>
                      <a:pt x="70" y="183"/>
                      <a:pt x="70" y="183"/>
                      <a:pt x="70" y="182"/>
                    </a:cubicBezTo>
                    <a:cubicBezTo>
                      <a:pt x="70" y="182"/>
                      <a:pt x="70" y="183"/>
                      <a:pt x="70" y="183"/>
                    </a:cubicBezTo>
                    <a:close/>
                    <a:moveTo>
                      <a:pt x="70" y="187"/>
                    </a:moveTo>
                    <a:cubicBezTo>
                      <a:pt x="70" y="187"/>
                      <a:pt x="70" y="187"/>
                      <a:pt x="70" y="187"/>
                    </a:cubicBezTo>
                    <a:cubicBezTo>
                      <a:pt x="70" y="186"/>
                      <a:pt x="71" y="185"/>
                      <a:pt x="70" y="184"/>
                    </a:cubicBezTo>
                    <a:cubicBezTo>
                      <a:pt x="70" y="183"/>
                      <a:pt x="70" y="184"/>
                      <a:pt x="70" y="185"/>
                    </a:cubicBezTo>
                    <a:cubicBezTo>
                      <a:pt x="70" y="186"/>
                      <a:pt x="70" y="187"/>
                      <a:pt x="69" y="187"/>
                    </a:cubicBezTo>
                    <a:cubicBezTo>
                      <a:pt x="70" y="188"/>
                      <a:pt x="70" y="187"/>
                      <a:pt x="70" y="187"/>
                    </a:cubicBezTo>
                    <a:close/>
                    <a:moveTo>
                      <a:pt x="71" y="196"/>
                    </a:moveTo>
                    <a:cubicBezTo>
                      <a:pt x="70" y="196"/>
                      <a:pt x="71" y="196"/>
                      <a:pt x="71" y="195"/>
                    </a:cubicBezTo>
                    <a:cubicBezTo>
                      <a:pt x="71" y="195"/>
                      <a:pt x="71" y="193"/>
                      <a:pt x="70" y="193"/>
                    </a:cubicBezTo>
                    <a:cubicBezTo>
                      <a:pt x="69" y="192"/>
                      <a:pt x="69" y="194"/>
                      <a:pt x="69" y="194"/>
                    </a:cubicBezTo>
                    <a:cubicBezTo>
                      <a:pt x="69" y="194"/>
                      <a:pt x="70" y="193"/>
                      <a:pt x="70" y="193"/>
                    </a:cubicBezTo>
                    <a:cubicBezTo>
                      <a:pt x="70" y="194"/>
                      <a:pt x="70" y="194"/>
                      <a:pt x="70" y="194"/>
                    </a:cubicBezTo>
                    <a:cubicBezTo>
                      <a:pt x="71" y="195"/>
                      <a:pt x="71" y="195"/>
                      <a:pt x="71" y="196"/>
                    </a:cubicBezTo>
                    <a:close/>
                    <a:moveTo>
                      <a:pt x="70" y="206"/>
                    </a:moveTo>
                    <a:cubicBezTo>
                      <a:pt x="70" y="204"/>
                      <a:pt x="69" y="206"/>
                      <a:pt x="70" y="206"/>
                    </a:cubicBezTo>
                    <a:close/>
                    <a:moveTo>
                      <a:pt x="69" y="175"/>
                    </a:moveTo>
                    <a:cubicBezTo>
                      <a:pt x="69" y="175"/>
                      <a:pt x="69" y="176"/>
                      <a:pt x="69" y="176"/>
                    </a:cubicBezTo>
                    <a:cubicBezTo>
                      <a:pt x="69" y="176"/>
                      <a:pt x="70" y="175"/>
                      <a:pt x="69" y="175"/>
                    </a:cubicBezTo>
                    <a:close/>
                    <a:moveTo>
                      <a:pt x="58" y="132"/>
                    </a:moveTo>
                    <a:cubicBezTo>
                      <a:pt x="57" y="132"/>
                      <a:pt x="58" y="133"/>
                      <a:pt x="58" y="134"/>
                    </a:cubicBezTo>
                    <a:cubicBezTo>
                      <a:pt x="58" y="134"/>
                      <a:pt x="58" y="135"/>
                      <a:pt x="59" y="135"/>
                    </a:cubicBezTo>
                    <a:cubicBezTo>
                      <a:pt x="59" y="134"/>
                      <a:pt x="59" y="133"/>
                      <a:pt x="59" y="133"/>
                    </a:cubicBezTo>
                    <a:cubicBezTo>
                      <a:pt x="59" y="132"/>
                      <a:pt x="59" y="132"/>
                      <a:pt x="58" y="132"/>
                    </a:cubicBezTo>
                    <a:close/>
                    <a:moveTo>
                      <a:pt x="71" y="177"/>
                    </a:moveTo>
                    <a:cubicBezTo>
                      <a:pt x="71" y="176"/>
                      <a:pt x="72" y="175"/>
                      <a:pt x="71" y="175"/>
                    </a:cubicBezTo>
                    <a:cubicBezTo>
                      <a:pt x="71" y="175"/>
                      <a:pt x="71" y="175"/>
                      <a:pt x="71" y="175"/>
                    </a:cubicBezTo>
                    <a:cubicBezTo>
                      <a:pt x="70" y="175"/>
                      <a:pt x="71" y="174"/>
                      <a:pt x="70" y="174"/>
                    </a:cubicBezTo>
                    <a:cubicBezTo>
                      <a:pt x="70" y="174"/>
                      <a:pt x="70" y="174"/>
                      <a:pt x="70" y="174"/>
                    </a:cubicBezTo>
                    <a:cubicBezTo>
                      <a:pt x="69" y="175"/>
                      <a:pt x="70" y="176"/>
                      <a:pt x="70" y="177"/>
                    </a:cubicBezTo>
                    <a:cubicBezTo>
                      <a:pt x="70" y="178"/>
                      <a:pt x="70" y="178"/>
                      <a:pt x="70" y="178"/>
                    </a:cubicBezTo>
                    <a:cubicBezTo>
                      <a:pt x="71" y="178"/>
                      <a:pt x="71" y="177"/>
                      <a:pt x="71" y="177"/>
                    </a:cubicBezTo>
                    <a:close/>
                    <a:moveTo>
                      <a:pt x="68" y="178"/>
                    </a:moveTo>
                    <a:cubicBezTo>
                      <a:pt x="68" y="178"/>
                      <a:pt x="67" y="179"/>
                      <a:pt x="68" y="179"/>
                    </a:cubicBezTo>
                    <a:cubicBezTo>
                      <a:pt x="68" y="180"/>
                      <a:pt x="68" y="180"/>
                      <a:pt x="68" y="180"/>
                    </a:cubicBezTo>
                    <a:cubicBezTo>
                      <a:pt x="68" y="179"/>
                      <a:pt x="68" y="179"/>
                      <a:pt x="68" y="179"/>
                    </a:cubicBezTo>
                    <a:cubicBezTo>
                      <a:pt x="68" y="179"/>
                      <a:pt x="68" y="179"/>
                      <a:pt x="68" y="178"/>
                    </a:cubicBezTo>
                    <a:close/>
                    <a:moveTo>
                      <a:pt x="64" y="183"/>
                    </a:moveTo>
                    <a:cubicBezTo>
                      <a:pt x="64" y="183"/>
                      <a:pt x="64" y="183"/>
                      <a:pt x="64" y="183"/>
                    </a:cubicBezTo>
                    <a:cubicBezTo>
                      <a:pt x="64" y="183"/>
                      <a:pt x="64" y="183"/>
                      <a:pt x="64" y="183"/>
                    </a:cubicBezTo>
                    <a:close/>
                    <a:moveTo>
                      <a:pt x="73" y="184"/>
                    </a:moveTo>
                    <a:cubicBezTo>
                      <a:pt x="72" y="183"/>
                      <a:pt x="71" y="184"/>
                      <a:pt x="71" y="184"/>
                    </a:cubicBezTo>
                    <a:cubicBezTo>
                      <a:pt x="71" y="184"/>
                      <a:pt x="71" y="184"/>
                      <a:pt x="71" y="185"/>
                    </a:cubicBezTo>
                    <a:cubicBezTo>
                      <a:pt x="71" y="185"/>
                      <a:pt x="71" y="185"/>
                      <a:pt x="71" y="185"/>
                    </a:cubicBezTo>
                    <a:cubicBezTo>
                      <a:pt x="71" y="185"/>
                      <a:pt x="71" y="185"/>
                      <a:pt x="71" y="185"/>
                    </a:cubicBezTo>
                    <a:cubicBezTo>
                      <a:pt x="71" y="185"/>
                      <a:pt x="72" y="185"/>
                      <a:pt x="72" y="186"/>
                    </a:cubicBezTo>
                    <a:cubicBezTo>
                      <a:pt x="72" y="186"/>
                      <a:pt x="72" y="186"/>
                      <a:pt x="72" y="186"/>
                    </a:cubicBezTo>
                    <a:cubicBezTo>
                      <a:pt x="72" y="186"/>
                      <a:pt x="73" y="187"/>
                      <a:pt x="73" y="187"/>
                    </a:cubicBezTo>
                    <a:cubicBezTo>
                      <a:pt x="73" y="186"/>
                      <a:pt x="73" y="185"/>
                      <a:pt x="73" y="184"/>
                    </a:cubicBezTo>
                    <a:close/>
                    <a:moveTo>
                      <a:pt x="73" y="191"/>
                    </a:moveTo>
                    <a:cubicBezTo>
                      <a:pt x="73" y="192"/>
                      <a:pt x="73" y="192"/>
                      <a:pt x="73" y="192"/>
                    </a:cubicBezTo>
                    <a:cubicBezTo>
                      <a:pt x="72" y="193"/>
                      <a:pt x="73" y="193"/>
                      <a:pt x="73" y="193"/>
                    </a:cubicBezTo>
                    <a:cubicBezTo>
                      <a:pt x="73" y="192"/>
                      <a:pt x="73" y="192"/>
                      <a:pt x="73" y="191"/>
                    </a:cubicBezTo>
                    <a:close/>
                    <a:moveTo>
                      <a:pt x="67" y="194"/>
                    </a:moveTo>
                    <a:cubicBezTo>
                      <a:pt x="67" y="194"/>
                      <a:pt x="67" y="194"/>
                      <a:pt x="67" y="194"/>
                    </a:cubicBezTo>
                    <a:cubicBezTo>
                      <a:pt x="68" y="194"/>
                      <a:pt x="67" y="193"/>
                      <a:pt x="67" y="194"/>
                    </a:cubicBezTo>
                    <a:close/>
                    <a:moveTo>
                      <a:pt x="17" y="106"/>
                    </a:moveTo>
                    <a:cubicBezTo>
                      <a:pt x="17" y="105"/>
                      <a:pt x="16" y="106"/>
                      <a:pt x="16" y="106"/>
                    </a:cubicBezTo>
                    <a:cubicBezTo>
                      <a:pt x="16" y="107"/>
                      <a:pt x="17" y="107"/>
                      <a:pt x="18" y="108"/>
                    </a:cubicBezTo>
                    <a:cubicBezTo>
                      <a:pt x="18" y="108"/>
                      <a:pt x="19" y="108"/>
                      <a:pt x="19" y="107"/>
                    </a:cubicBezTo>
                    <a:cubicBezTo>
                      <a:pt x="19" y="107"/>
                      <a:pt x="19" y="106"/>
                      <a:pt x="19" y="106"/>
                    </a:cubicBezTo>
                    <a:cubicBezTo>
                      <a:pt x="18" y="106"/>
                      <a:pt x="18" y="106"/>
                      <a:pt x="17" y="106"/>
                    </a:cubicBezTo>
                    <a:close/>
                    <a:moveTo>
                      <a:pt x="68" y="199"/>
                    </a:moveTo>
                    <a:cubicBezTo>
                      <a:pt x="68" y="198"/>
                      <a:pt x="68" y="198"/>
                      <a:pt x="68" y="198"/>
                    </a:cubicBezTo>
                    <a:cubicBezTo>
                      <a:pt x="67" y="198"/>
                      <a:pt x="67" y="199"/>
                      <a:pt x="68" y="199"/>
                    </a:cubicBezTo>
                    <a:close/>
                    <a:moveTo>
                      <a:pt x="68" y="177"/>
                    </a:moveTo>
                    <a:cubicBezTo>
                      <a:pt x="68" y="177"/>
                      <a:pt x="67" y="177"/>
                      <a:pt x="67" y="177"/>
                    </a:cubicBezTo>
                    <a:cubicBezTo>
                      <a:pt x="67" y="178"/>
                      <a:pt x="67" y="177"/>
                      <a:pt x="67" y="177"/>
                    </a:cubicBezTo>
                    <a:cubicBezTo>
                      <a:pt x="67" y="177"/>
                      <a:pt x="66" y="177"/>
                      <a:pt x="67" y="178"/>
                    </a:cubicBezTo>
                    <a:cubicBezTo>
                      <a:pt x="67" y="178"/>
                      <a:pt x="67" y="178"/>
                      <a:pt x="66" y="178"/>
                    </a:cubicBezTo>
                    <a:cubicBezTo>
                      <a:pt x="67" y="178"/>
                      <a:pt x="67" y="178"/>
                      <a:pt x="67" y="178"/>
                    </a:cubicBezTo>
                    <a:cubicBezTo>
                      <a:pt x="67" y="178"/>
                      <a:pt x="67" y="178"/>
                      <a:pt x="67" y="178"/>
                    </a:cubicBezTo>
                    <a:cubicBezTo>
                      <a:pt x="67" y="178"/>
                      <a:pt x="68" y="177"/>
                      <a:pt x="68" y="177"/>
                    </a:cubicBezTo>
                    <a:close/>
                    <a:moveTo>
                      <a:pt x="20" y="103"/>
                    </a:moveTo>
                    <a:cubicBezTo>
                      <a:pt x="20" y="103"/>
                      <a:pt x="20" y="103"/>
                      <a:pt x="20" y="102"/>
                    </a:cubicBezTo>
                    <a:cubicBezTo>
                      <a:pt x="19" y="101"/>
                      <a:pt x="19" y="102"/>
                      <a:pt x="18" y="102"/>
                    </a:cubicBezTo>
                    <a:cubicBezTo>
                      <a:pt x="18" y="101"/>
                      <a:pt x="17" y="101"/>
                      <a:pt x="17" y="101"/>
                    </a:cubicBezTo>
                    <a:cubicBezTo>
                      <a:pt x="16" y="101"/>
                      <a:pt x="17" y="101"/>
                      <a:pt x="17" y="101"/>
                    </a:cubicBezTo>
                    <a:cubicBezTo>
                      <a:pt x="16" y="99"/>
                      <a:pt x="15" y="100"/>
                      <a:pt x="15" y="101"/>
                    </a:cubicBezTo>
                    <a:cubicBezTo>
                      <a:pt x="16" y="102"/>
                      <a:pt x="17" y="103"/>
                      <a:pt x="17" y="103"/>
                    </a:cubicBezTo>
                    <a:cubicBezTo>
                      <a:pt x="18" y="104"/>
                      <a:pt x="17" y="104"/>
                      <a:pt x="18" y="104"/>
                    </a:cubicBezTo>
                    <a:cubicBezTo>
                      <a:pt x="18" y="104"/>
                      <a:pt x="18" y="105"/>
                      <a:pt x="18" y="105"/>
                    </a:cubicBezTo>
                    <a:cubicBezTo>
                      <a:pt x="19" y="105"/>
                      <a:pt x="20" y="105"/>
                      <a:pt x="20" y="106"/>
                    </a:cubicBezTo>
                    <a:cubicBezTo>
                      <a:pt x="20" y="106"/>
                      <a:pt x="21" y="105"/>
                      <a:pt x="21" y="105"/>
                    </a:cubicBezTo>
                    <a:cubicBezTo>
                      <a:pt x="21" y="105"/>
                      <a:pt x="20" y="104"/>
                      <a:pt x="20" y="104"/>
                    </a:cubicBezTo>
                    <a:cubicBezTo>
                      <a:pt x="20" y="104"/>
                      <a:pt x="20" y="103"/>
                      <a:pt x="20" y="103"/>
                    </a:cubicBezTo>
                    <a:close/>
                    <a:moveTo>
                      <a:pt x="9" y="93"/>
                    </a:moveTo>
                    <a:cubicBezTo>
                      <a:pt x="9" y="93"/>
                      <a:pt x="9" y="93"/>
                      <a:pt x="9" y="94"/>
                    </a:cubicBezTo>
                    <a:cubicBezTo>
                      <a:pt x="10" y="94"/>
                      <a:pt x="10" y="95"/>
                      <a:pt x="10" y="95"/>
                    </a:cubicBezTo>
                    <a:cubicBezTo>
                      <a:pt x="10" y="95"/>
                      <a:pt x="10" y="94"/>
                      <a:pt x="10" y="94"/>
                    </a:cubicBezTo>
                    <a:cubicBezTo>
                      <a:pt x="10" y="94"/>
                      <a:pt x="9" y="92"/>
                      <a:pt x="9" y="9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7" name="Mozambique">
                <a:extLst>
                  <a:ext uri="{FF2B5EF4-FFF2-40B4-BE49-F238E27FC236}">
                    <a16:creationId xmlns:a16="http://schemas.microsoft.com/office/drawing/2014/main" id="{5F2E18B7-01A5-F071-D82A-257F28B47D4E}"/>
                  </a:ext>
                </a:extLst>
              </p:cNvPr>
              <p:cNvSpPr>
                <a:spLocks noEditPoints="1"/>
              </p:cNvSpPr>
              <p:nvPr/>
            </p:nvSpPr>
            <p:spPr bwMode="auto">
              <a:xfrm>
                <a:off x="8473428" y="5207577"/>
                <a:ext cx="206204" cy="380856"/>
              </a:xfrm>
              <a:custGeom>
                <a:avLst/>
                <a:gdLst/>
                <a:ahLst/>
                <a:cxnLst>
                  <a:cxn ang="0">
                    <a:pos x="99" y="55"/>
                  </a:cxn>
                  <a:cxn ang="0">
                    <a:pos x="93" y="63"/>
                  </a:cxn>
                  <a:cxn ang="0">
                    <a:pos x="86" y="70"/>
                  </a:cxn>
                  <a:cxn ang="0">
                    <a:pos x="80" y="73"/>
                  </a:cxn>
                  <a:cxn ang="0">
                    <a:pos x="74" y="74"/>
                  </a:cxn>
                  <a:cxn ang="0">
                    <a:pos x="64" y="83"/>
                  </a:cxn>
                  <a:cxn ang="0">
                    <a:pos x="62" y="85"/>
                  </a:cxn>
                  <a:cxn ang="0">
                    <a:pos x="56" y="93"/>
                  </a:cxn>
                  <a:cxn ang="0">
                    <a:pos x="52" y="94"/>
                  </a:cxn>
                  <a:cxn ang="0">
                    <a:pos x="43" y="103"/>
                  </a:cxn>
                  <a:cxn ang="0">
                    <a:pos x="41" y="104"/>
                  </a:cxn>
                  <a:cxn ang="0">
                    <a:pos x="40" y="111"/>
                  </a:cxn>
                  <a:cxn ang="0">
                    <a:pos x="44" y="114"/>
                  </a:cxn>
                  <a:cxn ang="0">
                    <a:pos x="44" y="118"/>
                  </a:cxn>
                  <a:cxn ang="0">
                    <a:pos x="45" y="122"/>
                  </a:cxn>
                  <a:cxn ang="0">
                    <a:pos x="47" y="130"/>
                  </a:cxn>
                  <a:cxn ang="0">
                    <a:pos x="48" y="139"/>
                  </a:cxn>
                  <a:cxn ang="0">
                    <a:pos x="46" y="147"/>
                  </a:cxn>
                  <a:cxn ang="0">
                    <a:pos x="40" y="157"/>
                  </a:cxn>
                  <a:cxn ang="0">
                    <a:pos x="22" y="166"/>
                  </a:cxn>
                  <a:cxn ang="0">
                    <a:pos x="20" y="173"/>
                  </a:cxn>
                  <a:cxn ang="0">
                    <a:pos x="21" y="180"/>
                  </a:cxn>
                  <a:cxn ang="0">
                    <a:pos x="13" y="168"/>
                  </a:cxn>
                  <a:cxn ang="0">
                    <a:pos x="11" y="146"/>
                  </a:cxn>
                  <a:cxn ang="0">
                    <a:pos x="8" y="131"/>
                  </a:cxn>
                  <a:cxn ang="0">
                    <a:pos x="20" y="115"/>
                  </a:cxn>
                  <a:cxn ang="0">
                    <a:pos x="25" y="104"/>
                  </a:cxn>
                  <a:cxn ang="0">
                    <a:pos x="23" y="98"/>
                  </a:cxn>
                  <a:cxn ang="0">
                    <a:pos x="24" y="89"/>
                  </a:cxn>
                  <a:cxn ang="0">
                    <a:pos x="25" y="82"/>
                  </a:cxn>
                  <a:cxn ang="0">
                    <a:pos x="25" y="71"/>
                  </a:cxn>
                  <a:cxn ang="0">
                    <a:pos x="15" y="65"/>
                  </a:cxn>
                  <a:cxn ang="0">
                    <a:pos x="7" y="61"/>
                  </a:cxn>
                  <a:cxn ang="0">
                    <a:pos x="0" y="51"/>
                  </a:cxn>
                  <a:cxn ang="0">
                    <a:pos x="16" y="44"/>
                  </a:cxn>
                  <a:cxn ang="0">
                    <a:pos x="33" y="45"/>
                  </a:cxn>
                  <a:cxn ang="0">
                    <a:pos x="40" y="43"/>
                  </a:cxn>
                  <a:cxn ang="0">
                    <a:pos x="40" y="56"/>
                  </a:cxn>
                  <a:cxn ang="0">
                    <a:pos x="42" y="67"/>
                  </a:cxn>
                  <a:cxn ang="0">
                    <a:pos x="47" y="74"/>
                  </a:cxn>
                  <a:cxn ang="0">
                    <a:pos x="49" y="63"/>
                  </a:cxn>
                  <a:cxn ang="0">
                    <a:pos x="54" y="56"/>
                  </a:cxn>
                  <a:cxn ang="0">
                    <a:pos x="53" y="44"/>
                  </a:cxn>
                  <a:cxn ang="0">
                    <a:pos x="44" y="30"/>
                  </a:cxn>
                  <a:cxn ang="0">
                    <a:pos x="46" y="14"/>
                  </a:cxn>
                  <a:cxn ang="0">
                    <a:pos x="57" y="12"/>
                  </a:cxn>
                  <a:cxn ang="0">
                    <a:pos x="64" y="12"/>
                  </a:cxn>
                  <a:cxn ang="0">
                    <a:pos x="74" y="11"/>
                  </a:cxn>
                  <a:cxn ang="0">
                    <a:pos x="84" y="8"/>
                  </a:cxn>
                  <a:cxn ang="0">
                    <a:pos x="98" y="2"/>
                  </a:cxn>
                  <a:cxn ang="0">
                    <a:pos x="100" y="4"/>
                  </a:cxn>
                  <a:cxn ang="0">
                    <a:pos x="99" y="10"/>
                  </a:cxn>
                  <a:cxn ang="0">
                    <a:pos x="100" y="19"/>
                  </a:cxn>
                  <a:cxn ang="0">
                    <a:pos x="100" y="24"/>
                  </a:cxn>
                  <a:cxn ang="0">
                    <a:pos x="99" y="28"/>
                  </a:cxn>
                  <a:cxn ang="0">
                    <a:pos x="99" y="34"/>
                  </a:cxn>
                  <a:cxn ang="0">
                    <a:pos x="100" y="41"/>
                  </a:cxn>
                  <a:cxn ang="0">
                    <a:pos x="100" y="45"/>
                  </a:cxn>
                  <a:cxn ang="0">
                    <a:pos x="102" y="47"/>
                  </a:cxn>
                  <a:cxn ang="0">
                    <a:pos x="48" y="122"/>
                  </a:cxn>
                </a:cxnLst>
                <a:rect l="0" t="0" r="r" b="b"/>
                <a:pathLst>
                  <a:path w="102" h="181">
                    <a:moveTo>
                      <a:pt x="101" y="50"/>
                    </a:moveTo>
                    <a:cubicBezTo>
                      <a:pt x="101" y="50"/>
                      <a:pt x="100" y="50"/>
                      <a:pt x="100" y="50"/>
                    </a:cubicBezTo>
                    <a:cubicBezTo>
                      <a:pt x="100" y="50"/>
                      <a:pt x="100" y="51"/>
                      <a:pt x="100" y="51"/>
                    </a:cubicBezTo>
                    <a:cubicBezTo>
                      <a:pt x="100" y="51"/>
                      <a:pt x="99" y="51"/>
                      <a:pt x="99" y="52"/>
                    </a:cubicBezTo>
                    <a:cubicBezTo>
                      <a:pt x="98" y="53"/>
                      <a:pt x="100" y="52"/>
                      <a:pt x="100" y="52"/>
                    </a:cubicBezTo>
                    <a:cubicBezTo>
                      <a:pt x="101" y="53"/>
                      <a:pt x="100" y="54"/>
                      <a:pt x="99" y="55"/>
                    </a:cubicBezTo>
                    <a:cubicBezTo>
                      <a:pt x="99" y="55"/>
                      <a:pt x="99" y="55"/>
                      <a:pt x="99" y="55"/>
                    </a:cubicBezTo>
                    <a:cubicBezTo>
                      <a:pt x="99" y="56"/>
                      <a:pt x="98" y="56"/>
                      <a:pt x="98" y="56"/>
                    </a:cubicBezTo>
                    <a:cubicBezTo>
                      <a:pt x="98" y="57"/>
                      <a:pt x="97" y="58"/>
                      <a:pt x="97" y="58"/>
                    </a:cubicBezTo>
                    <a:cubicBezTo>
                      <a:pt x="96" y="59"/>
                      <a:pt x="95" y="60"/>
                      <a:pt x="94" y="61"/>
                    </a:cubicBezTo>
                    <a:cubicBezTo>
                      <a:pt x="94" y="61"/>
                      <a:pt x="95" y="61"/>
                      <a:pt x="95" y="61"/>
                    </a:cubicBezTo>
                    <a:cubicBezTo>
                      <a:pt x="94" y="62"/>
                      <a:pt x="94" y="63"/>
                      <a:pt x="93" y="63"/>
                    </a:cubicBezTo>
                    <a:cubicBezTo>
                      <a:pt x="93" y="64"/>
                      <a:pt x="92" y="64"/>
                      <a:pt x="92" y="64"/>
                    </a:cubicBezTo>
                    <a:cubicBezTo>
                      <a:pt x="91" y="64"/>
                      <a:pt x="92" y="66"/>
                      <a:pt x="92" y="66"/>
                    </a:cubicBezTo>
                    <a:cubicBezTo>
                      <a:pt x="91" y="66"/>
                      <a:pt x="91" y="66"/>
                      <a:pt x="91" y="66"/>
                    </a:cubicBezTo>
                    <a:cubicBezTo>
                      <a:pt x="91" y="66"/>
                      <a:pt x="90" y="67"/>
                      <a:pt x="90" y="67"/>
                    </a:cubicBezTo>
                    <a:cubicBezTo>
                      <a:pt x="90" y="67"/>
                      <a:pt x="89" y="68"/>
                      <a:pt x="88" y="68"/>
                    </a:cubicBezTo>
                    <a:cubicBezTo>
                      <a:pt x="88" y="69"/>
                      <a:pt x="87" y="69"/>
                      <a:pt x="86" y="70"/>
                    </a:cubicBezTo>
                    <a:cubicBezTo>
                      <a:pt x="86" y="70"/>
                      <a:pt x="85" y="70"/>
                      <a:pt x="85" y="71"/>
                    </a:cubicBezTo>
                    <a:cubicBezTo>
                      <a:pt x="85" y="71"/>
                      <a:pt x="85" y="71"/>
                      <a:pt x="85" y="71"/>
                    </a:cubicBezTo>
                    <a:cubicBezTo>
                      <a:pt x="84" y="71"/>
                      <a:pt x="85" y="71"/>
                      <a:pt x="84" y="71"/>
                    </a:cubicBezTo>
                    <a:cubicBezTo>
                      <a:pt x="85" y="71"/>
                      <a:pt x="83" y="72"/>
                      <a:pt x="83" y="72"/>
                    </a:cubicBezTo>
                    <a:cubicBezTo>
                      <a:pt x="82" y="72"/>
                      <a:pt x="81" y="73"/>
                      <a:pt x="80" y="72"/>
                    </a:cubicBezTo>
                    <a:cubicBezTo>
                      <a:pt x="80" y="73"/>
                      <a:pt x="80" y="73"/>
                      <a:pt x="80" y="73"/>
                    </a:cubicBezTo>
                    <a:cubicBezTo>
                      <a:pt x="80" y="73"/>
                      <a:pt x="80" y="73"/>
                      <a:pt x="80" y="73"/>
                    </a:cubicBezTo>
                    <a:cubicBezTo>
                      <a:pt x="79" y="73"/>
                      <a:pt x="79" y="73"/>
                      <a:pt x="79" y="73"/>
                    </a:cubicBezTo>
                    <a:cubicBezTo>
                      <a:pt x="79" y="73"/>
                      <a:pt x="78" y="74"/>
                      <a:pt x="78" y="74"/>
                    </a:cubicBezTo>
                    <a:cubicBezTo>
                      <a:pt x="77" y="74"/>
                      <a:pt x="76" y="75"/>
                      <a:pt x="76" y="75"/>
                    </a:cubicBezTo>
                    <a:cubicBezTo>
                      <a:pt x="75" y="75"/>
                      <a:pt x="75" y="74"/>
                      <a:pt x="75" y="74"/>
                    </a:cubicBezTo>
                    <a:cubicBezTo>
                      <a:pt x="75" y="74"/>
                      <a:pt x="75" y="74"/>
                      <a:pt x="74" y="74"/>
                    </a:cubicBezTo>
                    <a:cubicBezTo>
                      <a:pt x="75" y="74"/>
                      <a:pt x="75" y="75"/>
                      <a:pt x="75" y="75"/>
                    </a:cubicBezTo>
                    <a:cubicBezTo>
                      <a:pt x="74" y="76"/>
                      <a:pt x="74" y="76"/>
                      <a:pt x="73" y="76"/>
                    </a:cubicBezTo>
                    <a:cubicBezTo>
                      <a:pt x="73" y="76"/>
                      <a:pt x="72" y="76"/>
                      <a:pt x="72" y="77"/>
                    </a:cubicBezTo>
                    <a:cubicBezTo>
                      <a:pt x="71" y="77"/>
                      <a:pt x="71" y="77"/>
                      <a:pt x="70" y="78"/>
                    </a:cubicBezTo>
                    <a:cubicBezTo>
                      <a:pt x="69" y="79"/>
                      <a:pt x="67" y="79"/>
                      <a:pt x="66" y="80"/>
                    </a:cubicBezTo>
                    <a:cubicBezTo>
                      <a:pt x="65" y="81"/>
                      <a:pt x="65" y="82"/>
                      <a:pt x="64" y="83"/>
                    </a:cubicBezTo>
                    <a:cubicBezTo>
                      <a:pt x="63" y="83"/>
                      <a:pt x="62" y="81"/>
                      <a:pt x="62" y="82"/>
                    </a:cubicBezTo>
                    <a:cubicBezTo>
                      <a:pt x="63" y="82"/>
                      <a:pt x="63" y="82"/>
                      <a:pt x="63" y="83"/>
                    </a:cubicBezTo>
                    <a:cubicBezTo>
                      <a:pt x="63" y="83"/>
                      <a:pt x="63" y="83"/>
                      <a:pt x="63" y="84"/>
                    </a:cubicBezTo>
                    <a:cubicBezTo>
                      <a:pt x="63" y="84"/>
                      <a:pt x="63" y="85"/>
                      <a:pt x="63" y="85"/>
                    </a:cubicBezTo>
                    <a:cubicBezTo>
                      <a:pt x="62" y="85"/>
                      <a:pt x="62" y="85"/>
                      <a:pt x="62" y="86"/>
                    </a:cubicBezTo>
                    <a:cubicBezTo>
                      <a:pt x="62" y="86"/>
                      <a:pt x="62" y="85"/>
                      <a:pt x="62" y="85"/>
                    </a:cubicBezTo>
                    <a:cubicBezTo>
                      <a:pt x="62" y="86"/>
                      <a:pt x="61" y="88"/>
                      <a:pt x="60" y="88"/>
                    </a:cubicBezTo>
                    <a:cubicBezTo>
                      <a:pt x="59" y="89"/>
                      <a:pt x="59" y="89"/>
                      <a:pt x="59" y="89"/>
                    </a:cubicBezTo>
                    <a:cubicBezTo>
                      <a:pt x="58" y="89"/>
                      <a:pt x="58" y="91"/>
                      <a:pt x="58" y="91"/>
                    </a:cubicBezTo>
                    <a:cubicBezTo>
                      <a:pt x="57" y="91"/>
                      <a:pt x="58" y="91"/>
                      <a:pt x="58" y="92"/>
                    </a:cubicBezTo>
                    <a:cubicBezTo>
                      <a:pt x="57" y="92"/>
                      <a:pt x="56" y="91"/>
                      <a:pt x="56" y="91"/>
                    </a:cubicBezTo>
                    <a:cubicBezTo>
                      <a:pt x="56" y="91"/>
                      <a:pt x="57" y="93"/>
                      <a:pt x="56" y="93"/>
                    </a:cubicBezTo>
                    <a:cubicBezTo>
                      <a:pt x="56" y="93"/>
                      <a:pt x="55" y="93"/>
                      <a:pt x="55" y="92"/>
                    </a:cubicBezTo>
                    <a:cubicBezTo>
                      <a:pt x="55" y="91"/>
                      <a:pt x="55" y="92"/>
                      <a:pt x="54" y="93"/>
                    </a:cubicBezTo>
                    <a:cubicBezTo>
                      <a:pt x="54" y="93"/>
                      <a:pt x="54" y="93"/>
                      <a:pt x="54" y="93"/>
                    </a:cubicBezTo>
                    <a:cubicBezTo>
                      <a:pt x="54" y="93"/>
                      <a:pt x="54" y="93"/>
                      <a:pt x="54" y="93"/>
                    </a:cubicBezTo>
                    <a:cubicBezTo>
                      <a:pt x="53" y="93"/>
                      <a:pt x="53" y="94"/>
                      <a:pt x="53" y="94"/>
                    </a:cubicBezTo>
                    <a:cubicBezTo>
                      <a:pt x="53" y="94"/>
                      <a:pt x="52" y="93"/>
                      <a:pt x="52" y="94"/>
                    </a:cubicBezTo>
                    <a:cubicBezTo>
                      <a:pt x="52" y="94"/>
                      <a:pt x="53" y="94"/>
                      <a:pt x="53" y="94"/>
                    </a:cubicBezTo>
                    <a:cubicBezTo>
                      <a:pt x="52" y="94"/>
                      <a:pt x="51" y="95"/>
                      <a:pt x="51" y="95"/>
                    </a:cubicBezTo>
                    <a:cubicBezTo>
                      <a:pt x="51" y="95"/>
                      <a:pt x="50" y="96"/>
                      <a:pt x="51" y="96"/>
                    </a:cubicBezTo>
                    <a:cubicBezTo>
                      <a:pt x="50" y="97"/>
                      <a:pt x="49" y="98"/>
                      <a:pt x="48" y="99"/>
                    </a:cubicBezTo>
                    <a:cubicBezTo>
                      <a:pt x="47" y="100"/>
                      <a:pt x="46" y="101"/>
                      <a:pt x="44" y="103"/>
                    </a:cubicBezTo>
                    <a:cubicBezTo>
                      <a:pt x="44" y="103"/>
                      <a:pt x="43" y="104"/>
                      <a:pt x="43" y="103"/>
                    </a:cubicBezTo>
                    <a:cubicBezTo>
                      <a:pt x="42" y="103"/>
                      <a:pt x="42" y="103"/>
                      <a:pt x="42" y="103"/>
                    </a:cubicBezTo>
                    <a:cubicBezTo>
                      <a:pt x="42" y="102"/>
                      <a:pt x="42" y="102"/>
                      <a:pt x="41" y="102"/>
                    </a:cubicBezTo>
                    <a:cubicBezTo>
                      <a:pt x="41" y="102"/>
                      <a:pt x="40" y="100"/>
                      <a:pt x="40" y="101"/>
                    </a:cubicBezTo>
                    <a:cubicBezTo>
                      <a:pt x="41" y="100"/>
                      <a:pt x="40" y="102"/>
                      <a:pt x="41" y="102"/>
                    </a:cubicBezTo>
                    <a:cubicBezTo>
                      <a:pt x="41" y="103"/>
                      <a:pt x="42" y="103"/>
                      <a:pt x="42" y="103"/>
                    </a:cubicBezTo>
                    <a:cubicBezTo>
                      <a:pt x="42" y="104"/>
                      <a:pt x="41" y="104"/>
                      <a:pt x="41" y="104"/>
                    </a:cubicBezTo>
                    <a:cubicBezTo>
                      <a:pt x="41" y="104"/>
                      <a:pt x="42" y="103"/>
                      <a:pt x="42" y="104"/>
                    </a:cubicBezTo>
                    <a:cubicBezTo>
                      <a:pt x="41" y="105"/>
                      <a:pt x="41" y="105"/>
                      <a:pt x="42" y="106"/>
                    </a:cubicBezTo>
                    <a:cubicBezTo>
                      <a:pt x="42" y="107"/>
                      <a:pt x="41" y="107"/>
                      <a:pt x="41" y="107"/>
                    </a:cubicBezTo>
                    <a:cubicBezTo>
                      <a:pt x="41" y="107"/>
                      <a:pt x="41" y="107"/>
                      <a:pt x="41" y="108"/>
                    </a:cubicBezTo>
                    <a:cubicBezTo>
                      <a:pt x="41" y="109"/>
                      <a:pt x="41" y="110"/>
                      <a:pt x="40" y="109"/>
                    </a:cubicBezTo>
                    <a:cubicBezTo>
                      <a:pt x="40" y="110"/>
                      <a:pt x="41" y="110"/>
                      <a:pt x="40" y="111"/>
                    </a:cubicBezTo>
                    <a:cubicBezTo>
                      <a:pt x="41" y="111"/>
                      <a:pt x="41" y="111"/>
                      <a:pt x="41" y="111"/>
                    </a:cubicBezTo>
                    <a:cubicBezTo>
                      <a:pt x="42" y="111"/>
                      <a:pt x="42" y="112"/>
                      <a:pt x="42" y="112"/>
                    </a:cubicBezTo>
                    <a:cubicBezTo>
                      <a:pt x="42" y="112"/>
                      <a:pt x="42" y="112"/>
                      <a:pt x="42" y="112"/>
                    </a:cubicBezTo>
                    <a:cubicBezTo>
                      <a:pt x="42" y="112"/>
                      <a:pt x="42" y="112"/>
                      <a:pt x="42" y="112"/>
                    </a:cubicBezTo>
                    <a:cubicBezTo>
                      <a:pt x="42" y="112"/>
                      <a:pt x="42" y="113"/>
                      <a:pt x="42" y="113"/>
                    </a:cubicBezTo>
                    <a:cubicBezTo>
                      <a:pt x="43" y="112"/>
                      <a:pt x="44" y="113"/>
                      <a:pt x="44" y="114"/>
                    </a:cubicBezTo>
                    <a:cubicBezTo>
                      <a:pt x="44" y="114"/>
                      <a:pt x="44" y="115"/>
                      <a:pt x="44" y="115"/>
                    </a:cubicBezTo>
                    <a:cubicBezTo>
                      <a:pt x="44" y="115"/>
                      <a:pt x="45" y="115"/>
                      <a:pt x="45" y="116"/>
                    </a:cubicBezTo>
                    <a:cubicBezTo>
                      <a:pt x="45" y="116"/>
                      <a:pt x="44" y="116"/>
                      <a:pt x="44" y="116"/>
                    </a:cubicBezTo>
                    <a:cubicBezTo>
                      <a:pt x="44" y="116"/>
                      <a:pt x="44" y="117"/>
                      <a:pt x="44" y="117"/>
                    </a:cubicBezTo>
                    <a:cubicBezTo>
                      <a:pt x="44" y="117"/>
                      <a:pt x="44" y="117"/>
                      <a:pt x="44" y="117"/>
                    </a:cubicBezTo>
                    <a:cubicBezTo>
                      <a:pt x="43" y="117"/>
                      <a:pt x="44" y="117"/>
                      <a:pt x="44" y="118"/>
                    </a:cubicBezTo>
                    <a:cubicBezTo>
                      <a:pt x="44" y="118"/>
                      <a:pt x="44" y="118"/>
                      <a:pt x="44" y="118"/>
                    </a:cubicBezTo>
                    <a:cubicBezTo>
                      <a:pt x="44" y="119"/>
                      <a:pt x="44" y="119"/>
                      <a:pt x="44" y="119"/>
                    </a:cubicBezTo>
                    <a:cubicBezTo>
                      <a:pt x="44" y="119"/>
                      <a:pt x="44" y="119"/>
                      <a:pt x="44" y="119"/>
                    </a:cubicBezTo>
                    <a:cubicBezTo>
                      <a:pt x="44" y="120"/>
                      <a:pt x="45" y="118"/>
                      <a:pt x="45" y="118"/>
                    </a:cubicBezTo>
                    <a:cubicBezTo>
                      <a:pt x="45" y="119"/>
                      <a:pt x="44" y="119"/>
                      <a:pt x="44" y="120"/>
                    </a:cubicBezTo>
                    <a:cubicBezTo>
                      <a:pt x="44" y="120"/>
                      <a:pt x="45" y="121"/>
                      <a:pt x="45" y="122"/>
                    </a:cubicBezTo>
                    <a:cubicBezTo>
                      <a:pt x="46" y="123"/>
                      <a:pt x="46" y="124"/>
                      <a:pt x="46" y="125"/>
                    </a:cubicBezTo>
                    <a:cubicBezTo>
                      <a:pt x="46" y="127"/>
                      <a:pt x="46" y="128"/>
                      <a:pt x="46" y="130"/>
                    </a:cubicBezTo>
                    <a:cubicBezTo>
                      <a:pt x="46" y="130"/>
                      <a:pt x="46" y="131"/>
                      <a:pt x="46" y="131"/>
                    </a:cubicBezTo>
                    <a:cubicBezTo>
                      <a:pt x="46" y="132"/>
                      <a:pt x="46" y="132"/>
                      <a:pt x="47" y="132"/>
                    </a:cubicBezTo>
                    <a:cubicBezTo>
                      <a:pt x="47" y="132"/>
                      <a:pt x="47" y="131"/>
                      <a:pt x="47" y="131"/>
                    </a:cubicBezTo>
                    <a:cubicBezTo>
                      <a:pt x="47" y="131"/>
                      <a:pt x="46" y="129"/>
                      <a:pt x="47" y="130"/>
                    </a:cubicBezTo>
                    <a:cubicBezTo>
                      <a:pt x="47" y="129"/>
                      <a:pt x="47" y="128"/>
                      <a:pt x="48" y="128"/>
                    </a:cubicBezTo>
                    <a:cubicBezTo>
                      <a:pt x="48" y="129"/>
                      <a:pt x="48" y="130"/>
                      <a:pt x="48" y="130"/>
                    </a:cubicBezTo>
                    <a:cubicBezTo>
                      <a:pt x="48" y="130"/>
                      <a:pt x="48" y="129"/>
                      <a:pt x="48" y="129"/>
                    </a:cubicBezTo>
                    <a:cubicBezTo>
                      <a:pt x="48" y="132"/>
                      <a:pt x="47" y="135"/>
                      <a:pt x="48" y="137"/>
                    </a:cubicBezTo>
                    <a:cubicBezTo>
                      <a:pt x="48" y="137"/>
                      <a:pt x="48" y="137"/>
                      <a:pt x="48" y="137"/>
                    </a:cubicBezTo>
                    <a:cubicBezTo>
                      <a:pt x="49" y="137"/>
                      <a:pt x="48" y="139"/>
                      <a:pt x="48" y="139"/>
                    </a:cubicBezTo>
                    <a:cubicBezTo>
                      <a:pt x="47" y="140"/>
                      <a:pt x="47" y="141"/>
                      <a:pt x="47" y="142"/>
                    </a:cubicBezTo>
                    <a:cubicBezTo>
                      <a:pt x="47" y="143"/>
                      <a:pt x="46" y="144"/>
                      <a:pt x="46" y="145"/>
                    </a:cubicBezTo>
                    <a:cubicBezTo>
                      <a:pt x="46" y="145"/>
                      <a:pt x="46" y="146"/>
                      <a:pt x="46" y="146"/>
                    </a:cubicBezTo>
                    <a:cubicBezTo>
                      <a:pt x="46" y="146"/>
                      <a:pt x="46" y="145"/>
                      <a:pt x="46" y="146"/>
                    </a:cubicBezTo>
                    <a:cubicBezTo>
                      <a:pt x="46" y="146"/>
                      <a:pt x="45" y="149"/>
                      <a:pt x="45" y="149"/>
                    </a:cubicBezTo>
                    <a:cubicBezTo>
                      <a:pt x="46" y="149"/>
                      <a:pt x="46" y="148"/>
                      <a:pt x="46" y="147"/>
                    </a:cubicBezTo>
                    <a:cubicBezTo>
                      <a:pt x="46" y="147"/>
                      <a:pt x="46" y="148"/>
                      <a:pt x="46" y="148"/>
                    </a:cubicBezTo>
                    <a:cubicBezTo>
                      <a:pt x="47" y="148"/>
                      <a:pt x="47" y="146"/>
                      <a:pt x="47" y="147"/>
                    </a:cubicBezTo>
                    <a:cubicBezTo>
                      <a:pt x="47" y="147"/>
                      <a:pt x="47" y="148"/>
                      <a:pt x="47" y="148"/>
                    </a:cubicBezTo>
                    <a:cubicBezTo>
                      <a:pt x="47" y="149"/>
                      <a:pt x="47" y="150"/>
                      <a:pt x="47" y="151"/>
                    </a:cubicBezTo>
                    <a:cubicBezTo>
                      <a:pt x="46" y="152"/>
                      <a:pt x="45" y="153"/>
                      <a:pt x="44" y="155"/>
                    </a:cubicBezTo>
                    <a:cubicBezTo>
                      <a:pt x="43" y="156"/>
                      <a:pt x="41" y="157"/>
                      <a:pt x="40" y="157"/>
                    </a:cubicBezTo>
                    <a:cubicBezTo>
                      <a:pt x="38" y="158"/>
                      <a:pt x="37" y="159"/>
                      <a:pt x="35" y="159"/>
                    </a:cubicBezTo>
                    <a:cubicBezTo>
                      <a:pt x="33" y="160"/>
                      <a:pt x="32" y="160"/>
                      <a:pt x="30" y="161"/>
                    </a:cubicBezTo>
                    <a:cubicBezTo>
                      <a:pt x="28" y="162"/>
                      <a:pt x="27" y="163"/>
                      <a:pt x="25" y="163"/>
                    </a:cubicBezTo>
                    <a:cubicBezTo>
                      <a:pt x="25" y="163"/>
                      <a:pt x="26" y="163"/>
                      <a:pt x="26" y="163"/>
                    </a:cubicBezTo>
                    <a:cubicBezTo>
                      <a:pt x="26" y="163"/>
                      <a:pt x="24" y="163"/>
                      <a:pt x="25" y="163"/>
                    </a:cubicBezTo>
                    <a:cubicBezTo>
                      <a:pt x="24" y="164"/>
                      <a:pt x="23" y="165"/>
                      <a:pt x="22" y="166"/>
                    </a:cubicBezTo>
                    <a:cubicBezTo>
                      <a:pt x="21" y="166"/>
                      <a:pt x="20" y="168"/>
                      <a:pt x="20" y="169"/>
                    </a:cubicBezTo>
                    <a:cubicBezTo>
                      <a:pt x="20" y="169"/>
                      <a:pt x="20" y="169"/>
                      <a:pt x="20" y="169"/>
                    </a:cubicBezTo>
                    <a:cubicBezTo>
                      <a:pt x="19" y="170"/>
                      <a:pt x="19" y="170"/>
                      <a:pt x="19" y="170"/>
                    </a:cubicBezTo>
                    <a:cubicBezTo>
                      <a:pt x="19" y="171"/>
                      <a:pt x="17" y="170"/>
                      <a:pt x="17" y="171"/>
                    </a:cubicBezTo>
                    <a:cubicBezTo>
                      <a:pt x="17" y="170"/>
                      <a:pt x="18" y="171"/>
                      <a:pt x="18" y="171"/>
                    </a:cubicBezTo>
                    <a:cubicBezTo>
                      <a:pt x="19" y="172"/>
                      <a:pt x="19" y="173"/>
                      <a:pt x="20" y="173"/>
                    </a:cubicBezTo>
                    <a:cubicBezTo>
                      <a:pt x="20" y="173"/>
                      <a:pt x="21" y="175"/>
                      <a:pt x="21" y="174"/>
                    </a:cubicBezTo>
                    <a:cubicBezTo>
                      <a:pt x="21" y="173"/>
                      <a:pt x="21" y="172"/>
                      <a:pt x="22" y="172"/>
                    </a:cubicBezTo>
                    <a:cubicBezTo>
                      <a:pt x="22" y="173"/>
                      <a:pt x="22" y="173"/>
                      <a:pt x="21" y="174"/>
                    </a:cubicBezTo>
                    <a:cubicBezTo>
                      <a:pt x="21" y="175"/>
                      <a:pt x="21" y="175"/>
                      <a:pt x="21" y="176"/>
                    </a:cubicBezTo>
                    <a:cubicBezTo>
                      <a:pt x="21" y="177"/>
                      <a:pt x="21" y="178"/>
                      <a:pt x="21" y="179"/>
                    </a:cubicBezTo>
                    <a:cubicBezTo>
                      <a:pt x="21" y="179"/>
                      <a:pt x="21" y="180"/>
                      <a:pt x="21" y="180"/>
                    </a:cubicBezTo>
                    <a:cubicBezTo>
                      <a:pt x="19" y="180"/>
                      <a:pt x="17" y="181"/>
                      <a:pt x="15" y="180"/>
                    </a:cubicBezTo>
                    <a:cubicBezTo>
                      <a:pt x="15" y="180"/>
                      <a:pt x="14" y="180"/>
                      <a:pt x="14" y="180"/>
                    </a:cubicBezTo>
                    <a:cubicBezTo>
                      <a:pt x="13" y="180"/>
                      <a:pt x="14" y="179"/>
                      <a:pt x="14" y="178"/>
                    </a:cubicBezTo>
                    <a:cubicBezTo>
                      <a:pt x="14" y="177"/>
                      <a:pt x="13" y="175"/>
                      <a:pt x="13" y="174"/>
                    </a:cubicBezTo>
                    <a:cubicBezTo>
                      <a:pt x="14" y="173"/>
                      <a:pt x="14" y="171"/>
                      <a:pt x="13" y="171"/>
                    </a:cubicBezTo>
                    <a:cubicBezTo>
                      <a:pt x="12" y="171"/>
                      <a:pt x="12" y="168"/>
                      <a:pt x="13" y="168"/>
                    </a:cubicBezTo>
                    <a:cubicBezTo>
                      <a:pt x="13" y="167"/>
                      <a:pt x="13" y="167"/>
                      <a:pt x="13" y="166"/>
                    </a:cubicBezTo>
                    <a:cubicBezTo>
                      <a:pt x="13" y="165"/>
                      <a:pt x="13" y="164"/>
                      <a:pt x="13" y="163"/>
                    </a:cubicBezTo>
                    <a:cubicBezTo>
                      <a:pt x="13" y="161"/>
                      <a:pt x="13" y="159"/>
                      <a:pt x="13" y="158"/>
                    </a:cubicBezTo>
                    <a:cubicBezTo>
                      <a:pt x="13" y="156"/>
                      <a:pt x="14" y="154"/>
                      <a:pt x="13" y="152"/>
                    </a:cubicBezTo>
                    <a:cubicBezTo>
                      <a:pt x="12" y="150"/>
                      <a:pt x="13" y="149"/>
                      <a:pt x="12" y="148"/>
                    </a:cubicBezTo>
                    <a:cubicBezTo>
                      <a:pt x="11" y="147"/>
                      <a:pt x="11" y="146"/>
                      <a:pt x="11" y="146"/>
                    </a:cubicBezTo>
                    <a:cubicBezTo>
                      <a:pt x="11" y="145"/>
                      <a:pt x="10" y="144"/>
                      <a:pt x="10" y="143"/>
                    </a:cubicBezTo>
                    <a:cubicBezTo>
                      <a:pt x="9" y="143"/>
                      <a:pt x="10" y="142"/>
                      <a:pt x="10" y="141"/>
                    </a:cubicBezTo>
                    <a:cubicBezTo>
                      <a:pt x="10" y="140"/>
                      <a:pt x="10" y="139"/>
                      <a:pt x="10" y="138"/>
                    </a:cubicBezTo>
                    <a:cubicBezTo>
                      <a:pt x="9" y="137"/>
                      <a:pt x="9" y="135"/>
                      <a:pt x="8" y="134"/>
                    </a:cubicBezTo>
                    <a:cubicBezTo>
                      <a:pt x="8" y="133"/>
                      <a:pt x="8" y="133"/>
                      <a:pt x="8" y="132"/>
                    </a:cubicBezTo>
                    <a:cubicBezTo>
                      <a:pt x="8" y="131"/>
                      <a:pt x="8" y="131"/>
                      <a:pt x="8" y="131"/>
                    </a:cubicBezTo>
                    <a:cubicBezTo>
                      <a:pt x="10" y="130"/>
                      <a:pt x="11" y="128"/>
                      <a:pt x="12" y="127"/>
                    </a:cubicBezTo>
                    <a:cubicBezTo>
                      <a:pt x="14" y="125"/>
                      <a:pt x="15" y="124"/>
                      <a:pt x="16" y="122"/>
                    </a:cubicBezTo>
                    <a:cubicBezTo>
                      <a:pt x="17" y="122"/>
                      <a:pt x="18" y="119"/>
                      <a:pt x="19" y="120"/>
                    </a:cubicBezTo>
                    <a:cubicBezTo>
                      <a:pt x="19" y="120"/>
                      <a:pt x="19" y="120"/>
                      <a:pt x="19" y="120"/>
                    </a:cubicBezTo>
                    <a:cubicBezTo>
                      <a:pt x="19" y="119"/>
                      <a:pt x="18" y="118"/>
                      <a:pt x="19" y="117"/>
                    </a:cubicBezTo>
                    <a:cubicBezTo>
                      <a:pt x="19" y="116"/>
                      <a:pt x="20" y="116"/>
                      <a:pt x="20" y="115"/>
                    </a:cubicBezTo>
                    <a:cubicBezTo>
                      <a:pt x="20" y="114"/>
                      <a:pt x="20" y="114"/>
                      <a:pt x="20" y="113"/>
                    </a:cubicBezTo>
                    <a:cubicBezTo>
                      <a:pt x="20" y="111"/>
                      <a:pt x="21" y="112"/>
                      <a:pt x="22" y="111"/>
                    </a:cubicBezTo>
                    <a:cubicBezTo>
                      <a:pt x="22" y="110"/>
                      <a:pt x="22" y="109"/>
                      <a:pt x="23" y="109"/>
                    </a:cubicBezTo>
                    <a:cubicBezTo>
                      <a:pt x="23" y="108"/>
                      <a:pt x="23" y="107"/>
                      <a:pt x="24" y="107"/>
                    </a:cubicBezTo>
                    <a:cubicBezTo>
                      <a:pt x="24" y="106"/>
                      <a:pt x="25" y="105"/>
                      <a:pt x="25" y="105"/>
                    </a:cubicBezTo>
                    <a:cubicBezTo>
                      <a:pt x="25" y="105"/>
                      <a:pt x="25" y="104"/>
                      <a:pt x="25" y="104"/>
                    </a:cubicBezTo>
                    <a:cubicBezTo>
                      <a:pt x="25" y="104"/>
                      <a:pt x="25" y="103"/>
                      <a:pt x="25" y="103"/>
                    </a:cubicBezTo>
                    <a:cubicBezTo>
                      <a:pt x="25" y="102"/>
                      <a:pt x="25" y="102"/>
                      <a:pt x="25" y="101"/>
                    </a:cubicBezTo>
                    <a:cubicBezTo>
                      <a:pt x="25" y="101"/>
                      <a:pt x="23" y="103"/>
                      <a:pt x="23" y="101"/>
                    </a:cubicBezTo>
                    <a:cubicBezTo>
                      <a:pt x="23" y="100"/>
                      <a:pt x="24" y="100"/>
                      <a:pt x="23" y="99"/>
                    </a:cubicBezTo>
                    <a:cubicBezTo>
                      <a:pt x="23" y="99"/>
                      <a:pt x="23" y="99"/>
                      <a:pt x="23" y="99"/>
                    </a:cubicBezTo>
                    <a:cubicBezTo>
                      <a:pt x="23" y="99"/>
                      <a:pt x="23" y="98"/>
                      <a:pt x="23" y="98"/>
                    </a:cubicBezTo>
                    <a:cubicBezTo>
                      <a:pt x="23" y="97"/>
                      <a:pt x="24" y="96"/>
                      <a:pt x="24" y="95"/>
                    </a:cubicBezTo>
                    <a:cubicBezTo>
                      <a:pt x="23" y="94"/>
                      <a:pt x="23" y="94"/>
                      <a:pt x="23" y="94"/>
                    </a:cubicBezTo>
                    <a:cubicBezTo>
                      <a:pt x="22" y="94"/>
                      <a:pt x="22" y="94"/>
                      <a:pt x="22" y="93"/>
                    </a:cubicBezTo>
                    <a:cubicBezTo>
                      <a:pt x="23" y="93"/>
                      <a:pt x="22" y="92"/>
                      <a:pt x="24" y="92"/>
                    </a:cubicBezTo>
                    <a:cubicBezTo>
                      <a:pt x="24" y="92"/>
                      <a:pt x="25" y="92"/>
                      <a:pt x="25" y="91"/>
                    </a:cubicBezTo>
                    <a:cubicBezTo>
                      <a:pt x="25" y="90"/>
                      <a:pt x="24" y="90"/>
                      <a:pt x="24" y="89"/>
                    </a:cubicBezTo>
                    <a:cubicBezTo>
                      <a:pt x="24" y="89"/>
                      <a:pt x="25" y="89"/>
                      <a:pt x="25" y="89"/>
                    </a:cubicBezTo>
                    <a:cubicBezTo>
                      <a:pt x="26" y="88"/>
                      <a:pt x="25" y="88"/>
                      <a:pt x="26" y="87"/>
                    </a:cubicBezTo>
                    <a:cubicBezTo>
                      <a:pt x="26" y="87"/>
                      <a:pt x="26" y="86"/>
                      <a:pt x="25" y="86"/>
                    </a:cubicBezTo>
                    <a:cubicBezTo>
                      <a:pt x="25" y="86"/>
                      <a:pt x="25" y="86"/>
                      <a:pt x="25" y="85"/>
                    </a:cubicBezTo>
                    <a:cubicBezTo>
                      <a:pt x="26" y="85"/>
                      <a:pt x="25" y="85"/>
                      <a:pt x="25" y="84"/>
                    </a:cubicBezTo>
                    <a:cubicBezTo>
                      <a:pt x="25" y="83"/>
                      <a:pt x="25" y="83"/>
                      <a:pt x="25" y="82"/>
                    </a:cubicBezTo>
                    <a:cubicBezTo>
                      <a:pt x="25" y="81"/>
                      <a:pt x="26" y="81"/>
                      <a:pt x="26" y="80"/>
                    </a:cubicBezTo>
                    <a:cubicBezTo>
                      <a:pt x="26" y="80"/>
                      <a:pt x="26" y="79"/>
                      <a:pt x="26" y="79"/>
                    </a:cubicBezTo>
                    <a:cubicBezTo>
                      <a:pt x="25" y="78"/>
                      <a:pt x="25" y="78"/>
                      <a:pt x="25" y="77"/>
                    </a:cubicBezTo>
                    <a:cubicBezTo>
                      <a:pt x="26" y="77"/>
                      <a:pt x="26" y="76"/>
                      <a:pt x="26" y="76"/>
                    </a:cubicBezTo>
                    <a:cubicBezTo>
                      <a:pt x="25" y="75"/>
                      <a:pt x="26" y="74"/>
                      <a:pt x="25" y="73"/>
                    </a:cubicBezTo>
                    <a:cubicBezTo>
                      <a:pt x="25" y="73"/>
                      <a:pt x="24" y="72"/>
                      <a:pt x="25" y="71"/>
                    </a:cubicBezTo>
                    <a:cubicBezTo>
                      <a:pt x="25" y="71"/>
                      <a:pt x="26" y="69"/>
                      <a:pt x="26" y="69"/>
                    </a:cubicBezTo>
                    <a:cubicBezTo>
                      <a:pt x="25" y="69"/>
                      <a:pt x="24" y="69"/>
                      <a:pt x="24" y="69"/>
                    </a:cubicBezTo>
                    <a:cubicBezTo>
                      <a:pt x="23" y="69"/>
                      <a:pt x="23" y="68"/>
                      <a:pt x="23" y="67"/>
                    </a:cubicBezTo>
                    <a:cubicBezTo>
                      <a:pt x="21" y="66"/>
                      <a:pt x="19" y="66"/>
                      <a:pt x="17" y="66"/>
                    </a:cubicBezTo>
                    <a:cubicBezTo>
                      <a:pt x="17" y="66"/>
                      <a:pt x="16" y="66"/>
                      <a:pt x="16" y="66"/>
                    </a:cubicBezTo>
                    <a:cubicBezTo>
                      <a:pt x="15" y="65"/>
                      <a:pt x="16" y="65"/>
                      <a:pt x="15" y="65"/>
                    </a:cubicBezTo>
                    <a:cubicBezTo>
                      <a:pt x="15" y="65"/>
                      <a:pt x="15" y="64"/>
                      <a:pt x="15" y="64"/>
                    </a:cubicBezTo>
                    <a:cubicBezTo>
                      <a:pt x="14" y="63"/>
                      <a:pt x="13" y="63"/>
                      <a:pt x="12" y="63"/>
                    </a:cubicBezTo>
                    <a:cubicBezTo>
                      <a:pt x="11" y="63"/>
                      <a:pt x="11" y="63"/>
                      <a:pt x="10" y="62"/>
                    </a:cubicBezTo>
                    <a:cubicBezTo>
                      <a:pt x="10" y="61"/>
                      <a:pt x="9" y="61"/>
                      <a:pt x="9" y="61"/>
                    </a:cubicBezTo>
                    <a:cubicBezTo>
                      <a:pt x="8" y="61"/>
                      <a:pt x="8" y="62"/>
                      <a:pt x="7" y="62"/>
                    </a:cubicBezTo>
                    <a:cubicBezTo>
                      <a:pt x="7" y="62"/>
                      <a:pt x="7" y="61"/>
                      <a:pt x="7" y="61"/>
                    </a:cubicBezTo>
                    <a:cubicBezTo>
                      <a:pt x="6" y="61"/>
                      <a:pt x="6" y="61"/>
                      <a:pt x="5" y="61"/>
                    </a:cubicBezTo>
                    <a:cubicBezTo>
                      <a:pt x="4" y="61"/>
                      <a:pt x="3" y="61"/>
                      <a:pt x="1" y="61"/>
                    </a:cubicBezTo>
                    <a:cubicBezTo>
                      <a:pt x="1" y="59"/>
                      <a:pt x="1" y="58"/>
                      <a:pt x="1" y="56"/>
                    </a:cubicBezTo>
                    <a:cubicBezTo>
                      <a:pt x="1" y="56"/>
                      <a:pt x="1" y="55"/>
                      <a:pt x="1" y="55"/>
                    </a:cubicBezTo>
                    <a:cubicBezTo>
                      <a:pt x="1" y="54"/>
                      <a:pt x="1" y="54"/>
                      <a:pt x="0" y="53"/>
                    </a:cubicBezTo>
                    <a:cubicBezTo>
                      <a:pt x="0" y="52"/>
                      <a:pt x="0" y="51"/>
                      <a:pt x="0" y="51"/>
                    </a:cubicBezTo>
                    <a:cubicBezTo>
                      <a:pt x="0" y="50"/>
                      <a:pt x="0" y="50"/>
                      <a:pt x="0" y="50"/>
                    </a:cubicBezTo>
                    <a:cubicBezTo>
                      <a:pt x="1" y="50"/>
                      <a:pt x="1" y="50"/>
                      <a:pt x="1" y="49"/>
                    </a:cubicBezTo>
                    <a:cubicBezTo>
                      <a:pt x="3" y="49"/>
                      <a:pt x="5" y="48"/>
                      <a:pt x="6" y="47"/>
                    </a:cubicBezTo>
                    <a:cubicBezTo>
                      <a:pt x="8" y="47"/>
                      <a:pt x="10" y="47"/>
                      <a:pt x="11" y="46"/>
                    </a:cubicBezTo>
                    <a:cubicBezTo>
                      <a:pt x="12" y="46"/>
                      <a:pt x="13" y="45"/>
                      <a:pt x="13" y="45"/>
                    </a:cubicBezTo>
                    <a:cubicBezTo>
                      <a:pt x="14" y="45"/>
                      <a:pt x="15" y="44"/>
                      <a:pt x="16" y="44"/>
                    </a:cubicBezTo>
                    <a:cubicBezTo>
                      <a:pt x="18" y="43"/>
                      <a:pt x="20" y="43"/>
                      <a:pt x="21" y="42"/>
                    </a:cubicBezTo>
                    <a:cubicBezTo>
                      <a:pt x="23" y="42"/>
                      <a:pt x="25" y="41"/>
                      <a:pt x="27" y="40"/>
                    </a:cubicBezTo>
                    <a:cubicBezTo>
                      <a:pt x="28" y="40"/>
                      <a:pt x="30" y="39"/>
                      <a:pt x="30" y="40"/>
                    </a:cubicBezTo>
                    <a:cubicBezTo>
                      <a:pt x="30" y="41"/>
                      <a:pt x="30" y="41"/>
                      <a:pt x="31" y="42"/>
                    </a:cubicBezTo>
                    <a:cubicBezTo>
                      <a:pt x="31" y="43"/>
                      <a:pt x="31" y="43"/>
                      <a:pt x="32" y="44"/>
                    </a:cubicBezTo>
                    <a:cubicBezTo>
                      <a:pt x="32" y="44"/>
                      <a:pt x="33" y="45"/>
                      <a:pt x="33" y="45"/>
                    </a:cubicBezTo>
                    <a:cubicBezTo>
                      <a:pt x="33" y="46"/>
                      <a:pt x="33" y="45"/>
                      <a:pt x="33" y="45"/>
                    </a:cubicBezTo>
                    <a:cubicBezTo>
                      <a:pt x="34" y="44"/>
                      <a:pt x="34" y="45"/>
                      <a:pt x="35" y="45"/>
                    </a:cubicBezTo>
                    <a:cubicBezTo>
                      <a:pt x="35" y="45"/>
                      <a:pt x="35" y="45"/>
                      <a:pt x="35" y="45"/>
                    </a:cubicBezTo>
                    <a:cubicBezTo>
                      <a:pt x="36" y="44"/>
                      <a:pt x="36" y="44"/>
                      <a:pt x="36" y="45"/>
                    </a:cubicBezTo>
                    <a:cubicBezTo>
                      <a:pt x="37" y="45"/>
                      <a:pt x="37" y="44"/>
                      <a:pt x="38" y="44"/>
                    </a:cubicBezTo>
                    <a:cubicBezTo>
                      <a:pt x="39" y="44"/>
                      <a:pt x="39" y="43"/>
                      <a:pt x="40" y="43"/>
                    </a:cubicBezTo>
                    <a:cubicBezTo>
                      <a:pt x="40" y="43"/>
                      <a:pt x="41" y="44"/>
                      <a:pt x="41" y="45"/>
                    </a:cubicBezTo>
                    <a:cubicBezTo>
                      <a:pt x="41" y="46"/>
                      <a:pt x="41" y="46"/>
                      <a:pt x="41" y="47"/>
                    </a:cubicBezTo>
                    <a:cubicBezTo>
                      <a:pt x="42" y="48"/>
                      <a:pt x="42" y="49"/>
                      <a:pt x="42" y="50"/>
                    </a:cubicBezTo>
                    <a:cubicBezTo>
                      <a:pt x="42" y="51"/>
                      <a:pt x="41" y="51"/>
                      <a:pt x="42" y="52"/>
                    </a:cubicBezTo>
                    <a:cubicBezTo>
                      <a:pt x="42" y="53"/>
                      <a:pt x="42" y="53"/>
                      <a:pt x="41" y="53"/>
                    </a:cubicBezTo>
                    <a:cubicBezTo>
                      <a:pt x="41" y="54"/>
                      <a:pt x="40" y="55"/>
                      <a:pt x="40" y="56"/>
                    </a:cubicBezTo>
                    <a:cubicBezTo>
                      <a:pt x="40" y="57"/>
                      <a:pt x="40" y="57"/>
                      <a:pt x="40" y="58"/>
                    </a:cubicBezTo>
                    <a:cubicBezTo>
                      <a:pt x="39" y="58"/>
                      <a:pt x="39" y="58"/>
                      <a:pt x="38" y="59"/>
                    </a:cubicBezTo>
                    <a:cubicBezTo>
                      <a:pt x="38" y="60"/>
                      <a:pt x="39" y="60"/>
                      <a:pt x="39" y="61"/>
                    </a:cubicBezTo>
                    <a:cubicBezTo>
                      <a:pt x="40" y="61"/>
                      <a:pt x="40" y="62"/>
                      <a:pt x="40" y="63"/>
                    </a:cubicBezTo>
                    <a:cubicBezTo>
                      <a:pt x="39" y="64"/>
                      <a:pt x="41" y="64"/>
                      <a:pt x="41" y="65"/>
                    </a:cubicBezTo>
                    <a:cubicBezTo>
                      <a:pt x="41" y="66"/>
                      <a:pt x="42" y="66"/>
                      <a:pt x="42" y="67"/>
                    </a:cubicBezTo>
                    <a:cubicBezTo>
                      <a:pt x="43" y="67"/>
                      <a:pt x="43" y="67"/>
                      <a:pt x="43" y="68"/>
                    </a:cubicBezTo>
                    <a:cubicBezTo>
                      <a:pt x="43" y="68"/>
                      <a:pt x="44" y="68"/>
                      <a:pt x="44" y="69"/>
                    </a:cubicBezTo>
                    <a:cubicBezTo>
                      <a:pt x="44" y="69"/>
                      <a:pt x="45" y="69"/>
                      <a:pt x="45" y="70"/>
                    </a:cubicBezTo>
                    <a:cubicBezTo>
                      <a:pt x="45" y="70"/>
                      <a:pt x="46" y="70"/>
                      <a:pt x="46" y="70"/>
                    </a:cubicBezTo>
                    <a:cubicBezTo>
                      <a:pt x="47" y="71"/>
                      <a:pt x="45" y="72"/>
                      <a:pt x="46" y="73"/>
                    </a:cubicBezTo>
                    <a:cubicBezTo>
                      <a:pt x="46" y="73"/>
                      <a:pt x="47" y="74"/>
                      <a:pt x="47" y="74"/>
                    </a:cubicBezTo>
                    <a:cubicBezTo>
                      <a:pt x="49" y="73"/>
                      <a:pt x="48" y="72"/>
                      <a:pt x="48" y="71"/>
                    </a:cubicBezTo>
                    <a:cubicBezTo>
                      <a:pt x="48" y="70"/>
                      <a:pt x="48" y="70"/>
                      <a:pt x="48" y="69"/>
                    </a:cubicBezTo>
                    <a:cubicBezTo>
                      <a:pt x="48" y="69"/>
                      <a:pt x="47" y="68"/>
                      <a:pt x="47" y="68"/>
                    </a:cubicBezTo>
                    <a:cubicBezTo>
                      <a:pt x="46" y="67"/>
                      <a:pt x="47" y="67"/>
                      <a:pt x="47" y="66"/>
                    </a:cubicBezTo>
                    <a:cubicBezTo>
                      <a:pt x="48" y="66"/>
                      <a:pt x="48" y="65"/>
                      <a:pt x="48" y="64"/>
                    </a:cubicBezTo>
                    <a:cubicBezTo>
                      <a:pt x="48" y="63"/>
                      <a:pt x="49" y="63"/>
                      <a:pt x="49" y="63"/>
                    </a:cubicBezTo>
                    <a:cubicBezTo>
                      <a:pt x="49" y="63"/>
                      <a:pt x="50" y="62"/>
                      <a:pt x="50" y="63"/>
                    </a:cubicBezTo>
                    <a:cubicBezTo>
                      <a:pt x="50" y="63"/>
                      <a:pt x="50" y="63"/>
                      <a:pt x="50" y="63"/>
                    </a:cubicBezTo>
                    <a:cubicBezTo>
                      <a:pt x="51" y="63"/>
                      <a:pt x="51" y="63"/>
                      <a:pt x="51" y="63"/>
                    </a:cubicBezTo>
                    <a:cubicBezTo>
                      <a:pt x="51" y="62"/>
                      <a:pt x="52" y="62"/>
                      <a:pt x="52" y="62"/>
                    </a:cubicBezTo>
                    <a:cubicBezTo>
                      <a:pt x="53" y="62"/>
                      <a:pt x="53" y="62"/>
                      <a:pt x="53" y="61"/>
                    </a:cubicBezTo>
                    <a:cubicBezTo>
                      <a:pt x="53" y="59"/>
                      <a:pt x="54" y="57"/>
                      <a:pt x="54" y="56"/>
                    </a:cubicBezTo>
                    <a:cubicBezTo>
                      <a:pt x="54" y="55"/>
                      <a:pt x="54" y="54"/>
                      <a:pt x="54" y="53"/>
                    </a:cubicBezTo>
                    <a:cubicBezTo>
                      <a:pt x="53" y="52"/>
                      <a:pt x="54" y="51"/>
                      <a:pt x="54" y="50"/>
                    </a:cubicBezTo>
                    <a:cubicBezTo>
                      <a:pt x="54" y="50"/>
                      <a:pt x="55" y="49"/>
                      <a:pt x="55" y="49"/>
                    </a:cubicBezTo>
                    <a:cubicBezTo>
                      <a:pt x="55" y="49"/>
                      <a:pt x="54" y="48"/>
                      <a:pt x="54" y="48"/>
                    </a:cubicBezTo>
                    <a:cubicBezTo>
                      <a:pt x="54" y="48"/>
                      <a:pt x="54" y="47"/>
                      <a:pt x="54" y="46"/>
                    </a:cubicBezTo>
                    <a:cubicBezTo>
                      <a:pt x="54" y="46"/>
                      <a:pt x="53" y="45"/>
                      <a:pt x="53" y="44"/>
                    </a:cubicBezTo>
                    <a:cubicBezTo>
                      <a:pt x="52" y="43"/>
                      <a:pt x="51" y="42"/>
                      <a:pt x="51" y="41"/>
                    </a:cubicBezTo>
                    <a:cubicBezTo>
                      <a:pt x="50" y="40"/>
                      <a:pt x="49" y="39"/>
                      <a:pt x="48" y="37"/>
                    </a:cubicBezTo>
                    <a:cubicBezTo>
                      <a:pt x="48" y="36"/>
                      <a:pt x="47" y="36"/>
                      <a:pt x="47" y="35"/>
                    </a:cubicBezTo>
                    <a:cubicBezTo>
                      <a:pt x="46" y="35"/>
                      <a:pt x="45" y="34"/>
                      <a:pt x="45" y="33"/>
                    </a:cubicBezTo>
                    <a:cubicBezTo>
                      <a:pt x="45" y="33"/>
                      <a:pt x="45" y="32"/>
                      <a:pt x="45" y="32"/>
                    </a:cubicBezTo>
                    <a:cubicBezTo>
                      <a:pt x="44" y="31"/>
                      <a:pt x="44" y="31"/>
                      <a:pt x="44" y="30"/>
                    </a:cubicBezTo>
                    <a:cubicBezTo>
                      <a:pt x="45" y="29"/>
                      <a:pt x="44" y="29"/>
                      <a:pt x="44" y="28"/>
                    </a:cubicBezTo>
                    <a:cubicBezTo>
                      <a:pt x="44" y="27"/>
                      <a:pt x="45" y="26"/>
                      <a:pt x="45" y="25"/>
                    </a:cubicBezTo>
                    <a:cubicBezTo>
                      <a:pt x="45" y="24"/>
                      <a:pt x="43" y="23"/>
                      <a:pt x="44" y="21"/>
                    </a:cubicBezTo>
                    <a:cubicBezTo>
                      <a:pt x="44" y="21"/>
                      <a:pt x="44" y="20"/>
                      <a:pt x="44" y="19"/>
                    </a:cubicBezTo>
                    <a:cubicBezTo>
                      <a:pt x="44" y="19"/>
                      <a:pt x="45" y="18"/>
                      <a:pt x="45" y="18"/>
                    </a:cubicBezTo>
                    <a:cubicBezTo>
                      <a:pt x="46" y="17"/>
                      <a:pt x="46" y="15"/>
                      <a:pt x="46" y="14"/>
                    </a:cubicBezTo>
                    <a:cubicBezTo>
                      <a:pt x="46" y="13"/>
                      <a:pt x="46" y="12"/>
                      <a:pt x="47" y="12"/>
                    </a:cubicBezTo>
                    <a:cubicBezTo>
                      <a:pt x="48" y="12"/>
                      <a:pt x="49" y="12"/>
                      <a:pt x="50" y="13"/>
                    </a:cubicBezTo>
                    <a:cubicBezTo>
                      <a:pt x="50" y="13"/>
                      <a:pt x="52" y="13"/>
                      <a:pt x="52" y="13"/>
                    </a:cubicBezTo>
                    <a:cubicBezTo>
                      <a:pt x="52" y="13"/>
                      <a:pt x="53" y="13"/>
                      <a:pt x="53" y="12"/>
                    </a:cubicBezTo>
                    <a:cubicBezTo>
                      <a:pt x="54" y="12"/>
                      <a:pt x="55" y="10"/>
                      <a:pt x="56" y="11"/>
                    </a:cubicBezTo>
                    <a:cubicBezTo>
                      <a:pt x="56" y="11"/>
                      <a:pt x="56" y="12"/>
                      <a:pt x="57" y="12"/>
                    </a:cubicBezTo>
                    <a:cubicBezTo>
                      <a:pt x="57" y="12"/>
                      <a:pt x="58" y="12"/>
                      <a:pt x="58" y="13"/>
                    </a:cubicBezTo>
                    <a:cubicBezTo>
                      <a:pt x="58" y="13"/>
                      <a:pt x="58" y="14"/>
                      <a:pt x="58" y="14"/>
                    </a:cubicBezTo>
                    <a:cubicBezTo>
                      <a:pt x="59" y="14"/>
                      <a:pt x="60" y="14"/>
                      <a:pt x="61" y="14"/>
                    </a:cubicBezTo>
                    <a:cubicBezTo>
                      <a:pt x="61" y="14"/>
                      <a:pt x="61" y="14"/>
                      <a:pt x="62" y="14"/>
                    </a:cubicBezTo>
                    <a:cubicBezTo>
                      <a:pt x="63" y="14"/>
                      <a:pt x="63" y="14"/>
                      <a:pt x="63" y="13"/>
                    </a:cubicBezTo>
                    <a:cubicBezTo>
                      <a:pt x="64" y="13"/>
                      <a:pt x="64" y="13"/>
                      <a:pt x="64" y="12"/>
                    </a:cubicBezTo>
                    <a:cubicBezTo>
                      <a:pt x="65" y="12"/>
                      <a:pt x="65" y="13"/>
                      <a:pt x="66" y="13"/>
                    </a:cubicBezTo>
                    <a:cubicBezTo>
                      <a:pt x="67" y="12"/>
                      <a:pt x="67" y="13"/>
                      <a:pt x="67" y="13"/>
                    </a:cubicBezTo>
                    <a:cubicBezTo>
                      <a:pt x="67" y="14"/>
                      <a:pt x="68" y="14"/>
                      <a:pt x="69" y="14"/>
                    </a:cubicBezTo>
                    <a:cubicBezTo>
                      <a:pt x="69" y="14"/>
                      <a:pt x="70" y="14"/>
                      <a:pt x="70" y="14"/>
                    </a:cubicBezTo>
                    <a:cubicBezTo>
                      <a:pt x="71" y="14"/>
                      <a:pt x="71" y="13"/>
                      <a:pt x="72" y="13"/>
                    </a:cubicBezTo>
                    <a:cubicBezTo>
                      <a:pt x="73" y="13"/>
                      <a:pt x="74" y="12"/>
                      <a:pt x="74" y="11"/>
                    </a:cubicBezTo>
                    <a:cubicBezTo>
                      <a:pt x="74" y="10"/>
                      <a:pt x="75" y="9"/>
                      <a:pt x="77" y="9"/>
                    </a:cubicBezTo>
                    <a:cubicBezTo>
                      <a:pt x="77" y="9"/>
                      <a:pt x="78" y="9"/>
                      <a:pt x="78" y="9"/>
                    </a:cubicBezTo>
                    <a:cubicBezTo>
                      <a:pt x="79" y="10"/>
                      <a:pt x="79" y="10"/>
                      <a:pt x="80" y="11"/>
                    </a:cubicBezTo>
                    <a:cubicBezTo>
                      <a:pt x="81" y="11"/>
                      <a:pt x="81" y="10"/>
                      <a:pt x="82" y="9"/>
                    </a:cubicBezTo>
                    <a:cubicBezTo>
                      <a:pt x="82" y="9"/>
                      <a:pt x="82" y="9"/>
                      <a:pt x="83" y="9"/>
                    </a:cubicBezTo>
                    <a:cubicBezTo>
                      <a:pt x="83" y="9"/>
                      <a:pt x="84" y="9"/>
                      <a:pt x="84" y="8"/>
                    </a:cubicBezTo>
                    <a:cubicBezTo>
                      <a:pt x="85" y="8"/>
                      <a:pt x="85" y="8"/>
                      <a:pt x="86" y="8"/>
                    </a:cubicBezTo>
                    <a:cubicBezTo>
                      <a:pt x="87" y="8"/>
                      <a:pt x="87" y="8"/>
                      <a:pt x="88" y="8"/>
                    </a:cubicBezTo>
                    <a:cubicBezTo>
                      <a:pt x="89" y="8"/>
                      <a:pt x="89" y="7"/>
                      <a:pt x="90" y="7"/>
                    </a:cubicBezTo>
                    <a:cubicBezTo>
                      <a:pt x="90" y="6"/>
                      <a:pt x="91" y="6"/>
                      <a:pt x="92" y="6"/>
                    </a:cubicBezTo>
                    <a:cubicBezTo>
                      <a:pt x="93" y="5"/>
                      <a:pt x="95" y="4"/>
                      <a:pt x="96" y="3"/>
                    </a:cubicBezTo>
                    <a:cubicBezTo>
                      <a:pt x="97" y="3"/>
                      <a:pt x="97" y="2"/>
                      <a:pt x="98" y="2"/>
                    </a:cubicBezTo>
                    <a:cubicBezTo>
                      <a:pt x="99" y="1"/>
                      <a:pt x="99" y="1"/>
                      <a:pt x="99" y="0"/>
                    </a:cubicBezTo>
                    <a:cubicBezTo>
                      <a:pt x="100" y="0"/>
                      <a:pt x="100" y="1"/>
                      <a:pt x="100" y="1"/>
                    </a:cubicBezTo>
                    <a:cubicBezTo>
                      <a:pt x="100" y="1"/>
                      <a:pt x="100" y="1"/>
                      <a:pt x="100" y="1"/>
                    </a:cubicBezTo>
                    <a:cubicBezTo>
                      <a:pt x="100" y="2"/>
                      <a:pt x="101" y="1"/>
                      <a:pt x="101" y="2"/>
                    </a:cubicBezTo>
                    <a:cubicBezTo>
                      <a:pt x="101" y="2"/>
                      <a:pt x="101" y="2"/>
                      <a:pt x="101" y="3"/>
                    </a:cubicBezTo>
                    <a:cubicBezTo>
                      <a:pt x="101" y="3"/>
                      <a:pt x="100" y="3"/>
                      <a:pt x="100" y="4"/>
                    </a:cubicBezTo>
                    <a:cubicBezTo>
                      <a:pt x="100" y="3"/>
                      <a:pt x="101" y="4"/>
                      <a:pt x="101" y="5"/>
                    </a:cubicBezTo>
                    <a:cubicBezTo>
                      <a:pt x="100" y="5"/>
                      <a:pt x="100" y="5"/>
                      <a:pt x="100" y="6"/>
                    </a:cubicBezTo>
                    <a:cubicBezTo>
                      <a:pt x="100" y="6"/>
                      <a:pt x="100" y="6"/>
                      <a:pt x="101" y="7"/>
                    </a:cubicBezTo>
                    <a:cubicBezTo>
                      <a:pt x="101" y="7"/>
                      <a:pt x="100" y="8"/>
                      <a:pt x="100" y="9"/>
                    </a:cubicBezTo>
                    <a:cubicBezTo>
                      <a:pt x="99" y="9"/>
                      <a:pt x="99" y="9"/>
                      <a:pt x="99" y="10"/>
                    </a:cubicBezTo>
                    <a:cubicBezTo>
                      <a:pt x="99" y="10"/>
                      <a:pt x="98" y="10"/>
                      <a:pt x="99" y="10"/>
                    </a:cubicBezTo>
                    <a:cubicBezTo>
                      <a:pt x="99" y="10"/>
                      <a:pt x="99" y="10"/>
                      <a:pt x="100" y="11"/>
                    </a:cubicBezTo>
                    <a:cubicBezTo>
                      <a:pt x="100" y="11"/>
                      <a:pt x="99" y="12"/>
                      <a:pt x="99" y="12"/>
                    </a:cubicBezTo>
                    <a:cubicBezTo>
                      <a:pt x="99" y="13"/>
                      <a:pt x="99" y="14"/>
                      <a:pt x="100" y="15"/>
                    </a:cubicBezTo>
                    <a:cubicBezTo>
                      <a:pt x="100" y="15"/>
                      <a:pt x="99" y="16"/>
                      <a:pt x="100" y="16"/>
                    </a:cubicBezTo>
                    <a:cubicBezTo>
                      <a:pt x="100" y="17"/>
                      <a:pt x="100" y="17"/>
                      <a:pt x="100" y="18"/>
                    </a:cubicBezTo>
                    <a:cubicBezTo>
                      <a:pt x="100" y="18"/>
                      <a:pt x="100" y="19"/>
                      <a:pt x="100" y="19"/>
                    </a:cubicBezTo>
                    <a:cubicBezTo>
                      <a:pt x="100" y="20"/>
                      <a:pt x="100" y="20"/>
                      <a:pt x="99" y="20"/>
                    </a:cubicBezTo>
                    <a:cubicBezTo>
                      <a:pt x="100" y="20"/>
                      <a:pt x="100" y="21"/>
                      <a:pt x="100" y="21"/>
                    </a:cubicBezTo>
                    <a:cubicBezTo>
                      <a:pt x="100" y="21"/>
                      <a:pt x="100" y="22"/>
                      <a:pt x="100" y="22"/>
                    </a:cubicBezTo>
                    <a:cubicBezTo>
                      <a:pt x="100" y="22"/>
                      <a:pt x="99" y="23"/>
                      <a:pt x="100" y="23"/>
                    </a:cubicBezTo>
                    <a:cubicBezTo>
                      <a:pt x="100" y="23"/>
                      <a:pt x="100" y="23"/>
                      <a:pt x="100" y="23"/>
                    </a:cubicBezTo>
                    <a:cubicBezTo>
                      <a:pt x="100" y="24"/>
                      <a:pt x="100" y="24"/>
                      <a:pt x="100" y="24"/>
                    </a:cubicBezTo>
                    <a:cubicBezTo>
                      <a:pt x="100" y="25"/>
                      <a:pt x="100" y="25"/>
                      <a:pt x="100" y="25"/>
                    </a:cubicBezTo>
                    <a:cubicBezTo>
                      <a:pt x="101" y="25"/>
                      <a:pt x="101" y="26"/>
                      <a:pt x="100" y="26"/>
                    </a:cubicBezTo>
                    <a:cubicBezTo>
                      <a:pt x="100" y="26"/>
                      <a:pt x="100" y="26"/>
                      <a:pt x="100" y="26"/>
                    </a:cubicBezTo>
                    <a:cubicBezTo>
                      <a:pt x="100" y="26"/>
                      <a:pt x="100" y="27"/>
                      <a:pt x="100" y="27"/>
                    </a:cubicBezTo>
                    <a:cubicBezTo>
                      <a:pt x="99" y="27"/>
                      <a:pt x="99" y="27"/>
                      <a:pt x="99" y="27"/>
                    </a:cubicBezTo>
                    <a:cubicBezTo>
                      <a:pt x="98" y="28"/>
                      <a:pt x="100" y="29"/>
                      <a:pt x="99" y="28"/>
                    </a:cubicBezTo>
                    <a:cubicBezTo>
                      <a:pt x="99" y="28"/>
                      <a:pt x="100" y="28"/>
                      <a:pt x="100" y="28"/>
                    </a:cubicBezTo>
                    <a:cubicBezTo>
                      <a:pt x="100" y="28"/>
                      <a:pt x="100" y="28"/>
                      <a:pt x="100" y="29"/>
                    </a:cubicBezTo>
                    <a:cubicBezTo>
                      <a:pt x="100" y="29"/>
                      <a:pt x="100" y="30"/>
                      <a:pt x="100" y="30"/>
                    </a:cubicBezTo>
                    <a:cubicBezTo>
                      <a:pt x="100" y="31"/>
                      <a:pt x="100" y="31"/>
                      <a:pt x="100" y="31"/>
                    </a:cubicBezTo>
                    <a:cubicBezTo>
                      <a:pt x="100" y="31"/>
                      <a:pt x="100" y="33"/>
                      <a:pt x="100" y="33"/>
                    </a:cubicBezTo>
                    <a:cubicBezTo>
                      <a:pt x="100" y="33"/>
                      <a:pt x="99" y="33"/>
                      <a:pt x="99" y="34"/>
                    </a:cubicBezTo>
                    <a:cubicBezTo>
                      <a:pt x="100" y="34"/>
                      <a:pt x="100" y="34"/>
                      <a:pt x="100" y="34"/>
                    </a:cubicBezTo>
                    <a:cubicBezTo>
                      <a:pt x="100" y="35"/>
                      <a:pt x="99" y="35"/>
                      <a:pt x="100" y="36"/>
                    </a:cubicBezTo>
                    <a:cubicBezTo>
                      <a:pt x="100" y="36"/>
                      <a:pt x="100" y="37"/>
                      <a:pt x="100" y="37"/>
                    </a:cubicBezTo>
                    <a:cubicBezTo>
                      <a:pt x="100" y="38"/>
                      <a:pt x="100" y="38"/>
                      <a:pt x="100" y="39"/>
                    </a:cubicBezTo>
                    <a:cubicBezTo>
                      <a:pt x="100" y="39"/>
                      <a:pt x="100" y="40"/>
                      <a:pt x="100" y="40"/>
                    </a:cubicBezTo>
                    <a:cubicBezTo>
                      <a:pt x="100" y="40"/>
                      <a:pt x="100" y="41"/>
                      <a:pt x="100" y="41"/>
                    </a:cubicBezTo>
                    <a:cubicBezTo>
                      <a:pt x="99" y="41"/>
                      <a:pt x="99" y="41"/>
                      <a:pt x="99" y="41"/>
                    </a:cubicBezTo>
                    <a:cubicBezTo>
                      <a:pt x="100" y="42"/>
                      <a:pt x="99" y="41"/>
                      <a:pt x="100" y="42"/>
                    </a:cubicBezTo>
                    <a:cubicBezTo>
                      <a:pt x="100" y="42"/>
                      <a:pt x="100" y="42"/>
                      <a:pt x="100" y="42"/>
                    </a:cubicBezTo>
                    <a:cubicBezTo>
                      <a:pt x="100" y="42"/>
                      <a:pt x="101" y="40"/>
                      <a:pt x="101" y="42"/>
                    </a:cubicBezTo>
                    <a:cubicBezTo>
                      <a:pt x="101" y="42"/>
                      <a:pt x="101" y="44"/>
                      <a:pt x="100" y="43"/>
                    </a:cubicBezTo>
                    <a:cubicBezTo>
                      <a:pt x="100" y="44"/>
                      <a:pt x="100" y="44"/>
                      <a:pt x="100" y="45"/>
                    </a:cubicBezTo>
                    <a:cubicBezTo>
                      <a:pt x="101" y="45"/>
                      <a:pt x="100" y="44"/>
                      <a:pt x="101" y="44"/>
                    </a:cubicBezTo>
                    <a:cubicBezTo>
                      <a:pt x="102" y="43"/>
                      <a:pt x="102" y="44"/>
                      <a:pt x="102" y="44"/>
                    </a:cubicBezTo>
                    <a:cubicBezTo>
                      <a:pt x="102" y="45"/>
                      <a:pt x="101" y="45"/>
                      <a:pt x="101" y="45"/>
                    </a:cubicBezTo>
                    <a:cubicBezTo>
                      <a:pt x="101" y="45"/>
                      <a:pt x="102" y="45"/>
                      <a:pt x="102" y="45"/>
                    </a:cubicBezTo>
                    <a:cubicBezTo>
                      <a:pt x="102" y="45"/>
                      <a:pt x="102" y="46"/>
                      <a:pt x="102" y="46"/>
                    </a:cubicBezTo>
                    <a:cubicBezTo>
                      <a:pt x="102" y="46"/>
                      <a:pt x="102" y="47"/>
                      <a:pt x="102" y="47"/>
                    </a:cubicBezTo>
                    <a:cubicBezTo>
                      <a:pt x="102" y="48"/>
                      <a:pt x="100" y="50"/>
                      <a:pt x="100" y="49"/>
                    </a:cubicBezTo>
                    <a:cubicBezTo>
                      <a:pt x="100" y="49"/>
                      <a:pt x="100" y="49"/>
                      <a:pt x="101" y="49"/>
                    </a:cubicBezTo>
                    <a:cubicBezTo>
                      <a:pt x="101" y="49"/>
                      <a:pt x="102" y="50"/>
                      <a:pt x="101" y="50"/>
                    </a:cubicBezTo>
                    <a:close/>
                    <a:moveTo>
                      <a:pt x="47" y="125"/>
                    </a:moveTo>
                    <a:cubicBezTo>
                      <a:pt x="48" y="124"/>
                      <a:pt x="48" y="124"/>
                      <a:pt x="48" y="123"/>
                    </a:cubicBezTo>
                    <a:cubicBezTo>
                      <a:pt x="48" y="123"/>
                      <a:pt x="48" y="122"/>
                      <a:pt x="48" y="122"/>
                    </a:cubicBezTo>
                    <a:cubicBezTo>
                      <a:pt x="47" y="122"/>
                      <a:pt x="47" y="125"/>
                      <a:pt x="47" y="125"/>
                    </a:cubicBezTo>
                    <a:close/>
                    <a:moveTo>
                      <a:pt x="21" y="172"/>
                    </a:moveTo>
                    <a:cubicBezTo>
                      <a:pt x="21" y="171"/>
                      <a:pt x="22" y="171"/>
                      <a:pt x="22" y="172"/>
                    </a:cubicBezTo>
                    <a:cubicBezTo>
                      <a:pt x="22" y="171"/>
                      <a:pt x="22" y="171"/>
                      <a:pt x="22" y="171"/>
                    </a:cubicBezTo>
                    <a:cubicBezTo>
                      <a:pt x="22" y="171"/>
                      <a:pt x="21" y="171"/>
                      <a:pt x="21" y="1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8" name="Morocco">
                <a:extLst>
                  <a:ext uri="{FF2B5EF4-FFF2-40B4-BE49-F238E27FC236}">
                    <a16:creationId xmlns:a16="http://schemas.microsoft.com/office/drawing/2014/main" id="{2E8E01CF-A566-8A99-E935-BEE4E8084B54}"/>
                  </a:ext>
                </a:extLst>
              </p:cNvPr>
              <p:cNvSpPr>
                <a:spLocks/>
              </p:cNvSpPr>
              <p:nvPr/>
            </p:nvSpPr>
            <p:spPr bwMode="auto">
              <a:xfrm>
                <a:off x="7639089" y="4133143"/>
                <a:ext cx="234782" cy="191593"/>
              </a:xfrm>
              <a:custGeom>
                <a:avLst/>
                <a:gdLst/>
                <a:ahLst/>
                <a:cxnLst>
                  <a:cxn ang="0">
                    <a:pos x="114" y="36"/>
                  </a:cxn>
                  <a:cxn ang="0">
                    <a:pos x="111" y="33"/>
                  </a:cxn>
                  <a:cxn ang="0">
                    <a:pos x="110" y="29"/>
                  </a:cxn>
                  <a:cxn ang="0">
                    <a:pos x="110" y="25"/>
                  </a:cxn>
                  <a:cxn ang="0">
                    <a:pos x="110" y="22"/>
                  </a:cxn>
                  <a:cxn ang="0">
                    <a:pos x="110" y="17"/>
                  </a:cxn>
                  <a:cxn ang="0">
                    <a:pos x="109" y="14"/>
                  </a:cxn>
                  <a:cxn ang="0">
                    <a:pos x="108" y="12"/>
                  </a:cxn>
                  <a:cxn ang="0">
                    <a:pos x="106" y="10"/>
                  </a:cxn>
                  <a:cxn ang="0">
                    <a:pos x="101" y="9"/>
                  </a:cxn>
                  <a:cxn ang="0">
                    <a:pos x="101" y="9"/>
                  </a:cxn>
                  <a:cxn ang="0">
                    <a:pos x="99" y="8"/>
                  </a:cxn>
                  <a:cxn ang="0">
                    <a:pos x="99" y="6"/>
                  </a:cxn>
                  <a:cxn ang="0">
                    <a:pos x="96" y="8"/>
                  </a:cxn>
                  <a:cxn ang="0">
                    <a:pos x="91" y="8"/>
                  </a:cxn>
                  <a:cxn ang="0">
                    <a:pos x="87" y="9"/>
                  </a:cxn>
                  <a:cxn ang="0">
                    <a:pos x="81" y="7"/>
                  </a:cxn>
                  <a:cxn ang="0">
                    <a:pos x="78" y="3"/>
                  </a:cxn>
                  <a:cxn ang="0">
                    <a:pos x="76" y="1"/>
                  </a:cxn>
                  <a:cxn ang="0">
                    <a:pos x="72" y="2"/>
                  </a:cxn>
                  <a:cxn ang="0">
                    <a:pos x="69" y="10"/>
                  </a:cxn>
                  <a:cxn ang="0">
                    <a:pos x="61" y="23"/>
                  </a:cxn>
                  <a:cxn ang="0">
                    <a:pos x="56" y="26"/>
                  </a:cxn>
                  <a:cxn ang="0">
                    <a:pos x="51" y="28"/>
                  </a:cxn>
                  <a:cxn ang="0">
                    <a:pos x="46" y="31"/>
                  </a:cxn>
                  <a:cxn ang="0">
                    <a:pos x="41" y="36"/>
                  </a:cxn>
                  <a:cxn ang="0">
                    <a:pos x="39" y="39"/>
                  </a:cxn>
                  <a:cxn ang="0">
                    <a:pos x="39" y="42"/>
                  </a:cxn>
                  <a:cxn ang="0">
                    <a:pos x="35" y="48"/>
                  </a:cxn>
                  <a:cxn ang="0">
                    <a:pos x="34" y="51"/>
                  </a:cxn>
                  <a:cxn ang="0">
                    <a:pos x="33" y="54"/>
                  </a:cxn>
                  <a:cxn ang="0">
                    <a:pos x="33" y="59"/>
                  </a:cxn>
                  <a:cxn ang="0">
                    <a:pos x="34" y="60"/>
                  </a:cxn>
                  <a:cxn ang="0">
                    <a:pos x="33" y="67"/>
                  </a:cxn>
                  <a:cxn ang="0">
                    <a:pos x="23" y="78"/>
                  </a:cxn>
                  <a:cxn ang="0">
                    <a:pos x="17" y="82"/>
                  </a:cxn>
                  <a:cxn ang="0">
                    <a:pos x="11" y="86"/>
                  </a:cxn>
                  <a:cxn ang="0">
                    <a:pos x="2" y="89"/>
                  </a:cxn>
                  <a:cxn ang="0">
                    <a:pos x="0" y="91"/>
                  </a:cxn>
                  <a:cxn ang="0">
                    <a:pos x="36" y="91"/>
                  </a:cxn>
                  <a:cxn ang="0">
                    <a:pos x="42" y="90"/>
                  </a:cxn>
                  <a:cxn ang="0">
                    <a:pos x="43" y="79"/>
                  </a:cxn>
                  <a:cxn ang="0">
                    <a:pos x="46" y="77"/>
                  </a:cxn>
                  <a:cxn ang="0">
                    <a:pos x="49" y="75"/>
                  </a:cxn>
                  <a:cxn ang="0">
                    <a:pos x="53" y="73"/>
                  </a:cxn>
                  <a:cxn ang="0">
                    <a:pos x="57" y="70"/>
                  </a:cxn>
                  <a:cxn ang="0">
                    <a:pos x="64" y="68"/>
                  </a:cxn>
                  <a:cxn ang="0">
                    <a:pos x="67" y="67"/>
                  </a:cxn>
                  <a:cxn ang="0">
                    <a:pos x="75" y="65"/>
                  </a:cxn>
                  <a:cxn ang="0">
                    <a:pos x="81" y="59"/>
                  </a:cxn>
                  <a:cxn ang="0">
                    <a:pos x="83" y="59"/>
                  </a:cxn>
                  <a:cxn ang="0">
                    <a:pos x="89" y="55"/>
                  </a:cxn>
                  <a:cxn ang="0">
                    <a:pos x="91" y="53"/>
                  </a:cxn>
                  <a:cxn ang="0">
                    <a:pos x="89" y="52"/>
                  </a:cxn>
                  <a:cxn ang="0">
                    <a:pos x="90" y="50"/>
                  </a:cxn>
                  <a:cxn ang="0">
                    <a:pos x="89" y="47"/>
                  </a:cxn>
                  <a:cxn ang="0">
                    <a:pos x="93" y="47"/>
                  </a:cxn>
                  <a:cxn ang="0">
                    <a:pos x="98" y="43"/>
                  </a:cxn>
                  <a:cxn ang="0">
                    <a:pos x="103" y="42"/>
                  </a:cxn>
                  <a:cxn ang="0">
                    <a:pos x="112" y="42"/>
                  </a:cxn>
                  <a:cxn ang="0">
                    <a:pos x="113" y="42"/>
                  </a:cxn>
                  <a:cxn ang="0">
                    <a:pos x="115" y="39"/>
                  </a:cxn>
                </a:cxnLst>
                <a:rect l="0" t="0" r="r" b="b"/>
                <a:pathLst>
                  <a:path w="116" h="91">
                    <a:moveTo>
                      <a:pt x="115" y="38"/>
                    </a:moveTo>
                    <a:cubicBezTo>
                      <a:pt x="115" y="37"/>
                      <a:pt x="114" y="37"/>
                      <a:pt x="114" y="36"/>
                    </a:cubicBezTo>
                    <a:cubicBezTo>
                      <a:pt x="113" y="36"/>
                      <a:pt x="112" y="36"/>
                      <a:pt x="112" y="35"/>
                    </a:cubicBezTo>
                    <a:cubicBezTo>
                      <a:pt x="112" y="35"/>
                      <a:pt x="111" y="34"/>
                      <a:pt x="111" y="33"/>
                    </a:cubicBezTo>
                    <a:cubicBezTo>
                      <a:pt x="112" y="32"/>
                      <a:pt x="112" y="32"/>
                      <a:pt x="111" y="31"/>
                    </a:cubicBezTo>
                    <a:cubicBezTo>
                      <a:pt x="111" y="31"/>
                      <a:pt x="110" y="30"/>
                      <a:pt x="110" y="29"/>
                    </a:cubicBezTo>
                    <a:cubicBezTo>
                      <a:pt x="110" y="29"/>
                      <a:pt x="110" y="28"/>
                      <a:pt x="111" y="27"/>
                    </a:cubicBezTo>
                    <a:cubicBezTo>
                      <a:pt x="111" y="27"/>
                      <a:pt x="111" y="26"/>
                      <a:pt x="110" y="25"/>
                    </a:cubicBezTo>
                    <a:cubicBezTo>
                      <a:pt x="109" y="25"/>
                      <a:pt x="110" y="25"/>
                      <a:pt x="110" y="24"/>
                    </a:cubicBezTo>
                    <a:cubicBezTo>
                      <a:pt x="110" y="23"/>
                      <a:pt x="110" y="23"/>
                      <a:pt x="110" y="22"/>
                    </a:cubicBezTo>
                    <a:cubicBezTo>
                      <a:pt x="110" y="21"/>
                      <a:pt x="110" y="20"/>
                      <a:pt x="110" y="20"/>
                    </a:cubicBezTo>
                    <a:cubicBezTo>
                      <a:pt x="110" y="19"/>
                      <a:pt x="109" y="18"/>
                      <a:pt x="110" y="17"/>
                    </a:cubicBezTo>
                    <a:cubicBezTo>
                      <a:pt x="110" y="17"/>
                      <a:pt x="110" y="16"/>
                      <a:pt x="110" y="16"/>
                    </a:cubicBezTo>
                    <a:cubicBezTo>
                      <a:pt x="109" y="16"/>
                      <a:pt x="109" y="15"/>
                      <a:pt x="109" y="14"/>
                    </a:cubicBezTo>
                    <a:cubicBezTo>
                      <a:pt x="110" y="13"/>
                      <a:pt x="109" y="13"/>
                      <a:pt x="108" y="12"/>
                    </a:cubicBezTo>
                    <a:cubicBezTo>
                      <a:pt x="108" y="12"/>
                      <a:pt x="108" y="12"/>
                      <a:pt x="108" y="12"/>
                    </a:cubicBezTo>
                    <a:cubicBezTo>
                      <a:pt x="108" y="11"/>
                      <a:pt x="107" y="11"/>
                      <a:pt x="107" y="11"/>
                    </a:cubicBezTo>
                    <a:cubicBezTo>
                      <a:pt x="107" y="11"/>
                      <a:pt x="106" y="10"/>
                      <a:pt x="106" y="10"/>
                    </a:cubicBezTo>
                    <a:cubicBezTo>
                      <a:pt x="105" y="9"/>
                      <a:pt x="104" y="9"/>
                      <a:pt x="103" y="9"/>
                    </a:cubicBezTo>
                    <a:cubicBezTo>
                      <a:pt x="103" y="10"/>
                      <a:pt x="102" y="10"/>
                      <a:pt x="101" y="9"/>
                    </a:cubicBezTo>
                    <a:cubicBezTo>
                      <a:pt x="101" y="9"/>
                      <a:pt x="100" y="8"/>
                      <a:pt x="100" y="8"/>
                    </a:cubicBezTo>
                    <a:cubicBezTo>
                      <a:pt x="100" y="9"/>
                      <a:pt x="100" y="9"/>
                      <a:pt x="101" y="9"/>
                    </a:cubicBezTo>
                    <a:cubicBezTo>
                      <a:pt x="100" y="10"/>
                      <a:pt x="100" y="9"/>
                      <a:pt x="99" y="8"/>
                    </a:cubicBezTo>
                    <a:cubicBezTo>
                      <a:pt x="99" y="8"/>
                      <a:pt x="100" y="8"/>
                      <a:pt x="99" y="8"/>
                    </a:cubicBezTo>
                    <a:cubicBezTo>
                      <a:pt x="99" y="8"/>
                      <a:pt x="99" y="7"/>
                      <a:pt x="99" y="7"/>
                    </a:cubicBezTo>
                    <a:cubicBezTo>
                      <a:pt x="99" y="7"/>
                      <a:pt x="99" y="6"/>
                      <a:pt x="99" y="6"/>
                    </a:cubicBezTo>
                    <a:cubicBezTo>
                      <a:pt x="99" y="6"/>
                      <a:pt x="99" y="7"/>
                      <a:pt x="98" y="7"/>
                    </a:cubicBezTo>
                    <a:cubicBezTo>
                      <a:pt x="98" y="8"/>
                      <a:pt x="97" y="8"/>
                      <a:pt x="96" y="8"/>
                    </a:cubicBezTo>
                    <a:cubicBezTo>
                      <a:pt x="95" y="9"/>
                      <a:pt x="94" y="8"/>
                      <a:pt x="92" y="8"/>
                    </a:cubicBezTo>
                    <a:cubicBezTo>
                      <a:pt x="92" y="7"/>
                      <a:pt x="92" y="8"/>
                      <a:pt x="91" y="8"/>
                    </a:cubicBezTo>
                    <a:cubicBezTo>
                      <a:pt x="91" y="9"/>
                      <a:pt x="91" y="8"/>
                      <a:pt x="90" y="8"/>
                    </a:cubicBezTo>
                    <a:cubicBezTo>
                      <a:pt x="89" y="8"/>
                      <a:pt x="88" y="8"/>
                      <a:pt x="87" y="9"/>
                    </a:cubicBezTo>
                    <a:cubicBezTo>
                      <a:pt x="86" y="9"/>
                      <a:pt x="84" y="9"/>
                      <a:pt x="83" y="8"/>
                    </a:cubicBezTo>
                    <a:cubicBezTo>
                      <a:pt x="82" y="8"/>
                      <a:pt x="82" y="7"/>
                      <a:pt x="81" y="7"/>
                    </a:cubicBezTo>
                    <a:cubicBezTo>
                      <a:pt x="81" y="6"/>
                      <a:pt x="80" y="6"/>
                      <a:pt x="80" y="6"/>
                    </a:cubicBezTo>
                    <a:cubicBezTo>
                      <a:pt x="79" y="5"/>
                      <a:pt x="78" y="4"/>
                      <a:pt x="78" y="3"/>
                    </a:cubicBezTo>
                    <a:cubicBezTo>
                      <a:pt x="78" y="2"/>
                      <a:pt x="78" y="1"/>
                      <a:pt x="77" y="1"/>
                    </a:cubicBezTo>
                    <a:cubicBezTo>
                      <a:pt x="77" y="0"/>
                      <a:pt x="76" y="1"/>
                      <a:pt x="76" y="1"/>
                    </a:cubicBezTo>
                    <a:cubicBezTo>
                      <a:pt x="76" y="2"/>
                      <a:pt x="74" y="2"/>
                      <a:pt x="74" y="2"/>
                    </a:cubicBezTo>
                    <a:cubicBezTo>
                      <a:pt x="73" y="2"/>
                      <a:pt x="73" y="2"/>
                      <a:pt x="72" y="2"/>
                    </a:cubicBezTo>
                    <a:cubicBezTo>
                      <a:pt x="72" y="2"/>
                      <a:pt x="72" y="3"/>
                      <a:pt x="72" y="3"/>
                    </a:cubicBezTo>
                    <a:cubicBezTo>
                      <a:pt x="71" y="6"/>
                      <a:pt x="70" y="8"/>
                      <a:pt x="69" y="10"/>
                    </a:cubicBezTo>
                    <a:cubicBezTo>
                      <a:pt x="68" y="13"/>
                      <a:pt x="67" y="15"/>
                      <a:pt x="65" y="18"/>
                    </a:cubicBezTo>
                    <a:cubicBezTo>
                      <a:pt x="64" y="20"/>
                      <a:pt x="63" y="22"/>
                      <a:pt x="61" y="23"/>
                    </a:cubicBezTo>
                    <a:cubicBezTo>
                      <a:pt x="60" y="24"/>
                      <a:pt x="59" y="24"/>
                      <a:pt x="58" y="25"/>
                    </a:cubicBezTo>
                    <a:cubicBezTo>
                      <a:pt x="57" y="25"/>
                      <a:pt x="57" y="25"/>
                      <a:pt x="56" y="26"/>
                    </a:cubicBezTo>
                    <a:cubicBezTo>
                      <a:pt x="56" y="26"/>
                      <a:pt x="55" y="26"/>
                      <a:pt x="55" y="26"/>
                    </a:cubicBezTo>
                    <a:cubicBezTo>
                      <a:pt x="54" y="26"/>
                      <a:pt x="53" y="27"/>
                      <a:pt x="51" y="28"/>
                    </a:cubicBezTo>
                    <a:cubicBezTo>
                      <a:pt x="50" y="28"/>
                      <a:pt x="49" y="28"/>
                      <a:pt x="48" y="29"/>
                    </a:cubicBezTo>
                    <a:cubicBezTo>
                      <a:pt x="47" y="30"/>
                      <a:pt x="46" y="30"/>
                      <a:pt x="46" y="31"/>
                    </a:cubicBezTo>
                    <a:cubicBezTo>
                      <a:pt x="46" y="32"/>
                      <a:pt x="45" y="33"/>
                      <a:pt x="44" y="33"/>
                    </a:cubicBezTo>
                    <a:cubicBezTo>
                      <a:pt x="43" y="34"/>
                      <a:pt x="42" y="35"/>
                      <a:pt x="41" y="36"/>
                    </a:cubicBezTo>
                    <a:cubicBezTo>
                      <a:pt x="40" y="37"/>
                      <a:pt x="39" y="37"/>
                      <a:pt x="40" y="38"/>
                    </a:cubicBezTo>
                    <a:cubicBezTo>
                      <a:pt x="40" y="39"/>
                      <a:pt x="39" y="39"/>
                      <a:pt x="39" y="39"/>
                    </a:cubicBezTo>
                    <a:cubicBezTo>
                      <a:pt x="39" y="40"/>
                      <a:pt x="39" y="40"/>
                      <a:pt x="39" y="40"/>
                    </a:cubicBezTo>
                    <a:cubicBezTo>
                      <a:pt x="39" y="41"/>
                      <a:pt x="39" y="42"/>
                      <a:pt x="39" y="42"/>
                    </a:cubicBezTo>
                    <a:cubicBezTo>
                      <a:pt x="38" y="44"/>
                      <a:pt x="37" y="45"/>
                      <a:pt x="36" y="46"/>
                    </a:cubicBezTo>
                    <a:cubicBezTo>
                      <a:pt x="35" y="47"/>
                      <a:pt x="35" y="47"/>
                      <a:pt x="35" y="48"/>
                    </a:cubicBezTo>
                    <a:cubicBezTo>
                      <a:pt x="34" y="49"/>
                      <a:pt x="34" y="49"/>
                      <a:pt x="33" y="50"/>
                    </a:cubicBezTo>
                    <a:cubicBezTo>
                      <a:pt x="33" y="50"/>
                      <a:pt x="33" y="50"/>
                      <a:pt x="34" y="51"/>
                    </a:cubicBezTo>
                    <a:cubicBezTo>
                      <a:pt x="34" y="51"/>
                      <a:pt x="34" y="51"/>
                      <a:pt x="34" y="52"/>
                    </a:cubicBezTo>
                    <a:cubicBezTo>
                      <a:pt x="33" y="52"/>
                      <a:pt x="33" y="53"/>
                      <a:pt x="33" y="54"/>
                    </a:cubicBezTo>
                    <a:cubicBezTo>
                      <a:pt x="33" y="55"/>
                      <a:pt x="33" y="56"/>
                      <a:pt x="33" y="57"/>
                    </a:cubicBezTo>
                    <a:cubicBezTo>
                      <a:pt x="33" y="57"/>
                      <a:pt x="32" y="58"/>
                      <a:pt x="33" y="59"/>
                    </a:cubicBezTo>
                    <a:cubicBezTo>
                      <a:pt x="33" y="59"/>
                      <a:pt x="33" y="59"/>
                      <a:pt x="33" y="59"/>
                    </a:cubicBezTo>
                    <a:cubicBezTo>
                      <a:pt x="34" y="59"/>
                      <a:pt x="34" y="59"/>
                      <a:pt x="34" y="60"/>
                    </a:cubicBezTo>
                    <a:cubicBezTo>
                      <a:pt x="34" y="60"/>
                      <a:pt x="35" y="61"/>
                      <a:pt x="35" y="62"/>
                    </a:cubicBezTo>
                    <a:cubicBezTo>
                      <a:pt x="35" y="64"/>
                      <a:pt x="34" y="65"/>
                      <a:pt x="33" y="67"/>
                    </a:cubicBezTo>
                    <a:cubicBezTo>
                      <a:pt x="32" y="68"/>
                      <a:pt x="31" y="69"/>
                      <a:pt x="30" y="71"/>
                    </a:cubicBezTo>
                    <a:cubicBezTo>
                      <a:pt x="29" y="74"/>
                      <a:pt x="26" y="76"/>
                      <a:pt x="23" y="78"/>
                    </a:cubicBezTo>
                    <a:cubicBezTo>
                      <a:pt x="21" y="79"/>
                      <a:pt x="20" y="80"/>
                      <a:pt x="19" y="81"/>
                    </a:cubicBezTo>
                    <a:cubicBezTo>
                      <a:pt x="19" y="81"/>
                      <a:pt x="18" y="82"/>
                      <a:pt x="17" y="82"/>
                    </a:cubicBezTo>
                    <a:cubicBezTo>
                      <a:pt x="17" y="83"/>
                      <a:pt x="17" y="84"/>
                      <a:pt x="16" y="84"/>
                    </a:cubicBezTo>
                    <a:cubicBezTo>
                      <a:pt x="15" y="85"/>
                      <a:pt x="13" y="85"/>
                      <a:pt x="11" y="86"/>
                    </a:cubicBezTo>
                    <a:cubicBezTo>
                      <a:pt x="10" y="87"/>
                      <a:pt x="8" y="87"/>
                      <a:pt x="7" y="87"/>
                    </a:cubicBezTo>
                    <a:cubicBezTo>
                      <a:pt x="5" y="88"/>
                      <a:pt x="3" y="87"/>
                      <a:pt x="2" y="89"/>
                    </a:cubicBezTo>
                    <a:cubicBezTo>
                      <a:pt x="2" y="89"/>
                      <a:pt x="2" y="90"/>
                      <a:pt x="1" y="90"/>
                    </a:cubicBezTo>
                    <a:cubicBezTo>
                      <a:pt x="1" y="91"/>
                      <a:pt x="0" y="91"/>
                      <a:pt x="0" y="91"/>
                    </a:cubicBezTo>
                    <a:cubicBezTo>
                      <a:pt x="8" y="91"/>
                      <a:pt x="16" y="91"/>
                      <a:pt x="24" y="91"/>
                    </a:cubicBezTo>
                    <a:cubicBezTo>
                      <a:pt x="28" y="91"/>
                      <a:pt x="32" y="91"/>
                      <a:pt x="36" y="91"/>
                    </a:cubicBezTo>
                    <a:cubicBezTo>
                      <a:pt x="38" y="91"/>
                      <a:pt x="40" y="91"/>
                      <a:pt x="42" y="91"/>
                    </a:cubicBezTo>
                    <a:cubicBezTo>
                      <a:pt x="42" y="91"/>
                      <a:pt x="42" y="90"/>
                      <a:pt x="42" y="90"/>
                    </a:cubicBezTo>
                    <a:cubicBezTo>
                      <a:pt x="42" y="88"/>
                      <a:pt x="43" y="86"/>
                      <a:pt x="43" y="84"/>
                    </a:cubicBezTo>
                    <a:cubicBezTo>
                      <a:pt x="43" y="83"/>
                      <a:pt x="42" y="80"/>
                      <a:pt x="43" y="79"/>
                    </a:cubicBezTo>
                    <a:cubicBezTo>
                      <a:pt x="44" y="79"/>
                      <a:pt x="45" y="79"/>
                      <a:pt x="45" y="78"/>
                    </a:cubicBezTo>
                    <a:cubicBezTo>
                      <a:pt x="46" y="78"/>
                      <a:pt x="46" y="78"/>
                      <a:pt x="46" y="77"/>
                    </a:cubicBezTo>
                    <a:cubicBezTo>
                      <a:pt x="46" y="77"/>
                      <a:pt x="47" y="77"/>
                      <a:pt x="47" y="77"/>
                    </a:cubicBezTo>
                    <a:cubicBezTo>
                      <a:pt x="47" y="76"/>
                      <a:pt x="48" y="76"/>
                      <a:pt x="49" y="75"/>
                    </a:cubicBezTo>
                    <a:cubicBezTo>
                      <a:pt x="50" y="75"/>
                      <a:pt x="50" y="74"/>
                      <a:pt x="51" y="74"/>
                    </a:cubicBezTo>
                    <a:cubicBezTo>
                      <a:pt x="52" y="74"/>
                      <a:pt x="52" y="73"/>
                      <a:pt x="53" y="73"/>
                    </a:cubicBezTo>
                    <a:cubicBezTo>
                      <a:pt x="53" y="72"/>
                      <a:pt x="54" y="72"/>
                      <a:pt x="54" y="72"/>
                    </a:cubicBezTo>
                    <a:cubicBezTo>
                      <a:pt x="55" y="72"/>
                      <a:pt x="56" y="70"/>
                      <a:pt x="57" y="70"/>
                    </a:cubicBezTo>
                    <a:cubicBezTo>
                      <a:pt x="59" y="69"/>
                      <a:pt x="63" y="72"/>
                      <a:pt x="64" y="68"/>
                    </a:cubicBezTo>
                    <a:cubicBezTo>
                      <a:pt x="64" y="68"/>
                      <a:pt x="64" y="67"/>
                      <a:pt x="64" y="68"/>
                    </a:cubicBezTo>
                    <a:cubicBezTo>
                      <a:pt x="65" y="68"/>
                      <a:pt x="65" y="68"/>
                      <a:pt x="66" y="68"/>
                    </a:cubicBezTo>
                    <a:cubicBezTo>
                      <a:pt x="66" y="68"/>
                      <a:pt x="67" y="67"/>
                      <a:pt x="67" y="67"/>
                    </a:cubicBezTo>
                    <a:cubicBezTo>
                      <a:pt x="68" y="67"/>
                      <a:pt x="69" y="67"/>
                      <a:pt x="70" y="67"/>
                    </a:cubicBezTo>
                    <a:cubicBezTo>
                      <a:pt x="72" y="67"/>
                      <a:pt x="73" y="66"/>
                      <a:pt x="75" y="65"/>
                    </a:cubicBezTo>
                    <a:cubicBezTo>
                      <a:pt x="76" y="64"/>
                      <a:pt x="77" y="63"/>
                      <a:pt x="78" y="62"/>
                    </a:cubicBezTo>
                    <a:cubicBezTo>
                      <a:pt x="78" y="60"/>
                      <a:pt x="79" y="60"/>
                      <a:pt x="81" y="59"/>
                    </a:cubicBezTo>
                    <a:cubicBezTo>
                      <a:pt x="81" y="59"/>
                      <a:pt x="81" y="59"/>
                      <a:pt x="82" y="59"/>
                    </a:cubicBezTo>
                    <a:cubicBezTo>
                      <a:pt x="82" y="59"/>
                      <a:pt x="83" y="59"/>
                      <a:pt x="83" y="59"/>
                    </a:cubicBezTo>
                    <a:cubicBezTo>
                      <a:pt x="84" y="58"/>
                      <a:pt x="84" y="58"/>
                      <a:pt x="85" y="58"/>
                    </a:cubicBezTo>
                    <a:cubicBezTo>
                      <a:pt x="86" y="57"/>
                      <a:pt x="87" y="56"/>
                      <a:pt x="89" y="55"/>
                    </a:cubicBezTo>
                    <a:cubicBezTo>
                      <a:pt x="89" y="55"/>
                      <a:pt x="91" y="55"/>
                      <a:pt x="91" y="55"/>
                    </a:cubicBezTo>
                    <a:cubicBezTo>
                      <a:pt x="91" y="54"/>
                      <a:pt x="91" y="53"/>
                      <a:pt x="91" y="53"/>
                    </a:cubicBezTo>
                    <a:cubicBezTo>
                      <a:pt x="90" y="53"/>
                      <a:pt x="90" y="52"/>
                      <a:pt x="90" y="53"/>
                    </a:cubicBezTo>
                    <a:cubicBezTo>
                      <a:pt x="89" y="53"/>
                      <a:pt x="89" y="52"/>
                      <a:pt x="89" y="52"/>
                    </a:cubicBezTo>
                    <a:cubicBezTo>
                      <a:pt x="89" y="52"/>
                      <a:pt x="89" y="51"/>
                      <a:pt x="89" y="51"/>
                    </a:cubicBezTo>
                    <a:cubicBezTo>
                      <a:pt x="89" y="51"/>
                      <a:pt x="90" y="51"/>
                      <a:pt x="90" y="50"/>
                    </a:cubicBezTo>
                    <a:cubicBezTo>
                      <a:pt x="90" y="50"/>
                      <a:pt x="89" y="50"/>
                      <a:pt x="89" y="49"/>
                    </a:cubicBezTo>
                    <a:cubicBezTo>
                      <a:pt x="89" y="49"/>
                      <a:pt x="89" y="48"/>
                      <a:pt x="89" y="47"/>
                    </a:cubicBezTo>
                    <a:cubicBezTo>
                      <a:pt x="90" y="46"/>
                      <a:pt x="91" y="47"/>
                      <a:pt x="91" y="47"/>
                    </a:cubicBezTo>
                    <a:cubicBezTo>
                      <a:pt x="92" y="47"/>
                      <a:pt x="92" y="47"/>
                      <a:pt x="93" y="47"/>
                    </a:cubicBezTo>
                    <a:cubicBezTo>
                      <a:pt x="94" y="46"/>
                      <a:pt x="96" y="46"/>
                      <a:pt x="97" y="45"/>
                    </a:cubicBezTo>
                    <a:cubicBezTo>
                      <a:pt x="98" y="45"/>
                      <a:pt x="97" y="44"/>
                      <a:pt x="98" y="43"/>
                    </a:cubicBezTo>
                    <a:cubicBezTo>
                      <a:pt x="99" y="42"/>
                      <a:pt x="100" y="42"/>
                      <a:pt x="101" y="42"/>
                    </a:cubicBezTo>
                    <a:cubicBezTo>
                      <a:pt x="102" y="42"/>
                      <a:pt x="102" y="42"/>
                      <a:pt x="103" y="42"/>
                    </a:cubicBezTo>
                    <a:cubicBezTo>
                      <a:pt x="105" y="42"/>
                      <a:pt x="107" y="42"/>
                      <a:pt x="109" y="42"/>
                    </a:cubicBezTo>
                    <a:cubicBezTo>
                      <a:pt x="110" y="42"/>
                      <a:pt x="111" y="42"/>
                      <a:pt x="112" y="42"/>
                    </a:cubicBezTo>
                    <a:cubicBezTo>
                      <a:pt x="113" y="43"/>
                      <a:pt x="113" y="43"/>
                      <a:pt x="114" y="42"/>
                    </a:cubicBezTo>
                    <a:cubicBezTo>
                      <a:pt x="115" y="42"/>
                      <a:pt x="114" y="42"/>
                      <a:pt x="113" y="42"/>
                    </a:cubicBezTo>
                    <a:cubicBezTo>
                      <a:pt x="113" y="42"/>
                      <a:pt x="113" y="41"/>
                      <a:pt x="113" y="41"/>
                    </a:cubicBezTo>
                    <a:cubicBezTo>
                      <a:pt x="114" y="40"/>
                      <a:pt x="114" y="39"/>
                      <a:pt x="115" y="39"/>
                    </a:cubicBezTo>
                    <a:cubicBezTo>
                      <a:pt x="115" y="39"/>
                      <a:pt x="116" y="38"/>
                      <a:pt x="115" y="3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59" name="Montserrat (BOT - UK)">
                <a:extLst>
                  <a:ext uri="{FF2B5EF4-FFF2-40B4-BE49-F238E27FC236}">
                    <a16:creationId xmlns:a16="http://schemas.microsoft.com/office/drawing/2014/main" id="{7B5D5C85-4FFA-0866-E963-F5E34C8188B4}"/>
                  </a:ext>
                </a:extLst>
              </p:cNvPr>
              <p:cNvSpPr>
                <a:spLocks/>
              </p:cNvSpPr>
              <p:nvPr/>
            </p:nvSpPr>
            <p:spPr bwMode="auto">
              <a:xfrm>
                <a:off x="6678115" y="4575730"/>
                <a:ext cx="1681" cy="4076"/>
              </a:xfrm>
              <a:custGeom>
                <a:avLst/>
                <a:gdLst/>
                <a:ahLst/>
                <a:cxnLst>
                  <a:cxn ang="0">
                    <a:pos x="1" y="1"/>
                  </a:cxn>
                  <a:cxn ang="0">
                    <a:pos x="1" y="2"/>
                  </a:cxn>
                  <a:cxn ang="0">
                    <a:pos x="1" y="1"/>
                  </a:cxn>
                  <a:cxn ang="0">
                    <a:pos x="1" y="1"/>
                  </a:cxn>
                </a:cxnLst>
                <a:rect l="0" t="0" r="r" b="b"/>
                <a:pathLst>
                  <a:path w="1" h="2">
                    <a:moveTo>
                      <a:pt x="1" y="1"/>
                    </a:moveTo>
                    <a:cubicBezTo>
                      <a:pt x="0" y="0"/>
                      <a:pt x="0" y="2"/>
                      <a:pt x="1" y="2"/>
                    </a:cubicBezTo>
                    <a:cubicBezTo>
                      <a:pt x="1" y="2"/>
                      <a:pt x="1" y="2"/>
                      <a:pt x="1" y="1"/>
                    </a:cubicBezTo>
                    <a:cubicBezTo>
                      <a:pt x="1" y="1"/>
                      <a:pt x="1" y="1"/>
                      <a:pt x="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0" name="Montenegro">
                <a:extLst>
                  <a:ext uri="{FF2B5EF4-FFF2-40B4-BE49-F238E27FC236}">
                    <a16:creationId xmlns:a16="http://schemas.microsoft.com/office/drawing/2014/main" id="{1889EFE5-0C49-781A-3D0C-DD8680D1EA4D}"/>
                  </a:ext>
                </a:extLst>
              </p:cNvPr>
              <p:cNvSpPr>
                <a:spLocks/>
              </p:cNvSpPr>
              <p:nvPr/>
            </p:nvSpPr>
            <p:spPr bwMode="auto">
              <a:xfrm>
                <a:off x="8230244" y="3958439"/>
                <a:ext cx="36422" cy="40182"/>
              </a:xfrm>
              <a:custGeom>
                <a:avLst/>
                <a:gdLst/>
                <a:ahLst/>
                <a:cxnLst>
                  <a:cxn ang="0">
                    <a:pos x="16" y="7"/>
                  </a:cxn>
                  <a:cxn ang="0">
                    <a:pos x="14" y="5"/>
                  </a:cxn>
                  <a:cxn ang="0">
                    <a:pos x="12" y="5"/>
                  </a:cxn>
                  <a:cxn ang="0">
                    <a:pos x="11" y="4"/>
                  </a:cxn>
                  <a:cxn ang="0">
                    <a:pos x="10" y="4"/>
                  </a:cxn>
                  <a:cxn ang="0">
                    <a:pos x="8" y="2"/>
                  </a:cxn>
                  <a:cxn ang="0">
                    <a:pos x="7" y="1"/>
                  </a:cxn>
                  <a:cxn ang="0">
                    <a:pos x="6" y="0"/>
                  </a:cxn>
                  <a:cxn ang="0">
                    <a:pos x="5" y="0"/>
                  </a:cxn>
                  <a:cxn ang="0">
                    <a:pos x="4" y="1"/>
                  </a:cxn>
                  <a:cxn ang="0">
                    <a:pos x="5" y="2"/>
                  </a:cxn>
                  <a:cxn ang="0">
                    <a:pos x="5" y="3"/>
                  </a:cxn>
                  <a:cxn ang="0">
                    <a:pos x="3" y="2"/>
                  </a:cxn>
                  <a:cxn ang="0">
                    <a:pos x="2" y="3"/>
                  </a:cxn>
                  <a:cxn ang="0">
                    <a:pos x="1" y="5"/>
                  </a:cxn>
                  <a:cxn ang="0">
                    <a:pos x="1" y="6"/>
                  </a:cxn>
                  <a:cxn ang="0">
                    <a:pos x="0" y="6"/>
                  </a:cxn>
                  <a:cxn ang="0">
                    <a:pos x="0" y="7"/>
                  </a:cxn>
                  <a:cxn ang="0">
                    <a:pos x="0" y="9"/>
                  </a:cxn>
                  <a:cxn ang="0">
                    <a:pos x="1" y="10"/>
                  </a:cxn>
                  <a:cxn ang="0">
                    <a:pos x="0" y="11"/>
                  </a:cxn>
                  <a:cxn ang="0">
                    <a:pos x="0" y="12"/>
                  </a:cxn>
                  <a:cxn ang="0">
                    <a:pos x="1" y="12"/>
                  </a:cxn>
                  <a:cxn ang="0">
                    <a:pos x="2" y="12"/>
                  </a:cxn>
                  <a:cxn ang="0">
                    <a:pos x="2" y="11"/>
                  </a:cxn>
                  <a:cxn ang="0">
                    <a:pos x="3" y="12"/>
                  </a:cxn>
                  <a:cxn ang="0">
                    <a:pos x="2" y="12"/>
                  </a:cxn>
                  <a:cxn ang="0">
                    <a:pos x="2" y="13"/>
                  </a:cxn>
                  <a:cxn ang="0">
                    <a:pos x="1" y="13"/>
                  </a:cxn>
                  <a:cxn ang="0">
                    <a:pos x="2" y="13"/>
                  </a:cxn>
                  <a:cxn ang="0">
                    <a:pos x="2" y="13"/>
                  </a:cxn>
                  <a:cxn ang="0">
                    <a:pos x="4" y="14"/>
                  </a:cxn>
                  <a:cxn ang="0">
                    <a:pos x="5" y="16"/>
                  </a:cxn>
                  <a:cxn ang="0">
                    <a:pos x="7" y="17"/>
                  </a:cxn>
                  <a:cxn ang="0">
                    <a:pos x="8" y="19"/>
                  </a:cxn>
                  <a:cxn ang="0">
                    <a:pos x="8" y="17"/>
                  </a:cxn>
                  <a:cxn ang="0">
                    <a:pos x="8" y="16"/>
                  </a:cxn>
                  <a:cxn ang="0">
                    <a:pos x="8" y="15"/>
                  </a:cxn>
                  <a:cxn ang="0">
                    <a:pos x="8" y="15"/>
                  </a:cxn>
                  <a:cxn ang="0">
                    <a:pos x="9" y="13"/>
                  </a:cxn>
                  <a:cxn ang="0">
                    <a:pos x="10" y="12"/>
                  </a:cxn>
                  <a:cxn ang="0">
                    <a:pos x="11" y="10"/>
                  </a:cxn>
                  <a:cxn ang="0">
                    <a:pos x="12" y="12"/>
                  </a:cxn>
                  <a:cxn ang="0">
                    <a:pos x="14" y="11"/>
                  </a:cxn>
                  <a:cxn ang="0">
                    <a:pos x="15" y="11"/>
                  </a:cxn>
                  <a:cxn ang="0">
                    <a:pos x="15" y="10"/>
                  </a:cxn>
                  <a:cxn ang="0">
                    <a:pos x="14" y="9"/>
                  </a:cxn>
                  <a:cxn ang="0">
                    <a:pos x="16" y="9"/>
                  </a:cxn>
                  <a:cxn ang="0">
                    <a:pos x="17" y="8"/>
                  </a:cxn>
                  <a:cxn ang="0">
                    <a:pos x="16" y="7"/>
                  </a:cxn>
                </a:cxnLst>
                <a:rect l="0" t="0" r="r" b="b"/>
                <a:pathLst>
                  <a:path w="18" h="19">
                    <a:moveTo>
                      <a:pt x="16" y="7"/>
                    </a:moveTo>
                    <a:cubicBezTo>
                      <a:pt x="15" y="6"/>
                      <a:pt x="14" y="6"/>
                      <a:pt x="14" y="5"/>
                    </a:cubicBezTo>
                    <a:cubicBezTo>
                      <a:pt x="13" y="5"/>
                      <a:pt x="13" y="5"/>
                      <a:pt x="12" y="5"/>
                    </a:cubicBezTo>
                    <a:cubicBezTo>
                      <a:pt x="12" y="5"/>
                      <a:pt x="11" y="5"/>
                      <a:pt x="11" y="4"/>
                    </a:cubicBezTo>
                    <a:cubicBezTo>
                      <a:pt x="11" y="4"/>
                      <a:pt x="10" y="4"/>
                      <a:pt x="10" y="4"/>
                    </a:cubicBezTo>
                    <a:cubicBezTo>
                      <a:pt x="9" y="4"/>
                      <a:pt x="9" y="3"/>
                      <a:pt x="8" y="2"/>
                    </a:cubicBezTo>
                    <a:cubicBezTo>
                      <a:pt x="8" y="2"/>
                      <a:pt x="7" y="2"/>
                      <a:pt x="7" y="1"/>
                    </a:cubicBezTo>
                    <a:cubicBezTo>
                      <a:pt x="6" y="1"/>
                      <a:pt x="6" y="1"/>
                      <a:pt x="6" y="0"/>
                    </a:cubicBezTo>
                    <a:cubicBezTo>
                      <a:pt x="6" y="0"/>
                      <a:pt x="5" y="1"/>
                      <a:pt x="5" y="0"/>
                    </a:cubicBezTo>
                    <a:cubicBezTo>
                      <a:pt x="5" y="0"/>
                      <a:pt x="4" y="0"/>
                      <a:pt x="4" y="1"/>
                    </a:cubicBezTo>
                    <a:cubicBezTo>
                      <a:pt x="4" y="1"/>
                      <a:pt x="5" y="1"/>
                      <a:pt x="5" y="2"/>
                    </a:cubicBezTo>
                    <a:cubicBezTo>
                      <a:pt x="5" y="3"/>
                      <a:pt x="5" y="3"/>
                      <a:pt x="5" y="3"/>
                    </a:cubicBezTo>
                    <a:cubicBezTo>
                      <a:pt x="4" y="3"/>
                      <a:pt x="4" y="2"/>
                      <a:pt x="3" y="2"/>
                    </a:cubicBezTo>
                    <a:cubicBezTo>
                      <a:pt x="3" y="2"/>
                      <a:pt x="3" y="3"/>
                      <a:pt x="2" y="3"/>
                    </a:cubicBezTo>
                    <a:cubicBezTo>
                      <a:pt x="2" y="4"/>
                      <a:pt x="2" y="4"/>
                      <a:pt x="1" y="5"/>
                    </a:cubicBezTo>
                    <a:cubicBezTo>
                      <a:pt x="1" y="5"/>
                      <a:pt x="2" y="6"/>
                      <a:pt x="1" y="6"/>
                    </a:cubicBezTo>
                    <a:cubicBezTo>
                      <a:pt x="1" y="6"/>
                      <a:pt x="0" y="6"/>
                      <a:pt x="0" y="6"/>
                    </a:cubicBezTo>
                    <a:cubicBezTo>
                      <a:pt x="0" y="7"/>
                      <a:pt x="0" y="7"/>
                      <a:pt x="0" y="7"/>
                    </a:cubicBezTo>
                    <a:cubicBezTo>
                      <a:pt x="0" y="8"/>
                      <a:pt x="0" y="8"/>
                      <a:pt x="0" y="9"/>
                    </a:cubicBezTo>
                    <a:cubicBezTo>
                      <a:pt x="1" y="9"/>
                      <a:pt x="1" y="9"/>
                      <a:pt x="1" y="10"/>
                    </a:cubicBezTo>
                    <a:cubicBezTo>
                      <a:pt x="1" y="10"/>
                      <a:pt x="1" y="11"/>
                      <a:pt x="0" y="11"/>
                    </a:cubicBezTo>
                    <a:cubicBezTo>
                      <a:pt x="0" y="11"/>
                      <a:pt x="0" y="12"/>
                      <a:pt x="0" y="12"/>
                    </a:cubicBezTo>
                    <a:cubicBezTo>
                      <a:pt x="0" y="12"/>
                      <a:pt x="1" y="12"/>
                      <a:pt x="1" y="12"/>
                    </a:cubicBezTo>
                    <a:cubicBezTo>
                      <a:pt x="1" y="12"/>
                      <a:pt x="2" y="12"/>
                      <a:pt x="2" y="12"/>
                    </a:cubicBezTo>
                    <a:cubicBezTo>
                      <a:pt x="2" y="12"/>
                      <a:pt x="2" y="11"/>
                      <a:pt x="2" y="11"/>
                    </a:cubicBezTo>
                    <a:cubicBezTo>
                      <a:pt x="3" y="12"/>
                      <a:pt x="3" y="12"/>
                      <a:pt x="3" y="12"/>
                    </a:cubicBezTo>
                    <a:cubicBezTo>
                      <a:pt x="3" y="12"/>
                      <a:pt x="2" y="11"/>
                      <a:pt x="2" y="12"/>
                    </a:cubicBezTo>
                    <a:cubicBezTo>
                      <a:pt x="2" y="13"/>
                      <a:pt x="2" y="13"/>
                      <a:pt x="2" y="13"/>
                    </a:cubicBezTo>
                    <a:cubicBezTo>
                      <a:pt x="1" y="12"/>
                      <a:pt x="1" y="13"/>
                      <a:pt x="1" y="13"/>
                    </a:cubicBezTo>
                    <a:cubicBezTo>
                      <a:pt x="2" y="13"/>
                      <a:pt x="2" y="13"/>
                      <a:pt x="2" y="13"/>
                    </a:cubicBezTo>
                    <a:cubicBezTo>
                      <a:pt x="2" y="13"/>
                      <a:pt x="2" y="13"/>
                      <a:pt x="2" y="13"/>
                    </a:cubicBezTo>
                    <a:cubicBezTo>
                      <a:pt x="3" y="14"/>
                      <a:pt x="3" y="14"/>
                      <a:pt x="4" y="14"/>
                    </a:cubicBezTo>
                    <a:cubicBezTo>
                      <a:pt x="4" y="14"/>
                      <a:pt x="5" y="15"/>
                      <a:pt x="5" y="16"/>
                    </a:cubicBezTo>
                    <a:cubicBezTo>
                      <a:pt x="6" y="16"/>
                      <a:pt x="6" y="17"/>
                      <a:pt x="7" y="17"/>
                    </a:cubicBezTo>
                    <a:cubicBezTo>
                      <a:pt x="7" y="18"/>
                      <a:pt x="8" y="18"/>
                      <a:pt x="8" y="19"/>
                    </a:cubicBezTo>
                    <a:cubicBezTo>
                      <a:pt x="9" y="18"/>
                      <a:pt x="8" y="18"/>
                      <a:pt x="8" y="17"/>
                    </a:cubicBezTo>
                    <a:cubicBezTo>
                      <a:pt x="9" y="17"/>
                      <a:pt x="8" y="17"/>
                      <a:pt x="8" y="16"/>
                    </a:cubicBezTo>
                    <a:cubicBezTo>
                      <a:pt x="9" y="16"/>
                      <a:pt x="9" y="16"/>
                      <a:pt x="8" y="15"/>
                    </a:cubicBezTo>
                    <a:cubicBezTo>
                      <a:pt x="8" y="15"/>
                      <a:pt x="8" y="15"/>
                      <a:pt x="8" y="15"/>
                    </a:cubicBezTo>
                    <a:cubicBezTo>
                      <a:pt x="8" y="14"/>
                      <a:pt x="8" y="14"/>
                      <a:pt x="9" y="13"/>
                    </a:cubicBezTo>
                    <a:cubicBezTo>
                      <a:pt x="9" y="13"/>
                      <a:pt x="9" y="12"/>
                      <a:pt x="10" y="12"/>
                    </a:cubicBezTo>
                    <a:cubicBezTo>
                      <a:pt x="10" y="11"/>
                      <a:pt x="10" y="10"/>
                      <a:pt x="11" y="10"/>
                    </a:cubicBezTo>
                    <a:cubicBezTo>
                      <a:pt x="12" y="10"/>
                      <a:pt x="11" y="11"/>
                      <a:pt x="12" y="12"/>
                    </a:cubicBezTo>
                    <a:cubicBezTo>
                      <a:pt x="12" y="12"/>
                      <a:pt x="14" y="11"/>
                      <a:pt x="14" y="11"/>
                    </a:cubicBezTo>
                    <a:cubicBezTo>
                      <a:pt x="14" y="11"/>
                      <a:pt x="14" y="11"/>
                      <a:pt x="15" y="11"/>
                    </a:cubicBezTo>
                    <a:cubicBezTo>
                      <a:pt x="15" y="11"/>
                      <a:pt x="15" y="11"/>
                      <a:pt x="15" y="10"/>
                    </a:cubicBezTo>
                    <a:cubicBezTo>
                      <a:pt x="15" y="9"/>
                      <a:pt x="14" y="9"/>
                      <a:pt x="14" y="9"/>
                    </a:cubicBezTo>
                    <a:cubicBezTo>
                      <a:pt x="14" y="8"/>
                      <a:pt x="16" y="10"/>
                      <a:pt x="16" y="9"/>
                    </a:cubicBezTo>
                    <a:cubicBezTo>
                      <a:pt x="16" y="8"/>
                      <a:pt x="16" y="8"/>
                      <a:pt x="17" y="8"/>
                    </a:cubicBezTo>
                    <a:cubicBezTo>
                      <a:pt x="18" y="8"/>
                      <a:pt x="16" y="7"/>
                      <a:pt x="16"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1" name="Mongolia">
                <a:extLst>
                  <a:ext uri="{FF2B5EF4-FFF2-40B4-BE49-F238E27FC236}">
                    <a16:creationId xmlns:a16="http://schemas.microsoft.com/office/drawing/2014/main" id="{9764AEF0-FEC5-ABCC-E6B8-BBA6E07D6638}"/>
                  </a:ext>
                </a:extLst>
              </p:cNvPr>
              <p:cNvSpPr>
                <a:spLocks/>
              </p:cNvSpPr>
              <p:nvPr/>
            </p:nvSpPr>
            <p:spPr bwMode="auto">
              <a:xfrm>
                <a:off x="9414792" y="3762771"/>
                <a:ext cx="580508" cy="242257"/>
              </a:xfrm>
              <a:custGeom>
                <a:avLst/>
                <a:gdLst/>
                <a:ahLst/>
                <a:cxnLst>
                  <a:cxn ang="0">
                    <a:pos x="280" y="53"/>
                  </a:cxn>
                  <a:cxn ang="0">
                    <a:pos x="269" y="47"/>
                  </a:cxn>
                  <a:cxn ang="0">
                    <a:pos x="259" y="49"/>
                  </a:cxn>
                  <a:cxn ang="0">
                    <a:pos x="244" y="47"/>
                  </a:cxn>
                  <a:cxn ang="0">
                    <a:pos x="241" y="35"/>
                  </a:cxn>
                  <a:cxn ang="0">
                    <a:pos x="233" y="25"/>
                  </a:cxn>
                  <a:cxn ang="0">
                    <a:pos x="217" y="21"/>
                  </a:cxn>
                  <a:cxn ang="0">
                    <a:pos x="211" y="27"/>
                  </a:cxn>
                  <a:cxn ang="0">
                    <a:pos x="203" y="30"/>
                  </a:cxn>
                  <a:cxn ang="0">
                    <a:pos x="192" y="32"/>
                  </a:cxn>
                  <a:cxn ang="0">
                    <a:pos x="180" y="31"/>
                  </a:cxn>
                  <a:cxn ang="0">
                    <a:pos x="168" y="27"/>
                  </a:cxn>
                  <a:cxn ang="0">
                    <a:pos x="161" y="24"/>
                  </a:cxn>
                  <a:cxn ang="0">
                    <a:pos x="149" y="20"/>
                  </a:cxn>
                  <a:cxn ang="0">
                    <a:pos x="139" y="20"/>
                  </a:cxn>
                  <a:cxn ang="0">
                    <a:pos x="128" y="22"/>
                  </a:cxn>
                  <a:cxn ang="0">
                    <a:pos x="118" y="19"/>
                  </a:cxn>
                  <a:cxn ang="0">
                    <a:pos x="110" y="11"/>
                  </a:cxn>
                  <a:cxn ang="0">
                    <a:pos x="101" y="8"/>
                  </a:cxn>
                  <a:cxn ang="0">
                    <a:pos x="85" y="4"/>
                  </a:cxn>
                  <a:cxn ang="0">
                    <a:pos x="76" y="5"/>
                  </a:cxn>
                  <a:cxn ang="0">
                    <a:pos x="76" y="14"/>
                  </a:cxn>
                  <a:cxn ang="0">
                    <a:pos x="83" y="21"/>
                  </a:cxn>
                  <a:cxn ang="0">
                    <a:pos x="79" y="25"/>
                  </a:cxn>
                  <a:cxn ang="0">
                    <a:pos x="71" y="25"/>
                  </a:cxn>
                  <a:cxn ang="0">
                    <a:pos x="63" y="24"/>
                  </a:cxn>
                  <a:cxn ang="0">
                    <a:pos x="54" y="23"/>
                  </a:cxn>
                  <a:cxn ang="0">
                    <a:pos x="42" y="18"/>
                  </a:cxn>
                  <a:cxn ang="0">
                    <a:pos x="32" y="16"/>
                  </a:cxn>
                  <a:cxn ang="0">
                    <a:pos x="25" y="18"/>
                  </a:cxn>
                  <a:cxn ang="0">
                    <a:pos x="18" y="22"/>
                  </a:cxn>
                  <a:cxn ang="0">
                    <a:pos x="13" y="27"/>
                  </a:cxn>
                  <a:cxn ang="0">
                    <a:pos x="7" y="29"/>
                  </a:cxn>
                  <a:cxn ang="0">
                    <a:pos x="2" y="31"/>
                  </a:cxn>
                  <a:cxn ang="0">
                    <a:pos x="1" y="36"/>
                  </a:cxn>
                  <a:cxn ang="0">
                    <a:pos x="8" y="41"/>
                  </a:cxn>
                  <a:cxn ang="0">
                    <a:pos x="18" y="45"/>
                  </a:cxn>
                  <a:cxn ang="0">
                    <a:pos x="24" y="46"/>
                  </a:cxn>
                  <a:cxn ang="0">
                    <a:pos x="32" y="54"/>
                  </a:cxn>
                  <a:cxn ang="0">
                    <a:pos x="39" y="62"/>
                  </a:cxn>
                  <a:cxn ang="0">
                    <a:pos x="41" y="73"/>
                  </a:cxn>
                  <a:cxn ang="0">
                    <a:pos x="47" y="76"/>
                  </a:cxn>
                  <a:cxn ang="0">
                    <a:pos x="63" y="77"/>
                  </a:cxn>
                  <a:cxn ang="0">
                    <a:pos x="75" y="81"/>
                  </a:cxn>
                  <a:cxn ang="0">
                    <a:pos x="87" y="85"/>
                  </a:cxn>
                  <a:cxn ang="0">
                    <a:pos x="101" y="101"/>
                  </a:cxn>
                  <a:cxn ang="0">
                    <a:pos x="115" y="102"/>
                  </a:cxn>
                  <a:cxn ang="0">
                    <a:pos x="138" y="103"/>
                  </a:cxn>
                  <a:cxn ang="0">
                    <a:pos x="165" y="110"/>
                  </a:cxn>
                  <a:cxn ang="0">
                    <a:pos x="182" y="114"/>
                  </a:cxn>
                  <a:cxn ang="0">
                    <a:pos x="193" y="108"/>
                  </a:cxn>
                  <a:cxn ang="0">
                    <a:pos x="214" y="105"/>
                  </a:cxn>
                  <a:cxn ang="0">
                    <a:pos x="226" y="101"/>
                  </a:cxn>
                  <a:cxn ang="0">
                    <a:pos x="232" y="94"/>
                  </a:cxn>
                  <a:cxn ang="0">
                    <a:pos x="228" y="86"/>
                  </a:cxn>
                  <a:cxn ang="0">
                    <a:pos x="230" y="77"/>
                  </a:cxn>
                  <a:cxn ang="0">
                    <a:pos x="247" y="77"/>
                  </a:cxn>
                  <a:cxn ang="0">
                    <a:pos x="259" y="70"/>
                  </a:cxn>
                  <a:cxn ang="0">
                    <a:pos x="262" y="63"/>
                  </a:cxn>
                  <a:cxn ang="0">
                    <a:pos x="270" y="60"/>
                  </a:cxn>
                  <a:cxn ang="0">
                    <a:pos x="277" y="58"/>
                  </a:cxn>
                  <a:cxn ang="0">
                    <a:pos x="286" y="60"/>
                  </a:cxn>
                </a:cxnLst>
                <a:rect l="0" t="0" r="r" b="b"/>
                <a:pathLst>
                  <a:path w="287" h="115">
                    <a:moveTo>
                      <a:pt x="286" y="58"/>
                    </a:moveTo>
                    <a:cubicBezTo>
                      <a:pt x="286" y="57"/>
                      <a:pt x="285" y="56"/>
                      <a:pt x="284" y="55"/>
                    </a:cubicBezTo>
                    <a:cubicBezTo>
                      <a:pt x="283" y="55"/>
                      <a:pt x="283" y="54"/>
                      <a:pt x="282" y="54"/>
                    </a:cubicBezTo>
                    <a:cubicBezTo>
                      <a:pt x="282" y="53"/>
                      <a:pt x="281" y="53"/>
                      <a:pt x="281" y="53"/>
                    </a:cubicBezTo>
                    <a:cubicBezTo>
                      <a:pt x="280" y="53"/>
                      <a:pt x="280" y="53"/>
                      <a:pt x="280" y="53"/>
                    </a:cubicBezTo>
                    <a:cubicBezTo>
                      <a:pt x="279" y="52"/>
                      <a:pt x="279" y="52"/>
                      <a:pt x="278" y="52"/>
                    </a:cubicBezTo>
                    <a:cubicBezTo>
                      <a:pt x="277" y="51"/>
                      <a:pt x="277" y="51"/>
                      <a:pt x="277" y="51"/>
                    </a:cubicBezTo>
                    <a:cubicBezTo>
                      <a:pt x="276" y="50"/>
                      <a:pt x="275" y="50"/>
                      <a:pt x="275" y="50"/>
                    </a:cubicBezTo>
                    <a:cubicBezTo>
                      <a:pt x="274" y="49"/>
                      <a:pt x="274" y="49"/>
                      <a:pt x="273" y="49"/>
                    </a:cubicBezTo>
                    <a:cubicBezTo>
                      <a:pt x="272" y="48"/>
                      <a:pt x="271" y="48"/>
                      <a:pt x="269" y="47"/>
                    </a:cubicBezTo>
                    <a:cubicBezTo>
                      <a:pt x="268" y="46"/>
                      <a:pt x="268" y="46"/>
                      <a:pt x="267" y="45"/>
                    </a:cubicBezTo>
                    <a:cubicBezTo>
                      <a:pt x="266" y="45"/>
                      <a:pt x="265" y="45"/>
                      <a:pt x="265" y="45"/>
                    </a:cubicBezTo>
                    <a:cubicBezTo>
                      <a:pt x="264" y="45"/>
                      <a:pt x="264" y="45"/>
                      <a:pt x="263" y="45"/>
                    </a:cubicBezTo>
                    <a:cubicBezTo>
                      <a:pt x="262" y="45"/>
                      <a:pt x="262" y="45"/>
                      <a:pt x="261" y="45"/>
                    </a:cubicBezTo>
                    <a:cubicBezTo>
                      <a:pt x="260" y="46"/>
                      <a:pt x="260" y="48"/>
                      <a:pt x="259" y="49"/>
                    </a:cubicBezTo>
                    <a:cubicBezTo>
                      <a:pt x="259" y="49"/>
                      <a:pt x="257" y="47"/>
                      <a:pt x="256" y="47"/>
                    </a:cubicBezTo>
                    <a:cubicBezTo>
                      <a:pt x="254" y="46"/>
                      <a:pt x="253" y="47"/>
                      <a:pt x="251" y="47"/>
                    </a:cubicBezTo>
                    <a:cubicBezTo>
                      <a:pt x="250" y="47"/>
                      <a:pt x="248" y="46"/>
                      <a:pt x="248" y="47"/>
                    </a:cubicBezTo>
                    <a:cubicBezTo>
                      <a:pt x="247" y="48"/>
                      <a:pt x="247" y="49"/>
                      <a:pt x="247" y="48"/>
                    </a:cubicBezTo>
                    <a:cubicBezTo>
                      <a:pt x="246" y="48"/>
                      <a:pt x="245" y="47"/>
                      <a:pt x="244" y="47"/>
                    </a:cubicBezTo>
                    <a:cubicBezTo>
                      <a:pt x="243" y="46"/>
                      <a:pt x="242" y="46"/>
                      <a:pt x="241" y="45"/>
                    </a:cubicBezTo>
                    <a:cubicBezTo>
                      <a:pt x="240" y="43"/>
                      <a:pt x="242" y="44"/>
                      <a:pt x="243" y="43"/>
                    </a:cubicBezTo>
                    <a:cubicBezTo>
                      <a:pt x="243" y="42"/>
                      <a:pt x="242" y="41"/>
                      <a:pt x="241" y="40"/>
                    </a:cubicBezTo>
                    <a:cubicBezTo>
                      <a:pt x="241" y="39"/>
                      <a:pt x="242" y="37"/>
                      <a:pt x="241" y="36"/>
                    </a:cubicBezTo>
                    <a:cubicBezTo>
                      <a:pt x="241" y="36"/>
                      <a:pt x="241" y="35"/>
                      <a:pt x="241" y="35"/>
                    </a:cubicBezTo>
                    <a:cubicBezTo>
                      <a:pt x="241" y="34"/>
                      <a:pt x="241" y="33"/>
                      <a:pt x="241" y="32"/>
                    </a:cubicBezTo>
                    <a:cubicBezTo>
                      <a:pt x="241" y="30"/>
                      <a:pt x="241" y="28"/>
                      <a:pt x="241" y="26"/>
                    </a:cubicBezTo>
                    <a:cubicBezTo>
                      <a:pt x="241" y="25"/>
                      <a:pt x="238" y="24"/>
                      <a:pt x="238" y="24"/>
                    </a:cubicBezTo>
                    <a:cubicBezTo>
                      <a:pt x="237" y="24"/>
                      <a:pt x="236" y="23"/>
                      <a:pt x="235" y="24"/>
                    </a:cubicBezTo>
                    <a:cubicBezTo>
                      <a:pt x="234" y="24"/>
                      <a:pt x="233" y="24"/>
                      <a:pt x="233" y="25"/>
                    </a:cubicBezTo>
                    <a:cubicBezTo>
                      <a:pt x="232" y="25"/>
                      <a:pt x="232" y="25"/>
                      <a:pt x="231" y="25"/>
                    </a:cubicBezTo>
                    <a:cubicBezTo>
                      <a:pt x="230" y="25"/>
                      <a:pt x="230" y="25"/>
                      <a:pt x="229" y="25"/>
                    </a:cubicBezTo>
                    <a:cubicBezTo>
                      <a:pt x="226" y="24"/>
                      <a:pt x="226" y="22"/>
                      <a:pt x="222" y="21"/>
                    </a:cubicBezTo>
                    <a:cubicBezTo>
                      <a:pt x="222" y="21"/>
                      <a:pt x="221" y="21"/>
                      <a:pt x="220" y="21"/>
                    </a:cubicBezTo>
                    <a:cubicBezTo>
                      <a:pt x="219" y="21"/>
                      <a:pt x="218" y="21"/>
                      <a:pt x="217" y="21"/>
                    </a:cubicBezTo>
                    <a:cubicBezTo>
                      <a:pt x="217" y="21"/>
                      <a:pt x="216" y="22"/>
                      <a:pt x="215" y="22"/>
                    </a:cubicBezTo>
                    <a:cubicBezTo>
                      <a:pt x="215" y="23"/>
                      <a:pt x="215" y="23"/>
                      <a:pt x="215" y="23"/>
                    </a:cubicBezTo>
                    <a:cubicBezTo>
                      <a:pt x="215" y="23"/>
                      <a:pt x="214" y="23"/>
                      <a:pt x="214" y="23"/>
                    </a:cubicBezTo>
                    <a:cubicBezTo>
                      <a:pt x="213" y="23"/>
                      <a:pt x="213" y="24"/>
                      <a:pt x="213" y="25"/>
                    </a:cubicBezTo>
                    <a:cubicBezTo>
                      <a:pt x="212" y="25"/>
                      <a:pt x="211" y="26"/>
                      <a:pt x="211" y="27"/>
                    </a:cubicBezTo>
                    <a:cubicBezTo>
                      <a:pt x="211" y="27"/>
                      <a:pt x="212" y="28"/>
                      <a:pt x="211" y="28"/>
                    </a:cubicBezTo>
                    <a:cubicBezTo>
                      <a:pt x="211" y="28"/>
                      <a:pt x="211" y="28"/>
                      <a:pt x="211" y="28"/>
                    </a:cubicBezTo>
                    <a:cubicBezTo>
                      <a:pt x="211" y="28"/>
                      <a:pt x="210" y="29"/>
                      <a:pt x="210" y="29"/>
                    </a:cubicBezTo>
                    <a:cubicBezTo>
                      <a:pt x="209" y="29"/>
                      <a:pt x="209" y="29"/>
                      <a:pt x="208" y="29"/>
                    </a:cubicBezTo>
                    <a:cubicBezTo>
                      <a:pt x="206" y="29"/>
                      <a:pt x="205" y="30"/>
                      <a:pt x="203" y="30"/>
                    </a:cubicBezTo>
                    <a:cubicBezTo>
                      <a:pt x="202" y="30"/>
                      <a:pt x="201" y="30"/>
                      <a:pt x="201" y="30"/>
                    </a:cubicBezTo>
                    <a:cubicBezTo>
                      <a:pt x="200" y="30"/>
                      <a:pt x="200" y="31"/>
                      <a:pt x="199" y="31"/>
                    </a:cubicBezTo>
                    <a:cubicBezTo>
                      <a:pt x="198" y="31"/>
                      <a:pt x="198" y="31"/>
                      <a:pt x="197" y="31"/>
                    </a:cubicBezTo>
                    <a:cubicBezTo>
                      <a:pt x="196" y="31"/>
                      <a:pt x="196" y="32"/>
                      <a:pt x="196" y="33"/>
                    </a:cubicBezTo>
                    <a:cubicBezTo>
                      <a:pt x="194" y="33"/>
                      <a:pt x="193" y="33"/>
                      <a:pt x="192" y="32"/>
                    </a:cubicBezTo>
                    <a:cubicBezTo>
                      <a:pt x="191" y="32"/>
                      <a:pt x="191" y="32"/>
                      <a:pt x="191" y="32"/>
                    </a:cubicBezTo>
                    <a:cubicBezTo>
                      <a:pt x="190" y="33"/>
                      <a:pt x="190" y="33"/>
                      <a:pt x="189" y="33"/>
                    </a:cubicBezTo>
                    <a:cubicBezTo>
                      <a:pt x="188" y="32"/>
                      <a:pt x="187" y="32"/>
                      <a:pt x="187" y="32"/>
                    </a:cubicBezTo>
                    <a:cubicBezTo>
                      <a:pt x="186" y="33"/>
                      <a:pt x="185" y="32"/>
                      <a:pt x="185" y="32"/>
                    </a:cubicBezTo>
                    <a:cubicBezTo>
                      <a:pt x="183" y="32"/>
                      <a:pt x="182" y="31"/>
                      <a:pt x="180" y="31"/>
                    </a:cubicBezTo>
                    <a:cubicBezTo>
                      <a:pt x="179" y="31"/>
                      <a:pt x="179" y="31"/>
                      <a:pt x="178" y="31"/>
                    </a:cubicBezTo>
                    <a:cubicBezTo>
                      <a:pt x="177" y="31"/>
                      <a:pt x="176" y="31"/>
                      <a:pt x="175" y="31"/>
                    </a:cubicBezTo>
                    <a:cubicBezTo>
                      <a:pt x="174" y="31"/>
                      <a:pt x="173" y="29"/>
                      <a:pt x="171" y="29"/>
                    </a:cubicBezTo>
                    <a:cubicBezTo>
                      <a:pt x="170" y="29"/>
                      <a:pt x="169" y="28"/>
                      <a:pt x="169" y="28"/>
                    </a:cubicBezTo>
                    <a:cubicBezTo>
                      <a:pt x="169" y="28"/>
                      <a:pt x="168" y="27"/>
                      <a:pt x="168" y="27"/>
                    </a:cubicBezTo>
                    <a:cubicBezTo>
                      <a:pt x="168" y="27"/>
                      <a:pt x="168" y="28"/>
                      <a:pt x="168" y="27"/>
                    </a:cubicBezTo>
                    <a:cubicBezTo>
                      <a:pt x="167" y="27"/>
                      <a:pt x="167" y="26"/>
                      <a:pt x="167" y="25"/>
                    </a:cubicBezTo>
                    <a:cubicBezTo>
                      <a:pt x="166" y="24"/>
                      <a:pt x="166" y="24"/>
                      <a:pt x="165" y="24"/>
                    </a:cubicBezTo>
                    <a:cubicBezTo>
                      <a:pt x="164" y="24"/>
                      <a:pt x="164" y="24"/>
                      <a:pt x="163" y="24"/>
                    </a:cubicBezTo>
                    <a:cubicBezTo>
                      <a:pt x="162" y="24"/>
                      <a:pt x="161" y="24"/>
                      <a:pt x="161" y="24"/>
                    </a:cubicBezTo>
                    <a:cubicBezTo>
                      <a:pt x="160" y="24"/>
                      <a:pt x="160" y="24"/>
                      <a:pt x="160" y="24"/>
                    </a:cubicBezTo>
                    <a:cubicBezTo>
                      <a:pt x="159" y="24"/>
                      <a:pt x="159" y="24"/>
                      <a:pt x="159" y="23"/>
                    </a:cubicBezTo>
                    <a:cubicBezTo>
                      <a:pt x="158" y="23"/>
                      <a:pt x="158" y="23"/>
                      <a:pt x="157" y="22"/>
                    </a:cubicBezTo>
                    <a:cubicBezTo>
                      <a:pt x="156" y="21"/>
                      <a:pt x="154" y="20"/>
                      <a:pt x="153" y="20"/>
                    </a:cubicBezTo>
                    <a:cubicBezTo>
                      <a:pt x="151" y="20"/>
                      <a:pt x="150" y="21"/>
                      <a:pt x="149" y="20"/>
                    </a:cubicBezTo>
                    <a:cubicBezTo>
                      <a:pt x="148" y="20"/>
                      <a:pt x="148" y="20"/>
                      <a:pt x="147" y="20"/>
                    </a:cubicBezTo>
                    <a:cubicBezTo>
                      <a:pt x="147" y="19"/>
                      <a:pt x="146" y="19"/>
                      <a:pt x="145" y="19"/>
                    </a:cubicBezTo>
                    <a:cubicBezTo>
                      <a:pt x="144" y="19"/>
                      <a:pt x="144" y="19"/>
                      <a:pt x="143" y="19"/>
                    </a:cubicBezTo>
                    <a:cubicBezTo>
                      <a:pt x="142" y="19"/>
                      <a:pt x="141" y="19"/>
                      <a:pt x="141" y="19"/>
                    </a:cubicBezTo>
                    <a:cubicBezTo>
                      <a:pt x="140" y="19"/>
                      <a:pt x="140" y="20"/>
                      <a:pt x="139" y="20"/>
                    </a:cubicBezTo>
                    <a:cubicBezTo>
                      <a:pt x="138" y="19"/>
                      <a:pt x="137" y="20"/>
                      <a:pt x="137" y="20"/>
                    </a:cubicBezTo>
                    <a:cubicBezTo>
                      <a:pt x="136" y="20"/>
                      <a:pt x="136" y="20"/>
                      <a:pt x="135" y="20"/>
                    </a:cubicBezTo>
                    <a:cubicBezTo>
                      <a:pt x="134" y="21"/>
                      <a:pt x="134" y="21"/>
                      <a:pt x="134" y="22"/>
                    </a:cubicBezTo>
                    <a:cubicBezTo>
                      <a:pt x="133" y="23"/>
                      <a:pt x="131" y="22"/>
                      <a:pt x="130" y="22"/>
                    </a:cubicBezTo>
                    <a:cubicBezTo>
                      <a:pt x="129" y="22"/>
                      <a:pt x="129" y="23"/>
                      <a:pt x="128" y="22"/>
                    </a:cubicBezTo>
                    <a:cubicBezTo>
                      <a:pt x="128" y="22"/>
                      <a:pt x="127" y="22"/>
                      <a:pt x="126" y="22"/>
                    </a:cubicBezTo>
                    <a:cubicBezTo>
                      <a:pt x="125" y="22"/>
                      <a:pt x="125" y="21"/>
                      <a:pt x="125" y="21"/>
                    </a:cubicBezTo>
                    <a:cubicBezTo>
                      <a:pt x="124" y="21"/>
                      <a:pt x="124" y="21"/>
                      <a:pt x="123" y="21"/>
                    </a:cubicBezTo>
                    <a:cubicBezTo>
                      <a:pt x="122" y="21"/>
                      <a:pt x="121" y="20"/>
                      <a:pt x="120" y="20"/>
                    </a:cubicBezTo>
                    <a:cubicBezTo>
                      <a:pt x="120" y="20"/>
                      <a:pt x="119" y="20"/>
                      <a:pt x="118" y="19"/>
                    </a:cubicBezTo>
                    <a:cubicBezTo>
                      <a:pt x="118" y="19"/>
                      <a:pt x="117" y="18"/>
                      <a:pt x="116" y="18"/>
                    </a:cubicBezTo>
                    <a:cubicBezTo>
                      <a:pt x="116" y="18"/>
                      <a:pt x="115" y="18"/>
                      <a:pt x="115" y="17"/>
                    </a:cubicBezTo>
                    <a:cubicBezTo>
                      <a:pt x="115" y="16"/>
                      <a:pt x="114" y="16"/>
                      <a:pt x="114" y="16"/>
                    </a:cubicBezTo>
                    <a:cubicBezTo>
                      <a:pt x="113" y="15"/>
                      <a:pt x="113" y="15"/>
                      <a:pt x="113" y="14"/>
                    </a:cubicBezTo>
                    <a:cubicBezTo>
                      <a:pt x="112" y="13"/>
                      <a:pt x="111" y="12"/>
                      <a:pt x="110" y="11"/>
                    </a:cubicBezTo>
                    <a:cubicBezTo>
                      <a:pt x="110" y="10"/>
                      <a:pt x="110" y="10"/>
                      <a:pt x="109" y="9"/>
                    </a:cubicBezTo>
                    <a:cubicBezTo>
                      <a:pt x="109" y="9"/>
                      <a:pt x="108" y="9"/>
                      <a:pt x="107" y="9"/>
                    </a:cubicBezTo>
                    <a:cubicBezTo>
                      <a:pt x="106" y="9"/>
                      <a:pt x="106" y="8"/>
                      <a:pt x="105" y="8"/>
                    </a:cubicBezTo>
                    <a:cubicBezTo>
                      <a:pt x="104" y="8"/>
                      <a:pt x="104" y="8"/>
                      <a:pt x="103" y="8"/>
                    </a:cubicBezTo>
                    <a:cubicBezTo>
                      <a:pt x="102" y="9"/>
                      <a:pt x="102" y="8"/>
                      <a:pt x="101" y="8"/>
                    </a:cubicBezTo>
                    <a:cubicBezTo>
                      <a:pt x="100" y="8"/>
                      <a:pt x="100" y="8"/>
                      <a:pt x="99" y="7"/>
                    </a:cubicBezTo>
                    <a:cubicBezTo>
                      <a:pt x="97" y="7"/>
                      <a:pt x="95" y="6"/>
                      <a:pt x="94" y="6"/>
                    </a:cubicBezTo>
                    <a:cubicBezTo>
                      <a:pt x="92" y="5"/>
                      <a:pt x="90" y="6"/>
                      <a:pt x="88" y="5"/>
                    </a:cubicBezTo>
                    <a:cubicBezTo>
                      <a:pt x="88" y="5"/>
                      <a:pt x="87" y="4"/>
                      <a:pt x="87" y="4"/>
                    </a:cubicBezTo>
                    <a:cubicBezTo>
                      <a:pt x="86" y="4"/>
                      <a:pt x="85" y="4"/>
                      <a:pt x="85" y="4"/>
                    </a:cubicBezTo>
                    <a:cubicBezTo>
                      <a:pt x="83" y="4"/>
                      <a:pt x="83" y="3"/>
                      <a:pt x="82" y="3"/>
                    </a:cubicBezTo>
                    <a:cubicBezTo>
                      <a:pt x="81" y="2"/>
                      <a:pt x="80" y="2"/>
                      <a:pt x="80" y="2"/>
                    </a:cubicBezTo>
                    <a:cubicBezTo>
                      <a:pt x="79" y="2"/>
                      <a:pt x="78" y="0"/>
                      <a:pt x="78" y="2"/>
                    </a:cubicBezTo>
                    <a:cubicBezTo>
                      <a:pt x="78" y="3"/>
                      <a:pt x="78" y="4"/>
                      <a:pt x="78" y="5"/>
                    </a:cubicBezTo>
                    <a:cubicBezTo>
                      <a:pt x="78" y="5"/>
                      <a:pt x="77" y="5"/>
                      <a:pt x="76" y="5"/>
                    </a:cubicBezTo>
                    <a:cubicBezTo>
                      <a:pt x="75" y="6"/>
                      <a:pt x="76" y="7"/>
                      <a:pt x="76" y="8"/>
                    </a:cubicBezTo>
                    <a:cubicBezTo>
                      <a:pt x="76" y="9"/>
                      <a:pt x="75" y="8"/>
                      <a:pt x="75" y="9"/>
                    </a:cubicBezTo>
                    <a:cubicBezTo>
                      <a:pt x="74" y="9"/>
                      <a:pt x="75" y="10"/>
                      <a:pt x="75" y="11"/>
                    </a:cubicBezTo>
                    <a:cubicBezTo>
                      <a:pt x="75" y="12"/>
                      <a:pt x="75" y="12"/>
                      <a:pt x="75" y="13"/>
                    </a:cubicBezTo>
                    <a:cubicBezTo>
                      <a:pt x="75" y="14"/>
                      <a:pt x="76" y="14"/>
                      <a:pt x="76" y="14"/>
                    </a:cubicBezTo>
                    <a:cubicBezTo>
                      <a:pt x="77" y="14"/>
                      <a:pt x="78" y="15"/>
                      <a:pt x="77" y="15"/>
                    </a:cubicBezTo>
                    <a:cubicBezTo>
                      <a:pt x="77" y="16"/>
                      <a:pt x="78" y="16"/>
                      <a:pt x="78" y="17"/>
                    </a:cubicBezTo>
                    <a:cubicBezTo>
                      <a:pt x="79" y="17"/>
                      <a:pt x="80" y="18"/>
                      <a:pt x="81" y="18"/>
                    </a:cubicBezTo>
                    <a:cubicBezTo>
                      <a:pt x="81" y="18"/>
                      <a:pt x="82" y="18"/>
                      <a:pt x="82" y="19"/>
                    </a:cubicBezTo>
                    <a:cubicBezTo>
                      <a:pt x="82" y="19"/>
                      <a:pt x="83" y="20"/>
                      <a:pt x="83" y="21"/>
                    </a:cubicBezTo>
                    <a:cubicBezTo>
                      <a:pt x="83" y="21"/>
                      <a:pt x="83" y="22"/>
                      <a:pt x="83" y="23"/>
                    </a:cubicBezTo>
                    <a:cubicBezTo>
                      <a:pt x="82" y="23"/>
                      <a:pt x="82" y="24"/>
                      <a:pt x="82" y="24"/>
                    </a:cubicBezTo>
                    <a:cubicBezTo>
                      <a:pt x="82" y="24"/>
                      <a:pt x="81" y="24"/>
                      <a:pt x="81" y="25"/>
                    </a:cubicBezTo>
                    <a:cubicBezTo>
                      <a:pt x="81" y="25"/>
                      <a:pt x="81" y="24"/>
                      <a:pt x="80" y="24"/>
                    </a:cubicBezTo>
                    <a:cubicBezTo>
                      <a:pt x="80" y="24"/>
                      <a:pt x="79" y="25"/>
                      <a:pt x="79" y="25"/>
                    </a:cubicBezTo>
                    <a:cubicBezTo>
                      <a:pt x="79" y="25"/>
                      <a:pt x="79" y="25"/>
                      <a:pt x="79" y="26"/>
                    </a:cubicBezTo>
                    <a:cubicBezTo>
                      <a:pt x="79" y="26"/>
                      <a:pt x="78" y="27"/>
                      <a:pt x="77" y="27"/>
                    </a:cubicBezTo>
                    <a:cubicBezTo>
                      <a:pt x="77" y="27"/>
                      <a:pt x="76" y="26"/>
                      <a:pt x="75" y="26"/>
                    </a:cubicBezTo>
                    <a:cubicBezTo>
                      <a:pt x="75" y="26"/>
                      <a:pt x="74" y="25"/>
                      <a:pt x="74" y="25"/>
                    </a:cubicBezTo>
                    <a:cubicBezTo>
                      <a:pt x="73" y="25"/>
                      <a:pt x="72" y="24"/>
                      <a:pt x="71" y="25"/>
                    </a:cubicBezTo>
                    <a:cubicBezTo>
                      <a:pt x="71" y="25"/>
                      <a:pt x="71" y="25"/>
                      <a:pt x="70" y="25"/>
                    </a:cubicBezTo>
                    <a:cubicBezTo>
                      <a:pt x="70" y="24"/>
                      <a:pt x="70" y="25"/>
                      <a:pt x="69" y="25"/>
                    </a:cubicBezTo>
                    <a:cubicBezTo>
                      <a:pt x="68" y="25"/>
                      <a:pt x="66" y="23"/>
                      <a:pt x="65" y="24"/>
                    </a:cubicBezTo>
                    <a:cubicBezTo>
                      <a:pt x="65" y="24"/>
                      <a:pt x="65" y="25"/>
                      <a:pt x="64" y="24"/>
                    </a:cubicBezTo>
                    <a:cubicBezTo>
                      <a:pt x="64" y="24"/>
                      <a:pt x="63" y="23"/>
                      <a:pt x="63" y="24"/>
                    </a:cubicBezTo>
                    <a:cubicBezTo>
                      <a:pt x="63" y="25"/>
                      <a:pt x="62" y="24"/>
                      <a:pt x="62" y="25"/>
                    </a:cubicBezTo>
                    <a:cubicBezTo>
                      <a:pt x="62" y="25"/>
                      <a:pt x="61" y="25"/>
                      <a:pt x="61" y="24"/>
                    </a:cubicBezTo>
                    <a:cubicBezTo>
                      <a:pt x="60" y="24"/>
                      <a:pt x="59" y="24"/>
                      <a:pt x="58" y="24"/>
                    </a:cubicBezTo>
                    <a:cubicBezTo>
                      <a:pt x="57" y="24"/>
                      <a:pt x="57" y="24"/>
                      <a:pt x="56" y="23"/>
                    </a:cubicBezTo>
                    <a:cubicBezTo>
                      <a:pt x="55" y="23"/>
                      <a:pt x="55" y="23"/>
                      <a:pt x="54" y="23"/>
                    </a:cubicBezTo>
                    <a:cubicBezTo>
                      <a:pt x="53" y="24"/>
                      <a:pt x="53" y="23"/>
                      <a:pt x="53" y="23"/>
                    </a:cubicBezTo>
                    <a:cubicBezTo>
                      <a:pt x="52" y="22"/>
                      <a:pt x="51" y="22"/>
                      <a:pt x="51" y="22"/>
                    </a:cubicBezTo>
                    <a:cubicBezTo>
                      <a:pt x="50" y="21"/>
                      <a:pt x="50" y="20"/>
                      <a:pt x="49" y="20"/>
                    </a:cubicBezTo>
                    <a:cubicBezTo>
                      <a:pt x="49" y="19"/>
                      <a:pt x="48" y="18"/>
                      <a:pt x="47" y="18"/>
                    </a:cubicBezTo>
                    <a:cubicBezTo>
                      <a:pt x="45" y="18"/>
                      <a:pt x="43" y="18"/>
                      <a:pt x="42" y="18"/>
                    </a:cubicBezTo>
                    <a:cubicBezTo>
                      <a:pt x="41" y="17"/>
                      <a:pt x="40" y="17"/>
                      <a:pt x="39" y="17"/>
                    </a:cubicBezTo>
                    <a:cubicBezTo>
                      <a:pt x="39" y="18"/>
                      <a:pt x="38" y="18"/>
                      <a:pt x="37" y="17"/>
                    </a:cubicBezTo>
                    <a:cubicBezTo>
                      <a:pt x="36" y="17"/>
                      <a:pt x="36" y="14"/>
                      <a:pt x="34" y="16"/>
                    </a:cubicBezTo>
                    <a:cubicBezTo>
                      <a:pt x="34" y="16"/>
                      <a:pt x="34" y="16"/>
                      <a:pt x="34" y="17"/>
                    </a:cubicBezTo>
                    <a:cubicBezTo>
                      <a:pt x="33" y="17"/>
                      <a:pt x="33" y="16"/>
                      <a:pt x="32" y="16"/>
                    </a:cubicBezTo>
                    <a:cubicBezTo>
                      <a:pt x="32" y="15"/>
                      <a:pt x="31" y="15"/>
                      <a:pt x="30" y="15"/>
                    </a:cubicBezTo>
                    <a:cubicBezTo>
                      <a:pt x="30" y="14"/>
                      <a:pt x="30" y="15"/>
                      <a:pt x="30" y="16"/>
                    </a:cubicBezTo>
                    <a:cubicBezTo>
                      <a:pt x="30" y="17"/>
                      <a:pt x="27" y="16"/>
                      <a:pt x="27" y="16"/>
                    </a:cubicBezTo>
                    <a:cubicBezTo>
                      <a:pt x="26" y="16"/>
                      <a:pt x="26" y="17"/>
                      <a:pt x="26" y="17"/>
                    </a:cubicBezTo>
                    <a:cubicBezTo>
                      <a:pt x="25" y="17"/>
                      <a:pt x="25" y="18"/>
                      <a:pt x="25" y="18"/>
                    </a:cubicBezTo>
                    <a:cubicBezTo>
                      <a:pt x="25" y="18"/>
                      <a:pt x="24" y="18"/>
                      <a:pt x="24" y="19"/>
                    </a:cubicBezTo>
                    <a:cubicBezTo>
                      <a:pt x="24" y="19"/>
                      <a:pt x="22" y="19"/>
                      <a:pt x="22" y="19"/>
                    </a:cubicBezTo>
                    <a:cubicBezTo>
                      <a:pt x="21" y="19"/>
                      <a:pt x="21" y="20"/>
                      <a:pt x="20" y="21"/>
                    </a:cubicBezTo>
                    <a:cubicBezTo>
                      <a:pt x="19" y="21"/>
                      <a:pt x="20" y="21"/>
                      <a:pt x="19" y="21"/>
                    </a:cubicBezTo>
                    <a:cubicBezTo>
                      <a:pt x="19" y="22"/>
                      <a:pt x="18" y="22"/>
                      <a:pt x="18" y="22"/>
                    </a:cubicBezTo>
                    <a:cubicBezTo>
                      <a:pt x="17" y="22"/>
                      <a:pt x="17" y="22"/>
                      <a:pt x="16" y="23"/>
                    </a:cubicBezTo>
                    <a:cubicBezTo>
                      <a:pt x="16" y="23"/>
                      <a:pt x="15" y="23"/>
                      <a:pt x="14" y="23"/>
                    </a:cubicBezTo>
                    <a:cubicBezTo>
                      <a:pt x="14" y="24"/>
                      <a:pt x="15" y="24"/>
                      <a:pt x="14" y="24"/>
                    </a:cubicBezTo>
                    <a:cubicBezTo>
                      <a:pt x="14" y="25"/>
                      <a:pt x="11" y="24"/>
                      <a:pt x="13" y="26"/>
                    </a:cubicBezTo>
                    <a:cubicBezTo>
                      <a:pt x="13" y="26"/>
                      <a:pt x="14" y="27"/>
                      <a:pt x="13" y="27"/>
                    </a:cubicBezTo>
                    <a:cubicBezTo>
                      <a:pt x="12" y="27"/>
                      <a:pt x="12" y="27"/>
                      <a:pt x="12" y="28"/>
                    </a:cubicBezTo>
                    <a:cubicBezTo>
                      <a:pt x="11" y="28"/>
                      <a:pt x="11" y="28"/>
                      <a:pt x="10" y="28"/>
                    </a:cubicBezTo>
                    <a:cubicBezTo>
                      <a:pt x="10" y="28"/>
                      <a:pt x="10" y="28"/>
                      <a:pt x="10" y="28"/>
                    </a:cubicBezTo>
                    <a:cubicBezTo>
                      <a:pt x="11" y="29"/>
                      <a:pt x="9" y="30"/>
                      <a:pt x="8" y="29"/>
                    </a:cubicBezTo>
                    <a:cubicBezTo>
                      <a:pt x="8" y="29"/>
                      <a:pt x="8" y="28"/>
                      <a:pt x="7" y="29"/>
                    </a:cubicBezTo>
                    <a:cubicBezTo>
                      <a:pt x="7" y="29"/>
                      <a:pt x="8" y="30"/>
                      <a:pt x="8" y="30"/>
                    </a:cubicBezTo>
                    <a:cubicBezTo>
                      <a:pt x="7" y="30"/>
                      <a:pt x="7" y="30"/>
                      <a:pt x="6" y="30"/>
                    </a:cubicBezTo>
                    <a:cubicBezTo>
                      <a:pt x="6" y="30"/>
                      <a:pt x="6" y="29"/>
                      <a:pt x="5" y="29"/>
                    </a:cubicBezTo>
                    <a:cubicBezTo>
                      <a:pt x="4" y="30"/>
                      <a:pt x="3" y="29"/>
                      <a:pt x="2" y="30"/>
                    </a:cubicBezTo>
                    <a:cubicBezTo>
                      <a:pt x="1" y="30"/>
                      <a:pt x="2" y="31"/>
                      <a:pt x="2" y="31"/>
                    </a:cubicBezTo>
                    <a:cubicBezTo>
                      <a:pt x="2" y="32"/>
                      <a:pt x="1" y="33"/>
                      <a:pt x="0" y="33"/>
                    </a:cubicBezTo>
                    <a:cubicBezTo>
                      <a:pt x="0" y="33"/>
                      <a:pt x="1" y="33"/>
                      <a:pt x="1" y="34"/>
                    </a:cubicBezTo>
                    <a:cubicBezTo>
                      <a:pt x="1" y="34"/>
                      <a:pt x="1" y="34"/>
                      <a:pt x="1" y="35"/>
                    </a:cubicBezTo>
                    <a:cubicBezTo>
                      <a:pt x="2" y="35"/>
                      <a:pt x="0" y="35"/>
                      <a:pt x="1" y="36"/>
                    </a:cubicBezTo>
                    <a:cubicBezTo>
                      <a:pt x="1" y="36"/>
                      <a:pt x="1" y="36"/>
                      <a:pt x="1" y="36"/>
                    </a:cubicBezTo>
                    <a:cubicBezTo>
                      <a:pt x="1" y="36"/>
                      <a:pt x="2" y="37"/>
                      <a:pt x="2" y="37"/>
                    </a:cubicBezTo>
                    <a:cubicBezTo>
                      <a:pt x="2" y="37"/>
                      <a:pt x="3" y="37"/>
                      <a:pt x="3" y="37"/>
                    </a:cubicBezTo>
                    <a:cubicBezTo>
                      <a:pt x="4" y="37"/>
                      <a:pt x="5" y="38"/>
                      <a:pt x="4" y="38"/>
                    </a:cubicBezTo>
                    <a:cubicBezTo>
                      <a:pt x="3" y="39"/>
                      <a:pt x="5" y="39"/>
                      <a:pt x="5" y="40"/>
                    </a:cubicBezTo>
                    <a:cubicBezTo>
                      <a:pt x="6" y="40"/>
                      <a:pt x="7" y="40"/>
                      <a:pt x="8" y="41"/>
                    </a:cubicBezTo>
                    <a:cubicBezTo>
                      <a:pt x="9" y="41"/>
                      <a:pt x="10" y="41"/>
                      <a:pt x="10" y="42"/>
                    </a:cubicBezTo>
                    <a:cubicBezTo>
                      <a:pt x="11" y="43"/>
                      <a:pt x="11" y="43"/>
                      <a:pt x="13" y="44"/>
                    </a:cubicBezTo>
                    <a:cubicBezTo>
                      <a:pt x="13" y="44"/>
                      <a:pt x="14" y="44"/>
                      <a:pt x="15" y="45"/>
                    </a:cubicBezTo>
                    <a:cubicBezTo>
                      <a:pt x="16" y="45"/>
                      <a:pt x="16" y="45"/>
                      <a:pt x="17" y="45"/>
                    </a:cubicBezTo>
                    <a:cubicBezTo>
                      <a:pt x="18" y="45"/>
                      <a:pt x="18" y="45"/>
                      <a:pt x="18" y="45"/>
                    </a:cubicBezTo>
                    <a:cubicBezTo>
                      <a:pt x="19" y="45"/>
                      <a:pt x="20" y="45"/>
                      <a:pt x="20" y="45"/>
                    </a:cubicBezTo>
                    <a:cubicBezTo>
                      <a:pt x="20" y="45"/>
                      <a:pt x="20" y="46"/>
                      <a:pt x="21" y="46"/>
                    </a:cubicBezTo>
                    <a:cubicBezTo>
                      <a:pt x="21" y="46"/>
                      <a:pt x="21" y="46"/>
                      <a:pt x="22" y="46"/>
                    </a:cubicBezTo>
                    <a:cubicBezTo>
                      <a:pt x="22" y="47"/>
                      <a:pt x="23" y="47"/>
                      <a:pt x="23" y="47"/>
                    </a:cubicBezTo>
                    <a:cubicBezTo>
                      <a:pt x="24" y="47"/>
                      <a:pt x="24" y="47"/>
                      <a:pt x="24" y="46"/>
                    </a:cubicBezTo>
                    <a:cubicBezTo>
                      <a:pt x="24" y="46"/>
                      <a:pt x="25" y="47"/>
                      <a:pt x="25" y="47"/>
                    </a:cubicBezTo>
                    <a:cubicBezTo>
                      <a:pt x="26" y="48"/>
                      <a:pt x="27" y="48"/>
                      <a:pt x="28" y="49"/>
                    </a:cubicBezTo>
                    <a:cubicBezTo>
                      <a:pt x="29" y="49"/>
                      <a:pt x="28" y="49"/>
                      <a:pt x="28" y="49"/>
                    </a:cubicBezTo>
                    <a:cubicBezTo>
                      <a:pt x="29" y="50"/>
                      <a:pt x="29" y="50"/>
                      <a:pt x="30" y="51"/>
                    </a:cubicBezTo>
                    <a:cubicBezTo>
                      <a:pt x="31" y="52"/>
                      <a:pt x="31" y="53"/>
                      <a:pt x="32" y="54"/>
                    </a:cubicBezTo>
                    <a:cubicBezTo>
                      <a:pt x="33" y="54"/>
                      <a:pt x="34" y="56"/>
                      <a:pt x="35" y="56"/>
                    </a:cubicBezTo>
                    <a:cubicBezTo>
                      <a:pt x="36" y="56"/>
                      <a:pt x="37" y="57"/>
                      <a:pt x="37" y="58"/>
                    </a:cubicBezTo>
                    <a:cubicBezTo>
                      <a:pt x="37" y="58"/>
                      <a:pt x="38" y="58"/>
                      <a:pt x="38" y="59"/>
                    </a:cubicBezTo>
                    <a:cubicBezTo>
                      <a:pt x="38" y="59"/>
                      <a:pt x="38" y="60"/>
                      <a:pt x="39" y="60"/>
                    </a:cubicBezTo>
                    <a:cubicBezTo>
                      <a:pt x="39" y="61"/>
                      <a:pt x="39" y="61"/>
                      <a:pt x="39" y="62"/>
                    </a:cubicBezTo>
                    <a:cubicBezTo>
                      <a:pt x="39" y="62"/>
                      <a:pt x="39" y="63"/>
                      <a:pt x="39" y="64"/>
                    </a:cubicBezTo>
                    <a:cubicBezTo>
                      <a:pt x="39" y="64"/>
                      <a:pt x="40" y="65"/>
                      <a:pt x="40" y="65"/>
                    </a:cubicBezTo>
                    <a:cubicBezTo>
                      <a:pt x="42" y="67"/>
                      <a:pt x="40" y="67"/>
                      <a:pt x="40" y="69"/>
                    </a:cubicBezTo>
                    <a:cubicBezTo>
                      <a:pt x="40" y="69"/>
                      <a:pt x="40" y="70"/>
                      <a:pt x="40" y="71"/>
                    </a:cubicBezTo>
                    <a:cubicBezTo>
                      <a:pt x="40" y="72"/>
                      <a:pt x="41" y="72"/>
                      <a:pt x="41" y="73"/>
                    </a:cubicBezTo>
                    <a:cubicBezTo>
                      <a:pt x="42" y="73"/>
                      <a:pt x="42" y="74"/>
                      <a:pt x="43" y="74"/>
                    </a:cubicBezTo>
                    <a:cubicBezTo>
                      <a:pt x="43" y="74"/>
                      <a:pt x="43" y="75"/>
                      <a:pt x="43" y="75"/>
                    </a:cubicBezTo>
                    <a:cubicBezTo>
                      <a:pt x="43" y="75"/>
                      <a:pt x="43" y="75"/>
                      <a:pt x="44" y="75"/>
                    </a:cubicBezTo>
                    <a:cubicBezTo>
                      <a:pt x="44" y="75"/>
                      <a:pt x="45" y="75"/>
                      <a:pt x="46" y="75"/>
                    </a:cubicBezTo>
                    <a:cubicBezTo>
                      <a:pt x="46" y="76"/>
                      <a:pt x="47" y="76"/>
                      <a:pt x="47" y="76"/>
                    </a:cubicBezTo>
                    <a:cubicBezTo>
                      <a:pt x="48" y="76"/>
                      <a:pt x="48" y="76"/>
                      <a:pt x="49" y="76"/>
                    </a:cubicBezTo>
                    <a:cubicBezTo>
                      <a:pt x="49" y="76"/>
                      <a:pt x="50" y="77"/>
                      <a:pt x="50" y="77"/>
                    </a:cubicBezTo>
                    <a:cubicBezTo>
                      <a:pt x="52" y="77"/>
                      <a:pt x="54" y="76"/>
                      <a:pt x="55" y="77"/>
                    </a:cubicBezTo>
                    <a:cubicBezTo>
                      <a:pt x="57" y="78"/>
                      <a:pt x="59" y="77"/>
                      <a:pt x="61" y="77"/>
                    </a:cubicBezTo>
                    <a:cubicBezTo>
                      <a:pt x="62" y="77"/>
                      <a:pt x="62" y="77"/>
                      <a:pt x="63" y="77"/>
                    </a:cubicBezTo>
                    <a:cubicBezTo>
                      <a:pt x="64" y="77"/>
                      <a:pt x="65" y="77"/>
                      <a:pt x="66" y="78"/>
                    </a:cubicBezTo>
                    <a:cubicBezTo>
                      <a:pt x="67" y="78"/>
                      <a:pt x="67" y="78"/>
                      <a:pt x="68" y="78"/>
                    </a:cubicBezTo>
                    <a:cubicBezTo>
                      <a:pt x="69" y="78"/>
                      <a:pt x="70" y="79"/>
                      <a:pt x="70" y="79"/>
                    </a:cubicBezTo>
                    <a:cubicBezTo>
                      <a:pt x="71" y="80"/>
                      <a:pt x="72" y="81"/>
                      <a:pt x="73" y="81"/>
                    </a:cubicBezTo>
                    <a:cubicBezTo>
                      <a:pt x="73" y="81"/>
                      <a:pt x="74" y="81"/>
                      <a:pt x="75" y="81"/>
                    </a:cubicBezTo>
                    <a:cubicBezTo>
                      <a:pt x="75" y="81"/>
                      <a:pt x="76" y="82"/>
                      <a:pt x="76" y="82"/>
                    </a:cubicBezTo>
                    <a:cubicBezTo>
                      <a:pt x="77" y="83"/>
                      <a:pt x="77" y="83"/>
                      <a:pt x="78" y="83"/>
                    </a:cubicBezTo>
                    <a:cubicBezTo>
                      <a:pt x="79" y="83"/>
                      <a:pt x="80" y="84"/>
                      <a:pt x="80" y="84"/>
                    </a:cubicBezTo>
                    <a:cubicBezTo>
                      <a:pt x="81" y="85"/>
                      <a:pt x="82" y="85"/>
                      <a:pt x="83" y="85"/>
                    </a:cubicBezTo>
                    <a:cubicBezTo>
                      <a:pt x="83" y="86"/>
                      <a:pt x="87" y="85"/>
                      <a:pt x="87" y="85"/>
                    </a:cubicBezTo>
                    <a:cubicBezTo>
                      <a:pt x="87" y="86"/>
                      <a:pt x="87" y="88"/>
                      <a:pt x="88" y="88"/>
                    </a:cubicBezTo>
                    <a:cubicBezTo>
                      <a:pt x="90" y="89"/>
                      <a:pt x="90" y="90"/>
                      <a:pt x="91" y="91"/>
                    </a:cubicBezTo>
                    <a:cubicBezTo>
                      <a:pt x="92" y="92"/>
                      <a:pt x="94" y="94"/>
                      <a:pt x="95" y="95"/>
                    </a:cubicBezTo>
                    <a:cubicBezTo>
                      <a:pt x="96" y="97"/>
                      <a:pt x="97" y="97"/>
                      <a:pt x="98" y="98"/>
                    </a:cubicBezTo>
                    <a:cubicBezTo>
                      <a:pt x="99" y="99"/>
                      <a:pt x="101" y="100"/>
                      <a:pt x="101" y="101"/>
                    </a:cubicBezTo>
                    <a:cubicBezTo>
                      <a:pt x="102" y="101"/>
                      <a:pt x="102" y="102"/>
                      <a:pt x="102" y="102"/>
                    </a:cubicBezTo>
                    <a:cubicBezTo>
                      <a:pt x="102" y="102"/>
                      <a:pt x="104" y="102"/>
                      <a:pt x="104" y="102"/>
                    </a:cubicBezTo>
                    <a:cubicBezTo>
                      <a:pt x="105" y="102"/>
                      <a:pt x="106" y="102"/>
                      <a:pt x="107" y="102"/>
                    </a:cubicBezTo>
                    <a:cubicBezTo>
                      <a:pt x="108" y="101"/>
                      <a:pt x="109" y="101"/>
                      <a:pt x="109" y="101"/>
                    </a:cubicBezTo>
                    <a:cubicBezTo>
                      <a:pt x="111" y="102"/>
                      <a:pt x="113" y="102"/>
                      <a:pt x="115" y="102"/>
                    </a:cubicBezTo>
                    <a:cubicBezTo>
                      <a:pt x="117" y="103"/>
                      <a:pt x="119" y="103"/>
                      <a:pt x="121" y="103"/>
                    </a:cubicBezTo>
                    <a:cubicBezTo>
                      <a:pt x="123" y="103"/>
                      <a:pt x="125" y="103"/>
                      <a:pt x="127" y="104"/>
                    </a:cubicBezTo>
                    <a:cubicBezTo>
                      <a:pt x="128" y="104"/>
                      <a:pt x="129" y="104"/>
                      <a:pt x="130" y="104"/>
                    </a:cubicBezTo>
                    <a:cubicBezTo>
                      <a:pt x="131" y="104"/>
                      <a:pt x="132" y="103"/>
                      <a:pt x="132" y="103"/>
                    </a:cubicBezTo>
                    <a:cubicBezTo>
                      <a:pt x="134" y="102"/>
                      <a:pt x="136" y="103"/>
                      <a:pt x="138" y="103"/>
                    </a:cubicBezTo>
                    <a:cubicBezTo>
                      <a:pt x="140" y="103"/>
                      <a:pt x="142" y="104"/>
                      <a:pt x="144" y="104"/>
                    </a:cubicBezTo>
                    <a:cubicBezTo>
                      <a:pt x="146" y="104"/>
                      <a:pt x="148" y="104"/>
                      <a:pt x="149" y="104"/>
                    </a:cubicBezTo>
                    <a:cubicBezTo>
                      <a:pt x="151" y="105"/>
                      <a:pt x="152" y="106"/>
                      <a:pt x="154" y="107"/>
                    </a:cubicBezTo>
                    <a:cubicBezTo>
                      <a:pt x="155" y="108"/>
                      <a:pt x="157" y="109"/>
                      <a:pt x="159" y="109"/>
                    </a:cubicBezTo>
                    <a:cubicBezTo>
                      <a:pt x="161" y="109"/>
                      <a:pt x="163" y="109"/>
                      <a:pt x="165" y="110"/>
                    </a:cubicBezTo>
                    <a:cubicBezTo>
                      <a:pt x="166" y="110"/>
                      <a:pt x="168" y="111"/>
                      <a:pt x="170" y="112"/>
                    </a:cubicBezTo>
                    <a:cubicBezTo>
                      <a:pt x="171" y="113"/>
                      <a:pt x="173" y="112"/>
                      <a:pt x="175" y="112"/>
                    </a:cubicBezTo>
                    <a:cubicBezTo>
                      <a:pt x="176" y="112"/>
                      <a:pt x="177" y="111"/>
                      <a:pt x="178" y="111"/>
                    </a:cubicBezTo>
                    <a:cubicBezTo>
                      <a:pt x="178" y="111"/>
                      <a:pt x="178" y="113"/>
                      <a:pt x="179" y="113"/>
                    </a:cubicBezTo>
                    <a:cubicBezTo>
                      <a:pt x="179" y="114"/>
                      <a:pt x="181" y="114"/>
                      <a:pt x="182" y="114"/>
                    </a:cubicBezTo>
                    <a:cubicBezTo>
                      <a:pt x="183" y="114"/>
                      <a:pt x="183" y="114"/>
                      <a:pt x="183" y="114"/>
                    </a:cubicBezTo>
                    <a:cubicBezTo>
                      <a:pt x="184" y="115"/>
                      <a:pt x="184" y="114"/>
                      <a:pt x="184" y="113"/>
                    </a:cubicBezTo>
                    <a:cubicBezTo>
                      <a:pt x="185" y="113"/>
                      <a:pt x="186" y="112"/>
                      <a:pt x="186" y="112"/>
                    </a:cubicBezTo>
                    <a:cubicBezTo>
                      <a:pt x="187" y="111"/>
                      <a:pt x="188" y="111"/>
                      <a:pt x="189" y="110"/>
                    </a:cubicBezTo>
                    <a:cubicBezTo>
                      <a:pt x="190" y="110"/>
                      <a:pt x="192" y="109"/>
                      <a:pt x="193" y="108"/>
                    </a:cubicBezTo>
                    <a:cubicBezTo>
                      <a:pt x="197" y="106"/>
                      <a:pt x="200" y="106"/>
                      <a:pt x="204" y="106"/>
                    </a:cubicBezTo>
                    <a:cubicBezTo>
                      <a:pt x="205" y="106"/>
                      <a:pt x="206" y="105"/>
                      <a:pt x="207" y="105"/>
                    </a:cubicBezTo>
                    <a:cubicBezTo>
                      <a:pt x="208" y="105"/>
                      <a:pt x="209" y="105"/>
                      <a:pt x="209" y="105"/>
                    </a:cubicBezTo>
                    <a:cubicBezTo>
                      <a:pt x="210" y="105"/>
                      <a:pt x="211" y="105"/>
                      <a:pt x="211" y="105"/>
                    </a:cubicBezTo>
                    <a:cubicBezTo>
                      <a:pt x="212" y="105"/>
                      <a:pt x="213" y="106"/>
                      <a:pt x="214" y="105"/>
                    </a:cubicBezTo>
                    <a:cubicBezTo>
                      <a:pt x="215" y="105"/>
                      <a:pt x="215" y="105"/>
                      <a:pt x="216" y="105"/>
                    </a:cubicBezTo>
                    <a:cubicBezTo>
                      <a:pt x="217" y="105"/>
                      <a:pt x="218" y="105"/>
                      <a:pt x="219" y="105"/>
                    </a:cubicBezTo>
                    <a:cubicBezTo>
                      <a:pt x="219" y="105"/>
                      <a:pt x="220" y="104"/>
                      <a:pt x="220" y="104"/>
                    </a:cubicBezTo>
                    <a:cubicBezTo>
                      <a:pt x="221" y="104"/>
                      <a:pt x="222" y="103"/>
                      <a:pt x="222" y="103"/>
                    </a:cubicBezTo>
                    <a:cubicBezTo>
                      <a:pt x="224" y="103"/>
                      <a:pt x="225" y="103"/>
                      <a:pt x="226" y="101"/>
                    </a:cubicBezTo>
                    <a:cubicBezTo>
                      <a:pt x="226" y="100"/>
                      <a:pt x="227" y="100"/>
                      <a:pt x="227" y="99"/>
                    </a:cubicBezTo>
                    <a:cubicBezTo>
                      <a:pt x="227" y="99"/>
                      <a:pt x="227" y="98"/>
                      <a:pt x="227" y="97"/>
                    </a:cubicBezTo>
                    <a:cubicBezTo>
                      <a:pt x="227" y="97"/>
                      <a:pt x="228" y="96"/>
                      <a:pt x="228" y="95"/>
                    </a:cubicBezTo>
                    <a:cubicBezTo>
                      <a:pt x="229" y="95"/>
                      <a:pt x="230" y="95"/>
                      <a:pt x="230" y="94"/>
                    </a:cubicBezTo>
                    <a:cubicBezTo>
                      <a:pt x="231" y="94"/>
                      <a:pt x="231" y="94"/>
                      <a:pt x="232" y="94"/>
                    </a:cubicBezTo>
                    <a:cubicBezTo>
                      <a:pt x="232" y="94"/>
                      <a:pt x="232" y="93"/>
                      <a:pt x="233" y="92"/>
                    </a:cubicBezTo>
                    <a:cubicBezTo>
                      <a:pt x="233" y="92"/>
                      <a:pt x="234" y="92"/>
                      <a:pt x="234" y="92"/>
                    </a:cubicBezTo>
                    <a:cubicBezTo>
                      <a:pt x="235" y="91"/>
                      <a:pt x="234" y="91"/>
                      <a:pt x="234" y="90"/>
                    </a:cubicBezTo>
                    <a:cubicBezTo>
                      <a:pt x="233" y="89"/>
                      <a:pt x="231" y="88"/>
                      <a:pt x="230" y="88"/>
                    </a:cubicBezTo>
                    <a:cubicBezTo>
                      <a:pt x="229" y="87"/>
                      <a:pt x="228" y="86"/>
                      <a:pt x="228" y="86"/>
                    </a:cubicBezTo>
                    <a:cubicBezTo>
                      <a:pt x="227" y="85"/>
                      <a:pt x="227" y="85"/>
                      <a:pt x="226" y="85"/>
                    </a:cubicBezTo>
                    <a:cubicBezTo>
                      <a:pt x="226" y="84"/>
                      <a:pt x="226" y="83"/>
                      <a:pt x="226" y="83"/>
                    </a:cubicBezTo>
                    <a:cubicBezTo>
                      <a:pt x="226" y="82"/>
                      <a:pt x="226" y="82"/>
                      <a:pt x="226" y="81"/>
                    </a:cubicBezTo>
                    <a:cubicBezTo>
                      <a:pt x="226" y="80"/>
                      <a:pt x="226" y="78"/>
                      <a:pt x="227" y="77"/>
                    </a:cubicBezTo>
                    <a:cubicBezTo>
                      <a:pt x="227" y="76"/>
                      <a:pt x="229" y="77"/>
                      <a:pt x="230" y="77"/>
                    </a:cubicBezTo>
                    <a:cubicBezTo>
                      <a:pt x="232" y="77"/>
                      <a:pt x="233" y="78"/>
                      <a:pt x="235" y="79"/>
                    </a:cubicBezTo>
                    <a:cubicBezTo>
                      <a:pt x="236" y="79"/>
                      <a:pt x="238" y="80"/>
                      <a:pt x="240" y="80"/>
                    </a:cubicBezTo>
                    <a:cubicBezTo>
                      <a:pt x="241" y="80"/>
                      <a:pt x="243" y="81"/>
                      <a:pt x="244" y="79"/>
                    </a:cubicBezTo>
                    <a:cubicBezTo>
                      <a:pt x="245" y="79"/>
                      <a:pt x="245" y="78"/>
                      <a:pt x="245" y="78"/>
                    </a:cubicBezTo>
                    <a:cubicBezTo>
                      <a:pt x="246" y="78"/>
                      <a:pt x="247" y="78"/>
                      <a:pt x="247" y="77"/>
                    </a:cubicBezTo>
                    <a:cubicBezTo>
                      <a:pt x="246" y="77"/>
                      <a:pt x="248" y="76"/>
                      <a:pt x="248" y="76"/>
                    </a:cubicBezTo>
                    <a:cubicBezTo>
                      <a:pt x="248" y="75"/>
                      <a:pt x="248" y="74"/>
                      <a:pt x="248" y="74"/>
                    </a:cubicBezTo>
                    <a:cubicBezTo>
                      <a:pt x="248" y="72"/>
                      <a:pt x="251" y="73"/>
                      <a:pt x="252" y="73"/>
                    </a:cubicBezTo>
                    <a:cubicBezTo>
                      <a:pt x="253" y="73"/>
                      <a:pt x="255" y="73"/>
                      <a:pt x="257" y="73"/>
                    </a:cubicBezTo>
                    <a:cubicBezTo>
                      <a:pt x="258" y="72"/>
                      <a:pt x="258" y="71"/>
                      <a:pt x="259" y="70"/>
                    </a:cubicBezTo>
                    <a:cubicBezTo>
                      <a:pt x="259" y="70"/>
                      <a:pt x="260" y="70"/>
                      <a:pt x="261" y="70"/>
                    </a:cubicBezTo>
                    <a:cubicBezTo>
                      <a:pt x="261" y="69"/>
                      <a:pt x="260" y="68"/>
                      <a:pt x="260" y="68"/>
                    </a:cubicBezTo>
                    <a:cubicBezTo>
                      <a:pt x="259" y="67"/>
                      <a:pt x="260" y="65"/>
                      <a:pt x="260" y="65"/>
                    </a:cubicBezTo>
                    <a:cubicBezTo>
                      <a:pt x="261" y="64"/>
                      <a:pt x="260" y="64"/>
                      <a:pt x="261" y="63"/>
                    </a:cubicBezTo>
                    <a:cubicBezTo>
                      <a:pt x="261" y="63"/>
                      <a:pt x="261" y="63"/>
                      <a:pt x="262" y="63"/>
                    </a:cubicBezTo>
                    <a:cubicBezTo>
                      <a:pt x="262" y="63"/>
                      <a:pt x="262" y="62"/>
                      <a:pt x="263" y="63"/>
                    </a:cubicBezTo>
                    <a:cubicBezTo>
                      <a:pt x="264" y="63"/>
                      <a:pt x="267" y="63"/>
                      <a:pt x="267" y="62"/>
                    </a:cubicBezTo>
                    <a:cubicBezTo>
                      <a:pt x="267" y="62"/>
                      <a:pt x="267" y="61"/>
                      <a:pt x="266" y="61"/>
                    </a:cubicBezTo>
                    <a:cubicBezTo>
                      <a:pt x="266" y="60"/>
                      <a:pt x="267" y="60"/>
                      <a:pt x="267" y="60"/>
                    </a:cubicBezTo>
                    <a:cubicBezTo>
                      <a:pt x="268" y="60"/>
                      <a:pt x="270" y="62"/>
                      <a:pt x="270" y="60"/>
                    </a:cubicBezTo>
                    <a:cubicBezTo>
                      <a:pt x="270" y="60"/>
                      <a:pt x="271" y="60"/>
                      <a:pt x="272" y="59"/>
                    </a:cubicBezTo>
                    <a:cubicBezTo>
                      <a:pt x="272" y="59"/>
                      <a:pt x="273" y="59"/>
                      <a:pt x="273" y="59"/>
                    </a:cubicBezTo>
                    <a:cubicBezTo>
                      <a:pt x="274" y="59"/>
                      <a:pt x="274" y="59"/>
                      <a:pt x="275" y="59"/>
                    </a:cubicBezTo>
                    <a:cubicBezTo>
                      <a:pt x="275" y="59"/>
                      <a:pt x="277" y="59"/>
                      <a:pt x="277" y="59"/>
                    </a:cubicBezTo>
                    <a:cubicBezTo>
                      <a:pt x="277" y="59"/>
                      <a:pt x="277" y="59"/>
                      <a:pt x="277" y="58"/>
                    </a:cubicBezTo>
                    <a:cubicBezTo>
                      <a:pt x="278" y="58"/>
                      <a:pt x="278" y="59"/>
                      <a:pt x="278" y="59"/>
                    </a:cubicBezTo>
                    <a:cubicBezTo>
                      <a:pt x="279" y="59"/>
                      <a:pt x="279" y="58"/>
                      <a:pt x="279" y="59"/>
                    </a:cubicBezTo>
                    <a:cubicBezTo>
                      <a:pt x="279" y="59"/>
                      <a:pt x="280" y="59"/>
                      <a:pt x="280" y="59"/>
                    </a:cubicBezTo>
                    <a:cubicBezTo>
                      <a:pt x="281" y="60"/>
                      <a:pt x="282" y="60"/>
                      <a:pt x="283" y="60"/>
                    </a:cubicBezTo>
                    <a:cubicBezTo>
                      <a:pt x="284" y="60"/>
                      <a:pt x="285" y="61"/>
                      <a:pt x="286" y="60"/>
                    </a:cubicBezTo>
                    <a:cubicBezTo>
                      <a:pt x="286" y="60"/>
                      <a:pt x="286" y="59"/>
                      <a:pt x="286" y="59"/>
                    </a:cubicBezTo>
                    <a:cubicBezTo>
                      <a:pt x="287" y="60"/>
                      <a:pt x="287" y="60"/>
                      <a:pt x="287" y="59"/>
                    </a:cubicBezTo>
                    <a:cubicBezTo>
                      <a:pt x="287" y="59"/>
                      <a:pt x="287" y="58"/>
                      <a:pt x="286" y="5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2" name="Monaco">
                <a:extLst>
                  <a:ext uri="{FF2B5EF4-FFF2-40B4-BE49-F238E27FC236}">
                    <a16:creationId xmlns:a16="http://schemas.microsoft.com/office/drawing/2014/main" id="{0844AF9E-DA7E-2377-601F-F5910E69CF86}"/>
                  </a:ext>
                </a:extLst>
              </p:cNvPr>
              <p:cNvSpPr>
                <a:spLocks/>
              </p:cNvSpPr>
              <p:nvPr/>
            </p:nvSpPr>
            <p:spPr bwMode="auto">
              <a:xfrm>
                <a:off x="8031884" y="3954362"/>
                <a:ext cx="2241" cy="582"/>
              </a:xfrm>
              <a:custGeom>
                <a:avLst/>
                <a:gdLst/>
                <a:ahLst/>
                <a:cxnLst>
                  <a:cxn ang="0">
                    <a:pos x="0" y="0"/>
                  </a:cxn>
                  <a:cxn ang="0">
                    <a:pos x="1" y="0"/>
                  </a:cxn>
                  <a:cxn ang="0">
                    <a:pos x="1" y="0"/>
                  </a:cxn>
                  <a:cxn ang="0">
                    <a:pos x="0" y="0"/>
                  </a:cxn>
                </a:cxnLst>
                <a:rect l="0" t="0" r="r" b="b"/>
                <a:pathLst>
                  <a:path w="1">
                    <a:moveTo>
                      <a:pt x="0" y="0"/>
                    </a:moveTo>
                    <a:cubicBezTo>
                      <a:pt x="0" y="0"/>
                      <a:pt x="0" y="0"/>
                      <a:pt x="1" y="0"/>
                    </a:cubicBezTo>
                    <a:cubicBezTo>
                      <a:pt x="1" y="0"/>
                      <a:pt x="1" y="0"/>
                      <a:pt x="1" y="0"/>
                    </a:cubicBezTo>
                    <a:cubicBezTo>
                      <a:pt x="1" y="0"/>
                      <a:pt x="0" y="0"/>
                      <a:pt x="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3" name="Moldova">
                <a:extLst>
                  <a:ext uri="{FF2B5EF4-FFF2-40B4-BE49-F238E27FC236}">
                    <a16:creationId xmlns:a16="http://schemas.microsoft.com/office/drawing/2014/main" id="{18C79611-891E-FDDB-9C22-D640CE00DA93}"/>
                  </a:ext>
                </a:extLst>
              </p:cNvPr>
              <p:cNvSpPr>
                <a:spLocks/>
              </p:cNvSpPr>
              <p:nvPr/>
            </p:nvSpPr>
            <p:spPr bwMode="auto">
              <a:xfrm>
                <a:off x="8365845" y="3846627"/>
                <a:ext cx="65000" cy="69882"/>
              </a:xfrm>
              <a:custGeom>
                <a:avLst/>
                <a:gdLst/>
                <a:ahLst/>
                <a:cxnLst>
                  <a:cxn ang="0">
                    <a:pos x="30" y="21"/>
                  </a:cxn>
                  <a:cxn ang="0">
                    <a:pos x="30" y="18"/>
                  </a:cxn>
                  <a:cxn ang="0">
                    <a:pos x="27" y="17"/>
                  </a:cxn>
                  <a:cxn ang="0">
                    <a:pos x="27" y="15"/>
                  </a:cxn>
                  <a:cxn ang="0">
                    <a:pos x="26" y="15"/>
                  </a:cxn>
                  <a:cxn ang="0">
                    <a:pos x="26" y="12"/>
                  </a:cxn>
                  <a:cxn ang="0">
                    <a:pos x="24" y="12"/>
                  </a:cxn>
                  <a:cxn ang="0">
                    <a:pos x="23" y="11"/>
                  </a:cxn>
                  <a:cxn ang="0">
                    <a:pos x="23" y="9"/>
                  </a:cxn>
                  <a:cxn ang="0">
                    <a:pos x="23" y="7"/>
                  </a:cxn>
                  <a:cxn ang="0">
                    <a:pos x="22" y="6"/>
                  </a:cxn>
                  <a:cxn ang="0">
                    <a:pos x="21" y="6"/>
                  </a:cxn>
                  <a:cxn ang="0">
                    <a:pos x="18" y="4"/>
                  </a:cxn>
                  <a:cxn ang="0">
                    <a:pos x="16" y="3"/>
                  </a:cxn>
                  <a:cxn ang="0">
                    <a:pos x="15" y="3"/>
                  </a:cxn>
                  <a:cxn ang="0">
                    <a:pos x="13" y="3"/>
                  </a:cxn>
                  <a:cxn ang="0">
                    <a:pos x="13" y="2"/>
                  </a:cxn>
                  <a:cxn ang="0">
                    <a:pos x="10" y="1"/>
                  </a:cxn>
                  <a:cxn ang="0">
                    <a:pos x="8" y="0"/>
                  </a:cxn>
                  <a:cxn ang="0">
                    <a:pos x="6" y="1"/>
                  </a:cxn>
                  <a:cxn ang="0">
                    <a:pos x="4" y="1"/>
                  </a:cxn>
                  <a:cxn ang="0">
                    <a:pos x="2" y="1"/>
                  </a:cxn>
                  <a:cxn ang="0">
                    <a:pos x="1" y="2"/>
                  </a:cxn>
                  <a:cxn ang="0">
                    <a:pos x="2" y="3"/>
                  </a:cxn>
                  <a:cxn ang="0">
                    <a:pos x="4" y="4"/>
                  </a:cxn>
                  <a:cxn ang="0">
                    <a:pos x="5" y="6"/>
                  </a:cxn>
                  <a:cxn ang="0">
                    <a:pos x="6" y="8"/>
                  </a:cxn>
                  <a:cxn ang="0">
                    <a:pos x="8" y="10"/>
                  </a:cxn>
                  <a:cxn ang="0">
                    <a:pos x="9" y="12"/>
                  </a:cxn>
                  <a:cxn ang="0">
                    <a:pos x="12" y="15"/>
                  </a:cxn>
                  <a:cxn ang="0">
                    <a:pos x="14" y="17"/>
                  </a:cxn>
                  <a:cxn ang="0">
                    <a:pos x="16" y="20"/>
                  </a:cxn>
                  <a:cxn ang="0">
                    <a:pos x="15" y="23"/>
                  </a:cxn>
                  <a:cxn ang="0">
                    <a:pos x="15" y="25"/>
                  </a:cxn>
                  <a:cxn ang="0">
                    <a:pos x="15" y="28"/>
                  </a:cxn>
                  <a:cxn ang="0">
                    <a:pos x="16" y="31"/>
                  </a:cxn>
                  <a:cxn ang="0">
                    <a:pos x="17" y="33"/>
                  </a:cxn>
                  <a:cxn ang="0">
                    <a:pos x="19" y="30"/>
                  </a:cxn>
                  <a:cxn ang="0">
                    <a:pos x="20" y="29"/>
                  </a:cxn>
                  <a:cxn ang="0">
                    <a:pos x="21" y="28"/>
                  </a:cxn>
                  <a:cxn ang="0">
                    <a:pos x="22" y="27"/>
                  </a:cxn>
                  <a:cxn ang="0">
                    <a:pos x="23" y="24"/>
                  </a:cxn>
                  <a:cxn ang="0">
                    <a:pos x="22" y="22"/>
                  </a:cxn>
                  <a:cxn ang="0">
                    <a:pos x="24" y="22"/>
                  </a:cxn>
                  <a:cxn ang="0">
                    <a:pos x="25" y="22"/>
                  </a:cxn>
                  <a:cxn ang="0">
                    <a:pos x="26" y="21"/>
                  </a:cxn>
                  <a:cxn ang="0">
                    <a:pos x="28" y="23"/>
                  </a:cxn>
                  <a:cxn ang="0">
                    <a:pos x="29" y="22"/>
                  </a:cxn>
                  <a:cxn ang="0">
                    <a:pos x="30" y="23"/>
                  </a:cxn>
                  <a:cxn ang="0">
                    <a:pos x="32" y="22"/>
                  </a:cxn>
                </a:cxnLst>
                <a:rect l="0" t="0" r="r" b="b"/>
                <a:pathLst>
                  <a:path w="32" h="33">
                    <a:moveTo>
                      <a:pt x="31" y="21"/>
                    </a:moveTo>
                    <a:cubicBezTo>
                      <a:pt x="31" y="21"/>
                      <a:pt x="30" y="21"/>
                      <a:pt x="30" y="21"/>
                    </a:cubicBezTo>
                    <a:cubicBezTo>
                      <a:pt x="30" y="21"/>
                      <a:pt x="30" y="21"/>
                      <a:pt x="30" y="20"/>
                    </a:cubicBezTo>
                    <a:cubicBezTo>
                      <a:pt x="31" y="20"/>
                      <a:pt x="30" y="19"/>
                      <a:pt x="30" y="18"/>
                    </a:cubicBezTo>
                    <a:cubicBezTo>
                      <a:pt x="30" y="18"/>
                      <a:pt x="29" y="17"/>
                      <a:pt x="29" y="17"/>
                    </a:cubicBezTo>
                    <a:cubicBezTo>
                      <a:pt x="28" y="17"/>
                      <a:pt x="28" y="17"/>
                      <a:pt x="27" y="17"/>
                    </a:cubicBezTo>
                    <a:cubicBezTo>
                      <a:pt x="27" y="17"/>
                      <a:pt x="27" y="17"/>
                      <a:pt x="27" y="16"/>
                    </a:cubicBezTo>
                    <a:cubicBezTo>
                      <a:pt x="27" y="16"/>
                      <a:pt x="27" y="16"/>
                      <a:pt x="27" y="15"/>
                    </a:cubicBezTo>
                    <a:cubicBezTo>
                      <a:pt x="27" y="15"/>
                      <a:pt x="26" y="15"/>
                      <a:pt x="26" y="15"/>
                    </a:cubicBezTo>
                    <a:cubicBezTo>
                      <a:pt x="26" y="15"/>
                      <a:pt x="26" y="15"/>
                      <a:pt x="26" y="15"/>
                    </a:cubicBezTo>
                    <a:cubicBezTo>
                      <a:pt x="27" y="14"/>
                      <a:pt x="26" y="14"/>
                      <a:pt x="26" y="13"/>
                    </a:cubicBezTo>
                    <a:cubicBezTo>
                      <a:pt x="27" y="13"/>
                      <a:pt x="27" y="12"/>
                      <a:pt x="26" y="12"/>
                    </a:cubicBezTo>
                    <a:cubicBezTo>
                      <a:pt x="26" y="12"/>
                      <a:pt x="25" y="13"/>
                      <a:pt x="25" y="13"/>
                    </a:cubicBezTo>
                    <a:cubicBezTo>
                      <a:pt x="25" y="12"/>
                      <a:pt x="25" y="12"/>
                      <a:pt x="24" y="12"/>
                    </a:cubicBezTo>
                    <a:cubicBezTo>
                      <a:pt x="24" y="12"/>
                      <a:pt x="24" y="11"/>
                      <a:pt x="24" y="11"/>
                    </a:cubicBezTo>
                    <a:cubicBezTo>
                      <a:pt x="23" y="11"/>
                      <a:pt x="23" y="11"/>
                      <a:pt x="23" y="11"/>
                    </a:cubicBezTo>
                    <a:cubicBezTo>
                      <a:pt x="22" y="10"/>
                      <a:pt x="23" y="10"/>
                      <a:pt x="23" y="9"/>
                    </a:cubicBezTo>
                    <a:cubicBezTo>
                      <a:pt x="23" y="9"/>
                      <a:pt x="23" y="9"/>
                      <a:pt x="23" y="9"/>
                    </a:cubicBezTo>
                    <a:cubicBezTo>
                      <a:pt x="23" y="8"/>
                      <a:pt x="23" y="8"/>
                      <a:pt x="23" y="8"/>
                    </a:cubicBezTo>
                    <a:cubicBezTo>
                      <a:pt x="23" y="8"/>
                      <a:pt x="23" y="7"/>
                      <a:pt x="23" y="7"/>
                    </a:cubicBezTo>
                    <a:cubicBezTo>
                      <a:pt x="23" y="7"/>
                      <a:pt x="23" y="7"/>
                      <a:pt x="23" y="7"/>
                    </a:cubicBezTo>
                    <a:cubicBezTo>
                      <a:pt x="23" y="6"/>
                      <a:pt x="22" y="6"/>
                      <a:pt x="22" y="6"/>
                    </a:cubicBezTo>
                    <a:cubicBezTo>
                      <a:pt x="22" y="6"/>
                      <a:pt x="22" y="6"/>
                      <a:pt x="22" y="5"/>
                    </a:cubicBezTo>
                    <a:cubicBezTo>
                      <a:pt x="22" y="5"/>
                      <a:pt x="21" y="6"/>
                      <a:pt x="21" y="6"/>
                    </a:cubicBezTo>
                    <a:cubicBezTo>
                      <a:pt x="20" y="6"/>
                      <a:pt x="20" y="5"/>
                      <a:pt x="19" y="5"/>
                    </a:cubicBezTo>
                    <a:cubicBezTo>
                      <a:pt x="19" y="4"/>
                      <a:pt x="19" y="4"/>
                      <a:pt x="18" y="4"/>
                    </a:cubicBezTo>
                    <a:cubicBezTo>
                      <a:pt x="17" y="3"/>
                      <a:pt x="16" y="4"/>
                      <a:pt x="16" y="4"/>
                    </a:cubicBezTo>
                    <a:cubicBezTo>
                      <a:pt x="16" y="5"/>
                      <a:pt x="16" y="4"/>
                      <a:pt x="16" y="3"/>
                    </a:cubicBezTo>
                    <a:cubicBezTo>
                      <a:pt x="15" y="3"/>
                      <a:pt x="15" y="4"/>
                      <a:pt x="15" y="4"/>
                    </a:cubicBezTo>
                    <a:cubicBezTo>
                      <a:pt x="15" y="4"/>
                      <a:pt x="15" y="3"/>
                      <a:pt x="15" y="3"/>
                    </a:cubicBezTo>
                    <a:cubicBezTo>
                      <a:pt x="15" y="3"/>
                      <a:pt x="14" y="3"/>
                      <a:pt x="14" y="3"/>
                    </a:cubicBezTo>
                    <a:cubicBezTo>
                      <a:pt x="14" y="3"/>
                      <a:pt x="14" y="3"/>
                      <a:pt x="13" y="3"/>
                    </a:cubicBezTo>
                    <a:cubicBezTo>
                      <a:pt x="13" y="2"/>
                      <a:pt x="13" y="3"/>
                      <a:pt x="13" y="3"/>
                    </a:cubicBezTo>
                    <a:cubicBezTo>
                      <a:pt x="12" y="3"/>
                      <a:pt x="13" y="2"/>
                      <a:pt x="13" y="2"/>
                    </a:cubicBezTo>
                    <a:cubicBezTo>
                      <a:pt x="13" y="2"/>
                      <a:pt x="12" y="2"/>
                      <a:pt x="12" y="2"/>
                    </a:cubicBezTo>
                    <a:cubicBezTo>
                      <a:pt x="11" y="2"/>
                      <a:pt x="11" y="1"/>
                      <a:pt x="10" y="1"/>
                    </a:cubicBezTo>
                    <a:cubicBezTo>
                      <a:pt x="10" y="0"/>
                      <a:pt x="9" y="1"/>
                      <a:pt x="9" y="1"/>
                    </a:cubicBezTo>
                    <a:cubicBezTo>
                      <a:pt x="8" y="0"/>
                      <a:pt x="8" y="0"/>
                      <a:pt x="8" y="0"/>
                    </a:cubicBezTo>
                    <a:cubicBezTo>
                      <a:pt x="7" y="1"/>
                      <a:pt x="7" y="1"/>
                      <a:pt x="6" y="0"/>
                    </a:cubicBezTo>
                    <a:cubicBezTo>
                      <a:pt x="6" y="0"/>
                      <a:pt x="6" y="1"/>
                      <a:pt x="6" y="1"/>
                    </a:cubicBezTo>
                    <a:cubicBezTo>
                      <a:pt x="5" y="2"/>
                      <a:pt x="5" y="1"/>
                      <a:pt x="4" y="1"/>
                    </a:cubicBezTo>
                    <a:cubicBezTo>
                      <a:pt x="3" y="1"/>
                      <a:pt x="4" y="1"/>
                      <a:pt x="4" y="1"/>
                    </a:cubicBezTo>
                    <a:cubicBezTo>
                      <a:pt x="3" y="1"/>
                      <a:pt x="3" y="1"/>
                      <a:pt x="3" y="1"/>
                    </a:cubicBezTo>
                    <a:cubicBezTo>
                      <a:pt x="3" y="1"/>
                      <a:pt x="2" y="1"/>
                      <a:pt x="2" y="1"/>
                    </a:cubicBezTo>
                    <a:cubicBezTo>
                      <a:pt x="1" y="2"/>
                      <a:pt x="2" y="2"/>
                      <a:pt x="1" y="2"/>
                    </a:cubicBezTo>
                    <a:cubicBezTo>
                      <a:pt x="1" y="2"/>
                      <a:pt x="1" y="1"/>
                      <a:pt x="1" y="2"/>
                    </a:cubicBezTo>
                    <a:cubicBezTo>
                      <a:pt x="1" y="2"/>
                      <a:pt x="0" y="2"/>
                      <a:pt x="0" y="2"/>
                    </a:cubicBezTo>
                    <a:cubicBezTo>
                      <a:pt x="1" y="3"/>
                      <a:pt x="2" y="2"/>
                      <a:pt x="2" y="3"/>
                    </a:cubicBezTo>
                    <a:cubicBezTo>
                      <a:pt x="2" y="3"/>
                      <a:pt x="4" y="4"/>
                      <a:pt x="3" y="4"/>
                    </a:cubicBezTo>
                    <a:cubicBezTo>
                      <a:pt x="3" y="4"/>
                      <a:pt x="4" y="4"/>
                      <a:pt x="4" y="4"/>
                    </a:cubicBezTo>
                    <a:cubicBezTo>
                      <a:pt x="4" y="4"/>
                      <a:pt x="4" y="4"/>
                      <a:pt x="4" y="5"/>
                    </a:cubicBezTo>
                    <a:cubicBezTo>
                      <a:pt x="5" y="5"/>
                      <a:pt x="5" y="6"/>
                      <a:pt x="5" y="6"/>
                    </a:cubicBezTo>
                    <a:cubicBezTo>
                      <a:pt x="6" y="7"/>
                      <a:pt x="6" y="7"/>
                      <a:pt x="6" y="8"/>
                    </a:cubicBezTo>
                    <a:cubicBezTo>
                      <a:pt x="7" y="8"/>
                      <a:pt x="6" y="8"/>
                      <a:pt x="6" y="8"/>
                    </a:cubicBezTo>
                    <a:cubicBezTo>
                      <a:pt x="6" y="9"/>
                      <a:pt x="7" y="9"/>
                      <a:pt x="7" y="9"/>
                    </a:cubicBezTo>
                    <a:cubicBezTo>
                      <a:pt x="8" y="10"/>
                      <a:pt x="8" y="10"/>
                      <a:pt x="8" y="10"/>
                    </a:cubicBezTo>
                    <a:cubicBezTo>
                      <a:pt x="8" y="11"/>
                      <a:pt x="9" y="11"/>
                      <a:pt x="9" y="11"/>
                    </a:cubicBezTo>
                    <a:cubicBezTo>
                      <a:pt x="9" y="11"/>
                      <a:pt x="9" y="12"/>
                      <a:pt x="9" y="12"/>
                    </a:cubicBezTo>
                    <a:cubicBezTo>
                      <a:pt x="9" y="12"/>
                      <a:pt x="10" y="13"/>
                      <a:pt x="10" y="13"/>
                    </a:cubicBezTo>
                    <a:cubicBezTo>
                      <a:pt x="11" y="13"/>
                      <a:pt x="11" y="14"/>
                      <a:pt x="12" y="15"/>
                    </a:cubicBezTo>
                    <a:cubicBezTo>
                      <a:pt x="12" y="15"/>
                      <a:pt x="13" y="15"/>
                      <a:pt x="14" y="16"/>
                    </a:cubicBezTo>
                    <a:cubicBezTo>
                      <a:pt x="14" y="16"/>
                      <a:pt x="14" y="17"/>
                      <a:pt x="14" y="17"/>
                    </a:cubicBezTo>
                    <a:cubicBezTo>
                      <a:pt x="15" y="18"/>
                      <a:pt x="15" y="18"/>
                      <a:pt x="15" y="19"/>
                    </a:cubicBezTo>
                    <a:cubicBezTo>
                      <a:pt x="15" y="19"/>
                      <a:pt x="16" y="19"/>
                      <a:pt x="16" y="20"/>
                    </a:cubicBezTo>
                    <a:cubicBezTo>
                      <a:pt x="16" y="20"/>
                      <a:pt x="15" y="21"/>
                      <a:pt x="16" y="21"/>
                    </a:cubicBezTo>
                    <a:cubicBezTo>
                      <a:pt x="16" y="22"/>
                      <a:pt x="15" y="23"/>
                      <a:pt x="15" y="23"/>
                    </a:cubicBezTo>
                    <a:cubicBezTo>
                      <a:pt x="15" y="24"/>
                      <a:pt x="15" y="24"/>
                      <a:pt x="15" y="24"/>
                    </a:cubicBezTo>
                    <a:cubicBezTo>
                      <a:pt x="15" y="25"/>
                      <a:pt x="15" y="25"/>
                      <a:pt x="15" y="25"/>
                    </a:cubicBezTo>
                    <a:cubicBezTo>
                      <a:pt x="15" y="26"/>
                      <a:pt x="15" y="26"/>
                      <a:pt x="15" y="27"/>
                    </a:cubicBezTo>
                    <a:cubicBezTo>
                      <a:pt x="15" y="27"/>
                      <a:pt x="15" y="27"/>
                      <a:pt x="15" y="28"/>
                    </a:cubicBezTo>
                    <a:cubicBezTo>
                      <a:pt x="15" y="29"/>
                      <a:pt x="16" y="29"/>
                      <a:pt x="16" y="30"/>
                    </a:cubicBezTo>
                    <a:cubicBezTo>
                      <a:pt x="16" y="31"/>
                      <a:pt x="16" y="31"/>
                      <a:pt x="16" y="31"/>
                    </a:cubicBezTo>
                    <a:cubicBezTo>
                      <a:pt x="15" y="31"/>
                      <a:pt x="15" y="31"/>
                      <a:pt x="15" y="31"/>
                    </a:cubicBezTo>
                    <a:cubicBezTo>
                      <a:pt x="16" y="31"/>
                      <a:pt x="16" y="32"/>
                      <a:pt x="17" y="33"/>
                    </a:cubicBezTo>
                    <a:cubicBezTo>
                      <a:pt x="16" y="31"/>
                      <a:pt x="18" y="32"/>
                      <a:pt x="19" y="32"/>
                    </a:cubicBezTo>
                    <a:cubicBezTo>
                      <a:pt x="19" y="32"/>
                      <a:pt x="19" y="31"/>
                      <a:pt x="19" y="30"/>
                    </a:cubicBezTo>
                    <a:cubicBezTo>
                      <a:pt x="18" y="30"/>
                      <a:pt x="19" y="30"/>
                      <a:pt x="19" y="30"/>
                    </a:cubicBezTo>
                    <a:cubicBezTo>
                      <a:pt x="19" y="30"/>
                      <a:pt x="19" y="29"/>
                      <a:pt x="20" y="29"/>
                    </a:cubicBezTo>
                    <a:cubicBezTo>
                      <a:pt x="20" y="29"/>
                      <a:pt x="20" y="29"/>
                      <a:pt x="20" y="29"/>
                    </a:cubicBezTo>
                    <a:cubicBezTo>
                      <a:pt x="20" y="29"/>
                      <a:pt x="21" y="29"/>
                      <a:pt x="21" y="28"/>
                    </a:cubicBezTo>
                    <a:cubicBezTo>
                      <a:pt x="21" y="28"/>
                      <a:pt x="21" y="27"/>
                      <a:pt x="21" y="27"/>
                    </a:cubicBezTo>
                    <a:cubicBezTo>
                      <a:pt x="21" y="27"/>
                      <a:pt x="22" y="27"/>
                      <a:pt x="22" y="27"/>
                    </a:cubicBezTo>
                    <a:cubicBezTo>
                      <a:pt x="23" y="27"/>
                      <a:pt x="22" y="26"/>
                      <a:pt x="22" y="25"/>
                    </a:cubicBezTo>
                    <a:cubicBezTo>
                      <a:pt x="22" y="25"/>
                      <a:pt x="23" y="25"/>
                      <a:pt x="23" y="24"/>
                    </a:cubicBezTo>
                    <a:cubicBezTo>
                      <a:pt x="22" y="24"/>
                      <a:pt x="22" y="24"/>
                      <a:pt x="22" y="23"/>
                    </a:cubicBezTo>
                    <a:cubicBezTo>
                      <a:pt x="22" y="23"/>
                      <a:pt x="22" y="22"/>
                      <a:pt x="22" y="22"/>
                    </a:cubicBezTo>
                    <a:cubicBezTo>
                      <a:pt x="23" y="21"/>
                      <a:pt x="23" y="21"/>
                      <a:pt x="23" y="21"/>
                    </a:cubicBezTo>
                    <a:cubicBezTo>
                      <a:pt x="24" y="21"/>
                      <a:pt x="24" y="21"/>
                      <a:pt x="24" y="22"/>
                    </a:cubicBezTo>
                    <a:cubicBezTo>
                      <a:pt x="24" y="22"/>
                      <a:pt x="24" y="23"/>
                      <a:pt x="24" y="23"/>
                    </a:cubicBezTo>
                    <a:cubicBezTo>
                      <a:pt x="24" y="23"/>
                      <a:pt x="25" y="22"/>
                      <a:pt x="25" y="22"/>
                    </a:cubicBezTo>
                    <a:cubicBezTo>
                      <a:pt x="25" y="22"/>
                      <a:pt x="25" y="21"/>
                      <a:pt x="25" y="22"/>
                    </a:cubicBezTo>
                    <a:cubicBezTo>
                      <a:pt x="26" y="23"/>
                      <a:pt x="26" y="21"/>
                      <a:pt x="26" y="21"/>
                    </a:cubicBezTo>
                    <a:cubicBezTo>
                      <a:pt x="27" y="22"/>
                      <a:pt x="26" y="22"/>
                      <a:pt x="27" y="22"/>
                    </a:cubicBezTo>
                    <a:cubicBezTo>
                      <a:pt x="27" y="22"/>
                      <a:pt x="28" y="23"/>
                      <a:pt x="28" y="23"/>
                    </a:cubicBezTo>
                    <a:cubicBezTo>
                      <a:pt x="28" y="23"/>
                      <a:pt x="28" y="22"/>
                      <a:pt x="28" y="22"/>
                    </a:cubicBezTo>
                    <a:cubicBezTo>
                      <a:pt x="28" y="22"/>
                      <a:pt x="29" y="22"/>
                      <a:pt x="29" y="22"/>
                    </a:cubicBezTo>
                    <a:cubicBezTo>
                      <a:pt x="29" y="22"/>
                      <a:pt x="29" y="22"/>
                      <a:pt x="29" y="23"/>
                    </a:cubicBezTo>
                    <a:cubicBezTo>
                      <a:pt x="30" y="23"/>
                      <a:pt x="30" y="23"/>
                      <a:pt x="30" y="23"/>
                    </a:cubicBezTo>
                    <a:cubicBezTo>
                      <a:pt x="30" y="23"/>
                      <a:pt x="31" y="23"/>
                      <a:pt x="31" y="23"/>
                    </a:cubicBezTo>
                    <a:cubicBezTo>
                      <a:pt x="32" y="23"/>
                      <a:pt x="32" y="23"/>
                      <a:pt x="32" y="22"/>
                    </a:cubicBezTo>
                    <a:cubicBezTo>
                      <a:pt x="32" y="22"/>
                      <a:pt x="31" y="21"/>
                      <a:pt x="31"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4" name="Micronesia">
                <a:extLst>
                  <a:ext uri="{FF2B5EF4-FFF2-40B4-BE49-F238E27FC236}">
                    <a16:creationId xmlns:a16="http://schemas.microsoft.com/office/drawing/2014/main" id="{8883086A-BD2B-B5D2-9290-723D60B72906}"/>
                  </a:ext>
                </a:extLst>
              </p:cNvPr>
              <p:cNvSpPr>
                <a:spLocks noEditPoints="1"/>
              </p:cNvSpPr>
              <p:nvPr/>
            </p:nvSpPr>
            <p:spPr bwMode="auto">
              <a:xfrm>
                <a:off x="10584212" y="4744028"/>
                <a:ext cx="498139" cy="99000"/>
              </a:xfrm>
              <a:custGeom>
                <a:avLst/>
                <a:gdLst/>
                <a:ahLst/>
                <a:cxnLst>
                  <a:cxn ang="0">
                    <a:pos x="134" y="25"/>
                  </a:cxn>
                  <a:cxn ang="0">
                    <a:pos x="133" y="25"/>
                  </a:cxn>
                  <a:cxn ang="0">
                    <a:pos x="133" y="24"/>
                  </a:cxn>
                  <a:cxn ang="0">
                    <a:pos x="134" y="25"/>
                  </a:cxn>
                  <a:cxn ang="0">
                    <a:pos x="196" y="31"/>
                  </a:cxn>
                  <a:cxn ang="0">
                    <a:pos x="196" y="31"/>
                  </a:cxn>
                  <a:cxn ang="0">
                    <a:pos x="196" y="31"/>
                  </a:cxn>
                  <a:cxn ang="0">
                    <a:pos x="112" y="31"/>
                  </a:cxn>
                  <a:cxn ang="0">
                    <a:pos x="112" y="32"/>
                  </a:cxn>
                  <a:cxn ang="0">
                    <a:pos x="112" y="31"/>
                  </a:cxn>
                  <a:cxn ang="0">
                    <a:pos x="156" y="47"/>
                  </a:cxn>
                  <a:cxn ang="0">
                    <a:pos x="155" y="47"/>
                  </a:cxn>
                  <a:cxn ang="0">
                    <a:pos x="156" y="47"/>
                  </a:cxn>
                  <a:cxn ang="0">
                    <a:pos x="1" y="2"/>
                  </a:cxn>
                  <a:cxn ang="0">
                    <a:pos x="1" y="0"/>
                  </a:cxn>
                  <a:cxn ang="0">
                    <a:pos x="1" y="0"/>
                  </a:cxn>
                  <a:cxn ang="0">
                    <a:pos x="1" y="2"/>
                  </a:cxn>
                  <a:cxn ang="0">
                    <a:pos x="168" y="21"/>
                  </a:cxn>
                  <a:cxn ang="0">
                    <a:pos x="168" y="21"/>
                  </a:cxn>
                  <a:cxn ang="0">
                    <a:pos x="168" y="21"/>
                  </a:cxn>
                  <a:cxn ang="0">
                    <a:pos x="121" y="11"/>
                  </a:cxn>
                  <a:cxn ang="0">
                    <a:pos x="121" y="11"/>
                  </a:cxn>
                  <a:cxn ang="0">
                    <a:pos x="121" y="11"/>
                  </a:cxn>
                  <a:cxn ang="0">
                    <a:pos x="114" y="11"/>
                  </a:cxn>
                  <a:cxn ang="0">
                    <a:pos x="114" y="11"/>
                  </a:cxn>
                  <a:cxn ang="0">
                    <a:pos x="136" y="24"/>
                  </a:cxn>
                  <a:cxn ang="0">
                    <a:pos x="136" y="23"/>
                  </a:cxn>
                  <a:cxn ang="0">
                    <a:pos x="136" y="24"/>
                  </a:cxn>
                  <a:cxn ang="0">
                    <a:pos x="58" y="24"/>
                  </a:cxn>
                  <a:cxn ang="0">
                    <a:pos x="58" y="24"/>
                  </a:cxn>
                  <a:cxn ang="0">
                    <a:pos x="58" y="24"/>
                  </a:cxn>
                  <a:cxn ang="0">
                    <a:pos x="110" y="24"/>
                  </a:cxn>
                  <a:cxn ang="0">
                    <a:pos x="110" y="24"/>
                  </a:cxn>
                  <a:cxn ang="0">
                    <a:pos x="110" y="24"/>
                  </a:cxn>
                  <a:cxn ang="0">
                    <a:pos x="110" y="24"/>
                  </a:cxn>
                  <a:cxn ang="0">
                    <a:pos x="110" y="25"/>
                  </a:cxn>
                  <a:cxn ang="0">
                    <a:pos x="110" y="24"/>
                  </a:cxn>
                  <a:cxn ang="0">
                    <a:pos x="1" y="0"/>
                  </a:cxn>
                  <a:cxn ang="0">
                    <a:pos x="1" y="0"/>
                  </a:cxn>
                  <a:cxn ang="0">
                    <a:pos x="189" y="42"/>
                  </a:cxn>
                  <a:cxn ang="0">
                    <a:pos x="189" y="42"/>
                  </a:cxn>
                  <a:cxn ang="0">
                    <a:pos x="189" y="42"/>
                  </a:cxn>
                  <a:cxn ang="0">
                    <a:pos x="118" y="7"/>
                  </a:cxn>
                  <a:cxn ang="0">
                    <a:pos x="118" y="7"/>
                  </a:cxn>
                  <a:cxn ang="0">
                    <a:pos x="118" y="7"/>
                  </a:cxn>
                  <a:cxn ang="0">
                    <a:pos x="245" y="46"/>
                  </a:cxn>
                  <a:cxn ang="0">
                    <a:pos x="246" y="47"/>
                  </a:cxn>
                  <a:cxn ang="0">
                    <a:pos x="245" y="46"/>
                  </a:cxn>
                  <a:cxn ang="0">
                    <a:pos x="1" y="1"/>
                  </a:cxn>
                  <a:cxn ang="0">
                    <a:pos x="1" y="1"/>
                  </a:cxn>
                  <a:cxn ang="0">
                    <a:pos x="199" y="29"/>
                  </a:cxn>
                  <a:cxn ang="0">
                    <a:pos x="197" y="29"/>
                  </a:cxn>
                  <a:cxn ang="0">
                    <a:pos x="197" y="30"/>
                  </a:cxn>
                  <a:cxn ang="0">
                    <a:pos x="198" y="31"/>
                  </a:cxn>
                  <a:cxn ang="0">
                    <a:pos x="199" y="31"/>
                  </a:cxn>
                  <a:cxn ang="0">
                    <a:pos x="199" y="30"/>
                  </a:cxn>
                  <a:cxn ang="0">
                    <a:pos x="199" y="29"/>
                  </a:cxn>
                  <a:cxn ang="0">
                    <a:pos x="136" y="25"/>
                  </a:cxn>
                  <a:cxn ang="0">
                    <a:pos x="136" y="24"/>
                  </a:cxn>
                  <a:cxn ang="0">
                    <a:pos x="136" y="25"/>
                  </a:cxn>
                </a:cxnLst>
                <a:rect l="0" t="0" r="r" b="b"/>
                <a:pathLst>
                  <a:path w="246" h="47">
                    <a:moveTo>
                      <a:pt x="134" y="25"/>
                    </a:moveTo>
                    <a:cubicBezTo>
                      <a:pt x="134" y="25"/>
                      <a:pt x="133" y="25"/>
                      <a:pt x="133" y="25"/>
                    </a:cubicBezTo>
                    <a:cubicBezTo>
                      <a:pt x="133" y="24"/>
                      <a:pt x="134" y="24"/>
                      <a:pt x="133" y="24"/>
                    </a:cubicBezTo>
                    <a:cubicBezTo>
                      <a:pt x="134" y="24"/>
                      <a:pt x="134" y="24"/>
                      <a:pt x="134" y="25"/>
                    </a:cubicBezTo>
                    <a:close/>
                    <a:moveTo>
                      <a:pt x="196" y="31"/>
                    </a:moveTo>
                    <a:cubicBezTo>
                      <a:pt x="196" y="31"/>
                      <a:pt x="196" y="31"/>
                      <a:pt x="196" y="31"/>
                    </a:cubicBezTo>
                    <a:cubicBezTo>
                      <a:pt x="196" y="31"/>
                      <a:pt x="196" y="31"/>
                      <a:pt x="196" y="31"/>
                    </a:cubicBezTo>
                    <a:close/>
                    <a:moveTo>
                      <a:pt x="112" y="31"/>
                    </a:moveTo>
                    <a:cubicBezTo>
                      <a:pt x="112" y="31"/>
                      <a:pt x="112" y="32"/>
                      <a:pt x="112" y="32"/>
                    </a:cubicBezTo>
                    <a:cubicBezTo>
                      <a:pt x="112" y="32"/>
                      <a:pt x="112" y="32"/>
                      <a:pt x="112" y="31"/>
                    </a:cubicBezTo>
                    <a:close/>
                    <a:moveTo>
                      <a:pt x="156" y="47"/>
                    </a:moveTo>
                    <a:cubicBezTo>
                      <a:pt x="155" y="47"/>
                      <a:pt x="155" y="47"/>
                      <a:pt x="155" y="47"/>
                    </a:cubicBezTo>
                    <a:cubicBezTo>
                      <a:pt x="155" y="47"/>
                      <a:pt x="155" y="47"/>
                      <a:pt x="156" y="47"/>
                    </a:cubicBezTo>
                    <a:close/>
                    <a:moveTo>
                      <a:pt x="1" y="2"/>
                    </a:moveTo>
                    <a:cubicBezTo>
                      <a:pt x="1" y="2"/>
                      <a:pt x="1" y="1"/>
                      <a:pt x="1" y="0"/>
                    </a:cubicBezTo>
                    <a:cubicBezTo>
                      <a:pt x="1" y="0"/>
                      <a:pt x="1" y="0"/>
                      <a:pt x="1" y="0"/>
                    </a:cubicBezTo>
                    <a:cubicBezTo>
                      <a:pt x="1" y="0"/>
                      <a:pt x="0" y="2"/>
                      <a:pt x="1" y="2"/>
                    </a:cubicBezTo>
                    <a:close/>
                    <a:moveTo>
                      <a:pt x="168" y="21"/>
                    </a:moveTo>
                    <a:cubicBezTo>
                      <a:pt x="168" y="21"/>
                      <a:pt x="168" y="21"/>
                      <a:pt x="168" y="21"/>
                    </a:cubicBezTo>
                    <a:cubicBezTo>
                      <a:pt x="168" y="21"/>
                      <a:pt x="168" y="21"/>
                      <a:pt x="168" y="21"/>
                    </a:cubicBezTo>
                    <a:close/>
                    <a:moveTo>
                      <a:pt x="121" y="11"/>
                    </a:moveTo>
                    <a:cubicBezTo>
                      <a:pt x="121" y="11"/>
                      <a:pt x="121" y="11"/>
                      <a:pt x="121" y="11"/>
                    </a:cubicBezTo>
                    <a:cubicBezTo>
                      <a:pt x="121" y="11"/>
                      <a:pt x="121" y="11"/>
                      <a:pt x="121" y="11"/>
                    </a:cubicBezTo>
                    <a:close/>
                    <a:moveTo>
                      <a:pt x="114" y="11"/>
                    </a:moveTo>
                    <a:cubicBezTo>
                      <a:pt x="114" y="10"/>
                      <a:pt x="113" y="10"/>
                      <a:pt x="114" y="11"/>
                    </a:cubicBezTo>
                    <a:close/>
                    <a:moveTo>
                      <a:pt x="136" y="24"/>
                    </a:moveTo>
                    <a:cubicBezTo>
                      <a:pt x="136" y="24"/>
                      <a:pt x="136" y="23"/>
                      <a:pt x="136" y="23"/>
                    </a:cubicBezTo>
                    <a:cubicBezTo>
                      <a:pt x="136" y="23"/>
                      <a:pt x="136" y="23"/>
                      <a:pt x="136" y="24"/>
                    </a:cubicBezTo>
                    <a:close/>
                    <a:moveTo>
                      <a:pt x="58" y="24"/>
                    </a:moveTo>
                    <a:cubicBezTo>
                      <a:pt x="58" y="24"/>
                      <a:pt x="58" y="24"/>
                      <a:pt x="58" y="24"/>
                    </a:cubicBezTo>
                    <a:cubicBezTo>
                      <a:pt x="58" y="24"/>
                      <a:pt x="58" y="24"/>
                      <a:pt x="58" y="24"/>
                    </a:cubicBezTo>
                    <a:close/>
                    <a:moveTo>
                      <a:pt x="110" y="24"/>
                    </a:moveTo>
                    <a:cubicBezTo>
                      <a:pt x="110" y="24"/>
                      <a:pt x="110" y="24"/>
                      <a:pt x="110" y="24"/>
                    </a:cubicBezTo>
                    <a:cubicBezTo>
                      <a:pt x="110" y="24"/>
                      <a:pt x="110" y="24"/>
                      <a:pt x="110" y="24"/>
                    </a:cubicBezTo>
                    <a:close/>
                    <a:moveTo>
                      <a:pt x="110" y="24"/>
                    </a:moveTo>
                    <a:cubicBezTo>
                      <a:pt x="110" y="24"/>
                      <a:pt x="110" y="24"/>
                      <a:pt x="110" y="25"/>
                    </a:cubicBezTo>
                    <a:cubicBezTo>
                      <a:pt x="110" y="25"/>
                      <a:pt x="110" y="24"/>
                      <a:pt x="110" y="24"/>
                    </a:cubicBezTo>
                    <a:close/>
                    <a:moveTo>
                      <a:pt x="1" y="0"/>
                    </a:moveTo>
                    <a:cubicBezTo>
                      <a:pt x="2" y="0"/>
                      <a:pt x="1" y="0"/>
                      <a:pt x="1" y="0"/>
                    </a:cubicBezTo>
                    <a:close/>
                    <a:moveTo>
                      <a:pt x="189" y="42"/>
                    </a:moveTo>
                    <a:cubicBezTo>
                      <a:pt x="189" y="42"/>
                      <a:pt x="189" y="42"/>
                      <a:pt x="189" y="42"/>
                    </a:cubicBezTo>
                    <a:cubicBezTo>
                      <a:pt x="189" y="42"/>
                      <a:pt x="189" y="42"/>
                      <a:pt x="189" y="42"/>
                    </a:cubicBezTo>
                    <a:close/>
                    <a:moveTo>
                      <a:pt x="118" y="7"/>
                    </a:moveTo>
                    <a:cubicBezTo>
                      <a:pt x="118" y="7"/>
                      <a:pt x="118" y="7"/>
                      <a:pt x="118" y="7"/>
                    </a:cubicBezTo>
                    <a:cubicBezTo>
                      <a:pt x="118" y="7"/>
                      <a:pt x="118" y="7"/>
                      <a:pt x="118" y="7"/>
                    </a:cubicBezTo>
                    <a:close/>
                    <a:moveTo>
                      <a:pt x="245" y="46"/>
                    </a:moveTo>
                    <a:cubicBezTo>
                      <a:pt x="244" y="47"/>
                      <a:pt x="245" y="47"/>
                      <a:pt x="246" y="47"/>
                    </a:cubicBezTo>
                    <a:cubicBezTo>
                      <a:pt x="246" y="47"/>
                      <a:pt x="246" y="46"/>
                      <a:pt x="245" y="46"/>
                    </a:cubicBezTo>
                    <a:close/>
                    <a:moveTo>
                      <a:pt x="1" y="1"/>
                    </a:moveTo>
                    <a:cubicBezTo>
                      <a:pt x="1" y="1"/>
                      <a:pt x="2" y="0"/>
                      <a:pt x="1" y="1"/>
                    </a:cubicBezTo>
                    <a:close/>
                    <a:moveTo>
                      <a:pt x="199" y="29"/>
                    </a:moveTo>
                    <a:cubicBezTo>
                      <a:pt x="198" y="29"/>
                      <a:pt x="198" y="29"/>
                      <a:pt x="197" y="29"/>
                    </a:cubicBezTo>
                    <a:cubicBezTo>
                      <a:pt x="197" y="29"/>
                      <a:pt x="197" y="29"/>
                      <a:pt x="197" y="30"/>
                    </a:cubicBezTo>
                    <a:cubicBezTo>
                      <a:pt x="197" y="30"/>
                      <a:pt x="198" y="30"/>
                      <a:pt x="198" y="31"/>
                    </a:cubicBezTo>
                    <a:cubicBezTo>
                      <a:pt x="198" y="31"/>
                      <a:pt x="199" y="31"/>
                      <a:pt x="199" y="31"/>
                    </a:cubicBezTo>
                    <a:cubicBezTo>
                      <a:pt x="199" y="30"/>
                      <a:pt x="199" y="30"/>
                      <a:pt x="199" y="30"/>
                    </a:cubicBezTo>
                    <a:cubicBezTo>
                      <a:pt x="199" y="29"/>
                      <a:pt x="199" y="30"/>
                      <a:pt x="199" y="29"/>
                    </a:cubicBezTo>
                    <a:close/>
                    <a:moveTo>
                      <a:pt x="136" y="25"/>
                    </a:moveTo>
                    <a:cubicBezTo>
                      <a:pt x="136" y="25"/>
                      <a:pt x="136" y="24"/>
                      <a:pt x="136" y="24"/>
                    </a:cubicBezTo>
                    <a:cubicBezTo>
                      <a:pt x="136" y="24"/>
                      <a:pt x="136" y="25"/>
                      <a:pt x="136" y="2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5" name="Mexico">
                <a:extLst>
                  <a:ext uri="{FF2B5EF4-FFF2-40B4-BE49-F238E27FC236}">
                    <a16:creationId xmlns:a16="http://schemas.microsoft.com/office/drawing/2014/main" id="{8AD36BC1-97D5-CA07-9513-83A065DF6F7B}"/>
                  </a:ext>
                </a:extLst>
              </p:cNvPr>
              <p:cNvSpPr>
                <a:spLocks noEditPoints="1"/>
              </p:cNvSpPr>
              <p:nvPr/>
            </p:nvSpPr>
            <p:spPr bwMode="auto">
              <a:xfrm>
                <a:off x="5651579" y="4208850"/>
                <a:ext cx="564819" cy="421620"/>
              </a:xfrm>
              <a:custGeom>
                <a:avLst/>
                <a:gdLst/>
                <a:ahLst/>
                <a:cxnLst>
                  <a:cxn ang="0">
                    <a:pos x="257" y="124"/>
                  </a:cxn>
                  <a:cxn ang="0">
                    <a:pos x="234" y="150"/>
                  </a:cxn>
                  <a:cxn ang="0">
                    <a:pos x="226" y="157"/>
                  </a:cxn>
                  <a:cxn ang="0">
                    <a:pos x="218" y="155"/>
                  </a:cxn>
                  <a:cxn ang="0">
                    <a:pos x="206" y="158"/>
                  </a:cxn>
                  <a:cxn ang="0">
                    <a:pos x="188" y="153"/>
                  </a:cxn>
                  <a:cxn ang="0">
                    <a:pos x="178" y="127"/>
                  </a:cxn>
                  <a:cxn ang="0">
                    <a:pos x="176" y="110"/>
                  </a:cxn>
                  <a:cxn ang="0">
                    <a:pos x="187" y="80"/>
                  </a:cxn>
                  <a:cxn ang="0">
                    <a:pos x="175" y="70"/>
                  </a:cxn>
                  <a:cxn ang="0">
                    <a:pos x="169" y="54"/>
                  </a:cxn>
                  <a:cxn ang="0">
                    <a:pos x="161" y="34"/>
                  </a:cxn>
                  <a:cxn ang="0">
                    <a:pos x="147" y="34"/>
                  </a:cxn>
                  <a:cxn ang="0">
                    <a:pos x="132" y="34"/>
                  </a:cxn>
                  <a:cxn ang="0">
                    <a:pos x="119" y="10"/>
                  </a:cxn>
                  <a:cxn ang="0">
                    <a:pos x="48" y="0"/>
                  </a:cxn>
                  <a:cxn ang="0">
                    <a:pos x="27" y="20"/>
                  </a:cxn>
                  <a:cxn ang="0">
                    <a:pos x="32" y="36"/>
                  </a:cxn>
                  <a:cxn ang="0">
                    <a:pos x="35" y="52"/>
                  </a:cxn>
                  <a:cxn ang="0">
                    <a:pos x="36" y="57"/>
                  </a:cxn>
                  <a:cxn ang="0">
                    <a:pos x="30" y="58"/>
                  </a:cxn>
                  <a:cxn ang="0">
                    <a:pos x="42" y="68"/>
                  </a:cxn>
                  <a:cxn ang="0">
                    <a:pos x="46" y="86"/>
                  </a:cxn>
                  <a:cxn ang="0">
                    <a:pos x="56" y="97"/>
                  </a:cxn>
                  <a:cxn ang="0">
                    <a:pos x="64" y="95"/>
                  </a:cxn>
                  <a:cxn ang="0">
                    <a:pos x="58" y="84"/>
                  </a:cxn>
                  <a:cxn ang="0">
                    <a:pos x="53" y="65"/>
                  </a:cxn>
                  <a:cxn ang="0">
                    <a:pos x="47" y="45"/>
                  </a:cxn>
                  <a:cxn ang="0">
                    <a:pos x="40" y="21"/>
                  </a:cxn>
                  <a:cxn ang="0">
                    <a:pos x="50" y="13"/>
                  </a:cxn>
                  <a:cxn ang="0">
                    <a:pos x="55" y="30"/>
                  </a:cxn>
                  <a:cxn ang="0">
                    <a:pos x="60" y="46"/>
                  </a:cxn>
                  <a:cxn ang="0">
                    <a:pos x="68" y="54"/>
                  </a:cxn>
                  <a:cxn ang="0">
                    <a:pos x="76" y="66"/>
                  </a:cxn>
                  <a:cxn ang="0">
                    <a:pos x="74" y="73"/>
                  </a:cxn>
                  <a:cxn ang="0">
                    <a:pos x="77" y="78"/>
                  </a:cxn>
                  <a:cxn ang="0">
                    <a:pos x="79" y="81"/>
                  </a:cxn>
                  <a:cxn ang="0">
                    <a:pos x="85" y="89"/>
                  </a:cxn>
                  <a:cxn ang="0">
                    <a:pos x="96" y="105"/>
                  </a:cxn>
                  <a:cxn ang="0">
                    <a:pos x="102" y="132"/>
                  </a:cxn>
                  <a:cxn ang="0">
                    <a:pos x="112" y="153"/>
                  </a:cxn>
                  <a:cxn ang="0">
                    <a:pos x="143" y="172"/>
                  </a:cxn>
                  <a:cxn ang="0">
                    <a:pos x="165" y="184"/>
                  </a:cxn>
                  <a:cxn ang="0">
                    <a:pos x="194" y="181"/>
                  </a:cxn>
                  <a:cxn ang="0">
                    <a:pos x="201" y="181"/>
                  </a:cxn>
                  <a:cxn ang="0">
                    <a:pos x="217" y="196"/>
                  </a:cxn>
                  <a:cxn ang="0">
                    <a:pos x="236" y="179"/>
                  </a:cxn>
                  <a:cxn ang="0">
                    <a:pos x="233" y="164"/>
                  </a:cxn>
                  <a:cxn ang="0">
                    <a:pos x="261" y="154"/>
                  </a:cxn>
                  <a:cxn ang="0">
                    <a:pos x="267" y="147"/>
                  </a:cxn>
                  <a:cxn ang="0">
                    <a:pos x="271" y="138"/>
                  </a:cxn>
                  <a:cxn ang="0">
                    <a:pos x="182" y="85"/>
                  </a:cxn>
                  <a:cxn ang="0">
                    <a:pos x="186" y="80"/>
                  </a:cxn>
                  <a:cxn ang="0">
                    <a:pos x="269" y="123"/>
                  </a:cxn>
                  <a:cxn ang="0">
                    <a:pos x="60" y="86"/>
                  </a:cxn>
                  <a:cxn ang="0">
                    <a:pos x="49" y="38"/>
                  </a:cxn>
                  <a:cxn ang="0">
                    <a:pos x="91" y="124"/>
                  </a:cxn>
                  <a:cxn ang="0">
                    <a:pos x="57" y="75"/>
                  </a:cxn>
                  <a:cxn ang="0">
                    <a:pos x="228" y="154"/>
                  </a:cxn>
                  <a:cxn ang="0">
                    <a:pos x="57" y="39"/>
                  </a:cxn>
                </a:cxnLst>
                <a:rect l="0" t="0" r="r" b="b"/>
                <a:pathLst>
                  <a:path w="279" h="200">
                    <a:moveTo>
                      <a:pt x="278" y="125"/>
                    </a:moveTo>
                    <a:cubicBezTo>
                      <a:pt x="278" y="125"/>
                      <a:pt x="279" y="124"/>
                      <a:pt x="279" y="124"/>
                    </a:cubicBezTo>
                    <a:cubicBezTo>
                      <a:pt x="278" y="124"/>
                      <a:pt x="278" y="123"/>
                      <a:pt x="278" y="124"/>
                    </a:cubicBezTo>
                    <a:cubicBezTo>
                      <a:pt x="277" y="122"/>
                      <a:pt x="277" y="122"/>
                      <a:pt x="275" y="122"/>
                    </a:cubicBezTo>
                    <a:cubicBezTo>
                      <a:pt x="274" y="123"/>
                      <a:pt x="274" y="122"/>
                      <a:pt x="274" y="122"/>
                    </a:cubicBezTo>
                    <a:cubicBezTo>
                      <a:pt x="273" y="122"/>
                      <a:pt x="272" y="123"/>
                      <a:pt x="272" y="123"/>
                    </a:cubicBezTo>
                    <a:cubicBezTo>
                      <a:pt x="273" y="124"/>
                      <a:pt x="274" y="123"/>
                      <a:pt x="275" y="124"/>
                    </a:cubicBezTo>
                    <a:cubicBezTo>
                      <a:pt x="274" y="124"/>
                      <a:pt x="273" y="123"/>
                      <a:pt x="272" y="123"/>
                    </a:cubicBezTo>
                    <a:cubicBezTo>
                      <a:pt x="271" y="123"/>
                      <a:pt x="270" y="123"/>
                      <a:pt x="269" y="122"/>
                    </a:cubicBezTo>
                    <a:cubicBezTo>
                      <a:pt x="269" y="123"/>
                      <a:pt x="269" y="123"/>
                      <a:pt x="269" y="123"/>
                    </a:cubicBezTo>
                    <a:cubicBezTo>
                      <a:pt x="269" y="123"/>
                      <a:pt x="268" y="122"/>
                      <a:pt x="268" y="122"/>
                    </a:cubicBezTo>
                    <a:cubicBezTo>
                      <a:pt x="267" y="122"/>
                      <a:pt x="267" y="122"/>
                      <a:pt x="266" y="122"/>
                    </a:cubicBezTo>
                    <a:cubicBezTo>
                      <a:pt x="266" y="122"/>
                      <a:pt x="265" y="122"/>
                      <a:pt x="264" y="122"/>
                    </a:cubicBezTo>
                    <a:cubicBezTo>
                      <a:pt x="263" y="122"/>
                      <a:pt x="262" y="122"/>
                      <a:pt x="261" y="123"/>
                    </a:cubicBezTo>
                    <a:cubicBezTo>
                      <a:pt x="260" y="124"/>
                      <a:pt x="259" y="124"/>
                      <a:pt x="257" y="124"/>
                    </a:cubicBezTo>
                    <a:cubicBezTo>
                      <a:pt x="257" y="124"/>
                      <a:pt x="256" y="125"/>
                      <a:pt x="255" y="125"/>
                    </a:cubicBezTo>
                    <a:cubicBezTo>
                      <a:pt x="254" y="125"/>
                      <a:pt x="253" y="125"/>
                      <a:pt x="253" y="125"/>
                    </a:cubicBezTo>
                    <a:cubicBezTo>
                      <a:pt x="251" y="125"/>
                      <a:pt x="250" y="125"/>
                      <a:pt x="249" y="126"/>
                    </a:cubicBezTo>
                    <a:cubicBezTo>
                      <a:pt x="247" y="126"/>
                      <a:pt x="246" y="127"/>
                      <a:pt x="245" y="128"/>
                    </a:cubicBezTo>
                    <a:cubicBezTo>
                      <a:pt x="244" y="129"/>
                      <a:pt x="244" y="130"/>
                      <a:pt x="243" y="131"/>
                    </a:cubicBezTo>
                    <a:cubicBezTo>
                      <a:pt x="244" y="131"/>
                      <a:pt x="244" y="129"/>
                      <a:pt x="244" y="129"/>
                    </a:cubicBezTo>
                    <a:cubicBezTo>
                      <a:pt x="244" y="130"/>
                      <a:pt x="244" y="130"/>
                      <a:pt x="243" y="131"/>
                    </a:cubicBezTo>
                    <a:cubicBezTo>
                      <a:pt x="243" y="131"/>
                      <a:pt x="243" y="132"/>
                      <a:pt x="243" y="133"/>
                    </a:cubicBezTo>
                    <a:cubicBezTo>
                      <a:pt x="242" y="134"/>
                      <a:pt x="242" y="134"/>
                      <a:pt x="242" y="135"/>
                    </a:cubicBezTo>
                    <a:cubicBezTo>
                      <a:pt x="242" y="136"/>
                      <a:pt x="242" y="137"/>
                      <a:pt x="242" y="138"/>
                    </a:cubicBezTo>
                    <a:cubicBezTo>
                      <a:pt x="241" y="138"/>
                      <a:pt x="242" y="139"/>
                      <a:pt x="241" y="140"/>
                    </a:cubicBezTo>
                    <a:cubicBezTo>
                      <a:pt x="241" y="141"/>
                      <a:pt x="241" y="141"/>
                      <a:pt x="240" y="141"/>
                    </a:cubicBezTo>
                    <a:cubicBezTo>
                      <a:pt x="239" y="142"/>
                      <a:pt x="239" y="144"/>
                      <a:pt x="238" y="145"/>
                    </a:cubicBezTo>
                    <a:cubicBezTo>
                      <a:pt x="238" y="147"/>
                      <a:pt x="237" y="147"/>
                      <a:pt x="236" y="148"/>
                    </a:cubicBezTo>
                    <a:cubicBezTo>
                      <a:pt x="235" y="149"/>
                      <a:pt x="235" y="149"/>
                      <a:pt x="234" y="150"/>
                    </a:cubicBezTo>
                    <a:cubicBezTo>
                      <a:pt x="233" y="150"/>
                      <a:pt x="233" y="151"/>
                      <a:pt x="232" y="151"/>
                    </a:cubicBezTo>
                    <a:cubicBezTo>
                      <a:pt x="232" y="151"/>
                      <a:pt x="229" y="152"/>
                      <a:pt x="230" y="153"/>
                    </a:cubicBezTo>
                    <a:cubicBezTo>
                      <a:pt x="230" y="153"/>
                      <a:pt x="232" y="151"/>
                      <a:pt x="232" y="151"/>
                    </a:cubicBezTo>
                    <a:cubicBezTo>
                      <a:pt x="232" y="152"/>
                      <a:pt x="231" y="152"/>
                      <a:pt x="231" y="153"/>
                    </a:cubicBezTo>
                    <a:cubicBezTo>
                      <a:pt x="231" y="153"/>
                      <a:pt x="231" y="153"/>
                      <a:pt x="232" y="153"/>
                    </a:cubicBezTo>
                    <a:cubicBezTo>
                      <a:pt x="232" y="153"/>
                      <a:pt x="232" y="154"/>
                      <a:pt x="231" y="155"/>
                    </a:cubicBezTo>
                    <a:cubicBezTo>
                      <a:pt x="232" y="154"/>
                      <a:pt x="232" y="154"/>
                      <a:pt x="232" y="154"/>
                    </a:cubicBezTo>
                    <a:cubicBezTo>
                      <a:pt x="232" y="155"/>
                      <a:pt x="232" y="155"/>
                      <a:pt x="231" y="155"/>
                    </a:cubicBezTo>
                    <a:cubicBezTo>
                      <a:pt x="231" y="155"/>
                      <a:pt x="231" y="155"/>
                      <a:pt x="230" y="155"/>
                    </a:cubicBezTo>
                    <a:cubicBezTo>
                      <a:pt x="230" y="155"/>
                      <a:pt x="229" y="156"/>
                      <a:pt x="229" y="156"/>
                    </a:cubicBezTo>
                    <a:cubicBezTo>
                      <a:pt x="229" y="156"/>
                      <a:pt x="229" y="156"/>
                      <a:pt x="229" y="156"/>
                    </a:cubicBezTo>
                    <a:cubicBezTo>
                      <a:pt x="230" y="157"/>
                      <a:pt x="228" y="157"/>
                      <a:pt x="228" y="156"/>
                    </a:cubicBezTo>
                    <a:cubicBezTo>
                      <a:pt x="227" y="156"/>
                      <a:pt x="227" y="156"/>
                      <a:pt x="227" y="156"/>
                    </a:cubicBezTo>
                    <a:cubicBezTo>
                      <a:pt x="226" y="156"/>
                      <a:pt x="227" y="157"/>
                      <a:pt x="226" y="157"/>
                    </a:cubicBezTo>
                    <a:cubicBezTo>
                      <a:pt x="226" y="157"/>
                      <a:pt x="226" y="158"/>
                      <a:pt x="226" y="157"/>
                    </a:cubicBezTo>
                    <a:cubicBezTo>
                      <a:pt x="226" y="157"/>
                      <a:pt x="226" y="157"/>
                      <a:pt x="226" y="156"/>
                    </a:cubicBezTo>
                    <a:cubicBezTo>
                      <a:pt x="226" y="156"/>
                      <a:pt x="226" y="156"/>
                      <a:pt x="226" y="156"/>
                    </a:cubicBezTo>
                    <a:cubicBezTo>
                      <a:pt x="226" y="155"/>
                      <a:pt x="225" y="155"/>
                      <a:pt x="225" y="155"/>
                    </a:cubicBezTo>
                    <a:cubicBezTo>
                      <a:pt x="225" y="155"/>
                      <a:pt x="225" y="155"/>
                      <a:pt x="225" y="155"/>
                    </a:cubicBezTo>
                    <a:cubicBezTo>
                      <a:pt x="225" y="155"/>
                      <a:pt x="225" y="156"/>
                      <a:pt x="225" y="156"/>
                    </a:cubicBezTo>
                    <a:cubicBezTo>
                      <a:pt x="225" y="156"/>
                      <a:pt x="225" y="155"/>
                      <a:pt x="224" y="155"/>
                    </a:cubicBezTo>
                    <a:cubicBezTo>
                      <a:pt x="224" y="155"/>
                      <a:pt x="224" y="155"/>
                      <a:pt x="225" y="155"/>
                    </a:cubicBezTo>
                    <a:cubicBezTo>
                      <a:pt x="225" y="155"/>
                      <a:pt x="225" y="154"/>
                      <a:pt x="225" y="155"/>
                    </a:cubicBezTo>
                    <a:cubicBezTo>
                      <a:pt x="225" y="155"/>
                      <a:pt x="225" y="155"/>
                      <a:pt x="225" y="155"/>
                    </a:cubicBezTo>
                    <a:cubicBezTo>
                      <a:pt x="225" y="155"/>
                      <a:pt x="226" y="155"/>
                      <a:pt x="226" y="155"/>
                    </a:cubicBezTo>
                    <a:cubicBezTo>
                      <a:pt x="226" y="155"/>
                      <a:pt x="225" y="153"/>
                      <a:pt x="225" y="153"/>
                    </a:cubicBezTo>
                    <a:cubicBezTo>
                      <a:pt x="224" y="154"/>
                      <a:pt x="223" y="154"/>
                      <a:pt x="223" y="154"/>
                    </a:cubicBezTo>
                    <a:cubicBezTo>
                      <a:pt x="222" y="154"/>
                      <a:pt x="221" y="154"/>
                      <a:pt x="221" y="154"/>
                    </a:cubicBezTo>
                    <a:cubicBezTo>
                      <a:pt x="220" y="154"/>
                      <a:pt x="220" y="154"/>
                      <a:pt x="219" y="155"/>
                    </a:cubicBezTo>
                    <a:cubicBezTo>
                      <a:pt x="219" y="155"/>
                      <a:pt x="218" y="155"/>
                      <a:pt x="218" y="155"/>
                    </a:cubicBezTo>
                    <a:cubicBezTo>
                      <a:pt x="218" y="155"/>
                      <a:pt x="218" y="156"/>
                      <a:pt x="218" y="156"/>
                    </a:cubicBezTo>
                    <a:cubicBezTo>
                      <a:pt x="218" y="156"/>
                      <a:pt x="218" y="155"/>
                      <a:pt x="218" y="155"/>
                    </a:cubicBezTo>
                    <a:cubicBezTo>
                      <a:pt x="217" y="156"/>
                      <a:pt x="217" y="156"/>
                      <a:pt x="216" y="156"/>
                    </a:cubicBezTo>
                    <a:cubicBezTo>
                      <a:pt x="215" y="156"/>
                      <a:pt x="214" y="156"/>
                      <a:pt x="213" y="157"/>
                    </a:cubicBezTo>
                    <a:cubicBezTo>
                      <a:pt x="214" y="157"/>
                      <a:pt x="214" y="157"/>
                      <a:pt x="213" y="158"/>
                    </a:cubicBezTo>
                    <a:cubicBezTo>
                      <a:pt x="213" y="157"/>
                      <a:pt x="213" y="157"/>
                      <a:pt x="214" y="157"/>
                    </a:cubicBezTo>
                    <a:cubicBezTo>
                      <a:pt x="213" y="158"/>
                      <a:pt x="213" y="157"/>
                      <a:pt x="213" y="157"/>
                    </a:cubicBezTo>
                    <a:cubicBezTo>
                      <a:pt x="212" y="156"/>
                      <a:pt x="211" y="156"/>
                      <a:pt x="209" y="157"/>
                    </a:cubicBezTo>
                    <a:cubicBezTo>
                      <a:pt x="209" y="157"/>
                      <a:pt x="207" y="157"/>
                      <a:pt x="207" y="158"/>
                    </a:cubicBezTo>
                    <a:cubicBezTo>
                      <a:pt x="207" y="158"/>
                      <a:pt x="208" y="157"/>
                      <a:pt x="208" y="157"/>
                    </a:cubicBezTo>
                    <a:cubicBezTo>
                      <a:pt x="209" y="157"/>
                      <a:pt x="209" y="157"/>
                      <a:pt x="210" y="157"/>
                    </a:cubicBezTo>
                    <a:cubicBezTo>
                      <a:pt x="209" y="157"/>
                      <a:pt x="209" y="158"/>
                      <a:pt x="209" y="158"/>
                    </a:cubicBezTo>
                    <a:cubicBezTo>
                      <a:pt x="208" y="158"/>
                      <a:pt x="208" y="157"/>
                      <a:pt x="207" y="158"/>
                    </a:cubicBezTo>
                    <a:cubicBezTo>
                      <a:pt x="207" y="158"/>
                      <a:pt x="207" y="159"/>
                      <a:pt x="206" y="159"/>
                    </a:cubicBezTo>
                    <a:cubicBezTo>
                      <a:pt x="206" y="159"/>
                      <a:pt x="206" y="159"/>
                      <a:pt x="206" y="158"/>
                    </a:cubicBezTo>
                    <a:cubicBezTo>
                      <a:pt x="204" y="159"/>
                      <a:pt x="202" y="160"/>
                      <a:pt x="200" y="160"/>
                    </a:cubicBezTo>
                    <a:cubicBezTo>
                      <a:pt x="199" y="160"/>
                      <a:pt x="199" y="158"/>
                      <a:pt x="199" y="158"/>
                    </a:cubicBezTo>
                    <a:cubicBezTo>
                      <a:pt x="198" y="157"/>
                      <a:pt x="198" y="156"/>
                      <a:pt x="198" y="156"/>
                    </a:cubicBezTo>
                    <a:cubicBezTo>
                      <a:pt x="197" y="155"/>
                      <a:pt x="196" y="156"/>
                      <a:pt x="196" y="155"/>
                    </a:cubicBezTo>
                    <a:cubicBezTo>
                      <a:pt x="195" y="154"/>
                      <a:pt x="194" y="153"/>
                      <a:pt x="193" y="154"/>
                    </a:cubicBezTo>
                    <a:cubicBezTo>
                      <a:pt x="192" y="154"/>
                      <a:pt x="189" y="154"/>
                      <a:pt x="189" y="153"/>
                    </a:cubicBezTo>
                    <a:cubicBezTo>
                      <a:pt x="189" y="153"/>
                      <a:pt x="189" y="153"/>
                      <a:pt x="189" y="153"/>
                    </a:cubicBezTo>
                    <a:cubicBezTo>
                      <a:pt x="188" y="153"/>
                      <a:pt x="188" y="153"/>
                      <a:pt x="188" y="154"/>
                    </a:cubicBezTo>
                    <a:cubicBezTo>
                      <a:pt x="188" y="154"/>
                      <a:pt x="188" y="154"/>
                      <a:pt x="187" y="154"/>
                    </a:cubicBezTo>
                    <a:cubicBezTo>
                      <a:pt x="187" y="154"/>
                      <a:pt x="187" y="155"/>
                      <a:pt x="187" y="155"/>
                    </a:cubicBezTo>
                    <a:cubicBezTo>
                      <a:pt x="187" y="155"/>
                      <a:pt x="187" y="156"/>
                      <a:pt x="186" y="156"/>
                    </a:cubicBezTo>
                    <a:cubicBezTo>
                      <a:pt x="186" y="156"/>
                      <a:pt x="186" y="156"/>
                      <a:pt x="186" y="156"/>
                    </a:cubicBezTo>
                    <a:cubicBezTo>
                      <a:pt x="186" y="156"/>
                      <a:pt x="186" y="156"/>
                      <a:pt x="186" y="156"/>
                    </a:cubicBezTo>
                    <a:cubicBezTo>
                      <a:pt x="186" y="156"/>
                      <a:pt x="187" y="155"/>
                      <a:pt x="187" y="155"/>
                    </a:cubicBezTo>
                    <a:cubicBezTo>
                      <a:pt x="187" y="154"/>
                      <a:pt x="187" y="153"/>
                      <a:pt x="188" y="153"/>
                    </a:cubicBezTo>
                    <a:cubicBezTo>
                      <a:pt x="188" y="153"/>
                      <a:pt x="188" y="153"/>
                      <a:pt x="188" y="153"/>
                    </a:cubicBezTo>
                    <a:cubicBezTo>
                      <a:pt x="189" y="154"/>
                      <a:pt x="187" y="152"/>
                      <a:pt x="187" y="152"/>
                    </a:cubicBezTo>
                    <a:cubicBezTo>
                      <a:pt x="187" y="152"/>
                      <a:pt x="188" y="153"/>
                      <a:pt x="189" y="153"/>
                    </a:cubicBezTo>
                    <a:cubicBezTo>
                      <a:pt x="189" y="153"/>
                      <a:pt x="188" y="152"/>
                      <a:pt x="188" y="152"/>
                    </a:cubicBezTo>
                    <a:cubicBezTo>
                      <a:pt x="187" y="152"/>
                      <a:pt x="188" y="151"/>
                      <a:pt x="187" y="150"/>
                    </a:cubicBezTo>
                    <a:cubicBezTo>
                      <a:pt x="187" y="150"/>
                      <a:pt x="186" y="150"/>
                      <a:pt x="186" y="149"/>
                    </a:cubicBezTo>
                    <a:cubicBezTo>
                      <a:pt x="186" y="149"/>
                      <a:pt x="186" y="148"/>
                      <a:pt x="186" y="148"/>
                    </a:cubicBezTo>
                    <a:cubicBezTo>
                      <a:pt x="186" y="148"/>
                      <a:pt x="185" y="147"/>
                      <a:pt x="185" y="147"/>
                    </a:cubicBezTo>
                    <a:cubicBezTo>
                      <a:pt x="185" y="147"/>
                      <a:pt x="185" y="146"/>
                      <a:pt x="185" y="146"/>
                    </a:cubicBezTo>
                    <a:cubicBezTo>
                      <a:pt x="185" y="145"/>
                      <a:pt x="185" y="145"/>
                      <a:pt x="184" y="145"/>
                    </a:cubicBezTo>
                    <a:cubicBezTo>
                      <a:pt x="184" y="144"/>
                      <a:pt x="185" y="142"/>
                      <a:pt x="184" y="141"/>
                    </a:cubicBezTo>
                    <a:cubicBezTo>
                      <a:pt x="184" y="139"/>
                      <a:pt x="182" y="138"/>
                      <a:pt x="181" y="136"/>
                    </a:cubicBezTo>
                    <a:cubicBezTo>
                      <a:pt x="181" y="135"/>
                      <a:pt x="180" y="134"/>
                      <a:pt x="179" y="133"/>
                    </a:cubicBezTo>
                    <a:cubicBezTo>
                      <a:pt x="179" y="132"/>
                      <a:pt x="179" y="131"/>
                      <a:pt x="179" y="130"/>
                    </a:cubicBezTo>
                    <a:cubicBezTo>
                      <a:pt x="178" y="129"/>
                      <a:pt x="178" y="129"/>
                      <a:pt x="178" y="127"/>
                    </a:cubicBezTo>
                    <a:cubicBezTo>
                      <a:pt x="178" y="127"/>
                      <a:pt x="178" y="126"/>
                      <a:pt x="177" y="125"/>
                    </a:cubicBezTo>
                    <a:cubicBezTo>
                      <a:pt x="177" y="125"/>
                      <a:pt x="177" y="123"/>
                      <a:pt x="177" y="123"/>
                    </a:cubicBezTo>
                    <a:cubicBezTo>
                      <a:pt x="176" y="123"/>
                      <a:pt x="176" y="123"/>
                      <a:pt x="176" y="122"/>
                    </a:cubicBezTo>
                    <a:cubicBezTo>
                      <a:pt x="176" y="121"/>
                      <a:pt x="176" y="120"/>
                      <a:pt x="176" y="119"/>
                    </a:cubicBezTo>
                    <a:cubicBezTo>
                      <a:pt x="176" y="118"/>
                      <a:pt x="176" y="118"/>
                      <a:pt x="176" y="117"/>
                    </a:cubicBezTo>
                    <a:cubicBezTo>
                      <a:pt x="176" y="117"/>
                      <a:pt x="176" y="118"/>
                      <a:pt x="176" y="119"/>
                    </a:cubicBezTo>
                    <a:cubicBezTo>
                      <a:pt x="177" y="120"/>
                      <a:pt x="177" y="121"/>
                      <a:pt x="178" y="121"/>
                    </a:cubicBezTo>
                    <a:cubicBezTo>
                      <a:pt x="178" y="122"/>
                      <a:pt x="179" y="123"/>
                      <a:pt x="178" y="123"/>
                    </a:cubicBezTo>
                    <a:cubicBezTo>
                      <a:pt x="178" y="124"/>
                      <a:pt x="177" y="125"/>
                      <a:pt x="178" y="125"/>
                    </a:cubicBezTo>
                    <a:cubicBezTo>
                      <a:pt x="178" y="125"/>
                      <a:pt x="179" y="123"/>
                      <a:pt x="179" y="122"/>
                    </a:cubicBezTo>
                    <a:cubicBezTo>
                      <a:pt x="178" y="121"/>
                      <a:pt x="178" y="121"/>
                      <a:pt x="177" y="120"/>
                    </a:cubicBezTo>
                    <a:cubicBezTo>
                      <a:pt x="177" y="119"/>
                      <a:pt x="176" y="119"/>
                      <a:pt x="176" y="118"/>
                    </a:cubicBezTo>
                    <a:cubicBezTo>
                      <a:pt x="176" y="117"/>
                      <a:pt x="176" y="116"/>
                      <a:pt x="176" y="114"/>
                    </a:cubicBezTo>
                    <a:cubicBezTo>
                      <a:pt x="176" y="113"/>
                      <a:pt x="176" y="113"/>
                      <a:pt x="176" y="112"/>
                    </a:cubicBezTo>
                    <a:cubicBezTo>
                      <a:pt x="176" y="111"/>
                      <a:pt x="176" y="111"/>
                      <a:pt x="176" y="110"/>
                    </a:cubicBezTo>
                    <a:cubicBezTo>
                      <a:pt x="176" y="110"/>
                      <a:pt x="176" y="111"/>
                      <a:pt x="176" y="111"/>
                    </a:cubicBezTo>
                    <a:cubicBezTo>
                      <a:pt x="175" y="111"/>
                      <a:pt x="176" y="110"/>
                      <a:pt x="176" y="109"/>
                    </a:cubicBezTo>
                    <a:cubicBezTo>
                      <a:pt x="177" y="109"/>
                      <a:pt x="177" y="108"/>
                      <a:pt x="177" y="108"/>
                    </a:cubicBezTo>
                    <a:cubicBezTo>
                      <a:pt x="177" y="108"/>
                      <a:pt x="177" y="107"/>
                      <a:pt x="177" y="107"/>
                    </a:cubicBezTo>
                    <a:cubicBezTo>
                      <a:pt x="177" y="108"/>
                      <a:pt x="177" y="108"/>
                      <a:pt x="177" y="108"/>
                    </a:cubicBezTo>
                    <a:cubicBezTo>
                      <a:pt x="178" y="107"/>
                      <a:pt x="178" y="106"/>
                      <a:pt x="178" y="104"/>
                    </a:cubicBezTo>
                    <a:cubicBezTo>
                      <a:pt x="178" y="104"/>
                      <a:pt x="178" y="104"/>
                      <a:pt x="178" y="103"/>
                    </a:cubicBezTo>
                    <a:cubicBezTo>
                      <a:pt x="178" y="102"/>
                      <a:pt x="179" y="100"/>
                      <a:pt x="179" y="98"/>
                    </a:cubicBezTo>
                    <a:cubicBezTo>
                      <a:pt x="179" y="98"/>
                      <a:pt x="179" y="99"/>
                      <a:pt x="179" y="99"/>
                    </a:cubicBezTo>
                    <a:cubicBezTo>
                      <a:pt x="179" y="99"/>
                      <a:pt x="179" y="98"/>
                      <a:pt x="178" y="98"/>
                    </a:cubicBezTo>
                    <a:cubicBezTo>
                      <a:pt x="179" y="98"/>
                      <a:pt x="179" y="98"/>
                      <a:pt x="179" y="97"/>
                    </a:cubicBezTo>
                    <a:cubicBezTo>
                      <a:pt x="180" y="97"/>
                      <a:pt x="180" y="97"/>
                      <a:pt x="180" y="96"/>
                    </a:cubicBezTo>
                    <a:cubicBezTo>
                      <a:pt x="180" y="95"/>
                      <a:pt x="180" y="94"/>
                      <a:pt x="180" y="93"/>
                    </a:cubicBezTo>
                    <a:cubicBezTo>
                      <a:pt x="181" y="91"/>
                      <a:pt x="182" y="88"/>
                      <a:pt x="183" y="86"/>
                    </a:cubicBezTo>
                    <a:cubicBezTo>
                      <a:pt x="184" y="84"/>
                      <a:pt x="185" y="82"/>
                      <a:pt x="187" y="80"/>
                    </a:cubicBezTo>
                    <a:cubicBezTo>
                      <a:pt x="188" y="78"/>
                      <a:pt x="189" y="76"/>
                      <a:pt x="190" y="74"/>
                    </a:cubicBezTo>
                    <a:cubicBezTo>
                      <a:pt x="189" y="74"/>
                      <a:pt x="189" y="74"/>
                      <a:pt x="189" y="74"/>
                    </a:cubicBezTo>
                    <a:cubicBezTo>
                      <a:pt x="188" y="74"/>
                      <a:pt x="188" y="74"/>
                      <a:pt x="188" y="74"/>
                    </a:cubicBezTo>
                    <a:cubicBezTo>
                      <a:pt x="188" y="74"/>
                      <a:pt x="187" y="75"/>
                      <a:pt x="187" y="75"/>
                    </a:cubicBezTo>
                    <a:cubicBezTo>
                      <a:pt x="187" y="75"/>
                      <a:pt x="187" y="75"/>
                      <a:pt x="187" y="75"/>
                    </a:cubicBezTo>
                    <a:cubicBezTo>
                      <a:pt x="186" y="75"/>
                      <a:pt x="187" y="75"/>
                      <a:pt x="187" y="75"/>
                    </a:cubicBezTo>
                    <a:cubicBezTo>
                      <a:pt x="186" y="75"/>
                      <a:pt x="186" y="75"/>
                      <a:pt x="186" y="74"/>
                    </a:cubicBezTo>
                    <a:cubicBezTo>
                      <a:pt x="186" y="74"/>
                      <a:pt x="186" y="74"/>
                      <a:pt x="185" y="74"/>
                    </a:cubicBezTo>
                    <a:cubicBezTo>
                      <a:pt x="185" y="73"/>
                      <a:pt x="183" y="73"/>
                      <a:pt x="182" y="73"/>
                    </a:cubicBezTo>
                    <a:cubicBezTo>
                      <a:pt x="182" y="73"/>
                      <a:pt x="182" y="73"/>
                      <a:pt x="181" y="73"/>
                    </a:cubicBezTo>
                    <a:cubicBezTo>
                      <a:pt x="181" y="73"/>
                      <a:pt x="181" y="73"/>
                      <a:pt x="181" y="73"/>
                    </a:cubicBezTo>
                    <a:cubicBezTo>
                      <a:pt x="180" y="73"/>
                      <a:pt x="180" y="73"/>
                      <a:pt x="179" y="72"/>
                    </a:cubicBezTo>
                    <a:cubicBezTo>
                      <a:pt x="179" y="72"/>
                      <a:pt x="178" y="71"/>
                      <a:pt x="178" y="71"/>
                    </a:cubicBezTo>
                    <a:cubicBezTo>
                      <a:pt x="177" y="71"/>
                      <a:pt x="177" y="71"/>
                      <a:pt x="177" y="71"/>
                    </a:cubicBezTo>
                    <a:cubicBezTo>
                      <a:pt x="176" y="71"/>
                      <a:pt x="176" y="71"/>
                      <a:pt x="175" y="70"/>
                    </a:cubicBezTo>
                    <a:cubicBezTo>
                      <a:pt x="175" y="69"/>
                      <a:pt x="175" y="70"/>
                      <a:pt x="174" y="69"/>
                    </a:cubicBezTo>
                    <a:cubicBezTo>
                      <a:pt x="174" y="69"/>
                      <a:pt x="173" y="69"/>
                      <a:pt x="173" y="69"/>
                    </a:cubicBezTo>
                    <a:cubicBezTo>
                      <a:pt x="172" y="69"/>
                      <a:pt x="173" y="68"/>
                      <a:pt x="173" y="68"/>
                    </a:cubicBezTo>
                    <a:cubicBezTo>
                      <a:pt x="173" y="68"/>
                      <a:pt x="172" y="68"/>
                      <a:pt x="172" y="67"/>
                    </a:cubicBezTo>
                    <a:cubicBezTo>
                      <a:pt x="172" y="67"/>
                      <a:pt x="172" y="67"/>
                      <a:pt x="172" y="66"/>
                    </a:cubicBezTo>
                    <a:cubicBezTo>
                      <a:pt x="172" y="66"/>
                      <a:pt x="172" y="65"/>
                      <a:pt x="172" y="64"/>
                    </a:cubicBezTo>
                    <a:cubicBezTo>
                      <a:pt x="172" y="63"/>
                      <a:pt x="171" y="63"/>
                      <a:pt x="171" y="62"/>
                    </a:cubicBezTo>
                    <a:cubicBezTo>
                      <a:pt x="171" y="61"/>
                      <a:pt x="171" y="61"/>
                      <a:pt x="171" y="60"/>
                    </a:cubicBezTo>
                    <a:cubicBezTo>
                      <a:pt x="171" y="60"/>
                      <a:pt x="171" y="59"/>
                      <a:pt x="171" y="59"/>
                    </a:cubicBezTo>
                    <a:cubicBezTo>
                      <a:pt x="171" y="59"/>
                      <a:pt x="171" y="59"/>
                      <a:pt x="171" y="58"/>
                    </a:cubicBezTo>
                    <a:cubicBezTo>
                      <a:pt x="171" y="58"/>
                      <a:pt x="172" y="58"/>
                      <a:pt x="172" y="57"/>
                    </a:cubicBezTo>
                    <a:cubicBezTo>
                      <a:pt x="172" y="57"/>
                      <a:pt x="171" y="57"/>
                      <a:pt x="171" y="57"/>
                    </a:cubicBezTo>
                    <a:cubicBezTo>
                      <a:pt x="172" y="56"/>
                      <a:pt x="171" y="56"/>
                      <a:pt x="171" y="56"/>
                    </a:cubicBezTo>
                    <a:cubicBezTo>
                      <a:pt x="171" y="55"/>
                      <a:pt x="170" y="55"/>
                      <a:pt x="170" y="55"/>
                    </a:cubicBezTo>
                    <a:cubicBezTo>
                      <a:pt x="170" y="55"/>
                      <a:pt x="170" y="54"/>
                      <a:pt x="169" y="54"/>
                    </a:cubicBezTo>
                    <a:cubicBezTo>
                      <a:pt x="169" y="54"/>
                      <a:pt x="169" y="53"/>
                      <a:pt x="169" y="53"/>
                    </a:cubicBezTo>
                    <a:cubicBezTo>
                      <a:pt x="169" y="53"/>
                      <a:pt x="169" y="52"/>
                      <a:pt x="169" y="52"/>
                    </a:cubicBezTo>
                    <a:cubicBezTo>
                      <a:pt x="168" y="51"/>
                      <a:pt x="168" y="51"/>
                      <a:pt x="168" y="50"/>
                    </a:cubicBezTo>
                    <a:cubicBezTo>
                      <a:pt x="168" y="50"/>
                      <a:pt x="168" y="50"/>
                      <a:pt x="167" y="49"/>
                    </a:cubicBezTo>
                    <a:cubicBezTo>
                      <a:pt x="167" y="49"/>
                      <a:pt x="167" y="49"/>
                      <a:pt x="167" y="49"/>
                    </a:cubicBezTo>
                    <a:cubicBezTo>
                      <a:pt x="166" y="48"/>
                      <a:pt x="166" y="48"/>
                      <a:pt x="166" y="47"/>
                    </a:cubicBezTo>
                    <a:cubicBezTo>
                      <a:pt x="166" y="47"/>
                      <a:pt x="167" y="46"/>
                      <a:pt x="166" y="46"/>
                    </a:cubicBezTo>
                    <a:cubicBezTo>
                      <a:pt x="166" y="45"/>
                      <a:pt x="166" y="45"/>
                      <a:pt x="166" y="45"/>
                    </a:cubicBezTo>
                    <a:cubicBezTo>
                      <a:pt x="166" y="44"/>
                      <a:pt x="166" y="44"/>
                      <a:pt x="166" y="43"/>
                    </a:cubicBezTo>
                    <a:cubicBezTo>
                      <a:pt x="166" y="42"/>
                      <a:pt x="165" y="42"/>
                      <a:pt x="165" y="41"/>
                    </a:cubicBezTo>
                    <a:cubicBezTo>
                      <a:pt x="165" y="41"/>
                      <a:pt x="166" y="40"/>
                      <a:pt x="165" y="39"/>
                    </a:cubicBezTo>
                    <a:cubicBezTo>
                      <a:pt x="164" y="39"/>
                      <a:pt x="165" y="38"/>
                      <a:pt x="164" y="38"/>
                    </a:cubicBezTo>
                    <a:cubicBezTo>
                      <a:pt x="164" y="37"/>
                      <a:pt x="164" y="37"/>
                      <a:pt x="163" y="37"/>
                    </a:cubicBezTo>
                    <a:cubicBezTo>
                      <a:pt x="163" y="36"/>
                      <a:pt x="163" y="35"/>
                      <a:pt x="163" y="35"/>
                    </a:cubicBezTo>
                    <a:cubicBezTo>
                      <a:pt x="162" y="35"/>
                      <a:pt x="161" y="35"/>
                      <a:pt x="161" y="34"/>
                    </a:cubicBezTo>
                    <a:cubicBezTo>
                      <a:pt x="162" y="34"/>
                      <a:pt x="161" y="34"/>
                      <a:pt x="161" y="34"/>
                    </a:cubicBezTo>
                    <a:cubicBezTo>
                      <a:pt x="161" y="34"/>
                      <a:pt x="161" y="34"/>
                      <a:pt x="161" y="33"/>
                    </a:cubicBezTo>
                    <a:cubicBezTo>
                      <a:pt x="161" y="33"/>
                      <a:pt x="161" y="33"/>
                      <a:pt x="161" y="33"/>
                    </a:cubicBezTo>
                    <a:cubicBezTo>
                      <a:pt x="160" y="33"/>
                      <a:pt x="160" y="32"/>
                      <a:pt x="160" y="32"/>
                    </a:cubicBezTo>
                    <a:cubicBezTo>
                      <a:pt x="160" y="32"/>
                      <a:pt x="160" y="32"/>
                      <a:pt x="160" y="32"/>
                    </a:cubicBezTo>
                    <a:cubicBezTo>
                      <a:pt x="159" y="32"/>
                      <a:pt x="159" y="32"/>
                      <a:pt x="159" y="32"/>
                    </a:cubicBezTo>
                    <a:cubicBezTo>
                      <a:pt x="159" y="32"/>
                      <a:pt x="159" y="32"/>
                      <a:pt x="159" y="32"/>
                    </a:cubicBezTo>
                    <a:cubicBezTo>
                      <a:pt x="159" y="32"/>
                      <a:pt x="158" y="32"/>
                      <a:pt x="158" y="32"/>
                    </a:cubicBezTo>
                    <a:cubicBezTo>
                      <a:pt x="157" y="32"/>
                      <a:pt x="156" y="32"/>
                      <a:pt x="155" y="32"/>
                    </a:cubicBezTo>
                    <a:cubicBezTo>
                      <a:pt x="155" y="32"/>
                      <a:pt x="154" y="32"/>
                      <a:pt x="153" y="31"/>
                    </a:cubicBezTo>
                    <a:cubicBezTo>
                      <a:pt x="153" y="31"/>
                      <a:pt x="152" y="31"/>
                      <a:pt x="152" y="31"/>
                    </a:cubicBezTo>
                    <a:cubicBezTo>
                      <a:pt x="152" y="31"/>
                      <a:pt x="152" y="32"/>
                      <a:pt x="151" y="32"/>
                    </a:cubicBezTo>
                    <a:cubicBezTo>
                      <a:pt x="151" y="32"/>
                      <a:pt x="151" y="32"/>
                      <a:pt x="150" y="32"/>
                    </a:cubicBezTo>
                    <a:cubicBezTo>
                      <a:pt x="149" y="32"/>
                      <a:pt x="149" y="32"/>
                      <a:pt x="148" y="33"/>
                    </a:cubicBezTo>
                    <a:cubicBezTo>
                      <a:pt x="148" y="33"/>
                      <a:pt x="148" y="33"/>
                      <a:pt x="147" y="34"/>
                    </a:cubicBezTo>
                    <a:cubicBezTo>
                      <a:pt x="147" y="35"/>
                      <a:pt x="147" y="35"/>
                      <a:pt x="146" y="36"/>
                    </a:cubicBezTo>
                    <a:cubicBezTo>
                      <a:pt x="146" y="37"/>
                      <a:pt x="145" y="37"/>
                      <a:pt x="145" y="38"/>
                    </a:cubicBezTo>
                    <a:cubicBezTo>
                      <a:pt x="145" y="38"/>
                      <a:pt x="145" y="38"/>
                      <a:pt x="145" y="38"/>
                    </a:cubicBezTo>
                    <a:cubicBezTo>
                      <a:pt x="145" y="38"/>
                      <a:pt x="144" y="38"/>
                      <a:pt x="144" y="38"/>
                    </a:cubicBezTo>
                    <a:cubicBezTo>
                      <a:pt x="144" y="39"/>
                      <a:pt x="143" y="39"/>
                      <a:pt x="143" y="39"/>
                    </a:cubicBezTo>
                    <a:cubicBezTo>
                      <a:pt x="143" y="40"/>
                      <a:pt x="143" y="40"/>
                      <a:pt x="142" y="40"/>
                    </a:cubicBezTo>
                    <a:cubicBezTo>
                      <a:pt x="142" y="40"/>
                      <a:pt x="142" y="40"/>
                      <a:pt x="142" y="41"/>
                    </a:cubicBezTo>
                    <a:cubicBezTo>
                      <a:pt x="141" y="41"/>
                      <a:pt x="141" y="41"/>
                      <a:pt x="141" y="41"/>
                    </a:cubicBezTo>
                    <a:cubicBezTo>
                      <a:pt x="141" y="41"/>
                      <a:pt x="140" y="40"/>
                      <a:pt x="140" y="40"/>
                    </a:cubicBezTo>
                    <a:cubicBezTo>
                      <a:pt x="140" y="40"/>
                      <a:pt x="140" y="40"/>
                      <a:pt x="140" y="40"/>
                    </a:cubicBezTo>
                    <a:cubicBezTo>
                      <a:pt x="139" y="40"/>
                      <a:pt x="139" y="39"/>
                      <a:pt x="139" y="39"/>
                    </a:cubicBezTo>
                    <a:cubicBezTo>
                      <a:pt x="138" y="39"/>
                      <a:pt x="137" y="39"/>
                      <a:pt x="137" y="38"/>
                    </a:cubicBezTo>
                    <a:cubicBezTo>
                      <a:pt x="137" y="38"/>
                      <a:pt x="137" y="38"/>
                      <a:pt x="136" y="37"/>
                    </a:cubicBezTo>
                    <a:cubicBezTo>
                      <a:pt x="135" y="37"/>
                      <a:pt x="134" y="37"/>
                      <a:pt x="133" y="36"/>
                    </a:cubicBezTo>
                    <a:cubicBezTo>
                      <a:pt x="133" y="35"/>
                      <a:pt x="132" y="35"/>
                      <a:pt x="132" y="34"/>
                    </a:cubicBezTo>
                    <a:cubicBezTo>
                      <a:pt x="131" y="34"/>
                      <a:pt x="131" y="33"/>
                      <a:pt x="131" y="33"/>
                    </a:cubicBezTo>
                    <a:cubicBezTo>
                      <a:pt x="131" y="31"/>
                      <a:pt x="130" y="30"/>
                      <a:pt x="131" y="28"/>
                    </a:cubicBezTo>
                    <a:cubicBezTo>
                      <a:pt x="132" y="27"/>
                      <a:pt x="130" y="26"/>
                      <a:pt x="131" y="24"/>
                    </a:cubicBezTo>
                    <a:cubicBezTo>
                      <a:pt x="131" y="24"/>
                      <a:pt x="131" y="23"/>
                      <a:pt x="130" y="23"/>
                    </a:cubicBezTo>
                    <a:cubicBezTo>
                      <a:pt x="130" y="23"/>
                      <a:pt x="130" y="22"/>
                      <a:pt x="130" y="22"/>
                    </a:cubicBezTo>
                    <a:cubicBezTo>
                      <a:pt x="129" y="22"/>
                      <a:pt x="129" y="21"/>
                      <a:pt x="128" y="21"/>
                    </a:cubicBezTo>
                    <a:cubicBezTo>
                      <a:pt x="128" y="20"/>
                      <a:pt x="127" y="20"/>
                      <a:pt x="127" y="20"/>
                    </a:cubicBezTo>
                    <a:cubicBezTo>
                      <a:pt x="126" y="19"/>
                      <a:pt x="126" y="18"/>
                      <a:pt x="126" y="18"/>
                    </a:cubicBezTo>
                    <a:cubicBezTo>
                      <a:pt x="126" y="17"/>
                      <a:pt x="125" y="17"/>
                      <a:pt x="125" y="16"/>
                    </a:cubicBezTo>
                    <a:cubicBezTo>
                      <a:pt x="124" y="16"/>
                      <a:pt x="124" y="15"/>
                      <a:pt x="123" y="14"/>
                    </a:cubicBezTo>
                    <a:cubicBezTo>
                      <a:pt x="122" y="14"/>
                      <a:pt x="122" y="14"/>
                      <a:pt x="122" y="13"/>
                    </a:cubicBezTo>
                    <a:cubicBezTo>
                      <a:pt x="121" y="12"/>
                      <a:pt x="121" y="12"/>
                      <a:pt x="121" y="11"/>
                    </a:cubicBezTo>
                    <a:cubicBezTo>
                      <a:pt x="121" y="10"/>
                      <a:pt x="121" y="10"/>
                      <a:pt x="120" y="10"/>
                    </a:cubicBezTo>
                    <a:cubicBezTo>
                      <a:pt x="120" y="10"/>
                      <a:pt x="120" y="10"/>
                      <a:pt x="120" y="10"/>
                    </a:cubicBezTo>
                    <a:cubicBezTo>
                      <a:pt x="120" y="10"/>
                      <a:pt x="119" y="10"/>
                      <a:pt x="119" y="10"/>
                    </a:cubicBezTo>
                    <a:cubicBezTo>
                      <a:pt x="119" y="10"/>
                      <a:pt x="118" y="10"/>
                      <a:pt x="118" y="10"/>
                    </a:cubicBezTo>
                    <a:cubicBezTo>
                      <a:pt x="117" y="10"/>
                      <a:pt x="116" y="10"/>
                      <a:pt x="115" y="10"/>
                    </a:cubicBezTo>
                    <a:cubicBezTo>
                      <a:pt x="113" y="10"/>
                      <a:pt x="111" y="10"/>
                      <a:pt x="109" y="10"/>
                    </a:cubicBezTo>
                    <a:cubicBezTo>
                      <a:pt x="107" y="10"/>
                      <a:pt x="106" y="10"/>
                      <a:pt x="105" y="10"/>
                    </a:cubicBezTo>
                    <a:cubicBezTo>
                      <a:pt x="104" y="10"/>
                      <a:pt x="104" y="10"/>
                      <a:pt x="104" y="11"/>
                    </a:cubicBezTo>
                    <a:cubicBezTo>
                      <a:pt x="104" y="12"/>
                      <a:pt x="104" y="12"/>
                      <a:pt x="103" y="13"/>
                    </a:cubicBezTo>
                    <a:cubicBezTo>
                      <a:pt x="103" y="14"/>
                      <a:pt x="103" y="15"/>
                      <a:pt x="102" y="15"/>
                    </a:cubicBezTo>
                    <a:cubicBezTo>
                      <a:pt x="101" y="15"/>
                      <a:pt x="100" y="15"/>
                      <a:pt x="98" y="15"/>
                    </a:cubicBezTo>
                    <a:cubicBezTo>
                      <a:pt x="96" y="15"/>
                      <a:pt x="95" y="15"/>
                      <a:pt x="93" y="15"/>
                    </a:cubicBezTo>
                    <a:cubicBezTo>
                      <a:pt x="89" y="15"/>
                      <a:pt x="85" y="15"/>
                      <a:pt x="80" y="15"/>
                    </a:cubicBezTo>
                    <a:cubicBezTo>
                      <a:pt x="78" y="15"/>
                      <a:pt x="76" y="15"/>
                      <a:pt x="74" y="14"/>
                    </a:cubicBezTo>
                    <a:cubicBezTo>
                      <a:pt x="73" y="13"/>
                      <a:pt x="71" y="12"/>
                      <a:pt x="69" y="12"/>
                    </a:cubicBezTo>
                    <a:cubicBezTo>
                      <a:pt x="61" y="8"/>
                      <a:pt x="54" y="5"/>
                      <a:pt x="46" y="2"/>
                    </a:cubicBezTo>
                    <a:cubicBezTo>
                      <a:pt x="46" y="2"/>
                      <a:pt x="47" y="1"/>
                      <a:pt x="47" y="1"/>
                    </a:cubicBezTo>
                    <a:cubicBezTo>
                      <a:pt x="47" y="0"/>
                      <a:pt x="48" y="0"/>
                      <a:pt x="48" y="0"/>
                    </a:cubicBezTo>
                    <a:cubicBezTo>
                      <a:pt x="42" y="0"/>
                      <a:pt x="36" y="1"/>
                      <a:pt x="30" y="1"/>
                    </a:cubicBezTo>
                    <a:cubicBezTo>
                      <a:pt x="29" y="1"/>
                      <a:pt x="28" y="1"/>
                      <a:pt x="27" y="1"/>
                    </a:cubicBezTo>
                    <a:cubicBezTo>
                      <a:pt x="26" y="1"/>
                      <a:pt x="25" y="1"/>
                      <a:pt x="25" y="2"/>
                    </a:cubicBezTo>
                    <a:cubicBezTo>
                      <a:pt x="25" y="3"/>
                      <a:pt x="25" y="4"/>
                      <a:pt x="25" y="4"/>
                    </a:cubicBezTo>
                    <a:cubicBezTo>
                      <a:pt x="25" y="5"/>
                      <a:pt x="25" y="5"/>
                      <a:pt x="26" y="5"/>
                    </a:cubicBezTo>
                    <a:cubicBezTo>
                      <a:pt x="26" y="6"/>
                      <a:pt x="25" y="7"/>
                      <a:pt x="25" y="8"/>
                    </a:cubicBezTo>
                    <a:cubicBezTo>
                      <a:pt x="26" y="8"/>
                      <a:pt x="26" y="8"/>
                      <a:pt x="26" y="8"/>
                    </a:cubicBezTo>
                    <a:cubicBezTo>
                      <a:pt x="26" y="8"/>
                      <a:pt x="27" y="9"/>
                      <a:pt x="27" y="9"/>
                    </a:cubicBezTo>
                    <a:cubicBezTo>
                      <a:pt x="27" y="10"/>
                      <a:pt x="26" y="11"/>
                      <a:pt x="25" y="10"/>
                    </a:cubicBezTo>
                    <a:cubicBezTo>
                      <a:pt x="26" y="11"/>
                      <a:pt x="26" y="11"/>
                      <a:pt x="25" y="12"/>
                    </a:cubicBezTo>
                    <a:cubicBezTo>
                      <a:pt x="25" y="12"/>
                      <a:pt x="25" y="12"/>
                      <a:pt x="25" y="13"/>
                    </a:cubicBezTo>
                    <a:cubicBezTo>
                      <a:pt x="25" y="14"/>
                      <a:pt x="26" y="14"/>
                      <a:pt x="26" y="15"/>
                    </a:cubicBezTo>
                    <a:cubicBezTo>
                      <a:pt x="27" y="16"/>
                      <a:pt x="27" y="17"/>
                      <a:pt x="26" y="18"/>
                    </a:cubicBezTo>
                    <a:cubicBezTo>
                      <a:pt x="26" y="18"/>
                      <a:pt x="26" y="19"/>
                      <a:pt x="26" y="19"/>
                    </a:cubicBezTo>
                    <a:cubicBezTo>
                      <a:pt x="27" y="19"/>
                      <a:pt x="27" y="20"/>
                      <a:pt x="27" y="20"/>
                    </a:cubicBezTo>
                    <a:cubicBezTo>
                      <a:pt x="27" y="20"/>
                      <a:pt x="28" y="20"/>
                      <a:pt x="28" y="21"/>
                    </a:cubicBezTo>
                    <a:cubicBezTo>
                      <a:pt x="28" y="22"/>
                      <a:pt x="27" y="22"/>
                      <a:pt x="27" y="23"/>
                    </a:cubicBezTo>
                    <a:cubicBezTo>
                      <a:pt x="27" y="23"/>
                      <a:pt x="26" y="25"/>
                      <a:pt x="27" y="25"/>
                    </a:cubicBezTo>
                    <a:cubicBezTo>
                      <a:pt x="26" y="25"/>
                      <a:pt x="27" y="24"/>
                      <a:pt x="27" y="24"/>
                    </a:cubicBezTo>
                    <a:cubicBezTo>
                      <a:pt x="28" y="25"/>
                      <a:pt x="27" y="25"/>
                      <a:pt x="27" y="25"/>
                    </a:cubicBezTo>
                    <a:cubicBezTo>
                      <a:pt x="28" y="25"/>
                      <a:pt x="28" y="27"/>
                      <a:pt x="28" y="28"/>
                    </a:cubicBezTo>
                    <a:cubicBezTo>
                      <a:pt x="27" y="29"/>
                      <a:pt x="27" y="29"/>
                      <a:pt x="27" y="30"/>
                    </a:cubicBezTo>
                    <a:cubicBezTo>
                      <a:pt x="27" y="30"/>
                      <a:pt x="27" y="30"/>
                      <a:pt x="27" y="30"/>
                    </a:cubicBezTo>
                    <a:cubicBezTo>
                      <a:pt x="28" y="31"/>
                      <a:pt x="28" y="31"/>
                      <a:pt x="27" y="31"/>
                    </a:cubicBezTo>
                    <a:cubicBezTo>
                      <a:pt x="27" y="32"/>
                      <a:pt x="27" y="32"/>
                      <a:pt x="28" y="33"/>
                    </a:cubicBezTo>
                    <a:cubicBezTo>
                      <a:pt x="28" y="33"/>
                      <a:pt x="28" y="33"/>
                      <a:pt x="28" y="33"/>
                    </a:cubicBezTo>
                    <a:cubicBezTo>
                      <a:pt x="28" y="34"/>
                      <a:pt x="29" y="34"/>
                      <a:pt x="29" y="34"/>
                    </a:cubicBezTo>
                    <a:cubicBezTo>
                      <a:pt x="29" y="34"/>
                      <a:pt x="29" y="34"/>
                      <a:pt x="29" y="34"/>
                    </a:cubicBezTo>
                    <a:cubicBezTo>
                      <a:pt x="30" y="35"/>
                      <a:pt x="30" y="35"/>
                      <a:pt x="30" y="35"/>
                    </a:cubicBezTo>
                    <a:cubicBezTo>
                      <a:pt x="31" y="36"/>
                      <a:pt x="31" y="36"/>
                      <a:pt x="32" y="36"/>
                    </a:cubicBezTo>
                    <a:cubicBezTo>
                      <a:pt x="32" y="36"/>
                      <a:pt x="33" y="36"/>
                      <a:pt x="33" y="37"/>
                    </a:cubicBezTo>
                    <a:cubicBezTo>
                      <a:pt x="33" y="37"/>
                      <a:pt x="33" y="38"/>
                      <a:pt x="34" y="38"/>
                    </a:cubicBezTo>
                    <a:cubicBezTo>
                      <a:pt x="34" y="39"/>
                      <a:pt x="34" y="39"/>
                      <a:pt x="34" y="39"/>
                    </a:cubicBezTo>
                    <a:cubicBezTo>
                      <a:pt x="35" y="40"/>
                      <a:pt x="35" y="39"/>
                      <a:pt x="35" y="40"/>
                    </a:cubicBezTo>
                    <a:cubicBezTo>
                      <a:pt x="35" y="40"/>
                      <a:pt x="35" y="40"/>
                      <a:pt x="35" y="40"/>
                    </a:cubicBezTo>
                    <a:cubicBezTo>
                      <a:pt x="35" y="41"/>
                      <a:pt x="35" y="41"/>
                      <a:pt x="35" y="41"/>
                    </a:cubicBezTo>
                    <a:cubicBezTo>
                      <a:pt x="35" y="41"/>
                      <a:pt x="36" y="42"/>
                      <a:pt x="36" y="42"/>
                    </a:cubicBezTo>
                    <a:cubicBezTo>
                      <a:pt x="36" y="42"/>
                      <a:pt x="36" y="43"/>
                      <a:pt x="36" y="43"/>
                    </a:cubicBezTo>
                    <a:cubicBezTo>
                      <a:pt x="36" y="44"/>
                      <a:pt x="37" y="44"/>
                      <a:pt x="37" y="44"/>
                    </a:cubicBezTo>
                    <a:cubicBezTo>
                      <a:pt x="37" y="44"/>
                      <a:pt x="38" y="45"/>
                      <a:pt x="38" y="45"/>
                    </a:cubicBezTo>
                    <a:cubicBezTo>
                      <a:pt x="37" y="46"/>
                      <a:pt x="38" y="45"/>
                      <a:pt x="38" y="46"/>
                    </a:cubicBezTo>
                    <a:cubicBezTo>
                      <a:pt x="38" y="46"/>
                      <a:pt x="38" y="47"/>
                      <a:pt x="38" y="47"/>
                    </a:cubicBezTo>
                    <a:cubicBezTo>
                      <a:pt x="37" y="48"/>
                      <a:pt x="37" y="48"/>
                      <a:pt x="37" y="49"/>
                    </a:cubicBezTo>
                    <a:cubicBezTo>
                      <a:pt x="37" y="49"/>
                      <a:pt x="37" y="49"/>
                      <a:pt x="37" y="49"/>
                    </a:cubicBezTo>
                    <a:cubicBezTo>
                      <a:pt x="37" y="50"/>
                      <a:pt x="35" y="51"/>
                      <a:pt x="35" y="52"/>
                    </a:cubicBezTo>
                    <a:cubicBezTo>
                      <a:pt x="33" y="53"/>
                      <a:pt x="35" y="52"/>
                      <a:pt x="35" y="52"/>
                    </a:cubicBezTo>
                    <a:cubicBezTo>
                      <a:pt x="35" y="53"/>
                      <a:pt x="35" y="54"/>
                      <a:pt x="35" y="55"/>
                    </a:cubicBezTo>
                    <a:cubicBezTo>
                      <a:pt x="35" y="55"/>
                      <a:pt x="35" y="55"/>
                      <a:pt x="36" y="55"/>
                    </a:cubicBezTo>
                    <a:cubicBezTo>
                      <a:pt x="36" y="54"/>
                      <a:pt x="36" y="54"/>
                      <a:pt x="36" y="54"/>
                    </a:cubicBezTo>
                    <a:cubicBezTo>
                      <a:pt x="36" y="54"/>
                      <a:pt x="36" y="54"/>
                      <a:pt x="36" y="54"/>
                    </a:cubicBezTo>
                    <a:cubicBezTo>
                      <a:pt x="37" y="53"/>
                      <a:pt x="37" y="53"/>
                      <a:pt x="37" y="53"/>
                    </a:cubicBezTo>
                    <a:cubicBezTo>
                      <a:pt x="36" y="53"/>
                      <a:pt x="36" y="53"/>
                      <a:pt x="36" y="53"/>
                    </a:cubicBezTo>
                    <a:cubicBezTo>
                      <a:pt x="36" y="53"/>
                      <a:pt x="36" y="52"/>
                      <a:pt x="36" y="52"/>
                    </a:cubicBezTo>
                    <a:cubicBezTo>
                      <a:pt x="37" y="53"/>
                      <a:pt x="36" y="53"/>
                      <a:pt x="37" y="53"/>
                    </a:cubicBezTo>
                    <a:cubicBezTo>
                      <a:pt x="37" y="53"/>
                      <a:pt x="37" y="53"/>
                      <a:pt x="37" y="54"/>
                    </a:cubicBezTo>
                    <a:cubicBezTo>
                      <a:pt x="38" y="54"/>
                      <a:pt x="37" y="55"/>
                      <a:pt x="37" y="55"/>
                    </a:cubicBezTo>
                    <a:cubicBezTo>
                      <a:pt x="37" y="56"/>
                      <a:pt x="37" y="56"/>
                      <a:pt x="37" y="56"/>
                    </a:cubicBezTo>
                    <a:cubicBezTo>
                      <a:pt x="37" y="57"/>
                      <a:pt x="37" y="56"/>
                      <a:pt x="37" y="56"/>
                    </a:cubicBezTo>
                    <a:cubicBezTo>
                      <a:pt x="37" y="57"/>
                      <a:pt x="37" y="57"/>
                      <a:pt x="36" y="57"/>
                    </a:cubicBezTo>
                    <a:cubicBezTo>
                      <a:pt x="36" y="57"/>
                      <a:pt x="36" y="57"/>
                      <a:pt x="36" y="57"/>
                    </a:cubicBezTo>
                    <a:cubicBezTo>
                      <a:pt x="36" y="57"/>
                      <a:pt x="37" y="57"/>
                      <a:pt x="37" y="57"/>
                    </a:cubicBezTo>
                    <a:cubicBezTo>
                      <a:pt x="36" y="56"/>
                      <a:pt x="36" y="56"/>
                      <a:pt x="36" y="56"/>
                    </a:cubicBezTo>
                    <a:cubicBezTo>
                      <a:pt x="36" y="56"/>
                      <a:pt x="36" y="56"/>
                      <a:pt x="36" y="56"/>
                    </a:cubicBezTo>
                    <a:cubicBezTo>
                      <a:pt x="36" y="55"/>
                      <a:pt x="36" y="55"/>
                      <a:pt x="35" y="55"/>
                    </a:cubicBezTo>
                    <a:cubicBezTo>
                      <a:pt x="35" y="55"/>
                      <a:pt x="35" y="56"/>
                      <a:pt x="35" y="55"/>
                    </a:cubicBezTo>
                    <a:cubicBezTo>
                      <a:pt x="34" y="55"/>
                      <a:pt x="33" y="55"/>
                      <a:pt x="34" y="54"/>
                    </a:cubicBezTo>
                    <a:cubicBezTo>
                      <a:pt x="34" y="53"/>
                      <a:pt x="32" y="54"/>
                      <a:pt x="32" y="54"/>
                    </a:cubicBezTo>
                    <a:cubicBezTo>
                      <a:pt x="31" y="54"/>
                      <a:pt x="30" y="54"/>
                      <a:pt x="29" y="54"/>
                    </a:cubicBezTo>
                    <a:cubicBezTo>
                      <a:pt x="28" y="54"/>
                      <a:pt x="27" y="54"/>
                      <a:pt x="27" y="53"/>
                    </a:cubicBezTo>
                    <a:cubicBezTo>
                      <a:pt x="26" y="53"/>
                      <a:pt x="27" y="55"/>
                      <a:pt x="27" y="55"/>
                    </a:cubicBezTo>
                    <a:cubicBezTo>
                      <a:pt x="27" y="55"/>
                      <a:pt x="27" y="55"/>
                      <a:pt x="27" y="55"/>
                    </a:cubicBezTo>
                    <a:cubicBezTo>
                      <a:pt x="27" y="55"/>
                      <a:pt x="28" y="55"/>
                      <a:pt x="28" y="55"/>
                    </a:cubicBezTo>
                    <a:cubicBezTo>
                      <a:pt x="28" y="55"/>
                      <a:pt x="27" y="56"/>
                      <a:pt x="28" y="56"/>
                    </a:cubicBezTo>
                    <a:cubicBezTo>
                      <a:pt x="28" y="56"/>
                      <a:pt x="28" y="56"/>
                      <a:pt x="28" y="56"/>
                    </a:cubicBezTo>
                    <a:cubicBezTo>
                      <a:pt x="29" y="57"/>
                      <a:pt x="30" y="57"/>
                      <a:pt x="30" y="58"/>
                    </a:cubicBezTo>
                    <a:cubicBezTo>
                      <a:pt x="31" y="59"/>
                      <a:pt x="30" y="59"/>
                      <a:pt x="30" y="60"/>
                    </a:cubicBezTo>
                    <a:cubicBezTo>
                      <a:pt x="30" y="60"/>
                      <a:pt x="30" y="60"/>
                      <a:pt x="30" y="60"/>
                    </a:cubicBezTo>
                    <a:cubicBezTo>
                      <a:pt x="30" y="60"/>
                      <a:pt x="30" y="60"/>
                      <a:pt x="30" y="60"/>
                    </a:cubicBezTo>
                    <a:cubicBezTo>
                      <a:pt x="31" y="61"/>
                      <a:pt x="33" y="60"/>
                      <a:pt x="33" y="62"/>
                    </a:cubicBezTo>
                    <a:cubicBezTo>
                      <a:pt x="33" y="62"/>
                      <a:pt x="33" y="63"/>
                      <a:pt x="34" y="63"/>
                    </a:cubicBezTo>
                    <a:cubicBezTo>
                      <a:pt x="34" y="63"/>
                      <a:pt x="35" y="63"/>
                      <a:pt x="35" y="63"/>
                    </a:cubicBezTo>
                    <a:cubicBezTo>
                      <a:pt x="36" y="64"/>
                      <a:pt x="36" y="66"/>
                      <a:pt x="37" y="66"/>
                    </a:cubicBezTo>
                    <a:cubicBezTo>
                      <a:pt x="37" y="66"/>
                      <a:pt x="38" y="65"/>
                      <a:pt x="38" y="65"/>
                    </a:cubicBezTo>
                    <a:cubicBezTo>
                      <a:pt x="39" y="65"/>
                      <a:pt x="39" y="65"/>
                      <a:pt x="40" y="65"/>
                    </a:cubicBezTo>
                    <a:cubicBezTo>
                      <a:pt x="40" y="65"/>
                      <a:pt x="41" y="63"/>
                      <a:pt x="42" y="63"/>
                    </a:cubicBezTo>
                    <a:cubicBezTo>
                      <a:pt x="42" y="63"/>
                      <a:pt x="41" y="64"/>
                      <a:pt x="41" y="65"/>
                    </a:cubicBezTo>
                    <a:cubicBezTo>
                      <a:pt x="41" y="65"/>
                      <a:pt x="40" y="65"/>
                      <a:pt x="41" y="65"/>
                    </a:cubicBezTo>
                    <a:cubicBezTo>
                      <a:pt x="41" y="65"/>
                      <a:pt x="41" y="65"/>
                      <a:pt x="41" y="65"/>
                    </a:cubicBezTo>
                    <a:cubicBezTo>
                      <a:pt x="41" y="65"/>
                      <a:pt x="41" y="66"/>
                      <a:pt x="41" y="66"/>
                    </a:cubicBezTo>
                    <a:cubicBezTo>
                      <a:pt x="42" y="67"/>
                      <a:pt x="41" y="67"/>
                      <a:pt x="42" y="68"/>
                    </a:cubicBezTo>
                    <a:cubicBezTo>
                      <a:pt x="43" y="68"/>
                      <a:pt x="43" y="69"/>
                      <a:pt x="44" y="70"/>
                    </a:cubicBezTo>
                    <a:cubicBezTo>
                      <a:pt x="44" y="70"/>
                      <a:pt x="45" y="70"/>
                      <a:pt x="45" y="71"/>
                    </a:cubicBezTo>
                    <a:cubicBezTo>
                      <a:pt x="46" y="71"/>
                      <a:pt x="46" y="70"/>
                      <a:pt x="46" y="71"/>
                    </a:cubicBezTo>
                    <a:cubicBezTo>
                      <a:pt x="47" y="71"/>
                      <a:pt x="47" y="72"/>
                      <a:pt x="47" y="72"/>
                    </a:cubicBezTo>
                    <a:cubicBezTo>
                      <a:pt x="47" y="73"/>
                      <a:pt x="48" y="74"/>
                      <a:pt x="48" y="75"/>
                    </a:cubicBezTo>
                    <a:cubicBezTo>
                      <a:pt x="48" y="75"/>
                      <a:pt x="48" y="76"/>
                      <a:pt x="48" y="77"/>
                    </a:cubicBezTo>
                    <a:cubicBezTo>
                      <a:pt x="48" y="77"/>
                      <a:pt x="48" y="76"/>
                      <a:pt x="48" y="76"/>
                    </a:cubicBezTo>
                    <a:cubicBezTo>
                      <a:pt x="48" y="77"/>
                      <a:pt x="48" y="78"/>
                      <a:pt x="48" y="79"/>
                    </a:cubicBezTo>
                    <a:cubicBezTo>
                      <a:pt x="47" y="80"/>
                      <a:pt x="47" y="81"/>
                      <a:pt x="47" y="82"/>
                    </a:cubicBezTo>
                    <a:cubicBezTo>
                      <a:pt x="47" y="82"/>
                      <a:pt x="46" y="83"/>
                      <a:pt x="46" y="83"/>
                    </a:cubicBezTo>
                    <a:cubicBezTo>
                      <a:pt x="46" y="83"/>
                      <a:pt x="46" y="84"/>
                      <a:pt x="46" y="84"/>
                    </a:cubicBezTo>
                    <a:cubicBezTo>
                      <a:pt x="46" y="85"/>
                      <a:pt x="45" y="86"/>
                      <a:pt x="45" y="86"/>
                    </a:cubicBezTo>
                    <a:cubicBezTo>
                      <a:pt x="45" y="86"/>
                      <a:pt x="45" y="86"/>
                      <a:pt x="45" y="86"/>
                    </a:cubicBezTo>
                    <a:cubicBezTo>
                      <a:pt x="46" y="86"/>
                      <a:pt x="46" y="85"/>
                      <a:pt x="46" y="84"/>
                    </a:cubicBezTo>
                    <a:cubicBezTo>
                      <a:pt x="46" y="85"/>
                      <a:pt x="46" y="85"/>
                      <a:pt x="46" y="86"/>
                    </a:cubicBezTo>
                    <a:cubicBezTo>
                      <a:pt x="46" y="86"/>
                      <a:pt x="46" y="86"/>
                      <a:pt x="46" y="86"/>
                    </a:cubicBezTo>
                    <a:cubicBezTo>
                      <a:pt x="46" y="87"/>
                      <a:pt x="46" y="87"/>
                      <a:pt x="46" y="87"/>
                    </a:cubicBezTo>
                    <a:cubicBezTo>
                      <a:pt x="46" y="87"/>
                      <a:pt x="46" y="87"/>
                      <a:pt x="46" y="86"/>
                    </a:cubicBezTo>
                    <a:cubicBezTo>
                      <a:pt x="46" y="87"/>
                      <a:pt x="46" y="87"/>
                      <a:pt x="46" y="87"/>
                    </a:cubicBezTo>
                    <a:cubicBezTo>
                      <a:pt x="47" y="87"/>
                      <a:pt x="47" y="87"/>
                      <a:pt x="47" y="87"/>
                    </a:cubicBezTo>
                    <a:cubicBezTo>
                      <a:pt x="47" y="87"/>
                      <a:pt x="47" y="88"/>
                      <a:pt x="47" y="88"/>
                    </a:cubicBezTo>
                    <a:cubicBezTo>
                      <a:pt x="48" y="88"/>
                      <a:pt x="48" y="89"/>
                      <a:pt x="48" y="89"/>
                    </a:cubicBezTo>
                    <a:cubicBezTo>
                      <a:pt x="48" y="89"/>
                      <a:pt x="48" y="89"/>
                      <a:pt x="49" y="89"/>
                    </a:cubicBezTo>
                    <a:cubicBezTo>
                      <a:pt x="49" y="89"/>
                      <a:pt x="49" y="89"/>
                      <a:pt x="49" y="89"/>
                    </a:cubicBezTo>
                    <a:cubicBezTo>
                      <a:pt x="50" y="89"/>
                      <a:pt x="49" y="90"/>
                      <a:pt x="49" y="90"/>
                    </a:cubicBezTo>
                    <a:cubicBezTo>
                      <a:pt x="50" y="91"/>
                      <a:pt x="50" y="91"/>
                      <a:pt x="50" y="91"/>
                    </a:cubicBezTo>
                    <a:cubicBezTo>
                      <a:pt x="51" y="92"/>
                      <a:pt x="51" y="92"/>
                      <a:pt x="51" y="92"/>
                    </a:cubicBezTo>
                    <a:cubicBezTo>
                      <a:pt x="51" y="92"/>
                      <a:pt x="51" y="92"/>
                      <a:pt x="50" y="92"/>
                    </a:cubicBezTo>
                    <a:cubicBezTo>
                      <a:pt x="51" y="93"/>
                      <a:pt x="53" y="93"/>
                      <a:pt x="53" y="94"/>
                    </a:cubicBezTo>
                    <a:cubicBezTo>
                      <a:pt x="54" y="95"/>
                      <a:pt x="55" y="96"/>
                      <a:pt x="56" y="97"/>
                    </a:cubicBezTo>
                    <a:cubicBezTo>
                      <a:pt x="57" y="97"/>
                      <a:pt x="57" y="98"/>
                      <a:pt x="58" y="99"/>
                    </a:cubicBezTo>
                    <a:cubicBezTo>
                      <a:pt x="59" y="100"/>
                      <a:pt x="60" y="100"/>
                      <a:pt x="60" y="101"/>
                    </a:cubicBezTo>
                    <a:cubicBezTo>
                      <a:pt x="60" y="102"/>
                      <a:pt x="61" y="103"/>
                      <a:pt x="61" y="104"/>
                    </a:cubicBezTo>
                    <a:cubicBezTo>
                      <a:pt x="60" y="105"/>
                      <a:pt x="60" y="108"/>
                      <a:pt x="62" y="108"/>
                    </a:cubicBezTo>
                    <a:cubicBezTo>
                      <a:pt x="62" y="108"/>
                      <a:pt x="64" y="106"/>
                      <a:pt x="64" y="106"/>
                    </a:cubicBezTo>
                    <a:cubicBezTo>
                      <a:pt x="65" y="106"/>
                      <a:pt x="65" y="106"/>
                      <a:pt x="66" y="105"/>
                    </a:cubicBezTo>
                    <a:cubicBezTo>
                      <a:pt x="66" y="105"/>
                      <a:pt x="67" y="105"/>
                      <a:pt x="67" y="104"/>
                    </a:cubicBezTo>
                    <a:cubicBezTo>
                      <a:pt x="68" y="103"/>
                      <a:pt x="68" y="102"/>
                      <a:pt x="67" y="101"/>
                    </a:cubicBezTo>
                    <a:cubicBezTo>
                      <a:pt x="67" y="101"/>
                      <a:pt x="67" y="100"/>
                      <a:pt x="67" y="100"/>
                    </a:cubicBezTo>
                    <a:cubicBezTo>
                      <a:pt x="67" y="100"/>
                      <a:pt x="66" y="99"/>
                      <a:pt x="66" y="99"/>
                    </a:cubicBezTo>
                    <a:cubicBezTo>
                      <a:pt x="66" y="99"/>
                      <a:pt x="66" y="99"/>
                      <a:pt x="66" y="98"/>
                    </a:cubicBezTo>
                    <a:cubicBezTo>
                      <a:pt x="66" y="98"/>
                      <a:pt x="66" y="97"/>
                      <a:pt x="66" y="97"/>
                    </a:cubicBezTo>
                    <a:cubicBezTo>
                      <a:pt x="65" y="97"/>
                      <a:pt x="65" y="96"/>
                      <a:pt x="65" y="96"/>
                    </a:cubicBezTo>
                    <a:cubicBezTo>
                      <a:pt x="65" y="96"/>
                      <a:pt x="66" y="95"/>
                      <a:pt x="65" y="95"/>
                    </a:cubicBezTo>
                    <a:cubicBezTo>
                      <a:pt x="65" y="95"/>
                      <a:pt x="64" y="95"/>
                      <a:pt x="64" y="95"/>
                    </a:cubicBezTo>
                    <a:cubicBezTo>
                      <a:pt x="64" y="95"/>
                      <a:pt x="64" y="94"/>
                      <a:pt x="64" y="94"/>
                    </a:cubicBezTo>
                    <a:cubicBezTo>
                      <a:pt x="64" y="93"/>
                      <a:pt x="63" y="93"/>
                      <a:pt x="63" y="93"/>
                    </a:cubicBezTo>
                    <a:cubicBezTo>
                      <a:pt x="62" y="92"/>
                      <a:pt x="62" y="92"/>
                      <a:pt x="62" y="92"/>
                    </a:cubicBezTo>
                    <a:cubicBezTo>
                      <a:pt x="62" y="91"/>
                      <a:pt x="61" y="92"/>
                      <a:pt x="61" y="92"/>
                    </a:cubicBezTo>
                    <a:cubicBezTo>
                      <a:pt x="61" y="93"/>
                      <a:pt x="61" y="93"/>
                      <a:pt x="61" y="94"/>
                    </a:cubicBezTo>
                    <a:cubicBezTo>
                      <a:pt x="61" y="94"/>
                      <a:pt x="60" y="94"/>
                      <a:pt x="60" y="94"/>
                    </a:cubicBezTo>
                    <a:cubicBezTo>
                      <a:pt x="60" y="94"/>
                      <a:pt x="60" y="94"/>
                      <a:pt x="60" y="94"/>
                    </a:cubicBezTo>
                    <a:cubicBezTo>
                      <a:pt x="60" y="94"/>
                      <a:pt x="61" y="94"/>
                      <a:pt x="61" y="93"/>
                    </a:cubicBezTo>
                    <a:cubicBezTo>
                      <a:pt x="61" y="93"/>
                      <a:pt x="60" y="93"/>
                      <a:pt x="60" y="93"/>
                    </a:cubicBezTo>
                    <a:cubicBezTo>
                      <a:pt x="59" y="93"/>
                      <a:pt x="59" y="93"/>
                      <a:pt x="58" y="93"/>
                    </a:cubicBezTo>
                    <a:cubicBezTo>
                      <a:pt x="58" y="92"/>
                      <a:pt x="58" y="91"/>
                      <a:pt x="58" y="91"/>
                    </a:cubicBezTo>
                    <a:cubicBezTo>
                      <a:pt x="58" y="90"/>
                      <a:pt x="58" y="89"/>
                      <a:pt x="58" y="88"/>
                    </a:cubicBezTo>
                    <a:cubicBezTo>
                      <a:pt x="58" y="88"/>
                      <a:pt x="59" y="87"/>
                      <a:pt x="59" y="86"/>
                    </a:cubicBezTo>
                    <a:cubicBezTo>
                      <a:pt x="59" y="86"/>
                      <a:pt x="59" y="85"/>
                      <a:pt x="59" y="85"/>
                    </a:cubicBezTo>
                    <a:cubicBezTo>
                      <a:pt x="59" y="84"/>
                      <a:pt x="58" y="84"/>
                      <a:pt x="58" y="84"/>
                    </a:cubicBezTo>
                    <a:cubicBezTo>
                      <a:pt x="58" y="83"/>
                      <a:pt x="58" y="82"/>
                      <a:pt x="58" y="82"/>
                    </a:cubicBezTo>
                    <a:cubicBezTo>
                      <a:pt x="58" y="81"/>
                      <a:pt x="58" y="79"/>
                      <a:pt x="57" y="79"/>
                    </a:cubicBezTo>
                    <a:cubicBezTo>
                      <a:pt x="56" y="78"/>
                      <a:pt x="56" y="77"/>
                      <a:pt x="56" y="76"/>
                    </a:cubicBezTo>
                    <a:cubicBezTo>
                      <a:pt x="56" y="75"/>
                      <a:pt x="56" y="75"/>
                      <a:pt x="56" y="74"/>
                    </a:cubicBezTo>
                    <a:cubicBezTo>
                      <a:pt x="56" y="73"/>
                      <a:pt x="56" y="73"/>
                      <a:pt x="56" y="72"/>
                    </a:cubicBezTo>
                    <a:cubicBezTo>
                      <a:pt x="56" y="71"/>
                      <a:pt x="56" y="71"/>
                      <a:pt x="56" y="71"/>
                    </a:cubicBezTo>
                    <a:cubicBezTo>
                      <a:pt x="56" y="70"/>
                      <a:pt x="56" y="70"/>
                      <a:pt x="56" y="70"/>
                    </a:cubicBezTo>
                    <a:cubicBezTo>
                      <a:pt x="57" y="69"/>
                      <a:pt x="56" y="69"/>
                      <a:pt x="56" y="68"/>
                    </a:cubicBezTo>
                    <a:cubicBezTo>
                      <a:pt x="57" y="68"/>
                      <a:pt x="56" y="67"/>
                      <a:pt x="56" y="67"/>
                    </a:cubicBezTo>
                    <a:cubicBezTo>
                      <a:pt x="55" y="67"/>
                      <a:pt x="56" y="66"/>
                      <a:pt x="56" y="65"/>
                    </a:cubicBezTo>
                    <a:cubicBezTo>
                      <a:pt x="55" y="65"/>
                      <a:pt x="54" y="63"/>
                      <a:pt x="54" y="64"/>
                    </a:cubicBezTo>
                    <a:cubicBezTo>
                      <a:pt x="53" y="65"/>
                      <a:pt x="54" y="66"/>
                      <a:pt x="54" y="66"/>
                    </a:cubicBezTo>
                    <a:cubicBezTo>
                      <a:pt x="54" y="67"/>
                      <a:pt x="54" y="67"/>
                      <a:pt x="54" y="67"/>
                    </a:cubicBezTo>
                    <a:cubicBezTo>
                      <a:pt x="53" y="68"/>
                      <a:pt x="53" y="67"/>
                      <a:pt x="53" y="66"/>
                    </a:cubicBezTo>
                    <a:cubicBezTo>
                      <a:pt x="52" y="66"/>
                      <a:pt x="53" y="65"/>
                      <a:pt x="53" y="65"/>
                    </a:cubicBezTo>
                    <a:cubicBezTo>
                      <a:pt x="53" y="64"/>
                      <a:pt x="53" y="64"/>
                      <a:pt x="53" y="63"/>
                    </a:cubicBezTo>
                    <a:cubicBezTo>
                      <a:pt x="52" y="62"/>
                      <a:pt x="53" y="62"/>
                      <a:pt x="53" y="62"/>
                    </a:cubicBezTo>
                    <a:cubicBezTo>
                      <a:pt x="54" y="61"/>
                      <a:pt x="53" y="61"/>
                      <a:pt x="52" y="61"/>
                    </a:cubicBezTo>
                    <a:cubicBezTo>
                      <a:pt x="52" y="61"/>
                      <a:pt x="51" y="61"/>
                      <a:pt x="51" y="60"/>
                    </a:cubicBezTo>
                    <a:cubicBezTo>
                      <a:pt x="51" y="60"/>
                      <a:pt x="51" y="60"/>
                      <a:pt x="51" y="60"/>
                    </a:cubicBezTo>
                    <a:cubicBezTo>
                      <a:pt x="52" y="60"/>
                      <a:pt x="51" y="59"/>
                      <a:pt x="51" y="59"/>
                    </a:cubicBezTo>
                    <a:cubicBezTo>
                      <a:pt x="51" y="59"/>
                      <a:pt x="51" y="59"/>
                      <a:pt x="51" y="58"/>
                    </a:cubicBezTo>
                    <a:cubicBezTo>
                      <a:pt x="51" y="58"/>
                      <a:pt x="51" y="58"/>
                      <a:pt x="51" y="57"/>
                    </a:cubicBezTo>
                    <a:cubicBezTo>
                      <a:pt x="51" y="57"/>
                      <a:pt x="50" y="56"/>
                      <a:pt x="50" y="56"/>
                    </a:cubicBezTo>
                    <a:cubicBezTo>
                      <a:pt x="49" y="55"/>
                      <a:pt x="48" y="54"/>
                      <a:pt x="49" y="52"/>
                    </a:cubicBezTo>
                    <a:cubicBezTo>
                      <a:pt x="49" y="51"/>
                      <a:pt x="48" y="51"/>
                      <a:pt x="49" y="50"/>
                    </a:cubicBezTo>
                    <a:cubicBezTo>
                      <a:pt x="49" y="50"/>
                      <a:pt x="49" y="49"/>
                      <a:pt x="49" y="49"/>
                    </a:cubicBezTo>
                    <a:cubicBezTo>
                      <a:pt x="48" y="48"/>
                      <a:pt x="49" y="47"/>
                      <a:pt x="49" y="47"/>
                    </a:cubicBezTo>
                    <a:cubicBezTo>
                      <a:pt x="49" y="46"/>
                      <a:pt x="48" y="47"/>
                      <a:pt x="48" y="46"/>
                    </a:cubicBezTo>
                    <a:cubicBezTo>
                      <a:pt x="47" y="46"/>
                      <a:pt x="47" y="46"/>
                      <a:pt x="47" y="45"/>
                    </a:cubicBezTo>
                    <a:cubicBezTo>
                      <a:pt x="47" y="44"/>
                      <a:pt x="47" y="44"/>
                      <a:pt x="47" y="43"/>
                    </a:cubicBezTo>
                    <a:cubicBezTo>
                      <a:pt x="47" y="41"/>
                      <a:pt x="46" y="44"/>
                      <a:pt x="46" y="42"/>
                    </a:cubicBezTo>
                    <a:cubicBezTo>
                      <a:pt x="46" y="42"/>
                      <a:pt x="46" y="41"/>
                      <a:pt x="45" y="41"/>
                    </a:cubicBezTo>
                    <a:cubicBezTo>
                      <a:pt x="45" y="41"/>
                      <a:pt x="45" y="42"/>
                      <a:pt x="45" y="42"/>
                    </a:cubicBezTo>
                    <a:cubicBezTo>
                      <a:pt x="44" y="41"/>
                      <a:pt x="45" y="40"/>
                      <a:pt x="45" y="39"/>
                    </a:cubicBezTo>
                    <a:cubicBezTo>
                      <a:pt x="45" y="39"/>
                      <a:pt x="44" y="39"/>
                      <a:pt x="45" y="38"/>
                    </a:cubicBezTo>
                    <a:cubicBezTo>
                      <a:pt x="45" y="37"/>
                      <a:pt x="43" y="35"/>
                      <a:pt x="42" y="34"/>
                    </a:cubicBezTo>
                    <a:cubicBezTo>
                      <a:pt x="42" y="34"/>
                      <a:pt x="41" y="32"/>
                      <a:pt x="41" y="32"/>
                    </a:cubicBezTo>
                    <a:cubicBezTo>
                      <a:pt x="40" y="32"/>
                      <a:pt x="40" y="32"/>
                      <a:pt x="40" y="32"/>
                    </a:cubicBezTo>
                    <a:cubicBezTo>
                      <a:pt x="39" y="31"/>
                      <a:pt x="40" y="31"/>
                      <a:pt x="39" y="30"/>
                    </a:cubicBezTo>
                    <a:cubicBezTo>
                      <a:pt x="39" y="30"/>
                      <a:pt x="39" y="30"/>
                      <a:pt x="39" y="29"/>
                    </a:cubicBezTo>
                    <a:cubicBezTo>
                      <a:pt x="39" y="29"/>
                      <a:pt x="38" y="28"/>
                      <a:pt x="39" y="27"/>
                    </a:cubicBezTo>
                    <a:cubicBezTo>
                      <a:pt x="39" y="26"/>
                      <a:pt x="39" y="26"/>
                      <a:pt x="40" y="25"/>
                    </a:cubicBezTo>
                    <a:cubicBezTo>
                      <a:pt x="40" y="24"/>
                      <a:pt x="40" y="23"/>
                      <a:pt x="40" y="22"/>
                    </a:cubicBezTo>
                    <a:cubicBezTo>
                      <a:pt x="40" y="22"/>
                      <a:pt x="40" y="21"/>
                      <a:pt x="40" y="21"/>
                    </a:cubicBezTo>
                    <a:cubicBezTo>
                      <a:pt x="41" y="21"/>
                      <a:pt x="41" y="20"/>
                      <a:pt x="41" y="19"/>
                    </a:cubicBezTo>
                    <a:cubicBezTo>
                      <a:pt x="40" y="19"/>
                      <a:pt x="40" y="19"/>
                      <a:pt x="40" y="18"/>
                    </a:cubicBezTo>
                    <a:cubicBezTo>
                      <a:pt x="40" y="18"/>
                      <a:pt x="40" y="17"/>
                      <a:pt x="40" y="16"/>
                    </a:cubicBezTo>
                    <a:cubicBezTo>
                      <a:pt x="41" y="16"/>
                      <a:pt x="41" y="15"/>
                      <a:pt x="41" y="14"/>
                    </a:cubicBezTo>
                    <a:cubicBezTo>
                      <a:pt x="42" y="13"/>
                      <a:pt x="42" y="12"/>
                      <a:pt x="43" y="12"/>
                    </a:cubicBezTo>
                    <a:cubicBezTo>
                      <a:pt x="43" y="11"/>
                      <a:pt x="43" y="10"/>
                      <a:pt x="43" y="10"/>
                    </a:cubicBezTo>
                    <a:cubicBezTo>
                      <a:pt x="43" y="10"/>
                      <a:pt x="43" y="9"/>
                      <a:pt x="42" y="9"/>
                    </a:cubicBezTo>
                    <a:cubicBezTo>
                      <a:pt x="42" y="8"/>
                      <a:pt x="42" y="9"/>
                      <a:pt x="42" y="8"/>
                    </a:cubicBezTo>
                    <a:cubicBezTo>
                      <a:pt x="42" y="8"/>
                      <a:pt x="43" y="9"/>
                      <a:pt x="43" y="9"/>
                    </a:cubicBezTo>
                    <a:cubicBezTo>
                      <a:pt x="43" y="9"/>
                      <a:pt x="44" y="10"/>
                      <a:pt x="44" y="10"/>
                    </a:cubicBezTo>
                    <a:cubicBezTo>
                      <a:pt x="44" y="10"/>
                      <a:pt x="45" y="10"/>
                      <a:pt x="45" y="10"/>
                    </a:cubicBezTo>
                    <a:cubicBezTo>
                      <a:pt x="46" y="11"/>
                      <a:pt x="46" y="11"/>
                      <a:pt x="46" y="12"/>
                    </a:cubicBezTo>
                    <a:cubicBezTo>
                      <a:pt x="46" y="12"/>
                      <a:pt x="47" y="12"/>
                      <a:pt x="47" y="12"/>
                    </a:cubicBezTo>
                    <a:cubicBezTo>
                      <a:pt x="47" y="13"/>
                      <a:pt x="48" y="13"/>
                      <a:pt x="49" y="13"/>
                    </a:cubicBezTo>
                    <a:cubicBezTo>
                      <a:pt x="49" y="13"/>
                      <a:pt x="50" y="13"/>
                      <a:pt x="50" y="13"/>
                    </a:cubicBezTo>
                    <a:cubicBezTo>
                      <a:pt x="50" y="13"/>
                      <a:pt x="51" y="12"/>
                      <a:pt x="50" y="12"/>
                    </a:cubicBezTo>
                    <a:cubicBezTo>
                      <a:pt x="50" y="12"/>
                      <a:pt x="50" y="12"/>
                      <a:pt x="51" y="11"/>
                    </a:cubicBezTo>
                    <a:cubicBezTo>
                      <a:pt x="51" y="12"/>
                      <a:pt x="52" y="12"/>
                      <a:pt x="53" y="13"/>
                    </a:cubicBezTo>
                    <a:cubicBezTo>
                      <a:pt x="53" y="13"/>
                      <a:pt x="53" y="15"/>
                      <a:pt x="52" y="15"/>
                    </a:cubicBezTo>
                    <a:cubicBezTo>
                      <a:pt x="53" y="15"/>
                      <a:pt x="54" y="15"/>
                      <a:pt x="54" y="15"/>
                    </a:cubicBezTo>
                    <a:cubicBezTo>
                      <a:pt x="55" y="16"/>
                      <a:pt x="55" y="16"/>
                      <a:pt x="56" y="16"/>
                    </a:cubicBezTo>
                    <a:cubicBezTo>
                      <a:pt x="56" y="16"/>
                      <a:pt x="55" y="16"/>
                      <a:pt x="56" y="15"/>
                    </a:cubicBezTo>
                    <a:cubicBezTo>
                      <a:pt x="56" y="16"/>
                      <a:pt x="57" y="17"/>
                      <a:pt x="57" y="16"/>
                    </a:cubicBezTo>
                    <a:cubicBezTo>
                      <a:pt x="57" y="16"/>
                      <a:pt x="57" y="17"/>
                      <a:pt x="57" y="17"/>
                    </a:cubicBezTo>
                    <a:cubicBezTo>
                      <a:pt x="57" y="17"/>
                      <a:pt x="57" y="19"/>
                      <a:pt x="56" y="19"/>
                    </a:cubicBezTo>
                    <a:cubicBezTo>
                      <a:pt x="56" y="19"/>
                      <a:pt x="56" y="18"/>
                      <a:pt x="56" y="18"/>
                    </a:cubicBezTo>
                    <a:cubicBezTo>
                      <a:pt x="56" y="18"/>
                      <a:pt x="56" y="19"/>
                      <a:pt x="56" y="20"/>
                    </a:cubicBezTo>
                    <a:cubicBezTo>
                      <a:pt x="55" y="20"/>
                      <a:pt x="55" y="21"/>
                      <a:pt x="55" y="22"/>
                    </a:cubicBezTo>
                    <a:cubicBezTo>
                      <a:pt x="55" y="23"/>
                      <a:pt x="57" y="25"/>
                      <a:pt x="56" y="26"/>
                    </a:cubicBezTo>
                    <a:cubicBezTo>
                      <a:pt x="57" y="26"/>
                      <a:pt x="55" y="30"/>
                      <a:pt x="55" y="30"/>
                    </a:cubicBezTo>
                    <a:cubicBezTo>
                      <a:pt x="55" y="30"/>
                      <a:pt x="56" y="30"/>
                      <a:pt x="56" y="30"/>
                    </a:cubicBezTo>
                    <a:cubicBezTo>
                      <a:pt x="56" y="31"/>
                      <a:pt x="56" y="31"/>
                      <a:pt x="56" y="31"/>
                    </a:cubicBezTo>
                    <a:cubicBezTo>
                      <a:pt x="56" y="32"/>
                      <a:pt x="56" y="32"/>
                      <a:pt x="56" y="33"/>
                    </a:cubicBezTo>
                    <a:cubicBezTo>
                      <a:pt x="57" y="34"/>
                      <a:pt x="57" y="35"/>
                      <a:pt x="57" y="36"/>
                    </a:cubicBezTo>
                    <a:cubicBezTo>
                      <a:pt x="57" y="36"/>
                      <a:pt x="56" y="37"/>
                      <a:pt x="56" y="37"/>
                    </a:cubicBezTo>
                    <a:cubicBezTo>
                      <a:pt x="57" y="38"/>
                      <a:pt x="57" y="37"/>
                      <a:pt x="57" y="37"/>
                    </a:cubicBezTo>
                    <a:cubicBezTo>
                      <a:pt x="58" y="37"/>
                      <a:pt x="58" y="38"/>
                      <a:pt x="58" y="38"/>
                    </a:cubicBezTo>
                    <a:cubicBezTo>
                      <a:pt x="58" y="39"/>
                      <a:pt x="58" y="39"/>
                      <a:pt x="58" y="39"/>
                    </a:cubicBezTo>
                    <a:cubicBezTo>
                      <a:pt x="58" y="40"/>
                      <a:pt x="57" y="40"/>
                      <a:pt x="57" y="41"/>
                    </a:cubicBezTo>
                    <a:cubicBezTo>
                      <a:pt x="57" y="41"/>
                      <a:pt x="58" y="41"/>
                      <a:pt x="58" y="41"/>
                    </a:cubicBezTo>
                    <a:cubicBezTo>
                      <a:pt x="58" y="41"/>
                      <a:pt x="58" y="42"/>
                      <a:pt x="58" y="42"/>
                    </a:cubicBezTo>
                    <a:cubicBezTo>
                      <a:pt x="59" y="42"/>
                      <a:pt x="59" y="42"/>
                      <a:pt x="60" y="43"/>
                    </a:cubicBezTo>
                    <a:cubicBezTo>
                      <a:pt x="60" y="43"/>
                      <a:pt x="59" y="43"/>
                      <a:pt x="59" y="43"/>
                    </a:cubicBezTo>
                    <a:cubicBezTo>
                      <a:pt x="59" y="43"/>
                      <a:pt x="59" y="44"/>
                      <a:pt x="59" y="44"/>
                    </a:cubicBezTo>
                    <a:cubicBezTo>
                      <a:pt x="59" y="45"/>
                      <a:pt x="60" y="45"/>
                      <a:pt x="60" y="46"/>
                    </a:cubicBezTo>
                    <a:cubicBezTo>
                      <a:pt x="60" y="46"/>
                      <a:pt x="60" y="46"/>
                      <a:pt x="61" y="47"/>
                    </a:cubicBezTo>
                    <a:cubicBezTo>
                      <a:pt x="61" y="47"/>
                      <a:pt x="62" y="47"/>
                      <a:pt x="62" y="47"/>
                    </a:cubicBezTo>
                    <a:cubicBezTo>
                      <a:pt x="62" y="47"/>
                      <a:pt x="62" y="48"/>
                      <a:pt x="62" y="48"/>
                    </a:cubicBezTo>
                    <a:cubicBezTo>
                      <a:pt x="62" y="48"/>
                      <a:pt x="62" y="49"/>
                      <a:pt x="62" y="49"/>
                    </a:cubicBezTo>
                    <a:cubicBezTo>
                      <a:pt x="63" y="50"/>
                      <a:pt x="63" y="51"/>
                      <a:pt x="64" y="52"/>
                    </a:cubicBezTo>
                    <a:cubicBezTo>
                      <a:pt x="64" y="52"/>
                      <a:pt x="64" y="52"/>
                      <a:pt x="65" y="52"/>
                    </a:cubicBezTo>
                    <a:cubicBezTo>
                      <a:pt x="65" y="52"/>
                      <a:pt x="65" y="52"/>
                      <a:pt x="65" y="53"/>
                    </a:cubicBezTo>
                    <a:cubicBezTo>
                      <a:pt x="66" y="54"/>
                      <a:pt x="66" y="53"/>
                      <a:pt x="66" y="53"/>
                    </a:cubicBezTo>
                    <a:cubicBezTo>
                      <a:pt x="66" y="53"/>
                      <a:pt x="66" y="52"/>
                      <a:pt x="66" y="52"/>
                    </a:cubicBezTo>
                    <a:cubicBezTo>
                      <a:pt x="67" y="52"/>
                      <a:pt x="66" y="52"/>
                      <a:pt x="66" y="53"/>
                    </a:cubicBezTo>
                    <a:cubicBezTo>
                      <a:pt x="67" y="53"/>
                      <a:pt x="67" y="52"/>
                      <a:pt x="67" y="53"/>
                    </a:cubicBezTo>
                    <a:cubicBezTo>
                      <a:pt x="68" y="53"/>
                      <a:pt x="68" y="53"/>
                      <a:pt x="68" y="53"/>
                    </a:cubicBezTo>
                    <a:cubicBezTo>
                      <a:pt x="68" y="53"/>
                      <a:pt x="68" y="53"/>
                      <a:pt x="69" y="53"/>
                    </a:cubicBezTo>
                    <a:cubicBezTo>
                      <a:pt x="69" y="53"/>
                      <a:pt x="69" y="53"/>
                      <a:pt x="69" y="53"/>
                    </a:cubicBezTo>
                    <a:cubicBezTo>
                      <a:pt x="69" y="54"/>
                      <a:pt x="68" y="53"/>
                      <a:pt x="68" y="54"/>
                    </a:cubicBezTo>
                    <a:cubicBezTo>
                      <a:pt x="68" y="54"/>
                      <a:pt x="68" y="54"/>
                      <a:pt x="68" y="54"/>
                    </a:cubicBezTo>
                    <a:cubicBezTo>
                      <a:pt x="68" y="55"/>
                      <a:pt x="67" y="55"/>
                      <a:pt x="67" y="56"/>
                    </a:cubicBezTo>
                    <a:cubicBezTo>
                      <a:pt x="67" y="57"/>
                      <a:pt x="67" y="58"/>
                      <a:pt x="67" y="58"/>
                    </a:cubicBezTo>
                    <a:cubicBezTo>
                      <a:pt x="67" y="59"/>
                      <a:pt x="68" y="58"/>
                      <a:pt x="68" y="59"/>
                    </a:cubicBezTo>
                    <a:cubicBezTo>
                      <a:pt x="68" y="59"/>
                      <a:pt x="68" y="59"/>
                      <a:pt x="68" y="59"/>
                    </a:cubicBezTo>
                    <a:cubicBezTo>
                      <a:pt x="68" y="59"/>
                      <a:pt x="69" y="60"/>
                      <a:pt x="69" y="60"/>
                    </a:cubicBezTo>
                    <a:cubicBezTo>
                      <a:pt x="69" y="61"/>
                      <a:pt x="70" y="61"/>
                      <a:pt x="70" y="61"/>
                    </a:cubicBezTo>
                    <a:cubicBezTo>
                      <a:pt x="71" y="61"/>
                      <a:pt x="71" y="62"/>
                      <a:pt x="71" y="61"/>
                    </a:cubicBezTo>
                    <a:cubicBezTo>
                      <a:pt x="72" y="61"/>
                      <a:pt x="72" y="61"/>
                      <a:pt x="72" y="61"/>
                    </a:cubicBezTo>
                    <a:cubicBezTo>
                      <a:pt x="72" y="62"/>
                      <a:pt x="73" y="63"/>
                      <a:pt x="72" y="63"/>
                    </a:cubicBezTo>
                    <a:cubicBezTo>
                      <a:pt x="72" y="63"/>
                      <a:pt x="72" y="63"/>
                      <a:pt x="72" y="63"/>
                    </a:cubicBezTo>
                    <a:cubicBezTo>
                      <a:pt x="72" y="63"/>
                      <a:pt x="72" y="66"/>
                      <a:pt x="73" y="66"/>
                    </a:cubicBezTo>
                    <a:cubicBezTo>
                      <a:pt x="73" y="66"/>
                      <a:pt x="75" y="66"/>
                      <a:pt x="75" y="66"/>
                    </a:cubicBezTo>
                    <a:cubicBezTo>
                      <a:pt x="75" y="66"/>
                      <a:pt x="74" y="65"/>
                      <a:pt x="75" y="65"/>
                    </a:cubicBezTo>
                    <a:cubicBezTo>
                      <a:pt x="75" y="65"/>
                      <a:pt x="76" y="66"/>
                      <a:pt x="76" y="66"/>
                    </a:cubicBezTo>
                    <a:cubicBezTo>
                      <a:pt x="76" y="66"/>
                      <a:pt x="76" y="66"/>
                      <a:pt x="76" y="66"/>
                    </a:cubicBezTo>
                    <a:cubicBezTo>
                      <a:pt x="76" y="66"/>
                      <a:pt x="76" y="66"/>
                      <a:pt x="76" y="66"/>
                    </a:cubicBezTo>
                    <a:cubicBezTo>
                      <a:pt x="76" y="67"/>
                      <a:pt x="76" y="67"/>
                      <a:pt x="77" y="67"/>
                    </a:cubicBezTo>
                    <a:cubicBezTo>
                      <a:pt x="77" y="68"/>
                      <a:pt x="77" y="69"/>
                      <a:pt x="77" y="70"/>
                    </a:cubicBezTo>
                    <a:cubicBezTo>
                      <a:pt x="77" y="70"/>
                      <a:pt x="77" y="69"/>
                      <a:pt x="77" y="69"/>
                    </a:cubicBezTo>
                    <a:cubicBezTo>
                      <a:pt x="77" y="69"/>
                      <a:pt x="78" y="70"/>
                      <a:pt x="77" y="69"/>
                    </a:cubicBezTo>
                    <a:cubicBezTo>
                      <a:pt x="78" y="69"/>
                      <a:pt x="78" y="71"/>
                      <a:pt x="78" y="71"/>
                    </a:cubicBezTo>
                    <a:cubicBezTo>
                      <a:pt x="77" y="71"/>
                      <a:pt x="77" y="71"/>
                      <a:pt x="77" y="70"/>
                    </a:cubicBezTo>
                    <a:cubicBezTo>
                      <a:pt x="78" y="70"/>
                      <a:pt x="77" y="70"/>
                      <a:pt x="77" y="70"/>
                    </a:cubicBezTo>
                    <a:cubicBezTo>
                      <a:pt x="76" y="70"/>
                      <a:pt x="76" y="72"/>
                      <a:pt x="76" y="72"/>
                    </a:cubicBezTo>
                    <a:cubicBezTo>
                      <a:pt x="76" y="71"/>
                      <a:pt x="76" y="71"/>
                      <a:pt x="76" y="71"/>
                    </a:cubicBezTo>
                    <a:cubicBezTo>
                      <a:pt x="76" y="71"/>
                      <a:pt x="77" y="70"/>
                      <a:pt x="77" y="70"/>
                    </a:cubicBezTo>
                    <a:cubicBezTo>
                      <a:pt x="77" y="70"/>
                      <a:pt x="76" y="71"/>
                      <a:pt x="76" y="71"/>
                    </a:cubicBezTo>
                    <a:cubicBezTo>
                      <a:pt x="76" y="71"/>
                      <a:pt x="76" y="71"/>
                      <a:pt x="75" y="72"/>
                    </a:cubicBezTo>
                    <a:cubicBezTo>
                      <a:pt x="75" y="72"/>
                      <a:pt x="74" y="73"/>
                      <a:pt x="74" y="73"/>
                    </a:cubicBezTo>
                    <a:cubicBezTo>
                      <a:pt x="74" y="74"/>
                      <a:pt x="74" y="75"/>
                      <a:pt x="73" y="76"/>
                    </a:cubicBezTo>
                    <a:cubicBezTo>
                      <a:pt x="73" y="76"/>
                      <a:pt x="73" y="76"/>
                      <a:pt x="73" y="76"/>
                    </a:cubicBezTo>
                    <a:cubicBezTo>
                      <a:pt x="73" y="76"/>
                      <a:pt x="73" y="77"/>
                      <a:pt x="73" y="77"/>
                    </a:cubicBezTo>
                    <a:cubicBezTo>
                      <a:pt x="74" y="77"/>
                      <a:pt x="74" y="76"/>
                      <a:pt x="74" y="76"/>
                    </a:cubicBezTo>
                    <a:cubicBezTo>
                      <a:pt x="74" y="76"/>
                      <a:pt x="75" y="76"/>
                      <a:pt x="75" y="77"/>
                    </a:cubicBezTo>
                    <a:cubicBezTo>
                      <a:pt x="75" y="77"/>
                      <a:pt x="73" y="77"/>
                      <a:pt x="73" y="77"/>
                    </a:cubicBezTo>
                    <a:cubicBezTo>
                      <a:pt x="73" y="78"/>
                      <a:pt x="74" y="77"/>
                      <a:pt x="74" y="77"/>
                    </a:cubicBezTo>
                    <a:cubicBezTo>
                      <a:pt x="75" y="78"/>
                      <a:pt x="75" y="78"/>
                      <a:pt x="76" y="78"/>
                    </a:cubicBezTo>
                    <a:cubicBezTo>
                      <a:pt x="75" y="78"/>
                      <a:pt x="75" y="78"/>
                      <a:pt x="75" y="78"/>
                    </a:cubicBezTo>
                    <a:cubicBezTo>
                      <a:pt x="75" y="77"/>
                      <a:pt x="75" y="77"/>
                      <a:pt x="75" y="77"/>
                    </a:cubicBezTo>
                    <a:cubicBezTo>
                      <a:pt x="75" y="77"/>
                      <a:pt x="75" y="77"/>
                      <a:pt x="75" y="77"/>
                    </a:cubicBezTo>
                    <a:cubicBezTo>
                      <a:pt x="75" y="77"/>
                      <a:pt x="76" y="78"/>
                      <a:pt x="76" y="78"/>
                    </a:cubicBezTo>
                    <a:cubicBezTo>
                      <a:pt x="76" y="78"/>
                      <a:pt x="76" y="78"/>
                      <a:pt x="76" y="78"/>
                    </a:cubicBezTo>
                    <a:cubicBezTo>
                      <a:pt x="76" y="78"/>
                      <a:pt x="76" y="78"/>
                      <a:pt x="76" y="78"/>
                    </a:cubicBezTo>
                    <a:cubicBezTo>
                      <a:pt x="76" y="78"/>
                      <a:pt x="77" y="78"/>
                      <a:pt x="77" y="78"/>
                    </a:cubicBezTo>
                    <a:cubicBezTo>
                      <a:pt x="77" y="78"/>
                      <a:pt x="77" y="77"/>
                      <a:pt x="77" y="77"/>
                    </a:cubicBezTo>
                    <a:cubicBezTo>
                      <a:pt x="78" y="77"/>
                      <a:pt x="78" y="78"/>
                      <a:pt x="78" y="78"/>
                    </a:cubicBezTo>
                    <a:cubicBezTo>
                      <a:pt x="78" y="78"/>
                      <a:pt x="78" y="78"/>
                      <a:pt x="77" y="78"/>
                    </a:cubicBezTo>
                    <a:cubicBezTo>
                      <a:pt x="77" y="78"/>
                      <a:pt x="77" y="78"/>
                      <a:pt x="77" y="78"/>
                    </a:cubicBezTo>
                    <a:cubicBezTo>
                      <a:pt x="77" y="78"/>
                      <a:pt x="77" y="78"/>
                      <a:pt x="77" y="78"/>
                    </a:cubicBezTo>
                    <a:cubicBezTo>
                      <a:pt x="77" y="78"/>
                      <a:pt x="77" y="78"/>
                      <a:pt x="77" y="78"/>
                    </a:cubicBezTo>
                    <a:cubicBezTo>
                      <a:pt x="77" y="78"/>
                      <a:pt x="76" y="78"/>
                      <a:pt x="76" y="79"/>
                    </a:cubicBezTo>
                    <a:cubicBezTo>
                      <a:pt x="76" y="79"/>
                      <a:pt x="77" y="80"/>
                      <a:pt x="77" y="79"/>
                    </a:cubicBezTo>
                    <a:cubicBezTo>
                      <a:pt x="77" y="79"/>
                      <a:pt x="77" y="79"/>
                      <a:pt x="77" y="79"/>
                    </a:cubicBezTo>
                    <a:cubicBezTo>
                      <a:pt x="78" y="79"/>
                      <a:pt x="77" y="79"/>
                      <a:pt x="77" y="79"/>
                    </a:cubicBezTo>
                    <a:cubicBezTo>
                      <a:pt x="77" y="79"/>
                      <a:pt x="78" y="79"/>
                      <a:pt x="78" y="79"/>
                    </a:cubicBezTo>
                    <a:cubicBezTo>
                      <a:pt x="78" y="78"/>
                      <a:pt x="78" y="78"/>
                      <a:pt x="79" y="79"/>
                    </a:cubicBezTo>
                    <a:cubicBezTo>
                      <a:pt x="79" y="78"/>
                      <a:pt x="79" y="79"/>
                      <a:pt x="79" y="80"/>
                    </a:cubicBezTo>
                    <a:cubicBezTo>
                      <a:pt x="79" y="80"/>
                      <a:pt x="79" y="80"/>
                      <a:pt x="79" y="80"/>
                    </a:cubicBezTo>
                    <a:cubicBezTo>
                      <a:pt x="81" y="81"/>
                      <a:pt x="79" y="81"/>
                      <a:pt x="79" y="81"/>
                    </a:cubicBezTo>
                    <a:cubicBezTo>
                      <a:pt x="79" y="81"/>
                      <a:pt x="80" y="81"/>
                      <a:pt x="80" y="81"/>
                    </a:cubicBezTo>
                    <a:cubicBezTo>
                      <a:pt x="80" y="81"/>
                      <a:pt x="81" y="81"/>
                      <a:pt x="81" y="82"/>
                    </a:cubicBezTo>
                    <a:cubicBezTo>
                      <a:pt x="81" y="82"/>
                      <a:pt x="82" y="83"/>
                      <a:pt x="82" y="83"/>
                    </a:cubicBezTo>
                    <a:cubicBezTo>
                      <a:pt x="82" y="82"/>
                      <a:pt x="82" y="82"/>
                      <a:pt x="82" y="82"/>
                    </a:cubicBezTo>
                    <a:cubicBezTo>
                      <a:pt x="82" y="82"/>
                      <a:pt x="83" y="82"/>
                      <a:pt x="82" y="82"/>
                    </a:cubicBezTo>
                    <a:cubicBezTo>
                      <a:pt x="82" y="82"/>
                      <a:pt x="82" y="82"/>
                      <a:pt x="82" y="82"/>
                    </a:cubicBezTo>
                    <a:cubicBezTo>
                      <a:pt x="82" y="83"/>
                      <a:pt x="82" y="83"/>
                      <a:pt x="83" y="83"/>
                    </a:cubicBezTo>
                    <a:cubicBezTo>
                      <a:pt x="82" y="83"/>
                      <a:pt x="83" y="82"/>
                      <a:pt x="83" y="83"/>
                    </a:cubicBezTo>
                    <a:cubicBezTo>
                      <a:pt x="83" y="82"/>
                      <a:pt x="83" y="83"/>
                      <a:pt x="83" y="83"/>
                    </a:cubicBezTo>
                    <a:cubicBezTo>
                      <a:pt x="83" y="83"/>
                      <a:pt x="84" y="83"/>
                      <a:pt x="84" y="83"/>
                    </a:cubicBezTo>
                    <a:cubicBezTo>
                      <a:pt x="84" y="84"/>
                      <a:pt x="85" y="85"/>
                      <a:pt x="85" y="84"/>
                    </a:cubicBezTo>
                    <a:cubicBezTo>
                      <a:pt x="85" y="85"/>
                      <a:pt x="84" y="86"/>
                      <a:pt x="84" y="87"/>
                    </a:cubicBezTo>
                    <a:cubicBezTo>
                      <a:pt x="85" y="88"/>
                      <a:pt x="84" y="87"/>
                      <a:pt x="84" y="87"/>
                    </a:cubicBezTo>
                    <a:cubicBezTo>
                      <a:pt x="84" y="88"/>
                      <a:pt x="84" y="90"/>
                      <a:pt x="86" y="90"/>
                    </a:cubicBezTo>
                    <a:cubicBezTo>
                      <a:pt x="85" y="89"/>
                      <a:pt x="85" y="89"/>
                      <a:pt x="85" y="89"/>
                    </a:cubicBezTo>
                    <a:cubicBezTo>
                      <a:pt x="85" y="89"/>
                      <a:pt x="85" y="89"/>
                      <a:pt x="86" y="89"/>
                    </a:cubicBezTo>
                    <a:cubicBezTo>
                      <a:pt x="86" y="89"/>
                      <a:pt x="86" y="90"/>
                      <a:pt x="86" y="90"/>
                    </a:cubicBezTo>
                    <a:cubicBezTo>
                      <a:pt x="87" y="90"/>
                      <a:pt x="88" y="91"/>
                      <a:pt x="88" y="90"/>
                    </a:cubicBezTo>
                    <a:cubicBezTo>
                      <a:pt x="88" y="90"/>
                      <a:pt x="88" y="90"/>
                      <a:pt x="87" y="90"/>
                    </a:cubicBezTo>
                    <a:cubicBezTo>
                      <a:pt x="88" y="89"/>
                      <a:pt x="88" y="90"/>
                      <a:pt x="88" y="90"/>
                    </a:cubicBezTo>
                    <a:cubicBezTo>
                      <a:pt x="88" y="91"/>
                      <a:pt x="89" y="91"/>
                      <a:pt x="88" y="91"/>
                    </a:cubicBezTo>
                    <a:cubicBezTo>
                      <a:pt x="88" y="91"/>
                      <a:pt x="88" y="91"/>
                      <a:pt x="88" y="92"/>
                    </a:cubicBezTo>
                    <a:cubicBezTo>
                      <a:pt x="88" y="91"/>
                      <a:pt x="88" y="91"/>
                      <a:pt x="88" y="91"/>
                    </a:cubicBezTo>
                    <a:cubicBezTo>
                      <a:pt x="88" y="91"/>
                      <a:pt x="88" y="92"/>
                      <a:pt x="88" y="92"/>
                    </a:cubicBezTo>
                    <a:cubicBezTo>
                      <a:pt x="88" y="92"/>
                      <a:pt x="86" y="90"/>
                      <a:pt x="86" y="90"/>
                    </a:cubicBezTo>
                    <a:cubicBezTo>
                      <a:pt x="86" y="90"/>
                      <a:pt x="87" y="92"/>
                      <a:pt x="89" y="93"/>
                    </a:cubicBezTo>
                    <a:cubicBezTo>
                      <a:pt x="91" y="95"/>
                      <a:pt x="92" y="97"/>
                      <a:pt x="92" y="97"/>
                    </a:cubicBezTo>
                    <a:cubicBezTo>
                      <a:pt x="93" y="98"/>
                      <a:pt x="93" y="98"/>
                      <a:pt x="93" y="99"/>
                    </a:cubicBezTo>
                    <a:cubicBezTo>
                      <a:pt x="93" y="100"/>
                      <a:pt x="94" y="100"/>
                      <a:pt x="94" y="100"/>
                    </a:cubicBezTo>
                    <a:cubicBezTo>
                      <a:pt x="95" y="101"/>
                      <a:pt x="96" y="103"/>
                      <a:pt x="96" y="105"/>
                    </a:cubicBezTo>
                    <a:cubicBezTo>
                      <a:pt x="96" y="104"/>
                      <a:pt x="97" y="106"/>
                      <a:pt x="98" y="107"/>
                    </a:cubicBezTo>
                    <a:cubicBezTo>
                      <a:pt x="98" y="107"/>
                      <a:pt x="98" y="109"/>
                      <a:pt x="99" y="108"/>
                    </a:cubicBezTo>
                    <a:cubicBezTo>
                      <a:pt x="99" y="109"/>
                      <a:pt x="101" y="111"/>
                      <a:pt x="101" y="112"/>
                    </a:cubicBezTo>
                    <a:cubicBezTo>
                      <a:pt x="101" y="112"/>
                      <a:pt x="101" y="112"/>
                      <a:pt x="101" y="112"/>
                    </a:cubicBezTo>
                    <a:cubicBezTo>
                      <a:pt x="101" y="113"/>
                      <a:pt x="101" y="114"/>
                      <a:pt x="101" y="115"/>
                    </a:cubicBezTo>
                    <a:cubicBezTo>
                      <a:pt x="101" y="116"/>
                      <a:pt x="101" y="116"/>
                      <a:pt x="101" y="116"/>
                    </a:cubicBezTo>
                    <a:cubicBezTo>
                      <a:pt x="101" y="117"/>
                      <a:pt x="101" y="118"/>
                      <a:pt x="101" y="118"/>
                    </a:cubicBezTo>
                    <a:cubicBezTo>
                      <a:pt x="102" y="119"/>
                      <a:pt x="102" y="120"/>
                      <a:pt x="102" y="122"/>
                    </a:cubicBezTo>
                    <a:cubicBezTo>
                      <a:pt x="102" y="122"/>
                      <a:pt x="103" y="123"/>
                      <a:pt x="103" y="123"/>
                    </a:cubicBezTo>
                    <a:cubicBezTo>
                      <a:pt x="104" y="123"/>
                      <a:pt x="103" y="124"/>
                      <a:pt x="103" y="125"/>
                    </a:cubicBezTo>
                    <a:cubicBezTo>
                      <a:pt x="103" y="126"/>
                      <a:pt x="103" y="127"/>
                      <a:pt x="103" y="128"/>
                    </a:cubicBezTo>
                    <a:cubicBezTo>
                      <a:pt x="102" y="128"/>
                      <a:pt x="101" y="129"/>
                      <a:pt x="101" y="130"/>
                    </a:cubicBezTo>
                    <a:cubicBezTo>
                      <a:pt x="101" y="130"/>
                      <a:pt x="100" y="131"/>
                      <a:pt x="99" y="131"/>
                    </a:cubicBezTo>
                    <a:cubicBezTo>
                      <a:pt x="100" y="131"/>
                      <a:pt x="101" y="131"/>
                      <a:pt x="101" y="131"/>
                    </a:cubicBezTo>
                    <a:cubicBezTo>
                      <a:pt x="102" y="131"/>
                      <a:pt x="102" y="132"/>
                      <a:pt x="102" y="132"/>
                    </a:cubicBezTo>
                    <a:cubicBezTo>
                      <a:pt x="102" y="133"/>
                      <a:pt x="101" y="134"/>
                      <a:pt x="100" y="134"/>
                    </a:cubicBezTo>
                    <a:cubicBezTo>
                      <a:pt x="99" y="134"/>
                      <a:pt x="97" y="134"/>
                      <a:pt x="97" y="136"/>
                    </a:cubicBezTo>
                    <a:cubicBezTo>
                      <a:pt x="98" y="136"/>
                      <a:pt x="98" y="137"/>
                      <a:pt x="98" y="137"/>
                    </a:cubicBezTo>
                    <a:cubicBezTo>
                      <a:pt x="98" y="138"/>
                      <a:pt x="98" y="138"/>
                      <a:pt x="98" y="139"/>
                    </a:cubicBezTo>
                    <a:cubicBezTo>
                      <a:pt x="98" y="140"/>
                      <a:pt x="99" y="142"/>
                      <a:pt x="100" y="143"/>
                    </a:cubicBezTo>
                    <a:cubicBezTo>
                      <a:pt x="100" y="144"/>
                      <a:pt x="101" y="144"/>
                      <a:pt x="101" y="145"/>
                    </a:cubicBezTo>
                    <a:cubicBezTo>
                      <a:pt x="101" y="145"/>
                      <a:pt x="101" y="146"/>
                      <a:pt x="102" y="147"/>
                    </a:cubicBezTo>
                    <a:cubicBezTo>
                      <a:pt x="102" y="147"/>
                      <a:pt x="102" y="147"/>
                      <a:pt x="103" y="147"/>
                    </a:cubicBezTo>
                    <a:cubicBezTo>
                      <a:pt x="103" y="147"/>
                      <a:pt x="103" y="147"/>
                      <a:pt x="103" y="147"/>
                    </a:cubicBezTo>
                    <a:cubicBezTo>
                      <a:pt x="104" y="147"/>
                      <a:pt x="103" y="148"/>
                      <a:pt x="104" y="148"/>
                    </a:cubicBezTo>
                    <a:cubicBezTo>
                      <a:pt x="104" y="148"/>
                      <a:pt x="105" y="149"/>
                      <a:pt x="105" y="149"/>
                    </a:cubicBezTo>
                    <a:cubicBezTo>
                      <a:pt x="106" y="149"/>
                      <a:pt x="106" y="149"/>
                      <a:pt x="107" y="149"/>
                    </a:cubicBezTo>
                    <a:cubicBezTo>
                      <a:pt x="108" y="149"/>
                      <a:pt x="107" y="150"/>
                      <a:pt x="108" y="150"/>
                    </a:cubicBezTo>
                    <a:cubicBezTo>
                      <a:pt x="108" y="151"/>
                      <a:pt x="109" y="151"/>
                      <a:pt x="109" y="151"/>
                    </a:cubicBezTo>
                    <a:cubicBezTo>
                      <a:pt x="110" y="152"/>
                      <a:pt x="111" y="152"/>
                      <a:pt x="112" y="153"/>
                    </a:cubicBezTo>
                    <a:cubicBezTo>
                      <a:pt x="112" y="154"/>
                      <a:pt x="113" y="154"/>
                      <a:pt x="113" y="155"/>
                    </a:cubicBezTo>
                    <a:cubicBezTo>
                      <a:pt x="113" y="155"/>
                      <a:pt x="113" y="155"/>
                      <a:pt x="113" y="155"/>
                    </a:cubicBezTo>
                    <a:cubicBezTo>
                      <a:pt x="113" y="156"/>
                      <a:pt x="114" y="156"/>
                      <a:pt x="114" y="157"/>
                    </a:cubicBezTo>
                    <a:cubicBezTo>
                      <a:pt x="114" y="158"/>
                      <a:pt x="115" y="158"/>
                      <a:pt x="116" y="159"/>
                    </a:cubicBezTo>
                    <a:cubicBezTo>
                      <a:pt x="118" y="159"/>
                      <a:pt x="119" y="160"/>
                      <a:pt x="120" y="160"/>
                    </a:cubicBezTo>
                    <a:cubicBezTo>
                      <a:pt x="122" y="161"/>
                      <a:pt x="123" y="161"/>
                      <a:pt x="125" y="162"/>
                    </a:cubicBezTo>
                    <a:cubicBezTo>
                      <a:pt x="126" y="162"/>
                      <a:pt x="126" y="163"/>
                      <a:pt x="127" y="162"/>
                    </a:cubicBezTo>
                    <a:cubicBezTo>
                      <a:pt x="127" y="162"/>
                      <a:pt x="128" y="161"/>
                      <a:pt x="128" y="162"/>
                    </a:cubicBezTo>
                    <a:cubicBezTo>
                      <a:pt x="130" y="162"/>
                      <a:pt x="130" y="164"/>
                      <a:pt x="131" y="165"/>
                    </a:cubicBezTo>
                    <a:cubicBezTo>
                      <a:pt x="131" y="166"/>
                      <a:pt x="132" y="165"/>
                      <a:pt x="132" y="166"/>
                    </a:cubicBezTo>
                    <a:cubicBezTo>
                      <a:pt x="133" y="167"/>
                      <a:pt x="133" y="167"/>
                      <a:pt x="134" y="167"/>
                    </a:cubicBezTo>
                    <a:cubicBezTo>
                      <a:pt x="134" y="168"/>
                      <a:pt x="135" y="168"/>
                      <a:pt x="136" y="169"/>
                    </a:cubicBezTo>
                    <a:cubicBezTo>
                      <a:pt x="136" y="169"/>
                      <a:pt x="136" y="170"/>
                      <a:pt x="137" y="170"/>
                    </a:cubicBezTo>
                    <a:cubicBezTo>
                      <a:pt x="138" y="171"/>
                      <a:pt x="139" y="171"/>
                      <a:pt x="141" y="172"/>
                    </a:cubicBezTo>
                    <a:cubicBezTo>
                      <a:pt x="141" y="172"/>
                      <a:pt x="142" y="172"/>
                      <a:pt x="143" y="172"/>
                    </a:cubicBezTo>
                    <a:cubicBezTo>
                      <a:pt x="143" y="173"/>
                      <a:pt x="144" y="173"/>
                      <a:pt x="145" y="173"/>
                    </a:cubicBezTo>
                    <a:cubicBezTo>
                      <a:pt x="145" y="173"/>
                      <a:pt x="146" y="174"/>
                      <a:pt x="146" y="174"/>
                    </a:cubicBezTo>
                    <a:cubicBezTo>
                      <a:pt x="146" y="174"/>
                      <a:pt x="146" y="174"/>
                      <a:pt x="146" y="174"/>
                    </a:cubicBezTo>
                    <a:cubicBezTo>
                      <a:pt x="146" y="174"/>
                      <a:pt x="147" y="174"/>
                      <a:pt x="147" y="174"/>
                    </a:cubicBezTo>
                    <a:cubicBezTo>
                      <a:pt x="146" y="175"/>
                      <a:pt x="147" y="175"/>
                      <a:pt x="148" y="176"/>
                    </a:cubicBezTo>
                    <a:cubicBezTo>
                      <a:pt x="150" y="176"/>
                      <a:pt x="153" y="176"/>
                      <a:pt x="155" y="177"/>
                    </a:cubicBezTo>
                    <a:cubicBezTo>
                      <a:pt x="155" y="177"/>
                      <a:pt x="155" y="178"/>
                      <a:pt x="156" y="177"/>
                    </a:cubicBezTo>
                    <a:cubicBezTo>
                      <a:pt x="156" y="177"/>
                      <a:pt x="156" y="177"/>
                      <a:pt x="157" y="177"/>
                    </a:cubicBezTo>
                    <a:cubicBezTo>
                      <a:pt x="157" y="178"/>
                      <a:pt x="157" y="179"/>
                      <a:pt x="158" y="179"/>
                    </a:cubicBezTo>
                    <a:cubicBezTo>
                      <a:pt x="159" y="180"/>
                      <a:pt x="160" y="180"/>
                      <a:pt x="161" y="181"/>
                    </a:cubicBezTo>
                    <a:cubicBezTo>
                      <a:pt x="161" y="181"/>
                      <a:pt x="162" y="181"/>
                      <a:pt x="163" y="181"/>
                    </a:cubicBezTo>
                    <a:cubicBezTo>
                      <a:pt x="162" y="181"/>
                      <a:pt x="162" y="181"/>
                      <a:pt x="162" y="181"/>
                    </a:cubicBezTo>
                    <a:cubicBezTo>
                      <a:pt x="162" y="182"/>
                      <a:pt x="163" y="182"/>
                      <a:pt x="163" y="182"/>
                    </a:cubicBezTo>
                    <a:cubicBezTo>
                      <a:pt x="163" y="182"/>
                      <a:pt x="164" y="183"/>
                      <a:pt x="164" y="183"/>
                    </a:cubicBezTo>
                    <a:cubicBezTo>
                      <a:pt x="165" y="183"/>
                      <a:pt x="165" y="184"/>
                      <a:pt x="165" y="184"/>
                    </a:cubicBezTo>
                    <a:cubicBezTo>
                      <a:pt x="167" y="184"/>
                      <a:pt x="169" y="184"/>
                      <a:pt x="170" y="184"/>
                    </a:cubicBezTo>
                    <a:cubicBezTo>
                      <a:pt x="171" y="185"/>
                      <a:pt x="172" y="185"/>
                      <a:pt x="173" y="186"/>
                    </a:cubicBezTo>
                    <a:cubicBezTo>
                      <a:pt x="174" y="187"/>
                      <a:pt x="175" y="187"/>
                      <a:pt x="176" y="187"/>
                    </a:cubicBezTo>
                    <a:cubicBezTo>
                      <a:pt x="176" y="187"/>
                      <a:pt x="177" y="187"/>
                      <a:pt x="177" y="187"/>
                    </a:cubicBezTo>
                    <a:cubicBezTo>
                      <a:pt x="178" y="187"/>
                      <a:pt x="178" y="187"/>
                      <a:pt x="178" y="187"/>
                    </a:cubicBezTo>
                    <a:cubicBezTo>
                      <a:pt x="179" y="187"/>
                      <a:pt x="180" y="187"/>
                      <a:pt x="180" y="187"/>
                    </a:cubicBezTo>
                    <a:cubicBezTo>
                      <a:pt x="182" y="186"/>
                      <a:pt x="184" y="185"/>
                      <a:pt x="186" y="184"/>
                    </a:cubicBezTo>
                    <a:cubicBezTo>
                      <a:pt x="187" y="184"/>
                      <a:pt x="188" y="184"/>
                      <a:pt x="188" y="183"/>
                    </a:cubicBezTo>
                    <a:cubicBezTo>
                      <a:pt x="188" y="183"/>
                      <a:pt x="190" y="182"/>
                      <a:pt x="190" y="182"/>
                    </a:cubicBezTo>
                    <a:cubicBezTo>
                      <a:pt x="190" y="182"/>
                      <a:pt x="191" y="182"/>
                      <a:pt x="191" y="181"/>
                    </a:cubicBezTo>
                    <a:cubicBezTo>
                      <a:pt x="191" y="181"/>
                      <a:pt x="191" y="181"/>
                      <a:pt x="191" y="181"/>
                    </a:cubicBezTo>
                    <a:cubicBezTo>
                      <a:pt x="192" y="181"/>
                      <a:pt x="193" y="181"/>
                      <a:pt x="194" y="181"/>
                    </a:cubicBezTo>
                    <a:cubicBezTo>
                      <a:pt x="194" y="181"/>
                      <a:pt x="195" y="181"/>
                      <a:pt x="194" y="181"/>
                    </a:cubicBezTo>
                    <a:cubicBezTo>
                      <a:pt x="194" y="181"/>
                      <a:pt x="193" y="181"/>
                      <a:pt x="193" y="181"/>
                    </a:cubicBezTo>
                    <a:cubicBezTo>
                      <a:pt x="193" y="181"/>
                      <a:pt x="194" y="181"/>
                      <a:pt x="194" y="181"/>
                    </a:cubicBezTo>
                    <a:cubicBezTo>
                      <a:pt x="193" y="181"/>
                      <a:pt x="191" y="181"/>
                      <a:pt x="192" y="180"/>
                    </a:cubicBezTo>
                    <a:cubicBezTo>
                      <a:pt x="192" y="180"/>
                      <a:pt x="192" y="180"/>
                      <a:pt x="193" y="180"/>
                    </a:cubicBezTo>
                    <a:cubicBezTo>
                      <a:pt x="193" y="179"/>
                      <a:pt x="193" y="179"/>
                      <a:pt x="193" y="179"/>
                    </a:cubicBezTo>
                    <a:cubicBezTo>
                      <a:pt x="194" y="178"/>
                      <a:pt x="194" y="179"/>
                      <a:pt x="194" y="180"/>
                    </a:cubicBezTo>
                    <a:cubicBezTo>
                      <a:pt x="194" y="180"/>
                      <a:pt x="194" y="180"/>
                      <a:pt x="194" y="180"/>
                    </a:cubicBezTo>
                    <a:cubicBezTo>
                      <a:pt x="194" y="181"/>
                      <a:pt x="195" y="180"/>
                      <a:pt x="195" y="180"/>
                    </a:cubicBezTo>
                    <a:cubicBezTo>
                      <a:pt x="195" y="180"/>
                      <a:pt x="196" y="179"/>
                      <a:pt x="196" y="180"/>
                    </a:cubicBezTo>
                    <a:cubicBezTo>
                      <a:pt x="197" y="181"/>
                      <a:pt x="195" y="181"/>
                      <a:pt x="195" y="181"/>
                    </a:cubicBezTo>
                    <a:cubicBezTo>
                      <a:pt x="195" y="181"/>
                      <a:pt x="197" y="181"/>
                      <a:pt x="198" y="182"/>
                    </a:cubicBezTo>
                    <a:cubicBezTo>
                      <a:pt x="199" y="182"/>
                      <a:pt x="200" y="183"/>
                      <a:pt x="202" y="183"/>
                    </a:cubicBezTo>
                    <a:cubicBezTo>
                      <a:pt x="201" y="183"/>
                      <a:pt x="200" y="181"/>
                      <a:pt x="198" y="181"/>
                    </a:cubicBezTo>
                    <a:cubicBezTo>
                      <a:pt x="199" y="182"/>
                      <a:pt x="199" y="182"/>
                      <a:pt x="199" y="182"/>
                    </a:cubicBezTo>
                    <a:cubicBezTo>
                      <a:pt x="198" y="182"/>
                      <a:pt x="197" y="181"/>
                      <a:pt x="198" y="180"/>
                    </a:cubicBezTo>
                    <a:cubicBezTo>
                      <a:pt x="198" y="180"/>
                      <a:pt x="199" y="181"/>
                      <a:pt x="200" y="181"/>
                    </a:cubicBezTo>
                    <a:cubicBezTo>
                      <a:pt x="200" y="181"/>
                      <a:pt x="200" y="181"/>
                      <a:pt x="201" y="181"/>
                    </a:cubicBezTo>
                    <a:cubicBezTo>
                      <a:pt x="201" y="182"/>
                      <a:pt x="201" y="182"/>
                      <a:pt x="202" y="182"/>
                    </a:cubicBezTo>
                    <a:cubicBezTo>
                      <a:pt x="202" y="182"/>
                      <a:pt x="203" y="182"/>
                      <a:pt x="203" y="183"/>
                    </a:cubicBezTo>
                    <a:cubicBezTo>
                      <a:pt x="203" y="184"/>
                      <a:pt x="202" y="183"/>
                      <a:pt x="202" y="183"/>
                    </a:cubicBezTo>
                    <a:cubicBezTo>
                      <a:pt x="202" y="183"/>
                      <a:pt x="204" y="185"/>
                      <a:pt x="204" y="185"/>
                    </a:cubicBezTo>
                    <a:cubicBezTo>
                      <a:pt x="205" y="186"/>
                      <a:pt x="206" y="187"/>
                      <a:pt x="207" y="188"/>
                    </a:cubicBezTo>
                    <a:cubicBezTo>
                      <a:pt x="208" y="189"/>
                      <a:pt x="209" y="190"/>
                      <a:pt x="209" y="191"/>
                    </a:cubicBezTo>
                    <a:cubicBezTo>
                      <a:pt x="210" y="191"/>
                      <a:pt x="210" y="192"/>
                      <a:pt x="211" y="192"/>
                    </a:cubicBezTo>
                    <a:cubicBezTo>
                      <a:pt x="211" y="192"/>
                      <a:pt x="212" y="192"/>
                      <a:pt x="212" y="192"/>
                    </a:cubicBezTo>
                    <a:cubicBezTo>
                      <a:pt x="212" y="193"/>
                      <a:pt x="212" y="193"/>
                      <a:pt x="212" y="193"/>
                    </a:cubicBezTo>
                    <a:cubicBezTo>
                      <a:pt x="212" y="193"/>
                      <a:pt x="212" y="193"/>
                      <a:pt x="211" y="193"/>
                    </a:cubicBezTo>
                    <a:cubicBezTo>
                      <a:pt x="212" y="194"/>
                      <a:pt x="213" y="195"/>
                      <a:pt x="213" y="196"/>
                    </a:cubicBezTo>
                    <a:cubicBezTo>
                      <a:pt x="214" y="197"/>
                      <a:pt x="215" y="197"/>
                      <a:pt x="215" y="198"/>
                    </a:cubicBezTo>
                    <a:cubicBezTo>
                      <a:pt x="216" y="199"/>
                      <a:pt x="216" y="200"/>
                      <a:pt x="217" y="199"/>
                    </a:cubicBezTo>
                    <a:cubicBezTo>
                      <a:pt x="217" y="198"/>
                      <a:pt x="217" y="198"/>
                      <a:pt x="217" y="197"/>
                    </a:cubicBezTo>
                    <a:cubicBezTo>
                      <a:pt x="217" y="197"/>
                      <a:pt x="217" y="196"/>
                      <a:pt x="217" y="196"/>
                    </a:cubicBezTo>
                    <a:cubicBezTo>
                      <a:pt x="218" y="195"/>
                      <a:pt x="218" y="195"/>
                      <a:pt x="218" y="195"/>
                    </a:cubicBezTo>
                    <a:cubicBezTo>
                      <a:pt x="218" y="194"/>
                      <a:pt x="219" y="194"/>
                      <a:pt x="219" y="193"/>
                    </a:cubicBezTo>
                    <a:cubicBezTo>
                      <a:pt x="218" y="192"/>
                      <a:pt x="217" y="192"/>
                      <a:pt x="218" y="191"/>
                    </a:cubicBezTo>
                    <a:cubicBezTo>
                      <a:pt x="220" y="188"/>
                      <a:pt x="221" y="186"/>
                      <a:pt x="222" y="184"/>
                    </a:cubicBezTo>
                    <a:cubicBezTo>
                      <a:pt x="223" y="183"/>
                      <a:pt x="223" y="183"/>
                      <a:pt x="225" y="183"/>
                    </a:cubicBezTo>
                    <a:cubicBezTo>
                      <a:pt x="226" y="183"/>
                      <a:pt x="227" y="183"/>
                      <a:pt x="228" y="183"/>
                    </a:cubicBezTo>
                    <a:cubicBezTo>
                      <a:pt x="230" y="183"/>
                      <a:pt x="231" y="183"/>
                      <a:pt x="233" y="183"/>
                    </a:cubicBezTo>
                    <a:cubicBezTo>
                      <a:pt x="233" y="183"/>
                      <a:pt x="234" y="183"/>
                      <a:pt x="235" y="183"/>
                    </a:cubicBezTo>
                    <a:cubicBezTo>
                      <a:pt x="235" y="183"/>
                      <a:pt x="236" y="182"/>
                      <a:pt x="236" y="182"/>
                    </a:cubicBezTo>
                    <a:cubicBezTo>
                      <a:pt x="236" y="182"/>
                      <a:pt x="236" y="182"/>
                      <a:pt x="236" y="181"/>
                    </a:cubicBezTo>
                    <a:cubicBezTo>
                      <a:pt x="236" y="181"/>
                      <a:pt x="236" y="181"/>
                      <a:pt x="236" y="181"/>
                    </a:cubicBezTo>
                    <a:cubicBezTo>
                      <a:pt x="236" y="181"/>
                      <a:pt x="236" y="181"/>
                      <a:pt x="236" y="181"/>
                    </a:cubicBezTo>
                    <a:cubicBezTo>
                      <a:pt x="236" y="180"/>
                      <a:pt x="237" y="180"/>
                      <a:pt x="236" y="179"/>
                    </a:cubicBezTo>
                    <a:cubicBezTo>
                      <a:pt x="237" y="179"/>
                      <a:pt x="237" y="179"/>
                      <a:pt x="237" y="179"/>
                    </a:cubicBezTo>
                    <a:cubicBezTo>
                      <a:pt x="236" y="179"/>
                      <a:pt x="236" y="179"/>
                      <a:pt x="236" y="179"/>
                    </a:cubicBezTo>
                    <a:cubicBezTo>
                      <a:pt x="236" y="179"/>
                      <a:pt x="236" y="178"/>
                      <a:pt x="235" y="178"/>
                    </a:cubicBezTo>
                    <a:cubicBezTo>
                      <a:pt x="235" y="178"/>
                      <a:pt x="235" y="178"/>
                      <a:pt x="234" y="178"/>
                    </a:cubicBezTo>
                    <a:cubicBezTo>
                      <a:pt x="235" y="178"/>
                      <a:pt x="235" y="177"/>
                      <a:pt x="234" y="177"/>
                    </a:cubicBezTo>
                    <a:cubicBezTo>
                      <a:pt x="235" y="176"/>
                      <a:pt x="234" y="175"/>
                      <a:pt x="233" y="175"/>
                    </a:cubicBezTo>
                    <a:cubicBezTo>
                      <a:pt x="233" y="174"/>
                      <a:pt x="232" y="174"/>
                      <a:pt x="232" y="174"/>
                    </a:cubicBezTo>
                    <a:cubicBezTo>
                      <a:pt x="232" y="173"/>
                      <a:pt x="232" y="174"/>
                      <a:pt x="232" y="174"/>
                    </a:cubicBezTo>
                    <a:cubicBezTo>
                      <a:pt x="231" y="173"/>
                      <a:pt x="231" y="173"/>
                      <a:pt x="231" y="173"/>
                    </a:cubicBezTo>
                    <a:cubicBezTo>
                      <a:pt x="230" y="172"/>
                      <a:pt x="230" y="172"/>
                      <a:pt x="230" y="172"/>
                    </a:cubicBezTo>
                    <a:cubicBezTo>
                      <a:pt x="230" y="171"/>
                      <a:pt x="229" y="171"/>
                      <a:pt x="229" y="171"/>
                    </a:cubicBezTo>
                    <a:cubicBezTo>
                      <a:pt x="229" y="170"/>
                      <a:pt x="229" y="170"/>
                      <a:pt x="228" y="170"/>
                    </a:cubicBezTo>
                    <a:cubicBezTo>
                      <a:pt x="228" y="170"/>
                      <a:pt x="228" y="170"/>
                      <a:pt x="228" y="170"/>
                    </a:cubicBezTo>
                    <a:cubicBezTo>
                      <a:pt x="229" y="169"/>
                      <a:pt x="230" y="170"/>
                      <a:pt x="231" y="170"/>
                    </a:cubicBezTo>
                    <a:cubicBezTo>
                      <a:pt x="231" y="170"/>
                      <a:pt x="232" y="170"/>
                      <a:pt x="232" y="169"/>
                    </a:cubicBezTo>
                    <a:cubicBezTo>
                      <a:pt x="232" y="169"/>
                      <a:pt x="232" y="169"/>
                      <a:pt x="232" y="168"/>
                    </a:cubicBezTo>
                    <a:cubicBezTo>
                      <a:pt x="233" y="167"/>
                      <a:pt x="233" y="165"/>
                      <a:pt x="233" y="164"/>
                    </a:cubicBezTo>
                    <a:cubicBezTo>
                      <a:pt x="233" y="163"/>
                      <a:pt x="235" y="163"/>
                      <a:pt x="236" y="163"/>
                    </a:cubicBezTo>
                    <a:cubicBezTo>
                      <a:pt x="237" y="163"/>
                      <a:pt x="239" y="163"/>
                      <a:pt x="240" y="163"/>
                    </a:cubicBezTo>
                    <a:cubicBezTo>
                      <a:pt x="243" y="163"/>
                      <a:pt x="247" y="163"/>
                      <a:pt x="250" y="163"/>
                    </a:cubicBezTo>
                    <a:cubicBezTo>
                      <a:pt x="251" y="163"/>
                      <a:pt x="251" y="162"/>
                      <a:pt x="252" y="162"/>
                    </a:cubicBezTo>
                    <a:cubicBezTo>
                      <a:pt x="252" y="161"/>
                      <a:pt x="253" y="163"/>
                      <a:pt x="254" y="162"/>
                    </a:cubicBezTo>
                    <a:cubicBezTo>
                      <a:pt x="254" y="162"/>
                      <a:pt x="255" y="161"/>
                      <a:pt x="255" y="160"/>
                    </a:cubicBezTo>
                    <a:cubicBezTo>
                      <a:pt x="256" y="160"/>
                      <a:pt x="256" y="159"/>
                      <a:pt x="256" y="159"/>
                    </a:cubicBezTo>
                    <a:cubicBezTo>
                      <a:pt x="257" y="159"/>
                      <a:pt x="257" y="158"/>
                      <a:pt x="257" y="157"/>
                    </a:cubicBezTo>
                    <a:cubicBezTo>
                      <a:pt x="258" y="156"/>
                      <a:pt x="258" y="156"/>
                      <a:pt x="259" y="156"/>
                    </a:cubicBezTo>
                    <a:cubicBezTo>
                      <a:pt x="260" y="156"/>
                      <a:pt x="260" y="156"/>
                      <a:pt x="261" y="155"/>
                    </a:cubicBezTo>
                    <a:cubicBezTo>
                      <a:pt x="261" y="155"/>
                      <a:pt x="261" y="154"/>
                      <a:pt x="261" y="154"/>
                    </a:cubicBezTo>
                    <a:cubicBezTo>
                      <a:pt x="261" y="154"/>
                      <a:pt x="261" y="154"/>
                      <a:pt x="261" y="154"/>
                    </a:cubicBezTo>
                    <a:cubicBezTo>
                      <a:pt x="261" y="154"/>
                      <a:pt x="261" y="154"/>
                      <a:pt x="261" y="154"/>
                    </a:cubicBezTo>
                    <a:cubicBezTo>
                      <a:pt x="261" y="154"/>
                      <a:pt x="261" y="154"/>
                      <a:pt x="260" y="154"/>
                    </a:cubicBezTo>
                    <a:cubicBezTo>
                      <a:pt x="261" y="154"/>
                      <a:pt x="261" y="153"/>
                      <a:pt x="261" y="154"/>
                    </a:cubicBezTo>
                    <a:cubicBezTo>
                      <a:pt x="262" y="154"/>
                      <a:pt x="262" y="152"/>
                      <a:pt x="263" y="152"/>
                    </a:cubicBezTo>
                    <a:cubicBezTo>
                      <a:pt x="263" y="153"/>
                      <a:pt x="263" y="154"/>
                      <a:pt x="262" y="155"/>
                    </a:cubicBezTo>
                    <a:cubicBezTo>
                      <a:pt x="262" y="155"/>
                      <a:pt x="262" y="156"/>
                      <a:pt x="262" y="156"/>
                    </a:cubicBezTo>
                    <a:cubicBezTo>
                      <a:pt x="263" y="157"/>
                      <a:pt x="263" y="157"/>
                      <a:pt x="263" y="158"/>
                    </a:cubicBezTo>
                    <a:cubicBezTo>
                      <a:pt x="263" y="158"/>
                      <a:pt x="263" y="159"/>
                      <a:pt x="263" y="159"/>
                    </a:cubicBezTo>
                    <a:cubicBezTo>
                      <a:pt x="263" y="159"/>
                      <a:pt x="263" y="159"/>
                      <a:pt x="264" y="159"/>
                    </a:cubicBezTo>
                    <a:cubicBezTo>
                      <a:pt x="264" y="159"/>
                      <a:pt x="264" y="158"/>
                      <a:pt x="264" y="158"/>
                    </a:cubicBezTo>
                    <a:cubicBezTo>
                      <a:pt x="265" y="157"/>
                      <a:pt x="265" y="157"/>
                      <a:pt x="265" y="156"/>
                    </a:cubicBezTo>
                    <a:cubicBezTo>
                      <a:pt x="265" y="156"/>
                      <a:pt x="265" y="155"/>
                      <a:pt x="265" y="154"/>
                    </a:cubicBezTo>
                    <a:cubicBezTo>
                      <a:pt x="266" y="154"/>
                      <a:pt x="266" y="154"/>
                      <a:pt x="266" y="153"/>
                    </a:cubicBezTo>
                    <a:cubicBezTo>
                      <a:pt x="267" y="151"/>
                      <a:pt x="267" y="148"/>
                      <a:pt x="269" y="147"/>
                    </a:cubicBezTo>
                    <a:cubicBezTo>
                      <a:pt x="269" y="147"/>
                      <a:pt x="269" y="147"/>
                      <a:pt x="269" y="147"/>
                    </a:cubicBezTo>
                    <a:cubicBezTo>
                      <a:pt x="269" y="147"/>
                      <a:pt x="268" y="147"/>
                      <a:pt x="268" y="147"/>
                    </a:cubicBezTo>
                    <a:cubicBezTo>
                      <a:pt x="268" y="147"/>
                      <a:pt x="268" y="148"/>
                      <a:pt x="267" y="148"/>
                    </a:cubicBezTo>
                    <a:cubicBezTo>
                      <a:pt x="267" y="148"/>
                      <a:pt x="267" y="147"/>
                      <a:pt x="267" y="147"/>
                    </a:cubicBezTo>
                    <a:cubicBezTo>
                      <a:pt x="267" y="147"/>
                      <a:pt x="268" y="146"/>
                      <a:pt x="269" y="146"/>
                    </a:cubicBezTo>
                    <a:cubicBezTo>
                      <a:pt x="268" y="146"/>
                      <a:pt x="268" y="146"/>
                      <a:pt x="268" y="146"/>
                    </a:cubicBezTo>
                    <a:cubicBezTo>
                      <a:pt x="269" y="146"/>
                      <a:pt x="270" y="144"/>
                      <a:pt x="270" y="144"/>
                    </a:cubicBezTo>
                    <a:cubicBezTo>
                      <a:pt x="270" y="144"/>
                      <a:pt x="269" y="144"/>
                      <a:pt x="269" y="144"/>
                    </a:cubicBezTo>
                    <a:cubicBezTo>
                      <a:pt x="269" y="144"/>
                      <a:pt x="270" y="144"/>
                      <a:pt x="270" y="144"/>
                    </a:cubicBezTo>
                    <a:cubicBezTo>
                      <a:pt x="270" y="144"/>
                      <a:pt x="269" y="144"/>
                      <a:pt x="269" y="144"/>
                    </a:cubicBezTo>
                    <a:cubicBezTo>
                      <a:pt x="268" y="144"/>
                      <a:pt x="268" y="145"/>
                      <a:pt x="268" y="145"/>
                    </a:cubicBezTo>
                    <a:cubicBezTo>
                      <a:pt x="268" y="145"/>
                      <a:pt x="267" y="144"/>
                      <a:pt x="267" y="144"/>
                    </a:cubicBezTo>
                    <a:cubicBezTo>
                      <a:pt x="267" y="144"/>
                      <a:pt x="267" y="143"/>
                      <a:pt x="267" y="143"/>
                    </a:cubicBezTo>
                    <a:cubicBezTo>
                      <a:pt x="267" y="143"/>
                      <a:pt x="268" y="143"/>
                      <a:pt x="268" y="144"/>
                    </a:cubicBezTo>
                    <a:cubicBezTo>
                      <a:pt x="268" y="143"/>
                      <a:pt x="268" y="142"/>
                      <a:pt x="269" y="142"/>
                    </a:cubicBezTo>
                    <a:cubicBezTo>
                      <a:pt x="270" y="141"/>
                      <a:pt x="270" y="141"/>
                      <a:pt x="270" y="140"/>
                    </a:cubicBezTo>
                    <a:cubicBezTo>
                      <a:pt x="270" y="141"/>
                      <a:pt x="270" y="141"/>
                      <a:pt x="270" y="142"/>
                    </a:cubicBezTo>
                    <a:cubicBezTo>
                      <a:pt x="270" y="141"/>
                      <a:pt x="270" y="141"/>
                      <a:pt x="270" y="140"/>
                    </a:cubicBezTo>
                    <a:cubicBezTo>
                      <a:pt x="270" y="139"/>
                      <a:pt x="270" y="138"/>
                      <a:pt x="271" y="138"/>
                    </a:cubicBezTo>
                    <a:cubicBezTo>
                      <a:pt x="271" y="136"/>
                      <a:pt x="272" y="135"/>
                      <a:pt x="273" y="134"/>
                    </a:cubicBezTo>
                    <a:cubicBezTo>
                      <a:pt x="274" y="133"/>
                      <a:pt x="276" y="132"/>
                      <a:pt x="277" y="131"/>
                    </a:cubicBezTo>
                    <a:cubicBezTo>
                      <a:pt x="277" y="130"/>
                      <a:pt x="277" y="129"/>
                      <a:pt x="278" y="129"/>
                    </a:cubicBezTo>
                    <a:cubicBezTo>
                      <a:pt x="278" y="128"/>
                      <a:pt x="278" y="128"/>
                      <a:pt x="278" y="128"/>
                    </a:cubicBezTo>
                    <a:cubicBezTo>
                      <a:pt x="278" y="128"/>
                      <a:pt x="278" y="127"/>
                      <a:pt x="279" y="127"/>
                    </a:cubicBezTo>
                    <a:cubicBezTo>
                      <a:pt x="278" y="127"/>
                      <a:pt x="278" y="126"/>
                      <a:pt x="278" y="125"/>
                    </a:cubicBezTo>
                    <a:close/>
                    <a:moveTo>
                      <a:pt x="180" y="91"/>
                    </a:moveTo>
                    <a:cubicBezTo>
                      <a:pt x="179" y="91"/>
                      <a:pt x="179" y="91"/>
                      <a:pt x="180" y="90"/>
                    </a:cubicBezTo>
                    <a:cubicBezTo>
                      <a:pt x="180" y="90"/>
                      <a:pt x="180" y="90"/>
                      <a:pt x="180" y="90"/>
                    </a:cubicBezTo>
                    <a:cubicBezTo>
                      <a:pt x="180" y="90"/>
                      <a:pt x="180" y="90"/>
                      <a:pt x="180" y="89"/>
                    </a:cubicBezTo>
                    <a:cubicBezTo>
                      <a:pt x="180" y="89"/>
                      <a:pt x="181" y="90"/>
                      <a:pt x="181" y="90"/>
                    </a:cubicBezTo>
                    <a:cubicBezTo>
                      <a:pt x="181" y="90"/>
                      <a:pt x="181" y="88"/>
                      <a:pt x="181" y="88"/>
                    </a:cubicBezTo>
                    <a:cubicBezTo>
                      <a:pt x="181" y="88"/>
                      <a:pt x="181" y="88"/>
                      <a:pt x="181" y="87"/>
                    </a:cubicBezTo>
                    <a:cubicBezTo>
                      <a:pt x="181" y="87"/>
                      <a:pt x="182" y="87"/>
                      <a:pt x="182" y="86"/>
                    </a:cubicBezTo>
                    <a:cubicBezTo>
                      <a:pt x="182" y="86"/>
                      <a:pt x="182" y="86"/>
                      <a:pt x="182" y="85"/>
                    </a:cubicBezTo>
                    <a:cubicBezTo>
                      <a:pt x="182" y="85"/>
                      <a:pt x="182" y="85"/>
                      <a:pt x="182" y="85"/>
                    </a:cubicBezTo>
                    <a:cubicBezTo>
                      <a:pt x="182" y="85"/>
                      <a:pt x="183" y="83"/>
                      <a:pt x="182" y="83"/>
                    </a:cubicBezTo>
                    <a:cubicBezTo>
                      <a:pt x="182" y="83"/>
                      <a:pt x="182" y="82"/>
                      <a:pt x="182" y="82"/>
                    </a:cubicBezTo>
                    <a:cubicBezTo>
                      <a:pt x="182" y="83"/>
                      <a:pt x="183" y="83"/>
                      <a:pt x="183" y="82"/>
                    </a:cubicBezTo>
                    <a:cubicBezTo>
                      <a:pt x="183" y="82"/>
                      <a:pt x="182" y="82"/>
                      <a:pt x="182" y="82"/>
                    </a:cubicBezTo>
                    <a:cubicBezTo>
                      <a:pt x="182" y="81"/>
                      <a:pt x="183" y="82"/>
                      <a:pt x="183" y="81"/>
                    </a:cubicBezTo>
                    <a:cubicBezTo>
                      <a:pt x="183" y="81"/>
                      <a:pt x="183" y="81"/>
                      <a:pt x="183" y="80"/>
                    </a:cubicBezTo>
                    <a:cubicBezTo>
                      <a:pt x="183" y="80"/>
                      <a:pt x="183" y="80"/>
                      <a:pt x="183" y="80"/>
                    </a:cubicBezTo>
                    <a:cubicBezTo>
                      <a:pt x="183" y="80"/>
                      <a:pt x="184" y="80"/>
                      <a:pt x="184" y="81"/>
                    </a:cubicBezTo>
                    <a:cubicBezTo>
                      <a:pt x="184" y="81"/>
                      <a:pt x="184" y="81"/>
                      <a:pt x="184" y="81"/>
                    </a:cubicBezTo>
                    <a:cubicBezTo>
                      <a:pt x="184" y="81"/>
                      <a:pt x="184" y="81"/>
                      <a:pt x="184" y="81"/>
                    </a:cubicBezTo>
                    <a:cubicBezTo>
                      <a:pt x="185" y="81"/>
                      <a:pt x="184" y="81"/>
                      <a:pt x="185" y="81"/>
                    </a:cubicBezTo>
                    <a:cubicBezTo>
                      <a:pt x="185" y="80"/>
                      <a:pt x="185" y="81"/>
                      <a:pt x="185" y="80"/>
                    </a:cubicBezTo>
                    <a:cubicBezTo>
                      <a:pt x="185" y="80"/>
                      <a:pt x="184" y="79"/>
                      <a:pt x="185" y="80"/>
                    </a:cubicBezTo>
                    <a:cubicBezTo>
                      <a:pt x="185" y="80"/>
                      <a:pt x="186" y="80"/>
                      <a:pt x="186" y="80"/>
                    </a:cubicBezTo>
                    <a:cubicBezTo>
                      <a:pt x="186" y="80"/>
                      <a:pt x="185" y="81"/>
                      <a:pt x="186" y="81"/>
                    </a:cubicBezTo>
                    <a:cubicBezTo>
                      <a:pt x="186" y="81"/>
                      <a:pt x="185" y="81"/>
                      <a:pt x="185" y="82"/>
                    </a:cubicBezTo>
                    <a:cubicBezTo>
                      <a:pt x="185" y="82"/>
                      <a:pt x="184" y="83"/>
                      <a:pt x="184" y="84"/>
                    </a:cubicBezTo>
                    <a:cubicBezTo>
                      <a:pt x="183" y="86"/>
                      <a:pt x="182" y="87"/>
                      <a:pt x="182" y="89"/>
                    </a:cubicBezTo>
                    <a:cubicBezTo>
                      <a:pt x="181" y="90"/>
                      <a:pt x="181" y="92"/>
                      <a:pt x="180" y="93"/>
                    </a:cubicBezTo>
                    <a:cubicBezTo>
                      <a:pt x="180" y="95"/>
                      <a:pt x="180" y="96"/>
                      <a:pt x="179" y="98"/>
                    </a:cubicBezTo>
                    <a:cubicBezTo>
                      <a:pt x="179" y="97"/>
                      <a:pt x="179" y="95"/>
                      <a:pt x="179" y="94"/>
                    </a:cubicBezTo>
                    <a:cubicBezTo>
                      <a:pt x="180" y="94"/>
                      <a:pt x="180" y="92"/>
                      <a:pt x="180" y="91"/>
                    </a:cubicBezTo>
                    <a:cubicBezTo>
                      <a:pt x="180" y="91"/>
                      <a:pt x="180" y="91"/>
                      <a:pt x="180" y="91"/>
                    </a:cubicBezTo>
                    <a:close/>
                    <a:moveTo>
                      <a:pt x="179" y="73"/>
                    </a:moveTo>
                    <a:cubicBezTo>
                      <a:pt x="179" y="73"/>
                      <a:pt x="179" y="73"/>
                      <a:pt x="179" y="73"/>
                    </a:cubicBezTo>
                    <a:cubicBezTo>
                      <a:pt x="179" y="73"/>
                      <a:pt x="179" y="73"/>
                      <a:pt x="179" y="73"/>
                    </a:cubicBezTo>
                    <a:close/>
                    <a:moveTo>
                      <a:pt x="269" y="123"/>
                    </a:moveTo>
                    <a:cubicBezTo>
                      <a:pt x="270" y="123"/>
                      <a:pt x="271" y="123"/>
                      <a:pt x="271" y="123"/>
                    </a:cubicBezTo>
                    <a:cubicBezTo>
                      <a:pt x="270" y="123"/>
                      <a:pt x="270" y="123"/>
                      <a:pt x="269" y="123"/>
                    </a:cubicBezTo>
                    <a:close/>
                    <a:moveTo>
                      <a:pt x="194" y="180"/>
                    </a:moveTo>
                    <a:cubicBezTo>
                      <a:pt x="194" y="180"/>
                      <a:pt x="194" y="181"/>
                      <a:pt x="194" y="181"/>
                    </a:cubicBezTo>
                    <a:cubicBezTo>
                      <a:pt x="194" y="181"/>
                      <a:pt x="194" y="180"/>
                      <a:pt x="194" y="180"/>
                    </a:cubicBezTo>
                    <a:close/>
                    <a:moveTo>
                      <a:pt x="53" y="43"/>
                    </a:moveTo>
                    <a:cubicBezTo>
                      <a:pt x="53" y="44"/>
                      <a:pt x="53" y="44"/>
                      <a:pt x="52" y="44"/>
                    </a:cubicBezTo>
                    <a:cubicBezTo>
                      <a:pt x="52" y="44"/>
                      <a:pt x="52" y="43"/>
                      <a:pt x="53" y="43"/>
                    </a:cubicBezTo>
                    <a:close/>
                    <a:moveTo>
                      <a:pt x="27" y="50"/>
                    </a:moveTo>
                    <a:cubicBezTo>
                      <a:pt x="26" y="50"/>
                      <a:pt x="26" y="51"/>
                      <a:pt x="26" y="51"/>
                    </a:cubicBezTo>
                    <a:cubicBezTo>
                      <a:pt x="26" y="51"/>
                      <a:pt x="25" y="51"/>
                      <a:pt x="25" y="51"/>
                    </a:cubicBezTo>
                    <a:cubicBezTo>
                      <a:pt x="25" y="50"/>
                      <a:pt x="25" y="51"/>
                      <a:pt x="25" y="51"/>
                    </a:cubicBezTo>
                    <a:cubicBezTo>
                      <a:pt x="25" y="51"/>
                      <a:pt x="25" y="50"/>
                      <a:pt x="25" y="50"/>
                    </a:cubicBezTo>
                    <a:cubicBezTo>
                      <a:pt x="25" y="50"/>
                      <a:pt x="26" y="50"/>
                      <a:pt x="26" y="49"/>
                    </a:cubicBezTo>
                    <a:cubicBezTo>
                      <a:pt x="26" y="49"/>
                      <a:pt x="26" y="48"/>
                      <a:pt x="27" y="47"/>
                    </a:cubicBezTo>
                    <a:cubicBezTo>
                      <a:pt x="27" y="48"/>
                      <a:pt x="27" y="49"/>
                      <a:pt x="27" y="50"/>
                    </a:cubicBezTo>
                    <a:close/>
                    <a:moveTo>
                      <a:pt x="60" y="86"/>
                    </a:moveTo>
                    <a:cubicBezTo>
                      <a:pt x="60" y="86"/>
                      <a:pt x="60" y="85"/>
                      <a:pt x="60" y="85"/>
                    </a:cubicBezTo>
                    <a:cubicBezTo>
                      <a:pt x="59" y="84"/>
                      <a:pt x="59" y="84"/>
                      <a:pt x="60" y="83"/>
                    </a:cubicBezTo>
                    <a:cubicBezTo>
                      <a:pt x="60" y="84"/>
                      <a:pt x="61" y="84"/>
                      <a:pt x="61" y="85"/>
                    </a:cubicBezTo>
                    <a:cubicBezTo>
                      <a:pt x="61" y="85"/>
                      <a:pt x="61" y="86"/>
                      <a:pt x="60" y="86"/>
                    </a:cubicBezTo>
                    <a:close/>
                    <a:moveTo>
                      <a:pt x="49" y="38"/>
                    </a:moveTo>
                    <a:cubicBezTo>
                      <a:pt x="49" y="38"/>
                      <a:pt x="48" y="39"/>
                      <a:pt x="48" y="39"/>
                    </a:cubicBezTo>
                    <a:cubicBezTo>
                      <a:pt x="48" y="40"/>
                      <a:pt x="49" y="40"/>
                      <a:pt x="48" y="40"/>
                    </a:cubicBezTo>
                    <a:cubicBezTo>
                      <a:pt x="47" y="39"/>
                      <a:pt x="47" y="38"/>
                      <a:pt x="46" y="37"/>
                    </a:cubicBezTo>
                    <a:cubicBezTo>
                      <a:pt x="46" y="37"/>
                      <a:pt x="46" y="36"/>
                      <a:pt x="46" y="36"/>
                    </a:cubicBezTo>
                    <a:cubicBezTo>
                      <a:pt x="45" y="36"/>
                      <a:pt x="46" y="35"/>
                      <a:pt x="46" y="35"/>
                    </a:cubicBezTo>
                    <a:cubicBezTo>
                      <a:pt x="46" y="35"/>
                      <a:pt x="46" y="34"/>
                      <a:pt x="46" y="34"/>
                    </a:cubicBezTo>
                    <a:cubicBezTo>
                      <a:pt x="46" y="34"/>
                      <a:pt x="47" y="35"/>
                      <a:pt x="47" y="35"/>
                    </a:cubicBezTo>
                    <a:cubicBezTo>
                      <a:pt x="48" y="35"/>
                      <a:pt x="48" y="36"/>
                      <a:pt x="48" y="36"/>
                    </a:cubicBezTo>
                    <a:cubicBezTo>
                      <a:pt x="47" y="36"/>
                      <a:pt x="47" y="37"/>
                      <a:pt x="47" y="37"/>
                    </a:cubicBezTo>
                    <a:cubicBezTo>
                      <a:pt x="48" y="38"/>
                      <a:pt x="49" y="37"/>
                      <a:pt x="49" y="38"/>
                    </a:cubicBezTo>
                    <a:close/>
                    <a:moveTo>
                      <a:pt x="91" y="122"/>
                    </a:moveTo>
                    <a:cubicBezTo>
                      <a:pt x="91" y="123"/>
                      <a:pt x="90" y="121"/>
                      <a:pt x="90" y="121"/>
                    </a:cubicBezTo>
                    <a:cubicBezTo>
                      <a:pt x="91" y="121"/>
                      <a:pt x="92" y="122"/>
                      <a:pt x="91" y="122"/>
                    </a:cubicBezTo>
                    <a:close/>
                    <a:moveTo>
                      <a:pt x="1" y="39"/>
                    </a:moveTo>
                    <a:cubicBezTo>
                      <a:pt x="1" y="39"/>
                      <a:pt x="1" y="40"/>
                      <a:pt x="1" y="40"/>
                    </a:cubicBezTo>
                    <a:cubicBezTo>
                      <a:pt x="1" y="40"/>
                      <a:pt x="0" y="42"/>
                      <a:pt x="0" y="42"/>
                    </a:cubicBezTo>
                    <a:cubicBezTo>
                      <a:pt x="0" y="42"/>
                      <a:pt x="0" y="40"/>
                      <a:pt x="0" y="40"/>
                    </a:cubicBezTo>
                    <a:cubicBezTo>
                      <a:pt x="0" y="39"/>
                      <a:pt x="0" y="39"/>
                      <a:pt x="1" y="38"/>
                    </a:cubicBezTo>
                    <a:cubicBezTo>
                      <a:pt x="1" y="39"/>
                      <a:pt x="1" y="39"/>
                      <a:pt x="1" y="39"/>
                    </a:cubicBezTo>
                    <a:close/>
                    <a:moveTo>
                      <a:pt x="276" y="134"/>
                    </a:moveTo>
                    <a:cubicBezTo>
                      <a:pt x="276" y="133"/>
                      <a:pt x="277" y="133"/>
                      <a:pt x="278" y="133"/>
                    </a:cubicBezTo>
                    <a:cubicBezTo>
                      <a:pt x="277" y="134"/>
                      <a:pt x="276" y="136"/>
                      <a:pt x="275" y="137"/>
                    </a:cubicBezTo>
                    <a:cubicBezTo>
                      <a:pt x="275" y="136"/>
                      <a:pt x="275" y="135"/>
                      <a:pt x="276" y="134"/>
                    </a:cubicBezTo>
                    <a:close/>
                    <a:moveTo>
                      <a:pt x="92" y="124"/>
                    </a:moveTo>
                    <a:cubicBezTo>
                      <a:pt x="92" y="124"/>
                      <a:pt x="91" y="124"/>
                      <a:pt x="91" y="124"/>
                    </a:cubicBezTo>
                    <a:cubicBezTo>
                      <a:pt x="91" y="123"/>
                      <a:pt x="92" y="123"/>
                      <a:pt x="92" y="123"/>
                    </a:cubicBezTo>
                    <a:cubicBezTo>
                      <a:pt x="93" y="123"/>
                      <a:pt x="93" y="124"/>
                      <a:pt x="92" y="124"/>
                    </a:cubicBezTo>
                    <a:close/>
                    <a:moveTo>
                      <a:pt x="65" y="91"/>
                    </a:moveTo>
                    <a:cubicBezTo>
                      <a:pt x="66" y="92"/>
                      <a:pt x="66" y="93"/>
                      <a:pt x="66" y="94"/>
                    </a:cubicBezTo>
                    <a:cubicBezTo>
                      <a:pt x="65" y="94"/>
                      <a:pt x="65" y="92"/>
                      <a:pt x="65" y="91"/>
                    </a:cubicBezTo>
                    <a:close/>
                    <a:moveTo>
                      <a:pt x="61" y="90"/>
                    </a:moveTo>
                    <a:cubicBezTo>
                      <a:pt x="62" y="89"/>
                      <a:pt x="62" y="91"/>
                      <a:pt x="61" y="91"/>
                    </a:cubicBezTo>
                    <a:cubicBezTo>
                      <a:pt x="61" y="91"/>
                      <a:pt x="61" y="90"/>
                      <a:pt x="61" y="90"/>
                    </a:cubicBezTo>
                    <a:close/>
                    <a:moveTo>
                      <a:pt x="50" y="45"/>
                    </a:moveTo>
                    <a:cubicBezTo>
                      <a:pt x="50" y="45"/>
                      <a:pt x="50" y="44"/>
                      <a:pt x="50" y="44"/>
                    </a:cubicBezTo>
                    <a:cubicBezTo>
                      <a:pt x="50" y="44"/>
                      <a:pt x="51" y="45"/>
                      <a:pt x="50" y="45"/>
                    </a:cubicBezTo>
                    <a:close/>
                    <a:moveTo>
                      <a:pt x="59" y="73"/>
                    </a:moveTo>
                    <a:cubicBezTo>
                      <a:pt x="58" y="73"/>
                      <a:pt x="59" y="73"/>
                      <a:pt x="59" y="74"/>
                    </a:cubicBezTo>
                    <a:cubicBezTo>
                      <a:pt x="59" y="74"/>
                      <a:pt x="58" y="74"/>
                      <a:pt x="58" y="74"/>
                    </a:cubicBezTo>
                    <a:cubicBezTo>
                      <a:pt x="57" y="74"/>
                      <a:pt x="57" y="75"/>
                      <a:pt x="57" y="75"/>
                    </a:cubicBezTo>
                    <a:cubicBezTo>
                      <a:pt x="56" y="76"/>
                      <a:pt x="57" y="75"/>
                      <a:pt x="57" y="74"/>
                    </a:cubicBezTo>
                    <a:cubicBezTo>
                      <a:pt x="57" y="73"/>
                      <a:pt x="58" y="73"/>
                      <a:pt x="59" y="73"/>
                    </a:cubicBezTo>
                    <a:close/>
                    <a:moveTo>
                      <a:pt x="45" y="89"/>
                    </a:moveTo>
                    <a:cubicBezTo>
                      <a:pt x="46" y="89"/>
                      <a:pt x="45" y="90"/>
                      <a:pt x="45" y="89"/>
                    </a:cubicBezTo>
                    <a:cubicBezTo>
                      <a:pt x="45" y="88"/>
                      <a:pt x="45" y="88"/>
                      <a:pt x="45" y="88"/>
                    </a:cubicBezTo>
                    <a:cubicBezTo>
                      <a:pt x="45" y="87"/>
                      <a:pt x="44" y="86"/>
                      <a:pt x="44" y="87"/>
                    </a:cubicBezTo>
                    <a:cubicBezTo>
                      <a:pt x="44" y="87"/>
                      <a:pt x="44" y="87"/>
                      <a:pt x="44" y="86"/>
                    </a:cubicBezTo>
                    <a:cubicBezTo>
                      <a:pt x="45" y="85"/>
                      <a:pt x="45" y="85"/>
                      <a:pt x="45" y="84"/>
                    </a:cubicBezTo>
                    <a:cubicBezTo>
                      <a:pt x="46" y="83"/>
                      <a:pt x="46" y="82"/>
                      <a:pt x="46" y="81"/>
                    </a:cubicBezTo>
                    <a:cubicBezTo>
                      <a:pt x="47" y="81"/>
                      <a:pt x="46" y="82"/>
                      <a:pt x="46" y="82"/>
                    </a:cubicBezTo>
                    <a:cubicBezTo>
                      <a:pt x="46" y="83"/>
                      <a:pt x="46" y="84"/>
                      <a:pt x="45" y="85"/>
                    </a:cubicBezTo>
                    <a:cubicBezTo>
                      <a:pt x="45" y="85"/>
                      <a:pt x="45" y="85"/>
                      <a:pt x="45" y="86"/>
                    </a:cubicBezTo>
                    <a:cubicBezTo>
                      <a:pt x="44" y="86"/>
                      <a:pt x="45" y="86"/>
                      <a:pt x="45" y="87"/>
                    </a:cubicBezTo>
                    <a:cubicBezTo>
                      <a:pt x="45" y="87"/>
                      <a:pt x="45" y="88"/>
                      <a:pt x="45" y="89"/>
                    </a:cubicBezTo>
                    <a:close/>
                    <a:moveTo>
                      <a:pt x="228" y="154"/>
                    </a:moveTo>
                    <a:cubicBezTo>
                      <a:pt x="227" y="154"/>
                      <a:pt x="227" y="154"/>
                      <a:pt x="226" y="154"/>
                    </a:cubicBezTo>
                    <a:cubicBezTo>
                      <a:pt x="226" y="154"/>
                      <a:pt x="228" y="153"/>
                      <a:pt x="228" y="153"/>
                    </a:cubicBezTo>
                    <a:cubicBezTo>
                      <a:pt x="228" y="153"/>
                      <a:pt x="229" y="153"/>
                      <a:pt x="229" y="153"/>
                    </a:cubicBezTo>
                    <a:cubicBezTo>
                      <a:pt x="230" y="153"/>
                      <a:pt x="229" y="154"/>
                      <a:pt x="229" y="153"/>
                    </a:cubicBezTo>
                    <a:cubicBezTo>
                      <a:pt x="228" y="153"/>
                      <a:pt x="228" y="154"/>
                      <a:pt x="227" y="154"/>
                    </a:cubicBezTo>
                    <a:cubicBezTo>
                      <a:pt x="227" y="154"/>
                      <a:pt x="227" y="154"/>
                      <a:pt x="228" y="154"/>
                    </a:cubicBezTo>
                    <a:close/>
                    <a:moveTo>
                      <a:pt x="57" y="41"/>
                    </a:moveTo>
                    <a:cubicBezTo>
                      <a:pt x="57" y="41"/>
                      <a:pt x="57" y="42"/>
                      <a:pt x="56" y="42"/>
                    </a:cubicBezTo>
                    <a:cubicBezTo>
                      <a:pt x="56" y="42"/>
                      <a:pt x="56" y="43"/>
                      <a:pt x="55" y="43"/>
                    </a:cubicBezTo>
                    <a:cubicBezTo>
                      <a:pt x="55" y="43"/>
                      <a:pt x="53" y="42"/>
                      <a:pt x="53" y="42"/>
                    </a:cubicBezTo>
                    <a:cubicBezTo>
                      <a:pt x="54" y="42"/>
                      <a:pt x="54" y="41"/>
                      <a:pt x="54" y="41"/>
                    </a:cubicBezTo>
                    <a:cubicBezTo>
                      <a:pt x="54" y="41"/>
                      <a:pt x="54" y="40"/>
                      <a:pt x="55" y="40"/>
                    </a:cubicBezTo>
                    <a:cubicBezTo>
                      <a:pt x="55" y="40"/>
                      <a:pt x="55" y="38"/>
                      <a:pt x="56" y="38"/>
                    </a:cubicBezTo>
                    <a:cubicBezTo>
                      <a:pt x="56" y="38"/>
                      <a:pt x="57" y="38"/>
                      <a:pt x="57" y="38"/>
                    </a:cubicBezTo>
                    <a:cubicBezTo>
                      <a:pt x="57" y="38"/>
                      <a:pt x="57" y="39"/>
                      <a:pt x="57" y="39"/>
                    </a:cubicBezTo>
                    <a:cubicBezTo>
                      <a:pt x="57" y="39"/>
                      <a:pt x="57" y="40"/>
                      <a:pt x="57" y="41"/>
                    </a:cubicBezTo>
                    <a:close/>
                    <a:moveTo>
                      <a:pt x="44" y="152"/>
                    </a:moveTo>
                    <a:cubicBezTo>
                      <a:pt x="44" y="152"/>
                      <a:pt x="44" y="154"/>
                      <a:pt x="44" y="153"/>
                    </a:cubicBezTo>
                    <a:cubicBezTo>
                      <a:pt x="43" y="153"/>
                      <a:pt x="43" y="152"/>
                      <a:pt x="44" y="152"/>
                    </a:cubicBezTo>
                    <a:close/>
                    <a:moveTo>
                      <a:pt x="44" y="11"/>
                    </a:moveTo>
                    <a:cubicBezTo>
                      <a:pt x="44" y="11"/>
                      <a:pt x="43" y="11"/>
                      <a:pt x="43" y="10"/>
                    </a:cubicBezTo>
                    <a:cubicBezTo>
                      <a:pt x="44" y="9"/>
                      <a:pt x="44" y="11"/>
                      <a:pt x="44" y="11"/>
                    </a:cubicBezTo>
                    <a:close/>
                    <a:moveTo>
                      <a:pt x="6" y="158"/>
                    </a:moveTo>
                    <a:cubicBezTo>
                      <a:pt x="6" y="157"/>
                      <a:pt x="8" y="158"/>
                      <a:pt x="6" y="15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6" name="Mauritania">
                <a:extLst>
                  <a:ext uri="{FF2B5EF4-FFF2-40B4-BE49-F238E27FC236}">
                    <a16:creationId xmlns:a16="http://schemas.microsoft.com/office/drawing/2014/main" id="{6C1028F5-A949-8A75-C94C-91E582648B71}"/>
                  </a:ext>
                </a:extLst>
              </p:cNvPr>
              <p:cNvSpPr>
                <a:spLocks noEditPoints="1"/>
              </p:cNvSpPr>
              <p:nvPr/>
            </p:nvSpPr>
            <p:spPr bwMode="auto">
              <a:xfrm>
                <a:off x="7558401" y="4333471"/>
                <a:ext cx="238703" cy="290592"/>
              </a:xfrm>
              <a:custGeom>
                <a:avLst/>
                <a:gdLst/>
                <a:ahLst/>
                <a:cxnLst>
                  <a:cxn ang="0">
                    <a:pos x="109" y="126"/>
                  </a:cxn>
                  <a:cxn ang="0">
                    <a:pos x="96" y="130"/>
                  </a:cxn>
                  <a:cxn ang="0">
                    <a:pos x="71" y="129"/>
                  </a:cxn>
                  <a:cxn ang="0">
                    <a:pos x="68" y="131"/>
                  </a:cxn>
                  <a:cxn ang="0">
                    <a:pos x="60" y="131"/>
                  </a:cxn>
                  <a:cxn ang="0">
                    <a:pos x="57" y="134"/>
                  </a:cxn>
                  <a:cxn ang="0">
                    <a:pos x="52" y="129"/>
                  </a:cxn>
                  <a:cxn ang="0">
                    <a:pos x="49" y="129"/>
                  </a:cxn>
                  <a:cxn ang="0">
                    <a:pos x="46" y="138"/>
                  </a:cxn>
                  <a:cxn ang="0">
                    <a:pos x="44" y="138"/>
                  </a:cxn>
                  <a:cxn ang="0">
                    <a:pos x="40" y="134"/>
                  </a:cxn>
                  <a:cxn ang="0">
                    <a:pos x="38" y="133"/>
                  </a:cxn>
                  <a:cxn ang="0">
                    <a:pos x="37" y="130"/>
                  </a:cxn>
                  <a:cxn ang="0">
                    <a:pos x="34" y="127"/>
                  </a:cxn>
                  <a:cxn ang="0">
                    <a:pos x="33" y="124"/>
                  </a:cxn>
                  <a:cxn ang="0">
                    <a:pos x="30" y="123"/>
                  </a:cxn>
                  <a:cxn ang="0">
                    <a:pos x="28" y="122"/>
                  </a:cxn>
                  <a:cxn ang="0">
                    <a:pos x="25" y="118"/>
                  </a:cxn>
                  <a:cxn ang="0">
                    <a:pos x="23" y="117"/>
                  </a:cxn>
                  <a:cxn ang="0">
                    <a:pos x="18" y="117"/>
                  </a:cxn>
                  <a:cxn ang="0">
                    <a:pos x="13" y="118"/>
                  </a:cxn>
                  <a:cxn ang="0">
                    <a:pos x="10" y="119"/>
                  </a:cxn>
                  <a:cxn ang="0">
                    <a:pos x="7" y="119"/>
                  </a:cxn>
                  <a:cxn ang="0">
                    <a:pos x="4" y="122"/>
                  </a:cxn>
                  <a:cxn ang="0">
                    <a:pos x="3" y="124"/>
                  </a:cxn>
                  <a:cxn ang="0">
                    <a:pos x="8" y="100"/>
                  </a:cxn>
                  <a:cxn ang="0">
                    <a:pos x="7" y="91"/>
                  </a:cxn>
                  <a:cxn ang="0">
                    <a:pos x="6" y="87"/>
                  </a:cxn>
                  <a:cxn ang="0">
                    <a:pos x="6" y="86"/>
                  </a:cxn>
                  <a:cxn ang="0">
                    <a:pos x="7" y="84"/>
                  </a:cxn>
                  <a:cxn ang="0">
                    <a:pos x="7" y="82"/>
                  </a:cxn>
                  <a:cxn ang="0">
                    <a:pos x="7" y="81"/>
                  </a:cxn>
                  <a:cxn ang="0">
                    <a:pos x="7" y="76"/>
                  </a:cxn>
                  <a:cxn ang="0">
                    <a:pos x="6" y="73"/>
                  </a:cxn>
                  <a:cxn ang="0">
                    <a:pos x="5" y="74"/>
                  </a:cxn>
                  <a:cxn ang="0">
                    <a:pos x="3" y="72"/>
                  </a:cxn>
                  <a:cxn ang="0">
                    <a:pos x="2" y="70"/>
                  </a:cxn>
                  <a:cxn ang="0">
                    <a:pos x="0" y="71"/>
                  </a:cxn>
                  <a:cxn ang="0">
                    <a:pos x="3" y="66"/>
                  </a:cxn>
                  <a:cxn ang="0">
                    <a:pos x="38" y="54"/>
                  </a:cxn>
                  <a:cxn ang="0">
                    <a:pos x="43" y="44"/>
                  </a:cxn>
                  <a:cxn ang="0">
                    <a:pos x="49" y="42"/>
                  </a:cxn>
                  <a:cxn ang="0">
                    <a:pos x="50" y="18"/>
                  </a:cxn>
                  <a:cxn ang="0">
                    <a:pos x="69" y="15"/>
                  </a:cxn>
                  <a:cxn ang="0">
                    <a:pos x="82" y="10"/>
                  </a:cxn>
                  <a:cxn ang="0">
                    <a:pos x="101" y="26"/>
                  </a:cxn>
                  <a:cxn ang="0">
                    <a:pos x="108" y="113"/>
                  </a:cxn>
                  <a:cxn ang="0">
                    <a:pos x="6" y="82"/>
                  </a:cxn>
                </a:cxnLst>
                <a:rect l="0" t="0" r="r" b="b"/>
                <a:pathLst>
                  <a:path w="118" h="138">
                    <a:moveTo>
                      <a:pt x="109" y="120"/>
                    </a:moveTo>
                    <a:cubicBezTo>
                      <a:pt x="110" y="120"/>
                      <a:pt x="110" y="121"/>
                      <a:pt x="110" y="122"/>
                    </a:cubicBezTo>
                    <a:cubicBezTo>
                      <a:pt x="110" y="123"/>
                      <a:pt x="110" y="125"/>
                      <a:pt x="109" y="126"/>
                    </a:cubicBezTo>
                    <a:cubicBezTo>
                      <a:pt x="109" y="127"/>
                      <a:pt x="109" y="128"/>
                      <a:pt x="109" y="129"/>
                    </a:cubicBezTo>
                    <a:cubicBezTo>
                      <a:pt x="109" y="130"/>
                      <a:pt x="108" y="130"/>
                      <a:pt x="108" y="130"/>
                    </a:cubicBezTo>
                    <a:cubicBezTo>
                      <a:pt x="104" y="130"/>
                      <a:pt x="100" y="130"/>
                      <a:pt x="96" y="130"/>
                    </a:cubicBezTo>
                    <a:cubicBezTo>
                      <a:pt x="88" y="130"/>
                      <a:pt x="80" y="130"/>
                      <a:pt x="72" y="130"/>
                    </a:cubicBezTo>
                    <a:cubicBezTo>
                      <a:pt x="72" y="129"/>
                      <a:pt x="72" y="129"/>
                      <a:pt x="72" y="128"/>
                    </a:cubicBezTo>
                    <a:cubicBezTo>
                      <a:pt x="72" y="127"/>
                      <a:pt x="71" y="129"/>
                      <a:pt x="71" y="129"/>
                    </a:cubicBezTo>
                    <a:cubicBezTo>
                      <a:pt x="71" y="129"/>
                      <a:pt x="71" y="130"/>
                      <a:pt x="71" y="130"/>
                    </a:cubicBezTo>
                    <a:cubicBezTo>
                      <a:pt x="71" y="131"/>
                      <a:pt x="70" y="131"/>
                      <a:pt x="70" y="131"/>
                    </a:cubicBezTo>
                    <a:cubicBezTo>
                      <a:pt x="69" y="131"/>
                      <a:pt x="68" y="131"/>
                      <a:pt x="68" y="131"/>
                    </a:cubicBezTo>
                    <a:cubicBezTo>
                      <a:pt x="67" y="131"/>
                      <a:pt x="66" y="131"/>
                      <a:pt x="65" y="131"/>
                    </a:cubicBezTo>
                    <a:cubicBezTo>
                      <a:pt x="64" y="131"/>
                      <a:pt x="64" y="131"/>
                      <a:pt x="63" y="131"/>
                    </a:cubicBezTo>
                    <a:cubicBezTo>
                      <a:pt x="62" y="131"/>
                      <a:pt x="61" y="130"/>
                      <a:pt x="60" y="131"/>
                    </a:cubicBezTo>
                    <a:cubicBezTo>
                      <a:pt x="60" y="131"/>
                      <a:pt x="59" y="131"/>
                      <a:pt x="59" y="131"/>
                    </a:cubicBezTo>
                    <a:cubicBezTo>
                      <a:pt x="59" y="131"/>
                      <a:pt x="58" y="132"/>
                      <a:pt x="58" y="132"/>
                    </a:cubicBezTo>
                    <a:cubicBezTo>
                      <a:pt x="58" y="132"/>
                      <a:pt x="57" y="134"/>
                      <a:pt x="57" y="134"/>
                    </a:cubicBezTo>
                    <a:cubicBezTo>
                      <a:pt x="56" y="134"/>
                      <a:pt x="56" y="133"/>
                      <a:pt x="56" y="133"/>
                    </a:cubicBezTo>
                    <a:cubicBezTo>
                      <a:pt x="55" y="132"/>
                      <a:pt x="55" y="132"/>
                      <a:pt x="54" y="131"/>
                    </a:cubicBezTo>
                    <a:cubicBezTo>
                      <a:pt x="53" y="131"/>
                      <a:pt x="53" y="130"/>
                      <a:pt x="52" y="129"/>
                    </a:cubicBezTo>
                    <a:cubicBezTo>
                      <a:pt x="52" y="129"/>
                      <a:pt x="52" y="128"/>
                      <a:pt x="51" y="128"/>
                    </a:cubicBezTo>
                    <a:cubicBezTo>
                      <a:pt x="51" y="129"/>
                      <a:pt x="50" y="129"/>
                      <a:pt x="50" y="129"/>
                    </a:cubicBezTo>
                    <a:cubicBezTo>
                      <a:pt x="50" y="130"/>
                      <a:pt x="50" y="130"/>
                      <a:pt x="49" y="129"/>
                    </a:cubicBezTo>
                    <a:cubicBezTo>
                      <a:pt x="49" y="130"/>
                      <a:pt x="47" y="135"/>
                      <a:pt x="48" y="135"/>
                    </a:cubicBezTo>
                    <a:cubicBezTo>
                      <a:pt x="48" y="135"/>
                      <a:pt x="48" y="136"/>
                      <a:pt x="48" y="137"/>
                    </a:cubicBezTo>
                    <a:cubicBezTo>
                      <a:pt x="47" y="137"/>
                      <a:pt x="46" y="138"/>
                      <a:pt x="46" y="138"/>
                    </a:cubicBezTo>
                    <a:cubicBezTo>
                      <a:pt x="46" y="138"/>
                      <a:pt x="45" y="138"/>
                      <a:pt x="45" y="138"/>
                    </a:cubicBezTo>
                    <a:cubicBezTo>
                      <a:pt x="45" y="138"/>
                      <a:pt x="45" y="138"/>
                      <a:pt x="45" y="138"/>
                    </a:cubicBezTo>
                    <a:cubicBezTo>
                      <a:pt x="45" y="138"/>
                      <a:pt x="44" y="138"/>
                      <a:pt x="44" y="138"/>
                    </a:cubicBezTo>
                    <a:cubicBezTo>
                      <a:pt x="43" y="138"/>
                      <a:pt x="43" y="137"/>
                      <a:pt x="42" y="137"/>
                    </a:cubicBezTo>
                    <a:cubicBezTo>
                      <a:pt x="42" y="137"/>
                      <a:pt x="42" y="136"/>
                      <a:pt x="41" y="135"/>
                    </a:cubicBezTo>
                    <a:cubicBezTo>
                      <a:pt x="41" y="135"/>
                      <a:pt x="40" y="135"/>
                      <a:pt x="40" y="134"/>
                    </a:cubicBezTo>
                    <a:cubicBezTo>
                      <a:pt x="40" y="134"/>
                      <a:pt x="39" y="135"/>
                      <a:pt x="39" y="134"/>
                    </a:cubicBezTo>
                    <a:cubicBezTo>
                      <a:pt x="39" y="134"/>
                      <a:pt x="39" y="133"/>
                      <a:pt x="38" y="133"/>
                    </a:cubicBezTo>
                    <a:cubicBezTo>
                      <a:pt x="38" y="133"/>
                      <a:pt x="38" y="133"/>
                      <a:pt x="38" y="133"/>
                    </a:cubicBezTo>
                    <a:cubicBezTo>
                      <a:pt x="38" y="133"/>
                      <a:pt x="37" y="132"/>
                      <a:pt x="38" y="132"/>
                    </a:cubicBezTo>
                    <a:cubicBezTo>
                      <a:pt x="38" y="132"/>
                      <a:pt x="38" y="132"/>
                      <a:pt x="38" y="132"/>
                    </a:cubicBezTo>
                    <a:cubicBezTo>
                      <a:pt x="37" y="131"/>
                      <a:pt x="37" y="130"/>
                      <a:pt x="37" y="130"/>
                    </a:cubicBezTo>
                    <a:cubicBezTo>
                      <a:pt x="36" y="130"/>
                      <a:pt x="36" y="130"/>
                      <a:pt x="36" y="129"/>
                    </a:cubicBezTo>
                    <a:cubicBezTo>
                      <a:pt x="35" y="128"/>
                      <a:pt x="34" y="129"/>
                      <a:pt x="34" y="128"/>
                    </a:cubicBezTo>
                    <a:cubicBezTo>
                      <a:pt x="34" y="128"/>
                      <a:pt x="34" y="127"/>
                      <a:pt x="34" y="127"/>
                    </a:cubicBezTo>
                    <a:cubicBezTo>
                      <a:pt x="34" y="127"/>
                      <a:pt x="34" y="126"/>
                      <a:pt x="34" y="126"/>
                    </a:cubicBezTo>
                    <a:cubicBezTo>
                      <a:pt x="34" y="125"/>
                      <a:pt x="33" y="125"/>
                      <a:pt x="33" y="125"/>
                    </a:cubicBezTo>
                    <a:cubicBezTo>
                      <a:pt x="33" y="124"/>
                      <a:pt x="33" y="124"/>
                      <a:pt x="33" y="124"/>
                    </a:cubicBezTo>
                    <a:cubicBezTo>
                      <a:pt x="33" y="124"/>
                      <a:pt x="32" y="123"/>
                      <a:pt x="32" y="123"/>
                    </a:cubicBezTo>
                    <a:cubicBezTo>
                      <a:pt x="32" y="123"/>
                      <a:pt x="32" y="123"/>
                      <a:pt x="32" y="123"/>
                    </a:cubicBezTo>
                    <a:cubicBezTo>
                      <a:pt x="32" y="123"/>
                      <a:pt x="30" y="124"/>
                      <a:pt x="30" y="123"/>
                    </a:cubicBezTo>
                    <a:cubicBezTo>
                      <a:pt x="30" y="122"/>
                      <a:pt x="29" y="123"/>
                      <a:pt x="29" y="123"/>
                    </a:cubicBezTo>
                    <a:cubicBezTo>
                      <a:pt x="28" y="123"/>
                      <a:pt x="28" y="123"/>
                      <a:pt x="28" y="123"/>
                    </a:cubicBezTo>
                    <a:cubicBezTo>
                      <a:pt x="28" y="122"/>
                      <a:pt x="28" y="122"/>
                      <a:pt x="28" y="122"/>
                    </a:cubicBezTo>
                    <a:cubicBezTo>
                      <a:pt x="28" y="122"/>
                      <a:pt x="27" y="122"/>
                      <a:pt x="28" y="121"/>
                    </a:cubicBezTo>
                    <a:cubicBezTo>
                      <a:pt x="28" y="120"/>
                      <a:pt x="26" y="119"/>
                      <a:pt x="26" y="119"/>
                    </a:cubicBezTo>
                    <a:cubicBezTo>
                      <a:pt x="25" y="119"/>
                      <a:pt x="25" y="118"/>
                      <a:pt x="25" y="118"/>
                    </a:cubicBezTo>
                    <a:cubicBezTo>
                      <a:pt x="25" y="118"/>
                      <a:pt x="24" y="118"/>
                      <a:pt x="24" y="118"/>
                    </a:cubicBezTo>
                    <a:cubicBezTo>
                      <a:pt x="24" y="118"/>
                      <a:pt x="24" y="117"/>
                      <a:pt x="24" y="117"/>
                    </a:cubicBezTo>
                    <a:cubicBezTo>
                      <a:pt x="24" y="117"/>
                      <a:pt x="23" y="117"/>
                      <a:pt x="23" y="117"/>
                    </a:cubicBezTo>
                    <a:cubicBezTo>
                      <a:pt x="22" y="118"/>
                      <a:pt x="21" y="117"/>
                      <a:pt x="20" y="117"/>
                    </a:cubicBezTo>
                    <a:cubicBezTo>
                      <a:pt x="19" y="117"/>
                      <a:pt x="18" y="118"/>
                      <a:pt x="18" y="117"/>
                    </a:cubicBezTo>
                    <a:cubicBezTo>
                      <a:pt x="18" y="117"/>
                      <a:pt x="18" y="117"/>
                      <a:pt x="18" y="117"/>
                    </a:cubicBezTo>
                    <a:cubicBezTo>
                      <a:pt x="17" y="117"/>
                      <a:pt x="16" y="117"/>
                      <a:pt x="17" y="118"/>
                    </a:cubicBezTo>
                    <a:cubicBezTo>
                      <a:pt x="17" y="118"/>
                      <a:pt x="15" y="118"/>
                      <a:pt x="14" y="118"/>
                    </a:cubicBezTo>
                    <a:cubicBezTo>
                      <a:pt x="14" y="119"/>
                      <a:pt x="14" y="118"/>
                      <a:pt x="13" y="118"/>
                    </a:cubicBezTo>
                    <a:cubicBezTo>
                      <a:pt x="13" y="118"/>
                      <a:pt x="13" y="119"/>
                      <a:pt x="13" y="119"/>
                    </a:cubicBezTo>
                    <a:cubicBezTo>
                      <a:pt x="12" y="119"/>
                      <a:pt x="12" y="119"/>
                      <a:pt x="12" y="119"/>
                    </a:cubicBezTo>
                    <a:cubicBezTo>
                      <a:pt x="12" y="119"/>
                      <a:pt x="11" y="119"/>
                      <a:pt x="10" y="119"/>
                    </a:cubicBezTo>
                    <a:cubicBezTo>
                      <a:pt x="10" y="119"/>
                      <a:pt x="9" y="119"/>
                      <a:pt x="9" y="119"/>
                    </a:cubicBezTo>
                    <a:cubicBezTo>
                      <a:pt x="8" y="119"/>
                      <a:pt x="8" y="119"/>
                      <a:pt x="7" y="119"/>
                    </a:cubicBezTo>
                    <a:cubicBezTo>
                      <a:pt x="7" y="119"/>
                      <a:pt x="7" y="118"/>
                      <a:pt x="7" y="119"/>
                    </a:cubicBezTo>
                    <a:cubicBezTo>
                      <a:pt x="6" y="119"/>
                      <a:pt x="6" y="119"/>
                      <a:pt x="6" y="119"/>
                    </a:cubicBezTo>
                    <a:cubicBezTo>
                      <a:pt x="6" y="119"/>
                      <a:pt x="6" y="119"/>
                      <a:pt x="5" y="119"/>
                    </a:cubicBezTo>
                    <a:cubicBezTo>
                      <a:pt x="5" y="119"/>
                      <a:pt x="5" y="121"/>
                      <a:pt x="4" y="122"/>
                    </a:cubicBezTo>
                    <a:cubicBezTo>
                      <a:pt x="4" y="122"/>
                      <a:pt x="4" y="122"/>
                      <a:pt x="4" y="122"/>
                    </a:cubicBezTo>
                    <a:cubicBezTo>
                      <a:pt x="3" y="123"/>
                      <a:pt x="4" y="123"/>
                      <a:pt x="3" y="124"/>
                    </a:cubicBezTo>
                    <a:cubicBezTo>
                      <a:pt x="3" y="123"/>
                      <a:pt x="3" y="123"/>
                      <a:pt x="3" y="124"/>
                    </a:cubicBezTo>
                    <a:cubicBezTo>
                      <a:pt x="3" y="122"/>
                      <a:pt x="3" y="120"/>
                      <a:pt x="4" y="118"/>
                    </a:cubicBezTo>
                    <a:cubicBezTo>
                      <a:pt x="4" y="116"/>
                      <a:pt x="5" y="114"/>
                      <a:pt x="6" y="112"/>
                    </a:cubicBezTo>
                    <a:cubicBezTo>
                      <a:pt x="8" y="108"/>
                      <a:pt x="9" y="104"/>
                      <a:pt x="8" y="100"/>
                    </a:cubicBezTo>
                    <a:cubicBezTo>
                      <a:pt x="8" y="99"/>
                      <a:pt x="8" y="98"/>
                      <a:pt x="8" y="97"/>
                    </a:cubicBezTo>
                    <a:cubicBezTo>
                      <a:pt x="8" y="96"/>
                      <a:pt x="8" y="95"/>
                      <a:pt x="7" y="94"/>
                    </a:cubicBezTo>
                    <a:cubicBezTo>
                      <a:pt x="7" y="93"/>
                      <a:pt x="7" y="92"/>
                      <a:pt x="7" y="91"/>
                    </a:cubicBezTo>
                    <a:cubicBezTo>
                      <a:pt x="6" y="90"/>
                      <a:pt x="6" y="89"/>
                      <a:pt x="5" y="89"/>
                    </a:cubicBezTo>
                    <a:cubicBezTo>
                      <a:pt x="5" y="89"/>
                      <a:pt x="4" y="88"/>
                      <a:pt x="4" y="87"/>
                    </a:cubicBezTo>
                    <a:cubicBezTo>
                      <a:pt x="4" y="87"/>
                      <a:pt x="5" y="87"/>
                      <a:pt x="6" y="87"/>
                    </a:cubicBezTo>
                    <a:cubicBezTo>
                      <a:pt x="6" y="87"/>
                      <a:pt x="7" y="86"/>
                      <a:pt x="7" y="86"/>
                    </a:cubicBezTo>
                    <a:cubicBezTo>
                      <a:pt x="7" y="85"/>
                      <a:pt x="6" y="86"/>
                      <a:pt x="6" y="86"/>
                    </a:cubicBezTo>
                    <a:cubicBezTo>
                      <a:pt x="6" y="86"/>
                      <a:pt x="6" y="86"/>
                      <a:pt x="6" y="86"/>
                    </a:cubicBezTo>
                    <a:cubicBezTo>
                      <a:pt x="5" y="86"/>
                      <a:pt x="6" y="87"/>
                      <a:pt x="5" y="87"/>
                    </a:cubicBezTo>
                    <a:cubicBezTo>
                      <a:pt x="5" y="87"/>
                      <a:pt x="5" y="86"/>
                      <a:pt x="5" y="86"/>
                    </a:cubicBezTo>
                    <a:cubicBezTo>
                      <a:pt x="5" y="85"/>
                      <a:pt x="6" y="85"/>
                      <a:pt x="7" y="84"/>
                    </a:cubicBezTo>
                    <a:cubicBezTo>
                      <a:pt x="7" y="84"/>
                      <a:pt x="7" y="83"/>
                      <a:pt x="7" y="83"/>
                    </a:cubicBezTo>
                    <a:cubicBezTo>
                      <a:pt x="7" y="83"/>
                      <a:pt x="7" y="83"/>
                      <a:pt x="7" y="82"/>
                    </a:cubicBezTo>
                    <a:cubicBezTo>
                      <a:pt x="7" y="82"/>
                      <a:pt x="7" y="82"/>
                      <a:pt x="7" y="82"/>
                    </a:cubicBezTo>
                    <a:cubicBezTo>
                      <a:pt x="7" y="82"/>
                      <a:pt x="7" y="81"/>
                      <a:pt x="7" y="82"/>
                    </a:cubicBezTo>
                    <a:cubicBezTo>
                      <a:pt x="7" y="82"/>
                      <a:pt x="6" y="82"/>
                      <a:pt x="7" y="81"/>
                    </a:cubicBezTo>
                    <a:cubicBezTo>
                      <a:pt x="7" y="81"/>
                      <a:pt x="7" y="81"/>
                      <a:pt x="7" y="81"/>
                    </a:cubicBezTo>
                    <a:cubicBezTo>
                      <a:pt x="8" y="80"/>
                      <a:pt x="7" y="80"/>
                      <a:pt x="7" y="79"/>
                    </a:cubicBezTo>
                    <a:cubicBezTo>
                      <a:pt x="7" y="79"/>
                      <a:pt x="8" y="79"/>
                      <a:pt x="8" y="78"/>
                    </a:cubicBezTo>
                    <a:cubicBezTo>
                      <a:pt x="8" y="77"/>
                      <a:pt x="7" y="77"/>
                      <a:pt x="7" y="76"/>
                    </a:cubicBezTo>
                    <a:cubicBezTo>
                      <a:pt x="6" y="76"/>
                      <a:pt x="6" y="75"/>
                      <a:pt x="6" y="75"/>
                    </a:cubicBezTo>
                    <a:cubicBezTo>
                      <a:pt x="6" y="74"/>
                      <a:pt x="5" y="73"/>
                      <a:pt x="6" y="73"/>
                    </a:cubicBezTo>
                    <a:cubicBezTo>
                      <a:pt x="6" y="73"/>
                      <a:pt x="6" y="73"/>
                      <a:pt x="6" y="73"/>
                    </a:cubicBezTo>
                    <a:cubicBezTo>
                      <a:pt x="6" y="73"/>
                      <a:pt x="5" y="73"/>
                      <a:pt x="5" y="73"/>
                    </a:cubicBezTo>
                    <a:cubicBezTo>
                      <a:pt x="5" y="73"/>
                      <a:pt x="5" y="72"/>
                      <a:pt x="5" y="72"/>
                    </a:cubicBezTo>
                    <a:cubicBezTo>
                      <a:pt x="5" y="73"/>
                      <a:pt x="5" y="74"/>
                      <a:pt x="5" y="74"/>
                    </a:cubicBezTo>
                    <a:cubicBezTo>
                      <a:pt x="5" y="74"/>
                      <a:pt x="4" y="73"/>
                      <a:pt x="4" y="73"/>
                    </a:cubicBezTo>
                    <a:cubicBezTo>
                      <a:pt x="3" y="73"/>
                      <a:pt x="4" y="73"/>
                      <a:pt x="3" y="72"/>
                    </a:cubicBezTo>
                    <a:cubicBezTo>
                      <a:pt x="3" y="72"/>
                      <a:pt x="3" y="72"/>
                      <a:pt x="3" y="72"/>
                    </a:cubicBezTo>
                    <a:cubicBezTo>
                      <a:pt x="3" y="72"/>
                      <a:pt x="3" y="72"/>
                      <a:pt x="3" y="72"/>
                    </a:cubicBezTo>
                    <a:cubicBezTo>
                      <a:pt x="3" y="71"/>
                      <a:pt x="3" y="71"/>
                      <a:pt x="3" y="71"/>
                    </a:cubicBezTo>
                    <a:cubicBezTo>
                      <a:pt x="3" y="70"/>
                      <a:pt x="2" y="70"/>
                      <a:pt x="2" y="70"/>
                    </a:cubicBezTo>
                    <a:cubicBezTo>
                      <a:pt x="2" y="70"/>
                      <a:pt x="2" y="68"/>
                      <a:pt x="1" y="68"/>
                    </a:cubicBezTo>
                    <a:cubicBezTo>
                      <a:pt x="1" y="68"/>
                      <a:pt x="0" y="69"/>
                      <a:pt x="0" y="70"/>
                    </a:cubicBezTo>
                    <a:cubicBezTo>
                      <a:pt x="0" y="70"/>
                      <a:pt x="0" y="70"/>
                      <a:pt x="0" y="71"/>
                    </a:cubicBezTo>
                    <a:cubicBezTo>
                      <a:pt x="0" y="71"/>
                      <a:pt x="0" y="72"/>
                      <a:pt x="0" y="72"/>
                    </a:cubicBezTo>
                    <a:cubicBezTo>
                      <a:pt x="0" y="71"/>
                      <a:pt x="0" y="69"/>
                      <a:pt x="1" y="68"/>
                    </a:cubicBezTo>
                    <a:cubicBezTo>
                      <a:pt x="1" y="66"/>
                      <a:pt x="1" y="66"/>
                      <a:pt x="3" y="66"/>
                    </a:cubicBezTo>
                    <a:cubicBezTo>
                      <a:pt x="7" y="66"/>
                      <a:pt x="10" y="66"/>
                      <a:pt x="14" y="66"/>
                    </a:cubicBezTo>
                    <a:cubicBezTo>
                      <a:pt x="22" y="66"/>
                      <a:pt x="31" y="66"/>
                      <a:pt x="39" y="66"/>
                    </a:cubicBezTo>
                    <a:cubicBezTo>
                      <a:pt x="39" y="62"/>
                      <a:pt x="39" y="58"/>
                      <a:pt x="38" y="54"/>
                    </a:cubicBezTo>
                    <a:cubicBezTo>
                      <a:pt x="38" y="52"/>
                      <a:pt x="37" y="51"/>
                      <a:pt x="38" y="49"/>
                    </a:cubicBezTo>
                    <a:cubicBezTo>
                      <a:pt x="39" y="47"/>
                      <a:pt x="40" y="46"/>
                      <a:pt x="42" y="46"/>
                    </a:cubicBezTo>
                    <a:cubicBezTo>
                      <a:pt x="42" y="45"/>
                      <a:pt x="43" y="45"/>
                      <a:pt x="43" y="44"/>
                    </a:cubicBezTo>
                    <a:cubicBezTo>
                      <a:pt x="44" y="44"/>
                      <a:pt x="45" y="44"/>
                      <a:pt x="46" y="44"/>
                    </a:cubicBezTo>
                    <a:cubicBezTo>
                      <a:pt x="46" y="44"/>
                      <a:pt x="47" y="43"/>
                      <a:pt x="48" y="43"/>
                    </a:cubicBezTo>
                    <a:cubicBezTo>
                      <a:pt x="48" y="43"/>
                      <a:pt x="49" y="43"/>
                      <a:pt x="49" y="42"/>
                    </a:cubicBezTo>
                    <a:cubicBezTo>
                      <a:pt x="49" y="40"/>
                      <a:pt x="49" y="39"/>
                      <a:pt x="49" y="37"/>
                    </a:cubicBezTo>
                    <a:cubicBezTo>
                      <a:pt x="49" y="35"/>
                      <a:pt x="49" y="33"/>
                      <a:pt x="49" y="30"/>
                    </a:cubicBezTo>
                    <a:cubicBezTo>
                      <a:pt x="50" y="26"/>
                      <a:pt x="50" y="22"/>
                      <a:pt x="50" y="18"/>
                    </a:cubicBezTo>
                    <a:cubicBezTo>
                      <a:pt x="50" y="17"/>
                      <a:pt x="50" y="15"/>
                      <a:pt x="51" y="15"/>
                    </a:cubicBezTo>
                    <a:cubicBezTo>
                      <a:pt x="52" y="14"/>
                      <a:pt x="55" y="15"/>
                      <a:pt x="57" y="15"/>
                    </a:cubicBezTo>
                    <a:cubicBezTo>
                      <a:pt x="61" y="15"/>
                      <a:pt x="65" y="15"/>
                      <a:pt x="69" y="15"/>
                    </a:cubicBezTo>
                    <a:cubicBezTo>
                      <a:pt x="73" y="15"/>
                      <a:pt x="77" y="14"/>
                      <a:pt x="80" y="15"/>
                    </a:cubicBezTo>
                    <a:cubicBezTo>
                      <a:pt x="82" y="15"/>
                      <a:pt x="82" y="14"/>
                      <a:pt x="82" y="13"/>
                    </a:cubicBezTo>
                    <a:cubicBezTo>
                      <a:pt x="82" y="12"/>
                      <a:pt x="82" y="11"/>
                      <a:pt x="82" y="10"/>
                    </a:cubicBezTo>
                    <a:cubicBezTo>
                      <a:pt x="82" y="7"/>
                      <a:pt x="82" y="4"/>
                      <a:pt x="82" y="0"/>
                    </a:cubicBezTo>
                    <a:cubicBezTo>
                      <a:pt x="94" y="9"/>
                      <a:pt x="106" y="17"/>
                      <a:pt x="118" y="26"/>
                    </a:cubicBezTo>
                    <a:cubicBezTo>
                      <a:pt x="112" y="26"/>
                      <a:pt x="106" y="26"/>
                      <a:pt x="101" y="26"/>
                    </a:cubicBezTo>
                    <a:cubicBezTo>
                      <a:pt x="102" y="42"/>
                      <a:pt x="103" y="59"/>
                      <a:pt x="105" y="76"/>
                    </a:cubicBezTo>
                    <a:cubicBezTo>
                      <a:pt x="105" y="84"/>
                      <a:pt x="106" y="92"/>
                      <a:pt x="107" y="101"/>
                    </a:cubicBezTo>
                    <a:cubicBezTo>
                      <a:pt x="107" y="105"/>
                      <a:pt x="107" y="109"/>
                      <a:pt x="108" y="113"/>
                    </a:cubicBezTo>
                    <a:cubicBezTo>
                      <a:pt x="108" y="115"/>
                      <a:pt x="108" y="117"/>
                      <a:pt x="108" y="119"/>
                    </a:cubicBezTo>
                    <a:cubicBezTo>
                      <a:pt x="108" y="119"/>
                      <a:pt x="109" y="120"/>
                      <a:pt x="109" y="120"/>
                    </a:cubicBezTo>
                    <a:close/>
                    <a:moveTo>
                      <a:pt x="6" y="82"/>
                    </a:moveTo>
                    <a:cubicBezTo>
                      <a:pt x="6" y="82"/>
                      <a:pt x="5" y="84"/>
                      <a:pt x="5" y="85"/>
                    </a:cubicBezTo>
                    <a:cubicBezTo>
                      <a:pt x="6" y="85"/>
                      <a:pt x="7" y="82"/>
                      <a:pt x="6" y="8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7" name="Mauitius">
                <a:extLst>
                  <a:ext uri="{FF2B5EF4-FFF2-40B4-BE49-F238E27FC236}">
                    <a16:creationId xmlns:a16="http://schemas.microsoft.com/office/drawing/2014/main" id="{90041A81-B6F5-21B1-C059-D4F2D249CEC9}"/>
                  </a:ext>
                </a:extLst>
              </p:cNvPr>
              <p:cNvSpPr>
                <a:spLocks noEditPoints="1"/>
              </p:cNvSpPr>
              <p:nvPr/>
            </p:nvSpPr>
            <p:spPr bwMode="auto">
              <a:xfrm>
                <a:off x="8985351" y="5205248"/>
                <a:ext cx="123274" cy="235852"/>
              </a:xfrm>
              <a:custGeom>
                <a:avLst/>
                <a:gdLst/>
                <a:ahLst/>
                <a:cxnLst>
                  <a:cxn ang="0">
                    <a:pos x="6" y="109"/>
                  </a:cxn>
                  <a:cxn ang="0">
                    <a:pos x="5" y="110"/>
                  </a:cxn>
                  <a:cxn ang="0">
                    <a:pos x="5" y="111"/>
                  </a:cxn>
                  <a:cxn ang="0">
                    <a:pos x="3" y="112"/>
                  </a:cxn>
                  <a:cxn ang="0">
                    <a:pos x="1" y="111"/>
                  </a:cxn>
                  <a:cxn ang="0">
                    <a:pos x="2" y="111"/>
                  </a:cxn>
                  <a:cxn ang="0">
                    <a:pos x="2" y="110"/>
                  </a:cxn>
                  <a:cxn ang="0">
                    <a:pos x="3" y="108"/>
                  </a:cxn>
                  <a:cxn ang="0">
                    <a:pos x="4" y="106"/>
                  </a:cxn>
                  <a:cxn ang="0">
                    <a:pos x="6" y="109"/>
                  </a:cxn>
                  <a:cxn ang="0">
                    <a:pos x="61" y="103"/>
                  </a:cxn>
                  <a:cxn ang="0">
                    <a:pos x="59" y="103"/>
                  </a:cxn>
                  <a:cxn ang="0">
                    <a:pos x="60" y="103"/>
                  </a:cxn>
                  <a:cxn ang="0">
                    <a:pos x="61" y="103"/>
                  </a:cxn>
                  <a:cxn ang="0">
                    <a:pos x="0" y="0"/>
                  </a:cxn>
                  <a:cxn ang="0">
                    <a:pos x="0" y="1"/>
                  </a:cxn>
                  <a:cxn ang="0">
                    <a:pos x="0" y="0"/>
                  </a:cxn>
                  <a:cxn ang="0">
                    <a:pos x="0" y="0"/>
                  </a:cxn>
                </a:cxnLst>
                <a:rect l="0" t="0" r="r" b="b"/>
                <a:pathLst>
                  <a:path w="61" h="112">
                    <a:moveTo>
                      <a:pt x="6" y="109"/>
                    </a:moveTo>
                    <a:cubicBezTo>
                      <a:pt x="6" y="109"/>
                      <a:pt x="6" y="110"/>
                      <a:pt x="5" y="110"/>
                    </a:cubicBezTo>
                    <a:cubicBezTo>
                      <a:pt x="5" y="110"/>
                      <a:pt x="5" y="111"/>
                      <a:pt x="5" y="111"/>
                    </a:cubicBezTo>
                    <a:cubicBezTo>
                      <a:pt x="5" y="112"/>
                      <a:pt x="4" y="112"/>
                      <a:pt x="3" y="112"/>
                    </a:cubicBezTo>
                    <a:cubicBezTo>
                      <a:pt x="2" y="112"/>
                      <a:pt x="1" y="112"/>
                      <a:pt x="1" y="111"/>
                    </a:cubicBezTo>
                    <a:cubicBezTo>
                      <a:pt x="1" y="111"/>
                      <a:pt x="1" y="111"/>
                      <a:pt x="2" y="111"/>
                    </a:cubicBezTo>
                    <a:cubicBezTo>
                      <a:pt x="2" y="111"/>
                      <a:pt x="2" y="110"/>
                      <a:pt x="2" y="110"/>
                    </a:cubicBezTo>
                    <a:cubicBezTo>
                      <a:pt x="2" y="109"/>
                      <a:pt x="2" y="108"/>
                      <a:pt x="3" y="108"/>
                    </a:cubicBezTo>
                    <a:cubicBezTo>
                      <a:pt x="4" y="107"/>
                      <a:pt x="3" y="106"/>
                      <a:pt x="4" y="106"/>
                    </a:cubicBezTo>
                    <a:cubicBezTo>
                      <a:pt x="5" y="105"/>
                      <a:pt x="6" y="108"/>
                      <a:pt x="6" y="109"/>
                    </a:cubicBezTo>
                    <a:close/>
                    <a:moveTo>
                      <a:pt x="61" y="103"/>
                    </a:moveTo>
                    <a:cubicBezTo>
                      <a:pt x="60" y="102"/>
                      <a:pt x="59" y="103"/>
                      <a:pt x="59" y="103"/>
                    </a:cubicBezTo>
                    <a:cubicBezTo>
                      <a:pt x="59" y="103"/>
                      <a:pt x="59" y="103"/>
                      <a:pt x="60" y="103"/>
                    </a:cubicBezTo>
                    <a:cubicBezTo>
                      <a:pt x="60" y="103"/>
                      <a:pt x="61" y="103"/>
                      <a:pt x="61" y="103"/>
                    </a:cubicBezTo>
                    <a:close/>
                    <a:moveTo>
                      <a:pt x="0" y="0"/>
                    </a:moveTo>
                    <a:cubicBezTo>
                      <a:pt x="0" y="0"/>
                      <a:pt x="0" y="0"/>
                      <a:pt x="0" y="1"/>
                    </a:cubicBezTo>
                    <a:cubicBezTo>
                      <a:pt x="0" y="0"/>
                      <a:pt x="0" y="0"/>
                      <a:pt x="0" y="0"/>
                    </a:cubicBezTo>
                    <a:cubicBezTo>
                      <a:pt x="0" y="0"/>
                      <a:pt x="0" y="0"/>
                      <a:pt x="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8" name="Martinique (FR)">
                <a:extLst>
                  <a:ext uri="{FF2B5EF4-FFF2-40B4-BE49-F238E27FC236}">
                    <a16:creationId xmlns:a16="http://schemas.microsoft.com/office/drawing/2014/main" id="{CFC26B4B-B045-98D5-EE54-EEE641900D73}"/>
                  </a:ext>
                </a:extLst>
              </p:cNvPr>
              <p:cNvSpPr>
                <a:spLocks/>
              </p:cNvSpPr>
              <p:nvPr/>
            </p:nvSpPr>
            <p:spPr bwMode="auto">
              <a:xfrm>
                <a:off x="6693803" y="4621734"/>
                <a:ext cx="6163" cy="10483"/>
              </a:xfrm>
              <a:custGeom>
                <a:avLst/>
                <a:gdLst/>
                <a:ahLst/>
                <a:cxnLst>
                  <a:cxn ang="0">
                    <a:pos x="3" y="2"/>
                  </a:cxn>
                  <a:cxn ang="0">
                    <a:pos x="2" y="2"/>
                  </a:cxn>
                  <a:cxn ang="0">
                    <a:pos x="2" y="1"/>
                  </a:cxn>
                  <a:cxn ang="0">
                    <a:pos x="3" y="1"/>
                  </a:cxn>
                  <a:cxn ang="0">
                    <a:pos x="2" y="1"/>
                  </a:cxn>
                  <a:cxn ang="0">
                    <a:pos x="0" y="0"/>
                  </a:cxn>
                  <a:cxn ang="0">
                    <a:pos x="0" y="1"/>
                  </a:cxn>
                  <a:cxn ang="0">
                    <a:pos x="0" y="2"/>
                  </a:cxn>
                  <a:cxn ang="0">
                    <a:pos x="1" y="3"/>
                  </a:cxn>
                  <a:cxn ang="0">
                    <a:pos x="2" y="3"/>
                  </a:cxn>
                  <a:cxn ang="0">
                    <a:pos x="1" y="4"/>
                  </a:cxn>
                  <a:cxn ang="0">
                    <a:pos x="3" y="4"/>
                  </a:cxn>
                  <a:cxn ang="0">
                    <a:pos x="3" y="4"/>
                  </a:cxn>
                  <a:cxn ang="0">
                    <a:pos x="3" y="5"/>
                  </a:cxn>
                  <a:cxn ang="0">
                    <a:pos x="3" y="4"/>
                  </a:cxn>
                  <a:cxn ang="0">
                    <a:pos x="3" y="2"/>
                  </a:cxn>
                </a:cxnLst>
                <a:rect l="0" t="0" r="r" b="b"/>
                <a:pathLst>
                  <a:path w="3" h="5">
                    <a:moveTo>
                      <a:pt x="3" y="2"/>
                    </a:moveTo>
                    <a:cubicBezTo>
                      <a:pt x="3" y="2"/>
                      <a:pt x="3" y="2"/>
                      <a:pt x="2" y="2"/>
                    </a:cubicBezTo>
                    <a:cubicBezTo>
                      <a:pt x="3" y="2"/>
                      <a:pt x="2" y="2"/>
                      <a:pt x="2" y="1"/>
                    </a:cubicBezTo>
                    <a:cubicBezTo>
                      <a:pt x="2" y="1"/>
                      <a:pt x="3" y="1"/>
                      <a:pt x="3" y="1"/>
                    </a:cubicBezTo>
                    <a:cubicBezTo>
                      <a:pt x="2" y="1"/>
                      <a:pt x="2" y="1"/>
                      <a:pt x="2" y="1"/>
                    </a:cubicBezTo>
                    <a:cubicBezTo>
                      <a:pt x="1" y="0"/>
                      <a:pt x="1" y="0"/>
                      <a:pt x="0" y="0"/>
                    </a:cubicBezTo>
                    <a:cubicBezTo>
                      <a:pt x="0" y="0"/>
                      <a:pt x="0" y="0"/>
                      <a:pt x="0" y="1"/>
                    </a:cubicBezTo>
                    <a:cubicBezTo>
                      <a:pt x="0" y="1"/>
                      <a:pt x="0" y="2"/>
                      <a:pt x="0" y="2"/>
                    </a:cubicBezTo>
                    <a:cubicBezTo>
                      <a:pt x="0" y="2"/>
                      <a:pt x="1" y="3"/>
                      <a:pt x="1" y="3"/>
                    </a:cubicBezTo>
                    <a:cubicBezTo>
                      <a:pt x="2" y="3"/>
                      <a:pt x="2" y="3"/>
                      <a:pt x="2" y="3"/>
                    </a:cubicBezTo>
                    <a:cubicBezTo>
                      <a:pt x="1" y="3"/>
                      <a:pt x="0" y="4"/>
                      <a:pt x="1" y="4"/>
                    </a:cubicBezTo>
                    <a:cubicBezTo>
                      <a:pt x="1" y="5"/>
                      <a:pt x="2" y="4"/>
                      <a:pt x="3" y="4"/>
                    </a:cubicBezTo>
                    <a:cubicBezTo>
                      <a:pt x="3" y="4"/>
                      <a:pt x="3" y="4"/>
                      <a:pt x="3" y="4"/>
                    </a:cubicBezTo>
                    <a:cubicBezTo>
                      <a:pt x="3" y="4"/>
                      <a:pt x="2" y="5"/>
                      <a:pt x="3" y="5"/>
                    </a:cubicBezTo>
                    <a:cubicBezTo>
                      <a:pt x="3" y="5"/>
                      <a:pt x="3" y="4"/>
                      <a:pt x="3" y="4"/>
                    </a:cubicBezTo>
                    <a:cubicBezTo>
                      <a:pt x="3" y="4"/>
                      <a:pt x="3" y="3"/>
                      <a:pt x="3"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69" name="Mathew and Hunter Islands (FR, disputed)">
                <a:extLst>
                  <a:ext uri="{FF2B5EF4-FFF2-40B4-BE49-F238E27FC236}">
                    <a16:creationId xmlns:a16="http://schemas.microsoft.com/office/drawing/2014/main" id="{574358F5-FF67-ED6F-388A-1B663714E793}"/>
                  </a:ext>
                </a:extLst>
              </p:cNvPr>
              <p:cNvSpPr>
                <a:spLocks/>
              </p:cNvSpPr>
              <p:nvPr/>
            </p:nvSpPr>
            <p:spPr bwMode="auto">
              <a:xfrm>
                <a:off x="11181530" y="5481281"/>
                <a:ext cx="560" cy="1748"/>
              </a:xfrm>
              <a:custGeom>
                <a:avLst/>
                <a:gdLst/>
                <a:ahLst/>
                <a:cxnLst>
                  <a:cxn ang="0">
                    <a:pos x="0" y="1"/>
                  </a:cxn>
                  <a:cxn ang="0">
                    <a:pos x="0" y="1"/>
                  </a:cxn>
                  <a:cxn ang="0">
                    <a:pos x="0" y="1"/>
                  </a:cxn>
                </a:cxnLst>
                <a:rect l="0" t="0" r="r" b="b"/>
                <a:pathLst>
                  <a:path h="1">
                    <a:moveTo>
                      <a:pt x="0" y="1"/>
                    </a:moveTo>
                    <a:cubicBezTo>
                      <a:pt x="0" y="1"/>
                      <a:pt x="0" y="1"/>
                      <a:pt x="0" y="1"/>
                    </a:cubicBezTo>
                    <a:cubicBezTo>
                      <a:pt x="0" y="0"/>
                      <a:pt x="0" y="1"/>
                      <a:pt x="0"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0" name="Marshall Islands">
                <a:extLst>
                  <a:ext uri="{FF2B5EF4-FFF2-40B4-BE49-F238E27FC236}">
                    <a16:creationId xmlns:a16="http://schemas.microsoft.com/office/drawing/2014/main" id="{13B03E6A-174C-7444-EBC3-D6FD88038126}"/>
                  </a:ext>
                </a:extLst>
              </p:cNvPr>
              <p:cNvSpPr>
                <a:spLocks noEditPoints="1"/>
              </p:cNvSpPr>
              <p:nvPr/>
            </p:nvSpPr>
            <p:spPr bwMode="auto">
              <a:xfrm>
                <a:off x="11042847" y="4637298"/>
                <a:ext cx="204522" cy="206152"/>
              </a:xfrm>
              <a:custGeom>
                <a:avLst/>
                <a:gdLst/>
                <a:ahLst/>
                <a:cxnLst>
                  <a:cxn ang="0">
                    <a:pos x="98" y="92"/>
                  </a:cxn>
                  <a:cxn ang="0">
                    <a:pos x="99" y="92"/>
                  </a:cxn>
                  <a:cxn ang="0">
                    <a:pos x="98" y="92"/>
                  </a:cxn>
                  <a:cxn ang="0">
                    <a:pos x="52" y="34"/>
                  </a:cxn>
                  <a:cxn ang="0">
                    <a:pos x="52" y="34"/>
                  </a:cxn>
                  <a:cxn ang="0">
                    <a:pos x="52" y="34"/>
                  </a:cxn>
                  <a:cxn ang="0">
                    <a:pos x="0" y="34"/>
                  </a:cxn>
                  <a:cxn ang="0">
                    <a:pos x="0" y="34"/>
                  </a:cxn>
                  <a:cxn ang="0">
                    <a:pos x="0" y="34"/>
                  </a:cxn>
                  <a:cxn ang="0">
                    <a:pos x="54" y="56"/>
                  </a:cxn>
                  <a:cxn ang="0">
                    <a:pos x="54" y="56"/>
                  </a:cxn>
                  <a:cxn ang="0">
                    <a:pos x="54" y="56"/>
                  </a:cxn>
                  <a:cxn ang="0">
                    <a:pos x="48" y="56"/>
                  </a:cxn>
                  <a:cxn ang="0">
                    <a:pos x="48" y="57"/>
                  </a:cxn>
                  <a:cxn ang="0">
                    <a:pos x="48" y="56"/>
                  </a:cxn>
                  <a:cxn ang="0">
                    <a:pos x="36" y="58"/>
                  </a:cxn>
                  <a:cxn ang="0">
                    <a:pos x="37" y="58"/>
                  </a:cxn>
                  <a:cxn ang="0">
                    <a:pos x="36" y="58"/>
                  </a:cxn>
                  <a:cxn ang="0">
                    <a:pos x="63" y="74"/>
                  </a:cxn>
                  <a:cxn ang="0">
                    <a:pos x="63" y="74"/>
                  </a:cxn>
                  <a:cxn ang="0">
                    <a:pos x="63" y="74"/>
                  </a:cxn>
                  <a:cxn ang="0">
                    <a:pos x="70" y="76"/>
                  </a:cxn>
                  <a:cxn ang="0">
                    <a:pos x="70" y="76"/>
                  </a:cxn>
                  <a:cxn ang="0">
                    <a:pos x="70" y="76"/>
                  </a:cxn>
                  <a:cxn ang="0">
                    <a:pos x="46" y="37"/>
                  </a:cxn>
                  <a:cxn ang="0">
                    <a:pos x="46" y="37"/>
                  </a:cxn>
                  <a:cxn ang="0">
                    <a:pos x="45" y="37"/>
                  </a:cxn>
                  <a:cxn ang="0">
                    <a:pos x="46" y="37"/>
                  </a:cxn>
                  <a:cxn ang="0">
                    <a:pos x="30" y="31"/>
                  </a:cxn>
                  <a:cxn ang="0">
                    <a:pos x="30" y="31"/>
                  </a:cxn>
                  <a:cxn ang="0">
                    <a:pos x="30" y="31"/>
                  </a:cxn>
                  <a:cxn ang="0">
                    <a:pos x="32" y="31"/>
                  </a:cxn>
                  <a:cxn ang="0">
                    <a:pos x="32" y="32"/>
                  </a:cxn>
                  <a:cxn ang="0">
                    <a:pos x="32" y="31"/>
                  </a:cxn>
                  <a:cxn ang="0">
                    <a:pos x="81" y="54"/>
                  </a:cxn>
                  <a:cxn ang="0">
                    <a:pos x="81" y="55"/>
                  </a:cxn>
                  <a:cxn ang="0">
                    <a:pos x="81" y="54"/>
                  </a:cxn>
                  <a:cxn ang="0">
                    <a:pos x="101" y="81"/>
                  </a:cxn>
                  <a:cxn ang="0">
                    <a:pos x="101" y="81"/>
                  </a:cxn>
                  <a:cxn ang="0">
                    <a:pos x="101" y="81"/>
                  </a:cxn>
                  <a:cxn ang="0">
                    <a:pos x="87" y="62"/>
                  </a:cxn>
                  <a:cxn ang="0">
                    <a:pos x="87" y="61"/>
                  </a:cxn>
                  <a:cxn ang="0">
                    <a:pos x="87" y="62"/>
                  </a:cxn>
                  <a:cxn ang="0">
                    <a:pos x="59" y="63"/>
                  </a:cxn>
                  <a:cxn ang="0">
                    <a:pos x="59" y="63"/>
                  </a:cxn>
                  <a:cxn ang="0">
                    <a:pos x="59" y="63"/>
                  </a:cxn>
                  <a:cxn ang="0">
                    <a:pos x="75" y="45"/>
                  </a:cxn>
                  <a:cxn ang="0">
                    <a:pos x="75" y="45"/>
                  </a:cxn>
                  <a:cxn ang="0">
                    <a:pos x="75" y="45"/>
                  </a:cxn>
                  <a:cxn ang="0">
                    <a:pos x="60" y="0"/>
                  </a:cxn>
                  <a:cxn ang="0">
                    <a:pos x="60" y="0"/>
                  </a:cxn>
                  <a:cxn ang="0">
                    <a:pos x="60" y="0"/>
                  </a:cxn>
                  <a:cxn ang="0">
                    <a:pos x="64" y="98"/>
                  </a:cxn>
                  <a:cxn ang="0">
                    <a:pos x="64" y="97"/>
                  </a:cxn>
                  <a:cxn ang="0">
                    <a:pos x="64" y="98"/>
                  </a:cxn>
                  <a:cxn ang="0">
                    <a:pos x="69" y="79"/>
                  </a:cxn>
                  <a:cxn ang="0">
                    <a:pos x="69" y="79"/>
                  </a:cxn>
                  <a:cxn ang="0">
                    <a:pos x="68" y="79"/>
                  </a:cxn>
                  <a:cxn ang="0">
                    <a:pos x="69" y="79"/>
                  </a:cxn>
                  <a:cxn ang="0">
                    <a:pos x="67" y="78"/>
                  </a:cxn>
                  <a:cxn ang="0">
                    <a:pos x="66" y="77"/>
                  </a:cxn>
                  <a:cxn ang="0">
                    <a:pos x="67" y="78"/>
                  </a:cxn>
                </a:cxnLst>
                <a:rect l="0" t="0" r="r" b="b"/>
                <a:pathLst>
                  <a:path w="101" h="98">
                    <a:moveTo>
                      <a:pt x="98" y="92"/>
                    </a:moveTo>
                    <a:cubicBezTo>
                      <a:pt x="99" y="92"/>
                      <a:pt x="99" y="92"/>
                      <a:pt x="99" y="92"/>
                    </a:cubicBezTo>
                    <a:cubicBezTo>
                      <a:pt x="99" y="92"/>
                      <a:pt x="98" y="92"/>
                      <a:pt x="98" y="92"/>
                    </a:cubicBezTo>
                    <a:close/>
                    <a:moveTo>
                      <a:pt x="52" y="34"/>
                    </a:moveTo>
                    <a:cubicBezTo>
                      <a:pt x="52" y="34"/>
                      <a:pt x="52" y="34"/>
                      <a:pt x="52" y="34"/>
                    </a:cubicBezTo>
                    <a:cubicBezTo>
                      <a:pt x="52" y="34"/>
                      <a:pt x="52" y="34"/>
                      <a:pt x="52" y="34"/>
                    </a:cubicBezTo>
                    <a:close/>
                    <a:moveTo>
                      <a:pt x="0" y="34"/>
                    </a:moveTo>
                    <a:cubicBezTo>
                      <a:pt x="0" y="34"/>
                      <a:pt x="0" y="34"/>
                      <a:pt x="0" y="34"/>
                    </a:cubicBezTo>
                    <a:cubicBezTo>
                      <a:pt x="0" y="34"/>
                      <a:pt x="0" y="34"/>
                      <a:pt x="0" y="34"/>
                    </a:cubicBezTo>
                    <a:close/>
                    <a:moveTo>
                      <a:pt x="54" y="56"/>
                    </a:moveTo>
                    <a:cubicBezTo>
                      <a:pt x="54" y="56"/>
                      <a:pt x="54" y="56"/>
                      <a:pt x="54" y="56"/>
                    </a:cubicBezTo>
                    <a:cubicBezTo>
                      <a:pt x="54" y="56"/>
                      <a:pt x="54" y="56"/>
                      <a:pt x="54" y="56"/>
                    </a:cubicBezTo>
                    <a:close/>
                    <a:moveTo>
                      <a:pt x="48" y="56"/>
                    </a:moveTo>
                    <a:cubicBezTo>
                      <a:pt x="48" y="57"/>
                      <a:pt x="48" y="57"/>
                      <a:pt x="48" y="57"/>
                    </a:cubicBezTo>
                    <a:cubicBezTo>
                      <a:pt x="48" y="56"/>
                      <a:pt x="48" y="56"/>
                      <a:pt x="48" y="56"/>
                    </a:cubicBezTo>
                    <a:close/>
                    <a:moveTo>
                      <a:pt x="36" y="58"/>
                    </a:moveTo>
                    <a:cubicBezTo>
                      <a:pt x="36" y="58"/>
                      <a:pt x="36" y="58"/>
                      <a:pt x="37" y="58"/>
                    </a:cubicBezTo>
                    <a:cubicBezTo>
                      <a:pt x="37" y="58"/>
                      <a:pt x="37" y="58"/>
                      <a:pt x="36" y="58"/>
                    </a:cubicBezTo>
                    <a:close/>
                    <a:moveTo>
                      <a:pt x="63" y="74"/>
                    </a:moveTo>
                    <a:cubicBezTo>
                      <a:pt x="63" y="74"/>
                      <a:pt x="63" y="74"/>
                      <a:pt x="63" y="74"/>
                    </a:cubicBezTo>
                    <a:cubicBezTo>
                      <a:pt x="63" y="74"/>
                      <a:pt x="63" y="74"/>
                      <a:pt x="63" y="74"/>
                    </a:cubicBezTo>
                    <a:close/>
                    <a:moveTo>
                      <a:pt x="70" y="76"/>
                    </a:moveTo>
                    <a:cubicBezTo>
                      <a:pt x="70" y="76"/>
                      <a:pt x="70" y="76"/>
                      <a:pt x="70" y="76"/>
                    </a:cubicBezTo>
                    <a:cubicBezTo>
                      <a:pt x="70" y="76"/>
                      <a:pt x="70" y="76"/>
                      <a:pt x="70" y="76"/>
                    </a:cubicBezTo>
                    <a:close/>
                    <a:moveTo>
                      <a:pt x="46" y="37"/>
                    </a:moveTo>
                    <a:cubicBezTo>
                      <a:pt x="46" y="37"/>
                      <a:pt x="46" y="37"/>
                      <a:pt x="46" y="37"/>
                    </a:cubicBezTo>
                    <a:cubicBezTo>
                      <a:pt x="46" y="37"/>
                      <a:pt x="46" y="37"/>
                      <a:pt x="45" y="37"/>
                    </a:cubicBezTo>
                    <a:cubicBezTo>
                      <a:pt x="46" y="37"/>
                      <a:pt x="46" y="37"/>
                      <a:pt x="46" y="37"/>
                    </a:cubicBezTo>
                    <a:close/>
                    <a:moveTo>
                      <a:pt x="30" y="31"/>
                    </a:moveTo>
                    <a:cubicBezTo>
                      <a:pt x="30" y="31"/>
                      <a:pt x="30" y="31"/>
                      <a:pt x="30" y="31"/>
                    </a:cubicBezTo>
                    <a:cubicBezTo>
                      <a:pt x="30" y="31"/>
                      <a:pt x="30" y="31"/>
                      <a:pt x="30" y="31"/>
                    </a:cubicBezTo>
                    <a:close/>
                    <a:moveTo>
                      <a:pt x="32" y="31"/>
                    </a:moveTo>
                    <a:cubicBezTo>
                      <a:pt x="32" y="31"/>
                      <a:pt x="32" y="32"/>
                      <a:pt x="32" y="32"/>
                    </a:cubicBezTo>
                    <a:cubicBezTo>
                      <a:pt x="32" y="31"/>
                      <a:pt x="32" y="31"/>
                      <a:pt x="32" y="31"/>
                    </a:cubicBezTo>
                    <a:close/>
                    <a:moveTo>
                      <a:pt x="81" y="54"/>
                    </a:moveTo>
                    <a:cubicBezTo>
                      <a:pt x="81" y="54"/>
                      <a:pt x="81" y="54"/>
                      <a:pt x="81" y="55"/>
                    </a:cubicBezTo>
                    <a:cubicBezTo>
                      <a:pt x="81" y="54"/>
                      <a:pt x="81" y="54"/>
                      <a:pt x="81" y="54"/>
                    </a:cubicBezTo>
                    <a:close/>
                    <a:moveTo>
                      <a:pt x="101" y="81"/>
                    </a:moveTo>
                    <a:cubicBezTo>
                      <a:pt x="101" y="81"/>
                      <a:pt x="101" y="81"/>
                      <a:pt x="101" y="81"/>
                    </a:cubicBezTo>
                    <a:cubicBezTo>
                      <a:pt x="101" y="81"/>
                      <a:pt x="101" y="81"/>
                      <a:pt x="101" y="81"/>
                    </a:cubicBezTo>
                    <a:close/>
                    <a:moveTo>
                      <a:pt x="87" y="62"/>
                    </a:moveTo>
                    <a:cubicBezTo>
                      <a:pt x="87" y="61"/>
                      <a:pt x="87" y="61"/>
                      <a:pt x="87" y="61"/>
                    </a:cubicBezTo>
                    <a:cubicBezTo>
                      <a:pt x="87" y="61"/>
                      <a:pt x="87" y="61"/>
                      <a:pt x="87" y="62"/>
                    </a:cubicBezTo>
                    <a:close/>
                    <a:moveTo>
                      <a:pt x="59" y="63"/>
                    </a:moveTo>
                    <a:cubicBezTo>
                      <a:pt x="59" y="63"/>
                      <a:pt x="59" y="63"/>
                      <a:pt x="59" y="63"/>
                    </a:cubicBezTo>
                    <a:cubicBezTo>
                      <a:pt x="59" y="63"/>
                      <a:pt x="60" y="63"/>
                      <a:pt x="59" y="63"/>
                    </a:cubicBezTo>
                    <a:close/>
                    <a:moveTo>
                      <a:pt x="75" y="45"/>
                    </a:moveTo>
                    <a:cubicBezTo>
                      <a:pt x="75" y="45"/>
                      <a:pt x="75" y="45"/>
                      <a:pt x="75" y="45"/>
                    </a:cubicBezTo>
                    <a:cubicBezTo>
                      <a:pt x="75" y="45"/>
                      <a:pt x="75" y="45"/>
                      <a:pt x="75" y="45"/>
                    </a:cubicBezTo>
                    <a:close/>
                    <a:moveTo>
                      <a:pt x="60" y="0"/>
                    </a:moveTo>
                    <a:cubicBezTo>
                      <a:pt x="60" y="0"/>
                      <a:pt x="60" y="0"/>
                      <a:pt x="60" y="0"/>
                    </a:cubicBezTo>
                    <a:cubicBezTo>
                      <a:pt x="60" y="0"/>
                      <a:pt x="60" y="0"/>
                      <a:pt x="60" y="0"/>
                    </a:cubicBezTo>
                    <a:close/>
                    <a:moveTo>
                      <a:pt x="64" y="98"/>
                    </a:moveTo>
                    <a:cubicBezTo>
                      <a:pt x="64" y="98"/>
                      <a:pt x="64" y="97"/>
                      <a:pt x="64" y="97"/>
                    </a:cubicBezTo>
                    <a:cubicBezTo>
                      <a:pt x="64" y="97"/>
                      <a:pt x="64" y="98"/>
                      <a:pt x="64" y="98"/>
                    </a:cubicBezTo>
                    <a:close/>
                    <a:moveTo>
                      <a:pt x="69" y="79"/>
                    </a:moveTo>
                    <a:cubicBezTo>
                      <a:pt x="69" y="79"/>
                      <a:pt x="69" y="79"/>
                      <a:pt x="69" y="79"/>
                    </a:cubicBezTo>
                    <a:cubicBezTo>
                      <a:pt x="69" y="79"/>
                      <a:pt x="68" y="79"/>
                      <a:pt x="68" y="79"/>
                    </a:cubicBezTo>
                    <a:cubicBezTo>
                      <a:pt x="68" y="79"/>
                      <a:pt x="68" y="79"/>
                      <a:pt x="69" y="79"/>
                    </a:cubicBezTo>
                    <a:close/>
                    <a:moveTo>
                      <a:pt x="67" y="78"/>
                    </a:moveTo>
                    <a:cubicBezTo>
                      <a:pt x="67" y="78"/>
                      <a:pt x="67" y="77"/>
                      <a:pt x="66" y="77"/>
                    </a:cubicBezTo>
                    <a:cubicBezTo>
                      <a:pt x="66" y="77"/>
                      <a:pt x="66" y="78"/>
                      <a:pt x="67" y="7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1" name="Malta">
                <a:extLst>
                  <a:ext uri="{FF2B5EF4-FFF2-40B4-BE49-F238E27FC236}">
                    <a16:creationId xmlns:a16="http://schemas.microsoft.com/office/drawing/2014/main" id="{20B598EB-CA46-35E2-A031-282E9177D7CC}"/>
                  </a:ext>
                </a:extLst>
              </p:cNvPr>
              <p:cNvSpPr>
                <a:spLocks noEditPoints="1"/>
              </p:cNvSpPr>
              <p:nvPr/>
            </p:nvSpPr>
            <p:spPr bwMode="auto">
              <a:xfrm>
                <a:off x="8157400" y="4131397"/>
                <a:ext cx="6163" cy="5823"/>
              </a:xfrm>
              <a:custGeom>
                <a:avLst/>
                <a:gdLst/>
                <a:ahLst/>
                <a:cxnLst>
                  <a:cxn ang="0">
                    <a:pos x="1" y="0"/>
                  </a:cxn>
                  <a:cxn ang="0">
                    <a:pos x="0" y="1"/>
                  </a:cxn>
                  <a:cxn ang="0">
                    <a:pos x="0" y="0"/>
                  </a:cxn>
                  <a:cxn ang="0">
                    <a:pos x="0" y="0"/>
                  </a:cxn>
                  <a:cxn ang="0">
                    <a:pos x="0" y="0"/>
                  </a:cxn>
                  <a:cxn ang="0">
                    <a:pos x="1" y="0"/>
                  </a:cxn>
                  <a:cxn ang="0">
                    <a:pos x="3" y="2"/>
                  </a:cxn>
                  <a:cxn ang="0">
                    <a:pos x="2" y="1"/>
                  </a:cxn>
                  <a:cxn ang="0">
                    <a:pos x="1" y="1"/>
                  </a:cxn>
                  <a:cxn ang="0">
                    <a:pos x="1" y="1"/>
                  </a:cxn>
                  <a:cxn ang="0">
                    <a:pos x="1" y="2"/>
                  </a:cxn>
                  <a:cxn ang="0">
                    <a:pos x="2" y="2"/>
                  </a:cxn>
                  <a:cxn ang="0">
                    <a:pos x="3" y="3"/>
                  </a:cxn>
                  <a:cxn ang="0">
                    <a:pos x="3" y="2"/>
                  </a:cxn>
                  <a:cxn ang="0">
                    <a:pos x="3" y="2"/>
                  </a:cxn>
                </a:cxnLst>
                <a:rect l="0" t="0" r="r" b="b"/>
                <a:pathLst>
                  <a:path w="3" h="3">
                    <a:moveTo>
                      <a:pt x="1" y="0"/>
                    </a:moveTo>
                    <a:cubicBezTo>
                      <a:pt x="1" y="0"/>
                      <a:pt x="1" y="0"/>
                      <a:pt x="0" y="1"/>
                    </a:cubicBezTo>
                    <a:cubicBezTo>
                      <a:pt x="0" y="0"/>
                      <a:pt x="0" y="0"/>
                      <a:pt x="0" y="0"/>
                    </a:cubicBezTo>
                    <a:cubicBezTo>
                      <a:pt x="0" y="0"/>
                      <a:pt x="0" y="0"/>
                      <a:pt x="0" y="0"/>
                    </a:cubicBezTo>
                    <a:cubicBezTo>
                      <a:pt x="0" y="0"/>
                      <a:pt x="0" y="0"/>
                      <a:pt x="0" y="0"/>
                    </a:cubicBezTo>
                    <a:cubicBezTo>
                      <a:pt x="0" y="0"/>
                      <a:pt x="1" y="0"/>
                      <a:pt x="1" y="0"/>
                    </a:cubicBezTo>
                    <a:close/>
                    <a:moveTo>
                      <a:pt x="3" y="2"/>
                    </a:moveTo>
                    <a:cubicBezTo>
                      <a:pt x="2" y="2"/>
                      <a:pt x="2" y="1"/>
                      <a:pt x="2" y="1"/>
                    </a:cubicBezTo>
                    <a:cubicBezTo>
                      <a:pt x="2" y="1"/>
                      <a:pt x="2" y="1"/>
                      <a:pt x="1" y="1"/>
                    </a:cubicBezTo>
                    <a:cubicBezTo>
                      <a:pt x="1" y="1"/>
                      <a:pt x="1" y="1"/>
                      <a:pt x="1" y="1"/>
                    </a:cubicBezTo>
                    <a:cubicBezTo>
                      <a:pt x="1" y="1"/>
                      <a:pt x="1" y="1"/>
                      <a:pt x="1" y="2"/>
                    </a:cubicBezTo>
                    <a:cubicBezTo>
                      <a:pt x="1" y="2"/>
                      <a:pt x="1" y="2"/>
                      <a:pt x="2" y="2"/>
                    </a:cubicBezTo>
                    <a:cubicBezTo>
                      <a:pt x="2" y="3"/>
                      <a:pt x="2" y="3"/>
                      <a:pt x="3" y="3"/>
                    </a:cubicBezTo>
                    <a:cubicBezTo>
                      <a:pt x="3" y="2"/>
                      <a:pt x="3" y="3"/>
                      <a:pt x="3" y="2"/>
                    </a:cubicBezTo>
                    <a:cubicBezTo>
                      <a:pt x="3" y="2"/>
                      <a:pt x="3" y="2"/>
                      <a:pt x="3"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2" name="Mali">
                <a:extLst>
                  <a:ext uri="{FF2B5EF4-FFF2-40B4-BE49-F238E27FC236}">
                    <a16:creationId xmlns:a16="http://schemas.microsoft.com/office/drawing/2014/main" id="{2D336D60-E194-B260-AE26-56E8519C1E73}"/>
                  </a:ext>
                </a:extLst>
              </p:cNvPr>
              <p:cNvSpPr>
                <a:spLocks/>
              </p:cNvSpPr>
              <p:nvPr/>
            </p:nvSpPr>
            <p:spPr bwMode="auto">
              <a:xfrm>
                <a:off x="7647495" y="4388212"/>
                <a:ext cx="321633" cy="343004"/>
              </a:xfrm>
              <a:custGeom>
                <a:avLst/>
                <a:gdLst/>
                <a:ahLst/>
                <a:cxnLst>
                  <a:cxn ang="0">
                    <a:pos x="152" y="65"/>
                  </a:cxn>
                  <a:cxn ang="0">
                    <a:pos x="148" y="63"/>
                  </a:cxn>
                  <a:cxn ang="0">
                    <a:pos x="149" y="58"/>
                  </a:cxn>
                  <a:cxn ang="0">
                    <a:pos x="141" y="53"/>
                  </a:cxn>
                  <a:cxn ang="0">
                    <a:pos x="136" y="51"/>
                  </a:cxn>
                  <a:cxn ang="0">
                    <a:pos x="133" y="48"/>
                  </a:cxn>
                  <a:cxn ang="0">
                    <a:pos x="127" y="41"/>
                  </a:cxn>
                  <a:cxn ang="0">
                    <a:pos x="57" y="0"/>
                  </a:cxn>
                  <a:cxn ang="0">
                    <a:pos x="64" y="92"/>
                  </a:cxn>
                  <a:cxn ang="0">
                    <a:pos x="65" y="101"/>
                  </a:cxn>
                  <a:cxn ang="0">
                    <a:pos x="53" y="104"/>
                  </a:cxn>
                  <a:cxn ang="0">
                    <a:pos x="27" y="104"/>
                  </a:cxn>
                  <a:cxn ang="0">
                    <a:pos x="19" y="105"/>
                  </a:cxn>
                  <a:cxn ang="0">
                    <a:pos x="13" y="107"/>
                  </a:cxn>
                  <a:cxn ang="0">
                    <a:pos x="7" y="102"/>
                  </a:cxn>
                  <a:cxn ang="0">
                    <a:pos x="4" y="107"/>
                  </a:cxn>
                  <a:cxn ang="0">
                    <a:pos x="2" y="112"/>
                  </a:cxn>
                  <a:cxn ang="0">
                    <a:pos x="0" y="114"/>
                  </a:cxn>
                  <a:cxn ang="0">
                    <a:pos x="2" y="120"/>
                  </a:cxn>
                  <a:cxn ang="0">
                    <a:pos x="3" y="128"/>
                  </a:cxn>
                  <a:cxn ang="0">
                    <a:pos x="6" y="128"/>
                  </a:cxn>
                  <a:cxn ang="0">
                    <a:pos x="7" y="131"/>
                  </a:cxn>
                  <a:cxn ang="0">
                    <a:pos x="7" y="134"/>
                  </a:cxn>
                  <a:cxn ang="0">
                    <a:pos x="7" y="137"/>
                  </a:cxn>
                  <a:cxn ang="0">
                    <a:pos x="7" y="141"/>
                  </a:cxn>
                  <a:cxn ang="0">
                    <a:pos x="13" y="141"/>
                  </a:cxn>
                  <a:cxn ang="0">
                    <a:pos x="16" y="141"/>
                  </a:cxn>
                  <a:cxn ang="0">
                    <a:pos x="18" y="140"/>
                  </a:cxn>
                  <a:cxn ang="0">
                    <a:pos x="24" y="141"/>
                  </a:cxn>
                  <a:cxn ang="0">
                    <a:pos x="27" y="137"/>
                  </a:cxn>
                  <a:cxn ang="0">
                    <a:pos x="31" y="141"/>
                  </a:cxn>
                  <a:cxn ang="0">
                    <a:pos x="33" y="146"/>
                  </a:cxn>
                  <a:cxn ang="0">
                    <a:pos x="35" y="151"/>
                  </a:cxn>
                  <a:cxn ang="0">
                    <a:pos x="33" y="154"/>
                  </a:cxn>
                  <a:cxn ang="0">
                    <a:pos x="37" y="155"/>
                  </a:cxn>
                  <a:cxn ang="0">
                    <a:pos x="39" y="160"/>
                  </a:cxn>
                  <a:cxn ang="0">
                    <a:pos x="42" y="161"/>
                  </a:cxn>
                  <a:cxn ang="0">
                    <a:pos x="45" y="160"/>
                  </a:cxn>
                  <a:cxn ang="0">
                    <a:pos x="49" y="163"/>
                  </a:cxn>
                  <a:cxn ang="0">
                    <a:pos x="52" y="159"/>
                  </a:cxn>
                  <a:cxn ang="0">
                    <a:pos x="56" y="157"/>
                  </a:cxn>
                  <a:cxn ang="0">
                    <a:pos x="57" y="160"/>
                  </a:cxn>
                  <a:cxn ang="0">
                    <a:pos x="60" y="161"/>
                  </a:cxn>
                  <a:cxn ang="0">
                    <a:pos x="64" y="156"/>
                  </a:cxn>
                  <a:cxn ang="0">
                    <a:pos x="64" y="152"/>
                  </a:cxn>
                  <a:cxn ang="0">
                    <a:pos x="67" y="148"/>
                  </a:cxn>
                  <a:cxn ang="0">
                    <a:pos x="67" y="143"/>
                  </a:cxn>
                  <a:cxn ang="0">
                    <a:pos x="73" y="141"/>
                  </a:cxn>
                  <a:cxn ang="0">
                    <a:pos x="75" y="136"/>
                  </a:cxn>
                  <a:cxn ang="0">
                    <a:pos x="76" y="130"/>
                  </a:cxn>
                  <a:cxn ang="0">
                    <a:pos x="78" y="127"/>
                  </a:cxn>
                  <a:cxn ang="0">
                    <a:pos x="80" y="127"/>
                  </a:cxn>
                  <a:cxn ang="0">
                    <a:pos x="86" y="128"/>
                  </a:cxn>
                  <a:cxn ang="0">
                    <a:pos x="88" y="125"/>
                  </a:cxn>
                  <a:cxn ang="0">
                    <a:pos x="93" y="118"/>
                  </a:cxn>
                  <a:cxn ang="0">
                    <a:pos x="102" y="114"/>
                  </a:cxn>
                  <a:cxn ang="0">
                    <a:pos x="113" y="109"/>
                  </a:cxn>
                  <a:cxn ang="0">
                    <a:pos x="121" y="110"/>
                  </a:cxn>
                  <a:cxn ang="0">
                    <a:pos x="132" y="106"/>
                  </a:cxn>
                  <a:cxn ang="0">
                    <a:pos x="146" y="106"/>
                  </a:cxn>
                  <a:cxn ang="0">
                    <a:pos x="152" y="104"/>
                  </a:cxn>
                  <a:cxn ang="0">
                    <a:pos x="156" y="98"/>
                  </a:cxn>
                  <a:cxn ang="0">
                    <a:pos x="158" y="88"/>
                  </a:cxn>
                </a:cxnLst>
                <a:rect l="0" t="0" r="r" b="b"/>
                <a:pathLst>
                  <a:path w="159" h="163">
                    <a:moveTo>
                      <a:pt x="158" y="82"/>
                    </a:moveTo>
                    <a:cubicBezTo>
                      <a:pt x="158" y="80"/>
                      <a:pt x="158" y="78"/>
                      <a:pt x="158" y="76"/>
                    </a:cubicBezTo>
                    <a:cubicBezTo>
                      <a:pt x="158" y="72"/>
                      <a:pt x="158" y="68"/>
                      <a:pt x="159" y="64"/>
                    </a:cubicBezTo>
                    <a:cubicBezTo>
                      <a:pt x="156" y="64"/>
                      <a:pt x="154" y="65"/>
                      <a:pt x="152" y="65"/>
                    </a:cubicBezTo>
                    <a:cubicBezTo>
                      <a:pt x="152" y="65"/>
                      <a:pt x="151" y="66"/>
                      <a:pt x="150" y="66"/>
                    </a:cubicBezTo>
                    <a:cubicBezTo>
                      <a:pt x="149" y="66"/>
                      <a:pt x="149" y="65"/>
                      <a:pt x="149" y="65"/>
                    </a:cubicBezTo>
                    <a:cubicBezTo>
                      <a:pt x="148" y="64"/>
                      <a:pt x="147" y="64"/>
                      <a:pt x="148" y="63"/>
                    </a:cubicBezTo>
                    <a:cubicBezTo>
                      <a:pt x="148" y="63"/>
                      <a:pt x="148" y="63"/>
                      <a:pt x="148" y="63"/>
                    </a:cubicBezTo>
                    <a:cubicBezTo>
                      <a:pt x="149" y="62"/>
                      <a:pt x="148" y="62"/>
                      <a:pt x="149" y="62"/>
                    </a:cubicBezTo>
                    <a:cubicBezTo>
                      <a:pt x="149" y="61"/>
                      <a:pt x="149" y="62"/>
                      <a:pt x="149" y="61"/>
                    </a:cubicBezTo>
                    <a:cubicBezTo>
                      <a:pt x="149" y="61"/>
                      <a:pt x="149" y="60"/>
                      <a:pt x="149" y="60"/>
                    </a:cubicBezTo>
                    <a:cubicBezTo>
                      <a:pt x="149" y="59"/>
                      <a:pt x="149" y="59"/>
                      <a:pt x="149" y="58"/>
                    </a:cubicBezTo>
                    <a:cubicBezTo>
                      <a:pt x="149" y="58"/>
                      <a:pt x="149" y="57"/>
                      <a:pt x="149" y="56"/>
                    </a:cubicBezTo>
                    <a:cubicBezTo>
                      <a:pt x="148" y="56"/>
                      <a:pt x="147" y="56"/>
                      <a:pt x="147" y="55"/>
                    </a:cubicBezTo>
                    <a:cubicBezTo>
                      <a:pt x="145" y="54"/>
                      <a:pt x="144" y="55"/>
                      <a:pt x="142" y="54"/>
                    </a:cubicBezTo>
                    <a:cubicBezTo>
                      <a:pt x="142" y="54"/>
                      <a:pt x="141" y="54"/>
                      <a:pt x="141" y="53"/>
                    </a:cubicBezTo>
                    <a:cubicBezTo>
                      <a:pt x="141" y="53"/>
                      <a:pt x="140" y="52"/>
                      <a:pt x="140" y="52"/>
                    </a:cubicBezTo>
                    <a:cubicBezTo>
                      <a:pt x="139" y="51"/>
                      <a:pt x="139" y="51"/>
                      <a:pt x="138" y="52"/>
                    </a:cubicBezTo>
                    <a:cubicBezTo>
                      <a:pt x="138" y="52"/>
                      <a:pt x="138" y="52"/>
                      <a:pt x="137" y="52"/>
                    </a:cubicBezTo>
                    <a:cubicBezTo>
                      <a:pt x="136" y="51"/>
                      <a:pt x="137" y="52"/>
                      <a:pt x="136" y="51"/>
                    </a:cubicBezTo>
                    <a:cubicBezTo>
                      <a:pt x="136" y="51"/>
                      <a:pt x="136" y="51"/>
                      <a:pt x="135" y="51"/>
                    </a:cubicBezTo>
                    <a:cubicBezTo>
                      <a:pt x="135" y="51"/>
                      <a:pt x="135" y="51"/>
                      <a:pt x="135" y="51"/>
                    </a:cubicBezTo>
                    <a:cubicBezTo>
                      <a:pt x="134" y="50"/>
                      <a:pt x="134" y="50"/>
                      <a:pt x="134" y="49"/>
                    </a:cubicBezTo>
                    <a:cubicBezTo>
                      <a:pt x="134" y="48"/>
                      <a:pt x="134" y="48"/>
                      <a:pt x="133" y="48"/>
                    </a:cubicBezTo>
                    <a:cubicBezTo>
                      <a:pt x="132" y="48"/>
                      <a:pt x="132" y="48"/>
                      <a:pt x="131" y="47"/>
                    </a:cubicBezTo>
                    <a:cubicBezTo>
                      <a:pt x="131" y="47"/>
                      <a:pt x="131" y="46"/>
                      <a:pt x="130" y="46"/>
                    </a:cubicBezTo>
                    <a:cubicBezTo>
                      <a:pt x="129" y="47"/>
                      <a:pt x="130" y="44"/>
                      <a:pt x="130" y="43"/>
                    </a:cubicBezTo>
                    <a:cubicBezTo>
                      <a:pt x="130" y="42"/>
                      <a:pt x="128" y="41"/>
                      <a:pt x="127" y="41"/>
                    </a:cubicBezTo>
                    <a:cubicBezTo>
                      <a:pt x="125" y="40"/>
                      <a:pt x="124" y="38"/>
                      <a:pt x="122" y="37"/>
                    </a:cubicBezTo>
                    <a:cubicBezTo>
                      <a:pt x="119" y="35"/>
                      <a:pt x="116" y="32"/>
                      <a:pt x="113" y="30"/>
                    </a:cubicBezTo>
                    <a:cubicBezTo>
                      <a:pt x="100" y="19"/>
                      <a:pt x="87" y="9"/>
                      <a:pt x="74" y="0"/>
                    </a:cubicBezTo>
                    <a:cubicBezTo>
                      <a:pt x="68" y="0"/>
                      <a:pt x="62" y="0"/>
                      <a:pt x="57" y="0"/>
                    </a:cubicBezTo>
                    <a:cubicBezTo>
                      <a:pt x="58" y="17"/>
                      <a:pt x="59" y="34"/>
                      <a:pt x="61" y="52"/>
                    </a:cubicBezTo>
                    <a:cubicBezTo>
                      <a:pt x="61" y="60"/>
                      <a:pt x="62" y="68"/>
                      <a:pt x="63" y="77"/>
                    </a:cubicBezTo>
                    <a:cubicBezTo>
                      <a:pt x="63" y="81"/>
                      <a:pt x="63" y="85"/>
                      <a:pt x="64" y="89"/>
                    </a:cubicBezTo>
                    <a:cubicBezTo>
                      <a:pt x="64" y="90"/>
                      <a:pt x="64" y="91"/>
                      <a:pt x="64" y="92"/>
                    </a:cubicBezTo>
                    <a:cubicBezTo>
                      <a:pt x="64" y="93"/>
                      <a:pt x="64" y="93"/>
                      <a:pt x="65" y="94"/>
                    </a:cubicBezTo>
                    <a:cubicBezTo>
                      <a:pt x="65" y="94"/>
                      <a:pt x="66" y="94"/>
                      <a:pt x="66" y="95"/>
                    </a:cubicBezTo>
                    <a:cubicBezTo>
                      <a:pt x="66" y="96"/>
                      <a:pt x="66" y="97"/>
                      <a:pt x="66" y="97"/>
                    </a:cubicBezTo>
                    <a:cubicBezTo>
                      <a:pt x="66" y="99"/>
                      <a:pt x="65" y="100"/>
                      <a:pt x="65" y="101"/>
                    </a:cubicBezTo>
                    <a:cubicBezTo>
                      <a:pt x="65" y="102"/>
                      <a:pt x="65" y="103"/>
                      <a:pt x="65" y="104"/>
                    </a:cubicBezTo>
                    <a:cubicBezTo>
                      <a:pt x="64" y="104"/>
                      <a:pt x="62" y="104"/>
                      <a:pt x="62" y="104"/>
                    </a:cubicBezTo>
                    <a:cubicBezTo>
                      <a:pt x="61" y="104"/>
                      <a:pt x="60" y="104"/>
                      <a:pt x="59" y="104"/>
                    </a:cubicBezTo>
                    <a:cubicBezTo>
                      <a:pt x="57" y="104"/>
                      <a:pt x="55" y="104"/>
                      <a:pt x="53" y="104"/>
                    </a:cubicBezTo>
                    <a:cubicBezTo>
                      <a:pt x="45" y="104"/>
                      <a:pt x="36" y="104"/>
                      <a:pt x="28" y="104"/>
                    </a:cubicBezTo>
                    <a:cubicBezTo>
                      <a:pt x="28" y="104"/>
                      <a:pt x="28" y="102"/>
                      <a:pt x="28" y="102"/>
                    </a:cubicBezTo>
                    <a:cubicBezTo>
                      <a:pt x="27" y="102"/>
                      <a:pt x="27" y="102"/>
                      <a:pt x="27" y="103"/>
                    </a:cubicBezTo>
                    <a:cubicBezTo>
                      <a:pt x="27" y="103"/>
                      <a:pt x="27" y="104"/>
                      <a:pt x="27" y="104"/>
                    </a:cubicBezTo>
                    <a:cubicBezTo>
                      <a:pt x="27" y="105"/>
                      <a:pt x="26" y="105"/>
                      <a:pt x="26" y="105"/>
                    </a:cubicBezTo>
                    <a:cubicBezTo>
                      <a:pt x="25" y="105"/>
                      <a:pt x="24" y="105"/>
                      <a:pt x="23" y="105"/>
                    </a:cubicBezTo>
                    <a:cubicBezTo>
                      <a:pt x="23" y="105"/>
                      <a:pt x="22" y="105"/>
                      <a:pt x="21" y="105"/>
                    </a:cubicBezTo>
                    <a:cubicBezTo>
                      <a:pt x="21" y="105"/>
                      <a:pt x="20" y="105"/>
                      <a:pt x="19" y="105"/>
                    </a:cubicBezTo>
                    <a:cubicBezTo>
                      <a:pt x="18" y="105"/>
                      <a:pt x="18" y="105"/>
                      <a:pt x="17" y="105"/>
                    </a:cubicBezTo>
                    <a:cubicBezTo>
                      <a:pt x="16" y="105"/>
                      <a:pt x="15" y="105"/>
                      <a:pt x="15" y="105"/>
                    </a:cubicBezTo>
                    <a:cubicBezTo>
                      <a:pt x="14" y="105"/>
                      <a:pt x="14" y="105"/>
                      <a:pt x="14" y="106"/>
                    </a:cubicBezTo>
                    <a:cubicBezTo>
                      <a:pt x="14" y="106"/>
                      <a:pt x="13" y="106"/>
                      <a:pt x="13" y="107"/>
                    </a:cubicBezTo>
                    <a:cubicBezTo>
                      <a:pt x="13" y="107"/>
                      <a:pt x="13" y="108"/>
                      <a:pt x="12" y="108"/>
                    </a:cubicBezTo>
                    <a:cubicBezTo>
                      <a:pt x="12" y="107"/>
                      <a:pt x="12" y="107"/>
                      <a:pt x="11" y="106"/>
                    </a:cubicBezTo>
                    <a:cubicBezTo>
                      <a:pt x="11" y="106"/>
                      <a:pt x="10" y="105"/>
                      <a:pt x="9" y="105"/>
                    </a:cubicBezTo>
                    <a:cubicBezTo>
                      <a:pt x="9" y="104"/>
                      <a:pt x="8" y="102"/>
                      <a:pt x="7" y="102"/>
                    </a:cubicBezTo>
                    <a:cubicBezTo>
                      <a:pt x="7" y="103"/>
                      <a:pt x="7" y="103"/>
                      <a:pt x="6" y="103"/>
                    </a:cubicBezTo>
                    <a:cubicBezTo>
                      <a:pt x="6" y="103"/>
                      <a:pt x="6" y="104"/>
                      <a:pt x="5" y="103"/>
                    </a:cubicBezTo>
                    <a:cubicBezTo>
                      <a:pt x="5" y="104"/>
                      <a:pt x="4" y="105"/>
                      <a:pt x="4" y="105"/>
                    </a:cubicBezTo>
                    <a:cubicBezTo>
                      <a:pt x="4" y="106"/>
                      <a:pt x="4" y="107"/>
                      <a:pt x="4" y="107"/>
                    </a:cubicBezTo>
                    <a:cubicBezTo>
                      <a:pt x="4" y="108"/>
                      <a:pt x="3" y="108"/>
                      <a:pt x="4" y="109"/>
                    </a:cubicBezTo>
                    <a:cubicBezTo>
                      <a:pt x="4" y="109"/>
                      <a:pt x="4" y="109"/>
                      <a:pt x="4" y="110"/>
                    </a:cubicBezTo>
                    <a:cubicBezTo>
                      <a:pt x="4" y="111"/>
                      <a:pt x="4" y="111"/>
                      <a:pt x="3" y="111"/>
                    </a:cubicBezTo>
                    <a:cubicBezTo>
                      <a:pt x="3" y="111"/>
                      <a:pt x="3" y="112"/>
                      <a:pt x="2" y="112"/>
                    </a:cubicBezTo>
                    <a:cubicBezTo>
                      <a:pt x="2" y="112"/>
                      <a:pt x="2" y="112"/>
                      <a:pt x="2" y="112"/>
                    </a:cubicBezTo>
                    <a:cubicBezTo>
                      <a:pt x="1" y="112"/>
                      <a:pt x="1" y="112"/>
                      <a:pt x="1" y="112"/>
                    </a:cubicBezTo>
                    <a:cubicBezTo>
                      <a:pt x="0" y="112"/>
                      <a:pt x="0" y="112"/>
                      <a:pt x="0" y="112"/>
                    </a:cubicBezTo>
                    <a:cubicBezTo>
                      <a:pt x="0" y="112"/>
                      <a:pt x="1" y="113"/>
                      <a:pt x="0" y="114"/>
                    </a:cubicBezTo>
                    <a:cubicBezTo>
                      <a:pt x="0" y="114"/>
                      <a:pt x="0" y="115"/>
                      <a:pt x="0" y="116"/>
                    </a:cubicBezTo>
                    <a:cubicBezTo>
                      <a:pt x="0" y="116"/>
                      <a:pt x="1" y="116"/>
                      <a:pt x="1" y="117"/>
                    </a:cubicBezTo>
                    <a:cubicBezTo>
                      <a:pt x="1" y="117"/>
                      <a:pt x="1" y="117"/>
                      <a:pt x="1" y="117"/>
                    </a:cubicBezTo>
                    <a:cubicBezTo>
                      <a:pt x="2" y="118"/>
                      <a:pt x="2" y="120"/>
                      <a:pt x="2" y="120"/>
                    </a:cubicBezTo>
                    <a:cubicBezTo>
                      <a:pt x="2" y="121"/>
                      <a:pt x="3" y="122"/>
                      <a:pt x="2" y="123"/>
                    </a:cubicBezTo>
                    <a:cubicBezTo>
                      <a:pt x="1" y="124"/>
                      <a:pt x="1" y="123"/>
                      <a:pt x="1" y="124"/>
                    </a:cubicBezTo>
                    <a:cubicBezTo>
                      <a:pt x="2" y="125"/>
                      <a:pt x="3" y="126"/>
                      <a:pt x="3" y="126"/>
                    </a:cubicBezTo>
                    <a:cubicBezTo>
                      <a:pt x="3" y="127"/>
                      <a:pt x="3" y="127"/>
                      <a:pt x="3" y="128"/>
                    </a:cubicBezTo>
                    <a:cubicBezTo>
                      <a:pt x="3" y="128"/>
                      <a:pt x="4" y="127"/>
                      <a:pt x="4" y="127"/>
                    </a:cubicBezTo>
                    <a:cubicBezTo>
                      <a:pt x="4" y="127"/>
                      <a:pt x="4" y="127"/>
                      <a:pt x="5" y="127"/>
                    </a:cubicBezTo>
                    <a:cubicBezTo>
                      <a:pt x="5" y="127"/>
                      <a:pt x="5" y="127"/>
                      <a:pt x="5" y="127"/>
                    </a:cubicBezTo>
                    <a:cubicBezTo>
                      <a:pt x="6" y="128"/>
                      <a:pt x="6" y="128"/>
                      <a:pt x="6" y="128"/>
                    </a:cubicBezTo>
                    <a:cubicBezTo>
                      <a:pt x="6" y="129"/>
                      <a:pt x="6" y="129"/>
                      <a:pt x="6" y="129"/>
                    </a:cubicBezTo>
                    <a:cubicBezTo>
                      <a:pt x="6" y="129"/>
                      <a:pt x="6" y="129"/>
                      <a:pt x="6" y="129"/>
                    </a:cubicBezTo>
                    <a:cubicBezTo>
                      <a:pt x="6" y="130"/>
                      <a:pt x="6" y="130"/>
                      <a:pt x="6" y="130"/>
                    </a:cubicBezTo>
                    <a:cubicBezTo>
                      <a:pt x="7" y="131"/>
                      <a:pt x="7" y="131"/>
                      <a:pt x="7" y="131"/>
                    </a:cubicBezTo>
                    <a:cubicBezTo>
                      <a:pt x="7" y="131"/>
                      <a:pt x="7" y="132"/>
                      <a:pt x="7" y="132"/>
                    </a:cubicBezTo>
                    <a:cubicBezTo>
                      <a:pt x="7" y="132"/>
                      <a:pt x="7" y="132"/>
                      <a:pt x="7" y="131"/>
                    </a:cubicBezTo>
                    <a:cubicBezTo>
                      <a:pt x="8" y="132"/>
                      <a:pt x="7" y="132"/>
                      <a:pt x="7" y="132"/>
                    </a:cubicBezTo>
                    <a:cubicBezTo>
                      <a:pt x="7" y="133"/>
                      <a:pt x="7" y="133"/>
                      <a:pt x="7" y="134"/>
                    </a:cubicBezTo>
                    <a:cubicBezTo>
                      <a:pt x="7" y="134"/>
                      <a:pt x="7" y="134"/>
                      <a:pt x="7" y="135"/>
                    </a:cubicBezTo>
                    <a:cubicBezTo>
                      <a:pt x="7" y="135"/>
                      <a:pt x="7" y="135"/>
                      <a:pt x="7" y="135"/>
                    </a:cubicBezTo>
                    <a:cubicBezTo>
                      <a:pt x="7" y="136"/>
                      <a:pt x="7" y="137"/>
                      <a:pt x="7" y="137"/>
                    </a:cubicBezTo>
                    <a:cubicBezTo>
                      <a:pt x="7" y="137"/>
                      <a:pt x="8" y="137"/>
                      <a:pt x="7" y="137"/>
                    </a:cubicBezTo>
                    <a:cubicBezTo>
                      <a:pt x="7" y="138"/>
                      <a:pt x="7" y="138"/>
                      <a:pt x="7" y="138"/>
                    </a:cubicBezTo>
                    <a:cubicBezTo>
                      <a:pt x="7" y="138"/>
                      <a:pt x="7" y="139"/>
                      <a:pt x="7" y="140"/>
                    </a:cubicBezTo>
                    <a:cubicBezTo>
                      <a:pt x="6" y="140"/>
                      <a:pt x="6" y="141"/>
                      <a:pt x="7" y="141"/>
                    </a:cubicBezTo>
                    <a:cubicBezTo>
                      <a:pt x="7" y="141"/>
                      <a:pt x="7" y="141"/>
                      <a:pt x="7" y="141"/>
                    </a:cubicBezTo>
                    <a:cubicBezTo>
                      <a:pt x="8" y="142"/>
                      <a:pt x="8" y="142"/>
                      <a:pt x="8" y="142"/>
                    </a:cubicBezTo>
                    <a:cubicBezTo>
                      <a:pt x="8" y="142"/>
                      <a:pt x="8" y="143"/>
                      <a:pt x="9" y="142"/>
                    </a:cubicBezTo>
                    <a:cubicBezTo>
                      <a:pt x="10" y="142"/>
                      <a:pt x="10" y="141"/>
                      <a:pt x="11" y="140"/>
                    </a:cubicBezTo>
                    <a:cubicBezTo>
                      <a:pt x="11" y="139"/>
                      <a:pt x="12" y="141"/>
                      <a:pt x="13" y="141"/>
                    </a:cubicBezTo>
                    <a:cubicBezTo>
                      <a:pt x="13" y="141"/>
                      <a:pt x="13" y="144"/>
                      <a:pt x="14" y="143"/>
                    </a:cubicBezTo>
                    <a:cubicBezTo>
                      <a:pt x="15" y="143"/>
                      <a:pt x="15" y="143"/>
                      <a:pt x="15" y="142"/>
                    </a:cubicBezTo>
                    <a:cubicBezTo>
                      <a:pt x="15" y="142"/>
                      <a:pt x="16" y="142"/>
                      <a:pt x="16" y="142"/>
                    </a:cubicBezTo>
                    <a:cubicBezTo>
                      <a:pt x="16" y="141"/>
                      <a:pt x="16" y="141"/>
                      <a:pt x="16" y="141"/>
                    </a:cubicBezTo>
                    <a:cubicBezTo>
                      <a:pt x="16" y="141"/>
                      <a:pt x="16" y="141"/>
                      <a:pt x="17" y="141"/>
                    </a:cubicBezTo>
                    <a:cubicBezTo>
                      <a:pt x="17" y="140"/>
                      <a:pt x="17" y="141"/>
                      <a:pt x="17" y="140"/>
                    </a:cubicBezTo>
                    <a:cubicBezTo>
                      <a:pt x="17" y="140"/>
                      <a:pt x="17" y="140"/>
                      <a:pt x="18" y="140"/>
                    </a:cubicBezTo>
                    <a:cubicBezTo>
                      <a:pt x="18" y="140"/>
                      <a:pt x="18" y="140"/>
                      <a:pt x="18" y="140"/>
                    </a:cubicBezTo>
                    <a:cubicBezTo>
                      <a:pt x="18" y="140"/>
                      <a:pt x="18" y="140"/>
                      <a:pt x="19" y="140"/>
                    </a:cubicBezTo>
                    <a:cubicBezTo>
                      <a:pt x="19" y="140"/>
                      <a:pt x="20" y="140"/>
                      <a:pt x="20" y="141"/>
                    </a:cubicBezTo>
                    <a:cubicBezTo>
                      <a:pt x="21" y="141"/>
                      <a:pt x="22" y="142"/>
                      <a:pt x="23" y="142"/>
                    </a:cubicBezTo>
                    <a:cubicBezTo>
                      <a:pt x="24" y="142"/>
                      <a:pt x="23" y="141"/>
                      <a:pt x="24" y="141"/>
                    </a:cubicBezTo>
                    <a:cubicBezTo>
                      <a:pt x="25" y="140"/>
                      <a:pt x="25" y="140"/>
                      <a:pt x="25" y="140"/>
                    </a:cubicBezTo>
                    <a:cubicBezTo>
                      <a:pt x="26" y="140"/>
                      <a:pt x="26" y="140"/>
                      <a:pt x="26" y="140"/>
                    </a:cubicBezTo>
                    <a:cubicBezTo>
                      <a:pt x="27" y="140"/>
                      <a:pt x="28" y="139"/>
                      <a:pt x="27" y="138"/>
                    </a:cubicBezTo>
                    <a:cubicBezTo>
                      <a:pt x="27" y="138"/>
                      <a:pt x="26" y="137"/>
                      <a:pt x="27" y="137"/>
                    </a:cubicBezTo>
                    <a:cubicBezTo>
                      <a:pt x="28" y="137"/>
                      <a:pt x="30" y="137"/>
                      <a:pt x="30" y="138"/>
                    </a:cubicBezTo>
                    <a:cubicBezTo>
                      <a:pt x="31" y="139"/>
                      <a:pt x="30" y="139"/>
                      <a:pt x="30" y="140"/>
                    </a:cubicBezTo>
                    <a:cubicBezTo>
                      <a:pt x="30" y="140"/>
                      <a:pt x="31" y="140"/>
                      <a:pt x="31" y="140"/>
                    </a:cubicBezTo>
                    <a:cubicBezTo>
                      <a:pt x="31" y="141"/>
                      <a:pt x="31" y="141"/>
                      <a:pt x="31" y="141"/>
                    </a:cubicBezTo>
                    <a:cubicBezTo>
                      <a:pt x="31" y="142"/>
                      <a:pt x="32" y="142"/>
                      <a:pt x="32" y="142"/>
                    </a:cubicBezTo>
                    <a:cubicBezTo>
                      <a:pt x="32" y="143"/>
                      <a:pt x="32" y="144"/>
                      <a:pt x="32" y="144"/>
                    </a:cubicBezTo>
                    <a:cubicBezTo>
                      <a:pt x="32" y="145"/>
                      <a:pt x="31" y="146"/>
                      <a:pt x="32" y="146"/>
                    </a:cubicBezTo>
                    <a:cubicBezTo>
                      <a:pt x="33" y="146"/>
                      <a:pt x="33" y="146"/>
                      <a:pt x="33" y="146"/>
                    </a:cubicBezTo>
                    <a:cubicBezTo>
                      <a:pt x="33" y="147"/>
                      <a:pt x="34" y="149"/>
                      <a:pt x="35" y="148"/>
                    </a:cubicBezTo>
                    <a:cubicBezTo>
                      <a:pt x="35" y="149"/>
                      <a:pt x="36" y="149"/>
                      <a:pt x="36" y="149"/>
                    </a:cubicBezTo>
                    <a:cubicBezTo>
                      <a:pt x="35" y="149"/>
                      <a:pt x="37" y="150"/>
                      <a:pt x="35" y="150"/>
                    </a:cubicBezTo>
                    <a:cubicBezTo>
                      <a:pt x="35" y="150"/>
                      <a:pt x="35" y="150"/>
                      <a:pt x="35" y="151"/>
                    </a:cubicBezTo>
                    <a:cubicBezTo>
                      <a:pt x="35" y="151"/>
                      <a:pt x="35" y="151"/>
                      <a:pt x="35" y="151"/>
                    </a:cubicBezTo>
                    <a:cubicBezTo>
                      <a:pt x="34" y="151"/>
                      <a:pt x="34" y="152"/>
                      <a:pt x="34" y="152"/>
                    </a:cubicBezTo>
                    <a:cubicBezTo>
                      <a:pt x="34" y="152"/>
                      <a:pt x="34" y="152"/>
                      <a:pt x="34" y="152"/>
                    </a:cubicBezTo>
                    <a:cubicBezTo>
                      <a:pt x="34" y="153"/>
                      <a:pt x="33" y="154"/>
                      <a:pt x="33" y="154"/>
                    </a:cubicBezTo>
                    <a:cubicBezTo>
                      <a:pt x="33" y="154"/>
                      <a:pt x="34" y="154"/>
                      <a:pt x="35" y="154"/>
                    </a:cubicBezTo>
                    <a:cubicBezTo>
                      <a:pt x="35" y="153"/>
                      <a:pt x="35" y="153"/>
                      <a:pt x="35" y="153"/>
                    </a:cubicBezTo>
                    <a:cubicBezTo>
                      <a:pt x="36" y="153"/>
                      <a:pt x="37" y="153"/>
                      <a:pt x="37" y="153"/>
                    </a:cubicBezTo>
                    <a:cubicBezTo>
                      <a:pt x="37" y="154"/>
                      <a:pt x="37" y="155"/>
                      <a:pt x="37" y="155"/>
                    </a:cubicBezTo>
                    <a:cubicBezTo>
                      <a:pt x="37" y="156"/>
                      <a:pt x="37" y="156"/>
                      <a:pt x="37" y="156"/>
                    </a:cubicBezTo>
                    <a:cubicBezTo>
                      <a:pt x="37" y="156"/>
                      <a:pt x="37" y="157"/>
                      <a:pt x="37" y="157"/>
                    </a:cubicBezTo>
                    <a:cubicBezTo>
                      <a:pt x="37" y="158"/>
                      <a:pt x="37" y="159"/>
                      <a:pt x="38" y="160"/>
                    </a:cubicBezTo>
                    <a:cubicBezTo>
                      <a:pt x="38" y="160"/>
                      <a:pt x="38" y="159"/>
                      <a:pt x="39" y="160"/>
                    </a:cubicBezTo>
                    <a:cubicBezTo>
                      <a:pt x="39" y="161"/>
                      <a:pt x="39" y="160"/>
                      <a:pt x="40" y="161"/>
                    </a:cubicBezTo>
                    <a:cubicBezTo>
                      <a:pt x="40" y="161"/>
                      <a:pt x="40" y="162"/>
                      <a:pt x="40" y="162"/>
                    </a:cubicBezTo>
                    <a:cubicBezTo>
                      <a:pt x="40" y="163"/>
                      <a:pt x="41" y="162"/>
                      <a:pt x="41" y="162"/>
                    </a:cubicBezTo>
                    <a:cubicBezTo>
                      <a:pt x="41" y="162"/>
                      <a:pt x="42" y="162"/>
                      <a:pt x="42" y="161"/>
                    </a:cubicBezTo>
                    <a:cubicBezTo>
                      <a:pt x="42" y="161"/>
                      <a:pt x="42" y="161"/>
                      <a:pt x="42" y="161"/>
                    </a:cubicBezTo>
                    <a:cubicBezTo>
                      <a:pt x="42" y="160"/>
                      <a:pt x="42" y="160"/>
                      <a:pt x="43" y="160"/>
                    </a:cubicBezTo>
                    <a:cubicBezTo>
                      <a:pt x="43" y="160"/>
                      <a:pt x="43" y="160"/>
                      <a:pt x="43" y="160"/>
                    </a:cubicBezTo>
                    <a:cubicBezTo>
                      <a:pt x="44" y="160"/>
                      <a:pt x="45" y="159"/>
                      <a:pt x="45" y="160"/>
                    </a:cubicBezTo>
                    <a:cubicBezTo>
                      <a:pt x="45" y="161"/>
                      <a:pt x="46" y="160"/>
                      <a:pt x="46" y="161"/>
                    </a:cubicBezTo>
                    <a:cubicBezTo>
                      <a:pt x="46" y="161"/>
                      <a:pt x="46" y="161"/>
                      <a:pt x="46" y="161"/>
                    </a:cubicBezTo>
                    <a:cubicBezTo>
                      <a:pt x="46" y="162"/>
                      <a:pt x="47" y="162"/>
                      <a:pt x="47" y="162"/>
                    </a:cubicBezTo>
                    <a:cubicBezTo>
                      <a:pt x="48" y="162"/>
                      <a:pt x="48" y="162"/>
                      <a:pt x="49" y="163"/>
                    </a:cubicBezTo>
                    <a:cubicBezTo>
                      <a:pt x="50" y="163"/>
                      <a:pt x="49" y="161"/>
                      <a:pt x="50" y="161"/>
                    </a:cubicBezTo>
                    <a:cubicBezTo>
                      <a:pt x="50" y="160"/>
                      <a:pt x="51" y="160"/>
                      <a:pt x="52" y="160"/>
                    </a:cubicBezTo>
                    <a:cubicBezTo>
                      <a:pt x="52" y="161"/>
                      <a:pt x="53" y="161"/>
                      <a:pt x="53" y="160"/>
                    </a:cubicBezTo>
                    <a:cubicBezTo>
                      <a:pt x="53" y="159"/>
                      <a:pt x="52" y="159"/>
                      <a:pt x="52" y="159"/>
                    </a:cubicBezTo>
                    <a:cubicBezTo>
                      <a:pt x="52" y="159"/>
                      <a:pt x="53" y="156"/>
                      <a:pt x="53" y="157"/>
                    </a:cubicBezTo>
                    <a:cubicBezTo>
                      <a:pt x="53" y="158"/>
                      <a:pt x="55" y="159"/>
                      <a:pt x="55" y="158"/>
                    </a:cubicBezTo>
                    <a:cubicBezTo>
                      <a:pt x="55" y="158"/>
                      <a:pt x="55" y="157"/>
                      <a:pt x="55" y="157"/>
                    </a:cubicBezTo>
                    <a:cubicBezTo>
                      <a:pt x="55" y="157"/>
                      <a:pt x="56" y="157"/>
                      <a:pt x="56" y="157"/>
                    </a:cubicBezTo>
                    <a:cubicBezTo>
                      <a:pt x="56" y="156"/>
                      <a:pt x="57" y="156"/>
                      <a:pt x="57" y="157"/>
                    </a:cubicBezTo>
                    <a:cubicBezTo>
                      <a:pt x="57" y="157"/>
                      <a:pt x="57" y="157"/>
                      <a:pt x="57" y="158"/>
                    </a:cubicBezTo>
                    <a:cubicBezTo>
                      <a:pt x="57" y="158"/>
                      <a:pt x="57" y="159"/>
                      <a:pt x="57" y="159"/>
                    </a:cubicBezTo>
                    <a:cubicBezTo>
                      <a:pt x="58" y="159"/>
                      <a:pt x="57" y="159"/>
                      <a:pt x="57" y="160"/>
                    </a:cubicBezTo>
                    <a:cubicBezTo>
                      <a:pt x="58" y="160"/>
                      <a:pt x="56" y="161"/>
                      <a:pt x="57" y="162"/>
                    </a:cubicBezTo>
                    <a:cubicBezTo>
                      <a:pt x="58" y="162"/>
                      <a:pt x="58" y="162"/>
                      <a:pt x="59" y="162"/>
                    </a:cubicBezTo>
                    <a:cubicBezTo>
                      <a:pt x="59" y="162"/>
                      <a:pt x="59" y="162"/>
                      <a:pt x="59" y="161"/>
                    </a:cubicBezTo>
                    <a:cubicBezTo>
                      <a:pt x="60" y="161"/>
                      <a:pt x="60" y="162"/>
                      <a:pt x="60" y="161"/>
                    </a:cubicBezTo>
                    <a:cubicBezTo>
                      <a:pt x="60" y="161"/>
                      <a:pt x="60" y="160"/>
                      <a:pt x="60" y="160"/>
                    </a:cubicBezTo>
                    <a:cubicBezTo>
                      <a:pt x="61" y="160"/>
                      <a:pt x="63" y="159"/>
                      <a:pt x="64" y="160"/>
                    </a:cubicBezTo>
                    <a:cubicBezTo>
                      <a:pt x="64" y="159"/>
                      <a:pt x="64" y="159"/>
                      <a:pt x="64" y="158"/>
                    </a:cubicBezTo>
                    <a:cubicBezTo>
                      <a:pt x="64" y="157"/>
                      <a:pt x="64" y="157"/>
                      <a:pt x="64" y="156"/>
                    </a:cubicBezTo>
                    <a:cubicBezTo>
                      <a:pt x="64" y="155"/>
                      <a:pt x="65" y="155"/>
                      <a:pt x="64" y="154"/>
                    </a:cubicBezTo>
                    <a:cubicBezTo>
                      <a:pt x="64" y="154"/>
                      <a:pt x="64" y="154"/>
                      <a:pt x="64" y="154"/>
                    </a:cubicBezTo>
                    <a:cubicBezTo>
                      <a:pt x="64" y="153"/>
                      <a:pt x="64" y="153"/>
                      <a:pt x="64" y="153"/>
                    </a:cubicBezTo>
                    <a:cubicBezTo>
                      <a:pt x="64" y="153"/>
                      <a:pt x="64" y="153"/>
                      <a:pt x="64" y="152"/>
                    </a:cubicBezTo>
                    <a:cubicBezTo>
                      <a:pt x="65" y="152"/>
                      <a:pt x="66" y="152"/>
                      <a:pt x="66" y="151"/>
                    </a:cubicBezTo>
                    <a:cubicBezTo>
                      <a:pt x="66" y="151"/>
                      <a:pt x="66" y="151"/>
                      <a:pt x="66" y="150"/>
                    </a:cubicBezTo>
                    <a:cubicBezTo>
                      <a:pt x="66" y="150"/>
                      <a:pt x="66" y="149"/>
                      <a:pt x="66" y="149"/>
                    </a:cubicBezTo>
                    <a:cubicBezTo>
                      <a:pt x="67" y="149"/>
                      <a:pt x="67" y="148"/>
                      <a:pt x="67" y="148"/>
                    </a:cubicBezTo>
                    <a:cubicBezTo>
                      <a:pt x="67" y="147"/>
                      <a:pt x="66" y="147"/>
                      <a:pt x="66" y="146"/>
                    </a:cubicBezTo>
                    <a:cubicBezTo>
                      <a:pt x="66" y="146"/>
                      <a:pt x="66" y="145"/>
                      <a:pt x="66" y="145"/>
                    </a:cubicBezTo>
                    <a:cubicBezTo>
                      <a:pt x="66" y="144"/>
                      <a:pt x="65" y="145"/>
                      <a:pt x="65" y="144"/>
                    </a:cubicBezTo>
                    <a:cubicBezTo>
                      <a:pt x="66" y="144"/>
                      <a:pt x="67" y="144"/>
                      <a:pt x="67" y="143"/>
                    </a:cubicBezTo>
                    <a:cubicBezTo>
                      <a:pt x="68" y="143"/>
                      <a:pt x="69" y="142"/>
                      <a:pt x="70" y="142"/>
                    </a:cubicBezTo>
                    <a:cubicBezTo>
                      <a:pt x="71" y="142"/>
                      <a:pt x="71" y="142"/>
                      <a:pt x="72" y="142"/>
                    </a:cubicBezTo>
                    <a:cubicBezTo>
                      <a:pt x="72" y="142"/>
                      <a:pt x="72" y="142"/>
                      <a:pt x="72" y="142"/>
                    </a:cubicBezTo>
                    <a:cubicBezTo>
                      <a:pt x="72" y="141"/>
                      <a:pt x="72" y="141"/>
                      <a:pt x="73" y="141"/>
                    </a:cubicBezTo>
                    <a:cubicBezTo>
                      <a:pt x="73" y="141"/>
                      <a:pt x="73" y="140"/>
                      <a:pt x="74" y="140"/>
                    </a:cubicBezTo>
                    <a:cubicBezTo>
                      <a:pt x="74" y="139"/>
                      <a:pt x="74" y="138"/>
                      <a:pt x="74" y="139"/>
                    </a:cubicBezTo>
                    <a:cubicBezTo>
                      <a:pt x="75" y="140"/>
                      <a:pt x="75" y="138"/>
                      <a:pt x="75" y="138"/>
                    </a:cubicBezTo>
                    <a:cubicBezTo>
                      <a:pt x="74" y="137"/>
                      <a:pt x="75" y="137"/>
                      <a:pt x="75" y="136"/>
                    </a:cubicBezTo>
                    <a:cubicBezTo>
                      <a:pt x="75" y="136"/>
                      <a:pt x="74" y="135"/>
                      <a:pt x="74" y="134"/>
                    </a:cubicBezTo>
                    <a:cubicBezTo>
                      <a:pt x="74" y="135"/>
                      <a:pt x="75" y="134"/>
                      <a:pt x="75" y="134"/>
                    </a:cubicBezTo>
                    <a:cubicBezTo>
                      <a:pt x="76" y="134"/>
                      <a:pt x="76" y="135"/>
                      <a:pt x="76" y="134"/>
                    </a:cubicBezTo>
                    <a:cubicBezTo>
                      <a:pt x="78" y="134"/>
                      <a:pt x="76" y="131"/>
                      <a:pt x="76" y="130"/>
                    </a:cubicBezTo>
                    <a:cubicBezTo>
                      <a:pt x="75" y="129"/>
                      <a:pt x="76" y="130"/>
                      <a:pt x="77" y="129"/>
                    </a:cubicBezTo>
                    <a:cubicBezTo>
                      <a:pt x="77" y="129"/>
                      <a:pt x="76" y="129"/>
                      <a:pt x="76" y="129"/>
                    </a:cubicBezTo>
                    <a:cubicBezTo>
                      <a:pt x="77" y="128"/>
                      <a:pt x="77" y="128"/>
                      <a:pt x="77" y="128"/>
                    </a:cubicBezTo>
                    <a:cubicBezTo>
                      <a:pt x="78" y="128"/>
                      <a:pt x="78" y="127"/>
                      <a:pt x="78" y="127"/>
                    </a:cubicBezTo>
                    <a:cubicBezTo>
                      <a:pt x="79" y="126"/>
                      <a:pt x="79" y="126"/>
                      <a:pt x="79" y="126"/>
                    </a:cubicBezTo>
                    <a:cubicBezTo>
                      <a:pt x="79" y="126"/>
                      <a:pt x="80" y="127"/>
                      <a:pt x="80" y="126"/>
                    </a:cubicBezTo>
                    <a:cubicBezTo>
                      <a:pt x="79" y="127"/>
                      <a:pt x="79" y="127"/>
                      <a:pt x="79" y="127"/>
                    </a:cubicBezTo>
                    <a:cubicBezTo>
                      <a:pt x="79" y="127"/>
                      <a:pt x="80" y="127"/>
                      <a:pt x="80" y="127"/>
                    </a:cubicBezTo>
                    <a:cubicBezTo>
                      <a:pt x="81" y="128"/>
                      <a:pt x="82" y="128"/>
                      <a:pt x="83" y="129"/>
                    </a:cubicBezTo>
                    <a:cubicBezTo>
                      <a:pt x="83" y="129"/>
                      <a:pt x="84" y="130"/>
                      <a:pt x="84" y="130"/>
                    </a:cubicBezTo>
                    <a:cubicBezTo>
                      <a:pt x="84" y="129"/>
                      <a:pt x="84" y="129"/>
                      <a:pt x="84" y="129"/>
                    </a:cubicBezTo>
                    <a:cubicBezTo>
                      <a:pt x="84" y="128"/>
                      <a:pt x="86" y="128"/>
                      <a:pt x="86" y="128"/>
                    </a:cubicBezTo>
                    <a:cubicBezTo>
                      <a:pt x="86" y="127"/>
                      <a:pt x="86" y="125"/>
                      <a:pt x="86" y="124"/>
                    </a:cubicBezTo>
                    <a:cubicBezTo>
                      <a:pt x="86" y="124"/>
                      <a:pt x="86" y="123"/>
                      <a:pt x="86" y="124"/>
                    </a:cubicBezTo>
                    <a:cubicBezTo>
                      <a:pt x="87" y="124"/>
                      <a:pt x="87" y="124"/>
                      <a:pt x="87" y="124"/>
                    </a:cubicBezTo>
                    <a:cubicBezTo>
                      <a:pt x="88" y="124"/>
                      <a:pt x="88" y="125"/>
                      <a:pt x="88" y="125"/>
                    </a:cubicBezTo>
                    <a:cubicBezTo>
                      <a:pt x="88" y="125"/>
                      <a:pt x="88" y="124"/>
                      <a:pt x="89" y="124"/>
                    </a:cubicBezTo>
                    <a:cubicBezTo>
                      <a:pt x="90" y="125"/>
                      <a:pt x="89" y="123"/>
                      <a:pt x="89" y="123"/>
                    </a:cubicBezTo>
                    <a:cubicBezTo>
                      <a:pt x="89" y="122"/>
                      <a:pt x="90" y="120"/>
                      <a:pt x="90" y="120"/>
                    </a:cubicBezTo>
                    <a:cubicBezTo>
                      <a:pt x="91" y="119"/>
                      <a:pt x="92" y="118"/>
                      <a:pt x="93" y="118"/>
                    </a:cubicBezTo>
                    <a:cubicBezTo>
                      <a:pt x="94" y="117"/>
                      <a:pt x="95" y="118"/>
                      <a:pt x="96" y="118"/>
                    </a:cubicBezTo>
                    <a:cubicBezTo>
                      <a:pt x="96" y="118"/>
                      <a:pt x="97" y="119"/>
                      <a:pt x="98" y="118"/>
                    </a:cubicBezTo>
                    <a:cubicBezTo>
                      <a:pt x="98" y="117"/>
                      <a:pt x="98" y="116"/>
                      <a:pt x="99" y="115"/>
                    </a:cubicBezTo>
                    <a:cubicBezTo>
                      <a:pt x="100" y="115"/>
                      <a:pt x="101" y="115"/>
                      <a:pt x="102" y="114"/>
                    </a:cubicBezTo>
                    <a:cubicBezTo>
                      <a:pt x="103" y="113"/>
                      <a:pt x="105" y="112"/>
                      <a:pt x="106" y="112"/>
                    </a:cubicBezTo>
                    <a:cubicBezTo>
                      <a:pt x="107" y="112"/>
                      <a:pt x="108" y="111"/>
                      <a:pt x="109" y="110"/>
                    </a:cubicBezTo>
                    <a:cubicBezTo>
                      <a:pt x="110" y="109"/>
                      <a:pt x="110" y="109"/>
                      <a:pt x="111" y="108"/>
                    </a:cubicBezTo>
                    <a:cubicBezTo>
                      <a:pt x="112" y="108"/>
                      <a:pt x="113" y="108"/>
                      <a:pt x="113" y="109"/>
                    </a:cubicBezTo>
                    <a:cubicBezTo>
                      <a:pt x="114" y="110"/>
                      <a:pt x="115" y="109"/>
                      <a:pt x="116" y="109"/>
                    </a:cubicBezTo>
                    <a:cubicBezTo>
                      <a:pt x="117" y="109"/>
                      <a:pt x="118" y="110"/>
                      <a:pt x="120" y="110"/>
                    </a:cubicBezTo>
                    <a:cubicBezTo>
                      <a:pt x="120" y="110"/>
                      <a:pt x="120" y="110"/>
                      <a:pt x="120" y="109"/>
                    </a:cubicBezTo>
                    <a:cubicBezTo>
                      <a:pt x="120" y="110"/>
                      <a:pt x="121" y="110"/>
                      <a:pt x="121" y="110"/>
                    </a:cubicBezTo>
                    <a:cubicBezTo>
                      <a:pt x="122" y="110"/>
                      <a:pt x="122" y="109"/>
                      <a:pt x="123" y="110"/>
                    </a:cubicBezTo>
                    <a:cubicBezTo>
                      <a:pt x="124" y="110"/>
                      <a:pt x="126" y="110"/>
                      <a:pt x="127" y="109"/>
                    </a:cubicBezTo>
                    <a:cubicBezTo>
                      <a:pt x="128" y="109"/>
                      <a:pt x="129" y="107"/>
                      <a:pt x="130" y="107"/>
                    </a:cubicBezTo>
                    <a:cubicBezTo>
                      <a:pt x="131" y="106"/>
                      <a:pt x="132" y="106"/>
                      <a:pt x="132" y="106"/>
                    </a:cubicBezTo>
                    <a:cubicBezTo>
                      <a:pt x="133" y="106"/>
                      <a:pt x="134" y="106"/>
                      <a:pt x="135" y="106"/>
                    </a:cubicBezTo>
                    <a:cubicBezTo>
                      <a:pt x="137" y="106"/>
                      <a:pt x="139" y="106"/>
                      <a:pt x="141" y="106"/>
                    </a:cubicBezTo>
                    <a:cubicBezTo>
                      <a:pt x="142" y="106"/>
                      <a:pt x="143" y="106"/>
                      <a:pt x="145" y="106"/>
                    </a:cubicBezTo>
                    <a:cubicBezTo>
                      <a:pt x="145" y="106"/>
                      <a:pt x="146" y="106"/>
                      <a:pt x="146" y="106"/>
                    </a:cubicBezTo>
                    <a:cubicBezTo>
                      <a:pt x="147" y="105"/>
                      <a:pt x="146" y="105"/>
                      <a:pt x="147" y="105"/>
                    </a:cubicBezTo>
                    <a:cubicBezTo>
                      <a:pt x="148" y="105"/>
                      <a:pt x="148" y="105"/>
                      <a:pt x="149" y="105"/>
                    </a:cubicBezTo>
                    <a:cubicBezTo>
                      <a:pt x="149" y="105"/>
                      <a:pt x="151" y="106"/>
                      <a:pt x="151" y="105"/>
                    </a:cubicBezTo>
                    <a:cubicBezTo>
                      <a:pt x="152" y="105"/>
                      <a:pt x="151" y="104"/>
                      <a:pt x="152" y="104"/>
                    </a:cubicBezTo>
                    <a:cubicBezTo>
                      <a:pt x="152" y="103"/>
                      <a:pt x="153" y="103"/>
                      <a:pt x="153" y="102"/>
                    </a:cubicBezTo>
                    <a:cubicBezTo>
                      <a:pt x="154" y="102"/>
                      <a:pt x="154" y="102"/>
                      <a:pt x="155" y="102"/>
                    </a:cubicBezTo>
                    <a:cubicBezTo>
                      <a:pt x="155" y="101"/>
                      <a:pt x="155" y="100"/>
                      <a:pt x="155" y="100"/>
                    </a:cubicBezTo>
                    <a:cubicBezTo>
                      <a:pt x="155" y="99"/>
                      <a:pt x="156" y="99"/>
                      <a:pt x="156" y="98"/>
                    </a:cubicBezTo>
                    <a:cubicBezTo>
                      <a:pt x="156" y="97"/>
                      <a:pt x="156" y="95"/>
                      <a:pt x="157" y="95"/>
                    </a:cubicBezTo>
                    <a:cubicBezTo>
                      <a:pt x="158" y="94"/>
                      <a:pt x="158" y="92"/>
                      <a:pt x="158" y="91"/>
                    </a:cubicBezTo>
                    <a:cubicBezTo>
                      <a:pt x="158" y="90"/>
                      <a:pt x="158" y="90"/>
                      <a:pt x="158" y="89"/>
                    </a:cubicBezTo>
                    <a:cubicBezTo>
                      <a:pt x="158" y="89"/>
                      <a:pt x="158" y="89"/>
                      <a:pt x="158" y="88"/>
                    </a:cubicBezTo>
                    <a:cubicBezTo>
                      <a:pt x="158" y="88"/>
                      <a:pt x="158" y="88"/>
                      <a:pt x="158" y="87"/>
                    </a:cubicBezTo>
                    <a:cubicBezTo>
                      <a:pt x="159" y="87"/>
                      <a:pt x="158" y="86"/>
                      <a:pt x="158" y="85"/>
                    </a:cubicBezTo>
                    <a:cubicBezTo>
                      <a:pt x="158" y="84"/>
                      <a:pt x="158" y="83"/>
                      <a:pt x="158" y="8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3" name="Maldives">
                <a:extLst>
                  <a:ext uri="{FF2B5EF4-FFF2-40B4-BE49-F238E27FC236}">
                    <a16:creationId xmlns:a16="http://schemas.microsoft.com/office/drawing/2014/main" id="{5514DD54-3406-6519-466F-1057B611B935}"/>
                  </a:ext>
                </a:extLst>
              </p:cNvPr>
              <p:cNvSpPr>
                <a:spLocks noEditPoints="1"/>
              </p:cNvSpPr>
              <p:nvPr/>
            </p:nvSpPr>
            <p:spPr bwMode="auto">
              <a:xfrm>
                <a:off x="9309449" y="4801097"/>
                <a:ext cx="24095" cy="181112"/>
              </a:xfrm>
              <a:custGeom>
                <a:avLst/>
                <a:gdLst/>
                <a:ahLst/>
                <a:cxnLst>
                  <a:cxn ang="0">
                    <a:pos x="4" y="5"/>
                  </a:cxn>
                  <a:cxn ang="0">
                    <a:pos x="7" y="15"/>
                  </a:cxn>
                  <a:cxn ang="0">
                    <a:pos x="3" y="8"/>
                  </a:cxn>
                  <a:cxn ang="0">
                    <a:pos x="5" y="76"/>
                  </a:cxn>
                  <a:cxn ang="0">
                    <a:pos x="2" y="1"/>
                  </a:cxn>
                  <a:cxn ang="0">
                    <a:pos x="4" y="2"/>
                  </a:cxn>
                  <a:cxn ang="0">
                    <a:pos x="7" y="13"/>
                  </a:cxn>
                  <a:cxn ang="0">
                    <a:pos x="2" y="46"/>
                  </a:cxn>
                  <a:cxn ang="0">
                    <a:pos x="8" y="48"/>
                  </a:cxn>
                  <a:cxn ang="0">
                    <a:pos x="6" y="85"/>
                  </a:cxn>
                  <a:cxn ang="0">
                    <a:pos x="3" y="14"/>
                  </a:cxn>
                  <a:cxn ang="0">
                    <a:pos x="8" y="58"/>
                  </a:cxn>
                  <a:cxn ang="0">
                    <a:pos x="8" y="32"/>
                  </a:cxn>
                  <a:cxn ang="0">
                    <a:pos x="6" y="86"/>
                  </a:cxn>
                  <a:cxn ang="0">
                    <a:pos x="8" y="59"/>
                  </a:cxn>
                  <a:cxn ang="0">
                    <a:pos x="8" y="82"/>
                  </a:cxn>
                  <a:cxn ang="0">
                    <a:pos x="3" y="44"/>
                  </a:cxn>
                  <a:cxn ang="0">
                    <a:pos x="6" y="10"/>
                  </a:cxn>
                  <a:cxn ang="0">
                    <a:pos x="5" y="69"/>
                  </a:cxn>
                  <a:cxn ang="0">
                    <a:pos x="3" y="8"/>
                  </a:cxn>
                  <a:cxn ang="0">
                    <a:pos x="5" y="11"/>
                  </a:cxn>
                  <a:cxn ang="0">
                    <a:pos x="8" y="75"/>
                  </a:cxn>
                  <a:cxn ang="0">
                    <a:pos x="7" y="48"/>
                  </a:cxn>
                  <a:cxn ang="0">
                    <a:pos x="9" y="55"/>
                  </a:cxn>
                  <a:cxn ang="0">
                    <a:pos x="7" y="56"/>
                  </a:cxn>
                  <a:cxn ang="0">
                    <a:pos x="5" y="50"/>
                  </a:cxn>
                  <a:cxn ang="0">
                    <a:pos x="7" y="56"/>
                  </a:cxn>
                  <a:cxn ang="0">
                    <a:pos x="9" y="58"/>
                  </a:cxn>
                  <a:cxn ang="0">
                    <a:pos x="9" y="20"/>
                  </a:cxn>
                  <a:cxn ang="0">
                    <a:pos x="4" y="46"/>
                  </a:cxn>
                  <a:cxn ang="0">
                    <a:pos x="2" y="4"/>
                  </a:cxn>
                  <a:cxn ang="0">
                    <a:pos x="2" y="24"/>
                  </a:cxn>
                  <a:cxn ang="0">
                    <a:pos x="7" y="29"/>
                  </a:cxn>
                  <a:cxn ang="0">
                    <a:pos x="4" y="16"/>
                  </a:cxn>
                  <a:cxn ang="0">
                    <a:pos x="2" y="17"/>
                  </a:cxn>
                  <a:cxn ang="0">
                    <a:pos x="3" y="38"/>
                  </a:cxn>
                  <a:cxn ang="0">
                    <a:pos x="8" y="40"/>
                  </a:cxn>
                  <a:cxn ang="0">
                    <a:pos x="2" y="6"/>
                  </a:cxn>
                  <a:cxn ang="0">
                    <a:pos x="8" y="18"/>
                  </a:cxn>
                  <a:cxn ang="0">
                    <a:pos x="7" y="18"/>
                  </a:cxn>
                  <a:cxn ang="0">
                    <a:pos x="8" y="36"/>
                  </a:cxn>
                  <a:cxn ang="0">
                    <a:pos x="2" y="36"/>
                  </a:cxn>
                  <a:cxn ang="0">
                    <a:pos x="4" y="21"/>
                  </a:cxn>
                  <a:cxn ang="0">
                    <a:pos x="1" y="1"/>
                  </a:cxn>
                  <a:cxn ang="0">
                    <a:pos x="8" y="15"/>
                  </a:cxn>
                  <a:cxn ang="0">
                    <a:pos x="4" y="22"/>
                  </a:cxn>
                  <a:cxn ang="0">
                    <a:pos x="7" y="24"/>
                  </a:cxn>
                  <a:cxn ang="0">
                    <a:pos x="9" y="19"/>
                  </a:cxn>
                  <a:cxn ang="0">
                    <a:pos x="2" y="3"/>
                  </a:cxn>
                  <a:cxn ang="0">
                    <a:pos x="2" y="44"/>
                  </a:cxn>
                  <a:cxn ang="0">
                    <a:pos x="8" y="46"/>
                  </a:cxn>
                  <a:cxn ang="0">
                    <a:pos x="4" y="8"/>
                  </a:cxn>
                  <a:cxn ang="0">
                    <a:pos x="6" y="69"/>
                  </a:cxn>
                  <a:cxn ang="0">
                    <a:pos x="3" y="30"/>
                  </a:cxn>
                  <a:cxn ang="0">
                    <a:pos x="9" y="31"/>
                  </a:cxn>
                  <a:cxn ang="0">
                    <a:pos x="8" y="32"/>
                  </a:cxn>
                  <a:cxn ang="0">
                    <a:pos x="7" y="53"/>
                  </a:cxn>
                  <a:cxn ang="0">
                    <a:pos x="3" y="73"/>
                  </a:cxn>
                  <a:cxn ang="0">
                    <a:pos x="3" y="42"/>
                  </a:cxn>
                  <a:cxn ang="0">
                    <a:pos x="5" y="54"/>
                  </a:cxn>
                </a:cxnLst>
                <a:rect l="0" t="0" r="r" b="b"/>
                <a:pathLst>
                  <a:path w="12" h="86">
                    <a:moveTo>
                      <a:pt x="4" y="4"/>
                    </a:moveTo>
                    <a:cubicBezTo>
                      <a:pt x="4" y="4"/>
                      <a:pt x="4" y="4"/>
                      <a:pt x="4" y="4"/>
                    </a:cubicBezTo>
                    <a:cubicBezTo>
                      <a:pt x="4" y="4"/>
                      <a:pt x="4" y="4"/>
                      <a:pt x="4" y="4"/>
                    </a:cubicBezTo>
                    <a:cubicBezTo>
                      <a:pt x="4" y="4"/>
                      <a:pt x="4" y="4"/>
                      <a:pt x="4" y="4"/>
                    </a:cubicBezTo>
                    <a:cubicBezTo>
                      <a:pt x="4" y="4"/>
                      <a:pt x="4" y="4"/>
                      <a:pt x="4" y="4"/>
                    </a:cubicBezTo>
                    <a:close/>
                    <a:moveTo>
                      <a:pt x="4" y="5"/>
                    </a:moveTo>
                    <a:cubicBezTo>
                      <a:pt x="4" y="5"/>
                      <a:pt x="4" y="5"/>
                      <a:pt x="4" y="5"/>
                    </a:cubicBezTo>
                    <a:cubicBezTo>
                      <a:pt x="4" y="5"/>
                      <a:pt x="4" y="5"/>
                      <a:pt x="4" y="5"/>
                    </a:cubicBezTo>
                    <a:cubicBezTo>
                      <a:pt x="4" y="5"/>
                      <a:pt x="4" y="5"/>
                      <a:pt x="4" y="5"/>
                    </a:cubicBezTo>
                    <a:cubicBezTo>
                      <a:pt x="4" y="5"/>
                      <a:pt x="4" y="5"/>
                      <a:pt x="4" y="5"/>
                    </a:cubicBezTo>
                    <a:close/>
                    <a:moveTo>
                      <a:pt x="3" y="25"/>
                    </a:moveTo>
                    <a:cubicBezTo>
                      <a:pt x="3" y="25"/>
                      <a:pt x="3" y="25"/>
                      <a:pt x="3" y="25"/>
                    </a:cubicBezTo>
                    <a:cubicBezTo>
                      <a:pt x="3" y="24"/>
                      <a:pt x="3" y="24"/>
                      <a:pt x="3" y="24"/>
                    </a:cubicBezTo>
                    <a:cubicBezTo>
                      <a:pt x="3" y="24"/>
                      <a:pt x="3" y="24"/>
                      <a:pt x="3" y="24"/>
                    </a:cubicBezTo>
                    <a:cubicBezTo>
                      <a:pt x="3" y="24"/>
                      <a:pt x="3" y="25"/>
                      <a:pt x="3" y="25"/>
                    </a:cubicBezTo>
                    <a:close/>
                    <a:moveTo>
                      <a:pt x="7" y="15"/>
                    </a:moveTo>
                    <a:cubicBezTo>
                      <a:pt x="7" y="15"/>
                      <a:pt x="7" y="15"/>
                      <a:pt x="7" y="15"/>
                    </a:cubicBezTo>
                    <a:cubicBezTo>
                      <a:pt x="7" y="15"/>
                      <a:pt x="7" y="15"/>
                      <a:pt x="7" y="15"/>
                    </a:cubicBezTo>
                    <a:cubicBezTo>
                      <a:pt x="7" y="15"/>
                      <a:pt x="7" y="15"/>
                      <a:pt x="7" y="15"/>
                    </a:cubicBezTo>
                    <a:cubicBezTo>
                      <a:pt x="7" y="15"/>
                      <a:pt x="7" y="15"/>
                      <a:pt x="7" y="15"/>
                    </a:cubicBezTo>
                    <a:close/>
                    <a:moveTo>
                      <a:pt x="3" y="39"/>
                    </a:moveTo>
                    <a:cubicBezTo>
                      <a:pt x="3" y="39"/>
                      <a:pt x="3" y="39"/>
                      <a:pt x="3" y="39"/>
                    </a:cubicBezTo>
                    <a:cubicBezTo>
                      <a:pt x="3" y="39"/>
                      <a:pt x="3" y="39"/>
                      <a:pt x="3" y="39"/>
                    </a:cubicBezTo>
                    <a:cubicBezTo>
                      <a:pt x="3" y="39"/>
                      <a:pt x="3" y="39"/>
                      <a:pt x="3" y="39"/>
                    </a:cubicBezTo>
                    <a:cubicBezTo>
                      <a:pt x="3" y="39"/>
                      <a:pt x="3" y="39"/>
                      <a:pt x="3" y="39"/>
                    </a:cubicBezTo>
                    <a:close/>
                    <a:moveTo>
                      <a:pt x="3" y="8"/>
                    </a:moveTo>
                    <a:cubicBezTo>
                      <a:pt x="3" y="8"/>
                      <a:pt x="3" y="8"/>
                      <a:pt x="3" y="8"/>
                    </a:cubicBezTo>
                    <a:cubicBezTo>
                      <a:pt x="3" y="8"/>
                      <a:pt x="3" y="7"/>
                      <a:pt x="3" y="7"/>
                    </a:cubicBezTo>
                    <a:cubicBezTo>
                      <a:pt x="3" y="7"/>
                      <a:pt x="3" y="7"/>
                      <a:pt x="3" y="7"/>
                    </a:cubicBezTo>
                    <a:cubicBezTo>
                      <a:pt x="3" y="7"/>
                      <a:pt x="3" y="8"/>
                      <a:pt x="3" y="8"/>
                    </a:cubicBezTo>
                    <a:close/>
                    <a:moveTo>
                      <a:pt x="9" y="19"/>
                    </a:moveTo>
                    <a:cubicBezTo>
                      <a:pt x="9" y="19"/>
                      <a:pt x="9" y="19"/>
                      <a:pt x="9" y="19"/>
                    </a:cubicBezTo>
                    <a:cubicBezTo>
                      <a:pt x="9" y="19"/>
                      <a:pt x="9" y="19"/>
                      <a:pt x="9" y="19"/>
                    </a:cubicBezTo>
                    <a:cubicBezTo>
                      <a:pt x="9" y="19"/>
                      <a:pt x="9" y="19"/>
                      <a:pt x="9" y="19"/>
                    </a:cubicBezTo>
                    <a:cubicBezTo>
                      <a:pt x="9" y="19"/>
                      <a:pt x="9" y="19"/>
                      <a:pt x="9" y="19"/>
                    </a:cubicBezTo>
                    <a:close/>
                    <a:moveTo>
                      <a:pt x="5" y="76"/>
                    </a:moveTo>
                    <a:cubicBezTo>
                      <a:pt x="5" y="76"/>
                      <a:pt x="5" y="76"/>
                      <a:pt x="5" y="76"/>
                    </a:cubicBezTo>
                    <a:cubicBezTo>
                      <a:pt x="5" y="76"/>
                      <a:pt x="5" y="76"/>
                      <a:pt x="5" y="76"/>
                    </a:cubicBezTo>
                    <a:cubicBezTo>
                      <a:pt x="5" y="76"/>
                      <a:pt x="5" y="76"/>
                      <a:pt x="5" y="76"/>
                    </a:cubicBezTo>
                    <a:cubicBezTo>
                      <a:pt x="5" y="76"/>
                      <a:pt x="5" y="76"/>
                      <a:pt x="5" y="76"/>
                    </a:cubicBezTo>
                    <a:close/>
                    <a:moveTo>
                      <a:pt x="1" y="37"/>
                    </a:moveTo>
                    <a:cubicBezTo>
                      <a:pt x="1" y="37"/>
                      <a:pt x="1" y="37"/>
                      <a:pt x="1" y="37"/>
                    </a:cubicBezTo>
                    <a:cubicBezTo>
                      <a:pt x="1" y="37"/>
                      <a:pt x="1" y="37"/>
                      <a:pt x="1" y="37"/>
                    </a:cubicBezTo>
                    <a:cubicBezTo>
                      <a:pt x="1" y="37"/>
                      <a:pt x="1" y="37"/>
                      <a:pt x="1" y="37"/>
                    </a:cubicBezTo>
                    <a:cubicBezTo>
                      <a:pt x="1" y="37"/>
                      <a:pt x="1" y="37"/>
                      <a:pt x="1" y="37"/>
                    </a:cubicBezTo>
                    <a:close/>
                    <a:moveTo>
                      <a:pt x="2" y="1"/>
                    </a:moveTo>
                    <a:cubicBezTo>
                      <a:pt x="2" y="1"/>
                      <a:pt x="2" y="1"/>
                      <a:pt x="2" y="1"/>
                    </a:cubicBezTo>
                    <a:cubicBezTo>
                      <a:pt x="2" y="1"/>
                      <a:pt x="2" y="1"/>
                      <a:pt x="2" y="1"/>
                    </a:cubicBezTo>
                    <a:cubicBezTo>
                      <a:pt x="2" y="1"/>
                      <a:pt x="2" y="1"/>
                      <a:pt x="2" y="1"/>
                    </a:cubicBezTo>
                    <a:cubicBezTo>
                      <a:pt x="2" y="1"/>
                      <a:pt x="2" y="1"/>
                      <a:pt x="2" y="1"/>
                    </a:cubicBezTo>
                    <a:close/>
                    <a:moveTo>
                      <a:pt x="7" y="14"/>
                    </a:moveTo>
                    <a:cubicBezTo>
                      <a:pt x="7" y="14"/>
                      <a:pt x="7" y="14"/>
                      <a:pt x="7" y="14"/>
                    </a:cubicBezTo>
                    <a:cubicBezTo>
                      <a:pt x="7" y="14"/>
                      <a:pt x="7" y="14"/>
                      <a:pt x="7" y="14"/>
                    </a:cubicBezTo>
                    <a:cubicBezTo>
                      <a:pt x="7" y="14"/>
                      <a:pt x="7" y="14"/>
                      <a:pt x="7" y="14"/>
                    </a:cubicBezTo>
                    <a:cubicBezTo>
                      <a:pt x="7" y="14"/>
                      <a:pt x="7" y="14"/>
                      <a:pt x="7" y="14"/>
                    </a:cubicBezTo>
                    <a:close/>
                    <a:moveTo>
                      <a:pt x="4" y="2"/>
                    </a:moveTo>
                    <a:cubicBezTo>
                      <a:pt x="4" y="2"/>
                      <a:pt x="4" y="2"/>
                      <a:pt x="4" y="2"/>
                    </a:cubicBezTo>
                    <a:cubicBezTo>
                      <a:pt x="4" y="2"/>
                      <a:pt x="4" y="2"/>
                      <a:pt x="4" y="2"/>
                    </a:cubicBezTo>
                    <a:cubicBezTo>
                      <a:pt x="4" y="2"/>
                      <a:pt x="4" y="2"/>
                      <a:pt x="4" y="2"/>
                    </a:cubicBezTo>
                    <a:cubicBezTo>
                      <a:pt x="4" y="2"/>
                      <a:pt x="4" y="2"/>
                      <a:pt x="4" y="2"/>
                    </a:cubicBezTo>
                    <a:close/>
                    <a:moveTo>
                      <a:pt x="5" y="3"/>
                    </a:moveTo>
                    <a:cubicBezTo>
                      <a:pt x="5" y="3"/>
                      <a:pt x="5" y="3"/>
                      <a:pt x="5" y="2"/>
                    </a:cubicBezTo>
                    <a:cubicBezTo>
                      <a:pt x="5" y="2"/>
                      <a:pt x="5" y="2"/>
                      <a:pt x="5" y="2"/>
                    </a:cubicBezTo>
                    <a:cubicBezTo>
                      <a:pt x="5" y="2"/>
                      <a:pt x="5" y="2"/>
                      <a:pt x="5" y="2"/>
                    </a:cubicBezTo>
                    <a:cubicBezTo>
                      <a:pt x="5" y="2"/>
                      <a:pt x="5" y="3"/>
                      <a:pt x="5" y="3"/>
                    </a:cubicBezTo>
                    <a:close/>
                    <a:moveTo>
                      <a:pt x="7" y="13"/>
                    </a:moveTo>
                    <a:cubicBezTo>
                      <a:pt x="7" y="13"/>
                      <a:pt x="7" y="13"/>
                      <a:pt x="7" y="13"/>
                    </a:cubicBezTo>
                    <a:cubicBezTo>
                      <a:pt x="7" y="13"/>
                      <a:pt x="7" y="13"/>
                      <a:pt x="7" y="13"/>
                    </a:cubicBezTo>
                    <a:cubicBezTo>
                      <a:pt x="7" y="13"/>
                      <a:pt x="7" y="13"/>
                      <a:pt x="7" y="13"/>
                    </a:cubicBezTo>
                    <a:cubicBezTo>
                      <a:pt x="7" y="13"/>
                      <a:pt x="7" y="13"/>
                      <a:pt x="7" y="13"/>
                    </a:cubicBezTo>
                    <a:close/>
                    <a:moveTo>
                      <a:pt x="2" y="13"/>
                    </a:moveTo>
                    <a:cubicBezTo>
                      <a:pt x="2" y="13"/>
                      <a:pt x="2" y="13"/>
                      <a:pt x="2" y="13"/>
                    </a:cubicBezTo>
                    <a:cubicBezTo>
                      <a:pt x="2" y="13"/>
                      <a:pt x="2" y="13"/>
                      <a:pt x="2" y="13"/>
                    </a:cubicBezTo>
                    <a:cubicBezTo>
                      <a:pt x="2" y="13"/>
                      <a:pt x="2" y="13"/>
                      <a:pt x="2" y="13"/>
                    </a:cubicBezTo>
                    <a:cubicBezTo>
                      <a:pt x="2" y="13"/>
                      <a:pt x="2" y="13"/>
                      <a:pt x="2" y="13"/>
                    </a:cubicBezTo>
                    <a:close/>
                    <a:moveTo>
                      <a:pt x="2" y="46"/>
                    </a:moveTo>
                    <a:cubicBezTo>
                      <a:pt x="2" y="46"/>
                      <a:pt x="2" y="46"/>
                      <a:pt x="2" y="46"/>
                    </a:cubicBezTo>
                    <a:cubicBezTo>
                      <a:pt x="2" y="46"/>
                      <a:pt x="2" y="46"/>
                      <a:pt x="2" y="46"/>
                    </a:cubicBezTo>
                    <a:cubicBezTo>
                      <a:pt x="2" y="46"/>
                      <a:pt x="2" y="46"/>
                      <a:pt x="2" y="46"/>
                    </a:cubicBezTo>
                    <a:cubicBezTo>
                      <a:pt x="2" y="46"/>
                      <a:pt x="2" y="46"/>
                      <a:pt x="2" y="46"/>
                    </a:cubicBezTo>
                    <a:close/>
                    <a:moveTo>
                      <a:pt x="3" y="15"/>
                    </a:moveTo>
                    <a:cubicBezTo>
                      <a:pt x="3" y="15"/>
                      <a:pt x="3" y="15"/>
                      <a:pt x="3" y="15"/>
                    </a:cubicBezTo>
                    <a:cubicBezTo>
                      <a:pt x="3" y="15"/>
                      <a:pt x="3" y="15"/>
                      <a:pt x="3" y="15"/>
                    </a:cubicBezTo>
                    <a:cubicBezTo>
                      <a:pt x="3" y="15"/>
                      <a:pt x="3" y="15"/>
                      <a:pt x="3" y="15"/>
                    </a:cubicBezTo>
                    <a:cubicBezTo>
                      <a:pt x="3" y="15"/>
                      <a:pt x="3" y="15"/>
                      <a:pt x="3" y="15"/>
                    </a:cubicBezTo>
                    <a:close/>
                    <a:moveTo>
                      <a:pt x="8" y="48"/>
                    </a:moveTo>
                    <a:cubicBezTo>
                      <a:pt x="8" y="48"/>
                      <a:pt x="8" y="48"/>
                      <a:pt x="8" y="48"/>
                    </a:cubicBezTo>
                    <a:cubicBezTo>
                      <a:pt x="8" y="48"/>
                      <a:pt x="8" y="48"/>
                      <a:pt x="8" y="48"/>
                    </a:cubicBezTo>
                    <a:cubicBezTo>
                      <a:pt x="8" y="48"/>
                      <a:pt x="8" y="48"/>
                      <a:pt x="8" y="48"/>
                    </a:cubicBezTo>
                    <a:cubicBezTo>
                      <a:pt x="8" y="48"/>
                      <a:pt x="8" y="48"/>
                      <a:pt x="8" y="48"/>
                    </a:cubicBezTo>
                    <a:close/>
                    <a:moveTo>
                      <a:pt x="5" y="85"/>
                    </a:moveTo>
                    <a:cubicBezTo>
                      <a:pt x="5" y="85"/>
                      <a:pt x="5" y="85"/>
                      <a:pt x="5" y="85"/>
                    </a:cubicBezTo>
                    <a:cubicBezTo>
                      <a:pt x="5" y="85"/>
                      <a:pt x="5" y="85"/>
                      <a:pt x="5" y="85"/>
                    </a:cubicBezTo>
                    <a:cubicBezTo>
                      <a:pt x="5" y="85"/>
                      <a:pt x="5" y="85"/>
                      <a:pt x="5" y="85"/>
                    </a:cubicBezTo>
                    <a:cubicBezTo>
                      <a:pt x="5" y="85"/>
                      <a:pt x="5" y="85"/>
                      <a:pt x="5" y="85"/>
                    </a:cubicBezTo>
                    <a:cubicBezTo>
                      <a:pt x="5" y="85"/>
                      <a:pt x="5" y="85"/>
                      <a:pt x="5" y="85"/>
                    </a:cubicBezTo>
                    <a:cubicBezTo>
                      <a:pt x="5" y="85"/>
                      <a:pt x="5" y="85"/>
                      <a:pt x="5" y="85"/>
                    </a:cubicBezTo>
                    <a:close/>
                    <a:moveTo>
                      <a:pt x="6" y="85"/>
                    </a:moveTo>
                    <a:cubicBezTo>
                      <a:pt x="6" y="85"/>
                      <a:pt x="6" y="85"/>
                      <a:pt x="6" y="85"/>
                    </a:cubicBezTo>
                    <a:cubicBezTo>
                      <a:pt x="6" y="85"/>
                      <a:pt x="6" y="85"/>
                      <a:pt x="6" y="85"/>
                    </a:cubicBezTo>
                    <a:cubicBezTo>
                      <a:pt x="6" y="85"/>
                      <a:pt x="6" y="85"/>
                      <a:pt x="6" y="85"/>
                    </a:cubicBezTo>
                    <a:cubicBezTo>
                      <a:pt x="6" y="85"/>
                      <a:pt x="6" y="85"/>
                      <a:pt x="6" y="85"/>
                    </a:cubicBezTo>
                    <a:close/>
                    <a:moveTo>
                      <a:pt x="5" y="9"/>
                    </a:moveTo>
                    <a:cubicBezTo>
                      <a:pt x="5" y="9"/>
                      <a:pt x="5" y="9"/>
                      <a:pt x="5" y="9"/>
                    </a:cubicBezTo>
                    <a:cubicBezTo>
                      <a:pt x="5" y="9"/>
                      <a:pt x="5" y="9"/>
                      <a:pt x="5" y="9"/>
                    </a:cubicBezTo>
                    <a:cubicBezTo>
                      <a:pt x="5" y="9"/>
                      <a:pt x="5" y="9"/>
                      <a:pt x="5" y="9"/>
                    </a:cubicBezTo>
                    <a:cubicBezTo>
                      <a:pt x="5" y="9"/>
                      <a:pt x="5" y="9"/>
                      <a:pt x="5" y="9"/>
                    </a:cubicBezTo>
                    <a:close/>
                    <a:moveTo>
                      <a:pt x="3" y="14"/>
                    </a:moveTo>
                    <a:cubicBezTo>
                      <a:pt x="3" y="14"/>
                      <a:pt x="3" y="14"/>
                      <a:pt x="3" y="14"/>
                    </a:cubicBezTo>
                    <a:cubicBezTo>
                      <a:pt x="3" y="14"/>
                      <a:pt x="3" y="14"/>
                      <a:pt x="3" y="14"/>
                    </a:cubicBezTo>
                    <a:cubicBezTo>
                      <a:pt x="3" y="14"/>
                      <a:pt x="3" y="14"/>
                      <a:pt x="3" y="14"/>
                    </a:cubicBezTo>
                    <a:cubicBezTo>
                      <a:pt x="3" y="14"/>
                      <a:pt x="3" y="14"/>
                      <a:pt x="3" y="14"/>
                    </a:cubicBezTo>
                    <a:close/>
                    <a:moveTo>
                      <a:pt x="9" y="58"/>
                    </a:moveTo>
                    <a:cubicBezTo>
                      <a:pt x="9" y="58"/>
                      <a:pt x="9" y="58"/>
                      <a:pt x="9" y="58"/>
                    </a:cubicBezTo>
                    <a:cubicBezTo>
                      <a:pt x="9" y="58"/>
                      <a:pt x="9" y="58"/>
                      <a:pt x="9" y="58"/>
                    </a:cubicBezTo>
                    <a:cubicBezTo>
                      <a:pt x="9" y="58"/>
                      <a:pt x="9" y="58"/>
                      <a:pt x="9" y="58"/>
                    </a:cubicBezTo>
                    <a:cubicBezTo>
                      <a:pt x="9" y="58"/>
                      <a:pt x="9" y="58"/>
                      <a:pt x="9" y="58"/>
                    </a:cubicBezTo>
                    <a:close/>
                    <a:moveTo>
                      <a:pt x="8" y="58"/>
                    </a:moveTo>
                    <a:cubicBezTo>
                      <a:pt x="8" y="58"/>
                      <a:pt x="8" y="59"/>
                      <a:pt x="8" y="59"/>
                    </a:cubicBezTo>
                    <a:cubicBezTo>
                      <a:pt x="8" y="59"/>
                      <a:pt x="8" y="58"/>
                      <a:pt x="8" y="58"/>
                    </a:cubicBezTo>
                    <a:cubicBezTo>
                      <a:pt x="8" y="58"/>
                      <a:pt x="8" y="58"/>
                      <a:pt x="8" y="58"/>
                    </a:cubicBezTo>
                    <a:cubicBezTo>
                      <a:pt x="8" y="58"/>
                      <a:pt x="8" y="58"/>
                      <a:pt x="8" y="58"/>
                    </a:cubicBezTo>
                    <a:close/>
                    <a:moveTo>
                      <a:pt x="7" y="52"/>
                    </a:moveTo>
                    <a:cubicBezTo>
                      <a:pt x="7" y="52"/>
                      <a:pt x="7" y="52"/>
                      <a:pt x="7" y="52"/>
                    </a:cubicBezTo>
                    <a:cubicBezTo>
                      <a:pt x="7" y="52"/>
                      <a:pt x="7" y="52"/>
                      <a:pt x="7" y="52"/>
                    </a:cubicBezTo>
                    <a:cubicBezTo>
                      <a:pt x="7" y="52"/>
                      <a:pt x="7" y="52"/>
                      <a:pt x="7" y="51"/>
                    </a:cubicBezTo>
                    <a:cubicBezTo>
                      <a:pt x="7" y="51"/>
                      <a:pt x="7" y="52"/>
                      <a:pt x="7" y="52"/>
                    </a:cubicBezTo>
                    <a:close/>
                    <a:moveTo>
                      <a:pt x="8" y="32"/>
                    </a:moveTo>
                    <a:cubicBezTo>
                      <a:pt x="8" y="32"/>
                      <a:pt x="8" y="32"/>
                      <a:pt x="8" y="32"/>
                    </a:cubicBezTo>
                    <a:cubicBezTo>
                      <a:pt x="8" y="32"/>
                      <a:pt x="8" y="32"/>
                      <a:pt x="8" y="32"/>
                    </a:cubicBezTo>
                    <a:cubicBezTo>
                      <a:pt x="8" y="32"/>
                      <a:pt x="8" y="32"/>
                      <a:pt x="8" y="32"/>
                    </a:cubicBezTo>
                    <a:cubicBezTo>
                      <a:pt x="8" y="32"/>
                      <a:pt x="8" y="32"/>
                      <a:pt x="8" y="32"/>
                    </a:cubicBezTo>
                    <a:close/>
                    <a:moveTo>
                      <a:pt x="6" y="85"/>
                    </a:moveTo>
                    <a:cubicBezTo>
                      <a:pt x="6" y="85"/>
                      <a:pt x="6" y="85"/>
                      <a:pt x="6" y="85"/>
                    </a:cubicBezTo>
                    <a:cubicBezTo>
                      <a:pt x="6" y="85"/>
                      <a:pt x="6" y="85"/>
                      <a:pt x="6" y="85"/>
                    </a:cubicBezTo>
                    <a:cubicBezTo>
                      <a:pt x="6" y="85"/>
                      <a:pt x="6" y="85"/>
                      <a:pt x="6" y="85"/>
                    </a:cubicBezTo>
                    <a:cubicBezTo>
                      <a:pt x="6" y="85"/>
                      <a:pt x="6" y="85"/>
                      <a:pt x="6" y="85"/>
                    </a:cubicBezTo>
                    <a:close/>
                    <a:moveTo>
                      <a:pt x="6" y="86"/>
                    </a:moveTo>
                    <a:cubicBezTo>
                      <a:pt x="6" y="86"/>
                      <a:pt x="6" y="86"/>
                      <a:pt x="6" y="86"/>
                    </a:cubicBezTo>
                    <a:cubicBezTo>
                      <a:pt x="6" y="86"/>
                      <a:pt x="6" y="86"/>
                      <a:pt x="6" y="86"/>
                    </a:cubicBezTo>
                    <a:cubicBezTo>
                      <a:pt x="6" y="86"/>
                      <a:pt x="6" y="86"/>
                      <a:pt x="6" y="86"/>
                    </a:cubicBezTo>
                    <a:cubicBezTo>
                      <a:pt x="6" y="86"/>
                      <a:pt x="6" y="86"/>
                      <a:pt x="6" y="86"/>
                    </a:cubicBezTo>
                    <a:close/>
                    <a:moveTo>
                      <a:pt x="6" y="86"/>
                    </a:moveTo>
                    <a:cubicBezTo>
                      <a:pt x="6" y="86"/>
                      <a:pt x="6" y="86"/>
                      <a:pt x="6" y="86"/>
                    </a:cubicBezTo>
                    <a:cubicBezTo>
                      <a:pt x="6" y="86"/>
                      <a:pt x="6" y="86"/>
                      <a:pt x="6" y="86"/>
                    </a:cubicBezTo>
                    <a:cubicBezTo>
                      <a:pt x="6" y="86"/>
                      <a:pt x="6" y="86"/>
                      <a:pt x="6" y="86"/>
                    </a:cubicBezTo>
                    <a:cubicBezTo>
                      <a:pt x="6" y="86"/>
                      <a:pt x="6" y="86"/>
                      <a:pt x="6" y="86"/>
                    </a:cubicBezTo>
                    <a:close/>
                    <a:moveTo>
                      <a:pt x="7" y="59"/>
                    </a:moveTo>
                    <a:cubicBezTo>
                      <a:pt x="7" y="59"/>
                      <a:pt x="7" y="59"/>
                      <a:pt x="7" y="59"/>
                    </a:cubicBezTo>
                    <a:cubicBezTo>
                      <a:pt x="7" y="59"/>
                      <a:pt x="8" y="59"/>
                      <a:pt x="8" y="59"/>
                    </a:cubicBezTo>
                    <a:cubicBezTo>
                      <a:pt x="8" y="59"/>
                      <a:pt x="8" y="59"/>
                      <a:pt x="8" y="59"/>
                    </a:cubicBezTo>
                    <a:cubicBezTo>
                      <a:pt x="8" y="59"/>
                      <a:pt x="8" y="59"/>
                      <a:pt x="7" y="59"/>
                    </a:cubicBezTo>
                    <a:close/>
                    <a:moveTo>
                      <a:pt x="8" y="33"/>
                    </a:moveTo>
                    <a:cubicBezTo>
                      <a:pt x="8" y="33"/>
                      <a:pt x="8" y="33"/>
                      <a:pt x="8" y="33"/>
                    </a:cubicBezTo>
                    <a:cubicBezTo>
                      <a:pt x="8" y="33"/>
                      <a:pt x="8" y="33"/>
                      <a:pt x="8" y="33"/>
                    </a:cubicBezTo>
                    <a:cubicBezTo>
                      <a:pt x="8" y="33"/>
                      <a:pt x="8" y="33"/>
                      <a:pt x="8" y="33"/>
                    </a:cubicBezTo>
                    <a:cubicBezTo>
                      <a:pt x="8" y="33"/>
                      <a:pt x="8" y="33"/>
                      <a:pt x="8" y="33"/>
                    </a:cubicBezTo>
                    <a:close/>
                    <a:moveTo>
                      <a:pt x="8" y="81"/>
                    </a:moveTo>
                    <a:cubicBezTo>
                      <a:pt x="8" y="81"/>
                      <a:pt x="8" y="81"/>
                      <a:pt x="8" y="81"/>
                    </a:cubicBezTo>
                    <a:cubicBezTo>
                      <a:pt x="8" y="82"/>
                      <a:pt x="8" y="82"/>
                      <a:pt x="8" y="82"/>
                    </a:cubicBezTo>
                    <a:cubicBezTo>
                      <a:pt x="8" y="82"/>
                      <a:pt x="8" y="82"/>
                      <a:pt x="8" y="81"/>
                    </a:cubicBezTo>
                    <a:cubicBezTo>
                      <a:pt x="8" y="81"/>
                      <a:pt x="8" y="81"/>
                      <a:pt x="8" y="81"/>
                    </a:cubicBezTo>
                    <a:close/>
                    <a:moveTo>
                      <a:pt x="9" y="56"/>
                    </a:moveTo>
                    <a:cubicBezTo>
                      <a:pt x="9" y="57"/>
                      <a:pt x="9" y="57"/>
                      <a:pt x="9" y="57"/>
                    </a:cubicBezTo>
                    <a:cubicBezTo>
                      <a:pt x="9" y="57"/>
                      <a:pt x="9" y="57"/>
                      <a:pt x="9" y="56"/>
                    </a:cubicBezTo>
                    <a:close/>
                    <a:moveTo>
                      <a:pt x="4" y="43"/>
                    </a:moveTo>
                    <a:cubicBezTo>
                      <a:pt x="4" y="43"/>
                      <a:pt x="4" y="43"/>
                      <a:pt x="4" y="43"/>
                    </a:cubicBezTo>
                    <a:cubicBezTo>
                      <a:pt x="4" y="43"/>
                      <a:pt x="4" y="43"/>
                      <a:pt x="4" y="43"/>
                    </a:cubicBezTo>
                    <a:close/>
                    <a:moveTo>
                      <a:pt x="3" y="44"/>
                    </a:moveTo>
                    <a:cubicBezTo>
                      <a:pt x="3" y="44"/>
                      <a:pt x="3" y="44"/>
                      <a:pt x="3" y="44"/>
                    </a:cubicBezTo>
                    <a:cubicBezTo>
                      <a:pt x="3" y="44"/>
                      <a:pt x="3" y="44"/>
                      <a:pt x="3" y="44"/>
                    </a:cubicBezTo>
                    <a:close/>
                    <a:moveTo>
                      <a:pt x="5" y="10"/>
                    </a:moveTo>
                    <a:cubicBezTo>
                      <a:pt x="5" y="10"/>
                      <a:pt x="5" y="10"/>
                      <a:pt x="5" y="10"/>
                    </a:cubicBezTo>
                    <a:cubicBezTo>
                      <a:pt x="5" y="10"/>
                      <a:pt x="5" y="10"/>
                      <a:pt x="5" y="10"/>
                    </a:cubicBezTo>
                    <a:close/>
                    <a:moveTo>
                      <a:pt x="3" y="10"/>
                    </a:moveTo>
                    <a:cubicBezTo>
                      <a:pt x="3" y="10"/>
                      <a:pt x="3" y="10"/>
                      <a:pt x="3" y="10"/>
                    </a:cubicBezTo>
                    <a:cubicBezTo>
                      <a:pt x="3" y="10"/>
                      <a:pt x="3" y="10"/>
                      <a:pt x="3" y="10"/>
                    </a:cubicBezTo>
                    <a:close/>
                    <a:moveTo>
                      <a:pt x="6" y="10"/>
                    </a:moveTo>
                    <a:cubicBezTo>
                      <a:pt x="6" y="10"/>
                      <a:pt x="6" y="10"/>
                      <a:pt x="6" y="10"/>
                    </a:cubicBezTo>
                    <a:cubicBezTo>
                      <a:pt x="6" y="10"/>
                      <a:pt x="6" y="10"/>
                      <a:pt x="6" y="10"/>
                    </a:cubicBezTo>
                    <a:close/>
                    <a:moveTo>
                      <a:pt x="5" y="10"/>
                    </a:moveTo>
                    <a:cubicBezTo>
                      <a:pt x="5" y="10"/>
                      <a:pt x="5" y="10"/>
                      <a:pt x="5" y="10"/>
                    </a:cubicBezTo>
                    <a:cubicBezTo>
                      <a:pt x="5" y="10"/>
                      <a:pt x="5" y="10"/>
                      <a:pt x="5" y="10"/>
                    </a:cubicBezTo>
                    <a:close/>
                    <a:moveTo>
                      <a:pt x="6" y="11"/>
                    </a:moveTo>
                    <a:cubicBezTo>
                      <a:pt x="6" y="11"/>
                      <a:pt x="6" y="11"/>
                      <a:pt x="6" y="11"/>
                    </a:cubicBezTo>
                    <a:cubicBezTo>
                      <a:pt x="6" y="11"/>
                      <a:pt x="6" y="11"/>
                      <a:pt x="6" y="11"/>
                    </a:cubicBezTo>
                    <a:close/>
                    <a:moveTo>
                      <a:pt x="8" y="69"/>
                    </a:moveTo>
                    <a:cubicBezTo>
                      <a:pt x="8" y="69"/>
                      <a:pt x="8" y="69"/>
                      <a:pt x="8" y="69"/>
                    </a:cubicBezTo>
                    <a:cubicBezTo>
                      <a:pt x="8" y="69"/>
                      <a:pt x="8" y="69"/>
                      <a:pt x="8" y="69"/>
                    </a:cubicBezTo>
                    <a:close/>
                    <a:moveTo>
                      <a:pt x="5" y="69"/>
                    </a:moveTo>
                    <a:cubicBezTo>
                      <a:pt x="5" y="69"/>
                      <a:pt x="5" y="69"/>
                      <a:pt x="5" y="69"/>
                    </a:cubicBezTo>
                    <a:cubicBezTo>
                      <a:pt x="5" y="69"/>
                      <a:pt x="5" y="69"/>
                      <a:pt x="5" y="69"/>
                    </a:cubicBezTo>
                    <a:close/>
                    <a:moveTo>
                      <a:pt x="6" y="76"/>
                    </a:moveTo>
                    <a:cubicBezTo>
                      <a:pt x="6" y="76"/>
                      <a:pt x="6" y="76"/>
                      <a:pt x="6" y="76"/>
                    </a:cubicBezTo>
                    <a:cubicBezTo>
                      <a:pt x="6" y="76"/>
                      <a:pt x="6" y="76"/>
                      <a:pt x="6" y="76"/>
                    </a:cubicBezTo>
                    <a:close/>
                    <a:moveTo>
                      <a:pt x="0" y="8"/>
                    </a:moveTo>
                    <a:cubicBezTo>
                      <a:pt x="0" y="8"/>
                      <a:pt x="0" y="8"/>
                      <a:pt x="0" y="8"/>
                    </a:cubicBezTo>
                    <a:cubicBezTo>
                      <a:pt x="0" y="8"/>
                      <a:pt x="0" y="8"/>
                      <a:pt x="0" y="8"/>
                    </a:cubicBezTo>
                    <a:cubicBezTo>
                      <a:pt x="0" y="8"/>
                      <a:pt x="0" y="8"/>
                      <a:pt x="0" y="8"/>
                    </a:cubicBezTo>
                    <a:close/>
                    <a:moveTo>
                      <a:pt x="3" y="8"/>
                    </a:moveTo>
                    <a:cubicBezTo>
                      <a:pt x="3" y="8"/>
                      <a:pt x="3" y="8"/>
                      <a:pt x="3" y="8"/>
                    </a:cubicBezTo>
                    <a:cubicBezTo>
                      <a:pt x="3" y="8"/>
                      <a:pt x="3" y="8"/>
                      <a:pt x="3" y="8"/>
                    </a:cubicBezTo>
                    <a:close/>
                    <a:moveTo>
                      <a:pt x="2" y="9"/>
                    </a:moveTo>
                    <a:cubicBezTo>
                      <a:pt x="2" y="9"/>
                      <a:pt x="2" y="9"/>
                      <a:pt x="2" y="9"/>
                    </a:cubicBezTo>
                    <a:cubicBezTo>
                      <a:pt x="2" y="9"/>
                      <a:pt x="2" y="9"/>
                      <a:pt x="2" y="9"/>
                    </a:cubicBezTo>
                    <a:close/>
                    <a:moveTo>
                      <a:pt x="5" y="11"/>
                    </a:moveTo>
                    <a:cubicBezTo>
                      <a:pt x="5" y="11"/>
                      <a:pt x="5" y="11"/>
                      <a:pt x="5" y="11"/>
                    </a:cubicBezTo>
                    <a:cubicBezTo>
                      <a:pt x="5" y="11"/>
                      <a:pt x="5" y="11"/>
                      <a:pt x="5" y="11"/>
                    </a:cubicBezTo>
                    <a:close/>
                    <a:moveTo>
                      <a:pt x="5" y="11"/>
                    </a:moveTo>
                    <a:cubicBezTo>
                      <a:pt x="5" y="11"/>
                      <a:pt x="5" y="11"/>
                      <a:pt x="5" y="11"/>
                    </a:cubicBezTo>
                    <a:cubicBezTo>
                      <a:pt x="5" y="11"/>
                      <a:pt x="5" y="11"/>
                      <a:pt x="5" y="11"/>
                    </a:cubicBezTo>
                    <a:close/>
                    <a:moveTo>
                      <a:pt x="2" y="13"/>
                    </a:moveTo>
                    <a:cubicBezTo>
                      <a:pt x="2" y="13"/>
                      <a:pt x="2" y="13"/>
                      <a:pt x="2" y="13"/>
                    </a:cubicBezTo>
                    <a:cubicBezTo>
                      <a:pt x="2" y="13"/>
                      <a:pt x="2" y="13"/>
                      <a:pt x="2" y="13"/>
                    </a:cubicBezTo>
                    <a:close/>
                    <a:moveTo>
                      <a:pt x="4" y="75"/>
                    </a:moveTo>
                    <a:cubicBezTo>
                      <a:pt x="4" y="75"/>
                      <a:pt x="4" y="75"/>
                      <a:pt x="4" y="75"/>
                    </a:cubicBezTo>
                    <a:cubicBezTo>
                      <a:pt x="4" y="75"/>
                      <a:pt x="4" y="75"/>
                      <a:pt x="4" y="75"/>
                    </a:cubicBezTo>
                    <a:close/>
                    <a:moveTo>
                      <a:pt x="8" y="75"/>
                    </a:moveTo>
                    <a:cubicBezTo>
                      <a:pt x="8" y="75"/>
                      <a:pt x="8" y="75"/>
                      <a:pt x="8" y="75"/>
                    </a:cubicBezTo>
                    <a:cubicBezTo>
                      <a:pt x="8" y="75"/>
                      <a:pt x="8" y="75"/>
                      <a:pt x="8" y="75"/>
                    </a:cubicBezTo>
                    <a:cubicBezTo>
                      <a:pt x="8" y="75"/>
                      <a:pt x="8" y="75"/>
                      <a:pt x="8" y="75"/>
                    </a:cubicBezTo>
                    <a:cubicBezTo>
                      <a:pt x="8" y="75"/>
                      <a:pt x="8" y="75"/>
                      <a:pt x="8" y="75"/>
                    </a:cubicBezTo>
                    <a:close/>
                    <a:moveTo>
                      <a:pt x="5" y="75"/>
                    </a:moveTo>
                    <a:cubicBezTo>
                      <a:pt x="5" y="75"/>
                      <a:pt x="5" y="75"/>
                      <a:pt x="5" y="75"/>
                    </a:cubicBezTo>
                    <a:cubicBezTo>
                      <a:pt x="5" y="75"/>
                      <a:pt x="5" y="75"/>
                      <a:pt x="5" y="75"/>
                    </a:cubicBezTo>
                    <a:close/>
                    <a:moveTo>
                      <a:pt x="4" y="9"/>
                    </a:moveTo>
                    <a:cubicBezTo>
                      <a:pt x="4" y="9"/>
                      <a:pt x="4" y="9"/>
                      <a:pt x="4" y="9"/>
                    </a:cubicBezTo>
                    <a:cubicBezTo>
                      <a:pt x="4" y="9"/>
                      <a:pt x="4" y="9"/>
                      <a:pt x="4" y="9"/>
                    </a:cubicBezTo>
                    <a:close/>
                    <a:moveTo>
                      <a:pt x="7" y="48"/>
                    </a:moveTo>
                    <a:cubicBezTo>
                      <a:pt x="7" y="48"/>
                      <a:pt x="7" y="48"/>
                      <a:pt x="7" y="48"/>
                    </a:cubicBezTo>
                    <a:cubicBezTo>
                      <a:pt x="7" y="48"/>
                      <a:pt x="7" y="48"/>
                      <a:pt x="7" y="48"/>
                    </a:cubicBezTo>
                    <a:close/>
                    <a:moveTo>
                      <a:pt x="4" y="48"/>
                    </a:moveTo>
                    <a:cubicBezTo>
                      <a:pt x="4" y="48"/>
                      <a:pt x="4" y="48"/>
                      <a:pt x="4" y="48"/>
                    </a:cubicBezTo>
                    <a:cubicBezTo>
                      <a:pt x="4" y="48"/>
                      <a:pt x="4" y="48"/>
                      <a:pt x="4" y="48"/>
                    </a:cubicBezTo>
                    <a:close/>
                    <a:moveTo>
                      <a:pt x="4" y="54"/>
                    </a:moveTo>
                    <a:cubicBezTo>
                      <a:pt x="4" y="54"/>
                      <a:pt x="4" y="54"/>
                      <a:pt x="4" y="54"/>
                    </a:cubicBezTo>
                    <a:cubicBezTo>
                      <a:pt x="4" y="54"/>
                      <a:pt x="4" y="54"/>
                      <a:pt x="4" y="54"/>
                    </a:cubicBezTo>
                    <a:close/>
                    <a:moveTo>
                      <a:pt x="9" y="55"/>
                    </a:moveTo>
                    <a:cubicBezTo>
                      <a:pt x="9" y="55"/>
                      <a:pt x="9" y="55"/>
                      <a:pt x="9" y="55"/>
                    </a:cubicBezTo>
                    <a:cubicBezTo>
                      <a:pt x="9" y="55"/>
                      <a:pt x="9" y="55"/>
                      <a:pt x="9" y="55"/>
                    </a:cubicBezTo>
                    <a:cubicBezTo>
                      <a:pt x="9" y="55"/>
                      <a:pt x="9" y="55"/>
                      <a:pt x="9" y="55"/>
                    </a:cubicBezTo>
                    <a:cubicBezTo>
                      <a:pt x="9" y="55"/>
                      <a:pt x="10" y="55"/>
                      <a:pt x="10" y="55"/>
                    </a:cubicBezTo>
                    <a:cubicBezTo>
                      <a:pt x="10" y="55"/>
                      <a:pt x="10" y="55"/>
                      <a:pt x="9" y="55"/>
                    </a:cubicBezTo>
                    <a:cubicBezTo>
                      <a:pt x="9" y="55"/>
                      <a:pt x="9" y="55"/>
                      <a:pt x="9" y="55"/>
                    </a:cubicBezTo>
                    <a:close/>
                    <a:moveTo>
                      <a:pt x="9" y="55"/>
                    </a:moveTo>
                    <a:cubicBezTo>
                      <a:pt x="9" y="55"/>
                      <a:pt x="9" y="55"/>
                      <a:pt x="9" y="55"/>
                    </a:cubicBezTo>
                    <a:cubicBezTo>
                      <a:pt x="9" y="55"/>
                      <a:pt x="9" y="55"/>
                      <a:pt x="9" y="55"/>
                    </a:cubicBezTo>
                    <a:close/>
                    <a:moveTo>
                      <a:pt x="7" y="56"/>
                    </a:moveTo>
                    <a:cubicBezTo>
                      <a:pt x="7" y="56"/>
                      <a:pt x="7" y="56"/>
                      <a:pt x="7" y="56"/>
                    </a:cubicBezTo>
                    <a:cubicBezTo>
                      <a:pt x="7" y="56"/>
                      <a:pt x="7" y="56"/>
                      <a:pt x="7" y="56"/>
                    </a:cubicBezTo>
                    <a:close/>
                    <a:moveTo>
                      <a:pt x="2" y="49"/>
                    </a:moveTo>
                    <a:cubicBezTo>
                      <a:pt x="2" y="49"/>
                      <a:pt x="2" y="49"/>
                      <a:pt x="3" y="49"/>
                    </a:cubicBezTo>
                    <a:cubicBezTo>
                      <a:pt x="3" y="49"/>
                      <a:pt x="3" y="49"/>
                      <a:pt x="3" y="49"/>
                    </a:cubicBezTo>
                    <a:cubicBezTo>
                      <a:pt x="3" y="49"/>
                      <a:pt x="3" y="49"/>
                      <a:pt x="3" y="49"/>
                    </a:cubicBezTo>
                    <a:cubicBezTo>
                      <a:pt x="3" y="49"/>
                      <a:pt x="3" y="49"/>
                      <a:pt x="2" y="49"/>
                    </a:cubicBezTo>
                    <a:close/>
                    <a:moveTo>
                      <a:pt x="3" y="49"/>
                    </a:moveTo>
                    <a:cubicBezTo>
                      <a:pt x="3" y="49"/>
                      <a:pt x="3" y="49"/>
                      <a:pt x="3" y="49"/>
                    </a:cubicBezTo>
                    <a:cubicBezTo>
                      <a:pt x="3" y="49"/>
                      <a:pt x="3" y="49"/>
                      <a:pt x="3" y="49"/>
                    </a:cubicBezTo>
                    <a:close/>
                    <a:moveTo>
                      <a:pt x="5" y="50"/>
                    </a:moveTo>
                    <a:cubicBezTo>
                      <a:pt x="5" y="50"/>
                      <a:pt x="5" y="50"/>
                      <a:pt x="5" y="50"/>
                    </a:cubicBezTo>
                    <a:cubicBezTo>
                      <a:pt x="5" y="50"/>
                      <a:pt x="5" y="50"/>
                      <a:pt x="5" y="50"/>
                    </a:cubicBezTo>
                    <a:close/>
                    <a:moveTo>
                      <a:pt x="7" y="51"/>
                    </a:moveTo>
                    <a:cubicBezTo>
                      <a:pt x="7" y="51"/>
                      <a:pt x="7" y="51"/>
                      <a:pt x="7" y="51"/>
                    </a:cubicBezTo>
                    <a:cubicBezTo>
                      <a:pt x="7" y="51"/>
                      <a:pt x="7" y="51"/>
                      <a:pt x="7" y="51"/>
                    </a:cubicBezTo>
                    <a:close/>
                    <a:moveTo>
                      <a:pt x="9" y="56"/>
                    </a:moveTo>
                    <a:cubicBezTo>
                      <a:pt x="9" y="56"/>
                      <a:pt x="9" y="56"/>
                      <a:pt x="9" y="56"/>
                    </a:cubicBezTo>
                    <a:cubicBezTo>
                      <a:pt x="9" y="56"/>
                      <a:pt x="9" y="56"/>
                      <a:pt x="9" y="56"/>
                    </a:cubicBezTo>
                    <a:close/>
                    <a:moveTo>
                      <a:pt x="7" y="56"/>
                    </a:moveTo>
                    <a:cubicBezTo>
                      <a:pt x="7" y="56"/>
                      <a:pt x="7" y="56"/>
                      <a:pt x="7" y="56"/>
                    </a:cubicBezTo>
                    <a:cubicBezTo>
                      <a:pt x="7" y="56"/>
                      <a:pt x="7" y="56"/>
                      <a:pt x="7" y="56"/>
                    </a:cubicBezTo>
                    <a:close/>
                    <a:moveTo>
                      <a:pt x="9" y="57"/>
                    </a:moveTo>
                    <a:cubicBezTo>
                      <a:pt x="9" y="57"/>
                      <a:pt x="9" y="57"/>
                      <a:pt x="9" y="57"/>
                    </a:cubicBezTo>
                    <a:cubicBezTo>
                      <a:pt x="9" y="57"/>
                      <a:pt x="9" y="57"/>
                      <a:pt x="9" y="57"/>
                    </a:cubicBezTo>
                    <a:cubicBezTo>
                      <a:pt x="9" y="57"/>
                      <a:pt x="9" y="57"/>
                      <a:pt x="9" y="57"/>
                    </a:cubicBezTo>
                    <a:cubicBezTo>
                      <a:pt x="9" y="57"/>
                      <a:pt x="9" y="57"/>
                      <a:pt x="9" y="57"/>
                    </a:cubicBezTo>
                    <a:close/>
                    <a:moveTo>
                      <a:pt x="6" y="57"/>
                    </a:moveTo>
                    <a:cubicBezTo>
                      <a:pt x="6" y="57"/>
                      <a:pt x="6" y="57"/>
                      <a:pt x="6" y="57"/>
                    </a:cubicBezTo>
                    <a:cubicBezTo>
                      <a:pt x="6" y="57"/>
                      <a:pt x="6" y="57"/>
                      <a:pt x="6" y="57"/>
                    </a:cubicBezTo>
                    <a:close/>
                    <a:moveTo>
                      <a:pt x="9" y="58"/>
                    </a:moveTo>
                    <a:cubicBezTo>
                      <a:pt x="9" y="58"/>
                      <a:pt x="9" y="58"/>
                      <a:pt x="9" y="58"/>
                    </a:cubicBezTo>
                    <a:cubicBezTo>
                      <a:pt x="9" y="58"/>
                      <a:pt x="9" y="58"/>
                      <a:pt x="9" y="58"/>
                    </a:cubicBezTo>
                    <a:close/>
                    <a:moveTo>
                      <a:pt x="6" y="19"/>
                    </a:moveTo>
                    <a:cubicBezTo>
                      <a:pt x="6" y="19"/>
                      <a:pt x="6" y="19"/>
                      <a:pt x="6" y="19"/>
                    </a:cubicBezTo>
                    <a:cubicBezTo>
                      <a:pt x="6" y="19"/>
                      <a:pt x="6" y="19"/>
                      <a:pt x="6" y="19"/>
                    </a:cubicBezTo>
                    <a:close/>
                    <a:moveTo>
                      <a:pt x="7" y="19"/>
                    </a:moveTo>
                    <a:cubicBezTo>
                      <a:pt x="7" y="19"/>
                      <a:pt x="7" y="19"/>
                      <a:pt x="7" y="19"/>
                    </a:cubicBezTo>
                    <a:cubicBezTo>
                      <a:pt x="7" y="19"/>
                      <a:pt x="7" y="19"/>
                      <a:pt x="7" y="19"/>
                    </a:cubicBezTo>
                    <a:close/>
                    <a:moveTo>
                      <a:pt x="9" y="20"/>
                    </a:moveTo>
                    <a:cubicBezTo>
                      <a:pt x="9" y="20"/>
                      <a:pt x="9" y="20"/>
                      <a:pt x="9" y="20"/>
                    </a:cubicBezTo>
                    <a:cubicBezTo>
                      <a:pt x="9" y="20"/>
                      <a:pt x="9" y="20"/>
                      <a:pt x="9" y="20"/>
                    </a:cubicBezTo>
                    <a:cubicBezTo>
                      <a:pt x="9" y="20"/>
                      <a:pt x="9" y="20"/>
                      <a:pt x="9" y="20"/>
                    </a:cubicBezTo>
                    <a:cubicBezTo>
                      <a:pt x="9" y="20"/>
                      <a:pt x="9" y="20"/>
                      <a:pt x="9" y="20"/>
                    </a:cubicBezTo>
                    <a:close/>
                    <a:moveTo>
                      <a:pt x="5" y="3"/>
                    </a:moveTo>
                    <a:cubicBezTo>
                      <a:pt x="4" y="3"/>
                      <a:pt x="4" y="3"/>
                      <a:pt x="4" y="3"/>
                    </a:cubicBezTo>
                    <a:cubicBezTo>
                      <a:pt x="4" y="3"/>
                      <a:pt x="4" y="3"/>
                      <a:pt x="4" y="3"/>
                    </a:cubicBezTo>
                    <a:cubicBezTo>
                      <a:pt x="4" y="3"/>
                      <a:pt x="4" y="3"/>
                      <a:pt x="4" y="3"/>
                    </a:cubicBezTo>
                    <a:cubicBezTo>
                      <a:pt x="4" y="3"/>
                      <a:pt x="4" y="3"/>
                      <a:pt x="5" y="3"/>
                    </a:cubicBezTo>
                    <a:close/>
                    <a:moveTo>
                      <a:pt x="4" y="46"/>
                    </a:moveTo>
                    <a:cubicBezTo>
                      <a:pt x="4" y="46"/>
                      <a:pt x="4" y="46"/>
                      <a:pt x="4" y="46"/>
                    </a:cubicBezTo>
                    <a:cubicBezTo>
                      <a:pt x="4" y="46"/>
                      <a:pt x="4" y="46"/>
                      <a:pt x="4" y="46"/>
                    </a:cubicBezTo>
                    <a:close/>
                    <a:moveTo>
                      <a:pt x="9" y="46"/>
                    </a:moveTo>
                    <a:cubicBezTo>
                      <a:pt x="9" y="46"/>
                      <a:pt x="9" y="46"/>
                      <a:pt x="9" y="46"/>
                    </a:cubicBezTo>
                    <a:cubicBezTo>
                      <a:pt x="9" y="46"/>
                      <a:pt x="9" y="46"/>
                      <a:pt x="9" y="46"/>
                    </a:cubicBezTo>
                    <a:cubicBezTo>
                      <a:pt x="9" y="46"/>
                      <a:pt x="9" y="46"/>
                      <a:pt x="9" y="46"/>
                    </a:cubicBezTo>
                    <a:cubicBezTo>
                      <a:pt x="9" y="46"/>
                      <a:pt x="9" y="46"/>
                      <a:pt x="9" y="46"/>
                    </a:cubicBezTo>
                    <a:close/>
                    <a:moveTo>
                      <a:pt x="3" y="15"/>
                    </a:moveTo>
                    <a:cubicBezTo>
                      <a:pt x="3" y="15"/>
                      <a:pt x="3" y="15"/>
                      <a:pt x="3" y="15"/>
                    </a:cubicBezTo>
                    <a:cubicBezTo>
                      <a:pt x="3" y="15"/>
                      <a:pt x="3" y="15"/>
                      <a:pt x="3" y="15"/>
                    </a:cubicBezTo>
                    <a:close/>
                    <a:moveTo>
                      <a:pt x="2" y="4"/>
                    </a:moveTo>
                    <a:cubicBezTo>
                      <a:pt x="2" y="4"/>
                      <a:pt x="2" y="4"/>
                      <a:pt x="2" y="4"/>
                    </a:cubicBezTo>
                    <a:cubicBezTo>
                      <a:pt x="2" y="4"/>
                      <a:pt x="2" y="4"/>
                      <a:pt x="2" y="4"/>
                    </a:cubicBezTo>
                    <a:close/>
                    <a:moveTo>
                      <a:pt x="4" y="3"/>
                    </a:moveTo>
                    <a:cubicBezTo>
                      <a:pt x="4" y="3"/>
                      <a:pt x="4" y="3"/>
                      <a:pt x="4" y="3"/>
                    </a:cubicBezTo>
                    <a:cubicBezTo>
                      <a:pt x="4" y="3"/>
                      <a:pt x="4" y="3"/>
                      <a:pt x="4" y="3"/>
                    </a:cubicBezTo>
                    <a:close/>
                    <a:moveTo>
                      <a:pt x="4" y="5"/>
                    </a:moveTo>
                    <a:cubicBezTo>
                      <a:pt x="4" y="5"/>
                      <a:pt x="4" y="5"/>
                      <a:pt x="4" y="5"/>
                    </a:cubicBezTo>
                    <a:cubicBezTo>
                      <a:pt x="4" y="5"/>
                      <a:pt x="4" y="5"/>
                      <a:pt x="4" y="5"/>
                    </a:cubicBezTo>
                    <a:close/>
                    <a:moveTo>
                      <a:pt x="2" y="24"/>
                    </a:moveTo>
                    <a:cubicBezTo>
                      <a:pt x="2" y="24"/>
                      <a:pt x="2" y="24"/>
                      <a:pt x="2" y="24"/>
                    </a:cubicBezTo>
                    <a:cubicBezTo>
                      <a:pt x="2" y="24"/>
                      <a:pt x="2" y="24"/>
                      <a:pt x="2" y="24"/>
                    </a:cubicBezTo>
                    <a:close/>
                    <a:moveTo>
                      <a:pt x="7" y="26"/>
                    </a:moveTo>
                    <a:cubicBezTo>
                      <a:pt x="7" y="26"/>
                      <a:pt x="7" y="26"/>
                      <a:pt x="7" y="26"/>
                    </a:cubicBezTo>
                    <a:cubicBezTo>
                      <a:pt x="7" y="26"/>
                      <a:pt x="7" y="26"/>
                      <a:pt x="7" y="26"/>
                    </a:cubicBezTo>
                    <a:close/>
                    <a:moveTo>
                      <a:pt x="8" y="27"/>
                    </a:moveTo>
                    <a:cubicBezTo>
                      <a:pt x="8" y="27"/>
                      <a:pt x="8" y="27"/>
                      <a:pt x="8" y="27"/>
                    </a:cubicBezTo>
                    <a:cubicBezTo>
                      <a:pt x="8" y="27"/>
                      <a:pt x="8" y="27"/>
                      <a:pt x="8" y="27"/>
                    </a:cubicBezTo>
                    <a:close/>
                    <a:moveTo>
                      <a:pt x="9" y="27"/>
                    </a:moveTo>
                    <a:cubicBezTo>
                      <a:pt x="9" y="27"/>
                      <a:pt x="10" y="27"/>
                      <a:pt x="10" y="27"/>
                    </a:cubicBezTo>
                    <a:cubicBezTo>
                      <a:pt x="9" y="27"/>
                      <a:pt x="9" y="27"/>
                      <a:pt x="9" y="27"/>
                    </a:cubicBezTo>
                    <a:close/>
                    <a:moveTo>
                      <a:pt x="7" y="29"/>
                    </a:moveTo>
                    <a:cubicBezTo>
                      <a:pt x="7" y="29"/>
                      <a:pt x="7" y="29"/>
                      <a:pt x="7" y="29"/>
                    </a:cubicBezTo>
                    <a:cubicBezTo>
                      <a:pt x="7" y="29"/>
                      <a:pt x="7" y="29"/>
                      <a:pt x="7" y="29"/>
                    </a:cubicBezTo>
                    <a:close/>
                    <a:moveTo>
                      <a:pt x="10" y="29"/>
                    </a:moveTo>
                    <a:cubicBezTo>
                      <a:pt x="10" y="29"/>
                      <a:pt x="10" y="29"/>
                      <a:pt x="10" y="29"/>
                    </a:cubicBezTo>
                    <a:cubicBezTo>
                      <a:pt x="10" y="29"/>
                      <a:pt x="10" y="29"/>
                      <a:pt x="10" y="29"/>
                    </a:cubicBezTo>
                    <a:close/>
                    <a:moveTo>
                      <a:pt x="11" y="29"/>
                    </a:moveTo>
                    <a:cubicBezTo>
                      <a:pt x="11" y="29"/>
                      <a:pt x="12" y="29"/>
                      <a:pt x="11" y="29"/>
                    </a:cubicBezTo>
                    <a:cubicBezTo>
                      <a:pt x="11" y="29"/>
                      <a:pt x="11" y="29"/>
                      <a:pt x="11" y="29"/>
                    </a:cubicBezTo>
                    <a:close/>
                    <a:moveTo>
                      <a:pt x="4" y="16"/>
                    </a:moveTo>
                    <a:cubicBezTo>
                      <a:pt x="4" y="16"/>
                      <a:pt x="4" y="16"/>
                      <a:pt x="4" y="16"/>
                    </a:cubicBezTo>
                    <a:cubicBezTo>
                      <a:pt x="4" y="16"/>
                      <a:pt x="4" y="16"/>
                      <a:pt x="4" y="16"/>
                    </a:cubicBezTo>
                    <a:close/>
                    <a:moveTo>
                      <a:pt x="3" y="16"/>
                    </a:moveTo>
                    <a:cubicBezTo>
                      <a:pt x="3" y="16"/>
                      <a:pt x="3" y="17"/>
                      <a:pt x="3" y="17"/>
                    </a:cubicBezTo>
                    <a:cubicBezTo>
                      <a:pt x="3" y="17"/>
                      <a:pt x="3" y="16"/>
                      <a:pt x="3" y="16"/>
                    </a:cubicBezTo>
                    <a:close/>
                    <a:moveTo>
                      <a:pt x="8" y="17"/>
                    </a:moveTo>
                    <a:cubicBezTo>
                      <a:pt x="8" y="17"/>
                      <a:pt x="8" y="17"/>
                      <a:pt x="8" y="17"/>
                    </a:cubicBezTo>
                    <a:cubicBezTo>
                      <a:pt x="8" y="17"/>
                      <a:pt x="8" y="17"/>
                      <a:pt x="8" y="17"/>
                    </a:cubicBezTo>
                    <a:close/>
                    <a:moveTo>
                      <a:pt x="2" y="17"/>
                    </a:moveTo>
                    <a:cubicBezTo>
                      <a:pt x="2" y="17"/>
                      <a:pt x="2" y="17"/>
                      <a:pt x="2" y="17"/>
                    </a:cubicBezTo>
                    <a:cubicBezTo>
                      <a:pt x="2" y="17"/>
                      <a:pt x="2" y="17"/>
                      <a:pt x="2" y="17"/>
                    </a:cubicBezTo>
                    <a:close/>
                    <a:moveTo>
                      <a:pt x="4" y="18"/>
                    </a:moveTo>
                    <a:cubicBezTo>
                      <a:pt x="3" y="18"/>
                      <a:pt x="3" y="18"/>
                      <a:pt x="3" y="18"/>
                    </a:cubicBezTo>
                    <a:cubicBezTo>
                      <a:pt x="3" y="18"/>
                      <a:pt x="4" y="18"/>
                      <a:pt x="4" y="18"/>
                    </a:cubicBezTo>
                    <a:close/>
                    <a:moveTo>
                      <a:pt x="3" y="17"/>
                    </a:moveTo>
                    <a:cubicBezTo>
                      <a:pt x="3" y="17"/>
                      <a:pt x="3" y="17"/>
                      <a:pt x="3" y="17"/>
                    </a:cubicBezTo>
                    <a:cubicBezTo>
                      <a:pt x="3" y="17"/>
                      <a:pt x="3" y="17"/>
                      <a:pt x="3" y="17"/>
                    </a:cubicBezTo>
                    <a:close/>
                    <a:moveTo>
                      <a:pt x="2" y="21"/>
                    </a:moveTo>
                    <a:cubicBezTo>
                      <a:pt x="2" y="21"/>
                      <a:pt x="2" y="21"/>
                      <a:pt x="2" y="21"/>
                    </a:cubicBezTo>
                    <a:cubicBezTo>
                      <a:pt x="2" y="21"/>
                      <a:pt x="2" y="21"/>
                      <a:pt x="2" y="21"/>
                    </a:cubicBezTo>
                    <a:close/>
                    <a:moveTo>
                      <a:pt x="3" y="38"/>
                    </a:moveTo>
                    <a:cubicBezTo>
                      <a:pt x="3" y="38"/>
                      <a:pt x="3" y="39"/>
                      <a:pt x="3" y="39"/>
                    </a:cubicBezTo>
                    <a:cubicBezTo>
                      <a:pt x="3" y="39"/>
                      <a:pt x="3" y="38"/>
                      <a:pt x="3" y="38"/>
                    </a:cubicBezTo>
                    <a:close/>
                    <a:moveTo>
                      <a:pt x="1" y="40"/>
                    </a:moveTo>
                    <a:cubicBezTo>
                      <a:pt x="1" y="40"/>
                      <a:pt x="1" y="40"/>
                      <a:pt x="1" y="40"/>
                    </a:cubicBezTo>
                    <a:cubicBezTo>
                      <a:pt x="1" y="40"/>
                      <a:pt x="1" y="40"/>
                      <a:pt x="1" y="40"/>
                    </a:cubicBezTo>
                    <a:close/>
                    <a:moveTo>
                      <a:pt x="2" y="40"/>
                    </a:moveTo>
                    <a:cubicBezTo>
                      <a:pt x="2" y="40"/>
                      <a:pt x="2" y="40"/>
                      <a:pt x="2" y="40"/>
                    </a:cubicBezTo>
                    <a:cubicBezTo>
                      <a:pt x="2" y="40"/>
                      <a:pt x="2" y="40"/>
                      <a:pt x="2" y="40"/>
                    </a:cubicBezTo>
                    <a:close/>
                    <a:moveTo>
                      <a:pt x="9" y="40"/>
                    </a:moveTo>
                    <a:cubicBezTo>
                      <a:pt x="9" y="40"/>
                      <a:pt x="8" y="40"/>
                      <a:pt x="8" y="40"/>
                    </a:cubicBezTo>
                    <a:cubicBezTo>
                      <a:pt x="8" y="40"/>
                      <a:pt x="9" y="40"/>
                      <a:pt x="9" y="40"/>
                    </a:cubicBezTo>
                    <a:close/>
                    <a:moveTo>
                      <a:pt x="3" y="5"/>
                    </a:moveTo>
                    <a:cubicBezTo>
                      <a:pt x="3" y="5"/>
                      <a:pt x="3" y="5"/>
                      <a:pt x="3" y="5"/>
                    </a:cubicBezTo>
                    <a:cubicBezTo>
                      <a:pt x="3" y="5"/>
                      <a:pt x="3" y="5"/>
                      <a:pt x="3" y="5"/>
                    </a:cubicBezTo>
                    <a:close/>
                    <a:moveTo>
                      <a:pt x="9" y="41"/>
                    </a:moveTo>
                    <a:cubicBezTo>
                      <a:pt x="9" y="41"/>
                      <a:pt x="9" y="41"/>
                      <a:pt x="9" y="41"/>
                    </a:cubicBezTo>
                    <a:cubicBezTo>
                      <a:pt x="9" y="41"/>
                      <a:pt x="9" y="41"/>
                      <a:pt x="9" y="41"/>
                    </a:cubicBezTo>
                    <a:close/>
                    <a:moveTo>
                      <a:pt x="2" y="6"/>
                    </a:moveTo>
                    <a:cubicBezTo>
                      <a:pt x="2" y="6"/>
                      <a:pt x="2" y="6"/>
                      <a:pt x="2" y="6"/>
                    </a:cubicBezTo>
                    <a:cubicBezTo>
                      <a:pt x="2" y="6"/>
                      <a:pt x="2" y="6"/>
                      <a:pt x="2" y="6"/>
                    </a:cubicBezTo>
                    <a:close/>
                    <a:moveTo>
                      <a:pt x="4" y="5"/>
                    </a:moveTo>
                    <a:cubicBezTo>
                      <a:pt x="4" y="5"/>
                      <a:pt x="4" y="5"/>
                      <a:pt x="4" y="5"/>
                    </a:cubicBezTo>
                    <a:cubicBezTo>
                      <a:pt x="4" y="5"/>
                      <a:pt x="4" y="5"/>
                      <a:pt x="4" y="5"/>
                    </a:cubicBezTo>
                    <a:close/>
                    <a:moveTo>
                      <a:pt x="2" y="7"/>
                    </a:moveTo>
                    <a:cubicBezTo>
                      <a:pt x="2" y="7"/>
                      <a:pt x="2" y="7"/>
                      <a:pt x="2" y="7"/>
                    </a:cubicBezTo>
                    <a:cubicBezTo>
                      <a:pt x="2" y="7"/>
                      <a:pt x="2" y="7"/>
                      <a:pt x="2" y="7"/>
                    </a:cubicBezTo>
                    <a:close/>
                    <a:moveTo>
                      <a:pt x="2" y="8"/>
                    </a:moveTo>
                    <a:cubicBezTo>
                      <a:pt x="2" y="8"/>
                      <a:pt x="2" y="8"/>
                      <a:pt x="2" y="8"/>
                    </a:cubicBezTo>
                    <a:cubicBezTo>
                      <a:pt x="2" y="8"/>
                      <a:pt x="2" y="8"/>
                      <a:pt x="2" y="8"/>
                    </a:cubicBezTo>
                    <a:close/>
                    <a:moveTo>
                      <a:pt x="8" y="18"/>
                    </a:moveTo>
                    <a:cubicBezTo>
                      <a:pt x="8" y="18"/>
                      <a:pt x="8" y="18"/>
                      <a:pt x="8" y="18"/>
                    </a:cubicBezTo>
                    <a:cubicBezTo>
                      <a:pt x="8" y="18"/>
                      <a:pt x="8" y="18"/>
                      <a:pt x="8" y="18"/>
                    </a:cubicBezTo>
                    <a:close/>
                    <a:moveTo>
                      <a:pt x="9" y="18"/>
                    </a:moveTo>
                    <a:cubicBezTo>
                      <a:pt x="9" y="18"/>
                      <a:pt x="9" y="18"/>
                      <a:pt x="9" y="18"/>
                    </a:cubicBezTo>
                    <a:cubicBezTo>
                      <a:pt x="9" y="18"/>
                      <a:pt x="9" y="18"/>
                      <a:pt x="9" y="18"/>
                    </a:cubicBezTo>
                    <a:close/>
                    <a:moveTo>
                      <a:pt x="7" y="18"/>
                    </a:moveTo>
                    <a:cubicBezTo>
                      <a:pt x="7" y="18"/>
                      <a:pt x="7" y="18"/>
                      <a:pt x="7" y="18"/>
                    </a:cubicBezTo>
                    <a:cubicBezTo>
                      <a:pt x="7" y="18"/>
                      <a:pt x="7" y="18"/>
                      <a:pt x="7" y="18"/>
                    </a:cubicBezTo>
                    <a:cubicBezTo>
                      <a:pt x="7" y="18"/>
                      <a:pt x="7" y="18"/>
                      <a:pt x="7" y="18"/>
                    </a:cubicBezTo>
                    <a:cubicBezTo>
                      <a:pt x="7" y="18"/>
                      <a:pt x="7" y="18"/>
                      <a:pt x="7" y="18"/>
                    </a:cubicBezTo>
                    <a:close/>
                    <a:moveTo>
                      <a:pt x="7" y="34"/>
                    </a:moveTo>
                    <a:cubicBezTo>
                      <a:pt x="7" y="34"/>
                      <a:pt x="7" y="34"/>
                      <a:pt x="7" y="34"/>
                    </a:cubicBezTo>
                    <a:cubicBezTo>
                      <a:pt x="7" y="34"/>
                      <a:pt x="7" y="34"/>
                      <a:pt x="7" y="34"/>
                    </a:cubicBezTo>
                    <a:close/>
                    <a:moveTo>
                      <a:pt x="8" y="34"/>
                    </a:moveTo>
                    <a:cubicBezTo>
                      <a:pt x="8" y="34"/>
                      <a:pt x="8" y="34"/>
                      <a:pt x="8" y="34"/>
                    </a:cubicBezTo>
                    <a:cubicBezTo>
                      <a:pt x="8" y="34"/>
                      <a:pt x="8" y="34"/>
                      <a:pt x="8" y="34"/>
                    </a:cubicBezTo>
                    <a:close/>
                    <a:moveTo>
                      <a:pt x="8" y="35"/>
                    </a:moveTo>
                    <a:cubicBezTo>
                      <a:pt x="8" y="35"/>
                      <a:pt x="8" y="35"/>
                      <a:pt x="8" y="35"/>
                    </a:cubicBezTo>
                    <a:cubicBezTo>
                      <a:pt x="8" y="35"/>
                      <a:pt x="8" y="35"/>
                      <a:pt x="8" y="35"/>
                    </a:cubicBezTo>
                    <a:close/>
                    <a:moveTo>
                      <a:pt x="8" y="36"/>
                    </a:moveTo>
                    <a:cubicBezTo>
                      <a:pt x="8" y="36"/>
                      <a:pt x="8" y="36"/>
                      <a:pt x="8" y="36"/>
                    </a:cubicBezTo>
                    <a:cubicBezTo>
                      <a:pt x="8" y="36"/>
                      <a:pt x="8" y="36"/>
                      <a:pt x="8" y="36"/>
                    </a:cubicBezTo>
                    <a:close/>
                    <a:moveTo>
                      <a:pt x="5" y="86"/>
                    </a:moveTo>
                    <a:cubicBezTo>
                      <a:pt x="5" y="86"/>
                      <a:pt x="5" y="85"/>
                      <a:pt x="5" y="85"/>
                    </a:cubicBezTo>
                    <a:cubicBezTo>
                      <a:pt x="5" y="85"/>
                      <a:pt x="5" y="86"/>
                      <a:pt x="5" y="86"/>
                    </a:cubicBezTo>
                    <a:close/>
                    <a:moveTo>
                      <a:pt x="8" y="21"/>
                    </a:moveTo>
                    <a:cubicBezTo>
                      <a:pt x="8" y="21"/>
                      <a:pt x="8" y="21"/>
                      <a:pt x="8" y="21"/>
                    </a:cubicBezTo>
                    <a:cubicBezTo>
                      <a:pt x="8" y="21"/>
                      <a:pt x="8" y="21"/>
                      <a:pt x="8" y="21"/>
                    </a:cubicBezTo>
                    <a:cubicBezTo>
                      <a:pt x="8" y="21"/>
                      <a:pt x="8" y="21"/>
                      <a:pt x="8" y="21"/>
                    </a:cubicBezTo>
                    <a:close/>
                    <a:moveTo>
                      <a:pt x="2" y="36"/>
                    </a:moveTo>
                    <a:cubicBezTo>
                      <a:pt x="2" y="36"/>
                      <a:pt x="2" y="36"/>
                      <a:pt x="2" y="36"/>
                    </a:cubicBezTo>
                    <a:cubicBezTo>
                      <a:pt x="2" y="36"/>
                      <a:pt x="2" y="36"/>
                      <a:pt x="2" y="36"/>
                    </a:cubicBezTo>
                    <a:close/>
                    <a:moveTo>
                      <a:pt x="3" y="37"/>
                    </a:moveTo>
                    <a:cubicBezTo>
                      <a:pt x="3" y="37"/>
                      <a:pt x="3" y="37"/>
                      <a:pt x="3" y="37"/>
                    </a:cubicBezTo>
                    <a:cubicBezTo>
                      <a:pt x="3" y="37"/>
                      <a:pt x="3" y="37"/>
                      <a:pt x="3" y="37"/>
                    </a:cubicBezTo>
                    <a:close/>
                    <a:moveTo>
                      <a:pt x="2" y="0"/>
                    </a:moveTo>
                    <a:cubicBezTo>
                      <a:pt x="2" y="0"/>
                      <a:pt x="2" y="0"/>
                      <a:pt x="2" y="0"/>
                    </a:cubicBezTo>
                    <a:cubicBezTo>
                      <a:pt x="2" y="0"/>
                      <a:pt x="2" y="0"/>
                      <a:pt x="2" y="0"/>
                    </a:cubicBezTo>
                    <a:close/>
                    <a:moveTo>
                      <a:pt x="4" y="21"/>
                    </a:moveTo>
                    <a:cubicBezTo>
                      <a:pt x="4" y="21"/>
                      <a:pt x="4" y="21"/>
                      <a:pt x="4" y="21"/>
                    </a:cubicBezTo>
                    <a:cubicBezTo>
                      <a:pt x="4" y="21"/>
                      <a:pt x="4" y="21"/>
                      <a:pt x="4" y="21"/>
                    </a:cubicBezTo>
                    <a:close/>
                    <a:moveTo>
                      <a:pt x="3" y="37"/>
                    </a:moveTo>
                    <a:cubicBezTo>
                      <a:pt x="3" y="37"/>
                      <a:pt x="3" y="37"/>
                      <a:pt x="3" y="37"/>
                    </a:cubicBezTo>
                    <a:cubicBezTo>
                      <a:pt x="3" y="37"/>
                      <a:pt x="3" y="37"/>
                      <a:pt x="3" y="37"/>
                    </a:cubicBezTo>
                    <a:close/>
                    <a:moveTo>
                      <a:pt x="2" y="0"/>
                    </a:moveTo>
                    <a:cubicBezTo>
                      <a:pt x="2" y="0"/>
                      <a:pt x="2" y="0"/>
                      <a:pt x="2" y="0"/>
                    </a:cubicBezTo>
                    <a:cubicBezTo>
                      <a:pt x="2" y="0"/>
                      <a:pt x="2" y="0"/>
                      <a:pt x="2" y="0"/>
                    </a:cubicBezTo>
                    <a:close/>
                    <a:moveTo>
                      <a:pt x="1" y="1"/>
                    </a:moveTo>
                    <a:cubicBezTo>
                      <a:pt x="1" y="1"/>
                      <a:pt x="1" y="1"/>
                      <a:pt x="1" y="1"/>
                    </a:cubicBezTo>
                    <a:cubicBezTo>
                      <a:pt x="1" y="1"/>
                      <a:pt x="1" y="1"/>
                      <a:pt x="1" y="1"/>
                    </a:cubicBezTo>
                    <a:close/>
                    <a:moveTo>
                      <a:pt x="2" y="2"/>
                    </a:moveTo>
                    <a:cubicBezTo>
                      <a:pt x="2" y="2"/>
                      <a:pt x="2" y="1"/>
                      <a:pt x="2" y="1"/>
                    </a:cubicBezTo>
                    <a:cubicBezTo>
                      <a:pt x="2" y="2"/>
                      <a:pt x="2" y="2"/>
                      <a:pt x="2" y="2"/>
                    </a:cubicBezTo>
                    <a:close/>
                    <a:moveTo>
                      <a:pt x="1" y="2"/>
                    </a:moveTo>
                    <a:cubicBezTo>
                      <a:pt x="1" y="2"/>
                      <a:pt x="1" y="2"/>
                      <a:pt x="1" y="2"/>
                    </a:cubicBezTo>
                    <a:cubicBezTo>
                      <a:pt x="1" y="2"/>
                      <a:pt x="1" y="2"/>
                      <a:pt x="1" y="2"/>
                    </a:cubicBezTo>
                    <a:close/>
                    <a:moveTo>
                      <a:pt x="3" y="14"/>
                    </a:moveTo>
                    <a:cubicBezTo>
                      <a:pt x="2" y="14"/>
                      <a:pt x="2" y="14"/>
                      <a:pt x="2" y="14"/>
                    </a:cubicBezTo>
                    <a:cubicBezTo>
                      <a:pt x="2" y="14"/>
                      <a:pt x="3" y="14"/>
                      <a:pt x="3" y="14"/>
                    </a:cubicBezTo>
                    <a:close/>
                    <a:moveTo>
                      <a:pt x="8" y="15"/>
                    </a:moveTo>
                    <a:cubicBezTo>
                      <a:pt x="8" y="15"/>
                      <a:pt x="8" y="15"/>
                      <a:pt x="8" y="15"/>
                    </a:cubicBezTo>
                    <a:cubicBezTo>
                      <a:pt x="8" y="15"/>
                      <a:pt x="8" y="15"/>
                      <a:pt x="8" y="15"/>
                    </a:cubicBezTo>
                    <a:close/>
                    <a:moveTo>
                      <a:pt x="3" y="2"/>
                    </a:moveTo>
                    <a:cubicBezTo>
                      <a:pt x="3" y="2"/>
                      <a:pt x="3" y="2"/>
                      <a:pt x="3" y="2"/>
                    </a:cubicBezTo>
                    <a:cubicBezTo>
                      <a:pt x="3" y="2"/>
                      <a:pt x="3" y="2"/>
                      <a:pt x="3" y="2"/>
                    </a:cubicBezTo>
                    <a:close/>
                    <a:moveTo>
                      <a:pt x="2" y="2"/>
                    </a:moveTo>
                    <a:cubicBezTo>
                      <a:pt x="2" y="2"/>
                      <a:pt x="2" y="2"/>
                      <a:pt x="2" y="2"/>
                    </a:cubicBezTo>
                    <a:cubicBezTo>
                      <a:pt x="2" y="2"/>
                      <a:pt x="2" y="2"/>
                      <a:pt x="2" y="2"/>
                    </a:cubicBezTo>
                    <a:close/>
                    <a:moveTo>
                      <a:pt x="4" y="22"/>
                    </a:moveTo>
                    <a:cubicBezTo>
                      <a:pt x="4" y="22"/>
                      <a:pt x="5" y="22"/>
                      <a:pt x="4" y="22"/>
                    </a:cubicBezTo>
                    <a:cubicBezTo>
                      <a:pt x="4" y="22"/>
                      <a:pt x="4" y="22"/>
                      <a:pt x="4" y="22"/>
                    </a:cubicBezTo>
                    <a:close/>
                    <a:moveTo>
                      <a:pt x="4" y="21"/>
                    </a:moveTo>
                    <a:cubicBezTo>
                      <a:pt x="4" y="21"/>
                      <a:pt x="4" y="21"/>
                      <a:pt x="4" y="21"/>
                    </a:cubicBezTo>
                    <a:cubicBezTo>
                      <a:pt x="4" y="21"/>
                      <a:pt x="4" y="21"/>
                      <a:pt x="4" y="21"/>
                    </a:cubicBezTo>
                    <a:close/>
                    <a:moveTo>
                      <a:pt x="3" y="23"/>
                    </a:moveTo>
                    <a:cubicBezTo>
                      <a:pt x="3" y="22"/>
                      <a:pt x="3" y="23"/>
                      <a:pt x="3" y="23"/>
                    </a:cubicBezTo>
                    <a:cubicBezTo>
                      <a:pt x="3" y="23"/>
                      <a:pt x="3" y="23"/>
                      <a:pt x="3" y="23"/>
                    </a:cubicBezTo>
                    <a:close/>
                    <a:moveTo>
                      <a:pt x="7" y="24"/>
                    </a:moveTo>
                    <a:cubicBezTo>
                      <a:pt x="7" y="24"/>
                      <a:pt x="7" y="24"/>
                      <a:pt x="7" y="24"/>
                    </a:cubicBezTo>
                    <a:cubicBezTo>
                      <a:pt x="7" y="24"/>
                      <a:pt x="7" y="24"/>
                      <a:pt x="7" y="24"/>
                    </a:cubicBezTo>
                    <a:cubicBezTo>
                      <a:pt x="7" y="24"/>
                      <a:pt x="7" y="24"/>
                      <a:pt x="7" y="24"/>
                    </a:cubicBezTo>
                    <a:close/>
                    <a:moveTo>
                      <a:pt x="4" y="1"/>
                    </a:moveTo>
                    <a:cubicBezTo>
                      <a:pt x="4" y="1"/>
                      <a:pt x="4" y="1"/>
                      <a:pt x="4" y="1"/>
                    </a:cubicBezTo>
                    <a:cubicBezTo>
                      <a:pt x="4" y="1"/>
                      <a:pt x="4" y="1"/>
                      <a:pt x="4" y="1"/>
                    </a:cubicBezTo>
                    <a:close/>
                    <a:moveTo>
                      <a:pt x="3" y="20"/>
                    </a:moveTo>
                    <a:cubicBezTo>
                      <a:pt x="3" y="20"/>
                      <a:pt x="3" y="19"/>
                      <a:pt x="3" y="19"/>
                    </a:cubicBezTo>
                    <a:cubicBezTo>
                      <a:pt x="3" y="19"/>
                      <a:pt x="3" y="20"/>
                      <a:pt x="3" y="20"/>
                    </a:cubicBezTo>
                    <a:close/>
                    <a:moveTo>
                      <a:pt x="9" y="19"/>
                    </a:moveTo>
                    <a:cubicBezTo>
                      <a:pt x="9" y="19"/>
                      <a:pt x="9" y="19"/>
                      <a:pt x="9" y="19"/>
                    </a:cubicBezTo>
                    <a:cubicBezTo>
                      <a:pt x="9" y="19"/>
                      <a:pt x="9" y="19"/>
                      <a:pt x="9" y="19"/>
                    </a:cubicBezTo>
                    <a:close/>
                    <a:moveTo>
                      <a:pt x="10" y="18"/>
                    </a:moveTo>
                    <a:cubicBezTo>
                      <a:pt x="10" y="18"/>
                      <a:pt x="10" y="18"/>
                      <a:pt x="10" y="18"/>
                    </a:cubicBezTo>
                    <a:cubicBezTo>
                      <a:pt x="10" y="18"/>
                      <a:pt x="10" y="19"/>
                      <a:pt x="10" y="18"/>
                    </a:cubicBezTo>
                    <a:close/>
                    <a:moveTo>
                      <a:pt x="8" y="20"/>
                    </a:moveTo>
                    <a:cubicBezTo>
                      <a:pt x="8" y="20"/>
                      <a:pt x="8" y="20"/>
                      <a:pt x="8" y="20"/>
                    </a:cubicBezTo>
                    <a:cubicBezTo>
                      <a:pt x="8" y="20"/>
                      <a:pt x="8" y="20"/>
                      <a:pt x="8" y="20"/>
                    </a:cubicBezTo>
                    <a:close/>
                    <a:moveTo>
                      <a:pt x="4" y="20"/>
                    </a:moveTo>
                    <a:cubicBezTo>
                      <a:pt x="4" y="20"/>
                      <a:pt x="4" y="20"/>
                      <a:pt x="4" y="20"/>
                    </a:cubicBezTo>
                    <a:cubicBezTo>
                      <a:pt x="4" y="20"/>
                      <a:pt x="4" y="20"/>
                      <a:pt x="4" y="20"/>
                    </a:cubicBezTo>
                    <a:close/>
                    <a:moveTo>
                      <a:pt x="2" y="3"/>
                    </a:moveTo>
                    <a:cubicBezTo>
                      <a:pt x="2" y="3"/>
                      <a:pt x="2" y="3"/>
                      <a:pt x="2" y="3"/>
                    </a:cubicBezTo>
                    <a:cubicBezTo>
                      <a:pt x="2" y="3"/>
                      <a:pt x="2" y="3"/>
                      <a:pt x="2" y="3"/>
                    </a:cubicBezTo>
                    <a:close/>
                    <a:moveTo>
                      <a:pt x="4" y="3"/>
                    </a:moveTo>
                    <a:cubicBezTo>
                      <a:pt x="4" y="3"/>
                      <a:pt x="4" y="3"/>
                      <a:pt x="4" y="3"/>
                    </a:cubicBezTo>
                    <a:cubicBezTo>
                      <a:pt x="4" y="3"/>
                      <a:pt x="4" y="3"/>
                      <a:pt x="4" y="3"/>
                    </a:cubicBezTo>
                    <a:close/>
                    <a:moveTo>
                      <a:pt x="3" y="4"/>
                    </a:moveTo>
                    <a:cubicBezTo>
                      <a:pt x="3" y="4"/>
                      <a:pt x="3" y="4"/>
                      <a:pt x="3" y="4"/>
                    </a:cubicBezTo>
                    <a:cubicBezTo>
                      <a:pt x="3" y="4"/>
                      <a:pt x="3" y="4"/>
                      <a:pt x="3" y="4"/>
                    </a:cubicBezTo>
                    <a:close/>
                    <a:moveTo>
                      <a:pt x="3" y="44"/>
                    </a:moveTo>
                    <a:cubicBezTo>
                      <a:pt x="3" y="44"/>
                      <a:pt x="3" y="44"/>
                      <a:pt x="2" y="44"/>
                    </a:cubicBezTo>
                    <a:cubicBezTo>
                      <a:pt x="2" y="44"/>
                      <a:pt x="3" y="44"/>
                      <a:pt x="3" y="44"/>
                    </a:cubicBezTo>
                    <a:close/>
                    <a:moveTo>
                      <a:pt x="8" y="13"/>
                    </a:moveTo>
                    <a:cubicBezTo>
                      <a:pt x="8" y="13"/>
                      <a:pt x="8" y="13"/>
                      <a:pt x="8" y="13"/>
                    </a:cubicBezTo>
                    <a:cubicBezTo>
                      <a:pt x="8" y="13"/>
                      <a:pt x="8" y="13"/>
                      <a:pt x="8" y="13"/>
                    </a:cubicBezTo>
                    <a:close/>
                    <a:moveTo>
                      <a:pt x="10" y="46"/>
                    </a:moveTo>
                    <a:cubicBezTo>
                      <a:pt x="10" y="45"/>
                      <a:pt x="10" y="46"/>
                      <a:pt x="10" y="46"/>
                    </a:cubicBezTo>
                    <a:cubicBezTo>
                      <a:pt x="10" y="46"/>
                      <a:pt x="10" y="46"/>
                      <a:pt x="10" y="46"/>
                    </a:cubicBezTo>
                    <a:close/>
                    <a:moveTo>
                      <a:pt x="8" y="46"/>
                    </a:moveTo>
                    <a:cubicBezTo>
                      <a:pt x="8" y="46"/>
                      <a:pt x="8" y="46"/>
                      <a:pt x="8" y="46"/>
                    </a:cubicBezTo>
                    <a:cubicBezTo>
                      <a:pt x="8" y="46"/>
                      <a:pt x="8" y="46"/>
                      <a:pt x="8" y="46"/>
                    </a:cubicBezTo>
                    <a:close/>
                    <a:moveTo>
                      <a:pt x="10" y="46"/>
                    </a:moveTo>
                    <a:cubicBezTo>
                      <a:pt x="10" y="47"/>
                      <a:pt x="10" y="47"/>
                      <a:pt x="10" y="47"/>
                    </a:cubicBezTo>
                    <a:cubicBezTo>
                      <a:pt x="10" y="47"/>
                      <a:pt x="10" y="47"/>
                      <a:pt x="10" y="46"/>
                    </a:cubicBezTo>
                    <a:close/>
                    <a:moveTo>
                      <a:pt x="4" y="7"/>
                    </a:moveTo>
                    <a:cubicBezTo>
                      <a:pt x="4" y="7"/>
                      <a:pt x="4" y="7"/>
                      <a:pt x="4" y="7"/>
                    </a:cubicBezTo>
                    <a:cubicBezTo>
                      <a:pt x="4" y="7"/>
                      <a:pt x="4" y="7"/>
                      <a:pt x="4" y="7"/>
                    </a:cubicBezTo>
                    <a:close/>
                    <a:moveTo>
                      <a:pt x="4" y="9"/>
                    </a:moveTo>
                    <a:cubicBezTo>
                      <a:pt x="4" y="9"/>
                      <a:pt x="4" y="9"/>
                      <a:pt x="4" y="9"/>
                    </a:cubicBezTo>
                    <a:cubicBezTo>
                      <a:pt x="4" y="9"/>
                      <a:pt x="4" y="9"/>
                      <a:pt x="4" y="9"/>
                    </a:cubicBezTo>
                    <a:close/>
                    <a:moveTo>
                      <a:pt x="4" y="8"/>
                    </a:moveTo>
                    <a:cubicBezTo>
                      <a:pt x="4" y="8"/>
                      <a:pt x="4" y="8"/>
                      <a:pt x="4" y="8"/>
                    </a:cubicBezTo>
                    <a:cubicBezTo>
                      <a:pt x="4" y="8"/>
                      <a:pt x="4" y="8"/>
                      <a:pt x="4" y="8"/>
                    </a:cubicBezTo>
                    <a:close/>
                    <a:moveTo>
                      <a:pt x="4" y="9"/>
                    </a:moveTo>
                    <a:cubicBezTo>
                      <a:pt x="4" y="9"/>
                      <a:pt x="4" y="9"/>
                      <a:pt x="4" y="9"/>
                    </a:cubicBezTo>
                    <a:cubicBezTo>
                      <a:pt x="4" y="9"/>
                      <a:pt x="4" y="9"/>
                      <a:pt x="4" y="9"/>
                    </a:cubicBezTo>
                    <a:close/>
                    <a:moveTo>
                      <a:pt x="9" y="70"/>
                    </a:moveTo>
                    <a:cubicBezTo>
                      <a:pt x="9" y="70"/>
                      <a:pt x="9" y="70"/>
                      <a:pt x="9" y="70"/>
                    </a:cubicBezTo>
                    <a:cubicBezTo>
                      <a:pt x="9" y="70"/>
                      <a:pt x="9" y="70"/>
                      <a:pt x="9" y="70"/>
                    </a:cubicBezTo>
                    <a:close/>
                    <a:moveTo>
                      <a:pt x="6" y="69"/>
                    </a:moveTo>
                    <a:cubicBezTo>
                      <a:pt x="6" y="69"/>
                      <a:pt x="6" y="69"/>
                      <a:pt x="6" y="69"/>
                    </a:cubicBezTo>
                    <a:cubicBezTo>
                      <a:pt x="6" y="69"/>
                      <a:pt x="6" y="69"/>
                      <a:pt x="6" y="69"/>
                    </a:cubicBezTo>
                    <a:close/>
                    <a:moveTo>
                      <a:pt x="9" y="58"/>
                    </a:moveTo>
                    <a:cubicBezTo>
                      <a:pt x="9" y="58"/>
                      <a:pt x="9" y="58"/>
                      <a:pt x="9" y="58"/>
                    </a:cubicBezTo>
                    <a:cubicBezTo>
                      <a:pt x="9" y="58"/>
                      <a:pt x="9" y="58"/>
                      <a:pt x="9" y="58"/>
                    </a:cubicBezTo>
                    <a:close/>
                    <a:moveTo>
                      <a:pt x="9" y="71"/>
                    </a:moveTo>
                    <a:cubicBezTo>
                      <a:pt x="9" y="71"/>
                      <a:pt x="10" y="71"/>
                      <a:pt x="9" y="71"/>
                    </a:cubicBezTo>
                    <a:cubicBezTo>
                      <a:pt x="9" y="71"/>
                      <a:pt x="9" y="71"/>
                      <a:pt x="9" y="71"/>
                    </a:cubicBezTo>
                    <a:close/>
                    <a:moveTo>
                      <a:pt x="3" y="30"/>
                    </a:moveTo>
                    <a:cubicBezTo>
                      <a:pt x="3" y="30"/>
                      <a:pt x="3" y="30"/>
                      <a:pt x="3" y="30"/>
                    </a:cubicBezTo>
                    <a:cubicBezTo>
                      <a:pt x="3" y="30"/>
                      <a:pt x="3" y="30"/>
                      <a:pt x="3" y="30"/>
                    </a:cubicBezTo>
                    <a:close/>
                    <a:moveTo>
                      <a:pt x="11" y="29"/>
                    </a:moveTo>
                    <a:cubicBezTo>
                      <a:pt x="11" y="29"/>
                      <a:pt x="11" y="29"/>
                      <a:pt x="11" y="29"/>
                    </a:cubicBezTo>
                    <a:cubicBezTo>
                      <a:pt x="11" y="29"/>
                      <a:pt x="11" y="29"/>
                      <a:pt x="11" y="29"/>
                    </a:cubicBezTo>
                    <a:close/>
                    <a:moveTo>
                      <a:pt x="10" y="30"/>
                    </a:moveTo>
                    <a:cubicBezTo>
                      <a:pt x="10" y="30"/>
                      <a:pt x="10" y="30"/>
                      <a:pt x="10" y="30"/>
                    </a:cubicBezTo>
                    <a:cubicBezTo>
                      <a:pt x="10" y="30"/>
                      <a:pt x="10" y="30"/>
                      <a:pt x="10" y="30"/>
                    </a:cubicBezTo>
                    <a:close/>
                    <a:moveTo>
                      <a:pt x="9" y="30"/>
                    </a:moveTo>
                    <a:cubicBezTo>
                      <a:pt x="9" y="30"/>
                      <a:pt x="9" y="30"/>
                      <a:pt x="9" y="30"/>
                    </a:cubicBezTo>
                    <a:cubicBezTo>
                      <a:pt x="9" y="30"/>
                      <a:pt x="9" y="30"/>
                      <a:pt x="9" y="30"/>
                    </a:cubicBezTo>
                    <a:close/>
                    <a:moveTo>
                      <a:pt x="9" y="31"/>
                    </a:moveTo>
                    <a:cubicBezTo>
                      <a:pt x="9" y="31"/>
                      <a:pt x="9" y="31"/>
                      <a:pt x="9" y="31"/>
                    </a:cubicBezTo>
                    <a:cubicBezTo>
                      <a:pt x="9" y="31"/>
                      <a:pt x="9" y="31"/>
                      <a:pt x="9" y="31"/>
                    </a:cubicBezTo>
                    <a:close/>
                    <a:moveTo>
                      <a:pt x="3" y="31"/>
                    </a:moveTo>
                    <a:cubicBezTo>
                      <a:pt x="3" y="31"/>
                      <a:pt x="3" y="31"/>
                      <a:pt x="3" y="31"/>
                    </a:cubicBezTo>
                    <a:cubicBezTo>
                      <a:pt x="3" y="31"/>
                      <a:pt x="3" y="31"/>
                      <a:pt x="3" y="31"/>
                    </a:cubicBezTo>
                    <a:close/>
                    <a:moveTo>
                      <a:pt x="3" y="31"/>
                    </a:moveTo>
                    <a:cubicBezTo>
                      <a:pt x="3" y="31"/>
                      <a:pt x="3" y="31"/>
                      <a:pt x="3" y="31"/>
                    </a:cubicBezTo>
                    <a:cubicBezTo>
                      <a:pt x="3" y="31"/>
                      <a:pt x="3" y="31"/>
                      <a:pt x="3" y="31"/>
                    </a:cubicBezTo>
                    <a:cubicBezTo>
                      <a:pt x="3" y="31"/>
                      <a:pt x="3" y="31"/>
                      <a:pt x="3" y="31"/>
                    </a:cubicBezTo>
                    <a:close/>
                    <a:moveTo>
                      <a:pt x="8" y="32"/>
                    </a:moveTo>
                    <a:cubicBezTo>
                      <a:pt x="8" y="32"/>
                      <a:pt x="8" y="32"/>
                      <a:pt x="8" y="32"/>
                    </a:cubicBezTo>
                    <a:cubicBezTo>
                      <a:pt x="8" y="32"/>
                      <a:pt x="8" y="32"/>
                      <a:pt x="8" y="32"/>
                    </a:cubicBezTo>
                    <a:close/>
                    <a:moveTo>
                      <a:pt x="8" y="32"/>
                    </a:moveTo>
                    <a:cubicBezTo>
                      <a:pt x="8" y="32"/>
                      <a:pt x="8" y="32"/>
                      <a:pt x="8" y="32"/>
                    </a:cubicBezTo>
                    <a:cubicBezTo>
                      <a:pt x="8" y="32"/>
                      <a:pt x="8" y="32"/>
                      <a:pt x="8" y="32"/>
                    </a:cubicBezTo>
                    <a:close/>
                    <a:moveTo>
                      <a:pt x="8" y="33"/>
                    </a:moveTo>
                    <a:cubicBezTo>
                      <a:pt x="8" y="33"/>
                      <a:pt x="8" y="33"/>
                      <a:pt x="8" y="33"/>
                    </a:cubicBezTo>
                    <a:cubicBezTo>
                      <a:pt x="8" y="33"/>
                      <a:pt x="8" y="33"/>
                      <a:pt x="8" y="33"/>
                    </a:cubicBezTo>
                    <a:close/>
                    <a:moveTo>
                      <a:pt x="7" y="52"/>
                    </a:moveTo>
                    <a:cubicBezTo>
                      <a:pt x="7" y="53"/>
                      <a:pt x="7" y="53"/>
                      <a:pt x="7" y="53"/>
                    </a:cubicBezTo>
                    <a:cubicBezTo>
                      <a:pt x="7" y="53"/>
                      <a:pt x="7" y="53"/>
                      <a:pt x="7" y="52"/>
                    </a:cubicBezTo>
                    <a:close/>
                    <a:moveTo>
                      <a:pt x="3" y="53"/>
                    </a:moveTo>
                    <a:cubicBezTo>
                      <a:pt x="3" y="53"/>
                      <a:pt x="3" y="53"/>
                      <a:pt x="3" y="53"/>
                    </a:cubicBezTo>
                    <a:cubicBezTo>
                      <a:pt x="3" y="53"/>
                      <a:pt x="3" y="53"/>
                      <a:pt x="3" y="53"/>
                    </a:cubicBezTo>
                    <a:close/>
                    <a:moveTo>
                      <a:pt x="9" y="73"/>
                    </a:moveTo>
                    <a:cubicBezTo>
                      <a:pt x="9" y="73"/>
                      <a:pt x="9" y="73"/>
                      <a:pt x="9" y="73"/>
                    </a:cubicBezTo>
                    <a:cubicBezTo>
                      <a:pt x="9" y="73"/>
                      <a:pt x="9" y="73"/>
                      <a:pt x="9" y="73"/>
                    </a:cubicBezTo>
                    <a:close/>
                    <a:moveTo>
                      <a:pt x="3" y="73"/>
                    </a:moveTo>
                    <a:cubicBezTo>
                      <a:pt x="3" y="73"/>
                      <a:pt x="3" y="73"/>
                      <a:pt x="4" y="73"/>
                    </a:cubicBezTo>
                    <a:cubicBezTo>
                      <a:pt x="3" y="73"/>
                      <a:pt x="3" y="73"/>
                      <a:pt x="3" y="73"/>
                    </a:cubicBezTo>
                    <a:close/>
                    <a:moveTo>
                      <a:pt x="3" y="74"/>
                    </a:moveTo>
                    <a:cubicBezTo>
                      <a:pt x="3" y="74"/>
                      <a:pt x="3" y="74"/>
                      <a:pt x="3" y="74"/>
                    </a:cubicBezTo>
                    <a:cubicBezTo>
                      <a:pt x="3" y="74"/>
                      <a:pt x="3" y="74"/>
                      <a:pt x="3" y="74"/>
                    </a:cubicBezTo>
                    <a:close/>
                    <a:moveTo>
                      <a:pt x="9" y="74"/>
                    </a:moveTo>
                    <a:cubicBezTo>
                      <a:pt x="9" y="74"/>
                      <a:pt x="9" y="74"/>
                      <a:pt x="9" y="74"/>
                    </a:cubicBezTo>
                    <a:cubicBezTo>
                      <a:pt x="9" y="74"/>
                      <a:pt x="9" y="74"/>
                      <a:pt x="9" y="74"/>
                    </a:cubicBezTo>
                    <a:close/>
                    <a:moveTo>
                      <a:pt x="0" y="34"/>
                    </a:moveTo>
                    <a:cubicBezTo>
                      <a:pt x="0" y="34"/>
                      <a:pt x="0" y="34"/>
                      <a:pt x="0" y="34"/>
                    </a:cubicBezTo>
                    <a:cubicBezTo>
                      <a:pt x="0" y="34"/>
                      <a:pt x="0" y="34"/>
                      <a:pt x="0" y="34"/>
                    </a:cubicBezTo>
                    <a:close/>
                    <a:moveTo>
                      <a:pt x="3" y="42"/>
                    </a:moveTo>
                    <a:cubicBezTo>
                      <a:pt x="3" y="42"/>
                      <a:pt x="3" y="42"/>
                      <a:pt x="3" y="42"/>
                    </a:cubicBezTo>
                    <a:cubicBezTo>
                      <a:pt x="3" y="42"/>
                      <a:pt x="3" y="42"/>
                      <a:pt x="3" y="42"/>
                    </a:cubicBezTo>
                    <a:close/>
                    <a:moveTo>
                      <a:pt x="4" y="42"/>
                    </a:moveTo>
                    <a:cubicBezTo>
                      <a:pt x="4" y="42"/>
                      <a:pt x="4" y="42"/>
                      <a:pt x="4" y="42"/>
                    </a:cubicBezTo>
                    <a:cubicBezTo>
                      <a:pt x="4" y="42"/>
                      <a:pt x="4" y="42"/>
                      <a:pt x="4" y="42"/>
                    </a:cubicBezTo>
                    <a:close/>
                    <a:moveTo>
                      <a:pt x="3" y="53"/>
                    </a:moveTo>
                    <a:cubicBezTo>
                      <a:pt x="3" y="53"/>
                      <a:pt x="3" y="53"/>
                      <a:pt x="3" y="53"/>
                    </a:cubicBezTo>
                    <a:cubicBezTo>
                      <a:pt x="3" y="53"/>
                      <a:pt x="3" y="53"/>
                      <a:pt x="3" y="53"/>
                    </a:cubicBezTo>
                    <a:close/>
                    <a:moveTo>
                      <a:pt x="5" y="54"/>
                    </a:moveTo>
                    <a:cubicBezTo>
                      <a:pt x="5" y="54"/>
                      <a:pt x="5" y="54"/>
                      <a:pt x="5" y="54"/>
                    </a:cubicBezTo>
                    <a:cubicBezTo>
                      <a:pt x="5" y="54"/>
                      <a:pt x="5" y="54"/>
                      <a:pt x="5" y="54"/>
                    </a:cubicBezTo>
                    <a:close/>
                    <a:moveTo>
                      <a:pt x="5" y="54"/>
                    </a:moveTo>
                    <a:cubicBezTo>
                      <a:pt x="5" y="54"/>
                      <a:pt x="5" y="54"/>
                      <a:pt x="5" y="54"/>
                    </a:cubicBezTo>
                    <a:cubicBezTo>
                      <a:pt x="5" y="54"/>
                      <a:pt x="5" y="54"/>
                      <a:pt x="5" y="5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4" name="Malaysia">
                <a:extLst>
                  <a:ext uri="{FF2B5EF4-FFF2-40B4-BE49-F238E27FC236}">
                    <a16:creationId xmlns:a16="http://schemas.microsoft.com/office/drawing/2014/main" id="{8736AB88-20E1-2943-5AC1-4DCB6841548C}"/>
                  </a:ext>
                </a:extLst>
              </p:cNvPr>
              <p:cNvSpPr>
                <a:spLocks noEditPoints="1"/>
              </p:cNvSpPr>
              <p:nvPr/>
            </p:nvSpPr>
            <p:spPr bwMode="auto">
              <a:xfrm>
                <a:off x="9837845" y="4794692"/>
                <a:ext cx="386072" cy="151411"/>
              </a:xfrm>
              <a:custGeom>
                <a:avLst/>
                <a:gdLst/>
                <a:ahLst/>
                <a:cxnLst>
                  <a:cxn ang="0">
                    <a:pos x="181" y="26"/>
                  </a:cxn>
                  <a:cxn ang="0">
                    <a:pos x="185" y="33"/>
                  </a:cxn>
                  <a:cxn ang="0">
                    <a:pos x="175" y="34"/>
                  </a:cxn>
                  <a:cxn ang="0">
                    <a:pos x="164" y="34"/>
                  </a:cxn>
                  <a:cxn ang="0">
                    <a:pos x="157" y="35"/>
                  </a:cxn>
                  <a:cxn ang="0">
                    <a:pos x="156" y="44"/>
                  </a:cxn>
                  <a:cxn ang="0">
                    <a:pos x="153" y="48"/>
                  </a:cxn>
                  <a:cxn ang="0">
                    <a:pos x="149" y="56"/>
                  </a:cxn>
                  <a:cxn ang="0">
                    <a:pos x="144" y="65"/>
                  </a:cxn>
                  <a:cxn ang="0">
                    <a:pos x="133" y="66"/>
                  </a:cxn>
                  <a:cxn ang="0">
                    <a:pos x="124" y="65"/>
                  </a:cxn>
                  <a:cxn ang="0">
                    <a:pos x="117" y="71"/>
                  </a:cxn>
                  <a:cxn ang="0">
                    <a:pos x="107" y="71"/>
                  </a:cxn>
                  <a:cxn ang="0">
                    <a:pos x="99" y="64"/>
                  </a:cxn>
                  <a:cxn ang="0">
                    <a:pos x="103" y="63"/>
                  </a:cxn>
                  <a:cxn ang="0">
                    <a:pos x="107" y="64"/>
                  </a:cxn>
                  <a:cxn ang="0">
                    <a:pos x="115" y="66"/>
                  </a:cxn>
                  <a:cxn ang="0">
                    <a:pos x="113" y="62"/>
                  </a:cxn>
                  <a:cxn ang="0">
                    <a:pos x="114" y="58"/>
                  </a:cxn>
                  <a:cxn ang="0">
                    <a:pos x="116" y="54"/>
                  </a:cxn>
                  <a:cxn ang="0">
                    <a:pos x="131" y="46"/>
                  </a:cxn>
                  <a:cxn ang="0">
                    <a:pos x="140" y="31"/>
                  </a:cxn>
                  <a:cxn ang="0">
                    <a:pos x="148" y="34"/>
                  </a:cxn>
                  <a:cxn ang="0">
                    <a:pos x="150" y="32"/>
                  </a:cxn>
                  <a:cxn ang="0">
                    <a:pos x="151" y="27"/>
                  </a:cxn>
                  <a:cxn ang="0">
                    <a:pos x="153" y="23"/>
                  </a:cxn>
                  <a:cxn ang="0">
                    <a:pos x="159" y="17"/>
                  </a:cxn>
                  <a:cxn ang="0">
                    <a:pos x="163" y="9"/>
                  </a:cxn>
                  <a:cxn ang="0">
                    <a:pos x="168" y="6"/>
                  </a:cxn>
                  <a:cxn ang="0">
                    <a:pos x="173" y="8"/>
                  </a:cxn>
                  <a:cxn ang="0">
                    <a:pos x="174" y="15"/>
                  </a:cxn>
                  <a:cxn ang="0">
                    <a:pos x="179" y="19"/>
                  </a:cxn>
                  <a:cxn ang="0">
                    <a:pos x="185" y="20"/>
                  </a:cxn>
                  <a:cxn ang="0">
                    <a:pos x="45" y="61"/>
                  </a:cxn>
                  <a:cxn ang="0">
                    <a:pos x="37" y="40"/>
                  </a:cxn>
                  <a:cxn ang="0">
                    <a:pos x="36" y="26"/>
                  </a:cxn>
                  <a:cxn ang="0">
                    <a:pos x="27" y="15"/>
                  </a:cxn>
                  <a:cxn ang="0">
                    <a:pos x="21" y="18"/>
                  </a:cxn>
                  <a:cxn ang="0">
                    <a:pos x="14" y="18"/>
                  </a:cxn>
                  <a:cxn ang="0">
                    <a:pos x="11" y="11"/>
                  </a:cxn>
                  <a:cxn ang="0">
                    <a:pos x="6" y="8"/>
                  </a:cxn>
                  <a:cxn ang="0">
                    <a:pos x="7" y="21"/>
                  </a:cxn>
                  <a:cxn ang="0">
                    <a:pos x="9" y="28"/>
                  </a:cxn>
                  <a:cxn ang="0">
                    <a:pos x="10" y="35"/>
                  </a:cxn>
                  <a:cxn ang="0">
                    <a:pos x="13" y="40"/>
                  </a:cxn>
                  <a:cxn ang="0">
                    <a:pos x="17" y="50"/>
                  </a:cxn>
                  <a:cxn ang="0">
                    <a:pos x="27" y="57"/>
                  </a:cxn>
                  <a:cxn ang="0">
                    <a:pos x="37" y="64"/>
                  </a:cxn>
                  <a:cxn ang="0">
                    <a:pos x="45" y="64"/>
                  </a:cxn>
                  <a:cxn ang="0">
                    <a:pos x="2" y="12"/>
                  </a:cxn>
                  <a:cxn ang="0">
                    <a:pos x="1" y="11"/>
                  </a:cxn>
                  <a:cxn ang="0">
                    <a:pos x="1" y="11"/>
                  </a:cxn>
                  <a:cxn ang="0">
                    <a:pos x="151" y="23"/>
                  </a:cxn>
                  <a:cxn ang="0">
                    <a:pos x="170" y="2"/>
                  </a:cxn>
                  <a:cxn ang="0">
                    <a:pos x="172" y="7"/>
                  </a:cxn>
                  <a:cxn ang="0">
                    <a:pos x="6" y="21"/>
                  </a:cxn>
                  <a:cxn ang="0">
                    <a:pos x="115" y="53"/>
                  </a:cxn>
                </a:cxnLst>
                <a:rect l="0" t="0" r="r" b="b"/>
                <a:pathLst>
                  <a:path w="191" h="72">
                    <a:moveTo>
                      <a:pt x="190" y="24"/>
                    </a:moveTo>
                    <a:cubicBezTo>
                      <a:pt x="190" y="25"/>
                      <a:pt x="190" y="25"/>
                      <a:pt x="189" y="25"/>
                    </a:cubicBezTo>
                    <a:cubicBezTo>
                      <a:pt x="188" y="26"/>
                      <a:pt x="187" y="26"/>
                      <a:pt x="187" y="26"/>
                    </a:cubicBezTo>
                    <a:cubicBezTo>
                      <a:pt x="186" y="27"/>
                      <a:pt x="185" y="27"/>
                      <a:pt x="185" y="27"/>
                    </a:cubicBezTo>
                    <a:cubicBezTo>
                      <a:pt x="184" y="27"/>
                      <a:pt x="183" y="27"/>
                      <a:pt x="183" y="27"/>
                    </a:cubicBezTo>
                    <a:cubicBezTo>
                      <a:pt x="183" y="26"/>
                      <a:pt x="183" y="26"/>
                      <a:pt x="182" y="26"/>
                    </a:cubicBezTo>
                    <a:cubicBezTo>
                      <a:pt x="182" y="26"/>
                      <a:pt x="181" y="26"/>
                      <a:pt x="181" y="26"/>
                    </a:cubicBezTo>
                    <a:cubicBezTo>
                      <a:pt x="181" y="27"/>
                      <a:pt x="181" y="26"/>
                      <a:pt x="181" y="27"/>
                    </a:cubicBezTo>
                    <a:cubicBezTo>
                      <a:pt x="180" y="27"/>
                      <a:pt x="180" y="28"/>
                      <a:pt x="180" y="28"/>
                    </a:cubicBezTo>
                    <a:cubicBezTo>
                      <a:pt x="180" y="29"/>
                      <a:pt x="181" y="29"/>
                      <a:pt x="181" y="30"/>
                    </a:cubicBezTo>
                    <a:cubicBezTo>
                      <a:pt x="182" y="30"/>
                      <a:pt x="182" y="31"/>
                      <a:pt x="183" y="31"/>
                    </a:cubicBezTo>
                    <a:cubicBezTo>
                      <a:pt x="183" y="31"/>
                      <a:pt x="183" y="31"/>
                      <a:pt x="183" y="31"/>
                    </a:cubicBezTo>
                    <a:cubicBezTo>
                      <a:pt x="183" y="32"/>
                      <a:pt x="184" y="32"/>
                      <a:pt x="184" y="32"/>
                    </a:cubicBezTo>
                    <a:cubicBezTo>
                      <a:pt x="184" y="32"/>
                      <a:pt x="185" y="32"/>
                      <a:pt x="185" y="33"/>
                    </a:cubicBezTo>
                    <a:cubicBezTo>
                      <a:pt x="185" y="33"/>
                      <a:pt x="185" y="33"/>
                      <a:pt x="185" y="33"/>
                    </a:cubicBezTo>
                    <a:cubicBezTo>
                      <a:pt x="184" y="33"/>
                      <a:pt x="184" y="33"/>
                      <a:pt x="184" y="33"/>
                    </a:cubicBezTo>
                    <a:cubicBezTo>
                      <a:pt x="183" y="34"/>
                      <a:pt x="182" y="33"/>
                      <a:pt x="181" y="34"/>
                    </a:cubicBezTo>
                    <a:cubicBezTo>
                      <a:pt x="180" y="34"/>
                      <a:pt x="179" y="35"/>
                      <a:pt x="177" y="34"/>
                    </a:cubicBezTo>
                    <a:cubicBezTo>
                      <a:pt x="177" y="34"/>
                      <a:pt x="176" y="34"/>
                      <a:pt x="176" y="33"/>
                    </a:cubicBezTo>
                    <a:cubicBezTo>
                      <a:pt x="175" y="33"/>
                      <a:pt x="175" y="32"/>
                      <a:pt x="175" y="33"/>
                    </a:cubicBezTo>
                    <a:cubicBezTo>
                      <a:pt x="175" y="34"/>
                      <a:pt x="176" y="34"/>
                      <a:pt x="175" y="34"/>
                    </a:cubicBezTo>
                    <a:cubicBezTo>
                      <a:pt x="175" y="34"/>
                      <a:pt x="175" y="35"/>
                      <a:pt x="175" y="35"/>
                    </a:cubicBezTo>
                    <a:cubicBezTo>
                      <a:pt x="174" y="36"/>
                      <a:pt x="174" y="35"/>
                      <a:pt x="173" y="35"/>
                    </a:cubicBezTo>
                    <a:cubicBezTo>
                      <a:pt x="172" y="34"/>
                      <a:pt x="171" y="33"/>
                      <a:pt x="171" y="33"/>
                    </a:cubicBezTo>
                    <a:cubicBezTo>
                      <a:pt x="170" y="34"/>
                      <a:pt x="169" y="34"/>
                      <a:pt x="168" y="34"/>
                    </a:cubicBezTo>
                    <a:cubicBezTo>
                      <a:pt x="167" y="34"/>
                      <a:pt x="167" y="33"/>
                      <a:pt x="166" y="33"/>
                    </a:cubicBezTo>
                    <a:cubicBezTo>
                      <a:pt x="166" y="33"/>
                      <a:pt x="166" y="34"/>
                      <a:pt x="165" y="33"/>
                    </a:cubicBezTo>
                    <a:cubicBezTo>
                      <a:pt x="164" y="33"/>
                      <a:pt x="165" y="34"/>
                      <a:pt x="164" y="34"/>
                    </a:cubicBezTo>
                    <a:cubicBezTo>
                      <a:pt x="163" y="34"/>
                      <a:pt x="163" y="33"/>
                      <a:pt x="163" y="33"/>
                    </a:cubicBezTo>
                    <a:cubicBezTo>
                      <a:pt x="163" y="33"/>
                      <a:pt x="162" y="33"/>
                      <a:pt x="162" y="33"/>
                    </a:cubicBezTo>
                    <a:cubicBezTo>
                      <a:pt x="161" y="33"/>
                      <a:pt x="161" y="33"/>
                      <a:pt x="160" y="34"/>
                    </a:cubicBezTo>
                    <a:cubicBezTo>
                      <a:pt x="160" y="34"/>
                      <a:pt x="160" y="34"/>
                      <a:pt x="159" y="34"/>
                    </a:cubicBezTo>
                    <a:cubicBezTo>
                      <a:pt x="159" y="34"/>
                      <a:pt x="159" y="34"/>
                      <a:pt x="158" y="33"/>
                    </a:cubicBezTo>
                    <a:cubicBezTo>
                      <a:pt x="158" y="33"/>
                      <a:pt x="158" y="34"/>
                      <a:pt x="158" y="34"/>
                    </a:cubicBezTo>
                    <a:cubicBezTo>
                      <a:pt x="157" y="35"/>
                      <a:pt x="157" y="34"/>
                      <a:pt x="157" y="35"/>
                    </a:cubicBezTo>
                    <a:cubicBezTo>
                      <a:pt x="157" y="35"/>
                      <a:pt x="156" y="36"/>
                      <a:pt x="156" y="36"/>
                    </a:cubicBezTo>
                    <a:cubicBezTo>
                      <a:pt x="156" y="36"/>
                      <a:pt x="156" y="37"/>
                      <a:pt x="156" y="37"/>
                    </a:cubicBezTo>
                    <a:cubicBezTo>
                      <a:pt x="156" y="38"/>
                      <a:pt x="155" y="38"/>
                      <a:pt x="155" y="38"/>
                    </a:cubicBezTo>
                    <a:cubicBezTo>
                      <a:pt x="156" y="39"/>
                      <a:pt x="156" y="39"/>
                      <a:pt x="156" y="39"/>
                    </a:cubicBezTo>
                    <a:cubicBezTo>
                      <a:pt x="156" y="40"/>
                      <a:pt x="156" y="40"/>
                      <a:pt x="156" y="41"/>
                    </a:cubicBezTo>
                    <a:cubicBezTo>
                      <a:pt x="156" y="41"/>
                      <a:pt x="156" y="43"/>
                      <a:pt x="156" y="44"/>
                    </a:cubicBezTo>
                    <a:cubicBezTo>
                      <a:pt x="156" y="44"/>
                      <a:pt x="156" y="44"/>
                      <a:pt x="156" y="44"/>
                    </a:cubicBezTo>
                    <a:cubicBezTo>
                      <a:pt x="156" y="44"/>
                      <a:pt x="155" y="44"/>
                      <a:pt x="155" y="44"/>
                    </a:cubicBezTo>
                    <a:cubicBezTo>
                      <a:pt x="155" y="45"/>
                      <a:pt x="155" y="45"/>
                      <a:pt x="155" y="46"/>
                    </a:cubicBezTo>
                    <a:cubicBezTo>
                      <a:pt x="155" y="46"/>
                      <a:pt x="155" y="46"/>
                      <a:pt x="155" y="46"/>
                    </a:cubicBezTo>
                    <a:cubicBezTo>
                      <a:pt x="155" y="46"/>
                      <a:pt x="155" y="46"/>
                      <a:pt x="155" y="46"/>
                    </a:cubicBezTo>
                    <a:cubicBezTo>
                      <a:pt x="155" y="47"/>
                      <a:pt x="155" y="47"/>
                      <a:pt x="155" y="48"/>
                    </a:cubicBezTo>
                    <a:cubicBezTo>
                      <a:pt x="155" y="48"/>
                      <a:pt x="154" y="48"/>
                      <a:pt x="154" y="48"/>
                    </a:cubicBezTo>
                    <a:cubicBezTo>
                      <a:pt x="154" y="48"/>
                      <a:pt x="153" y="48"/>
                      <a:pt x="153" y="48"/>
                    </a:cubicBezTo>
                    <a:cubicBezTo>
                      <a:pt x="152" y="48"/>
                      <a:pt x="152" y="50"/>
                      <a:pt x="151" y="50"/>
                    </a:cubicBezTo>
                    <a:cubicBezTo>
                      <a:pt x="152" y="51"/>
                      <a:pt x="150" y="52"/>
                      <a:pt x="151" y="53"/>
                    </a:cubicBezTo>
                    <a:cubicBezTo>
                      <a:pt x="152" y="53"/>
                      <a:pt x="152" y="53"/>
                      <a:pt x="152" y="53"/>
                    </a:cubicBezTo>
                    <a:cubicBezTo>
                      <a:pt x="152" y="53"/>
                      <a:pt x="152" y="53"/>
                      <a:pt x="153" y="53"/>
                    </a:cubicBezTo>
                    <a:cubicBezTo>
                      <a:pt x="153" y="54"/>
                      <a:pt x="151" y="54"/>
                      <a:pt x="151" y="55"/>
                    </a:cubicBezTo>
                    <a:cubicBezTo>
                      <a:pt x="151" y="55"/>
                      <a:pt x="150" y="55"/>
                      <a:pt x="150" y="55"/>
                    </a:cubicBezTo>
                    <a:cubicBezTo>
                      <a:pt x="150" y="56"/>
                      <a:pt x="150" y="56"/>
                      <a:pt x="149" y="56"/>
                    </a:cubicBezTo>
                    <a:cubicBezTo>
                      <a:pt x="149" y="56"/>
                      <a:pt x="148" y="57"/>
                      <a:pt x="148" y="57"/>
                    </a:cubicBezTo>
                    <a:cubicBezTo>
                      <a:pt x="148" y="58"/>
                      <a:pt x="148" y="59"/>
                      <a:pt x="149" y="59"/>
                    </a:cubicBezTo>
                    <a:cubicBezTo>
                      <a:pt x="150" y="58"/>
                      <a:pt x="149" y="61"/>
                      <a:pt x="148" y="61"/>
                    </a:cubicBezTo>
                    <a:cubicBezTo>
                      <a:pt x="148" y="61"/>
                      <a:pt x="148" y="61"/>
                      <a:pt x="148" y="62"/>
                    </a:cubicBezTo>
                    <a:cubicBezTo>
                      <a:pt x="148" y="63"/>
                      <a:pt x="147" y="63"/>
                      <a:pt x="147" y="64"/>
                    </a:cubicBezTo>
                    <a:cubicBezTo>
                      <a:pt x="146" y="64"/>
                      <a:pt x="147" y="66"/>
                      <a:pt x="146" y="65"/>
                    </a:cubicBezTo>
                    <a:cubicBezTo>
                      <a:pt x="145" y="65"/>
                      <a:pt x="145" y="65"/>
                      <a:pt x="144" y="65"/>
                    </a:cubicBezTo>
                    <a:cubicBezTo>
                      <a:pt x="144" y="65"/>
                      <a:pt x="143" y="66"/>
                      <a:pt x="142" y="65"/>
                    </a:cubicBezTo>
                    <a:cubicBezTo>
                      <a:pt x="142" y="65"/>
                      <a:pt x="141" y="65"/>
                      <a:pt x="141" y="65"/>
                    </a:cubicBezTo>
                    <a:cubicBezTo>
                      <a:pt x="140" y="65"/>
                      <a:pt x="140" y="66"/>
                      <a:pt x="139" y="66"/>
                    </a:cubicBezTo>
                    <a:cubicBezTo>
                      <a:pt x="139" y="67"/>
                      <a:pt x="138" y="68"/>
                      <a:pt x="138" y="68"/>
                    </a:cubicBezTo>
                    <a:cubicBezTo>
                      <a:pt x="137" y="68"/>
                      <a:pt x="137" y="67"/>
                      <a:pt x="136" y="67"/>
                    </a:cubicBezTo>
                    <a:cubicBezTo>
                      <a:pt x="136" y="67"/>
                      <a:pt x="136" y="67"/>
                      <a:pt x="135" y="67"/>
                    </a:cubicBezTo>
                    <a:cubicBezTo>
                      <a:pt x="134" y="66"/>
                      <a:pt x="134" y="66"/>
                      <a:pt x="133" y="66"/>
                    </a:cubicBezTo>
                    <a:cubicBezTo>
                      <a:pt x="133" y="66"/>
                      <a:pt x="132" y="66"/>
                      <a:pt x="132" y="66"/>
                    </a:cubicBezTo>
                    <a:cubicBezTo>
                      <a:pt x="132" y="66"/>
                      <a:pt x="131" y="66"/>
                      <a:pt x="131" y="65"/>
                    </a:cubicBezTo>
                    <a:cubicBezTo>
                      <a:pt x="132" y="65"/>
                      <a:pt x="132" y="64"/>
                      <a:pt x="131" y="64"/>
                    </a:cubicBezTo>
                    <a:cubicBezTo>
                      <a:pt x="130" y="64"/>
                      <a:pt x="130" y="64"/>
                      <a:pt x="130" y="64"/>
                    </a:cubicBezTo>
                    <a:cubicBezTo>
                      <a:pt x="129" y="64"/>
                      <a:pt x="128" y="64"/>
                      <a:pt x="128" y="64"/>
                    </a:cubicBezTo>
                    <a:cubicBezTo>
                      <a:pt x="127" y="64"/>
                      <a:pt x="126" y="64"/>
                      <a:pt x="125" y="65"/>
                    </a:cubicBezTo>
                    <a:cubicBezTo>
                      <a:pt x="125" y="65"/>
                      <a:pt x="124" y="65"/>
                      <a:pt x="124" y="65"/>
                    </a:cubicBezTo>
                    <a:cubicBezTo>
                      <a:pt x="123" y="66"/>
                      <a:pt x="124" y="66"/>
                      <a:pt x="124" y="66"/>
                    </a:cubicBezTo>
                    <a:cubicBezTo>
                      <a:pt x="124" y="67"/>
                      <a:pt x="123" y="67"/>
                      <a:pt x="123" y="67"/>
                    </a:cubicBezTo>
                    <a:cubicBezTo>
                      <a:pt x="123" y="68"/>
                      <a:pt x="123" y="68"/>
                      <a:pt x="123" y="68"/>
                    </a:cubicBezTo>
                    <a:cubicBezTo>
                      <a:pt x="123" y="69"/>
                      <a:pt x="122" y="69"/>
                      <a:pt x="121" y="69"/>
                    </a:cubicBezTo>
                    <a:cubicBezTo>
                      <a:pt x="121" y="69"/>
                      <a:pt x="121" y="70"/>
                      <a:pt x="120" y="70"/>
                    </a:cubicBezTo>
                    <a:cubicBezTo>
                      <a:pt x="119" y="71"/>
                      <a:pt x="119" y="70"/>
                      <a:pt x="118" y="70"/>
                    </a:cubicBezTo>
                    <a:cubicBezTo>
                      <a:pt x="118" y="70"/>
                      <a:pt x="117" y="70"/>
                      <a:pt x="117" y="71"/>
                    </a:cubicBezTo>
                    <a:cubicBezTo>
                      <a:pt x="117" y="71"/>
                      <a:pt x="117" y="70"/>
                      <a:pt x="117" y="70"/>
                    </a:cubicBezTo>
                    <a:cubicBezTo>
                      <a:pt x="116" y="70"/>
                      <a:pt x="115" y="70"/>
                      <a:pt x="114" y="69"/>
                    </a:cubicBezTo>
                    <a:cubicBezTo>
                      <a:pt x="113" y="69"/>
                      <a:pt x="112" y="70"/>
                      <a:pt x="112" y="70"/>
                    </a:cubicBezTo>
                    <a:cubicBezTo>
                      <a:pt x="111" y="70"/>
                      <a:pt x="111" y="71"/>
                      <a:pt x="110" y="71"/>
                    </a:cubicBezTo>
                    <a:cubicBezTo>
                      <a:pt x="110" y="71"/>
                      <a:pt x="109" y="72"/>
                      <a:pt x="109" y="72"/>
                    </a:cubicBezTo>
                    <a:cubicBezTo>
                      <a:pt x="108" y="71"/>
                      <a:pt x="108" y="72"/>
                      <a:pt x="108" y="72"/>
                    </a:cubicBezTo>
                    <a:cubicBezTo>
                      <a:pt x="108" y="72"/>
                      <a:pt x="107" y="72"/>
                      <a:pt x="107" y="71"/>
                    </a:cubicBezTo>
                    <a:cubicBezTo>
                      <a:pt x="106" y="71"/>
                      <a:pt x="106" y="70"/>
                      <a:pt x="105" y="70"/>
                    </a:cubicBezTo>
                    <a:cubicBezTo>
                      <a:pt x="105" y="70"/>
                      <a:pt x="104" y="69"/>
                      <a:pt x="104" y="68"/>
                    </a:cubicBezTo>
                    <a:cubicBezTo>
                      <a:pt x="104" y="68"/>
                      <a:pt x="104" y="68"/>
                      <a:pt x="103" y="68"/>
                    </a:cubicBezTo>
                    <a:cubicBezTo>
                      <a:pt x="103" y="68"/>
                      <a:pt x="102" y="67"/>
                      <a:pt x="102" y="67"/>
                    </a:cubicBezTo>
                    <a:cubicBezTo>
                      <a:pt x="102" y="67"/>
                      <a:pt x="102" y="66"/>
                      <a:pt x="102" y="66"/>
                    </a:cubicBezTo>
                    <a:cubicBezTo>
                      <a:pt x="101" y="66"/>
                      <a:pt x="101" y="66"/>
                      <a:pt x="101" y="66"/>
                    </a:cubicBezTo>
                    <a:cubicBezTo>
                      <a:pt x="100" y="65"/>
                      <a:pt x="100" y="65"/>
                      <a:pt x="99" y="64"/>
                    </a:cubicBezTo>
                    <a:cubicBezTo>
                      <a:pt x="99" y="63"/>
                      <a:pt x="99" y="63"/>
                      <a:pt x="99" y="62"/>
                    </a:cubicBezTo>
                    <a:cubicBezTo>
                      <a:pt x="99" y="61"/>
                      <a:pt x="98" y="62"/>
                      <a:pt x="98" y="61"/>
                    </a:cubicBezTo>
                    <a:cubicBezTo>
                      <a:pt x="98" y="60"/>
                      <a:pt x="98" y="60"/>
                      <a:pt x="98" y="60"/>
                    </a:cubicBezTo>
                    <a:cubicBezTo>
                      <a:pt x="98" y="59"/>
                      <a:pt x="98" y="59"/>
                      <a:pt x="99" y="58"/>
                    </a:cubicBezTo>
                    <a:cubicBezTo>
                      <a:pt x="99" y="59"/>
                      <a:pt x="99" y="60"/>
                      <a:pt x="99" y="60"/>
                    </a:cubicBezTo>
                    <a:cubicBezTo>
                      <a:pt x="99" y="61"/>
                      <a:pt x="100" y="61"/>
                      <a:pt x="101" y="62"/>
                    </a:cubicBezTo>
                    <a:cubicBezTo>
                      <a:pt x="101" y="63"/>
                      <a:pt x="102" y="63"/>
                      <a:pt x="103" y="63"/>
                    </a:cubicBezTo>
                    <a:cubicBezTo>
                      <a:pt x="103" y="63"/>
                      <a:pt x="104" y="63"/>
                      <a:pt x="104" y="63"/>
                    </a:cubicBezTo>
                    <a:cubicBezTo>
                      <a:pt x="104" y="63"/>
                      <a:pt x="104" y="62"/>
                      <a:pt x="105" y="63"/>
                    </a:cubicBezTo>
                    <a:cubicBezTo>
                      <a:pt x="105" y="63"/>
                      <a:pt x="105" y="63"/>
                      <a:pt x="105" y="62"/>
                    </a:cubicBezTo>
                    <a:cubicBezTo>
                      <a:pt x="105" y="62"/>
                      <a:pt x="105" y="61"/>
                      <a:pt x="106" y="62"/>
                    </a:cubicBezTo>
                    <a:cubicBezTo>
                      <a:pt x="106" y="63"/>
                      <a:pt x="106" y="62"/>
                      <a:pt x="107" y="62"/>
                    </a:cubicBezTo>
                    <a:cubicBezTo>
                      <a:pt x="107" y="62"/>
                      <a:pt x="107" y="63"/>
                      <a:pt x="107" y="63"/>
                    </a:cubicBezTo>
                    <a:cubicBezTo>
                      <a:pt x="107" y="63"/>
                      <a:pt x="107" y="63"/>
                      <a:pt x="107" y="64"/>
                    </a:cubicBezTo>
                    <a:cubicBezTo>
                      <a:pt x="107" y="64"/>
                      <a:pt x="108" y="64"/>
                      <a:pt x="108" y="64"/>
                    </a:cubicBezTo>
                    <a:cubicBezTo>
                      <a:pt x="109" y="64"/>
                      <a:pt x="109" y="64"/>
                      <a:pt x="109" y="65"/>
                    </a:cubicBezTo>
                    <a:cubicBezTo>
                      <a:pt x="110" y="66"/>
                      <a:pt x="109" y="65"/>
                      <a:pt x="110" y="64"/>
                    </a:cubicBezTo>
                    <a:cubicBezTo>
                      <a:pt x="110" y="64"/>
                      <a:pt x="111" y="65"/>
                      <a:pt x="111" y="65"/>
                    </a:cubicBezTo>
                    <a:cubicBezTo>
                      <a:pt x="112" y="65"/>
                      <a:pt x="113" y="66"/>
                      <a:pt x="113" y="66"/>
                    </a:cubicBezTo>
                    <a:cubicBezTo>
                      <a:pt x="114" y="66"/>
                      <a:pt x="114" y="66"/>
                      <a:pt x="114" y="66"/>
                    </a:cubicBezTo>
                    <a:cubicBezTo>
                      <a:pt x="115" y="66"/>
                      <a:pt x="115" y="67"/>
                      <a:pt x="115" y="66"/>
                    </a:cubicBezTo>
                    <a:cubicBezTo>
                      <a:pt x="115" y="66"/>
                      <a:pt x="115" y="65"/>
                      <a:pt x="114" y="66"/>
                    </a:cubicBezTo>
                    <a:cubicBezTo>
                      <a:pt x="113" y="66"/>
                      <a:pt x="112" y="65"/>
                      <a:pt x="112" y="65"/>
                    </a:cubicBezTo>
                    <a:cubicBezTo>
                      <a:pt x="112" y="64"/>
                      <a:pt x="112" y="63"/>
                      <a:pt x="112" y="63"/>
                    </a:cubicBezTo>
                    <a:cubicBezTo>
                      <a:pt x="113" y="63"/>
                      <a:pt x="114" y="63"/>
                      <a:pt x="114" y="63"/>
                    </a:cubicBezTo>
                    <a:cubicBezTo>
                      <a:pt x="114" y="63"/>
                      <a:pt x="113" y="63"/>
                      <a:pt x="113" y="63"/>
                    </a:cubicBezTo>
                    <a:cubicBezTo>
                      <a:pt x="113" y="62"/>
                      <a:pt x="113" y="62"/>
                      <a:pt x="113" y="62"/>
                    </a:cubicBezTo>
                    <a:cubicBezTo>
                      <a:pt x="113" y="62"/>
                      <a:pt x="113" y="62"/>
                      <a:pt x="113" y="62"/>
                    </a:cubicBezTo>
                    <a:cubicBezTo>
                      <a:pt x="113" y="61"/>
                      <a:pt x="113" y="61"/>
                      <a:pt x="113" y="61"/>
                    </a:cubicBezTo>
                    <a:cubicBezTo>
                      <a:pt x="113" y="60"/>
                      <a:pt x="113" y="60"/>
                      <a:pt x="113" y="60"/>
                    </a:cubicBezTo>
                    <a:cubicBezTo>
                      <a:pt x="114" y="59"/>
                      <a:pt x="114" y="58"/>
                      <a:pt x="114" y="59"/>
                    </a:cubicBezTo>
                    <a:cubicBezTo>
                      <a:pt x="114" y="58"/>
                      <a:pt x="114" y="58"/>
                      <a:pt x="115" y="58"/>
                    </a:cubicBezTo>
                    <a:cubicBezTo>
                      <a:pt x="115" y="58"/>
                      <a:pt x="115" y="58"/>
                      <a:pt x="115" y="57"/>
                    </a:cubicBezTo>
                    <a:cubicBezTo>
                      <a:pt x="115" y="57"/>
                      <a:pt x="115" y="58"/>
                      <a:pt x="115" y="58"/>
                    </a:cubicBezTo>
                    <a:cubicBezTo>
                      <a:pt x="115" y="58"/>
                      <a:pt x="115" y="58"/>
                      <a:pt x="114" y="58"/>
                    </a:cubicBezTo>
                    <a:cubicBezTo>
                      <a:pt x="114" y="58"/>
                      <a:pt x="114" y="58"/>
                      <a:pt x="114" y="58"/>
                    </a:cubicBezTo>
                    <a:cubicBezTo>
                      <a:pt x="113" y="58"/>
                      <a:pt x="114" y="57"/>
                      <a:pt x="114" y="57"/>
                    </a:cubicBezTo>
                    <a:cubicBezTo>
                      <a:pt x="114" y="56"/>
                      <a:pt x="113" y="57"/>
                      <a:pt x="113" y="56"/>
                    </a:cubicBezTo>
                    <a:cubicBezTo>
                      <a:pt x="114" y="56"/>
                      <a:pt x="114" y="55"/>
                      <a:pt x="114" y="55"/>
                    </a:cubicBezTo>
                    <a:cubicBezTo>
                      <a:pt x="114" y="55"/>
                      <a:pt x="115" y="55"/>
                      <a:pt x="115" y="55"/>
                    </a:cubicBezTo>
                    <a:cubicBezTo>
                      <a:pt x="115" y="56"/>
                      <a:pt x="116" y="55"/>
                      <a:pt x="116" y="55"/>
                    </a:cubicBezTo>
                    <a:cubicBezTo>
                      <a:pt x="116" y="55"/>
                      <a:pt x="116" y="55"/>
                      <a:pt x="116" y="54"/>
                    </a:cubicBezTo>
                    <a:cubicBezTo>
                      <a:pt x="116" y="54"/>
                      <a:pt x="116" y="54"/>
                      <a:pt x="117" y="54"/>
                    </a:cubicBezTo>
                    <a:cubicBezTo>
                      <a:pt x="114" y="53"/>
                      <a:pt x="117" y="50"/>
                      <a:pt x="118" y="50"/>
                    </a:cubicBezTo>
                    <a:cubicBezTo>
                      <a:pt x="119" y="49"/>
                      <a:pt x="121" y="50"/>
                      <a:pt x="122" y="49"/>
                    </a:cubicBezTo>
                    <a:cubicBezTo>
                      <a:pt x="122" y="49"/>
                      <a:pt x="123" y="49"/>
                      <a:pt x="123" y="49"/>
                    </a:cubicBezTo>
                    <a:cubicBezTo>
                      <a:pt x="124" y="49"/>
                      <a:pt x="125" y="48"/>
                      <a:pt x="127" y="48"/>
                    </a:cubicBezTo>
                    <a:cubicBezTo>
                      <a:pt x="128" y="48"/>
                      <a:pt x="129" y="47"/>
                      <a:pt x="130" y="47"/>
                    </a:cubicBezTo>
                    <a:cubicBezTo>
                      <a:pt x="130" y="47"/>
                      <a:pt x="131" y="47"/>
                      <a:pt x="131" y="46"/>
                    </a:cubicBezTo>
                    <a:cubicBezTo>
                      <a:pt x="131" y="46"/>
                      <a:pt x="131" y="46"/>
                      <a:pt x="131" y="45"/>
                    </a:cubicBezTo>
                    <a:cubicBezTo>
                      <a:pt x="132" y="45"/>
                      <a:pt x="132" y="44"/>
                      <a:pt x="133" y="44"/>
                    </a:cubicBezTo>
                    <a:cubicBezTo>
                      <a:pt x="133" y="43"/>
                      <a:pt x="133" y="43"/>
                      <a:pt x="134" y="42"/>
                    </a:cubicBezTo>
                    <a:cubicBezTo>
                      <a:pt x="134" y="41"/>
                      <a:pt x="134" y="41"/>
                      <a:pt x="135" y="40"/>
                    </a:cubicBezTo>
                    <a:cubicBezTo>
                      <a:pt x="135" y="40"/>
                      <a:pt x="135" y="39"/>
                      <a:pt x="136" y="39"/>
                    </a:cubicBezTo>
                    <a:cubicBezTo>
                      <a:pt x="137" y="37"/>
                      <a:pt x="140" y="35"/>
                      <a:pt x="140" y="33"/>
                    </a:cubicBezTo>
                    <a:cubicBezTo>
                      <a:pt x="140" y="32"/>
                      <a:pt x="139" y="31"/>
                      <a:pt x="140" y="31"/>
                    </a:cubicBezTo>
                    <a:cubicBezTo>
                      <a:pt x="141" y="31"/>
                      <a:pt x="142" y="31"/>
                      <a:pt x="142" y="32"/>
                    </a:cubicBezTo>
                    <a:cubicBezTo>
                      <a:pt x="143" y="33"/>
                      <a:pt x="143" y="33"/>
                      <a:pt x="143" y="34"/>
                    </a:cubicBezTo>
                    <a:cubicBezTo>
                      <a:pt x="143" y="34"/>
                      <a:pt x="144" y="34"/>
                      <a:pt x="144" y="34"/>
                    </a:cubicBezTo>
                    <a:cubicBezTo>
                      <a:pt x="144" y="35"/>
                      <a:pt x="145" y="35"/>
                      <a:pt x="145" y="35"/>
                    </a:cubicBezTo>
                    <a:cubicBezTo>
                      <a:pt x="145" y="36"/>
                      <a:pt x="146" y="37"/>
                      <a:pt x="147" y="37"/>
                    </a:cubicBezTo>
                    <a:cubicBezTo>
                      <a:pt x="148" y="36"/>
                      <a:pt x="148" y="35"/>
                      <a:pt x="148" y="34"/>
                    </a:cubicBezTo>
                    <a:cubicBezTo>
                      <a:pt x="148" y="34"/>
                      <a:pt x="148" y="34"/>
                      <a:pt x="148" y="34"/>
                    </a:cubicBezTo>
                    <a:cubicBezTo>
                      <a:pt x="148" y="34"/>
                      <a:pt x="149" y="33"/>
                      <a:pt x="148" y="32"/>
                    </a:cubicBezTo>
                    <a:cubicBezTo>
                      <a:pt x="148" y="31"/>
                      <a:pt x="148" y="30"/>
                      <a:pt x="147" y="29"/>
                    </a:cubicBezTo>
                    <a:cubicBezTo>
                      <a:pt x="147" y="29"/>
                      <a:pt x="148" y="29"/>
                      <a:pt x="148" y="29"/>
                    </a:cubicBezTo>
                    <a:cubicBezTo>
                      <a:pt x="148" y="28"/>
                      <a:pt x="149" y="28"/>
                      <a:pt x="149" y="28"/>
                    </a:cubicBezTo>
                    <a:cubicBezTo>
                      <a:pt x="149" y="28"/>
                      <a:pt x="149" y="28"/>
                      <a:pt x="150" y="27"/>
                    </a:cubicBezTo>
                    <a:cubicBezTo>
                      <a:pt x="150" y="28"/>
                      <a:pt x="150" y="29"/>
                      <a:pt x="150" y="30"/>
                    </a:cubicBezTo>
                    <a:cubicBezTo>
                      <a:pt x="150" y="31"/>
                      <a:pt x="150" y="31"/>
                      <a:pt x="150" y="32"/>
                    </a:cubicBezTo>
                    <a:cubicBezTo>
                      <a:pt x="150" y="33"/>
                      <a:pt x="151" y="33"/>
                      <a:pt x="152" y="33"/>
                    </a:cubicBezTo>
                    <a:cubicBezTo>
                      <a:pt x="152" y="33"/>
                      <a:pt x="152" y="34"/>
                      <a:pt x="153" y="34"/>
                    </a:cubicBezTo>
                    <a:cubicBezTo>
                      <a:pt x="154" y="34"/>
                      <a:pt x="153" y="33"/>
                      <a:pt x="153" y="33"/>
                    </a:cubicBezTo>
                    <a:cubicBezTo>
                      <a:pt x="152" y="32"/>
                      <a:pt x="152" y="32"/>
                      <a:pt x="152" y="31"/>
                    </a:cubicBezTo>
                    <a:cubicBezTo>
                      <a:pt x="152" y="30"/>
                      <a:pt x="152" y="30"/>
                      <a:pt x="152" y="29"/>
                    </a:cubicBezTo>
                    <a:cubicBezTo>
                      <a:pt x="152" y="29"/>
                      <a:pt x="151" y="28"/>
                      <a:pt x="151" y="28"/>
                    </a:cubicBezTo>
                    <a:cubicBezTo>
                      <a:pt x="151" y="28"/>
                      <a:pt x="151" y="28"/>
                      <a:pt x="151" y="27"/>
                    </a:cubicBezTo>
                    <a:cubicBezTo>
                      <a:pt x="151" y="27"/>
                      <a:pt x="151" y="27"/>
                      <a:pt x="152" y="27"/>
                    </a:cubicBezTo>
                    <a:cubicBezTo>
                      <a:pt x="152" y="27"/>
                      <a:pt x="153" y="28"/>
                      <a:pt x="153" y="27"/>
                    </a:cubicBezTo>
                    <a:cubicBezTo>
                      <a:pt x="154" y="27"/>
                      <a:pt x="154" y="26"/>
                      <a:pt x="154" y="26"/>
                    </a:cubicBezTo>
                    <a:cubicBezTo>
                      <a:pt x="155" y="26"/>
                      <a:pt x="155" y="24"/>
                      <a:pt x="155" y="24"/>
                    </a:cubicBezTo>
                    <a:cubicBezTo>
                      <a:pt x="155" y="24"/>
                      <a:pt x="154" y="24"/>
                      <a:pt x="154" y="24"/>
                    </a:cubicBezTo>
                    <a:cubicBezTo>
                      <a:pt x="154" y="24"/>
                      <a:pt x="153" y="23"/>
                      <a:pt x="153" y="23"/>
                    </a:cubicBezTo>
                    <a:cubicBezTo>
                      <a:pt x="153" y="23"/>
                      <a:pt x="153" y="23"/>
                      <a:pt x="153" y="23"/>
                    </a:cubicBezTo>
                    <a:cubicBezTo>
                      <a:pt x="153" y="22"/>
                      <a:pt x="153" y="22"/>
                      <a:pt x="153" y="21"/>
                    </a:cubicBezTo>
                    <a:cubicBezTo>
                      <a:pt x="153" y="21"/>
                      <a:pt x="155" y="20"/>
                      <a:pt x="155" y="20"/>
                    </a:cubicBezTo>
                    <a:cubicBezTo>
                      <a:pt x="155" y="20"/>
                      <a:pt x="155" y="21"/>
                      <a:pt x="155" y="21"/>
                    </a:cubicBezTo>
                    <a:cubicBezTo>
                      <a:pt x="155" y="21"/>
                      <a:pt x="155" y="20"/>
                      <a:pt x="155" y="20"/>
                    </a:cubicBezTo>
                    <a:cubicBezTo>
                      <a:pt x="156" y="20"/>
                      <a:pt x="157" y="21"/>
                      <a:pt x="158" y="20"/>
                    </a:cubicBezTo>
                    <a:cubicBezTo>
                      <a:pt x="158" y="19"/>
                      <a:pt x="158" y="19"/>
                      <a:pt x="158" y="18"/>
                    </a:cubicBezTo>
                    <a:cubicBezTo>
                      <a:pt x="158" y="17"/>
                      <a:pt x="159" y="17"/>
                      <a:pt x="159" y="17"/>
                    </a:cubicBezTo>
                    <a:cubicBezTo>
                      <a:pt x="159" y="16"/>
                      <a:pt x="160" y="15"/>
                      <a:pt x="160" y="15"/>
                    </a:cubicBezTo>
                    <a:cubicBezTo>
                      <a:pt x="160" y="14"/>
                      <a:pt x="160" y="14"/>
                      <a:pt x="159" y="14"/>
                    </a:cubicBezTo>
                    <a:cubicBezTo>
                      <a:pt x="159" y="14"/>
                      <a:pt x="160" y="14"/>
                      <a:pt x="160" y="14"/>
                    </a:cubicBezTo>
                    <a:cubicBezTo>
                      <a:pt x="160" y="13"/>
                      <a:pt x="160" y="13"/>
                      <a:pt x="161" y="13"/>
                    </a:cubicBezTo>
                    <a:cubicBezTo>
                      <a:pt x="162" y="13"/>
                      <a:pt x="161" y="12"/>
                      <a:pt x="161" y="12"/>
                    </a:cubicBezTo>
                    <a:cubicBezTo>
                      <a:pt x="161" y="12"/>
                      <a:pt x="162" y="11"/>
                      <a:pt x="162" y="11"/>
                    </a:cubicBezTo>
                    <a:cubicBezTo>
                      <a:pt x="163" y="10"/>
                      <a:pt x="163" y="10"/>
                      <a:pt x="163" y="9"/>
                    </a:cubicBezTo>
                    <a:cubicBezTo>
                      <a:pt x="164" y="8"/>
                      <a:pt x="164" y="8"/>
                      <a:pt x="164" y="7"/>
                    </a:cubicBezTo>
                    <a:cubicBezTo>
                      <a:pt x="164" y="6"/>
                      <a:pt x="165" y="5"/>
                      <a:pt x="165" y="4"/>
                    </a:cubicBezTo>
                    <a:cubicBezTo>
                      <a:pt x="166" y="4"/>
                      <a:pt x="166" y="5"/>
                      <a:pt x="166" y="6"/>
                    </a:cubicBezTo>
                    <a:cubicBezTo>
                      <a:pt x="166" y="5"/>
                      <a:pt x="166" y="7"/>
                      <a:pt x="166" y="7"/>
                    </a:cubicBezTo>
                    <a:cubicBezTo>
                      <a:pt x="166" y="7"/>
                      <a:pt x="165" y="9"/>
                      <a:pt x="166" y="9"/>
                    </a:cubicBezTo>
                    <a:cubicBezTo>
                      <a:pt x="166" y="9"/>
                      <a:pt x="167" y="8"/>
                      <a:pt x="168" y="7"/>
                    </a:cubicBezTo>
                    <a:cubicBezTo>
                      <a:pt x="168" y="7"/>
                      <a:pt x="168" y="7"/>
                      <a:pt x="168" y="6"/>
                    </a:cubicBezTo>
                    <a:cubicBezTo>
                      <a:pt x="168" y="6"/>
                      <a:pt x="168" y="6"/>
                      <a:pt x="168" y="5"/>
                    </a:cubicBezTo>
                    <a:cubicBezTo>
                      <a:pt x="168" y="5"/>
                      <a:pt x="168" y="5"/>
                      <a:pt x="168" y="5"/>
                    </a:cubicBezTo>
                    <a:cubicBezTo>
                      <a:pt x="168" y="4"/>
                      <a:pt x="169" y="4"/>
                      <a:pt x="169" y="4"/>
                    </a:cubicBezTo>
                    <a:cubicBezTo>
                      <a:pt x="170" y="4"/>
                      <a:pt x="170" y="5"/>
                      <a:pt x="170" y="6"/>
                    </a:cubicBezTo>
                    <a:cubicBezTo>
                      <a:pt x="170" y="7"/>
                      <a:pt x="171" y="8"/>
                      <a:pt x="171" y="9"/>
                    </a:cubicBezTo>
                    <a:cubicBezTo>
                      <a:pt x="172" y="9"/>
                      <a:pt x="172" y="9"/>
                      <a:pt x="172" y="9"/>
                    </a:cubicBezTo>
                    <a:cubicBezTo>
                      <a:pt x="173" y="9"/>
                      <a:pt x="173" y="9"/>
                      <a:pt x="173" y="8"/>
                    </a:cubicBezTo>
                    <a:cubicBezTo>
                      <a:pt x="173" y="9"/>
                      <a:pt x="173" y="9"/>
                      <a:pt x="174" y="10"/>
                    </a:cubicBezTo>
                    <a:cubicBezTo>
                      <a:pt x="174" y="10"/>
                      <a:pt x="175" y="10"/>
                      <a:pt x="175" y="10"/>
                    </a:cubicBezTo>
                    <a:cubicBezTo>
                      <a:pt x="175" y="10"/>
                      <a:pt x="175" y="12"/>
                      <a:pt x="175" y="12"/>
                    </a:cubicBezTo>
                    <a:cubicBezTo>
                      <a:pt x="175" y="13"/>
                      <a:pt x="175" y="12"/>
                      <a:pt x="174" y="13"/>
                    </a:cubicBezTo>
                    <a:cubicBezTo>
                      <a:pt x="174" y="13"/>
                      <a:pt x="174" y="13"/>
                      <a:pt x="174" y="14"/>
                    </a:cubicBezTo>
                    <a:cubicBezTo>
                      <a:pt x="174" y="14"/>
                      <a:pt x="175" y="14"/>
                      <a:pt x="175" y="14"/>
                    </a:cubicBezTo>
                    <a:cubicBezTo>
                      <a:pt x="174" y="15"/>
                      <a:pt x="174" y="15"/>
                      <a:pt x="174" y="15"/>
                    </a:cubicBezTo>
                    <a:cubicBezTo>
                      <a:pt x="175" y="16"/>
                      <a:pt x="173" y="16"/>
                      <a:pt x="173" y="17"/>
                    </a:cubicBezTo>
                    <a:cubicBezTo>
                      <a:pt x="173" y="17"/>
                      <a:pt x="176" y="16"/>
                      <a:pt x="176" y="16"/>
                    </a:cubicBezTo>
                    <a:cubicBezTo>
                      <a:pt x="176" y="16"/>
                      <a:pt x="176" y="16"/>
                      <a:pt x="176" y="16"/>
                    </a:cubicBezTo>
                    <a:cubicBezTo>
                      <a:pt x="177" y="16"/>
                      <a:pt x="177" y="15"/>
                      <a:pt x="177" y="15"/>
                    </a:cubicBezTo>
                    <a:cubicBezTo>
                      <a:pt x="178" y="14"/>
                      <a:pt x="179" y="16"/>
                      <a:pt x="179" y="17"/>
                    </a:cubicBezTo>
                    <a:cubicBezTo>
                      <a:pt x="180" y="18"/>
                      <a:pt x="177" y="17"/>
                      <a:pt x="177" y="18"/>
                    </a:cubicBezTo>
                    <a:cubicBezTo>
                      <a:pt x="177" y="19"/>
                      <a:pt x="178" y="19"/>
                      <a:pt x="179" y="19"/>
                    </a:cubicBezTo>
                    <a:cubicBezTo>
                      <a:pt x="179" y="18"/>
                      <a:pt x="179" y="19"/>
                      <a:pt x="180" y="18"/>
                    </a:cubicBezTo>
                    <a:cubicBezTo>
                      <a:pt x="180" y="18"/>
                      <a:pt x="179" y="18"/>
                      <a:pt x="180" y="17"/>
                    </a:cubicBezTo>
                    <a:cubicBezTo>
                      <a:pt x="181" y="17"/>
                      <a:pt x="182" y="18"/>
                      <a:pt x="183" y="18"/>
                    </a:cubicBezTo>
                    <a:cubicBezTo>
                      <a:pt x="183" y="18"/>
                      <a:pt x="184" y="18"/>
                      <a:pt x="184" y="19"/>
                    </a:cubicBezTo>
                    <a:cubicBezTo>
                      <a:pt x="184" y="19"/>
                      <a:pt x="183" y="20"/>
                      <a:pt x="184" y="21"/>
                    </a:cubicBezTo>
                    <a:cubicBezTo>
                      <a:pt x="184" y="20"/>
                      <a:pt x="184" y="19"/>
                      <a:pt x="184" y="19"/>
                    </a:cubicBezTo>
                    <a:cubicBezTo>
                      <a:pt x="185" y="20"/>
                      <a:pt x="185" y="20"/>
                      <a:pt x="185" y="20"/>
                    </a:cubicBezTo>
                    <a:cubicBezTo>
                      <a:pt x="186" y="21"/>
                      <a:pt x="186" y="21"/>
                      <a:pt x="186" y="21"/>
                    </a:cubicBezTo>
                    <a:cubicBezTo>
                      <a:pt x="186" y="21"/>
                      <a:pt x="188" y="21"/>
                      <a:pt x="187" y="22"/>
                    </a:cubicBezTo>
                    <a:cubicBezTo>
                      <a:pt x="188" y="22"/>
                      <a:pt x="187" y="21"/>
                      <a:pt x="188" y="22"/>
                    </a:cubicBezTo>
                    <a:cubicBezTo>
                      <a:pt x="189" y="22"/>
                      <a:pt x="189" y="21"/>
                      <a:pt x="190" y="21"/>
                    </a:cubicBezTo>
                    <a:cubicBezTo>
                      <a:pt x="191" y="22"/>
                      <a:pt x="191" y="23"/>
                      <a:pt x="190" y="24"/>
                    </a:cubicBezTo>
                    <a:close/>
                    <a:moveTo>
                      <a:pt x="45" y="61"/>
                    </a:moveTo>
                    <a:cubicBezTo>
                      <a:pt x="45" y="61"/>
                      <a:pt x="45" y="61"/>
                      <a:pt x="45" y="61"/>
                    </a:cubicBezTo>
                    <a:cubicBezTo>
                      <a:pt x="45" y="60"/>
                      <a:pt x="45" y="59"/>
                      <a:pt x="44" y="59"/>
                    </a:cubicBezTo>
                    <a:cubicBezTo>
                      <a:pt x="44" y="57"/>
                      <a:pt x="43" y="56"/>
                      <a:pt x="42" y="55"/>
                    </a:cubicBezTo>
                    <a:cubicBezTo>
                      <a:pt x="42" y="54"/>
                      <a:pt x="42" y="52"/>
                      <a:pt x="41" y="52"/>
                    </a:cubicBezTo>
                    <a:cubicBezTo>
                      <a:pt x="40" y="52"/>
                      <a:pt x="39" y="51"/>
                      <a:pt x="38" y="50"/>
                    </a:cubicBezTo>
                    <a:cubicBezTo>
                      <a:pt x="38" y="48"/>
                      <a:pt x="38" y="47"/>
                      <a:pt x="38" y="45"/>
                    </a:cubicBezTo>
                    <a:cubicBezTo>
                      <a:pt x="38" y="44"/>
                      <a:pt x="39" y="43"/>
                      <a:pt x="38" y="42"/>
                    </a:cubicBezTo>
                    <a:cubicBezTo>
                      <a:pt x="37" y="41"/>
                      <a:pt x="37" y="41"/>
                      <a:pt x="37" y="40"/>
                    </a:cubicBezTo>
                    <a:cubicBezTo>
                      <a:pt x="37" y="39"/>
                      <a:pt x="37" y="39"/>
                      <a:pt x="37" y="38"/>
                    </a:cubicBezTo>
                    <a:cubicBezTo>
                      <a:pt x="37" y="38"/>
                      <a:pt x="38" y="38"/>
                      <a:pt x="38" y="37"/>
                    </a:cubicBezTo>
                    <a:cubicBezTo>
                      <a:pt x="37" y="36"/>
                      <a:pt x="37" y="36"/>
                      <a:pt x="38" y="35"/>
                    </a:cubicBezTo>
                    <a:cubicBezTo>
                      <a:pt x="38" y="34"/>
                      <a:pt x="38" y="34"/>
                      <a:pt x="38" y="33"/>
                    </a:cubicBezTo>
                    <a:cubicBezTo>
                      <a:pt x="38" y="32"/>
                      <a:pt x="38" y="31"/>
                      <a:pt x="38" y="30"/>
                    </a:cubicBezTo>
                    <a:cubicBezTo>
                      <a:pt x="38" y="30"/>
                      <a:pt x="38" y="29"/>
                      <a:pt x="37" y="28"/>
                    </a:cubicBezTo>
                    <a:cubicBezTo>
                      <a:pt x="37" y="28"/>
                      <a:pt x="36" y="27"/>
                      <a:pt x="36" y="26"/>
                    </a:cubicBezTo>
                    <a:cubicBezTo>
                      <a:pt x="35" y="25"/>
                      <a:pt x="35" y="24"/>
                      <a:pt x="34" y="23"/>
                    </a:cubicBezTo>
                    <a:cubicBezTo>
                      <a:pt x="34" y="22"/>
                      <a:pt x="34" y="22"/>
                      <a:pt x="33" y="21"/>
                    </a:cubicBezTo>
                    <a:cubicBezTo>
                      <a:pt x="33" y="21"/>
                      <a:pt x="32" y="20"/>
                      <a:pt x="31" y="20"/>
                    </a:cubicBezTo>
                    <a:cubicBezTo>
                      <a:pt x="31" y="20"/>
                      <a:pt x="30" y="19"/>
                      <a:pt x="29" y="18"/>
                    </a:cubicBezTo>
                    <a:cubicBezTo>
                      <a:pt x="29" y="18"/>
                      <a:pt x="29" y="18"/>
                      <a:pt x="29" y="17"/>
                    </a:cubicBezTo>
                    <a:cubicBezTo>
                      <a:pt x="29" y="17"/>
                      <a:pt x="28" y="17"/>
                      <a:pt x="28" y="17"/>
                    </a:cubicBezTo>
                    <a:cubicBezTo>
                      <a:pt x="27" y="16"/>
                      <a:pt x="27" y="15"/>
                      <a:pt x="27" y="15"/>
                    </a:cubicBezTo>
                    <a:cubicBezTo>
                      <a:pt x="27" y="14"/>
                      <a:pt x="25" y="12"/>
                      <a:pt x="24" y="13"/>
                    </a:cubicBezTo>
                    <a:cubicBezTo>
                      <a:pt x="25" y="13"/>
                      <a:pt x="25" y="13"/>
                      <a:pt x="25" y="13"/>
                    </a:cubicBezTo>
                    <a:cubicBezTo>
                      <a:pt x="25" y="13"/>
                      <a:pt x="24" y="13"/>
                      <a:pt x="24" y="13"/>
                    </a:cubicBezTo>
                    <a:cubicBezTo>
                      <a:pt x="24" y="13"/>
                      <a:pt x="24" y="14"/>
                      <a:pt x="24" y="14"/>
                    </a:cubicBezTo>
                    <a:cubicBezTo>
                      <a:pt x="23" y="15"/>
                      <a:pt x="23" y="15"/>
                      <a:pt x="23" y="15"/>
                    </a:cubicBezTo>
                    <a:cubicBezTo>
                      <a:pt x="22" y="16"/>
                      <a:pt x="23" y="17"/>
                      <a:pt x="22" y="17"/>
                    </a:cubicBezTo>
                    <a:cubicBezTo>
                      <a:pt x="22" y="18"/>
                      <a:pt x="21" y="18"/>
                      <a:pt x="21" y="18"/>
                    </a:cubicBezTo>
                    <a:cubicBezTo>
                      <a:pt x="21" y="17"/>
                      <a:pt x="20" y="18"/>
                      <a:pt x="20" y="18"/>
                    </a:cubicBezTo>
                    <a:cubicBezTo>
                      <a:pt x="20" y="18"/>
                      <a:pt x="20" y="17"/>
                      <a:pt x="20" y="17"/>
                    </a:cubicBezTo>
                    <a:cubicBezTo>
                      <a:pt x="19" y="16"/>
                      <a:pt x="18" y="17"/>
                      <a:pt x="17" y="17"/>
                    </a:cubicBezTo>
                    <a:cubicBezTo>
                      <a:pt x="17" y="17"/>
                      <a:pt x="17" y="17"/>
                      <a:pt x="17" y="17"/>
                    </a:cubicBezTo>
                    <a:cubicBezTo>
                      <a:pt x="16" y="17"/>
                      <a:pt x="16" y="17"/>
                      <a:pt x="16" y="18"/>
                    </a:cubicBezTo>
                    <a:cubicBezTo>
                      <a:pt x="16" y="18"/>
                      <a:pt x="16" y="19"/>
                      <a:pt x="15" y="19"/>
                    </a:cubicBezTo>
                    <a:cubicBezTo>
                      <a:pt x="15" y="19"/>
                      <a:pt x="14" y="19"/>
                      <a:pt x="14" y="18"/>
                    </a:cubicBezTo>
                    <a:cubicBezTo>
                      <a:pt x="13" y="18"/>
                      <a:pt x="13" y="18"/>
                      <a:pt x="14" y="17"/>
                    </a:cubicBezTo>
                    <a:cubicBezTo>
                      <a:pt x="14" y="16"/>
                      <a:pt x="14" y="16"/>
                      <a:pt x="14" y="16"/>
                    </a:cubicBezTo>
                    <a:cubicBezTo>
                      <a:pt x="14" y="15"/>
                      <a:pt x="14" y="15"/>
                      <a:pt x="14" y="15"/>
                    </a:cubicBezTo>
                    <a:cubicBezTo>
                      <a:pt x="14" y="14"/>
                      <a:pt x="14" y="14"/>
                      <a:pt x="14" y="14"/>
                    </a:cubicBezTo>
                    <a:cubicBezTo>
                      <a:pt x="14" y="13"/>
                      <a:pt x="14" y="13"/>
                      <a:pt x="14" y="13"/>
                    </a:cubicBezTo>
                    <a:cubicBezTo>
                      <a:pt x="14" y="12"/>
                      <a:pt x="12" y="12"/>
                      <a:pt x="12" y="13"/>
                    </a:cubicBezTo>
                    <a:cubicBezTo>
                      <a:pt x="11" y="13"/>
                      <a:pt x="12" y="12"/>
                      <a:pt x="11" y="11"/>
                    </a:cubicBezTo>
                    <a:cubicBezTo>
                      <a:pt x="11" y="11"/>
                      <a:pt x="11" y="10"/>
                      <a:pt x="11" y="10"/>
                    </a:cubicBezTo>
                    <a:cubicBezTo>
                      <a:pt x="10" y="10"/>
                      <a:pt x="10" y="10"/>
                      <a:pt x="10" y="10"/>
                    </a:cubicBezTo>
                    <a:cubicBezTo>
                      <a:pt x="10" y="10"/>
                      <a:pt x="9" y="10"/>
                      <a:pt x="9" y="10"/>
                    </a:cubicBezTo>
                    <a:cubicBezTo>
                      <a:pt x="9" y="10"/>
                      <a:pt x="8" y="10"/>
                      <a:pt x="8" y="10"/>
                    </a:cubicBezTo>
                    <a:cubicBezTo>
                      <a:pt x="8" y="10"/>
                      <a:pt x="8" y="10"/>
                      <a:pt x="7" y="10"/>
                    </a:cubicBezTo>
                    <a:cubicBezTo>
                      <a:pt x="7" y="9"/>
                      <a:pt x="7" y="9"/>
                      <a:pt x="7" y="9"/>
                    </a:cubicBezTo>
                    <a:cubicBezTo>
                      <a:pt x="6" y="9"/>
                      <a:pt x="6" y="8"/>
                      <a:pt x="6" y="8"/>
                    </a:cubicBezTo>
                    <a:cubicBezTo>
                      <a:pt x="6" y="8"/>
                      <a:pt x="5" y="8"/>
                      <a:pt x="5" y="8"/>
                    </a:cubicBezTo>
                    <a:cubicBezTo>
                      <a:pt x="5" y="8"/>
                      <a:pt x="5" y="9"/>
                      <a:pt x="5" y="9"/>
                    </a:cubicBezTo>
                    <a:cubicBezTo>
                      <a:pt x="5" y="10"/>
                      <a:pt x="5" y="10"/>
                      <a:pt x="5" y="11"/>
                    </a:cubicBezTo>
                    <a:cubicBezTo>
                      <a:pt x="4" y="11"/>
                      <a:pt x="5" y="12"/>
                      <a:pt x="6" y="13"/>
                    </a:cubicBezTo>
                    <a:cubicBezTo>
                      <a:pt x="7" y="14"/>
                      <a:pt x="7" y="16"/>
                      <a:pt x="7" y="18"/>
                    </a:cubicBezTo>
                    <a:cubicBezTo>
                      <a:pt x="7" y="19"/>
                      <a:pt x="7" y="19"/>
                      <a:pt x="7" y="19"/>
                    </a:cubicBezTo>
                    <a:cubicBezTo>
                      <a:pt x="7" y="20"/>
                      <a:pt x="7" y="20"/>
                      <a:pt x="7" y="21"/>
                    </a:cubicBezTo>
                    <a:cubicBezTo>
                      <a:pt x="7" y="21"/>
                      <a:pt x="7" y="22"/>
                      <a:pt x="8" y="22"/>
                    </a:cubicBezTo>
                    <a:cubicBezTo>
                      <a:pt x="8" y="23"/>
                      <a:pt x="8" y="23"/>
                      <a:pt x="8" y="23"/>
                    </a:cubicBezTo>
                    <a:cubicBezTo>
                      <a:pt x="8" y="24"/>
                      <a:pt x="8" y="25"/>
                      <a:pt x="8" y="25"/>
                    </a:cubicBezTo>
                    <a:cubicBezTo>
                      <a:pt x="8" y="25"/>
                      <a:pt x="8" y="25"/>
                      <a:pt x="8" y="26"/>
                    </a:cubicBezTo>
                    <a:cubicBezTo>
                      <a:pt x="8" y="26"/>
                      <a:pt x="8" y="26"/>
                      <a:pt x="8" y="27"/>
                    </a:cubicBezTo>
                    <a:cubicBezTo>
                      <a:pt x="8" y="27"/>
                      <a:pt x="9" y="27"/>
                      <a:pt x="9" y="27"/>
                    </a:cubicBezTo>
                    <a:cubicBezTo>
                      <a:pt x="9" y="27"/>
                      <a:pt x="9" y="28"/>
                      <a:pt x="9" y="28"/>
                    </a:cubicBezTo>
                    <a:cubicBezTo>
                      <a:pt x="9" y="28"/>
                      <a:pt x="9" y="28"/>
                      <a:pt x="9" y="28"/>
                    </a:cubicBezTo>
                    <a:cubicBezTo>
                      <a:pt x="9" y="28"/>
                      <a:pt x="10" y="28"/>
                      <a:pt x="10" y="29"/>
                    </a:cubicBezTo>
                    <a:cubicBezTo>
                      <a:pt x="10" y="29"/>
                      <a:pt x="9" y="31"/>
                      <a:pt x="10" y="30"/>
                    </a:cubicBezTo>
                    <a:cubicBezTo>
                      <a:pt x="10" y="30"/>
                      <a:pt x="9" y="31"/>
                      <a:pt x="10" y="31"/>
                    </a:cubicBezTo>
                    <a:cubicBezTo>
                      <a:pt x="10" y="32"/>
                      <a:pt x="10" y="33"/>
                      <a:pt x="10" y="34"/>
                    </a:cubicBezTo>
                    <a:cubicBezTo>
                      <a:pt x="10" y="34"/>
                      <a:pt x="10" y="34"/>
                      <a:pt x="10" y="35"/>
                    </a:cubicBezTo>
                    <a:cubicBezTo>
                      <a:pt x="10" y="35"/>
                      <a:pt x="10" y="35"/>
                      <a:pt x="10" y="35"/>
                    </a:cubicBezTo>
                    <a:cubicBezTo>
                      <a:pt x="11" y="36"/>
                      <a:pt x="11" y="36"/>
                      <a:pt x="12" y="36"/>
                    </a:cubicBezTo>
                    <a:cubicBezTo>
                      <a:pt x="12" y="36"/>
                      <a:pt x="12" y="37"/>
                      <a:pt x="12" y="37"/>
                    </a:cubicBezTo>
                    <a:cubicBezTo>
                      <a:pt x="12" y="37"/>
                      <a:pt x="12" y="37"/>
                      <a:pt x="13" y="37"/>
                    </a:cubicBezTo>
                    <a:cubicBezTo>
                      <a:pt x="13" y="37"/>
                      <a:pt x="11" y="38"/>
                      <a:pt x="11" y="38"/>
                    </a:cubicBezTo>
                    <a:cubicBezTo>
                      <a:pt x="11" y="38"/>
                      <a:pt x="11" y="38"/>
                      <a:pt x="11" y="39"/>
                    </a:cubicBezTo>
                    <a:cubicBezTo>
                      <a:pt x="12" y="39"/>
                      <a:pt x="12" y="39"/>
                      <a:pt x="13" y="39"/>
                    </a:cubicBezTo>
                    <a:cubicBezTo>
                      <a:pt x="12" y="39"/>
                      <a:pt x="12" y="40"/>
                      <a:pt x="13" y="40"/>
                    </a:cubicBezTo>
                    <a:cubicBezTo>
                      <a:pt x="13" y="40"/>
                      <a:pt x="13" y="41"/>
                      <a:pt x="14" y="41"/>
                    </a:cubicBezTo>
                    <a:cubicBezTo>
                      <a:pt x="15" y="42"/>
                      <a:pt x="15" y="43"/>
                      <a:pt x="16" y="44"/>
                    </a:cubicBezTo>
                    <a:cubicBezTo>
                      <a:pt x="16" y="44"/>
                      <a:pt x="17" y="45"/>
                      <a:pt x="17" y="45"/>
                    </a:cubicBezTo>
                    <a:cubicBezTo>
                      <a:pt x="17" y="46"/>
                      <a:pt x="17" y="46"/>
                      <a:pt x="17" y="47"/>
                    </a:cubicBezTo>
                    <a:cubicBezTo>
                      <a:pt x="18" y="47"/>
                      <a:pt x="18" y="48"/>
                      <a:pt x="18" y="48"/>
                    </a:cubicBezTo>
                    <a:cubicBezTo>
                      <a:pt x="18" y="48"/>
                      <a:pt x="18" y="49"/>
                      <a:pt x="17" y="49"/>
                    </a:cubicBezTo>
                    <a:cubicBezTo>
                      <a:pt x="17" y="49"/>
                      <a:pt x="17" y="50"/>
                      <a:pt x="17" y="50"/>
                    </a:cubicBezTo>
                    <a:cubicBezTo>
                      <a:pt x="19" y="50"/>
                      <a:pt x="19" y="51"/>
                      <a:pt x="19" y="52"/>
                    </a:cubicBezTo>
                    <a:cubicBezTo>
                      <a:pt x="20" y="52"/>
                      <a:pt x="20" y="52"/>
                      <a:pt x="21" y="53"/>
                    </a:cubicBezTo>
                    <a:cubicBezTo>
                      <a:pt x="21" y="53"/>
                      <a:pt x="22" y="53"/>
                      <a:pt x="22" y="53"/>
                    </a:cubicBezTo>
                    <a:cubicBezTo>
                      <a:pt x="22" y="53"/>
                      <a:pt x="23" y="55"/>
                      <a:pt x="23" y="55"/>
                    </a:cubicBezTo>
                    <a:cubicBezTo>
                      <a:pt x="23" y="55"/>
                      <a:pt x="24" y="55"/>
                      <a:pt x="24" y="55"/>
                    </a:cubicBezTo>
                    <a:cubicBezTo>
                      <a:pt x="24" y="55"/>
                      <a:pt x="25" y="55"/>
                      <a:pt x="25" y="56"/>
                    </a:cubicBezTo>
                    <a:cubicBezTo>
                      <a:pt x="26" y="57"/>
                      <a:pt x="26" y="57"/>
                      <a:pt x="27" y="57"/>
                    </a:cubicBezTo>
                    <a:cubicBezTo>
                      <a:pt x="28" y="58"/>
                      <a:pt x="29" y="58"/>
                      <a:pt x="29" y="58"/>
                    </a:cubicBezTo>
                    <a:cubicBezTo>
                      <a:pt x="30" y="59"/>
                      <a:pt x="30" y="59"/>
                      <a:pt x="30" y="59"/>
                    </a:cubicBezTo>
                    <a:cubicBezTo>
                      <a:pt x="30" y="60"/>
                      <a:pt x="31" y="60"/>
                      <a:pt x="31" y="60"/>
                    </a:cubicBezTo>
                    <a:cubicBezTo>
                      <a:pt x="31" y="61"/>
                      <a:pt x="31" y="61"/>
                      <a:pt x="32" y="61"/>
                    </a:cubicBezTo>
                    <a:cubicBezTo>
                      <a:pt x="33" y="61"/>
                      <a:pt x="33" y="62"/>
                      <a:pt x="34" y="62"/>
                    </a:cubicBezTo>
                    <a:cubicBezTo>
                      <a:pt x="35" y="63"/>
                      <a:pt x="35" y="63"/>
                      <a:pt x="36" y="64"/>
                    </a:cubicBezTo>
                    <a:cubicBezTo>
                      <a:pt x="36" y="64"/>
                      <a:pt x="37" y="64"/>
                      <a:pt x="37" y="64"/>
                    </a:cubicBezTo>
                    <a:cubicBezTo>
                      <a:pt x="38" y="65"/>
                      <a:pt x="38" y="66"/>
                      <a:pt x="39" y="66"/>
                    </a:cubicBezTo>
                    <a:cubicBezTo>
                      <a:pt x="39" y="68"/>
                      <a:pt x="39" y="67"/>
                      <a:pt x="40" y="66"/>
                    </a:cubicBezTo>
                    <a:cubicBezTo>
                      <a:pt x="40" y="67"/>
                      <a:pt x="40" y="66"/>
                      <a:pt x="41" y="65"/>
                    </a:cubicBezTo>
                    <a:cubicBezTo>
                      <a:pt x="41" y="65"/>
                      <a:pt x="42" y="65"/>
                      <a:pt x="43" y="65"/>
                    </a:cubicBezTo>
                    <a:cubicBezTo>
                      <a:pt x="45" y="66"/>
                      <a:pt x="44" y="64"/>
                      <a:pt x="43" y="63"/>
                    </a:cubicBezTo>
                    <a:cubicBezTo>
                      <a:pt x="44" y="63"/>
                      <a:pt x="44" y="65"/>
                      <a:pt x="44" y="65"/>
                    </a:cubicBezTo>
                    <a:cubicBezTo>
                      <a:pt x="44" y="65"/>
                      <a:pt x="45" y="64"/>
                      <a:pt x="45" y="64"/>
                    </a:cubicBezTo>
                    <a:cubicBezTo>
                      <a:pt x="45" y="64"/>
                      <a:pt x="45" y="65"/>
                      <a:pt x="45" y="65"/>
                    </a:cubicBezTo>
                    <a:cubicBezTo>
                      <a:pt x="44" y="65"/>
                      <a:pt x="45" y="67"/>
                      <a:pt x="46" y="66"/>
                    </a:cubicBezTo>
                    <a:cubicBezTo>
                      <a:pt x="47" y="66"/>
                      <a:pt x="46" y="63"/>
                      <a:pt x="46" y="62"/>
                    </a:cubicBezTo>
                    <a:cubicBezTo>
                      <a:pt x="46" y="62"/>
                      <a:pt x="46" y="61"/>
                      <a:pt x="45" y="61"/>
                    </a:cubicBezTo>
                    <a:close/>
                    <a:moveTo>
                      <a:pt x="2" y="14"/>
                    </a:moveTo>
                    <a:cubicBezTo>
                      <a:pt x="2" y="13"/>
                      <a:pt x="2" y="13"/>
                      <a:pt x="2" y="12"/>
                    </a:cubicBezTo>
                    <a:cubicBezTo>
                      <a:pt x="2" y="12"/>
                      <a:pt x="2" y="12"/>
                      <a:pt x="2" y="12"/>
                    </a:cubicBezTo>
                    <a:cubicBezTo>
                      <a:pt x="1" y="12"/>
                      <a:pt x="1" y="14"/>
                      <a:pt x="2" y="14"/>
                    </a:cubicBezTo>
                    <a:close/>
                    <a:moveTo>
                      <a:pt x="45" y="50"/>
                    </a:moveTo>
                    <a:cubicBezTo>
                      <a:pt x="45" y="50"/>
                      <a:pt x="45" y="50"/>
                      <a:pt x="45" y="49"/>
                    </a:cubicBezTo>
                    <a:cubicBezTo>
                      <a:pt x="45" y="50"/>
                      <a:pt x="45" y="50"/>
                      <a:pt x="45" y="50"/>
                    </a:cubicBezTo>
                    <a:cubicBezTo>
                      <a:pt x="45" y="51"/>
                      <a:pt x="45" y="51"/>
                      <a:pt x="45" y="51"/>
                    </a:cubicBezTo>
                    <a:cubicBezTo>
                      <a:pt x="46" y="52"/>
                      <a:pt x="45" y="50"/>
                      <a:pt x="45" y="50"/>
                    </a:cubicBezTo>
                    <a:close/>
                    <a:moveTo>
                      <a:pt x="1" y="11"/>
                    </a:moveTo>
                    <a:cubicBezTo>
                      <a:pt x="0" y="11"/>
                      <a:pt x="0" y="11"/>
                      <a:pt x="0" y="11"/>
                    </a:cubicBezTo>
                    <a:cubicBezTo>
                      <a:pt x="0" y="11"/>
                      <a:pt x="1" y="12"/>
                      <a:pt x="1" y="12"/>
                    </a:cubicBezTo>
                    <a:cubicBezTo>
                      <a:pt x="1" y="13"/>
                      <a:pt x="1" y="13"/>
                      <a:pt x="2" y="12"/>
                    </a:cubicBezTo>
                    <a:cubicBezTo>
                      <a:pt x="2" y="12"/>
                      <a:pt x="2" y="12"/>
                      <a:pt x="2" y="12"/>
                    </a:cubicBezTo>
                    <a:cubicBezTo>
                      <a:pt x="2" y="12"/>
                      <a:pt x="3" y="12"/>
                      <a:pt x="3" y="11"/>
                    </a:cubicBezTo>
                    <a:cubicBezTo>
                      <a:pt x="3" y="11"/>
                      <a:pt x="2" y="11"/>
                      <a:pt x="2" y="10"/>
                    </a:cubicBezTo>
                    <a:cubicBezTo>
                      <a:pt x="1" y="10"/>
                      <a:pt x="1" y="11"/>
                      <a:pt x="1" y="11"/>
                    </a:cubicBezTo>
                    <a:close/>
                    <a:moveTo>
                      <a:pt x="185" y="32"/>
                    </a:moveTo>
                    <a:cubicBezTo>
                      <a:pt x="185" y="32"/>
                      <a:pt x="185" y="32"/>
                      <a:pt x="185" y="32"/>
                    </a:cubicBezTo>
                    <a:cubicBezTo>
                      <a:pt x="185" y="32"/>
                      <a:pt x="185" y="32"/>
                      <a:pt x="185" y="32"/>
                    </a:cubicBezTo>
                    <a:cubicBezTo>
                      <a:pt x="185" y="32"/>
                      <a:pt x="186" y="32"/>
                      <a:pt x="186" y="32"/>
                    </a:cubicBezTo>
                    <a:cubicBezTo>
                      <a:pt x="186" y="32"/>
                      <a:pt x="185" y="32"/>
                      <a:pt x="185" y="32"/>
                    </a:cubicBezTo>
                    <a:close/>
                    <a:moveTo>
                      <a:pt x="152" y="22"/>
                    </a:moveTo>
                    <a:cubicBezTo>
                      <a:pt x="151" y="22"/>
                      <a:pt x="151" y="23"/>
                      <a:pt x="151" y="23"/>
                    </a:cubicBezTo>
                    <a:cubicBezTo>
                      <a:pt x="151" y="23"/>
                      <a:pt x="151" y="23"/>
                      <a:pt x="151" y="24"/>
                    </a:cubicBezTo>
                    <a:cubicBezTo>
                      <a:pt x="151" y="23"/>
                      <a:pt x="152" y="23"/>
                      <a:pt x="152" y="22"/>
                    </a:cubicBezTo>
                    <a:close/>
                    <a:moveTo>
                      <a:pt x="170" y="2"/>
                    </a:moveTo>
                    <a:cubicBezTo>
                      <a:pt x="170" y="2"/>
                      <a:pt x="170" y="2"/>
                      <a:pt x="170" y="1"/>
                    </a:cubicBezTo>
                    <a:cubicBezTo>
                      <a:pt x="170" y="0"/>
                      <a:pt x="169" y="1"/>
                      <a:pt x="168" y="1"/>
                    </a:cubicBezTo>
                    <a:cubicBezTo>
                      <a:pt x="167" y="1"/>
                      <a:pt x="168" y="3"/>
                      <a:pt x="168" y="3"/>
                    </a:cubicBezTo>
                    <a:cubicBezTo>
                      <a:pt x="168" y="3"/>
                      <a:pt x="169" y="2"/>
                      <a:pt x="170" y="2"/>
                    </a:cubicBezTo>
                    <a:close/>
                    <a:moveTo>
                      <a:pt x="176" y="34"/>
                    </a:moveTo>
                    <a:cubicBezTo>
                      <a:pt x="175" y="34"/>
                      <a:pt x="175" y="35"/>
                      <a:pt x="176" y="35"/>
                    </a:cubicBezTo>
                    <a:cubicBezTo>
                      <a:pt x="177" y="36"/>
                      <a:pt x="177" y="35"/>
                      <a:pt x="178" y="35"/>
                    </a:cubicBezTo>
                    <a:cubicBezTo>
                      <a:pt x="178" y="35"/>
                      <a:pt x="177" y="35"/>
                      <a:pt x="177" y="35"/>
                    </a:cubicBezTo>
                    <a:cubicBezTo>
                      <a:pt x="177" y="35"/>
                      <a:pt x="177" y="34"/>
                      <a:pt x="176" y="34"/>
                    </a:cubicBezTo>
                    <a:close/>
                    <a:moveTo>
                      <a:pt x="173" y="7"/>
                    </a:moveTo>
                    <a:cubicBezTo>
                      <a:pt x="172" y="7"/>
                      <a:pt x="172" y="7"/>
                      <a:pt x="172" y="7"/>
                    </a:cubicBezTo>
                    <a:cubicBezTo>
                      <a:pt x="173" y="8"/>
                      <a:pt x="171" y="8"/>
                      <a:pt x="171" y="8"/>
                    </a:cubicBezTo>
                    <a:cubicBezTo>
                      <a:pt x="171" y="8"/>
                      <a:pt x="173" y="9"/>
                      <a:pt x="173" y="7"/>
                    </a:cubicBezTo>
                    <a:close/>
                    <a:moveTo>
                      <a:pt x="182" y="30"/>
                    </a:moveTo>
                    <a:cubicBezTo>
                      <a:pt x="182" y="30"/>
                      <a:pt x="184" y="30"/>
                      <a:pt x="184" y="31"/>
                    </a:cubicBezTo>
                    <a:cubicBezTo>
                      <a:pt x="184" y="30"/>
                      <a:pt x="183" y="30"/>
                      <a:pt x="182" y="30"/>
                    </a:cubicBezTo>
                    <a:cubicBezTo>
                      <a:pt x="182" y="30"/>
                      <a:pt x="182" y="30"/>
                      <a:pt x="182" y="30"/>
                    </a:cubicBezTo>
                    <a:close/>
                    <a:moveTo>
                      <a:pt x="6" y="21"/>
                    </a:moveTo>
                    <a:cubicBezTo>
                      <a:pt x="5" y="22"/>
                      <a:pt x="6" y="22"/>
                      <a:pt x="6" y="22"/>
                    </a:cubicBezTo>
                    <a:cubicBezTo>
                      <a:pt x="6" y="23"/>
                      <a:pt x="6" y="23"/>
                      <a:pt x="6" y="23"/>
                    </a:cubicBezTo>
                    <a:cubicBezTo>
                      <a:pt x="6" y="23"/>
                      <a:pt x="6" y="23"/>
                      <a:pt x="6" y="23"/>
                    </a:cubicBezTo>
                    <a:cubicBezTo>
                      <a:pt x="7" y="24"/>
                      <a:pt x="7" y="22"/>
                      <a:pt x="7" y="21"/>
                    </a:cubicBezTo>
                    <a:cubicBezTo>
                      <a:pt x="6" y="21"/>
                      <a:pt x="6" y="22"/>
                      <a:pt x="6" y="21"/>
                    </a:cubicBezTo>
                    <a:close/>
                    <a:moveTo>
                      <a:pt x="115" y="55"/>
                    </a:moveTo>
                    <a:cubicBezTo>
                      <a:pt x="116" y="55"/>
                      <a:pt x="115" y="54"/>
                      <a:pt x="115" y="53"/>
                    </a:cubicBezTo>
                    <a:cubicBezTo>
                      <a:pt x="115" y="53"/>
                      <a:pt x="115" y="51"/>
                      <a:pt x="115" y="51"/>
                    </a:cubicBezTo>
                    <a:cubicBezTo>
                      <a:pt x="114" y="50"/>
                      <a:pt x="115" y="53"/>
                      <a:pt x="115" y="54"/>
                    </a:cubicBezTo>
                    <a:cubicBezTo>
                      <a:pt x="114" y="54"/>
                      <a:pt x="115" y="55"/>
                      <a:pt x="115" y="5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5" name="Malawi">
                <a:extLst>
                  <a:ext uri="{FF2B5EF4-FFF2-40B4-BE49-F238E27FC236}">
                    <a16:creationId xmlns:a16="http://schemas.microsoft.com/office/drawing/2014/main" id="{681B7DE6-4063-2FAD-971B-DC0D46BEE7CB}"/>
                  </a:ext>
                </a:extLst>
              </p:cNvPr>
              <p:cNvSpPr>
                <a:spLocks noEditPoints="1"/>
              </p:cNvSpPr>
              <p:nvPr/>
            </p:nvSpPr>
            <p:spPr bwMode="auto">
              <a:xfrm>
                <a:off x="8521618" y="5181954"/>
                <a:ext cx="62758" cy="181112"/>
              </a:xfrm>
              <a:custGeom>
                <a:avLst/>
                <a:gdLst/>
                <a:ahLst/>
                <a:cxnLst>
                  <a:cxn ang="0">
                    <a:pos x="27" y="75"/>
                  </a:cxn>
                  <a:cxn ang="0">
                    <a:pos x="26" y="75"/>
                  </a:cxn>
                  <a:cxn ang="0">
                    <a:pos x="23" y="79"/>
                  </a:cxn>
                  <a:cxn ang="0">
                    <a:pos x="24" y="85"/>
                  </a:cxn>
                  <a:cxn ang="0">
                    <a:pos x="22" y="82"/>
                  </a:cxn>
                  <a:cxn ang="0">
                    <a:pos x="18" y="78"/>
                  </a:cxn>
                  <a:cxn ang="0">
                    <a:pos x="16" y="76"/>
                  </a:cxn>
                  <a:cxn ang="0">
                    <a:pos x="16" y="69"/>
                  </a:cxn>
                  <a:cxn ang="0">
                    <a:pos x="18" y="63"/>
                  </a:cxn>
                  <a:cxn ang="0">
                    <a:pos x="17" y="58"/>
                  </a:cxn>
                  <a:cxn ang="0">
                    <a:pos x="15" y="56"/>
                  </a:cxn>
                  <a:cxn ang="0">
                    <a:pos x="10" y="56"/>
                  </a:cxn>
                  <a:cxn ang="0">
                    <a:pos x="7" y="55"/>
                  </a:cxn>
                  <a:cxn ang="0">
                    <a:pos x="5" y="51"/>
                  </a:cxn>
                  <a:cxn ang="0">
                    <a:pos x="3" y="51"/>
                  </a:cxn>
                  <a:cxn ang="0">
                    <a:pos x="0" y="47"/>
                  </a:cxn>
                  <a:cxn ang="0">
                    <a:pos x="2" y="45"/>
                  </a:cxn>
                  <a:cxn ang="0">
                    <a:pos x="3" y="39"/>
                  </a:cxn>
                  <a:cxn ang="0">
                    <a:pos x="4" y="36"/>
                  </a:cxn>
                  <a:cxn ang="0">
                    <a:pos x="8" y="33"/>
                  </a:cxn>
                  <a:cxn ang="0">
                    <a:pos x="6" y="28"/>
                  </a:cxn>
                  <a:cxn ang="0">
                    <a:pos x="6" y="23"/>
                  </a:cxn>
                  <a:cxn ang="0">
                    <a:pos x="7" y="18"/>
                  </a:cxn>
                  <a:cxn ang="0">
                    <a:pos x="7" y="16"/>
                  </a:cxn>
                  <a:cxn ang="0">
                    <a:pos x="9" y="11"/>
                  </a:cxn>
                  <a:cxn ang="0">
                    <a:pos x="7" y="6"/>
                  </a:cxn>
                  <a:cxn ang="0">
                    <a:pos x="5" y="3"/>
                  </a:cxn>
                  <a:cxn ang="0">
                    <a:pos x="3" y="1"/>
                  </a:cxn>
                  <a:cxn ang="0">
                    <a:pos x="7" y="2"/>
                  </a:cxn>
                  <a:cxn ang="0">
                    <a:pos x="11" y="3"/>
                  </a:cxn>
                  <a:cxn ang="0">
                    <a:pos x="16" y="11"/>
                  </a:cxn>
                  <a:cxn ang="0">
                    <a:pos x="15" y="13"/>
                  </a:cxn>
                  <a:cxn ang="0">
                    <a:pos x="15" y="19"/>
                  </a:cxn>
                  <a:cxn ang="0">
                    <a:pos x="16" y="26"/>
                  </a:cxn>
                  <a:cxn ang="0">
                    <a:pos x="13" y="32"/>
                  </a:cxn>
                  <a:cxn ang="0">
                    <a:pos x="15" y="36"/>
                  </a:cxn>
                  <a:cxn ang="0">
                    <a:pos x="16" y="43"/>
                  </a:cxn>
                  <a:cxn ang="0">
                    <a:pos x="17" y="46"/>
                  </a:cxn>
                  <a:cxn ang="0">
                    <a:pos x="18" y="49"/>
                  </a:cxn>
                  <a:cxn ang="0">
                    <a:pos x="19" y="54"/>
                  </a:cxn>
                  <a:cxn ang="0">
                    <a:pos x="21" y="51"/>
                  </a:cxn>
                  <a:cxn ang="0">
                    <a:pos x="23" y="54"/>
                  </a:cxn>
                  <a:cxn ang="0">
                    <a:pos x="24" y="51"/>
                  </a:cxn>
                  <a:cxn ang="0">
                    <a:pos x="21" y="46"/>
                  </a:cxn>
                  <a:cxn ang="0">
                    <a:pos x="30" y="58"/>
                  </a:cxn>
                  <a:cxn ang="0">
                    <a:pos x="30" y="61"/>
                  </a:cxn>
                  <a:cxn ang="0">
                    <a:pos x="20" y="30"/>
                  </a:cxn>
                  <a:cxn ang="0">
                    <a:pos x="19" y="30"/>
                  </a:cxn>
                </a:cxnLst>
                <a:rect l="0" t="0" r="r" b="b"/>
                <a:pathLst>
                  <a:path w="31" h="86">
                    <a:moveTo>
                      <a:pt x="30" y="66"/>
                    </a:moveTo>
                    <a:cubicBezTo>
                      <a:pt x="30" y="68"/>
                      <a:pt x="30" y="70"/>
                      <a:pt x="29" y="72"/>
                    </a:cubicBezTo>
                    <a:cubicBezTo>
                      <a:pt x="29" y="73"/>
                      <a:pt x="29" y="74"/>
                      <a:pt x="27" y="75"/>
                    </a:cubicBezTo>
                    <a:cubicBezTo>
                      <a:pt x="27" y="75"/>
                      <a:pt x="27" y="75"/>
                      <a:pt x="27" y="75"/>
                    </a:cubicBezTo>
                    <a:cubicBezTo>
                      <a:pt x="27" y="75"/>
                      <a:pt x="26" y="75"/>
                      <a:pt x="26" y="75"/>
                    </a:cubicBezTo>
                    <a:cubicBezTo>
                      <a:pt x="26" y="75"/>
                      <a:pt x="26" y="75"/>
                      <a:pt x="26" y="75"/>
                    </a:cubicBezTo>
                    <a:cubicBezTo>
                      <a:pt x="26" y="75"/>
                      <a:pt x="25" y="75"/>
                      <a:pt x="25" y="75"/>
                    </a:cubicBezTo>
                    <a:cubicBezTo>
                      <a:pt x="24" y="76"/>
                      <a:pt x="24" y="77"/>
                      <a:pt x="24" y="78"/>
                    </a:cubicBezTo>
                    <a:cubicBezTo>
                      <a:pt x="23" y="79"/>
                      <a:pt x="22" y="79"/>
                      <a:pt x="23" y="79"/>
                    </a:cubicBezTo>
                    <a:cubicBezTo>
                      <a:pt x="23" y="80"/>
                      <a:pt x="24" y="80"/>
                      <a:pt x="24" y="81"/>
                    </a:cubicBezTo>
                    <a:cubicBezTo>
                      <a:pt x="24" y="82"/>
                      <a:pt x="24" y="82"/>
                      <a:pt x="24" y="83"/>
                    </a:cubicBezTo>
                    <a:cubicBezTo>
                      <a:pt x="24" y="84"/>
                      <a:pt x="24" y="84"/>
                      <a:pt x="24" y="85"/>
                    </a:cubicBezTo>
                    <a:cubicBezTo>
                      <a:pt x="24" y="85"/>
                      <a:pt x="24" y="86"/>
                      <a:pt x="23" y="86"/>
                    </a:cubicBezTo>
                    <a:cubicBezTo>
                      <a:pt x="23" y="85"/>
                      <a:pt x="22" y="86"/>
                      <a:pt x="22" y="85"/>
                    </a:cubicBezTo>
                    <a:cubicBezTo>
                      <a:pt x="21" y="84"/>
                      <a:pt x="23" y="84"/>
                      <a:pt x="22" y="82"/>
                    </a:cubicBezTo>
                    <a:cubicBezTo>
                      <a:pt x="22" y="82"/>
                      <a:pt x="22" y="82"/>
                      <a:pt x="21" y="82"/>
                    </a:cubicBezTo>
                    <a:cubicBezTo>
                      <a:pt x="21" y="82"/>
                      <a:pt x="20" y="81"/>
                      <a:pt x="20" y="80"/>
                    </a:cubicBezTo>
                    <a:cubicBezTo>
                      <a:pt x="19" y="80"/>
                      <a:pt x="19" y="79"/>
                      <a:pt x="18" y="78"/>
                    </a:cubicBezTo>
                    <a:cubicBezTo>
                      <a:pt x="18" y="78"/>
                      <a:pt x="18" y="78"/>
                      <a:pt x="17" y="77"/>
                    </a:cubicBezTo>
                    <a:cubicBezTo>
                      <a:pt x="17" y="77"/>
                      <a:pt x="17" y="77"/>
                      <a:pt x="17" y="76"/>
                    </a:cubicBezTo>
                    <a:cubicBezTo>
                      <a:pt x="16" y="76"/>
                      <a:pt x="16" y="76"/>
                      <a:pt x="16" y="76"/>
                    </a:cubicBezTo>
                    <a:cubicBezTo>
                      <a:pt x="16" y="75"/>
                      <a:pt x="16" y="74"/>
                      <a:pt x="16" y="74"/>
                    </a:cubicBezTo>
                    <a:cubicBezTo>
                      <a:pt x="15" y="73"/>
                      <a:pt x="13" y="72"/>
                      <a:pt x="15" y="71"/>
                    </a:cubicBezTo>
                    <a:cubicBezTo>
                      <a:pt x="15" y="70"/>
                      <a:pt x="16" y="70"/>
                      <a:pt x="16" y="69"/>
                    </a:cubicBezTo>
                    <a:cubicBezTo>
                      <a:pt x="16" y="69"/>
                      <a:pt x="16" y="68"/>
                      <a:pt x="16" y="67"/>
                    </a:cubicBezTo>
                    <a:cubicBezTo>
                      <a:pt x="17" y="67"/>
                      <a:pt x="17" y="66"/>
                      <a:pt x="17" y="66"/>
                    </a:cubicBezTo>
                    <a:cubicBezTo>
                      <a:pt x="18" y="65"/>
                      <a:pt x="17" y="64"/>
                      <a:pt x="18" y="63"/>
                    </a:cubicBezTo>
                    <a:cubicBezTo>
                      <a:pt x="18" y="63"/>
                      <a:pt x="18" y="62"/>
                      <a:pt x="18" y="61"/>
                    </a:cubicBezTo>
                    <a:cubicBezTo>
                      <a:pt x="18" y="61"/>
                      <a:pt x="18" y="60"/>
                      <a:pt x="18" y="60"/>
                    </a:cubicBezTo>
                    <a:cubicBezTo>
                      <a:pt x="18" y="59"/>
                      <a:pt x="17" y="59"/>
                      <a:pt x="17" y="58"/>
                    </a:cubicBezTo>
                    <a:cubicBezTo>
                      <a:pt x="17" y="58"/>
                      <a:pt x="17" y="58"/>
                      <a:pt x="17" y="57"/>
                    </a:cubicBezTo>
                    <a:cubicBezTo>
                      <a:pt x="17" y="57"/>
                      <a:pt x="16" y="56"/>
                      <a:pt x="16" y="55"/>
                    </a:cubicBezTo>
                    <a:cubicBezTo>
                      <a:pt x="16" y="55"/>
                      <a:pt x="15" y="56"/>
                      <a:pt x="15" y="56"/>
                    </a:cubicBezTo>
                    <a:cubicBezTo>
                      <a:pt x="14" y="56"/>
                      <a:pt x="13" y="56"/>
                      <a:pt x="13" y="56"/>
                    </a:cubicBezTo>
                    <a:cubicBezTo>
                      <a:pt x="12" y="57"/>
                      <a:pt x="12" y="56"/>
                      <a:pt x="11" y="57"/>
                    </a:cubicBezTo>
                    <a:cubicBezTo>
                      <a:pt x="10" y="57"/>
                      <a:pt x="10" y="56"/>
                      <a:pt x="10" y="56"/>
                    </a:cubicBezTo>
                    <a:cubicBezTo>
                      <a:pt x="9" y="57"/>
                      <a:pt x="9" y="57"/>
                      <a:pt x="9" y="57"/>
                    </a:cubicBezTo>
                    <a:cubicBezTo>
                      <a:pt x="9" y="58"/>
                      <a:pt x="8" y="57"/>
                      <a:pt x="8" y="57"/>
                    </a:cubicBezTo>
                    <a:cubicBezTo>
                      <a:pt x="8" y="56"/>
                      <a:pt x="8" y="56"/>
                      <a:pt x="7" y="55"/>
                    </a:cubicBezTo>
                    <a:cubicBezTo>
                      <a:pt x="7" y="55"/>
                      <a:pt x="7" y="54"/>
                      <a:pt x="6" y="53"/>
                    </a:cubicBezTo>
                    <a:cubicBezTo>
                      <a:pt x="6" y="53"/>
                      <a:pt x="6" y="52"/>
                      <a:pt x="6" y="52"/>
                    </a:cubicBezTo>
                    <a:cubicBezTo>
                      <a:pt x="5" y="52"/>
                      <a:pt x="5" y="51"/>
                      <a:pt x="5" y="51"/>
                    </a:cubicBezTo>
                    <a:cubicBezTo>
                      <a:pt x="5" y="51"/>
                      <a:pt x="5" y="51"/>
                      <a:pt x="4" y="50"/>
                    </a:cubicBezTo>
                    <a:cubicBezTo>
                      <a:pt x="4" y="50"/>
                      <a:pt x="3" y="51"/>
                      <a:pt x="3" y="51"/>
                    </a:cubicBezTo>
                    <a:cubicBezTo>
                      <a:pt x="3" y="52"/>
                      <a:pt x="3" y="52"/>
                      <a:pt x="3" y="51"/>
                    </a:cubicBezTo>
                    <a:cubicBezTo>
                      <a:pt x="2" y="50"/>
                      <a:pt x="2" y="50"/>
                      <a:pt x="2" y="49"/>
                    </a:cubicBezTo>
                    <a:cubicBezTo>
                      <a:pt x="2" y="49"/>
                      <a:pt x="1" y="49"/>
                      <a:pt x="1" y="48"/>
                    </a:cubicBezTo>
                    <a:cubicBezTo>
                      <a:pt x="2" y="47"/>
                      <a:pt x="0" y="47"/>
                      <a:pt x="0" y="47"/>
                    </a:cubicBezTo>
                    <a:cubicBezTo>
                      <a:pt x="0" y="46"/>
                      <a:pt x="1" y="46"/>
                      <a:pt x="1" y="46"/>
                    </a:cubicBezTo>
                    <a:cubicBezTo>
                      <a:pt x="1" y="46"/>
                      <a:pt x="1" y="46"/>
                      <a:pt x="1" y="46"/>
                    </a:cubicBezTo>
                    <a:cubicBezTo>
                      <a:pt x="1" y="45"/>
                      <a:pt x="2" y="45"/>
                      <a:pt x="2" y="45"/>
                    </a:cubicBezTo>
                    <a:cubicBezTo>
                      <a:pt x="2" y="44"/>
                      <a:pt x="2" y="43"/>
                      <a:pt x="3" y="43"/>
                    </a:cubicBezTo>
                    <a:cubicBezTo>
                      <a:pt x="3" y="42"/>
                      <a:pt x="3" y="42"/>
                      <a:pt x="3" y="41"/>
                    </a:cubicBezTo>
                    <a:cubicBezTo>
                      <a:pt x="3" y="41"/>
                      <a:pt x="3" y="40"/>
                      <a:pt x="3" y="39"/>
                    </a:cubicBezTo>
                    <a:cubicBezTo>
                      <a:pt x="4" y="38"/>
                      <a:pt x="2" y="38"/>
                      <a:pt x="3" y="37"/>
                    </a:cubicBezTo>
                    <a:cubicBezTo>
                      <a:pt x="3" y="37"/>
                      <a:pt x="3" y="36"/>
                      <a:pt x="4" y="36"/>
                    </a:cubicBezTo>
                    <a:cubicBezTo>
                      <a:pt x="4" y="35"/>
                      <a:pt x="4" y="36"/>
                      <a:pt x="4" y="36"/>
                    </a:cubicBezTo>
                    <a:cubicBezTo>
                      <a:pt x="5" y="35"/>
                      <a:pt x="5" y="36"/>
                      <a:pt x="5" y="36"/>
                    </a:cubicBezTo>
                    <a:cubicBezTo>
                      <a:pt x="6" y="35"/>
                      <a:pt x="6" y="35"/>
                      <a:pt x="6" y="35"/>
                    </a:cubicBezTo>
                    <a:cubicBezTo>
                      <a:pt x="7" y="35"/>
                      <a:pt x="8" y="33"/>
                      <a:pt x="8" y="33"/>
                    </a:cubicBezTo>
                    <a:cubicBezTo>
                      <a:pt x="8" y="32"/>
                      <a:pt x="7" y="33"/>
                      <a:pt x="7" y="32"/>
                    </a:cubicBezTo>
                    <a:cubicBezTo>
                      <a:pt x="6" y="32"/>
                      <a:pt x="6" y="31"/>
                      <a:pt x="6" y="30"/>
                    </a:cubicBezTo>
                    <a:cubicBezTo>
                      <a:pt x="6" y="30"/>
                      <a:pt x="6" y="29"/>
                      <a:pt x="6" y="28"/>
                    </a:cubicBezTo>
                    <a:cubicBezTo>
                      <a:pt x="6" y="28"/>
                      <a:pt x="7" y="25"/>
                      <a:pt x="6" y="25"/>
                    </a:cubicBezTo>
                    <a:cubicBezTo>
                      <a:pt x="5" y="24"/>
                      <a:pt x="6" y="24"/>
                      <a:pt x="6" y="23"/>
                    </a:cubicBezTo>
                    <a:cubicBezTo>
                      <a:pt x="6" y="23"/>
                      <a:pt x="6" y="23"/>
                      <a:pt x="6" y="23"/>
                    </a:cubicBezTo>
                    <a:cubicBezTo>
                      <a:pt x="6" y="23"/>
                      <a:pt x="6" y="23"/>
                      <a:pt x="6" y="22"/>
                    </a:cubicBezTo>
                    <a:cubicBezTo>
                      <a:pt x="6" y="22"/>
                      <a:pt x="7" y="21"/>
                      <a:pt x="7" y="20"/>
                    </a:cubicBezTo>
                    <a:cubicBezTo>
                      <a:pt x="8" y="20"/>
                      <a:pt x="7" y="19"/>
                      <a:pt x="7" y="18"/>
                    </a:cubicBezTo>
                    <a:cubicBezTo>
                      <a:pt x="7" y="18"/>
                      <a:pt x="7" y="18"/>
                      <a:pt x="6" y="17"/>
                    </a:cubicBezTo>
                    <a:cubicBezTo>
                      <a:pt x="6" y="17"/>
                      <a:pt x="6" y="17"/>
                      <a:pt x="6" y="17"/>
                    </a:cubicBezTo>
                    <a:cubicBezTo>
                      <a:pt x="6" y="17"/>
                      <a:pt x="7" y="16"/>
                      <a:pt x="7" y="16"/>
                    </a:cubicBezTo>
                    <a:cubicBezTo>
                      <a:pt x="8" y="16"/>
                      <a:pt x="8" y="16"/>
                      <a:pt x="9" y="15"/>
                    </a:cubicBezTo>
                    <a:cubicBezTo>
                      <a:pt x="9" y="15"/>
                      <a:pt x="9" y="14"/>
                      <a:pt x="10" y="14"/>
                    </a:cubicBezTo>
                    <a:cubicBezTo>
                      <a:pt x="11" y="13"/>
                      <a:pt x="9" y="12"/>
                      <a:pt x="9" y="11"/>
                    </a:cubicBezTo>
                    <a:cubicBezTo>
                      <a:pt x="9" y="10"/>
                      <a:pt x="9" y="10"/>
                      <a:pt x="9" y="9"/>
                    </a:cubicBezTo>
                    <a:cubicBezTo>
                      <a:pt x="8" y="9"/>
                      <a:pt x="8" y="9"/>
                      <a:pt x="8" y="8"/>
                    </a:cubicBezTo>
                    <a:cubicBezTo>
                      <a:pt x="6" y="7"/>
                      <a:pt x="8" y="7"/>
                      <a:pt x="7" y="6"/>
                    </a:cubicBezTo>
                    <a:cubicBezTo>
                      <a:pt x="7" y="5"/>
                      <a:pt x="6" y="5"/>
                      <a:pt x="6" y="4"/>
                    </a:cubicBezTo>
                    <a:cubicBezTo>
                      <a:pt x="6" y="4"/>
                      <a:pt x="6" y="3"/>
                      <a:pt x="6" y="3"/>
                    </a:cubicBezTo>
                    <a:cubicBezTo>
                      <a:pt x="5" y="3"/>
                      <a:pt x="5" y="3"/>
                      <a:pt x="5" y="3"/>
                    </a:cubicBezTo>
                    <a:cubicBezTo>
                      <a:pt x="5" y="4"/>
                      <a:pt x="4" y="3"/>
                      <a:pt x="4" y="3"/>
                    </a:cubicBezTo>
                    <a:cubicBezTo>
                      <a:pt x="4" y="3"/>
                      <a:pt x="4" y="2"/>
                      <a:pt x="4" y="2"/>
                    </a:cubicBezTo>
                    <a:cubicBezTo>
                      <a:pt x="4" y="2"/>
                      <a:pt x="4" y="1"/>
                      <a:pt x="3" y="1"/>
                    </a:cubicBezTo>
                    <a:cubicBezTo>
                      <a:pt x="3" y="1"/>
                      <a:pt x="3" y="1"/>
                      <a:pt x="3" y="1"/>
                    </a:cubicBezTo>
                    <a:cubicBezTo>
                      <a:pt x="4" y="0"/>
                      <a:pt x="5" y="2"/>
                      <a:pt x="6" y="2"/>
                    </a:cubicBezTo>
                    <a:cubicBezTo>
                      <a:pt x="6" y="2"/>
                      <a:pt x="7" y="1"/>
                      <a:pt x="7" y="2"/>
                    </a:cubicBezTo>
                    <a:cubicBezTo>
                      <a:pt x="8" y="2"/>
                      <a:pt x="8" y="3"/>
                      <a:pt x="8" y="3"/>
                    </a:cubicBezTo>
                    <a:cubicBezTo>
                      <a:pt x="9" y="3"/>
                      <a:pt x="9" y="3"/>
                      <a:pt x="9" y="3"/>
                    </a:cubicBezTo>
                    <a:cubicBezTo>
                      <a:pt x="10" y="3"/>
                      <a:pt x="10" y="3"/>
                      <a:pt x="11" y="3"/>
                    </a:cubicBezTo>
                    <a:cubicBezTo>
                      <a:pt x="11" y="2"/>
                      <a:pt x="13" y="3"/>
                      <a:pt x="13" y="4"/>
                    </a:cubicBezTo>
                    <a:cubicBezTo>
                      <a:pt x="13" y="6"/>
                      <a:pt x="13" y="8"/>
                      <a:pt x="15" y="10"/>
                    </a:cubicBezTo>
                    <a:cubicBezTo>
                      <a:pt x="15" y="10"/>
                      <a:pt x="16" y="11"/>
                      <a:pt x="16" y="11"/>
                    </a:cubicBezTo>
                    <a:cubicBezTo>
                      <a:pt x="16" y="11"/>
                      <a:pt x="16" y="12"/>
                      <a:pt x="16" y="12"/>
                    </a:cubicBezTo>
                    <a:cubicBezTo>
                      <a:pt x="16" y="12"/>
                      <a:pt x="16" y="12"/>
                      <a:pt x="15" y="12"/>
                    </a:cubicBezTo>
                    <a:cubicBezTo>
                      <a:pt x="15" y="13"/>
                      <a:pt x="15" y="13"/>
                      <a:pt x="15" y="13"/>
                    </a:cubicBezTo>
                    <a:cubicBezTo>
                      <a:pt x="15" y="13"/>
                      <a:pt x="15" y="13"/>
                      <a:pt x="15" y="14"/>
                    </a:cubicBezTo>
                    <a:cubicBezTo>
                      <a:pt x="15" y="14"/>
                      <a:pt x="15" y="15"/>
                      <a:pt x="15" y="15"/>
                    </a:cubicBezTo>
                    <a:cubicBezTo>
                      <a:pt x="15" y="17"/>
                      <a:pt x="16" y="18"/>
                      <a:pt x="15" y="19"/>
                    </a:cubicBezTo>
                    <a:cubicBezTo>
                      <a:pt x="15" y="20"/>
                      <a:pt x="15" y="20"/>
                      <a:pt x="15" y="21"/>
                    </a:cubicBezTo>
                    <a:cubicBezTo>
                      <a:pt x="16" y="22"/>
                      <a:pt x="16" y="22"/>
                      <a:pt x="16" y="23"/>
                    </a:cubicBezTo>
                    <a:cubicBezTo>
                      <a:pt x="16" y="24"/>
                      <a:pt x="17" y="25"/>
                      <a:pt x="16" y="26"/>
                    </a:cubicBezTo>
                    <a:cubicBezTo>
                      <a:pt x="15" y="27"/>
                      <a:pt x="15" y="27"/>
                      <a:pt x="15" y="27"/>
                    </a:cubicBezTo>
                    <a:cubicBezTo>
                      <a:pt x="15" y="28"/>
                      <a:pt x="15" y="28"/>
                      <a:pt x="14" y="29"/>
                    </a:cubicBezTo>
                    <a:cubicBezTo>
                      <a:pt x="13" y="29"/>
                      <a:pt x="13" y="31"/>
                      <a:pt x="13" y="32"/>
                    </a:cubicBezTo>
                    <a:cubicBezTo>
                      <a:pt x="13" y="32"/>
                      <a:pt x="13" y="33"/>
                      <a:pt x="14" y="33"/>
                    </a:cubicBezTo>
                    <a:cubicBezTo>
                      <a:pt x="14" y="33"/>
                      <a:pt x="15" y="34"/>
                      <a:pt x="15" y="35"/>
                    </a:cubicBezTo>
                    <a:cubicBezTo>
                      <a:pt x="15" y="35"/>
                      <a:pt x="14" y="35"/>
                      <a:pt x="15" y="36"/>
                    </a:cubicBezTo>
                    <a:cubicBezTo>
                      <a:pt x="15" y="36"/>
                      <a:pt x="15" y="37"/>
                      <a:pt x="15" y="37"/>
                    </a:cubicBezTo>
                    <a:cubicBezTo>
                      <a:pt x="15" y="38"/>
                      <a:pt x="16" y="39"/>
                      <a:pt x="16" y="39"/>
                    </a:cubicBezTo>
                    <a:cubicBezTo>
                      <a:pt x="16" y="40"/>
                      <a:pt x="16" y="41"/>
                      <a:pt x="16" y="43"/>
                    </a:cubicBezTo>
                    <a:cubicBezTo>
                      <a:pt x="16" y="43"/>
                      <a:pt x="16" y="43"/>
                      <a:pt x="16" y="44"/>
                    </a:cubicBezTo>
                    <a:cubicBezTo>
                      <a:pt x="16" y="44"/>
                      <a:pt x="16" y="45"/>
                      <a:pt x="16" y="45"/>
                    </a:cubicBezTo>
                    <a:cubicBezTo>
                      <a:pt x="16" y="46"/>
                      <a:pt x="16" y="46"/>
                      <a:pt x="17" y="46"/>
                    </a:cubicBezTo>
                    <a:cubicBezTo>
                      <a:pt x="17" y="47"/>
                      <a:pt x="17" y="46"/>
                      <a:pt x="18" y="46"/>
                    </a:cubicBezTo>
                    <a:cubicBezTo>
                      <a:pt x="18" y="47"/>
                      <a:pt x="18" y="47"/>
                      <a:pt x="18" y="48"/>
                    </a:cubicBezTo>
                    <a:cubicBezTo>
                      <a:pt x="19" y="48"/>
                      <a:pt x="18" y="49"/>
                      <a:pt x="18" y="49"/>
                    </a:cubicBezTo>
                    <a:cubicBezTo>
                      <a:pt x="18" y="50"/>
                      <a:pt x="17" y="51"/>
                      <a:pt x="18" y="52"/>
                    </a:cubicBezTo>
                    <a:cubicBezTo>
                      <a:pt x="18" y="52"/>
                      <a:pt x="18" y="52"/>
                      <a:pt x="18" y="53"/>
                    </a:cubicBezTo>
                    <a:cubicBezTo>
                      <a:pt x="18" y="53"/>
                      <a:pt x="19" y="53"/>
                      <a:pt x="19" y="54"/>
                    </a:cubicBezTo>
                    <a:cubicBezTo>
                      <a:pt x="19" y="55"/>
                      <a:pt x="20" y="54"/>
                      <a:pt x="20" y="53"/>
                    </a:cubicBezTo>
                    <a:cubicBezTo>
                      <a:pt x="20" y="53"/>
                      <a:pt x="21" y="52"/>
                      <a:pt x="21" y="52"/>
                    </a:cubicBezTo>
                    <a:cubicBezTo>
                      <a:pt x="21" y="52"/>
                      <a:pt x="20" y="51"/>
                      <a:pt x="21" y="51"/>
                    </a:cubicBezTo>
                    <a:cubicBezTo>
                      <a:pt x="21" y="51"/>
                      <a:pt x="21" y="53"/>
                      <a:pt x="22" y="53"/>
                    </a:cubicBezTo>
                    <a:cubicBezTo>
                      <a:pt x="22" y="53"/>
                      <a:pt x="22" y="53"/>
                      <a:pt x="23" y="53"/>
                    </a:cubicBezTo>
                    <a:cubicBezTo>
                      <a:pt x="23" y="53"/>
                      <a:pt x="23" y="54"/>
                      <a:pt x="23" y="54"/>
                    </a:cubicBezTo>
                    <a:cubicBezTo>
                      <a:pt x="23" y="54"/>
                      <a:pt x="24" y="56"/>
                      <a:pt x="25" y="55"/>
                    </a:cubicBezTo>
                    <a:cubicBezTo>
                      <a:pt x="25" y="55"/>
                      <a:pt x="24" y="54"/>
                      <a:pt x="24" y="54"/>
                    </a:cubicBezTo>
                    <a:cubicBezTo>
                      <a:pt x="24" y="53"/>
                      <a:pt x="24" y="52"/>
                      <a:pt x="24" y="51"/>
                    </a:cubicBezTo>
                    <a:cubicBezTo>
                      <a:pt x="23" y="50"/>
                      <a:pt x="23" y="48"/>
                      <a:pt x="23" y="48"/>
                    </a:cubicBezTo>
                    <a:cubicBezTo>
                      <a:pt x="22" y="48"/>
                      <a:pt x="22" y="48"/>
                      <a:pt x="21" y="48"/>
                    </a:cubicBezTo>
                    <a:cubicBezTo>
                      <a:pt x="20" y="48"/>
                      <a:pt x="21" y="46"/>
                      <a:pt x="21" y="46"/>
                    </a:cubicBezTo>
                    <a:cubicBezTo>
                      <a:pt x="22" y="46"/>
                      <a:pt x="23" y="48"/>
                      <a:pt x="24" y="49"/>
                    </a:cubicBezTo>
                    <a:cubicBezTo>
                      <a:pt x="25" y="50"/>
                      <a:pt x="26" y="52"/>
                      <a:pt x="27" y="53"/>
                    </a:cubicBezTo>
                    <a:cubicBezTo>
                      <a:pt x="28" y="55"/>
                      <a:pt x="29" y="56"/>
                      <a:pt x="30" y="58"/>
                    </a:cubicBezTo>
                    <a:cubicBezTo>
                      <a:pt x="30" y="58"/>
                      <a:pt x="30" y="59"/>
                      <a:pt x="30" y="59"/>
                    </a:cubicBezTo>
                    <a:cubicBezTo>
                      <a:pt x="30" y="60"/>
                      <a:pt x="30" y="60"/>
                      <a:pt x="30" y="60"/>
                    </a:cubicBezTo>
                    <a:cubicBezTo>
                      <a:pt x="30" y="61"/>
                      <a:pt x="31" y="61"/>
                      <a:pt x="30" y="61"/>
                    </a:cubicBezTo>
                    <a:cubicBezTo>
                      <a:pt x="30" y="62"/>
                      <a:pt x="30" y="63"/>
                      <a:pt x="30" y="64"/>
                    </a:cubicBezTo>
                    <a:cubicBezTo>
                      <a:pt x="29" y="64"/>
                      <a:pt x="30" y="65"/>
                      <a:pt x="30" y="66"/>
                    </a:cubicBezTo>
                    <a:close/>
                    <a:moveTo>
                      <a:pt x="20" y="30"/>
                    </a:moveTo>
                    <a:cubicBezTo>
                      <a:pt x="21" y="30"/>
                      <a:pt x="20" y="29"/>
                      <a:pt x="20" y="29"/>
                    </a:cubicBezTo>
                    <a:cubicBezTo>
                      <a:pt x="20" y="30"/>
                      <a:pt x="19" y="31"/>
                      <a:pt x="20" y="30"/>
                    </a:cubicBezTo>
                    <a:close/>
                    <a:moveTo>
                      <a:pt x="19" y="30"/>
                    </a:moveTo>
                    <a:cubicBezTo>
                      <a:pt x="20" y="29"/>
                      <a:pt x="19" y="29"/>
                      <a:pt x="19" y="29"/>
                    </a:cubicBezTo>
                    <a:cubicBezTo>
                      <a:pt x="18" y="29"/>
                      <a:pt x="19" y="30"/>
                      <a:pt x="19" y="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6" name="Madagascar">
                <a:extLst>
                  <a:ext uri="{FF2B5EF4-FFF2-40B4-BE49-F238E27FC236}">
                    <a16:creationId xmlns:a16="http://schemas.microsoft.com/office/drawing/2014/main" id="{22A331F5-C711-93AE-3D52-60CBCD1931E9}"/>
                  </a:ext>
                </a:extLst>
              </p:cNvPr>
              <p:cNvSpPr>
                <a:spLocks noEditPoints="1"/>
              </p:cNvSpPr>
              <p:nvPr/>
            </p:nvSpPr>
            <p:spPr bwMode="auto">
              <a:xfrm>
                <a:off x="8714148" y="5243101"/>
                <a:ext cx="149610" cy="316217"/>
              </a:xfrm>
              <a:custGeom>
                <a:avLst/>
                <a:gdLst/>
                <a:ahLst/>
                <a:cxnLst>
                  <a:cxn ang="0">
                    <a:pos x="70" y="44"/>
                  </a:cxn>
                  <a:cxn ang="0">
                    <a:pos x="67" y="38"/>
                  </a:cxn>
                  <a:cxn ang="0">
                    <a:pos x="67" y="48"/>
                  </a:cxn>
                  <a:cxn ang="0">
                    <a:pos x="64" y="55"/>
                  </a:cxn>
                  <a:cxn ang="0">
                    <a:pos x="61" y="68"/>
                  </a:cxn>
                  <a:cxn ang="0">
                    <a:pos x="56" y="83"/>
                  </a:cxn>
                  <a:cxn ang="0">
                    <a:pos x="54" y="90"/>
                  </a:cxn>
                  <a:cxn ang="0">
                    <a:pos x="50" y="99"/>
                  </a:cxn>
                  <a:cxn ang="0">
                    <a:pos x="41" y="126"/>
                  </a:cxn>
                  <a:cxn ang="0">
                    <a:pos x="40" y="131"/>
                  </a:cxn>
                  <a:cxn ang="0">
                    <a:pos x="37" y="138"/>
                  </a:cxn>
                  <a:cxn ang="0">
                    <a:pos x="35" y="142"/>
                  </a:cxn>
                  <a:cxn ang="0">
                    <a:pos x="32" y="144"/>
                  </a:cxn>
                  <a:cxn ang="0">
                    <a:pos x="22" y="148"/>
                  </a:cxn>
                  <a:cxn ang="0">
                    <a:pos x="12" y="146"/>
                  </a:cxn>
                  <a:cxn ang="0">
                    <a:pos x="8" y="144"/>
                  </a:cxn>
                  <a:cxn ang="0">
                    <a:pos x="5" y="140"/>
                  </a:cxn>
                  <a:cxn ang="0">
                    <a:pos x="3" y="128"/>
                  </a:cxn>
                  <a:cxn ang="0">
                    <a:pos x="1" y="120"/>
                  </a:cxn>
                  <a:cxn ang="0">
                    <a:pos x="1" y="112"/>
                  </a:cxn>
                  <a:cxn ang="0">
                    <a:pos x="1" y="109"/>
                  </a:cxn>
                  <a:cxn ang="0">
                    <a:pos x="4" y="102"/>
                  </a:cxn>
                  <a:cxn ang="0">
                    <a:pos x="10" y="93"/>
                  </a:cxn>
                  <a:cxn ang="0">
                    <a:pos x="13" y="88"/>
                  </a:cxn>
                  <a:cxn ang="0">
                    <a:pos x="12" y="75"/>
                  </a:cxn>
                  <a:cxn ang="0">
                    <a:pos x="10" y="65"/>
                  </a:cxn>
                  <a:cxn ang="0">
                    <a:pos x="15" y="52"/>
                  </a:cxn>
                  <a:cxn ang="0">
                    <a:pos x="16" y="46"/>
                  </a:cxn>
                  <a:cxn ang="0">
                    <a:pos x="21" y="45"/>
                  </a:cxn>
                  <a:cxn ang="0">
                    <a:pos x="24" y="44"/>
                  </a:cxn>
                  <a:cxn ang="0">
                    <a:pos x="27" y="43"/>
                  </a:cxn>
                  <a:cxn ang="0">
                    <a:pos x="30" y="43"/>
                  </a:cxn>
                  <a:cxn ang="0">
                    <a:pos x="33" y="44"/>
                  </a:cxn>
                  <a:cxn ang="0">
                    <a:pos x="33" y="42"/>
                  </a:cxn>
                  <a:cxn ang="0">
                    <a:pos x="40" y="36"/>
                  </a:cxn>
                  <a:cxn ang="0">
                    <a:pos x="40" y="39"/>
                  </a:cxn>
                  <a:cxn ang="0">
                    <a:pos x="41" y="36"/>
                  </a:cxn>
                  <a:cxn ang="0">
                    <a:pos x="44" y="32"/>
                  </a:cxn>
                  <a:cxn ang="0">
                    <a:pos x="44" y="33"/>
                  </a:cxn>
                  <a:cxn ang="0">
                    <a:pos x="49" y="30"/>
                  </a:cxn>
                  <a:cxn ang="0">
                    <a:pos x="48" y="29"/>
                  </a:cxn>
                  <a:cxn ang="0">
                    <a:pos x="47" y="26"/>
                  </a:cxn>
                  <a:cxn ang="0">
                    <a:pos x="50" y="26"/>
                  </a:cxn>
                  <a:cxn ang="0">
                    <a:pos x="50" y="21"/>
                  </a:cxn>
                  <a:cxn ang="0">
                    <a:pos x="51" y="17"/>
                  </a:cxn>
                  <a:cxn ang="0">
                    <a:pos x="53" y="20"/>
                  </a:cxn>
                  <a:cxn ang="0">
                    <a:pos x="55" y="17"/>
                  </a:cxn>
                  <a:cxn ang="0">
                    <a:pos x="59" y="14"/>
                  </a:cxn>
                  <a:cxn ang="0">
                    <a:pos x="59" y="6"/>
                  </a:cxn>
                  <a:cxn ang="0">
                    <a:pos x="60" y="5"/>
                  </a:cxn>
                  <a:cxn ang="0">
                    <a:pos x="62" y="2"/>
                  </a:cxn>
                  <a:cxn ang="0">
                    <a:pos x="63" y="1"/>
                  </a:cxn>
                  <a:cxn ang="0">
                    <a:pos x="63" y="3"/>
                  </a:cxn>
                  <a:cxn ang="0">
                    <a:pos x="64" y="3"/>
                  </a:cxn>
                  <a:cxn ang="0">
                    <a:pos x="66" y="6"/>
                  </a:cxn>
                  <a:cxn ang="0">
                    <a:pos x="67" y="8"/>
                  </a:cxn>
                  <a:cxn ang="0">
                    <a:pos x="69" y="13"/>
                  </a:cxn>
                  <a:cxn ang="0">
                    <a:pos x="71" y="18"/>
                  </a:cxn>
                  <a:cxn ang="0">
                    <a:pos x="71" y="26"/>
                  </a:cxn>
                  <a:cxn ang="0">
                    <a:pos x="73" y="40"/>
                  </a:cxn>
                  <a:cxn ang="0">
                    <a:pos x="67" y="54"/>
                  </a:cxn>
                  <a:cxn ang="0">
                    <a:pos x="54" y="14"/>
                  </a:cxn>
                  <a:cxn ang="0">
                    <a:pos x="52" y="15"/>
                  </a:cxn>
                </a:cxnLst>
                <a:rect l="0" t="0" r="r" b="b"/>
                <a:pathLst>
                  <a:path w="74" h="150">
                    <a:moveTo>
                      <a:pt x="73" y="40"/>
                    </a:moveTo>
                    <a:cubicBezTo>
                      <a:pt x="72" y="40"/>
                      <a:pt x="72" y="41"/>
                      <a:pt x="72" y="42"/>
                    </a:cubicBezTo>
                    <a:cubicBezTo>
                      <a:pt x="71" y="42"/>
                      <a:pt x="71" y="43"/>
                      <a:pt x="71" y="43"/>
                    </a:cubicBezTo>
                    <a:cubicBezTo>
                      <a:pt x="71" y="44"/>
                      <a:pt x="70" y="44"/>
                      <a:pt x="70" y="44"/>
                    </a:cubicBezTo>
                    <a:cubicBezTo>
                      <a:pt x="70" y="43"/>
                      <a:pt x="69" y="43"/>
                      <a:pt x="69" y="42"/>
                    </a:cubicBezTo>
                    <a:cubicBezTo>
                      <a:pt x="69" y="41"/>
                      <a:pt x="68" y="41"/>
                      <a:pt x="68" y="40"/>
                    </a:cubicBezTo>
                    <a:cubicBezTo>
                      <a:pt x="68" y="40"/>
                      <a:pt x="68" y="39"/>
                      <a:pt x="68" y="39"/>
                    </a:cubicBezTo>
                    <a:cubicBezTo>
                      <a:pt x="68" y="38"/>
                      <a:pt x="68" y="38"/>
                      <a:pt x="67" y="38"/>
                    </a:cubicBezTo>
                    <a:cubicBezTo>
                      <a:pt x="66" y="38"/>
                      <a:pt x="66" y="38"/>
                      <a:pt x="65" y="39"/>
                    </a:cubicBezTo>
                    <a:cubicBezTo>
                      <a:pt x="65" y="40"/>
                      <a:pt x="66" y="42"/>
                      <a:pt x="66" y="43"/>
                    </a:cubicBezTo>
                    <a:cubicBezTo>
                      <a:pt x="66" y="44"/>
                      <a:pt x="65" y="45"/>
                      <a:pt x="66" y="46"/>
                    </a:cubicBezTo>
                    <a:cubicBezTo>
                      <a:pt x="67" y="46"/>
                      <a:pt x="66" y="48"/>
                      <a:pt x="67" y="48"/>
                    </a:cubicBezTo>
                    <a:cubicBezTo>
                      <a:pt x="67" y="49"/>
                      <a:pt x="67" y="50"/>
                      <a:pt x="66" y="50"/>
                    </a:cubicBezTo>
                    <a:cubicBezTo>
                      <a:pt x="66" y="51"/>
                      <a:pt x="65" y="52"/>
                      <a:pt x="65" y="53"/>
                    </a:cubicBezTo>
                    <a:cubicBezTo>
                      <a:pt x="65" y="53"/>
                      <a:pt x="66" y="53"/>
                      <a:pt x="66" y="53"/>
                    </a:cubicBezTo>
                    <a:cubicBezTo>
                      <a:pt x="65" y="54"/>
                      <a:pt x="64" y="53"/>
                      <a:pt x="64" y="55"/>
                    </a:cubicBezTo>
                    <a:cubicBezTo>
                      <a:pt x="63" y="56"/>
                      <a:pt x="62" y="58"/>
                      <a:pt x="62" y="59"/>
                    </a:cubicBezTo>
                    <a:cubicBezTo>
                      <a:pt x="63" y="61"/>
                      <a:pt x="63" y="63"/>
                      <a:pt x="62" y="64"/>
                    </a:cubicBezTo>
                    <a:cubicBezTo>
                      <a:pt x="62" y="65"/>
                      <a:pt x="62" y="66"/>
                      <a:pt x="62" y="66"/>
                    </a:cubicBezTo>
                    <a:cubicBezTo>
                      <a:pt x="61" y="67"/>
                      <a:pt x="62" y="68"/>
                      <a:pt x="61" y="68"/>
                    </a:cubicBezTo>
                    <a:cubicBezTo>
                      <a:pt x="61" y="69"/>
                      <a:pt x="61" y="70"/>
                      <a:pt x="61" y="71"/>
                    </a:cubicBezTo>
                    <a:cubicBezTo>
                      <a:pt x="61" y="71"/>
                      <a:pt x="60" y="72"/>
                      <a:pt x="60" y="73"/>
                    </a:cubicBezTo>
                    <a:cubicBezTo>
                      <a:pt x="59" y="75"/>
                      <a:pt x="58" y="77"/>
                      <a:pt x="57" y="78"/>
                    </a:cubicBezTo>
                    <a:cubicBezTo>
                      <a:pt x="57" y="80"/>
                      <a:pt x="56" y="82"/>
                      <a:pt x="56" y="83"/>
                    </a:cubicBezTo>
                    <a:cubicBezTo>
                      <a:pt x="55" y="84"/>
                      <a:pt x="55" y="85"/>
                      <a:pt x="55" y="86"/>
                    </a:cubicBezTo>
                    <a:cubicBezTo>
                      <a:pt x="55" y="86"/>
                      <a:pt x="55" y="87"/>
                      <a:pt x="54" y="88"/>
                    </a:cubicBezTo>
                    <a:cubicBezTo>
                      <a:pt x="54" y="88"/>
                      <a:pt x="54" y="88"/>
                      <a:pt x="54" y="88"/>
                    </a:cubicBezTo>
                    <a:cubicBezTo>
                      <a:pt x="54" y="89"/>
                      <a:pt x="54" y="89"/>
                      <a:pt x="54" y="90"/>
                    </a:cubicBezTo>
                    <a:cubicBezTo>
                      <a:pt x="53" y="92"/>
                      <a:pt x="52" y="94"/>
                      <a:pt x="51" y="95"/>
                    </a:cubicBezTo>
                    <a:cubicBezTo>
                      <a:pt x="51" y="96"/>
                      <a:pt x="51" y="97"/>
                      <a:pt x="51" y="98"/>
                    </a:cubicBezTo>
                    <a:cubicBezTo>
                      <a:pt x="51" y="98"/>
                      <a:pt x="50" y="99"/>
                      <a:pt x="50" y="99"/>
                    </a:cubicBezTo>
                    <a:cubicBezTo>
                      <a:pt x="50" y="99"/>
                      <a:pt x="50" y="99"/>
                      <a:pt x="50" y="99"/>
                    </a:cubicBezTo>
                    <a:cubicBezTo>
                      <a:pt x="50" y="100"/>
                      <a:pt x="50" y="101"/>
                      <a:pt x="49" y="103"/>
                    </a:cubicBezTo>
                    <a:cubicBezTo>
                      <a:pt x="48" y="106"/>
                      <a:pt x="47" y="109"/>
                      <a:pt x="45" y="113"/>
                    </a:cubicBezTo>
                    <a:cubicBezTo>
                      <a:pt x="44" y="116"/>
                      <a:pt x="43" y="120"/>
                      <a:pt x="42" y="124"/>
                    </a:cubicBezTo>
                    <a:cubicBezTo>
                      <a:pt x="42" y="125"/>
                      <a:pt x="42" y="125"/>
                      <a:pt x="41" y="126"/>
                    </a:cubicBezTo>
                    <a:cubicBezTo>
                      <a:pt x="41" y="127"/>
                      <a:pt x="41" y="127"/>
                      <a:pt x="41" y="127"/>
                    </a:cubicBezTo>
                    <a:cubicBezTo>
                      <a:pt x="41" y="128"/>
                      <a:pt x="41" y="127"/>
                      <a:pt x="41" y="127"/>
                    </a:cubicBezTo>
                    <a:cubicBezTo>
                      <a:pt x="40" y="128"/>
                      <a:pt x="41" y="128"/>
                      <a:pt x="41" y="129"/>
                    </a:cubicBezTo>
                    <a:cubicBezTo>
                      <a:pt x="40" y="130"/>
                      <a:pt x="40" y="130"/>
                      <a:pt x="40" y="131"/>
                    </a:cubicBezTo>
                    <a:cubicBezTo>
                      <a:pt x="40" y="131"/>
                      <a:pt x="39" y="132"/>
                      <a:pt x="39" y="133"/>
                    </a:cubicBezTo>
                    <a:cubicBezTo>
                      <a:pt x="39" y="133"/>
                      <a:pt x="39" y="134"/>
                      <a:pt x="38" y="134"/>
                    </a:cubicBezTo>
                    <a:cubicBezTo>
                      <a:pt x="38" y="135"/>
                      <a:pt x="38" y="135"/>
                      <a:pt x="38" y="135"/>
                    </a:cubicBezTo>
                    <a:cubicBezTo>
                      <a:pt x="37" y="136"/>
                      <a:pt x="37" y="137"/>
                      <a:pt x="37" y="138"/>
                    </a:cubicBezTo>
                    <a:cubicBezTo>
                      <a:pt x="37" y="138"/>
                      <a:pt x="36" y="139"/>
                      <a:pt x="36" y="140"/>
                    </a:cubicBezTo>
                    <a:cubicBezTo>
                      <a:pt x="36" y="140"/>
                      <a:pt x="36" y="141"/>
                      <a:pt x="36" y="141"/>
                    </a:cubicBezTo>
                    <a:cubicBezTo>
                      <a:pt x="35" y="141"/>
                      <a:pt x="35" y="142"/>
                      <a:pt x="35" y="142"/>
                    </a:cubicBezTo>
                    <a:cubicBezTo>
                      <a:pt x="35" y="142"/>
                      <a:pt x="35" y="142"/>
                      <a:pt x="35" y="142"/>
                    </a:cubicBezTo>
                    <a:cubicBezTo>
                      <a:pt x="35" y="143"/>
                      <a:pt x="35" y="143"/>
                      <a:pt x="34" y="143"/>
                    </a:cubicBezTo>
                    <a:cubicBezTo>
                      <a:pt x="34" y="143"/>
                      <a:pt x="34" y="144"/>
                      <a:pt x="34" y="144"/>
                    </a:cubicBezTo>
                    <a:cubicBezTo>
                      <a:pt x="33" y="144"/>
                      <a:pt x="33" y="143"/>
                      <a:pt x="33" y="144"/>
                    </a:cubicBezTo>
                    <a:cubicBezTo>
                      <a:pt x="33" y="144"/>
                      <a:pt x="33" y="144"/>
                      <a:pt x="32" y="144"/>
                    </a:cubicBezTo>
                    <a:cubicBezTo>
                      <a:pt x="32" y="145"/>
                      <a:pt x="31" y="145"/>
                      <a:pt x="31" y="145"/>
                    </a:cubicBezTo>
                    <a:cubicBezTo>
                      <a:pt x="30" y="145"/>
                      <a:pt x="30" y="145"/>
                      <a:pt x="29" y="145"/>
                    </a:cubicBezTo>
                    <a:cubicBezTo>
                      <a:pt x="28" y="145"/>
                      <a:pt x="27" y="145"/>
                      <a:pt x="26" y="145"/>
                    </a:cubicBezTo>
                    <a:cubicBezTo>
                      <a:pt x="25" y="146"/>
                      <a:pt x="23" y="147"/>
                      <a:pt x="22" y="148"/>
                    </a:cubicBezTo>
                    <a:cubicBezTo>
                      <a:pt x="21" y="149"/>
                      <a:pt x="20" y="149"/>
                      <a:pt x="18" y="149"/>
                    </a:cubicBezTo>
                    <a:cubicBezTo>
                      <a:pt x="17" y="149"/>
                      <a:pt x="17" y="150"/>
                      <a:pt x="16" y="150"/>
                    </a:cubicBezTo>
                    <a:cubicBezTo>
                      <a:pt x="16" y="149"/>
                      <a:pt x="16" y="149"/>
                      <a:pt x="15" y="149"/>
                    </a:cubicBezTo>
                    <a:cubicBezTo>
                      <a:pt x="14" y="148"/>
                      <a:pt x="13" y="147"/>
                      <a:pt x="12" y="146"/>
                    </a:cubicBezTo>
                    <a:cubicBezTo>
                      <a:pt x="10" y="146"/>
                      <a:pt x="9" y="146"/>
                      <a:pt x="8" y="145"/>
                    </a:cubicBezTo>
                    <a:cubicBezTo>
                      <a:pt x="9" y="145"/>
                      <a:pt x="9" y="145"/>
                      <a:pt x="9" y="145"/>
                    </a:cubicBezTo>
                    <a:cubicBezTo>
                      <a:pt x="10" y="146"/>
                      <a:pt x="9" y="145"/>
                      <a:pt x="9" y="145"/>
                    </a:cubicBezTo>
                    <a:cubicBezTo>
                      <a:pt x="9" y="145"/>
                      <a:pt x="8" y="145"/>
                      <a:pt x="8" y="144"/>
                    </a:cubicBezTo>
                    <a:cubicBezTo>
                      <a:pt x="8" y="144"/>
                      <a:pt x="7" y="144"/>
                      <a:pt x="7" y="144"/>
                    </a:cubicBezTo>
                    <a:cubicBezTo>
                      <a:pt x="7" y="143"/>
                      <a:pt x="6" y="143"/>
                      <a:pt x="6" y="143"/>
                    </a:cubicBezTo>
                    <a:cubicBezTo>
                      <a:pt x="6" y="143"/>
                      <a:pt x="6" y="142"/>
                      <a:pt x="6" y="142"/>
                    </a:cubicBezTo>
                    <a:cubicBezTo>
                      <a:pt x="6" y="141"/>
                      <a:pt x="5" y="141"/>
                      <a:pt x="5" y="140"/>
                    </a:cubicBezTo>
                    <a:cubicBezTo>
                      <a:pt x="5" y="140"/>
                      <a:pt x="5" y="140"/>
                      <a:pt x="5" y="139"/>
                    </a:cubicBezTo>
                    <a:cubicBezTo>
                      <a:pt x="5" y="137"/>
                      <a:pt x="3" y="137"/>
                      <a:pt x="3" y="135"/>
                    </a:cubicBezTo>
                    <a:cubicBezTo>
                      <a:pt x="3" y="133"/>
                      <a:pt x="3" y="131"/>
                      <a:pt x="3" y="129"/>
                    </a:cubicBezTo>
                    <a:cubicBezTo>
                      <a:pt x="3" y="129"/>
                      <a:pt x="3" y="128"/>
                      <a:pt x="3" y="128"/>
                    </a:cubicBezTo>
                    <a:cubicBezTo>
                      <a:pt x="4" y="128"/>
                      <a:pt x="4" y="127"/>
                      <a:pt x="4" y="126"/>
                    </a:cubicBezTo>
                    <a:cubicBezTo>
                      <a:pt x="4" y="125"/>
                      <a:pt x="3" y="125"/>
                      <a:pt x="3" y="124"/>
                    </a:cubicBezTo>
                    <a:cubicBezTo>
                      <a:pt x="3" y="123"/>
                      <a:pt x="3" y="122"/>
                      <a:pt x="3" y="122"/>
                    </a:cubicBezTo>
                    <a:cubicBezTo>
                      <a:pt x="2" y="121"/>
                      <a:pt x="1" y="120"/>
                      <a:pt x="1" y="120"/>
                    </a:cubicBezTo>
                    <a:cubicBezTo>
                      <a:pt x="1" y="119"/>
                      <a:pt x="1" y="117"/>
                      <a:pt x="1" y="116"/>
                    </a:cubicBezTo>
                    <a:cubicBezTo>
                      <a:pt x="0" y="116"/>
                      <a:pt x="0" y="115"/>
                      <a:pt x="0" y="114"/>
                    </a:cubicBezTo>
                    <a:cubicBezTo>
                      <a:pt x="0" y="113"/>
                      <a:pt x="0" y="113"/>
                      <a:pt x="0" y="113"/>
                    </a:cubicBezTo>
                    <a:cubicBezTo>
                      <a:pt x="0" y="112"/>
                      <a:pt x="1" y="113"/>
                      <a:pt x="1" y="112"/>
                    </a:cubicBezTo>
                    <a:cubicBezTo>
                      <a:pt x="1" y="112"/>
                      <a:pt x="0" y="111"/>
                      <a:pt x="0" y="111"/>
                    </a:cubicBezTo>
                    <a:cubicBezTo>
                      <a:pt x="0" y="110"/>
                      <a:pt x="1" y="110"/>
                      <a:pt x="1" y="109"/>
                    </a:cubicBezTo>
                    <a:cubicBezTo>
                      <a:pt x="1" y="109"/>
                      <a:pt x="1" y="108"/>
                      <a:pt x="1" y="109"/>
                    </a:cubicBezTo>
                    <a:cubicBezTo>
                      <a:pt x="1" y="109"/>
                      <a:pt x="1" y="109"/>
                      <a:pt x="1" y="109"/>
                    </a:cubicBezTo>
                    <a:cubicBezTo>
                      <a:pt x="2" y="109"/>
                      <a:pt x="1" y="108"/>
                      <a:pt x="1" y="107"/>
                    </a:cubicBezTo>
                    <a:cubicBezTo>
                      <a:pt x="2" y="107"/>
                      <a:pt x="3" y="107"/>
                      <a:pt x="3" y="106"/>
                    </a:cubicBezTo>
                    <a:cubicBezTo>
                      <a:pt x="3" y="104"/>
                      <a:pt x="3" y="104"/>
                      <a:pt x="3" y="103"/>
                    </a:cubicBezTo>
                    <a:cubicBezTo>
                      <a:pt x="3" y="103"/>
                      <a:pt x="4" y="102"/>
                      <a:pt x="4" y="102"/>
                    </a:cubicBezTo>
                    <a:cubicBezTo>
                      <a:pt x="5" y="102"/>
                      <a:pt x="5" y="102"/>
                      <a:pt x="5" y="102"/>
                    </a:cubicBezTo>
                    <a:cubicBezTo>
                      <a:pt x="7" y="102"/>
                      <a:pt x="7" y="99"/>
                      <a:pt x="7" y="98"/>
                    </a:cubicBezTo>
                    <a:cubicBezTo>
                      <a:pt x="8" y="97"/>
                      <a:pt x="9" y="96"/>
                      <a:pt x="9" y="95"/>
                    </a:cubicBezTo>
                    <a:cubicBezTo>
                      <a:pt x="9" y="95"/>
                      <a:pt x="10" y="93"/>
                      <a:pt x="10" y="93"/>
                    </a:cubicBezTo>
                    <a:cubicBezTo>
                      <a:pt x="10" y="93"/>
                      <a:pt x="10" y="93"/>
                      <a:pt x="11" y="92"/>
                    </a:cubicBezTo>
                    <a:cubicBezTo>
                      <a:pt x="11" y="92"/>
                      <a:pt x="11" y="92"/>
                      <a:pt x="11" y="91"/>
                    </a:cubicBezTo>
                    <a:cubicBezTo>
                      <a:pt x="11" y="91"/>
                      <a:pt x="12" y="90"/>
                      <a:pt x="12" y="90"/>
                    </a:cubicBezTo>
                    <a:cubicBezTo>
                      <a:pt x="12" y="89"/>
                      <a:pt x="13" y="89"/>
                      <a:pt x="13" y="88"/>
                    </a:cubicBezTo>
                    <a:cubicBezTo>
                      <a:pt x="13" y="87"/>
                      <a:pt x="13" y="87"/>
                      <a:pt x="13" y="86"/>
                    </a:cubicBezTo>
                    <a:cubicBezTo>
                      <a:pt x="12" y="86"/>
                      <a:pt x="13" y="84"/>
                      <a:pt x="13" y="83"/>
                    </a:cubicBezTo>
                    <a:cubicBezTo>
                      <a:pt x="14" y="81"/>
                      <a:pt x="12" y="80"/>
                      <a:pt x="11" y="78"/>
                    </a:cubicBezTo>
                    <a:cubicBezTo>
                      <a:pt x="11" y="77"/>
                      <a:pt x="12" y="76"/>
                      <a:pt x="12" y="75"/>
                    </a:cubicBezTo>
                    <a:cubicBezTo>
                      <a:pt x="12" y="74"/>
                      <a:pt x="11" y="73"/>
                      <a:pt x="11" y="72"/>
                    </a:cubicBezTo>
                    <a:cubicBezTo>
                      <a:pt x="10" y="72"/>
                      <a:pt x="10" y="71"/>
                      <a:pt x="10" y="71"/>
                    </a:cubicBezTo>
                    <a:cubicBezTo>
                      <a:pt x="10" y="70"/>
                      <a:pt x="10" y="69"/>
                      <a:pt x="10" y="69"/>
                    </a:cubicBezTo>
                    <a:cubicBezTo>
                      <a:pt x="10" y="68"/>
                      <a:pt x="10" y="66"/>
                      <a:pt x="10" y="65"/>
                    </a:cubicBezTo>
                    <a:cubicBezTo>
                      <a:pt x="10" y="64"/>
                      <a:pt x="10" y="63"/>
                      <a:pt x="10" y="62"/>
                    </a:cubicBezTo>
                    <a:cubicBezTo>
                      <a:pt x="9" y="61"/>
                      <a:pt x="9" y="60"/>
                      <a:pt x="10" y="59"/>
                    </a:cubicBezTo>
                    <a:cubicBezTo>
                      <a:pt x="11" y="58"/>
                      <a:pt x="12" y="56"/>
                      <a:pt x="13" y="54"/>
                    </a:cubicBezTo>
                    <a:cubicBezTo>
                      <a:pt x="14" y="53"/>
                      <a:pt x="14" y="52"/>
                      <a:pt x="15" y="52"/>
                    </a:cubicBezTo>
                    <a:cubicBezTo>
                      <a:pt x="15" y="51"/>
                      <a:pt x="14" y="50"/>
                      <a:pt x="15" y="50"/>
                    </a:cubicBezTo>
                    <a:cubicBezTo>
                      <a:pt x="15" y="50"/>
                      <a:pt x="15" y="50"/>
                      <a:pt x="15" y="50"/>
                    </a:cubicBezTo>
                    <a:cubicBezTo>
                      <a:pt x="15" y="49"/>
                      <a:pt x="14" y="49"/>
                      <a:pt x="15" y="48"/>
                    </a:cubicBezTo>
                    <a:cubicBezTo>
                      <a:pt x="15" y="47"/>
                      <a:pt x="15" y="46"/>
                      <a:pt x="16" y="46"/>
                    </a:cubicBezTo>
                    <a:cubicBezTo>
                      <a:pt x="16" y="46"/>
                      <a:pt x="17" y="46"/>
                      <a:pt x="17" y="46"/>
                    </a:cubicBezTo>
                    <a:cubicBezTo>
                      <a:pt x="18" y="46"/>
                      <a:pt x="18" y="46"/>
                      <a:pt x="18" y="46"/>
                    </a:cubicBezTo>
                    <a:cubicBezTo>
                      <a:pt x="19" y="47"/>
                      <a:pt x="19" y="47"/>
                      <a:pt x="19" y="46"/>
                    </a:cubicBezTo>
                    <a:cubicBezTo>
                      <a:pt x="20" y="46"/>
                      <a:pt x="20" y="46"/>
                      <a:pt x="21" y="45"/>
                    </a:cubicBezTo>
                    <a:cubicBezTo>
                      <a:pt x="21" y="45"/>
                      <a:pt x="22" y="44"/>
                      <a:pt x="23" y="43"/>
                    </a:cubicBezTo>
                    <a:cubicBezTo>
                      <a:pt x="24" y="43"/>
                      <a:pt x="22" y="46"/>
                      <a:pt x="24" y="45"/>
                    </a:cubicBezTo>
                    <a:cubicBezTo>
                      <a:pt x="24" y="45"/>
                      <a:pt x="24" y="45"/>
                      <a:pt x="24" y="45"/>
                    </a:cubicBezTo>
                    <a:cubicBezTo>
                      <a:pt x="24" y="44"/>
                      <a:pt x="24" y="44"/>
                      <a:pt x="24" y="44"/>
                    </a:cubicBezTo>
                    <a:cubicBezTo>
                      <a:pt x="24" y="44"/>
                      <a:pt x="25" y="44"/>
                      <a:pt x="26" y="44"/>
                    </a:cubicBezTo>
                    <a:cubicBezTo>
                      <a:pt x="26" y="44"/>
                      <a:pt x="26" y="44"/>
                      <a:pt x="26" y="45"/>
                    </a:cubicBezTo>
                    <a:cubicBezTo>
                      <a:pt x="26" y="45"/>
                      <a:pt x="26" y="44"/>
                      <a:pt x="26" y="44"/>
                    </a:cubicBezTo>
                    <a:cubicBezTo>
                      <a:pt x="26" y="44"/>
                      <a:pt x="27" y="43"/>
                      <a:pt x="27" y="43"/>
                    </a:cubicBezTo>
                    <a:cubicBezTo>
                      <a:pt x="27" y="43"/>
                      <a:pt x="26" y="42"/>
                      <a:pt x="27" y="42"/>
                    </a:cubicBezTo>
                    <a:cubicBezTo>
                      <a:pt x="28" y="42"/>
                      <a:pt x="28" y="42"/>
                      <a:pt x="28" y="42"/>
                    </a:cubicBezTo>
                    <a:cubicBezTo>
                      <a:pt x="29" y="42"/>
                      <a:pt x="29" y="42"/>
                      <a:pt x="29" y="42"/>
                    </a:cubicBezTo>
                    <a:cubicBezTo>
                      <a:pt x="30" y="42"/>
                      <a:pt x="30" y="42"/>
                      <a:pt x="30" y="43"/>
                    </a:cubicBezTo>
                    <a:cubicBezTo>
                      <a:pt x="31" y="43"/>
                      <a:pt x="31" y="42"/>
                      <a:pt x="30" y="42"/>
                    </a:cubicBezTo>
                    <a:cubicBezTo>
                      <a:pt x="30" y="41"/>
                      <a:pt x="32" y="40"/>
                      <a:pt x="32" y="41"/>
                    </a:cubicBezTo>
                    <a:cubicBezTo>
                      <a:pt x="33" y="41"/>
                      <a:pt x="32" y="42"/>
                      <a:pt x="32" y="43"/>
                    </a:cubicBezTo>
                    <a:cubicBezTo>
                      <a:pt x="33" y="43"/>
                      <a:pt x="33" y="43"/>
                      <a:pt x="33" y="44"/>
                    </a:cubicBezTo>
                    <a:cubicBezTo>
                      <a:pt x="33" y="44"/>
                      <a:pt x="33" y="43"/>
                      <a:pt x="33" y="44"/>
                    </a:cubicBezTo>
                    <a:cubicBezTo>
                      <a:pt x="34" y="44"/>
                      <a:pt x="34" y="44"/>
                      <a:pt x="34" y="43"/>
                    </a:cubicBezTo>
                    <a:cubicBezTo>
                      <a:pt x="34" y="43"/>
                      <a:pt x="34" y="44"/>
                      <a:pt x="35" y="44"/>
                    </a:cubicBezTo>
                    <a:cubicBezTo>
                      <a:pt x="34" y="43"/>
                      <a:pt x="34" y="42"/>
                      <a:pt x="33" y="42"/>
                    </a:cubicBezTo>
                    <a:cubicBezTo>
                      <a:pt x="33" y="42"/>
                      <a:pt x="34" y="41"/>
                      <a:pt x="33" y="41"/>
                    </a:cubicBezTo>
                    <a:cubicBezTo>
                      <a:pt x="32" y="40"/>
                      <a:pt x="36" y="38"/>
                      <a:pt x="37" y="38"/>
                    </a:cubicBezTo>
                    <a:cubicBezTo>
                      <a:pt x="36" y="37"/>
                      <a:pt x="38" y="37"/>
                      <a:pt x="38" y="36"/>
                    </a:cubicBezTo>
                    <a:cubicBezTo>
                      <a:pt x="38" y="36"/>
                      <a:pt x="40" y="35"/>
                      <a:pt x="40" y="36"/>
                    </a:cubicBezTo>
                    <a:cubicBezTo>
                      <a:pt x="40" y="36"/>
                      <a:pt x="40" y="36"/>
                      <a:pt x="40" y="36"/>
                    </a:cubicBezTo>
                    <a:cubicBezTo>
                      <a:pt x="40" y="37"/>
                      <a:pt x="41" y="37"/>
                      <a:pt x="40" y="37"/>
                    </a:cubicBezTo>
                    <a:cubicBezTo>
                      <a:pt x="40" y="38"/>
                      <a:pt x="39" y="38"/>
                      <a:pt x="39" y="39"/>
                    </a:cubicBezTo>
                    <a:cubicBezTo>
                      <a:pt x="40" y="39"/>
                      <a:pt x="40" y="39"/>
                      <a:pt x="40" y="39"/>
                    </a:cubicBezTo>
                    <a:cubicBezTo>
                      <a:pt x="40" y="38"/>
                      <a:pt x="40" y="39"/>
                      <a:pt x="41" y="38"/>
                    </a:cubicBezTo>
                    <a:cubicBezTo>
                      <a:pt x="41" y="38"/>
                      <a:pt x="41" y="38"/>
                      <a:pt x="41" y="38"/>
                    </a:cubicBezTo>
                    <a:cubicBezTo>
                      <a:pt x="41" y="38"/>
                      <a:pt x="42" y="38"/>
                      <a:pt x="42" y="38"/>
                    </a:cubicBezTo>
                    <a:cubicBezTo>
                      <a:pt x="42" y="38"/>
                      <a:pt x="41" y="36"/>
                      <a:pt x="41" y="36"/>
                    </a:cubicBezTo>
                    <a:cubicBezTo>
                      <a:pt x="41" y="36"/>
                      <a:pt x="41" y="36"/>
                      <a:pt x="41" y="36"/>
                    </a:cubicBezTo>
                    <a:cubicBezTo>
                      <a:pt x="41" y="35"/>
                      <a:pt x="41" y="35"/>
                      <a:pt x="41" y="34"/>
                    </a:cubicBezTo>
                    <a:cubicBezTo>
                      <a:pt x="42" y="34"/>
                      <a:pt x="42" y="33"/>
                      <a:pt x="43" y="32"/>
                    </a:cubicBezTo>
                    <a:cubicBezTo>
                      <a:pt x="43" y="32"/>
                      <a:pt x="44" y="32"/>
                      <a:pt x="44" y="32"/>
                    </a:cubicBezTo>
                    <a:cubicBezTo>
                      <a:pt x="44" y="31"/>
                      <a:pt x="43" y="32"/>
                      <a:pt x="43" y="31"/>
                    </a:cubicBezTo>
                    <a:cubicBezTo>
                      <a:pt x="43" y="31"/>
                      <a:pt x="45" y="29"/>
                      <a:pt x="45" y="30"/>
                    </a:cubicBezTo>
                    <a:cubicBezTo>
                      <a:pt x="45" y="31"/>
                      <a:pt x="45" y="31"/>
                      <a:pt x="45" y="32"/>
                    </a:cubicBezTo>
                    <a:cubicBezTo>
                      <a:pt x="44" y="32"/>
                      <a:pt x="44" y="33"/>
                      <a:pt x="44" y="33"/>
                    </a:cubicBezTo>
                    <a:cubicBezTo>
                      <a:pt x="44" y="34"/>
                      <a:pt x="44" y="34"/>
                      <a:pt x="44" y="34"/>
                    </a:cubicBezTo>
                    <a:cubicBezTo>
                      <a:pt x="45" y="34"/>
                      <a:pt x="45" y="33"/>
                      <a:pt x="45" y="33"/>
                    </a:cubicBezTo>
                    <a:cubicBezTo>
                      <a:pt x="46" y="32"/>
                      <a:pt x="47" y="30"/>
                      <a:pt x="48" y="28"/>
                    </a:cubicBezTo>
                    <a:cubicBezTo>
                      <a:pt x="48" y="29"/>
                      <a:pt x="49" y="29"/>
                      <a:pt x="49" y="30"/>
                    </a:cubicBezTo>
                    <a:cubicBezTo>
                      <a:pt x="49" y="30"/>
                      <a:pt x="49" y="29"/>
                      <a:pt x="50" y="29"/>
                    </a:cubicBezTo>
                    <a:cubicBezTo>
                      <a:pt x="50" y="29"/>
                      <a:pt x="50" y="30"/>
                      <a:pt x="50" y="30"/>
                    </a:cubicBezTo>
                    <a:cubicBezTo>
                      <a:pt x="50" y="30"/>
                      <a:pt x="50" y="28"/>
                      <a:pt x="49" y="28"/>
                    </a:cubicBezTo>
                    <a:cubicBezTo>
                      <a:pt x="49" y="28"/>
                      <a:pt x="49" y="29"/>
                      <a:pt x="48" y="29"/>
                    </a:cubicBezTo>
                    <a:cubicBezTo>
                      <a:pt x="48" y="28"/>
                      <a:pt x="48" y="28"/>
                      <a:pt x="48" y="28"/>
                    </a:cubicBezTo>
                    <a:cubicBezTo>
                      <a:pt x="48" y="28"/>
                      <a:pt x="48" y="29"/>
                      <a:pt x="48" y="29"/>
                    </a:cubicBezTo>
                    <a:cubicBezTo>
                      <a:pt x="47" y="29"/>
                      <a:pt x="47" y="28"/>
                      <a:pt x="47" y="28"/>
                    </a:cubicBezTo>
                    <a:cubicBezTo>
                      <a:pt x="47" y="27"/>
                      <a:pt x="47" y="27"/>
                      <a:pt x="47" y="26"/>
                    </a:cubicBezTo>
                    <a:cubicBezTo>
                      <a:pt x="48" y="26"/>
                      <a:pt x="48" y="25"/>
                      <a:pt x="48" y="25"/>
                    </a:cubicBezTo>
                    <a:cubicBezTo>
                      <a:pt x="49" y="25"/>
                      <a:pt x="49" y="25"/>
                      <a:pt x="49" y="25"/>
                    </a:cubicBezTo>
                    <a:cubicBezTo>
                      <a:pt x="50" y="24"/>
                      <a:pt x="49" y="24"/>
                      <a:pt x="49" y="23"/>
                    </a:cubicBezTo>
                    <a:cubicBezTo>
                      <a:pt x="51" y="23"/>
                      <a:pt x="50" y="26"/>
                      <a:pt x="50" y="26"/>
                    </a:cubicBezTo>
                    <a:cubicBezTo>
                      <a:pt x="50" y="26"/>
                      <a:pt x="50" y="24"/>
                      <a:pt x="50" y="24"/>
                    </a:cubicBezTo>
                    <a:cubicBezTo>
                      <a:pt x="51" y="23"/>
                      <a:pt x="51" y="23"/>
                      <a:pt x="50" y="23"/>
                    </a:cubicBezTo>
                    <a:cubicBezTo>
                      <a:pt x="50" y="23"/>
                      <a:pt x="49" y="22"/>
                      <a:pt x="50" y="22"/>
                    </a:cubicBezTo>
                    <a:cubicBezTo>
                      <a:pt x="50" y="22"/>
                      <a:pt x="50" y="22"/>
                      <a:pt x="50" y="21"/>
                    </a:cubicBezTo>
                    <a:cubicBezTo>
                      <a:pt x="49" y="21"/>
                      <a:pt x="49" y="19"/>
                      <a:pt x="50" y="19"/>
                    </a:cubicBezTo>
                    <a:cubicBezTo>
                      <a:pt x="49" y="18"/>
                      <a:pt x="49" y="18"/>
                      <a:pt x="50" y="18"/>
                    </a:cubicBezTo>
                    <a:cubicBezTo>
                      <a:pt x="50" y="17"/>
                      <a:pt x="50" y="17"/>
                      <a:pt x="50" y="17"/>
                    </a:cubicBezTo>
                    <a:cubicBezTo>
                      <a:pt x="50" y="17"/>
                      <a:pt x="50" y="17"/>
                      <a:pt x="51" y="17"/>
                    </a:cubicBezTo>
                    <a:cubicBezTo>
                      <a:pt x="51" y="17"/>
                      <a:pt x="51" y="17"/>
                      <a:pt x="51" y="17"/>
                    </a:cubicBezTo>
                    <a:cubicBezTo>
                      <a:pt x="51" y="17"/>
                      <a:pt x="51" y="18"/>
                      <a:pt x="51" y="18"/>
                    </a:cubicBezTo>
                    <a:cubicBezTo>
                      <a:pt x="52" y="18"/>
                      <a:pt x="52" y="18"/>
                      <a:pt x="52" y="19"/>
                    </a:cubicBezTo>
                    <a:cubicBezTo>
                      <a:pt x="52" y="19"/>
                      <a:pt x="53" y="20"/>
                      <a:pt x="53" y="20"/>
                    </a:cubicBezTo>
                    <a:cubicBezTo>
                      <a:pt x="54" y="20"/>
                      <a:pt x="54" y="19"/>
                      <a:pt x="54" y="18"/>
                    </a:cubicBezTo>
                    <a:cubicBezTo>
                      <a:pt x="54" y="18"/>
                      <a:pt x="54" y="17"/>
                      <a:pt x="54" y="17"/>
                    </a:cubicBezTo>
                    <a:cubicBezTo>
                      <a:pt x="54" y="17"/>
                      <a:pt x="54" y="17"/>
                      <a:pt x="54" y="17"/>
                    </a:cubicBezTo>
                    <a:cubicBezTo>
                      <a:pt x="55" y="17"/>
                      <a:pt x="55" y="17"/>
                      <a:pt x="55" y="17"/>
                    </a:cubicBezTo>
                    <a:cubicBezTo>
                      <a:pt x="56" y="17"/>
                      <a:pt x="55" y="15"/>
                      <a:pt x="55" y="15"/>
                    </a:cubicBezTo>
                    <a:cubicBezTo>
                      <a:pt x="55" y="15"/>
                      <a:pt x="56" y="16"/>
                      <a:pt x="56" y="16"/>
                    </a:cubicBezTo>
                    <a:cubicBezTo>
                      <a:pt x="56" y="16"/>
                      <a:pt x="57" y="16"/>
                      <a:pt x="58" y="15"/>
                    </a:cubicBezTo>
                    <a:cubicBezTo>
                      <a:pt x="58" y="15"/>
                      <a:pt x="58" y="14"/>
                      <a:pt x="59" y="14"/>
                    </a:cubicBezTo>
                    <a:cubicBezTo>
                      <a:pt x="59" y="13"/>
                      <a:pt x="58" y="13"/>
                      <a:pt x="59" y="12"/>
                    </a:cubicBezTo>
                    <a:cubicBezTo>
                      <a:pt x="59" y="11"/>
                      <a:pt x="60" y="10"/>
                      <a:pt x="59" y="8"/>
                    </a:cubicBezTo>
                    <a:cubicBezTo>
                      <a:pt x="59" y="7"/>
                      <a:pt x="59" y="7"/>
                      <a:pt x="59" y="7"/>
                    </a:cubicBezTo>
                    <a:cubicBezTo>
                      <a:pt x="59" y="6"/>
                      <a:pt x="59" y="6"/>
                      <a:pt x="59" y="6"/>
                    </a:cubicBezTo>
                    <a:cubicBezTo>
                      <a:pt x="59" y="6"/>
                      <a:pt x="58" y="5"/>
                      <a:pt x="58" y="5"/>
                    </a:cubicBezTo>
                    <a:cubicBezTo>
                      <a:pt x="58" y="5"/>
                      <a:pt x="58" y="4"/>
                      <a:pt x="59" y="5"/>
                    </a:cubicBezTo>
                    <a:cubicBezTo>
                      <a:pt x="59" y="5"/>
                      <a:pt x="59" y="6"/>
                      <a:pt x="60" y="6"/>
                    </a:cubicBezTo>
                    <a:cubicBezTo>
                      <a:pt x="60" y="5"/>
                      <a:pt x="60" y="5"/>
                      <a:pt x="60" y="5"/>
                    </a:cubicBezTo>
                    <a:cubicBezTo>
                      <a:pt x="60" y="4"/>
                      <a:pt x="60" y="4"/>
                      <a:pt x="60" y="4"/>
                    </a:cubicBezTo>
                    <a:cubicBezTo>
                      <a:pt x="60" y="4"/>
                      <a:pt x="61" y="4"/>
                      <a:pt x="61" y="4"/>
                    </a:cubicBezTo>
                    <a:cubicBezTo>
                      <a:pt x="61" y="3"/>
                      <a:pt x="62" y="3"/>
                      <a:pt x="62" y="3"/>
                    </a:cubicBezTo>
                    <a:cubicBezTo>
                      <a:pt x="62" y="3"/>
                      <a:pt x="62" y="2"/>
                      <a:pt x="62" y="2"/>
                    </a:cubicBezTo>
                    <a:cubicBezTo>
                      <a:pt x="63" y="1"/>
                      <a:pt x="62" y="1"/>
                      <a:pt x="62" y="1"/>
                    </a:cubicBezTo>
                    <a:cubicBezTo>
                      <a:pt x="62" y="1"/>
                      <a:pt x="62" y="1"/>
                      <a:pt x="62" y="1"/>
                    </a:cubicBezTo>
                    <a:cubicBezTo>
                      <a:pt x="62" y="1"/>
                      <a:pt x="63" y="1"/>
                      <a:pt x="63" y="1"/>
                    </a:cubicBezTo>
                    <a:cubicBezTo>
                      <a:pt x="63" y="1"/>
                      <a:pt x="63" y="1"/>
                      <a:pt x="63" y="1"/>
                    </a:cubicBezTo>
                    <a:cubicBezTo>
                      <a:pt x="62" y="0"/>
                      <a:pt x="63" y="0"/>
                      <a:pt x="63" y="0"/>
                    </a:cubicBezTo>
                    <a:cubicBezTo>
                      <a:pt x="64" y="0"/>
                      <a:pt x="64" y="2"/>
                      <a:pt x="64" y="2"/>
                    </a:cubicBezTo>
                    <a:cubicBezTo>
                      <a:pt x="64" y="2"/>
                      <a:pt x="63" y="2"/>
                      <a:pt x="63" y="2"/>
                    </a:cubicBezTo>
                    <a:cubicBezTo>
                      <a:pt x="63" y="2"/>
                      <a:pt x="63" y="3"/>
                      <a:pt x="63" y="3"/>
                    </a:cubicBezTo>
                    <a:cubicBezTo>
                      <a:pt x="64" y="3"/>
                      <a:pt x="63" y="3"/>
                      <a:pt x="63" y="3"/>
                    </a:cubicBezTo>
                    <a:cubicBezTo>
                      <a:pt x="62" y="4"/>
                      <a:pt x="63" y="3"/>
                      <a:pt x="64" y="3"/>
                    </a:cubicBezTo>
                    <a:cubicBezTo>
                      <a:pt x="64" y="3"/>
                      <a:pt x="64" y="4"/>
                      <a:pt x="64" y="3"/>
                    </a:cubicBezTo>
                    <a:cubicBezTo>
                      <a:pt x="64" y="3"/>
                      <a:pt x="64" y="3"/>
                      <a:pt x="64" y="3"/>
                    </a:cubicBezTo>
                    <a:cubicBezTo>
                      <a:pt x="65" y="3"/>
                      <a:pt x="65" y="4"/>
                      <a:pt x="65" y="4"/>
                    </a:cubicBezTo>
                    <a:cubicBezTo>
                      <a:pt x="65" y="4"/>
                      <a:pt x="66" y="5"/>
                      <a:pt x="66" y="5"/>
                    </a:cubicBezTo>
                    <a:cubicBezTo>
                      <a:pt x="65" y="5"/>
                      <a:pt x="66" y="5"/>
                      <a:pt x="66" y="5"/>
                    </a:cubicBezTo>
                    <a:cubicBezTo>
                      <a:pt x="66" y="5"/>
                      <a:pt x="66" y="5"/>
                      <a:pt x="66" y="6"/>
                    </a:cubicBezTo>
                    <a:cubicBezTo>
                      <a:pt x="66" y="6"/>
                      <a:pt x="66" y="6"/>
                      <a:pt x="66" y="6"/>
                    </a:cubicBezTo>
                    <a:cubicBezTo>
                      <a:pt x="66" y="6"/>
                      <a:pt x="66" y="7"/>
                      <a:pt x="66" y="7"/>
                    </a:cubicBezTo>
                    <a:cubicBezTo>
                      <a:pt x="66" y="8"/>
                      <a:pt x="67" y="8"/>
                      <a:pt x="67" y="9"/>
                    </a:cubicBezTo>
                    <a:cubicBezTo>
                      <a:pt x="67" y="9"/>
                      <a:pt x="67" y="9"/>
                      <a:pt x="67" y="8"/>
                    </a:cubicBezTo>
                    <a:cubicBezTo>
                      <a:pt x="68" y="8"/>
                      <a:pt x="68" y="9"/>
                      <a:pt x="68" y="9"/>
                    </a:cubicBezTo>
                    <a:cubicBezTo>
                      <a:pt x="68" y="10"/>
                      <a:pt x="68" y="10"/>
                      <a:pt x="69" y="10"/>
                    </a:cubicBezTo>
                    <a:cubicBezTo>
                      <a:pt x="69" y="10"/>
                      <a:pt x="68" y="10"/>
                      <a:pt x="69" y="10"/>
                    </a:cubicBezTo>
                    <a:cubicBezTo>
                      <a:pt x="69" y="11"/>
                      <a:pt x="69" y="12"/>
                      <a:pt x="69" y="13"/>
                    </a:cubicBezTo>
                    <a:cubicBezTo>
                      <a:pt x="69" y="13"/>
                      <a:pt x="69" y="15"/>
                      <a:pt x="70" y="15"/>
                    </a:cubicBezTo>
                    <a:cubicBezTo>
                      <a:pt x="70" y="15"/>
                      <a:pt x="70" y="15"/>
                      <a:pt x="70" y="15"/>
                    </a:cubicBezTo>
                    <a:cubicBezTo>
                      <a:pt x="70" y="15"/>
                      <a:pt x="70" y="16"/>
                      <a:pt x="70" y="16"/>
                    </a:cubicBezTo>
                    <a:cubicBezTo>
                      <a:pt x="70" y="17"/>
                      <a:pt x="70" y="18"/>
                      <a:pt x="71" y="18"/>
                    </a:cubicBezTo>
                    <a:cubicBezTo>
                      <a:pt x="71" y="19"/>
                      <a:pt x="71" y="20"/>
                      <a:pt x="71" y="21"/>
                    </a:cubicBezTo>
                    <a:cubicBezTo>
                      <a:pt x="71" y="22"/>
                      <a:pt x="71" y="23"/>
                      <a:pt x="71" y="24"/>
                    </a:cubicBezTo>
                    <a:cubicBezTo>
                      <a:pt x="71" y="24"/>
                      <a:pt x="71" y="24"/>
                      <a:pt x="71" y="25"/>
                    </a:cubicBezTo>
                    <a:cubicBezTo>
                      <a:pt x="71" y="25"/>
                      <a:pt x="71" y="25"/>
                      <a:pt x="71" y="26"/>
                    </a:cubicBezTo>
                    <a:cubicBezTo>
                      <a:pt x="71" y="26"/>
                      <a:pt x="71" y="27"/>
                      <a:pt x="71" y="28"/>
                    </a:cubicBezTo>
                    <a:cubicBezTo>
                      <a:pt x="71" y="29"/>
                      <a:pt x="71" y="30"/>
                      <a:pt x="71" y="31"/>
                    </a:cubicBezTo>
                    <a:cubicBezTo>
                      <a:pt x="72" y="32"/>
                      <a:pt x="72" y="34"/>
                      <a:pt x="73" y="35"/>
                    </a:cubicBezTo>
                    <a:cubicBezTo>
                      <a:pt x="74" y="36"/>
                      <a:pt x="73" y="38"/>
                      <a:pt x="73" y="40"/>
                    </a:cubicBezTo>
                    <a:close/>
                    <a:moveTo>
                      <a:pt x="67" y="54"/>
                    </a:moveTo>
                    <a:cubicBezTo>
                      <a:pt x="66" y="54"/>
                      <a:pt x="66" y="55"/>
                      <a:pt x="66" y="56"/>
                    </a:cubicBezTo>
                    <a:cubicBezTo>
                      <a:pt x="67" y="55"/>
                      <a:pt x="68" y="53"/>
                      <a:pt x="68" y="52"/>
                    </a:cubicBezTo>
                    <a:cubicBezTo>
                      <a:pt x="67" y="52"/>
                      <a:pt x="67" y="53"/>
                      <a:pt x="67" y="54"/>
                    </a:cubicBezTo>
                    <a:close/>
                    <a:moveTo>
                      <a:pt x="54" y="16"/>
                    </a:moveTo>
                    <a:cubicBezTo>
                      <a:pt x="54" y="16"/>
                      <a:pt x="54" y="15"/>
                      <a:pt x="54" y="15"/>
                    </a:cubicBezTo>
                    <a:cubicBezTo>
                      <a:pt x="54" y="15"/>
                      <a:pt x="54" y="15"/>
                      <a:pt x="54" y="15"/>
                    </a:cubicBezTo>
                    <a:cubicBezTo>
                      <a:pt x="54" y="14"/>
                      <a:pt x="54" y="14"/>
                      <a:pt x="54" y="14"/>
                    </a:cubicBezTo>
                    <a:cubicBezTo>
                      <a:pt x="53" y="14"/>
                      <a:pt x="54" y="14"/>
                      <a:pt x="54" y="14"/>
                    </a:cubicBezTo>
                    <a:cubicBezTo>
                      <a:pt x="53" y="13"/>
                      <a:pt x="53" y="14"/>
                      <a:pt x="53" y="14"/>
                    </a:cubicBezTo>
                    <a:cubicBezTo>
                      <a:pt x="53" y="14"/>
                      <a:pt x="52" y="14"/>
                      <a:pt x="52" y="14"/>
                    </a:cubicBezTo>
                    <a:cubicBezTo>
                      <a:pt x="52" y="14"/>
                      <a:pt x="52" y="15"/>
                      <a:pt x="52" y="15"/>
                    </a:cubicBezTo>
                    <a:cubicBezTo>
                      <a:pt x="53" y="16"/>
                      <a:pt x="53" y="15"/>
                      <a:pt x="54" y="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7" name="Luxembourg">
                <a:extLst>
                  <a:ext uri="{FF2B5EF4-FFF2-40B4-BE49-F238E27FC236}">
                    <a16:creationId xmlns:a16="http://schemas.microsoft.com/office/drawing/2014/main" id="{047C3522-D8CF-EC4E-4500-C826BB434A8E}"/>
                  </a:ext>
                </a:extLst>
              </p:cNvPr>
              <p:cNvSpPr>
                <a:spLocks/>
              </p:cNvSpPr>
              <p:nvPr/>
            </p:nvSpPr>
            <p:spPr bwMode="auto">
              <a:xfrm>
                <a:off x="8005548" y="3808775"/>
                <a:ext cx="14568" cy="16888"/>
              </a:xfrm>
              <a:custGeom>
                <a:avLst/>
                <a:gdLst/>
                <a:ahLst/>
                <a:cxnLst>
                  <a:cxn ang="0">
                    <a:pos x="7" y="4"/>
                  </a:cxn>
                  <a:cxn ang="0">
                    <a:pos x="7" y="4"/>
                  </a:cxn>
                  <a:cxn ang="0">
                    <a:pos x="6" y="4"/>
                  </a:cxn>
                  <a:cxn ang="0">
                    <a:pos x="5" y="3"/>
                  </a:cxn>
                  <a:cxn ang="0">
                    <a:pos x="4" y="2"/>
                  </a:cxn>
                  <a:cxn ang="0">
                    <a:pos x="4" y="2"/>
                  </a:cxn>
                  <a:cxn ang="0">
                    <a:pos x="4" y="1"/>
                  </a:cxn>
                  <a:cxn ang="0">
                    <a:pos x="4" y="0"/>
                  </a:cxn>
                  <a:cxn ang="0">
                    <a:pos x="3" y="0"/>
                  </a:cxn>
                  <a:cxn ang="0">
                    <a:pos x="2" y="0"/>
                  </a:cxn>
                  <a:cxn ang="0">
                    <a:pos x="2" y="1"/>
                  </a:cxn>
                  <a:cxn ang="0">
                    <a:pos x="1" y="2"/>
                  </a:cxn>
                  <a:cxn ang="0">
                    <a:pos x="1" y="2"/>
                  </a:cxn>
                  <a:cxn ang="0">
                    <a:pos x="1" y="2"/>
                  </a:cxn>
                  <a:cxn ang="0">
                    <a:pos x="1" y="3"/>
                  </a:cxn>
                  <a:cxn ang="0">
                    <a:pos x="1" y="4"/>
                  </a:cxn>
                  <a:cxn ang="0">
                    <a:pos x="1" y="4"/>
                  </a:cxn>
                  <a:cxn ang="0">
                    <a:pos x="1" y="5"/>
                  </a:cxn>
                  <a:cxn ang="0">
                    <a:pos x="2" y="5"/>
                  </a:cxn>
                  <a:cxn ang="0">
                    <a:pos x="2" y="5"/>
                  </a:cxn>
                  <a:cxn ang="0">
                    <a:pos x="2" y="6"/>
                  </a:cxn>
                  <a:cxn ang="0">
                    <a:pos x="1" y="6"/>
                  </a:cxn>
                  <a:cxn ang="0">
                    <a:pos x="1" y="7"/>
                  </a:cxn>
                  <a:cxn ang="0">
                    <a:pos x="2" y="7"/>
                  </a:cxn>
                  <a:cxn ang="0">
                    <a:pos x="3" y="8"/>
                  </a:cxn>
                  <a:cxn ang="0">
                    <a:pos x="4" y="7"/>
                  </a:cxn>
                  <a:cxn ang="0">
                    <a:pos x="4" y="7"/>
                  </a:cxn>
                  <a:cxn ang="0">
                    <a:pos x="6" y="8"/>
                  </a:cxn>
                  <a:cxn ang="0">
                    <a:pos x="6" y="6"/>
                  </a:cxn>
                  <a:cxn ang="0">
                    <a:pos x="6" y="6"/>
                  </a:cxn>
                  <a:cxn ang="0">
                    <a:pos x="6" y="5"/>
                  </a:cxn>
                  <a:cxn ang="0">
                    <a:pos x="7" y="5"/>
                  </a:cxn>
                  <a:cxn ang="0">
                    <a:pos x="7" y="4"/>
                  </a:cxn>
                </a:cxnLst>
                <a:rect l="0" t="0" r="r" b="b"/>
                <a:pathLst>
                  <a:path w="7" h="8">
                    <a:moveTo>
                      <a:pt x="7" y="4"/>
                    </a:moveTo>
                    <a:cubicBezTo>
                      <a:pt x="7" y="4"/>
                      <a:pt x="7" y="4"/>
                      <a:pt x="7" y="4"/>
                    </a:cubicBezTo>
                    <a:cubicBezTo>
                      <a:pt x="7" y="4"/>
                      <a:pt x="7" y="4"/>
                      <a:pt x="6" y="4"/>
                    </a:cubicBezTo>
                    <a:cubicBezTo>
                      <a:pt x="6" y="4"/>
                      <a:pt x="6" y="3"/>
                      <a:pt x="5" y="3"/>
                    </a:cubicBezTo>
                    <a:cubicBezTo>
                      <a:pt x="5" y="3"/>
                      <a:pt x="5" y="3"/>
                      <a:pt x="4" y="2"/>
                    </a:cubicBezTo>
                    <a:cubicBezTo>
                      <a:pt x="4" y="2"/>
                      <a:pt x="4" y="2"/>
                      <a:pt x="4" y="2"/>
                    </a:cubicBezTo>
                    <a:cubicBezTo>
                      <a:pt x="4" y="2"/>
                      <a:pt x="4" y="1"/>
                      <a:pt x="4" y="1"/>
                    </a:cubicBezTo>
                    <a:cubicBezTo>
                      <a:pt x="4" y="1"/>
                      <a:pt x="4" y="0"/>
                      <a:pt x="4" y="0"/>
                    </a:cubicBezTo>
                    <a:cubicBezTo>
                      <a:pt x="3" y="0"/>
                      <a:pt x="3" y="0"/>
                      <a:pt x="3" y="0"/>
                    </a:cubicBezTo>
                    <a:cubicBezTo>
                      <a:pt x="3" y="0"/>
                      <a:pt x="3" y="0"/>
                      <a:pt x="2" y="0"/>
                    </a:cubicBezTo>
                    <a:cubicBezTo>
                      <a:pt x="2" y="0"/>
                      <a:pt x="2" y="1"/>
                      <a:pt x="2" y="1"/>
                    </a:cubicBezTo>
                    <a:cubicBezTo>
                      <a:pt x="2" y="1"/>
                      <a:pt x="1" y="1"/>
                      <a:pt x="1" y="2"/>
                    </a:cubicBezTo>
                    <a:cubicBezTo>
                      <a:pt x="1" y="2"/>
                      <a:pt x="1" y="2"/>
                      <a:pt x="1" y="2"/>
                    </a:cubicBezTo>
                    <a:cubicBezTo>
                      <a:pt x="1" y="2"/>
                      <a:pt x="1" y="2"/>
                      <a:pt x="1" y="2"/>
                    </a:cubicBezTo>
                    <a:cubicBezTo>
                      <a:pt x="1" y="3"/>
                      <a:pt x="0" y="3"/>
                      <a:pt x="1" y="3"/>
                    </a:cubicBezTo>
                    <a:cubicBezTo>
                      <a:pt x="1" y="3"/>
                      <a:pt x="1" y="3"/>
                      <a:pt x="1" y="4"/>
                    </a:cubicBezTo>
                    <a:cubicBezTo>
                      <a:pt x="0" y="4"/>
                      <a:pt x="1" y="4"/>
                      <a:pt x="1" y="4"/>
                    </a:cubicBezTo>
                    <a:cubicBezTo>
                      <a:pt x="1" y="4"/>
                      <a:pt x="1" y="5"/>
                      <a:pt x="1" y="5"/>
                    </a:cubicBezTo>
                    <a:cubicBezTo>
                      <a:pt x="1" y="5"/>
                      <a:pt x="1" y="5"/>
                      <a:pt x="2" y="5"/>
                    </a:cubicBezTo>
                    <a:cubicBezTo>
                      <a:pt x="2" y="5"/>
                      <a:pt x="2" y="6"/>
                      <a:pt x="2" y="5"/>
                    </a:cubicBezTo>
                    <a:cubicBezTo>
                      <a:pt x="2" y="6"/>
                      <a:pt x="2" y="6"/>
                      <a:pt x="2" y="6"/>
                    </a:cubicBezTo>
                    <a:cubicBezTo>
                      <a:pt x="2" y="6"/>
                      <a:pt x="2" y="6"/>
                      <a:pt x="1" y="6"/>
                    </a:cubicBezTo>
                    <a:cubicBezTo>
                      <a:pt x="1" y="7"/>
                      <a:pt x="1" y="7"/>
                      <a:pt x="1" y="7"/>
                    </a:cubicBezTo>
                    <a:cubicBezTo>
                      <a:pt x="1" y="7"/>
                      <a:pt x="1" y="7"/>
                      <a:pt x="2" y="7"/>
                    </a:cubicBezTo>
                    <a:cubicBezTo>
                      <a:pt x="3" y="7"/>
                      <a:pt x="2" y="8"/>
                      <a:pt x="3" y="8"/>
                    </a:cubicBezTo>
                    <a:cubicBezTo>
                      <a:pt x="3" y="8"/>
                      <a:pt x="3" y="8"/>
                      <a:pt x="4" y="7"/>
                    </a:cubicBezTo>
                    <a:cubicBezTo>
                      <a:pt x="4" y="7"/>
                      <a:pt x="4" y="7"/>
                      <a:pt x="4" y="7"/>
                    </a:cubicBezTo>
                    <a:cubicBezTo>
                      <a:pt x="5" y="7"/>
                      <a:pt x="5" y="7"/>
                      <a:pt x="6" y="8"/>
                    </a:cubicBezTo>
                    <a:cubicBezTo>
                      <a:pt x="6" y="7"/>
                      <a:pt x="6" y="7"/>
                      <a:pt x="6" y="6"/>
                    </a:cubicBezTo>
                    <a:cubicBezTo>
                      <a:pt x="6" y="6"/>
                      <a:pt x="6" y="6"/>
                      <a:pt x="6" y="6"/>
                    </a:cubicBezTo>
                    <a:cubicBezTo>
                      <a:pt x="6" y="6"/>
                      <a:pt x="6" y="5"/>
                      <a:pt x="6" y="5"/>
                    </a:cubicBezTo>
                    <a:cubicBezTo>
                      <a:pt x="6" y="5"/>
                      <a:pt x="7" y="5"/>
                      <a:pt x="7" y="5"/>
                    </a:cubicBezTo>
                    <a:cubicBezTo>
                      <a:pt x="7" y="5"/>
                      <a:pt x="7" y="4"/>
                      <a:pt x="7" y="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8" name="Lithuania">
                <a:extLst>
                  <a:ext uri="{FF2B5EF4-FFF2-40B4-BE49-F238E27FC236}">
                    <a16:creationId xmlns:a16="http://schemas.microsoft.com/office/drawing/2014/main" id="{E46FE0BF-A8DD-406E-7B23-E43B829B3924}"/>
                  </a:ext>
                </a:extLst>
              </p:cNvPr>
              <p:cNvSpPr>
                <a:spLocks noEditPoints="1"/>
              </p:cNvSpPr>
              <p:nvPr/>
            </p:nvSpPr>
            <p:spPr bwMode="auto">
              <a:xfrm>
                <a:off x="8258820" y="3669593"/>
                <a:ext cx="96938" cy="57070"/>
              </a:xfrm>
              <a:custGeom>
                <a:avLst/>
                <a:gdLst/>
                <a:ahLst/>
                <a:cxnLst>
                  <a:cxn ang="0">
                    <a:pos x="46" y="14"/>
                  </a:cxn>
                  <a:cxn ang="0">
                    <a:pos x="44" y="14"/>
                  </a:cxn>
                  <a:cxn ang="0">
                    <a:pos x="40" y="16"/>
                  </a:cxn>
                  <a:cxn ang="0">
                    <a:pos x="40" y="17"/>
                  </a:cxn>
                  <a:cxn ang="0">
                    <a:pos x="40" y="20"/>
                  </a:cxn>
                  <a:cxn ang="0">
                    <a:pos x="38" y="22"/>
                  </a:cxn>
                  <a:cxn ang="0">
                    <a:pos x="40" y="24"/>
                  </a:cxn>
                  <a:cxn ang="0">
                    <a:pos x="38" y="23"/>
                  </a:cxn>
                  <a:cxn ang="0">
                    <a:pos x="39" y="23"/>
                  </a:cxn>
                  <a:cxn ang="0">
                    <a:pos x="36" y="23"/>
                  </a:cxn>
                  <a:cxn ang="0">
                    <a:pos x="33" y="24"/>
                  </a:cxn>
                  <a:cxn ang="0">
                    <a:pos x="31" y="26"/>
                  </a:cxn>
                  <a:cxn ang="0">
                    <a:pos x="27" y="26"/>
                  </a:cxn>
                  <a:cxn ang="0">
                    <a:pos x="22" y="26"/>
                  </a:cxn>
                  <a:cxn ang="0">
                    <a:pos x="20" y="23"/>
                  </a:cxn>
                  <a:cxn ang="0">
                    <a:pos x="17" y="22"/>
                  </a:cxn>
                  <a:cxn ang="0">
                    <a:pos x="15" y="20"/>
                  </a:cxn>
                  <a:cxn ang="0">
                    <a:pos x="15" y="16"/>
                  </a:cxn>
                  <a:cxn ang="0">
                    <a:pos x="13" y="15"/>
                  </a:cxn>
                  <a:cxn ang="0">
                    <a:pos x="10" y="15"/>
                  </a:cxn>
                  <a:cxn ang="0">
                    <a:pos x="8" y="14"/>
                  </a:cxn>
                  <a:cxn ang="0">
                    <a:pos x="5" y="13"/>
                  </a:cxn>
                  <a:cxn ang="0">
                    <a:pos x="2" y="12"/>
                  </a:cxn>
                  <a:cxn ang="0">
                    <a:pos x="2" y="9"/>
                  </a:cxn>
                  <a:cxn ang="0">
                    <a:pos x="0" y="4"/>
                  </a:cxn>
                  <a:cxn ang="0">
                    <a:pos x="3" y="2"/>
                  </a:cxn>
                  <a:cxn ang="0">
                    <a:pos x="8" y="1"/>
                  </a:cxn>
                  <a:cxn ang="0">
                    <a:pos x="13" y="1"/>
                  </a:cxn>
                  <a:cxn ang="0">
                    <a:pos x="16" y="2"/>
                  </a:cxn>
                  <a:cxn ang="0">
                    <a:pos x="20" y="2"/>
                  </a:cxn>
                  <a:cxn ang="0">
                    <a:pos x="22" y="1"/>
                  </a:cxn>
                  <a:cxn ang="0">
                    <a:pos x="26" y="2"/>
                  </a:cxn>
                  <a:cxn ang="0">
                    <a:pos x="29" y="1"/>
                  </a:cxn>
                  <a:cxn ang="0">
                    <a:pos x="32" y="2"/>
                  </a:cxn>
                  <a:cxn ang="0">
                    <a:pos x="37" y="3"/>
                  </a:cxn>
                  <a:cxn ang="0">
                    <a:pos x="40" y="5"/>
                  </a:cxn>
                  <a:cxn ang="0">
                    <a:pos x="43" y="7"/>
                  </a:cxn>
                  <a:cxn ang="0">
                    <a:pos x="45" y="10"/>
                  </a:cxn>
                  <a:cxn ang="0">
                    <a:pos x="47" y="12"/>
                  </a:cxn>
                  <a:cxn ang="0">
                    <a:pos x="0" y="12"/>
                  </a:cxn>
                  <a:cxn ang="0">
                    <a:pos x="1" y="8"/>
                  </a:cxn>
                </a:cxnLst>
                <a:rect l="0" t="0" r="r" b="b"/>
                <a:pathLst>
                  <a:path w="48" h="27">
                    <a:moveTo>
                      <a:pt x="47" y="13"/>
                    </a:moveTo>
                    <a:cubicBezTo>
                      <a:pt x="46" y="13"/>
                      <a:pt x="46" y="13"/>
                      <a:pt x="46" y="14"/>
                    </a:cubicBezTo>
                    <a:cubicBezTo>
                      <a:pt x="46" y="14"/>
                      <a:pt x="45" y="14"/>
                      <a:pt x="45" y="14"/>
                    </a:cubicBezTo>
                    <a:cubicBezTo>
                      <a:pt x="44" y="14"/>
                      <a:pt x="44" y="14"/>
                      <a:pt x="44" y="14"/>
                    </a:cubicBezTo>
                    <a:cubicBezTo>
                      <a:pt x="43" y="14"/>
                      <a:pt x="43" y="15"/>
                      <a:pt x="43" y="15"/>
                    </a:cubicBezTo>
                    <a:cubicBezTo>
                      <a:pt x="42" y="16"/>
                      <a:pt x="41" y="15"/>
                      <a:pt x="40" y="16"/>
                    </a:cubicBezTo>
                    <a:cubicBezTo>
                      <a:pt x="40" y="16"/>
                      <a:pt x="40" y="17"/>
                      <a:pt x="40" y="17"/>
                    </a:cubicBezTo>
                    <a:cubicBezTo>
                      <a:pt x="40" y="17"/>
                      <a:pt x="40" y="17"/>
                      <a:pt x="40" y="17"/>
                    </a:cubicBezTo>
                    <a:cubicBezTo>
                      <a:pt x="39" y="18"/>
                      <a:pt x="39" y="18"/>
                      <a:pt x="39" y="18"/>
                    </a:cubicBezTo>
                    <a:cubicBezTo>
                      <a:pt x="39" y="19"/>
                      <a:pt x="40" y="19"/>
                      <a:pt x="40" y="20"/>
                    </a:cubicBezTo>
                    <a:cubicBezTo>
                      <a:pt x="39" y="20"/>
                      <a:pt x="39" y="20"/>
                      <a:pt x="39" y="21"/>
                    </a:cubicBezTo>
                    <a:cubicBezTo>
                      <a:pt x="39" y="21"/>
                      <a:pt x="38" y="22"/>
                      <a:pt x="38" y="22"/>
                    </a:cubicBezTo>
                    <a:cubicBezTo>
                      <a:pt x="38" y="23"/>
                      <a:pt x="39" y="22"/>
                      <a:pt x="39" y="22"/>
                    </a:cubicBezTo>
                    <a:cubicBezTo>
                      <a:pt x="40" y="22"/>
                      <a:pt x="40" y="23"/>
                      <a:pt x="40" y="24"/>
                    </a:cubicBezTo>
                    <a:cubicBezTo>
                      <a:pt x="40" y="24"/>
                      <a:pt x="38" y="25"/>
                      <a:pt x="38" y="24"/>
                    </a:cubicBezTo>
                    <a:cubicBezTo>
                      <a:pt x="38" y="24"/>
                      <a:pt x="38" y="24"/>
                      <a:pt x="38" y="23"/>
                    </a:cubicBezTo>
                    <a:cubicBezTo>
                      <a:pt x="38" y="24"/>
                      <a:pt x="38" y="23"/>
                      <a:pt x="38" y="23"/>
                    </a:cubicBezTo>
                    <a:cubicBezTo>
                      <a:pt x="38" y="23"/>
                      <a:pt x="39" y="23"/>
                      <a:pt x="39" y="23"/>
                    </a:cubicBezTo>
                    <a:cubicBezTo>
                      <a:pt x="39" y="23"/>
                      <a:pt x="38" y="23"/>
                      <a:pt x="38" y="23"/>
                    </a:cubicBezTo>
                    <a:cubicBezTo>
                      <a:pt x="37" y="22"/>
                      <a:pt x="37" y="23"/>
                      <a:pt x="36" y="23"/>
                    </a:cubicBezTo>
                    <a:cubicBezTo>
                      <a:pt x="35" y="23"/>
                      <a:pt x="36" y="23"/>
                      <a:pt x="35" y="24"/>
                    </a:cubicBezTo>
                    <a:cubicBezTo>
                      <a:pt x="34" y="25"/>
                      <a:pt x="34" y="24"/>
                      <a:pt x="33" y="24"/>
                    </a:cubicBezTo>
                    <a:cubicBezTo>
                      <a:pt x="31" y="24"/>
                      <a:pt x="33" y="25"/>
                      <a:pt x="33" y="26"/>
                    </a:cubicBezTo>
                    <a:cubicBezTo>
                      <a:pt x="32" y="26"/>
                      <a:pt x="32" y="26"/>
                      <a:pt x="31" y="26"/>
                    </a:cubicBezTo>
                    <a:cubicBezTo>
                      <a:pt x="30" y="26"/>
                      <a:pt x="29" y="27"/>
                      <a:pt x="28" y="27"/>
                    </a:cubicBezTo>
                    <a:cubicBezTo>
                      <a:pt x="28" y="27"/>
                      <a:pt x="28" y="26"/>
                      <a:pt x="27" y="26"/>
                    </a:cubicBezTo>
                    <a:cubicBezTo>
                      <a:pt x="26" y="27"/>
                      <a:pt x="25" y="26"/>
                      <a:pt x="25" y="26"/>
                    </a:cubicBezTo>
                    <a:cubicBezTo>
                      <a:pt x="24" y="27"/>
                      <a:pt x="23" y="27"/>
                      <a:pt x="22" y="26"/>
                    </a:cubicBezTo>
                    <a:cubicBezTo>
                      <a:pt x="21" y="26"/>
                      <a:pt x="22" y="26"/>
                      <a:pt x="22" y="25"/>
                    </a:cubicBezTo>
                    <a:cubicBezTo>
                      <a:pt x="22" y="24"/>
                      <a:pt x="21" y="24"/>
                      <a:pt x="20" y="23"/>
                    </a:cubicBezTo>
                    <a:cubicBezTo>
                      <a:pt x="20" y="23"/>
                      <a:pt x="19" y="23"/>
                      <a:pt x="18" y="22"/>
                    </a:cubicBezTo>
                    <a:cubicBezTo>
                      <a:pt x="18" y="22"/>
                      <a:pt x="18" y="22"/>
                      <a:pt x="17" y="22"/>
                    </a:cubicBezTo>
                    <a:cubicBezTo>
                      <a:pt x="17" y="21"/>
                      <a:pt x="16" y="21"/>
                      <a:pt x="16" y="22"/>
                    </a:cubicBezTo>
                    <a:cubicBezTo>
                      <a:pt x="15" y="21"/>
                      <a:pt x="15" y="21"/>
                      <a:pt x="15" y="20"/>
                    </a:cubicBezTo>
                    <a:cubicBezTo>
                      <a:pt x="15" y="19"/>
                      <a:pt x="15" y="18"/>
                      <a:pt x="16" y="18"/>
                    </a:cubicBezTo>
                    <a:cubicBezTo>
                      <a:pt x="16" y="17"/>
                      <a:pt x="15" y="16"/>
                      <a:pt x="15" y="16"/>
                    </a:cubicBezTo>
                    <a:cubicBezTo>
                      <a:pt x="15" y="16"/>
                      <a:pt x="14" y="16"/>
                      <a:pt x="14" y="15"/>
                    </a:cubicBezTo>
                    <a:cubicBezTo>
                      <a:pt x="14" y="15"/>
                      <a:pt x="14" y="15"/>
                      <a:pt x="13" y="15"/>
                    </a:cubicBezTo>
                    <a:cubicBezTo>
                      <a:pt x="13" y="15"/>
                      <a:pt x="12" y="15"/>
                      <a:pt x="11" y="15"/>
                    </a:cubicBezTo>
                    <a:cubicBezTo>
                      <a:pt x="11" y="15"/>
                      <a:pt x="10" y="15"/>
                      <a:pt x="10" y="15"/>
                    </a:cubicBezTo>
                    <a:cubicBezTo>
                      <a:pt x="10" y="15"/>
                      <a:pt x="9" y="15"/>
                      <a:pt x="9" y="15"/>
                    </a:cubicBezTo>
                    <a:cubicBezTo>
                      <a:pt x="9" y="14"/>
                      <a:pt x="8" y="15"/>
                      <a:pt x="8" y="14"/>
                    </a:cubicBezTo>
                    <a:cubicBezTo>
                      <a:pt x="7" y="14"/>
                      <a:pt x="7" y="14"/>
                      <a:pt x="6" y="14"/>
                    </a:cubicBezTo>
                    <a:cubicBezTo>
                      <a:pt x="6" y="14"/>
                      <a:pt x="5" y="13"/>
                      <a:pt x="5" y="13"/>
                    </a:cubicBezTo>
                    <a:cubicBezTo>
                      <a:pt x="4" y="13"/>
                      <a:pt x="4" y="12"/>
                      <a:pt x="3" y="13"/>
                    </a:cubicBezTo>
                    <a:cubicBezTo>
                      <a:pt x="3" y="12"/>
                      <a:pt x="3" y="11"/>
                      <a:pt x="2" y="12"/>
                    </a:cubicBezTo>
                    <a:cubicBezTo>
                      <a:pt x="2" y="12"/>
                      <a:pt x="2" y="11"/>
                      <a:pt x="2" y="11"/>
                    </a:cubicBezTo>
                    <a:cubicBezTo>
                      <a:pt x="2" y="10"/>
                      <a:pt x="2" y="9"/>
                      <a:pt x="2" y="9"/>
                    </a:cubicBezTo>
                    <a:cubicBezTo>
                      <a:pt x="1" y="8"/>
                      <a:pt x="1" y="8"/>
                      <a:pt x="0" y="7"/>
                    </a:cubicBezTo>
                    <a:cubicBezTo>
                      <a:pt x="0" y="6"/>
                      <a:pt x="1" y="5"/>
                      <a:pt x="0" y="4"/>
                    </a:cubicBezTo>
                    <a:cubicBezTo>
                      <a:pt x="1" y="4"/>
                      <a:pt x="2" y="4"/>
                      <a:pt x="2" y="3"/>
                    </a:cubicBezTo>
                    <a:cubicBezTo>
                      <a:pt x="2" y="3"/>
                      <a:pt x="3" y="2"/>
                      <a:pt x="3" y="2"/>
                    </a:cubicBezTo>
                    <a:cubicBezTo>
                      <a:pt x="4" y="2"/>
                      <a:pt x="5" y="2"/>
                      <a:pt x="6" y="2"/>
                    </a:cubicBezTo>
                    <a:cubicBezTo>
                      <a:pt x="7" y="1"/>
                      <a:pt x="7" y="1"/>
                      <a:pt x="8" y="1"/>
                    </a:cubicBezTo>
                    <a:cubicBezTo>
                      <a:pt x="9" y="1"/>
                      <a:pt x="10" y="1"/>
                      <a:pt x="11" y="1"/>
                    </a:cubicBezTo>
                    <a:cubicBezTo>
                      <a:pt x="12" y="1"/>
                      <a:pt x="13" y="1"/>
                      <a:pt x="13" y="1"/>
                    </a:cubicBezTo>
                    <a:cubicBezTo>
                      <a:pt x="14" y="1"/>
                      <a:pt x="14" y="1"/>
                      <a:pt x="15" y="1"/>
                    </a:cubicBezTo>
                    <a:cubicBezTo>
                      <a:pt x="16" y="1"/>
                      <a:pt x="16" y="2"/>
                      <a:pt x="16" y="2"/>
                    </a:cubicBezTo>
                    <a:cubicBezTo>
                      <a:pt x="17" y="2"/>
                      <a:pt x="17" y="1"/>
                      <a:pt x="18" y="1"/>
                    </a:cubicBezTo>
                    <a:cubicBezTo>
                      <a:pt x="19" y="1"/>
                      <a:pt x="19" y="1"/>
                      <a:pt x="20" y="2"/>
                    </a:cubicBezTo>
                    <a:cubicBezTo>
                      <a:pt x="20" y="2"/>
                      <a:pt x="20" y="1"/>
                      <a:pt x="21" y="1"/>
                    </a:cubicBezTo>
                    <a:cubicBezTo>
                      <a:pt x="21" y="1"/>
                      <a:pt x="21" y="1"/>
                      <a:pt x="22" y="1"/>
                    </a:cubicBezTo>
                    <a:cubicBezTo>
                      <a:pt x="22" y="2"/>
                      <a:pt x="23" y="1"/>
                      <a:pt x="24" y="2"/>
                    </a:cubicBezTo>
                    <a:cubicBezTo>
                      <a:pt x="25" y="2"/>
                      <a:pt x="25" y="2"/>
                      <a:pt x="26" y="2"/>
                    </a:cubicBezTo>
                    <a:cubicBezTo>
                      <a:pt x="27" y="2"/>
                      <a:pt x="27" y="2"/>
                      <a:pt x="28" y="2"/>
                    </a:cubicBezTo>
                    <a:cubicBezTo>
                      <a:pt x="28" y="2"/>
                      <a:pt x="29" y="1"/>
                      <a:pt x="29" y="1"/>
                    </a:cubicBezTo>
                    <a:cubicBezTo>
                      <a:pt x="29" y="1"/>
                      <a:pt x="30" y="1"/>
                      <a:pt x="31" y="0"/>
                    </a:cubicBezTo>
                    <a:cubicBezTo>
                      <a:pt x="31" y="0"/>
                      <a:pt x="32" y="2"/>
                      <a:pt x="32" y="2"/>
                    </a:cubicBezTo>
                    <a:cubicBezTo>
                      <a:pt x="33" y="3"/>
                      <a:pt x="34" y="3"/>
                      <a:pt x="35" y="3"/>
                    </a:cubicBezTo>
                    <a:cubicBezTo>
                      <a:pt x="36" y="3"/>
                      <a:pt x="37" y="3"/>
                      <a:pt x="37" y="3"/>
                    </a:cubicBezTo>
                    <a:cubicBezTo>
                      <a:pt x="38" y="4"/>
                      <a:pt x="38" y="4"/>
                      <a:pt x="38" y="4"/>
                    </a:cubicBezTo>
                    <a:cubicBezTo>
                      <a:pt x="39" y="4"/>
                      <a:pt x="39" y="5"/>
                      <a:pt x="40" y="5"/>
                    </a:cubicBezTo>
                    <a:cubicBezTo>
                      <a:pt x="40" y="6"/>
                      <a:pt x="41" y="6"/>
                      <a:pt x="42" y="6"/>
                    </a:cubicBezTo>
                    <a:cubicBezTo>
                      <a:pt x="42" y="7"/>
                      <a:pt x="42" y="7"/>
                      <a:pt x="43" y="7"/>
                    </a:cubicBezTo>
                    <a:cubicBezTo>
                      <a:pt x="43" y="8"/>
                      <a:pt x="44" y="8"/>
                      <a:pt x="45" y="8"/>
                    </a:cubicBezTo>
                    <a:cubicBezTo>
                      <a:pt x="46" y="9"/>
                      <a:pt x="45" y="9"/>
                      <a:pt x="45" y="10"/>
                    </a:cubicBezTo>
                    <a:cubicBezTo>
                      <a:pt x="45" y="11"/>
                      <a:pt x="44" y="12"/>
                      <a:pt x="45" y="12"/>
                    </a:cubicBezTo>
                    <a:cubicBezTo>
                      <a:pt x="46" y="12"/>
                      <a:pt x="46" y="12"/>
                      <a:pt x="47" y="12"/>
                    </a:cubicBezTo>
                    <a:cubicBezTo>
                      <a:pt x="48" y="12"/>
                      <a:pt x="47" y="13"/>
                      <a:pt x="47" y="13"/>
                    </a:cubicBezTo>
                    <a:close/>
                    <a:moveTo>
                      <a:pt x="0" y="12"/>
                    </a:moveTo>
                    <a:cubicBezTo>
                      <a:pt x="0" y="12"/>
                      <a:pt x="0" y="12"/>
                      <a:pt x="0" y="12"/>
                    </a:cubicBezTo>
                    <a:cubicBezTo>
                      <a:pt x="1" y="13"/>
                      <a:pt x="2" y="9"/>
                      <a:pt x="1" y="8"/>
                    </a:cubicBezTo>
                    <a:cubicBezTo>
                      <a:pt x="1" y="9"/>
                      <a:pt x="1" y="10"/>
                      <a:pt x="0"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79" name="Liechtenstein">
                <a:extLst>
                  <a:ext uri="{FF2B5EF4-FFF2-40B4-BE49-F238E27FC236}">
                    <a16:creationId xmlns:a16="http://schemas.microsoft.com/office/drawing/2014/main" id="{A32FF2AA-64F0-4BF3-7307-B322435EB6B9}"/>
                  </a:ext>
                </a:extLst>
              </p:cNvPr>
              <p:cNvSpPr>
                <a:spLocks/>
              </p:cNvSpPr>
              <p:nvPr/>
            </p:nvSpPr>
            <p:spPr bwMode="auto">
              <a:xfrm>
                <a:off x="8070548" y="3873998"/>
                <a:ext cx="2241" cy="6406"/>
              </a:xfrm>
              <a:custGeom>
                <a:avLst/>
                <a:gdLst/>
                <a:ahLst/>
                <a:cxnLst>
                  <a:cxn ang="0">
                    <a:pos x="1" y="1"/>
                  </a:cxn>
                  <a:cxn ang="0">
                    <a:pos x="1" y="1"/>
                  </a:cxn>
                  <a:cxn ang="0">
                    <a:pos x="0" y="0"/>
                  </a:cxn>
                  <a:cxn ang="0">
                    <a:pos x="0" y="1"/>
                  </a:cxn>
                  <a:cxn ang="0">
                    <a:pos x="0" y="2"/>
                  </a:cxn>
                  <a:cxn ang="0">
                    <a:pos x="0" y="2"/>
                  </a:cxn>
                  <a:cxn ang="0">
                    <a:pos x="1" y="2"/>
                  </a:cxn>
                  <a:cxn ang="0">
                    <a:pos x="1" y="1"/>
                  </a:cxn>
                </a:cxnLst>
                <a:rect l="0" t="0" r="r" b="b"/>
                <a:pathLst>
                  <a:path w="1" h="3">
                    <a:moveTo>
                      <a:pt x="1" y="1"/>
                    </a:moveTo>
                    <a:cubicBezTo>
                      <a:pt x="1" y="1"/>
                      <a:pt x="1" y="1"/>
                      <a:pt x="1" y="1"/>
                    </a:cubicBezTo>
                    <a:cubicBezTo>
                      <a:pt x="0" y="0"/>
                      <a:pt x="0" y="0"/>
                      <a:pt x="0" y="0"/>
                    </a:cubicBezTo>
                    <a:cubicBezTo>
                      <a:pt x="0" y="0"/>
                      <a:pt x="0" y="0"/>
                      <a:pt x="0" y="1"/>
                    </a:cubicBezTo>
                    <a:cubicBezTo>
                      <a:pt x="0" y="1"/>
                      <a:pt x="0" y="1"/>
                      <a:pt x="0" y="2"/>
                    </a:cubicBezTo>
                    <a:cubicBezTo>
                      <a:pt x="0" y="2"/>
                      <a:pt x="0" y="2"/>
                      <a:pt x="0" y="2"/>
                    </a:cubicBezTo>
                    <a:cubicBezTo>
                      <a:pt x="0" y="2"/>
                      <a:pt x="1" y="3"/>
                      <a:pt x="1" y="2"/>
                    </a:cubicBezTo>
                    <a:cubicBezTo>
                      <a:pt x="1" y="2"/>
                      <a:pt x="1" y="1"/>
                      <a:pt x="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0" name="Libya">
                <a:extLst>
                  <a:ext uri="{FF2B5EF4-FFF2-40B4-BE49-F238E27FC236}">
                    <a16:creationId xmlns:a16="http://schemas.microsoft.com/office/drawing/2014/main" id="{BE7969BA-CB0C-6525-2110-EDA6C553649F}"/>
                  </a:ext>
                </a:extLst>
              </p:cNvPr>
              <p:cNvSpPr>
                <a:spLocks/>
              </p:cNvSpPr>
              <p:nvPr/>
            </p:nvSpPr>
            <p:spPr bwMode="auto">
              <a:xfrm>
                <a:off x="8066625" y="4198367"/>
                <a:ext cx="303701" cy="316217"/>
              </a:xfrm>
              <a:custGeom>
                <a:avLst/>
                <a:gdLst/>
                <a:ahLst/>
                <a:cxnLst>
                  <a:cxn ang="0">
                    <a:pos x="145" y="39"/>
                  </a:cxn>
                  <a:cxn ang="0">
                    <a:pos x="144" y="33"/>
                  </a:cxn>
                  <a:cxn ang="0">
                    <a:pos x="145" y="22"/>
                  </a:cxn>
                  <a:cxn ang="0">
                    <a:pos x="147" y="17"/>
                  </a:cxn>
                  <a:cxn ang="0">
                    <a:pos x="144" y="13"/>
                  </a:cxn>
                  <a:cxn ang="0">
                    <a:pos x="137" y="12"/>
                  </a:cxn>
                  <a:cxn ang="0">
                    <a:pos x="132" y="11"/>
                  </a:cxn>
                  <a:cxn ang="0">
                    <a:pos x="128" y="9"/>
                  </a:cxn>
                  <a:cxn ang="0">
                    <a:pos x="128" y="6"/>
                  </a:cxn>
                  <a:cxn ang="0">
                    <a:pos x="120" y="3"/>
                  </a:cxn>
                  <a:cxn ang="0">
                    <a:pos x="117" y="3"/>
                  </a:cxn>
                  <a:cxn ang="0">
                    <a:pos x="111" y="4"/>
                  </a:cxn>
                  <a:cxn ang="0">
                    <a:pos x="98" y="14"/>
                  </a:cxn>
                  <a:cxn ang="0">
                    <a:pos x="99" y="26"/>
                  </a:cxn>
                  <a:cxn ang="0">
                    <a:pos x="88" y="31"/>
                  </a:cxn>
                  <a:cxn ang="0">
                    <a:pos x="82" y="26"/>
                  </a:cxn>
                  <a:cxn ang="0">
                    <a:pos x="78" y="24"/>
                  </a:cxn>
                  <a:cxn ang="0">
                    <a:pos x="61" y="20"/>
                  </a:cxn>
                  <a:cxn ang="0">
                    <a:pos x="54" y="8"/>
                  </a:cxn>
                  <a:cxn ang="0">
                    <a:pos x="46" y="5"/>
                  </a:cxn>
                  <a:cxn ang="0">
                    <a:pos x="39" y="3"/>
                  </a:cxn>
                  <a:cxn ang="0">
                    <a:pos x="27" y="3"/>
                  </a:cxn>
                  <a:cxn ang="0">
                    <a:pos x="22" y="0"/>
                  </a:cxn>
                  <a:cxn ang="0">
                    <a:pos x="21" y="6"/>
                  </a:cxn>
                  <a:cxn ang="0">
                    <a:pos x="15" y="11"/>
                  </a:cxn>
                  <a:cxn ang="0">
                    <a:pos x="12" y="14"/>
                  </a:cxn>
                  <a:cxn ang="0">
                    <a:pos x="9" y="17"/>
                  </a:cxn>
                  <a:cxn ang="0">
                    <a:pos x="9" y="23"/>
                  </a:cxn>
                  <a:cxn ang="0">
                    <a:pos x="2" y="32"/>
                  </a:cxn>
                  <a:cxn ang="0">
                    <a:pos x="3" y="38"/>
                  </a:cxn>
                  <a:cxn ang="0">
                    <a:pos x="6" y="58"/>
                  </a:cxn>
                  <a:cxn ang="0">
                    <a:pos x="4" y="63"/>
                  </a:cxn>
                  <a:cxn ang="0">
                    <a:pos x="5" y="69"/>
                  </a:cxn>
                  <a:cxn ang="0">
                    <a:pos x="3" y="74"/>
                  </a:cxn>
                  <a:cxn ang="0">
                    <a:pos x="4" y="82"/>
                  </a:cxn>
                  <a:cxn ang="0">
                    <a:pos x="8" y="92"/>
                  </a:cxn>
                  <a:cxn ang="0">
                    <a:pos x="14" y="95"/>
                  </a:cxn>
                  <a:cxn ang="0">
                    <a:pos x="23" y="101"/>
                  </a:cxn>
                  <a:cxn ang="0">
                    <a:pos x="34" y="108"/>
                  </a:cxn>
                  <a:cxn ang="0">
                    <a:pos x="47" y="115"/>
                  </a:cxn>
                  <a:cxn ang="0">
                    <a:pos x="66" y="108"/>
                  </a:cxn>
                  <a:cxn ang="0">
                    <a:pos x="140" y="150"/>
                  </a:cxn>
                  <a:cxn ang="0">
                    <a:pos x="145" y="144"/>
                  </a:cxn>
                </a:cxnLst>
                <a:rect l="0" t="0" r="r" b="b"/>
                <a:pathLst>
                  <a:path w="150" h="150">
                    <a:moveTo>
                      <a:pt x="148" y="70"/>
                    </a:moveTo>
                    <a:cubicBezTo>
                      <a:pt x="147" y="61"/>
                      <a:pt x="147" y="53"/>
                      <a:pt x="147" y="44"/>
                    </a:cubicBezTo>
                    <a:cubicBezTo>
                      <a:pt x="147" y="43"/>
                      <a:pt x="145" y="41"/>
                      <a:pt x="145" y="39"/>
                    </a:cubicBezTo>
                    <a:cubicBezTo>
                      <a:pt x="145" y="38"/>
                      <a:pt x="145" y="38"/>
                      <a:pt x="145" y="37"/>
                    </a:cubicBezTo>
                    <a:cubicBezTo>
                      <a:pt x="144" y="37"/>
                      <a:pt x="145" y="36"/>
                      <a:pt x="145" y="35"/>
                    </a:cubicBezTo>
                    <a:cubicBezTo>
                      <a:pt x="144" y="34"/>
                      <a:pt x="143" y="34"/>
                      <a:pt x="144" y="33"/>
                    </a:cubicBezTo>
                    <a:cubicBezTo>
                      <a:pt x="144" y="32"/>
                      <a:pt x="144" y="31"/>
                      <a:pt x="144" y="31"/>
                    </a:cubicBezTo>
                    <a:cubicBezTo>
                      <a:pt x="145" y="29"/>
                      <a:pt x="146" y="28"/>
                      <a:pt x="146" y="27"/>
                    </a:cubicBezTo>
                    <a:cubicBezTo>
                      <a:pt x="146" y="25"/>
                      <a:pt x="145" y="23"/>
                      <a:pt x="145" y="22"/>
                    </a:cubicBezTo>
                    <a:cubicBezTo>
                      <a:pt x="144" y="21"/>
                      <a:pt x="144" y="20"/>
                      <a:pt x="145" y="19"/>
                    </a:cubicBezTo>
                    <a:cubicBezTo>
                      <a:pt x="145" y="19"/>
                      <a:pt x="145" y="19"/>
                      <a:pt x="146" y="18"/>
                    </a:cubicBezTo>
                    <a:cubicBezTo>
                      <a:pt x="146" y="18"/>
                      <a:pt x="147" y="17"/>
                      <a:pt x="147" y="17"/>
                    </a:cubicBezTo>
                    <a:cubicBezTo>
                      <a:pt x="147" y="16"/>
                      <a:pt x="146" y="15"/>
                      <a:pt x="146" y="15"/>
                    </a:cubicBezTo>
                    <a:cubicBezTo>
                      <a:pt x="146" y="14"/>
                      <a:pt x="146" y="14"/>
                      <a:pt x="146" y="13"/>
                    </a:cubicBezTo>
                    <a:cubicBezTo>
                      <a:pt x="145" y="13"/>
                      <a:pt x="144" y="13"/>
                      <a:pt x="144" y="13"/>
                    </a:cubicBezTo>
                    <a:cubicBezTo>
                      <a:pt x="143" y="12"/>
                      <a:pt x="142" y="12"/>
                      <a:pt x="141" y="13"/>
                    </a:cubicBezTo>
                    <a:cubicBezTo>
                      <a:pt x="141" y="13"/>
                      <a:pt x="140" y="13"/>
                      <a:pt x="139" y="13"/>
                    </a:cubicBezTo>
                    <a:cubicBezTo>
                      <a:pt x="138" y="13"/>
                      <a:pt x="137" y="13"/>
                      <a:pt x="137" y="12"/>
                    </a:cubicBezTo>
                    <a:cubicBezTo>
                      <a:pt x="136" y="12"/>
                      <a:pt x="136" y="12"/>
                      <a:pt x="136" y="12"/>
                    </a:cubicBezTo>
                    <a:cubicBezTo>
                      <a:pt x="136" y="11"/>
                      <a:pt x="134" y="11"/>
                      <a:pt x="134" y="11"/>
                    </a:cubicBezTo>
                    <a:cubicBezTo>
                      <a:pt x="134" y="11"/>
                      <a:pt x="133" y="11"/>
                      <a:pt x="132" y="11"/>
                    </a:cubicBezTo>
                    <a:cubicBezTo>
                      <a:pt x="132" y="11"/>
                      <a:pt x="131" y="11"/>
                      <a:pt x="130" y="10"/>
                    </a:cubicBezTo>
                    <a:cubicBezTo>
                      <a:pt x="130" y="10"/>
                      <a:pt x="130" y="10"/>
                      <a:pt x="130" y="11"/>
                    </a:cubicBezTo>
                    <a:cubicBezTo>
                      <a:pt x="129" y="10"/>
                      <a:pt x="129" y="10"/>
                      <a:pt x="128" y="9"/>
                    </a:cubicBezTo>
                    <a:cubicBezTo>
                      <a:pt x="127" y="9"/>
                      <a:pt x="127" y="9"/>
                      <a:pt x="128" y="8"/>
                    </a:cubicBezTo>
                    <a:cubicBezTo>
                      <a:pt x="128" y="9"/>
                      <a:pt x="128" y="8"/>
                      <a:pt x="128" y="7"/>
                    </a:cubicBezTo>
                    <a:cubicBezTo>
                      <a:pt x="128" y="7"/>
                      <a:pt x="127" y="6"/>
                      <a:pt x="128" y="6"/>
                    </a:cubicBezTo>
                    <a:cubicBezTo>
                      <a:pt x="128" y="5"/>
                      <a:pt x="125" y="5"/>
                      <a:pt x="124" y="5"/>
                    </a:cubicBezTo>
                    <a:cubicBezTo>
                      <a:pt x="123" y="4"/>
                      <a:pt x="123" y="4"/>
                      <a:pt x="122" y="4"/>
                    </a:cubicBezTo>
                    <a:cubicBezTo>
                      <a:pt x="121" y="4"/>
                      <a:pt x="121" y="3"/>
                      <a:pt x="120" y="3"/>
                    </a:cubicBezTo>
                    <a:cubicBezTo>
                      <a:pt x="120" y="3"/>
                      <a:pt x="119" y="3"/>
                      <a:pt x="119" y="3"/>
                    </a:cubicBezTo>
                    <a:cubicBezTo>
                      <a:pt x="119" y="3"/>
                      <a:pt x="119" y="2"/>
                      <a:pt x="119" y="2"/>
                    </a:cubicBezTo>
                    <a:cubicBezTo>
                      <a:pt x="118" y="2"/>
                      <a:pt x="118" y="3"/>
                      <a:pt x="117" y="3"/>
                    </a:cubicBezTo>
                    <a:cubicBezTo>
                      <a:pt x="117" y="3"/>
                      <a:pt x="116" y="3"/>
                      <a:pt x="115" y="3"/>
                    </a:cubicBezTo>
                    <a:cubicBezTo>
                      <a:pt x="115" y="2"/>
                      <a:pt x="114" y="2"/>
                      <a:pt x="114" y="2"/>
                    </a:cubicBezTo>
                    <a:cubicBezTo>
                      <a:pt x="113" y="3"/>
                      <a:pt x="112" y="4"/>
                      <a:pt x="111" y="4"/>
                    </a:cubicBezTo>
                    <a:cubicBezTo>
                      <a:pt x="109" y="4"/>
                      <a:pt x="108" y="4"/>
                      <a:pt x="107" y="5"/>
                    </a:cubicBezTo>
                    <a:cubicBezTo>
                      <a:pt x="106" y="6"/>
                      <a:pt x="104" y="6"/>
                      <a:pt x="103" y="7"/>
                    </a:cubicBezTo>
                    <a:cubicBezTo>
                      <a:pt x="101" y="9"/>
                      <a:pt x="99" y="11"/>
                      <a:pt x="98" y="14"/>
                    </a:cubicBezTo>
                    <a:cubicBezTo>
                      <a:pt x="98" y="16"/>
                      <a:pt x="99" y="17"/>
                      <a:pt x="99" y="19"/>
                    </a:cubicBezTo>
                    <a:cubicBezTo>
                      <a:pt x="100" y="20"/>
                      <a:pt x="101" y="21"/>
                      <a:pt x="101" y="23"/>
                    </a:cubicBezTo>
                    <a:cubicBezTo>
                      <a:pt x="101" y="24"/>
                      <a:pt x="100" y="25"/>
                      <a:pt x="99" y="26"/>
                    </a:cubicBezTo>
                    <a:cubicBezTo>
                      <a:pt x="98" y="27"/>
                      <a:pt x="98" y="29"/>
                      <a:pt x="96" y="30"/>
                    </a:cubicBezTo>
                    <a:cubicBezTo>
                      <a:pt x="95" y="30"/>
                      <a:pt x="94" y="31"/>
                      <a:pt x="92" y="32"/>
                    </a:cubicBezTo>
                    <a:cubicBezTo>
                      <a:pt x="91" y="32"/>
                      <a:pt x="90" y="31"/>
                      <a:pt x="88" y="31"/>
                    </a:cubicBezTo>
                    <a:cubicBezTo>
                      <a:pt x="87" y="30"/>
                      <a:pt x="87" y="29"/>
                      <a:pt x="86" y="29"/>
                    </a:cubicBezTo>
                    <a:cubicBezTo>
                      <a:pt x="85" y="28"/>
                      <a:pt x="85" y="28"/>
                      <a:pt x="84" y="27"/>
                    </a:cubicBezTo>
                    <a:cubicBezTo>
                      <a:pt x="83" y="27"/>
                      <a:pt x="83" y="26"/>
                      <a:pt x="82" y="26"/>
                    </a:cubicBezTo>
                    <a:cubicBezTo>
                      <a:pt x="82" y="26"/>
                      <a:pt x="81" y="26"/>
                      <a:pt x="80" y="25"/>
                    </a:cubicBezTo>
                    <a:cubicBezTo>
                      <a:pt x="80" y="25"/>
                      <a:pt x="80" y="25"/>
                      <a:pt x="80" y="25"/>
                    </a:cubicBezTo>
                    <a:cubicBezTo>
                      <a:pt x="79" y="24"/>
                      <a:pt x="79" y="24"/>
                      <a:pt x="78" y="24"/>
                    </a:cubicBezTo>
                    <a:cubicBezTo>
                      <a:pt x="78" y="24"/>
                      <a:pt x="77" y="24"/>
                      <a:pt x="76" y="23"/>
                    </a:cubicBezTo>
                    <a:cubicBezTo>
                      <a:pt x="74" y="23"/>
                      <a:pt x="72" y="22"/>
                      <a:pt x="71" y="22"/>
                    </a:cubicBezTo>
                    <a:cubicBezTo>
                      <a:pt x="67" y="21"/>
                      <a:pt x="64" y="22"/>
                      <a:pt x="61" y="20"/>
                    </a:cubicBezTo>
                    <a:cubicBezTo>
                      <a:pt x="60" y="19"/>
                      <a:pt x="58" y="18"/>
                      <a:pt x="58" y="17"/>
                    </a:cubicBezTo>
                    <a:cubicBezTo>
                      <a:pt x="57" y="16"/>
                      <a:pt x="56" y="14"/>
                      <a:pt x="56" y="12"/>
                    </a:cubicBezTo>
                    <a:cubicBezTo>
                      <a:pt x="56" y="11"/>
                      <a:pt x="56" y="9"/>
                      <a:pt x="54" y="8"/>
                    </a:cubicBezTo>
                    <a:cubicBezTo>
                      <a:pt x="53" y="8"/>
                      <a:pt x="51" y="8"/>
                      <a:pt x="50" y="8"/>
                    </a:cubicBezTo>
                    <a:cubicBezTo>
                      <a:pt x="49" y="7"/>
                      <a:pt x="48" y="7"/>
                      <a:pt x="47" y="7"/>
                    </a:cubicBezTo>
                    <a:cubicBezTo>
                      <a:pt x="47" y="6"/>
                      <a:pt x="46" y="6"/>
                      <a:pt x="46" y="5"/>
                    </a:cubicBezTo>
                    <a:cubicBezTo>
                      <a:pt x="45" y="5"/>
                      <a:pt x="44" y="5"/>
                      <a:pt x="44" y="4"/>
                    </a:cubicBezTo>
                    <a:cubicBezTo>
                      <a:pt x="43" y="4"/>
                      <a:pt x="42" y="4"/>
                      <a:pt x="41" y="4"/>
                    </a:cubicBezTo>
                    <a:cubicBezTo>
                      <a:pt x="40" y="4"/>
                      <a:pt x="40" y="4"/>
                      <a:pt x="39" y="3"/>
                    </a:cubicBezTo>
                    <a:cubicBezTo>
                      <a:pt x="38" y="3"/>
                      <a:pt x="37" y="3"/>
                      <a:pt x="37" y="3"/>
                    </a:cubicBezTo>
                    <a:cubicBezTo>
                      <a:pt x="35" y="2"/>
                      <a:pt x="34" y="4"/>
                      <a:pt x="32" y="4"/>
                    </a:cubicBezTo>
                    <a:cubicBezTo>
                      <a:pt x="30" y="4"/>
                      <a:pt x="28" y="4"/>
                      <a:pt x="27" y="3"/>
                    </a:cubicBezTo>
                    <a:cubicBezTo>
                      <a:pt x="25" y="2"/>
                      <a:pt x="24" y="1"/>
                      <a:pt x="22" y="0"/>
                    </a:cubicBezTo>
                    <a:cubicBezTo>
                      <a:pt x="22" y="0"/>
                      <a:pt x="23" y="0"/>
                      <a:pt x="23" y="1"/>
                    </a:cubicBezTo>
                    <a:cubicBezTo>
                      <a:pt x="23" y="1"/>
                      <a:pt x="22" y="1"/>
                      <a:pt x="22" y="0"/>
                    </a:cubicBezTo>
                    <a:cubicBezTo>
                      <a:pt x="21" y="0"/>
                      <a:pt x="21" y="0"/>
                      <a:pt x="21" y="0"/>
                    </a:cubicBezTo>
                    <a:cubicBezTo>
                      <a:pt x="20" y="1"/>
                      <a:pt x="20" y="3"/>
                      <a:pt x="20" y="5"/>
                    </a:cubicBezTo>
                    <a:cubicBezTo>
                      <a:pt x="20" y="6"/>
                      <a:pt x="20" y="6"/>
                      <a:pt x="21" y="6"/>
                    </a:cubicBezTo>
                    <a:cubicBezTo>
                      <a:pt x="21" y="7"/>
                      <a:pt x="21" y="7"/>
                      <a:pt x="21" y="8"/>
                    </a:cubicBezTo>
                    <a:cubicBezTo>
                      <a:pt x="20" y="9"/>
                      <a:pt x="17" y="10"/>
                      <a:pt x="16" y="10"/>
                    </a:cubicBezTo>
                    <a:cubicBezTo>
                      <a:pt x="15" y="11"/>
                      <a:pt x="15" y="11"/>
                      <a:pt x="15" y="11"/>
                    </a:cubicBezTo>
                    <a:cubicBezTo>
                      <a:pt x="14" y="12"/>
                      <a:pt x="14" y="12"/>
                      <a:pt x="14" y="12"/>
                    </a:cubicBezTo>
                    <a:cubicBezTo>
                      <a:pt x="13" y="13"/>
                      <a:pt x="13" y="13"/>
                      <a:pt x="12" y="13"/>
                    </a:cubicBezTo>
                    <a:cubicBezTo>
                      <a:pt x="12" y="13"/>
                      <a:pt x="12" y="14"/>
                      <a:pt x="12" y="14"/>
                    </a:cubicBezTo>
                    <a:cubicBezTo>
                      <a:pt x="12" y="14"/>
                      <a:pt x="12" y="15"/>
                      <a:pt x="11" y="15"/>
                    </a:cubicBezTo>
                    <a:cubicBezTo>
                      <a:pt x="11" y="16"/>
                      <a:pt x="10" y="15"/>
                      <a:pt x="10" y="16"/>
                    </a:cubicBezTo>
                    <a:cubicBezTo>
                      <a:pt x="9" y="16"/>
                      <a:pt x="9" y="16"/>
                      <a:pt x="9" y="17"/>
                    </a:cubicBezTo>
                    <a:cubicBezTo>
                      <a:pt x="8" y="17"/>
                      <a:pt x="8" y="18"/>
                      <a:pt x="8" y="18"/>
                    </a:cubicBezTo>
                    <a:cubicBezTo>
                      <a:pt x="7" y="19"/>
                      <a:pt x="8" y="20"/>
                      <a:pt x="8" y="21"/>
                    </a:cubicBezTo>
                    <a:cubicBezTo>
                      <a:pt x="9" y="22"/>
                      <a:pt x="9" y="23"/>
                      <a:pt x="9" y="23"/>
                    </a:cubicBezTo>
                    <a:cubicBezTo>
                      <a:pt x="9" y="25"/>
                      <a:pt x="8" y="26"/>
                      <a:pt x="8" y="28"/>
                    </a:cubicBezTo>
                    <a:cubicBezTo>
                      <a:pt x="7" y="28"/>
                      <a:pt x="6" y="31"/>
                      <a:pt x="5" y="31"/>
                    </a:cubicBezTo>
                    <a:cubicBezTo>
                      <a:pt x="4" y="31"/>
                      <a:pt x="3" y="32"/>
                      <a:pt x="2" y="32"/>
                    </a:cubicBezTo>
                    <a:cubicBezTo>
                      <a:pt x="1" y="32"/>
                      <a:pt x="1" y="33"/>
                      <a:pt x="0" y="33"/>
                    </a:cubicBezTo>
                    <a:cubicBezTo>
                      <a:pt x="0" y="33"/>
                      <a:pt x="0" y="34"/>
                      <a:pt x="1" y="34"/>
                    </a:cubicBezTo>
                    <a:cubicBezTo>
                      <a:pt x="2" y="35"/>
                      <a:pt x="2" y="37"/>
                      <a:pt x="3" y="38"/>
                    </a:cubicBezTo>
                    <a:cubicBezTo>
                      <a:pt x="4" y="41"/>
                      <a:pt x="5" y="44"/>
                      <a:pt x="5" y="47"/>
                    </a:cubicBezTo>
                    <a:cubicBezTo>
                      <a:pt x="5" y="49"/>
                      <a:pt x="5" y="51"/>
                      <a:pt x="5" y="53"/>
                    </a:cubicBezTo>
                    <a:cubicBezTo>
                      <a:pt x="5" y="55"/>
                      <a:pt x="6" y="56"/>
                      <a:pt x="6" y="58"/>
                    </a:cubicBezTo>
                    <a:cubicBezTo>
                      <a:pt x="6" y="59"/>
                      <a:pt x="6" y="60"/>
                      <a:pt x="5" y="60"/>
                    </a:cubicBezTo>
                    <a:cubicBezTo>
                      <a:pt x="5" y="61"/>
                      <a:pt x="5" y="61"/>
                      <a:pt x="5" y="62"/>
                    </a:cubicBezTo>
                    <a:cubicBezTo>
                      <a:pt x="5" y="62"/>
                      <a:pt x="4" y="62"/>
                      <a:pt x="4" y="63"/>
                    </a:cubicBezTo>
                    <a:cubicBezTo>
                      <a:pt x="4" y="64"/>
                      <a:pt x="4" y="64"/>
                      <a:pt x="4" y="65"/>
                    </a:cubicBezTo>
                    <a:cubicBezTo>
                      <a:pt x="4" y="66"/>
                      <a:pt x="5" y="67"/>
                      <a:pt x="5" y="68"/>
                    </a:cubicBezTo>
                    <a:cubicBezTo>
                      <a:pt x="5" y="68"/>
                      <a:pt x="5" y="69"/>
                      <a:pt x="5" y="69"/>
                    </a:cubicBezTo>
                    <a:cubicBezTo>
                      <a:pt x="6" y="69"/>
                      <a:pt x="6" y="70"/>
                      <a:pt x="6" y="70"/>
                    </a:cubicBezTo>
                    <a:cubicBezTo>
                      <a:pt x="5" y="71"/>
                      <a:pt x="6" y="72"/>
                      <a:pt x="5" y="73"/>
                    </a:cubicBezTo>
                    <a:cubicBezTo>
                      <a:pt x="4" y="74"/>
                      <a:pt x="3" y="74"/>
                      <a:pt x="3" y="74"/>
                    </a:cubicBezTo>
                    <a:cubicBezTo>
                      <a:pt x="2" y="74"/>
                      <a:pt x="2" y="75"/>
                      <a:pt x="1" y="75"/>
                    </a:cubicBezTo>
                    <a:cubicBezTo>
                      <a:pt x="1" y="76"/>
                      <a:pt x="1" y="77"/>
                      <a:pt x="2" y="78"/>
                    </a:cubicBezTo>
                    <a:cubicBezTo>
                      <a:pt x="2" y="79"/>
                      <a:pt x="3" y="81"/>
                      <a:pt x="4" y="82"/>
                    </a:cubicBezTo>
                    <a:cubicBezTo>
                      <a:pt x="5" y="83"/>
                      <a:pt x="6" y="85"/>
                      <a:pt x="7" y="86"/>
                    </a:cubicBezTo>
                    <a:cubicBezTo>
                      <a:pt x="7" y="88"/>
                      <a:pt x="7" y="89"/>
                      <a:pt x="7" y="90"/>
                    </a:cubicBezTo>
                    <a:cubicBezTo>
                      <a:pt x="7" y="91"/>
                      <a:pt x="7" y="92"/>
                      <a:pt x="8" y="92"/>
                    </a:cubicBezTo>
                    <a:cubicBezTo>
                      <a:pt x="8" y="92"/>
                      <a:pt x="9" y="93"/>
                      <a:pt x="9" y="93"/>
                    </a:cubicBezTo>
                    <a:cubicBezTo>
                      <a:pt x="9" y="95"/>
                      <a:pt x="10" y="96"/>
                      <a:pt x="12" y="95"/>
                    </a:cubicBezTo>
                    <a:cubicBezTo>
                      <a:pt x="13" y="94"/>
                      <a:pt x="13" y="94"/>
                      <a:pt x="14" y="95"/>
                    </a:cubicBezTo>
                    <a:cubicBezTo>
                      <a:pt x="15" y="95"/>
                      <a:pt x="16" y="95"/>
                      <a:pt x="16" y="96"/>
                    </a:cubicBezTo>
                    <a:cubicBezTo>
                      <a:pt x="18" y="96"/>
                      <a:pt x="19" y="96"/>
                      <a:pt x="20" y="97"/>
                    </a:cubicBezTo>
                    <a:cubicBezTo>
                      <a:pt x="22" y="98"/>
                      <a:pt x="22" y="99"/>
                      <a:pt x="23" y="101"/>
                    </a:cubicBezTo>
                    <a:cubicBezTo>
                      <a:pt x="24" y="102"/>
                      <a:pt x="24" y="103"/>
                      <a:pt x="25" y="105"/>
                    </a:cubicBezTo>
                    <a:cubicBezTo>
                      <a:pt x="25" y="106"/>
                      <a:pt x="27" y="106"/>
                      <a:pt x="28" y="106"/>
                    </a:cubicBezTo>
                    <a:cubicBezTo>
                      <a:pt x="30" y="107"/>
                      <a:pt x="32" y="107"/>
                      <a:pt x="34" y="108"/>
                    </a:cubicBezTo>
                    <a:cubicBezTo>
                      <a:pt x="36" y="108"/>
                      <a:pt x="38" y="109"/>
                      <a:pt x="40" y="110"/>
                    </a:cubicBezTo>
                    <a:cubicBezTo>
                      <a:pt x="41" y="110"/>
                      <a:pt x="43" y="112"/>
                      <a:pt x="44" y="113"/>
                    </a:cubicBezTo>
                    <a:cubicBezTo>
                      <a:pt x="45" y="114"/>
                      <a:pt x="46" y="116"/>
                      <a:pt x="47" y="115"/>
                    </a:cubicBezTo>
                    <a:cubicBezTo>
                      <a:pt x="51" y="113"/>
                      <a:pt x="54" y="111"/>
                      <a:pt x="58" y="109"/>
                    </a:cubicBezTo>
                    <a:cubicBezTo>
                      <a:pt x="60" y="109"/>
                      <a:pt x="61" y="108"/>
                      <a:pt x="63" y="107"/>
                    </a:cubicBezTo>
                    <a:cubicBezTo>
                      <a:pt x="64" y="106"/>
                      <a:pt x="65" y="107"/>
                      <a:pt x="66" y="108"/>
                    </a:cubicBezTo>
                    <a:cubicBezTo>
                      <a:pt x="69" y="109"/>
                      <a:pt x="72" y="111"/>
                      <a:pt x="75" y="113"/>
                    </a:cubicBezTo>
                    <a:cubicBezTo>
                      <a:pt x="82" y="117"/>
                      <a:pt x="90" y="121"/>
                      <a:pt x="97" y="125"/>
                    </a:cubicBezTo>
                    <a:cubicBezTo>
                      <a:pt x="111" y="133"/>
                      <a:pt x="126" y="141"/>
                      <a:pt x="140" y="150"/>
                    </a:cubicBezTo>
                    <a:cubicBezTo>
                      <a:pt x="140" y="149"/>
                      <a:pt x="140" y="148"/>
                      <a:pt x="140" y="146"/>
                    </a:cubicBezTo>
                    <a:cubicBezTo>
                      <a:pt x="140" y="145"/>
                      <a:pt x="140" y="145"/>
                      <a:pt x="141" y="145"/>
                    </a:cubicBezTo>
                    <a:cubicBezTo>
                      <a:pt x="142" y="144"/>
                      <a:pt x="144" y="144"/>
                      <a:pt x="145" y="144"/>
                    </a:cubicBezTo>
                    <a:cubicBezTo>
                      <a:pt x="147" y="144"/>
                      <a:pt x="148" y="144"/>
                      <a:pt x="150" y="144"/>
                    </a:cubicBezTo>
                    <a:cubicBezTo>
                      <a:pt x="149" y="120"/>
                      <a:pt x="148" y="95"/>
                      <a:pt x="148" y="7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1" name="Liberia">
                <a:extLst>
                  <a:ext uri="{FF2B5EF4-FFF2-40B4-BE49-F238E27FC236}">
                    <a16:creationId xmlns:a16="http://schemas.microsoft.com/office/drawing/2014/main" id="{97E04000-12CC-E98F-D9E5-A2A9E5A5D173}"/>
                  </a:ext>
                </a:extLst>
              </p:cNvPr>
              <p:cNvSpPr>
                <a:spLocks/>
              </p:cNvSpPr>
              <p:nvPr/>
            </p:nvSpPr>
            <p:spPr bwMode="auto">
              <a:xfrm>
                <a:off x="7657580" y="4767321"/>
                <a:ext cx="80688" cy="96669"/>
              </a:xfrm>
              <a:custGeom>
                <a:avLst/>
                <a:gdLst/>
                <a:ahLst/>
                <a:cxnLst>
                  <a:cxn ang="0">
                    <a:pos x="40" y="33"/>
                  </a:cxn>
                  <a:cxn ang="0">
                    <a:pos x="39" y="30"/>
                  </a:cxn>
                  <a:cxn ang="0">
                    <a:pos x="38" y="30"/>
                  </a:cxn>
                  <a:cxn ang="0">
                    <a:pos x="36" y="27"/>
                  </a:cxn>
                  <a:cxn ang="0">
                    <a:pos x="33" y="25"/>
                  </a:cxn>
                  <a:cxn ang="0">
                    <a:pos x="30" y="24"/>
                  </a:cxn>
                  <a:cxn ang="0">
                    <a:pos x="29" y="23"/>
                  </a:cxn>
                  <a:cxn ang="0">
                    <a:pos x="29" y="22"/>
                  </a:cxn>
                  <a:cxn ang="0">
                    <a:pos x="31" y="20"/>
                  </a:cxn>
                  <a:cxn ang="0">
                    <a:pos x="31" y="17"/>
                  </a:cxn>
                  <a:cxn ang="0">
                    <a:pos x="31" y="16"/>
                  </a:cxn>
                  <a:cxn ang="0">
                    <a:pos x="31" y="14"/>
                  </a:cxn>
                  <a:cxn ang="0">
                    <a:pos x="29" y="11"/>
                  </a:cxn>
                  <a:cxn ang="0">
                    <a:pos x="27" y="11"/>
                  </a:cxn>
                  <a:cxn ang="0">
                    <a:pos x="26" y="14"/>
                  </a:cxn>
                  <a:cxn ang="0">
                    <a:pos x="23" y="15"/>
                  </a:cxn>
                  <a:cxn ang="0">
                    <a:pos x="22" y="13"/>
                  </a:cxn>
                  <a:cxn ang="0">
                    <a:pos x="21" y="13"/>
                  </a:cxn>
                  <a:cxn ang="0">
                    <a:pos x="20" y="13"/>
                  </a:cxn>
                  <a:cxn ang="0">
                    <a:pos x="21" y="7"/>
                  </a:cxn>
                  <a:cxn ang="0">
                    <a:pos x="20" y="4"/>
                  </a:cxn>
                  <a:cxn ang="0">
                    <a:pos x="19" y="2"/>
                  </a:cxn>
                  <a:cxn ang="0">
                    <a:pos x="18" y="1"/>
                  </a:cxn>
                  <a:cxn ang="0">
                    <a:pos x="17" y="0"/>
                  </a:cxn>
                  <a:cxn ang="0">
                    <a:pos x="15" y="2"/>
                  </a:cxn>
                  <a:cxn ang="0">
                    <a:pos x="13" y="1"/>
                  </a:cxn>
                  <a:cxn ang="0">
                    <a:pos x="12" y="4"/>
                  </a:cxn>
                  <a:cxn ang="0">
                    <a:pos x="9" y="8"/>
                  </a:cxn>
                  <a:cxn ang="0">
                    <a:pos x="7" y="10"/>
                  </a:cxn>
                  <a:cxn ang="0">
                    <a:pos x="3" y="15"/>
                  </a:cxn>
                  <a:cxn ang="0">
                    <a:pos x="1" y="17"/>
                  </a:cxn>
                  <a:cxn ang="0">
                    <a:pos x="2" y="20"/>
                  </a:cxn>
                  <a:cxn ang="0">
                    <a:pos x="4" y="22"/>
                  </a:cxn>
                  <a:cxn ang="0">
                    <a:pos x="7" y="24"/>
                  </a:cxn>
                  <a:cxn ang="0">
                    <a:pos x="7" y="25"/>
                  </a:cxn>
                  <a:cxn ang="0">
                    <a:pos x="10" y="26"/>
                  </a:cxn>
                  <a:cxn ang="0">
                    <a:pos x="11" y="27"/>
                  </a:cxn>
                  <a:cxn ang="0">
                    <a:pos x="14" y="29"/>
                  </a:cxn>
                  <a:cxn ang="0">
                    <a:pos x="17" y="32"/>
                  </a:cxn>
                  <a:cxn ang="0">
                    <a:pos x="19" y="35"/>
                  </a:cxn>
                  <a:cxn ang="0">
                    <a:pos x="23" y="39"/>
                  </a:cxn>
                  <a:cxn ang="0">
                    <a:pos x="27" y="41"/>
                  </a:cxn>
                  <a:cxn ang="0">
                    <a:pos x="31" y="43"/>
                  </a:cxn>
                  <a:cxn ang="0">
                    <a:pos x="36" y="45"/>
                  </a:cxn>
                  <a:cxn ang="0">
                    <a:pos x="38" y="44"/>
                  </a:cxn>
                  <a:cxn ang="0">
                    <a:pos x="38" y="40"/>
                  </a:cxn>
                  <a:cxn ang="0">
                    <a:pos x="38" y="40"/>
                  </a:cxn>
                  <a:cxn ang="0">
                    <a:pos x="40" y="36"/>
                  </a:cxn>
                  <a:cxn ang="0">
                    <a:pos x="40" y="35"/>
                  </a:cxn>
                </a:cxnLst>
                <a:rect l="0" t="0" r="r" b="b"/>
                <a:pathLst>
                  <a:path w="40" h="46">
                    <a:moveTo>
                      <a:pt x="40" y="35"/>
                    </a:moveTo>
                    <a:cubicBezTo>
                      <a:pt x="40" y="35"/>
                      <a:pt x="40" y="34"/>
                      <a:pt x="40" y="33"/>
                    </a:cubicBezTo>
                    <a:cubicBezTo>
                      <a:pt x="40" y="33"/>
                      <a:pt x="39" y="30"/>
                      <a:pt x="39" y="30"/>
                    </a:cubicBezTo>
                    <a:cubicBezTo>
                      <a:pt x="39" y="30"/>
                      <a:pt x="39" y="30"/>
                      <a:pt x="39" y="30"/>
                    </a:cubicBezTo>
                    <a:cubicBezTo>
                      <a:pt x="39" y="30"/>
                      <a:pt x="39" y="30"/>
                      <a:pt x="39" y="30"/>
                    </a:cubicBezTo>
                    <a:cubicBezTo>
                      <a:pt x="39" y="30"/>
                      <a:pt x="38" y="30"/>
                      <a:pt x="38" y="30"/>
                    </a:cubicBezTo>
                    <a:cubicBezTo>
                      <a:pt x="38" y="30"/>
                      <a:pt x="37" y="29"/>
                      <a:pt x="37" y="29"/>
                    </a:cubicBezTo>
                    <a:cubicBezTo>
                      <a:pt x="37" y="30"/>
                      <a:pt x="36" y="27"/>
                      <a:pt x="36" y="27"/>
                    </a:cubicBezTo>
                    <a:cubicBezTo>
                      <a:pt x="35" y="27"/>
                      <a:pt x="36" y="26"/>
                      <a:pt x="35" y="25"/>
                    </a:cubicBezTo>
                    <a:cubicBezTo>
                      <a:pt x="34" y="25"/>
                      <a:pt x="34" y="25"/>
                      <a:pt x="33" y="25"/>
                    </a:cubicBezTo>
                    <a:cubicBezTo>
                      <a:pt x="32" y="26"/>
                      <a:pt x="31" y="24"/>
                      <a:pt x="30" y="24"/>
                    </a:cubicBezTo>
                    <a:cubicBezTo>
                      <a:pt x="30" y="24"/>
                      <a:pt x="30" y="24"/>
                      <a:pt x="30" y="24"/>
                    </a:cubicBezTo>
                    <a:cubicBezTo>
                      <a:pt x="31" y="23"/>
                      <a:pt x="30" y="23"/>
                      <a:pt x="30" y="23"/>
                    </a:cubicBezTo>
                    <a:cubicBezTo>
                      <a:pt x="30" y="24"/>
                      <a:pt x="29" y="23"/>
                      <a:pt x="29" y="23"/>
                    </a:cubicBezTo>
                    <a:cubicBezTo>
                      <a:pt x="28" y="23"/>
                      <a:pt x="28" y="23"/>
                      <a:pt x="29" y="22"/>
                    </a:cubicBezTo>
                    <a:cubicBezTo>
                      <a:pt x="29" y="22"/>
                      <a:pt x="29" y="22"/>
                      <a:pt x="29" y="22"/>
                    </a:cubicBezTo>
                    <a:cubicBezTo>
                      <a:pt x="29" y="22"/>
                      <a:pt x="29" y="22"/>
                      <a:pt x="30" y="21"/>
                    </a:cubicBezTo>
                    <a:cubicBezTo>
                      <a:pt x="30" y="21"/>
                      <a:pt x="30" y="21"/>
                      <a:pt x="31" y="20"/>
                    </a:cubicBezTo>
                    <a:cubicBezTo>
                      <a:pt x="31" y="20"/>
                      <a:pt x="31" y="19"/>
                      <a:pt x="31" y="19"/>
                    </a:cubicBezTo>
                    <a:cubicBezTo>
                      <a:pt x="31" y="18"/>
                      <a:pt x="31" y="18"/>
                      <a:pt x="31" y="17"/>
                    </a:cubicBezTo>
                    <a:cubicBezTo>
                      <a:pt x="32" y="17"/>
                      <a:pt x="31" y="17"/>
                      <a:pt x="31" y="16"/>
                    </a:cubicBezTo>
                    <a:cubicBezTo>
                      <a:pt x="31" y="16"/>
                      <a:pt x="31" y="16"/>
                      <a:pt x="31" y="16"/>
                    </a:cubicBezTo>
                    <a:cubicBezTo>
                      <a:pt x="31" y="15"/>
                      <a:pt x="31" y="15"/>
                      <a:pt x="31" y="15"/>
                    </a:cubicBezTo>
                    <a:cubicBezTo>
                      <a:pt x="31" y="15"/>
                      <a:pt x="31" y="15"/>
                      <a:pt x="31" y="14"/>
                    </a:cubicBezTo>
                    <a:cubicBezTo>
                      <a:pt x="30" y="14"/>
                      <a:pt x="30" y="13"/>
                      <a:pt x="30" y="12"/>
                    </a:cubicBezTo>
                    <a:cubicBezTo>
                      <a:pt x="30" y="11"/>
                      <a:pt x="30" y="11"/>
                      <a:pt x="29" y="11"/>
                    </a:cubicBezTo>
                    <a:cubicBezTo>
                      <a:pt x="29" y="10"/>
                      <a:pt x="29" y="10"/>
                      <a:pt x="28" y="10"/>
                    </a:cubicBezTo>
                    <a:cubicBezTo>
                      <a:pt x="28" y="10"/>
                      <a:pt x="27" y="10"/>
                      <a:pt x="27" y="11"/>
                    </a:cubicBezTo>
                    <a:cubicBezTo>
                      <a:pt x="27" y="12"/>
                      <a:pt x="27" y="12"/>
                      <a:pt x="26" y="13"/>
                    </a:cubicBezTo>
                    <a:cubicBezTo>
                      <a:pt x="26" y="13"/>
                      <a:pt x="26" y="14"/>
                      <a:pt x="26" y="14"/>
                    </a:cubicBezTo>
                    <a:cubicBezTo>
                      <a:pt x="26" y="15"/>
                      <a:pt x="25" y="14"/>
                      <a:pt x="25" y="14"/>
                    </a:cubicBezTo>
                    <a:cubicBezTo>
                      <a:pt x="25" y="14"/>
                      <a:pt x="24" y="15"/>
                      <a:pt x="23" y="15"/>
                    </a:cubicBezTo>
                    <a:cubicBezTo>
                      <a:pt x="24" y="15"/>
                      <a:pt x="23" y="14"/>
                      <a:pt x="23" y="14"/>
                    </a:cubicBezTo>
                    <a:cubicBezTo>
                      <a:pt x="23" y="14"/>
                      <a:pt x="23" y="13"/>
                      <a:pt x="22" y="13"/>
                    </a:cubicBezTo>
                    <a:cubicBezTo>
                      <a:pt x="22" y="13"/>
                      <a:pt x="22" y="13"/>
                      <a:pt x="21" y="13"/>
                    </a:cubicBezTo>
                    <a:cubicBezTo>
                      <a:pt x="21" y="12"/>
                      <a:pt x="21" y="13"/>
                      <a:pt x="21" y="13"/>
                    </a:cubicBezTo>
                    <a:cubicBezTo>
                      <a:pt x="20" y="13"/>
                      <a:pt x="21" y="13"/>
                      <a:pt x="20" y="13"/>
                    </a:cubicBezTo>
                    <a:cubicBezTo>
                      <a:pt x="20" y="13"/>
                      <a:pt x="20" y="13"/>
                      <a:pt x="20" y="13"/>
                    </a:cubicBezTo>
                    <a:cubicBezTo>
                      <a:pt x="20" y="12"/>
                      <a:pt x="22" y="10"/>
                      <a:pt x="21" y="9"/>
                    </a:cubicBezTo>
                    <a:cubicBezTo>
                      <a:pt x="21" y="8"/>
                      <a:pt x="20" y="8"/>
                      <a:pt x="21" y="7"/>
                    </a:cubicBezTo>
                    <a:cubicBezTo>
                      <a:pt x="21" y="6"/>
                      <a:pt x="21" y="5"/>
                      <a:pt x="20" y="6"/>
                    </a:cubicBezTo>
                    <a:cubicBezTo>
                      <a:pt x="21" y="5"/>
                      <a:pt x="20" y="5"/>
                      <a:pt x="20" y="4"/>
                    </a:cubicBezTo>
                    <a:cubicBezTo>
                      <a:pt x="20" y="4"/>
                      <a:pt x="20" y="2"/>
                      <a:pt x="20" y="2"/>
                    </a:cubicBezTo>
                    <a:cubicBezTo>
                      <a:pt x="20" y="2"/>
                      <a:pt x="19" y="2"/>
                      <a:pt x="19" y="2"/>
                    </a:cubicBezTo>
                    <a:cubicBezTo>
                      <a:pt x="19" y="2"/>
                      <a:pt x="18" y="2"/>
                      <a:pt x="18" y="2"/>
                    </a:cubicBezTo>
                    <a:cubicBezTo>
                      <a:pt x="18" y="2"/>
                      <a:pt x="19" y="1"/>
                      <a:pt x="18" y="1"/>
                    </a:cubicBezTo>
                    <a:cubicBezTo>
                      <a:pt x="18" y="1"/>
                      <a:pt x="18" y="1"/>
                      <a:pt x="18" y="2"/>
                    </a:cubicBezTo>
                    <a:cubicBezTo>
                      <a:pt x="17" y="1"/>
                      <a:pt x="18" y="1"/>
                      <a:pt x="17" y="0"/>
                    </a:cubicBezTo>
                    <a:cubicBezTo>
                      <a:pt x="17" y="0"/>
                      <a:pt x="16" y="1"/>
                      <a:pt x="16" y="1"/>
                    </a:cubicBezTo>
                    <a:cubicBezTo>
                      <a:pt x="16" y="1"/>
                      <a:pt x="15" y="1"/>
                      <a:pt x="15" y="2"/>
                    </a:cubicBezTo>
                    <a:cubicBezTo>
                      <a:pt x="14" y="2"/>
                      <a:pt x="15" y="1"/>
                      <a:pt x="14" y="1"/>
                    </a:cubicBezTo>
                    <a:cubicBezTo>
                      <a:pt x="14" y="0"/>
                      <a:pt x="13" y="1"/>
                      <a:pt x="13" y="1"/>
                    </a:cubicBezTo>
                    <a:cubicBezTo>
                      <a:pt x="12" y="1"/>
                      <a:pt x="12" y="2"/>
                      <a:pt x="12" y="2"/>
                    </a:cubicBezTo>
                    <a:cubicBezTo>
                      <a:pt x="12" y="3"/>
                      <a:pt x="12" y="3"/>
                      <a:pt x="12" y="4"/>
                    </a:cubicBezTo>
                    <a:cubicBezTo>
                      <a:pt x="12" y="4"/>
                      <a:pt x="12" y="5"/>
                      <a:pt x="11" y="5"/>
                    </a:cubicBezTo>
                    <a:cubicBezTo>
                      <a:pt x="9" y="5"/>
                      <a:pt x="9" y="6"/>
                      <a:pt x="9" y="8"/>
                    </a:cubicBezTo>
                    <a:cubicBezTo>
                      <a:pt x="9" y="8"/>
                      <a:pt x="9" y="9"/>
                      <a:pt x="9" y="9"/>
                    </a:cubicBezTo>
                    <a:cubicBezTo>
                      <a:pt x="8" y="9"/>
                      <a:pt x="8" y="10"/>
                      <a:pt x="7" y="10"/>
                    </a:cubicBezTo>
                    <a:cubicBezTo>
                      <a:pt x="7" y="12"/>
                      <a:pt x="5" y="12"/>
                      <a:pt x="4" y="13"/>
                    </a:cubicBezTo>
                    <a:cubicBezTo>
                      <a:pt x="4" y="14"/>
                      <a:pt x="3" y="14"/>
                      <a:pt x="3" y="15"/>
                    </a:cubicBezTo>
                    <a:cubicBezTo>
                      <a:pt x="2" y="15"/>
                      <a:pt x="2" y="15"/>
                      <a:pt x="2" y="16"/>
                    </a:cubicBezTo>
                    <a:cubicBezTo>
                      <a:pt x="2" y="16"/>
                      <a:pt x="1" y="17"/>
                      <a:pt x="1" y="17"/>
                    </a:cubicBezTo>
                    <a:cubicBezTo>
                      <a:pt x="1" y="17"/>
                      <a:pt x="1" y="18"/>
                      <a:pt x="0" y="18"/>
                    </a:cubicBezTo>
                    <a:cubicBezTo>
                      <a:pt x="1" y="19"/>
                      <a:pt x="1" y="19"/>
                      <a:pt x="2" y="20"/>
                    </a:cubicBezTo>
                    <a:cubicBezTo>
                      <a:pt x="1" y="20"/>
                      <a:pt x="2" y="21"/>
                      <a:pt x="2" y="21"/>
                    </a:cubicBezTo>
                    <a:cubicBezTo>
                      <a:pt x="2" y="21"/>
                      <a:pt x="3" y="21"/>
                      <a:pt x="4" y="22"/>
                    </a:cubicBezTo>
                    <a:cubicBezTo>
                      <a:pt x="5" y="22"/>
                      <a:pt x="5" y="22"/>
                      <a:pt x="6" y="23"/>
                    </a:cubicBezTo>
                    <a:cubicBezTo>
                      <a:pt x="6" y="23"/>
                      <a:pt x="7" y="24"/>
                      <a:pt x="7" y="24"/>
                    </a:cubicBezTo>
                    <a:cubicBezTo>
                      <a:pt x="7" y="24"/>
                      <a:pt x="7" y="25"/>
                      <a:pt x="7" y="25"/>
                    </a:cubicBezTo>
                    <a:cubicBezTo>
                      <a:pt x="7" y="25"/>
                      <a:pt x="7" y="25"/>
                      <a:pt x="7" y="25"/>
                    </a:cubicBezTo>
                    <a:cubicBezTo>
                      <a:pt x="7" y="26"/>
                      <a:pt x="10" y="26"/>
                      <a:pt x="11" y="27"/>
                    </a:cubicBezTo>
                    <a:cubicBezTo>
                      <a:pt x="11" y="27"/>
                      <a:pt x="10" y="26"/>
                      <a:pt x="10" y="26"/>
                    </a:cubicBezTo>
                    <a:cubicBezTo>
                      <a:pt x="10" y="26"/>
                      <a:pt x="11" y="27"/>
                      <a:pt x="11" y="27"/>
                    </a:cubicBezTo>
                    <a:cubicBezTo>
                      <a:pt x="12" y="27"/>
                      <a:pt x="11" y="27"/>
                      <a:pt x="11" y="27"/>
                    </a:cubicBezTo>
                    <a:cubicBezTo>
                      <a:pt x="11" y="27"/>
                      <a:pt x="12" y="28"/>
                      <a:pt x="12" y="28"/>
                    </a:cubicBezTo>
                    <a:cubicBezTo>
                      <a:pt x="13" y="28"/>
                      <a:pt x="13" y="29"/>
                      <a:pt x="14" y="29"/>
                    </a:cubicBezTo>
                    <a:cubicBezTo>
                      <a:pt x="14" y="30"/>
                      <a:pt x="15" y="30"/>
                      <a:pt x="15" y="31"/>
                    </a:cubicBezTo>
                    <a:cubicBezTo>
                      <a:pt x="16" y="31"/>
                      <a:pt x="16" y="32"/>
                      <a:pt x="17" y="32"/>
                    </a:cubicBezTo>
                    <a:cubicBezTo>
                      <a:pt x="17" y="33"/>
                      <a:pt x="18" y="33"/>
                      <a:pt x="18" y="34"/>
                    </a:cubicBezTo>
                    <a:cubicBezTo>
                      <a:pt x="19" y="35"/>
                      <a:pt x="18" y="34"/>
                      <a:pt x="19" y="35"/>
                    </a:cubicBezTo>
                    <a:cubicBezTo>
                      <a:pt x="19" y="35"/>
                      <a:pt x="19" y="35"/>
                      <a:pt x="19" y="35"/>
                    </a:cubicBezTo>
                    <a:cubicBezTo>
                      <a:pt x="20" y="36"/>
                      <a:pt x="21" y="38"/>
                      <a:pt x="23" y="39"/>
                    </a:cubicBezTo>
                    <a:cubicBezTo>
                      <a:pt x="24" y="39"/>
                      <a:pt x="24" y="40"/>
                      <a:pt x="25" y="40"/>
                    </a:cubicBezTo>
                    <a:cubicBezTo>
                      <a:pt x="26" y="40"/>
                      <a:pt x="26" y="41"/>
                      <a:pt x="27" y="41"/>
                    </a:cubicBezTo>
                    <a:cubicBezTo>
                      <a:pt x="28" y="42"/>
                      <a:pt x="28" y="42"/>
                      <a:pt x="29" y="42"/>
                    </a:cubicBezTo>
                    <a:cubicBezTo>
                      <a:pt x="30" y="43"/>
                      <a:pt x="30" y="43"/>
                      <a:pt x="31" y="43"/>
                    </a:cubicBezTo>
                    <a:cubicBezTo>
                      <a:pt x="32" y="44"/>
                      <a:pt x="32" y="44"/>
                      <a:pt x="33" y="45"/>
                    </a:cubicBezTo>
                    <a:cubicBezTo>
                      <a:pt x="34" y="45"/>
                      <a:pt x="35" y="45"/>
                      <a:pt x="36" y="45"/>
                    </a:cubicBezTo>
                    <a:cubicBezTo>
                      <a:pt x="36" y="46"/>
                      <a:pt x="37" y="46"/>
                      <a:pt x="39" y="46"/>
                    </a:cubicBezTo>
                    <a:cubicBezTo>
                      <a:pt x="38" y="46"/>
                      <a:pt x="38" y="44"/>
                      <a:pt x="38" y="44"/>
                    </a:cubicBezTo>
                    <a:cubicBezTo>
                      <a:pt x="38" y="43"/>
                      <a:pt x="38" y="42"/>
                      <a:pt x="38" y="42"/>
                    </a:cubicBezTo>
                    <a:cubicBezTo>
                      <a:pt x="38" y="41"/>
                      <a:pt x="38" y="41"/>
                      <a:pt x="38" y="40"/>
                    </a:cubicBezTo>
                    <a:cubicBezTo>
                      <a:pt x="38" y="40"/>
                      <a:pt x="38" y="40"/>
                      <a:pt x="39" y="40"/>
                    </a:cubicBezTo>
                    <a:cubicBezTo>
                      <a:pt x="39" y="40"/>
                      <a:pt x="38" y="40"/>
                      <a:pt x="38" y="40"/>
                    </a:cubicBezTo>
                    <a:cubicBezTo>
                      <a:pt x="38" y="39"/>
                      <a:pt x="38" y="38"/>
                      <a:pt x="39" y="38"/>
                    </a:cubicBezTo>
                    <a:cubicBezTo>
                      <a:pt x="40" y="38"/>
                      <a:pt x="39" y="36"/>
                      <a:pt x="40" y="36"/>
                    </a:cubicBezTo>
                    <a:cubicBezTo>
                      <a:pt x="40" y="36"/>
                      <a:pt x="40" y="36"/>
                      <a:pt x="40" y="36"/>
                    </a:cubicBezTo>
                    <a:cubicBezTo>
                      <a:pt x="40" y="36"/>
                      <a:pt x="40" y="36"/>
                      <a:pt x="40" y="35"/>
                    </a:cubicBezTo>
                    <a:cubicBezTo>
                      <a:pt x="40" y="35"/>
                      <a:pt x="40" y="35"/>
                      <a:pt x="40" y="3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2" name="Lesotho">
                <a:extLst>
                  <a:ext uri="{FF2B5EF4-FFF2-40B4-BE49-F238E27FC236}">
                    <a16:creationId xmlns:a16="http://schemas.microsoft.com/office/drawing/2014/main" id="{A8F14FE2-7457-2B43-68A4-345C83EB00C6}"/>
                  </a:ext>
                </a:extLst>
              </p:cNvPr>
              <p:cNvSpPr>
                <a:spLocks/>
              </p:cNvSpPr>
              <p:nvPr/>
            </p:nvSpPr>
            <p:spPr bwMode="auto">
              <a:xfrm>
                <a:off x="8400586" y="5626286"/>
                <a:ext cx="46508" cy="48917"/>
              </a:xfrm>
              <a:custGeom>
                <a:avLst/>
                <a:gdLst/>
                <a:ahLst/>
                <a:cxnLst>
                  <a:cxn ang="0">
                    <a:pos x="22" y="7"/>
                  </a:cxn>
                  <a:cxn ang="0">
                    <a:pos x="22" y="6"/>
                  </a:cxn>
                  <a:cxn ang="0">
                    <a:pos x="21" y="5"/>
                  </a:cxn>
                  <a:cxn ang="0">
                    <a:pos x="20" y="4"/>
                  </a:cxn>
                  <a:cxn ang="0">
                    <a:pos x="19" y="3"/>
                  </a:cxn>
                  <a:cxn ang="0">
                    <a:pos x="18" y="2"/>
                  </a:cxn>
                  <a:cxn ang="0">
                    <a:pos x="17" y="2"/>
                  </a:cxn>
                  <a:cxn ang="0">
                    <a:pos x="17" y="2"/>
                  </a:cxn>
                  <a:cxn ang="0">
                    <a:pos x="17" y="1"/>
                  </a:cxn>
                  <a:cxn ang="0">
                    <a:pos x="16" y="0"/>
                  </a:cxn>
                  <a:cxn ang="0">
                    <a:pos x="13" y="1"/>
                  </a:cxn>
                  <a:cxn ang="0">
                    <a:pos x="13" y="2"/>
                  </a:cxn>
                  <a:cxn ang="0">
                    <a:pos x="12" y="2"/>
                  </a:cxn>
                  <a:cxn ang="0">
                    <a:pos x="9" y="4"/>
                  </a:cxn>
                  <a:cxn ang="0">
                    <a:pos x="9" y="4"/>
                  </a:cxn>
                  <a:cxn ang="0">
                    <a:pos x="8" y="4"/>
                  </a:cxn>
                  <a:cxn ang="0">
                    <a:pos x="7" y="5"/>
                  </a:cxn>
                  <a:cxn ang="0">
                    <a:pos x="6" y="6"/>
                  </a:cxn>
                  <a:cxn ang="0">
                    <a:pos x="5" y="8"/>
                  </a:cxn>
                  <a:cxn ang="0">
                    <a:pos x="4" y="8"/>
                  </a:cxn>
                  <a:cxn ang="0">
                    <a:pos x="4" y="9"/>
                  </a:cxn>
                  <a:cxn ang="0">
                    <a:pos x="3" y="11"/>
                  </a:cxn>
                  <a:cxn ang="0">
                    <a:pos x="0" y="12"/>
                  </a:cxn>
                  <a:cxn ang="0">
                    <a:pos x="2" y="15"/>
                  </a:cxn>
                  <a:cxn ang="0">
                    <a:pos x="2" y="16"/>
                  </a:cxn>
                  <a:cxn ang="0">
                    <a:pos x="3" y="17"/>
                  </a:cxn>
                  <a:cxn ang="0">
                    <a:pos x="3" y="18"/>
                  </a:cxn>
                  <a:cxn ang="0">
                    <a:pos x="3" y="19"/>
                  </a:cxn>
                  <a:cxn ang="0">
                    <a:pos x="4" y="20"/>
                  </a:cxn>
                  <a:cxn ang="0">
                    <a:pos x="5" y="21"/>
                  </a:cxn>
                  <a:cxn ang="0">
                    <a:pos x="8" y="23"/>
                  </a:cxn>
                  <a:cxn ang="0">
                    <a:pos x="9" y="23"/>
                  </a:cxn>
                  <a:cxn ang="0">
                    <a:pos x="10" y="22"/>
                  </a:cxn>
                  <a:cxn ang="0">
                    <a:pos x="10" y="21"/>
                  </a:cxn>
                  <a:cxn ang="0">
                    <a:pos x="11" y="20"/>
                  </a:cxn>
                  <a:cxn ang="0">
                    <a:pos x="11" y="19"/>
                  </a:cxn>
                  <a:cxn ang="0">
                    <a:pos x="12" y="19"/>
                  </a:cxn>
                  <a:cxn ang="0">
                    <a:pos x="13" y="18"/>
                  </a:cxn>
                  <a:cxn ang="0">
                    <a:pos x="14" y="17"/>
                  </a:cxn>
                  <a:cxn ang="0">
                    <a:pos x="14" y="17"/>
                  </a:cxn>
                  <a:cxn ang="0">
                    <a:pos x="16" y="17"/>
                  </a:cxn>
                  <a:cxn ang="0">
                    <a:pos x="18" y="17"/>
                  </a:cxn>
                  <a:cxn ang="0">
                    <a:pos x="20" y="15"/>
                  </a:cxn>
                  <a:cxn ang="0">
                    <a:pos x="20" y="14"/>
                  </a:cxn>
                  <a:cxn ang="0">
                    <a:pos x="20" y="12"/>
                  </a:cxn>
                  <a:cxn ang="0">
                    <a:pos x="21" y="12"/>
                  </a:cxn>
                  <a:cxn ang="0">
                    <a:pos x="22" y="10"/>
                  </a:cxn>
                  <a:cxn ang="0">
                    <a:pos x="23" y="9"/>
                  </a:cxn>
                  <a:cxn ang="0">
                    <a:pos x="22" y="7"/>
                  </a:cxn>
                </a:cxnLst>
                <a:rect l="0" t="0" r="r" b="b"/>
                <a:pathLst>
                  <a:path w="23" h="23">
                    <a:moveTo>
                      <a:pt x="22" y="7"/>
                    </a:moveTo>
                    <a:cubicBezTo>
                      <a:pt x="22" y="7"/>
                      <a:pt x="22" y="6"/>
                      <a:pt x="22" y="6"/>
                    </a:cubicBezTo>
                    <a:cubicBezTo>
                      <a:pt x="22" y="6"/>
                      <a:pt x="21" y="6"/>
                      <a:pt x="21" y="5"/>
                    </a:cubicBezTo>
                    <a:cubicBezTo>
                      <a:pt x="21" y="5"/>
                      <a:pt x="20" y="5"/>
                      <a:pt x="20" y="4"/>
                    </a:cubicBezTo>
                    <a:cubicBezTo>
                      <a:pt x="20" y="4"/>
                      <a:pt x="19" y="4"/>
                      <a:pt x="19" y="3"/>
                    </a:cubicBezTo>
                    <a:cubicBezTo>
                      <a:pt x="18" y="3"/>
                      <a:pt x="18" y="3"/>
                      <a:pt x="18" y="2"/>
                    </a:cubicBezTo>
                    <a:cubicBezTo>
                      <a:pt x="18" y="2"/>
                      <a:pt x="17" y="2"/>
                      <a:pt x="17" y="2"/>
                    </a:cubicBezTo>
                    <a:cubicBezTo>
                      <a:pt x="17" y="2"/>
                      <a:pt x="17" y="2"/>
                      <a:pt x="17" y="2"/>
                    </a:cubicBezTo>
                    <a:cubicBezTo>
                      <a:pt x="17" y="2"/>
                      <a:pt x="17" y="1"/>
                      <a:pt x="17" y="1"/>
                    </a:cubicBezTo>
                    <a:cubicBezTo>
                      <a:pt x="17" y="1"/>
                      <a:pt x="16" y="0"/>
                      <a:pt x="16" y="0"/>
                    </a:cubicBezTo>
                    <a:cubicBezTo>
                      <a:pt x="15" y="1"/>
                      <a:pt x="14" y="1"/>
                      <a:pt x="13" y="1"/>
                    </a:cubicBezTo>
                    <a:cubicBezTo>
                      <a:pt x="13" y="1"/>
                      <a:pt x="13" y="2"/>
                      <a:pt x="13" y="2"/>
                    </a:cubicBezTo>
                    <a:cubicBezTo>
                      <a:pt x="12" y="2"/>
                      <a:pt x="12" y="2"/>
                      <a:pt x="12" y="2"/>
                    </a:cubicBezTo>
                    <a:cubicBezTo>
                      <a:pt x="11" y="2"/>
                      <a:pt x="10" y="4"/>
                      <a:pt x="9" y="4"/>
                    </a:cubicBezTo>
                    <a:cubicBezTo>
                      <a:pt x="9" y="3"/>
                      <a:pt x="9" y="4"/>
                      <a:pt x="9" y="4"/>
                    </a:cubicBezTo>
                    <a:cubicBezTo>
                      <a:pt x="8" y="4"/>
                      <a:pt x="8" y="4"/>
                      <a:pt x="8" y="4"/>
                    </a:cubicBezTo>
                    <a:cubicBezTo>
                      <a:pt x="7" y="4"/>
                      <a:pt x="7" y="5"/>
                      <a:pt x="7" y="5"/>
                    </a:cubicBezTo>
                    <a:cubicBezTo>
                      <a:pt x="6" y="5"/>
                      <a:pt x="6" y="6"/>
                      <a:pt x="6" y="6"/>
                    </a:cubicBezTo>
                    <a:cubicBezTo>
                      <a:pt x="6" y="7"/>
                      <a:pt x="5" y="7"/>
                      <a:pt x="5" y="8"/>
                    </a:cubicBezTo>
                    <a:cubicBezTo>
                      <a:pt x="5" y="8"/>
                      <a:pt x="5" y="8"/>
                      <a:pt x="4" y="8"/>
                    </a:cubicBezTo>
                    <a:cubicBezTo>
                      <a:pt x="4" y="8"/>
                      <a:pt x="4" y="9"/>
                      <a:pt x="4" y="9"/>
                    </a:cubicBezTo>
                    <a:cubicBezTo>
                      <a:pt x="4" y="10"/>
                      <a:pt x="3" y="10"/>
                      <a:pt x="3" y="11"/>
                    </a:cubicBezTo>
                    <a:cubicBezTo>
                      <a:pt x="2" y="11"/>
                      <a:pt x="0" y="12"/>
                      <a:pt x="0" y="12"/>
                    </a:cubicBezTo>
                    <a:cubicBezTo>
                      <a:pt x="1" y="13"/>
                      <a:pt x="1" y="14"/>
                      <a:pt x="2" y="15"/>
                    </a:cubicBezTo>
                    <a:cubicBezTo>
                      <a:pt x="2" y="15"/>
                      <a:pt x="2" y="16"/>
                      <a:pt x="2" y="16"/>
                    </a:cubicBezTo>
                    <a:cubicBezTo>
                      <a:pt x="3" y="17"/>
                      <a:pt x="3" y="17"/>
                      <a:pt x="3" y="17"/>
                    </a:cubicBezTo>
                    <a:cubicBezTo>
                      <a:pt x="3" y="17"/>
                      <a:pt x="4" y="17"/>
                      <a:pt x="3" y="18"/>
                    </a:cubicBezTo>
                    <a:cubicBezTo>
                      <a:pt x="3" y="18"/>
                      <a:pt x="4" y="19"/>
                      <a:pt x="3" y="19"/>
                    </a:cubicBezTo>
                    <a:cubicBezTo>
                      <a:pt x="4" y="20"/>
                      <a:pt x="4" y="19"/>
                      <a:pt x="4" y="20"/>
                    </a:cubicBezTo>
                    <a:cubicBezTo>
                      <a:pt x="5" y="20"/>
                      <a:pt x="5" y="20"/>
                      <a:pt x="5" y="21"/>
                    </a:cubicBezTo>
                    <a:cubicBezTo>
                      <a:pt x="6" y="22"/>
                      <a:pt x="7" y="22"/>
                      <a:pt x="8" y="23"/>
                    </a:cubicBezTo>
                    <a:cubicBezTo>
                      <a:pt x="8" y="23"/>
                      <a:pt x="9" y="23"/>
                      <a:pt x="9" y="23"/>
                    </a:cubicBezTo>
                    <a:cubicBezTo>
                      <a:pt x="10" y="23"/>
                      <a:pt x="10" y="23"/>
                      <a:pt x="10" y="22"/>
                    </a:cubicBezTo>
                    <a:cubicBezTo>
                      <a:pt x="10" y="22"/>
                      <a:pt x="10" y="22"/>
                      <a:pt x="10" y="21"/>
                    </a:cubicBezTo>
                    <a:cubicBezTo>
                      <a:pt x="10" y="21"/>
                      <a:pt x="11" y="21"/>
                      <a:pt x="11" y="20"/>
                    </a:cubicBezTo>
                    <a:cubicBezTo>
                      <a:pt x="12" y="20"/>
                      <a:pt x="11" y="20"/>
                      <a:pt x="11" y="19"/>
                    </a:cubicBezTo>
                    <a:cubicBezTo>
                      <a:pt x="11" y="19"/>
                      <a:pt x="12" y="19"/>
                      <a:pt x="12" y="19"/>
                    </a:cubicBezTo>
                    <a:cubicBezTo>
                      <a:pt x="12" y="18"/>
                      <a:pt x="13" y="18"/>
                      <a:pt x="13" y="18"/>
                    </a:cubicBezTo>
                    <a:cubicBezTo>
                      <a:pt x="13" y="17"/>
                      <a:pt x="14" y="18"/>
                      <a:pt x="14" y="17"/>
                    </a:cubicBezTo>
                    <a:cubicBezTo>
                      <a:pt x="14" y="17"/>
                      <a:pt x="14" y="17"/>
                      <a:pt x="14" y="17"/>
                    </a:cubicBezTo>
                    <a:cubicBezTo>
                      <a:pt x="15" y="17"/>
                      <a:pt x="15" y="17"/>
                      <a:pt x="16" y="17"/>
                    </a:cubicBezTo>
                    <a:cubicBezTo>
                      <a:pt x="17" y="17"/>
                      <a:pt x="17" y="17"/>
                      <a:pt x="18" y="17"/>
                    </a:cubicBezTo>
                    <a:cubicBezTo>
                      <a:pt x="18" y="16"/>
                      <a:pt x="19" y="16"/>
                      <a:pt x="20" y="15"/>
                    </a:cubicBezTo>
                    <a:cubicBezTo>
                      <a:pt x="20" y="15"/>
                      <a:pt x="20" y="14"/>
                      <a:pt x="20" y="14"/>
                    </a:cubicBezTo>
                    <a:cubicBezTo>
                      <a:pt x="20" y="13"/>
                      <a:pt x="20" y="13"/>
                      <a:pt x="20" y="12"/>
                    </a:cubicBezTo>
                    <a:cubicBezTo>
                      <a:pt x="21" y="12"/>
                      <a:pt x="21" y="12"/>
                      <a:pt x="21" y="12"/>
                    </a:cubicBezTo>
                    <a:cubicBezTo>
                      <a:pt x="22" y="11"/>
                      <a:pt x="22" y="11"/>
                      <a:pt x="22" y="10"/>
                    </a:cubicBezTo>
                    <a:cubicBezTo>
                      <a:pt x="22" y="10"/>
                      <a:pt x="23" y="10"/>
                      <a:pt x="23" y="9"/>
                    </a:cubicBezTo>
                    <a:cubicBezTo>
                      <a:pt x="23" y="8"/>
                      <a:pt x="23" y="7"/>
                      <a:pt x="22"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3" name="Lebanon">
                <a:extLst>
                  <a:ext uri="{FF2B5EF4-FFF2-40B4-BE49-F238E27FC236}">
                    <a16:creationId xmlns:a16="http://schemas.microsoft.com/office/drawing/2014/main" id="{54A2E73F-8D24-FB0D-C00D-9382747C5397}"/>
                  </a:ext>
                </a:extLst>
              </p:cNvPr>
              <p:cNvSpPr>
                <a:spLocks/>
              </p:cNvSpPr>
              <p:nvPr/>
            </p:nvSpPr>
            <p:spPr bwMode="auto">
              <a:xfrm>
                <a:off x="8547954" y="4162843"/>
                <a:ext cx="26336" cy="37853"/>
              </a:xfrm>
              <a:custGeom>
                <a:avLst/>
                <a:gdLst/>
                <a:ahLst/>
                <a:cxnLst>
                  <a:cxn ang="0">
                    <a:pos x="13" y="5"/>
                  </a:cxn>
                  <a:cxn ang="0">
                    <a:pos x="13" y="4"/>
                  </a:cxn>
                  <a:cxn ang="0">
                    <a:pos x="12" y="4"/>
                  </a:cxn>
                  <a:cxn ang="0">
                    <a:pos x="12" y="3"/>
                  </a:cxn>
                  <a:cxn ang="0">
                    <a:pos x="11" y="2"/>
                  </a:cxn>
                  <a:cxn ang="0">
                    <a:pos x="10" y="2"/>
                  </a:cxn>
                  <a:cxn ang="0">
                    <a:pos x="10" y="1"/>
                  </a:cxn>
                  <a:cxn ang="0">
                    <a:pos x="11" y="1"/>
                  </a:cxn>
                  <a:cxn ang="0">
                    <a:pos x="11" y="1"/>
                  </a:cxn>
                  <a:cxn ang="0">
                    <a:pos x="10" y="0"/>
                  </a:cxn>
                  <a:cxn ang="0">
                    <a:pos x="10" y="0"/>
                  </a:cxn>
                  <a:cxn ang="0">
                    <a:pos x="9" y="1"/>
                  </a:cxn>
                  <a:cxn ang="0">
                    <a:pos x="8" y="1"/>
                  </a:cxn>
                  <a:cxn ang="0">
                    <a:pos x="7" y="1"/>
                  </a:cxn>
                  <a:cxn ang="0">
                    <a:pos x="5" y="3"/>
                  </a:cxn>
                  <a:cxn ang="0">
                    <a:pos x="4" y="4"/>
                  </a:cxn>
                  <a:cxn ang="0">
                    <a:pos x="4" y="6"/>
                  </a:cxn>
                  <a:cxn ang="0">
                    <a:pos x="3" y="9"/>
                  </a:cxn>
                  <a:cxn ang="0">
                    <a:pos x="3" y="10"/>
                  </a:cxn>
                  <a:cxn ang="0">
                    <a:pos x="2" y="12"/>
                  </a:cxn>
                  <a:cxn ang="0">
                    <a:pos x="2" y="13"/>
                  </a:cxn>
                  <a:cxn ang="0">
                    <a:pos x="1" y="14"/>
                  </a:cxn>
                  <a:cxn ang="0">
                    <a:pos x="1" y="16"/>
                  </a:cxn>
                  <a:cxn ang="0">
                    <a:pos x="0" y="18"/>
                  </a:cxn>
                  <a:cxn ang="0">
                    <a:pos x="2" y="17"/>
                  </a:cxn>
                  <a:cxn ang="0">
                    <a:pos x="3" y="18"/>
                  </a:cxn>
                  <a:cxn ang="0">
                    <a:pos x="4" y="16"/>
                  </a:cxn>
                  <a:cxn ang="0">
                    <a:pos x="5" y="16"/>
                  </a:cxn>
                  <a:cxn ang="0">
                    <a:pos x="6" y="15"/>
                  </a:cxn>
                  <a:cxn ang="0">
                    <a:pos x="7" y="14"/>
                  </a:cxn>
                  <a:cxn ang="0">
                    <a:pos x="8" y="13"/>
                  </a:cxn>
                  <a:cxn ang="0">
                    <a:pos x="8" y="12"/>
                  </a:cxn>
                  <a:cxn ang="0">
                    <a:pos x="7" y="12"/>
                  </a:cxn>
                  <a:cxn ang="0">
                    <a:pos x="7" y="11"/>
                  </a:cxn>
                  <a:cxn ang="0">
                    <a:pos x="8" y="10"/>
                  </a:cxn>
                  <a:cxn ang="0">
                    <a:pos x="9" y="9"/>
                  </a:cxn>
                  <a:cxn ang="0">
                    <a:pos x="10" y="9"/>
                  </a:cxn>
                  <a:cxn ang="0">
                    <a:pos x="11" y="9"/>
                  </a:cxn>
                  <a:cxn ang="0">
                    <a:pos x="10" y="8"/>
                  </a:cxn>
                  <a:cxn ang="0">
                    <a:pos x="12" y="7"/>
                  </a:cxn>
                  <a:cxn ang="0">
                    <a:pos x="12" y="6"/>
                  </a:cxn>
                  <a:cxn ang="0">
                    <a:pos x="13" y="6"/>
                  </a:cxn>
                  <a:cxn ang="0">
                    <a:pos x="13" y="5"/>
                  </a:cxn>
                </a:cxnLst>
                <a:rect l="0" t="0" r="r" b="b"/>
                <a:pathLst>
                  <a:path w="13" h="18">
                    <a:moveTo>
                      <a:pt x="13" y="5"/>
                    </a:moveTo>
                    <a:cubicBezTo>
                      <a:pt x="12" y="4"/>
                      <a:pt x="13" y="4"/>
                      <a:pt x="13" y="4"/>
                    </a:cubicBezTo>
                    <a:cubicBezTo>
                      <a:pt x="13" y="4"/>
                      <a:pt x="12" y="4"/>
                      <a:pt x="12" y="4"/>
                    </a:cubicBezTo>
                    <a:cubicBezTo>
                      <a:pt x="12" y="4"/>
                      <a:pt x="12" y="3"/>
                      <a:pt x="12" y="3"/>
                    </a:cubicBezTo>
                    <a:cubicBezTo>
                      <a:pt x="12" y="3"/>
                      <a:pt x="12" y="3"/>
                      <a:pt x="11" y="2"/>
                    </a:cubicBezTo>
                    <a:cubicBezTo>
                      <a:pt x="11" y="2"/>
                      <a:pt x="11" y="2"/>
                      <a:pt x="10" y="2"/>
                    </a:cubicBezTo>
                    <a:cubicBezTo>
                      <a:pt x="10" y="2"/>
                      <a:pt x="10" y="2"/>
                      <a:pt x="10" y="1"/>
                    </a:cubicBezTo>
                    <a:cubicBezTo>
                      <a:pt x="11" y="1"/>
                      <a:pt x="11" y="1"/>
                      <a:pt x="11" y="1"/>
                    </a:cubicBezTo>
                    <a:cubicBezTo>
                      <a:pt x="11" y="1"/>
                      <a:pt x="11" y="1"/>
                      <a:pt x="11" y="1"/>
                    </a:cubicBezTo>
                    <a:cubicBezTo>
                      <a:pt x="10" y="1"/>
                      <a:pt x="10" y="1"/>
                      <a:pt x="10" y="0"/>
                    </a:cubicBezTo>
                    <a:cubicBezTo>
                      <a:pt x="10" y="0"/>
                      <a:pt x="10" y="0"/>
                      <a:pt x="10" y="0"/>
                    </a:cubicBezTo>
                    <a:cubicBezTo>
                      <a:pt x="9" y="0"/>
                      <a:pt x="10" y="1"/>
                      <a:pt x="9" y="1"/>
                    </a:cubicBezTo>
                    <a:cubicBezTo>
                      <a:pt x="9" y="1"/>
                      <a:pt x="8" y="1"/>
                      <a:pt x="8" y="1"/>
                    </a:cubicBezTo>
                    <a:cubicBezTo>
                      <a:pt x="7" y="1"/>
                      <a:pt x="6" y="0"/>
                      <a:pt x="7" y="1"/>
                    </a:cubicBezTo>
                    <a:cubicBezTo>
                      <a:pt x="7" y="2"/>
                      <a:pt x="6" y="3"/>
                      <a:pt x="5" y="3"/>
                    </a:cubicBezTo>
                    <a:cubicBezTo>
                      <a:pt x="5" y="3"/>
                      <a:pt x="4" y="4"/>
                      <a:pt x="4" y="4"/>
                    </a:cubicBezTo>
                    <a:cubicBezTo>
                      <a:pt x="4" y="4"/>
                      <a:pt x="4" y="6"/>
                      <a:pt x="4" y="6"/>
                    </a:cubicBezTo>
                    <a:cubicBezTo>
                      <a:pt x="4" y="7"/>
                      <a:pt x="4" y="9"/>
                      <a:pt x="3" y="9"/>
                    </a:cubicBezTo>
                    <a:cubicBezTo>
                      <a:pt x="2" y="9"/>
                      <a:pt x="3" y="9"/>
                      <a:pt x="3" y="10"/>
                    </a:cubicBezTo>
                    <a:cubicBezTo>
                      <a:pt x="3" y="10"/>
                      <a:pt x="2" y="11"/>
                      <a:pt x="2" y="12"/>
                    </a:cubicBezTo>
                    <a:cubicBezTo>
                      <a:pt x="2" y="12"/>
                      <a:pt x="2" y="13"/>
                      <a:pt x="2" y="13"/>
                    </a:cubicBezTo>
                    <a:cubicBezTo>
                      <a:pt x="1" y="13"/>
                      <a:pt x="1" y="14"/>
                      <a:pt x="1" y="14"/>
                    </a:cubicBezTo>
                    <a:cubicBezTo>
                      <a:pt x="1" y="14"/>
                      <a:pt x="1" y="15"/>
                      <a:pt x="1" y="16"/>
                    </a:cubicBezTo>
                    <a:cubicBezTo>
                      <a:pt x="1" y="16"/>
                      <a:pt x="0" y="17"/>
                      <a:pt x="0" y="18"/>
                    </a:cubicBezTo>
                    <a:cubicBezTo>
                      <a:pt x="0" y="18"/>
                      <a:pt x="1" y="18"/>
                      <a:pt x="2" y="17"/>
                    </a:cubicBezTo>
                    <a:cubicBezTo>
                      <a:pt x="2" y="17"/>
                      <a:pt x="2" y="18"/>
                      <a:pt x="3" y="18"/>
                    </a:cubicBezTo>
                    <a:cubicBezTo>
                      <a:pt x="4" y="17"/>
                      <a:pt x="4" y="17"/>
                      <a:pt x="4" y="16"/>
                    </a:cubicBezTo>
                    <a:cubicBezTo>
                      <a:pt x="4" y="15"/>
                      <a:pt x="4" y="16"/>
                      <a:pt x="5" y="16"/>
                    </a:cubicBezTo>
                    <a:cubicBezTo>
                      <a:pt x="4" y="15"/>
                      <a:pt x="5" y="15"/>
                      <a:pt x="6" y="15"/>
                    </a:cubicBezTo>
                    <a:cubicBezTo>
                      <a:pt x="6" y="15"/>
                      <a:pt x="6" y="14"/>
                      <a:pt x="7" y="14"/>
                    </a:cubicBezTo>
                    <a:cubicBezTo>
                      <a:pt x="7" y="13"/>
                      <a:pt x="7" y="13"/>
                      <a:pt x="8" y="13"/>
                    </a:cubicBezTo>
                    <a:cubicBezTo>
                      <a:pt x="8" y="13"/>
                      <a:pt x="9" y="12"/>
                      <a:pt x="8" y="12"/>
                    </a:cubicBezTo>
                    <a:cubicBezTo>
                      <a:pt x="8" y="12"/>
                      <a:pt x="8" y="12"/>
                      <a:pt x="7" y="12"/>
                    </a:cubicBezTo>
                    <a:cubicBezTo>
                      <a:pt x="7" y="12"/>
                      <a:pt x="7" y="12"/>
                      <a:pt x="7" y="11"/>
                    </a:cubicBezTo>
                    <a:cubicBezTo>
                      <a:pt x="7" y="11"/>
                      <a:pt x="8" y="10"/>
                      <a:pt x="8" y="10"/>
                    </a:cubicBezTo>
                    <a:cubicBezTo>
                      <a:pt x="8" y="10"/>
                      <a:pt x="8" y="9"/>
                      <a:pt x="9" y="9"/>
                    </a:cubicBezTo>
                    <a:cubicBezTo>
                      <a:pt x="9" y="9"/>
                      <a:pt x="9" y="9"/>
                      <a:pt x="10" y="9"/>
                    </a:cubicBezTo>
                    <a:cubicBezTo>
                      <a:pt x="10" y="9"/>
                      <a:pt x="11" y="10"/>
                      <a:pt x="11" y="9"/>
                    </a:cubicBezTo>
                    <a:cubicBezTo>
                      <a:pt x="11" y="9"/>
                      <a:pt x="10" y="9"/>
                      <a:pt x="10" y="8"/>
                    </a:cubicBezTo>
                    <a:cubicBezTo>
                      <a:pt x="10" y="7"/>
                      <a:pt x="11" y="7"/>
                      <a:pt x="12" y="7"/>
                    </a:cubicBezTo>
                    <a:cubicBezTo>
                      <a:pt x="12" y="7"/>
                      <a:pt x="12" y="7"/>
                      <a:pt x="12" y="6"/>
                    </a:cubicBezTo>
                    <a:cubicBezTo>
                      <a:pt x="12" y="6"/>
                      <a:pt x="13" y="6"/>
                      <a:pt x="13" y="6"/>
                    </a:cubicBezTo>
                    <a:cubicBezTo>
                      <a:pt x="13" y="5"/>
                      <a:pt x="13" y="5"/>
                      <a:pt x="13" y="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4" name="Latvia">
                <a:extLst>
                  <a:ext uri="{FF2B5EF4-FFF2-40B4-BE49-F238E27FC236}">
                    <a16:creationId xmlns:a16="http://schemas.microsoft.com/office/drawing/2014/main" id="{5DD53F84-1CDD-ADBA-63DD-0B49FA86F6A9}"/>
                  </a:ext>
                </a:extLst>
              </p:cNvPr>
              <p:cNvSpPr>
                <a:spLocks/>
              </p:cNvSpPr>
              <p:nvPr/>
            </p:nvSpPr>
            <p:spPr bwMode="auto">
              <a:xfrm>
                <a:off x="8256579" y="3636400"/>
                <a:ext cx="119351" cy="50082"/>
              </a:xfrm>
              <a:custGeom>
                <a:avLst/>
                <a:gdLst/>
                <a:ahLst/>
                <a:cxnLst>
                  <a:cxn ang="0">
                    <a:pos x="57" y="15"/>
                  </a:cxn>
                  <a:cxn ang="0">
                    <a:pos x="55" y="13"/>
                  </a:cxn>
                  <a:cxn ang="0">
                    <a:pos x="53" y="12"/>
                  </a:cxn>
                  <a:cxn ang="0">
                    <a:pos x="54" y="10"/>
                  </a:cxn>
                  <a:cxn ang="0">
                    <a:pos x="54" y="8"/>
                  </a:cxn>
                  <a:cxn ang="0">
                    <a:pos x="52" y="6"/>
                  </a:cxn>
                  <a:cxn ang="0">
                    <a:pos x="50" y="5"/>
                  </a:cxn>
                  <a:cxn ang="0">
                    <a:pos x="46" y="5"/>
                  </a:cxn>
                  <a:cxn ang="0">
                    <a:pos x="42" y="5"/>
                  </a:cxn>
                  <a:cxn ang="0">
                    <a:pos x="39" y="2"/>
                  </a:cxn>
                  <a:cxn ang="0">
                    <a:pos x="37" y="1"/>
                  </a:cxn>
                  <a:cxn ang="0">
                    <a:pos x="35" y="1"/>
                  </a:cxn>
                  <a:cxn ang="0">
                    <a:pos x="33" y="0"/>
                  </a:cxn>
                  <a:cxn ang="0">
                    <a:pos x="32" y="0"/>
                  </a:cxn>
                  <a:cxn ang="0">
                    <a:pos x="30" y="1"/>
                  </a:cxn>
                  <a:cxn ang="0">
                    <a:pos x="27" y="1"/>
                  </a:cxn>
                  <a:cxn ang="0">
                    <a:pos x="26" y="2"/>
                  </a:cxn>
                  <a:cxn ang="0">
                    <a:pos x="26" y="5"/>
                  </a:cxn>
                  <a:cxn ang="0">
                    <a:pos x="26" y="9"/>
                  </a:cxn>
                  <a:cxn ang="0">
                    <a:pos x="22" y="11"/>
                  </a:cxn>
                  <a:cxn ang="0">
                    <a:pos x="18" y="10"/>
                  </a:cxn>
                  <a:cxn ang="0">
                    <a:pos x="14" y="6"/>
                  </a:cxn>
                  <a:cxn ang="0">
                    <a:pos x="12" y="3"/>
                  </a:cxn>
                  <a:cxn ang="0">
                    <a:pos x="8" y="4"/>
                  </a:cxn>
                  <a:cxn ang="0">
                    <a:pos x="4" y="7"/>
                  </a:cxn>
                  <a:cxn ang="0">
                    <a:pos x="1" y="13"/>
                  </a:cxn>
                  <a:cxn ang="0">
                    <a:pos x="1" y="16"/>
                  </a:cxn>
                  <a:cxn ang="0">
                    <a:pos x="1" y="16"/>
                  </a:cxn>
                  <a:cxn ang="0">
                    <a:pos x="1" y="19"/>
                  </a:cxn>
                  <a:cxn ang="0">
                    <a:pos x="2" y="20"/>
                  </a:cxn>
                  <a:cxn ang="0">
                    <a:pos x="5" y="18"/>
                  </a:cxn>
                  <a:cxn ang="0">
                    <a:pos x="9" y="17"/>
                  </a:cxn>
                  <a:cxn ang="0">
                    <a:pos x="14" y="17"/>
                  </a:cxn>
                  <a:cxn ang="0">
                    <a:pos x="18" y="17"/>
                  </a:cxn>
                  <a:cxn ang="0">
                    <a:pos x="22" y="17"/>
                  </a:cxn>
                  <a:cxn ang="0">
                    <a:pos x="26" y="18"/>
                  </a:cxn>
                  <a:cxn ang="0">
                    <a:pos x="29" y="18"/>
                  </a:cxn>
                  <a:cxn ang="0">
                    <a:pos x="32" y="17"/>
                  </a:cxn>
                  <a:cxn ang="0">
                    <a:pos x="38" y="20"/>
                  </a:cxn>
                  <a:cxn ang="0">
                    <a:pos x="42" y="22"/>
                  </a:cxn>
                  <a:cxn ang="0">
                    <a:pos x="46" y="24"/>
                  </a:cxn>
                  <a:cxn ang="0">
                    <a:pos x="49" y="23"/>
                  </a:cxn>
                  <a:cxn ang="0">
                    <a:pos x="52" y="23"/>
                  </a:cxn>
                  <a:cxn ang="0">
                    <a:pos x="54" y="23"/>
                  </a:cxn>
                  <a:cxn ang="0">
                    <a:pos x="55" y="21"/>
                  </a:cxn>
                  <a:cxn ang="0">
                    <a:pos x="59" y="18"/>
                  </a:cxn>
                </a:cxnLst>
                <a:rect l="0" t="0" r="r" b="b"/>
                <a:pathLst>
                  <a:path w="59" h="24">
                    <a:moveTo>
                      <a:pt x="58" y="16"/>
                    </a:moveTo>
                    <a:cubicBezTo>
                      <a:pt x="57" y="16"/>
                      <a:pt x="58" y="15"/>
                      <a:pt x="57" y="15"/>
                    </a:cubicBezTo>
                    <a:cubicBezTo>
                      <a:pt x="57" y="15"/>
                      <a:pt x="57" y="15"/>
                      <a:pt x="57" y="14"/>
                    </a:cubicBezTo>
                    <a:cubicBezTo>
                      <a:pt x="56" y="14"/>
                      <a:pt x="56" y="14"/>
                      <a:pt x="55" y="13"/>
                    </a:cubicBezTo>
                    <a:cubicBezTo>
                      <a:pt x="55" y="13"/>
                      <a:pt x="56" y="13"/>
                      <a:pt x="55" y="12"/>
                    </a:cubicBezTo>
                    <a:cubicBezTo>
                      <a:pt x="55" y="12"/>
                      <a:pt x="54" y="12"/>
                      <a:pt x="53" y="12"/>
                    </a:cubicBezTo>
                    <a:cubicBezTo>
                      <a:pt x="53" y="12"/>
                      <a:pt x="54" y="11"/>
                      <a:pt x="54" y="11"/>
                    </a:cubicBezTo>
                    <a:cubicBezTo>
                      <a:pt x="54" y="11"/>
                      <a:pt x="54" y="11"/>
                      <a:pt x="54" y="10"/>
                    </a:cubicBezTo>
                    <a:cubicBezTo>
                      <a:pt x="54" y="10"/>
                      <a:pt x="53" y="9"/>
                      <a:pt x="54" y="9"/>
                    </a:cubicBezTo>
                    <a:cubicBezTo>
                      <a:pt x="54" y="9"/>
                      <a:pt x="55" y="9"/>
                      <a:pt x="54" y="8"/>
                    </a:cubicBezTo>
                    <a:cubicBezTo>
                      <a:pt x="54" y="7"/>
                      <a:pt x="54" y="7"/>
                      <a:pt x="53" y="7"/>
                    </a:cubicBezTo>
                    <a:cubicBezTo>
                      <a:pt x="53" y="7"/>
                      <a:pt x="52" y="7"/>
                      <a:pt x="52" y="6"/>
                    </a:cubicBezTo>
                    <a:cubicBezTo>
                      <a:pt x="51" y="6"/>
                      <a:pt x="52" y="5"/>
                      <a:pt x="51" y="5"/>
                    </a:cubicBezTo>
                    <a:cubicBezTo>
                      <a:pt x="51" y="5"/>
                      <a:pt x="50" y="5"/>
                      <a:pt x="50" y="5"/>
                    </a:cubicBezTo>
                    <a:cubicBezTo>
                      <a:pt x="49" y="5"/>
                      <a:pt x="48" y="5"/>
                      <a:pt x="47" y="4"/>
                    </a:cubicBezTo>
                    <a:cubicBezTo>
                      <a:pt x="47" y="4"/>
                      <a:pt x="46" y="4"/>
                      <a:pt x="46" y="5"/>
                    </a:cubicBezTo>
                    <a:cubicBezTo>
                      <a:pt x="46" y="5"/>
                      <a:pt x="45" y="5"/>
                      <a:pt x="44" y="5"/>
                    </a:cubicBezTo>
                    <a:cubicBezTo>
                      <a:pt x="44" y="6"/>
                      <a:pt x="43" y="5"/>
                      <a:pt x="42" y="5"/>
                    </a:cubicBezTo>
                    <a:cubicBezTo>
                      <a:pt x="41" y="4"/>
                      <a:pt x="41" y="4"/>
                      <a:pt x="41" y="3"/>
                    </a:cubicBezTo>
                    <a:cubicBezTo>
                      <a:pt x="40" y="3"/>
                      <a:pt x="39" y="3"/>
                      <a:pt x="39" y="2"/>
                    </a:cubicBezTo>
                    <a:cubicBezTo>
                      <a:pt x="39" y="2"/>
                      <a:pt x="39" y="2"/>
                      <a:pt x="38" y="2"/>
                    </a:cubicBezTo>
                    <a:cubicBezTo>
                      <a:pt x="38" y="2"/>
                      <a:pt x="37" y="1"/>
                      <a:pt x="37" y="1"/>
                    </a:cubicBezTo>
                    <a:cubicBezTo>
                      <a:pt x="36" y="1"/>
                      <a:pt x="36" y="1"/>
                      <a:pt x="35" y="1"/>
                    </a:cubicBezTo>
                    <a:cubicBezTo>
                      <a:pt x="35" y="1"/>
                      <a:pt x="35" y="1"/>
                      <a:pt x="35" y="1"/>
                    </a:cubicBezTo>
                    <a:cubicBezTo>
                      <a:pt x="34" y="0"/>
                      <a:pt x="34" y="0"/>
                      <a:pt x="34" y="0"/>
                    </a:cubicBezTo>
                    <a:cubicBezTo>
                      <a:pt x="34" y="0"/>
                      <a:pt x="33" y="0"/>
                      <a:pt x="33" y="0"/>
                    </a:cubicBezTo>
                    <a:cubicBezTo>
                      <a:pt x="33" y="0"/>
                      <a:pt x="33" y="0"/>
                      <a:pt x="33" y="0"/>
                    </a:cubicBezTo>
                    <a:cubicBezTo>
                      <a:pt x="33" y="1"/>
                      <a:pt x="32" y="0"/>
                      <a:pt x="32" y="0"/>
                    </a:cubicBezTo>
                    <a:cubicBezTo>
                      <a:pt x="31" y="0"/>
                      <a:pt x="31" y="0"/>
                      <a:pt x="30" y="0"/>
                    </a:cubicBezTo>
                    <a:cubicBezTo>
                      <a:pt x="30" y="0"/>
                      <a:pt x="30" y="1"/>
                      <a:pt x="30" y="1"/>
                    </a:cubicBezTo>
                    <a:cubicBezTo>
                      <a:pt x="29" y="1"/>
                      <a:pt x="29" y="0"/>
                      <a:pt x="29" y="1"/>
                    </a:cubicBezTo>
                    <a:cubicBezTo>
                      <a:pt x="29" y="1"/>
                      <a:pt x="27" y="1"/>
                      <a:pt x="27" y="1"/>
                    </a:cubicBezTo>
                    <a:cubicBezTo>
                      <a:pt x="27" y="1"/>
                      <a:pt x="26" y="2"/>
                      <a:pt x="26" y="2"/>
                    </a:cubicBezTo>
                    <a:cubicBezTo>
                      <a:pt x="26" y="2"/>
                      <a:pt x="26" y="2"/>
                      <a:pt x="26" y="2"/>
                    </a:cubicBezTo>
                    <a:cubicBezTo>
                      <a:pt x="25" y="2"/>
                      <a:pt x="26" y="3"/>
                      <a:pt x="26" y="3"/>
                    </a:cubicBezTo>
                    <a:cubicBezTo>
                      <a:pt x="26" y="4"/>
                      <a:pt x="26" y="4"/>
                      <a:pt x="26" y="5"/>
                    </a:cubicBezTo>
                    <a:cubicBezTo>
                      <a:pt x="26" y="5"/>
                      <a:pt x="27" y="6"/>
                      <a:pt x="27" y="7"/>
                    </a:cubicBezTo>
                    <a:cubicBezTo>
                      <a:pt x="27" y="8"/>
                      <a:pt x="27" y="8"/>
                      <a:pt x="26" y="9"/>
                    </a:cubicBezTo>
                    <a:cubicBezTo>
                      <a:pt x="25" y="10"/>
                      <a:pt x="24" y="10"/>
                      <a:pt x="24" y="10"/>
                    </a:cubicBezTo>
                    <a:cubicBezTo>
                      <a:pt x="24" y="11"/>
                      <a:pt x="23" y="11"/>
                      <a:pt x="22" y="11"/>
                    </a:cubicBezTo>
                    <a:cubicBezTo>
                      <a:pt x="21" y="11"/>
                      <a:pt x="21" y="11"/>
                      <a:pt x="20" y="10"/>
                    </a:cubicBezTo>
                    <a:cubicBezTo>
                      <a:pt x="19" y="10"/>
                      <a:pt x="18" y="10"/>
                      <a:pt x="18" y="10"/>
                    </a:cubicBezTo>
                    <a:cubicBezTo>
                      <a:pt x="17" y="9"/>
                      <a:pt x="17" y="7"/>
                      <a:pt x="16" y="7"/>
                    </a:cubicBezTo>
                    <a:cubicBezTo>
                      <a:pt x="15" y="6"/>
                      <a:pt x="15" y="6"/>
                      <a:pt x="14" y="6"/>
                    </a:cubicBezTo>
                    <a:cubicBezTo>
                      <a:pt x="14" y="5"/>
                      <a:pt x="13" y="5"/>
                      <a:pt x="12" y="4"/>
                    </a:cubicBezTo>
                    <a:cubicBezTo>
                      <a:pt x="12" y="4"/>
                      <a:pt x="12" y="3"/>
                      <a:pt x="12" y="3"/>
                    </a:cubicBezTo>
                    <a:cubicBezTo>
                      <a:pt x="12" y="3"/>
                      <a:pt x="11" y="3"/>
                      <a:pt x="11" y="3"/>
                    </a:cubicBezTo>
                    <a:cubicBezTo>
                      <a:pt x="10" y="4"/>
                      <a:pt x="9" y="4"/>
                      <a:pt x="8" y="4"/>
                    </a:cubicBezTo>
                    <a:cubicBezTo>
                      <a:pt x="8" y="5"/>
                      <a:pt x="7" y="4"/>
                      <a:pt x="6" y="5"/>
                    </a:cubicBezTo>
                    <a:cubicBezTo>
                      <a:pt x="5" y="5"/>
                      <a:pt x="4" y="7"/>
                      <a:pt x="4" y="7"/>
                    </a:cubicBezTo>
                    <a:cubicBezTo>
                      <a:pt x="3" y="9"/>
                      <a:pt x="4" y="10"/>
                      <a:pt x="3" y="11"/>
                    </a:cubicBezTo>
                    <a:cubicBezTo>
                      <a:pt x="2" y="12"/>
                      <a:pt x="1" y="12"/>
                      <a:pt x="1" y="13"/>
                    </a:cubicBezTo>
                    <a:cubicBezTo>
                      <a:pt x="1" y="14"/>
                      <a:pt x="0" y="15"/>
                      <a:pt x="0" y="15"/>
                    </a:cubicBezTo>
                    <a:cubicBezTo>
                      <a:pt x="0" y="16"/>
                      <a:pt x="1" y="16"/>
                      <a:pt x="1" y="16"/>
                    </a:cubicBezTo>
                    <a:cubicBezTo>
                      <a:pt x="1" y="17"/>
                      <a:pt x="1" y="17"/>
                      <a:pt x="1" y="17"/>
                    </a:cubicBezTo>
                    <a:cubicBezTo>
                      <a:pt x="1" y="17"/>
                      <a:pt x="1" y="16"/>
                      <a:pt x="1" y="16"/>
                    </a:cubicBezTo>
                    <a:cubicBezTo>
                      <a:pt x="0" y="16"/>
                      <a:pt x="1" y="16"/>
                      <a:pt x="1" y="16"/>
                    </a:cubicBezTo>
                    <a:cubicBezTo>
                      <a:pt x="0" y="17"/>
                      <a:pt x="0" y="18"/>
                      <a:pt x="1" y="19"/>
                    </a:cubicBezTo>
                    <a:cubicBezTo>
                      <a:pt x="1" y="19"/>
                      <a:pt x="1" y="20"/>
                      <a:pt x="1" y="20"/>
                    </a:cubicBezTo>
                    <a:cubicBezTo>
                      <a:pt x="1" y="20"/>
                      <a:pt x="2" y="20"/>
                      <a:pt x="2" y="20"/>
                    </a:cubicBezTo>
                    <a:cubicBezTo>
                      <a:pt x="3" y="20"/>
                      <a:pt x="3" y="19"/>
                      <a:pt x="3" y="19"/>
                    </a:cubicBezTo>
                    <a:cubicBezTo>
                      <a:pt x="3" y="19"/>
                      <a:pt x="4" y="18"/>
                      <a:pt x="5" y="18"/>
                    </a:cubicBezTo>
                    <a:cubicBezTo>
                      <a:pt x="5" y="18"/>
                      <a:pt x="6" y="18"/>
                      <a:pt x="7" y="18"/>
                    </a:cubicBezTo>
                    <a:cubicBezTo>
                      <a:pt x="7" y="17"/>
                      <a:pt x="8" y="17"/>
                      <a:pt x="9" y="17"/>
                    </a:cubicBezTo>
                    <a:cubicBezTo>
                      <a:pt x="9" y="17"/>
                      <a:pt x="10" y="17"/>
                      <a:pt x="11" y="17"/>
                    </a:cubicBezTo>
                    <a:cubicBezTo>
                      <a:pt x="12" y="17"/>
                      <a:pt x="13" y="17"/>
                      <a:pt x="14" y="17"/>
                    </a:cubicBezTo>
                    <a:cubicBezTo>
                      <a:pt x="14" y="17"/>
                      <a:pt x="15" y="17"/>
                      <a:pt x="15" y="17"/>
                    </a:cubicBezTo>
                    <a:cubicBezTo>
                      <a:pt x="17" y="16"/>
                      <a:pt x="16" y="19"/>
                      <a:pt x="18" y="17"/>
                    </a:cubicBezTo>
                    <a:cubicBezTo>
                      <a:pt x="19" y="17"/>
                      <a:pt x="19" y="17"/>
                      <a:pt x="20" y="17"/>
                    </a:cubicBezTo>
                    <a:cubicBezTo>
                      <a:pt x="21" y="18"/>
                      <a:pt x="21" y="17"/>
                      <a:pt x="22" y="17"/>
                    </a:cubicBezTo>
                    <a:cubicBezTo>
                      <a:pt x="23" y="18"/>
                      <a:pt x="23" y="17"/>
                      <a:pt x="24" y="17"/>
                    </a:cubicBezTo>
                    <a:cubicBezTo>
                      <a:pt x="25" y="18"/>
                      <a:pt x="25" y="18"/>
                      <a:pt x="26" y="18"/>
                    </a:cubicBezTo>
                    <a:cubicBezTo>
                      <a:pt x="27" y="18"/>
                      <a:pt x="27" y="18"/>
                      <a:pt x="28" y="18"/>
                    </a:cubicBezTo>
                    <a:cubicBezTo>
                      <a:pt x="29" y="18"/>
                      <a:pt x="29" y="18"/>
                      <a:pt x="29" y="18"/>
                    </a:cubicBezTo>
                    <a:cubicBezTo>
                      <a:pt x="30" y="17"/>
                      <a:pt x="31" y="17"/>
                      <a:pt x="31" y="17"/>
                    </a:cubicBezTo>
                    <a:cubicBezTo>
                      <a:pt x="32" y="16"/>
                      <a:pt x="32" y="16"/>
                      <a:pt x="32" y="17"/>
                    </a:cubicBezTo>
                    <a:cubicBezTo>
                      <a:pt x="33" y="18"/>
                      <a:pt x="33" y="19"/>
                      <a:pt x="35" y="19"/>
                    </a:cubicBezTo>
                    <a:cubicBezTo>
                      <a:pt x="36" y="19"/>
                      <a:pt x="38" y="19"/>
                      <a:pt x="38" y="20"/>
                    </a:cubicBezTo>
                    <a:cubicBezTo>
                      <a:pt x="39" y="20"/>
                      <a:pt x="40" y="21"/>
                      <a:pt x="40" y="21"/>
                    </a:cubicBezTo>
                    <a:cubicBezTo>
                      <a:pt x="41" y="21"/>
                      <a:pt x="42" y="22"/>
                      <a:pt x="42" y="22"/>
                    </a:cubicBezTo>
                    <a:cubicBezTo>
                      <a:pt x="43" y="23"/>
                      <a:pt x="43" y="23"/>
                      <a:pt x="44" y="24"/>
                    </a:cubicBezTo>
                    <a:cubicBezTo>
                      <a:pt x="44" y="24"/>
                      <a:pt x="45" y="24"/>
                      <a:pt x="46" y="24"/>
                    </a:cubicBezTo>
                    <a:cubicBezTo>
                      <a:pt x="46" y="24"/>
                      <a:pt x="47" y="24"/>
                      <a:pt x="47" y="24"/>
                    </a:cubicBezTo>
                    <a:cubicBezTo>
                      <a:pt x="48" y="24"/>
                      <a:pt x="48" y="24"/>
                      <a:pt x="49" y="23"/>
                    </a:cubicBezTo>
                    <a:cubicBezTo>
                      <a:pt x="49" y="23"/>
                      <a:pt x="50" y="23"/>
                      <a:pt x="50" y="23"/>
                    </a:cubicBezTo>
                    <a:cubicBezTo>
                      <a:pt x="51" y="23"/>
                      <a:pt x="51" y="23"/>
                      <a:pt x="52" y="23"/>
                    </a:cubicBezTo>
                    <a:cubicBezTo>
                      <a:pt x="52" y="23"/>
                      <a:pt x="52" y="23"/>
                      <a:pt x="53" y="23"/>
                    </a:cubicBezTo>
                    <a:cubicBezTo>
                      <a:pt x="53" y="23"/>
                      <a:pt x="54" y="23"/>
                      <a:pt x="54" y="23"/>
                    </a:cubicBezTo>
                    <a:cubicBezTo>
                      <a:pt x="54" y="23"/>
                      <a:pt x="54" y="22"/>
                      <a:pt x="54" y="22"/>
                    </a:cubicBezTo>
                    <a:cubicBezTo>
                      <a:pt x="55" y="21"/>
                      <a:pt x="55" y="21"/>
                      <a:pt x="55" y="21"/>
                    </a:cubicBezTo>
                    <a:cubicBezTo>
                      <a:pt x="55" y="20"/>
                      <a:pt x="58" y="19"/>
                      <a:pt x="58" y="19"/>
                    </a:cubicBezTo>
                    <a:cubicBezTo>
                      <a:pt x="59" y="20"/>
                      <a:pt x="59" y="18"/>
                      <a:pt x="59" y="18"/>
                    </a:cubicBezTo>
                    <a:cubicBezTo>
                      <a:pt x="59" y="18"/>
                      <a:pt x="58" y="17"/>
                      <a:pt x="58" y="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5" name="Laos">
                <a:extLst>
                  <a:ext uri="{FF2B5EF4-FFF2-40B4-BE49-F238E27FC236}">
                    <a16:creationId xmlns:a16="http://schemas.microsoft.com/office/drawing/2014/main" id="{8781F41B-45A9-D3D0-7377-9B09DC9A7E45}"/>
                  </a:ext>
                </a:extLst>
              </p:cNvPr>
              <p:cNvSpPr>
                <a:spLocks/>
              </p:cNvSpPr>
              <p:nvPr/>
            </p:nvSpPr>
            <p:spPr bwMode="auto">
              <a:xfrm>
                <a:off x="9817113" y="4444699"/>
                <a:ext cx="161938" cy="197999"/>
              </a:xfrm>
              <a:custGeom>
                <a:avLst/>
                <a:gdLst/>
                <a:ahLst/>
                <a:cxnLst>
                  <a:cxn ang="0">
                    <a:pos x="77" y="77"/>
                  </a:cxn>
                  <a:cxn ang="0">
                    <a:pos x="75" y="74"/>
                  </a:cxn>
                  <a:cxn ang="0">
                    <a:pos x="75" y="71"/>
                  </a:cxn>
                  <a:cxn ang="0">
                    <a:pos x="71" y="66"/>
                  </a:cxn>
                  <a:cxn ang="0">
                    <a:pos x="67" y="64"/>
                  </a:cxn>
                  <a:cxn ang="0">
                    <a:pos x="64" y="58"/>
                  </a:cxn>
                  <a:cxn ang="0">
                    <a:pos x="58" y="52"/>
                  </a:cxn>
                  <a:cxn ang="0">
                    <a:pos x="55" y="47"/>
                  </a:cxn>
                  <a:cxn ang="0">
                    <a:pos x="52" y="46"/>
                  </a:cxn>
                  <a:cxn ang="0">
                    <a:pos x="51" y="43"/>
                  </a:cxn>
                  <a:cxn ang="0">
                    <a:pos x="44" y="39"/>
                  </a:cxn>
                  <a:cxn ang="0">
                    <a:pos x="38" y="35"/>
                  </a:cxn>
                  <a:cxn ang="0">
                    <a:pos x="39" y="31"/>
                  </a:cxn>
                  <a:cxn ang="0">
                    <a:pos x="43" y="31"/>
                  </a:cxn>
                  <a:cxn ang="0">
                    <a:pos x="46" y="28"/>
                  </a:cxn>
                  <a:cxn ang="0">
                    <a:pos x="46" y="25"/>
                  </a:cxn>
                  <a:cxn ang="0">
                    <a:pos x="41" y="23"/>
                  </a:cxn>
                  <a:cxn ang="0">
                    <a:pos x="42" y="20"/>
                  </a:cxn>
                  <a:cxn ang="0">
                    <a:pos x="37" y="17"/>
                  </a:cxn>
                  <a:cxn ang="0">
                    <a:pos x="34" y="20"/>
                  </a:cxn>
                  <a:cxn ang="0">
                    <a:pos x="28" y="18"/>
                  </a:cxn>
                  <a:cxn ang="0">
                    <a:pos x="25" y="14"/>
                  </a:cxn>
                  <a:cxn ang="0">
                    <a:pos x="26" y="10"/>
                  </a:cxn>
                  <a:cxn ang="0">
                    <a:pos x="24" y="8"/>
                  </a:cxn>
                  <a:cxn ang="0">
                    <a:pos x="19" y="4"/>
                  </a:cxn>
                  <a:cxn ang="0">
                    <a:pos x="14" y="1"/>
                  </a:cxn>
                  <a:cxn ang="0">
                    <a:pos x="11" y="3"/>
                  </a:cxn>
                  <a:cxn ang="0">
                    <a:pos x="13" y="6"/>
                  </a:cxn>
                  <a:cxn ang="0">
                    <a:pos x="14" y="12"/>
                  </a:cxn>
                  <a:cxn ang="0">
                    <a:pos x="13" y="14"/>
                  </a:cxn>
                  <a:cxn ang="0">
                    <a:pos x="9" y="11"/>
                  </a:cxn>
                  <a:cxn ang="0">
                    <a:pos x="5" y="13"/>
                  </a:cxn>
                  <a:cxn ang="0">
                    <a:pos x="4" y="18"/>
                  </a:cxn>
                  <a:cxn ang="0">
                    <a:pos x="1" y="25"/>
                  </a:cxn>
                  <a:cxn ang="0">
                    <a:pos x="4" y="26"/>
                  </a:cxn>
                  <a:cxn ang="0">
                    <a:pos x="6" y="33"/>
                  </a:cxn>
                  <a:cxn ang="0">
                    <a:pos x="12" y="33"/>
                  </a:cxn>
                  <a:cxn ang="0">
                    <a:pos x="14" y="38"/>
                  </a:cxn>
                  <a:cxn ang="0">
                    <a:pos x="13" y="43"/>
                  </a:cxn>
                  <a:cxn ang="0">
                    <a:pos x="13" y="47"/>
                  </a:cxn>
                  <a:cxn ang="0">
                    <a:pos x="13" y="50"/>
                  </a:cxn>
                  <a:cxn ang="0">
                    <a:pos x="13" y="55"/>
                  </a:cxn>
                  <a:cxn ang="0">
                    <a:pos x="16" y="52"/>
                  </a:cxn>
                  <a:cxn ang="0">
                    <a:pos x="19" y="50"/>
                  </a:cxn>
                  <a:cxn ang="0">
                    <a:pos x="25" y="49"/>
                  </a:cxn>
                  <a:cxn ang="0">
                    <a:pos x="29" y="51"/>
                  </a:cxn>
                  <a:cxn ang="0">
                    <a:pos x="33" y="47"/>
                  </a:cxn>
                  <a:cxn ang="0">
                    <a:pos x="39" y="46"/>
                  </a:cxn>
                  <a:cxn ang="0">
                    <a:pos x="44" y="51"/>
                  </a:cxn>
                  <a:cxn ang="0">
                    <a:pos x="49" y="60"/>
                  </a:cxn>
                  <a:cxn ang="0">
                    <a:pos x="53" y="68"/>
                  </a:cxn>
                  <a:cxn ang="0">
                    <a:pos x="57" y="73"/>
                  </a:cxn>
                  <a:cxn ang="0">
                    <a:pos x="60" y="79"/>
                  </a:cxn>
                  <a:cxn ang="0">
                    <a:pos x="60" y="85"/>
                  </a:cxn>
                  <a:cxn ang="0">
                    <a:pos x="61" y="92"/>
                  </a:cxn>
                  <a:cxn ang="0">
                    <a:pos x="65" y="94"/>
                  </a:cxn>
                  <a:cxn ang="0">
                    <a:pos x="65" y="89"/>
                  </a:cxn>
                  <a:cxn ang="0">
                    <a:pos x="69" y="88"/>
                  </a:cxn>
                  <a:cxn ang="0">
                    <a:pos x="72" y="89"/>
                  </a:cxn>
                  <a:cxn ang="0">
                    <a:pos x="76" y="89"/>
                  </a:cxn>
                  <a:cxn ang="0">
                    <a:pos x="79" y="85"/>
                  </a:cxn>
                  <a:cxn ang="0">
                    <a:pos x="79" y="82"/>
                  </a:cxn>
                </a:cxnLst>
                <a:rect l="0" t="0" r="r" b="b"/>
                <a:pathLst>
                  <a:path w="80" h="94">
                    <a:moveTo>
                      <a:pt x="79" y="78"/>
                    </a:moveTo>
                    <a:cubicBezTo>
                      <a:pt x="79" y="78"/>
                      <a:pt x="79" y="78"/>
                      <a:pt x="78" y="78"/>
                    </a:cubicBezTo>
                    <a:cubicBezTo>
                      <a:pt x="78" y="78"/>
                      <a:pt x="78" y="77"/>
                      <a:pt x="78" y="77"/>
                    </a:cubicBezTo>
                    <a:cubicBezTo>
                      <a:pt x="78" y="77"/>
                      <a:pt x="78" y="77"/>
                      <a:pt x="77" y="77"/>
                    </a:cubicBezTo>
                    <a:cubicBezTo>
                      <a:pt x="77" y="77"/>
                      <a:pt x="77" y="77"/>
                      <a:pt x="77" y="77"/>
                    </a:cubicBezTo>
                    <a:cubicBezTo>
                      <a:pt x="77" y="77"/>
                      <a:pt x="77" y="76"/>
                      <a:pt x="76" y="76"/>
                    </a:cubicBezTo>
                    <a:cubicBezTo>
                      <a:pt x="76" y="76"/>
                      <a:pt x="76" y="76"/>
                      <a:pt x="76" y="75"/>
                    </a:cubicBezTo>
                    <a:cubicBezTo>
                      <a:pt x="75" y="75"/>
                      <a:pt x="75" y="74"/>
                      <a:pt x="75" y="74"/>
                    </a:cubicBezTo>
                    <a:cubicBezTo>
                      <a:pt x="74" y="73"/>
                      <a:pt x="75" y="73"/>
                      <a:pt x="75" y="73"/>
                    </a:cubicBezTo>
                    <a:cubicBezTo>
                      <a:pt x="76" y="72"/>
                      <a:pt x="77" y="72"/>
                      <a:pt x="77" y="71"/>
                    </a:cubicBezTo>
                    <a:cubicBezTo>
                      <a:pt x="77" y="71"/>
                      <a:pt x="77" y="71"/>
                      <a:pt x="77" y="71"/>
                    </a:cubicBezTo>
                    <a:cubicBezTo>
                      <a:pt x="76" y="71"/>
                      <a:pt x="76" y="71"/>
                      <a:pt x="75" y="71"/>
                    </a:cubicBezTo>
                    <a:cubicBezTo>
                      <a:pt x="75" y="71"/>
                      <a:pt x="75" y="70"/>
                      <a:pt x="74" y="70"/>
                    </a:cubicBezTo>
                    <a:cubicBezTo>
                      <a:pt x="73" y="69"/>
                      <a:pt x="73" y="68"/>
                      <a:pt x="72" y="68"/>
                    </a:cubicBezTo>
                    <a:cubicBezTo>
                      <a:pt x="72" y="67"/>
                      <a:pt x="71" y="67"/>
                      <a:pt x="71" y="67"/>
                    </a:cubicBezTo>
                    <a:cubicBezTo>
                      <a:pt x="71" y="67"/>
                      <a:pt x="71" y="66"/>
                      <a:pt x="71" y="66"/>
                    </a:cubicBezTo>
                    <a:cubicBezTo>
                      <a:pt x="70" y="65"/>
                      <a:pt x="70" y="66"/>
                      <a:pt x="70" y="66"/>
                    </a:cubicBezTo>
                    <a:cubicBezTo>
                      <a:pt x="70" y="67"/>
                      <a:pt x="69" y="67"/>
                      <a:pt x="69" y="67"/>
                    </a:cubicBezTo>
                    <a:cubicBezTo>
                      <a:pt x="68" y="66"/>
                      <a:pt x="69" y="66"/>
                      <a:pt x="68" y="65"/>
                    </a:cubicBezTo>
                    <a:cubicBezTo>
                      <a:pt x="68" y="65"/>
                      <a:pt x="68" y="65"/>
                      <a:pt x="67" y="64"/>
                    </a:cubicBezTo>
                    <a:cubicBezTo>
                      <a:pt x="67" y="64"/>
                      <a:pt x="67" y="63"/>
                      <a:pt x="67" y="62"/>
                    </a:cubicBezTo>
                    <a:cubicBezTo>
                      <a:pt x="67" y="62"/>
                      <a:pt x="67" y="61"/>
                      <a:pt x="67" y="60"/>
                    </a:cubicBezTo>
                    <a:cubicBezTo>
                      <a:pt x="66" y="62"/>
                      <a:pt x="65" y="60"/>
                      <a:pt x="65" y="59"/>
                    </a:cubicBezTo>
                    <a:cubicBezTo>
                      <a:pt x="65" y="59"/>
                      <a:pt x="64" y="59"/>
                      <a:pt x="64" y="58"/>
                    </a:cubicBezTo>
                    <a:cubicBezTo>
                      <a:pt x="64" y="58"/>
                      <a:pt x="64" y="57"/>
                      <a:pt x="64" y="57"/>
                    </a:cubicBezTo>
                    <a:cubicBezTo>
                      <a:pt x="63" y="58"/>
                      <a:pt x="62" y="57"/>
                      <a:pt x="62" y="57"/>
                    </a:cubicBezTo>
                    <a:cubicBezTo>
                      <a:pt x="61" y="56"/>
                      <a:pt x="60" y="54"/>
                      <a:pt x="59" y="53"/>
                    </a:cubicBezTo>
                    <a:cubicBezTo>
                      <a:pt x="58" y="53"/>
                      <a:pt x="58" y="53"/>
                      <a:pt x="58" y="52"/>
                    </a:cubicBezTo>
                    <a:cubicBezTo>
                      <a:pt x="57" y="52"/>
                      <a:pt x="57" y="51"/>
                      <a:pt x="57" y="51"/>
                    </a:cubicBezTo>
                    <a:cubicBezTo>
                      <a:pt x="56" y="51"/>
                      <a:pt x="56" y="50"/>
                      <a:pt x="56" y="50"/>
                    </a:cubicBezTo>
                    <a:cubicBezTo>
                      <a:pt x="56" y="49"/>
                      <a:pt x="56" y="49"/>
                      <a:pt x="55" y="48"/>
                    </a:cubicBezTo>
                    <a:cubicBezTo>
                      <a:pt x="55" y="48"/>
                      <a:pt x="55" y="47"/>
                      <a:pt x="55" y="47"/>
                    </a:cubicBezTo>
                    <a:cubicBezTo>
                      <a:pt x="54" y="47"/>
                      <a:pt x="54" y="47"/>
                      <a:pt x="54" y="48"/>
                    </a:cubicBezTo>
                    <a:cubicBezTo>
                      <a:pt x="53" y="48"/>
                      <a:pt x="53" y="47"/>
                      <a:pt x="53" y="47"/>
                    </a:cubicBezTo>
                    <a:cubicBezTo>
                      <a:pt x="53" y="47"/>
                      <a:pt x="52" y="46"/>
                      <a:pt x="52" y="46"/>
                    </a:cubicBezTo>
                    <a:cubicBezTo>
                      <a:pt x="52" y="46"/>
                      <a:pt x="52" y="46"/>
                      <a:pt x="52" y="46"/>
                    </a:cubicBezTo>
                    <a:cubicBezTo>
                      <a:pt x="52" y="46"/>
                      <a:pt x="52" y="46"/>
                      <a:pt x="52" y="46"/>
                    </a:cubicBezTo>
                    <a:cubicBezTo>
                      <a:pt x="51" y="45"/>
                      <a:pt x="51" y="45"/>
                      <a:pt x="51" y="44"/>
                    </a:cubicBezTo>
                    <a:cubicBezTo>
                      <a:pt x="50" y="44"/>
                      <a:pt x="51" y="43"/>
                      <a:pt x="51" y="43"/>
                    </a:cubicBezTo>
                    <a:cubicBezTo>
                      <a:pt x="51" y="43"/>
                      <a:pt x="51" y="43"/>
                      <a:pt x="51" y="43"/>
                    </a:cubicBezTo>
                    <a:cubicBezTo>
                      <a:pt x="51" y="42"/>
                      <a:pt x="50" y="42"/>
                      <a:pt x="49" y="41"/>
                    </a:cubicBezTo>
                    <a:cubicBezTo>
                      <a:pt x="49" y="41"/>
                      <a:pt x="48" y="41"/>
                      <a:pt x="46" y="41"/>
                    </a:cubicBezTo>
                    <a:cubicBezTo>
                      <a:pt x="46" y="40"/>
                      <a:pt x="45" y="40"/>
                      <a:pt x="45" y="39"/>
                    </a:cubicBezTo>
                    <a:cubicBezTo>
                      <a:pt x="45" y="39"/>
                      <a:pt x="44" y="38"/>
                      <a:pt x="44" y="39"/>
                    </a:cubicBezTo>
                    <a:cubicBezTo>
                      <a:pt x="44" y="39"/>
                      <a:pt x="42" y="37"/>
                      <a:pt x="41" y="37"/>
                    </a:cubicBezTo>
                    <a:cubicBezTo>
                      <a:pt x="41" y="37"/>
                      <a:pt x="41" y="37"/>
                      <a:pt x="41" y="36"/>
                    </a:cubicBezTo>
                    <a:cubicBezTo>
                      <a:pt x="40" y="36"/>
                      <a:pt x="40" y="36"/>
                      <a:pt x="39" y="36"/>
                    </a:cubicBezTo>
                    <a:cubicBezTo>
                      <a:pt x="39" y="36"/>
                      <a:pt x="38" y="35"/>
                      <a:pt x="38" y="35"/>
                    </a:cubicBezTo>
                    <a:cubicBezTo>
                      <a:pt x="38" y="35"/>
                      <a:pt x="39" y="34"/>
                      <a:pt x="39" y="34"/>
                    </a:cubicBezTo>
                    <a:cubicBezTo>
                      <a:pt x="39" y="34"/>
                      <a:pt x="39" y="34"/>
                      <a:pt x="39" y="33"/>
                    </a:cubicBezTo>
                    <a:cubicBezTo>
                      <a:pt x="40" y="32"/>
                      <a:pt x="39" y="32"/>
                      <a:pt x="38" y="31"/>
                    </a:cubicBezTo>
                    <a:cubicBezTo>
                      <a:pt x="38" y="31"/>
                      <a:pt x="39" y="31"/>
                      <a:pt x="39" y="31"/>
                    </a:cubicBezTo>
                    <a:cubicBezTo>
                      <a:pt x="40" y="31"/>
                      <a:pt x="40" y="31"/>
                      <a:pt x="40" y="31"/>
                    </a:cubicBezTo>
                    <a:cubicBezTo>
                      <a:pt x="41" y="31"/>
                      <a:pt x="41" y="31"/>
                      <a:pt x="42" y="31"/>
                    </a:cubicBezTo>
                    <a:cubicBezTo>
                      <a:pt x="42" y="31"/>
                      <a:pt x="42" y="31"/>
                      <a:pt x="42" y="31"/>
                    </a:cubicBezTo>
                    <a:cubicBezTo>
                      <a:pt x="43" y="31"/>
                      <a:pt x="43" y="31"/>
                      <a:pt x="43" y="31"/>
                    </a:cubicBezTo>
                    <a:cubicBezTo>
                      <a:pt x="43" y="32"/>
                      <a:pt x="44" y="32"/>
                      <a:pt x="44" y="32"/>
                    </a:cubicBezTo>
                    <a:cubicBezTo>
                      <a:pt x="45" y="32"/>
                      <a:pt x="45" y="31"/>
                      <a:pt x="45" y="31"/>
                    </a:cubicBezTo>
                    <a:cubicBezTo>
                      <a:pt x="45" y="31"/>
                      <a:pt x="47" y="29"/>
                      <a:pt x="46" y="29"/>
                    </a:cubicBezTo>
                    <a:cubicBezTo>
                      <a:pt x="45" y="29"/>
                      <a:pt x="46" y="28"/>
                      <a:pt x="46" y="28"/>
                    </a:cubicBezTo>
                    <a:cubicBezTo>
                      <a:pt x="46" y="28"/>
                      <a:pt x="46" y="27"/>
                      <a:pt x="47" y="28"/>
                    </a:cubicBezTo>
                    <a:cubicBezTo>
                      <a:pt x="47" y="28"/>
                      <a:pt x="47" y="28"/>
                      <a:pt x="47" y="27"/>
                    </a:cubicBezTo>
                    <a:cubicBezTo>
                      <a:pt x="47" y="27"/>
                      <a:pt x="47" y="26"/>
                      <a:pt x="47" y="26"/>
                    </a:cubicBezTo>
                    <a:cubicBezTo>
                      <a:pt x="46" y="26"/>
                      <a:pt x="46" y="25"/>
                      <a:pt x="46" y="25"/>
                    </a:cubicBezTo>
                    <a:cubicBezTo>
                      <a:pt x="45" y="25"/>
                      <a:pt x="44" y="25"/>
                      <a:pt x="44" y="25"/>
                    </a:cubicBezTo>
                    <a:cubicBezTo>
                      <a:pt x="44" y="24"/>
                      <a:pt x="44" y="24"/>
                      <a:pt x="44" y="24"/>
                    </a:cubicBezTo>
                    <a:cubicBezTo>
                      <a:pt x="44" y="24"/>
                      <a:pt x="43" y="23"/>
                      <a:pt x="43" y="23"/>
                    </a:cubicBezTo>
                    <a:cubicBezTo>
                      <a:pt x="42" y="23"/>
                      <a:pt x="42" y="23"/>
                      <a:pt x="41" y="23"/>
                    </a:cubicBezTo>
                    <a:cubicBezTo>
                      <a:pt x="40" y="22"/>
                      <a:pt x="41" y="22"/>
                      <a:pt x="41" y="22"/>
                    </a:cubicBezTo>
                    <a:cubicBezTo>
                      <a:pt x="41" y="22"/>
                      <a:pt x="42" y="22"/>
                      <a:pt x="42" y="21"/>
                    </a:cubicBezTo>
                    <a:cubicBezTo>
                      <a:pt x="43" y="21"/>
                      <a:pt x="43" y="21"/>
                      <a:pt x="43" y="20"/>
                    </a:cubicBezTo>
                    <a:cubicBezTo>
                      <a:pt x="43" y="20"/>
                      <a:pt x="42" y="20"/>
                      <a:pt x="42" y="20"/>
                    </a:cubicBezTo>
                    <a:cubicBezTo>
                      <a:pt x="41" y="19"/>
                      <a:pt x="41" y="19"/>
                      <a:pt x="41" y="19"/>
                    </a:cubicBezTo>
                    <a:cubicBezTo>
                      <a:pt x="41" y="19"/>
                      <a:pt x="40" y="19"/>
                      <a:pt x="40" y="19"/>
                    </a:cubicBezTo>
                    <a:cubicBezTo>
                      <a:pt x="40" y="18"/>
                      <a:pt x="39" y="18"/>
                      <a:pt x="39" y="17"/>
                    </a:cubicBezTo>
                    <a:cubicBezTo>
                      <a:pt x="38" y="17"/>
                      <a:pt x="38" y="17"/>
                      <a:pt x="37" y="17"/>
                    </a:cubicBezTo>
                    <a:cubicBezTo>
                      <a:pt x="37" y="17"/>
                      <a:pt x="37" y="17"/>
                      <a:pt x="36" y="17"/>
                    </a:cubicBezTo>
                    <a:cubicBezTo>
                      <a:pt x="36" y="18"/>
                      <a:pt x="35" y="18"/>
                      <a:pt x="35" y="18"/>
                    </a:cubicBezTo>
                    <a:cubicBezTo>
                      <a:pt x="34" y="19"/>
                      <a:pt x="35" y="19"/>
                      <a:pt x="34" y="19"/>
                    </a:cubicBezTo>
                    <a:cubicBezTo>
                      <a:pt x="34" y="20"/>
                      <a:pt x="34" y="20"/>
                      <a:pt x="34" y="20"/>
                    </a:cubicBezTo>
                    <a:cubicBezTo>
                      <a:pt x="34" y="20"/>
                      <a:pt x="33" y="20"/>
                      <a:pt x="33" y="19"/>
                    </a:cubicBezTo>
                    <a:cubicBezTo>
                      <a:pt x="32" y="19"/>
                      <a:pt x="31" y="18"/>
                      <a:pt x="31" y="19"/>
                    </a:cubicBezTo>
                    <a:cubicBezTo>
                      <a:pt x="31" y="19"/>
                      <a:pt x="30" y="18"/>
                      <a:pt x="30" y="18"/>
                    </a:cubicBezTo>
                    <a:cubicBezTo>
                      <a:pt x="29" y="18"/>
                      <a:pt x="28" y="18"/>
                      <a:pt x="28" y="18"/>
                    </a:cubicBezTo>
                    <a:cubicBezTo>
                      <a:pt x="28" y="17"/>
                      <a:pt x="27" y="16"/>
                      <a:pt x="27" y="16"/>
                    </a:cubicBezTo>
                    <a:cubicBezTo>
                      <a:pt x="26" y="16"/>
                      <a:pt x="26" y="16"/>
                      <a:pt x="26" y="15"/>
                    </a:cubicBezTo>
                    <a:cubicBezTo>
                      <a:pt x="26" y="15"/>
                      <a:pt x="26" y="15"/>
                      <a:pt x="26" y="15"/>
                    </a:cubicBezTo>
                    <a:cubicBezTo>
                      <a:pt x="25" y="14"/>
                      <a:pt x="26" y="14"/>
                      <a:pt x="25" y="14"/>
                    </a:cubicBezTo>
                    <a:cubicBezTo>
                      <a:pt x="24" y="14"/>
                      <a:pt x="25" y="13"/>
                      <a:pt x="25" y="13"/>
                    </a:cubicBezTo>
                    <a:cubicBezTo>
                      <a:pt x="25" y="13"/>
                      <a:pt x="25" y="11"/>
                      <a:pt x="25" y="11"/>
                    </a:cubicBezTo>
                    <a:cubicBezTo>
                      <a:pt x="25" y="12"/>
                      <a:pt x="25" y="12"/>
                      <a:pt x="25" y="12"/>
                    </a:cubicBezTo>
                    <a:cubicBezTo>
                      <a:pt x="25" y="11"/>
                      <a:pt x="26" y="11"/>
                      <a:pt x="26" y="10"/>
                    </a:cubicBezTo>
                    <a:cubicBezTo>
                      <a:pt x="26" y="10"/>
                      <a:pt x="26" y="9"/>
                      <a:pt x="25" y="9"/>
                    </a:cubicBezTo>
                    <a:cubicBezTo>
                      <a:pt x="25" y="8"/>
                      <a:pt x="25" y="9"/>
                      <a:pt x="24" y="8"/>
                    </a:cubicBezTo>
                    <a:cubicBezTo>
                      <a:pt x="24" y="8"/>
                      <a:pt x="24" y="8"/>
                      <a:pt x="24" y="7"/>
                    </a:cubicBezTo>
                    <a:cubicBezTo>
                      <a:pt x="23" y="7"/>
                      <a:pt x="24" y="8"/>
                      <a:pt x="24" y="8"/>
                    </a:cubicBezTo>
                    <a:cubicBezTo>
                      <a:pt x="24" y="9"/>
                      <a:pt x="23" y="10"/>
                      <a:pt x="23" y="9"/>
                    </a:cubicBezTo>
                    <a:cubicBezTo>
                      <a:pt x="22" y="8"/>
                      <a:pt x="22" y="6"/>
                      <a:pt x="21" y="6"/>
                    </a:cubicBezTo>
                    <a:cubicBezTo>
                      <a:pt x="20" y="6"/>
                      <a:pt x="21" y="5"/>
                      <a:pt x="20" y="5"/>
                    </a:cubicBezTo>
                    <a:cubicBezTo>
                      <a:pt x="20" y="5"/>
                      <a:pt x="19" y="4"/>
                      <a:pt x="19" y="4"/>
                    </a:cubicBezTo>
                    <a:cubicBezTo>
                      <a:pt x="18" y="3"/>
                      <a:pt x="18" y="3"/>
                      <a:pt x="17" y="2"/>
                    </a:cubicBezTo>
                    <a:cubicBezTo>
                      <a:pt x="17" y="2"/>
                      <a:pt x="17" y="1"/>
                      <a:pt x="16" y="1"/>
                    </a:cubicBezTo>
                    <a:cubicBezTo>
                      <a:pt x="16" y="0"/>
                      <a:pt x="15" y="1"/>
                      <a:pt x="14" y="1"/>
                    </a:cubicBezTo>
                    <a:cubicBezTo>
                      <a:pt x="14" y="1"/>
                      <a:pt x="14" y="2"/>
                      <a:pt x="14" y="1"/>
                    </a:cubicBezTo>
                    <a:cubicBezTo>
                      <a:pt x="13" y="1"/>
                      <a:pt x="13" y="0"/>
                      <a:pt x="12" y="0"/>
                    </a:cubicBezTo>
                    <a:cubicBezTo>
                      <a:pt x="11" y="0"/>
                      <a:pt x="12" y="1"/>
                      <a:pt x="12" y="2"/>
                    </a:cubicBezTo>
                    <a:cubicBezTo>
                      <a:pt x="12" y="2"/>
                      <a:pt x="12" y="3"/>
                      <a:pt x="11" y="2"/>
                    </a:cubicBezTo>
                    <a:cubicBezTo>
                      <a:pt x="11" y="2"/>
                      <a:pt x="11" y="2"/>
                      <a:pt x="11" y="3"/>
                    </a:cubicBezTo>
                    <a:cubicBezTo>
                      <a:pt x="11" y="3"/>
                      <a:pt x="11" y="3"/>
                      <a:pt x="11" y="4"/>
                    </a:cubicBezTo>
                    <a:cubicBezTo>
                      <a:pt x="12" y="4"/>
                      <a:pt x="11" y="4"/>
                      <a:pt x="12" y="4"/>
                    </a:cubicBezTo>
                    <a:cubicBezTo>
                      <a:pt x="12" y="5"/>
                      <a:pt x="12" y="5"/>
                      <a:pt x="12" y="6"/>
                    </a:cubicBezTo>
                    <a:cubicBezTo>
                      <a:pt x="12" y="6"/>
                      <a:pt x="13" y="6"/>
                      <a:pt x="13" y="6"/>
                    </a:cubicBezTo>
                    <a:cubicBezTo>
                      <a:pt x="13" y="7"/>
                      <a:pt x="14" y="7"/>
                      <a:pt x="14" y="8"/>
                    </a:cubicBezTo>
                    <a:cubicBezTo>
                      <a:pt x="14" y="8"/>
                      <a:pt x="14" y="9"/>
                      <a:pt x="15" y="10"/>
                    </a:cubicBezTo>
                    <a:cubicBezTo>
                      <a:pt x="15" y="10"/>
                      <a:pt x="14" y="10"/>
                      <a:pt x="14" y="10"/>
                    </a:cubicBezTo>
                    <a:cubicBezTo>
                      <a:pt x="14" y="11"/>
                      <a:pt x="14" y="12"/>
                      <a:pt x="14" y="12"/>
                    </a:cubicBezTo>
                    <a:cubicBezTo>
                      <a:pt x="14" y="13"/>
                      <a:pt x="15" y="13"/>
                      <a:pt x="15" y="14"/>
                    </a:cubicBezTo>
                    <a:cubicBezTo>
                      <a:pt x="16" y="14"/>
                      <a:pt x="15" y="14"/>
                      <a:pt x="15" y="14"/>
                    </a:cubicBezTo>
                    <a:cubicBezTo>
                      <a:pt x="15" y="15"/>
                      <a:pt x="14" y="15"/>
                      <a:pt x="14" y="14"/>
                    </a:cubicBezTo>
                    <a:cubicBezTo>
                      <a:pt x="14" y="14"/>
                      <a:pt x="13" y="14"/>
                      <a:pt x="13" y="14"/>
                    </a:cubicBezTo>
                    <a:cubicBezTo>
                      <a:pt x="13" y="14"/>
                      <a:pt x="13" y="14"/>
                      <a:pt x="13" y="14"/>
                    </a:cubicBezTo>
                    <a:cubicBezTo>
                      <a:pt x="12" y="14"/>
                      <a:pt x="11" y="14"/>
                      <a:pt x="11" y="14"/>
                    </a:cubicBezTo>
                    <a:cubicBezTo>
                      <a:pt x="10" y="15"/>
                      <a:pt x="9" y="13"/>
                      <a:pt x="10" y="13"/>
                    </a:cubicBezTo>
                    <a:cubicBezTo>
                      <a:pt x="10" y="12"/>
                      <a:pt x="9" y="12"/>
                      <a:pt x="9" y="11"/>
                    </a:cubicBezTo>
                    <a:cubicBezTo>
                      <a:pt x="9" y="11"/>
                      <a:pt x="9" y="10"/>
                      <a:pt x="8" y="10"/>
                    </a:cubicBezTo>
                    <a:cubicBezTo>
                      <a:pt x="9" y="11"/>
                      <a:pt x="7" y="12"/>
                      <a:pt x="6" y="12"/>
                    </a:cubicBezTo>
                    <a:cubicBezTo>
                      <a:pt x="6" y="13"/>
                      <a:pt x="6" y="13"/>
                      <a:pt x="5" y="13"/>
                    </a:cubicBezTo>
                    <a:cubicBezTo>
                      <a:pt x="5" y="13"/>
                      <a:pt x="5" y="13"/>
                      <a:pt x="5" y="13"/>
                    </a:cubicBezTo>
                    <a:cubicBezTo>
                      <a:pt x="4" y="14"/>
                      <a:pt x="5" y="14"/>
                      <a:pt x="4" y="15"/>
                    </a:cubicBezTo>
                    <a:cubicBezTo>
                      <a:pt x="4" y="15"/>
                      <a:pt x="4" y="16"/>
                      <a:pt x="4" y="16"/>
                    </a:cubicBezTo>
                    <a:cubicBezTo>
                      <a:pt x="3" y="16"/>
                      <a:pt x="3" y="18"/>
                      <a:pt x="4" y="18"/>
                    </a:cubicBezTo>
                    <a:cubicBezTo>
                      <a:pt x="4" y="18"/>
                      <a:pt x="5" y="18"/>
                      <a:pt x="4" y="18"/>
                    </a:cubicBezTo>
                    <a:cubicBezTo>
                      <a:pt x="3" y="19"/>
                      <a:pt x="2" y="18"/>
                      <a:pt x="1" y="19"/>
                    </a:cubicBezTo>
                    <a:cubicBezTo>
                      <a:pt x="0" y="20"/>
                      <a:pt x="0" y="21"/>
                      <a:pt x="0" y="22"/>
                    </a:cubicBezTo>
                    <a:cubicBezTo>
                      <a:pt x="0" y="23"/>
                      <a:pt x="0" y="24"/>
                      <a:pt x="0" y="24"/>
                    </a:cubicBezTo>
                    <a:cubicBezTo>
                      <a:pt x="0" y="25"/>
                      <a:pt x="1" y="25"/>
                      <a:pt x="1" y="25"/>
                    </a:cubicBezTo>
                    <a:cubicBezTo>
                      <a:pt x="1" y="25"/>
                      <a:pt x="1" y="25"/>
                      <a:pt x="1" y="24"/>
                    </a:cubicBezTo>
                    <a:cubicBezTo>
                      <a:pt x="1" y="24"/>
                      <a:pt x="1" y="24"/>
                      <a:pt x="1" y="24"/>
                    </a:cubicBezTo>
                    <a:cubicBezTo>
                      <a:pt x="2" y="22"/>
                      <a:pt x="3" y="24"/>
                      <a:pt x="3" y="25"/>
                    </a:cubicBezTo>
                    <a:cubicBezTo>
                      <a:pt x="4" y="25"/>
                      <a:pt x="4" y="26"/>
                      <a:pt x="4" y="26"/>
                    </a:cubicBezTo>
                    <a:cubicBezTo>
                      <a:pt x="5" y="26"/>
                      <a:pt x="5" y="27"/>
                      <a:pt x="5" y="27"/>
                    </a:cubicBezTo>
                    <a:cubicBezTo>
                      <a:pt x="5" y="28"/>
                      <a:pt x="5" y="28"/>
                      <a:pt x="4" y="29"/>
                    </a:cubicBezTo>
                    <a:cubicBezTo>
                      <a:pt x="4" y="30"/>
                      <a:pt x="4" y="30"/>
                      <a:pt x="4" y="31"/>
                    </a:cubicBezTo>
                    <a:cubicBezTo>
                      <a:pt x="4" y="31"/>
                      <a:pt x="5" y="33"/>
                      <a:pt x="6" y="33"/>
                    </a:cubicBezTo>
                    <a:cubicBezTo>
                      <a:pt x="6" y="32"/>
                      <a:pt x="6" y="32"/>
                      <a:pt x="7" y="33"/>
                    </a:cubicBezTo>
                    <a:cubicBezTo>
                      <a:pt x="8" y="33"/>
                      <a:pt x="8" y="33"/>
                      <a:pt x="8" y="32"/>
                    </a:cubicBezTo>
                    <a:cubicBezTo>
                      <a:pt x="9" y="30"/>
                      <a:pt x="11" y="33"/>
                      <a:pt x="12" y="32"/>
                    </a:cubicBezTo>
                    <a:cubicBezTo>
                      <a:pt x="12" y="32"/>
                      <a:pt x="13" y="33"/>
                      <a:pt x="12" y="33"/>
                    </a:cubicBezTo>
                    <a:cubicBezTo>
                      <a:pt x="12" y="33"/>
                      <a:pt x="12" y="34"/>
                      <a:pt x="12" y="34"/>
                    </a:cubicBezTo>
                    <a:cubicBezTo>
                      <a:pt x="12" y="34"/>
                      <a:pt x="12" y="35"/>
                      <a:pt x="12" y="35"/>
                    </a:cubicBezTo>
                    <a:cubicBezTo>
                      <a:pt x="12" y="35"/>
                      <a:pt x="13" y="37"/>
                      <a:pt x="13" y="37"/>
                    </a:cubicBezTo>
                    <a:cubicBezTo>
                      <a:pt x="13" y="37"/>
                      <a:pt x="14" y="38"/>
                      <a:pt x="14" y="38"/>
                    </a:cubicBezTo>
                    <a:cubicBezTo>
                      <a:pt x="14" y="39"/>
                      <a:pt x="13" y="39"/>
                      <a:pt x="13" y="40"/>
                    </a:cubicBezTo>
                    <a:cubicBezTo>
                      <a:pt x="13" y="40"/>
                      <a:pt x="13" y="41"/>
                      <a:pt x="13" y="41"/>
                    </a:cubicBezTo>
                    <a:cubicBezTo>
                      <a:pt x="13" y="42"/>
                      <a:pt x="14" y="42"/>
                      <a:pt x="14" y="42"/>
                    </a:cubicBezTo>
                    <a:cubicBezTo>
                      <a:pt x="14" y="42"/>
                      <a:pt x="13" y="43"/>
                      <a:pt x="13" y="43"/>
                    </a:cubicBezTo>
                    <a:cubicBezTo>
                      <a:pt x="13" y="44"/>
                      <a:pt x="12" y="44"/>
                      <a:pt x="12" y="45"/>
                    </a:cubicBezTo>
                    <a:cubicBezTo>
                      <a:pt x="12" y="45"/>
                      <a:pt x="13" y="45"/>
                      <a:pt x="13" y="46"/>
                    </a:cubicBezTo>
                    <a:cubicBezTo>
                      <a:pt x="13" y="46"/>
                      <a:pt x="13" y="46"/>
                      <a:pt x="13" y="46"/>
                    </a:cubicBezTo>
                    <a:cubicBezTo>
                      <a:pt x="13" y="47"/>
                      <a:pt x="13" y="47"/>
                      <a:pt x="13" y="47"/>
                    </a:cubicBezTo>
                    <a:cubicBezTo>
                      <a:pt x="14" y="47"/>
                      <a:pt x="14" y="48"/>
                      <a:pt x="14" y="48"/>
                    </a:cubicBezTo>
                    <a:cubicBezTo>
                      <a:pt x="14" y="48"/>
                      <a:pt x="14" y="49"/>
                      <a:pt x="14" y="49"/>
                    </a:cubicBezTo>
                    <a:cubicBezTo>
                      <a:pt x="14" y="49"/>
                      <a:pt x="13" y="50"/>
                      <a:pt x="13" y="50"/>
                    </a:cubicBezTo>
                    <a:cubicBezTo>
                      <a:pt x="13" y="50"/>
                      <a:pt x="13" y="50"/>
                      <a:pt x="13" y="50"/>
                    </a:cubicBezTo>
                    <a:cubicBezTo>
                      <a:pt x="12" y="51"/>
                      <a:pt x="12" y="51"/>
                      <a:pt x="13" y="51"/>
                    </a:cubicBezTo>
                    <a:cubicBezTo>
                      <a:pt x="13" y="51"/>
                      <a:pt x="12" y="51"/>
                      <a:pt x="12" y="51"/>
                    </a:cubicBezTo>
                    <a:cubicBezTo>
                      <a:pt x="12" y="52"/>
                      <a:pt x="13" y="52"/>
                      <a:pt x="12" y="54"/>
                    </a:cubicBezTo>
                    <a:cubicBezTo>
                      <a:pt x="12" y="54"/>
                      <a:pt x="13" y="54"/>
                      <a:pt x="13" y="55"/>
                    </a:cubicBezTo>
                    <a:cubicBezTo>
                      <a:pt x="13" y="55"/>
                      <a:pt x="14" y="55"/>
                      <a:pt x="14" y="55"/>
                    </a:cubicBezTo>
                    <a:cubicBezTo>
                      <a:pt x="15" y="55"/>
                      <a:pt x="15" y="54"/>
                      <a:pt x="15" y="54"/>
                    </a:cubicBezTo>
                    <a:cubicBezTo>
                      <a:pt x="16" y="53"/>
                      <a:pt x="16" y="53"/>
                      <a:pt x="17" y="53"/>
                    </a:cubicBezTo>
                    <a:cubicBezTo>
                      <a:pt x="17" y="53"/>
                      <a:pt x="17" y="53"/>
                      <a:pt x="16" y="52"/>
                    </a:cubicBezTo>
                    <a:cubicBezTo>
                      <a:pt x="16" y="53"/>
                      <a:pt x="17" y="52"/>
                      <a:pt x="17" y="52"/>
                    </a:cubicBezTo>
                    <a:cubicBezTo>
                      <a:pt x="17" y="52"/>
                      <a:pt x="18" y="52"/>
                      <a:pt x="18" y="52"/>
                    </a:cubicBezTo>
                    <a:cubicBezTo>
                      <a:pt x="18" y="51"/>
                      <a:pt x="18" y="51"/>
                      <a:pt x="18" y="51"/>
                    </a:cubicBezTo>
                    <a:cubicBezTo>
                      <a:pt x="18" y="51"/>
                      <a:pt x="19" y="50"/>
                      <a:pt x="19" y="50"/>
                    </a:cubicBezTo>
                    <a:cubicBezTo>
                      <a:pt x="19" y="49"/>
                      <a:pt x="19" y="48"/>
                      <a:pt x="20" y="49"/>
                    </a:cubicBezTo>
                    <a:cubicBezTo>
                      <a:pt x="21" y="49"/>
                      <a:pt x="21" y="48"/>
                      <a:pt x="22" y="48"/>
                    </a:cubicBezTo>
                    <a:cubicBezTo>
                      <a:pt x="22" y="47"/>
                      <a:pt x="23" y="47"/>
                      <a:pt x="23" y="48"/>
                    </a:cubicBezTo>
                    <a:cubicBezTo>
                      <a:pt x="24" y="48"/>
                      <a:pt x="25" y="49"/>
                      <a:pt x="25" y="49"/>
                    </a:cubicBezTo>
                    <a:cubicBezTo>
                      <a:pt x="26" y="50"/>
                      <a:pt x="28" y="50"/>
                      <a:pt x="28" y="50"/>
                    </a:cubicBezTo>
                    <a:cubicBezTo>
                      <a:pt x="28" y="51"/>
                      <a:pt x="28" y="52"/>
                      <a:pt x="28" y="52"/>
                    </a:cubicBezTo>
                    <a:cubicBezTo>
                      <a:pt x="29" y="52"/>
                      <a:pt x="28" y="51"/>
                      <a:pt x="28" y="51"/>
                    </a:cubicBezTo>
                    <a:cubicBezTo>
                      <a:pt x="28" y="51"/>
                      <a:pt x="29" y="51"/>
                      <a:pt x="29" y="51"/>
                    </a:cubicBezTo>
                    <a:cubicBezTo>
                      <a:pt x="30" y="50"/>
                      <a:pt x="30" y="49"/>
                      <a:pt x="31" y="49"/>
                    </a:cubicBezTo>
                    <a:cubicBezTo>
                      <a:pt x="32" y="50"/>
                      <a:pt x="31" y="49"/>
                      <a:pt x="32" y="48"/>
                    </a:cubicBezTo>
                    <a:cubicBezTo>
                      <a:pt x="32" y="48"/>
                      <a:pt x="32" y="48"/>
                      <a:pt x="32" y="47"/>
                    </a:cubicBezTo>
                    <a:cubicBezTo>
                      <a:pt x="32" y="47"/>
                      <a:pt x="32" y="47"/>
                      <a:pt x="33" y="47"/>
                    </a:cubicBezTo>
                    <a:cubicBezTo>
                      <a:pt x="33" y="46"/>
                      <a:pt x="33" y="46"/>
                      <a:pt x="33" y="46"/>
                    </a:cubicBezTo>
                    <a:cubicBezTo>
                      <a:pt x="33" y="45"/>
                      <a:pt x="34" y="45"/>
                      <a:pt x="34" y="45"/>
                    </a:cubicBezTo>
                    <a:cubicBezTo>
                      <a:pt x="35" y="45"/>
                      <a:pt x="36" y="45"/>
                      <a:pt x="37" y="46"/>
                    </a:cubicBezTo>
                    <a:cubicBezTo>
                      <a:pt x="38" y="46"/>
                      <a:pt x="38" y="46"/>
                      <a:pt x="39" y="46"/>
                    </a:cubicBezTo>
                    <a:cubicBezTo>
                      <a:pt x="39" y="47"/>
                      <a:pt x="40" y="45"/>
                      <a:pt x="40" y="46"/>
                    </a:cubicBezTo>
                    <a:cubicBezTo>
                      <a:pt x="41" y="47"/>
                      <a:pt x="41" y="47"/>
                      <a:pt x="41" y="48"/>
                    </a:cubicBezTo>
                    <a:cubicBezTo>
                      <a:pt x="42" y="48"/>
                      <a:pt x="42" y="49"/>
                      <a:pt x="43" y="50"/>
                    </a:cubicBezTo>
                    <a:cubicBezTo>
                      <a:pt x="43" y="50"/>
                      <a:pt x="44" y="51"/>
                      <a:pt x="44" y="51"/>
                    </a:cubicBezTo>
                    <a:cubicBezTo>
                      <a:pt x="45" y="52"/>
                      <a:pt x="45" y="53"/>
                      <a:pt x="46" y="53"/>
                    </a:cubicBezTo>
                    <a:cubicBezTo>
                      <a:pt x="46" y="54"/>
                      <a:pt x="47" y="54"/>
                      <a:pt x="47" y="54"/>
                    </a:cubicBezTo>
                    <a:cubicBezTo>
                      <a:pt x="49" y="55"/>
                      <a:pt x="50" y="56"/>
                      <a:pt x="50" y="58"/>
                    </a:cubicBezTo>
                    <a:cubicBezTo>
                      <a:pt x="50" y="59"/>
                      <a:pt x="49" y="59"/>
                      <a:pt x="49" y="60"/>
                    </a:cubicBezTo>
                    <a:cubicBezTo>
                      <a:pt x="49" y="61"/>
                      <a:pt x="50" y="62"/>
                      <a:pt x="50" y="63"/>
                    </a:cubicBezTo>
                    <a:cubicBezTo>
                      <a:pt x="50" y="63"/>
                      <a:pt x="50" y="64"/>
                      <a:pt x="50" y="65"/>
                    </a:cubicBezTo>
                    <a:cubicBezTo>
                      <a:pt x="50" y="66"/>
                      <a:pt x="51" y="66"/>
                      <a:pt x="51" y="67"/>
                    </a:cubicBezTo>
                    <a:cubicBezTo>
                      <a:pt x="52" y="67"/>
                      <a:pt x="52" y="68"/>
                      <a:pt x="53" y="68"/>
                    </a:cubicBezTo>
                    <a:cubicBezTo>
                      <a:pt x="53" y="69"/>
                      <a:pt x="53" y="70"/>
                      <a:pt x="54" y="70"/>
                    </a:cubicBezTo>
                    <a:cubicBezTo>
                      <a:pt x="54" y="71"/>
                      <a:pt x="57" y="71"/>
                      <a:pt x="57" y="71"/>
                    </a:cubicBezTo>
                    <a:cubicBezTo>
                      <a:pt x="57" y="72"/>
                      <a:pt x="57" y="72"/>
                      <a:pt x="57" y="72"/>
                    </a:cubicBezTo>
                    <a:cubicBezTo>
                      <a:pt x="57" y="72"/>
                      <a:pt x="57" y="73"/>
                      <a:pt x="57" y="73"/>
                    </a:cubicBezTo>
                    <a:cubicBezTo>
                      <a:pt x="57" y="74"/>
                      <a:pt x="58" y="74"/>
                      <a:pt x="59" y="74"/>
                    </a:cubicBezTo>
                    <a:cubicBezTo>
                      <a:pt x="60" y="74"/>
                      <a:pt x="60" y="76"/>
                      <a:pt x="60" y="77"/>
                    </a:cubicBezTo>
                    <a:cubicBezTo>
                      <a:pt x="60" y="78"/>
                      <a:pt x="59" y="78"/>
                      <a:pt x="59" y="78"/>
                    </a:cubicBezTo>
                    <a:cubicBezTo>
                      <a:pt x="59" y="79"/>
                      <a:pt x="59" y="79"/>
                      <a:pt x="60" y="79"/>
                    </a:cubicBezTo>
                    <a:cubicBezTo>
                      <a:pt x="60" y="79"/>
                      <a:pt x="58" y="80"/>
                      <a:pt x="59" y="81"/>
                    </a:cubicBezTo>
                    <a:cubicBezTo>
                      <a:pt x="59" y="82"/>
                      <a:pt x="60" y="82"/>
                      <a:pt x="60" y="82"/>
                    </a:cubicBezTo>
                    <a:cubicBezTo>
                      <a:pt x="61" y="83"/>
                      <a:pt x="60" y="83"/>
                      <a:pt x="60" y="83"/>
                    </a:cubicBezTo>
                    <a:cubicBezTo>
                      <a:pt x="60" y="84"/>
                      <a:pt x="60" y="84"/>
                      <a:pt x="60" y="85"/>
                    </a:cubicBezTo>
                    <a:cubicBezTo>
                      <a:pt x="60" y="86"/>
                      <a:pt x="60" y="88"/>
                      <a:pt x="59" y="89"/>
                    </a:cubicBezTo>
                    <a:cubicBezTo>
                      <a:pt x="59" y="89"/>
                      <a:pt x="58" y="90"/>
                      <a:pt x="57" y="90"/>
                    </a:cubicBezTo>
                    <a:cubicBezTo>
                      <a:pt x="57" y="90"/>
                      <a:pt x="58" y="92"/>
                      <a:pt x="59" y="92"/>
                    </a:cubicBezTo>
                    <a:cubicBezTo>
                      <a:pt x="60" y="92"/>
                      <a:pt x="60" y="92"/>
                      <a:pt x="61" y="92"/>
                    </a:cubicBezTo>
                    <a:cubicBezTo>
                      <a:pt x="61" y="92"/>
                      <a:pt x="62" y="92"/>
                      <a:pt x="62" y="92"/>
                    </a:cubicBezTo>
                    <a:cubicBezTo>
                      <a:pt x="62" y="92"/>
                      <a:pt x="63" y="92"/>
                      <a:pt x="63" y="92"/>
                    </a:cubicBezTo>
                    <a:cubicBezTo>
                      <a:pt x="63" y="93"/>
                      <a:pt x="63" y="93"/>
                      <a:pt x="64" y="93"/>
                    </a:cubicBezTo>
                    <a:cubicBezTo>
                      <a:pt x="64" y="94"/>
                      <a:pt x="64" y="94"/>
                      <a:pt x="65" y="94"/>
                    </a:cubicBezTo>
                    <a:cubicBezTo>
                      <a:pt x="65" y="94"/>
                      <a:pt x="66" y="94"/>
                      <a:pt x="66" y="94"/>
                    </a:cubicBezTo>
                    <a:cubicBezTo>
                      <a:pt x="66" y="94"/>
                      <a:pt x="66" y="93"/>
                      <a:pt x="67" y="93"/>
                    </a:cubicBezTo>
                    <a:cubicBezTo>
                      <a:pt x="67" y="93"/>
                      <a:pt x="67" y="93"/>
                      <a:pt x="67" y="92"/>
                    </a:cubicBezTo>
                    <a:cubicBezTo>
                      <a:pt x="66" y="92"/>
                      <a:pt x="64" y="90"/>
                      <a:pt x="65" y="89"/>
                    </a:cubicBezTo>
                    <a:cubicBezTo>
                      <a:pt x="65" y="89"/>
                      <a:pt x="65" y="89"/>
                      <a:pt x="65" y="89"/>
                    </a:cubicBezTo>
                    <a:cubicBezTo>
                      <a:pt x="66" y="89"/>
                      <a:pt x="66" y="89"/>
                      <a:pt x="66" y="89"/>
                    </a:cubicBezTo>
                    <a:cubicBezTo>
                      <a:pt x="67" y="90"/>
                      <a:pt x="67" y="88"/>
                      <a:pt x="67" y="88"/>
                    </a:cubicBezTo>
                    <a:cubicBezTo>
                      <a:pt x="68" y="88"/>
                      <a:pt x="68" y="89"/>
                      <a:pt x="69" y="88"/>
                    </a:cubicBezTo>
                    <a:cubicBezTo>
                      <a:pt x="69" y="88"/>
                      <a:pt x="69" y="87"/>
                      <a:pt x="69" y="88"/>
                    </a:cubicBezTo>
                    <a:cubicBezTo>
                      <a:pt x="69" y="87"/>
                      <a:pt x="70" y="87"/>
                      <a:pt x="70" y="87"/>
                    </a:cubicBezTo>
                    <a:cubicBezTo>
                      <a:pt x="70" y="87"/>
                      <a:pt x="70" y="88"/>
                      <a:pt x="71" y="88"/>
                    </a:cubicBezTo>
                    <a:cubicBezTo>
                      <a:pt x="71" y="88"/>
                      <a:pt x="72" y="88"/>
                      <a:pt x="72" y="89"/>
                    </a:cubicBezTo>
                    <a:cubicBezTo>
                      <a:pt x="72" y="89"/>
                      <a:pt x="73" y="90"/>
                      <a:pt x="73" y="90"/>
                    </a:cubicBezTo>
                    <a:cubicBezTo>
                      <a:pt x="73" y="90"/>
                      <a:pt x="74" y="90"/>
                      <a:pt x="74" y="90"/>
                    </a:cubicBezTo>
                    <a:cubicBezTo>
                      <a:pt x="75" y="89"/>
                      <a:pt x="75" y="89"/>
                      <a:pt x="75" y="89"/>
                    </a:cubicBezTo>
                    <a:cubicBezTo>
                      <a:pt x="75" y="88"/>
                      <a:pt x="75" y="89"/>
                      <a:pt x="76" y="89"/>
                    </a:cubicBezTo>
                    <a:cubicBezTo>
                      <a:pt x="76" y="89"/>
                      <a:pt x="77" y="88"/>
                      <a:pt x="77" y="88"/>
                    </a:cubicBezTo>
                    <a:cubicBezTo>
                      <a:pt x="77" y="87"/>
                      <a:pt x="77" y="86"/>
                      <a:pt x="78" y="87"/>
                    </a:cubicBezTo>
                    <a:cubicBezTo>
                      <a:pt x="79" y="88"/>
                      <a:pt x="79" y="87"/>
                      <a:pt x="79" y="86"/>
                    </a:cubicBezTo>
                    <a:cubicBezTo>
                      <a:pt x="79" y="86"/>
                      <a:pt x="80" y="86"/>
                      <a:pt x="79" y="85"/>
                    </a:cubicBezTo>
                    <a:cubicBezTo>
                      <a:pt x="79" y="85"/>
                      <a:pt x="79" y="84"/>
                      <a:pt x="79" y="84"/>
                    </a:cubicBezTo>
                    <a:cubicBezTo>
                      <a:pt x="80" y="83"/>
                      <a:pt x="79" y="83"/>
                      <a:pt x="79" y="83"/>
                    </a:cubicBezTo>
                    <a:cubicBezTo>
                      <a:pt x="79" y="83"/>
                      <a:pt x="78" y="82"/>
                      <a:pt x="78" y="82"/>
                    </a:cubicBezTo>
                    <a:cubicBezTo>
                      <a:pt x="79" y="82"/>
                      <a:pt x="79" y="82"/>
                      <a:pt x="79" y="82"/>
                    </a:cubicBezTo>
                    <a:cubicBezTo>
                      <a:pt x="79" y="81"/>
                      <a:pt x="80" y="81"/>
                      <a:pt x="80" y="80"/>
                    </a:cubicBezTo>
                    <a:cubicBezTo>
                      <a:pt x="80" y="80"/>
                      <a:pt x="80" y="80"/>
                      <a:pt x="80" y="80"/>
                    </a:cubicBezTo>
                    <a:cubicBezTo>
                      <a:pt x="80" y="79"/>
                      <a:pt x="79" y="79"/>
                      <a:pt x="79" y="7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6" name="Kyrgyzstan">
                <a:extLst>
                  <a:ext uri="{FF2B5EF4-FFF2-40B4-BE49-F238E27FC236}">
                    <a16:creationId xmlns:a16="http://schemas.microsoft.com/office/drawing/2014/main" id="{B588F76B-2F46-10E5-6BF6-3AAE08FA568E}"/>
                  </a:ext>
                </a:extLst>
              </p:cNvPr>
              <p:cNvSpPr>
                <a:spLocks noEditPoints="1"/>
              </p:cNvSpPr>
              <p:nvPr/>
            </p:nvSpPr>
            <p:spPr bwMode="auto">
              <a:xfrm>
                <a:off x="9153675" y="3964844"/>
                <a:ext cx="186032" cy="94924"/>
              </a:xfrm>
              <a:custGeom>
                <a:avLst/>
                <a:gdLst/>
                <a:ahLst/>
                <a:cxnLst>
                  <a:cxn ang="0">
                    <a:pos x="81" y="8"/>
                  </a:cxn>
                  <a:cxn ang="0">
                    <a:pos x="73" y="4"/>
                  </a:cxn>
                  <a:cxn ang="0">
                    <a:pos x="67" y="4"/>
                  </a:cxn>
                  <a:cxn ang="0">
                    <a:pos x="56" y="4"/>
                  </a:cxn>
                  <a:cxn ang="0">
                    <a:pos x="49" y="4"/>
                  </a:cxn>
                  <a:cxn ang="0">
                    <a:pos x="40" y="3"/>
                  </a:cxn>
                  <a:cxn ang="0">
                    <a:pos x="33" y="1"/>
                  </a:cxn>
                  <a:cxn ang="0">
                    <a:pos x="29" y="5"/>
                  </a:cxn>
                  <a:cxn ang="0">
                    <a:pos x="28" y="9"/>
                  </a:cxn>
                  <a:cxn ang="0">
                    <a:pos x="23" y="7"/>
                  </a:cxn>
                  <a:cxn ang="0">
                    <a:pos x="14" y="5"/>
                  </a:cxn>
                  <a:cxn ang="0">
                    <a:pos x="10" y="6"/>
                  </a:cxn>
                  <a:cxn ang="0">
                    <a:pos x="9" y="9"/>
                  </a:cxn>
                  <a:cxn ang="0">
                    <a:pos x="9" y="11"/>
                  </a:cxn>
                  <a:cxn ang="0">
                    <a:pos x="8" y="15"/>
                  </a:cxn>
                  <a:cxn ang="0">
                    <a:pos x="4" y="19"/>
                  </a:cxn>
                  <a:cxn ang="0">
                    <a:pos x="10" y="22"/>
                  </a:cxn>
                  <a:cxn ang="0">
                    <a:pos x="14" y="23"/>
                  </a:cxn>
                  <a:cxn ang="0">
                    <a:pos x="17" y="20"/>
                  </a:cxn>
                  <a:cxn ang="0">
                    <a:pos x="19" y="22"/>
                  </a:cxn>
                  <a:cxn ang="0">
                    <a:pos x="23" y="25"/>
                  </a:cxn>
                  <a:cxn ang="0">
                    <a:pos x="27" y="26"/>
                  </a:cxn>
                  <a:cxn ang="0">
                    <a:pos x="32" y="27"/>
                  </a:cxn>
                  <a:cxn ang="0">
                    <a:pos x="26" y="29"/>
                  </a:cxn>
                  <a:cxn ang="0">
                    <a:pos x="25" y="31"/>
                  </a:cxn>
                  <a:cxn ang="0">
                    <a:pos x="24" y="33"/>
                  </a:cxn>
                  <a:cxn ang="0">
                    <a:pos x="19" y="33"/>
                  </a:cxn>
                  <a:cxn ang="0">
                    <a:pos x="12" y="35"/>
                  </a:cxn>
                  <a:cxn ang="0">
                    <a:pos x="9" y="35"/>
                  </a:cxn>
                  <a:cxn ang="0">
                    <a:pos x="4" y="34"/>
                  </a:cxn>
                  <a:cxn ang="0">
                    <a:pos x="0" y="36"/>
                  </a:cxn>
                  <a:cxn ang="0">
                    <a:pos x="2" y="41"/>
                  </a:cxn>
                  <a:cxn ang="0">
                    <a:pos x="9" y="41"/>
                  </a:cxn>
                  <a:cxn ang="0">
                    <a:pos x="14" y="41"/>
                  </a:cxn>
                  <a:cxn ang="0">
                    <a:pos x="17" y="42"/>
                  </a:cxn>
                  <a:cxn ang="0">
                    <a:pos x="22" y="42"/>
                  </a:cxn>
                  <a:cxn ang="0">
                    <a:pos x="28" y="44"/>
                  </a:cxn>
                  <a:cxn ang="0">
                    <a:pos x="34" y="43"/>
                  </a:cxn>
                  <a:cxn ang="0">
                    <a:pos x="40" y="42"/>
                  </a:cxn>
                  <a:cxn ang="0">
                    <a:pos x="41" y="38"/>
                  </a:cxn>
                  <a:cxn ang="0">
                    <a:pos x="45" y="35"/>
                  </a:cxn>
                  <a:cxn ang="0">
                    <a:pos x="48" y="30"/>
                  </a:cxn>
                  <a:cxn ang="0">
                    <a:pos x="55" y="29"/>
                  </a:cxn>
                  <a:cxn ang="0">
                    <a:pos x="60" y="32"/>
                  </a:cxn>
                  <a:cxn ang="0">
                    <a:pos x="64" y="29"/>
                  </a:cxn>
                  <a:cxn ang="0">
                    <a:pos x="67" y="25"/>
                  </a:cxn>
                  <a:cxn ang="0">
                    <a:pos x="76" y="24"/>
                  </a:cxn>
                  <a:cxn ang="0">
                    <a:pos x="79" y="19"/>
                  </a:cxn>
                  <a:cxn ang="0">
                    <a:pos x="84" y="16"/>
                  </a:cxn>
                  <a:cxn ang="0">
                    <a:pos x="88" y="14"/>
                  </a:cxn>
                  <a:cxn ang="0">
                    <a:pos x="12" y="38"/>
                  </a:cxn>
                  <a:cxn ang="0">
                    <a:pos x="16" y="37"/>
                  </a:cxn>
                  <a:cxn ang="0">
                    <a:pos x="15" y="34"/>
                  </a:cxn>
                  <a:cxn ang="0">
                    <a:pos x="22" y="37"/>
                  </a:cxn>
                </a:cxnLst>
                <a:rect l="0" t="0" r="r" b="b"/>
                <a:pathLst>
                  <a:path w="92" h="45">
                    <a:moveTo>
                      <a:pt x="89" y="11"/>
                    </a:moveTo>
                    <a:cubicBezTo>
                      <a:pt x="88" y="10"/>
                      <a:pt x="86" y="9"/>
                      <a:pt x="85" y="9"/>
                    </a:cubicBezTo>
                    <a:cubicBezTo>
                      <a:pt x="84" y="9"/>
                      <a:pt x="83" y="9"/>
                      <a:pt x="83" y="9"/>
                    </a:cubicBezTo>
                    <a:cubicBezTo>
                      <a:pt x="82" y="9"/>
                      <a:pt x="82" y="8"/>
                      <a:pt x="81" y="8"/>
                    </a:cubicBezTo>
                    <a:cubicBezTo>
                      <a:pt x="81" y="7"/>
                      <a:pt x="80" y="7"/>
                      <a:pt x="80" y="6"/>
                    </a:cubicBezTo>
                    <a:cubicBezTo>
                      <a:pt x="79" y="6"/>
                      <a:pt x="79" y="5"/>
                      <a:pt x="79" y="5"/>
                    </a:cubicBezTo>
                    <a:cubicBezTo>
                      <a:pt x="77" y="6"/>
                      <a:pt x="76" y="5"/>
                      <a:pt x="75" y="5"/>
                    </a:cubicBezTo>
                    <a:cubicBezTo>
                      <a:pt x="74" y="5"/>
                      <a:pt x="73" y="4"/>
                      <a:pt x="73" y="4"/>
                    </a:cubicBezTo>
                    <a:cubicBezTo>
                      <a:pt x="72" y="4"/>
                      <a:pt x="72" y="5"/>
                      <a:pt x="72" y="5"/>
                    </a:cubicBezTo>
                    <a:cubicBezTo>
                      <a:pt x="71" y="5"/>
                      <a:pt x="71" y="5"/>
                      <a:pt x="71" y="5"/>
                    </a:cubicBezTo>
                    <a:cubicBezTo>
                      <a:pt x="70" y="5"/>
                      <a:pt x="69" y="5"/>
                      <a:pt x="68" y="4"/>
                    </a:cubicBezTo>
                    <a:cubicBezTo>
                      <a:pt x="68" y="4"/>
                      <a:pt x="67" y="5"/>
                      <a:pt x="67" y="4"/>
                    </a:cubicBezTo>
                    <a:cubicBezTo>
                      <a:pt x="66" y="4"/>
                      <a:pt x="65" y="4"/>
                      <a:pt x="65" y="4"/>
                    </a:cubicBezTo>
                    <a:cubicBezTo>
                      <a:pt x="64" y="4"/>
                      <a:pt x="63" y="4"/>
                      <a:pt x="62" y="4"/>
                    </a:cubicBezTo>
                    <a:cubicBezTo>
                      <a:pt x="61" y="4"/>
                      <a:pt x="59" y="3"/>
                      <a:pt x="58" y="3"/>
                    </a:cubicBezTo>
                    <a:cubicBezTo>
                      <a:pt x="57" y="4"/>
                      <a:pt x="57" y="4"/>
                      <a:pt x="56" y="4"/>
                    </a:cubicBezTo>
                    <a:cubicBezTo>
                      <a:pt x="55" y="4"/>
                      <a:pt x="55" y="4"/>
                      <a:pt x="54" y="4"/>
                    </a:cubicBezTo>
                    <a:cubicBezTo>
                      <a:pt x="54" y="4"/>
                      <a:pt x="53" y="4"/>
                      <a:pt x="52" y="4"/>
                    </a:cubicBezTo>
                    <a:cubicBezTo>
                      <a:pt x="51" y="4"/>
                      <a:pt x="51" y="4"/>
                      <a:pt x="50" y="4"/>
                    </a:cubicBezTo>
                    <a:cubicBezTo>
                      <a:pt x="49" y="4"/>
                      <a:pt x="49" y="4"/>
                      <a:pt x="49" y="4"/>
                    </a:cubicBezTo>
                    <a:cubicBezTo>
                      <a:pt x="49" y="5"/>
                      <a:pt x="48" y="5"/>
                      <a:pt x="48" y="5"/>
                    </a:cubicBezTo>
                    <a:cubicBezTo>
                      <a:pt x="47" y="5"/>
                      <a:pt x="46" y="5"/>
                      <a:pt x="45" y="5"/>
                    </a:cubicBezTo>
                    <a:cubicBezTo>
                      <a:pt x="45" y="5"/>
                      <a:pt x="44" y="5"/>
                      <a:pt x="43" y="4"/>
                    </a:cubicBezTo>
                    <a:cubicBezTo>
                      <a:pt x="42" y="4"/>
                      <a:pt x="41" y="3"/>
                      <a:pt x="40" y="3"/>
                    </a:cubicBezTo>
                    <a:cubicBezTo>
                      <a:pt x="39" y="3"/>
                      <a:pt x="39" y="3"/>
                      <a:pt x="38" y="2"/>
                    </a:cubicBezTo>
                    <a:cubicBezTo>
                      <a:pt x="38" y="2"/>
                      <a:pt x="37" y="2"/>
                      <a:pt x="36" y="1"/>
                    </a:cubicBezTo>
                    <a:cubicBezTo>
                      <a:pt x="35" y="1"/>
                      <a:pt x="35" y="1"/>
                      <a:pt x="34" y="0"/>
                    </a:cubicBezTo>
                    <a:cubicBezTo>
                      <a:pt x="35" y="1"/>
                      <a:pt x="34" y="1"/>
                      <a:pt x="33" y="1"/>
                    </a:cubicBezTo>
                    <a:cubicBezTo>
                      <a:pt x="33" y="1"/>
                      <a:pt x="32" y="1"/>
                      <a:pt x="32" y="1"/>
                    </a:cubicBezTo>
                    <a:cubicBezTo>
                      <a:pt x="32" y="1"/>
                      <a:pt x="32" y="2"/>
                      <a:pt x="32" y="2"/>
                    </a:cubicBezTo>
                    <a:cubicBezTo>
                      <a:pt x="31" y="2"/>
                      <a:pt x="31" y="2"/>
                      <a:pt x="31" y="2"/>
                    </a:cubicBezTo>
                    <a:cubicBezTo>
                      <a:pt x="29" y="2"/>
                      <a:pt x="28" y="3"/>
                      <a:pt x="29" y="5"/>
                    </a:cubicBezTo>
                    <a:cubicBezTo>
                      <a:pt x="30" y="6"/>
                      <a:pt x="29" y="6"/>
                      <a:pt x="29" y="7"/>
                    </a:cubicBezTo>
                    <a:cubicBezTo>
                      <a:pt x="29" y="8"/>
                      <a:pt x="30" y="9"/>
                      <a:pt x="30" y="9"/>
                    </a:cubicBezTo>
                    <a:cubicBezTo>
                      <a:pt x="31" y="10"/>
                      <a:pt x="29" y="9"/>
                      <a:pt x="29" y="9"/>
                    </a:cubicBezTo>
                    <a:cubicBezTo>
                      <a:pt x="29" y="9"/>
                      <a:pt x="29" y="9"/>
                      <a:pt x="28" y="9"/>
                    </a:cubicBezTo>
                    <a:cubicBezTo>
                      <a:pt x="28" y="8"/>
                      <a:pt x="28" y="8"/>
                      <a:pt x="28" y="8"/>
                    </a:cubicBezTo>
                    <a:cubicBezTo>
                      <a:pt x="27" y="8"/>
                      <a:pt x="27" y="8"/>
                      <a:pt x="27" y="8"/>
                    </a:cubicBezTo>
                    <a:cubicBezTo>
                      <a:pt x="26" y="8"/>
                      <a:pt x="26" y="8"/>
                      <a:pt x="25" y="8"/>
                    </a:cubicBezTo>
                    <a:cubicBezTo>
                      <a:pt x="24" y="8"/>
                      <a:pt x="24" y="8"/>
                      <a:pt x="23" y="7"/>
                    </a:cubicBezTo>
                    <a:cubicBezTo>
                      <a:pt x="23" y="7"/>
                      <a:pt x="22" y="7"/>
                      <a:pt x="21" y="7"/>
                    </a:cubicBezTo>
                    <a:cubicBezTo>
                      <a:pt x="20" y="6"/>
                      <a:pt x="20" y="6"/>
                      <a:pt x="19" y="6"/>
                    </a:cubicBezTo>
                    <a:cubicBezTo>
                      <a:pt x="18" y="5"/>
                      <a:pt x="18" y="6"/>
                      <a:pt x="17" y="6"/>
                    </a:cubicBezTo>
                    <a:cubicBezTo>
                      <a:pt x="16" y="6"/>
                      <a:pt x="15" y="5"/>
                      <a:pt x="14" y="5"/>
                    </a:cubicBezTo>
                    <a:cubicBezTo>
                      <a:pt x="14" y="5"/>
                      <a:pt x="14" y="5"/>
                      <a:pt x="13" y="5"/>
                    </a:cubicBezTo>
                    <a:cubicBezTo>
                      <a:pt x="13" y="5"/>
                      <a:pt x="13" y="6"/>
                      <a:pt x="13" y="6"/>
                    </a:cubicBezTo>
                    <a:cubicBezTo>
                      <a:pt x="12" y="6"/>
                      <a:pt x="11" y="5"/>
                      <a:pt x="11" y="5"/>
                    </a:cubicBezTo>
                    <a:cubicBezTo>
                      <a:pt x="11" y="5"/>
                      <a:pt x="11" y="6"/>
                      <a:pt x="10" y="6"/>
                    </a:cubicBezTo>
                    <a:cubicBezTo>
                      <a:pt x="10" y="6"/>
                      <a:pt x="9" y="6"/>
                      <a:pt x="9" y="7"/>
                    </a:cubicBezTo>
                    <a:cubicBezTo>
                      <a:pt x="9" y="7"/>
                      <a:pt x="9" y="7"/>
                      <a:pt x="9" y="7"/>
                    </a:cubicBezTo>
                    <a:cubicBezTo>
                      <a:pt x="9" y="7"/>
                      <a:pt x="8" y="8"/>
                      <a:pt x="8" y="8"/>
                    </a:cubicBezTo>
                    <a:cubicBezTo>
                      <a:pt x="8" y="8"/>
                      <a:pt x="9" y="9"/>
                      <a:pt x="9" y="9"/>
                    </a:cubicBezTo>
                    <a:cubicBezTo>
                      <a:pt x="8" y="9"/>
                      <a:pt x="8" y="9"/>
                      <a:pt x="8" y="9"/>
                    </a:cubicBezTo>
                    <a:cubicBezTo>
                      <a:pt x="8" y="9"/>
                      <a:pt x="8" y="10"/>
                      <a:pt x="8" y="10"/>
                    </a:cubicBezTo>
                    <a:cubicBezTo>
                      <a:pt x="8" y="10"/>
                      <a:pt x="7" y="10"/>
                      <a:pt x="7" y="11"/>
                    </a:cubicBezTo>
                    <a:cubicBezTo>
                      <a:pt x="8" y="11"/>
                      <a:pt x="8" y="11"/>
                      <a:pt x="9" y="11"/>
                    </a:cubicBezTo>
                    <a:cubicBezTo>
                      <a:pt x="9" y="10"/>
                      <a:pt x="10" y="11"/>
                      <a:pt x="10" y="11"/>
                    </a:cubicBezTo>
                    <a:cubicBezTo>
                      <a:pt x="10" y="11"/>
                      <a:pt x="11" y="12"/>
                      <a:pt x="11" y="12"/>
                    </a:cubicBezTo>
                    <a:cubicBezTo>
                      <a:pt x="12" y="12"/>
                      <a:pt x="9" y="14"/>
                      <a:pt x="9" y="14"/>
                    </a:cubicBezTo>
                    <a:cubicBezTo>
                      <a:pt x="8" y="14"/>
                      <a:pt x="8" y="15"/>
                      <a:pt x="8" y="15"/>
                    </a:cubicBezTo>
                    <a:cubicBezTo>
                      <a:pt x="8" y="15"/>
                      <a:pt x="7" y="15"/>
                      <a:pt x="7" y="15"/>
                    </a:cubicBezTo>
                    <a:cubicBezTo>
                      <a:pt x="6" y="16"/>
                      <a:pt x="6" y="16"/>
                      <a:pt x="6" y="17"/>
                    </a:cubicBezTo>
                    <a:cubicBezTo>
                      <a:pt x="5" y="18"/>
                      <a:pt x="5" y="18"/>
                      <a:pt x="4" y="18"/>
                    </a:cubicBezTo>
                    <a:cubicBezTo>
                      <a:pt x="4" y="18"/>
                      <a:pt x="3" y="19"/>
                      <a:pt x="4" y="19"/>
                    </a:cubicBezTo>
                    <a:cubicBezTo>
                      <a:pt x="4" y="20"/>
                      <a:pt x="5" y="19"/>
                      <a:pt x="5" y="20"/>
                    </a:cubicBezTo>
                    <a:cubicBezTo>
                      <a:pt x="6" y="20"/>
                      <a:pt x="7" y="21"/>
                      <a:pt x="7" y="20"/>
                    </a:cubicBezTo>
                    <a:cubicBezTo>
                      <a:pt x="8" y="20"/>
                      <a:pt x="8" y="20"/>
                      <a:pt x="9" y="20"/>
                    </a:cubicBezTo>
                    <a:cubicBezTo>
                      <a:pt x="9" y="21"/>
                      <a:pt x="9" y="21"/>
                      <a:pt x="10" y="22"/>
                    </a:cubicBezTo>
                    <a:cubicBezTo>
                      <a:pt x="10" y="22"/>
                      <a:pt x="11" y="22"/>
                      <a:pt x="11" y="23"/>
                    </a:cubicBezTo>
                    <a:cubicBezTo>
                      <a:pt x="11" y="23"/>
                      <a:pt x="12" y="23"/>
                      <a:pt x="13" y="23"/>
                    </a:cubicBezTo>
                    <a:cubicBezTo>
                      <a:pt x="13" y="23"/>
                      <a:pt x="14" y="23"/>
                      <a:pt x="14" y="24"/>
                    </a:cubicBezTo>
                    <a:cubicBezTo>
                      <a:pt x="13" y="23"/>
                      <a:pt x="14" y="22"/>
                      <a:pt x="14" y="23"/>
                    </a:cubicBezTo>
                    <a:cubicBezTo>
                      <a:pt x="15" y="24"/>
                      <a:pt x="15" y="23"/>
                      <a:pt x="15" y="23"/>
                    </a:cubicBezTo>
                    <a:cubicBezTo>
                      <a:pt x="16" y="24"/>
                      <a:pt x="15" y="21"/>
                      <a:pt x="15" y="21"/>
                    </a:cubicBezTo>
                    <a:cubicBezTo>
                      <a:pt x="16" y="21"/>
                      <a:pt x="16" y="22"/>
                      <a:pt x="17" y="21"/>
                    </a:cubicBezTo>
                    <a:cubicBezTo>
                      <a:pt x="17" y="21"/>
                      <a:pt x="17" y="20"/>
                      <a:pt x="17" y="20"/>
                    </a:cubicBezTo>
                    <a:cubicBezTo>
                      <a:pt x="17" y="20"/>
                      <a:pt x="16" y="19"/>
                      <a:pt x="17" y="19"/>
                    </a:cubicBezTo>
                    <a:cubicBezTo>
                      <a:pt x="18" y="19"/>
                      <a:pt x="17" y="20"/>
                      <a:pt x="17" y="20"/>
                    </a:cubicBezTo>
                    <a:cubicBezTo>
                      <a:pt x="17" y="20"/>
                      <a:pt x="18" y="20"/>
                      <a:pt x="18" y="20"/>
                    </a:cubicBezTo>
                    <a:cubicBezTo>
                      <a:pt x="18" y="20"/>
                      <a:pt x="19" y="21"/>
                      <a:pt x="19" y="22"/>
                    </a:cubicBezTo>
                    <a:cubicBezTo>
                      <a:pt x="20" y="22"/>
                      <a:pt x="20" y="23"/>
                      <a:pt x="20" y="23"/>
                    </a:cubicBezTo>
                    <a:cubicBezTo>
                      <a:pt x="20" y="23"/>
                      <a:pt x="21" y="23"/>
                      <a:pt x="21" y="23"/>
                    </a:cubicBezTo>
                    <a:cubicBezTo>
                      <a:pt x="21" y="23"/>
                      <a:pt x="22" y="22"/>
                      <a:pt x="23" y="23"/>
                    </a:cubicBezTo>
                    <a:cubicBezTo>
                      <a:pt x="23" y="23"/>
                      <a:pt x="23" y="24"/>
                      <a:pt x="23" y="25"/>
                    </a:cubicBezTo>
                    <a:cubicBezTo>
                      <a:pt x="23" y="25"/>
                      <a:pt x="24" y="25"/>
                      <a:pt x="24" y="25"/>
                    </a:cubicBezTo>
                    <a:cubicBezTo>
                      <a:pt x="24" y="24"/>
                      <a:pt x="24" y="24"/>
                      <a:pt x="24" y="24"/>
                    </a:cubicBezTo>
                    <a:cubicBezTo>
                      <a:pt x="24" y="24"/>
                      <a:pt x="25" y="25"/>
                      <a:pt x="26" y="25"/>
                    </a:cubicBezTo>
                    <a:cubicBezTo>
                      <a:pt x="26" y="25"/>
                      <a:pt x="27" y="25"/>
                      <a:pt x="27" y="26"/>
                    </a:cubicBezTo>
                    <a:cubicBezTo>
                      <a:pt x="27" y="27"/>
                      <a:pt x="29" y="26"/>
                      <a:pt x="29" y="26"/>
                    </a:cubicBezTo>
                    <a:cubicBezTo>
                      <a:pt x="30" y="26"/>
                      <a:pt x="30" y="27"/>
                      <a:pt x="30" y="27"/>
                    </a:cubicBezTo>
                    <a:cubicBezTo>
                      <a:pt x="31" y="26"/>
                      <a:pt x="31" y="27"/>
                      <a:pt x="32" y="27"/>
                    </a:cubicBezTo>
                    <a:cubicBezTo>
                      <a:pt x="32" y="27"/>
                      <a:pt x="32" y="27"/>
                      <a:pt x="32" y="27"/>
                    </a:cubicBezTo>
                    <a:cubicBezTo>
                      <a:pt x="31" y="28"/>
                      <a:pt x="31" y="28"/>
                      <a:pt x="30" y="28"/>
                    </a:cubicBezTo>
                    <a:cubicBezTo>
                      <a:pt x="30" y="28"/>
                      <a:pt x="29" y="29"/>
                      <a:pt x="29" y="29"/>
                    </a:cubicBezTo>
                    <a:cubicBezTo>
                      <a:pt x="29" y="30"/>
                      <a:pt x="29" y="29"/>
                      <a:pt x="29" y="30"/>
                    </a:cubicBezTo>
                    <a:cubicBezTo>
                      <a:pt x="29" y="31"/>
                      <a:pt x="27" y="29"/>
                      <a:pt x="26" y="29"/>
                    </a:cubicBezTo>
                    <a:cubicBezTo>
                      <a:pt x="26" y="29"/>
                      <a:pt x="26" y="30"/>
                      <a:pt x="26" y="30"/>
                    </a:cubicBezTo>
                    <a:cubicBezTo>
                      <a:pt x="26" y="31"/>
                      <a:pt x="27" y="31"/>
                      <a:pt x="27" y="31"/>
                    </a:cubicBezTo>
                    <a:cubicBezTo>
                      <a:pt x="27" y="32"/>
                      <a:pt x="26" y="31"/>
                      <a:pt x="25" y="31"/>
                    </a:cubicBezTo>
                    <a:cubicBezTo>
                      <a:pt x="25" y="31"/>
                      <a:pt x="25" y="31"/>
                      <a:pt x="25" y="31"/>
                    </a:cubicBezTo>
                    <a:cubicBezTo>
                      <a:pt x="25" y="31"/>
                      <a:pt x="24" y="31"/>
                      <a:pt x="24" y="31"/>
                    </a:cubicBezTo>
                    <a:cubicBezTo>
                      <a:pt x="24" y="31"/>
                      <a:pt x="24" y="32"/>
                      <a:pt x="24" y="32"/>
                    </a:cubicBezTo>
                    <a:cubicBezTo>
                      <a:pt x="24" y="32"/>
                      <a:pt x="23" y="32"/>
                      <a:pt x="23" y="32"/>
                    </a:cubicBezTo>
                    <a:cubicBezTo>
                      <a:pt x="23" y="33"/>
                      <a:pt x="24" y="33"/>
                      <a:pt x="24" y="33"/>
                    </a:cubicBezTo>
                    <a:cubicBezTo>
                      <a:pt x="24" y="34"/>
                      <a:pt x="22" y="33"/>
                      <a:pt x="22" y="33"/>
                    </a:cubicBezTo>
                    <a:cubicBezTo>
                      <a:pt x="22" y="34"/>
                      <a:pt x="22" y="34"/>
                      <a:pt x="21" y="34"/>
                    </a:cubicBezTo>
                    <a:cubicBezTo>
                      <a:pt x="21" y="34"/>
                      <a:pt x="21" y="33"/>
                      <a:pt x="21" y="33"/>
                    </a:cubicBezTo>
                    <a:cubicBezTo>
                      <a:pt x="20" y="33"/>
                      <a:pt x="20" y="34"/>
                      <a:pt x="19" y="33"/>
                    </a:cubicBezTo>
                    <a:cubicBezTo>
                      <a:pt x="19" y="33"/>
                      <a:pt x="17" y="32"/>
                      <a:pt x="17" y="32"/>
                    </a:cubicBezTo>
                    <a:cubicBezTo>
                      <a:pt x="16" y="33"/>
                      <a:pt x="15" y="32"/>
                      <a:pt x="15" y="33"/>
                    </a:cubicBezTo>
                    <a:cubicBezTo>
                      <a:pt x="14" y="33"/>
                      <a:pt x="15" y="34"/>
                      <a:pt x="14" y="34"/>
                    </a:cubicBezTo>
                    <a:cubicBezTo>
                      <a:pt x="13" y="34"/>
                      <a:pt x="13" y="34"/>
                      <a:pt x="12" y="35"/>
                    </a:cubicBezTo>
                    <a:cubicBezTo>
                      <a:pt x="12" y="35"/>
                      <a:pt x="12" y="36"/>
                      <a:pt x="12" y="36"/>
                    </a:cubicBezTo>
                    <a:cubicBezTo>
                      <a:pt x="11" y="36"/>
                      <a:pt x="11" y="37"/>
                      <a:pt x="11" y="37"/>
                    </a:cubicBezTo>
                    <a:cubicBezTo>
                      <a:pt x="11" y="36"/>
                      <a:pt x="12" y="36"/>
                      <a:pt x="11" y="35"/>
                    </a:cubicBezTo>
                    <a:cubicBezTo>
                      <a:pt x="11" y="35"/>
                      <a:pt x="10" y="35"/>
                      <a:pt x="9" y="35"/>
                    </a:cubicBezTo>
                    <a:cubicBezTo>
                      <a:pt x="9" y="35"/>
                      <a:pt x="9" y="35"/>
                      <a:pt x="8" y="34"/>
                    </a:cubicBezTo>
                    <a:cubicBezTo>
                      <a:pt x="8" y="34"/>
                      <a:pt x="8" y="34"/>
                      <a:pt x="7" y="34"/>
                    </a:cubicBezTo>
                    <a:cubicBezTo>
                      <a:pt x="6" y="34"/>
                      <a:pt x="6" y="33"/>
                      <a:pt x="5" y="34"/>
                    </a:cubicBezTo>
                    <a:cubicBezTo>
                      <a:pt x="5" y="34"/>
                      <a:pt x="4" y="34"/>
                      <a:pt x="4" y="34"/>
                    </a:cubicBezTo>
                    <a:cubicBezTo>
                      <a:pt x="4" y="34"/>
                      <a:pt x="2" y="35"/>
                      <a:pt x="2" y="35"/>
                    </a:cubicBezTo>
                    <a:cubicBezTo>
                      <a:pt x="2" y="35"/>
                      <a:pt x="2" y="36"/>
                      <a:pt x="2" y="36"/>
                    </a:cubicBezTo>
                    <a:cubicBezTo>
                      <a:pt x="2" y="36"/>
                      <a:pt x="2" y="37"/>
                      <a:pt x="1" y="37"/>
                    </a:cubicBezTo>
                    <a:cubicBezTo>
                      <a:pt x="1" y="37"/>
                      <a:pt x="1" y="36"/>
                      <a:pt x="0" y="36"/>
                    </a:cubicBezTo>
                    <a:cubicBezTo>
                      <a:pt x="0" y="36"/>
                      <a:pt x="0" y="37"/>
                      <a:pt x="0" y="37"/>
                    </a:cubicBezTo>
                    <a:cubicBezTo>
                      <a:pt x="0" y="38"/>
                      <a:pt x="0" y="39"/>
                      <a:pt x="1" y="39"/>
                    </a:cubicBezTo>
                    <a:cubicBezTo>
                      <a:pt x="1" y="39"/>
                      <a:pt x="1" y="40"/>
                      <a:pt x="1" y="41"/>
                    </a:cubicBezTo>
                    <a:cubicBezTo>
                      <a:pt x="1" y="41"/>
                      <a:pt x="2" y="41"/>
                      <a:pt x="2" y="41"/>
                    </a:cubicBezTo>
                    <a:cubicBezTo>
                      <a:pt x="3" y="41"/>
                      <a:pt x="3" y="41"/>
                      <a:pt x="4" y="41"/>
                    </a:cubicBezTo>
                    <a:cubicBezTo>
                      <a:pt x="5" y="40"/>
                      <a:pt x="5" y="40"/>
                      <a:pt x="6" y="41"/>
                    </a:cubicBezTo>
                    <a:cubicBezTo>
                      <a:pt x="7" y="41"/>
                      <a:pt x="7" y="41"/>
                      <a:pt x="8" y="41"/>
                    </a:cubicBezTo>
                    <a:cubicBezTo>
                      <a:pt x="8" y="40"/>
                      <a:pt x="9" y="41"/>
                      <a:pt x="9" y="41"/>
                    </a:cubicBezTo>
                    <a:cubicBezTo>
                      <a:pt x="9" y="40"/>
                      <a:pt x="9" y="40"/>
                      <a:pt x="10" y="40"/>
                    </a:cubicBezTo>
                    <a:cubicBezTo>
                      <a:pt x="10" y="41"/>
                      <a:pt x="10" y="41"/>
                      <a:pt x="11" y="40"/>
                    </a:cubicBezTo>
                    <a:cubicBezTo>
                      <a:pt x="11" y="40"/>
                      <a:pt x="12" y="40"/>
                      <a:pt x="13" y="40"/>
                    </a:cubicBezTo>
                    <a:cubicBezTo>
                      <a:pt x="13" y="41"/>
                      <a:pt x="13" y="41"/>
                      <a:pt x="14" y="41"/>
                    </a:cubicBezTo>
                    <a:cubicBezTo>
                      <a:pt x="14" y="42"/>
                      <a:pt x="14" y="42"/>
                      <a:pt x="15" y="42"/>
                    </a:cubicBezTo>
                    <a:cubicBezTo>
                      <a:pt x="15" y="43"/>
                      <a:pt x="15" y="42"/>
                      <a:pt x="16" y="42"/>
                    </a:cubicBezTo>
                    <a:cubicBezTo>
                      <a:pt x="16" y="42"/>
                      <a:pt x="16" y="42"/>
                      <a:pt x="16" y="42"/>
                    </a:cubicBezTo>
                    <a:cubicBezTo>
                      <a:pt x="17" y="42"/>
                      <a:pt x="17" y="43"/>
                      <a:pt x="17" y="42"/>
                    </a:cubicBezTo>
                    <a:cubicBezTo>
                      <a:pt x="17" y="41"/>
                      <a:pt x="17" y="41"/>
                      <a:pt x="18" y="41"/>
                    </a:cubicBezTo>
                    <a:cubicBezTo>
                      <a:pt x="19" y="41"/>
                      <a:pt x="19" y="41"/>
                      <a:pt x="19" y="41"/>
                    </a:cubicBezTo>
                    <a:cubicBezTo>
                      <a:pt x="20" y="40"/>
                      <a:pt x="21" y="40"/>
                      <a:pt x="21" y="41"/>
                    </a:cubicBezTo>
                    <a:cubicBezTo>
                      <a:pt x="21" y="41"/>
                      <a:pt x="21" y="41"/>
                      <a:pt x="22" y="42"/>
                    </a:cubicBezTo>
                    <a:cubicBezTo>
                      <a:pt x="22" y="42"/>
                      <a:pt x="24" y="41"/>
                      <a:pt x="24" y="43"/>
                    </a:cubicBezTo>
                    <a:cubicBezTo>
                      <a:pt x="23" y="45"/>
                      <a:pt x="26" y="43"/>
                      <a:pt x="26" y="43"/>
                    </a:cubicBezTo>
                    <a:cubicBezTo>
                      <a:pt x="27" y="43"/>
                      <a:pt x="27" y="43"/>
                      <a:pt x="27" y="44"/>
                    </a:cubicBezTo>
                    <a:cubicBezTo>
                      <a:pt x="28" y="44"/>
                      <a:pt x="28" y="44"/>
                      <a:pt x="28" y="44"/>
                    </a:cubicBezTo>
                    <a:cubicBezTo>
                      <a:pt x="28" y="44"/>
                      <a:pt x="28" y="45"/>
                      <a:pt x="29" y="45"/>
                    </a:cubicBezTo>
                    <a:cubicBezTo>
                      <a:pt x="29" y="44"/>
                      <a:pt x="29" y="43"/>
                      <a:pt x="30" y="43"/>
                    </a:cubicBezTo>
                    <a:cubicBezTo>
                      <a:pt x="30" y="43"/>
                      <a:pt x="31" y="43"/>
                      <a:pt x="32" y="43"/>
                    </a:cubicBezTo>
                    <a:cubicBezTo>
                      <a:pt x="32" y="42"/>
                      <a:pt x="33" y="43"/>
                      <a:pt x="34" y="43"/>
                    </a:cubicBezTo>
                    <a:cubicBezTo>
                      <a:pt x="34" y="43"/>
                      <a:pt x="35" y="43"/>
                      <a:pt x="35" y="43"/>
                    </a:cubicBezTo>
                    <a:cubicBezTo>
                      <a:pt x="36" y="43"/>
                      <a:pt x="36" y="43"/>
                      <a:pt x="36" y="43"/>
                    </a:cubicBezTo>
                    <a:cubicBezTo>
                      <a:pt x="36" y="43"/>
                      <a:pt x="38" y="43"/>
                      <a:pt x="38" y="42"/>
                    </a:cubicBezTo>
                    <a:cubicBezTo>
                      <a:pt x="38" y="42"/>
                      <a:pt x="39" y="42"/>
                      <a:pt x="40" y="42"/>
                    </a:cubicBezTo>
                    <a:cubicBezTo>
                      <a:pt x="40" y="42"/>
                      <a:pt x="41" y="42"/>
                      <a:pt x="42" y="42"/>
                    </a:cubicBezTo>
                    <a:cubicBezTo>
                      <a:pt x="42" y="42"/>
                      <a:pt x="42" y="41"/>
                      <a:pt x="42" y="41"/>
                    </a:cubicBezTo>
                    <a:cubicBezTo>
                      <a:pt x="43" y="40"/>
                      <a:pt x="43" y="40"/>
                      <a:pt x="42" y="39"/>
                    </a:cubicBezTo>
                    <a:cubicBezTo>
                      <a:pt x="42" y="39"/>
                      <a:pt x="41" y="39"/>
                      <a:pt x="41" y="38"/>
                    </a:cubicBezTo>
                    <a:cubicBezTo>
                      <a:pt x="41" y="38"/>
                      <a:pt x="41" y="38"/>
                      <a:pt x="42" y="37"/>
                    </a:cubicBezTo>
                    <a:cubicBezTo>
                      <a:pt x="42" y="37"/>
                      <a:pt x="42" y="36"/>
                      <a:pt x="42" y="36"/>
                    </a:cubicBezTo>
                    <a:cubicBezTo>
                      <a:pt x="42" y="35"/>
                      <a:pt x="42" y="35"/>
                      <a:pt x="42" y="35"/>
                    </a:cubicBezTo>
                    <a:cubicBezTo>
                      <a:pt x="43" y="35"/>
                      <a:pt x="44" y="35"/>
                      <a:pt x="45" y="35"/>
                    </a:cubicBezTo>
                    <a:cubicBezTo>
                      <a:pt x="46" y="35"/>
                      <a:pt x="46" y="34"/>
                      <a:pt x="47" y="33"/>
                    </a:cubicBezTo>
                    <a:cubicBezTo>
                      <a:pt x="47" y="33"/>
                      <a:pt x="47" y="32"/>
                      <a:pt x="48" y="32"/>
                    </a:cubicBezTo>
                    <a:cubicBezTo>
                      <a:pt x="49" y="32"/>
                      <a:pt x="49" y="32"/>
                      <a:pt x="49" y="32"/>
                    </a:cubicBezTo>
                    <a:cubicBezTo>
                      <a:pt x="48" y="31"/>
                      <a:pt x="48" y="31"/>
                      <a:pt x="48" y="30"/>
                    </a:cubicBezTo>
                    <a:cubicBezTo>
                      <a:pt x="48" y="30"/>
                      <a:pt x="49" y="30"/>
                      <a:pt x="49" y="31"/>
                    </a:cubicBezTo>
                    <a:cubicBezTo>
                      <a:pt x="50" y="31"/>
                      <a:pt x="50" y="31"/>
                      <a:pt x="51" y="31"/>
                    </a:cubicBezTo>
                    <a:cubicBezTo>
                      <a:pt x="52" y="31"/>
                      <a:pt x="52" y="31"/>
                      <a:pt x="52" y="31"/>
                    </a:cubicBezTo>
                    <a:cubicBezTo>
                      <a:pt x="53" y="30"/>
                      <a:pt x="54" y="28"/>
                      <a:pt x="55" y="29"/>
                    </a:cubicBezTo>
                    <a:cubicBezTo>
                      <a:pt x="55" y="30"/>
                      <a:pt x="55" y="30"/>
                      <a:pt x="55" y="31"/>
                    </a:cubicBezTo>
                    <a:cubicBezTo>
                      <a:pt x="56" y="31"/>
                      <a:pt x="56" y="31"/>
                      <a:pt x="56" y="32"/>
                    </a:cubicBezTo>
                    <a:cubicBezTo>
                      <a:pt x="56" y="33"/>
                      <a:pt x="58" y="33"/>
                      <a:pt x="59" y="32"/>
                    </a:cubicBezTo>
                    <a:cubicBezTo>
                      <a:pt x="59" y="31"/>
                      <a:pt x="60" y="31"/>
                      <a:pt x="60" y="32"/>
                    </a:cubicBezTo>
                    <a:cubicBezTo>
                      <a:pt x="61" y="32"/>
                      <a:pt x="61" y="31"/>
                      <a:pt x="61" y="31"/>
                    </a:cubicBezTo>
                    <a:cubicBezTo>
                      <a:pt x="62" y="31"/>
                      <a:pt x="62" y="32"/>
                      <a:pt x="62" y="32"/>
                    </a:cubicBezTo>
                    <a:cubicBezTo>
                      <a:pt x="63" y="32"/>
                      <a:pt x="63" y="31"/>
                      <a:pt x="63" y="31"/>
                    </a:cubicBezTo>
                    <a:cubicBezTo>
                      <a:pt x="63" y="30"/>
                      <a:pt x="64" y="29"/>
                      <a:pt x="64" y="29"/>
                    </a:cubicBezTo>
                    <a:cubicBezTo>
                      <a:pt x="64" y="28"/>
                      <a:pt x="63" y="27"/>
                      <a:pt x="64" y="27"/>
                    </a:cubicBezTo>
                    <a:cubicBezTo>
                      <a:pt x="65" y="26"/>
                      <a:pt x="64" y="26"/>
                      <a:pt x="64" y="25"/>
                    </a:cubicBezTo>
                    <a:cubicBezTo>
                      <a:pt x="65" y="25"/>
                      <a:pt x="65" y="24"/>
                      <a:pt x="66" y="24"/>
                    </a:cubicBezTo>
                    <a:cubicBezTo>
                      <a:pt x="66" y="25"/>
                      <a:pt x="67" y="25"/>
                      <a:pt x="67" y="25"/>
                    </a:cubicBezTo>
                    <a:cubicBezTo>
                      <a:pt x="68" y="25"/>
                      <a:pt x="70" y="25"/>
                      <a:pt x="71" y="25"/>
                    </a:cubicBezTo>
                    <a:cubicBezTo>
                      <a:pt x="72" y="25"/>
                      <a:pt x="72" y="25"/>
                      <a:pt x="73" y="24"/>
                    </a:cubicBezTo>
                    <a:cubicBezTo>
                      <a:pt x="74" y="24"/>
                      <a:pt x="74" y="24"/>
                      <a:pt x="75" y="24"/>
                    </a:cubicBezTo>
                    <a:cubicBezTo>
                      <a:pt x="75" y="25"/>
                      <a:pt x="76" y="24"/>
                      <a:pt x="76" y="24"/>
                    </a:cubicBezTo>
                    <a:cubicBezTo>
                      <a:pt x="76" y="23"/>
                      <a:pt x="77" y="22"/>
                      <a:pt x="77" y="22"/>
                    </a:cubicBezTo>
                    <a:cubicBezTo>
                      <a:pt x="77" y="21"/>
                      <a:pt x="77" y="21"/>
                      <a:pt x="77" y="20"/>
                    </a:cubicBezTo>
                    <a:cubicBezTo>
                      <a:pt x="78" y="20"/>
                      <a:pt x="78" y="20"/>
                      <a:pt x="79" y="20"/>
                    </a:cubicBezTo>
                    <a:cubicBezTo>
                      <a:pt x="79" y="20"/>
                      <a:pt x="79" y="19"/>
                      <a:pt x="79" y="19"/>
                    </a:cubicBezTo>
                    <a:cubicBezTo>
                      <a:pt x="79" y="19"/>
                      <a:pt x="80" y="19"/>
                      <a:pt x="80" y="19"/>
                    </a:cubicBezTo>
                    <a:cubicBezTo>
                      <a:pt x="81" y="18"/>
                      <a:pt x="81" y="18"/>
                      <a:pt x="82" y="17"/>
                    </a:cubicBezTo>
                    <a:cubicBezTo>
                      <a:pt x="82" y="17"/>
                      <a:pt x="83" y="17"/>
                      <a:pt x="83" y="17"/>
                    </a:cubicBezTo>
                    <a:cubicBezTo>
                      <a:pt x="83" y="17"/>
                      <a:pt x="83" y="16"/>
                      <a:pt x="84" y="16"/>
                    </a:cubicBezTo>
                    <a:cubicBezTo>
                      <a:pt x="84" y="16"/>
                      <a:pt x="84" y="16"/>
                      <a:pt x="85" y="16"/>
                    </a:cubicBezTo>
                    <a:cubicBezTo>
                      <a:pt x="85" y="16"/>
                      <a:pt x="85" y="16"/>
                      <a:pt x="85" y="16"/>
                    </a:cubicBezTo>
                    <a:cubicBezTo>
                      <a:pt x="86" y="16"/>
                      <a:pt x="86" y="15"/>
                      <a:pt x="87" y="15"/>
                    </a:cubicBezTo>
                    <a:cubicBezTo>
                      <a:pt x="88" y="15"/>
                      <a:pt x="88" y="15"/>
                      <a:pt x="88" y="14"/>
                    </a:cubicBezTo>
                    <a:cubicBezTo>
                      <a:pt x="88" y="13"/>
                      <a:pt x="92" y="14"/>
                      <a:pt x="91" y="13"/>
                    </a:cubicBezTo>
                    <a:cubicBezTo>
                      <a:pt x="91" y="12"/>
                      <a:pt x="90" y="11"/>
                      <a:pt x="89" y="11"/>
                    </a:cubicBezTo>
                    <a:close/>
                    <a:moveTo>
                      <a:pt x="13" y="38"/>
                    </a:moveTo>
                    <a:cubicBezTo>
                      <a:pt x="12" y="38"/>
                      <a:pt x="12" y="38"/>
                      <a:pt x="12" y="38"/>
                    </a:cubicBezTo>
                    <a:cubicBezTo>
                      <a:pt x="12" y="38"/>
                      <a:pt x="11" y="37"/>
                      <a:pt x="11" y="37"/>
                    </a:cubicBezTo>
                    <a:cubicBezTo>
                      <a:pt x="12" y="37"/>
                      <a:pt x="14" y="37"/>
                      <a:pt x="13" y="38"/>
                    </a:cubicBezTo>
                    <a:close/>
                    <a:moveTo>
                      <a:pt x="17" y="37"/>
                    </a:moveTo>
                    <a:cubicBezTo>
                      <a:pt x="17" y="37"/>
                      <a:pt x="17" y="37"/>
                      <a:pt x="16" y="37"/>
                    </a:cubicBezTo>
                    <a:cubicBezTo>
                      <a:pt x="16" y="37"/>
                      <a:pt x="16" y="37"/>
                      <a:pt x="16" y="37"/>
                    </a:cubicBezTo>
                    <a:cubicBezTo>
                      <a:pt x="16" y="37"/>
                      <a:pt x="16" y="36"/>
                      <a:pt x="16" y="36"/>
                    </a:cubicBezTo>
                    <a:cubicBezTo>
                      <a:pt x="15" y="35"/>
                      <a:pt x="15" y="35"/>
                      <a:pt x="15" y="35"/>
                    </a:cubicBezTo>
                    <a:cubicBezTo>
                      <a:pt x="15" y="34"/>
                      <a:pt x="15" y="34"/>
                      <a:pt x="15" y="34"/>
                    </a:cubicBezTo>
                    <a:cubicBezTo>
                      <a:pt x="16" y="35"/>
                      <a:pt x="16" y="35"/>
                      <a:pt x="16" y="35"/>
                    </a:cubicBezTo>
                    <a:cubicBezTo>
                      <a:pt x="17" y="35"/>
                      <a:pt x="17" y="35"/>
                      <a:pt x="17" y="35"/>
                    </a:cubicBezTo>
                    <a:cubicBezTo>
                      <a:pt x="16" y="36"/>
                      <a:pt x="18" y="37"/>
                      <a:pt x="17" y="37"/>
                    </a:cubicBezTo>
                    <a:close/>
                    <a:moveTo>
                      <a:pt x="22" y="37"/>
                    </a:moveTo>
                    <a:cubicBezTo>
                      <a:pt x="22" y="37"/>
                      <a:pt x="21" y="37"/>
                      <a:pt x="22" y="36"/>
                    </a:cubicBezTo>
                    <a:cubicBezTo>
                      <a:pt x="22" y="36"/>
                      <a:pt x="23" y="36"/>
                      <a:pt x="22" y="3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7" name="Kuwait">
                <a:extLst>
                  <a:ext uri="{FF2B5EF4-FFF2-40B4-BE49-F238E27FC236}">
                    <a16:creationId xmlns:a16="http://schemas.microsoft.com/office/drawing/2014/main" id="{BC60F4CF-AF09-C9B9-9534-EA2A9B62312A}"/>
                  </a:ext>
                </a:extLst>
              </p:cNvPr>
              <p:cNvSpPr>
                <a:spLocks noEditPoints="1"/>
              </p:cNvSpPr>
              <p:nvPr/>
            </p:nvSpPr>
            <p:spPr bwMode="auto">
              <a:xfrm>
                <a:off x="8770967" y="4268249"/>
                <a:ext cx="36422" cy="37853"/>
              </a:xfrm>
              <a:custGeom>
                <a:avLst/>
                <a:gdLst/>
                <a:ahLst/>
                <a:cxnLst>
                  <a:cxn ang="0">
                    <a:pos x="14" y="3"/>
                  </a:cxn>
                  <a:cxn ang="0">
                    <a:pos x="14" y="2"/>
                  </a:cxn>
                  <a:cxn ang="0">
                    <a:pos x="15" y="2"/>
                  </a:cxn>
                  <a:cxn ang="0">
                    <a:pos x="16" y="4"/>
                  </a:cxn>
                  <a:cxn ang="0">
                    <a:pos x="16" y="5"/>
                  </a:cxn>
                  <a:cxn ang="0">
                    <a:pos x="15" y="6"/>
                  </a:cxn>
                  <a:cxn ang="0">
                    <a:pos x="14" y="4"/>
                  </a:cxn>
                  <a:cxn ang="0">
                    <a:pos x="14" y="3"/>
                  </a:cxn>
                  <a:cxn ang="0">
                    <a:pos x="18" y="16"/>
                  </a:cxn>
                  <a:cxn ang="0">
                    <a:pos x="17" y="16"/>
                  </a:cxn>
                  <a:cxn ang="0">
                    <a:pos x="18" y="16"/>
                  </a:cxn>
                  <a:cxn ang="0">
                    <a:pos x="17" y="15"/>
                  </a:cxn>
                  <a:cxn ang="0">
                    <a:pos x="16" y="14"/>
                  </a:cxn>
                  <a:cxn ang="0">
                    <a:pos x="15" y="13"/>
                  </a:cxn>
                  <a:cxn ang="0">
                    <a:pos x="15" y="12"/>
                  </a:cxn>
                  <a:cxn ang="0">
                    <a:pos x="14" y="10"/>
                  </a:cxn>
                  <a:cxn ang="0">
                    <a:pos x="14" y="9"/>
                  </a:cxn>
                  <a:cxn ang="0">
                    <a:pos x="13" y="9"/>
                  </a:cxn>
                  <a:cxn ang="0">
                    <a:pos x="13" y="9"/>
                  </a:cxn>
                  <a:cxn ang="0">
                    <a:pos x="12" y="9"/>
                  </a:cxn>
                  <a:cxn ang="0">
                    <a:pos x="12" y="8"/>
                  </a:cxn>
                  <a:cxn ang="0">
                    <a:pos x="10" y="8"/>
                  </a:cxn>
                  <a:cxn ang="0">
                    <a:pos x="12" y="7"/>
                  </a:cxn>
                  <a:cxn ang="0">
                    <a:pos x="13" y="6"/>
                  </a:cxn>
                  <a:cxn ang="0">
                    <a:pos x="15" y="6"/>
                  </a:cxn>
                  <a:cxn ang="0">
                    <a:pos x="14" y="5"/>
                  </a:cxn>
                  <a:cxn ang="0">
                    <a:pos x="13" y="3"/>
                  </a:cxn>
                  <a:cxn ang="0">
                    <a:pos x="12" y="1"/>
                  </a:cxn>
                  <a:cxn ang="0">
                    <a:pos x="10" y="0"/>
                  </a:cxn>
                  <a:cxn ang="0">
                    <a:pos x="8" y="0"/>
                  </a:cxn>
                  <a:cxn ang="0">
                    <a:pos x="5" y="1"/>
                  </a:cxn>
                  <a:cxn ang="0">
                    <a:pos x="4" y="4"/>
                  </a:cxn>
                  <a:cxn ang="0">
                    <a:pos x="3" y="6"/>
                  </a:cxn>
                  <a:cxn ang="0">
                    <a:pos x="2" y="9"/>
                  </a:cxn>
                  <a:cxn ang="0">
                    <a:pos x="0" y="11"/>
                  </a:cxn>
                  <a:cxn ang="0">
                    <a:pos x="6" y="12"/>
                  </a:cxn>
                  <a:cxn ang="0">
                    <a:pos x="8" y="13"/>
                  </a:cxn>
                  <a:cxn ang="0">
                    <a:pos x="10" y="14"/>
                  </a:cxn>
                  <a:cxn ang="0">
                    <a:pos x="12" y="18"/>
                  </a:cxn>
                  <a:cxn ang="0">
                    <a:pos x="16" y="18"/>
                  </a:cxn>
                  <a:cxn ang="0">
                    <a:pos x="18" y="18"/>
                  </a:cxn>
                  <a:cxn ang="0">
                    <a:pos x="18" y="16"/>
                  </a:cxn>
                </a:cxnLst>
                <a:rect l="0" t="0" r="r" b="b"/>
                <a:pathLst>
                  <a:path w="18" h="18">
                    <a:moveTo>
                      <a:pt x="14" y="3"/>
                    </a:moveTo>
                    <a:cubicBezTo>
                      <a:pt x="14" y="3"/>
                      <a:pt x="15" y="3"/>
                      <a:pt x="14" y="2"/>
                    </a:cubicBezTo>
                    <a:cubicBezTo>
                      <a:pt x="13" y="2"/>
                      <a:pt x="14" y="1"/>
                      <a:pt x="15" y="2"/>
                    </a:cubicBezTo>
                    <a:cubicBezTo>
                      <a:pt x="15" y="3"/>
                      <a:pt x="16" y="3"/>
                      <a:pt x="16" y="4"/>
                    </a:cubicBezTo>
                    <a:cubicBezTo>
                      <a:pt x="16" y="4"/>
                      <a:pt x="16" y="5"/>
                      <a:pt x="16" y="5"/>
                    </a:cubicBezTo>
                    <a:cubicBezTo>
                      <a:pt x="16" y="5"/>
                      <a:pt x="16" y="6"/>
                      <a:pt x="15" y="6"/>
                    </a:cubicBezTo>
                    <a:cubicBezTo>
                      <a:pt x="14" y="6"/>
                      <a:pt x="14" y="5"/>
                      <a:pt x="14" y="4"/>
                    </a:cubicBezTo>
                    <a:cubicBezTo>
                      <a:pt x="13" y="4"/>
                      <a:pt x="14" y="3"/>
                      <a:pt x="14" y="3"/>
                    </a:cubicBezTo>
                    <a:close/>
                    <a:moveTo>
                      <a:pt x="18" y="16"/>
                    </a:moveTo>
                    <a:cubicBezTo>
                      <a:pt x="18" y="17"/>
                      <a:pt x="17" y="17"/>
                      <a:pt x="17" y="16"/>
                    </a:cubicBezTo>
                    <a:cubicBezTo>
                      <a:pt x="17" y="16"/>
                      <a:pt x="18" y="16"/>
                      <a:pt x="18" y="16"/>
                    </a:cubicBezTo>
                    <a:cubicBezTo>
                      <a:pt x="17" y="15"/>
                      <a:pt x="17" y="15"/>
                      <a:pt x="17" y="15"/>
                    </a:cubicBezTo>
                    <a:cubicBezTo>
                      <a:pt x="17" y="15"/>
                      <a:pt x="17" y="14"/>
                      <a:pt x="16" y="14"/>
                    </a:cubicBezTo>
                    <a:cubicBezTo>
                      <a:pt x="16" y="13"/>
                      <a:pt x="16" y="13"/>
                      <a:pt x="15" y="13"/>
                    </a:cubicBezTo>
                    <a:cubicBezTo>
                      <a:pt x="15" y="12"/>
                      <a:pt x="15" y="12"/>
                      <a:pt x="15" y="12"/>
                    </a:cubicBezTo>
                    <a:cubicBezTo>
                      <a:pt x="15" y="11"/>
                      <a:pt x="14" y="11"/>
                      <a:pt x="14" y="10"/>
                    </a:cubicBezTo>
                    <a:cubicBezTo>
                      <a:pt x="14" y="10"/>
                      <a:pt x="14" y="9"/>
                      <a:pt x="14" y="9"/>
                    </a:cubicBezTo>
                    <a:cubicBezTo>
                      <a:pt x="14" y="9"/>
                      <a:pt x="13" y="8"/>
                      <a:pt x="13" y="9"/>
                    </a:cubicBezTo>
                    <a:cubicBezTo>
                      <a:pt x="13" y="8"/>
                      <a:pt x="13" y="8"/>
                      <a:pt x="13" y="9"/>
                    </a:cubicBezTo>
                    <a:cubicBezTo>
                      <a:pt x="12" y="9"/>
                      <a:pt x="12" y="9"/>
                      <a:pt x="12" y="9"/>
                    </a:cubicBezTo>
                    <a:cubicBezTo>
                      <a:pt x="11" y="9"/>
                      <a:pt x="12" y="8"/>
                      <a:pt x="12" y="8"/>
                    </a:cubicBezTo>
                    <a:cubicBezTo>
                      <a:pt x="12" y="8"/>
                      <a:pt x="10" y="8"/>
                      <a:pt x="10" y="8"/>
                    </a:cubicBezTo>
                    <a:cubicBezTo>
                      <a:pt x="11" y="8"/>
                      <a:pt x="11" y="7"/>
                      <a:pt x="12" y="7"/>
                    </a:cubicBezTo>
                    <a:cubicBezTo>
                      <a:pt x="12" y="6"/>
                      <a:pt x="13" y="5"/>
                      <a:pt x="13" y="6"/>
                    </a:cubicBezTo>
                    <a:cubicBezTo>
                      <a:pt x="13" y="6"/>
                      <a:pt x="14" y="7"/>
                      <a:pt x="15" y="6"/>
                    </a:cubicBezTo>
                    <a:cubicBezTo>
                      <a:pt x="15" y="6"/>
                      <a:pt x="14" y="5"/>
                      <a:pt x="14" y="5"/>
                    </a:cubicBezTo>
                    <a:cubicBezTo>
                      <a:pt x="13" y="4"/>
                      <a:pt x="13" y="4"/>
                      <a:pt x="13" y="3"/>
                    </a:cubicBezTo>
                    <a:cubicBezTo>
                      <a:pt x="13" y="3"/>
                      <a:pt x="13" y="2"/>
                      <a:pt x="12" y="1"/>
                    </a:cubicBezTo>
                    <a:cubicBezTo>
                      <a:pt x="11" y="1"/>
                      <a:pt x="10" y="1"/>
                      <a:pt x="10" y="0"/>
                    </a:cubicBezTo>
                    <a:cubicBezTo>
                      <a:pt x="9" y="0"/>
                      <a:pt x="8" y="0"/>
                      <a:pt x="8" y="0"/>
                    </a:cubicBezTo>
                    <a:cubicBezTo>
                      <a:pt x="7" y="0"/>
                      <a:pt x="6" y="1"/>
                      <a:pt x="5" y="1"/>
                    </a:cubicBezTo>
                    <a:cubicBezTo>
                      <a:pt x="4" y="2"/>
                      <a:pt x="4" y="3"/>
                      <a:pt x="4" y="4"/>
                    </a:cubicBezTo>
                    <a:cubicBezTo>
                      <a:pt x="4" y="5"/>
                      <a:pt x="3" y="6"/>
                      <a:pt x="3" y="6"/>
                    </a:cubicBezTo>
                    <a:cubicBezTo>
                      <a:pt x="3" y="7"/>
                      <a:pt x="2" y="8"/>
                      <a:pt x="2" y="9"/>
                    </a:cubicBezTo>
                    <a:cubicBezTo>
                      <a:pt x="1" y="10"/>
                      <a:pt x="1" y="11"/>
                      <a:pt x="0" y="11"/>
                    </a:cubicBezTo>
                    <a:cubicBezTo>
                      <a:pt x="2" y="12"/>
                      <a:pt x="4" y="12"/>
                      <a:pt x="6" y="12"/>
                    </a:cubicBezTo>
                    <a:cubicBezTo>
                      <a:pt x="7" y="12"/>
                      <a:pt x="8" y="12"/>
                      <a:pt x="8" y="13"/>
                    </a:cubicBezTo>
                    <a:cubicBezTo>
                      <a:pt x="9" y="13"/>
                      <a:pt x="9" y="14"/>
                      <a:pt x="10" y="14"/>
                    </a:cubicBezTo>
                    <a:cubicBezTo>
                      <a:pt x="10" y="15"/>
                      <a:pt x="10" y="17"/>
                      <a:pt x="12" y="18"/>
                    </a:cubicBezTo>
                    <a:cubicBezTo>
                      <a:pt x="13" y="18"/>
                      <a:pt x="15" y="18"/>
                      <a:pt x="16" y="18"/>
                    </a:cubicBezTo>
                    <a:cubicBezTo>
                      <a:pt x="17" y="18"/>
                      <a:pt x="18" y="18"/>
                      <a:pt x="18" y="18"/>
                    </a:cubicBezTo>
                    <a:cubicBezTo>
                      <a:pt x="18" y="17"/>
                      <a:pt x="18" y="17"/>
                      <a:pt x="18" y="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8" name="Kosovo">
                <a:extLst>
                  <a:ext uri="{FF2B5EF4-FFF2-40B4-BE49-F238E27FC236}">
                    <a16:creationId xmlns:a16="http://schemas.microsoft.com/office/drawing/2014/main" id="{346F256D-7AD4-65F7-0E3F-63218E9963AA}"/>
                  </a:ext>
                </a:extLst>
              </p:cNvPr>
              <p:cNvSpPr>
                <a:spLocks/>
              </p:cNvSpPr>
              <p:nvPr/>
            </p:nvSpPr>
            <p:spPr bwMode="auto">
              <a:xfrm>
                <a:off x="8258820" y="3962514"/>
                <a:ext cx="30258" cy="36106"/>
              </a:xfrm>
              <a:custGeom>
                <a:avLst/>
                <a:gdLst/>
                <a:ahLst/>
                <a:cxnLst>
                  <a:cxn ang="0">
                    <a:pos x="13" y="10"/>
                  </a:cxn>
                  <a:cxn ang="0">
                    <a:pos x="14" y="9"/>
                  </a:cxn>
                  <a:cxn ang="0">
                    <a:pos x="14" y="8"/>
                  </a:cxn>
                  <a:cxn ang="0">
                    <a:pos x="15" y="7"/>
                  </a:cxn>
                  <a:cxn ang="0">
                    <a:pos x="15" y="6"/>
                  </a:cxn>
                  <a:cxn ang="0">
                    <a:pos x="14" y="6"/>
                  </a:cxn>
                  <a:cxn ang="0">
                    <a:pos x="13" y="5"/>
                  </a:cxn>
                  <a:cxn ang="0">
                    <a:pos x="12" y="5"/>
                  </a:cxn>
                  <a:cxn ang="0">
                    <a:pos x="12" y="4"/>
                  </a:cxn>
                  <a:cxn ang="0">
                    <a:pos x="11" y="4"/>
                  </a:cxn>
                  <a:cxn ang="0">
                    <a:pos x="10" y="3"/>
                  </a:cxn>
                  <a:cxn ang="0">
                    <a:pos x="10" y="3"/>
                  </a:cxn>
                  <a:cxn ang="0">
                    <a:pos x="10" y="3"/>
                  </a:cxn>
                  <a:cxn ang="0">
                    <a:pos x="9" y="2"/>
                  </a:cxn>
                  <a:cxn ang="0">
                    <a:pos x="8" y="1"/>
                  </a:cxn>
                  <a:cxn ang="0">
                    <a:pos x="7" y="1"/>
                  </a:cxn>
                  <a:cxn ang="0">
                    <a:pos x="7" y="0"/>
                  </a:cxn>
                  <a:cxn ang="0">
                    <a:pos x="6" y="0"/>
                  </a:cxn>
                  <a:cxn ang="0">
                    <a:pos x="5" y="0"/>
                  </a:cxn>
                  <a:cxn ang="0">
                    <a:pos x="5" y="1"/>
                  </a:cxn>
                  <a:cxn ang="0">
                    <a:pos x="5" y="1"/>
                  </a:cxn>
                  <a:cxn ang="0">
                    <a:pos x="5" y="2"/>
                  </a:cxn>
                  <a:cxn ang="0">
                    <a:pos x="4" y="3"/>
                  </a:cxn>
                  <a:cxn ang="0">
                    <a:pos x="4" y="3"/>
                  </a:cxn>
                  <a:cxn ang="0">
                    <a:pos x="4" y="4"/>
                  </a:cxn>
                  <a:cxn ang="0">
                    <a:pos x="4" y="4"/>
                  </a:cxn>
                  <a:cxn ang="0">
                    <a:pos x="3" y="5"/>
                  </a:cxn>
                  <a:cxn ang="0">
                    <a:pos x="2" y="5"/>
                  </a:cxn>
                  <a:cxn ang="0">
                    <a:pos x="3" y="6"/>
                  </a:cxn>
                  <a:cxn ang="0">
                    <a:pos x="2" y="7"/>
                  </a:cxn>
                  <a:cxn ang="0">
                    <a:pos x="1" y="7"/>
                  </a:cxn>
                  <a:cxn ang="0">
                    <a:pos x="1" y="8"/>
                  </a:cxn>
                  <a:cxn ang="0">
                    <a:pos x="1" y="9"/>
                  </a:cxn>
                  <a:cxn ang="0">
                    <a:pos x="2" y="10"/>
                  </a:cxn>
                  <a:cxn ang="0">
                    <a:pos x="2" y="11"/>
                  </a:cxn>
                  <a:cxn ang="0">
                    <a:pos x="4" y="12"/>
                  </a:cxn>
                  <a:cxn ang="0">
                    <a:pos x="5" y="13"/>
                  </a:cxn>
                  <a:cxn ang="0">
                    <a:pos x="5" y="15"/>
                  </a:cxn>
                  <a:cxn ang="0">
                    <a:pos x="6" y="17"/>
                  </a:cxn>
                  <a:cxn ang="0">
                    <a:pos x="7" y="15"/>
                  </a:cxn>
                  <a:cxn ang="0">
                    <a:pos x="8" y="14"/>
                  </a:cxn>
                  <a:cxn ang="0">
                    <a:pos x="10" y="13"/>
                  </a:cxn>
                  <a:cxn ang="0">
                    <a:pos x="11" y="14"/>
                  </a:cxn>
                  <a:cxn ang="0">
                    <a:pos x="13" y="13"/>
                  </a:cxn>
                  <a:cxn ang="0">
                    <a:pos x="14" y="12"/>
                  </a:cxn>
                  <a:cxn ang="0">
                    <a:pos x="15" y="12"/>
                  </a:cxn>
                  <a:cxn ang="0">
                    <a:pos x="14" y="11"/>
                  </a:cxn>
                  <a:cxn ang="0">
                    <a:pos x="13" y="10"/>
                  </a:cxn>
                </a:cxnLst>
                <a:rect l="0" t="0" r="r" b="b"/>
                <a:pathLst>
                  <a:path w="15" h="17">
                    <a:moveTo>
                      <a:pt x="13" y="10"/>
                    </a:moveTo>
                    <a:cubicBezTo>
                      <a:pt x="14" y="9"/>
                      <a:pt x="14" y="9"/>
                      <a:pt x="14" y="9"/>
                    </a:cubicBezTo>
                    <a:cubicBezTo>
                      <a:pt x="14" y="8"/>
                      <a:pt x="14" y="8"/>
                      <a:pt x="14" y="8"/>
                    </a:cubicBezTo>
                    <a:cubicBezTo>
                      <a:pt x="15" y="7"/>
                      <a:pt x="15" y="7"/>
                      <a:pt x="15" y="7"/>
                    </a:cubicBezTo>
                    <a:cubicBezTo>
                      <a:pt x="15" y="6"/>
                      <a:pt x="15" y="6"/>
                      <a:pt x="15" y="6"/>
                    </a:cubicBezTo>
                    <a:cubicBezTo>
                      <a:pt x="14" y="6"/>
                      <a:pt x="14" y="6"/>
                      <a:pt x="14" y="6"/>
                    </a:cubicBezTo>
                    <a:cubicBezTo>
                      <a:pt x="13" y="5"/>
                      <a:pt x="13" y="5"/>
                      <a:pt x="13" y="5"/>
                    </a:cubicBezTo>
                    <a:cubicBezTo>
                      <a:pt x="12" y="5"/>
                      <a:pt x="12" y="5"/>
                      <a:pt x="12" y="5"/>
                    </a:cubicBezTo>
                    <a:cubicBezTo>
                      <a:pt x="12" y="4"/>
                      <a:pt x="12" y="4"/>
                      <a:pt x="12" y="4"/>
                    </a:cubicBezTo>
                    <a:cubicBezTo>
                      <a:pt x="11" y="4"/>
                      <a:pt x="11" y="4"/>
                      <a:pt x="11" y="4"/>
                    </a:cubicBezTo>
                    <a:cubicBezTo>
                      <a:pt x="10" y="3"/>
                      <a:pt x="10" y="3"/>
                      <a:pt x="10" y="3"/>
                    </a:cubicBezTo>
                    <a:cubicBezTo>
                      <a:pt x="10" y="3"/>
                      <a:pt x="10" y="3"/>
                      <a:pt x="10" y="3"/>
                    </a:cubicBezTo>
                    <a:cubicBezTo>
                      <a:pt x="10" y="3"/>
                      <a:pt x="10" y="3"/>
                      <a:pt x="10" y="3"/>
                    </a:cubicBezTo>
                    <a:cubicBezTo>
                      <a:pt x="9" y="2"/>
                      <a:pt x="9" y="2"/>
                      <a:pt x="9" y="2"/>
                    </a:cubicBezTo>
                    <a:cubicBezTo>
                      <a:pt x="8" y="1"/>
                      <a:pt x="8" y="1"/>
                      <a:pt x="8" y="1"/>
                    </a:cubicBezTo>
                    <a:cubicBezTo>
                      <a:pt x="7" y="1"/>
                      <a:pt x="7" y="1"/>
                      <a:pt x="7" y="1"/>
                    </a:cubicBezTo>
                    <a:cubicBezTo>
                      <a:pt x="7" y="0"/>
                      <a:pt x="7" y="0"/>
                      <a:pt x="7" y="0"/>
                    </a:cubicBezTo>
                    <a:cubicBezTo>
                      <a:pt x="6" y="0"/>
                      <a:pt x="6" y="0"/>
                      <a:pt x="6" y="0"/>
                    </a:cubicBezTo>
                    <a:cubicBezTo>
                      <a:pt x="5" y="0"/>
                      <a:pt x="5" y="0"/>
                      <a:pt x="5" y="0"/>
                    </a:cubicBezTo>
                    <a:cubicBezTo>
                      <a:pt x="5" y="1"/>
                      <a:pt x="5" y="1"/>
                      <a:pt x="5" y="1"/>
                    </a:cubicBezTo>
                    <a:cubicBezTo>
                      <a:pt x="5" y="1"/>
                      <a:pt x="5" y="1"/>
                      <a:pt x="5" y="1"/>
                    </a:cubicBezTo>
                    <a:cubicBezTo>
                      <a:pt x="5" y="2"/>
                      <a:pt x="5" y="2"/>
                      <a:pt x="5" y="2"/>
                    </a:cubicBezTo>
                    <a:cubicBezTo>
                      <a:pt x="4" y="3"/>
                      <a:pt x="4" y="3"/>
                      <a:pt x="4" y="3"/>
                    </a:cubicBezTo>
                    <a:cubicBezTo>
                      <a:pt x="4" y="3"/>
                      <a:pt x="4" y="3"/>
                      <a:pt x="4" y="3"/>
                    </a:cubicBezTo>
                    <a:cubicBezTo>
                      <a:pt x="4" y="4"/>
                      <a:pt x="4" y="4"/>
                      <a:pt x="4" y="4"/>
                    </a:cubicBezTo>
                    <a:cubicBezTo>
                      <a:pt x="4" y="4"/>
                      <a:pt x="4" y="4"/>
                      <a:pt x="4" y="4"/>
                    </a:cubicBezTo>
                    <a:cubicBezTo>
                      <a:pt x="3" y="5"/>
                      <a:pt x="3" y="5"/>
                      <a:pt x="3" y="5"/>
                    </a:cubicBezTo>
                    <a:cubicBezTo>
                      <a:pt x="2" y="5"/>
                      <a:pt x="2" y="5"/>
                      <a:pt x="2" y="5"/>
                    </a:cubicBezTo>
                    <a:cubicBezTo>
                      <a:pt x="3" y="5"/>
                      <a:pt x="3" y="6"/>
                      <a:pt x="3" y="6"/>
                    </a:cubicBezTo>
                    <a:cubicBezTo>
                      <a:pt x="2" y="6"/>
                      <a:pt x="2" y="6"/>
                      <a:pt x="2" y="7"/>
                    </a:cubicBezTo>
                    <a:cubicBezTo>
                      <a:pt x="2" y="7"/>
                      <a:pt x="1" y="7"/>
                      <a:pt x="1" y="7"/>
                    </a:cubicBezTo>
                    <a:cubicBezTo>
                      <a:pt x="0" y="6"/>
                      <a:pt x="1" y="8"/>
                      <a:pt x="1" y="8"/>
                    </a:cubicBezTo>
                    <a:cubicBezTo>
                      <a:pt x="1" y="8"/>
                      <a:pt x="0" y="9"/>
                      <a:pt x="1" y="9"/>
                    </a:cubicBezTo>
                    <a:cubicBezTo>
                      <a:pt x="1" y="10"/>
                      <a:pt x="1" y="10"/>
                      <a:pt x="2" y="10"/>
                    </a:cubicBezTo>
                    <a:cubicBezTo>
                      <a:pt x="2" y="11"/>
                      <a:pt x="2" y="11"/>
                      <a:pt x="2" y="11"/>
                    </a:cubicBezTo>
                    <a:cubicBezTo>
                      <a:pt x="3" y="12"/>
                      <a:pt x="3" y="12"/>
                      <a:pt x="4" y="12"/>
                    </a:cubicBezTo>
                    <a:cubicBezTo>
                      <a:pt x="4" y="12"/>
                      <a:pt x="5" y="13"/>
                      <a:pt x="5" y="13"/>
                    </a:cubicBezTo>
                    <a:cubicBezTo>
                      <a:pt x="5" y="14"/>
                      <a:pt x="5" y="14"/>
                      <a:pt x="5" y="15"/>
                    </a:cubicBezTo>
                    <a:cubicBezTo>
                      <a:pt x="6" y="15"/>
                      <a:pt x="5" y="16"/>
                      <a:pt x="6" y="17"/>
                    </a:cubicBezTo>
                    <a:cubicBezTo>
                      <a:pt x="6" y="17"/>
                      <a:pt x="7" y="16"/>
                      <a:pt x="7" y="15"/>
                    </a:cubicBezTo>
                    <a:cubicBezTo>
                      <a:pt x="7" y="14"/>
                      <a:pt x="7" y="14"/>
                      <a:pt x="8" y="14"/>
                    </a:cubicBezTo>
                    <a:cubicBezTo>
                      <a:pt x="9" y="13"/>
                      <a:pt x="9" y="13"/>
                      <a:pt x="10" y="13"/>
                    </a:cubicBezTo>
                    <a:cubicBezTo>
                      <a:pt x="11" y="13"/>
                      <a:pt x="11" y="14"/>
                      <a:pt x="11" y="14"/>
                    </a:cubicBezTo>
                    <a:cubicBezTo>
                      <a:pt x="12" y="14"/>
                      <a:pt x="12" y="12"/>
                      <a:pt x="13" y="13"/>
                    </a:cubicBezTo>
                    <a:cubicBezTo>
                      <a:pt x="12" y="12"/>
                      <a:pt x="14" y="12"/>
                      <a:pt x="14" y="12"/>
                    </a:cubicBezTo>
                    <a:cubicBezTo>
                      <a:pt x="14" y="12"/>
                      <a:pt x="15" y="12"/>
                      <a:pt x="15" y="12"/>
                    </a:cubicBezTo>
                    <a:cubicBezTo>
                      <a:pt x="14" y="11"/>
                      <a:pt x="14" y="11"/>
                      <a:pt x="14" y="11"/>
                    </a:cubicBezTo>
                    <a:lnTo>
                      <a:pt x="13" y="1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89" name="Korea (South Korea)">
                <a:extLst>
                  <a:ext uri="{FF2B5EF4-FFF2-40B4-BE49-F238E27FC236}">
                    <a16:creationId xmlns:a16="http://schemas.microsoft.com/office/drawing/2014/main" id="{6721084C-2D1F-AC3F-1006-DC5B5B35388B}"/>
                  </a:ext>
                </a:extLst>
              </p:cNvPr>
              <p:cNvSpPr>
                <a:spLocks noEditPoints="1"/>
              </p:cNvSpPr>
              <p:nvPr/>
            </p:nvSpPr>
            <p:spPr bwMode="auto">
              <a:xfrm>
                <a:off x="10209907" y="4071997"/>
                <a:ext cx="105344" cy="126370"/>
              </a:xfrm>
              <a:custGeom>
                <a:avLst/>
                <a:gdLst/>
                <a:ahLst/>
                <a:cxnLst>
                  <a:cxn ang="0">
                    <a:pos x="38" y="36"/>
                  </a:cxn>
                  <a:cxn ang="0">
                    <a:pos x="36" y="39"/>
                  </a:cxn>
                  <a:cxn ang="0">
                    <a:pos x="33" y="38"/>
                  </a:cxn>
                  <a:cxn ang="0">
                    <a:pos x="31" y="39"/>
                  </a:cxn>
                  <a:cxn ang="0">
                    <a:pos x="32" y="41"/>
                  </a:cxn>
                  <a:cxn ang="0">
                    <a:pos x="31" y="40"/>
                  </a:cxn>
                  <a:cxn ang="0">
                    <a:pos x="28" y="40"/>
                  </a:cxn>
                  <a:cxn ang="0">
                    <a:pos x="24" y="40"/>
                  </a:cxn>
                  <a:cxn ang="0">
                    <a:pos x="26" y="44"/>
                  </a:cxn>
                  <a:cxn ang="0">
                    <a:pos x="23" y="42"/>
                  </a:cxn>
                  <a:cxn ang="0">
                    <a:pos x="24" y="44"/>
                  </a:cxn>
                  <a:cxn ang="0">
                    <a:pos x="22" y="45"/>
                  </a:cxn>
                  <a:cxn ang="0">
                    <a:pos x="22" y="43"/>
                  </a:cxn>
                  <a:cxn ang="0">
                    <a:pos x="20" y="43"/>
                  </a:cxn>
                  <a:cxn ang="0">
                    <a:pos x="20" y="46"/>
                  </a:cxn>
                  <a:cxn ang="0">
                    <a:pos x="18" y="46"/>
                  </a:cxn>
                  <a:cxn ang="0">
                    <a:pos x="16" y="46"/>
                  </a:cxn>
                  <a:cxn ang="0">
                    <a:pos x="14" y="44"/>
                  </a:cxn>
                  <a:cxn ang="0">
                    <a:pos x="14" y="43"/>
                  </a:cxn>
                  <a:cxn ang="0">
                    <a:pos x="14" y="42"/>
                  </a:cxn>
                  <a:cxn ang="0">
                    <a:pos x="15" y="41"/>
                  </a:cxn>
                  <a:cxn ang="0">
                    <a:pos x="13" y="41"/>
                  </a:cxn>
                  <a:cxn ang="0">
                    <a:pos x="11" y="39"/>
                  </a:cxn>
                  <a:cxn ang="0">
                    <a:pos x="13" y="39"/>
                  </a:cxn>
                  <a:cxn ang="0">
                    <a:pos x="12" y="36"/>
                  </a:cxn>
                  <a:cxn ang="0">
                    <a:pos x="12" y="32"/>
                  </a:cxn>
                  <a:cxn ang="0">
                    <a:pos x="11" y="29"/>
                  </a:cxn>
                  <a:cxn ang="0">
                    <a:pos x="9" y="27"/>
                  </a:cxn>
                  <a:cxn ang="0">
                    <a:pos x="8" y="24"/>
                  </a:cxn>
                  <a:cxn ang="0">
                    <a:pos x="6" y="22"/>
                  </a:cxn>
                  <a:cxn ang="0">
                    <a:pos x="4" y="21"/>
                  </a:cxn>
                  <a:cxn ang="0">
                    <a:pos x="3" y="20"/>
                  </a:cxn>
                  <a:cxn ang="0">
                    <a:pos x="3" y="20"/>
                  </a:cxn>
                  <a:cxn ang="0">
                    <a:pos x="4" y="20"/>
                  </a:cxn>
                  <a:cxn ang="0">
                    <a:pos x="3" y="18"/>
                  </a:cxn>
                  <a:cxn ang="0">
                    <a:pos x="5" y="19"/>
                  </a:cxn>
                  <a:cxn ang="0">
                    <a:pos x="5" y="18"/>
                  </a:cxn>
                  <a:cxn ang="0">
                    <a:pos x="7" y="18"/>
                  </a:cxn>
                  <a:cxn ang="0">
                    <a:pos x="9" y="18"/>
                  </a:cxn>
                  <a:cxn ang="0">
                    <a:pos x="8" y="17"/>
                  </a:cxn>
                  <a:cxn ang="0">
                    <a:pos x="6" y="16"/>
                  </a:cxn>
                  <a:cxn ang="0">
                    <a:pos x="5" y="15"/>
                  </a:cxn>
                  <a:cxn ang="0">
                    <a:pos x="5" y="14"/>
                  </a:cxn>
                  <a:cxn ang="0">
                    <a:pos x="2" y="11"/>
                  </a:cxn>
                  <a:cxn ang="0">
                    <a:pos x="3" y="9"/>
                  </a:cxn>
                  <a:cxn ang="0">
                    <a:pos x="6" y="3"/>
                  </a:cxn>
                  <a:cxn ang="0">
                    <a:pos x="11" y="3"/>
                  </a:cxn>
                  <a:cxn ang="0">
                    <a:pos x="16" y="3"/>
                  </a:cxn>
                  <a:cxn ang="0">
                    <a:pos x="31" y="17"/>
                  </a:cxn>
                  <a:cxn ang="0">
                    <a:pos x="34" y="25"/>
                  </a:cxn>
                  <a:cxn ang="0">
                    <a:pos x="37" y="28"/>
                  </a:cxn>
                  <a:cxn ang="0">
                    <a:pos x="34" y="40"/>
                  </a:cxn>
                  <a:cxn ang="0">
                    <a:pos x="33" y="41"/>
                  </a:cxn>
                  <a:cxn ang="0">
                    <a:pos x="0" y="9"/>
                  </a:cxn>
                  <a:cxn ang="0">
                    <a:pos x="1" y="11"/>
                  </a:cxn>
                  <a:cxn ang="0">
                    <a:pos x="52" y="15"/>
                  </a:cxn>
                  <a:cxn ang="0">
                    <a:pos x="42" y="13"/>
                  </a:cxn>
                  <a:cxn ang="0">
                    <a:pos x="14" y="46"/>
                  </a:cxn>
                  <a:cxn ang="0">
                    <a:pos x="27" y="41"/>
                  </a:cxn>
                  <a:cxn ang="0">
                    <a:pos x="28" y="42"/>
                  </a:cxn>
                  <a:cxn ang="0">
                    <a:pos x="20" y="56"/>
                  </a:cxn>
                  <a:cxn ang="0">
                    <a:pos x="24" y="58"/>
                  </a:cxn>
                </a:cxnLst>
                <a:rect l="0" t="0" r="r" b="b"/>
                <a:pathLst>
                  <a:path w="52" h="60">
                    <a:moveTo>
                      <a:pt x="38" y="33"/>
                    </a:moveTo>
                    <a:cubicBezTo>
                      <a:pt x="38" y="34"/>
                      <a:pt x="39" y="34"/>
                      <a:pt x="38" y="34"/>
                    </a:cubicBezTo>
                    <a:cubicBezTo>
                      <a:pt x="38" y="34"/>
                      <a:pt x="38" y="34"/>
                      <a:pt x="37" y="34"/>
                    </a:cubicBezTo>
                    <a:cubicBezTo>
                      <a:pt x="38" y="35"/>
                      <a:pt x="38" y="35"/>
                      <a:pt x="38" y="36"/>
                    </a:cubicBezTo>
                    <a:cubicBezTo>
                      <a:pt x="38" y="37"/>
                      <a:pt x="38" y="37"/>
                      <a:pt x="38" y="38"/>
                    </a:cubicBezTo>
                    <a:cubicBezTo>
                      <a:pt x="38" y="38"/>
                      <a:pt x="37" y="38"/>
                      <a:pt x="37" y="38"/>
                    </a:cubicBezTo>
                    <a:cubicBezTo>
                      <a:pt x="37" y="38"/>
                      <a:pt x="37" y="38"/>
                      <a:pt x="36" y="39"/>
                    </a:cubicBezTo>
                    <a:cubicBezTo>
                      <a:pt x="36" y="39"/>
                      <a:pt x="36" y="39"/>
                      <a:pt x="36" y="39"/>
                    </a:cubicBezTo>
                    <a:cubicBezTo>
                      <a:pt x="36" y="39"/>
                      <a:pt x="36" y="38"/>
                      <a:pt x="36" y="38"/>
                    </a:cubicBezTo>
                    <a:cubicBezTo>
                      <a:pt x="36" y="38"/>
                      <a:pt x="35" y="39"/>
                      <a:pt x="35" y="38"/>
                    </a:cubicBezTo>
                    <a:cubicBezTo>
                      <a:pt x="35" y="39"/>
                      <a:pt x="34" y="38"/>
                      <a:pt x="34" y="38"/>
                    </a:cubicBezTo>
                    <a:cubicBezTo>
                      <a:pt x="34" y="39"/>
                      <a:pt x="34" y="39"/>
                      <a:pt x="33" y="38"/>
                    </a:cubicBezTo>
                    <a:cubicBezTo>
                      <a:pt x="33" y="38"/>
                      <a:pt x="33" y="38"/>
                      <a:pt x="33" y="38"/>
                    </a:cubicBezTo>
                    <a:cubicBezTo>
                      <a:pt x="33" y="38"/>
                      <a:pt x="32" y="37"/>
                      <a:pt x="32" y="37"/>
                    </a:cubicBezTo>
                    <a:cubicBezTo>
                      <a:pt x="31" y="37"/>
                      <a:pt x="33" y="39"/>
                      <a:pt x="33" y="39"/>
                    </a:cubicBezTo>
                    <a:cubicBezTo>
                      <a:pt x="32" y="39"/>
                      <a:pt x="32" y="38"/>
                      <a:pt x="31" y="39"/>
                    </a:cubicBezTo>
                    <a:cubicBezTo>
                      <a:pt x="31" y="39"/>
                      <a:pt x="31" y="39"/>
                      <a:pt x="31" y="40"/>
                    </a:cubicBezTo>
                    <a:cubicBezTo>
                      <a:pt x="31" y="39"/>
                      <a:pt x="31" y="39"/>
                      <a:pt x="32" y="39"/>
                    </a:cubicBezTo>
                    <a:cubicBezTo>
                      <a:pt x="32" y="40"/>
                      <a:pt x="31" y="40"/>
                      <a:pt x="31" y="40"/>
                    </a:cubicBezTo>
                    <a:cubicBezTo>
                      <a:pt x="31" y="40"/>
                      <a:pt x="32" y="41"/>
                      <a:pt x="32" y="41"/>
                    </a:cubicBezTo>
                    <a:cubicBezTo>
                      <a:pt x="32" y="41"/>
                      <a:pt x="32" y="41"/>
                      <a:pt x="32" y="41"/>
                    </a:cubicBezTo>
                    <a:cubicBezTo>
                      <a:pt x="32" y="42"/>
                      <a:pt x="31" y="41"/>
                      <a:pt x="32" y="41"/>
                    </a:cubicBezTo>
                    <a:cubicBezTo>
                      <a:pt x="32" y="41"/>
                      <a:pt x="31" y="41"/>
                      <a:pt x="31" y="41"/>
                    </a:cubicBezTo>
                    <a:cubicBezTo>
                      <a:pt x="31" y="41"/>
                      <a:pt x="31" y="40"/>
                      <a:pt x="31" y="40"/>
                    </a:cubicBezTo>
                    <a:cubicBezTo>
                      <a:pt x="31" y="40"/>
                      <a:pt x="30" y="41"/>
                      <a:pt x="30" y="41"/>
                    </a:cubicBezTo>
                    <a:cubicBezTo>
                      <a:pt x="30" y="41"/>
                      <a:pt x="30" y="40"/>
                      <a:pt x="30" y="41"/>
                    </a:cubicBezTo>
                    <a:cubicBezTo>
                      <a:pt x="29" y="41"/>
                      <a:pt x="27" y="39"/>
                      <a:pt x="28" y="39"/>
                    </a:cubicBezTo>
                    <a:cubicBezTo>
                      <a:pt x="27" y="39"/>
                      <a:pt x="27" y="40"/>
                      <a:pt x="28" y="40"/>
                    </a:cubicBezTo>
                    <a:cubicBezTo>
                      <a:pt x="27" y="40"/>
                      <a:pt x="27" y="40"/>
                      <a:pt x="27" y="39"/>
                    </a:cubicBezTo>
                    <a:cubicBezTo>
                      <a:pt x="27" y="41"/>
                      <a:pt x="25" y="40"/>
                      <a:pt x="25" y="40"/>
                    </a:cubicBezTo>
                    <a:cubicBezTo>
                      <a:pt x="25" y="40"/>
                      <a:pt x="25" y="41"/>
                      <a:pt x="24" y="41"/>
                    </a:cubicBezTo>
                    <a:cubicBezTo>
                      <a:pt x="24" y="41"/>
                      <a:pt x="24" y="40"/>
                      <a:pt x="24" y="40"/>
                    </a:cubicBezTo>
                    <a:cubicBezTo>
                      <a:pt x="23" y="41"/>
                      <a:pt x="25" y="42"/>
                      <a:pt x="25" y="42"/>
                    </a:cubicBezTo>
                    <a:cubicBezTo>
                      <a:pt x="26" y="42"/>
                      <a:pt x="26" y="41"/>
                      <a:pt x="26" y="42"/>
                    </a:cubicBezTo>
                    <a:cubicBezTo>
                      <a:pt x="26" y="42"/>
                      <a:pt x="26" y="43"/>
                      <a:pt x="26" y="43"/>
                    </a:cubicBezTo>
                    <a:cubicBezTo>
                      <a:pt x="25" y="42"/>
                      <a:pt x="26" y="44"/>
                      <a:pt x="26" y="44"/>
                    </a:cubicBezTo>
                    <a:cubicBezTo>
                      <a:pt x="25" y="44"/>
                      <a:pt x="24" y="43"/>
                      <a:pt x="25" y="43"/>
                    </a:cubicBezTo>
                    <a:cubicBezTo>
                      <a:pt x="25" y="42"/>
                      <a:pt x="23" y="41"/>
                      <a:pt x="24" y="41"/>
                    </a:cubicBezTo>
                    <a:cubicBezTo>
                      <a:pt x="23" y="41"/>
                      <a:pt x="23" y="42"/>
                      <a:pt x="22" y="42"/>
                    </a:cubicBezTo>
                    <a:cubicBezTo>
                      <a:pt x="22" y="42"/>
                      <a:pt x="23" y="42"/>
                      <a:pt x="23" y="42"/>
                    </a:cubicBezTo>
                    <a:cubicBezTo>
                      <a:pt x="23" y="42"/>
                      <a:pt x="22" y="42"/>
                      <a:pt x="22" y="42"/>
                    </a:cubicBezTo>
                    <a:cubicBezTo>
                      <a:pt x="23" y="42"/>
                      <a:pt x="23" y="42"/>
                      <a:pt x="23" y="43"/>
                    </a:cubicBezTo>
                    <a:cubicBezTo>
                      <a:pt x="23" y="43"/>
                      <a:pt x="24" y="44"/>
                      <a:pt x="24" y="44"/>
                    </a:cubicBezTo>
                    <a:cubicBezTo>
                      <a:pt x="24" y="44"/>
                      <a:pt x="25" y="44"/>
                      <a:pt x="24" y="44"/>
                    </a:cubicBezTo>
                    <a:cubicBezTo>
                      <a:pt x="24" y="44"/>
                      <a:pt x="23" y="44"/>
                      <a:pt x="23" y="44"/>
                    </a:cubicBezTo>
                    <a:cubicBezTo>
                      <a:pt x="23" y="45"/>
                      <a:pt x="24" y="44"/>
                      <a:pt x="24" y="45"/>
                    </a:cubicBezTo>
                    <a:cubicBezTo>
                      <a:pt x="24" y="45"/>
                      <a:pt x="24" y="45"/>
                      <a:pt x="24" y="46"/>
                    </a:cubicBezTo>
                    <a:cubicBezTo>
                      <a:pt x="23" y="46"/>
                      <a:pt x="22" y="44"/>
                      <a:pt x="22" y="45"/>
                    </a:cubicBezTo>
                    <a:cubicBezTo>
                      <a:pt x="21" y="46"/>
                      <a:pt x="21" y="44"/>
                      <a:pt x="22" y="44"/>
                    </a:cubicBezTo>
                    <a:cubicBezTo>
                      <a:pt x="22" y="44"/>
                      <a:pt x="22" y="45"/>
                      <a:pt x="22" y="44"/>
                    </a:cubicBezTo>
                    <a:cubicBezTo>
                      <a:pt x="22" y="44"/>
                      <a:pt x="22" y="43"/>
                      <a:pt x="22" y="43"/>
                    </a:cubicBezTo>
                    <a:cubicBezTo>
                      <a:pt x="22" y="43"/>
                      <a:pt x="22" y="43"/>
                      <a:pt x="22" y="43"/>
                    </a:cubicBezTo>
                    <a:cubicBezTo>
                      <a:pt x="23" y="44"/>
                      <a:pt x="23" y="43"/>
                      <a:pt x="22" y="43"/>
                    </a:cubicBezTo>
                    <a:cubicBezTo>
                      <a:pt x="22" y="42"/>
                      <a:pt x="22" y="43"/>
                      <a:pt x="22" y="43"/>
                    </a:cubicBezTo>
                    <a:cubicBezTo>
                      <a:pt x="22" y="42"/>
                      <a:pt x="21" y="42"/>
                      <a:pt x="21" y="42"/>
                    </a:cubicBezTo>
                    <a:cubicBezTo>
                      <a:pt x="21" y="43"/>
                      <a:pt x="21" y="43"/>
                      <a:pt x="20" y="43"/>
                    </a:cubicBezTo>
                    <a:cubicBezTo>
                      <a:pt x="20" y="44"/>
                      <a:pt x="20" y="44"/>
                      <a:pt x="20" y="44"/>
                    </a:cubicBezTo>
                    <a:cubicBezTo>
                      <a:pt x="20" y="45"/>
                      <a:pt x="20" y="45"/>
                      <a:pt x="20" y="45"/>
                    </a:cubicBezTo>
                    <a:cubicBezTo>
                      <a:pt x="20" y="45"/>
                      <a:pt x="20" y="46"/>
                      <a:pt x="20" y="46"/>
                    </a:cubicBezTo>
                    <a:cubicBezTo>
                      <a:pt x="20" y="46"/>
                      <a:pt x="19" y="46"/>
                      <a:pt x="20" y="46"/>
                    </a:cubicBezTo>
                    <a:cubicBezTo>
                      <a:pt x="19" y="46"/>
                      <a:pt x="19" y="45"/>
                      <a:pt x="18" y="45"/>
                    </a:cubicBezTo>
                    <a:cubicBezTo>
                      <a:pt x="18" y="44"/>
                      <a:pt x="18" y="44"/>
                      <a:pt x="18" y="44"/>
                    </a:cubicBezTo>
                    <a:cubicBezTo>
                      <a:pt x="18" y="45"/>
                      <a:pt x="18" y="45"/>
                      <a:pt x="18" y="45"/>
                    </a:cubicBezTo>
                    <a:cubicBezTo>
                      <a:pt x="18" y="45"/>
                      <a:pt x="18" y="46"/>
                      <a:pt x="18" y="46"/>
                    </a:cubicBezTo>
                    <a:cubicBezTo>
                      <a:pt x="17" y="46"/>
                      <a:pt x="18" y="49"/>
                      <a:pt x="16" y="47"/>
                    </a:cubicBezTo>
                    <a:cubicBezTo>
                      <a:pt x="16" y="47"/>
                      <a:pt x="16" y="47"/>
                      <a:pt x="16" y="46"/>
                    </a:cubicBezTo>
                    <a:cubicBezTo>
                      <a:pt x="16" y="46"/>
                      <a:pt x="16" y="46"/>
                      <a:pt x="16" y="46"/>
                    </a:cubicBezTo>
                    <a:cubicBezTo>
                      <a:pt x="16" y="46"/>
                      <a:pt x="16" y="46"/>
                      <a:pt x="16" y="46"/>
                    </a:cubicBezTo>
                    <a:cubicBezTo>
                      <a:pt x="16" y="46"/>
                      <a:pt x="15" y="45"/>
                      <a:pt x="16" y="45"/>
                    </a:cubicBezTo>
                    <a:cubicBezTo>
                      <a:pt x="16" y="45"/>
                      <a:pt x="16" y="45"/>
                      <a:pt x="15" y="44"/>
                    </a:cubicBezTo>
                    <a:cubicBezTo>
                      <a:pt x="15" y="44"/>
                      <a:pt x="15" y="45"/>
                      <a:pt x="15" y="45"/>
                    </a:cubicBezTo>
                    <a:cubicBezTo>
                      <a:pt x="15" y="45"/>
                      <a:pt x="13" y="44"/>
                      <a:pt x="14" y="44"/>
                    </a:cubicBezTo>
                    <a:cubicBezTo>
                      <a:pt x="13" y="44"/>
                      <a:pt x="13" y="44"/>
                      <a:pt x="13" y="43"/>
                    </a:cubicBezTo>
                    <a:cubicBezTo>
                      <a:pt x="13" y="43"/>
                      <a:pt x="13" y="42"/>
                      <a:pt x="13" y="43"/>
                    </a:cubicBezTo>
                    <a:cubicBezTo>
                      <a:pt x="13" y="43"/>
                      <a:pt x="15" y="45"/>
                      <a:pt x="15" y="44"/>
                    </a:cubicBezTo>
                    <a:cubicBezTo>
                      <a:pt x="15" y="44"/>
                      <a:pt x="14" y="43"/>
                      <a:pt x="14" y="43"/>
                    </a:cubicBezTo>
                    <a:cubicBezTo>
                      <a:pt x="14" y="43"/>
                      <a:pt x="16" y="44"/>
                      <a:pt x="16" y="44"/>
                    </a:cubicBezTo>
                    <a:cubicBezTo>
                      <a:pt x="16" y="44"/>
                      <a:pt x="16" y="44"/>
                      <a:pt x="16" y="44"/>
                    </a:cubicBezTo>
                    <a:cubicBezTo>
                      <a:pt x="16" y="44"/>
                      <a:pt x="15" y="43"/>
                      <a:pt x="15" y="43"/>
                    </a:cubicBezTo>
                    <a:cubicBezTo>
                      <a:pt x="15" y="43"/>
                      <a:pt x="14" y="42"/>
                      <a:pt x="14" y="42"/>
                    </a:cubicBezTo>
                    <a:cubicBezTo>
                      <a:pt x="14" y="42"/>
                      <a:pt x="15" y="42"/>
                      <a:pt x="15" y="42"/>
                    </a:cubicBezTo>
                    <a:cubicBezTo>
                      <a:pt x="14" y="42"/>
                      <a:pt x="16" y="42"/>
                      <a:pt x="16" y="42"/>
                    </a:cubicBezTo>
                    <a:cubicBezTo>
                      <a:pt x="16" y="42"/>
                      <a:pt x="16" y="42"/>
                      <a:pt x="15" y="42"/>
                    </a:cubicBezTo>
                    <a:cubicBezTo>
                      <a:pt x="15" y="42"/>
                      <a:pt x="15" y="41"/>
                      <a:pt x="15" y="41"/>
                    </a:cubicBezTo>
                    <a:cubicBezTo>
                      <a:pt x="15" y="41"/>
                      <a:pt x="15" y="42"/>
                      <a:pt x="15" y="42"/>
                    </a:cubicBezTo>
                    <a:cubicBezTo>
                      <a:pt x="14" y="42"/>
                      <a:pt x="14" y="42"/>
                      <a:pt x="14" y="42"/>
                    </a:cubicBezTo>
                    <a:cubicBezTo>
                      <a:pt x="14" y="42"/>
                      <a:pt x="13" y="42"/>
                      <a:pt x="13" y="42"/>
                    </a:cubicBezTo>
                    <a:cubicBezTo>
                      <a:pt x="14" y="41"/>
                      <a:pt x="13" y="41"/>
                      <a:pt x="13" y="41"/>
                    </a:cubicBezTo>
                    <a:cubicBezTo>
                      <a:pt x="13" y="40"/>
                      <a:pt x="13" y="40"/>
                      <a:pt x="13" y="40"/>
                    </a:cubicBezTo>
                    <a:cubicBezTo>
                      <a:pt x="12" y="40"/>
                      <a:pt x="13" y="40"/>
                      <a:pt x="13" y="40"/>
                    </a:cubicBezTo>
                    <a:cubicBezTo>
                      <a:pt x="12" y="41"/>
                      <a:pt x="12" y="40"/>
                      <a:pt x="12" y="40"/>
                    </a:cubicBezTo>
                    <a:cubicBezTo>
                      <a:pt x="13" y="40"/>
                      <a:pt x="12" y="39"/>
                      <a:pt x="11" y="39"/>
                    </a:cubicBezTo>
                    <a:cubicBezTo>
                      <a:pt x="12" y="39"/>
                      <a:pt x="12" y="39"/>
                      <a:pt x="12" y="39"/>
                    </a:cubicBezTo>
                    <a:cubicBezTo>
                      <a:pt x="11" y="39"/>
                      <a:pt x="11" y="38"/>
                      <a:pt x="11" y="38"/>
                    </a:cubicBezTo>
                    <a:cubicBezTo>
                      <a:pt x="11" y="38"/>
                      <a:pt x="12" y="39"/>
                      <a:pt x="12" y="38"/>
                    </a:cubicBezTo>
                    <a:cubicBezTo>
                      <a:pt x="12" y="39"/>
                      <a:pt x="12" y="39"/>
                      <a:pt x="13" y="39"/>
                    </a:cubicBezTo>
                    <a:cubicBezTo>
                      <a:pt x="13" y="39"/>
                      <a:pt x="12" y="38"/>
                      <a:pt x="12" y="38"/>
                    </a:cubicBezTo>
                    <a:cubicBezTo>
                      <a:pt x="12" y="38"/>
                      <a:pt x="12" y="37"/>
                      <a:pt x="11" y="37"/>
                    </a:cubicBezTo>
                    <a:cubicBezTo>
                      <a:pt x="11" y="37"/>
                      <a:pt x="11" y="37"/>
                      <a:pt x="11" y="36"/>
                    </a:cubicBezTo>
                    <a:cubicBezTo>
                      <a:pt x="11" y="36"/>
                      <a:pt x="11" y="35"/>
                      <a:pt x="12" y="36"/>
                    </a:cubicBezTo>
                    <a:cubicBezTo>
                      <a:pt x="11" y="35"/>
                      <a:pt x="11" y="35"/>
                      <a:pt x="11" y="34"/>
                    </a:cubicBezTo>
                    <a:cubicBezTo>
                      <a:pt x="11" y="34"/>
                      <a:pt x="12" y="33"/>
                      <a:pt x="13" y="34"/>
                    </a:cubicBezTo>
                    <a:cubicBezTo>
                      <a:pt x="13" y="33"/>
                      <a:pt x="11" y="34"/>
                      <a:pt x="11" y="33"/>
                    </a:cubicBezTo>
                    <a:cubicBezTo>
                      <a:pt x="10" y="33"/>
                      <a:pt x="12" y="31"/>
                      <a:pt x="12" y="32"/>
                    </a:cubicBezTo>
                    <a:cubicBezTo>
                      <a:pt x="12" y="31"/>
                      <a:pt x="13" y="31"/>
                      <a:pt x="13" y="31"/>
                    </a:cubicBezTo>
                    <a:cubicBezTo>
                      <a:pt x="13" y="31"/>
                      <a:pt x="12" y="31"/>
                      <a:pt x="12" y="30"/>
                    </a:cubicBezTo>
                    <a:cubicBezTo>
                      <a:pt x="12" y="30"/>
                      <a:pt x="13" y="30"/>
                      <a:pt x="13" y="30"/>
                    </a:cubicBezTo>
                    <a:cubicBezTo>
                      <a:pt x="13" y="30"/>
                      <a:pt x="10" y="30"/>
                      <a:pt x="11" y="29"/>
                    </a:cubicBezTo>
                    <a:cubicBezTo>
                      <a:pt x="11" y="29"/>
                      <a:pt x="13" y="29"/>
                      <a:pt x="12" y="28"/>
                    </a:cubicBezTo>
                    <a:cubicBezTo>
                      <a:pt x="12" y="28"/>
                      <a:pt x="11" y="29"/>
                      <a:pt x="11" y="28"/>
                    </a:cubicBezTo>
                    <a:cubicBezTo>
                      <a:pt x="10" y="28"/>
                      <a:pt x="9" y="27"/>
                      <a:pt x="9" y="27"/>
                    </a:cubicBezTo>
                    <a:cubicBezTo>
                      <a:pt x="9" y="27"/>
                      <a:pt x="9" y="27"/>
                      <a:pt x="9" y="27"/>
                    </a:cubicBezTo>
                    <a:cubicBezTo>
                      <a:pt x="9" y="26"/>
                      <a:pt x="9" y="27"/>
                      <a:pt x="9" y="26"/>
                    </a:cubicBezTo>
                    <a:cubicBezTo>
                      <a:pt x="8" y="26"/>
                      <a:pt x="9" y="26"/>
                      <a:pt x="9" y="26"/>
                    </a:cubicBezTo>
                    <a:cubicBezTo>
                      <a:pt x="8" y="25"/>
                      <a:pt x="8" y="25"/>
                      <a:pt x="8" y="25"/>
                    </a:cubicBezTo>
                    <a:cubicBezTo>
                      <a:pt x="9" y="25"/>
                      <a:pt x="8" y="24"/>
                      <a:pt x="8" y="24"/>
                    </a:cubicBezTo>
                    <a:cubicBezTo>
                      <a:pt x="7" y="24"/>
                      <a:pt x="8" y="24"/>
                      <a:pt x="8" y="24"/>
                    </a:cubicBezTo>
                    <a:cubicBezTo>
                      <a:pt x="9" y="23"/>
                      <a:pt x="7" y="24"/>
                      <a:pt x="7" y="24"/>
                    </a:cubicBezTo>
                    <a:cubicBezTo>
                      <a:pt x="7" y="24"/>
                      <a:pt x="7" y="23"/>
                      <a:pt x="7" y="23"/>
                    </a:cubicBezTo>
                    <a:cubicBezTo>
                      <a:pt x="7" y="23"/>
                      <a:pt x="6" y="23"/>
                      <a:pt x="6" y="22"/>
                    </a:cubicBezTo>
                    <a:cubicBezTo>
                      <a:pt x="7" y="22"/>
                      <a:pt x="6" y="21"/>
                      <a:pt x="6" y="21"/>
                    </a:cubicBezTo>
                    <a:cubicBezTo>
                      <a:pt x="6" y="21"/>
                      <a:pt x="6" y="20"/>
                      <a:pt x="6" y="21"/>
                    </a:cubicBezTo>
                    <a:cubicBezTo>
                      <a:pt x="5" y="21"/>
                      <a:pt x="5" y="21"/>
                      <a:pt x="5" y="21"/>
                    </a:cubicBezTo>
                    <a:cubicBezTo>
                      <a:pt x="5" y="22"/>
                      <a:pt x="5" y="20"/>
                      <a:pt x="4" y="21"/>
                    </a:cubicBezTo>
                    <a:cubicBezTo>
                      <a:pt x="4" y="21"/>
                      <a:pt x="5" y="22"/>
                      <a:pt x="5" y="22"/>
                    </a:cubicBezTo>
                    <a:cubicBezTo>
                      <a:pt x="5" y="23"/>
                      <a:pt x="4" y="21"/>
                      <a:pt x="4" y="21"/>
                    </a:cubicBezTo>
                    <a:cubicBezTo>
                      <a:pt x="3" y="22"/>
                      <a:pt x="3" y="21"/>
                      <a:pt x="3" y="21"/>
                    </a:cubicBezTo>
                    <a:cubicBezTo>
                      <a:pt x="3" y="21"/>
                      <a:pt x="3" y="20"/>
                      <a:pt x="3" y="20"/>
                    </a:cubicBezTo>
                    <a:cubicBezTo>
                      <a:pt x="3" y="20"/>
                      <a:pt x="3" y="21"/>
                      <a:pt x="3" y="21"/>
                    </a:cubicBezTo>
                    <a:cubicBezTo>
                      <a:pt x="2" y="21"/>
                      <a:pt x="2" y="20"/>
                      <a:pt x="2" y="19"/>
                    </a:cubicBezTo>
                    <a:cubicBezTo>
                      <a:pt x="3" y="20"/>
                      <a:pt x="3" y="20"/>
                      <a:pt x="3" y="20"/>
                    </a:cubicBezTo>
                    <a:cubicBezTo>
                      <a:pt x="3" y="20"/>
                      <a:pt x="3" y="20"/>
                      <a:pt x="3" y="20"/>
                    </a:cubicBezTo>
                    <a:cubicBezTo>
                      <a:pt x="2" y="20"/>
                      <a:pt x="3" y="19"/>
                      <a:pt x="3" y="19"/>
                    </a:cubicBezTo>
                    <a:cubicBezTo>
                      <a:pt x="3" y="20"/>
                      <a:pt x="3" y="18"/>
                      <a:pt x="3" y="18"/>
                    </a:cubicBezTo>
                    <a:cubicBezTo>
                      <a:pt x="3" y="18"/>
                      <a:pt x="3" y="19"/>
                      <a:pt x="4" y="19"/>
                    </a:cubicBezTo>
                    <a:cubicBezTo>
                      <a:pt x="4" y="20"/>
                      <a:pt x="4" y="20"/>
                      <a:pt x="4" y="20"/>
                    </a:cubicBezTo>
                    <a:cubicBezTo>
                      <a:pt x="4" y="20"/>
                      <a:pt x="4" y="19"/>
                      <a:pt x="4" y="19"/>
                    </a:cubicBezTo>
                    <a:cubicBezTo>
                      <a:pt x="4" y="19"/>
                      <a:pt x="5" y="19"/>
                      <a:pt x="4" y="19"/>
                    </a:cubicBezTo>
                    <a:cubicBezTo>
                      <a:pt x="5" y="19"/>
                      <a:pt x="4" y="18"/>
                      <a:pt x="3" y="18"/>
                    </a:cubicBezTo>
                    <a:cubicBezTo>
                      <a:pt x="4" y="18"/>
                      <a:pt x="3" y="18"/>
                      <a:pt x="3" y="18"/>
                    </a:cubicBezTo>
                    <a:cubicBezTo>
                      <a:pt x="4" y="18"/>
                      <a:pt x="4" y="18"/>
                      <a:pt x="4" y="18"/>
                    </a:cubicBezTo>
                    <a:cubicBezTo>
                      <a:pt x="4" y="18"/>
                      <a:pt x="4" y="18"/>
                      <a:pt x="5" y="18"/>
                    </a:cubicBezTo>
                    <a:cubicBezTo>
                      <a:pt x="5" y="18"/>
                      <a:pt x="5" y="19"/>
                      <a:pt x="5" y="19"/>
                    </a:cubicBezTo>
                    <a:cubicBezTo>
                      <a:pt x="5" y="19"/>
                      <a:pt x="5" y="19"/>
                      <a:pt x="5" y="19"/>
                    </a:cubicBezTo>
                    <a:cubicBezTo>
                      <a:pt x="5" y="19"/>
                      <a:pt x="5" y="19"/>
                      <a:pt x="5" y="19"/>
                    </a:cubicBezTo>
                    <a:cubicBezTo>
                      <a:pt x="5" y="18"/>
                      <a:pt x="6" y="19"/>
                      <a:pt x="6" y="19"/>
                    </a:cubicBezTo>
                    <a:cubicBezTo>
                      <a:pt x="6" y="18"/>
                      <a:pt x="5" y="18"/>
                      <a:pt x="5" y="18"/>
                    </a:cubicBezTo>
                    <a:cubicBezTo>
                      <a:pt x="5" y="18"/>
                      <a:pt x="5" y="18"/>
                      <a:pt x="5" y="18"/>
                    </a:cubicBezTo>
                    <a:cubicBezTo>
                      <a:pt x="5" y="18"/>
                      <a:pt x="5" y="17"/>
                      <a:pt x="4" y="17"/>
                    </a:cubicBezTo>
                    <a:cubicBezTo>
                      <a:pt x="5" y="17"/>
                      <a:pt x="6" y="18"/>
                      <a:pt x="6" y="19"/>
                    </a:cubicBezTo>
                    <a:cubicBezTo>
                      <a:pt x="6" y="18"/>
                      <a:pt x="6" y="18"/>
                      <a:pt x="6" y="18"/>
                    </a:cubicBezTo>
                    <a:cubicBezTo>
                      <a:pt x="7" y="18"/>
                      <a:pt x="7" y="18"/>
                      <a:pt x="7" y="18"/>
                    </a:cubicBezTo>
                    <a:cubicBezTo>
                      <a:pt x="7" y="18"/>
                      <a:pt x="8" y="19"/>
                      <a:pt x="8" y="19"/>
                    </a:cubicBezTo>
                    <a:cubicBezTo>
                      <a:pt x="8" y="18"/>
                      <a:pt x="9" y="20"/>
                      <a:pt x="9" y="20"/>
                    </a:cubicBezTo>
                    <a:cubicBezTo>
                      <a:pt x="9" y="20"/>
                      <a:pt x="8" y="19"/>
                      <a:pt x="9" y="20"/>
                    </a:cubicBezTo>
                    <a:cubicBezTo>
                      <a:pt x="8" y="19"/>
                      <a:pt x="10" y="19"/>
                      <a:pt x="9" y="18"/>
                    </a:cubicBezTo>
                    <a:cubicBezTo>
                      <a:pt x="10" y="18"/>
                      <a:pt x="10" y="18"/>
                      <a:pt x="10" y="18"/>
                    </a:cubicBezTo>
                    <a:cubicBezTo>
                      <a:pt x="9" y="17"/>
                      <a:pt x="9" y="19"/>
                      <a:pt x="9" y="19"/>
                    </a:cubicBezTo>
                    <a:cubicBezTo>
                      <a:pt x="8" y="19"/>
                      <a:pt x="7" y="18"/>
                      <a:pt x="8" y="17"/>
                    </a:cubicBezTo>
                    <a:cubicBezTo>
                      <a:pt x="8" y="17"/>
                      <a:pt x="8" y="17"/>
                      <a:pt x="8" y="17"/>
                    </a:cubicBezTo>
                    <a:cubicBezTo>
                      <a:pt x="8" y="17"/>
                      <a:pt x="8" y="17"/>
                      <a:pt x="8" y="17"/>
                    </a:cubicBezTo>
                    <a:cubicBezTo>
                      <a:pt x="7" y="17"/>
                      <a:pt x="7" y="17"/>
                      <a:pt x="7" y="16"/>
                    </a:cubicBezTo>
                    <a:cubicBezTo>
                      <a:pt x="7" y="16"/>
                      <a:pt x="8" y="16"/>
                      <a:pt x="7" y="16"/>
                    </a:cubicBezTo>
                    <a:cubicBezTo>
                      <a:pt x="7" y="16"/>
                      <a:pt x="6" y="16"/>
                      <a:pt x="6" y="16"/>
                    </a:cubicBezTo>
                    <a:cubicBezTo>
                      <a:pt x="6" y="16"/>
                      <a:pt x="6" y="16"/>
                      <a:pt x="6" y="16"/>
                    </a:cubicBezTo>
                    <a:cubicBezTo>
                      <a:pt x="6" y="16"/>
                      <a:pt x="6" y="16"/>
                      <a:pt x="6" y="16"/>
                    </a:cubicBezTo>
                    <a:cubicBezTo>
                      <a:pt x="6" y="16"/>
                      <a:pt x="5" y="16"/>
                      <a:pt x="6" y="16"/>
                    </a:cubicBezTo>
                    <a:cubicBezTo>
                      <a:pt x="6" y="15"/>
                      <a:pt x="5" y="15"/>
                      <a:pt x="5" y="15"/>
                    </a:cubicBezTo>
                    <a:cubicBezTo>
                      <a:pt x="5" y="15"/>
                      <a:pt x="6" y="15"/>
                      <a:pt x="6" y="15"/>
                    </a:cubicBezTo>
                    <a:cubicBezTo>
                      <a:pt x="6" y="15"/>
                      <a:pt x="6" y="14"/>
                      <a:pt x="7" y="15"/>
                    </a:cubicBezTo>
                    <a:cubicBezTo>
                      <a:pt x="6" y="14"/>
                      <a:pt x="5" y="15"/>
                      <a:pt x="5" y="14"/>
                    </a:cubicBezTo>
                    <a:cubicBezTo>
                      <a:pt x="5" y="14"/>
                      <a:pt x="5" y="14"/>
                      <a:pt x="5" y="14"/>
                    </a:cubicBezTo>
                    <a:cubicBezTo>
                      <a:pt x="5" y="13"/>
                      <a:pt x="4" y="13"/>
                      <a:pt x="4" y="13"/>
                    </a:cubicBezTo>
                    <a:cubicBezTo>
                      <a:pt x="4" y="13"/>
                      <a:pt x="3" y="12"/>
                      <a:pt x="4" y="12"/>
                    </a:cubicBezTo>
                    <a:cubicBezTo>
                      <a:pt x="4" y="12"/>
                      <a:pt x="4" y="12"/>
                      <a:pt x="3" y="12"/>
                    </a:cubicBezTo>
                    <a:cubicBezTo>
                      <a:pt x="3" y="11"/>
                      <a:pt x="3" y="11"/>
                      <a:pt x="2" y="11"/>
                    </a:cubicBezTo>
                    <a:cubicBezTo>
                      <a:pt x="2" y="11"/>
                      <a:pt x="1" y="10"/>
                      <a:pt x="1" y="9"/>
                    </a:cubicBezTo>
                    <a:cubicBezTo>
                      <a:pt x="2" y="9"/>
                      <a:pt x="3" y="9"/>
                      <a:pt x="3" y="10"/>
                    </a:cubicBezTo>
                    <a:cubicBezTo>
                      <a:pt x="3" y="10"/>
                      <a:pt x="3" y="11"/>
                      <a:pt x="4" y="11"/>
                    </a:cubicBezTo>
                    <a:cubicBezTo>
                      <a:pt x="4" y="11"/>
                      <a:pt x="3" y="9"/>
                      <a:pt x="3" y="9"/>
                    </a:cubicBezTo>
                    <a:cubicBezTo>
                      <a:pt x="2" y="8"/>
                      <a:pt x="2" y="8"/>
                      <a:pt x="2" y="7"/>
                    </a:cubicBezTo>
                    <a:cubicBezTo>
                      <a:pt x="3" y="7"/>
                      <a:pt x="3" y="6"/>
                      <a:pt x="3" y="6"/>
                    </a:cubicBezTo>
                    <a:cubicBezTo>
                      <a:pt x="3" y="5"/>
                      <a:pt x="3" y="5"/>
                      <a:pt x="3" y="4"/>
                    </a:cubicBezTo>
                    <a:cubicBezTo>
                      <a:pt x="3" y="3"/>
                      <a:pt x="5" y="3"/>
                      <a:pt x="6" y="3"/>
                    </a:cubicBezTo>
                    <a:cubicBezTo>
                      <a:pt x="6" y="3"/>
                      <a:pt x="7" y="3"/>
                      <a:pt x="7" y="3"/>
                    </a:cubicBezTo>
                    <a:cubicBezTo>
                      <a:pt x="8" y="3"/>
                      <a:pt x="8" y="3"/>
                      <a:pt x="9" y="3"/>
                    </a:cubicBezTo>
                    <a:cubicBezTo>
                      <a:pt x="9" y="3"/>
                      <a:pt x="9" y="3"/>
                      <a:pt x="10" y="3"/>
                    </a:cubicBezTo>
                    <a:cubicBezTo>
                      <a:pt x="10" y="3"/>
                      <a:pt x="10" y="3"/>
                      <a:pt x="11" y="3"/>
                    </a:cubicBezTo>
                    <a:cubicBezTo>
                      <a:pt x="12" y="3"/>
                      <a:pt x="13" y="4"/>
                      <a:pt x="14" y="3"/>
                    </a:cubicBezTo>
                    <a:cubicBezTo>
                      <a:pt x="14" y="2"/>
                      <a:pt x="14" y="2"/>
                      <a:pt x="14" y="1"/>
                    </a:cubicBezTo>
                    <a:cubicBezTo>
                      <a:pt x="13" y="1"/>
                      <a:pt x="13" y="0"/>
                      <a:pt x="14" y="0"/>
                    </a:cubicBezTo>
                    <a:cubicBezTo>
                      <a:pt x="15" y="1"/>
                      <a:pt x="15" y="2"/>
                      <a:pt x="16" y="3"/>
                    </a:cubicBezTo>
                    <a:cubicBezTo>
                      <a:pt x="17" y="4"/>
                      <a:pt x="18" y="4"/>
                      <a:pt x="19" y="5"/>
                    </a:cubicBezTo>
                    <a:cubicBezTo>
                      <a:pt x="20" y="7"/>
                      <a:pt x="22" y="8"/>
                      <a:pt x="24" y="10"/>
                    </a:cubicBezTo>
                    <a:cubicBezTo>
                      <a:pt x="26" y="11"/>
                      <a:pt x="28" y="13"/>
                      <a:pt x="29" y="15"/>
                    </a:cubicBezTo>
                    <a:cubicBezTo>
                      <a:pt x="30" y="15"/>
                      <a:pt x="30" y="16"/>
                      <a:pt x="31" y="17"/>
                    </a:cubicBezTo>
                    <a:cubicBezTo>
                      <a:pt x="31" y="18"/>
                      <a:pt x="32" y="19"/>
                      <a:pt x="32" y="20"/>
                    </a:cubicBezTo>
                    <a:cubicBezTo>
                      <a:pt x="33" y="20"/>
                      <a:pt x="33" y="21"/>
                      <a:pt x="33" y="21"/>
                    </a:cubicBezTo>
                    <a:cubicBezTo>
                      <a:pt x="33" y="22"/>
                      <a:pt x="33" y="22"/>
                      <a:pt x="33" y="22"/>
                    </a:cubicBezTo>
                    <a:cubicBezTo>
                      <a:pt x="34" y="23"/>
                      <a:pt x="34" y="24"/>
                      <a:pt x="34" y="25"/>
                    </a:cubicBezTo>
                    <a:cubicBezTo>
                      <a:pt x="34" y="26"/>
                      <a:pt x="35" y="27"/>
                      <a:pt x="35" y="27"/>
                    </a:cubicBezTo>
                    <a:cubicBezTo>
                      <a:pt x="35" y="28"/>
                      <a:pt x="36" y="28"/>
                      <a:pt x="35" y="28"/>
                    </a:cubicBezTo>
                    <a:cubicBezTo>
                      <a:pt x="35" y="28"/>
                      <a:pt x="36" y="29"/>
                      <a:pt x="36" y="29"/>
                    </a:cubicBezTo>
                    <a:cubicBezTo>
                      <a:pt x="36" y="28"/>
                      <a:pt x="37" y="27"/>
                      <a:pt x="37" y="28"/>
                    </a:cubicBezTo>
                    <a:cubicBezTo>
                      <a:pt x="37" y="29"/>
                      <a:pt x="38" y="30"/>
                      <a:pt x="38" y="31"/>
                    </a:cubicBezTo>
                    <a:cubicBezTo>
                      <a:pt x="38" y="32"/>
                      <a:pt x="38" y="33"/>
                      <a:pt x="38" y="33"/>
                    </a:cubicBezTo>
                    <a:close/>
                    <a:moveTo>
                      <a:pt x="35" y="42"/>
                    </a:moveTo>
                    <a:cubicBezTo>
                      <a:pt x="35" y="41"/>
                      <a:pt x="35" y="41"/>
                      <a:pt x="34" y="40"/>
                    </a:cubicBezTo>
                    <a:cubicBezTo>
                      <a:pt x="34" y="40"/>
                      <a:pt x="34" y="39"/>
                      <a:pt x="34" y="39"/>
                    </a:cubicBezTo>
                    <a:cubicBezTo>
                      <a:pt x="33" y="40"/>
                      <a:pt x="34" y="40"/>
                      <a:pt x="33" y="40"/>
                    </a:cubicBezTo>
                    <a:cubicBezTo>
                      <a:pt x="33" y="40"/>
                      <a:pt x="34" y="41"/>
                      <a:pt x="34" y="41"/>
                    </a:cubicBezTo>
                    <a:cubicBezTo>
                      <a:pt x="33" y="41"/>
                      <a:pt x="32" y="40"/>
                      <a:pt x="33" y="41"/>
                    </a:cubicBezTo>
                    <a:cubicBezTo>
                      <a:pt x="33" y="42"/>
                      <a:pt x="34" y="41"/>
                      <a:pt x="34" y="42"/>
                    </a:cubicBezTo>
                    <a:cubicBezTo>
                      <a:pt x="33" y="42"/>
                      <a:pt x="34" y="43"/>
                      <a:pt x="35" y="43"/>
                    </a:cubicBezTo>
                    <a:cubicBezTo>
                      <a:pt x="35" y="43"/>
                      <a:pt x="34" y="41"/>
                      <a:pt x="35" y="42"/>
                    </a:cubicBezTo>
                    <a:close/>
                    <a:moveTo>
                      <a:pt x="0" y="9"/>
                    </a:moveTo>
                    <a:cubicBezTo>
                      <a:pt x="0" y="8"/>
                      <a:pt x="0" y="10"/>
                      <a:pt x="0" y="10"/>
                    </a:cubicBezTo>
                    <a:cubicBezTo>
                      <a:pt x="0" y="10"/>
                      <a:pt x="1" y="10"/>
                      <a:pt x="1" y="11"/>
                    </a:cubicBezTo>
                    <a:cubicBezTo>
                      <a:pt x="1" y="11"/>
                      <a:pt x="1" y="11"/>
                      <a:pt x="1" y="11"/>
                    </a:cubicBezTo>
                    <a:cubicBezTo>
                      <a:pt x="1" y="11"/>
                      <a:pt x="1" y="11"/>
                      <a:pt x="1" y="11"/>
                    </a:cubicBezTo>
                    <a:cubicBezTo>
                      <a:pt x="2" y="11"/>
                      <a:pt x="2" y="11"/>
                      <a:pt x="2" y="11"/>
                    </a:cubicBezTo>
                    <a:cubicBezTo>
                      <a:pt x="2" y="10"/>
                      <a:pt x="1" y="9"/>
                      <a:pt x="0" y="9"/>
                    </a:cubicBezTo>
                    <a:close/>
                    <a:moveTo>
                      <a:pt x="52" y="15"/>
                    </a:moveTo>
                    <a:cubicBezTo>
                      <a:pt x="52" y="15"/>
                      <a:pt x="52" y="15"/>
                      <a:pt x="52" y="15"/>
                    </a:cubicBezTo>
                    <a:cubicBezTo>
                      <a:pt x="52" y="15"/>
                      <a:pt x="52" y="15"/>
                      <a:pt x="52" y="15"/>
                    </a:cubicBezTo>
                    <a:close/>
                    <a:moveTo>
                      <a:pt x="42" y="13"/>
                    </a:moveTo>
                    <a:cubicBezTo>
                      <a:pt x="42" y="13"/>
                      <a:pt x="43" y="13"/>
                      <a:pt x="42" y="12"/>
                    </a:cubicBezTo>
                    <a:cubicBezTo>
                      <a:pt x="42" y="11"/>
                      <a:pt x="41" y="12"/>
                      <a:pt x="42" y="13"/>
                    </a:cubicBezTo>
                    <a:close/>
                    <a:moveTo>
                      <a:pt x="13" y="44"/>
                    </a:moveTo>
                    <a:cubicBezTo>
                      <a:pt x="14" y="45"/>
                      <a:pt x="12" y="46"/>
                      <a:pt x="13" y="46"/>
                    </a:cubicBezTo>
                    <a:cubicBezTo>
                      <a:pt x="13" y="46"/>
                      <a:pt x="13" y="47"/>
                      <a:pt x="13" y="47"/>
                    </a:cubicBezTo>
                    <a:cubicBezTo>
                      <a:pt x="14" y="47"/>
                      <a:pt x="14" y="46"/>
                      <a:pt x="14" y="46"/>
                    </a:cubicBezTo>
                    <a:cubicBezTo>
                      <a:pt x="15" y="46"/>
                      <a:pt x="15" y="45"/>
                      <a:pt x="15" y="45"/>
                    </a:cubicBezTo>
                    <a:cubicBezTo>
                      <a:pt x="14" y="45"/>
                      <a:pt x="14" y="44"/>
                      <a:pt x="13" y="44"/>
                    </a:cubicBezTo>
                    <a:close/>
                    <a:moveTo>
                      <a:pt x="28" y="42"/>
                    </a:moveTo>
                    <a:cubicBezTo>
                      <a:pt x="28" y="42"/>
                      <a:pt x="27" y="41"/>
                      <a:pt x="27" y="41"/>
                    </a:cubicBezTo>
                    <a:cubicBezTo>
                      <a:pt x="27" y="40"/>
                      <a:pt x="27" y="40"/>
                      <a:pt x="26" y="41"/>
                    </a:cubicBezTo>
                    <a:cubicBezTo>
                      <a:pt x="26" y="41"/>
                      <a:pt x="27" y="42"/>
                      <a:pt x="27" y="42"/>
                    </a:cubicBezTo>
                    <a:cubicBezTo>
                      <a:pt x="27" y="42"/>
                      <a:pt x="27" y="43"/>
                      <a:pt x="28" y="43"/>
                    </a:cubicBezTo>
                    <a:cubicBezTo>
                      <a:pt x="28" y="43"/>
                      <a:pt x="28" y="42"/>
                      <a:pt x="28" y="42"/>
                    </a:cubicBezTo>
                    <a:cubicBezTo>
                      <a:pt x="28" y="42"/>
                      <a:pt x="29" y="43"/>
                      <a:pt x="29" y="43"/>
                    </a:cubicBezTo>
                    <a:cubicBezTo>
                      <a:pt x="30" y="43"/>
                      <a:pt x="29" y="42"/>
                      <a:pt x="28" y="42"/>
                    </a:cubicBezTo>
                    <a:close/>
                    <a:moveTo>
                      <a:pt x="23" y="56"/>
                    </a:moveTo>
                    <a:cubicBezTo>
                      <a:pt x="22" y="55"/>
                      <a:pt x="21" y="56"/>
                      <a:pt x="20" y="56"/>
                    </a:cubicBezTo>
                    <a:cubicBezTo>
                      <a:pt x="19" y="56"/>
                      <a:pt x="17" y="57"/>
                      <a:pt x="18" y="59"/>
                    </a:cubicBezTo>
                    <a:cubicBezTo>
                      <a:pt x="18" y="59"/>
                      <a:pt x="19" y="60"/>
                      <a:pt x="19" y="59"/>
                    </a:cubicBezTo>
                    <a:cubicBezTo>
                      <a:pt x="20" y="59"/>
                      <a:pt x="21" y="59"/>
                      <a:pt x="21" y="59"/>
                    </a:cubicBezTo>
                    <a:cubicBezTo>
                      <a:pt x="22" y="59"/>
                      <a:pt x="23" y="59"/>
                      <a:pt x="24" y="58"/>
                    </a:cubicBezTo>
                    <a:cubicBezTo>
                      <a:pt x="24" y="58"/>
                      <a:pt x="24" y="57"/>
                      <a:pt x="24" y="56"/>
                    </a:cubicBezTo>
                    <a:cubicBezTo>
                      <a:pt x="24" y="56"/>
                      <a:pt x="24" y="56"/>
                      <a:pt x="23" y="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0" name="Kiribati">
                <a:extLst>
                  <a:ext uri="{FF2B5EF4-FFF2-40B4-BE49-F238E27FC236}">
                    <a16:creationId xmlns:a16="http://schemas.microsoft.com/office/drawing/2014/main" id="{CC447054-DE94-BE72-5C8C-42A4B42D5E11}"/>
                  </a:ext>
                </a:extLst>
              </p:cNvPr>
              <p:cNvSpPr/>
              <p:nvPr/>
            </p:nvSpPr>
            <p:spPr>
              <a:xfrm>
                <a:off x="11024024" y="5030976"/>
                <a:ext cx="572061" cy="219445"/>
              </a:xfrm>
              <a:custGeom>
                <a:avLst/>
                <a:gdLst>
                  <a:gd name="connsiteX0" fmla="*/ 5224 w 1000676"/>
                  <a:gd name="connsiteY0" fmla="*/ 99058 h 369353"/>
                  <a:gd name="connsiteX1" fmla="*/ 6417 w 1000676"/>
                  <a:gd name="connsiteY1" fmla="*/ 102638 h 369353"/>
                  <a:gd name="connsiteX2" fmla="*/ 1644 w 1000676"/>
                  <a:gd name="connsiteY2" fmla="*/ 107412 h 369353"/>
                  <a:gd name="connsiteX3" fmla="*/ 2837 w 1000676"/>
                  <a:gd name="connsiteY3" fmla="*/ 99853 h 369353"/>
                  <a:gd name="connsiteX4" fmla="*/ 5224 w 1000676"/>
                  <a:gd name="connsiteY4" fmla="*/ 99058 h 369353"/>
                  <a:gd name="connsiteX5" fmla="*/ 848 w 1000676"/>
                  <a:gd name="connsiteY5" fmla="*/ 59673 h 369353"/>
                  <a:gd name="connsiteX6" fmla="*/ 848 w 1000676"/>
                  <a:gd name="connsiteY6" fmla="*/ 63652 h 369353"/>
                  <a:gd name="connsiteX7" fmla="*/ 4428 w 1000676"/>
                  <a:gd name="connsiteY7" fmla="*/ 61663 h 369353"/>
                  <a:gd name="connsiteX8" fmla="*/ 2837 w 1000676"/>
                  <a:gd name="connsiteY8" fmla="*/ 56491 h 369353"/>
                  <a:gd name="connsiteX9" fmla="*/ 848 w 1000676"/>
                  <a:gd name="connsiteY9" fmla="*/ 59673 h 369353"/>
                  <a:gd name="connsiteX10" fmla="*/ 87175 w 1000676"/>
                  <a:gd name="connsiteY10" fmla="*/ 1591 h 369353"/>
                  <a:gd name="connsiteX11" fmla="*/ 87971 w 1000676"/>
                  <a:gd name="connsiteY11" fmla="*/ 3978 h 369353"/>
                  <a:gd name="connsiteX12" fmla="*/ 87573 w 1000676"/>
                  <a:gd name="connsiteY12" fmla="*/ 0 h 369353"/>
                  <a:gd name="connsiteX13" fmla="*/ 87175 w 1000676"/>
                  <a:gd name="connsiteY13" fmla="*/ 1591 h 369353"/>
                  <a:gd name="connsiteX14" fmla="*/ 86778 w 1000676"/>
                  <a:gd name="connsiteY14" fmla="*/ 5967 h 369353"/>
                  <a:gd name="connsiteX15" fmla="*/ 83197 w 1000676"/>
                  <a:gd name="connsiteY15" fmla="*/ 6763 h 369353"/>
                  <a:gd name="connsiteX16" fmla="*/ 82004 w 1000676"/>
                  <a:gd name="connsiteY16" fmla="*/ 9150 h 369353"/>
                  <a:gd name="connsiteX17" fmla="*/ 84391 w 1000676"/>
                  <a:gd name="connsiteY17" fmla="*/ 9548 h 369353"/>
                  <a:gd name="connsiteX18" fmla="*/ 88369 w 1000676"/>
                  <a:gd name="connsiteY18" fmla="*/ 6763 h 369353"/>
                  <a:gd name="connsiteX19" fmla="*/ 86778 w 1000676"/>
                  <a:gd name="connsiteY19" fmla="*/ 5967 h 369353"/>
                  <a:gd name="connsiteX20" fmla="*/ 87971 w 1000676"/>
                  <a:gd name="connsiteY20" fmla="*/ 38987 h 369353"/>
                  <a:gd name="connsiteX21" fmla="*/ 85982 w 1000676"/>
                  <a:gd name="connsiteY21" fmla="*/ 42965 h 369353"/>
                  <a:gd name="connsiteX22" fmla="*/ 88767 w 1000676"/>
                  <a:gd name="connsiteY22" fmla="*/ 46147 h 369353"/>
                  <a:gd name="connsiteX23" fmla="*/ 88767 w 1000676"/>
                  <a:gd name="connsiteY23" fmla="*/ 42169 h 369353"/>
                  <a:gd name="connsiteX24" fmla="*/ 90756 w 1000676"/>
                  <a:gd name="connsiteY24" fmla="*/ 38589 h 369353"/>
                  <a:gd name="connsiteX25" fmla="*/ 88369 w 1000676"/>
                  <a:gd name="connsiteY25" fmla="*/ 35406 h 369353"/>
                  <a:gd name="connsiteX26" fmla="*/ 83595 w 1000676"/>
                  <a:gd name="connsiteY26" fmla="*/ 35406 h 369353"/>
                  <a:gd name="connsiteX27" fmla="*/ 86380 w 1000676"/>
                  <a:gd name="connsiteY27" fmla="*/ 38191 h 369353"/>
                  <a:gd name="connsiteX28" fmla="*/ 87971 w 1000676"/>
                  <a:gd name="connsiteY28" fmla="*/ 38987 h 369353"/>
                  <a:gd name="connsiteX29" fmla="*/ 87175 w 1000676"/>
                  <a:gd name="connsiteY29" fmla="*/ 50126 h 369353"/>
                  <a:gd name="connsiteX30" fmla="*/ 86778 w 1000676"/>
                  <a:gd name="connsiteY30" fmla="*/ 55297 h 369353"/>
                  <a:gd name="connsiteX31" fmla="*/ 88369 w 1000676"/>
                  <a:gd name="connsiteY31" fmla="*/ 58082 h 369353"/>
                  <a:gd name="connsiteX32" fmla="*/ 88369 w 1000676"/>
                  <a:gd name="connsiteY32" fmla="*/ 62060 h 369353"/>
                  <a:gd name="connsiteX33" fmla="*/ 91949 w 1000676"/>
                  <a:gd name="connsiteY33" fmla="*/ 58480 h 369353"/>
                  <a:gd name="connsiteX34" fmla="*/ 90756 w 1000676"/>
                  <a:gd name="connsiteY34" fmla="*/ 49330 h 369353"/>
                  <a:gd name="connsiteX35" fmla="*/ 87175 w 1000676"/>
                  <a:gd name="connsiteY35" fmla="*/ 50126 h 369353"/>
                  <a:gd name="connsiteX36" fmla="*/ 103088 w 1000676"/>
                  <a:gd name="connsiteY36" fmla="*/ 75984 h 369353"/>
                  <a:gd name="connsiteX37" fmla="*/ 100701 w 1000676"/>
                  <a:gd name="connsiteY37" fmla="*/ 77973 h 369353"/>
                  <a:gd name="connsiteX38" fmla="*/ 103884 w 1000676"/>
                  <a:gd name="connsiteY38" fmla="*/ 78769 h 369353"/>
                  <a:gd name="connsiteX39" fmla="*/ 105475 w 1000676"/>
                  <a:gd name="connsiteY39" fmla="*/ 76382 h 369353"/>
                  <a:gd name="connsiteX40" fmla="*/ 103088 w 1000676"/>
                  <a:gd name="connsiteY40" fmla="*/ 75984 h 369353"/>
                  <a:gd name="connsiteX41" fmla="*/ 109851 w 1000676"/>
                  <a:gd name="connsiteY41" fmla="*/ 68028 h 369353"/>
                  <a:gd name="connsiteX42" fmla="*/ 107464 w 1000676"/>
                  <a:gd name="connsiteY42" fmla="*/ 69619 h 369353"/>
                  <a:gd name="connsiteX43" fmla="*/ 108260 w 1000676"/>
                  <a:gd name="connsiteY43" fmla="*/ 72006 h 369353"/>
                  <a:gd name="connsiteX44" fmla="*/ 111045 w 1000676"/>
                  <a:gd name="connsiteY44" fmla="*/ 72802 h 369353"/>
                  <a:gd name="connsiteX45" fmla="*/ 111841 w 1000676"/>
                  <a:gd name="connsiteY45" fmla="*/ 72006 h 369353"/>
                  <a:gd name="connsiteX46" fmla="*/ 109056 w 1000676"/>
                  <a:gd name="connsiteY46" fmla="*/ 69619 h 369353"/>
                  <a:gd name="connsiteX47" fmla="*/ 110647 w 1000676"/>
                  <a:gd name="connsiteY47" fmla="*/ 68028 h 369353"/>
                  <a:gd name="connsiteX48" fmla="*/ 109851 w 1000676"/>
                  <a:gd name="connsiteY48" fmla="*/ 68028 h 369353"/>
                  <a:gd name="connsiteX49" fmla="*/ 119399 w 1000676"/>
                  <a:gd name="connsiteY49" fmla="*/ 97864 h 369353"/>
                  <a:gd name="connsiteX50" fmla="*/ 122582 w 1000676"/>
                  <a:gd name="connsiteY50" fmla="*/ 98262 h 369353"/>
                  <a:gd name="connsiteX51" fmla="*/ 122582 w 1000676"/>
                  <a:gd name="connsiteY51" fmla="*/ 101843 h 369353"/>
                  <a:gd name="connsiteX52" fmla="*/ 126162 w 1000676"/>
                  <a:gd name="connsiteY52" fmla="*/ 102638 h 369353"/>
                  <a:gd name="connsiteX53" fmla="*/ 126162 w 1000676"/>
                  <a:gd name="connsiteY53" fmla="*/ 98660 h 369353"/>
                  <a:gd name="connsiteX54" fmla="*/ 123377 w 1000676"/>
                  <a:gd name="connsiteY54" fmla="*/ 96273 h 369353"/>
                  <a:gd name="connsiteX55" fmla="*/ 119797 w 1000676"/>
                  <a:gd name="connsiteY55" fmla="*/ 97069 h 369353"/>
                  <a:gd name="connsiteX56" fmla="*/ 119399 w 1000676"/>
                  <a:gd name="connsiteY56" fmla="*/ 97864 h 369353"/>
                  <a:gd name="connsiteX57" fmla="*/ 132925 w 1000676"/>
                  <a:gd name="connsiteY57" fmla="*/ 110595 h 369353"/>
                  <a:gd name="connsiteX58" fmla="*/ 130140 w 1000676"/>
                  <a:gd name="connsiteY58" fmla="*/ 111390 h 369353"/>
                  <a:gd name="connsiteX59" fmla="*/ 131334 w 1000676"/>
                  <a:gd name="connsiteY59" fmla="*/ 113777 h 369353"/>
                  <a:gd name="connsiteX60" fmla="*/ 132925 w 1000676"/>
                  <a:gd name="connsiteY60" fmla="*/ 115369 h 369353"/>
                  <a:gd name="connsiteX61" fmla="*/ 134914 w 1000676"/>
                  <a:gd name="connsiteY61" fmla="*/ 112186 h 369353"/>
                  <a:gd name="connsiteX62" fmla="*/ 132925 w 1000676"/>
                  <a:gd name="connsiteY62" fmla="*/ 110595 h 369353"/>
                  <a:gd name="connsiteX63" fmla="*/ 135710 w 1000676"/>
                  <a:gd name="connsiteY63" fmla="*/ 115766 h 369353"/>
                  <a:gd name="connsiteX64" fmla="*/ 136506 w 1000676"/>
                  <a:gd name="connsiteY64" fmla="*/ 118153 h 369353"/>
                  <a:gd name="connsiteX65" fmla="*/ 134914 w 1000676"/>
                  <a:gd name="connsiteY65" fmla="*/ 118153 h 369353"/>
                  <a:gd name="connsiteX66" fmla="*/ 135312 w 1000676"/>
                  <a:gd name="connsiteY66" fmla="*/ 119745 h 369353"/>
                  <a:gd name="connsiteX67" fmla="*/ 136903 w 1000676"/>
                  <a:gd name="connsiteY67" fmla="*/ 120540 h 369353"/>
                  <a:gd name="connsiteX68" fmla="*/ 139290 w 1000676"/>
                  <a:gd name="connsiteY68" fmla="*/ 120142 h 369353"/>
                  <a:gd name="connsiteX69" fmla="*/ 139688 w 1000676"/>
                  <a:gd name="connsiteY69" fmla="*/ 117755 h 369353"/>
                  <a:gd name="connsiteX70" fmla="*/ 137699 w 1000676"/>
                  <a:gd name="connsiteY70" fmla="*/ 116164 h 369353"/>
                  <a:gd name="connsiteX71" fmla="*/ 135710 w 1000676"/>
                  <a:gd name="connsiteY71" fmla="*/ 115766 h 369353"/>
                  <a:gd name="connsiteX72" fmla="*/ 152418 w 1000676"/>
                  <a:gd name="connsiteY72" fmla="*/ 124916 h 369353"/>
                  <a:gd name="connsiteX73" fmla="*/ 148440 w 1000676"/>
                  <a:gd name="connsiteY73" fmla="*/ 128099 h 369353"/>
                  <a:gd name="connsiteX74" fmla="*/ 150827 w 1000676"/>
                  <a:gd name="connsiteY74" fmla="*/ 131679 h 369353"/>
                  <a:gd name="connsiteX75" fmla="*/ 154408 w 1000676"/>
                  <a:gd name="connsiteY75" fmla="*/ 128895 h 369353"/>
                  <a:gd name="connsiteX76" fmla="*/ 152418 w 1000676"/>
                  <a:gd name="connsiteY76" fmla="*/ 124916 h 369353"/>
                  <a:gd name="connsiteX77" fmla="*/ 162762 w 1000676"/>
                  <a:gd name="connsiteY77" fmla="*/ 139636 h 369353"/>
                  <a:gd name="connsiteX78" fmla="*/ 158784 w 1000676"/>
                  <a:gd name="connsiteY78" fmla="*/ 143216 h 369353"/>
                  <a:gd name="connsiteX79" fmla="*/ 162762 w 1000676"/>
                  <a:gd name="connsiteY79" fmla="*/ 146001 h 369353"/>
                  <a:gd name="connsiteX80" fmla="*/ 165547 w 1000676"/>
                  <a:gd name="connsiteY80" fmla="*/ 141227 h 369353"/>
                  <a:gd name="connsiteX81" fmla="*/ 162762 w 1000676"/>
                  <a:gd name="connsiteY81" fmla="*/ 139636 h 369353"/>
                  <a:gd name="connsiteX82" fmla="*/ 161568 w 1000676"/>
                  <a:gd name="connsiteY82" fmla="*/ 111788 h 369353"/>
                  <a:gd name="connsiteX83" fmla="*/ 159579 w 1000676"/>
                  <a:gd name="connsiteY83" fmla="*/ 115369 h 369353"/>
                  <a:gd name="connsiteX84" fmla="*/ 162762 w 1000676"/>
                  <a:gd name="connsiteY84" fmla="*/ 115766 h 369353"/>
                  <a:gd name="connsiteX85" fmla="*/ 165149 w 1000676"/>
                  <a:gd name="connsiteY85" fmla="*/ 112982 h 369353"/>
                  <a:gd name="connsiteX86" fmla="*/ 161568 w 1000676"/>
                  <a:gd name="connsiteY86" fmla="*/ 111788 h 369353"/>
                  <a:gd name="connsiteX87" fmla="*/ 174299 w 1000676"/>
                  <a:gd name="connsiteY87" fmla="*/ 113379 h 369353"/>
                  <a:gd name="connsiteX88" fmla="*/ 171116 w 1000676"/>
                  <a:gd name="connsiteY88" fmla="*/ 115766 h 369353"/>
                  <a:gd name="connsiteX89" fmla="*/ 174299 w 1000676"/>
                  <a:gd name="connsiteY89" fmla="*/ 118551 h 369353"/>
                  <a:gd name="connsiteX90" fmla="*/ 175890 w 1000676"/>
                  <a:gd name="connsiteY90" fmla="*/ 114573 h 369353"/>
                  <a:gd name="connsiteX91" fmla="*/ 174299 w 1000676"/>
                  <a:gd name="connsiteY91" fmla="*/ 113379 h 369353"/>
                  <a:gd name="connsiteX92" fmla="*/ 183449 w 1000676"/>
                  <a:gd name="connsiteY92" fmla="*/ 143614 h 369353"/>
                  <a:gd name="connsiteX93" fmla="*/ 179868 w 1000676"/>
                  <a:gd name="connsiteY93" fmla="*/ 148786 h 369353"/>
                  <a:gd name="connsiteX94" fmla="*/ 183846 w 1000676"/>
                  <a:gd name="connsiteY94" fmla="*/ 146797 h 369353"/>
                  <a:gd name="connsiteX95" fmla="*/ 187029 w 1000676"/>
                  <a:gd name="connsiteY95" fmla="*/ 144410 h 369353"/>
                  <a:gd name="connsiteX96" fmla="*/ 183449 w 1000676"/>
                  <a:gd name="connsiteY96" fmla="*/ 143614 h 369353"/>
                  <a:gd name="connsiteX97" fmla="*/ 394693 w 1000676"/>
                  <a:gd name="connsiteY97" fmla="*/ 193740 h 369353"/>
                  <a:gd name="connsiteX98" fmla="*/ 392704 w 1000676"/>
                  <a:gd name="connsiteY98" fmla="*/ 197320 h 369353"/>
                  <a:gd name="connsiteX99" fmla="*/ 397080 w 1000676"/>
                  <a:gd name="connsiteY99" fmla="*/ 198513 h 369353"/>
                  <a:gd name="connsiteX100" fmla="*/ 399864 w 1000676"/>
                  <a:gd name="connsiteY100" fmla="*/ 194933 h 369353"/>
                  <a:gd name="connsiteX101" fmla="*/ 394693 w 1000676"/>
                  <a:gd name="connsiteY101" fmla="*/ 193740 h 369353"/>
                  <a:gd name="connsiteX102" fmla="*/ 406230 w 1000676"/>
                  <a:gd name="connsiteY102" fmla="*/ 168279 h 369353"/>
                  <a:gd name="connsiteX103" fmla="*/ 401853 w 1000676"/>
                  <a:gd name="connsiteY103" fmla="*/ 171859 h 369353"/>
                  <a:gd name="connsiteX104" fmla="*/ 410606 w 1000676"/>
                  <a:gd name="connsiteY104" fmla="*/ 170666 h 369353"/>
                  <a:gd name="connsiteX105" fmla="*/ 406230 w 1000676"/>
                  <a:gd name="connsiteY105" fmla="*/ 168279 h 369353"/>
                  <a:gd name="connsiteX106" fmla="*/ 455560 w 1000676"/>
                  <a:gd name="connsiteY106" fmla="*/ 189364 h 369353"/>
                  <a:gd name="connsiteX107" fmla="*/ 449990 w 1000676"/>
                  <a:gd name="connsiteY107" fmla="*/ 192148 h 369353"/>
                  <a:gd name="connsiteX108" fmla="*/ 454366 w 1000676"/>
                  <a:gd name="connsiteY108" fmla="*/ 193740 h 369353"/>
                  <a:gd name="connsiteX109" fmla="*/ 459140 w 1000676"/>
                  <a:gd name="connsiteY109" fmla="*/ 191353 h 369353"/>
                  <a:gd name="connsiteX110" fmla="*/ 455560 w 1000676"/>
                  <a:gd name="connsiteY110" fmla="*/ 189364 h 369353"/>
                  <a:gd name="connsiteX111" fmla="*/ 470677 w 1000676"/>
                  <a:gd name="connsiteY111" fmla="*/ 166290 h 369353"/>
                  <a:gd name="connsiteX112" fmla="*/ 466699 w 1000676"/>
                  <a:gd name="connsiteY112" fmla="*/ 169075 h 369353"/>
                  <a:gd name="connsiteX113" fmla="*/ 470279 w 1000676"/>
                  <a:gd name="connsiteY113" fmla="*/ 171462 h 369353"/>
                  <a:gd name="connsiteX114" fmla="*/ 474257 w 1000676"/>
                  <a:gd name="connsiteY114" fmla="*/ 169075 h 369353"/>
                  <a:gd name="connsiteX115" fmla="*/ 470677 w 1000676"/>
                  <a:gd name="connsiteY115" fmla="*/ 166290 h 369353"/>
                  <a:gd name="connsiteX116" fmla="*/ 466301 w 1000676"/>
                  <a:gd name="connsiteY116" fmla="*/ 150377 h 369353"/>
                  <a:gd name="connsiteX117" fmla="*/ 465505 w 1000676"/>
                  <a:gd name="connsiteY117" fmla="*/ 153560 h 369353"/>
                  <a:gd name="connsiteX118" fmla="*/ 468290 w 1000676"/>
                  <a:gd name="connsiteY118" fmla="*/ 153957 h 369353"/>
                  <a:gd name="connsiteX119" fmla="*/ 468290 w 1000676"/>
                  <a:gd name="connsiteY119" fmla="*/ 150775 h 369353"/>
                  <a:gd name="connsiteX120" fmla="*/ 466301 w 1000676"/>
                  <a:gd name="connsiteY120" fmla="*/ 150377 h 369353"/>
                  <a:gd name="connsiteX121" fmla="*/ 481418 w 1000676"/>
                  <a:gd name="connsiteY121" fmla="*/ 155946 h 369353"/>
                  <a:gd name="connsiteX122" fmla="*/ 480225 w 1000676"/>
                  <a:gd name="connsiteY122" fmla="*/ 161516 h 369353"/>
                  <a:gd name="connsiteX123" fmla="*/ 484601 w 1000676"/>
                  <a:gd name="connsiteY123" fmla="*/ 160720 h 369353"/>
                  <a:gd name="connsiteX124" fmla="*/ 484999 w 1000676"/>
                  <a:gd name="connsiteY124" fmla="*/ 155946 h 369353"/>
                  <a:gd name="connsiteX125" fmla="*/ 481418 w 1000676"/>
                  <a:gd name="connsiteY125" fmla="*/ 155946 h 369353"/>
                  <a:gd name="connsiteX126" fmla="*/ 488977 w 1000676"/>
                  <a:gd name="connsiteY126" fmla="*/ 173451 h 369353"/>
                  <a:gd name="connsiteX127" fmla="*/ 486590 w 1000676"/>
                  <a:gd name="connsiteY127" fmla="*/ 176633 h 369353"/>
                  <a:gd name="connsiteX128" fmla="*/ 490966 w 1000676"/>
                  <a:gd name="connsiteY128" fmla="*/ 178225 h 369353"/>
                  <a:gd name="connsiteX129" fmla="*/ 494148 w 1000676"/>
                  <a:gd name="connsiteY129" fmla="*/ 174644 h 369353"/>
                  <a:gd name="connsiteX130" fmla="*/ 488977 w 1000676"/>
                  <a:gd name="connsiteY130" fmla="*/ 173451 h 369353"/>
                  <a:gd name="connsiteX131" fmla="*/ 476246 w 1000676"/>
                  <a:gd name="connsiteY131" fmla="*/ 186977 h 369353"/>
                  <a:gd name="connsiteX132" fmla="*/ 472666 w 1000676"/>
                  <a:gd name="connsiteY132" fmla="*/ 191353 h 369353"/>
                  <a:gd name="connsiteX133" fmla="*/ 473064 w 1000676"/>
                  <a:gd name="connsiteY133" fmla="*/ 195729 h 369353"/>
                  <a:gd name="connsiteX134" fmla="*/ 477838 w 1000676"/>
                  <a:gd name="connsiteY134" fmla="*/ 191353 h 369353"/>
                  <a:gd name="connsiteX135" fmla="*/ 481020 w 1000676"/>
                  <a:gd name="connsiteY135" fmla="*/ 189761 h 369353"/>
                  <a:gd name="connsiteX136" fmla="*/ 479429 w 1000676"/>
                  <a:gd name="connsiteY136" fmla="*/ 185783 h 369353"/>
                  <a:gd name="connsiteX137" fmla="*/ 476246 w 1000676"/>
                  <a:gd name="connsiteY137" fmla="*/ 186977 h 369353"/>
                  <a:gd name="connsiteX138" fmla="*/ 819568 w 1000676"/>
                  <a:gd name="connsiteY138" fmla="*/ 33019 h 369353"/>
                  <a:gd name="connsiteX139" fmla="*/ 814794 w 1000676"/>
                  <a:gd name="connsiteY139" fmla="*/ 35008 h 369353"/>
                  <a:gd name="connsiteX140" fmla="*/ 813202 w 1000676"/>
                  <a:gd name="connsiteY140" fmla="*/ 37793 h 369353"/>
                  <a:gd name="connsiteX141" fmla="*/ 823944 w 1000676"/>
                  <a:gd name="connsiteY141" fmla="*/ 40180 h 369353"/>
                  <a:gd name="connsiteX142" fmla="*/ 820363 w 1000676"/>
                  <a:gd name="connsiteY142" fmla="*/ 37395 h 369353"/>
                  <a:gd name="connsiteX143" fmla="*/ 820761 w 1000676"/>
                  <a:gd name="connsiteY143" fmla="*/ 35406 h 369353"/>
                  <a:gd name="connsiteX144" fmla="*/ 821159 w 1000676"/>
                  <a:gd name="connsiteY144" fmla="*/ 33815 h 369353"/>
                  <a:gd name="connsiteX145" fmla="*/ 819568 w 1000676"/>
                  <a:gd name="connsiteY145" fmla="*/ 33019 h 369353"/>
                  <a:gd name="connsiteX146" fmla="*/ 805644 w 1000676"/>
                  <a:gd name="connsiteY146" fmla="*/ 300754 h 369353"/>
                  <a:gd name="connsiteX147" fmla="*/ 801666 w 1000676"/>
                  <a:gd name="connsiteY147" fmla="*/ 305130 h 369353"/>
                  <a:gd name="connsiteX148" fmla="*/ 806042 w 1000676"/>
                  <a:gd name="connsiteY148" fmla="*/ 305130 h 369353"/>
                  <a:gd name="connsiteX149" fmla="*/ 811213 w 1000676"/>
                  <a:gd name="connsiteY149" fmla="*/ 302345 h 369353"/>
                  <a:gd name="connsiteX150" fmla="*/ 805644 w 1000676"/>
                  <a:gd name="connsiteY150" fmla="*/ 300754 h 369353"/>
                  <a:gd name="connsiteX151" fmla="*/ 854576 w 1000676"/>
                  <a:gd name="connsiteY151" fmla="*/ 219598 h 369353"/>
                  <a:gd name="connsiteX152" fmla="*/ 853383 w 1000676"/>
                  <a:gd name="connsiteY152" fmla="*/ 222383 h 369353"/>
                  <a:gd name="connsiteX153" fmla="*/ 858554 w 1000676"/>
                  <a:gd name="connsiteY153" fmla="*/ 221189 h 369353"/>
                  <a:gd name="connsiteX154" fmla="*/ 857361 w 1000676"/>
                  <a:gd name="connsiteY154" fmla="*/ 217211 h 369353"/>
                  <a:gd name="connsiteX155" fmla="*/ 854576 w 1000676"/>
                  <a:gd name="connsiteY155" fmla="*/ 219598 h 369353"/>
                  <a:gd name="connsiteX156" fmla="*/ 878048 w 1000676"/>
                  <a:gd name="connsiteY156" fmla="*/ 180214 h 369353"/>
                  <a:gd name="connsiteX157" fmla="*/ 876456 w 1000676"/>
                  <a:gd name="connsiteY157" fmla="*/ 184590 h 369353"/>
                  <a:gd name="connsiteX158" fmla="*/ 882424 w 1000676"/>
                  <a:gd name="connsiteY158" fmla="*/ 182998 h 369353"/>
                  <a:gd name="connsiteX159" fmla="*/ 878048 w 1000676"/>
                  <a:gd name="connsiteY159" fmla="*/ 180214 h 369353"/>
                  <a:gd name="connsiteX160" fmla="*/ 941302 w 1000676"/>
                  <a:gd name="connsiteY160" fmla="*/ 327010 h 369353"/>
                  <a:gd name="connsiteX161" fmla="*/ 937721 w 1000676"/>
                  <a:gd name="connsiteY161" fmla="*/ 330988 h 369353"/>
                  <a:gd name="connsiteX162" fmla="*/ 942097 w 1000676"/>
                  <a:gd name="connsiteY162" fmla="*/ 332182 h 369353"/>
                  <a:gd name="connsiteX163" fmla="*/ 946473 w 1000676"/>
                  <a:gd name="connsiteY163" fmla="*/ 329397 h 369353"/>
                  <a:gd name="connsiteX164" fmla="*/ 941302 w 1000676"/>
                  <a:gd name="connsiteY164" fmla="*/ 327010 h 369353"/>
                  <a:gd name="connsiteX165" fmla="*/ 954430 w 1000676"/>
                  <a:gd name="connsiteY165" fmla="*/ 361223 h 369353"/>
                  <a:gd name="connsiteX166" fmla="*/ 953236 w 1000676"/>
                  <a:gd name="connsiteY166" fmla="*/ 365997 h 369353"/>
                  <a:gd name="connsiteX167" fmla="*/ 956817 w 1000676"/>
                  <a:gd name="connsiteY167" fmla="*/ 368384 h 369353"/>
                  <a:gd name="connsiteX168" fmla="*/ 956817 w 1000676"/>
                  <a:gd name="connsiteY168" fmla="*/ 364008 h 369353"/>
                  <a:gd name="connsiteX169" fmla="*/ 959999 w 1000676"/>
                  <a:gd name="connsiteY169" fmla="*/ 362814 h 369353"/>
                  <a:gd name="connsiteX170" fmla="*/ 957214 w 1000676"/>
                  <a:gd name="connsiteY170" fmla="*/ 359234 h 369353"/>
                  <a:gd name="connsiteX171" fmla="*/ 954430 w 1000676"/>
                  <a:gd name="connsiteY171" fmla="*/ 361223 h 369353"/>
                  <a:gd name="connsiteX172" fmla="*/ 996599 w 1000676"/>
                  <a:gd name="connsiteY172" fmla="*/ 323430 h 369353"/>
                  <a:gd name="connsiteX173" fmla="*/ 992621 w 1000676"/>
                  <a:gd name="connsiteY173" fmla="*/ 325021 h 369353"/>
                  <a:gd name="connsiteX174" fmla="*/ 990632 w 1000676"/>
                  <a:gd name="connsiteY174" fmla="*/ 328204 h 369353"/>
                  <a:gd name="connsiteX175" fmla="*/ 994212 w 1000676"/>
                  <a:gd name="connsiteY175" fmla="*/ 327408 h 369353"/>
                  <a:gd name="connsiteX176" fmla="*/ 997395 w 1000676"/>
                  <a:gd name="connsiteY176" fmla="*/ 329397 h 369353"/>
                  <a:gd name="connsiteX177" fmla="*/ 1000179 w 1000676"/>
                  <a:gd name="connsiteY177" fmla="*/ 326612 h 369353"/>
                  <a:gd name="connsiteX178" fmla="*/ 999384 w 1000676"/>
                  <a:gd name="connsiteY178" fmla="*/ 323430 h 369353"/>
                  <a:gd name="connsiteX179" fmla="*/ 996599 w 1000676"/>
                  <a:gd name="connsiteY179" fmla="*/ 323430 h 36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00676" h="369353">
                    <a:moveTo>
                      <a:pt x="5224" y="99058"/>
                    </a:moveTo>
                    <a:cubicBezTo>
                      <a:pt x="6815" y="99456"/>
                      <a:pt x="9202" y="102240"/>
                      <a:pt x="6417" y="102638"/>
                    </a:cubicBezTo>
                    <a:cubicBezTo>
                      <a:pt x="4030" y="103434"/>
                      <a:pt x="3633" y="106219"/>
                      <a:pt x="1644" y="107412"/>
                    </a:cubicBezTo>
                    <a:cubicBezTo>
                      <a:pt x="-346" y="108606"/>
                      <a:pt x="-1141" y="101843"/>
                      <a:pt x="2837" y="99853"/>
                    </a:cubicBezTo>
                    <a:cubicBezTo>
                      <a:pt x="2837" y="99853"/>
                      <a:pt x="4030" y="98660"/>
                      <a:pt x="5224" y="99058"/>
                    </a:cubicBezTo>
                    <a:close/>
                    <a:moveTo>
                      <a:pt x="848" y="59673"/>
                    </a:moveTo>
                    <a:cubicBezTo>
                      <a:pt x="52" y="61663"/>
                      <a:pt x="-346" y="63254"/>
                      <a:pt x="848" y="63652"/>
                    </a:cubicBezTo>
                    <a:cubicBezTo>
                      <a:pt x="2041" y="64049"/>
                      <a:pt x="2837" y="63652"/>
                      <a:pt x="4428" y="61663"/>
                    </a:cubicBezTo>
                    <a:cubicBezTo>
                      <a:pt x="4428" y="59276"/>
                      <a:pt x="4030" y="56491"/>
                      <a:pt x="2837" y="56491"/>
                    </a:cubicBezTo>
                    <a:cubicBezTo>
                      <a:pt x="1644" y="56889"/>
                      <a:pt x="848" y="59673"/>
                      <a:pt x="848" y="59673"/>
                    </a:cubicBezTo>
                    <a:close/>
                    <a:moveTo>
                      <a:pt x="87175" y="1591"/>
                    </a:moveTo>
                    <a:cubicBezTo>
                      <a:pt x="86778" y="3183"/>
                      <a:pt x="86778" y="5172"/>
                      <a:pt x="87971" y="3978"/>
                    </a:cubicBezTo>
                    <a:cubicBezTo>
                      <a:pt x="89562" y="2387"/>
                      <a:pt x="87971" y="0"/>
                      <a:pt x="87573" y="0"/>
                    </a:cubicBezTo>
                    <a:cubicBezTo>
                      <a:pt x="87175" y="398"/>
                      <a:pt x="87175" y="1591"/>
                      <a:pt x="87175" y="1591"/>
                    </a:cubicBezTo>
                    <a:close/>
                    <a:moveTo>
                      <a:pt x="86778" y="5967"/>
                    </a:moveTo>
                    <a:cubicBezTo>
                      <a:pt x="85186" y="7161"/>
                      <a:pt x="84391" y="6763"/>
                      <a:pt x="83197" y="6763"/>
                    </a:cubicBezTo>
                    <a:cubicBezTo>
                      <a:pt x="82402" y="7161"/>
                      <a:pt x="81208" y="8752"/>
                      <a:pt x="82004" y="9150"/>
                    </a:cubicBezTo>
                    <a:cubicBezTo>
                      <a:pt x="82799" y="9946"/>
                      <a:pt x="83993" y="10741"/>
                      <a:pt x="84391" y="9548"/>
                    </a:cubicBezTo>
                    <a:cubicBezTo>
                      <a:pt x="85186" y="8354"/>
                      <a:pt x="88369" y="7559"/>
                      <a:pt x="88369" y="6763"/>
                    </a:cubicBezTo>
                    <a:cubicBezTo>
                      <a:pt x="88369" y="5967"/>
                      <a:pt x="86778" y="5967"/>
                      <a:pt x="86778" y="5967"/>
                    </a:cubicBezTo>
                    <a:close/>
                    <a:moveTo>
                      <a:pt x="87971" y="38987"/>
                    </a:moveTo>
                    <a:cubicBezTo>
                      <a:pt x="88369" y="39782"/>
                      <a:pt x="86380" y="41374"/>
                      <a:pt x="85982" y="42965"/>
                    </a:cubicBezTo>
                    <a:cubicBezTo>
                      <a:pt x="85584" y="44556"/>
                      <a:pt x="86778" y="45352"/>
                      <a:pt x="88767" y="46147"/>
                    </a:cubicBezTo>
                    <a:cubicBezTo>
                      <a:pt x="90756" y="47341"/>
                      <a:pt x="89165" y="44158"/>
                      <a:pt x="88767" y="42169"/>
                    </a:cubicBezTo>
                    <a:cubicBezTo>
                      <a:pt x="88369" y="40180"/>
                      <a:pt x="89960" y="40976"/>
                      <a:pt x="90756" y="38589"/>
                    </a:cubicBezTo>
                    <a:cubicBezTo>
                      <a:pt x="91552" y="36202"/>
                      <a:pt x="89562" y="36600"/>
                      <a:pt x="88369" y="35406"/>
                    </a:cubicBezTo>
                    <a:cubicBezTo>
                      <a:pt x="87175" y="34213"/>
                      <a:pt x="86380" y="33815"/>
                      <a:pt x="83595" y="35406"/>
                    </a:cubicBezTo>
                    <a:cubicBezTo>
                      <a:pt x="81208" y="36600"/>
                      <a:pt x="83993" y="37395"/>
                      <a:pt x="86380" y="38191"/>
                    </a:cubicBezTo>
                    <a:cubicBezTo>
                      <a:pt x="86778" y="38191"/>
                      <a:pt x="87971" y="38191"/>
                      <a:pt x="87971" y="38987"/>
                    </a:cubicBezTo>
                    <a:close/>
                    <a:moveTo>
                      <a:pt x="87175" y="50126"/>
                    </a:moveTo>
                    <a:cubicBezTo>
                      <a:pt x="85584" y="52513"/>
                      <a:pt x="85584" y="54104"/>
                      <a:pt x="86778" y="55297"/>
                    </a:cubicBezTo>
                    <a:cubicBezTo>
                      <a:pt x="87971" y="56491"/>
                      <a:pt x="89165" y="56491"/>
                      <a:pt x="88369" y="58082"/>
                    </a:cubicBezTo>
                    <a:cubicBezTo>
                      <a:pt x="87175" y="60071"/>
                      <a:pt x="86380" y="62856"/>
                      <a:pt x="88369" y="62060"/>
                    </a:cubicBezTo>
                    <a:cubicBezTo>
                      <a:pt x="90358" y="61265"/>
                      <a:pt x="91552" y="60469"/>
                      <a:pt x="91949" y="58480"/>
                    </a:cubicBezTo>
                    <a:cubicBezTo>
                      <a:pt x="92347" y="56491"/>
                      <a:pt x="92745" y="49728"/>
                      <a:pt x="90756" y="49330"/>
                    </a:cubicBezTo>
                    <a:cubicBezTo>
                      <a:pt x="89165" y="48534"/>
                      <a:pt x="87175" y="49728"/>
                      <a:pt x="87175" y="50126"/>
                    </a:cubicBezTo>
                    <a:close/>
                    <a:moveTo>
                      <a:pt x="103088" y="75984"/>
                    </a:moveTo>
                    <a:cubicBezTo>
                      <a:pt x="101497" y="75984"/>
                      <a:pt x="99906" y="76780"/>
                      <a:pt x="100701" y="77973"/>
                    </a:cubicBezTo>
                    <a:cubicBezTo>
                      <a:pt x="101497" y="79167"/>
                      <a:pt x="103088" y="79167"/>
                      <a:pt x="103884" y="78769"/>
                    </a:cubicBezTo>
                    <a:cubicBezTo>
                      <a:pt x="105078" y="78371"/>
                      <a:pt x="106271" y="76780"/>
                      <a:pt x="105475" y="76382"/>
                    </a:cubicBezTo>
                    <a:cubicBezTo>
                      <a:pt x="104680" y="75984"/>
                      <a:pt x="103088" y="75984"/>
                      <a:pt x="103088" y="75984"/>
                    </a:cubicBezTo>
                    <a:close/>
                    <a:moveTo>
                      <a:pt x="109851" y="68028"/>
                    </a:moveTo>
                    <a:cubicBezTo>
                      <a:pt x="108260" y="68028"/>
                      <a:pt x="107067" y="68425"/>
                      <a:pt x="107464" y="69619"/>
                    </a:cubicBezTo>
                    <a:cubicBezTo>
                      <a:pt x="107862" y="71210"/>
                      <a:pt x="106669" y="71210"/>
                      <a:pt x="108260" y="72006"/>
                    </a:cubicBezTo>
                    <a:cubicBezTo>
                      <a:pt x="109454" y="72802"/>
                      <a:pt x="110249" y="73597"/>
                      <a:pt x="111045" y="72802"/>
                    </a:cubicBezTo>
                    <a:cubicBezTo>
                      <a:pt x="112238" y="72006"/>
                      <a:pt x="113034" y="71210"/>
                      <a:pt x="111841" y="72006"/>
                    </a:cubicBezTo>
                    <a:cubicBezTo>
                      <a:pt x="111045" y="71608"/>
                      <a:pt x="108260" y="70017"/>
                      <a:pt x="109056" y="69619"/>
                    </a:cubicBezTo>
                    <a:cubicBezTo>
                      <a:pt x="110249" y="69221"/>
                      <a:pt x="111045" y="68425"/>
                      <a:pt x="110647" y="68028"/>
                    </a:cubicBezTo>
                    <a:cubicBezTo>
                      <a:pt x="110249" y="68425"/>
                      <a:pt x="109851" y="68028"/>
                      <a:pt x="109851" y="68028"/>
                    </a:cubicBezTo>
                    <a:close/>
                    <a:moveTo>
                      <a:pt x="119399" y="97864"/>
                    </a:moveTo>
                    <a:cubicBezTo>
                      <a:pt x="119797" y="98660"/>
                      <a:pt x="121388" y="97864"/>
                      <a:pt x="122582" y="98262"/>
                    </a:cubicBezTo>
                    <a:cubicBezTo>
                      <a:pt x="123775" y="98660"/>
                      <a:pt x="122582" y="100251"/>
                      <a:pt x="122582" y="101843"/>
                    </a:cubicBezTo>
                    <a:cubicBezTo>
                      <a:pt x="122582" y="103434"/>
                      <a:pt x="124571" y="103036"/>
                      <a:pt x="126162" y="102638"/>
                    </a:cubicBezTo>
                    <a:cubicBezTo>
                      <a:pt x="127753" y="102240"/>
                      <a:pt x="126560" y="100251"/>
                      <a:pt x="126162" y="98660"/>
                    </a:cubicBezTo>
                    <a:cubicBezTo>
                      <a:pt x="125764" y="96671"/>
                      <a:pt x="124969" y="97069"/>
                      <a:pt x="123377" y="96273"/>
                    </a:cubicBezTo>
                    <a:cubicBezTo>
                      <a:pt x="121786" y="95477"/>
                      <a:pt x="120990" y="95477"/>
                      <a:pt x="119797" y="97069"/>
                    </a:cubicBezTo>
                    <a:cubicBezTo>
                      <a:pt x="119797" y="97069"/>
                      <a:pt x="119001" y="97069"/>
                      <a:pt x="119399" y="97864"/>
                    </a:cubicBezTo>
                    <a:close/>
                    <a:moveTo>
                      <a:pt x="132925" y="110595"/>
                    </a:moveTo>
                    <a:cubicBezTo>
                      <a:pt x="130538" y="109799"/>
                      <a:pt x="129743" y="109401"/>
                      <a:pt x="130140" y="111390"/>
                    </a:cubicBezTo>
                    <a:cubicBezTo>
                      <a:pt x="130538" y="113379"/>
                      <a:pt x="130140" y="112982"/>
                      <a:pt x="131334" y="113777"/>
                    </a:cubicBezTo>
                    <a:cubicBezTo>
                      <a:pt x="132527" y="114573"/>
                      <a:pt x="131732" y="116164"/>
                      <a:pt x="132925" y="115369"/>
                    </a:cubicBezTo>
                    <a:cubicBezTo>
                      <a:pt x="134119" y="114573"/>
                      <a:pt x="135710" y="113379"/>
                      <a:pt x="134914" y="112186"/>
                    </a:cubicBezTo>
                    <a:cubicBezTo>
                      <a:pt x="134119" y="110993"/>
                      <a:pt x="132925" y="110595"/>
                      <a:pt x="132925" y="110595"/>
                    </a:cubicBezTo>
                    <a:close/>
                    <a:moveTo>
                      <a:pt x="135710" y="115766"/>
                    </a:moveTo>
                    <a:cubicBezTo>
                      <a:pt x="135312" y="115766"/>
                      <a:pt x="136506" y="117358"/>
                      <a:pt x="136506" y="118153"/>
                    </a:cubicBezTo>
                    <a:cubicBezTo>
                      <a:pt x="136108" y="118949"/>
                      <a:pt x="135312" y="118153"/>
                      <a:pt x="134914" y="118153"/>
                    </a:cubicBezTo>
                    <a:cubicBezTo>
                      <a:pt x="134516" y="118153"/>
                      <a:pt x="134914" y="118949"/>
                      <a:pt x="135312" y="119745"/>
                    </a:cubicBezTo>
                    <a:cubicBezTo>
                      <a:pt x="135710" y="120540"/>
                      <a:pt x="136506" y="120142"/>
                      <a:pt x="136903" y="120540"/>
                    </a:cubicBezTo>
                    <a:cubicBezTo>
                      <a:pt x="137301" y="120938"/>
                      <a:pt x="138495" y="120540"/>
                      <a:pt x="139290" y="120142"/>
                    </a:cubicBezTo>
                    <a:cubicBezTo>
                      <a:pt x="140086" y="119745"/>
                      <a:pt x="140086" y="118949"/>
                      <a:pt x="139688" y="117755"/>
                    </a:cubicBezTo>
                    <a:cubicBezTo>
                      <a:pt x="139290" y="116562"/>
                      <a:pt x="138892" y="116960"/>
                      <a:pt x="137699" y="116164"/>
                    </a:cubicBezTo>
                    <a:cubicBezTo>
                      <a:pt x="137699" y="116164"/>
                      <a:pt x="136506" y="115766"/>
                      <a:pt x="135710" y="115766"/>
                    </a:cubicBezTo>
                    <a:close/>
                    <a:moveTo>
                      <a:pt x="152418" y="124916"/>
                    </a:moveTo>
                    <a:cubicBezTo>
                      <a:pt x="149236" y="125314"/>
                      <a:pt x="148440" y="125712"/>
                      <a:pt x="148440" y="128099"/>
                    </a:cubicBezTo>
                    <a:cubicBezTo>
                      <a:pt x="148838" y="130486"/>
                      <a:pt x="150032" y="133271"/>
                      <a:pt x="150827" y="131679"/>
                    </a:cubicBezTo>
                    <a:cubicBezTo>
                      <a:pt x="151623" y="129690"/>
                      <a:pt x="152418" y="130486"/>
                      <a:pt x="154408" y="128895"/>
                    </a:cubicBezTo>
                    <a:cubicBezTo>
                      <a:pt x="156795" y="126905"/>
                      <a:pt x="152418" y="124916"/>
                      <a:pt x="152418" y="124916"/>
                    </a:cubicBezTo>
                    <a:close/>
                    <a:moveTo>
                      <a:pt x="162762" y="139636"/>
                    </a:moveTo>
                    <a:cubicBezTo>
                      <a:pt x="159181" y="140431"/>
                      <a:pt x="158386" y="141625"/>
                      <a:pt x="158784" y="143216"/>
                    </a:cubicBezTo>
                    <a:cubicBezTo>
                      <a:pt x="159181" y="144807"/>
                      <a:pt x="163160" y="147990"/>
                      <a:pt x="162762" y="146001"/>
                    </a:cubicBezTo>
                    <a:cubicBezTo>
                      <a:pt x="162364" y="143614"/>
                      <a:pt x="165944" y="143614"/>
                      <a:pt x="165547" y="141227"/>
                    </a:cubicBezTo>
                    <a:cubicBezTo>
                      <a:pt x="164751" y="139238"/>
                      <a:pt x="162762" y="140034"/>
                      <a:pt x="162762" y="139636"/>
                    </a:cubicBezTo>
                    <a:close/>
                    <a:moveTo>
                      <a:pt x="161568" y="111788"/>
                    </a:moveTo>
                    <a:cubicBezTo>
                      <a:pt x="159977" y="112982"/>
                      <a:pt x="158386" y="113777"/>
                      <a:pt x="159579" y="115369"/>
                    </a:cubicBezTo>
                    <a:cubicBezTo>
                      <a:pt x="161171" y="117358"/>
                      <a:pt x="162762" y="117358"/>
                      <a:pt x="162762" y="115766"/>
                    </a:cubicBezTo>
                    <a:cubicBezTo>
                      <a:pt x="163160" y="114175"/>
                      <a:pt x="165944" y="114573"/>
                      <a:pt x="165149" y="112982"/>
                    </a:cubicBezTo>
                    <a:cubicBezTo>
                      <a:pt x="164751" y="111788"/>
                      <a:pt x="161568" y="111788"/>
                      <a:pt x="161568" y="111788"/>
                    </a:cubicBezTo>
                    <a:close/>
                    <a:moveTo>
                      <a:pt x="174299" y="113379"/>
                    </a:moveTo>
                    <a:cubicBezTo>
                      <a:pt x="171514" y="113379"/>
                      <a:pt x="169923" y="114175"/>
                      <a:pt x="171116" y="115766"/>
                    </a:cubicBezTo>
                    <a:cubicBezTo>
                      <a:pt x="172310" y="117755"/>
                      <a:pt x="173105" y="119745"/>
                      <a:pt x="174299" y="118551"/>
                    </a:cubicBezTo>
                    <a:cubicBezTo>
                      <a:pt x="175492" y="117358"/>
                      <a:pt x="177083" y="115369"/>
                      <a:pt x="175890" y="114573"/>
                    </a:cubicBezTo>
                    <a:cubicBezTo>
                      <a:pt x="174697" y="114175"/>
                      <a:pt x="174299" y="113379"/>
                      <a:pt x="174299" y="113379"/>
                    </a:cubicBezTo>
                    <a:close/>
                    <a:moveTo>
                      <a:pt x="183449" y="143614"/>
                    </a:moveTo>
                    <a:cubicBezTo>
                      <a:pt x="180266" y="144807"/>
                      <a:pt x="177879" y="148786"/>
                      <a:pt x="179868" y="148786"/>
                    </a:cubicBezTo>
                    <a:cubicBezTo>
                      <a:pt x="181857" y="148388"/>
                      <a:pt x="182653" y="146399"/>
                      <a:pt x="183846" y="146797"/>
                    </a:cubicBezTo>
                    <a:cubicBezTo>
                      <a:pt x="185040" y="147592"/>
                      <a:pt x="188620" y="145603"/>
                      <a:pt x="187029" y="144410"/>
                    </a:cubicBezTo>
                    <a:cubicBezTo>
                      <a:pt x="185438" y="142818"/>
                      <a:pt x="183449" y="143614"/>
                      <a:pt x="183449" y="143614"/>
                    </a:cubicBezTo>
                    <a:close/>
                    <a:moveTo>
                      <a:pt x="394693" y="193740"/>
                    </a:moveTo>
                    <a:cubicBezTo>
                      <a:pt x="393897" y="193740"/>
                      <a:pt x="391510" y="195331"/>
                      <a:pt x="392704" y="197320"/>
                    </a:cubicBezTo>
                    <a:cubicBezTo>
                      <a:pt x="393897" y="199309"/>
                      <a:pt x="395488" y="199707"/>
                      <a:pt x="397080" y="198513"/>
                    </a:cubicBezTo>
                    <a:cubicBezTo>
                      <a:pt x="398671" y="197320"/>
                      <a:pt x="401456" y="196127"/>
                      <a:pt x="399864" y="194933"/>
                    </a:cubicBezTo>
                    <a:cubicBezTo>
                      <a:pt x="398273" y="193342"/>
                      <a:pt x="394693" y="193740"/>
                      <a:pt x="394693" y="193740"/>
                    </a:cubicBezTo>
                    <a:close/>
                    <a:moveTo>
                      <a:pt x="406230" y="168279"/>
                    </a:moveTo>
                    <a:cubicBezTo>
                      <a:pt x="402649" y="167881"/>
                      <a:pt x="400262" y="170268"/>
                      <a:pt x="401853" y="171859"/>
                    </a:cubicBezTo>
                    <a:cubicBezTo>
                      <a:pt x="403047" y="173451"/>
                      <a:pt x="411003" y="173053"/>
                      <a:pt x="410606" y="170666"/>
                    </a:cubicBezTo>
                    <a:cubicBezTo>
                      <a:pt x="409810" y="168279"/>
                      <a:pt x="406230" y="168279"/>
                      <a:pt x="406230" y="168279"/>
                    </a:cubicBezTo>
                    <a:close/>
                    <a:moveTo>
                      <a:pt x="455560" y="189364"/>
                    </a:moveTo>
                    <a:cubicBezTo>
                      <a:pt x="451581" y="188170"/>
                      <a:pt x="448797" y="190557"/>
                      <a:pt x="449990" y="192148"/>
                    </a:cubicBezTo>
                    <a:cubicBezTo>
                      <a:pt x="451184" y="193740"/>
                      <a:pt x="452775" y="192546"/>
                      <a:pt x="454366" y="193740"/>
                    </a:cubicBezTo>
                    <a:cubicBezTo>
                      <a:pt x="456355" y="194933"/>
                      <a:pt x="461129" y="193342"/>
                      <a:pt x="459140" y="191353"/>
                    </a:cubicBezTo>
                    <a:cubicBezTo>
                      <a:pt x="457549" y="188966"/>
                      <a:pt x="455560" y="189364"/>
                      <a:pt x="455560" y="189364"/>
                    </a:cubicBezTo>
                    <a:close/>
                    <a:moveTo>
                      <a:pt x="470677" y="166290"/>
                    </a:moveTo>
                    <a:cubicBezTo>
                      <a:pt x="467494" y="165494"/>
                      <a:pt x="465903" y="167483"/>
                      <a:pt x="466699" y="169075"/>
                    </a:cubicBezTo>
                    <a:cubicBezTo>
                      <a:pt x="467892" y="170666"/>
                      <a:pt x="469086" y="170666"/>
                      <a:pt x="470279" y="171462"/>
                    </a:cubicBezTo>
                    <a:cubicBezTo>
                      <a:pt x="471473" y="171859"/>
                      <a:pt x="475451" y="171462"/>
                      <a:pt x="474257" y="169075"/>
                    </a:cubicBezTo>
                    <a:cubicBezTo>
                      <a:pt x="472666" y="166688"/>
                      <a:pt x="470677" y="166688"/>
                      <a:pt x="470677" y="166290"/>
                    </a:cubicBezTo>
                    <a:close/>
                    <a:moveTo>
                      <a:pt x="466301" y="150377"/>
                    </a:moveTo>
                    <a:cubicBezTo>
                      <a:pt x="464312" y="151570"/>
                      <a:pt x="463914" y="153560"/>
                      <a:pt x="465505" y="153560"/>
                    </a:cubicBezTo>
                    <a:cubicBezTo>
                      <a:pt x="467096" y="153560"/>
                      <a:pt x="467892" y="155946"/>
                      <a:pt x="468290" y="153957"/>
                    </a:cubicBezTo>
                    <a:cubicBezTo>
                      <a:pt x="469086" y="152366"/>
                      <a:pt x="469086" y="151173"/>
                      <a:pt x="468290" y="150775"/>
                    </a:cubicBezTo>
                    <a:cubicBezTo>
                      <a:pt x="467494" y="150377"/>
                      <a:pt x="466301" y="150377"/>
                      <a:pt x="466301" y="150377"/>
                    </a:cubicBezTo>
                    <a:close/>
                    <a:moveTo>
                      <a:pt x="481418" y="155946"/>
                    </a:moveTo>
                    <a:cubicBezTo>
                      <a:pt x="478633" y="158731"/>
                      <a:pt x="478633" y="161914"/>
                      <a:pt x="480225" y="161516"/>
                    </a:cubicBezTo>
                    <a:cubicBezTo>
                      <a:pt x="482214" y="160720"/>
                      <a:pt x="483805" y="162312"/>
                      <a:pt x="484601" y="160720"/>
                    </a:cubicBezTo>
                    <a:cubicBezTo>
                      <a:pt x="485396" y="159129"/>
                      <a:pt x="486988" y="157140"/>
                      <a:pt x="484999" y="155946"/>
                    </a:cubicBezTo>
                    <a:cubicBezTo>
                      <a:pt x="482612" y="154753"/>
                      <a:pt x="481418" y="155946"/>
                      <a:pt x="481418" y="155946"/>
                    </a:cubicBezTo>
                    <a:close/>
                    <a:moveTo>
                      <a:pt x="488977" y="173451"/>
                    </a:moveTo>
                    <a:cubicBezTo>
                      <a:pt x="485794" y="174644"/>
                      <a:pt x="484601" y="175838"/>
                      <a:pt x="486590" y="176633"/>
                    </a:cubicBezTo>
                    <a:cubicBezTo>
                      <a:pt x="488181" y="177429"/>
                      <a:pt x="488977" y="178225"/>
                      <a:pt x="490966" y="178225"/>
                    </a:cubicBezTo>
                    <a:cubicBezTo>
                      <a:pt x="492955" y="178225"/>
                      <a:pt x="495740" y="176633"/>
                      <a:pt x="494148" y="174644"/>
                    </a:cubicBezTo>
                    <a:cubicBezTo>
                      <a:pt x="491761" y="172655"/>
                      <a:pt x="488977" y="173451"/>
                      <a:pt x="488977" y="173451"/>
                    </a:cubicBezTo>
                    <a:close/>
                    <a:moveTo>
                      <a:pt x="476246" y="186977"/>
                    </a:moveTo>
                    <a:cubicBezTo>
                      <a:pt x="472666" y="188568"/>
                      <a:pt x="473859" y="189364"/>
                      <a:pt x="472666" y="191353"/>
                    </a:cubicBezTo>
                    <a:cubicBezTo>
                      <a:pt x="471473" y="193342"/>
                      <a:pt x="469881" y="195729"/>
                      <a:pt x="473064" y="195729"/>
                    </a:cubicBezTo>
                    <a:cubicBezTo>
                      <a:pt x="476246" y="195729"/>
                      <a:pt x="476644" y="191353"/>
                      <a:pt x="477838" y="191353"/>
                    </a:cubicBezTo>
                    <a:cubicBezTo>
                      <a:pt x="479031" y="191750"/>
                      <a:pt x="480622" y="191353"/>
                      <a:pt x="481020" y="189761"/>
                    </a:cubicBezTo>
                    <a:cubicBezTo>
                      <a:pt x="481020" y="188170"/>
                      <a:pt x="481020" y="186181"/>
                      <a:pt x="479429" y="185783"/>
                    </a:cubicBezTo>
                    <a:cubicBezTo>
                      <a:pt x="478235" y="185385"/>
                      <a:pt x="476246" y="186977"/>
                      <a:pt x="476246" y="186977"/>
                    </a:cubicBezTo>
                    <a:close/>
                    <a:moveTo>
                      <a:pt x="819568" y="33019"/>
                    </a:moveTo>
                    <a:cubicBezTo>
                      <a:pt x="815589" y="32621"/>
                      <a:pt x="816783" y="34213"/>
                      <a:pt x="814794" y="35008"/>
                    </a:cubicBezTo>
                    <a:cubicBezTo>
                      <a:pt x="812805" y="35804"/>
                      <a:pt x="808826" y="36600"/>
                      <a:pt x="813202" y="37793"/>
                    </a:cubicBezTo>
                    <a:cubicBezTo>
                      <a:pt x="817181" y="39782"/>
                      <a:pt x="824739" y="43363"/>
                      <a:pt x="823944" y="40180"/>
                    </a:cubicBezTo>
                    <a:cubicBezTo>
                      <a:pt x="823148" y="36998"/>
                      <a:pt x="820363" y="38191"/>
                      <a:pt x="820363" y="37395"/>
                    </a:cubicBezTo>
                    <a:cubicBezTo>
                      <a:pt x="820363" y="36202"/>
                      <a:pt x="821159" y="36600"/>
                      <a:pt x="820761" y="35406"/>
                    </a:cubicBezTo>
                    <a:cubicBezTo>
                      <a:pt x="820363" y="34213"/>
                      <a:pt x="821557" y="33815"/>
                      <a:pt x="821159" y="33815"/>
                    </a:cubicBezTo>
                    <a:cubicBezTo>
                      <a:pt x="820363" y="33417"/>
                      <a:pt x="819568" y="33019"/>
                      <a:pt x="819568" y="33019"/>
                    </a:cubicBezTo>
                    <a:close/>
                    <a:moveTo>
                      <a:pt x="805644" y="300754"/>
                    </a:moveTo>
                    <a:cubicBezTo>
                      <a:pt x="802063" y="301152"/>
                      <a:pt x="799677" y="303141"/>
                      <a:pt x="801666" y="305130"/>
                    </a:cubicBezTo>
                    <a:cubicBezTo>
                      <a:pt x="803257" y="307119"/>
                      <a:pt x="804053" y="305926"/>
                      <a:pt x="806042" y="305130"/>
                    </a:cubicBezTo>
                    <a:cubicBezTo>
                      <a:pt x="808031" y="304334"/>
                      <a:pt x="813202" y="305130"/>
                      <a:pt x="811213" y="302345"/>
                    </a:cubicBezTo>
                    <a:cubicBezTo>
                      <a:pt x="808826" y="299560"/>
                      <a:pt x="805644" y="300356"/>
                      <a:pt x="805644" y="300754"/>
                    </a:cubicBezTo>
                    <a:close/>
                    <a:moveTo>
                      <a:pt x="854576" y="219598"/>
                    </a:moveTo>
                    <a:cubicBezTo>
                      <a:pt x="852587" y="219996"/>
                      <a:pt x="851791" y="222383"/>
                      <a:pt x="853383" y="222383"/>
                    </a:cubicBezTo>
                    <a:cubicBezTo>
                      <a:pt x="854974" y="222383"/>
                      <a:pt x="855770" y="221985"/>
                      <a:pt x="858554" y="221189"/>
                    </a:cubicBezTo>
                    <a:cubicBezTo>
                      <a:pt x="860146" y="220394"/>
                      <a:pt x="858952" y="216415"/>
                      <a:pt x="857361" y="217211"/>
                    </a:cubicBezTo>
                    <a:cubicBezTo>
                      <a:pt x="855372" y="217609"/>
                      <a:pt x="854576" y="219598"/>
                      <a:pt x="854576" y="219598"/>
                    </a:cubicBezTo>
                    <a:close/>
                    <a:moveTo>
                      <a:pt x="878048" y="180214"/>
                    </a:moveTo>
                    <a:cubicBezTo>
                      <a:pt x="874865" y="181009"/>
                      <a:pt x="874069" y="184988"/>
                      <a:pt x="876456" y="184590"/>
                    </a:cubicBezTo>
                    <a:cubicBezTo>
                      <a:pt x="878843" y="183794"/>
                      <a:pt x="882424" y="186181"/>
                      <a:pt x="882424" y="182998"/>
                    </a:cubicBezTo>
                    <a:cubicBezTo>
                      <a:pt x="882026" y="179816"/>
                      <a:pt x="878048" y="180611"/>
                      <a:pt x="878048" y="180214"/>
                    </a:cubicBezTo>
                    <a:close/>
                    <a:moveTo>
                      <a:pt x="941302" y="327010"/>
                    </a:moveTo>
                    <a:cubicBezTo>
                      <a:pt x="937721" y="327408"/>
                      <a:pt x="935732" y="328999"/>
                      <a:pt x="937721" y="330988"/>
                    </a:cubicBezTo>
                    <a:cubicBezTo>
                      <a:pt x="939710" y="332978"/>
                      <a:pt x="940108" y="331784"/>
                      <a:pt x="942097" y="332182"/>
                    </a:cubicBezTo>
                    <a:cubicBezTo>
                      <a:pt x="944086" y="332580"/>
                      <a:pt x="948860" y="331784"/>
                      <a:pt x="946473" y="329397"/>
                    </a:cubicBezTo>
                    <a:cubicBezTo>
                      <a:pt x="944086" y="327010"/>
                      <a:pt x="941302" y="327010"/>
                      <a:pt x="941302" y="327010"/>
                    </a:cubicBezTo>
                    <a:close/>
                    <a:moveTo>
                      <a:pt x="954430" y="361223"/>
                    </a:moveTo>
                    <a:cubicBezTo>
                      <a:pt x="952043" y="363610"/>
                      <a:pt x="951645" y="364405"/>
                      <a:pt x="953236" y="365997"/>
                    </a:cubicBezTo>
                    <a:cubicBezTo>
                      <a:pt x="954828" y="367190"/>
                      <a:pt x="956817" y="371168"/>
                      <a:pt x="956817" y="368384"/>
                    </a:cubicBezTo>
                    <a:cubicBezTo>
                      <a:pt x="956817" y="365599"/>
                      <a:pt x="955225" y="363610"/>
                      <a:pt x="956817" y="364008"/>
                    </a:cubicBezTo>
                    <a:cubicBezTo>
                      <a:pt x="958408" y="364405"/>
                      <a:pt x="960795" y="364803"/>
                      <a:pt x="959999" y="362814"/>
                    </a:cubicBezTo>
                    <a:cubicBezTo>
                      <a:pt x="959204" y="360825"/>
                      <a:pt x="959204" y="359234"/>
                      <a:pt x="957214" y="359234"/>
                    </a:cubicBezTo>
                    <a:cubicBezTo>
                      <a:pt x="955623" y="359234"/>
                      <a:pt x="954430" y="361223"/>
                      <a:pt x="954430" y="361223"/>
                    </a:cubicBezTo>
                    <a:close/>
                    <a:moveTo>
                      <a:pt x="996599" y="323430"/>
                    </a:moveTo>
                    <a:cubicBezTo>
                      <a:pt x="993416" y="323032"/>
                      <a:pt x="995008" y="324225"/>
                      <a:pt x="992621" y="325021"/>
                    </a:cubicBezTo>
                    <a:cubicBezTo>
                      <a:pt x="990234" y="325817"/>
                      <a:pt x="988245" y="328204"/>
                      <a:pt x="990632" y="328204"/>
                    </a:cubicBezTo>
                    <a:cubicBezTo>
                      <a:pt x="993019" y="328204"/>
                      <a:pt x="993019" y="325817"/>
                      <a:pt x="994212" y="327408"/>
                    </a:cubicBezTo>
                    <a:cubicBezTo>
                      <a:pt x="995405" y="328999"/>
                      <a:pt x="995803" y="330193"/>
                      <a:pt x="997395" y="329397"/>
                    </a:cubicBezTo>
                    <a:cubicBezTo>
                      <a:pt x="998588" y="328601"/>
                      <a:pt x="999782" y="328204"/>
                      <a:pt x="1000179" y="326612"/>
                    </a:cubicBezTo>
                    <a:cubicBezTo>
                      <a:pt x="1000577" y="325021"/>
                      <a:pt x="1001373" y="323828"/>
                      <a:pt x="999384" y="323430"/>
                    </a:cubicBezTo>
                    <a:cubicBezTo>
                      <a:pt x="998190" y="323430"/>
                      <a:pt x="996599" y="323430"/>
                      <a:pt x="996599" y="3234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1" name="Kenya">
                <a:extLst>
                  <a:ext uri="{FF2B5EF4-FFF2-40B4-BE49-F238E27FC236}">
                    <a16:creationId xmlns:a16="http://schemas.microsoft.com/office/drawing/2014/main" id="{7A4200EA-CF6D-5339-68B7-1B789554C48D}"/>
                  </a:ext>
                </a:extLst>
              </p:cNvPr>
              <p:cNvSpPr>
                <a:spLocks noEditPoints="1"/>
              </p:cNvSpPr>
              <p:nvPr/>
            </p:nvSpPr>
            <p:spPr bwMode="auto">
              <a:xfrm>
                <a:off x="8550195" y="4845357"/>
                <a:ext cx="155773" cy="229445"/>
              </a:xfrm>
              <a:custGeom>
                <a:avLst/>
                <a:gdLst/>
                <a:ahLst/>
                <a:cxnLst>
                  <a:cxn ang="0">
                    <a:pos x="68" y="64"/>
                  </a:cxn>
                  <a:cxn ang="0">
                    <a:pos x="68" y="29"/>
                  </a:cxn>
                  <a:cxn ang="0">
                    <a:pos x="77" y="14"/>
                  </a:cxn>
                  <a:cxn ang="0">
                    <a:pos x="73" y="14"/>
                  </a:cxn>
                  <a:cxn ang="0">
                    <a:pos x="68" y="12"/>
                  </a:cxn>
                  <a:cxn ang="0">
                    <a:pos x="64" y="11"/>
                  </a:cxn>
                  <a:cxn ang="0">
                    <a:pos x="55" y="19"/>
                  </a:cxn>
                  <a:cxn ang="0">
                    <a:pos x="52" y="19"/>
                  </a:cxn>
                  <a:cxn ang="0">
                    <a:pos x="44" y="17"/>
                  </a:cxn>
                  <a:cxn ang="0">
                    <a:pos x="38" y="16"/>
                  </a:cxn>
                  <a:cxn ang="0">
                    <a:pos x="24" y="8"/>
                  </a:cxn>
                  <a:cxn ang="0">
                    <a:pos x="17" y="6"/>
                  </a:cxn>
                  <a:cxn ang="0">
                    <a:pos x="13" y="2"/>
                  </a:cxn>
                  <a:cxn ang="0">
                    <a:pos x="9" y="3"/>
                  </a:cxn>
                  <a:cxn ang="0">
                    <a:pos x="0" y="11"/>
                  </a:cxn>
                  <a:cxn ang="0">
                    <a:pos x="1" y="14"/>
                  </a:cxn>
                  <a:cxn ang="0">
                    <a:pos x="2" y="16"/>
                  </a:cxn>
                  <a:cxn ang="0">
                    <a:pos x="5" y="17"/>
                  </a:cxn>
                  <a:cxn ang="0">
                    <a:pos x="5" y="22"/>
                  </a:cxn>
                  <a:cxn ang="0">
                    <a:pos x="8" y="28"/>
                  </a:cxn>
                  <a:cxn ang="0">
                    <a:pos x="9" y="31"/>
                  </a:cxn>
                  <a:cxn ang="0">
                    <a:pos x="10" y="38"/>
                  </a:cxn>
                  <a:cxn ang="0">
                    <a:pos x="8" y="42"/>
                  </a:cxn>
                  <a:cxn ang="0">
                    <a:pos x="6" y="45"/>
                  </a:cxn>
                  <a:cxn ang="0">
                    <a:pos x="3" y="49"/>
                  </a:cxn>
                  <a:cxn ang="0">
                    <a:pos x="1" y="54"/>
                  </a:cxn>
                  <a:cxn ang="0">
                    <a:pos x="1" y="58"/>
                  </a:cxn>
                  <a:cxn ang="0">
                    <a:pos x="3" y="60"/>
                  </a:cxn>
                  <a:cxn ang="0">
                    <a:pos x="3" y="62"/>
                  </a:cxn>
                  <a:cxn ang="0">
                    <a:pos x="6" y="59"/>
                  </a:cxn>
                  <a:cxn ang="0">
                    <a:pos x="9" y="61"/>
                  </a:cxn>
                  <a:cxn ang="0">
                    <a:pos x="5" y="62"/>
                  </a:cxn>
                  <a:cxn ang="0">
                    <a:pos x="4" y="62"/>
                  </a:cxn>
                  <a:cxn ang="0">
                    <a:pos x="2" y="63"/>
                  </a:cxn>
                  <a:cxn ang="0">
                    <a:pos x="1" y="66"/>
                  </a:cxn>
                  <a:cxn ang="0">
                    <a:pos x="2" y="68"/>
                  </a:cxn>
                  <a:cxn ang="0">
                    <a:pos x="20" y="80"/>
                  </a:cxn>
                  <a:cxn ang="0">
                    <a:pos x="36" y="92"/>
                  </a:cxn>
                  <a:cxn ang="0">
                    <a:pos x="35" y="96"/>
                  </a:cxn>
                  <a:cxn ang="0">
                    <a:pos x="39" y="99"/>
                  </a:cxn>
                  <a:cxn ang="0">
                    <a:pos x="51" y="108"/>
                  </a:cxn>
                  <a:cxn ang="0">
                    <a:pos x="53" y="107"/>
                  </a:cxn>
                  <a:cxn ang="0">
                    <a:pos x="55" y="104"/>
                  </a:cxn>
                  <a:cxn ang="0">
                    <a:pos x="55" y="102"/>
                  </a:cxn>
                  <a:cxn ang="0">
                    <a:pos x="56" y="101"/>
                  </a:cxn>
                  <a:cxn ang="0">
                    <a:pos x="57" y="99"/>
                  </a:cxn>
                  <a:cxn ang="0">
                    <a:pos x="58" y="94"/>
                  </a:cxn>
                  <a:cxn ang="0">
                    <a:pos x="61" y="90"/>
                  </a:cxn>
                  <a:cxn ang="0">
                    <a:pos x="63" y="85"/>
                  </a:cxn>
                  <a:cxn ang="0">
                    <a:pos x="66" y="82"/>
                  </a:cxn>
                  <a:cxn ang="0">
                    <a:pos x="68" y="82"/>
                  </a:cxn>
                  <a:cxn ang="0">
                    <a:pos x="67" y="79"/>
                  </a:cxn>
                  <a:cxn ang="0">
                    <a:pos x="69" y="80"/>
                  </a:cxn>
                  <a:cxn ang="0">
                    <a:pos x="72" y="78"/>
                  </a:cxn>
                  <a:cxn ang="0">
                    <a:pos x="70" y="80"/>
                  </a:cxn>
                  <a:cxn ang="0">
                    <a:pos x="68" y="81"/>
                  </a:cxn>
                  <a:cxn ang="0">
                    <a:pos x="69" y="80"/>
                  </a:cxn>
                </a:cxnLst>
                <a:rect l="0" t="0" r="r" b="b"/>
                <a:pathLst>
                  <a:path w="77" h="109">
                    <a:moveTo>
                      <a:pt x="72" y="72"/>
                    </a:moveTo>
                    <a:cubicBezTo>
                      <a:pt x="71" y="70"/>
                      <a:pt x="70" y="69"/>
                      <a:pt x="69" y="68"/>
                    </a:cubicBezTo>
                    <a:cubicBezTo>
                      <a:pt x="68" y="67"/>
                      <a:pt x="68" y="66"/>
                      <a:pt x="68" y="64"/>
                    </a:cubicBezTo>
                    <a:cubicBezTo>
                      <a:pt x="68" y="63"/>
                      <a:pt x="68" y="61"/>
                      <a:pt x="68" y="59"/>
                    </a:cubicBezTo>
                    <a:cubicBezTo>
                      <a:pt x="68" y="56"/>
                      <a:pt x="68" y="53"/>
                      <a:pt x="68" y="49"/>
                    </a:cubicBezTo>
                    <a:cubicBezTo>
                      <a:pt x="68" y="42"/>
                      <a:pt x="68" y="36"/>
                      <a:pt x="68" y="29"/>
                    </a:cubicBezTo>
                    <a:cubicBezTo>
                      <a:pt x="68" y="27"/>
                      <a:pt x="68" y="26"/>
                      <a:pt x="69" y="25"/>
                    </a:cubicBezTo>
                    <a:cubicBezTo>
                      <a:pt x="70" y="24"/>
                      <a:pt x="71" y="23"/>
                      <a:pt x="72" y="22"/>
                    </a:cubicBezTo>
                    <a:cubicBezTo>
                      <a:pt x="74" y="19"/>
                      <a:pt x="75" y="16"/>
                      <a:pt x="77" y="14"/>
                    </a:cubicBezTo>
                    <a:cubicBezTo>
                      <a:pt x="76" y="14"/>
                      <a:pt x="76" y="13"/>
                      <a:pt x="75" y="13"/>
                    </a:cubicBezTo>
                    <a:cubicBezTo>
                      <a:pt x="75" y="14"/>
                      <a:pt x="74" y="13"/>
                      <a:pt x="74" y="14"/>
                    </a:cubicBezTo>
                    <a:cubicBezTo>
                      <a:pt x="73" y="14"/>
                      <a:pt x="73" y="14"/>
                      <a:pt x="73" y="14"/>
                    </a:cubicBezTo>
                    <a:cubicBezTo>
                      <a:pt x="72" y="14"/>
                      <a:pt x="72" y="14"/>
                      <a:pt x="71" y="14"/>
                    </a:cubicBezTo>
                    <a:cubicBezTo>
                      <a:pt x="70" y="14"/>
                      <a:pt x="70" y="14"/>
                      <a:pt x="69" y="14"/>
                    </a:cubicBezTo>
                    <a:cubicBezTo>
                      <a:pt x="69" y="13"/>
                      <a:pt x="69" y="13"/>
                      <a:pt x="68" y="12"/>
                    </a:cubicBezTo>
                    <a:cubicBezTo>
                      <a:pt x="68" y="12"/>
                      <a:pt x="67" y="12"/>
                      <a:pt x="67" y="11"/>
                    </a:cubicBezTo>
                    <a:cubicBezTo>
                      <a:pt x="67" y="11"/>
                      <a:pt x="66" y="11"/>
                      <a:pt x="66" y="10"/>
                    </a:cubicBezTo>
                    <a:cubicBezTo>
                      <a:pt x="65" y="11"/>
                      <a:pt x="65" y="11"/>
                      <a:pt x="64" y="11"/>
                    </a:cubicBezTo>
                    <a:cubicBezTo>
                      <a:pt x="63" y="11"/>
                      <a:pt x="63" y="12"/>
                      <a:pt x="62" y="12"/>
                    </a:cubicBezTo>
                    <a:cubicBezTo>
                      <a:pt x="61" y="13"/>
                      <a:pt x="60" y="13"/>
                      <a:pt x="59" y="14"/>
                    </a:cubicBezTo>
                    <a:cubicBezTo>
                      <a:pt x="57" y="15"/>
                      <a:pt x="56" y="17"/>
                      <a:pt x="55" y="19"/>
                    </a:cubicBezTo>
                    <a:cubicBezTo>
                      <a:pt x="54" y="19"/>
                      <a:pt x="54" y="20"/>
                      <a:pt x="54" y="20"/>
                    </a:cubicBezTo>
                    <a:cubicBezTo>
                      <a:pt x="54" y="19"/>
                      <a:pt x="53" y="19"/>
                      <a:pt x="52" y="19"/>
                    </a:cubicBezTo>
                    <a:cubicBezTo>
                      <a:pt x="52" y="19"/>
                      <a:pt x="52" y="19"/>
                      <a:pt x="52" y="19"/>
                    </a:cubicBezTo>
                    <a:cubicBezTo>
                      <a:pt x="51" y="19"/>
                      <a:pt x="51" y="19"/>
                      <a:pt x="51" y="19"/>
                    </a:cubicBezTo>
                    <a:cubicBezTo>
                      <a:pt x="49" y="18"/>
                      <a:pt x="48" y="19"/>
                      <a:pt x="47" y="18"/>
                    </a:cubicBezTo>
                    <a:cubicBezTo>
                      <a:pt x="46" y="18"/>
                      <a:pt x="45" y="17"/>
                      <a:pt x="44" y="17"/>
                    </a:cubicBezTo>
                    <a:cubicBezTo>
                      <a:pt x="44" y="17"/>
                      <a:pt x="43" y="18"/>
                      <a:pt x="43" y="18"/>
                    </a:cubicBezTo>
                    <a:cubicBezTo>
                      <a:pt x="42" y="18"/>
                      <a:pt x="41" y="18"/>
                      <a:pt x="41" y="17"/>
                    </a:cubicBezTo>
                    <a:cubicBezTo>
                      <a:pt x="40" y="17"/>
                      <a:pt x="39" y="16"/>
                      <a:pt x="38" y="16"/>
                    </a:cubicBezTo>
                    <a:cubicBezTo>
                      <a:pt x="36" y="14"/>
                      <a:pt x="33" y="12"/>
                      <a:pt x="31" y="11"/>
                    </a:cubicBezTo>
                    <a:cubicBezTo>
                      <a:pt x="30" y="10"/>
                      <a:pt x="29" y="9"/>
                      <a:pt x="28" y="9"/>
                    </a:cubicBezTo>
                    <a:cubicBezTo>
                      <a:pt x="27" y="8"/>
                      <a:pt x="25" y="8"/>
                      <a:pt x="24" y="8"/>
                    </a:cubicBezTo>
                    <a:cubicBezTo>
                      <a:pt x="23" y="8"/>
                      <a:pt x="22" y="8"/>
                      <a:pt x="21" y="8"/>
                    </a:cubicBezTo>
                    <a:cubicBezTo>
                      <a:pt x="20" y="8"/>
                      <a:pt x="19" y="7"/>
                      <a:pt x="19" y="6"/>
                    </a:cubicBezTo>
                    <a:cubicBezTo>
                      <a:pt x="18" y="6"/>
                      <a:pt x="17" y="6"/>
                      <a:pt x="17" y="6"/>
                    </a:cubicBezTo>
                    <a:cubicBezTo>
                      <a:pt x="16" y="6"/>
                      <a:pt x="15" y="5"/>
                      <a:pt x="15" y="5"/>
                    </a:cubicBezTo>
                    <a:cubicBezTo>
                      <a:pt x="15" y="4"/>
                      <a:pt x="15" y="4"/>
                      <a:pt x="15" y="3"/>
                    </a:cubicBezTo>
                    <a:cubicBezTo>
                      <a:pt x="14" y="2"/>
                      <a:pt x="14" y="3"/>
                      <a:pt x="13" y="2"/>
                    </a:cubicBezTo>
                    <a:cubicBezTo>
                      <a:pt x="13" y="2"/>
                      <a:pt x="14" y="0"/>
                      <a:pt x="13" y="2"/>
                    </a:cubicBezTo>
                    <a:cubicBezTo>
                      <a:pt x="12" y="2"/>
                      <a:pt x="12" y="2"/>
                      <a:pt x="12" y="2"/>
                    </a:cubicBezTo>
                    <a:cubicBezTo>
                      <a:pt x="11" y="2"/>
                      <a:pt x="10" y="3"/>
                      <a:pt x="9" y="3"/>
                    </a:cubicBezTo>
                    <a:cubicBezTo>
                      <a:pt x="7" y="4"/>
                      <a:pt x="5" y="5"/>
                      <a:pt x="4" y="7"/>
                    </a:cubicBezTo>
                    <a:cubicBezTo>
                      <a:pt x="4" y="7"/>
                      <a:pt x="4" y="7"/>
                      <a:pt x="4" y="7"/>
                    </a:cubicBezTo>
                    <a:cubicBezTo>
                      <a:pt x="3" y="8"/>
                      <a:pt x="1" y="9"/>
                      <a:pt x="0" y="11"/>
                    </a:cubicBezTo>
                    <a:cubicBezTo>
                      <a:pt x="1" y="11"/>
                      <a:pt x="1" y="12"/>
                      <a:pt x="1" y="12"/>
                    </a:cubicBezTo>
                    <a:cubicBezTo>
                      <a:pt x="1" y="13"/>
                      <a:pt x="1" y="13"/>
                      <a:pt x="1" y="14"/>
                    </a:cubicBezTo>
                    <a:cubicBezTo>
                      <a:pt x="1" y="14"/>
                      <a:pt x="2" y="14"/>
                      <a:pt x="1" y="14"/>
                    </a:cubicBezTo>
                    <a:cubicBezTo>
                      <a:pt x="1" y="15"/>
                      <a:pt x="2" y="14"/>
                      <a:pt x="2" y="15"/>
                    </a:cubicBezTo>
                    <a:cubicBezTo>
                      <a:pt x="3" y="15"/>
                      <a:pt x="2" y="15"/>
                      <a:pt x="2" y="15"/>
                    </a:cubicBezTo>
                    <a:cubicBezTo>
                      <a:pt x="2" y="15"/>
                      <a:pt x="2" y="16"/>
                      <a:pt x="2" y="16"/>
                    </a:cubicBezTo>
                    <a:cubicBezTo>
                      <a:pt x="2" y="16"/>
                      <a:pt x="3" y="16"/>
                      <a:pt x="3" y="16"/>
                    </a:cubicBezTo>
                    <a:cubicBezTo>
                      <a:pt x="3" y="16"/>
                      <a:pt x="3" y="17"/>
                      <a:pt x="3" y="16"/>
                    </a:cubicBezTo>
                    <a:cubicBezTo>
                      <a:pt x="4" y="16"/>
                      <a:pt x="4" y="17"/>
                      <a:pt x="5" y="17"/>
                    </a:cubicBezTo>
                    <a:cubicBezTo>
                      <a:pt x="5" y="17"/>
                      <a:pt x="5" y="18"/>
                      <a:pt x="5" y="18"/>
                    </a:cubicBezTo>
                    <a:cubicBezTo>
                      <a:pt x="5" y="18"/>
                      <a:pt x="5" y="18"/>
                      <a:pt x="4" y="19"/>
                    </a:cubicBezTo>
                    <a:cubicBezTo>
                      <a:pt x="4" y="20"/>
                      <a:pt x="5" y="21"/>
                      <a:pt x="5" y="22"/>
                    </a:cubicBezTo>
                    <a:cubicBezTo>
                      <a:pt x="5" y="23"/>
                      <a:pt x="6" y="23"/>
                      <a:pt x="6" y="23"/>
                    </a:cubicBezTo>
                    <a:cubicBezTo>
                      <a:pt x="6" y="24"/>
                      <a:pt x="6" y="26"/>
                      <a:pt x="7" y="26"/>
                    </a:cubicBezTo>
                    <a:cubicBezTo>
                      <a:pt x="8" y="26"/>
                      <a:pt x="8" y="27"/>
                      <a:pt x="8" y="28"/>
                    </a:cubicBezTo>
                    <a:cubicBezTo>
                      <a:pt x="8" y="28"/>
                      <a:pt x="8" y="28"/>
                      <a:pt x="8" y="29"/>
                    </a:cubicBezTo>
                    <a:cubicBezTo>
                      <a:pt x="9" y="29"/>
                      <a:pt x="9" y="29"/>
                      <a:pt x="9" y="29"/>
                    </a:cubicBezTo>
                    <a:cubicBezTo>
                      <a:pt x="9" y="29"/>
                      <a:pt x="10" y="30"/>
                      <a:pt x="9" y="31"/>
                    </a:cubicBezTo>
                    <a:cubicBezTo>
                      <a:pt x="9" y="31"/>
                      <a:pt x="9" y="33"/>
                      <a:pt x="10" y="33"/>
                    </a:cubicBezTo>
                    <a:cubicBezTo>
                      <a:pt x="10" y="34"/>
                      <a:pt x="10" y="35"/>
                      <a:pt x="10" y="36"/>
                    </a:cubicBezTo>
                    <a:cubicBezTo>
                      <a:pt x="10" y="36"/>
                      <a:pt x="10" y="38"/>
                      <a:pt x="10" y="38"/>
                    </a:cubicBezTo>
                    <a:cubicBezTo>
                      <a:pt x="10" y="39"/>
                      <a:pt x="10" y="39"/>
                      <a:pt x="10" y="40"/>
                    </a:cubicBezTo>
                    <a:cubicBezTo>
                      <a:pt x="9" y="40"/>
                      <a:pt x="9" y="40"/>
                      <a:pt x="9" y="41"/>
                    </a:cubicBezTo>
                    <a:cubicBezTo>
                      <a:pt x="9" y="41"/>
                      <a:pt x="9" y="42"/>
                      <a:pt x="8" y="42"/>
                    </a:cubicBezTo>
                    <a:cubicBezTo>
                      <a:pt x="8" y="42"/>
                      <a:pt x="8" y="42"/>
                      <a:pt x="8" y="42"/>
                    </a:cubicBezTo>
                    <a:cubicBezTo>
                      <a:pt x="9" y="43"/>
                      <a:pt x="9" y="44"/>
                      <a:pt x="8" y="44"/>
                    </a:cubicBezTo>
                    <a:cubicBezTo>
                      <a:pt x="7" y="44"/>
                      <a:pt x="6" y="45"/>
                      <a:pt x="6" y="45"/>
                    </a:cubicBezTo>
                    <a:cubicBezTo>
                      <a:pt x="5" y="45"/>
                      <a:pt x="5" y="47"/>
                      <a:pt x="5" y="47"/>
                    </a:cubicBezTo>
                    <a:cubicBezTo>
                      <a:pt x="5" y="48"/>
                      <a:pt x="4" y="48"/>
                      <a:pt x="4" y="49"/>
                    </a:cubicBezTo>
                    <a:cubicBezTo>
                      <a:pt x="4" y="49"/>
                      <a:pt x="3" y="49"/>
                      <a:pt x="3" y="49"/>
                    </a:cubicBezTo>
                    <a:cubicBezTo>
                      <a:pt x="3" y="50"/>
                      <a:pt x="3" y="50"/>
                      <a:pt x="2" y="50"/>
                    </a:cubicBezTo>
                    <a:cubicBezTo>
                      <a:pt x="2" y="51"/>
                      <a:pt x="2" y="52"/>
                      <a:pt x="1" y="53"/>
                    </a:cubicBezTo>
                    <a:cubicBezTo>
                      <a:pt x="1" y="53"/>
                      <a:pt x="2" y="53"/>
                      <a:pt x="1" y="54"/>
                    </a:cubicBezTo>
                    <a:cubicBezTo>
                      <a:pt x="1" y="54"/>
                      <a:pt x="1" y="54"/>
                      <a:pt x="1" y="55"/>
                    </a:cubicBezTo>
                    <a:cubicBezTo>
                      <a:pt x="0" y="55"/>
                      <a:pt x="0" y="56"/>
                      <a:pt x="0" y="57"/>
                    </a:cubicBezTo>
                    <a:cubicBezTo>
                      <a:pt x="0" y="57"/>
                      <a:pt x="1" y="58"/>
                      <a:pt x="1" y="58"/>
                    </a:cubicBezTo>
                    <a:cubicBezTo>
                      <a:pt x="1" y="58"/>
                      <a:pt x="1" y="58"/>
                      <a:pt x="2" y="58"/>
                    </a:cubicBezTo>
                    <a:cubicBezTo>
                      <a:pt x="2" y="58"/>
                      <a:pt x="1" y="58"/>
                      <a:pt x="2" y="59"/>
                    </a:cubicBezTo>
                    <a:cubicBezTo>
                      <a:pt x="1" y="59"/>
                      <a:pt x="2" y="59"/>
                      <a:pt x="3" y="60"/>
                    </a:cubicBezTo>
                    <a:cubicBezTo>
                      <a:pt x="3" y="60"/>
                      <a:pt x="3" y="60"/>
                      <a:pt x="3" y="60"/>
                    </a:cubicBezTo>
                    <a:cubicBezTo>
                      <a:pt x="3" y="60"/>
                      <a:pt x="3" y="61"/>
                      <a:pt x="3" y="61"/>
                    </a:cubicBezTo>
                    <a:cubicBezTo>
                      <a:pt x="3" y="61"/>
                      <a:pt x="3" y="62"/>
                      <a:pt x="3" y="62"/>
                    </a:cubicBezTo>
                    <a:cubicBezTo>
                      <a:pt x="3" y="62"/>
                      <a:pt x="4" y="61"/>
                      <a:pt x="4" y="61"/>
                    </a:cubicBezTo>
                    <a:cubicBezTo>
                      <a:pt x="4" y="60"/>
                      <a:pt x="4" y="60"/>
                      <a:pt x="4" y="59"/>
                    </a:cubicBezTo>
                    <a:cubicBezTo>
                      <a:pt x="4" y="59"/>
                      <a:pt x="5" y="59"/>
                      <a:pt x="6" y="59"/>
                    </a:cubicBezTo>
                    <a:cubicBezTo>
                      <a:pt x="6" y="59"/>
                      <a:pt x="6" y="59"/>
                      <a:pt x="7" y="59"/>
                    </a:cubicBezTo>
                    <a:cubicBezTo>
                      <a:pt x="7" y="58"/>
                      <a:pt x="7" y="58"/>
                      <a:pt x="8" y="58"/>
                    </a:cubicBezTo>
                    <a:cubicBezTo>
                      <a:pt x="7" y="59"/>
                      <a:pt x="9" y="60"/>
                      <a:pt x="9" y="61"/>
                    </a:cubicBezTo>
                    <a:cubicBezTo>
                      <a:pt x="8" y="61"/>
                      <a:pt x="8" y="60"/>
                      <a:pt x="8" y="61"/>
                    </a:cubicBezTo>
                    <a:cubicBezTo>
                      <a:pt x="8" y="61"/>
                      <a:pt x="7" y="61"/>
                      <a:pt x="7" y="61"/>
                    </a:cubicBezTo>
                    <a:cubicBezTo>
                      <a:pt x="6" y="61"/>
                      <a:pt x="4" y="60"/>
                      <a:pt x="5" y="62"/>
                    </a:cubicBezTo>
                    <a:cubicBezTo>
                      <a:pt x="5" y="62"/>
                      <a:pt x="5" y="62"/>
                      <a:pt x="5" y="63"/>
                    </a:cubicBezTo>
                    <a:cubicBezTo>
                      <a:pt x="5" y="63"/>
                      <a:pt x="4" y="63"/>
                      <a:pt x="4" y="63"/>
                    </a:cubicBezTo>
                    <a:cubicBezTo>
                      <a:pt x="4" y="63"/>
                      <a:pt x="4" y="62"/>
                      <a:pt x="4" y="62"/>
                    </a:cubicBezTo>
                    <a:cubicBezTo>
                      <a:pt x="4" y="62"/>
                      <a:pt x="4" y="63"/>
                      <a:pt x="3" y="62"/>
                    </a:cubicBezTo>
                    <a:cubicBezTo>
                      <a:pt x="3" y="63"/>
                      <a:pt x="2" y="61"/>
                      <a:pt x="2" y="63"/>
                    </a:cubicBezTo>
                    <a:cubicBezTo>
                      <a:pt x="2" y="63"/>
                      <a:pt x="2" y="63"/>
                      <a:pt x="2" y="63"/>
                    </a:cubicBezTo>
                    <a:cubicBezTo>
                      <a:pt x="1" y="63"/>
                      <a:pt x="1" y="63"/>
                      <a:pt x="1" y="64"/>
                    </a:cubicBezTo>
                    <a:cubicBezTo>
                      <a:pt x="1" y="64"/>
                      <a:pt x="1" y="64"/>
                      <a:pt x="1" y="65"/>
                    </a:cubicBezTo>
                    <a:cubicBezTo>
                      <a:pt x="1" y="65"/>
                      <a:pt x="1" y="66"/>
                      <a:pt x="1" y="66"/>
                    </a:cubicBezTo>
                    <a:cubicBezTo>
                      <a:pt x="2" y="66"/>
                      <a:pt x="2" y="66"/>
                      <a:pt x="2" y="67"/>
                    </a:cubicBezTo>
                    <a:cubicBezTo>
                      <a:pt x="2" y="67"/>
                      <a:pt x="2" y="67"/>
                      <a:pt x="2" y="67"/>
                    </a:cubicBezTo>
                    <a:cubicBezTo>
                      <a:pt x="2" y="68"/>
                      <a:pt x="2" y="68"/>
                      <a:pt x="2" y="68"/>
                    </a:cubicBezTo>
                    <a:cubicBezTo>
                      <a:pt x="1" y="68"/>
                      <a:pt x="1" y="68"/>
                      <a:pt x="1" y="68"/>
                    </a:cubicBezTo>
                    <a:cubicBezTo>
                      <a:pt x="1" y="68"/>
                      <a:pt x="2" y="68"/>
                      <a:pt x="1" y="69"/>
                    </a:cubicBezTo>
                    <a:cubicBezTo>
                      <a:pt x="7" y="73"/>
                      <a:pt x="13" y="76"/>
                      <a:pt x="20" y="80"/>
                    </a:cubicBezTo>
                    <a:cubicBezTo>
                      <a:pt x="23" y="82"/>
                      <a:pt x="26" y="84"/>
                      <a:pt x="29" y="86"/>
                    </a:cubicBezTo>
                    <a:cubicBezTo>
                      <a:pt x="30" y="87"/>
                      <a:pt x="32" y="88"/>
                      <a:pt x="34" y="89"/>
                    </a:cubicBezTo>
                    <a:cubicBezTo>
                      <a:pt x="35" y="90"/>
                      <a:pt x="36" y="90"/>
                      <a:pt x="36" y="92"/>
                    </a:cubicBezTo>
                    <a:cubicBezTo>
                      <a:pt x="36" y="92"/>
                      <a:pt x="36" y="93"/>
                      <a:pt x="36" y="94"/>
                    </a:cubicBezTo>
                    <a:cubicBezTo>
                      <a:pt x="36" y="94"/>
                      <a:pt x="36" y="94"/>
                      <a:pt x="35" y="95"/>
                    </a:cubicBezTo>
                    <a:cubicBezTo>
                      <a:pt x="35" y="95"/>
                      <a:pt x="35" y="96"/>
                      <a:pt x="35" y="96"/>
                    </a:cubicBezTo>
                    <a:cubicBezTo>
                      <a:pt x="36" y="96"/>
                      <a:pt x="36" y="96"/>
                      <a:pt x="36" y="96"/>
                    </a:cubicBezTo>
                    <a:cubicBezTo>
                      <a:pt x="37" y="96"/>
                      <a:pt x="37" y="97"/>
                      <a:pt x="37" y="97"/>
                    </a:cubicBezTo>
                    <a:cubicBezTo>
                      <a:pt x="38" y="98"/>
                      <a:pt x="38" y="98"/>
                      <a:pt x="39" y="99"/>
                    </a:cubicBezTo>
                    <a:cubicBezTo>
                      <a:pt x="40" y="100"/>
                      <a:pt x="42" y="101"/>
                      <a:pt x="43" y="102"/>
                    </a:cubicBezTo>
                    <a:cubicBezTo>
                      <a:pt x="45" y="104"/>
                      <a:pt x="47" y="106"/>
                      <a:pt x="50" y="108"/>
                    </a:cubicBezTo>
                    <a:cubicBezTo>
                      <a:pt x="50" y="108"/>
                      <a:pt x="50" y="108"/>
                      <a:pt x="51" y="108"/>
                    </a:cubicBezTo>
                    <a:cubicBezTo>
                      <a:pt x="51" y="108"/>
                      <a:pt x="51" y="108"/>
                      <a:pt x="52" y="108"/>
                    </a:cubicBezTo>
                    <a:cubicBezTo>
                      <a:pt x="52" y="108"/>
                      <a:pt x="53" y="109"/>
                      <a:pt x="52" y="108"/>
                    </a:cubicBezTo>
                    <a:cubicBezTo>
                      <a:pt x="52" y="107"/>
                      <a:pt x="53" y="107"/>
                      <a:pt x="53" y="107"/>
                    </a:cubicBezTo>
                    <a:cubicBezTo>
                      <a:pt x="53" y="107"/>
                      <a:pt x="53" y="107"/>
                      <a:pt x="53" y="108"/>
                    </a:cubicBezTo>
                    <a:cubicBezTo>
                      <a:pt x="53" y="107"/>
                      <a:pt x="54" y="106"/>
                      <a:pt x="54" y="105"/>
                    </a:cubicBezTo>
                    <a:cubicBezTo>
                      <a:pt x="54" y="105"/>
                      <a:pt x="54" y="104"/>
                      <a:pt x="55" y="104"/>
                    </a:cubicBezTo>
                    <a:cubicBezTo>
                      <a:pt x="55" y="104"/>
                      <a:pt x="55" y="103"/>
                      <a:pt x="55" y="102"/>
                    </a:cubicBezTo>
                    <a:cubicBezTo>
                      <a:pt x="55" y="102"/>
                      <a:pt x="55" y="102"/>
                      <a:pt x="54" y="102"/>
                    </a:cubicBezTo>
                    <a:cubicBezTo>
                      <a:pt x="54" y="102"/>
                      <a:pt x="54" y="102"/>
                      <a:pt x="55" y="102"/>
                    </a:cubicBezTo>
                    <a:cubicBezTo>
                      <a:pt x="55" y="102"/>
                      <a:pt x="55" y="101"/>
                      <a:pt x="55" y="101"/>
                    </a:cubicBezTo>
                    <a:cubicBezTo>
                      <a:pt x="55" y="101"/>
                      <a:pt x="55" y="101"/>
                      <a:pt x="55" y="101"/>
                    </a:cubicBezTo>
                    <a:cubicBezTo>
                      <a:pt x="55" y="102"/>
                      <a:pt x="56" y="101"/>
                      <a:pt x="56" y="101"/>
                    </a:cubicBezTo>
                    <a:cubicBezTo>
                      <a:pt x="56" y="101"/>
                      <a:pt x="55" y="101"/>
                      <a:pt x="56" y="100"/>
                    </a:cubicBezTo>
                    <a:cubicBezTo>
                      <a:pt x="56" y="101"/>
                      <a:pt x="56" y="101"/>
                      <a:pt x="56" y="100"/>
                    </a:cubicBezTo>
                    <a:cubicBezTo>
                      <a:pt x="57" y="100"/>
                      <a:pt x="57" y="99"/>
                      <a:pt x="57" y="99"/>
                    </a:cubicBezTo>
                    <a:cubicBezTo>
                      <a:pt x="57" y="98"/>
                      <a:pt x="57" y="98"/>
                      <a:pt x="57" y="97"/>
                    </a:cubicBezTo>
                    <a:cubicBezTo>
                      <a:pt x="57" y="97"/>
                      <a:pt x="56" y="97"/>
                      <a:pt x="56" y="97"/>
                    </a:cubicBezTo>
                    <a:cubicBezTo>
                      <a:pt x="58" y="98"/>
                      <a:pt x="58" y="94"/>
                      <a:pt x="58" y="94"/>
                    </a:cubicBezTo>
                    <a:cubicBezTo>
                      <a:pt x="58" y="95"/>
                      <a:pt x="59" y="94"/>
                      <a:pt x="60" y="93"/>
                    </a:cubicBezTo>
                    <a:cubicBezTo>
                      <a:pt x="60" y="93"/>
                      <a:pt x="60" y="92"/>
                      <a:pt x="60" y="91"/>
                    </a:cubicBezTo>
                    <a:cubicBezTo>
                      <a:pt x="60" y="91"/>
                      <a:pt x="61" y="90"/>
                      <a:pt x="61" y="90"/>
                    </a:cubicBezTo>
                    <a:cubicBezTo>
                      <a:pt x="60" y="91"/>
                      <a:pt x="60" y="89"/>
                      <a:pt x="60" y="88"/>
                    </a:cubicBezTo>
                    <a:cubicBezTo>
                      <a:pt x="60" y="88"/>
                      <a:pt x="60" y="87"/>
                      <a:pt x="61" y="86"/>
                    </a:cubicBezTo>
                    <a:cubicBezTo>
                      <a:pt x="62" y="86"/>
                      <a:pt x="62" y="85"/>
                      <a:pt x="63" y="85"/>
                    </a:cubicBezTo>
                    <a:cubicBezTo>
                      <a:pt x="64" y="85"/>
                      <a:pt x="64" y="86"/>
                      <a:pt x="65" y="85"/>
                    </a:cubicBezTo>
                    <a:cubicBezTo>
                      <a:pt x="65" y="85"/>
                      <a:pt x="66" y="84"/>
                      <a:pt x="66" y="84"/>
                    </a:cubicBezTo>
                    <a:cubicBezTo>
                      <a:pt x="67" y="83"/>
                      <a:pt x="66" y="83"/>
                      <a:pt x="66" y="82"/>
                    </a:cubicBezTo>
                    <a:cubicBezTo>
                      <a:pt x="67" y="82"/>
                      <a:pt x="67" y="82"/>
                      <a:pt x="68" y="82"/>
                    </a:cubicBezTo>
                    <a:cubicBezTo>
                      <a:pt x="68" y="82"/>
                      <a:pt x="68" y="83"/>
                      <a:pt x="68" y="83"/>
                    </a:cubicBezTo>
                    <a:cubicBezTo>
                      <a:pt x="68" y="83"/>
                      <a:pt x="68" y="82"/>
                      <a:pt x="68" y="82"/>
                    </a:cubicBezTo>
                    <a:cubicBezTo>
                      <a:pt x="68" y="82"/>
                      <a:pt x="67" y="82"/>
                      <a:pt x="67" y="81"/>
                    </a:cubicBezTo>
                    <a:cubicBezTo>
                      <a:pt x="67" y="81"/>
                      <a:pt x="67" y="80"/>
                      <a:pt x="67" y="79"/>
                    </a:cubicBezTo>
                    <a:cubicBezTo>
                      <a:pt x="67" y="79"/>
                      <a:pt x="67" y="79"/>
                      <a:pt x="67" y="79"/>
                    </a:cubicBezTo>
                    <a:cubicBezTo>
                      <a:pt x="67" y="79"/>
                      <a:pt x="68" y="80"/>
                      <a:pt x="68" y="80"/>
                    </a:cubicBezTo>
                    <a:cubicBezTo>
                      <a:pt x="68" y="80"/>
                      <a:pt x="68" y="78"/>
                      <a:pt x="68" y="78"/>
                    </a:cubicBezTo>
                    <a:cubicBezTo>
                      <a:pt x="68" y="78"/>
                      <a:pt x="68" y="80"/>
                      <a:pt x="69" y="80"/>
                    </a:cubicBezTo>
                    <a:cubicBezTo>
                      <a:pt x="69" y="79"/>
                      <a:pt x="69" y="79"/>
                      <a:pt x="70" y="79"/>
                    </a:cubicBezTo>
                    <a:cubicBezTo>
                      <a:pt x="70" y="79"/>
                      <a:pt x="70" y="79"/>
                      <a:pt x="70" y="79"/>
                    </a:cubicBezTo>
                    <a:cubicBezTo>
                      <a:pt x="71" y="80"/>
                      <a:pt x="72" y="78"/>
                      <a:pt x="72" y="78"/>
                    </a:cubicBezTo>
                    <a:cubicBezTo>
                      <a:pt x="73" y="77"/>
                      <a:pt x="74" y="76"/>
                      <a:pt x="74" y="75"/>
                    </a:cubicBezTo>
                    <a:cubicBezTo>
                      <a:pt x="74" y="74"/>
                      <a:pt x="72" y="73"/>
                      <a:pt x="72" y="72"/>
                    </a:cubicBezTo>
                    <a:close/>
                    <a:moveTo>
                      <a:pt x="70" y="80"/>
                    </a:moveTo>
                    <a:cubicBezTo>
                      <a:pt x="70" y="80"/>
                      <a:pt x="70" y="81"/>
                      <a:pt x="70" y="80"/>
                    </a:cubicBezTo>
                    <a:cubicBezTo>
                      <a:pt x="70" y="81"/>
                      <a:pt x="69" y="81"/>
                      <a:pt x="69" y="81"/>
                    </a:cubicBezTo>
                    <a:cubicBezTo>
                      <a:pt x="69" y="81"/>
                      <a:pt x="68" y="81"/>
                      <a:pt x="68" y="81"/>
                    </a:cubicBezTo>
                    <a:cubicBezTo>
                      <a:pt x="68" y="81"/>
                      <a:pt x="69" y="81"/>
                      <a:pt x="68" y="81"/>
                    </a:cubicBezTo>
                    <a:cubicBezTo>
                      <a:pt x="68" y="81"/>
                      <a:pt x="68" y="81"/>
                      <a:pt x="68" y="81"/>
                    </a:cubicBezTo>
                    <a:cubicBezTo>
                      <a:pt x="68" y="80"/>
                      <a:pt x="68" y="80"/>
                      <a:pt x="69" y="80"/>
                    </a:cubicBezTo>
                    <a:cubicBezTo>
                      <a:pt x="69" y="80"/>
                      <a:pt x="69" y="80"/>
                      <a:pt x="70" y="8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2" name="Kazakhstan">
                <a:extLst>
                  <a:ext uri="{FF2B5EF4-FFF2-40B4-BE49-F238E27FC236}">
                    <a16:creationId xmlns:a16="http://schemas.microsoft.com/office/drawing/2014/main" id="{DBC3B7BE-B2FA-085E-8BC6-0FBF3A7FEB7C}"/>
                  </a:ext>
                </a:extLst>
              </p:cNvPr>
              <p:cNvSpPr>
                <a:spLocks noEditPoints="1"/>
              </p:cNvSpPr>
              <p:nvPr/>
            </p:nvSpPr>
            <p:spPr bwMode="auto">
              <a:xfrm>
                <a:off x="8708208" y="3692887"/>
                <a:ext cx="698178" cy="334851"/>
              </a:xfrm>
              <a:custGeom>
                <a:avLst/>
                <a:gdLst/>
                <a:ahLst/>
                <a:cxnLst>
                  <a:cxn ang="0">
                    <a:pos x="119" y="108"/>
                  </a:cxn>
                  <a:cxn ang="0">
                    <a:pos x="335" y="78"/>
                  </a:cxn>
                  <a:cxn ang="0">
                    <a:pos x="316" y="98"/>
                  </a:cxn>
                  <a:cxn ang="0">
                    <a:pos x="300" y="113"/>
                  </a:cxn>
                  <a:cxn ang="0">
                    <a:pos x="311" y="133"/>
                  </a:cxn>
                  <a:cxn ang="0">
                    <a:pos x="299" y="135"/>
                  </a:cxn>
                  <a:cxn ang="0">
                    <a:pos x="269" y="134"/>
                  </a:cxn>
                  <a:cxn ang="0">
                    <a:pos x="248" y="137"/>
                  </a:cxn>
                  <a:cxn ang="0">
                    <a:pos x="227" y="140"/>
                  </a:cxn>
                  <a:cxn ang="0">
                    <a:pos x="212" y="153"/>
                  </a:cxn>
                  <a:cxn ang="0">
                    <a:pos x="191" y="146"/>
                  </a:cxn>
                  <a:cxn ang="0">
                    <a:pos x="152" y="126"/>
                  </a:cxn>
                  <a:cxn ang="0">
                    <a:pos x="120" y="101"/>
                  </a:cxn>
                  <a:cxn ang="0">
                    <a:pos x="120" y="98"/>
                  </a:cxn>
                  <a:cxn ang="0">
                    <a:pos x="113" y="101"/>
                  </a:cxn>
                  <a:cxn ang="0">
                    <a:pos x="91" y="148"/>
                  </a:cxn>
                  <a:cxn ang="0">
                    <a:pos x="66" y="136"/>
                  </a:cxn>
                  <a:cxn ang="0">
                    <a:pos x="41" y="115"/>
                  </a:cxn>
                  <a:cxn ang="0">
                    <a:pos x="47" y="110"/>
                  </a:cxn>
                  <a:cxn ang="0">
                    <a:pos x="71" y="110"/>
                  </a:cxn>
                  <a:cxn ang="0">
                    <a:pos x="71" y="106"/>
                  </a:cxn>
                  <a:cxn ang="0">
                    <a:pos x="51" y="90"/>
                  </a:cxn>
                  <a:cxn ang="0">
                    <a:pos x="38" y="91"/>
                  </a:cxn>
                  <a:cxn ang="0">
                    <a:pos x="29" y="94"/>
                  </a:cxn>
                  <a:cxn ang="0">
                    <a:pos x="23" y="89"/>
                  </a:cxn>
                  <a:cxn ang="0">
                    <a:pos x="1" y="71"/>
                  </a:cxn>
                  <a:cxn ang="0">
                    <a:pos x="16" y="58"/>
                  </a:cxn>
                  <a:cxn ang="0">
                    <a:pos x="23" y="44"/>
                  </a:cxn>
                  <a:cxn ang="0">
                    <a:pos x="36" y="41"/>
                  </a:cxn>
                  <a:cxn ang="0">
                    <a:pos x="52" y="41"/>
                  </a:cxn>
                  <a:cxn ang="0">
                    <a:pos x="67" y="47"/>
                  </a:cxn>
                  <a:cxn ang="0">
                    <a:pos x="84" y="46"/>
                  </a:cxn>
                  <a:cxn ang="0">
                    <a:pos x="104" y="50"/>
                  </a:cxn>
                  <a:cxn ang="0">
                    <a:pos x="113" y="40"/>
                  </a:cxn>
                  <a:cxn ang="0">
                    <a:pos x="109" y="29"/>
                  </a:cxn>
                  <a:cxn ang="0">
                    <a:pos x="110" y="20"/>
                  </a:cxn>
                  <a:cxn ang="0">
                    <a:pos x="110" y="14"/>
                  </a:cxn>
                  <a:cxn ang="0">
                    <a:pos x="128" y="12"/>
                  </a:cxn>
                  <a:cxn ang="0">
                    <a:pos x="151" y="7"/>
                  </a:cxn>
                  <a:cxn ang="0">
                    <a:pos x="164" y="1"/>
                  </a:cxn>
                  <a:cxn ang="0">
                    <a:pos x="179" y="1"/>
                  </a:cxn>
                  <a:cxn ang="0">
                    <a:pos x="191" y="13"/>
                  </a:cxn>
                  <a:cxn ang="0">
                    <a:pos x="200" y="16"/>
                  </a:cxn>
                  <a:cxn ang="0">
                    <a:pos x="210" y="16"/>
                  </a:cxn>
                  <a:cxn ang="0">
                    <a:pos x="219" y="18"/>
                  </a:cxn>
                  <a:cxn ang="0">
                    <a:pos x="234" y="13"/>
                  </a:cxn>
                  <a:cxn ang="0">
                    <a:pos x="279" y="47"/>
                  </a:cxn>
                  <a:cxn ang="0">
                    <a:pos x="295" y="49"/>
                  </a:cxn>
                  <a:cxn ang="0">
                    <a:pos x="316" y="55"/>
                  </a:cxn>
                  <a:cxn ang="0">
                    <a:pos x="332" y="62"/>
                  </a:cxn>
                  <a:cxn ang="0">
                    <a:pos x="132" y="94"/>
                  </a:cxn>
                  <a:cxn ang="0">
                    <a:pos x="122" y="93"/>
                  </a:cxn>
                  <a:cxn ang="0">
                    <a:pos x="132" y="94"/>
                  </a:cxn>
                  <a:cxn ang="0">
                    <a:pos x="279" y="95"/>
                  </a:cxn>
                  <a:cxn ang="0">
                    <a:pos x="261" y="93"/>
                  </a:cxn>
                  <a:cxn ang="0">
                    <a:pos x="245" y="92"/>
                  </a:cxn>
                  <a:cxn ang="0">
                    <a:pos x="240" y="103"/>
                  </a:cxn>
                  <a:cxn ang="0">
                    <a:pos x="247" y="108"/>
                  </a:cxn>
                  <a:cxn ang="0">
                    <a:pos x="251" y="95"/>
                  </a:cxn>
                  <a:cxn ang="0">
                    <a:pos x="258" y="94"/>
                  </a:cxn>
                  <a:cxn ang="0">
                    <a:pos x="274" y="95"/>
                  </a:cxn>
                </a:cxnLst>
                <a:rect l="0" t="0" r="r" b="b"/>
                <a:pathLst>
                  <a:path w="345" h="159">
                    <a:moveTo>
                      <a:pt x="119" y="109"/>
                    </a:moveTo>
                    <a:cubicBezTo>
                      <a:pt x="118" y="108"/>
                      <a:pt x="116" y="107"/>
                      <a:pt x="114" y="106"/>
                    </a:cubicBezTo>
                    <a:cubicBezTo>
                      <a:pt x="113" y="106"/>
                      <a:pt x="113" y="106"/>
                      <a:pt x="112" y="105"/>
                    </a:cubicBezTo>
                    <a:cubicBezTo>
                      <a:pt x="113" y="105"/>
                      <a:pt x="113" y="105"/>
                      <a:pt x="113" y="105"/>
                    </a:cubicBezTo>
                    <a:cubicBezTo>
                      <a:pt x="113" y="105"/>
                      <a:pt x="113" y="105"/>
                      <a:pt x="114" y="104"/>
                    </a:cubicBezTo>
                    <a:cubicBezTo>
                      <a:pt x="114" y="104"/>
                      <a:pt x="114" y="102"/>
                      <a:pt x="114" y="103"/>
                    </a:cubicBezTo>
                    <a:cubicBezTo>
                      <a:pt x="114" y="103"/>
                      <a:pt x="114" y="103"/>
                      <a:pt x="114" y="103"/>
                    </a:cubicBezTo>
                    <a:cubicBezTo>
                      <a:pt x="115" y="104"/>
                      <a:pt x="115" y="103"/>
                      <a:pt x="115" y="103"/>
                    </a:cubicBezTo>
                    <a:cubicBezTo>
                      <a:pt x="115" y="103"/>
                      <a:pt x="114" y="101"/>
                      <a:pt x="115" y="102"/>
                    </a:cubicBezTo>
                    <a:cubicBezTo>
                      <a:pt x="115" y="102"/>
                      <a:pt x="115" y="103"/>
                      <a:pt x="116" y="103"/>
                    </a:cubicBezTo>
                    <a:cubicBezTo>
                      <a:pt x="116" y="104"/>
                      <a:pt x="116" y="104"/>
                      <a:pt x="117" y="104"/>
                    </a:cubicBezTo>
                    <a:cubicBezTo>
                      <a:pt x="118" y="104"/>
                      <a:pt x="117" y="106"/>
                      <a:pt x="118" y="107"/>
                    </a:cubicBezTo>
                    <a:cubicBezTo>
                      <a:pt x="118" y="106"/>
                      <a:pt x="117" y="106"/>
                      <a:pt x="118" y="105"/>
                    </a:cubicBezTo>
                    <a:cubicBezTo>
                      <a:pt x="118" y="105"/>
                      <a:pt x="117" y="105"/>
                      <a:pt x="118" y="105"/>
                    </a:cubicBezTo>
                    <a:cubicBezTo>
                      <a:pt x="118" y="105"/>
                      <a:pt x="119" y="108"/>
                      <a:pt x="119" y="108"/>
                    </a:cubicBezTo>
                    <a:cubicBezTo>
                      <a:pt x="119" y="108"/>
                      <a:pt x="119" y="108"/>
                      <a:pt x="119" y="109"/>
                    </a:cubicBezTo>
                    <a:cubicBezTo>
                      <a:pt x="119" y="109"/>
                      <a:pt x="119" y="109"/>
                      <a:pt x="119" y="109"/>
                    </a:cubicBezTo>
                    <a:close/>
                    <a:moveTo>
                      <a:pt x="345" y="67"/>
                    </a:moveTo>
                    <a:cubicBezTo>
                      <a:pt x="344" y="66"/>
                      <a:pt x="344" y="66"/>
                      <a:pt x="343" y="66"/>
                    </a:cubicBezTo>
                    <a:cubicBezTo>
                      <a:pt x="343" y="66"/>
                      <a:pt x="342" y="66"/>
                      <a:pt x="342" y="66"/>
                    </a:cubicBezTo>
                    <a:cubicBezTo>
                      <a:pt x="342" y="66"/>
                      <a:pt x="342" y="66"/>
                      <a:pt x="341" y="66"/>
                    </a:cubicBezTo>
                    <a:cubicBezTo>
                      <a:pt x="341" y="66"/>
                      <a:pt x="341" y="68"/>
                      <a:pt x="341" y="68"/>
                    </a:cubicBezTo>
                    <a:cubicBezTo>
                      <a:pt x="341" y="69"/>
                      <a:pt x="341" y="69"/>
                      <a:pt x="342" y="69"/>
                    </a:cubicBezTo>
                    <a:cubicBezTo>
                      <a:pt x="342" y="70"/>
                      <a:pt x="342" y="70"/>
                      <a:pt x="342" y="70"/>
                    </a:cubicBezTo>
                    <a:cubicBezTo>
                      <a:pt x="342" y="71"/>
                      <a:pt x="341" y="72"/>
                      <a:pt x="341" y="72"/>
                    </a:cubicBezTo>
                    <a:cubicBezTo>
                      <a:pt x="341" y="73"/>
                      <a:pt x="341" y="73"/>
                      <a:pt x="340" y="73"/>
                    </a:cubicBezTo>
                    <a:cubicBezTo>
                      <a:pt x="340" y="73"/>
                      <a:pt x="340" y="73"/>
                      <a:pt x="340" y="73"/>
                    </a:cubicBezTo>
                    <a:cubicBezTo>
                      <a:pt x="339" y="73"/>
                      <a:pt x="339" y="73"/>
                      <a:pt x="339" y="74"/>
                    </a:cubicBezTo>
                    <a:cubicBezTo>
                      <a:pt x="338" y="74"/>
                      <a:pt x="336" y="73"/>
                      <a:pt x="335" y="74"/>
                    </a:cubicBezTo>
                    <a:cubicBezTo>
                      <a:pt x="334" y="74"/>
                      <a:pt x="335" y="77"/>
                      <a:pt x="335" y="78"/>
                    </a:cubicBezTo>
                    <a:cubicBezTo>
                      <a:pt x="335" y="80"/>
                      <a:pt x="336" y="81"/>
                      <a:pt x="337" y="82"/>
                    </a:cubicBezTo>
                    <a:cubicBezTo>
                      <a:pt x="337" y="83"/>
                      <a:pt x="337" y="83"/>
                      <a:pt x="338" y="84"/>
                    </a:cubicBezTo>
                    <a:cubicBezTo>
                      <a:pt x="338" y="85"/>
                      <a:pt x="339" y="85"/>
                      <a:pt x="339" y="86"/>
                    </a:cubicBezTo>
                    <a:cubicBezTo>
                      <a:pt x="339" y="86"/>
                      <a:pt x="339" y="87"/>
                      <a:pt x="339" y="87"/>
                    </a:cubicBezTo>
                    <a:cubicBezTo>
                      <a:pt x="338" y="87"/>
                      <a:pt x="338" y="88"/>
                      <a:pt x="338" y="88"/>
                    </a:cubicBezTo>
                    <a:cubicBezTo>
                      <a:pt x="338" y="89"/>
                      <a:pt x="336" y="88"/>
                      <a:pt x="336" y="89"/>
                    </a:cubicBezTo>
                    <a:cubicBezTo>
                      <a:pt x="335" y="89"/>
                      <a:pt x="334" y="91"/>
                      <a:pt x="333" y="91"/>
                    </a:cubicBezTo>
                    <a:cubicBezTo>
                      <a:pt x="332" y="91"/>
                      <a:pt x="333" y="90"/>
                      <a:pt x="332" y="90"/>
                    </a:cubicBezTo>
                    <a:cubicBezTo>
                      <a:pt x="332" y="89"/>
                      <a:pt x="331" y="89"/>
                      <a:pt x="331" y="89"/>
                    </a:cubicBezTo>
                    <a:cubicBezTo>
                      <a:pt x="329" y="89"/>
                      <a:pt x="328" y="89"/>
                      <a:pt x="327" y="89"/>
                    </a:cubicBezTo>
                    <a:cubicBezTo>
                      <a:pt x="325" y="89"/>
                      <a:pt x="323" y="89"/>
                      <a:pt x="322" y="88"/>
                    </a:cubicBezTo>
                    <a:cubicBezTo>
                      <a:pt x="320" y="88"/>
                      <a:pt x="319" y="87"/>
                      <a:pt x="317" y="87"/>
                    </a:cubicBezTo>
                    <a:cubicBezTo>
                      <a:pt x="316" y="86"/>
                      <a:pt x="317" y="89"/>
                      <a:pt x="317" y="90"/>
                    </a:cubicBezTo>
                    <a:cubicBezTo>
                      <a:pt x="317" y="92"/>
                      <a:pt x="317" y="94"/>
                      <a:pt x="317" y="96"/>
                    </a:cubicBezTo>
                    <a:cubicBezTo>
                      <a:pt x="317" y="96"/>
                      <a:pt x="316" y="97"/>
                      <a:pt x="316" y="98"/>
                    </a:cubicBezTo>
                    <a:cubicBezTo>
                      <a:pt x="317" y="99"/>
                      <a:pt x="317" y="100"/>
                      <a:pt x="317" y="101"/>
                    </a:cubicBezTo>
                    <a:cubicBezTo>
                      <a:pt x="317" y="102"/>
                      <a:pt x="316" y="105"/>
                      <a:pt x="317" y="105"/>
                    </a:cubicBezTo>
                    <a:cubicBezTo>
                      <a:pt x="318" y="106"/>
                      <a:pt x="320" y="105"/>
                      <a:pt x="320" y="107"/>
                    </a:cubicBezTo>
                    <a:cubicBezTo>
                      <a:pt x="320" y="107"/>
                      <a:pt x="321" y="109"/>
                      <a:pt x="320" y="109"/>
                    </a:cubicBezTo>
                    <a:cubicBezTo>
                      <a:pt x="319" y="109"/>
                      <a:pt x="319" y="108"/>
                      <a:pt x="318" y="108"/>
                    </a:cubicBezTo>
                    <a:cubicBezTo>
                      <a:pt x="317" y="108"/>
                      <a:pt x="316" y="108"/>
                      <a:pt x="316" y="109"/>
                    </a:cubicBezTo>
                    <a:cubicBezTo>
                      <a:pt x="314" y="109"/>
                      <a:pt x="314" y="108"/>
                      <a:pt x="313" y="107"/>
                    </a:cubicBezTo>
                    <a:cubicBezTo>
                      <a:pt x="313" y="107"/>
                      <a:pt x="312" y="107"/>
                      <a:pt x="311" y="107"/>
                    </a:cubicBezTo>
                    <a:cubicBezTo>
                      <a:pt x="311" y="107"/>
                      <a:pt x="310" y="108"/>
                      <a:pt x="309" y="108"/>
                    </a:cubicBezTo>
                    <a:cubicBezTo>
                      <a:pt x="308" y="108"/>
                      <a:pt x="308" y="109"/>
                      <a:pt x="307" y="109"/>
                    </a:cubicBezTo>
                    <a:cubicBezTo>
                      <a:pt x="306" y="109"/>
                      <a:pt x="305" y="109"/>
                      <a:pt x="304" y="109"/>
                    </a:cubicBezTo>
                    <a:cubicBezTo>
                      <a:pt x="303" y="109"/>
                      <a:pt x="303" y="109"/>
                      <a:pt x="302" y="109"/>
                    </a:cubicBezTo>
                    <a:cubicBezTo>
                      <a:pt x="302" y="109"/>
                      <a:pt x="302" y="110"/>
                      <a:pt x="301" y="110"/>
                    </a:cubicBezTo>
                    <a:cubicBezTo>
                      <a:pt x="300" y="110"/>
                      <a:pt x="299" y="110"/>
                      <a:pt x="298" y="111"/>
                    </a:cubicBezTo>
                    <a:cubicBezTo>
                      <a:pt x="297" y="112"/>
                      <a:pt x="299" y="113"/>
                      <a:pt x="300" y="113"/>
                    </a:cubicBezTo>
                    <a:cubicBezTo>
                      <a:pt x="301" y="113"/>
                      <a:pt x="301" y="112"/>
                      <a:pt x="302" y="113"/>
                    </a:cubicBezTo>
                    <a:cubicBezTo>
                      <a:pt x="302" y="113"/>
                      <a:pt x="303" y="113"/>
                      <a:pt x="303" y="113"/>
                    </a:cubicBezTo>
                    <a:cubicBezTo>
                      <a:pt x="305" y="114"/>
                      <a:pt x="303" y="114"/>
                      <a:pt x="303" y="114"/>
                    </a:cubicBezTo>
                    <a:cubicBezTo>
                      <a:pt x="304" y="115"/>
                      <a:pt x="303" y="116"/>
                      <a:pt x="304" y="117"/>
                    </a:cubicBezTo>
                    <a:cubicBezTo>
                      <a:pt x="304" y="117"/>
                      <a:pt x="305" y="118"/>
                      <a:pt x="305" y="119"/>
                    </a:cubicBezTo>
                    <a:cubicBezTo>
                      <a:pt x="305" y="120"/>
                      <a:pt x="305" y="120"/>
                      <a:pt x="305" y="121"/>
                    </a:cubicBezTo>
                    <a:cubicBezTo>
                      <a:pt x="306" y="121"/>
                      <a:pt x="306" y="121"/>
                      <a:pt x="306" y="121"/>
                    </a:cubicBezTo>
                    <a:cubicBezTo>
                      <a:pt x="306" y="122"/>
                      <a:pt x="307" y="122"/>
                      <a:pt x="307" y="122"/>
                    </a:cubicBezTo>
                    <a:cubicBezTo>
                      <a:pt x="308" y="124"/>
                      <a:pt x="309" y="125"/>
                      <a:pt x="310" y="126"/>
                    </a:cubicBezTo>
                    <a:cubicBezTo>
                      <a:pt x="310" y="127"/>
                      <a:pt x="311" y="127"/>
                      <a:pt x="310" y="128"/>
                    </a:cubicBezTo>
                    <a:cubicBezTo>
                      <a:pt x="310" y="129"/>
                      <a:pt x="311" y="129"/>
                      <a:pt x="311" y="129"/>
                    </a:cubicBezTo>
                    <a:cubicBezTo>
                      <a:pt x="312" y="129"/>
                      <a:pt x="312" y="130"/>
                      <a:pt x="312" y="131"/>
                    </a:cubicBezTo>
                    <a:cubicBezTo>
                      <a:pt x="312" y="131"/>
                      <a:pt x="311" y="131"/>
                      <a:pt x="311" y="131"/>
                    </a:cubicBezTo>
                    <a:cubicBezTo>
                      <a:pt x="311" y="131"/>
                      <a:pt x="308" y="132"/>
                      <a:pt x="309" y="132"/>
                    </a:cubicBezTo>
                    <a:cubicBezTo>
                      <a:pt x="309" y="133"/>
                      <a:pt x="311" y="133"/>
                      <a:pt x="311" y="133"/>
                    </a:cubicBezTo>
                    <a:cubicBezTo>
                      <a:pt x="311" y="134"/>
                      <a:pt x="310" y="134"/>
                      <a:pt x="310" y="134"/>
                    </a:cubicBezTo>
                    <a:cubicBezTo>
                      <a:pt x="309" y="134"/>
                      <a:pt x="309" y="134"/>
                      <a:pt x="309" y="134"/>
                    </a:cubicBezTo>
                    <a:cubicBezTo>
                      <a:pt x="309" y="135"/>
                      <a:pt x="309" y="135"/>
                      <a:pt x="309" y="135"/>
                    </a:cubicBezTo>
                    <a:cubicBezTo>
                      <a:pt x="309" y="136"/>
                      <a:pt x="308" y="136"/>
                      <a:pt x="308" y="136"/>
                    </a:cubicBezTo>
                    <a:cubicBezTo>
                      <a:pt x="309" y="137"/>
                      <a:pt x="309" y="137"/>
                      <a:pt x="310" y="138"/>
                    </a:cubicBezTo>
                    <a:cubicBezTo>
                      <a:pt x="310" y="138"/>
                      <a:pt x="309" y="138"/>
                      <a:pt x="310" y="138"/>
                    </a:cubicBezTo>
                    <a:cubicBezTo>
                      <a:pt x="310" y="139"/>
                      <a:pt x="310" y="139"/>
                      <a:pt x="310" y="139"/>
                    </a:cubicBezTo>
                    <a:cubicBezTo>
                      <a:pt x="310" y="139"/>
                      <a:pt x="311" y="141"/>
                      <a:pt x="311" y="141"/>
                    </a:cubicBezTo>
                    <a:cubicBezTo>
                      <a:pt x="310" y="141"/>
                      <a:pt x="310" y="141"/>
                      <a:pt x="310" y="140"/>
                    </a:cubicBezTo>
                    <a:cubicBezTo>
                      <a:pt x="309" y="140"/>
                      <a:pt x="308" y="139"/>
                      <a:pt x="308" y="139"/>
                    </a:cubicBezTo>
                    <a:cubicBezTo>
                      <a:pt x="307" y="138"/>
                      <a:pt x="307" y="138"/>
                      <a:pt x="306" y="138"/>
                    </a:cubicBezTo>
                    <a:cubicBezTo>
                      <a:pt x="305" y="138"/>
                      <a:pt x="304" y="138"/>
                      <a:pt x="303" y="138"/>
                    </a:cubicBezTo>
                    <a:cubicBezTo>
                      <a:pt x="302" y="138"/>
                      <a:pt x="302" y="137"/>
                      <a:pt x="302" y="137"/>
                    </a:cubicBezTo>
                    <a:cubicBezTo>
                      <a:pt x="301" y="136"/>
                      <a:pt x="301" y="136"/>
                      <a:pt x="300" y="136"/>
                    </a:cubicBezTo>
                    <a:cubicBezTo>
                      <a:pt x="300" y="136"/>
                      <a:pt x="300" y="135"/>
                      <a:pt x="299" y="135"/>
                    </a:cubicBezTo>
                    <a:cubicBezTo>
                      <a:pt x="299" y="134"/>
                      <a:pt x="298" y="135"/>
                      <a:pt x="298" y="135"/>
                    </a:cubicBezTo>
                    <a:cubicBezTo>
                      <a:pt x="297" y="134"/>
                      <a:pt x="296" y="134"/>
                      <a:pt x="296" y="134"/>
                    </a:cubicBezTo>
                    <a:cubicBezTo>
                      <a:pt x="295" y="134"/>
                      <a:pt x="294" y="134"/>
                      <a:pt x="294" y="134"/>
                    </a:cubicBezTo>
                    <a:cubicBezTo>
                      <a:pt x="293" y="133"/>
                      <a:pt x="293" y="133"/>
                      <a:pt x="292" y="134"/>
                    </a:cubicBezTo>
                    <a:cubicBezTo>
                      <a:pt x="291" y="134"/>
                      <a:pt x="290" y="134"/>
                      <a:pt x="289" y="134"/>
                    </a:cubicBezTo>
                    <a:cubicBezTo>
                      <a:pt x="289" y="134"/>
                      <a:pt x="288" y="133"/>
                      <a:pt x="287" y="133"/>
                    </a:cubicBezTo>
                    <a:cubicBezTo>
                      <a:pt x="286" y="134"/>
                      <a:pt x="286" y="133"/>
                      <a:pt x="285" y="133"/>
                    </a:cubicBezTo>
                    <a:cubicBezTo>
                      <a:pt x="285" y="134"/>
                      <a:pt x="284" y="133"/>
                      <a:pt x="283" y="133"/>
                    </a:cubicBezTo>
                    <a:cubicBezTo>
                      <a:pt x="282" y="133"/>
                      <a:pt x="281" y="133"/>
                      <a:pt x="281" y="133"/>
                    </a:cubicBezTo>
                    <a:cubicBezTo>
                      <a:pt x="280" y="132"/>
                      <a:pt x="278" y="132"/>
                      <a:pt x="277" y="133"/>
                    </a:cubicBezTo>
                    <a:cubicBezTo>
                      <a:pt x="277" y="133"/>
                      <a:pt x="276" y="133"/>
                      <a:pt x="276" y="133"/>
                    </a:cubicBezTo>
                    <a:cubicBezTo>
                      <a:pt x="276" y="133"/>
                      <a:pt x="275" y="133"/>
                      <a:pt x="275" y="133"/>
                    </a:cubicBezTo>
                    <a:cubicBezTo>
                      <a:pt x="275" y="133"/>
                      <a:pt x="275" y="133"/>
                      <a:pt x="275" y="133"/>
                    </a:cubicBezTo>
                    <a:cubicBezTo>
                      <a:pt x="274" y="133"/>
                      <a:pt x="273" y="133"/>
                      <a:pt x="272" y="133"/>
                    </a:cubicBezTo>
                    <a:cubicBezTo>
                      <a:pt x="270" y="133"/>
                      <a:pt x="269" y="132"/>
                      <a:pt x="269" y="134"/>
                    </a:cubicBezTo>
                    <a:cubicBezTo>
                      <a:pt x="268" y="135"/>
                      <a:pt x="267" y="134"/>
                      <a:pt x="266" y="134"/>
                    </a:cubicBezTo>
                    <a:cubicBezTo>
                      <a:pt x="265" y="134"/>
                      <a:pt x="263" y="134"/>
                      <a:pt x="262" y="133"/>
                    </a:cubicBezTo>
                    <a:cubicBezTo>
                      <a:pt x="261" y="132"/>
                      <a:pt x="259" y="132"/>
                      <a:pt x="258" y="131"/>
                    </a:cubicBezTo>
                    <a:cubicBezTo>
                      <a:pt x="257" y="130"/>
                      <a:pt x="255" y="130"/>
                      <a:pt x="254" y="129"/>
                    </a:cubicBezTo>
                    <a:cubicBezTo>
                      <a:pt x="255" y="130"/>
                      <a:pt x="253" y="130"/>
                      <a:pt x="253" y="130"/>
                    </a:cubicBezTo>
                    <a:cubicBezTo>
                      <a:pt x="252" y="130"/>
                      <a:pt x="252" y="130"/>
                      <a:pt x="252" y="130"/>
                    </a:cubicBezTo>
                    <a:cubicBezTo>
                      <a:pt x="252" y="130"/>
                      <a:pt x="252" y="131"/>
                      <a:pt x="252" y="131"/>
                    </a:cubicBezTo>
                    <a:cubicBezTo>
                      <a:pt x="252" y="131"/>
                      <a:pt x="251" y="131"/>
                      <a:pt x="250" y="131"/>
                    </a:cubicBezTo>
                    <a:cubicBezTo>
                      <a:pt x="250" y="131"/>
                      <a:pt x="249" y="131"/>
                      <a:pt x="249" y="132"/>
                    </a:cubicBezTo>
                    <a:cubicBezTo>
                      <a:pt x="249" y="132"/>
                      <a:pt x="249" y="133"/>
                      <a:pt x="249" y="133"/>
                    </a:cubicBezTo>
                    <a:cubicBezTo>
                      <a:pt x="249" y="134"/>
                      <a:pt x="249" y="134"/>
                      <a:pt x="249" y="135"/>
                    </a:cubicBezTo>
                    <a:cubicBezTo>
                      <a:pt x="249" y="136"/>
                      <a:pt x="249" y="137"/>
                      <a:pt x="250" y="137"/>
                    </a:cubicBezTo>
                    <a:cubicBezTo>
                      <a:pt x="250" y="138"/>
                      <a:pt x="251" y="139"/>
                      <a:pt x="250" y="138"/>
                    </a:cubicBezTo>
                    <a:cubicBezTo>
                      <a:pt x="249" y="138"/>
                      <a:pt x="249" y="138"/>
                      <a:pt x="249" y="138"/>
                    </a:cubicBezTo>
                    <a:cubicBezTo>
                      <a:pt x="249" y="138"/>
                      <a:pt x="248" y="137"/>
                      <a:pt x="248" y="137"/>
                    </a:cubicBezTo>
                    <a:cubicBezTo>
                      <a:pt x="248" y="137"/>
                      <a:pt x="247" y="137"/>
                      <a:pt x="247" y="137"/>
                    </a:cubicBezTo>
                    <a:cubicBezTo>
                      <a:pt x="246" y="137"/>
                      <a:pt x="246" y="137"/>
                      <a:pt x="245" y="137"/>
                    </a:cubicBezTo>
                    <a:cubicBezTo>
                      <a:pt x="244" y="137"/>
                      <a:pt x="244" y="136"/>
                      <a:pt x="243" y="136"/>
                    </a:cubicBezTo>
                    <a:cubicBezTo>
                      <a:pt x="242" y="136"/>
                      <a:pt x="242" y="136"/>
                      <a:pt x="241" y="136"/>
                    </a:cubicBezTo>
                    <a:cubicBezTo>
                      <a:pt x="240" y="135"/>
                      <a:pt x="240" y="135"/>
                      <a:pt x="239" y="135"/>
                    </a:cubicBezTo>
                    <a:cubicBezTo>
                      <a:pt x="238" y="135"/>
                      <a:pt x="238" y="134"/>
                      <a:pt x="237" y="135"/>
                    </a:cubicBezTo>
                    <a:cubicBezTo>
                      <a:pt x="237" y="135"/>
                      <a:pt x="237" y="135"/>
                      <a:pt x="237" y="135"/>
                    </a:cubicBezTo>
                    <a:cubicBezTo>
                      <a:pt x="235" y="134"/>
                      <a:pt x="234" y="134"/>
                      <a:pt x="233" y="134"/>
                    </a:cubicBezTo>
                    <a:cubicBezTo>
                      <a:pt x="232" y="135"/>
                      <a:pt x="231" y="134"/>
                      <a:pt x="231" y="135"/>
                    </a:cubicBezTo>
                    <a:cubicBezTo>
                      <a:pt x="230" y="135"/>
                      <a:pt x="230" y="135"/>
                      <a:pt x="230" y="135"/>
                    </a:cubicBezTo>
                    <a:cubicBezTo>
                      <a:pt x="229" y="135"/>
                      <a:pt x="230" y="135"/>
                      <a:pt x="229" y="135"/>
                    </a:cubicBezTo>
                    <a:cubicBezTo>
                      <a:pt x="229" y="136"/>
                      <a:pt x="230" y="137"/>
                      <a:pt x="229" y="137"/>
                    </a:cubicBezTo>
                    <a:cubicBezTo>
                      <a:pt x="227" y="137"/>
                      <a:pt x="229" y="138"/>
                      <a:pt x="229" y="138"/>
                    </a:cubicBezTo>
                    <a:cubicBezTo>
                      <a:pt x="228" y="138"/>
                      <a:pt x="228" y="137"/>
                      <a:pt x="228" y="138"/>
                    </a:cubicBezTo>
                    <a:cubicBezTo>
                      <a:pt x="228" y="139"/>
                      <a:pt x="227" y="139"/>
                      <a:pt x="227" y="140"/>
                    </a:cubicBezTo>
                    <a:cubicBezTo>
                      <a:pt x="227" y="140"/>
                      <a:pt x="228" y="140"/>
                      <a:pt x="228" y="140"/>
                    </a:cubicBezTo>
                    <a:cubicBezTo>
                      <a:pt x="228" y="140"/>
                      <a:pt x="228" y="141"/>
                      <a:pt x="228" y="141"/>
                    </a:cubicBezTo>
                    <a:cubicBezTo>
                      <a:pt x="227" y="141"/>
                      <a:pt x="227" y="141"/>
                      <a:pt x="227" y="141"/>
                    </a:cubicBezTo>
                    <a:cubicBezTo>
                      <a:pt x="226" y="141"/>
                      <a:pt x="226" y="142"/>
                      <a:pt x="226" y="143"/>
                    </a:cubicBezTo>
                    <a:cubicBezTo>
                      <a:pt x="226" y="143"/>
                      <a:pt x="225" y="142"/>
                      <a:pt x="225" y="142"/>
                    </a:cubicBezTo>
                    <a:cubicBezTo>
                      <a:pt x="224" y="142"/>
                      <a:pt x="224" y="142"/>
                      <a:pt x="223" y="143"/>
                    </a:cubicBezTo>
                    <a:cubicBezTo>
                      <a:pt x="223" y="144"/>
                      <a:pt x="222" y="146"/>
                      <a:pt x="220" y="146"/>
                    </a:cubicBezTo>
                    <a:cubicBezTo>
                      <a:pt x="219" y="146"/>
                      <a:pt x="219" y="146"/>
                      <a:pt x="218" y="147"/>
                    </a:cubicBezTo>
                    <a:cubicBezTo>
                      <a:pt x="217" y="148"/>
                      <a:pt x="217" y="148"/>
                      <a:pt x="217" y="149"/>
                    </a:cubicBezTo>
                    <a:cubicBezTo>
                      <a:pt x="217" y="149"/>
                      <a:pt x="216" y="149"/>
                      <a:pt x="215" y="149"/>
                    </a:cubicBezTo>
                    <a:cubicBezTo>
                      <a:pt x="215" y="149"/>
                      <a:pt x="215" y="149"/>
                      <a:pt x="215" y="149"/>
                    </a:cubicBezTo>
                    <a:cubicBezTo>
                      <a:pt x="215" y="150"/>
                      <a:pt x="215" y="149"/>
                      <a:pt x="214" y="150"/>
                    </a:cubicBezTo>
                    <a:cubicBezTo>
                      <a:pt x="214" y="150"/>
                      <a:pt x="215" y="151"/>
                      <a:pt x="214" y="152"/>
                    </a:cubicBezTo>
                    <a:cubicBezTo>
                      <a:pt x="214" y="152"/>
                      <a:pt x="213" y="152"/>
                      <a:pt x="213" y="152"/>
                    </a:cubicBezTo>
                    <a:cubicBezTo>
                      <a:pt x="213" y="153"/>
                      <a:pt x="213" y="153"/>
                      <a:pt x="212" y="153"/>
                    </a:cubicBezTo>
                    <a:cubicBezTo>
                      <a:pt x="212" y="154"/>
                      <a:pt x="212" y="154"/>
                      <a:pt x="212" y="154"/>
                    </a:cubicBezTo>
                    <a:cubicBezTo>
                      <a:pt x="211" y="155"/>
                      <a:pt x="211" y="156"/>
                      <a:pt x="211" y="156"/>
                    </a:cubicBezTo>
                    <a:cubicBezTo>
                      <a:pt x="212" y="157"/>
                      <a:pt x="213" y="159"/>
                      <a:pt x="212" y="158"/>
                    </a:cubicBezTo>
                    <a:cubicBezTo>
                      <a:pt x="211" y="158"/>
                      <a:pt x="211" y="158"/>
                      <a:pt x="211" y="158"/>
                    </a:cubicBezTo>
                    <a:cubicBezTo>
                      <a:pt x="210" y="158"/>
                      <a:pt x="210" y="158"/>
                      <a:pt x="209" y="157"/>
                    </a:cubicBezTo>
                    <a:cubicBezTo>
                      <a:pt x="208" y="157"/>
                      <a:pt x="207" y="156"/>
                      <a:pt x="206" y="156"/>
                    </a:cubicBezTo>
                    <a:cubicBezTo>
                      <a:pt x="207" y="156"/>
                      <a:pt x="208" y="154"/>
                      <a:pt x="207" y="154"/>
                    </a:cubicBezTo>
                    <a:cubicBezTo>
                      <a:pt x="207" y="153"/>
                      <a:pt x="207" y="153"/>
                      <a:pt x="206" y="153"/>
                    </a:cubicBezTo>
                    <a:cubicBezTo>
                      <a:pt x="206" y="153"/>
                      <a:pt x="206" y="153"/>
                      <a:pt x="205" y="153"/>
                    </a:cubicBezTo>
                    <a:cubicBezTo>
                      <a:pt x="205" y="153"/>
                      <a:pt x="205" y="152"/>
                      <a:pt x="204" y="152"/>
                    </a:cubicBezTo>
                    <a:cubicBezTo>
                      <a:pt x="204" y="152"/>
                      <a:pt x="203" y="152"/>
                      <a:pt x="203" y="152"/>
                    </a:cubicBezTo>
                    <a:cubicBezTo>
                      <a:pt x="201" y="152"/>
                      <a:pt x="199" y="152"/>
                      <a:pt x="197" y="152"/>
                    </a:cubicBezTo>
                    <a:cubicBezTo>
                      <a:pt x="196" y="152"/>
                      <a:pt x="195" y="152"/>
                      <a:pt x="195" y="152"/>
                    </a:cubicBezTo>
                    <a:cubicBezTo>
                      <a:pt x="194" y="152"/>
                      <a:pt x="194" y="151"/>
                      <a:pt x="193" y="151"/>
                    </a:cubicBezTo>
                    <a:cubicBezTo>
                      <a:pt x="192" y="149"/>
                      <a:pt x="191" y="147"/>
                      <a:pt x="191" y="146"/>
                    </a:cubicBezTo>
                    <a:cubicBezTo>
                      <a:pt x="190" y="144"/>
                      <a:pt x="190" y="143"/>
                      <a:pt x="189" y="143"/>
                    </a:cubicBezTo>
                    <a:cubicBezTo>
                      <a:pt x="188" y="143"/>
                      <a:pt x="186" y="143"/>
                      <a:pt x="186" y="143"/>
                    </a:cubicBezTo>
                    <a:cubicBezTo>
                      <a:pt x="185" y="142"/>
                      <a:pt x="185" y="141"/>
                      <a:pt x="185" y="140"/>
                    </a:cubicBezTo>
                    <a:cubicBezTo>
                      <a:pt x="184" y="140"/>
                      <a:pt x="184" y="139"/>
                      <a:pt x="184" y="139"/>
                    </a:cubicBezTo>
                    <a:cubicBezTo>
                      <a:pt x="184" y="138"/>
                      <a:pt x="185" y="139"/>
                      <a:pt x="185" y="138"/>
                    </a:cubicBezTo>
                    <a:cubicBezTo>
                      <a:pt x="185" y="138"/>
                      <a:pt x="185" y="137"/>
                      <a:pt x="184" y="137"/>
                    </a:cubicBezTo>
                    <a:cubicBezTo>
                      <a:pt x="184" y="136"/>
                      <a:pt x="184" y="135"/>
                      <a:pt x="184" y="133"/>
                    </a:cubicBezTo>
                    <a:cubicBezTo>
                      <a:pt x="184" y="132"/>
                      <a:pt x="183" y="132"/>
                      <a:pt x="182" y="133"/>
                    </a:cubicBezTo>
                    <a:cubicBezTo>
                      <a:pt x="181" y="134"/>
                      <a:pt x="180" y="132"/>
                      <a:pt x="179" y="131"/>
                    </a:cubicBezTo>
                    <a:cubicBezTo>
                      <a:pt x="178" y="130"/>
                      <a:pt x="177" y="129"/>
                      <a:pt x="176" y="128"/>
                    </a:cubicBezTo>
                    <a:cubicBezTo>
                      <a:pt x="174" y="127"/>
                      <a:pt x="173" y="126"/>
                      <a:pt x="172" y="125"/>
                    </a:cubicBezTo>
                    <a:cubicBezTo>
                      <a:pt x="171" y="124"/>
                      <a:pt x="170" y="124"/>
                      <a:pt x="169" y="125"/>
                    </a:cubicBezTo>
                    <a:cubicBezTo>
                      <a:pt x="168" y="126"/>
                      <a:pt x="166" y="126"/>
                      <a:pt x="164" y="126"/>
                    </a:cubicBezTo>
                    <a:cubicBezTo>
                      <a:pt x="163" y="126"/>
                      <a:pt x="161" y="126"/>
                      <a:pt x="159" y="125"/>
                    </a:cubicBezTo>
                    <a:cubicBezTo>
                      <a:pt x="157" y="125"/>
                      <a:pt x="155" y="126"/>
                      <a:pt x="152" y="126"/>
                    </a:cubicBezTo>
                    <a:cubicBezTo>
                      <a:pt x="151" y="126"/>
                      <a:pt x="149" y="126"/>
                      <a:pt x="147" y="127"/>
                    </a:cubicBezTo>
                    <a:cubicBezTo>
                      <a:pt x="146" y="127"/>
                      <a:pt x="146" y="127"/>
                      <a:pt x="145" y="126"/>
                    </a:cubicBezTo>
                    <a:cubicBezTo>
                      <a:pt x="144" y="125"/>
                      <a:pt x="143" y="125"/>
                      <a:pt x="143" y="124"/>
                    </a:cubicBezTo>
                    <a:cubicBezTo>
                      <a:pt x="141" y="123"/>
                      <a:pt x="140" y="121"/>
                      <a:pt x="138" y="120"/>
                    </a:cubicBezTo>
                    <a:cubicBezTo>
                      <a:pt x="137" y="120"/>
                      <a:pt x="137" y="119"/>
                      <a:pt x="136" y="119"/>
                    </a:cubicBezTo>
                    <a:cubicBezTo>
                      <a:pt x="136" y="118"/>
                      <a:pt x="136" y="117"/>
                      <a:pt x="135" y="117"/>
                    </a:cubicBezTo>
                    <a:cubicBezTo>
                      <a:pt x="134" y="116"/>
                      <a:pt x="133" y="116"/>
                      <a:pt x="132" y="115"/>
                    </a:cubicBezTo>
                    <a:cubicBezTo>
                      <a:pt x="130" y="114"/>
                      <a:pt x="128" y="113"/>
                      <a:pt x="126" y="112"/>
                    </a:cubicBezTo>
                    <a:cubicBezTo>
                      <a:pt x="126" y="111"/>
                      <a:pt x="125" y="109"/>
                      <a:pt x="125" y="108"/>
                    </a:cubicBezTo>
                    <a:cubicBezTo>
                      <a:pt x="125" y="107"/>
                      <a:pt x="125" y="106"/>
                      <a:pt x="124" y="105"/>
                    </a:cubicBezTo>
                    <a:cubicBezTo>
                      <a:pt x="123" y="104"/>
                      <a:pt x="121" y="105"/>
                      <a:pt x="121" y="104"/>
                    </a:cubicBezTo>
                    <a:cubicBezTo>
                      <a:pt x="120" y="103"/>
                      <a:pt x="121" y="103"/>
                      <a:pt x="121" y="102"/>
                    </a:cubicBezTo>
                    <a:cubicBezTo>
                      <a:pt x="121" y="103"/>
                      <a:pt x="120" y="102"/>
                      <a:pt x="120" y="102"/>
                    </a:cubicBezTo>
                    <a:cubicBezTo>
                      <a:pt x="121" y="102"/>
                      <a:pt x="121" y="102"/>
                      <a:pt x="121" y="102"/>
                    </a:cubicBezTo>
                    <a:cubicBezTo>
                      <a:pt x="121" y="102"/>
                      <a:pt x="121" y="101"/>
                      <a:pt x="120" y="101"/>
                    </a:cubicBezTo>
                    <a:cubicBezTo>
                      <a:pt x="121" y="101"/>
                      <a:pt x="121" y="101"/>
                      <a:pt x="120" y="101"/>
                    </a:cubicBezTo>
                    <a:cubicBezTo>
                      <a:pt x="120" y="101"/>
                      <a:pt x="121" y="101"/>
                      <a:pt x="121" y="101"/>
                    </a:cubicBezTo>
                    <a:cubicBezTo>
                      <a:pt x="121" y="101"/>
                      <a:pt x="122" y="101"/>
                      <a:pt x="122" y="101"/>
                    </a:cubicBezTo>
                    <a:cubicBezTo>
                      <a:pt x="122" y="101"/>
                      <a:pt x="123" y="101"/>
                      <a:pt x="123" y="101"/>
                    </a:cubicBezTo>
                    <a:cubicBezTo>
                      <a:pt x="123" y="101"/>
                      <a:pt x="124" y="101"/>
                      <a:pt x="124" y="101"/>
                    </a:cubicBezTo>
                    <a:cubicBezTo>
                      <a:pt x="125" y="102"/>
                      <a:pt x="125" y="102"/>
                      <a:pt x="125" y="102"/>
                    </a:cubicBezTo>
                    <a:cubicBezTo>
                      <a:pt x="126" y="102"/>
                      <a:pt x="126" y="102"/>
                      <a:pt x="127" y="101"/>
                    </a:cubicBezTo>
                    <a:cubicBezTo>
                      <a:pt x="127" y="100"/>
                      <a:pt x="127" y="100"/>
                      <a:pt x="128" y="100"/>
                    </a:cubicBezTo>
                    <a:cubicBezTo>
                      <a:pt x="128" y="100"/>
                      <a:pt x="127" y="99"/>
                      <a:pt x="127" y="99"/>
                    </a:cubicBezTo>
                    <a:cubicBezTo>
                      <a:pt x="126" y="99"/>
                      <a:pt x="126" y="99"/>
                      <a:pt x="125" y="99"/>
                    </a:cubicBezTo>
                    <a:cubicBezTo>
                      <a:pt x="124" y="99"/>
                      <a:pt x="123" y="99"/>
                      <a:pt x="123" y="99"/>
                    </a:cubicBezTo>
                    <a:cubicBezTo>
                      <a:pt x="122" y="99"/>
                      <a:pt x="122" y="99"/>
                      <a:pt x="122" y="99"/>
                    </a:cubicBezTo>
                    <a:cubicBezTo>
                      <a:pt x="121" y="99"/>
                      <a:pt x="121" y="99"/>
                      <a:pt x="121" y="100"/>
                    </a:cubicBezTo>
                    <a:cubicBezTo>
                      <a:pt x="120" y="100"/>
                      <a:pt x="119" y="100"/>
                      <a:pt x="120" y="99"/>
                    </a:cubicBezTo>
                    <a:cubicBezTo>
                      <a:pt x="120" y="99"/>
                      <a:pt x="120" y="99"/>
                      <a:pt x="120" y="98"/>
                    </a:cubicBezTo>
                    <a:cubicBezTo>
                      <a:pt x="120" y="98"/>
                      <a:pt x="120" y="97"/>
                      <a:pt x="119" y="97"/>
                    </a:cubicBezTo>
                    <a:cubicBezTo>
                      <a:pt x="119" y="97"/>
                      <a:pt x="119" y="97"/>
                      <a:pt x="118" y="97"/>
                    </a:cubicBezTo>
                    <a:cubicBezTo>
                      <a:pt x="118" y="97"/>
                      <a:pt x="118" y="97"/>
                      <a:pt x="117" y="97"/>
                    </a:cubicBezTo>
                    <a:cubicBezTo>
                      <a:pt x="117" y="97"/>
                      <a:pt x="117" y="97"/>
                      <a:pt x="117" y="97"/>
                    </a:cubicBezTo>
                    <a:cubicBezTo>
                      <a:pt x="117" y="97"/>
                      <a:pt x="118" y="98"/>
                      <a:pt x="118" y="98"/>
                    </a:cubicBezTo>
                    <a:cubicBezTo>
                      <a:pt x="119" y="98"/>
                      <a:pt x="120" y="99"/>
                      <a:pt x="119" y="100"/>
                    </a:cubicBezTo>
                    <a:cubicBezTo>
                      <a:pt x="119" y="101"/>
                      <a:pt x="119" y="101"/>
                      <a:pt x="119" y="102"/>
                    </a:cubicBezTo>
                    <a:cubicBezTo>
                      <a:pt x="119" y="103"/>
                      <a:pt x="120" y="103"/>
                      <a:pt x="119" y="103"/>
                    </a:cubicBezTo>
                    <a:cubicBezTo>
                      <a:pt x="118" y="102"/>
                      <a:pt x="118" y="104"/>
                      <a:pt x="118" y="104"/>
                    </a:cubicBezTo>
                    <a:cubicBezTo>
                      <a:pt x="118" y="103"/>
                      <a:pt x="118" y="103"/>
                      <a:pt x="117" y="103"/>
                    </a:cubicBezTo>
                    <a:cubicBezTo>
                      <a:pt x="117" y="103"/>
                      <a:pt x="117" y="103"/>
                      <a:pt x="117" y="103"/>
                    </a:cubicBezTo>
                    <a:cubicBezTo>
                      <a:pt x="116" y="103"/>
                      <a:pt x="116" y="103"/>
                      <a:pt x="116" y="103"/>
                    </a:cubicBezTo>
                    <a:cubicBezTo>
                      <a:pt x="115" y="102"/>
                      <a:pt x="116" y="101"/>
                      <a:pt x="116" y="101"/>
                    </a:cubicBezTo>
                    <a:cubicBezTo>
                      <a:pt x="116" y="100"/>
                      <a:pt x="116" y="100"/>
                      <a:pt x="115" y="101"/>
                    </a:cubicBezTo>
                    <a:cubicBezTo>
                      <a:pt x="115" y="101"/>
                      <a:pt x="114" y="100"/>
                      <a:pt x="113" y="101"/>
                    </a:cubicBezTo>
                    <a:cubicBezTo>
                      <a:pt x="114" y="101"/>
                      <a:pt x="112" y="101"/>
                      <a:pt x="112" y="101"/>
                    </a:cubicBezTo>
                    <a:cubicBezTo>
                      <a:pt x="112" y="101"/>
                      <a:pt x="112" y="101"/>
                      <a:pt x="112" y="101"/>
                    </a:cubicBezTo>
                    <a:cubicBezTo>
                      <a:pt x="112" y="102"/>
                      <a:pt x="111" y="102"/>
                      <a:pt x="111" y="102"/>
                    </a:cubicBezTo>
                    <a:cubicBezTo>
                      <a:pt x="111" y="103"/>
                      <a:pt x="112" y="104"/>
                      <a:pt x="111" y="105"/>
                    </a:cubicBezTo>
                    <a:cubicBezTo>
                      <a:pt x="111" y="105"/>
                      <a:pt x="111" y="105"/>
                      <a:pt x="111" y="105"/>
                    </a:cubicBezTo>
                    <a:cubicBezTo>
                      <a:pt x="110" y="105"/>
                      <a:pt x="110" y="105"/>
                      <a:pt x="109" y="105"/>
                    </a:cubicBezTo>
                    <a:cubicBezTo>
                      <a:pt x="107" y="105"/>
                      <a:pt x="105" y="106"/>
                      <a:pt x="103" y="106"/>
                    </a:cubicBezTo>
                    <a:cubicBezTo>
                      <a:pt x="99" y="107"/>
                      <a:pt x="96" y="109"/>
                      <a:pt x="92" y="110"/>
                    </a:cubicBezTo>
                    <a:cubicBezTo>
                      <a:pt x="91" y="110"/>
                      <a:pt x="90" y="110"/>
                      <a:pt x="90" y="110"/>
                    </a:cubicBezTo>
                    <a:cubicBezTo>
                      <a:pt x="89" y="111"/>
                      <a:pt x="90" y="112"/>
                      <a:pt x="90" y="112"/>
                    </a:cubicBezTo>
                    <a:cubicBezTo>
                      <a:pt x="90" y="114"/>
                      <a:pt x="91" y="116"/>
                      <a:pt x="91" y="119"/>
                    </a:cubicBezTo>
                    <a:cubicBezTo>
                      <a:pt x="94" y="129"/>
                      <a:pt x="96" y="140"/>
                      <a:pt x="98" y="150"/>
                    </a:cubicBezTo>
                    <a:cubicBezTo>
                      <a:pt x="97" y="150"/>
                      <a:pt x="95" y="152"/>
                      <a:pt x="94" y="151"/>
                    </a:cubicBezTo>
                    <a:cubicBezTo>
                      <a:pt x="93" y="151"/>
                      <a:pt x="93" y="150"/>
                      <a:pt x="93" y="150"/>
                    </a:cubicBezTo>
                    <a:cubicBezTo>
                      <a:pt x="92" y="149"/>
                      <a:pt x="91" y="149"/>
                      <a:pt x="91" y="148"/>
                    </a:cubicBezTo>
                    <a:cubicBezTo>
                      <a:pt x="90" y="148"/>
                      <a:pt x="90" y="147"/>
                      <a:pt x="89" y="147"/>
                    </a:cubicBezTo>
                    <a:cubicBezTo>
                      <a:pt x="89" y="146"/>
                      <a:pt x="88" y="145"/>
                      <a:pt x="88" y="145"/>
                    </a:cubicBezTo>
                    <a:cubicBezTo>
                      <a:pt x="88" y="143"/>
                      <a:pt x="85" y="142"/>
                      <a:pt x="84" y="142"/>
                    </a:cubicBezTo>
                    <a:cubicBezTo>
                      <a:pt x="83" y="141"/>
                      <a:pt x="81" y="140"/>
                      <a:pt x="80" y="139"/>
                    </a:cubicBezTo>
                    <a:cubicBezTo>
                      <a:pt x="78" y="139"/>
                      <a:pt x="76" y="140"/>
                      <a:pt x="74" y="140"/>
                    </a:cubicBezTo>
                    <a:cubicBezTo>
                      <a:pt x="73" y="140"/>
                      <a:pt x="71" y="141"/>
                      <a:pt x="70" y="142"/>
                    </a:cubicBezTo>
                    <a:cubicBezTo>
                      <a:pt x="68" y="143"/>
                      <a:pt x="67" y="144"/>
                      <a:pt x="66" y="146"/>
                    </a:cubicBezTo>
                    <a:cubicBezTo>
                      <a:pt x="65" y="146"/>
                      <a:pt x="66" y="145"/>
                      <a:pt x="66" y="145"/>
                    </a:cubicBezTo>
                    <a:cubicBezTo>
                      <a:pt x="66" y="144"/>
                      <a:pt x="66" y="144"/>
                      <a:pt x="65" y="143"/>
                    </a:cubicBezTo>
                    <a:cubicBezTo>
                      <a:pt x="64" y="142"/>
                      <a:pt x="65" y="141"/>
                      <a:pt x="65" y="140"/>
                    </a:cubicBezTo>
                    <a:cubicBezTo>
                      <a:pt x="66" y="139"/>
                      <a:pt x="66" y="138"/>
                      <a:pt x="66" y="137"/>
                    </a:cubicBezTo>
                    <a:cubicBezTo>
                      <a:pt x="66" y="136"/>
                      <a:pt x="65" y="136"/>
                      <a:pt x="65" y="135"/>
                    </a:cubicBezTo>
                    <a:cubicBezTo>
                      <a:pt x="65" y="135"/>
                      <a:pt x="65" y="136"/>
                      <a:pt x="66" y="136"/>
                    </a:cubicBezTo>
                    <a:cubicBezTo>
                      <a:pt x="66" y="136"/>
                      <a:pt x="66" y="137"/>
                      <a:pt x="66" y="137"/>
                    </a:cubicBezTo>
                    <a:cubicBezTo>
                      <a:pt x="67" y="137"/>
                      <a:pt x="66" y="136"/>
                      <a:pt x="66" y="136"/>
                    </a:cubicBezTo>
                    <a:cubicBezTo>
                      <a:pt x="66" y="135"/>
                      <a:pt x="66" y="135"/>
                      <a:pt x="66" y="135"/>
                    </a:cubicBezTo>
                    <a:cubicBezTo>
                      <a:pt x="65" y="135"/>
                      <a:pt x="64" y="134"/>
                      <a:pt x="63" y="134"/>
                    </a:cubicBezTo>
                    <a:cubicBezTo>
                      <a:pt x="63" y="134"/>
                      <a:pt x="62" y="135"/>
                      <a:pt x="62" y="134"/>
                    </a:cubicBezTo>
                    <a:cubicBezTo>
                      <a:pt x="61" y="133"/>
                      <a:pt x="60" y="134"/>
                      <a:pt x="59" y="134"/>
                    </a:cubicBezTo>
                    <a:cubicBezTo>
                      <a:pt x="58" y="134"/>
                      <a:pt x="58" y="133"/>
                      <a:pt x="58" y="133"/>
                    </a:cubicBezTo>
                    <a:cubicBezTo>
                      <a:pt x="57" y="132"/>
                      <a:pt x="56" y="131"/>
                      <a:pt x="56" y="131"/>
                    </a:cubicBezTo>
                    <a:cubicBezTo>
                      <a:pt x="56" y="129"/>
                      <a:pt x="52" y="132"/>
                      <a:pt x="52" y="130"/>
                    </a:cubicBezTo>
                    <a:cubicBezTo>
                      <a:pt x="52" y="129"/>
                      <a:pt x="53" y="128"/>
                      <a:pt x="52" y="127"/>
                    </a:cubicBezTo>
                    <a:cubicBezTo>
                      <a:pt x="52" y="126"/>
                      <a:pt x="51" y="126"/>
                      <a:pt x="50" y="125"/>
                    </a:cubicBezTo>
                    <a:cubicBezTo>
                      <a:pt x="49" y="124"/>
                      <a:pt x="49" y="123"/>
                      <a:pt x="49" y="123"/>
                    </a:cubicBezTo>
                    <a:cubicBezTo>
                      <a:pt x="48" y="122"/>
                      <a:pt x="47" y="121"/>
                      <a:pt x="47" y="120"/>
                    </a:cubicBezTo>
                    <a:cubicBezTo>
                      <a:pt x="46" y="118"/>
                      <a:pt x="44" y="118"/>
                      <a:pt x="43" y="118"/>
                    </a:cubicBezTo>
                    <a:cubicBezTo>
                      <a:pt x="42" y="118"/>
                      <a:pt x="41" y="118"/>
                      <a:pt x="41" y="117"/>
                    </a:cubicBezTo>
                    <a:cubicBezTo>
                      <a:pt x="41" y="117"/>
                      <a:pt x="40" y="116"/>
                      <a:pt x="40" y="115"/>
                    </a:cubicBezTo>
                    <a:cubicBezTo>
                      <a:pt x="41" y="116"/>
                      <a:pt x="41" y="115"/>
                      <a:pt x="41" y="115"/>
                    </a:cubicBezTo>
                    <a:cubicBezTo>
                      <a:pt x="41" y="114"/>
                      <a:pt x="41" y="114"/>
                      <a:pt x="41" y="114"/>
                    </a:cubicBezTo>
                    <a:cubicBezTo>
                      <a:pt x="42" y="114"/>
                      <a:pt x="43" y="114"/>
                      <a:pt x="44" y="114"/>
                    </a:cubicBezTo>
                    <a:cubicBezTo>
                      <a:pt x="44" y="115"/>
                      <a:pt x="44" y="115"/>
                      <a:pt x="45" y="115"/>
                    </a:cubicBezTo>
                    <a:cubicBezTo>
                      <a:pt x="45" y="115"/>
                      <a:pt x="45" y="114"/>
                      <a:pt x="45" y="115"/>
                    </a:cubicBezTo>
                    <a:cubicBezTo>
                      <a:pt x="46" y="115"/>
                      <a:pt x="46" y="115"/>
                      <a:pt x="47" y="115"/>
                    </a:cubicBezTo>
                    <a:cubicBezTo>
                      <a:pt x="47" y="116"/>
                      <a:pt x="48" y="116"/>
                      <a:pt x="48" y="116"/>
                    </a:cubicBezTo>
                    <a:cubicBezTo>
                      <a:pt x="49" y="116"/>
                      <a:pt x="49" y="116"/>
                      <a:pt x="50" y="115"/>
                    </a:cubicBezTo>
                    <a:cubicBezTo>
                      <a:pt x="50" y="115"/>
                      <a:pt x="50" y="115"/>
                      <a:pt x="50" y="116"/>
                    </a:cubicBezTo>
                    <a:cubicBezTo>
                      <a:pt x="50" y="116"/>
                      <a:pt x="51" y="116"/>
                      <a:pt x="51" y="116"/>
                    </a:cubicBezTo>
                    <a:cubicBezTo>
                      <a:pt x="53" y="116"/>
                      <a:pt x="52" y="115"/>
                      <a:pt x="51" y="115"/>
                    </a:cubicBezTo>
                    <a:cubicBezTo>
                      <a:pt x="51" y="115"/>
                      <a:pt x="50" y="115"/>
                      <a:pt x="50" y="115"/>
                    </a:cubicBezTo>
                    <a:cubicBezTo>
                      <a:pt x="49" y="115"/>
                      <a:pt x="49" y="114"/>
                      <a:pt x="48" y="113"/>
                    </a:cubicBezTo>
                    <a:cubicBezTo>
                      <a:pt x="48" y="113"/>
                      <a:pt x="47" y="113"/>
                      <a:pt x="46" y="112"/>
                    </a:cubicBezTo>
                    <a:cubicBezTo>
                      <a:pt x="46" y="112"/>
                      <a:pt x="46" y="111"/>
                      <a:pt x="46" y="111"/>
                    </a:cubicBezTo>
                    <a:cubicBezTo>
                      <a:pt x="46" y="111"/>
                      <a:pt x="47" y="111"/>
                      <a:pt x="47" y="110"/>
                    </a:cubicBezTo>
                    <a:cubicBezTo>
                      <a:pt x="47" y="110"/>
                      <a:pt x="47" y="110"/>
                      <a:pt x="48" y="110"/>
                    </a:cubicBezTo>
                    <a:cubicBezTo>
                      <a:pt x="48" y="110"/>
                      <a:pt x="48" y="110"/>
                      <a:pt x="48" y="110"/>
                    </a:cubicBezTo>
                    <a:cubicBezTo>
                      <a:pt x="49" y="110"/>
                      <a:pt x="48" y="110"/>
                      <a:pt x="48" y="109"/>
                    </a:cubicBezTo>
                    <a:cubicBezTo>
                      <a:pt x="48" y="109"/>
                      <a:pt x="48" y="109"/>
                      <a:pt x="48" y="108"/>
                    </a:cubicBezTo>
                    <a:cubicBezTo>
                      <a:pt x="48" y="108"/>
                      <a:pt x="49" y="107"/>
                      <a:pt x="49" y="107"/>
                    </a:cubicBezTo>
                    <a:cubicBezTo>
                      <a:pt x="49" y="106"/>
                      <a:pt x="50" y="107"/>
                      <a:pt x="50" y="107"/>
                    </a:cubicBezTo>
                    <a:cubicBezTo>
                      <a:pt x="51" y="107"/>
                      <a:pt x="51" y="106"/>
                      <a:pt x="52" y="106"/>
                    </a:cubicBezTo>
                    <a:cubicBezTo>
                      <a:pt x="52" y="106"/>
                      <a:pt x="52" y="105"/>
                      <a:pt x="52" y="106"/>
                    </a:cubicBezTo>
                    <a:cubicBezTo>
                      <a:pt x="52" y="106"/>
                      <a:pt x="53" y="106"/>
                      <a:pt x="54" y="106"/>
                    </a:cubicBezTo>
                    <a:cubicBezTo>
                      <a:pt x="55" y="107"/>
                      <a:pt x="56" y="107"/>
                      <a:pt x="57" y="107"/>
                    </a:cubicBezTo>
                    <a:cubicBezTo>
                      <a:pt x="59" y="107"/>
                      <a:pt x="61" y="108"/>
                      <a:pt x="62" y="108"/>
                    </a:cubicBezTo>
                    <a:cubicBezTo>
                      <a:pt x="64" y="108"/>
                      <a:pt x="66" y="108"/>
                      <a:pt x="68" y="108"/>
                    </a:cubicBezTo>
                    <a:cubicBezTo>
                      <a:pt x="69" y="108"/>
                      <a:pt x="69" y="108"/>
                      <a:pt x="70" y="108"/>
                    </a:cubicBezTo>
                    <a:cubicBezTo>
                      <a:pt x="71" y="108"/>
                      <a:pt x="71" y="108"/>
                      <a:pt x="72" y="108"/>
                    </a:cubicBezTo>
                    <a:cubicBezTo>
                      <a:pt x="73" y="109"/>
                      <a:pt x="72" y="110"/>
                      <a:pt x="71" y="110"/>
                    </a:cubicBezTo>
                    <a:cubicBezTo>
                      <a:pt x="69" y="110"/>
                      <a:pt x="69" y="111"/>
                      <a:pt x="68" y="112"/>
                    </a:cubicBezTo>
                    <a:cubicBezTo>
                      <a:pt x="68" y="112"/>
                      <a:pt x="67" y="113"/>
                      <a:pt x="67" y="114"/>
                    </a:cubicBezTo>
                    <a:cubicBezTo>
                      <a:pt x="67" y="115"/>
                      <a:pt x="66" y="115"/>
                      <a:pt x="66" y="116"/>
                    </a:cubicBezTo>
                    <a:cubicBezTo>
                      <a:pt x="66" y="117"/>
                      <a:pt x="67" y="117"/>
                      <a:pt x="67" y="117"/>
                    </a:cubicBezTo>
                    <a:cubicBezTo>
                      <a:pt x="68" y="117"/>
                      <a:pt x="68" y="116"/>
                      <a:pt x="68" y="115"/>
                    </a:cubicBezTo>
                    <a:cubicBezTo>
                      <a:pt x="68" y="115"/>
                      <a:pt x="68" y="114"/>
                      <a:pt x="69" y="113"/>
                    </a:cubicBezTo>
                    <a:cubicBezTo>
                      <a:pt x="69" y="112"/>
                      <a:pt x="69" y="111"/>
                      <a:pt x="70" y="111"/>
                    </a:cubicBezTo>
                    <a:cubicBezTo>
                      <a:pt x="70" y="111"/>
                      <a:pt x="71" y="111"/>
                      <a:pt x="72" y="111"/>
                    </a:cubicBezTo>
                    <a:cubicBezTo>
                      <a:pt x="72" y="111"/>
                      <a:pt x="73" y="111"/>
                      <a:pt x="73" y="111"/>
                    </a:cubicBezTo>
                    <a:cubicBezTo>
                      <a:pt x="74" y="111"/>
                      <a:pt x="74" y="111"/>
                      <a:pt x="75" y="111"/>
                    </a:cubicBezTo>
                    <a:cubicBezTo>
                      <a:pt x="76" y="111"/>
                      <a:pt x="75" y="110"/>
                      <a:pt x="75" y="109"/>
                    </a:cubicBezTo>
                    <a:cubicBezTo>
                      <a:pt x="74" y="108"/>
                      <a:pt x="73" y="108"/>
                      <a:pt x="73" y="107"/>
                    </a:cubicBezTo>
                    <a:cubicBezTo>
                      <a:pt x="73" y="106"/>
                      <a:pt x="73" y="106"/>
                      <a:pt x="73" y="106"/>
                    </a:cubicBezTo>
                    <a:cubicBezTo>
                      <a:pt x="73" y="105"/>
                      <a:pt x="72" y="105"/>
                      <a:pt x="72" y="105"/>
                    </a:cubicBezTo>
                    <a:cubicBezTo>
                      <a:pt x="71" y="105"/>
                      <a:pt x="71" y="105"/>
                      <a:pt x="71" y="106"/>
                    </a:cubicBezTo>
                    <a:cubicBezTo>
                      <a:pt x="71" y="106"/>
                      <a:pt x="70" y="107"/>
                      <a:pt x="70" y="107"/>
                    </a:cubicBezTo>
                    <a:cubicBezTo>
                      <a:pt x="68" y="107"/>
                      <a:pt x="67" y="107"/>
                      <a:pt x="66" y="107"/>
                    </a:cubicBezTo>
                    <a:cubicBezTo>
                      <a:pt x="65" y="106"/>
                      <a:pt x="65" y="107"/>
                      <a:pt x="64" y="106"/>
                    </a:cubicBezTo>
                    <a:cubicBezTo>
                      <a:pt x="64" y="106"/>
                      <a:pt x="63" y="106"/>
                      <a:pt x="63" y="105"/>
                    </a:cubicBezTo>
                    <a:cubicBezTo>
                      <a:pt x="63" y="105"/>
                      <a:pt x="63" y="104"/>
                      <a:pt x="62" y="104"/>
                    </a:cubicBezTo>
                    <a:cubicBezTo>
                      <a:pt x="62" y="103"/>
                      <a:pt x="63" y="102"/>
                      <a:pt x="63" y="101"/>
                    </a:cubicBezTo>
                    <a:cubicBezTo>
                      <a:pt x="63" y="100"/>
                      <a:pt x="64" y="98"/>
                      <a:pt x="63" y="97"/>
                    </a:cubicBezTo>
                    <a:cubicBezTo>
                      <a:pt x="63" y="95"/>
                      <a:pt x="61" y="94"/>
                      <a:pt x="61" y="92"/>
                    </a:cubicBezTo>
                    <a:cubicBezTo>
                      <a:pt x="60" y="91"/>
                      <a:pt x="59" y="90"/>
                      <a:pt x="58" y="89"/>
                    </a:cubicBezTo>
                    <a:cubicBezTo>
                      <a:pt x="57" y="89"/>
                      <a:pt x="56" y="90"/>
                      <a:pt x="56" y="89"/>
                    </a:cubicBezTo>
                    <a:cubicBezTo>
                      <a:pt x="55" y="89"/>
                      <a:pt x="54" y="89"/>
                      <a:pt x="54" y="89"/>
                    </a:cubicBezTo>
                    <a:cubicBezTo>
                      <a:pt x="54" y="91"/>
                      <a:pt x="53" y="90"/>
                      <a:pt x="52" y="90"/>
                    </a:cubicBezTo>
                    <a:cubicBezTo>
                      <a:pt x="52" y="90"/>
                      <a:pt x="53" y="91"/>
                      <a:pt x="53" y="91"/>
                    </a:cubicBezTo>
                    <a:cubicBezTo>
                      <a:pt x="53" y="91"/>
                      <a:pt x="52" y="91"/>
                      <a:pt x="51" y="91"/>
                    </a:cubicBezTo>
                    <a:cubicBezTo>
                      <a:pt x="51" y="91"/>
                      <a:pt x="50" y="90"/>
                      <a:pt x="51" y="90"/>
                    </a:cubicBezTo>
                    <a:cubicBezTo>
                      <a:pt x="50" y="90"/>
                      <a:pt x="51" y="90"/>
                      <a:pt x="50" y="90"/>
                    </a:cubicBezTo>
                    <a:cubicBezTo>
                      <a:pt x="49" y="90"/>
                      <a:pt x="50" y="90"/>
                      <a:pt x="50" y="90"/>
                    </a:cubicBezTo>
                    <a:cubicBezTo>
                      <a:pt x="50" y="90"/>
                      <a:pt x="48" y="90"/>
                      <a:pt x="48" y="89"/>
                    </a:cubicBezTo>
                    <a:cubicBezTo>
                      <a:pt x="48" y="89"/>
                      <a:pt x="48" y="88"/>
                      <a:pt x="48" y="88"/>
                    </a:cubicBezTo>
                    <a:cubicBezTo>
                      <a:pt x="47" y="88"/>
                      <a:pt x="47" y="89"/>
                      <a:pt x="47" y="89"/>
                    </a:cubicBezTo>
                    <a:cubicBezTo>
                      <a:pt x="47" y="89"/>
                      <a:pt x="46" y="88"/>
                      <a:pt x="46" y="88"/>
                    </a:cubicBezTo>
                    <a:cubicBezTo>
                      <a:pt x="45" y="88"/>
                      <a:pt x="44" y="88"/>
                      <a:pt x="43" y="88"/>
                    </a:cubicBezTo>
                    <a:cubicBezTo>
                      <a:pt x="43" y="88"/>
                      <a:pt x="43" y="88"/>
                      <a:pt x="43" y="88"/>
                    </a:cubicBezTo>
                    <a:cubicBezTo>
                      <a:pt x="42" y="88"/>
                      <a:pt x="42" y="88"/>
                      <a:pt x="42" y="88"/>
                    </a:cubicBezTo>
                    <a:cubicBezTo>
                      <a:pt x="41" y="88"/>
                      <a:pt x="41" y="89"/>
                      <a:pt x="41" y="89"/>
                    </a:cubicBezTo>
                    <a:cubicBezTo>
                      <a:pt x="41" y="89"/>
                      <a:pt x="41" y="89"/>
                      <a:pt x="40" y="89"/>
                    </a:cubicBezTo>
                    <a:cubicBezTo>
                      <a:pt x="41" y="89"/>
                      <a:pt x="40" y="90"/>
                      <a:pt x="40" y="90"/>
                    </a:cubicBezTo>
                    <a:cubicBezTo>
                      <a:pt x="40" y="90"/>
                      <a:pt x="40" y="89"/>
                      <a:pt x="40" y="89"/>
                    </a:cubicBezTo>
                    <a:cubicBezTo>
                      <a:pt x="40" y="89"/>
                      <a:pt x="39" y="90"/>
                      <a:pt x="39" y="90"/>
                    </a:cubicBezTo>
                    <a:cubicBezTo>
                      <a:pt x="39" y="90"/>
                      <a:pt x="39" y="91"/>
                      <a:pt x="38" y="91"/>
                    </a:cubicBezTo>
                    <a:cubicBezTo>
                      <a:pt x="38" y="91"/>
                      <a:pt x="39" y="90"/>
                      <a:pt x="38" y="90"/>
                    </a:cubicBezTo>
                    <a:cubicBezTo>
                      <a:pt x="38" y="90"/>
                      <a:pt x="37" y="90"/>
                      <a:pt x="37" y="90"/>
                    </a:cubicBezTo>
                    <a:cubicBezTo>
                      <a:pt x="37" y="90"/>
                      <a:pt x="37" y="91"/>
                      <a:pt x="37" y="91"/>
                    </a:cubicBezTo>
                    <a:cubicBezTo>
                      <a:pt x="37" y="91"/>
                      <a:pt x="37" y="91"/>
                      <a:pt x="37" y="91"/>
                    </a:cubicBezTo>
                    <a:cubicBezTo>
                      <a:pt x="37" y="91"/>
                      <a:pt x="36" y="92"/>
                      <a:pt x="36" y="92"/>
                    </a:cubicBezTo>
                    <a:cubicBezTo>
                      <a:pt x="35" y="91"/>
                      <a:pt x="34" y="93"/>
                      <a:pt x="34" y="93"/>
                    </a:cubicBezTo>
                    <a:cubicBezTo>
                      <a:pt x="34" y="93"/>
                      <a:pt x="33" y="94"/>
                      <a:pt x="33" y="94"/>
                    </a:cubicBezTo>
                    <a:cubicBezTo>
                      <a:pt x="33" y="94"/>
                      <a:pt x="32" y="94"/>
                      <a:pt x="32" y="94"/>
                    </a:cubicBezTo>
                    <a:cubicBezTo>
                      <a:pt x="32" y="94"/>
                      <a:pt x="32" y="94"/>
                      <a:pt x="31" y="94"/>
                    </a:cubicBezTo>
                    <a:cubicBezTo>
                      <a:pt x="31" y="93"/>
                      <a:pt x="31" y="94"/>
                      <a:pt x="31" y="94"/>
                    </a:cubicBezTo>
                    <a:cubicBezTo>
                      <a:pt x="30" y="94"/>
                      <a:pt x="30" y="94"/>
                      <a:pt x="30" y="94"/>
                    </a:cubicBezTo>
                    <a:cubicBezTo>
                      <a:pt x="30" y="94"/>
                      <a:pt x="30" y="94"/>
                      <a:pt x="30" y="94"/>
                    </a:cubicBezTo>
                    <a:cubicBezTo>
                      <a:pt x="30" y="94"/>
                      <a:pt x="30" y="94"/>
                      <a:pt x="29" y="94"/>
                    </a:cubicBezTo>
                    <a:cubicBezTo>
                      <a:pt x="29" y="94"/>
                      <a:pt x="29" y="94"/>
                      <a:pt x="28" y="93"/>
                    </a:cubicBezTo>
                    <a:cubicBezTo>
                      <a:pt x="28" y="94"/>
                      <a:pt x="29" y="94"/>
                      <a:pt x="29" y="94"/>
                    </a:cubicBezTo>
                    <a:cubicBezTo>
                      <a:pt x="29" y="95"/>
                      <a:pt x="28" y="94"/>
                      <a:pt x="28" y="94"/>
                    </a:cubicBezTo>
                    <a:cubicBezTo>
                      <a:pt x="28" y="94"/>
                      <a:pt x="28" y="95"/>
                      <a:pt x="29" y="95"/>
                    </a:cubicBezTo>
                    <a:cubicBezTo>
                      <a:pt x="29" y="95"/>
                      <a:pt x="29" y="95"/>
                      <a:pt x="29" y="95"/>
                    </a:cubicBezTo>
                    <a:cubicBezTo>
                      <a:pt x="29" y="96"/>
                      <a:pt x="28" y="95"/>
                      <a:pt x="28" y="95"/>
                    </a:cubicBezTo>
                    <a:cubicBezTo>
                      <a:pt x="28" y="95"/>
                      <a:pt x="28" y="95"/>
                      <a:pt x="28" y="95"/>
                    </a:cubicBezTo>
                    <a:cubicBezTo>
                      <a:pt x="28" y="96"/>
                      <a:pt x="28" y="95"/>
                      <a:pt x="27" y="95"/>
                    </a:cubicBezTo>
                    <a:cubicBezTo>
                      <a:pt x="27" y="96"/>
                      <a:pt x="28" y="96"/>
                      <a:pt x="28" y="96"/>
                    </a:cubicBezTo>
                    <a:cubicBezTo>
                      <a:pt x="27" y="96"/>
                      <a:pt x="26" y="95"/>
                      <a:pt x="25" y="95"/>
                    </a:cubicBezTo>
                    <a:cubicBezTo>
                      <a:pt x="25" y="94"/>
                      <a:pt x="24" y="94"/>
                      <a:pt x="23" y="94"/>
                    </a:cubicBezTo>
                    <a:cubicBezTo>
                      <a:pt x="23" y="93"/>
                      <a:pt x="22" y="94"/>
                      <a:pt x="22" y="94"/>
                    </a:cubicBezTo>
                    <a:cubicBezTo>
                      <a:pt x="21" y="93"/>
                      <a:pt x="22" y="93"/>
                      <a:pt x="21" y="93"/>
                    </a:cubicBezTo>
                    <a:cubicBezTo>
                      <a:pt x="21" y="92"/>
                      <a:pt x="21" y="92"/>
                      <a:pt x="22" y="91"/>
                    </a:cubicBezTo>
                    <a:cubicBezTo>
                      <a:pt x="22" y="91"/>
                      <a:pt x="23" y="91"/>
                      <a:pt x="23" y="92"/>
                    </a:cubicBezTo>
                    <a:cubicBezTo>
                      <a:pt x="24" y="92"/>
                      <a:pt x="25" y="92"/>
                      <a:pt x="25" y="91"/>
                    </a:cubicBezTo>
                    <a:cubicBezTo>
                      <a:pt x="25" y="90"/>
                      <a:pt x="23" y="89"/>
                      <a:pt x="23" y="89"/>
                    </a:cubicBezTo>
                    <a:cubicBezTo>
                      <a:pt x="22" y="87"/>
                      <a:pt x="21" y="86"/>
                      <a:pt x="20" y="85"/>
                    </a:cubicBezTo>
                    <a:cubicBezTo>
                      <a:pt x="20" y="85"/>
                      <a:pt x="20" y="84"/>
                      <a:pt x="19" y="84"/>
                    </a:cubicBezTo>
                    <a:cubicBezTo>
                      <a:pt x="19" y="84"/>
                      <a:pt x="18" y="84"/>
                      <a:pt x="18" y="83"/>
                    </a:cubicBezTo>
                    <a:cubicBezTo>
                      <a:pt x="17" y="82"/>
                      <a:pt x="16" y="81"/>
                      <a:pt x="15" y="81"/>
                    </a:cubicBezTo>
                    <a:cubicBezTo>
                      <a:pt x="13" y="80"/>
                      <a:pt x="12" y="81"/>
                      <a:pt x="11" y="80"/>
                    </a:cubicBezTo>
                    <a:cubicBezTo>
                      <a:pt x="9" y="80"/>
                      <a:pt x="9" y="80"/>
                      <a:pt x="9" y="82"/>
                    </a:cubicBezTo>
                    <a:cubicBezTo>
                      <a:pt x="9" y="81"/>
                      <a:pt x="7" y="81"/>
                      <a:pt x="7" y="80"/>
                    </a:cubicBezTo>
                    <a:cubicBezTo>
                      <a:pt x="7" y="79"/>
                      <a:pt x="7" y="79"/>
                      <a:pt x="6" y="79"/>
                    </a:cubicBezTo>
                    <a:cubicBezTo>
                      <a:pt x="6" y="78"/>
                      <a:pt x="6" y="78"/>
                      <a:pt x="7" y="78"/>
                    </a:cubicBezTo>
                    <a:cubicBezTo>
                      <a:pt x="7" y="77"/>
                      <a:pt x="7" y="77"/>
                      <a:pt x="7" y="77"/>
                    </a:cubicBezTo>
                    <a:cubicBezTo>
                      <a:pt x="6" y="77"/>
                      <a:pt x="6" y="76"/>
                      <a:pt x="6" y="76"/>
                    </a:cubicBezTo>
                    <a:cubicBezTo>
                      <a:pt x="6" y="76"/>
                      <a:pt x="6" y="75"/>
                      <a:pt x="5" y="75"/>
                    </a:cubicBezTo>
                    <a:cubicBezTo>
                      <a:pt x="4" y="75"/>
                      <a:pt x="3" y="75"/>
                      <a:pt x="2" y="74"/>
                    </a:cubicBezTo>
                    <a:cubicBezTo>
                      <a:pt x="2" y="74"/>
                      <a:pt x="0" y="74"/>
                      <a:pt x="0" y="74"/>
                    </a:cubicBezTo>
                    <a:cubicBezTo>
                      <a:pt x="0" y="73"/>
                      <a:pt x="1" y="72"/>
                      <a:pt x="1" y="71"/>
                    </a:cubicBezTo>
                    <a:cubicBezTo>
                      <a:pt x="1" y="70"/>
                      <a:pt x="1" y="70"/>
                      <a:pt x="1" y="69"/>
                    </a:cubicBezTo>
                    <a:cubicBezTo>
                      <a:pt x="2" y="68"/>
                      <a:pt x="2" y="68"/>
                      <a:pt x="3" y="67"/>
                    </a:cubicBezTo>
                    <a:cubicBezTo>
                      <a:pt x="4" y="66"/>
                      <a:pt x="3" y="65"/>
                      <a:pt x="2" y="64"/>
                    </a:cubicBezTo>
                    <a:cubicBezTo>
                      <a:pt x="1" y="64"/>
                      <a:pt x="1" y="64"/>
                      <a:pt x="1" y="63"/>
                    </a:cubicBezTo>
                    <a:cubicBezTo>
                      <a:pt x="1" y="62"/>
                      <a:pt x="1" y="61"/>
                      <a:pt x="1" y="60"/>
                    </a:cubicBezTo>
                    <a:cubicBezTo>
                      <a:pt x="1" y="58"/>
                      <a:pt x="2" y="58"/>
                      <a:pt x="3" y="57"/>
                    </a:cubicBezTo>
                    <a:cubicBezTo>
                      <a:pt x="3" y="57"/>
                      <a:pt x="4" y="56"/>
                      <a:pt x="4" y="56"/>
                    </a:cubicBezTo>
                    <a:cubicBezTo>
                      <a:pt x="4" y="55"/>
                      <a:pt x="3" y="55"/>
                      <a:pt x="3" y="55"/>
                    </a:cubicBezTo>
                    <a:cubicBezTo>
                      <a:pt x="4" y="54"/>
                      <a:pt x="3" y="54"/>
                      <a:pt x="4" y="54"/>
                    </a:cubicBezTo>
                    <a:cubicBezTo>
                      <a:pt x="4" y="53"/>
                      <a:pt x="4" y="52"/>
                      <a:pt x="5" y="52"/>
                    </a:cubicBezTo>
                    <a:cubicBezTo>
                      <a:pt x="6" y="52"/>
                      <a:pt x="8" y="54"/>
                      <a:pt x="8" y="54"/>
                    </a:cubicBezTo>
                    <a:cubicBezTo>
                      <a:pt x="9" y="55"/>
                      <a:pt x="10" y="55"/>
                      <a:pt x="10" y="56"/>
                    </a:cubicBezTo>
                    <a:cubicBezTo>
                      <a:pt x="11" y="56"/>
                      <a:pt x="11" y="57"/>
                      <a:pt x="11" y="57"/>
                    </a:cubicBezTo>
                    <a:cubicBezTo>
                      <a:pt x="12" y="58"/>
                      <a:pt x="13" y="59"/>
                      <a:pt x="14" y="59"/>
                    </a:cubicBezTo>
                    <a:cubicBezTo>
                      <a:pt x="14" y="59"/>
                      <a:pt x="15" y="58"/>
                      <a:pt x="16" y="58"/>
                    </a:cubicBezTo>
                    <a:cubicBezTo>
                      <a:pt x="16" y="58"/>
                      <a:pt x="17" y="57"/>
                      <a:pt x="17" y="57"/>
                    </a:cubicBezTo>
                    <a:cubicBezTo>
                      <a:pt x="17" y="56"/>
                      <a:pt x="16" y="56"/>
                      <a:pt x="16" y="56"/>
                    </a:cubicBezTo>
                    <a:cubicBezTo>
                      <a:pt x="16" y="55"/>
                      <a:pt x="16" y="55"/>
                      <a:pt x="16" y="55"/>
                    </a:cubicBezTo>
                    <a:cubicBezTo>
                      <a:pt x="16" y="54"/>
                      <a:pt x="15" y="54"/>
                      <a:pt x="15" y="54"/>
                    </a:cubicBezTo>
                    <a:cubicBezTo>
                      <a:pt x="15" y="53"/>
                      <a:pt x="14" y="52"/>
                      <a:pt x="14" y="51"/>
                    </a:cubicBezTo>
                    <a:cubicBezTo>
                      <a:pt x="14" y="51"/>
                      <a:pt x="14" y="51"/>
                      <a:pt x="14" y="51"/>
                    </a:cubicBezTo>
                    <a:cubicBezTo>
                      <a:pt x="14" y="50"/>
                      <a:pt x="13" y="50"/>
                      <a:pt x="13" y="50"/>
                    </a:cubicBezTo>
                    <a:cubicBezTo>
                      <a:pt x="13" y="50"/>
                      <a:pt x="15" y="51"/>
                      <a:pt x="15" y="51"/>
                    </a:cubicBezTo>
                    <a:cubicBezTo>
                      <a:pt x="16" y="50"/>
                      <a:pt x="17" y="50"/>
                      <a:pt x="17" y="49"/>
                    </a:cubicBezTo>
                    <a:cubicBezTo>
                      <a:pt x="17" y="49"/>
                      <a:pt x="18" y="49"/>
                      <a:pt x="18" y="48"/>
                    </a:cubicBezTo>
                    <a:cubicBezTo>
                      <a:pt x="19" y="48"/>
                      <a:pt x="19" y="48"/>
                      <a:pt x="20" y="48"/>
                    </a:cubicBezTo>
                    <a:cubicBezTo>
                      <a:pt x="20" y="47"/>
                      <a:pt x="19" y="47"/>
                      <a:pt x="19" y="47"/>
                    </a:cubicBezTo>
                    <a:cubicBezTo>
                      <a:pt x="19" y="46"/>
                      <a:pt x="19" y="46"/>
                      <a:pt x="19" y="45"/>
                    </a:cubicBezTo>
                    <a:cubicBezTo>
                      <a:pt x="19" y="45"/>
                      <a:pt x="21" y="45"/>
                      <a:pt x="21" y="45"/>
                    </a:cubicBezTo>
                    <a:cubicBezTo>
                      <a:pt x="22" y="45"/>
                      <a:pt x="22" y="45"/>
                      <a:pt x="23" y="44"/>
                    </a:cubicBezTo>
                    <a:cubicBezTo>
                      <a:pt x="23" y="44"/>
                      <a:pt x="26" y="44"/>
                      <a:pt x="26" y="43"/>
                    </a:cubicBezTo>
                    <a:cubicBezTo>
                      <a:pt x="26" y="42"/>
                      <a:pt x="26" y="42"/>
                      <a:pt x="26" y="42"/>
                    </a:cubicBezTo>
                    <a:cubicBezTo>
                      <a:pt x="27" y="41"/>
                      <a:pt x="27" y="42"/>
                      <a:pt x="27" y="41"/>
                    </a:cubicBezTo>
                    <a:cubicBezTo>
                      <a:pt x="27" y="40"/>
                      <a:pt x="28" y="40"/>
                      <a:pt x="28" y="40"/>
                    </a:cubicBezTo>
                    <a:cubicBezTo>
                      <a:pt x="28" y="40"/>
                      <a:pt x="28" y="40"/>
                      <a:pt x="28" y="40"/>
                    </a:cubicBezTo>
                    <a:cubicBezTo>
                      <a:pt x="29" y="40"/>
                      <a:pt x="28" y="40"/>
                      <a:pt x="28" y="40"/>
                    </a:cubicBezTo>
                    <a:cubicBezTo>
                      <a:pt x="29" y="40"/>
                      <a:pt x="30" y="40"/>
                      <a:pt x="29" y="40"/>
                    </a:cubicBezTo>
                    <a:cubicBezTo>
                      <a:pt x="29" y="39"/>
                      <a:pt x="28" y="39"/>
                      <a:pt x="29" y="38"/>
                    </a:cubicBezTo>
                    <a:cubicBezTo>
                      <a:pt x="29" y="38"/>
                      <a:pt x="30" y="39"/>
                      <a:pt x="30" y="39"/>
                    </a:cubicBezTo>
                    <a:cubicBezTo>
                      <a:pt x="31" y="39"/>
                      <a:pt x="32" y="39"/>
                      <a:pt x="32" y="39"/>
                    </a:cubicBezTo>
                    <a:cubicBezTo>
                      <a:pt x="32" y="39"/>
                      <a:pt x="33" y="39"/>
                      <a:pt x="33" y="39"/>
                    </a:cubicBezTo>
                    <a:cubicBezTo>
                      <a:pt x="33" y="39"/>
                      <a:pt x="33" y="39"/>
                      <a:pt x="34" y="39"/>
                    </a:cubicBezTo>
                    <a:cubicBezTo>
                      <a:pt x="34" y="40"/>
                      <a:pt x="35" y="40"/>
                      <a:pt x="34" y="40"/>
                    </a:cubicBezTo>
                    <a:cubicBezTo>
                      <a:pt x="33" y="41"/>
                      <a:pt x="34" y="41"/>
                      <a:pt x="35" y="41"/>
                    </a:cubicBezTo>
                    <a:cubicBezTo>
                      <a:pt x="35" y="41"/>
                      <a:pt x="35" y="41"/>
                      <a:pt x="36" y="41"/>
                    </a:cubicBezTo>
                    <a:cubicBezTo>
                      <a:pt x="37" y="40"/>
                      <a:pt x="36" y="41"/>
                      <a:pt x="37" y="41"/>
                    </a:cubicBezTo>
                    <a:cubicBezTo>
                      <a:pt x="37" y="42"/>
                      <a:pt x="38" y="41"/>
                      <a:pt x="38" y="41"/>
                    </a:cubicBezTo>
                    <a:cubicBezTo>
                      <a:pt x="38" y="40"/>
                      <a:pt x="37" y="40"/>
                      <a:pt x="38" y="39"/>
                    </a:cubicBezTo>
                    <a:cubicBezTo>
                      <a:pt x="38" y="39"/>
                      <a:pt x="39" y="39"/>
                      <a:pt x="39" y="39"/>
                    </a:cubicBezTo>
                    <a:cubicBezTo>
                      <a:pt x="39" y="39"/>
                      <a:pt x="40" y="39"/>
                      <a:pt x="40" y="39"/>
                    </a:cubicBezTo>
                    <a:cubicBezTo>
                      <a:pt x="40" y="39"/>
                      <a:pt x="40" y="39"/>
                      <a:pt x="40" y="39"/>
                    </a:cubicBezTo>
                    <a:cubicBezTo>
                      <a:pt x="41" y="39"/>
                      <a:pt x="41" y="39"/>
                      <a:pt x="41" y="39"/>
                    </a:cubicBezTo>
                    <a:cubicBezTo>
                      <a:pt x="42" y="39"/>
                      <a:pt x="41" y="38"/>
                      <a:pt x="41" y="38"/>
                    </a:cubicBezTo>
                    <a:cubicBezTo>
                      <a:pt x="42" y="38"/>
                      <a:pt x="42" y="39"/>
                      <a:pt x="42" y="39"/>
                    </a:cubicBezTo>
                    <a:cubicBezTo>
                      <a:pt x="43" y="40"/>
                      <a:pt x="43" y="40"/>
                      <a:pt x="43" y="41"/>
                    </a:cubicBezTo>
                    <a:cubicBezTo>
                      <a:pt x="44" y="41"/>
                      <a:pt x="45" y="42"/>
                      <a:pt x="45" y="41"/>
                    </a:cubicBezTo>
                    <a:cubicBezTo>
                      <a:pt x="46" y="41"/>
                      <a:pt x="46" y="41"/>
                      <a:pt x="47" y="41"/>
                    </a:cubicBezTo>
                    <a:cubicBezTo>
                      <a:pt x="47" y="42"/>
                      <a:pt x="48" y="41"/>
                      <a:pt x="49" y="41"/>
                    </a:cubicBezTo>
                    <a:cubicBezTo>
                      <a:pt x="49" y="41"/>
                      <a:pt x="49" y="41"/>
                      <a:pt x="50" y="41"/>
                    </a:cubicBezTo>
                    <a:cubicBezTo>
                      <a:pt x="51" y="41"/>
                      <a:pt x="51" y="41"/>
                      <a:pt x="52" y="41"/>
                    </a:cubicBezTo>
                    <a:cubicBezTo>
                      <a:pt x="52" y="42"/>
                      <a:pt x="53" y="42"/>
                      <a:pt x="53" y="42"/>
                    </a:cubicBezTo>
                    <a:cubicBezTo>
                      <a:pt x="54" y="42"/>
                      <a:pt x="53" y="43"/>
                      <a:pt x="54" y="43"/>
                    </a:cubicBezTo>
                    <a:cubicBezTo>
                      <a:pt x="54" y="44"/>
                      <a:pt x="55" y="44"/>
                      <a:pt x="56" y="44"/>
                    </a:cubicBezTo>
                    <a:cubicBezTo>
                      <a:pt x="57" y="44"/>
                      <a:pt x="57" y="44"/>
                      <a:pt x="58" y="45"/>
                    </a:cubicBezTo>
                    <a:cubicBezTo>
                      <a:pt x="58" y="45"/>
                      <a:pt x="58" y="45"/>
                      <a:pt x="59" y="46"/>
                    </a:cubicBezTo>
                    <a:cubicBezTo>
                      <a:pt x="59" y="46"/>
                      <a:pt x="59" y="47"/>
                      <a:pt x="60" y="47"/>
                    </a:cubicBezTo>
                    <a:cubicBezTo>
                      <a:pt x="61" y="47"/>
                      <a:pt x="61" y="47"/>
                      <a:pt x="62" y="48"/>
                    </a:cubicBezTo>
                    <a:cubicBezTo>
                      <a:pt x="63" y="48"/>
                      <a:pt x="62" y="49"/>
                      <a:pt x="62" y="49"/>
                    </a:cubicBezTo>
                    <a:cubicBezTo>
                      <a:pt x="62" y="50"/>
                      <a:pt x="62" y="51"/>
                      <a:pt x="64" y="51"/>
                    </a:cubicBezTo>
                    <a:cubicBezTo>
                      <a:pt x="65" y="51"/>
                      <a:pt x="64" y="49"/>
                      <a:pt x="64" y="48"/>
                    </a:cubicBezTo>
                    <a:cubicBezTo>
                      <a:pt x="63" y="48"/>
                      <a:pt x="63" y="47"/>
                      <a:pt x="63" y="47"/>
                    </a:cubicBezTo>
                    <a:cubicBezTo>
                      <a:pt x="62" y="47"/>
                      <a:pt x="62" y="47"/>
                      <a:pt x="62" y="47"/>
                    </a:cubicBezTo>
                    <a:cubicBezTo>
                      <a:pt x="62" y="46"/>
                      <a:pt x="62" y="46"/>
                      <a:pt x="63" y="46"/>
                    </a:cubicBezTo>
                    <a:cubicBezTo>
                      <a:pt x="64" y="46"/>
                      <a:pt x="64" y="46"/>
                      <a:pt x="65" y="47"/>
                    </a:cubicBezTo>
                    <a:cubicBezTo>
                      <a:pt x="65" y="47"/>
                      <a:pt x="66" y="47"/>
                      <a:pt x="67" y="47"/>
                    </a:cubicBezTo>
                    <a:cubicBezTo>
                      <a:pt x="67" y="48"/>
                      <a:pt x="67" y="48"/>
                      <a:pt x="68" y="49"/>
                    </a:cubicBezTo>
                    <a:cubicBezTo>
                      <a:pt x="68" y="49"/>
                      <a:pt x="69" y="49"/>
                      <a:pt x="69" y="50"/>
                    </a:cubicBezTo>
                    <a:cubicBezTo>
                      <a:pt x="70" y="50"/>
                      <a:pt x="71" y="50"/>
                      <a:pt x="71" y="50"/>
                    </a:cubicBezTo>
                    <a:cubicBezTo>
                      <a:pt x="72" y="50"/>
                      <a:pt x="73" y="51"/>
                      <a:pt x="73" y="51"/>
                    </a:cubicBezTo>
                    <a:cubicBezTo>
                      <a:pt x="74" y="51"/>
                      <a:pt x="74" y="50"/>
                      <a:pt x="75" y="50"/>
                    </a:cubicBezTo>
                    <a:cubicBezTo>
                      <a:pt x="75" y="50"/>
                      <a:pt x="76" y="49"/>
                      <a:pt x="76" y="49"/>
                    </a:cubicBezTo>
                    <a:cubicBezTo>
                      <a:pt x="76" y="48"/>
                      <a:pt x="76" y="47"/>
                      <a:pt x="77" y="47"/>
                    </a:cubicBezTo>
                    <a:cubicBezTo>
                      <a:pt x="77" y="47"/>
                      <a:pt x="78" y="48"/>
                      <a:pt x="78" y="47"/>
                    </a:cubicBezTo>
                    <a:cubicBezTo>
                      <a:pt x="77" y="46"/>
                      <a:pt x="78" y="47"/>
                      <a:pt x="78" y="46"/>
                    </a:cubicBezTo>
                    <a:cubicBezTo>
                      <a:pt x="78" y="46"/>
                      <a:pt x="78" y="45"/>
                      <a:pt x="79" y="46"/>
                    </a:cubicBezTo>
                    <a:cubicBezTo>
                      <a:pt x="79" y="46"/>
                      <a:pt x="80" y="47"/>
                      <a:pt x="80" y="46"/>
                    </a:cubicBezTo>
                    <a:cubicBezTo>
                      <a:pt x="80" y="46"/>
                      <a:pt x="80" y="46"/>
                      <a:pt x="80" y="45"/>
                    </a:cubicBezTo>
                    <a:cubicBezTo>
                      <a:pt x="81" y="45"/>
                      <a:pt x="81" y="46"/>
                      <a:pt x="82" y="46"/>
                    </a:cubicBezTo>
                    <a:cubicBezTo>
                      <a:pt x="82" y="45"/>
                      <a:pt x="83" y="45"/>
                      <a:pt x="84" y="45"/>
                    </a:cubicBezTo>
                    <a:cubicBezTo>
                      <a:pt x="84" y="45"/>
                      <a:pt x="84" y="45"/>
                      <a:pt x="84" y="46"/>
                    </a:cubicBezTo>
                    <a:cubicBezTo>
                      <a:pt x="84" y="46"/>
                      <a:pt x="85" y="46"/>
                      <a:pt x="85" y="46"/>
                    </a:cubicBezTo>
                    <a:cubicBezTo>
                      <a:pt x="86" y="47"/>
                      <a:pt x="86" y="47"/>
                      <a:pt x="87" y="48"/>
                    </a:cubicBezTo>
                    <a:cubicBezTo>
                      <a:pt x="87" y="48"/>
                      <a:pt x="87" y="47"/>
                      <a:pt x="88" y="47"/>
                    </a:cubicBezTo>
                    <a:cubicBezTo>
                      <a:pt x="88" y="47"/>
                      <a:pt x="89" y="48"/>
                      <a:pt x="89" y="47"/>
                    </a:cubicBezTo>
                    <a:cubicBezTo>
                      <a:pt x="90" y="47"/>
                      <a:pt x="89" y="46"/>
                      <a:pt x="89" y="45"/>
                    </a:cubicBezTo>
                    <a:cubicBezTo>
                      <a:pt x="89" y="45"/>
                      <a:pt x="92" y="45"/>
                      <a:pt x="92" y="46"/>
                    </a:cubicBezTo>
                    <a:cubicBezTo>
                      <a:pt x="92" y="46"/>
                      <a:pt x="93" y="45"/>
                      <a:pt x="93" y="45"/>
                    </a:cubicBezTo>
                    <a:cubicBezTo>
                      <a:pt x="93" y="44"/>
                      <a:pt x="94" y="45"/>
                      <a:pt x="94" y="45"/>
                    </a:cubicBezTo>
                    <a:cubicBezTo>
                      <a:pt x="95" y="46"/>
                      <a:pt x="96" y="45"/>
                      <a:pt x="96" y="46"/>
                    </a:cubicBezTo>
                    <a:cubicBezTo>
                      <a:pt x="96" y="46"/>
                      <a:pt x="96" y="47"/>
                      <a:pt x="96" y="47"/>
                    </a:cubicBezTo>
                    <a:cubicBezTo>
                      <a:pt x="96" y="48"/>
                      <a:pt x="97" y="47"/>
                      <a:pt x="97" y="48"/>
                    </a:cubicBezTo>
                    <a:cubicBezTo>
                      <a:pt x="97" y="49"/>
                      <a:pt x="98" y="48"/>
                      <a:pt x="98" y="48"/>
                    </a:cubicBezTo>
                    <a:cubicBezTo>
                      <a:pt x="98" y="48"/>
                      <a:pt x="99" y="49"/>
                      <a:pt x="99" y="49"/>
                    </a:cubicBezTo>
                    <a:cubicBezTo>
                      <a:pt x="100" y="50"/>
                      <a:pt x="102" y="49"/>
                      <a:pt x="103" y="50"/>
                    </a:cubicBezTo>
                    <a:cubicBezTo>
                      <a:pt x="103" y="50"/>
                      <a:pt x="104" y="50"/>
                      <a:pt x="104" y="50"/>
                    </a:cubicBezTo>
                    <a:cubicBezTo>
                      <a:pt x="105" y="50"/>
                      <a:pt x="105" y="51"/>
                      <a:pt x="105" y="51"/>
                    </a:cubicBezTo>
                    <a:cubicBezTo>
                      <a:pt x="105" y="51"/>
                      <a:pt x="106" y="51"/>
                      <a:pt x="105" y="51"/>
                    </a:cubicBezTo>
                    <a:cubicBezTo>
                      <a:pt x="105" y="51"/>
                      <a:pt x="104" y="51"/>
                      <a:pt x="105" y="51"/>
                    </a:cubicBezTo>
                    <a:cubicBezTo>
                      <a:pt x="106" y="52"/>
                      <a:pt x="106" y="51"/>
                      <a:pt x="106" y="51"/>
                    </a:cubicBezTo>
                    <a:cubicBezTo>
                      <a:pt x="107" y="51"/>
                      <a:pt x="107" y="51"/>
                      <a:pt x="108" y="51"/>
                    </a:cubicBezTo>
                    <a:cubicBezTo>
                      <a:pt x="108" y="50"/>
                      <a:pt x="108" y="50"/>
                      <a:pt x="108" y="49"/>
                    </a:cubicBezTo>
                    <a:cubicBezTo>
                      <a:pt x="108" y="48"/>
                      <a:pt x="109" y="47"/>
                      <a:pt x="110" y="48"/>
                    </a:cubicBezTo>
                    <a:cubicBezTo>
                      <a:pt x="111" y="50"/>
                      <a:pt x="113" y="50"/>
                      <a:pt x="114" y="50"/>
                    </a:cubicBezTo>
                    <a:cubicBezTo>
                      <a:pt x="116" y="50"/>
                      <a:pt x="117" y="49"/>
                      <a:pt x="119" y="49"/>
                    </a:cubicBezTo>
                    <a:cubicBezTo>
                      <a:pt x="121" y="49"/>
                      <a:pt x="120" y="47"/>
                      <a:pt x="120" y="46"/>
                    </a:cubicBezTo>
                    <a:cubicBezTo>
                      <a:pt x="120" y="45"/>
                      <a:pt x="120" y="44"/>
                      <a:pt x="121" y="43"/>
                    </a:cubicBezTo>
                    <a:cubicBezTo>
                      <a:pt x="120" y="43"/>
                      <a:pt x="120" y="43"/>
                      <a:pt x="119" y="42"/>
                    </a:cubicBezTo>
                    <a:cubicBezTo>
                      <a:pt x="119" y="42"/>
                      <a:pt x="118" y="41"/>
                      <a:pt x="117" y="41"/>
                    </a:cubicBezTo>
                    <a:cubicBezTo>
                      <a:pt x="116" y="41"/>
                      <a:pt x="115" y="41"/>
                      <a:pt x="115" y="41"/>
                    </a:cubicBezTo>
                    <a:cubicBezTo>
                      <a:pt x="114" y="41"/>
                      <a:pt x="114" y="40"/>
                      <a:pt x="113" y="40"/>
                    </a:cubicBezTo>
                    <a:cubicBezTo>
                      <a:pt x="112" y="40"/>
                      <a:pt x="111" y="40"/>
                      <a:pt x="110" y="39"/>
                    </a:cubicBezTo>
                    <a:cubicBezTo>
                      <a:pt x="110" y="39"/>
                      <a:pt x="109" y="39"/>
                      <a:pt x="109" y="39"/>
                    </a:cubicBezTo>
                    <a:cubicBezTo>
                      <a:pt x="108" y="39"/>
                      <a:pt x="109" y="39"/>
                      <a:pt x="109" y="39"/>
                    </a:cubicBezTo>
                    <a:cubicBezTo>
                      <a:pt x="110" y="38"/>
                      <a:pt x="109" y="38"/>
                      <a:pt x="108" y="37"/>
                    </a:cubicBezTo>
                    <a:cubicBezTo>
                      <a:pt x="107" y="37"/>
                      <a:pt x="107" y="37"/>
                      <a:pt x="106" y="37"/>
                    </a:cubicBezTo>
                    <a:cubicBezTo>
                      <a:pt x="106" y="37"/>
                      <a:pt x="106" y="37"/>
                      <a:pt x="106" y="37"/>
                    </a:cubicBezTo>
                    <a:cubicBezTo>
                      <a:pt x="106" y="37"/>
                      <a:pt x="104" y="36"/>
                      <a:pt x="105" y="36"/>
                    </a:cubicBezTo>
                    <a:cubicBezTo>
                      <a:pt x="105" y="36"/>
                      <a:pt x="106" y="36"/>
                      <a:pt x="106" y="36"/>
                    </a:cubicBezTo>
                    <a:cubicBezTo>
                      <a:pt x="107" y="36"/>
                      <a:pt x="107" y="35"/>
                      <a:pt x="108" y="35"/>
                    </a:cubicBezTo>
                    <a:cubicBezTo>
                      <a:pt x="108" y="34"/>
                      <a:pt x="109" y="35"/>
                      <a:pt x="110" y="34"/>
                    </a:cubicBezTo>
                    <a:cubicBezTo>
                      <a:pt x="110" y="33"/>
                      <a:pt x="112" y="32"/>
                      <a:pt x="112" y="32"/>
                    </a:cubicBezTo>
                    <a:cubicBezTo>
                      <a:pt x="112" y="32"/>
                      <a:pt x="112" y="32"/>
                      <a:pt x="111" y="31"/>
                    </a:cubicBezTo>
                    <a:cubicBezTo>
                      <a:pt x="111" y="31"/>
                      <a:pt x="111" y="30"/>
                      <a:pt x="111" y="30"/>
                    </a:cubicBezTo>
                    <a:cubicBezTo>
                      <a:pt x="110" y="30"/>
                      <a:pt x="110" y="30"/>
                      <a:pt x="110" y="30"/>
                    </a:cubicBezTo>
                    <a:cubicBezTo>
                      <a:pt x="110" y="29"/>
                      <a:pt x="109" y="29"/>
                      <a:pt x="109" y="29"/>
                    </a:cubicBezTo>
                    <a:cubicBezTo>
                      <a:pt x="108" y="29"/>
                      <a:pt x="108" y="28"/>
                      <a:pt x="109" y="27"/>
                    </a:cubicBezTo>
                    <a:cubicBezTo>
                      <a:pt x="110" y="27"/>
                      <a:pt x="111" y="26"/>
                      <a:pt x="110" y="25"/>
                    </a:cubicBezTo>
                    <a:cubicBezTo>
                      <a:pt x="111" y="25"/>
                      <a:pt x="111" y="25"/>
                      <a:pt x="112" y="25"/>
                    </a:cubicBezTo>
                    <a:cubicBezTo>
                      <a:pt x="113" y="25"/>
                      <a:pt x="113" y="25"/>
                      <a:pt x="114" y="25"/>
                    </a:cubicBezTo>
                    <a:cubicBezTo>
                      <a:pt x="115" y="26"/>
                      <a:pt x="115" y="25"/>
                      <a:pt x="116" y="25"/>
                    </a:cubicBezTo>
                    <a:cubicBezTo>
                      <a:pt x="116" y="25"/>
                      <a:pt x="117" y="25"/>
                      <a:pt x="117" y="25"/>
                    </a:cubicBezTo>
                    <a:cubicBezTo>
                      <a:pt x="117" y="25"/>
                      <a:pt x="117" y="26"/>
                      <a:pt x="118" y="26"/>
                    </a:cubicBezTo>
                    <a:cubicBezTo>
                      <a:pt x="119" y="26"/>
                      <a:pt x="119" y="25"/>
                      <a:pt x="119" y="25"/>
                    </a:cubicBezTo>
                    <a:cubicBezTo>
                      <a:pt x="119" y="24"/>
                      <a:pt x="118" y="24"/>
                      <a:pt x="118" y="24"/>
                    </a:cubicBezTo>
                    <a:cubicBezTo>
                      <a:pt x="117" y="24"/>
                      <a:pt x="116" y="24"/>
                      <a:pt x="115" y="23"/>
                    </a:cubicBezTo>
                    <a:cubicBezTo>
                      <a:pt x="115" y="23"/>
                      <a:pt x="115" y="23"/>
                      <a:pt x="115" y="23"/>
                    </a:cubicBezTo>
                    <a:cubicBezTo>
                      <a:pt x="114" y="23"/>
                      <a:pt x="114" y="23"/>
                      <a:pt x="114" y="23"/>
                    </a:cubicBezTo>
                    <a:cubicBezTo>
                      <a:pt x="113" y="23"/>
                      <a:pt x="112" y="22"/>
                      <a:pt x="111" y="22"/>
                    </a:cubicBezTo>
                    <a:cubicBezTo>
                      <a:pt x="111" y="22"/>
                      <a:pt x="110" y="22"/>
                      <a:pt x="110" y="21"/>
                    </a:cubicBezTo>
                    <a:cubicBezTo>
                      <a:pt x="110" y="21"/>
                      <a:pt x="110" y="20"/>
                      <a:pt x="110" y="20"/>
                    </a:cubicBezTo>
                    <a:cubicBezTo>
                      <a:pt x="111" y="20"/>
                      <a:pt x="111" y="20"/>
                      <a:pt x="111" y="20"/>
                    </a:cubicBezTo>
                    <a:cubicBezTo>
                      <a:pt x="112" y="21"/>
                      <a:pt x="112" y="20"/>
                      <a:pt x="112" y="20"/>
                    </a:cubicBezTo>
                    <a:cubicBezTo>
                      <a:pt x="113" y="20"/>
                      <a:pt x="113" y="19"/>
                      <a:pt x="112" y="19"/>
                    </a:cubicBezTo>
                    <a:cubicBezTo>
                      <a:pt x="111" y="19"/>
                      <a:pt x="111" y="19"/>
                      <a:pt x="110" y="19"/>
                    </a:cubicBezTo>
                    <a:cubicBezTo>
                      <a:pt x="110" y="19"/>
                      <a:pt x="109" y="19"/>
                      <a:pt x="109" y="19"/>
                    </a:cubicBezTo>
                    <a:cubicBezTo>
                      <a:pt x="108" y="19"/>
                      <a:pt x="107" y="19"/>
                      <a:pt x="107" y="18"/>
                    </a:cubicBezTo>
                    <a:cubicBezTo>
                      <a:pt x="107" y="18"/>
                      <a:pt x="108" y="19"/>
                      <a:pt x="108" y="18"/>
                    </a:cubicBezTo>
                    <a:cubicBezTo>
                      <a:pt x="108" y="18"/>
                      <a:pt x="108" y="18"/>
                      <a:pt x="108" y="18"/>
                    </a:cubicBezTo>
                    <a:cubicBezTo>
                      <a:pt x="108" y="18"/>
                      <a:pt x="108" y="18"/>
                      <a:pt x="108" y="17"/>
                    </a:cubicBezTo>
                    <a:cubicBezTo>
                      <a:pt x="109" y="17"/>
                      <a:pt x="109" y="17"/>
                      <a:pt x="108" y="16"/>
                    </a:cubicBezTo>
                    <a:cubicBezTo>
                      <a:pt x="108" y="16"/>
                      <a:pt x="106" y="16"/>
                      <a:pt x="107" y="15"/>
                    </a:cubicBezTo>
                    <a:cubicBezTo>
                      <a:pt x="107" y="15"/>
                      <a:pt x="108" y="15"/>
                      <a:pt x="108" y="16"/>
                    </a:cubicBezTo>
                    <a:cubicBezTo>
                      <a:pt x="109" y="16"/>
                      <a:pt x="108" y="14"/>
                      <a:pt x="108" y="14"/>
                    </a:cubicBezTo>
                    <a:cubicBezTo>
                      <a:pt x="109" y="14"/>
                      <a:pt x="109" y="14"/>
                      <a:pt x="109" y="14"/>
                    </a:cubicBezTo>
                    <a:cubicBezTo>
                      <a:pt x="110" y="14"/>
                      <a:pt x="110" y="14"/>
                      <a:pt x="110" y="14"/>
                    </a:cubicBezTo>
                    <a:cubicBezTo>
                      <a:pt x="111" y="15"/>
                      <a:pt x="112" y="16"/>
                      <a:pt x="112" y="15"/>
                    </a:cubicBezTo>
                    <a:cubicBezTo>
                      <a:pt x="112" y="15"/>
                      <a:pt x="113" y="15"/>
                      <a:pt x="113" y="15"/>
                    </a:cubicBezTo>
                    <a:cubicBezTo>
                      <a:pt x="113" y="15"/>
                      <a:pt x="114" y="15"/>
                      <a:pt x="114" y="15"/>
                    </a:cubicBezTo>
                    <a:cubicBezTo>
                      <a:pt x="115" y="15"/>
                      <a:pt x="115" y="15"/>
                      <a:pt x="115" y="15"/>
                    </a:cubicBezTo>
                    <a:cubicBezTo>
                      <a:pt x="115" y="14"/>
                      <a:pt x="116" y="14"/>
                      <a:pt x="116" y="14"/>
                    </a:cubicBezTo>
                    <a:cubicBezTo>
                      <a:pt x="116" y="14"/>
                      <a:pt x="118" y="14"/>
                      <a:pt x="118" y="15"/>
                    </a:cubicBezTo>
                    <a:cubicBezTo>
                      <a:pt x="118" y="15"/>
                      <a:pt x="118" y="15"/>
                      <a:pt x="118" y="15"/>
                    </a:cubicBezTo>
                    <a:cubicBezTo>
                      <a:pt x="118" y="16"/>
                      <a:pt x="119" y="16"/>
                      <a:pt x="119" y="16"/>
                    </a:cubicBezTo>
                    <a:cubicBezTo>
                      <a:pt x="119" y="16"/>
                      <a:pt x="119" y="15"/>
                      <a:pt x="119" y="15"/>
                    </a:cubicBezTo>
                    <a:cubicBezTo>
                      <a:pt x="119" y="15"/>
                      <a:pt x="120" y="15"/>
                      <a:pt x="119" y="15"/>
                    </a:cubicBezTo>
                    <a:cubicBezTo>
                      <a:pt x="119" y="15"/>
                      <a:pt x="119" y="14"/>
                      <a:pt x="119" y="14"/>
                    </a:cubicBezTo>
                    <a:cubicBezTo>
                      <a:pt x="120" y="14"/>
                      <a:pt x="121" y="14"/>
                      <a:pt x="123" y="14"/>
                    </a:cubicBezTo>
                    <a:cubicBezTo>
                      <a:pt x="123" y="14"/>
                      <a:pt x="124" y="14"/>
                      <a:pt x="123" y="13"/>
                    </a:cubicBezTo>
                    <a:cubicBezTo>
                      <a:pt x="123" y="13"/>
                      <a:pt x="124" y="13"/>
                      <a:pt x="124" y="13"/>
                    </a:cubicBezTo>
                    <a:cubicBezTo>
                      <a:pt x="126" y="13"/>
                      <a:pt x="127" y="12"/>
                      <a:pt x="128" y="12"/>
                    </a:cubicBezTo>
                    <a:cubicBezTo>
                      <a:pt x="129" y="12"/>
                      <a:pt x="129" y="13"/>
                      <a:pt x="130" y="13"/>
                    </a:cubicBezTo>
                    <a:cubicBezTo>
                      <a:pt x="131" y="12"/>
                      <a:pt x="130" y="12"/>
                      <a:pt x="130" y="12"/>
                    </a:cubicBezTo>
                    <a:cubicBezTo>
                      <a:pt x="130" y="11"/>
                      <a:pt x="133" y="11"/>
                      <a:pt x="134" y="11"/>
                    </a:cubicBezTo>
                    <a:cubicBezTo>
                      <a:pt x="135" y="10"/>
                      <a:pt x="135" y="11"/>
                      <a:pt x="135" y="11"/>
                    </a:cubicBezTo>
                    <a:cubicBezTo>
                      <a:pt x="136" y="11"/>
                      <a:pt x="136" y="11"/>
                      <a:pt x="137" y="11"/>
                    </a:cubicBezTo>
                    <a:cubicBezTo>
                      <a:pt x="137" y="10"/>
                      <a:pt x="140" y="12"/>
                      <a:pt x="139" y="11"/>
                    </a:cubicBezTo>
                    <a:cubicBezTo>
                      <a:pt x="139" y="10"/>
                      <a:pt x="139" y="9"/>
                      <a:pt x="139" y="9"/>
                    </a:cubicBezTo>
                    <a:cubicBezTo>
                      <a:pt x="140" y="9"/>
                      <a:pt x="141" y="9"/>
                      <a:pt x="141" y="9"/>
                    </a:cubicBezTo>
                    <a:cubicBezTo>
                      <a:pt x="141" y="9"/>
                      <a:pt x="140" y="8"/>
                      <a:pt x="141" y="8"/>
                    </a:cubicBezTo>
                    <a:cubicBezTo>
                      <a:pt x="141" y="8"/>
                      <a:pt x="142" y="8"/>
                      <a:pt x="143" y="8"/>
                    </a:cubicBezTo>
                    <a:cubicBezTo>
                      <a:pt x="143" y="8"/>
                      <a:pt x="143" y="8"/>
                      <a:pt x="144" y="7"/>
                    </a:cubicBezTo>
                    <a:cubicBezTo>
                      <a:pt x="144" y="7"/>
                      <a:pt x="144" y="8"/>
                      <a:pt x="145" y="8"/>
                    </a:cubicBezTo>
                    <a:cubicBezTo>
                      <a:pt x="145" y="8"/>
                      <a:pt x="146" y="8"/>
                      <a:pt x="147" y="8"/>
                    </a:cubicBezTo>
                    <a:cubicBezTo>
                      <a:pt x="148" y="7"/>
                      <a:pt x="149" y="7"/>
                      <a:pt x="150" y="7"/>
                    </a:cubicBezTo>
                    <a:cubicBezTo>
                      <a:pt x="150" y="7"/>
                      <a:pt x="151" y="7"/>
                      <a:pt x="151" y="7"/>
                    </a:cubicBezTo>
                    <a:cubicBezTo>
                      <a:pt x="152" y="7"/>
                      <a:pt x="153" y="6"/>
                      <a:pt x="153" y="6"/>
                    </a:cubicBezTo>
                    <a:cubicBezTo>
                      <a:pt x="154" y="6"/>
                      <a:pt x="154" y="6"/>
                      <a:pt x="154" y="6"/>
                    </a:cubicBezTo>
                    <a:cubicBezTo>
                      <a:pt x="155" y="6"/>
                      <a:pt x="154" y="6"/>
                      <a:pt x="155" y="6"/>
                    </a:cubicBezTo>
                    <a:cubicBezTo>
                      <a:pt x="156" y="6"/>
                      <a:pt x="156" y="6"/>
                      <a:pt x="157" y="6"/>
                    </a:cubicBezTo>
                    <a:cubicBezTo>
                      <a:pt x="158" y="6"/>
                      <a:pt x="158" y="5"/>
                      <a:pt x="159" y="5"/>
                    </a:cubicBezTo>
                    <a:cubicBezTo>
                      <a:pt x="159" y="5"/>
                      <a:pt x="160" y="5"/>
                      <a:pt x="160" y="5"/>
                    </a:cubicBezTo>
                    <a:cubicBezTo>
                      <a:pt x="161" y="5"/>
                      <a:pt x="161" y="5"/>
                      <a:pt x="161" y="5"/>
                    </a:cubicBezTo>
                    <a:cubicBezTo>
                      <a:pt x="162" y="4"/>
                      <a:pt x="161" y="4"/>
                      <a:pt x="162" y="4"/>
                    </a:cubicBezTo>
                    <a:cubicBezTo>
                      <a:pt x="162" y="4"/>
                      <a:pt x="162" y="4"/>
                      <a:pt x="162" y="4"/>
                    </a:cubicBezTo>
                    <a:cubicBezTo>
                      <a:pt x="162" y="3"/>
                      <a:pt x="161" y="3"/>
                      <a:pt x="161" y="3"/>
                    </a:cubicBezTo>
                    <a:cubicBezTo>
                      <a:pt x="161" y="3"/>
                      <a:pt x="160" y="2"/>
                      <a:pt x="161" y="2"/>
                    </a:cubicBezTo>
                    <a:cubicBezTo>
                      <a:pt x="161" y="2"/>
                      <a:pt x="162" y="2"/>
                      <a:pt x="162" y="2"/>
                    </a:cubicBezTo>
                    <a:cubicBezTo>
                      <a:pt x="163" y="2"/>
                      <a:pt x="164" y="2"/>
                      <a:pt x="164" y="2"/>
                    </a:cubicBezTo>
                    <a:cubicBezTo>
                      <a:pt x="164" y="2"/>
                      <a:pt x="164" y="2"/>
                      <a:pt x="164" y="1"/>
                    </a:cubicBezTo>
                    <a:cubicBezTo>
                      <a:pt x="164" y="1"/>
                      <a:pt x="164" y="1"/>
                      <a:pt x="164" y="1"/>
                    </a:cubicBezTo>
                    <a:cubicBezTo>
                      <a:pt x="164" y="1"/>
                      <a:pt x="164" y="1"/>
                      <a:pt x="164" y="1"/>
                    </a:cubicBezTo>
                    <a:cubicBezTo>
                      <a:pt x="165" y="1"/>
                      <a:pt x="165" y="1"/>
                      <a:pt x="165" y="1"/>
                    </a:cubicBezTo>
                    <a:cubicBezTo>
                      <a:pt x="166" y="1"/>
                      <a:pt x="166" y="1"/>
                      <a:pt x="166" y="1"/>
                    </a:cubicBezTo>
                    <a:cubicBezTo>
                      <a:pt x="167" y="1"/>
                      <a:pt x="166" y="1"/>
                      <a:pt x="166" y="1"/>
                    </a:cubicBezTo>
                    <a:cubicBezTo>
                      <a:pt x="166" y="0"/>
                      <a:pt x="165" y="0"/>
                      <a:pt x="166" y="0"/>
                    </a:cubicBezTo>
                    <a:cubicBezTo>
                      <a:pt x="166" y="0"/>
                      <a:pt x="167" y="0"/>
                      <a:pt x="167" y="0"/>
                    </a:cubicBezTo>
                    <a:cubicBezTo>
                      <a:pt x="168" y="0"/>
                      <a:pt x="168" y="1"/>
                      <a:pt x="168" y="1"/>
                    </a:cubicBezTo>
                    <a:cubicBezTo>
                      <a:pt x="169" y="0"/>
                      <a:pt x="170" y="0"/>
                      <a:pt x="170" y="1"/>
                    </a:cubicBezTo>
                    <a:cubicBezTo>
                      <a:pt x="171" y="1"/>
                      <a:pt x="172" y="1"/>
                      <a:pt x="173" y="1"/>
                    </a:cubicBezTo>
                    <a:cubicBezTo>
                      <a:pt x="173" y="1"/>
                      <a:pt x="174" y="2"/>
                      <a:pt x="174" y="2"/>
                    </a:cubicBezTo>
                    <a:cubicBezTo>
                      <a:pt x="174" y="2"/>
                      <a:pt x="175" y="2"/>
                      <a:pt x="175" y="2"/>
                    </a:cubicBezTo>
                    <a:cubicBezTo>
                      <a:pt x="176" y="2"/>
                      <a:pt x="176" y="3"/>
                      <a:pt x="177" y="3"/>
                    </a:cubicBezTo>
                    <a:cubicBezTo>
                      <a:pt x="177" y="3"/>
                      <a:pt x="178" y="2"/>
                      <a:pt x="178" y="2"/>
                    </a:cubicBezTo>
                    <a:cubicBezTo>
                      <a:pt x="178" y="2"/>
                      <a:pt x="178" y="2"/>
                      <a:pt x="178" y="1"/>
                    </a:cubicBezTo>
                    <a:cubicBezTo>
                      <a:pt x="179" y="1"/>
                      <a:pt x="179" y="1"/>
                      <a:pt x="179" y="1"/>
                    </a:cubicBezTo>
                    <a:cubicBezTo>
                      <a:pt x="180" y="1"/>
                      <a:pt x="180" y="1"/>
                      <a:pt x="180" y="1"/>
                    </a:cubicBezTo>
                    <a:cubicBezTo>
                      <a:pt x="181" y="1"/>
                      <a:pt x="181" y="2"/>
                      <a:pt x="182" y="2"/>
                    </a:cubicBezTo>
                    <a:cubicBezTo>
                      <a:pt x="183" y="3"/>
                      <a:pt x="183" y="3"/>
                      <a:pt x="184" y="4"/>
                    </a:cubicBezTo>
                    <a:cubicBezTo>
                      <a:pt x="184" y="4"/>
                      <a:pt x="184" y="5"/>
                      <a:pt x="184" y="6"/>
                    </a:cubicBezTo>
                    <a:cubicBezTo>
                      <a:pt x="185" y="6"/>
                      <a:pt x="185" y="7"/>
                      <a:pt x="186" y="7"/>
                    </a:cubicBezTo>
                    <a:cubicBezTo>
                      <a:pt x="187" y="7"/>
                      <a:pt x="187" y="7"/>
                      <a:pt x="187" y="8"/>
                    </a:cubicBezTo>
                    <a:cubicBezTo>
                      <a:pt x="188" y="8"/>
                      <a:pt x="188" y="8"/>
                      <a:pt x="187" y="8"/>
                    </a:cubicBezTo>
                    <a:cubicBezTo>
                      <a:pt x="187" y="8"/>
                      <a:pt x="187" y="10"/>
                      <a:pt x="188" y="10"/>
                    </a:cubicBezTo>
                    <a:cubicBezTo>
                      <a:pt x="188" y="10"/>
                      <a:pt x="189" y="11"/>
                      <a:pt x="188" y="11"/>
                    </a:cubicBezTo>
                    <a:cubicBezTo>
                      <a:pt x="188" y="11"/>
                      <a:pt x="187" y="11"/>
                      <a:pt x="187" y="11"/>
                    </a:cubicBezTo>
                    <a:cubicBezTo>
                      <a:pt x="187" y="12"/>
                      <a:pt x="187" y="12"/>
                      <a:pt x="187" y="12"/>
                    </a:cubicBezTo>
                    <a:cubicBezTo>
                      <a:pt x="188" y="12"/>
                      <a:pt x="188" y="12"/>
                      <a:pt x="188" y="13"/>
                    </a:cubicBezTo>
                    <a:cubicBezTo>
                      <a:pt x="188" y="13"/>
                      <a:pt x="189" y="13"/>
                      <a:pt x="189" y="13"/>
                    </a:cubicBezTo>
                    <a:cubicBezTo>
                      <a:pt x="190" y="14"/>
                      <a:pt x="189" y="13"/>
                      <a:pt x="190" y="13"/>
                    </a:cubicBezTo>
                    <a:cubicBezTo>
                      <a:pt x="190" y="12"/>
                      <a:pt x="191" y="13"/>
                      <a:pt x="191" y="13"/>
                    </a:cubicBezTo>
                    <a:cubicBezTo>
                      <a:pt x="191" y="13"/>
                      <a:pt x="191" y="13"/>
                      <a:pt x="192" y="13"/>
                    </a:cubicBezTo>
                    <a:cubicBezTo>
                      <a:pt x="192" y="14"/>
                      <a:pt x="192" y="13"/>
                      <a:pt x="193" y="13"/>
                    </a:cubicBezTo>
                    <a:cubicBezTo>
                      <a:pt x="193" y="13"/>
                      <a:pt x="193" y="13"/>
                      <a:pt x="193" y="12"/>
                    </a:cubicBezTo>
                    <a:cubicBezTo>
                      <a:pt x="193" y="12"/>
                      <a:pt x="194" y="12"/>
                      <a:pt x="195" y="12"/>
                    </a:cubicBezTo>
                    <a:cubicBezTo>
                      <a:pt x="195" y="12"/>
                      <a:pt x="196" y="12"/>
                      <a:pt x="196" y="13"/>
                    </a:cubicBezTo>
                    <a:cubicBezTo>
                      <a:pt x="196" y="13"/>
                      <a:pt x="197" y="14"/>
                      <a:pt x="197" y="13"/>
                    </a:cubicBezTo>
                    <a:cubicBezTo>
                      <a:pt x="198" y="13"/>
                      <a:pt x="196" y="12"/>
                      <a:pt x="196" y="12"/>
                    </a:cubicBezTo>
                    <a:cubicBezTo>
                      <a:pt x="196" y="12"/>
                      <a:pt x="196" y="12"/>
                      <a:pt x="196" y="11"/>
                    </a:cubicBezTo>
                    <a:cubicBezTo>
                      <a:pt x="196" y="11"/>
                      <a:pt x="195" y="11"/>
                      <a:pt x="195" y="11"/>
                    </a:cubicBezTo>
                    <a:cubicBezTo>
                      <a:pt x="196" y="10"/>
                      <a:pt x="197" y="11"/>
                      <a:pt x="198" y="12"/>
                    </a:cubicBezTo>
                    <a:cubicBezTo>
                      <a:pt x="198" y="12"/>
                      <a:pt x="198" y="12"/>
                      <a:pt x="198" y="13"/>
                    </a:cubicBezTo>
                    <a:cubicBezTo>
                      <a:pt x="199" y="13"/>
                      <a:pt x="199" y="13"/>
                      <a:pt x="200" y="13"/>
                    </a:cubicBezTo>
                    <a:cubicBezTo>
                      <a:pt x="200" y="14"/>
                      <a:pt x="199" y="14"/>
                      <a:pt x="199" y="14"/>
                    </a:cubicBezTo>
                    <a:cubicBezTo>
                      <a:pt x="199" y="14"/>
                      <a:pt x="200" y="14"/>
                      <a:pt x="200" y="15"/>
                    </a:cubicBezTo>
                    <a:cubicBezTo>
                      <a:pt x="200" y="15"/>
                      <a:pt x="200" y="16"/>
                      <a:pt x="200" y="16"/>
                    </a:cubicBezTo>
                    <a:cubicBezTo>
                      <a:pt x="201" y="16"/>
                      <a:pt x="201" y="15"/>
                      <a:pt x="201" y="15"/>
                    </a:cubicBezTo>
                    <a:cubicBezTo>
                      <a:pt x="201" y="15"/>
                      <a:pt x="202" y="15"/>
                      <a:pt x="202" y="15"/>
                    </a:cubicBezTo>
                    <a:cubicBezTo>
                      <a:pt x="202" y="15"/>
                      <a:pt x="202" y="14"/>
                      <a:pt x="201" y="14"/>
                    </a:cubicBezTo>
                    <a:cubicBezTo>
                      <a:pt x="201" y="14"/>
                      <a:pt x="201" y="14"/>
                      <a:pt x="200" y="14"/>
                    </a:cubicBezTo>
                    <a:cubicBezTo>
                      <a:pt x="200" y="14"/>
                      <a:pt x="200" y="13"/>
                      <a:pt x="201" y="13"/>
                    </a:cubicBezTo>
                    <a:cubicBezTo>
                      <a:pt x="202" y="13"/>
                      <a:pt x="202" y="13"/>
                      <a:pt x="203" y="13"/>
                    </a:cubicBezTo>
                    <a:cubicBezTo>
                      <a:pt x="204" y="13"/>
                      <a:pt x="204" y="14"/>
                      <a:pt x="204" y="14"/>
                    </a:cubicBezTo>
                    <a:cubicBezTo>
                      <a:pt x="204" y="14"/>
                      <a:pt x="204" y="14"/>
                      <a:pt x="205" y="14"/>
                    </a:cubicBezTo>
                    <a:cubicBezTo>
                      <a:pt x="205" y="14"/>
                      <a:pt x="205" y="15"/>
                      <a:pt x="205" y="15"/>
                    </a:cubicBezTo>
                    <a:cubicBezTo>
                      <a:pt x="206" y="15"/>
                      <a:pt x="206" y="15"/>
                      <a:pt x="207" y="15"/>
                    </a:cubicBezTo>
                    <a:cubicBezTo>
                      <a:pt x="207" y="15"/>
                      <a:pt x="208" y="15"/>
                      <a:pt x="208" y="15"/>
                    </a:cubicBezTo>
                    <a:cubicBezTo>
                      <a:pt x="208" y="15"/>
                      <a:pt x="209" y="15"/>
                      <a:pt x="209" y="15"/>
                    </a:cubicBezTo>
                    <a:cubicBezTo>
                      <a:pt x="209" y="15"/>
                      <a:pt x="209" y="14"/>
                      <a:pt x="209" y="14"/>
                    </a:cubicBezTo>
                    <a:cubicBezTo>
                      <a:pt x="210" y="14"/>
                      <a:pt x="210" y="14"/>
                      <a:pt x="210" y="14"/>
                    </a:cubicBezTo>
                    <a:cubicBezTo>
                      <a:pt x="211" y="15"/>
                      <a:pt x="211" y="16"/>
                      <a:pt x="210" y="16"/>
                    </a:cubicBezTo>
                    <a:cubicBezTo>
                      <a:pt x="209" y="16"/>
                      <a:pt x="209" y="16"/>
                      <a:pt x="209" y="16"/>
                    </a:cubicBezTo>
                    <a:cubicBezTo>
                      <a:pt x="208" y="16"/>
                      <a:pt x="209" y="17"/>
                      <a:pt x="208" y="17"/>
                    </a:cubicBezTo>
                    <a:cubicBezTo>
                      <a:pt x="208" y="17"/>
                      <a:pt x="208" y="18"/>
                      <a:pt x="208" y="18"/>
                    </a:cubicBezTo>
                    <a:cubicBezTo>
                      <a:pt x="208" y="18"/>
                      <a:pt x="208" y="19"/>
                      <a:pt x="208" y="19"/>
                    </a:cubicBezTo>
                    <a:cubicBezTo>
                      <a:pt x="209" y="19"/>
                      <a:pt x="209" y="19"/>
                      <a:pt x="210" y="20"/>
                    </a:cubicBezTo>
                    <a:cubicBezTo>
                      <a:pt x="210" y="20"/>
                      <a:pt x="210" y="21"/>
                      <a:pt x="211" y="20"/>
                    </a:cubicBezTo>
                    <a:cubicBezTo>
                      <a:pt x="211" y="20"/>
                      <a:pt x="211" y="19"/>
                      <a:pt x="211" y="19"/>
                    </a:cubicBezTo>
                    <a:cubicBezTo>
                      <a:pt x="212" y="19"/>
                      <a:pt x="211" y="19"/>
                      <a:pt x="212" y="19"/>
                    </a:cubicBezTo>
                    <a:cubicBezTo>
                      <a:pt x="212" y="19"/>
                      <a:pt x="212" y="19"/>
                      <a:pt x="213" y="19"/>
                    </a:cubicBezTo>
                    <a:cubicBezTo>
                      <a:pt x="213" y="19"/>
                      <a:pt x="213" y="18"/>
                      <a:pt x="214" y="18"/>
                    </a:cubicBezTo>
                    <a:cubicBezTo>
                      <a:pt x="214" y="19"/>
                      <a:pt x="215" y="19"/>
                      <a:pt x="215" y="19"/>
                    </a:cubicBezTo>
                    <a:cubicBezTo>
                      <a:pt x="216" y="19"/>
                      <a:pt x="216" y="19"/>
                      <a:pt x="216" y="19"/>
                    </a:cubicBezTo>
                    <a:cubicBezTo>
                      <a:pt x="217" y="19"/>
                      <a:pt x="217" y="20"/>
                      <a:pt x="218" y="20"/>
                    </a:cubicBezTo>
                    <a:cubicBezTo>
                      <a:pt x="219" y="21"/>
                      <a:pt x="218" y="18"/>
                      <a:pt x="218" y="18"/>
                    </a:cubicBezTo>
                    <a:cubicBezTo>
                      <a:pt x="218" y="18"/>
                      <a:pt x="219" y="18"/>
                      <a:pt x="219" y="18"/>
                    </a:cubicBezTo>
                    <a:cubicBezTo>
                      <a:pt x="219" y="17"/>
                      <a:pt x="219" y="17"/>
                      <a:pt x="219" y="17"/>
                    </a:cubicBezTo>
                    <a:cubicBezTo>
                      <a:pt x="220" y="17"/>
                      <a:pt x="220" y="17"/>
                      <a:pt x="220" y="17"/>
                    </a:cubicBezTo>
                    <a:cubicBezTo>
                      <a:pt x="220" y="17"/>
                      <a:pt x="220" y="17"/>
                      <a:pt x="220" y="17"/>
                    </a:cubicBezTo>
                    <a:cubicBezTo>
                      <a:pt x="220" y="16"/>
                      <a:pt x="221" y="17"/>
                      <a:pt x="222" y="17"/>
                    </a:cubicBezTo>
                    <a:cubicBezTo>
                      <a:pt x="223" y="16"/>
                      <a:pt x="224" y="15"/>
                      <a:pt x="224" y="15"/>
                    </a:cubicBezTo>
                    <a:cubicBezTo>
                      <a:pt x="224" y="15"/>
                      <a:pt x="224" y="14"/>
                      <a:pt x="224" y="14"/>
                    </a:cubicBezTo>
                    <a:cubicBezTo>
                      <a:pt x="224" y="13"/>
                      <a:pt x="225" y="14"/>
                      <a:pt x="225" y="14"/>
                    </a:cubicBezTo>
                    <a:cubicBezTo>
                      <a:pt x="226" y="14"/>
                      <a:pt x="227" y="13"/>
                      <a:pt x="228" y="13"/>
                    </a:cubicBezTo>
                    <a:cubicBezTo>
                      <a:pt x="229" y="12"/>
                      <a:pt x="229" y="12"/>
                      <a:pt x="229" y="11"/>
                    </a:cubicBezTo>
                    <a:cubicBezTo>
                      <a:pt x="229" y="11"/>
                      <a:pt x="230" y="11"/>
                      <a:pt x="230" y="11"/>
                    </a:cubicBezTo>
                    <a:cubicBezTo>
                      <a:pt x="231" y="11"/>
                      <a:pt x="232" y="11"/>
                      <a:pt x="232" y="11"/>
                    </a:cubicBezTo>
                    <a:cubicBezTo>
                      <a:pt x="233" y="11"/>
                      <a:pt x="232" y="10"/>
                      <a:pt x="233" y="10"/>
                    </a:cubicBezTo>
                    <a:cubicBezTo>
                      <a:pt x="233" y="10"/>
                      <a:pt x="234" y="10"/>
                      <a:pt x="234" y="10"/>
                    </a:cubicBezTo>
                    <a:cubicBezTo>
                      <a:pt x="234" y="10"/>
                      <a:pt x="233" y="11"/>
                      <a:pt x="234" y="11"/>
                    </a:cubicBezTo>
                    <a:cubicBezTo>
                      <a:pt x="235" y="11"/>
                      <a:pt x="235" y="12"/>
                      <a:pt x="234" y="13"/>
                    </a:cubicBezTo>
                    <a:cubicBezTo>
                      <a:pt x="234" y="13"/>
                      <a:pt x="233" y="13"/>
                      <a:pt x="233" y="13"/>
                    </a:cubicBezTo>
                    <a:cubicBezTo>
                      <a:pt x="233" y="13"/>
                      <a:pt x="231" y="13"/>
                      <a:pt x="232" y="13"/>
                    </a:cubicBezTo>
                    <a:cubicBezTo>
                      <a:pt x="232" y="14"/>
                      <a:pt x="233" y="15"/>
                      <a:pt x="234" y="16"/>
                    </a:cubicBezTo>
                    <a:cubicBezTo>
                      <a:pt x="237" y="17"/>
                      <a:pt x="240" y="18"/>
                      <a:pt x="243" y="20"/>
                    </a:cubicBezTo>
                    <a:cubicBezTo>
                      <a:pt x="246" y="21"/>
                      <a:pt x="248" y="22"/>
                      <a:pt x="250" y="24"/>
                    </a:cubicBezTo>
                    <a:cubicBezTo>
                      <a:pt x="252" y="26"/>
                      <a:pt x="255" y="28"/>
                      <a:pt x="257" y="30"/>
                    </a:cubicBezTo>
                    <a:cubicBezTo>
                      <a:pt x="260" y="32"/>
                      <a:pt x="262" y="35"/>
                      <a:pt x="264" y="37"/>
                    </a:cubicBezTo>
                    <a:cubicBezTo>
                      <a:pt x="265" y="38"/>
                      <a:pt x="266" y="39"/>
                      <a:pt x="267" y="40"/>
                    </a:cubicBezTo>
                    <a:cubicBezTo>
                      <a:pt x="268" y="41"/>
                      <a:pt x="270" y="42"/>
                      <a:pt x="271" y="43"/>
                    </a:cubicBezTo>
                    <a:cubicBezTo>
                      <a:pt x="272" y="44"/>
                      <a:pt x="273" y="45"/>
                      <a:pt x="274" y="46"/>
                    </a:cubicBezTo>
                    <a:cubicBezTo>
                      <a:pt x="275" y="47"/>
                      <a:pt x="276" y="49"/>
                      <a:pt x="277" y="49"/>
                    </a:cubicBezTo>
                    <a:cubicBezTo>
                      <a:pt x="277" y="49"/>
                      <a:pt x="276" y="48"/>
                      <a:pt x="276" y="48"/>
                    </a:cubicBezTo>
                    <a:cubicBezTo>
                      <a:pt x="276" y="48"/>
                      <a:pt x="276" y="48"/>
                      <a:pt x="277" y="48"/>
                    </a:cubicBezTo>
                    <a:cubicBezTo>
                      <a:pt x="277" y="48"/>
                      <a:pt x="277" y="48"/>
                      <a:pt x="277" y="48"/>
                    </a:cubicBezTo>
                    <a:cubicBezTo>
                      <a:pt x="278" y="47"/>
                      <a:pt x="278" y="47"/>
                      <a:pt x="279" y="47"/>
                    </a:cubicBezTo>
                    <a:cubicBezTo>
                      <a:pt x="280" y="47"/>
                      <a:pt x="279" y="46"/>
                      <a:pt x="278" y="45"/>
                    </a:cubicBezTo>
                    <a:cubicBezTo>
                      <a:pt x="278" y="45"/>
                      <a:pt x="278" y="44"/>
                      <a:pt x="278" y="44"/>
                    </a:cubicBezTo>
                    <a:cubicBezTo>
                      <a:pt x="278" y="44"/>
                      <a:pt x="279" y="44"/>
                      <a:pt x="279" y="44"/>
                    </a:cubicBezTo>
                    <a:cubicBezTo>
                      <a:pt x="279" y="44"/>
                      <a:pt x="279" y="43"/>
                      <a:pt x="279" y="43"/>
                    </a:cubicBezTo>
                    <a:cubicBezTo>
                      <a:pt x="280" y="43"/>
                      <a:pt x="280" y="43"/>
                      <a:pt x="281" y="43"/>
                    </a:cubicBezTo>
                    <a:cubicBezTo>
                      <a:pt x="281" y="43"/>
                      <a:pt x="282" y="43"/>
                      <a:pt x="282" y="44"/>
                    </a:cubicBezTo>
                    <a:cubicBezTo>
                      <a:pt x="282" y="44"/>
                      <a:pt x="283" y="45"/>
                      <a:pt x="284" y="44"/>
                    </a:cubicBezTo>
                    <a:cubicBezTo>
                      <a:pt x="284" y="43"/>
                      <a:pt x="284" y="46"/>
                      <a:pt x="284" y="46"/>
                    </a:cubicBezTo>
                    <a:cubicBezTo>
                      <a:pt x="284" y="48"/>
                      <a:pt x="286" y="46"/>
                      <a:pt x="287" y="47"/>
                    </a:cubicBezTo>
                    <a:cubicBezTo>
                      <a:pt x="287" y="47"/>
                      <a:pt x="288" y="47"/>
                      <a:pt x="288" y="48"/>
                    </a:cubicBezTo>
                    <a:cubicBezTo>
                      <a:pt x="288" y="48"/>
                      <a:pt x="288" y="49"/>
                      <a:pt x="288" y="49"/>
                    </a:cubicBezTo>
                    <a:cubicBezTo>
                      <a:pt x="289" y="49"/>
                      <a:pt x="290" y="49"/>
                      <a:pt x="290" y="49"/>
                    </a:cubicBezTo>
                    <a:cubicBezTo>
                      <a:pt x="291" y="49"/>
                      <a:pt x="291" y="48"/>
                      <a:pt x="291" y="49"/>
                    </a:cubicBezTo>
                    <a:cubicBezTo>
                      <a:pt x="292" y="49"/>
                      <a:pt x="293" y="49"/>
                      <a:pt x="293" y="49"/>
                    </a:cubicBezTo>
                    <a:cubicBezTo>
                      <a:pt x="294" y="49"/>
                      <a:pt x="295" y="50"/>
                      <a:pt x="295" y="49"/>
                    </a:cubicBezTo>
                    <a:cubicBezTo>
                      <a:pt x="296" y="48"/>
                      <a:pt x="297" y="49"/>
                      <a:pt x="298" y="49"/>
                    </a:cubicBezTo>
                    <a:cubicBezTo>
                      <a:pt x="298" y="49"/>
                      <a:pt x="299" y="48"/>
                      <a:pt x="298" y="48"/>
                    </a:cubicBezTo>
                    <a:cubicBezTo>
                      <a:pt x="298" y="47"/>
                      <a:pt x="299" y="47"/>
                      <a:pt x="299" y="47"/>
                    </a:cubicBezTo>
                    <a:cubicBezTo>
                      <a:pt x="300" y="47"/>
                      <a:pt x="300" y="48"/>
                      <a:pt x="301" y="47"/>
                    </a:cubicBezTo>
                    <a:cubicBezTo>
                      <a:pt x="302" y="47"/>
                      <a:pt x="301" y="46"/>
                      <a:pt x="302" y="46"/>
                    </a:cubicBezTo>
                    <a:cubicBezTo>
                      <a:pt x="303" y="46"/>
                      <a:pt x="303" y="46"/>
                      <a:pt x="304" y="46"/>
                    </a:cubicBezTo>
                    <a:cubicBezTo>
                      <a:pt x="305" y="46"/>
                      <a:pt x="306" y="47"/>
                      <a:pt x="306" y="47"/>
                    </a:cubicBezTo>
                    <a:cubicBezTo>
                      <a:pt x="307" y="48"/>
                      <a:pt x="309" y="48"/>
                      <a:pt x="309" y="49"/>
                    </a:cubicBezTo>
                    <a:cubicBezTo>
                      <a:pt x="310" y="50"/>
                      <a:pt x="311" y="50"/>
                      <a:pt x="311" y="50"/>
                    </a:cubicBezTo>
                    <a:cubicBezTo>
                      <a:pt x="312" y="50"/>
                      <a:pt x="312" y="51"/>
                      <a:pt x="312" y="51"/>
                    </a:cubicBezTo>
                    <a:cubicBezTo>
                      <a:pt x="313" y="52"/>
                      <a:pt x="312" y="52"/>
                      <a:pt x="313" y="52"/>
                    </a:cubicBezTo>
                    <a:cubicBezTo>
                      <a:pt x="313" y="52"/>
                      <a:pt x="313" y="53"/>
                      <a:pt x="313" y="53"/>
                    </a:cubicBezTo>
                    <a:cubicBezTo>
                      <a:pt x="314" y="53"/>
                      <a:pt x="314" y="54"/>
                      <a:pt x="315" y="54"/>
                    </a:cubicBezTo>
                    <a:cubicBezTo>
                      <a:pt x="315" y="55"/>
                      <a:pt x="315" y="54"/>
                      <a:pt x="316" y="54"/>
                    </a:cubicBezTo>
                    <a:cubicBezTo>
                      <a:pt x="316" y="54"/>
                      <a:pt x="316" y="54"/>
                      <a:pt x="316" y="55"/>
                    </a:cubicBezTo>
                    <a:cubicBezTo>
                      <a:pt x="317" y="55"/>
                      <a:pt x="317" y="55"/>
                      <a:pt x="318" y="55"/>
                    </a:cubicBezTo>
                    <a:cubicBezTo>
                      <a:pt x="318" y="55"/>
                      <a:pt x="318" y="55"/>
                      <a:pt x="318" y="55"/>
                    </a:cubicBezTo>
                    <a:cubicBezTo>
                      <a:pt x="319" y="55"/>
                      <a:pt x="319" y="55"/>
                      <a:pt x="319" y="55"/>
                    </a:cubicBezTo>
                    <a:cubicBezTo>
                      <a:pt x="320" y="56"/>
                      <a:pt x="321" y="56"/>
                      <a:pt x="321" y="56"/>
                    </a:cubicBezTo>
                    <a:cubicBezTo>
                      <a:pt x="322" y="57"/>
                      <a:pt x="321" y="56"/>
                      <a:pt x="321" y="57"/>
                    </a:cubicBezTo>
                    <a:cubicBezTo>
                      <a:pt x="321" y="58"/>
                      <a:pt x="323" y="58"/>
                      <a:pt x="323" y="59"/>
                    </a:cubicBezTo>
                    <a:cubicBezTo>
                      <a:pt x="323" y="59"/>
                      <a:pt x="324" y="59"/>
                      <a:pt x="324" y="60"/>
                    </a:cubicBezTo>
                    <a:cubicBezTo>
                      <a:pt x="325" y="60"/>
                      <a:pt x="325" y="60"/>
                      <a:pt x="325" y="61"/>
                    </a:cubicBezTo>
                    <a:cubicBezTo>
                      <a:pt x="325" y="61"/>
                      <a:pt x="326" y="61"/>
                      <a:pt x="326" y="61"/>
                    </a:cubicBezTo>
                    <a:cubicBezTo>
                      <a:pt x="326" y="61"/>
                      <a:pt x="327" y="61"/>
                      <a:pt x="327" y="61"/>
                    </a:cubicBezTo>
                    <a:cubicBezTo>
                      <a:pt x="328" y="61"/>
                      <a:pt x="328" y="61"/>
                      <a:pt x="328" y="61"/>
                    </a:cubicBezTo>
                    <a:cubicBezTo>
                      <a:pt x="328" y="61"/>
                      <a:pt x="329" y="61"/>
                      <a:pt x="329" y="61"/>
                    </a:cubicBezTo>
                    <a:cubicBezTo>
                      <a:pt x="329" y="61"/>
                      <a:pt x="330" y="61"/>
                      <a:pt x="330" y="62"/>
                    </a:cubicBezTo>
                    <a:cubicBezTo>
                      <a:pt x="331" y="62"/>
                      <a:pt x="331" y="61"/>
                      <a:pt x="331" y="61"/>
                    </a:cubicBezTo>
                    <a:cubicBezTo>
                      <a:pt x="332" y="62"/>
                      <a:pt x="331" y="62"/>
                      <a:pt x="332" y="62"/>
                    </a:cubicBezTo>
                    <a:cubicBezTo>
                      <a:pt x="332" y="63"/>
                      <a:pt x="332" y="62"/>
                      <a:pt x="333" y="62"/>
                    </a:cubicBezTo>
                    <a:cubicBezTo>
                      <a:pt x="333" y="62"/>
                      <a:pt x="334" y="63"/>
                      <a:pt x="334" y="62"/>
                    </a:cubicBezTo>
                    <a:cubicBezTo>
                      <a:pt x="334" y="61"/>
                      <a:pt x="335" y="61"/>
                      <a:pt x="335" y="60"/>
                    </a:cubicBezTo>
                    <a:cubicBezTo>
                      <a:pt x="335" y="60"/>
                      <a:pt x="335" y="60"/>
                      <a:pt x="336" y="60"/>
                    </a:cubicBezTo>
                    <a:cubicBezTo>
                      <a:pt x="336" y="59"/>
                      <a:pt x="336" y="59"/>
                      <a:pt x="336" y="59"/>
                    </a:cubicBezTo>
                    <a:cubicBezTo>
                      <a:pt x="337" y="59"/>
                      <a:pt x="337" y="59"/>
                      <a:pt x="337" y="59"/>
                    </a:cubicBezTo>
                    <a:cubicBezTo>
                      <a:pt x="337" y="59"/>
                      <a:pt x="337" y="60"/>
                      <a:pt x="338" y="60"/>
                    </a:cubicBezTo>
                    <a:cubicBezTo>
                      <a:pt x="338" y="60"/>
                      <a:pt x="336" y="61"/>
                      <a:pt x="337" y="61"/>
                    </a:cubicBezTo>
                    <a:cubicBezTo>
                      <a:pt x="338" y="62"/>
                      <a:pt x="339" y="61"/>
                      <a:pt x="339" y="62"/>
                    </a:cubicBezTo>
                    <a:cubicBezTo>
                      <a:pt x="339" y="62"/>
                      <a:pt x="339" y="63"/>
                      <a:pt x="340" y="63"/>
                    </a:cubicBezTo>
                    <a:cubicBezTo>
                      <a:pt x="340" y="63"/>
                      <a:pt x="340" y="63"/>
                      <a:pt x="340" y="63"/>
                    </a:cubicBezTo>
                    <a:cubicBezTo>
                      <a:pt x="341" y="64"/>
                      <a:pt x="340" y="63"/>
                      <a:pt x="341" y="64"/>
                    </a:cubicBezTo>
                    <a:cubicBezTo>
                      <a:pt x="341" y="65"/>
                      <a:pt x="342" y="65"/>
                      <a:pt x="343" y="65"/>
                    </a:cubicBezTo>
                    <a:cubicBezTo>
                      <a:pt x="344" y="65"/>
                      <a:pt x="345" y="66"/>
                      <a:pt x="345" y="67"/>
                    </a:cubicBezTo>
                    <a:close/>
                    <a:moveTo>
                      <a:pt x="132" y="94"/>
                    </a:moveTo>
                    <a:cubicBezTo>
                      <a:pt x="132" y="94"/>
                      <a:pt x="132" y="95"/>
                      <a:pt x="132" y="95"/>
                    </a:cubicBezTo>
                    <a:cubicBezTo>
                      <a:pt x="132" y="95"/>
                      <a:pt x="131" y="96"/>
                      <a:pt x="131" y="96"/>
                    </a:cubicBezTo>
                    <a:cubicBezTo>
                      <a:pt x="130" y="96"/>
                      <a:pt x="130" y="95"/>
                      <a:pt x="130" y="95"/>
                    </a:cubicBezTo>
                    <a:cubicBezTo>
                      <a:pt x="130" y="95"/>
                      <a:pt x="129" y="95"/>
                      <a:pt x="129" y="95"/>
                    </a:cubicBezTo>
                    <a:cubicBezTo>
                      <a:pt x="128" y="95"/>
                      <a:pt x="127" y="95"/>
                      <a:pt x="127" y="94"/>
                    </a:cubicBezTo>
                    <a:cubicBezTo>
                      <a:pt x="127" y="94"/>
                      <a:pt x="127" y="93"/>
                      <a:pt x="127" y="93"/>
                    </a:cubicBezTo>
                    <a:cubicBezTo>
                      <a:pt x="127" y="92"/>
                      <a:pt x="126" y="92"/>
                      <a:pt x="126" y="92"/>
                    </a:cubicBezTo>
                    <a:cubicBezTo>
                      <a:pt x="126" y="92"/>
                      <a:pt x="125" y="92"/>
                      <a:pt x="125" y="92"/>
                    </a:cubicBezTo>
                    <a:cubicBezTo>
                      <a:pt x="125" y="92"/>
                      <a:pt x="125" y="92"/>
                      <a:pt x="125" y="93"/>
                    </a:cubicBezTo>
                    <a:cubicBezTo>
                      <a:pt x="125" y="93"/>
                      <a:pt x="127" y="93"/>
                      <a:pt x="127" y="93"/>
                    </a:cubicBezTo>
                    <a:cubicBezTo>
                      <a:pt x="127" y="94"/>
                      <a:pt x="126" y="94"/>
                      <a:pt x="126" y="94"/>
                    </a:cubicBezTo>
                    <a:cubicBezTo>
                      <a:pt x="125" y="94"/>
                      <a:pt x="125" y="94"/>
                      <a:pt x="124" y="94"/>
                    </a:cubicBezTo>
                    <a:cubicBezTo>
                      <a:pt x="125" y="94"/>
                      <a:pt x="124" y="95"/>
                      <a:pt x="124" y="95"/>
                    </a:cubicBezTo>
                    <a:cubicBezTo>
                      <a:pt x="124" y="95"/>
                      <a:pt x="124" y="93"/>
                      <a:pt x="123" y="93"/>
                    </a:cubicBezTo>
                    <a:cubicBezTo>
                      <a:pt x="122" y="93"/>
                      <a:pt x="122" y="93"/>
                      <a:pt x="122" y="93"/>
                    </a:cubicBezTo>
                    <a:cubicBezTo>
                      <a:pt x="121" y="94"/>
                      <a:pt x="121" y="94"/>
                      <a:pt x="121" y="94"/>
                    </a:cubicBezTo>
                    <a:cubicBezTo>
                      <a:pt x="120" y="95"/>
                      <a:pt x="121" y="96"/>
                      <a:pt x="122" y="96"/>
                    </a:cubicBezTo>
                    <a:cubicBezTo>
                      <a:pt x="123" y="96"/>
                      <a:pt x="124" y="96"/>
                      <a:pt x="124" y="96"/>
                    </a:cubicBezTo>
                    <a:cubicBezTo>
                      <a:pt x="124" y="96"/>
                      <a:pt x="124" y="96"/>
                      <a:pt x="124" y="96"/>
                    </a:cubicBezTo>
                    <a:cubicBezTo>
                      <a:pt x="125" y="96"/>
                      <a:pt x="125" y="97"/>
                      <a:pt x="126" y="97"/>
                    </a:cubicBezTo>
                    <a:cubicBezTo>
                      <a:pt x="126" y="97"/>
                      <a:pt x="127" y="96"/>
                      <a:pt x="127" y="96"/>
                    </a:cubicBezTo>
                    <a:cubicBezTo>
                      <a:pt x="127" y="96"/>
                      <a:pt x="127" y="96"/>
                      <a:pt x="127" y="96"/>
                    </a:cubicBezTo>
                    <a:cubicBezTo>
                      <a:pt x="128" y="96"/>
                      <a:pt x="128" y="97"/>
                      <a:pt x="128" y="97"/>
                    </a:cubicBezTo>
                    <a:cubicBezTo>
                      <a:pt x="129" y="98"/>
                      <a:pt x="129" y="98"/>
                      <a:pt x="129" y="99"/>
                    </a:cubicBezTo>
                    <a:cubicBezTo>
                      <a:pt x="129" y="98"/>
                      <a:pt x="129" y="98"/>
                      <a:pt x="129" y="98"/>
                    </a:cubicBezTo>
                    <a:cubicBezTo>
                      <a:pt x="130" y="99"/>
                      <a:pt x="131" y="98"/>
                      <a:pt x="131" y="98"/>
                    </a:cubicBezTo>
                    <a:cubicBezTo>
                      <a:pt x="131" y="98"/>
                      <a:pt x="132" y="98"/>
                      <a:pt x="132" y="97"/>
                    </a:cubicBezTo>
                    <a:cubicBezTo>
                      <a:pt x="132" y="97"/>
                      <a:pt x="132" y="96"/>
                      <a:pt x="132" y="96"/>
                    </a:cubicBezTo>
                    <a:cubicBezTo>
                      <a:pt x="132" y="96"/>
                      <a:pt x="132" y="95"/>
                      <a:pt x="132" y="95"/>
                    </a:cubicBezTo>
                    <a:cubicBezTo>
                      <a:pt x="132" y="95"/>
                      <a:pt x="132" y="95"/>
                      <a:pt x="132" y="94"/>
                    </a:cubicBezTo>
                    <a:close/>
                    <a:moveTo>
                      <a:pt x="285" y="91"/>
                    </a:moveTo>
                    <a:cubicBezTo>
                      <a:pt x="284" y="91"/>
                      <a:pt x="284" y="91"/>
                      <a:pt x="283" y="91"/>
                    </a:cubicBezTo>
                    <a:cubicBezTo>
                      <a:pt x="283" y="91"/>
                      <a:pt x="284" y="92"/>
                      <a:pt x="284" y="92"/>
                    </a:cubicBezTo>
                    <a:cubicBezTo>
                      <a:pt x="283" y="92"/>
                      <a:pt x="283" y="91"/>
                      <a:pt x="282" y="91"/>
                    </a:cubicBezTo>
                    <a:cubicBezTo>
                      <a:pt x="282" y="91"/>
                      <a:pt x="281" y="91"/>
                      <a:pt x="282" y="92"/>
                    </a:cubicBezTo>
                    <a:cubicBezTo>
                      <a:pt x="282" y="92"/>
                      <a:pt x="284" y="93"/>
                      <a:pt x="283" y="93"/>
                    </a:cubicBezTo>
                    <a:cubicBezTo>
                      <a:pt x="282" y="93"/>
                      <a:pt x="282" y="93"/>
                      <a:pt x="282" y="93"/>
                    </a:cubicBezTo>
                    <a:cubicBezTo>
                      <a:pt x="282" y="92"/>
                      <a:pt x="281" y="92"/>
                      <a:pt x="281" y="92"/>
                    </a:cubicBezTo>
                    <a:cubicBezTo>
                      <a:pt x="280" y="92"/>
                      <a:pt x="280" y="92"/>
                      <a:pt x="280" y="92"/>
                    </a:cubicBezTo>
                    <a:cubicBezTo>
                      <a:pt x="279" y="92"/>
                      <a:pt x="280" y="93"/>
                      <a:pt x="279" y="93"/>
                    </a:cubicBezTo>
                    <a:cubicBezTo>
                      <a:pt x="279" y="93"/>
                      <a:pt x="279" y="93"/>
                      <a:pt x="279" y="93"/>
                    </a:cubicBezTo>
                    <a:cubicBezTo>
                      <a:pt x="279" y="92"/>
                      <a:pt x="279" y="93"/>
                      <a:pt x="279" y="93"/>
                    </a:cubicBezTo>
                    <a:cubicBezTo>
                      <a:pt x="279" y="93"/>
                      <a:pt x="278" y="92"/>
                      <a:pt x="278" y="92"/>
                    </a:cubicBezTo>
                    <a:cubicBezTo>
                      <a:pt x="278" y="93"/>
                      <a:pt x="279" y="94"/>
                      <a:pt x="279" y="94"/>
                    </a:cubicBezTo>
                    <a:cubicBezTo>
                      <a:pt x="279" y="94"/>
                      <a:pt x="279" y="95"/>
                      <a:pt x="279" y="95"/>
                    </a:cubicBezTo>
                    <a:cubicBezTo>
                      <a:pt x="278" y="95"/>
                      <a:pt x="277" y="93"/>
                      <a:pt x="276" y="93"/>
                    </a:cubicBezTo>
                    <a:cubicBezTo>
                      <a:pt x="276" y="94"/>
                      <a:pt x="275" y="93"/>
                      <a:pt x="274" y="93"/>
                    </a:cubicBezTo>
                    <a:cubicBezTo>
                      <a:pt x="274" y="93"/>
                      <a:pt x="273" y="93"/>
                      <a:pt x="272" y="93"/>
                    </a:cubicBezTo>
                    <a:cubicBezTo>
                      <a:pt x="272" y="93"/>
                      <a:pt x="272" y="93"/>
                      <a:pt x="272" y="93"/>
                    </a:cubicBezTo>
                    <a:cubicBezTo>
                      <a:pt x="271" y="93"/>
                      <a:pt x="271" y="93"/>
                      <a:pt x="270" y="93"/>
                    </a:cubicBezTo>
                    <a:cubicBezTo>
                      <a:pt x="270" y="93"/>
                      <a:pt x="269" y="93"/>
                      <a:pt x="269" y="93"/>
                    </a:cubicBezTo>
                    <a:cubicBezTo>
                      <a:pt x="269" y="94"/>
                      <a:pt x="269" y="94"/>
                      <a:pt x="268" y="94"/>
                    </a:cubicBezTo>
                    <a:cubicBezTo>
                      <a:pt x="267" y="94"/>
                      <a:pt x="267" y="93"/>
                      <a:pt x="266" y="93"/>
                    </a:cubicBezTo>
                    <a:cubicBezTo>
                      <a:pt x="266" y="93"/>
                      <a:pt x="266" y="93"/>
                      <a:pt x="266" y="93"/>
                    </a:cubicBezTo>
                    <a:cubicBezTo>
                      <a:pt x="266" y="93"/>
                      <a:pt x="265" y="92"/>
                      <a:pt x="265" y="92"/>
                    </a:cubicBezTo>
                    <a:cubicBezTo>
                      <a:pt x="265" y="93"/>
                      <a:pt x="266" y="94"/>
                      <a:pt x="266" y="94"/>
                    </a:cubicBezTo>
                    <a:cubicBezTo>
                      <a:pt x="266" y="94"/>
                      <a:pt x="265" y="93"/>
                      <a:pt x="265" y="93"/>
                    </a:cubicBezTo>
                    <a:cubicBezTo>
                      <a:pt x="264" y="93"/>
                      <a:pt x="264" y="93"/>
                      <a:pt x="264" y="92"/>
                    </a:cubicBezTo>
                    <a:cubicBezTo>
                      <a:pt x="264" y="92"/>
                      <a:pt x="262" y="93"/>
                      <a:pt x="262" y="93"/>
                    </a:cubicBezTo>
                    <a:cubicBezTo>
                      <a:pt x="262" y="93"/>
                      <a:pt x="261" y="93"/>
                      <a:pt x="261" y="93"/>
                    </a:cubicBezTo>
                    <a:cubicBezTo>
                      <a:pt x="261" y="93"/>
                      <a:pt x="261" y="93"/>
                      <a:pt x="261" y="93"/>
                    </a:cubicBezTo>
                    <a:cubicBezTo>
                      <a:pt x="261" y="92"/>
                      <a:pt x="259" y="91"/>
                      <a:pt x="258" y="91"/>
                    </a:cubicBezTo>
                    <a:cubicBezTo>
                      <a:pt x="258" y="91"/>
                      <a:pt x="258" y="91"/>
                      <a:pt x="258" y="91"/>
                    </a:cubicBezTo>
                    <a:cubicBezTo>
                      <a:pt x="258" y="91"/>
                      <a:pt x="258" y="92"/>
                      <a:pt x="257" y="91"/>
                    </a:cubicBezTo>
                    <a:cubicBezTo>
                      <a:pt x="257" y="91"/>
                      <a:pt x="257" y="91"/>
                      <a:pt x="256" y="91"/>
                    </a:cubicBezTo>
                    <a:cubicBezTo>
                      <a:pt x="256" y="91"/>
                      <a:pt x="255" y="91"/>
                      <a:pt x="255" y="91"/>
                    </a:cubicBezTo>
                    <a:cubicBezTo>
                      <a:pt x="254" y="91"/>
                      <a:pt x="254" y="92"/>
                      <a:pt x="253" y="92"/>
                    </a:cubicBezTo>
                    <a:cubicBezTo>
                      <a:pt x="252" y="92"/>
                      <a:pt x="251" y="92"/>
                      <a:pt x="251" y="92"/>
                    </a:cubicBezTo>
                    <a:cubicBezTo>
                      <a:pt x="250" y="92"/>
                      <a:pt x="250" y="91"/>
                      <a:pt x="250" y="91"/>
                    </a:cubicBezTo>
                    <a:cubicBezTo>
                      <a:pt x="250" y="91"/>
                      <a:pt x="250" y="91"/>
                      <a:pt x="249" y="91"/>
                    </a:cubicBezTo>
                    <a:cubicBezTo>
                      <a:pt x="249" y="91"/>
                      <a:pt x="249" y="91"/>
                      <a:pt x="249" y="91"/>
                    </a:cubicBezTo>
                    <a:cubicBezTo>
                      <a:pt x="249" y="91"/>
                      <a:pt x="249" y="91"/>
                      <a:pt x="248" y="91"/>
                    </a:cubicBezTo>
                    <a:cubicBezTo>
                      <a:pt x="248" y="91"/>
                      <a:pt x="248" y="91"/>
                      <a:pt x="248" y="91"/>
                    </a:cubicBezTo>
                    <a:cubicBezTo>
                      <a:pt x="248" y="92"/>
                      <a:pt x="246" y="91"/>
                      <a:pt x="246" y="92"/>
                    </a:cubicBezTo>
                    <a:cubicBezTo>
                      <a:pt x="246" y="92"/>
                      <a:pt x="245" y="92"/>
                      <a:pt x="245" y="92"/>
                    </a:cubicBezTo>
                    <a:cubicBezTo>
                      <a:pt x="245" y="92"/>
                      <a:pt x="246" y="93"/>
                      <a:pt x="245" y="93"/>
                    </a:cubicBezTo>
                    <a:cubicBezTo>
                      <a:pt x="245" y="93"/>
                      <a:pt x="245" y="93"/>
                      <a:pt x="245" y="94"/>
                    </a:cubicBezTo>
                    <a:cubicBezTo>
                      <a:pt x="245" y="94"/>
                      <a:pt x="244" y="94"/>
                      <a:pt x="244" y="95"/>
                    </a:cubicBezTo>
                    <a:cubicBezTo>
                      <a:pt x="244" y="95"/>
                      <a:pt x="243" y="95"/>
                      <a:pt x="243" y="95"/>
                    </a:cubicBezTo>
                    <a:cubicBezTo>
                      <a:pt x="242" y="95"/>
                      <a:pt x="242" y="95"/>
                      <a:pt x="242" y="96"/>
                    </a:cubicBezTo>
                    <a:cubicBezTo>
                      <a:pt x="242" y="96"/>
                      <a:pt x="241" y="97"/>
                      <a:pt x="242" y="97"/>
                    </a:cubicBezTo>
                    <a:cubicBezTo>
                      <a:pt x="242" y="97"/>
                      <a:pt x="242" y="97"/>
                      <a:pt x="243" y="97"/>
                    </a:cubicBezTo>
                    <a:cubicBezTo>
                      <a:pt x="242" y="98"/>
                      <a:pt x="241" y="97"/>
                      <a:pt x="241" y="98"/>
                    </a:cubicBezTo>
                    <a:cubicBezTo>
                      <a:pt x="240" y="98"/>
                      <a:pt x="240" y="97"/>
                      <a:pt x="239" y="98"/>
                    </a:cubicBezTo>
                    <a:cubicBezTo>
                      <a:pt x="239" y="99"/>
                      <a:pt x="240" y="99"/>
                      <a:pt x="241" y="100"/>
                    </a:cubicBezTo>
                    <a:cubicBezTo>
                      <a:pt x="241" y="100"/>
                      <a:pt x="240" y="100"/>
                      <a:pt x="240" y="100"/>
                    </a:cubicBezTo>
                    <a:cubicBezTo>
                      <a:pt x="240" y="100"/>
                      <a:pt x="240" y="101"/>
                      <a:pt x="240" y="101"/>
                    </a:cubicBezTo>
                    <a:cubicBezTo>
                      <a:pt x="240" y="101"/>
                      <a:pt x="240" y="102"/>
                      <a:pt x="239" y="102"/>
                    </a:cubicBezTo>
                    <a:cubicBezTo>
                      <a:pt x="239" y="101"/>
                      <a:pt x="238" y="102"/>
                      <a:pt x="239" y="102"/>
                    </a:cubicBezTo>
                    <a:cubicBezTo>
                      <a:pt x="239" y="102"/>
                      <a:pt x="240" y="102"/>
                      <a:pt x="240" y="103"/>
                    </a:cubicBezTo>
                    <a:cubicBezTo>
                      <a:pt x="240" y="103"/>
                      <a:pt x="240" y="104"/>
                      <a:pt x="239" y="103"/>
                    </a:cubicBezTo>
                    <a:cubicBezTo>
                      <a:pt x="239" y="103"/>
                      <a:pt x="239" y="104"/>
                      <a:pt x="240" y="104"/>
                    </a:cubicBezTo>
                    <a:cubicBezTo>
                      <a:pt x="240" y="105"/>
                      <a:pt x="241" y="105"/>
                      <a:pt x="241" y="105"/>
                    </a:cubicBezTo>
                    <a:cubicBezTo>
                      <a:pt x="242" y="106"/>
                      <a:pt x="242" y="106"/>
                      <a:pt x="243" y="107"/>
                    </a:cubicBezTo>
                    <a:cubicBezTo>
                      <a:pt x="243" y="107"/>
                      <a:pt x="243" y="107"/>
                      <a:pt x="243" y="107"/>
                    </a:cubicBezTo>
                    <a:cubicBezTo>
                      <a:pt x="244" y="107"/>
                      <a:pt x="244" y="108"/>
                      <a:pt x="244" y="108"/>
                    </a:cubicBezTo>
                    <a:cubicBezTo>
                      <a:pt x="244" y="108"/>
                      <a:pt x="245" y="108"/>
                      <a:pt x="245" y="108"/>
                    </a:cubicBezTo>
                    <a:cubicBezTo>
                      <a:pt x="245" y="108"/>
                      <a:pt x="246" y="108"/>
                      <a:pt x="246" y="108"/>
                    </a:cubicBezTo>
                    <a:cubicBezTo>
                      <a:pt x="246" y="108"/>
                      <a:pt x="246" y="109"/>
                      <a:pt x="246" y="109"/>
                    </a:cubicBezTo>
                    <a:cubicBezTo>
                      <a:pt x="245" y="109"/>
                      <a:pt x="246" y="110"/>
                      <a:pt x="246" y="110"/>
                    </a:cubicBezTo>
                    <a:cubicBezTo>
                      <a:pt x="246" y="110"/>
                      <a:pt x="246" y="110"/>
                      <a:pt x="246" y="110"/>
                    </a:cubicBezTo>
                    <a:cubicBezTo>
                      <a:pt x="246" y="111"/>
                      <a:pt x="247" y="111"/>
                      <a:pt x="248" y="111"/>
                    </a:cubicBezTo>
                    <a:cubicBezTo>
                      <a:pt x="247" y="110"/>
                      <a:pt x="247" y="110"/>
                      <a:pt x="247" y="110"/>
                    </a:cubicBezTo>
                    <a:cubicBezTo>
                      <a:pt x="246" y="110"/>
                      <a:pt x="247" y="110"/>
                      <a:pt x="247" y="110"/>
                    </a:cubicBezTo>
                    <a:cubicBezTo>
                      <a:pt x="248" y="109"/>
                      <a:pt x="247" y="108"/>
                      <a:pt x="247" y="108"/>
                    </a:cubicBezTo>
                    <a:cubicBezTo>
                      <a:pt x="247" y="107"/>
                      <a:pt x="247" y="107"/>
                      <a:pt x="246" y="107"/>
                    </a:cubicBezTo>
                    <a:cubicBezTo>
                      <a:pt x="246" y="107"/>
                      <a:pt x="246" y="107"/>
                      <a:pt x="246" y="106"/>
                    </a:cubicBezTo>
                    <a:cubicBezTo>
                      <a:pt x="246" y="106"/>
                      <a:pt x="246" y="105"/>
                      <a:pt x="245" y="105"/>
                    </a:cubicBezTo>
                    <a:cubicBezTo>
                      <a:pt x="245" y="105"/>
                      <a:pt x="245" y="105"/>
                      <a:pt x="245" y="105"/>
                    </a:cubicBezTo>
                    <a:cubicBezTo>
                      <a:pt x="245" y="104"/>
                      <a:pt x="247" y="104"/>
                      <a:pt x="246" y="103"/>
                    </a:cubicBezTo>
                    <a:cubicBezTo>
                      <a:pt x="246" y="103"/>
                      <a:pt x="247" y="103"/>
                      <a:pt x="247" y="103"/>
                    </a:cubicBezTo>
                    <a:cubicBezTo>
                      <a:pt x="247" y="103"/>
                      <a:pt x="247" y="103"/>
                      <a:pt x="247" y="103"/>
                    </a:cubicBezTo>
                    <a:cubicBezTo>
                      <a:pt x="246" y="103"/>
                      <a:pt x="246" y="103"/>
                      <a:pt x="246" y="103"/>
                    </a:cubicBezTo>
                    <a:cubicBezTo>
                      <a:pt x="246" y="102"/>
                      <a:pt x="246" y="102"/>
                      <a:pt x="246" y="102"/>
                    </a:cubicBezTo>
                    <a:cubicBezTo>
                      <a:pt x="247" y="101"/>
                      <a:pt x="245" y="101"/>
                      <a:pt x="245" y="100"/>
                    </a:cubicBezTo>
                    <a:cubicBezTo>
                      <a:pt x="245" y="99"/>
                      <a:pt x="247" y="99"/>
                      <a:pt x="247" y="99"/>
                    </a:cubicBezTo>
                    <a:cubicBezTo>
                      <a:pt x="248" y="100"/>
                      <a:pt x="248" y="100"/>
                      <a:pt x="248" y="99"/>
                    </a:cubicBezTo>
                    <a:cubicBezTo>
                      <a:pt x="249" y="98"/>
                      <a:pt x="250" y="99"/>
                      <a:pt x="249" y="98"/>
                    </a:cubicBezTo>
                    <a:cubicBezTo>
                      <a:pt x="249" y="97"/>
                      <a:pt x="249" y="96"/>
                      <a:pt x="249" y="96"/>
                    </a:cubicBezTo>
                    <a:cubicBezTo>
                      <a:pt x="249" y="95"/>
                      <a:pt x="250" y="96"/>
                      <a:pt x="251" y="95"/>
                    </a:cubicBezTo>
                    <a:cubicBezTo>
                      <a:pt x="251" y="95"/>
                      <a:pt x="251" y="95"/>
                      <a:pt x="251" y="95"/>
                    </a:cubicBezTo>
                    <a:cubicBezTo>
                      <a:pt x="251" y="95"/>
                      <a:pt x="251" y="94"/>
                      <a:pt x="251" y="94"/>
                    </a:cubicBezTo>
                    <a:cubicBezTo>
                      <a:pt x="251" y="95"/>
                      <a:pt x="251" y="95"/>
                      <a:pt x="251" y="95"/>
                    </a:cubicBezTo>
                    <a:cubicBezTo>
                      <a:pt x="252" y="95"/>
                      <a:pt x="252" y="95"/>
                      <a:pt x="252" y="94"/>
                    </a:cubicBezTo>
                    <a:cubicBezTo>
                      <a:pt x="252" y="94"/>
                      <a:pt x="252" y="94"/>
                      <a:pt x="253" y="94"/>
                    </a:cubicBezTo>
                    <a:cubicBezTo>
                      <a:pt x="253" y="94"/>
                      <a:pt x="253" y="94"/>
                      <a:pt x="253" y="95"/>
                    </a:cubicBezTo>
                    <a:cubicBezTo>
                      <a:pt x="253" y="95"/>
                      <a:pt x="254" y="95"/>
                      <a:pt x="254" y="94"/>
                    </a:cubicBezTo>
                    <a:cubicBezTo>
                      <a:pt x="254" y="94"/>
                      <a:pt x="253" y="94"/>
                      <a:pt x="253" y="93"/>
                    </a:cubicBezTo>
                    <a:cubicBezTo>
                      <a:pt x="253" y="92"/>
                      <a:pt x="255" y="93"/>
                      <a:pt x="254" y="93"/>
                    </a:cubicBezTo>
                    <a:cubicBezTo>
                      <a:pt x="254" y="93"/>
                      <a:pt x="253" y="92"/>
                      <a:pt x="254" y="93"/>
                    </a:cubicBezTo>
                    <a:cubicBezTo>
                      <a:pt x="254" y="93"/>
                      <a:pt x="255" y="94"/>
                      <a:pt x="255" y="95"/>
                    </a:cubicBezTo>
                    <a:cubicBezTo>
                      <a:pt x="255" y="95"/>
                      <a:pt x="255" y="95"/>
                      <a:pt x="256" y="95"/>
                    </a:cubicBezTo>
                    <a:cubicBezTo>
                      <a:pt x="256" y="95"/>
                      <a:pt x="256" y="94"/>
                      <a:pt x="256" y="94"/>
                    </a:cubicBezTo>
                    <a:cubicBezTo>
                      <a:pt x="256" y="94"/>
                      <a:pt x="256" y="94"/>
                      <a:pt x="256" y="94"/>
                    </a:cubicBezTo>
                    <a:cubicBezTo>
                      <a:pt x="257" y="94"/>
                      <a:pt x="257" y="94"/>
                      <a:pt x="258" y="94"/>
                    </a:cubicBezTo>
                    <a:cubicBezTo>
                      <a:pt x="258" y="94"/>
                      <a:pt x="258" y="94"/>
                      <a:pt x="258" y="94"/>
                    </a:cubicBezTo>
                    <a:cubicBezTo>
                      <a:pt x="258" y="94"/>
                      <a:pt x="259" y="94"/>
                      <a:pt x="259" y="94"/>
                    </a:cubicBezTo>
                    <a:cubicBezTo>
                      <a:pt x="259" y="94"/>
                      <a:pt x="260" y="94"/>
                      <a:pt x="260" y="94"/>
                    </a:cubicBezTo>
                    <a:cubicBezTo>
                      <a:pt x="260" y="94"/>
                      <a:pt x="261" y="94"/>
                      <a:pt x="261" y="94"/>
                    </a:cubicBezTo>
                    <a:cubicBezTo>
                      <a:pt x="261" y="93"/>
                      <a:pt x="261" y="94"/>
                      <a:pt x="262" y="94"/>
                    </a:cubicBezTo>
                    <a:cubicBezTo>
                      <a:pt x="263" y="94"/>
                      <a:pt x="264" y="94"/>
                      <a:pt x="264" y="94"/>
                    </a:cubicBezTo>
                    <a:cubicBezTo>
                      <a:pt x="265" y="94"/>
                      <a:pt x="265" y="94"/>
                      <a:pt x="266" y="95"/>
                    </a:cubicBezTo>
                    <a:cubicBezTo>
                      <a:pt x="266" y="95"/>
                      <a:pt x="267" y="95"/>
                      <a:pt x="267" y="95"/>
                    </a:cubicBezTo>
                    <a:cubicBezTo>
                      <a:pt x="268" y="95"/>
                      <a:pt x="268" y="95"/>
                      <a:pt x="269" y="95"/>
                    </a:cubicBezTo>
                    <a:cubicBezTo>
                      <a:pt x="269" y="95"/>
                      <a:pt x="270" y="95"/>
                      <a:pt x="270" y="94"/>
                    </a:cubicBezTo>
                    <a:cubicBezTo>
                      <a:pt x="271" y="94"/>
                      <a:pt x="271" y="95"/>
                      <a:pt x="272" y="95"/>
                    </a:cubicBezTo>
                    <a:cubicBezTo>
                      <a:pt x="272" y="95"/>
                      <a:pt x="273" y="95"/>
                      <a:pt x="274" y="95"/>
                    </a:cubicBezTo>
                    <a:cubicBezTo>
                      <a:pt x="274" y="95"/>
                      <a:pt x="274" y="96"/>
                      <a:pt x="274" y="96"/>
                    </a:cubicBezTo>
                    <a:cubicBezTo>
                      <a:pt x="274" y="96"/>
                      <a:pt x="274" y="95"/>
                      <a:pt x="275" y="95"/>
                    </a:cubicBezTo>
                    <a:cubicBezTo>
                      <a:pt x="274" y="95"/>
                      <a:pt x="274" y="95"/>
                      <a:pt x="274" y="95"/>
                    </a:cubicBezTo>
                    <a:cubicBezTo>
                      <a:pt x="275" y="95"/>
                      <a:pt x="276" y="97"/>
                      <a:pt x="278" y="96"/>
                    </a:cubicBezTo>
                    <a:cubicBezTo>
                      <a:pt x="278" y="96"/>
                      <a:pt x="278" y="96"/>
                      <a:pt x="277" y="96"/>
                    </a:cubicBezTo>
                    <a:cubicBezTo>
                      <a:pt x="278" y="96"/>
                      <a:pt x="278" y="96"/>
                      <a:pt x="279" y="96"/>
                    </a:cubicBezTo>
                    <a:cubicBezTo>
                      <a:pt x="279" y="96"/>
                      <a:pt x="279" y="96"/>
                      <a:pt x="279" y="96"/>
                    </a:cubicBezTo>
                    <a:cubicBezTo>
                      <a:pt x="280" y="96"/>
                      <a:pt x="280" y="97"/>
                      <a:pt x="280" y="97"/>
                    </a:cubicBezTo>
                    <a:cubicBezTo>
                      <a:pt x="281" y="97"/>
                      <a:pt x="280" y="96"/>
                      <a:pt x="280" y="96"/>
                    </a:cubicBezTo>
                    <a:cubicBezTo>
                      <a:pt x="280" y="95"/>
                      <a:pt x="280" y="95"/>
                      <a:pt x="281" y="96"/>
                    </a:cubicBezTo>
                    <a:cubicBezTo>
                      <a:pt x="281" y="96"/>
                      <a:pt x="282" y="96"/>
                      <a:pt x="282" y="96"/>
                    </a:cubicBezTo>
                    <a:cubicBezTo>
                      <a:pt x="283" y="96"/>
                      <a:pt x="284" y="96"/>
                      <a:pt x="284" y="96"/>
                    </a:cubicBezTo>
                    <a:cubicBezTo>
                      <a:pt x="285" y="96"/>
                      <a:pt x="285" y="95"/>
                      <a:pt x="285" y="94"/>
                    </a:cubicBezTo>
                    <a:cubicBezTo>
                      <a:pt x="285" y="93"/>
                      <a:pt x="286" y="94"/>
                      <a:pt x="286" y="93"/>
                    </a:cubicBezTo>
                    <a:cubicBezTo>
                      <a:pt x="286" y="92"/>
                      <a:pt x="285" y="91"/>
                      <a:pt x="285" y="9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3" name="Juan de Nova Island (Fr)">
                <a:extLst>
                  <a:ext uri="{FF2B5EF4-FFF2-40B4-BE49-F238E27FC236}">
                    <a16:creationId xmlns:a16="http://schemas.microsoft.com/office/drawing/2014/main" id="{1A9F3BF6-38B4-F480-E8D9-1868F8C26CEC}"/>
                  </a:ext>
                </a:extLst>
              </p:cNvPr>
              <p:cNvSpPr>
                <a:spLocks/>
              </p:cNvSpPr>
              <p:nvPr/>
            </p:nvSpPr>
            <p:spPr bwMode="auto">
              <a:xfrm>
                <a:off x="8714373" y="5361318"/>
                <a:ext cx="560" cy="582"/>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4" name="Jordan">
                <a:extLst>
                  <a:ext uri="{FF2B5EF4-FFF2-40B4-BE49-F238E27FC236}">
                    <a16:creationId xmlns:a16="http://schemas.microsoft.com/office/drawing/2014/main" id="{BDF35EF3-FF4B-A61E-A868-FDCEFF93257E}"/>
                  </a:ext>
                </a:extLst>
              </p:cNvPr>
              <p:cNvSpPr>
                <a:spLocks/>
              </p:cNvSpPr>
              <p:nvPr/>
            </p:nvSpPr>
            <p:spPr bwMode="auto">
              <a:xfrm>
                <a:off x="8550195" y="4191961"/>
                <a:ext cx="79007" cy="99000"/>
              </a:xfrm>
              <a:custGeom>
                <a:avLst/>
                <a:gdLst/>
                <a:ahLst/>
                <a:cxnLst>
                  <a:cxn ang="0">
                    <a:pos x="38" y="12"/>
                  </a:cxn>
                  <a:cxn ang="0">
                    <a:pos x="36" y="12"/>
                  </a:cxn>
                  <a:cxn ang="0">
                    <a:pos x="36" y="10"/>
                  </a:cxn>
                  <a:cxn ang="0">
                    <a:pos x="33" y="0"/>
                  </a:cxn>
                  <a:cxn ang="0">
                    <a:pos x="19" y="10"/>
                  </a:cxn>
                  <a:cxn ang="0">
                    <a:pos x="16" y="12"/>
                  </a:cxn>
                  <a:cxn ang="0">
                    <a:pos x="13" y="12"/>
                  </a:cxn>
                  <a:cxn ang="0">
                    <a:pos x="11" y="11"/>
                  </a:cxn>
                  <a:cxn ang="0">
                    <a:pos x="8" y="10"/>
                  </a:cxn>
                  <a:cxn ang="0">
                    <a:pos x="8" y="8"/>
                  </a:cxn>
                  <a:cxn ang="0">
                    <a:pos x="7" y="8"/>
                  </a:cxn>
                  <a:cxn ang="0">
                    <a:pos x="7" y="8"/>
                  </a:cxn>
                  <a:cxn ang="0">
                    <a:pos x="6" y="7"/>
                  </a:cxn>
                  <a:cxn ang="0">
                    <a:pos x="4" y="8"/>
                  </a:cxn>
                  <a:cxn ang="0">
                    <a:pos x="4" y="8"/>
                  </a:cxn>
                  <a:cxn ang="0">
                    <a:pos x="4" y="9"/>
                  </a:cxn>
                  <a:cxn ang="0">
                    <a:pos x="4" y="12"/>
                  </a:cxn>
                  <a:cxn ang="0">
                    <a:pos x="4" y="14"/>
                  </a:cxn>
                  <a:cxn ang="0">
                    <a:pos x="4" y="15"/>
                  </a:cxn>
                  <a:cxn ang="0">
                    <a:pos x="4" y="16"/>
                  </a:cxn>
                  <a:cxn ang="0">
                    <a:pos x="4" y="18"/>
                  </a:cxn>
                  <a:cxn ang="0">
                    <a:pos x="4" y="21"/>
                  </a:cxn>
                  <a:cxn ang="0">
                    <a:pos x="3" y="23"/>
                  </a:cxn>
                  <a:cxn ang="0">
                    <a:pos x="4" y="24"/>
                  </a:cxn>
                  <a:cxn ang="0">
                    <a:pos x="3" y="28"/>
                  </a:cxn>
                  <a:cxn ang="0">
                    <a:pos x="2" y="31"/>
                  </a:cxn>
                  <a:cxn ang="0">
                    <a:pos x="2" y="33"/>
                  </a:cxn>
                  <a:cxn ang="0">
                    <a:pos x="2" y="34"/>
                  </a:cxn>
                  <a:cxn ang="0">
                    <a:pos x="2" y="35"/>
                  </a:cxn>
                  <a:cxn ang="0">
                    <a:pos x="1" y="37"/>
                  </a:cxn>
                  <a:cxn ang="0">
                    <a:pos x="1" y="40"/>
                  </a:cxn>
                  <a:cxn ang="0">
                    <a:pos x="1" y="42"/>
                  </a:cxn>
                  <a:cxn ang="0">
                    <a:pos x="1" y="43"/>
                  </a:cxn>
                  <a:cxn ang="0">
                    <a:pos x="1" y="44"/>
                  </a:cxn>
                  <a:cxn ang="0">
                    <a:pos x="3" y="45"/>
                  </a:cxn>
                  <a:cxn ang="0">
                    <a:pos x="8" y="46"/>
                  </a:cxn>
                  <a:cxn ang="0">
                    <a:pos x="11" y="46"/>
                  </a:cxn>
                  <a:cxn ang="0">
                    <a:pos x="13" y="45"/>
                  </a:cxn>
                  <a:cxn ang="0">
                    <a:pos x="15" y="43"/>
                  </a:cxn>
                  <a:cxn ang="0">
                    <a:pos x="16" y="41"/>
                  </a:cxn>
                  <a:cxn ang="0">
                    <a:pos x="17" y="39"/>
                  </a:cxn>
                  <a:cxn ang="0">
                    <a:pos x="20" y="38"/>
                  </a:cxn>
                  <a:cxn ang="0">
                    <a:pos x="22" y="38"/>
                  </a:cxn>
                  <a:cxn ang="0">
                    <a:pos x="24" y="37"/>
                  </a:cxn>
                  <a:cxn ang="0">
                    <a:pos x="25" y="35"/>
                  </a:cxn>
                  <a:cxn ang="0">
                    <a:pos x="28" y="32"/>
                  </a:cxn>
                  <a:cxn ang="0">
                    <a:pos x="23" y="26"/>
                  </a:cxn>
                  <a:cxn ang="0">
                    <a:pos x="18" y="21"/>
                  </a:cxn>
                  <a:cxn ang="0">
                    <a:pos x="30" y="17"/>
                  </a:cxn>
                  <a:cxn ang="0">
                    <a:pos x="35" y="16"/>
                  </a:cxn>
                  <a:cxn ang="0">
                    <a:pos x="37" y="14"/>
                  </a:cxn>
                  <a:cxn ang="0">
                    <a:pos x="38" y="12"/>
                  </a:cxn>
                </a:cxnLst>
                <a:rect l="0" t="0" r="r" b="b"/>
                <a:pathLst>
                  <a:path w="39" h="47">
                    <a:moveTo>
                      <a:pt x="38" y="12"/>
                    </a:moveTo>
                    <a:cubicBezTo>
                      <a:pt x="37" y="11"/>
                      <a:pt x="37" y="12"/>
                      <a:pt x="36" y="12"/>
                    </a:cubicBezTo>
                    <a:cubicBezTo>
                      <a:pt x="36" y="11"/>
                      <a:pt x="35" y="10"/>
                      <a:pt x="36" y="10"/>
                    </a:cubicBezTo>
                    <a:cubicBezTo>
                      <a:pt x="35" y="7"/>
                      <a:pt x="34" y="4"/>
                      <a:pt x="33" y="0"/>
                    </a:cubicBezTo>
                    <a:cubicBezTo>
                      <a:pt x="28" y="3"/>
                      <a:pt x="24" y="6"/>
                      <a:pt x="19" y="10"/>
                    </a:cubicBezTo>
                    <a:cubicBezTo>
                      <a:pt x="18" y="10"/>
                      <a:pt x="17" y="11"/>
                      <a:pt x="16" y="12"/>
                    </a:cubicBezTo>
                    <a:cubicBezTo>
                      <a:pt x="15" y="12"/>
                      <a:pt x="14" y="12"/>
                      <a:pt x="13" y="12"/>
                    </a:cubicBezTo>
                    <a:cubicBezTo>
                      <a:pt x="12" y="11"/>
                      <a:pt x="12" y="11"/>
                      <a:pt x="11" y="11"/>
                    </a:cubicBezTo>
                    <a:cubicBezTo>
                      <a:pt x="10" y="10"/>
                      <a:pt x="10" y="9"/>
                      <a:pt x="8" y="10"/>
                    </a:cubicBezTo>
                    <a:cubicBezTo>
                      <a:pt x="8" y="9"/>
                      <a:pt x="8" y="9"/>
                      <a:pt x="8" y="8"/>
                    </a:cubicBezTo>
                    <a:cubicBezTo>
                      <a:pt x="8" y="8"/>
                      <a:pt x="8" y="8"/>
                      <a:pt x="7" y="8"/>
                    </a:cubicBezTo>
                    <a:cubicBezTo>
                      <a:pt x="7" y="8"/>
                      <a:pt x="7" y="8"/>
                      <a:pt x="7" y="8"/>
                    </a:cubicBezTo>
                    <a:cubicBezTo>
                      <a:pt x="6" y="7"/>
                      <a:pt x="6" y="7"/>
                      <a:pt x="6" y="7"/>
                    </a:cubicBezTo>
                    <a:cubicBezTo>
                      <a:pt x="5" y="7"/>
                      <a:pt x="5" y="8"/>
                      <a:pt x="4" y="8"/>
                    </a:cubicBezTo>
                    <a:cubicBezTo>
                      <a:pt x="4" y="8"/>
                      <a:pt x="4" y="8"/>
                      <a:pt x="4" y="8"/>
                    </a:cubicBezTo>
                    <a:cubicBezTo>
                      <a:pt x="3" y="9"/>
                      <a:pt x="4" y="9"/>
                      <a:pt x="4" y="9"/>
                    </a:cubicBezTo>
                    <a:cubicBezTo>
                      <a:pt x="4" y="10"/>
                      <a:pt x="4" y="11"/>
                      <a:pt x="4" y="12"/>
                    </a:cubicBezTo>
                    <a:cubicBezTo>
                      <a:pt x="4" y="12"/>
                      <a:pt x="4" y="13"/>
                      <a:pt x="4" y="14"/>
                    </a:cubicBezTo>
                    <a:cubicBezTo>
                      <a:pt x="4" y="14"/>
                      <a:pt x="4" y="15"/>
                      <a:pt x="4" y="15"/>
                    </a:cubicBezTo>
                    <a:cubicBezTo>
                      <a:pt x="4" y="15"/>
                      <a:pt x="4" y="16"/>
                      <a:pt x="4" y="16"/>
                    </a:cubicBezTo>
                    <a:cubicBezTo>
                      <a:pt x="4" y="17"/>
                      <a:pt x="4" y="18"/>
                      <a:pt x="4" y="18"/>
                    </a:cubicBezTo>
                    <a:cubicBezTo>
                      <a:pt x="4" y="19"/>
                      <a:pt x="4" y="20"/>
                      <a:pt x="4" y="21"/>
                    </a:cubicBezTo>
                    <a:cubicBezTo>
                      <a:pt x="4" y="22"/>
                      <a:pt x="4" y="22"/>
                      <a:pt x="3" y="23"/>
                    </a:cubicBezTo>
                    <a:cubicBezTo>
                      <a:pt x="3" y="24"/>
                      <a:pt x="3" y="24"/>
                      <a:pt x="4" y="24"/>
                    </a:cubicBezTo>
                    <a:cubicBezTo>
                      <a:pt x="4" y="25"/>
                      <a:pt x="3" y="27"/>
                      <a:pt x="3" y="28"/>
                    </a:cubicBezTo>
                    <a:cubicBezTo>
                      <a:pt x="3" y="29"/>
                      <a:pt x="2" y="30"/>
                      <a:pt x="2" y="31"/>
                    </a:cubicBezTo>
                    <a:cubicBezTo>
                      <a:pt x="2" y="31"/>
                      <a:pt x="1" y="32"/>
                      <a:pt x="2" y="33"/>
                    </a:cubicBezTo>
                    <a:cubicBezTo>
                      <a:pt x="2" y="33"/>
                      <a:pt x="2" y="34"/>
                      <a:pt x="2" y="34"/>
                    </a:cubicBezTo>
                    <a:cubicBezTo>
                      <a:pt x="2" y="35"/>
                      <a:pt x="2" y="35"/>
                      <a:pt x="2" y="35"/>
                    </a:cubicBezTo>
                    <a:cubicBezTo>
                      <a:pt x="2" y="36"/>
                      <a:pt x="2" y="37"/>
                      <a:pt x="1" y="37"/>
                    </a:cubicBezTo>
                    <a:cubicBezTo>
                      <a:pt x="1" y="38"/>
                      <a:pt x="1" y="39"/>
                      <a:pt x="1" y="40"/>
                    </a:cubicBezTo>
                    <a:cubicBezTo>
                      <a:pt x="1" y="41"/>
                      <a:pt x="0" y="42"/>
                      <a:pt x="1" y="42"/>
                    </a:cubicBezTo>
                    <a:cubicBezTo>
                      <a:pt x="1" y="43"/>
                      <a:pt x="1" y="43"/>
                      <a:pt x="1" y="43"/>
                    </a:cubicBezTo>
                    <a:cubicBezTo>
                      <a:pt x="1" y="44"/>
                      <a:pt x="0" y="44"/>
                      <a:pt x="1" y="44"/>
                    </a:cubicBezTo>
                    <a:cubicBezTo>
                      <a:pt x="1" y="45"/>
                      <a:pt x="2" y="45"/>
                      <a:pt x="3" y="45"/>
                    </a:cubicBezTo>
                    <a:cubicBezTo>
                      <a:pt x="4" y="45"/>
                      <a:pt x="6" y="45"/>
                      <a:pt x="8" y="46"/>
                    </a:cubicBezTo>
                    <a:cubicBezTo>
                      <a:pt x="9" y="46"/>
                      <a:pt x="10" y="47"/>
                      <a:pt x="11" y="46"/>
                    </a:cubicBezTo>
                    <a:cubicBezTo>
                      <a:pt x="12" y="46"/>
                      <a:pt x="12" y="45"/>
                      <a:pt x="13" y="45"/>
                    </a:cubicBezTo>
                    <a:cubicBezTo>
                      <a:pt x="14" y="44"/>
                      <a:pt x="14" y="44"/>
                      <a:pt x="15" y="43"/>
                    </a:cubicBezTo>
                    <a:cubicBezTo>
                      <a:pt x="15" y="42"/>
                      <a:pt x="16" y="41"/>
                      <a:pt x="16" y="41"/>
                    </a:cubicBezTo>
                    <a:cubicBezTo>
                      <a:pt x="16" y="40"/>
                      <a:pt x="16" y="39"/>
                      <a:pt x="17" y="39"/>
                    </a:cubicBezTo>
                    <a:cubicBezTo>
                      <a:pt x="18" y="39"/>
                      <a:pt x="19" y="38"/>
                      <a:pt x="20" y="38"/>
                    </a:cubicBezTo>
                    <a:cubicBezTo>
                      <a:pt x="21" y="38"/>
                      <a:pt x="22" y="38"/>
                      <a:pt x="22" y="38"/>
                    </a:cubicBezTo>
                    <a:cubicBezTo>
                      <a:pt x="23" y="38"/>
                      <a:pt x="24" y="38"/>
                      <a:pt x="24" y="37"/>
                    </a:cubicBezTo>
                    <a:cubicBezTo>
                      <a:pt x="24" y="36"/>
                      <a:pt x="24" y="36"/>
                      <a:pt x="25" y="35"/>
                    </a:cubicBezTo>
                    <a:cubicBezTo>
                      <a:pt x="25" y="33"/>
                      <a:pt x="27" y="33"/>
                      <a:pt x="28" y="32"/>
                    </a:cubicBezTo>
                    <a:cubicBezTo>
                      <a:pt x="26" y="30"/>
                      <a:pt x="25" y="28"/>
                      <a:pt x="23" y="26"/>
                    </a:cubicBezTo>
                    <a:cubicBezTo>
                      <a:pt x="21" y="25"/>
                      <a:pt x="19" y="23"/>
                      <a:pt x="18" y="21"/>
                    </a:cubicBezTo>
                    <a:cubicBezTo>
                      <a:pt x="22" y="20"/>
                      <a:pt x="26" y="18"/>
                      <a:pt x="30" y="17"/>
                    </a:cubicBezTo>
                    <a:cubicBezTo>
                      <a:pt x="32" y="17"/>
                      <a:pt x="33" y="16"/>
                      <a:pt x="35" y="16"/>
                    </a:cubicBezTo>
                    <a:cubicBezTo>
                      <a:pt x="36" y="16"/>
                      <a:pt x="36" y="15"/>
                      <a:pt x="37" y="14"/>
                    </a:cubicBezTo>
                    <a:cubicBezTo>
                      <a:pt x="38" y="14"/>
                      <a:pt x="39" y="12"/>
                      <a:pt x="38"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5" name="Japan">
                <a:extLst>
                  <a:ext uri="{FF2B5EF4-FFF2-40B4-BE49-F238E27FC236}">
                    <a16:creationId xmlns:a16="http://schemas.microsoft.com/office/drawing/2014/main" id="{648C3C22-104C-767D-1178-67002639160D}"/>
                  </a:ext>
                </a:extLst>
              </p:cNvPr>
              <p:cNvSpPr>
                <a:spLocks noEditPoints="1"/>
              </p:cNvSpPr>
              <p:nvPr/>
            </p:nvSpPr>
            <p:spPr bwMode="auto">
              <a:xfrm>
                <a:off x="10240166" y="3914180"/>
                <a:ext cx="597317" cy="490920"/>
              </a:xfrm>
              <a:custGeom>
                <a:avLst/>
                <a:gdLst/>
                <a:ahLst/>
                <a:cxnLst>
                  <a:cxn ang="0">
                    <a:pos x="26" y="120"/>
                  </a:cxn>
                  <a:cxn ang="0">
                    <a:pos x="56" y="188"/>
                  </a:cxn>
                  <a:cxn ang="0">
                    <a:pos x="41" y="213"/>
                  </a:cxn>
                  <a:cxn ang="0">
                    <a:pos x="28" y="141"/>
                  </a:cxn>
                  <a:cxn ang="0">
                    <a:pos x="43" y="144"/>
                  </a:cxn>
                  <a:cxn ang="0">
                    <a:pos x="71" y="3"/>
                  </a:cxn>
                  <a:cxn ang="0">
                    <a:pos x="83" y="25"/>
                  </a:cxn>
                  <a:cxn ang="0">
                    <a:pos x="81" y="36"/>
                  </a:cxn>
                  <a:cxn ang="0">
                    <a:pos x="95" y="41"/>
                  </a:cxn>
                  <a:cxn ang="0">
                    <a:pos x="90" y="34"/>
                  </a:cxn>
                  <a:cxn ang="0">
                    <a:pos x="119" y="28"/>
                  </a:cxn>
                  <a:cxn ang="0">
                    <a:pos x="121" y="24"/>
                  </a:cxn>
                  <a:cxn ang="0">
                    <a:pos x="113" y="15"/>
                  </a:cxn>
                  <a:cxn ang="0">
                    <a:pos x="91" y="9"/>
                  </a:cxn>
                  <a:cxn ang="0">
                    <a:pos x="56" y="135"/>
                  </a:cxn>
                  <a:cxn ang="0">
                    <a:pos x="45" y="126"/>
                  </a:cxn>
                  <a:cxn ang="0">
                    <a:pos x="36" y="131"/>
                  </a:cxn>
                  <a:cxn ang="0">
                    <a:pos x="37" y="136"/>
                  </a:cxn>
                  <a:cxn ang="0">
                    <a:pos x="40" y="140"/>
                  </a:cxn>
                  <a:cxn ang="0">
                    <a:pos x="46" y="140"/>
                  </a:cxn>
                  <a:cxn ang="0">
                    <a:pos x="48" y="152"/>
                  </a:cxn>
                  <a:cxn ang="0">
                    <a:pos x="52" y="154"/>
                  </a:cxn>
                  <a:cxn ang="0">
                    <a:pos x="57" y="149"/>
                  </a:cxn>
                  <a:cxn ang="0">
                    <a:pos x="59" y="137"/>
                  </a:cxn>
                  <a:cxn ang="0">
                    <a:pos x="71" y="122"/>
                  </a:cxn>
                  <a:cxn ang="0">
                    <a:pos x="61" y="129"/>
                  </a:cxn>
                  <a:cxn ang="0">
                    <a:pos x="61" y="135"/>
                  </a:cxn>
                  <a:cxn ang="0">
                    <a:pos x="67" y="138"/>
                  </a:cxn>
                  <a:cxn ang="0">
                    <a:pos x="77" y="130"/>
                  </a:cxn>
                  <a:cxn ang="0">
                    <a:pos x="123" y="103"/>
                  </a:cxn>
                  <a:cxn ang="0">
                    <a:pos x="115" y="78"/>
                  </a:cxn>
                  <a:cxn ang="0">
                    <a:pos x="116" y="71"/>
                  </a:cxn>
                  <a:cxn ang="0">
                    <a:pos x="117" y="67"/>
                  </a:cxn>
                  <a:cxn ang="0">
                    <a:pos x="106" y="54"/>
                  </a:cxn>
                  <a:cxn ang="0">
                    <a:pos x="98" y="50"/>
                  </a:cxn>
                  <a:cxn ang="0">
                    <a:pos x="91" y="53"/>
                  </a:cxn>
                  <a:cxn ang="0">
                    <a:pos x="100" y="78"/>
                  </a:cxn>
                  <a:cxn ang="0">
                    <a:pos x="85" y="92"/>
                  </a:cxn>
                  <a:cxn ang="0">
                    <a:pos x="81" y="101"/>
                  </a:cxn>
                  <a:cxn ang="0">
                    <a:pos x="80" y="109"/>
                  </a:cxn>
                  <a:cxn ang="0">
                    <a:pos x="74" y="107"/>
                  </a:cxn>
                  <a:cxn ang="0">
                    <a:pos x="53" y="111"/>
                  </a:cxn>
                  <a:cxn ang="0">
                    <a:pos x="42" y="121"/>
                  </a:cxn>
                  <a:cxn ang="0">
                    <a:pos x="48" y="126"/>
                  </a:cxn>
                  <a:cxn ang="0">
                    <a:pos x="55" y="123"/>
                  </a:cxn>
                  <a:cxn ang="0">
                    <a:pos x="63" y="121"/>
                  </a:cxn>
                  <a:cxn ang="0">
                    <a:pos x="70" y="118"/>
                  </a:cxn>
                  <a:cxn ang="0">
                    <a:pos x="86" y="129"/>
                  </a:cxn>
                  <a:cxn ang="0">
                    <a:pos x="94" y="123"/>
                  </a:cxn>
                  <a:cxn ang="0">
                    <a:pos x="92" y="114"/>
                  </a:cxn>
                  <a:cxn ang="0">
                    <a:pos x="103" y="119"/>
                  </a:cxn>
                  <a:cxn ang="0">
                    <a:pos x="113" y="119"/>
                  </a:cxn>
                  <a:cxn ang="0">
                    <a:pos x="117" y="108"/>
                  </a:cxn>
                  <a:cxn ang="0">
                    <a:pos x="123" y="114"/>
                  </a:cxn>
                  <a:cxn ang="0">
                    <a:pos x="54" y="100"/>
                  </a:cxn>
                  <a:cxn ang="0">
                    <a:pos x="50" y="190"/>
                  </a:cxn>
                  <a:cxn ang="0">
                    <a:pos x="79" y="120"/>
                  </a:cxn>
                  <a:cxn ang="0">
                    <a:pos x="30" y="137"/>
                  </a:cxn>
                  <a:cxn ang="0">
                    <a:pos x="92" y="84"/>
                  </a:cxn>
                  <a:cxn ang="0">
                    <a:pos x="78" y="37"/>
                  </a:cxn>
                  <a:cxn ang="0">
                    <a:pos x="51" y="190"/>
                  </a:cxn>
                  <a:cxn ang="0">
                    <a:pos x="1" y="230"/>
                  </a:cxn>
                  <a:cxn ang="0">
                    <a:pos x="54" y="165"/>
                  </a:cxn>
                </a:cxnLst>
                <a:rect l="0" t="0" r="r" b="b"/>
                <a:pathLst>
                  <a:path w="295" h="233">
                    <a:moveTo>
                      <a:pt x="26" y="120"/>
                    </a:moveTo>
                    <a:cubicBezTo>
                      <a:pt x="26" y="120"/>
                      <a:pt x="26" y="119"/>
                      <a:pt x="26" y="119"/>
                    </a:cubicBezTo>
                    <a:cubicBezTo>
                      <a:pt x="26" y="119"/>
                      <a:pt x="26" y="119"/>
                      <a:pt x="27" y="119"/>
                    </a:cubicBezTo>
                    <a:cubicBezTo>
                      <a:pt x="27" y="118"/>
                      <a:pt x="27" y="118"/>
                      <a:pt x="27" y="118"/>
                    </a:cubicBezTo>
                    <a:cubicBezTo>
                      <a:pt x="27" y="118"/>
                      <a:pt x="28" y="119"/>
                      <a:pt x="27" y="119"/>
                    </a:cubicBezTo>
                    <a:cubicBezTo>
                      <a:pt x="28" y="119"/>
                      <a:pt x="27" y="120"/>
                      <a:pt x="27" y="121"/>
                    </a:cubicBezTo>
                    <a:cubicBezTo>
                      <a:pt x="27" y="121"/>
                      <a:pt x="28" y="121"/>
                      <a:pt x="28" y="122"/>
                    </a:cubicBezTo>
                    <a:cubicBezTo>
                      <a:pt x="28" y="122"/>
                      <a:pt x="28" y="122"/>
                      <a:pt x="27" y="122"/>
                    </a:cubicBezTo>
                    <a:cubicBezTo>
                      <a:pt x="27" y="122"/>
                      <a:pt x="27" y="122"/>
                      <a:pt x="28" y="122"/>
                    </a:cubicBezTo>
                    <a:cubicBezTo>
                      <a:pt x="28" y="122"/>
                      <a:pt x="27" y="121"/>
                      <a:pt x="27" y="121"/>
                    </a:cubicBezTo>
                    <a:cubicBezTo>
                      <a:pt x="27" y="121"/>
                      <a:pt x="27" y="122"/>
                      <a:pt x="26" y="122"/>
                    </a:cubicBezTo>
                    <a:cubicBezTo>
                      <a:pt x="27" y="121"/>
                      <a:pt x="26" y="121"/>
                      <a:pt x="27" y="121"/>
                    </a:cubicBezTo>
                    <a:cubicBezTo>
                      <a:pt x="26" y="121"/>
                      <a:pt x="26" y="120"/>
                      <a:pt x="26" y="120"/>
                    </a:cubicBezTo>
                    <a:close/>
                    <a:moveTo>
                      <a:pt x="28" y="123"/>
                    </a:moveTo>
                    <a:cubicBezTo>
                      <a:pt x="28" y="122"/>
                      <a:pt x="27" y="122"/>
                      <a:pt x="27" y="122"/>
                    </a:cubicBezTo>
                    <a:cubicBezTo>
                      <a:pt x="27" y="122"/>
                      <a:pt x="26" y="122"/>
                      <a:pt x="26" y="122"/>
                    </a:cubicBezTo>
                    <a:cubicBezTo>
                      <a:pt x="26" y="123"/>
                      <a:pt x="27" y="123"/>
                      <a:pt x="27" y="123"/>
                    </a:cubicBezTo>
                    <a:cubicBezTo>
                      <a:pt x="27" y="123"/>
                      <a:pt x="27" y="125"/>
                      <a:pt x="28" y="125"/>
                    </a:cubicBezTo>
                    <a:cubicBezTo>
                      <a:pt x="28" y="124"/>
                      <a:pt x="28" y="123"/>
                      <a:pt x="28" y="123"/>
                    </a:cubicBezTo>
                    <a:close/>
                    <a:moveTo>
                      <a:pt x="13" y="231"/>
                    </a:moveTo>
                    <a:cubicBezTo>
                      <a:pt x="12" y="231"/>
                      <a:pt x="12" y="230"/>
                      <a:pt x="11" y="231"/>
                    </a:cubicBezTo>
                    <a:cubicBezTo>
                      <a:pt x="11" y="231"/>
                      <a:pt x="13" y="233"/>
                      <a:pt x="13" y="232"/>
                    </a:cubicBezTo>
                    <a:cubicBezTo>
                      <a:pt x="13" y="231"/>
                      <a:pt x="13" y="231"/>
                      <a:pt x="13" y="230"/>
                    </a:cubicBezTo>
                    <a:cubicBezTo>
                      <a:pt x="13" y="230"/>
                      <a:pt x="14" y="229"/>
                      <a:pt x="13" y="229"/>
                    </a:cubicBezTo>
                    <a:cubicBezTo>
                      <a:pt x="13" y="229"/>
                      <a:pt x="13" y="230"/>
                      <a:pt x="13" y="231"/>
                    </a:cubicBezTo>
                    <a:close/>
                    <a:moveTo>
                      <a:pt x="56" y="188"/>
                    </a:moveTo>
                    <a:cubicBezTo>
                      <a:pt x="57" y="187"/>
                      <a:pt x="55" y="188"/>
                      <a:pt x="56" y="188"/>
                    </a:cubicBezTo>
                    <a:close/>
                    <a:moveTo>
                      <a:pt x="76" y="216"/>
                    </a:moveTo>
                    <a:cubicBezTo>
                      <a:pt x="76" y="215"/>
                      <a:pt x="76" y="215"/>
                      <a:pt x="75" y="215"/>
                    </a:cubicBezTo>
                    <a:cubicBezTo>
                      <a:pt x="75" y="215"/>
                      <a:pt x="75" y="216"/>
                      <a:pt x="76" y="216"/>
                    </a:cubicBezTo>
                    <a:close/>
                    <a:moveTo>
                      <a:pt x="44" y="204"/>
                    </a:moveTo>
                    <a:cubicBezTo>
                      <a:pt x="45" y="205"/>
                      <a:pt x="44" y="206"/>
                      <a:pt x="43" y="207"/>
                    </a:cubicBezTo>
                    <a:cubicBezTo>
                      <a:pt x="43" y="207"/>
                      <a:pt x="42" y="205"/>
                      <a:pt x="41" y="206"/>
                    </a:cubicBezTo>
                    <a:cubicBezTo>
                      <a:pt x="41" y="206"/>
                      <a:pt x="42" y="207"/>
                      <a:pt x="42" y="207"/>
                    </a:cubicBezTo>
                    <a:cubicBezTo>
                      <a:pt x="42" y="207"/>
                      <a:pt x="43" y="207"/>
                      <a:pt x="43" y="207"/>
                    </a:cubicBezTo>
                    <a:cubicBezTo>
                      <a:pt x="42" y="208"/>
                      <a:pt x="42" y="208"/>
                      <a:pt x="42" y="208"/>
                    </a:cubicBezTo>
                    <a:cubicBezTo>
                      <a:pt x="42" y="209"/>
                      <a:pt x="41" y="209"/>
                      <a:pt x="41" y="209"/>
                    </a:cubicBezTo>
                    <a:cubicBezTo>
                      <a:pt x="40" y="209"/>
                      <a:pt x="41" y="210"/>
                      <a:pt x="41" y="211"/>
                    </a:cubicBezTo>
                    <a:cubicBezTo>
                      <a:pt x="41" y="211"/>
                      <a:pt x="40" y="212"/>
                      <a:pt x="41" y="213"/>
                    </a:cubicBezTo>
                    <a:cubicBezTo>
                      <a:pt x="41" y="213"/>
                      <a:pt x="43" y="212"/>
                      <a:pt x="42" y="212"/>
                    </a:cubicBezTo>
                    <a:cubicBezTo>
                      <a:pt x="42" y="211"/>
                      <a:pt x="42" y="212"/>
                      <a:pt x="42" y="211"/>
                    </a:cubicBezTo>
                    <a:cubicBezTo>
                      <a:pt x="42" y="211"/>
                      <a:pt x="42" y="210"/>
                      <a:pt x="42" y="210"/>
                    </a:cubicBezTo>
                    <a:cubicBezTo>
                      <a:pt x="42" y="210"/>
                      <a:pt x="43" y="210"/>
                      <a:pt x="43" y="210"/>
                    </a:cubicBezTo>
                    <a:cubicBezTo>
                      <a:pt x="43" y="210"/>
                      <a:pt x="42" y="209"/>
                      <a:pt x="42" y="209"/>
                    </a:cubicBezTo>
                    <a:cubicBezTo>
                      <a:pt x="43" y="208"/>
                      <a:pt x="43" y="208"/>
                      <a:pt x="44" y="208"/>
                    </a:cubicBezTo>
                    <a:cubicBezTo>
                      <a:pt x="44" y="207"/>
                      <a:pt x="44" y="207"/>
                      <a:pt x="44" y="207"/>
                    </a:cubicBezTo>
                    <a:cubicBezTo>
                      <a:pt x="44" y="207"/>
                      <a:pt x="45" y="207"/>
                      <a:pt x="45" y="206"/>
                    </a:cubicBezTo>
                    <a:cubicBezTo>
                      <a:pt x="46" y="206"/>
                      <a:pt x="45" y="204"/>
                      <a:pt x="44" y="204"/>
                    </a:cubicBezTo>
                    <a:close/>
                    <a:moveTo>
                      <a:pt x="29" y="139"/>
                    </a:moveTo>
                    <a:cubicBezTo>
                      <a:pt x="29" y="139"/>
                      <a:pt x="28" y="139"/>
                      <a:pt x="28" y="139"/>
                    </a:cubicBezTo>
                    <a:cubicBezTo>
                      <a:pt x="28" y="139"/>
                      <a:pt x="28" y="140"/>
                      <a:pt x="28" y="140"/>
                    </a:cubicBezTo>
                    <a:cubicBezTo>
                      <a:pt x="28" y="140"/>
                      <a:pt x="28" y="140"/>
                      <a:pt x="28" y="141"/>
                    </a:cubicBezTo>
                    <a:cubicBezTo>
                      <a:pt x="28" y="140"/>
                      <a:pt x="28" y="140"/>
                      <a:pt x="28" y="140"/>
                    </a:cubicBezTo>
                    <a:cubicBezTo>
                      <a:pt x="28" y="141"/>
                      <a:pt x="29" y="141"/>
                      <a:pt x="29" y="141"/>
                    </a:cubicBezTo>
                    <a:cubicBezTo>
                      <a:pt x="30" y="141"/>
                      <a:pt x="29" y="140"/>
                      <a:pt x="30" y="140"/>
                    </a:cubicBezTo>
                    <a:cubicBezTo>
                      <a:pt x="30" y="140"/>
                      <a:pt x="30" y="140"/>
                      <a:pt x="31" y="140"/>
                    </a:cubicBezTo>
                    <a:cubicBezTo>
                      <a:pt x="30" y="140"/>
                      <a:pt x="29" y="139"/>
                      <a:pt x="29" y="139"/>
                    </a:cubicBezTo>
                    <a:close/>
                    <a:moveTo>
                      <a:pt x="42" y="145"/>
                    </a:moveTo>
                    <a:cubicBezTo>
                      <a:pt x="43" y="145"/>
                      <a:pt x="42" y="145"/>
                      <a:pt x="43" y="145"/>
                    </a:cubicBezTo>
                    <a:cubicBezTo>
                      <a:pt x="43" y="145"/>
                      <a:pt x="43" y="145"/>
                      <a:pt x="44" y="144"/>
                    </a:cubicBezTo>
                    <a:cubicBezTo>
                      <a:pt x="44" y="144"/>
                      <a:pt x="44" y="143"/>
                      <a:pt x="43" y="143"/>
                    </a:cubicBezTo>
                    <a:cubicBezTo>
                      <a:pt x="43" y="142"/>
                      <a:pt x="43" y="141"/>
                      <a:pt x="42" y="142"/>
                    </a:cubicBezTo>
                    <a:cubicBezTo>
                      <a:pt x="42" y="142"/>
                      <a:pt x="42" y="142"/>
                      <a:pt x="41" y="142"/>
                    </a:cubicBezTo>
                    <a:cubicBezTo>
                      <a:pt x="42" y="142"/>
                      <a:pt x="42" y="143"/>
                      <a:pt x="42" y="143"/>
                    </a:cubicBezTo>
                    <a:cubicBezTo>
                      <a:pt x="42" y="144"/>
                      <a:pt x="42" y="144"/>
                      <a:pt x="43" y="144"/>
                    </a:cubicBezTo>
                    <a:cubicBezTo>
                      <a:pt x="42" y="144"/>
                      <a:pt x="42" y="145"/>
                      <a:pt x="42" y="145"/>
                    </a:cubicBezTo>
                    <a:close/>
                    <a:moveTo>
                      <a:pt x="23" y="227"/>
                    </a:moveTo>
                    <a:cubicBezTo>
                      <a:pt x="23" y="227"/>
                      <a:pt x="22" y="226"/>
                      <a:pt x="22" y="226"/>
                    </a:cubicBezTo>
                    <a:cubicBezTo>
                      <a:pt x="22" y="226"/>
                      <a:pt x="22" y="226"/>
                      <a:pt x="22" y="226"/>
                    </a:cubicBezTo>
                    <a:cubicBezTo>
                      <a:pt x="22" y="227"/>
                      <a:pt x="21" y="228"/>
                      <a:pt x="23" y="228"/>
                    </a:cubicBezTo>
                    <a:cubicBezTo>
                      <a:pt x="23" y="227"/>
                      <a:pt x="24" y="227"/>
                      <a:pt x="23" y="227"/>
                    </a:cubicBezTo>
                    <a:close/>
                    <a:moveTo>
                      <a:pt x="118" y="117"/>
                    </a:moveTo>
                    <a:cubicBezTo>
                      <a:pt x="117" y="117"/>
                      <a:pt x="118" y="118"/>
                      <a:pt x="118" y="118"/>
                    </a:cubicBezTo>
                    <a:cubicBezTo>
                      <a:pt x="119" y="118"/>
                      <a:pt x="118" y="117"/>
                      <a:pt x="118" y="117"/>
                    </a:cubicBezTo>
                    <a:close/>
                    <a:moveTo>
                      <a:pt x="70" y="1"/>
                    </a:moveTo>
                    <a:cubicBezTo>
                      <a:pt x="70" y="1"/>
                      <a:pt x="69" y="1"/>
                      <a:pt x="69" y="1"/>
                    </a:cubicBezTo>
                    <a:cubicBezTo>
                      <a:pt x="69" y="1"/>
                      <a:pt x="69" y="1"/>
                      <a:pt x="69" y="0"/>
                    </a:cubicBezTo>
                    <a:cubicBezTo>
                      <a:pt x="69" y="1"/>
                      <a:pt x="70" y="2"/>
                      <a:pt x="71" y="3"/>
                    </a:cubicBezTo>
                    <a:cubicBezTo>
                      <a:pt x="71" y="2"/>
                      <a:pt x="70" y="2"/>
                      <a:pt x="70" y="1"/>
                    </a:cubicBezTo>
                    <a:close/>
                    <a:moveTo>
                      <a:pt x="76" y="4"/>
                    </a:moveTo>
                    <a:cubicBezTo>
                      <a:pt x="77" y="4"/>
                      <a:pt x="77" y="5"/>
                      <a:pt x="78" y="5"/>
                    </a:cubicBezTo>
                    <a:cubicBezTo>
                      <a:pt x="79" y="6"/>
                      <a:pt x="79" y="7"/>
                      <a:pt x="80" y="7"/>
                    </a:cubicBezTo>
                    <a:cubicBezTo>
                      <a:pt x="81" y="8"/>
                      <a:pt x="81" y="9"/>
                      <a:pt x="82" y="10"/>
                    </a:cubicBezTo>
                    <a:cubicBezTo>
                      <a:pt x="83" y="11"/>
                      <a:pt x="83" y="13"/>
                      <a:pt x="83" y="14"/>
                    </a:cubicBezTo>
                    <a:cubicBezTo>
                      <a:pt x="84" y="15"/>
                      <a:pt x="86" y="17"/>
                      <a:pt x="85" y="18"/>
                    </a:cubicBezTo>
                    <a:cubicBezTo>
                      <a:pt x="85" y="18"/>
                      <a:pt x="84" y="18"/>
                      <a:pt x="84" y="19"/>
                    </a:cubicBezTo>
                    <a:cubicBezTo>
                      <a:pt x="84" y="20"/>
                      <a:pt x="85" y="20"/>
                      <a:pt x="85" y="21"/>
                    </a:cubicBezTo>
                    <a:cubicBezTo>
                      <a:pt x="85" y="21"/>
                      <a:pt x="85" y="22"/>
                      <a:pt x="86" y="22"/>
                    </a:cubicBezTo>
                    <a:cubicBezTo>
                      <a:pt x="87" y="23"/>
                      <a:pt x="87" y="23"/>
                      <a:pt x="87" y="24"/>
                    </a:cubicBezTo>
                    <a:cubicBezTo>
                      <a:pt x="87" y="26"/>
                      <a:pt x="85" y="26"/>
                      <a:pt x="84" y="25"/>
                    </a:cubicBezTo>
                    <a:cubicBezTo>
                      <a:pt x="84" y="24"/>
                      <a:pt x="83" y="25"/>
                      <a:pt x="83" y="25"/>
                    </a:cubicBezTo>
                    <a:cubicBezTo>
                      <a:pt x="82" y="25"/>
                      <a:pt x="81" y="25"/>
                      <a:pt x="81" y="24"/>
                    </a:cubicBezTo>
                    <a:cubicBezTo>
                      <a:pt x="80" y="24"/>
                      <a:pt x="80" y="24"/>
                      <a:pt x="79" y="23"/>
                    </a:cubicBezTo>
                    <a:cubicBezTo>
                      <a:pt x="78" y="23"/>
                      <a:pt x="79" y="23"/>
                      <a:pt x="79" y="23"/>
                    </a:cubicBezTo>
                    <a:cubicBezTo>
                      <a:pt x="79" y="24"/>
                      <a:pt x="78" y="24"/>
                      <a:pt x="78" y="24"/>
                    </a:cubicBezTo>
                    <a:cubicBezTo>
                      <a:pt x="77" y="24"/>
                      <a:pt x="80" y="26"/>
                      <a:pt x="80" y="26"/>
                    </a:cubicBezTo>
                    <a:cubicBezTo>
                      <a:pt x="80" y="26"/>
                      <a:pt x="81" y="27"/>
                      <a:pt x="81" y="27"/>
                    </a:cubicBezTo>
                    <a:cubicBezTo>
                      <a:pt x="82" y="27"/>
                      <a:pt x="81" y="28"/>
                      <a:pt x="81" y="29"/>
                    </a:cubicBezTo>
                    <a:cubicBezTo>
                      <a:pt x="81" y="30"/>
                      <a:pt x="81" y="30"/>
                      <a:pt x="80" y="29"/>
                    </a:cubicBezTo>
                    <a:cubicBezTo>
                      <a:pt x="80" y="29"/>
                      <a:pt x="80" y="30"/>
                      <a:pt x="79" y="30"/>
                    </a:cubicBezTo>
                    <a:cubicBezTo>
                      <a:pt x="79" y="31"/>
                      <a:pt x="79" y="30"/>
                      <a:pt x="78" y="31"/>
                    </a:cubicBezTo>
                    <a:cubicBezTo>
                      <a:pt x="77" y="31"/>
                      <a:pt x="79" y="33"/>
                      <a:pt x="79" y="33"/>
                    </a:cubicBezTo>
                    <a:cubicBezTo>
                      <a:pt x="79" y="34"/>
                      <a:pt x="79" y="34"/>
                      <a:pt x="80" y="35"/>
                    </a:cubicBezTo>
                    <a:cubicBezTo>
                      <a:pt x="80" y="36"/>
                      <a:pt x="81" y="36"/>
                      <a:pt x="81" y="36"/>
                    </a:cubicBezTo>
                    <a:cubicBezTo>
                      <a:pt x="82" y="37"/>
                      <a:pt x="84" y="37"/>
                      <a:pt x="85" y="38"/>
                    </a:cubicBezTo>
                    <a:cubicBezTo>
                      <a:pt x="86" y="39"/>
                      <a:pt x="85" y="41"/>
                      <a:pt x="85" y="42"/>
                    </a:cubicBezTo>
                    <a:cubicBezTo>
                      <a:pt x="86" y="43"/>
                      <a:pt x="86" y="43"/>
                      <a:pt x="87" y="44"/>
                    </a:cubicBezTo>
                    <a:cubicBezTo>
                      <a:pt x="87" y="44"/>
                      <a:pt x="88" y="44"/>
                      <a:pt x="89" y="45"/>
                    </a:cubicBezTo>
                    <a:cubicBezTo>
                      <a:pt x="89" y="44"/>
                      <a:pt x="89" y="44"/>
                      <a:pt x="89" y="44"/>
                    </a:cubicBezTo>
                    <a:cubicBezTo>
                      <a:pt x="89" y="43"/>
                      <a:pt x="90" y="43"/>
                      <a:pt x="90" y="43"/>
                    </a:cubicBezTo>
                    <a:cubicBezTo>
                      <a:pt x="90" y="43"/>
                      <a:pt x="89" y="42"/>
                      <a:pt x="89" y="42"/>
                    </a:cubicBezTo>
                    <a:cubicBezTo>
                      <a:pt x="90" y="41"/>
                      <a:pt x="90" y="41"/>
                      <a:pt x="90" y="41"/>
                    </a:cubicBezTo>
                    <a:cubicBezTo>
                      <a:pt x="90" y="41"/>
                      <a:pt x="90" y="40"/>
                      <a:pt x="90" y="40"/>
                    </a:cubicBezTo>
                    <a:cubicBezTo>
                      <a:pt x="90" y="39"/>
                      <a:pt x="91" y="40"/>
                      <a:pt x="91" y="41"/>
                    </a:cubicBezTo>
                    <a:cubicBezTo>
                      <a:pt x="91" y="41"/>
                      <a:pt x="91" y="41"/>
                      <a:pt x="92" y="41"/>
                    </a:cubicBezTo>
                    <a:cubicBezTo>
                      <a:pt x="92" y="41"/>
                      <a:pt x="93" y="41"/>
                      <a:pt x="93" y="41"/>
                    </a:cubicBezTo>
                    <a:cubicBezTo>
                      <a:pt x="94" y="41"/>
                      <a:pt x="94" y="41"/>
                      <a:pt x="95" y="41"/>
                    </a:cubicBezTo>
                    <a:cubicBezTo>
                      <a:pt x="95" y="40"/>
                      <a:pt x="95" y="40"/>
                      <a:pt x="94" y="40"/>
                    </a:cubicBezTo>
                    <a:cubicBezTo>
                      <a:pt x="93" y="39"/>
                      <a:pt x="93" y="39"/>
                      <a:pt x="92" y="39"/>
                    </a:cubicBezTo>
                    <a:cubicBezTo>
                      <a:pt x="91" y="38"/>
                      <a:pt x="91" y="38"/>
                      <a:pt x="90" y="38"/>
                    </a:cubicBezTo>
                    <a:cubicBezTo>
                      <a:pt x="90" y="37"/>
                      <a:pt x="90" y="37"/>
                      <a:pt x="89" y="37"/>
                    </a:cubicBezTo>
                    <a:cubicBezTo>
                      <a:pt x="89" y="37"/>
                      <a:pt x="88" y="37"/>
                      <a:pt x="88" y="37"/>
                    </a:cubicBezTo>
                    <a:cubicBezTo>
                      <a:pt x="87" y="37"/>
                      <a:pt x="87" y="37"/>
                      <a:pt x="87" y="36"/>
                    </a:cubicBezTo>
                    <a:cubicBezTo>
                      <a:pt x="85" y="36"/>
                      <a:pt x="84" y="35"/>
                      <a:pt x="83" y="34"/>
                    </a:cubicBezTo>
                    <a:cubicBezTo>
                      <a:pt x="83" y="33"/>
                      <a:pt x="83" y="32"/>
                      <a:pt x="84" y="32"/>
                    </a:cubicBezTo>
                    <a:cubicBezTo>
                      <a:pt x="84" y="32"/>
                      <a:pt x="85" y="32"/>
                      <a:pt x="86" y="32"/>
                    </a:cubicBezTo>
                    <a:cubicBezTo>
                      <a:pt x="86" y="32"/>
                      <a:pt x="87" y="33"/>
                      <a:pt x="88" y="33"/>
                    </a:cubicBezTo>
                    <a:cubicBezTo>
                      <a:pt x="89" y="33"/>
                      <a:pt x="89" y="34"/>
                      <a:pt x="90" y="34"/>
                    </a:cubicBezTo>
                    <a:cubicBezTo>
                      <a:pt x="89" y="34"/>
                      <a:pt x="90" y="35"/>
                      <a:pt x="90" y="35"/>
                    </a:cubicBezTo>
                    <a:cubicBezTo>
                      <a:pt x="90" y="35"/>
                      <a:pt x="90" y="34"/>
                      <a:pt x="90" y="34"/>
                    </a:cubicBezTo>
                    <a:cubicBezTo>
                      <a:pt x="91" y="33"/>
                      <a:pt x="92" y="33"/>
                      <a:pt x="92" y="32"/>
                    </a:cubicBezTo>
                    <a:cubicBezTo>
                      <a:pt x="94" y="30"/>
                      <a:pt x="96" y="32"/>
                      <a:pt x="98" y="33"/>
                    </a:cubicBezTo>
                    <a:cubicBezTo>
                      <a:pt x="99" y="33"/>
                      <a:pt x="100" y="33"/>
                      <a:pt x="101" y="34"/>
                    </a:cubicBezTo>
                    <a:cubicBezTo>
                      <a:pt x="102" y="34"/>
                      <a:pt x="103" y="35"/>
                      <a:pt x="104" y="35"/>
                    </a:cubicBezTo>
                    <a:cubicBezTo>
                      <a:pt x="106" y="36"/>
                      <a:pt x="108" y="36"/>
                      <a:pt x="110" y="37"/>
                    </a:cubicBezTo>
                    <a:cubicBezTo>
                      <a:pt x="111" y="38"/>
                      <a:pt x="112" y="39"/>
                      <a:pt x="112" y="39"/>
                    </a:cubicBezTo>
                    <a:cubicBezTo>
                      <a:pt x="113" y="39"/>
                      <a:pt x="112" y="37"/>
                      <a:pt x="112" y="37"/>
                    </a:cubicBezTo>
                    <a:cubicBezTo>
                      <a:pt x="111" y="36"/>
                      <a:pt x="111" y="35"/>
                      <a:pt x="111" y="34"/>
                    </a:cubicBezTo>
                    <a:cubicBezTo>
                      <a:pt x="111" y="33"/>
                      <a:pt x="111" y="32"/>
                      <a:pt x="111" y="31"/>
                    </a:cubicBezTo>
                    <a:cubicBezTo>
                      <a:pt x="112" y="29"/>
                      <a:pt x="112" y="28"/>
                      <a:pt x="114" y="27"/>
                    </a:cubicBezTo>
                    <a:cubicBezTo>
                      <a:pt x="115" y="27"/>
                      <a:pt x="116" y="28"/>
                      <a:pt x="117" y="28"/>
                    </a:cubicBezTo>
                    <a:cubicBezTo>
                      <a:pt x="117" y="28"/>
                      <a:pt x="118" y="28"/>
                      <a:pt x="118" y="28"/>
                    </a:cubicBezTo>
                    <a:cubicBezTo>
                      <a:pt x="119" y="28"/>
                      <a:pt x="119" y="28"/>
                      <a:pt x="119" y="28"/>
                    </a:cubicBezTo>
                    <a:cubicBezTo>
                      <a:pt x="119" y="28"/>
                      <a:pt x="118" y="27"/>
                      <a:pt x="119" y="27"/>
                    </a:cubicBezTo>
                    <a:cubicBezTo>
                      <a:pt x="119" y="27"/>
                      <a:pt x="119" y="27"/>
                      <a:pt x="119" y="27"/>
                    </a:cubicBezTo>
                    <a:cubicBezTo>
                      <a:pt x="120" y="27"/>
                      <a:pt x="120" y="28"/>
                      <a:pt x="120" y="27"/>
                    </a:cubicBezTo>
                    <a:cubicBezTo>
                      <a:pt x="121" y="27"/>
                      <a:pt x="121" y="27"/>
                      <a:pt x="121" y="27"/>
                    </a:cubicBezTo>
                    <a:cubicBezTo>
                      <a:pt x="121" y="27"/>
                      <a:pt x="122" y="27"/>
                      <a:pt x="121" y="27"/>
                    </a:cubicBezTo>
                    <a:cubicBezTo>
                      <a:pt x="121" y="26"/>
                      <a:pt x="122" y="27"/>
                      <a:pt x="122" y="26"/>
                    </a:cubicBezTo>
                    <a:cubicBezTo>
                      <a:pt x="122" y="26"/>
                      <a:pt x="121" y="26"/>
                      <a:pt x="122" y="26"/>
                    </a:cubicBezTo>
                    <a:cubicBezTo>
                      <a:pt x="122" y="26"/>
                      <a:pt x="122" y="25"/>
                      <a:pt x="123" y="25"/>
                    </a:cubicBezTo>
                    <a:cubicBezTo>
                      <a:pt x="123" y="25"/>
                      <a:pt x="124" y="25"/>
                      <a:pt x="124" y="25"/>
                    </a:cubicBezTo>
                    <a:cubicBezTo>
                      <a:pt x="123" y="24"/>
                      <a:pt x="125" y="24"/>
                      <a:pt x="125" y="23"/>
                    </a:cubicBezTo>
                    <a:cubicBezTo>
                      <a:pt x="126" y="23"/>
                      <a:pt x="124" y="23"/>
                      <a:pt x="124" y="23"/>
                    </a:cubicBezTo>
                    <a:cubicBezTo>
                      <a:pt x="123" y="24"/>
                      <a:pt x="123" y="24"/>
                      <a:pt x="124" y="25"/>
                    </a:cubicBezTo>
                    <a:cubicBezTo>
                      <a:pt x="123" y="25"/>
                      <a:pt x="122" y="24"/>
                      <a:pt x="121" y="24"/>
                    </a:cubicBezTo>
                    <a:cubicBezTo>
                      <a:pt x="120" y="23"/>
                      <a:pt x="122" y="24"/>
                      <a:pt x="122" y="24"/>
                    </a:cubicBezTo>
                    <a:cubicBezTo>
                      <a:pt x="122" y="23"/>
                      <a:pt x="121" y="23"/>
                      <a:pt x="120" y="23"/>
                    </a:cubicBezTo>
                    <a:cubicBezTo>
                      <a:pt x="120" y="22"/>
                      <a:pt x="119" y="21"/>
                      <a:pt x="118" y="21"/>
                    </a:cubicBezTo>
                    <a:cubicBezTo>
                      <a:pt x="119" y="21"/>
                      <a:pt x="120" y="21"/>
                      <a:pt x="120" y="21"/>
                    </a:cubicBezTo>
                    <a:cubicBezTo>
                      <a:pt x="120" y="21"/>
                      <a:pt x="120" y="21"/>
                      <a:pt x="120" y="21"/>
                    </a:cubicBezTo>
                    <a:cubicBezTo>
                      <a:pt x="120" y="22"/>
                      <a:pt x="120" y="21"/>
                      <a:pt x="120" y="21"/>
                    </a:cubicBezTo>
                    <a:cubicBezTo>
                      <a:pt x="120" y="21"/>
                      <a:pt x="119" y="21"/>
                      <a:pt x="119" y="21"/>
                    </a:cubicBezTo>
                    <a:cubicBezTo>
                      <a:pt x="117" y="20"/>
                      <a:pt x="116" y="19"/>
                      <a:pt x="116" y="18"/>
                    </a:cubicBezTo>
                    <a:cubicBezTo>
                      <a:pt x="116" y="17"/>
                      <a:pt x="115" y="16"/>
                      <a:pt x="116" y="16"/>
                    </a:cubicBezTo>
                    <a:cubicBezTo>
                      <a:pt x="116" y="16"/>
                      <a:pt x="116" y="15"/>
                      <a:pt x="116" y="15"/>
                    </a:cubicBezTo>
                    <a:cubicBezTo>
                      <a:pt x="115" y="15"/>
                      <a:pt x="115" y="15"/>
                      <a:pt x="116" y="14"/>
                    </a:cubicBezTo>
                    <a:cubicBezTo>
                      <a:pt x="116" y="13"/>
                      <a:pt x="114" y="12"/>
                      <a:pt x="114" y="14"/>
                    </a:cubicBezTo>
                    <a:cubicBezTo>
                      <a:pt x="114" y="14"/>
                      <a:pt x="114" y="15"/>
                      <a:pt x="113" y="15"/>
                    </a:cubicBezTo>
                    <a:cubicBezTo>
                      <a:pt x="113" y="16"/>
                      <a:pt x="113" y="17"/>
                      <a:pt x="113" y="17"/>
                    </a:cubicBezTo>
                    <a:cubicBezTo>
                      <a:pt x="112" y="18"/>
                      <a:pt x="110" y="17"/>
                      <a:pt x="109" y="17"/>
                    </a:cubicBezTo>
                    <a:cubicBezTo>
                      <a:pt x="108" y="17"/>
                      <a:pt x="108" y="16"/>
                      <a:pt x="107" y="16"/>
                    </a:cubicBezTo>
                    <a:cubicBezTo>
                      <a:pt x="107" y="16"/>
                      <a:pt x="106" y="15"/>
                      <a:pt x="106" y="15"/>
                    </a:cubicBezTo>
                    <a:cubicBezTo>
                      <a:pt x="106" y="16"/>
                      <a:pt x="107" y="17"/>
                      <a:pt x="106" y="16"/>
                    </a:cubicBezTo>
                    <a:cubicBezTo>
                      <a:pt x="105" y="15"/>
                      <a:pt x="106" y="15"/>
                      <a:pt x="106" y="15"/>
                    </a:cubicBezTo>
                    <a:cubicBezTo>
                      <a:pt x="106" y="15"/>
                      <a:pt x="105" y="15"/>
                      <a:pt x="105" y="15"/>
                    </a:cubicBezTo>
                    <a:cubicBezTo>
                      <a:pt x="104" y="15"/>
                      <a:pt x="104" y="15"/>
                      <a:pt x="104" y="15"/>
                    </a:cubicBezTo>
                    <a:cubicBezTo>
                      <a:pt x="103" y="15"/>
                      <a:pt x="102" y="15"/>
                      <a:pt x="101" y="14"/>
                    </a:cubicBezTo>
                    <a:cubicBezTo>
                      <a:pt x="101" y="14"/>
                      <a:pt x="102" y="14"/>
                      <a:pt x="102" y="14"/>
                    </a:cubicBezTo>
                    <a:cubicBezTo>
                      <a:pt x="101" y="14"/>
                      <a:pt x="100" y="14"/>
                      <a:pt x="99" y="14"/>
                    </a:cubicBezTo>
                    <a:cubicBezTo>
                      <a:pt x="98" y="13"/>
                      <a:pt x="98" y="13"/>
                      <a:pt x="97" y="12"/>
                    </a:cubicBezTo>
                    <a:cubicBezTo>
                      <a:pt x="95" y="11"/>
                      <a:pt x="93" y="10"/>
                      <a:pt x="91" y="9"/>
                    </a:cubicBezTo>
                    <a:cubicBezTo>
                      <a:pt x="87" y="7"/>
                      <a:pt x="84" y="4"/>
                      <a:pt x="80" y="2"/>
                    </a:cubicBezTo>
                    <a:cubicBezTo>
                      <a:pt x="79" y="1"/>
                      <a:pt x="78" y="1"/>
                      <a:pt x="77" y="0"/>
                    </a:cubicBezTo>
                    <a:cubicBezTo>
                      <a:pt x="77" y="0"/>
                      <a:pt x="77" y="0"/>
                      <a:pt x="77" y="1"/>
                    </a:cubicBezTo>
                    <a:cubicBezTo>
                      <a:pt x="77" y="1"/>
                      <a:pt x="76" y="1"/>
                      <a:pt x="75" y="1"/>
                    </a:cubicBezTo>
                    <a:cubicBezTo>
                      <a:pt x="75" y="1"/>
                      <a:pt x="75" y="1"/>
                      <a:pt x="75" y="1"/>
                    </a:cubicBezTo>
                    <a:cubicBezTo>
                      <a:pt x="75" y="1"/>
                      <a:pt x="75" y="1"/>
                      <a:pt x="75" y="1"/>
                    </a:cubicBezTo>
                    <a:cubicBezTo>
                      <a:pt x="76" y="2"/>
                      <a:pt x="75" y="3"/>
                      <a:pt x="76" y="4"/>
                    </a:cubicBezTo>
                    <a:close/>
                    <a:moveTo>
                      <a:pt x="59" y="137"/>
                    </a:moveTo>
                    <a:cubicBezTo>
                      <a:pt x="59" y="137"/>
                      <a:pt x="57" y="137"/>
                      <a:pt x="57" y="137"/>
                    </a:cubicBezTo>
                    <a:cubicBezTo>
                      <a:pt x="57" y="136"/>
                      <a:pt x="58" y="136"/>
                      <a:pt x="57" y="136"/>
                    </a:cubicBezTo>
                    <a:cubicBezTo>
                      <a:pt x="57" y="136"/>
                      <a:pt x="57" y="136"/>
                      <a:pt x="57" y="136"/>
                    </a:cubicBezTo>
                    <a:cubicBezTo>
                      <a:pt x="57" y="136"/>
                      <a:pt x="57" y="136"/>
                      <a:pt x="56" y="136"/>
                    </a:cubicBezTo>
                    <a:cubicBezTo>
                      <a:pt x="56" y="136"/>
                      <a:pt x="56" y="135"/>
                      <a:pt x="56" y="135"/>
                    </a:cubicBezTo>
                    <a:cubicBezTo>
                      <a:pt x="56" y="135"/>
                      <a:pt x="56" y="135"/>
                      <a:pt x="56" y="135"/>
                    </a:cubicBezTo>
                    <a:cubicBezTo>
                      <a:pt x="55" y="135"/>
                      <a:pt x="56" y="135"/>
                      <a:pt x="56" y="134"/>
                    </a:cubicBezTo>
                    <a:cubicBezTo>
                      <a:pt x="56" y="134"/>
                      <a:pt x="56" y="134"/>
                      <a:pt x="55" y="134"/>
                    </a:cubicBezTo>
                    <a:cubicBezTo>
                      <a:pt x="55" y="134"/>
                      <a:pt x="54" y="134"/>
                      <a:pt x="54" y="134"/>
                    </a:cubicBezTo>
                    <a:cubicBezTo>
                      <a:pt x="53" y="134"/>
                      <a:pt x="52" y="134"/>
                      <a:pt x="52" y="133"/>
                    </a:cubicBezTo>
                    <a:cubicBezTo>
                      <a:pt x="52" y="133"/>
                      <a:pt x="53" y="133"/>
                      <a:pt x="53" y="132"/>
                    </a:cubicBezTo>
                    <a:cubicBezTo>
                      <a:pt x="53" y="132"/>
                      <a:pt x="53" y="132"/>
                      <a:pt x="53" y="132"/>
                    </a:cubicBezTo>
                    <a:cubicBezTo>
                      <a:pt x="53" y="132"/>
                      <a:pt x="53" y="131"/>
                      <a:pt x="53" y="131"/>
                    </a:cubicBezTo>
                    <a:cubicBezTo>
                      <a:pt x="53" y="130"/>
                      <a:pt x="52" y="129"/>
                      <a:pt x="51" y="129"/>
                    </a:cubicBezTo>
                    <a:cubicBezTo>
                      <a:pt x="50" y="129"/>
                      <a:pt x="50" y="130"/>
                      <a:pt x="50" y="130"/>
                    </a:cubicBezTo>
                    <a:cubicBezTo>
                      <a:pt x="49" y="131"/>
                      <a:pt x="48" y="130"/>
                      <a:pt x="47" y="130"/>
                    </a:cubicBezTo>
                    <a:cubicBezTo>
                      <a:pt x="46" y="130"/>
                      <a:pt x="46" y="129"/>
                      <a:pt x="45" y="129"/>
                    </a:cubicBezTo>
                    <a:cubicBezTo>
                      <a:pt x="45" y="128"/>
                      <a:pt x="45" y="127"/>
                      <a:pt x="45" y="126"/>
                    </a:cubicBezTo>
                    <a:cubicBezTo>
                      <a:pt x="44" y="126"/>
                      <a:pt x="44" y="127"/>
                      <a:pt x="44" y="127"/>
                    </a:cubicBezTo>
                    <a:cubicBezTo>
                      <a:pt x="44" y="127"/>
                      <a:pt x="42" y="126"/>
                      <a:pt x="42" y="126"/>
                    </a:cubicBezTo>
                    <a:cubicBezTo>
                      <a:pt x="41" y="126"/>
                      <a:pt x="42" y="127"/>
                      <a:pt x="41" y="127"/>
                    </a:cubicBezTo>
                    <a:cubicBezTo>
                      <a:pt x="41" y="127"/>
                      <a:pt x="41" y="127"/>
                      <a:pt x="41" y="127"/>
                    </a:cubicBezTo>
                    <a:cubicBezTo>
                      <a:pt x="40" y="127"/>
                      <a:pt x="40" y="128"/>
                      <a:pt x="40" y="128"/>
                    </a:cubicBezTo>
                    <a:cubicBezTo>
                      <a:pt x="41" y="129"/>
                      <a:pt x="40" y="129"/>
                      <a:pt x="40" y="129"/>
                    </a:cubicBezTo>
                    <a:cubicBezTo>
                      <a:pt x="40" y="130"/>
                      <a:pt x="41" y="129"/>
                      <a:pt x="40" y="130"/>
                    </a:cubicBezTo>
                    <a:cubicBezTo>
                      <a:pt x="40" y="131"/>
                      <a:pt x="39" y="130"/>
                      <a:pt x="39" y="130"/>
                    </a:cubicBezTo>
                    <a:cubicBezTo>
                      <a:pt x="38" y="130"/>
                      <a:pt x="38" y="130"/>
                      <a:pt x="38" y="130"/>
                    </a:cubicBezTo>
                    <a:cubicBezTo>
                      <a:pt x="38" y="130"/>
                      <a:pt x="38" y="131"/>
                      <a:pt x="38" y="131"/>
                    </a:cubicBezTo>
                    <a:cubicBezTo>
                      <a:pt x="39" y="131"/>
                      <a:pt x="38" y="131"/>
                      <a:pt x="38" y="132"/>
                    </a:cubicBezTo>
                    <a:cubicBezTo>
                      <a:pt x="37" y="132"/>
                      <a:pt x="37" y="131"/>
                      <a:pt x="37" y="131"/>
                    </a:cubicBezTo>
                    <a:cubicBezTo>
                      <a:pt x="37" y="131"/>
                      <a:pt x="36" y="131"/>
                      <a:pt x="36" y="131"/>
                    </a:cubicBezTo>
                    <a:cubicBezTo>
                      <a:pt x="36" y="131"/>
                      <a:pt x="36" y="132"/>
                      <a:pt x="36" y="132"/>
                    </a:cubicBezTo>
                    <a:cubicBezTo>
                      <a:pt x="36" y="132"/>
                      <a:pt x="36" y="131"/>
                      <a:pt x="36" y="131"/>
                    </a:cubicBezTo>
                    <a:cubicBezTo>
                      <a:pt x="35" y="131"/>
                      <a:pt x="36" y="132"/>
                      <a:pt x="36" y="132"/>
                    </a:cubicBezTo>
                    <a:cubicBezTo>
                      <a:pt x="37" y="133"/>
                      <a:pt x="37" y="133"/>
                      <a:pt x="37" y="133"/>
                    </a:cubicBezTo>
                    <a:cubicBezTo>
                      <a:pt x="36" y="133"/>
                      <a:pt x="36" y="133"/>
                      <a:pt x="35" y="133"/>
                    </a:cubicBezTo>
                    <a:cubicBezTo>
                      <a:pt x="35" y="133"/>
                      <a:pt x="35" y="133"/>
                      <a:pt x="35" y="133"/>
                    </a:cubicBezTo>
                    <a:cubicBezTo>
                      <a:pt x="35" y="133"/>
                      <a:pt x="35" y="133"/>
                      <a:pt x="35" y="133"/>
                    </a:cubicBezTo>
                    <a:cubicBezTo>
                      <a:pt x="35" y="133"/>
                      <a:pt x="34" y="133"/>
                      <a:pt x="34" y="133"/>
                    </a:cubicBezTo>
                    <a:cubicBezTo>
                      <a:pt x="34" y="133"/>
                      <a:pt x="34" y="134"/>
                      <a:pt x="35" y="134"/>
                    </a:cubicBezTo>
                    <a:cubicBezTo>
                      <a:pt x="35" y="135"/>
                      <a:pt x="35" y="135"/>
                      <a:pt x="36" y="135"/>
                    </a:cubicBezTo>
                    <a:cubicBezTo>
                      <a:pt x="36" y="136"/>
                      <a:pt x="36" y="135"/>
                      <a:pt x="36" y="135"/>
                    </a:cubicBezTo>
                    <a:cubicBezTo>
                      <a:pt x="36" y="135"/>
                      <a:pt x="37" y="135"/>
                      <a:pt x="37" y="135"/>
                    </a:cubicBezTo>
                    <a:cubicBezTo>
                      <a:pt x="37" y="135"/>
                      <a:pt x="36" y="136"/>
                      <a:pt x="37" y="136"/>
                    </a:cubicBezTo>
                    <a:cubicBezTo>
                      <a:pt x="37" y="136"/>
                      <a:pt x="38" y="136"/>
                      <a:pt x="38" y="136"/>
                    </a:cubicBezTo>
                    <a:cubicBezTo>
                      <a:pt x="38" y="136"/>
                      <a:pt x="39" y="137"/>
                      <a:pt x="39" y="137"/>
                    </a:cubicBezTo>
                    <a:cubicBezTo>
                      <a:pt x="39" y="138"/>
                      <a:pt x="39" y="138"/>
                      <a:pt x="40" y="138"/>
                    </a:cubicBezTo>
                    <a:cubicBezTo>
                      <a:pt x="40" y="138"/>
                      <a:pt x="39" y="138"/>
                      <a:pt x="39" y="138"/>
                    </a:cubicBezTo>
                    <a:cubicBezTo>
                      <a:pt x="38" y="139"/>
                      <a:pt x="38" y="138"/>
                      <a:pt x="38" y="137"/>
                    </a:cubicBezTo>
                    <a:cubicBezTo>
                      <a:pt x="38" y="137"/>
                      <a:pt x="38" y="138"/>
                      <a:pt x="38" y="138"/>
                    </a:cubicBezTo>
                    <a:cubicBezTo>
                      <a:pt x="38" y="137"/>
                      <a:pt x="37" y="136"/>
                      <a:pt x="37" y="137"/>
                    </a:cubicBezTo>
                    <a:cubicBezTo>
                      <a:pt x="37" y="136"/>
                      <a:pt x="37" y="136"/>
                      <a:pt x="36" y="136"/>
                    </a:cubicBezTo>
                    <a:cubicBezTo>
                      <a:pt x="36" y="136"/>
                      <a:pt x="36" y="136"/>
                      <a:pt x="36" y="137"/>
                    </a:cubicBezTo>
                    <a:cubicBezTo>
                      <a:pt x="36" y="138"/>
                      <a:pt x="38" y="139"/>
                      <a:pt x="39" y="139"/>
                    </a:cubicBezTo>
                    <a:cubicBezTo>
                      <a:pt x="39" y="140"/>
                      <a:pt x="39" y="140"/>
                      <a:pt x="39" y="141"/>
                    </a:cubicBezTo>
                    <a:cubicBezTo>
                      <a:pt x="39" y="141"/>
                      <a:pt x="39" y="142"/>
                      <a:pt x="39" y="141"/>
                    </a:cubicBezTo>
                    <a:cubicBezTo>
                      <a:pt x="40" y="141"/>
                      <a:pt x="40" y="140"/>
                      <a:pt x="40" y="140"/>
                    </a:cubicBezTo>
                    <a:cubicBezTo>
                      <a:pt x="40" y="139"/>
                      <a:pt x="41" y="139"/>
                      <a:pt x="41" y="139"/>
                    </a:cubicBezTo>
                    <a:cubicBezTo>
                      <a:pt x="42" y="139"/>
                      <a:pt x="42" y="139"/>
                      <a:pt x="42" y="140"/>
                    </a:cubicBezTo>
                    <a:cubicBezTo>
                      <a:pt x="42" y="140"/>
                      <a:pt x="42" y="141"/>
                      <a:pt x="42" y="141"/>
                    </a:cubicBezTo>
                    <a:cubicBezTo>
                      <a:pt x="43" y="141"/>
                      <a:pt x="44" y="140"/>
                      <a:pt x="44" y="140"/>
                    </a:cubicBezTo>
                    <a:cubicBezTo>
                      <a:pt x="44" y="140"/>
                      <a:pt x="44" y="139"/>
                      <a:pt x="43" y="139"/>
                    </a:cubicBezTo>
                    <a:cubicBezTo>
                      <a:pt x="43" y="138"/>
                      <a:pt x="42" y="138"/>
                      <a:pt x="42" y="138"/>
                    </a:cubicBezTo>
                    <a:cubicBezTo>
                      <a:pt x="42" y="138"/>
                      <a:pt x="40" y="138"/>
                      <a:pt x="41" y="138"/>
                    </a:cubicBezTo>
                    <a:cubicBezTo>
                      <a:pt x="41" y="138"/>
                      <a:pt x="42" y="137"/>
                      <a:pt x="41" y="137"/>
                    </a:cubicBezTo>
                    <a:cubicBezTo>
                      <a:pt x="41" y="136"/>
                      <a:pt x="40" y="136"/>
                      <a:pt x="40" y="135"/>
                    </a:cubicBezTo>
                    <a:cubicBezTo>
                      <a:pt x="40" y="136"/>
                      <a:pt x="40" y="134"/>
                      <a:pt x="41" y="135"/>
                    </a:cubicBezTo>
                    <a:cubicBezTo>
                      <a:pt x="42" y="135"/>
                      <a:pt x="43" y="135"/>
                      <a:pt x="43" y="136"/>
                    </a:cubicBezTo>
                    <a:cubicBezTo>
                      <a:pt x="43" y="137"/>
                      <a:pt x="44" y="138"/>
                      <a:pt x="45" y="138"/>
                    </a:cubicBezTo>
                    <a:cubicBezTo>
                      <a:pt x="45" y="139"/>
                      <a:pt x="46" y="139"/>
                      <a:pt x="46" y="140"/>
                    </a:cubicBezTo>
                    <a:cubicBezTo>
                      <a:pt x="46" y="140"/>
                      <a:pt x="45" y="141"/>
                      <a:pt x="45" y="141"/>
                    </a:cubicBezTo>
                    <a:cubicBezTo>
                      <a:pt x="45" y="141"/>
                      <a:pt x="46" y="141"/>
                      <a:pt x="46" y="141"/>
                    </a:cubicBezTo>
                    <a:cubicBezTo>
                      <a:pt x="47" y="141"/>
                      <a:pt x="47" y="141"/>
                      <a:pt x="47" y="141"/>
                    </a:cubicBezTo>
                    <a:cubicBezTo>
                      <a:pt x="46" y="142"/>
                      <a:pt x="46" y="142"/>
                      <a:pt x="47" y="142"/>
                    </a:cubicBezTo>
                    <a:cubicBezTo>
                      <a:pt x="46" y="142"/>
                      <a:pt x="47" y="143"/>
                      <a:pt x="47" y="143"/>
                    </a:cubicBezTo>
                    <a:cubicBezTo>
                      <a:pt x="47" y="143"/>
                      <a:pt x="47" y="144"/>
                      <a:pt x="46" y="144"/>
                    </a:cubicBezTo>
                    <a:cubicBezTo>
                      <a:pt x="46" y="145"/>
                      <a:pt x="46" y="145"/>
                      <a:pt x="46" y="146"/>
                    </a:cubicBezTo>
                    <a:cubicBezTo>
                      <a:pt x="46" y="147"/>
                      <a:pt x="45" y="146"/>
                      <a:pt x="45" y="146"/>
                    </a:cubicBezTo>
                    <a:cubicBezTo>
                      <a:pt x="45" y="146"/>
                      <a:pt x="45" y="148"/>
                      <a:pt x="45" y="148"/>
                    </a:cubicBezTo>
                    <a:cubicBezTo>
                      <a:pt x="46" y="148"/>
                      <a:pt x="46" y="149"/>
                      <a:pt x="46" y="150"/>
                    </a:cubicBezTo>
                    <a:cubicBezTo>
                      <a:pt x="46" y="149"/>
                      <a:pt x="46" y="150"/>
                      <a:pt x="46" y="150"/>
                    </a:cubicBezTo>
                    <a:cubicBezTo>
                      <a:pt x="46" y="150"/>
                      <a:pt x="46" y="150"/>
                      <a:pt x="47" y="151"/>
                    </a:cubicBezTo>
                    <a:cubicBezTo>
                      <a:pt x="47" y="151"/>
                      <a:pt x="48" y="151"/>
                      <a:pt x="48" y="152"/>
                    </a:cubicBezTo>
                    <a:cubicBezTo>
                      <a:pt x="48" y="153"/>
                      <a:pt x="48" y="153"/>
                      <a:pt x="48" y="154"/>
                    </a:cubicBezTo>
                    <a:cubicBezTo>
                      <a:pt x="48" y="154"/>
                      <a:pt x="47" y="154"/>
                      <a:pt x="47" y="154"/>
                    </a:cubicBezTo>
                    <a:cubicBezTo>
                      <a:pt x="47" y="155"/>
                      <a:pt x="48" y="155"/>
                      <a:pt x="48" y="156"/>
                    </a:cubicBezTo>
                    <a:cubicBezTo>
                      <a:pt x="49" y="156"/>
                      <a:pt x="50" y="156"/>
                      <a:pt x="50" y="156"/>
                    </a:cubicBezTo>
                    <a:cubicBezTo>
                      <a:pt x="51" y="156"/>
                      <a:pt x="52" y="157"/>
                      <a:pt x="52" y="156"/>
                    </a:cubicBezTo>
                    <a:cubicBezTo>
                      <a:pt x="53" y="156"/>
                      <a:pt x="52" y="155"/>
                      <a:pt x="51" y="155"/>
                    </a:cubicBezTo>
                    <a:cubicBezTo>
                      <a:pt x="51" y="154"/>
                      <a:pt x="50" y="154"/>
                      <a:pt x="50" y="153"/>
                    </a:cubicBezTo>
                    <a:cubicBezTo>
                      <a:pt x="50" y="152"/>
                      <a:pt x="50" y="151"/>
                      <a:pt x="50" y="151"/>
                    </a:cubicBezTo>
                    <a:cubicBezTo>
                      <a:pt x="51" y="150"/>
                      <a:pt x="52" y="151"/>
                      <a:pt x="52" y="151"/>
                    </a:cubicBezTo>
                    <a:cubicBezTo>
                      <a:pt x="52" y="151"/>
                      <a:pt x="52" y="153"/>
                      <a:pt x="52" y="152"/>
                    </a:cubicBezTo>
                    <a:cubicBezTo>
                      <a:pt x="51" y="152"/>
                      <a:pt x="51" y="152"/>
                      <a:pt x="51" y="152"/>
                    </a:cubicBezTo>
                    <a:cubicBezTo>
                      <a:pt x="50" y="152"/>
                      <a:pt x="51" y="152"/>
                      <a:pt x="51" y="153"/>
                    </a:cubicBezTo>
                    <a:cubicBezTo>
                      <a:pt x="52" y="153"/>
                      <a:pt x="52" y="153"/>
                      <a:pt x="52" y="154"/>
                    </a:cubicBezTo>
                    <a:cubicBezTo>
                      <a:pt x="53" y="154"/>
                      <a:pt x="53" y="155"/>
                      <a:pt x="53" y="155"/>
                    </a:cubicBezTo>
                    <a:cubicBezTo>
                      <a:pt x="54" y="156"/>
                      <a:pt x="54" y="157"/>
                      <a:pt x="53" y="158"/>
                    </a:cubicBezTo>
                    <a:cubicBezTo>
                      <a:pt x="53" y="158"/>
                      <a:pt x="53" y="159"/>
                      <a:pt x="54" y="158"/>
                    </a:cubicBezTo>
                    <a:cubicBezTo>
                      <a:pt x="54" y="158"/>
                      <a:pt x="55" y="158"/>
                      <a:pt x="56" y="157"/>
                    </a:cubicBezTo>
                    <a:cubicBezTo>
                      <a:pt x="56" y="157"/>
                      <a:pt x="56" y="156"/>
                      <a:pt x="56" y="156"/>
                    </a:cubicBezTo>
                    <a:cubicBezTo>
                      <a:pt x="56" y="156"/>
                      <a:pt x="56" y="156"/>
                      <a:pt x="57" y="156"/>
                    </a:cubicBezTo>
                    <a:cubicBezTo>
                      <a:pt x="56" y="156"/>
                      <a:pt x="56" y="155"/>
                      <a:pt x="56" y="155"/>
                    </a:cubicBezTo>
                    <a:cubicBezTo>
                      <a:pt x="55" y="155"/>
                      <a:pt x="55" y="154"/>
                      <a:pt x="56" y="154"/>
                    </a:cubicBezTo>
                    <a:cubicBezTo>
                      <a:pt x="56" y="153"/>
                      <a:pt x="57" y="154"/>
                      <a:pt x="57" y="154"/>
                    </a:cubicBezTo>
                    <a:cubicBezTo>
                      <a:pt x="57" y="154"/>
                      <a:pt x="58" y="155"/>
                      <a:pt x="58" y="154"/>
                    </a:cubicBezTo>
                    <a:cubicBezTo>
                      <a:pt x="58" y="154"/>
                      <a:pt x="58" y="154"/>
                      <a:pt x="58" y="153"/>
                    </a:cubicBezTo>
                    <a:cubicBezTo>
                      <a:pt x="58" y="153"/>
                      <a:pt x="58" y="153"/>
                      <a:pt x="58" y="152"/>
                    </a:cubicBezTo>
                    <a:cubicBezTo>
                      <a:pt x="58" y="151"/>
                      <a:pt x="58" y="150"/>
                      <a:pt x="57" y="149"/>
                    </a:cubicBezTo>
                    <a:cubicBezTo>
                      <a:pt x="57" y="149"/>
                      <a:pt x="57" y="148"/>
                      <a:pt x="57" y="147"/>
                    </a:cubicBezTo>
                    <a:cubicBezTo>
                      <a:pt x="57" y="147"/>
                      <a:pt x="57" y="146"/>
                      <a:pt x="57" y="145"/>
                    </a:cubicBezTo>
                    <a:cubicBezTo>
                      <a:pt x="57" y="145"/>
                      <a:pt x="57" y="144"/>
                      <a:pt x="57" y="143"/>
                    </a:cubicBezTo>
                    <a:cubicBezTo>
                      <a:pt x="57" y="143"/>
                      <a:pt x="57" y="143"/>
                      <a:pt x="57" y="142"/>
                    </a:cubicBezTo>
                    <a:cubicBezTo>
                      <a:pt x="57" y="143"/>
                      <a:pt x="58" y="142"/>
                      <a:pt x="57" y="142"/>
                    </a:cubicBezTo>
                    <a:cubicBezTo>
                      <a:pt x="57" y="142"/>
                      <a:pt x="57" y="142"/>
                      <a:pt x="57" y="141"/>
                    </a:cubicBezTo>
                    <a:cubicBezTo>
                      <a:pt x="57" y="141"/>
                      <a:pt x="57" y="141"/>
                      <a:pt x="57" y="140"/>
                    </a:cubicBezTo>
                    <a:cubicBezTo>
                      <a:pt x="57" y="140"/>
                      <a:pt x="58" y="140"/>
                      <a:pt x="58" y="140"/>
                    </a:cubicBezTo>
                    <a:cubicBezTo>
                      <a:pt x="58" y="139"/>
                      <a:pt x="57" y="139"/>
                      <a:pt x="58" y="139"/>
                    </a:cubicBezTo>
                    <a:cubicBezTo>
                      <a:pt x="58" y="139"/>
                      <a:pt x="59" y="139"/>
                      <a:pt x="58" y="138"/>
                    </a:cubicBezTo>
                    <a:cubicBezTo>
                      <a:pt x="58" y="138"/>
                      <a:pt x="58" y="138"/>
                      <a:pt x="58" y="138"/>
                    </a:cubicBezTo>
                    <a:cubicBezTo>
                      <a:pt x="58" y="138"/>
                      <a:pt x="58" y="138"/>
                      <a:pt x="58" y="138"/>
                    </a:cubicBezTo>
                    <a:cubicBezTo>
                      <a:pt x="58" y="138"/>
                      <a:pt x="59" y="138"/>
                      <a:pt x="59" y="137"/>
                    </a:cubicBezTo>
                    <a:close/>
                    <a:moveTo>
                      <a:pt x="164" y="200"/>
                    </a:moveTo>
                    <a:cubicBezTo>
                      <a:pt x="164" y="200"/>
                      <a:pt x="164" y="200"/>
                      <a:pt x="164" y="200"/>
                    </a:cubicBezTo>
                    <a:cubicBezTo>
                      <a:pt x="164" y="200"/>
                      <a:pt x="164" y="200"/>
                      <a:pt x="164" y="200"/>
                    </a:cubicBezTo>
                    <a:close/>
                    <a:moveTo>
                      <a:pt x="78" y="126"/>
                    </a:moveTo>
                    <a:cubicBezTo>
                      <a:pt x="78" y="126"/>
                      <a:pt x="77" y="126"/>
                      <a:pt x="77" y="125"/>
                    </a:cubicBezTo>
                    <a:cubicBezTo>
                      <a:pt x="77" y="124"/>
                      <a:pt x="77" y="124"/>
                      <a:pt x="77" y="123"/>
                    </a:cubicBezTo>
                    <a:cubicBezTo>
                      <a:pt x="77" y="123"/>
                      <a:pt x="77" y="123"/>
                      <a:pt x="76" y="123"/>
                    </a:cubicBezTo>
                    <a:cubicBezTo>
                      <a:pt x="76" y="123"/>
                      <a:pt x="76" y="123"/>
                      <a:pt x="76" y="123"/>
                    </a:cubicBezTo>
                    <a:cubicBezTo>
                      <a:pt x="76" y="123"/>
                      <a:pt x="76" y="123"/>
                      <a:pt x="75" y="123"/>
                    </a:cubicBezTo>
                    <a:cubicBezTo>
                      <a:pt x="75" y="123"/>
                      <a:pt x="74" y="123"/>
                      <a:pt x="73" y="123"/>
                    </a:cubicBezTo>
                    <a:cubicBezTo>
                      <a:pt x="73" y="122"/>
                      <a:pt x="72" y="122"/>
                      <a:pt x="72" y="122"/>
                    </a:cubicBezTo>
                    <a:cubicBezTo>
                      <a:pt x="72" y="122"/>
                      <a:pt x="72" y="121"/>
                      <a:pt x="71" y="121"/>
                    </a:cubicBezTo>
                    <a:cubicBezTo>
                      <a:pt x="71" y="121"/>
                      <a:pt x="71" y="122"/>
                      <a:pt x="71" y="122"/>
                    </a:cubicBezTo>
                    <a:cubicBezTo>
                      <a:pt x="70" y="122"/>
                      <a:pt x="70" y="121"/>
                      <a:pt x="69" y="122"/>
                    </a:cubicBezTo>
                    <a:cubicBezTo>
                      <a:pt x="69" y="122"/>
                      <a:pt x="69" y="123"/>
                      <a:pt x="68" y="123"/>
                    </a:cubicBezTo>
                    <a:cubicBezTo>
                      <a:pt x="68" y="123"/>
                      <a:pt x="67" y="123"/>
                      <a:pt x="67" y="123"/>
                    </a:cubicBezTo>
                    <a:cubicBezTo>
                      <a:pt x="67" y="123"/>
                      <a:pt x="69" y="124"/>
                      <a:pt x="68" y="125"/>
                    </a:cubicBezTo>
                    <a:cubicBezTo>
                      <a:pt x="68" y="126"/>
                      <a:pt x="67" y="126"/>
                      <a:pt x="66" y="126"/>
                    </a:cubicBezTo>
                    <a:cubicBezTo>
                      <a:pt x="66" y="126"/>
                      <a:pt x="65" y="126"/>
                      <a:pt x="65" y="126"/>
                    </a:cubicBezTo>
                    <a:cubicBezTo>
                      <a:pt x="65" y="126"/>
                      <a:pt x="65" y="127"/>
                      <a:pt x="64" y="127"/>
                    </a:cubicBezTo>
                    <a:cubicBezTo>
                      <a:pt x="64" y="126"/>
                      <a:pt x="62" y="124"/>
                      <a:pt x="61" y="124"/>
                    </a:cubicBezTo>
                    <a:cubicBezTo>
                      <a:pt x="61" y="124"/>
                      <a:pt x="62" y="125"/>
                      <a:pt x="62" y="125"/>
                    </a:cubicBezTo>
                    <a:cubicBezTo>
                      <a:pt x="61" y="125"/>
                      <a:pt x="61" y="125"/>
                      <a:pt x="61" y="125"/>
                    </a:cubicBezTo>
                    <a:cubicBezTo>
                      <a:pt x="61" y="126"/>
                      <a:pt x="61" y="126"/>
                      <a:pt x="61" y="126"/>
                    </a:cubicBezTo>
                    <a:cubicBezTo>
                      <a:pt x="61" y="127"/>
                      <a:pt x="60" y="127"/>
                      <a:pt x="61" y="127"/>
                    </a:cubicBezTo>
                    <a:cubicBezTo>
                      <a:pt x="61" y="128"/>
                      <a:pt x="61" y="128"/>
                      <a:pt x="61" y="129"/>
                    </a:cubicBezTo>
                    <a:cubicBezTo>
                      <a:pt x="61" y="129"/>
                      <a:pt x="60" y="129"/>
                      <a:pt x="60" y="130"/>
                    </a:cubicBezTo>
                    <a:cubicBezTo>
                      <a:pt x="59" y="130"/>
                      <a:pt x="59" y="130"/>
                      <a:pt x="59" y="131"/>
                    </a:cubicBezTo>
                    <a:cubicBezTo>
                      <a:pt x="58" y="132"/>
                      <a:pt x="57" y="132"/>
                      <a:pt x="56" y="133"/>
                    </a:cubicBezTo>
                    <a:cubicBezTo>
                      <a:pt x="57" y="133"/>
                      <a:pt x="57" y="133"/>
                      <a:pt x="57" y="133"/>
                    </a:cubicBezTo>
                    <a:cubicBezTo>
                      <a:pt x="57" y="132"/>
                      <a:pt x="57" y="133"/>
                      <a:pt x="58" y="133"/>
                    </a:cubicBezTo>
                    <a:cubicBezTo>
                      <a:pt x="58" y="133"/>
                      <a:pt x="58" y="132"/>
                      <a:pt x="58" y="132"/>
                    </a:cubicBezTo>
                    <a:cubicBezTo>
                      <a:pt x="58" y="132"/>
                      <a:pt x="58" y="132"/>
                      <a:pt x="58" y="132"/>
                    </a:cubicBezTo>
                    <a:cubicBezTo>
                      <a:pt x="59" y="132"/>
                      <a:pt x="59" y="131"/>
                      <a:pt x="59" y="132"/>
                    </a:cubicBezTo>
                    <a:cubicBezTo>
                      <a:pt x="60" y="132"/>
                      <a:pt x="60" y="133"/>
                      <a:pt x="60" y="133"/>
                    </a:cubicBezTo>
                    <a:cubicBezTo>
                      <a:pt x="60" y="133"/>
                      <a:pt x="60" y="133"/>
                      <a:pt x="60" y="133"/>
                    </a:cubicBezTo>
                    <a:cubicBezTo>
                      <a:pt x="61" y="133"/>
                      <a:pt x="61" y="133"/>
                      <a:pt x="61" y="134"/>
                    </a:cubicBezTo>
                    <a:cubicBezTo>
                      <a:pt x="61" y="134"/>
                      <a:pt x="62" y="134"/>
                      <a:pt x="62" y="134"/>
                    </a:cubicBezTo>
                    <a:cubicBezTo>
                      <a:pt x="62" y="135"/>
                      <a:pt x="61" y="135"/>
                      <a:pt x="61" y="135"/>
                    </a:cubicBezTo>
                    <a:cubicBezTo>
                      <a:pt x="61" y="135"/>
                      <a:pt x="61" y="135"/>
                      <a:pt x="62" y="135"/>
                    </a:cubicBezTo>
                    <a:cubicBezTo>
                      <a:pt x="62" y="135"/>
                      <a:pt x="62" y="135"/>
                      <a:pt x="61" y="135"/>
                    </a:cubicBezTo>
                    <a:cubicBezTo>
                      <a:pt x="62" y="136"/>
                      <a:pt x="62" y="136"/>
                      <a:pt x="61" y="136"/>
                    </a:cubicBezTo>
                    <a:cubicBezTo>
                      <a:pt x="62" y="136"/>
                      <a:pt x="62" y="136"/>
                      <a:pt x="62" y="137"/>
                    </a:cubicBezTo>
                    <a:cubicBezTo>
                      <a:pt x="62" y="137"/>
                      <a:pt x="63" y="138"/>
                      <a:pt x="63" y="138"/>
                    </a:cubicBezTo>
                    <a:cubicBezTo>
                      <a:pt x="63" y="137"/>
                      <a:pt x="63" y="137"/>
                      <a:pt x="63" y="137"/>
                    </a:cubicBezTo>
                    <a:cubicBezTo>
                      <a:pt x="64" y="137"/>
                      <a:pt x="64" y="138"/>
                      <a:pt x="64" y="138"/>
                    </a:cubicBezTo>
                    <a:cubicBezTo>
                      <a:pt x="65" y="138"/>
                      <a:pt x="65" y="138"/>
                      <a:pt x="65" y="138"/>
                    </a:cubicBezTo>
                    <a:cubicBezTo>
                      <a:pt x="65" y="138"/>
                      <a:pt x="64" y="140"/>
                      <a:pt x="65" y="139"/>
                    </a:cubicBezTo>
                    <a:cubicBezTo>
                      <a:pt x="65" y="139"/>
                      <a:pt x="65" y="139"/>
                      <a:pt x="65" y="139"/>
                    </a:cubicBezTo>
                    <a:cubicBezTo>
                      <a:pt x="66" y="140"/>
                      <a:pt x="67" y="139"/>
                      <a:pt x="67" y="139"/>
                    </a:cubicBezTo>
                    <a:cubicBezTo>
                      <a:pt x="67" y="139"/>
                      <a:pt x="68" y="140"/>
                      <a:pt x="68" y="140"/>
                    </a:cubicBezTo>
                    <a:cubicBezTo>
                      <a:pt x="69" y="139"/>
                      <a:pt x="67" y="139"/>
                      <a:pt x="67" y="138"/>
                    </a:cubicBezTo>
                    <a:cubicBezTo>
                      <a:pt x="68" y="138"/>
                      <a:pt x="67" y="137"/>
                      <a:pt x="67" y="137"/>
                    </a:cubicBezTo>
                    <a:cubicBezTo>
                      <a:pt x="67" y="136"/>
                      <a:pt x="68" y="137"/>
                      <a:pt x="68" y="136"/>
                    </a:cubicBezTo>
                    <a:cubicBezTo>
                      <a:pt x="68" y="136"/>
                      <a:pt x="68" y="135"/>
                      <a:pt x="68" y="135"/>
                    </a:cubicBezTo>
                    <a:cubicBezTo>
                      <a:pt x="68" y="135"/>
                      <a:pt x="68" y="134"/>
                      <a:pt x="68" y="133"/>
                    </a:cubicBezTo>
                    <a:cubicBezTo>
                      <a:pt x="68" y="133"/>
                      <a:pt x="68" y="132"/>
                      <a:pt x="68" y="133"/>
                    </a:cubicBezTo>
                    <a:cubicBezTo>
                      <a:pt x="68" y="132"/>
                      <a:pt x="69" y="132"/>
                      <a:pt x="69" y="132"/>
                    </a:cubicBezTo>
                    <a:cubicBezTo>
                      <a:pt x="69" y="132"/>
                      <a:pt x="69" y="132"/>
                      <a:pt x="70" y="132"/>
                    </a:cubicBezTo>
                    <a:cubicBezTo>
                      <a:pt x="70" y="131"/>
                      <a:pt x="70" y="131"/>
                      <a:pt x="71" y="131"/>
                    </a:cubicBezTo>
                    <a:cubicBezTo>
                      <a:pt x="71" y="131"/>
                      <a:pt x="72" y="131"/>
                      <a:pt x="72" y="131"/>
                    </a:cubicBezTo>
                    <a:cubicBezTo>
                      <a:pt x="73" y="131"/>
                      <a:pt x="74" y="132"/>
                      <a:pt x="75" y="132"/>
                    </a:cubicBezTo>
                    <a:cubicBezTo>
                      <a:pt x="75" y="133"/>
                      <a:pt x="76" y="134"/>
                      <a:pt x="77" y="134"/>
                    </a:cubicBezTo>
                    <a:cubicBezTo>
                      <a:pt x="77" y="133"/>
                      <a:pt x="76" y="132"/>
                      <a:pt x="77" y="132"/>
                    </a:cubicBezTo>
                    <a:cubicBezTo>
                      <a:pt x="77" y="131"/>
                      <a:pt x="77" y="131"/>
                      <a:pt x="77" y="130"/>
                    </a:cubicBezTo>
                    <a:cubicBezTo>
                      <a:pt x="77" y="129"/>
                      <a:pt x="78" y="129"/>
                      <a:pt x="78" y="128"/>
                    </a:cubicBezTo>
                    <a:cubicBezTo>
                      <a:pt x="79" y="128"/>
                      <a:pt x="79" y="128"/>
                      <a:pt x="79" y="127"/>
                    </a:cubicBezTo>
                    <a:cubicBezTo>
                      <a:pt x="79" y="128"/>
                      <a:pt x="79" y="127"/>
                      <a:pt x="79" y="127"/>
                    </a:cubicBezTo>
                    <a:cubicBezTo>
                      <a:pt x="79" y="127"/>
                      <a:pt x="78" y="126"/>
                      <a:pt x="78" y="126"/>
                    </a:cubicBezTo>
                    <a:close/>
                    <a:moveTo>
                      <a:pt x="122" y="125"/>
                    </a:moveTo>
                    <a:cubicBezTo>
                      <a:pt x="122" y="125"/>
                      <a:pt x="123" y="125"/>
                      <a:pt x="123" y="125"/>
                    </a:cubicBezTo>
                    <a:cubicBezTo>
                      <a:pt x="122" y="124"/>
                      <a:pt x="122" y="125"/>
                      <a:pt x="122" y="125"/>
                    </a:cubicBezTo>
                    <a:close/>
                    <a:moveTo>
                      <a:pt x="34" y="128"/>
                    </a:moveTo>
                    <a:cubicBezTo>
                      <a:pt x="33" y="127"/>
                      <a:pt x="33" y="127"/>
                      <a:pt x="33" y="128"/>
                    </a:cubicBezTo>
                    <a:cubicBezTo>
                      <a:pt x="33" y="128"/>
                      <a:pt x="33" y="128"/>
                      <a:pt x="33" y="129"/>
                    </a:cubicBezTo>
                    <a:cubicBezTo>
                      <a:pt x="34" y="129"/>
                      <a:pt x="34" y="129"/>
                      <a:pt x="34" y="128"/>
                    </a:cubicBezTo>
                    <a:cubicBezTo>
                      <a:pt x="34" y="128"/>
                      <a:pt x="34" y="128"/>
                      <a:pt x="34" y="128"/>
                    </a:cubicBezTo>
                    <a:close/>
                    <a:moveTo>
                      <a:pt x="123" y="103"/>
                    </a:moveTo>
                    <a:cubicBezTo>
                      <a:pt x="122" y="102"/>
                      <a:pt x="121" y="101"/>
                      <a:pt x="121" y="100"/>
                    </a:cubicBezTo>
                    <a:cubicBezTo>
                      <a:pt x="121" y="99"/>
                      <a:pt x="120" y="99"/>
                      <a:pt x="120" y="98"/>
                    </a:cubicBezTo>
                    <a:cubicBezTo>
                      <a:pt x="120" y="97"/>
                      <a:pt x="120" y="96"/>
                      <a:pt x="120" y="95"/>
                    </a:cubicBezTo>
                    <a:cubicBezTo>
                      <a:pt x="120" y="94"/>
                      <a:pt x="120" y="94"/>
                      <a:pt x="120" y="94"/>
                    </a:cubicBezTo>
                    <a:cubicBezTo>
                      <a:pt x="120" y="94"/>
                      <a:pt x="121" y="94"/>
                      <a:pt x="121" y="93"/>
                    </a:cubicBezTo>
                    <a:cubicBezTo>
                      <a:pt x="122" y="93"/>
                      <a:pt x="120" y="90"/>
                      <a:pt x="120" y="90"/>
                    </a:cubicBezTo>
                    <a:cubicBezTo>
                      <a:pt x="120" y="89"/>
                      <a:pt x="119" y="88"/>
                      <a:pt x="119" y="87"/>
                    </a:cubicBezTo>
                    <a:cubicBezTo>
                      <a:pt x="119" y="87"/>
                      <a:pt x="119" y="87"/>
                      <a:pt x="118" y="86"/>
                    </a:cubicBezTo>
                    <a:cubicBezTo>
                      <a:pt x="118" y="85"/>
                      <a:pt x="117" y="85"/>
                      <a:pt x="116" y="84"/>
                    </a:cubicBezTo>
                    <a:cubicBezTo>
                      <a:pt x="116" y="83"/>
                      <a:pt x="115" y="82"/>
                      <a:pt x="115" y="81"/>
                    </a:cubicBezTo>
                    <a:cubicBezTo>
                      <a:pt x="115" y="80"/>
                      <a:pt x="114" y="80"/>
                      <a:pt x="115" y="79"/>
                    </a:cubicBezTo>
                    <a:cubicBezTo>
                      <a:pt x="115" y="79"/>
                      <a:pt x="115" y="79"/>
                      <a:pt x="115" y="78"/>
                    </a:cubicBezTo>
                    <a:cubicBezTo>
                      <a:pt x="115" y="78"/>
                      <a:pt x="114" y="78"/>
                      <a:pt x="115" y="78"/>
                    </a:cubicBezTo>
                    <a:cubicBezTo>
                      <a:pt x="115" y="78"/>
                      <a:pt x="115" y="78"/>
                      <a:pt x="115" y="78"/>
                    </a:cubicBezTo>
                    <a:cubicBezTo>
                      <a:pt x="116" y="79"/>
                      <a:pt x="115" y="78"/>
                      <a:pt x="116" y="78"/>
                    </a:cubicBezTo>
                    <a:cubicBezTo>
                      <a:pt x="116" y="76"/>
                      <a:pt x="119" y="78"/>
                      <a:pt x="119" y="79"/>
                    </a:cubicBezTo>
                    <a:cubicBezTo>
                      <a:pt x="119" y="78"/>
                      <a:pt x="118" y="78"/>
                      <a:pt x="119" y="78"/>
                    </a:cubicBezTo>
                    <a:cubicBezTo>
                      <a:pt x="119" y="77"/>
                      <a:pt x="118" y="77"/>
                      <a:pt x="118" y="77"/>
                    </a:cubicBezTo>
                    <a:cubicBezTo>
                      <a:pt x="118" y="77"/>
                      <a:pt x="118" y="77"/>
                      <a:pt x="118" y="76"/>
                    </a:cubicBezTo>
                    <a:cubicBezTo>
                      <a:pt x="118" y="77"/>
                      <a:pt x="118" y="76"/>
                      <a:pt x="118" y="76"/>
                    </a:cubicBezTo>
                    <a:cubicBezTo>
                      <a:pt x="117" y="76"/>
                      <a:pt x="117" y="76"/>
                      <a:pt x="117" y="75"/>
                    </a:cubicBezTo>
                    <a:cubicBezTo>
                      <a:pt x="117" y="75"/>
                      <a:pt x="117" y="75"/>
                      <a:pt x="117" y="75"/>
                    </a:cubicBezTo>
                    <a:cubicBezTo>
                      <a:pt x="117" y="75"/>
                      <a:pt x="116" y="75"/>
                      <a:pt x="117" y="74"/>
                    </a:cubicBezTo>
                    <a:cubicBezTo>
                      <a:pt x="118" y="74"/>
                      <a:pt x="116" y="73"/>
                      <a:pt x="116" y="73"/>
                    </a:cubicBezTo>
                    <a:cubicBezTo>
                      <a:pt x="117" y="73"/>
                      <a:pt x="116" y="71"/>
                      <a:pt x="117" y="72"/>
                    </a:cubicBezTo>
                    <a:cubicBezTo>
                      <a:pt x="117" y="72"/>
                      <a:pt x="116" y="71"/>
                      <a:pt x="116" y="71"/>
                    </a:cubicBezTo>
                    <a:cubicBezTo>
                      <a:pt x="116" y="71"/>
                      <a:pt x="117" y="71"/>
                      <a:pt x="117" y="71"/>
                    </a:cubicBezTo>
                    <a:cubicBezTo>
                      <a:pt x="117" y="71"/>
                      <a:pt x="117" y="71"/>
                      <a:pt x="117" y="71"/>
                    </a:cubicBezTo>
                    <a:cubicBezTo>
                      <a:pt x="117" y="71"/>
                      <a:pt x="117" y="71"/>
                      <a:pt x="117" y="70"/>
                    </a:cubicBezTo>
                    <a:cubicBezTo>
                      <a:pt x="117" y="71"/>
                      <a:pt x="117" y="71"/>
                      <a:pt x="118" y="71"/>
                    </a:cubicBezTo>
                    <a:cubicBezTo>
                      <a:pt x="118" y="70"/>
                      <a:pt x="117" y="70"/>
                      <a:pt x="118" y="70"/>
                    </a:cubicBezTo>
                    <a:cubicBezTo>
                      <a:pt x="118" y="70"/>
                      <a:pt x="117" y="70"/>
                      <a:pt x="117" y="70"/>
                    </a:cubicBezTo>
                    <a:cubicBezTo>
                      <a:pt x="117" y="70"/>
                      <a:pt x="118" y="70"/>
                      <a:pt x="118" y="70"/>
                    </a:cubicBezTo>
                    <a:cubicBezTo>
                      <a:pt x="118" y="70"/>
                      <a:pt x="117" y="69"/>
                      <a:pt x="117" y="69"/>
                    </a:cubicBezTo>
                    <a:cubicBezTo>
                      <a:pt x="118" y="69"/>
                      <a:pt x="117" y="69"/>
                      <a:pt x="117" y="69"/>
                    </a:cubicBezTo>
                    <a:cubicBezTo>
                      <a:pt x="118" y="68"/>
                      <a:pt x="116" y="68"/>
                      <a:pt x="117" y="68"/>
                    </a:cubicBezTo>
                    <a:cubicBezTo>
                      <a:pt x="117" y="68"/>
                      <a:pt x="118" y="67"/>
                      <a:pt x="117" y="67"/>
                    </a:cubicBezTo>
                    <a:cubicBezTo>
                      <a:pt x="117" y="67"/>
                      <a:pt x="117" y="67"/>
                      <a:pt x="117" y="67"/>
                    </a:cubicBezTo>
                    <a:cubicBezTo>
                      <a:pt x="117" y="67"/>
                      <a:pt x="117" y="67"/>
                      <a:pt x="117" y="67"/>
                    </a:cubicBezTo>
                    <a:cubicBezTo>
                      <a:pt x="117" y="66"/>
                      <a:pt x="117" y="66"/>
                      <a:pt x="117" y="66"/>
                    </a:cubicBezTo>
                    <a:cubicBezTo>
                      <a:pt x="117" y="66"/>
                      <a:pt x="117" y="65"/>
                      <a:pt x="117" y="66"/>
                    </a:cubicBezTo>
                    <a:cubicBezTo>
                      <a:pt x="116" y="66"/>
                      <a:pt x="116" y="66"/>
                      <a:pt x="116" y="66"/>
                    </a:cubicBezTo>
                    <a:cubicBezTo>
                      <a:pt x="116" y="66"/>
                      <a:pt x="117" y="65"/>
                      <a:pt x="117" y="65"/>
                    </a:cubicBezTo>
                    <a:cubicBezTo>
                      <a:pt x="117" y="65"/>
                      <a:pt x="116" y="64"/>
                      <a:pt x="116" y="64"/>
                    </a:cubicBezTo>
                    <a:cubicBezTo>
                      <a:pt x="116" y="64"/>
                      <a:pt x="116" y="65"/>
                      <a:pt x="115" y="64"/>
                    </a:cubicBezTo>
                    <a:cubicBezTo>
                      <a:pt x="115" y="64"/>
                      <a:pt x="115" y="63"/>
                      <a:pt x="115" y="63"/>
                    </a:cubicBezTo>
                    <a:cubicBezTo>
                      <a:pt x="114" y="61"/>
                      <a:pt x="113" y="60"/>
                      <a:pt x="112" y="59"/>
                    </a:cubicBezTo>
                    <a:cubicBezTo>
                      <a:pt x="111" y="59"/>
                      <a:pt x="112" y="59"/>
                      <a:pt x="112" y="59"/>
                    </a:cubicBezTo>
                    <a:cubicBezTo>
                      <a:pt x="111" y="58"/>
                      <a:pt x="111" y="58"/>
                      <a:pt x="111" y="58"/>
                    </a:cubicBezTo>
                    <a:cubicBezTo>
                      <a:pt x="110" y="57"/>
                      <a:pt x="110" y="57"/>
                      <a:pt x="110" y="56"/>
                    </a:cubicBezTo>
                    <a:cubicBezTo>
                      <a:pt x="109" y="56"/>
                      <a:pt x="108" y="55"/>
                      <a:pt x="108" y="55"/>
                    </a:cubicBezTo>
                    <a:cubicBezTo>
                      <a:pt x="107" y="54"/>
                      <a:pt x="106" y="54"/>
                      <a:pt x="106" y="54"/>
                    </a:cubicBezTo>
                    <a:cubicBezTo>
                      <a:pt x="104" y="53"/>
                      <a:pt x="103" y="51"/>
                      <a:pt x="102" y="50"/>
                    </a:cubicBezTo>
                    <a:cubicBezTo>
                      <a:pt x="102" y="48"/>
                      <a:pt x="101" y="47"/>
                      <a:pt x="101" y="46"/>
                    </a:cubicBezTo>
                    <a:cubicBezTo>
                      <a:pt x="100" y="45"/>
                      <a:pt x="100" y="44"/>
                      <a:pt x="100" y="45"/>
                    </a:cubicBezTo>
                    <a:cubicBezTo>
                      <a:pt x="99" y="45"/>
                      <a:pt x="99" y="45"/>
                      <a:pt x="98" y="45"/>
                    </a:cubicBezTo>
                    <a:cubicBezTo>
                      <a:pt x="98" y="45"/>
                      <a:pt x="95" y="43"/>
                      <a:pt x="94" y="43"/>
                    </a:cubicBezTo>
                    <a:cubicBezTo>
                      <a:pt x="94" y="44"/>
                      <a:pt x="95" y="45"/>
                      <a:pt x="95" y="45"/>
                    </a:cubicBezTo>
                    <a:cubicBezTo>
                      <a:pt x="95" y="46"/>
                      <a:pt x="95" y="47"/>
                      <a:pt x="95" y="47"/>
                    </a:cubicBezTo>
                    <a:cubicBezTo>
                      <a:pt x="96" y="48"/>
                      <a:pt x="97" y="47"/>
                      <a:pt x="98" y="47"/>
                    </a:cubicBezTo>
                    <a:cubicBezTo>
                      <a:pt x="98" y="47"/>
                      <a:pt x="98" y="46"/>
                      <a:pt x="98" y="46"/>
                    </a:cubicBezTo>
                    <a:cubicBezTo>
                      <a:pt x="100" y="46"/>
                      <a:pt x="100" y="48"/>
                      <a:pt x="101" y="49"/>
                    </a:cubicBezTo>
                    <a:cubicBezTo>
                      <a:pt x="101" y="51"/>
                      <a:pt x="100" y="50"/>
                      <a:pt x="99" y="50"/>
                    </a:cubicBezTo>
                    <a:cubicBezTo>
                      <a:pt x="99" y="49"/>
                      <a:pt x="98" y="49"/>
                      <a:pt x="97" y="49"/>
                    </a:cubicBezTo>
                    <a:cubicBezTo>
                      <a:pt x="97" y="49"/>
                      <a:pt x="98" y="50"/>
                      <a:pt x="98" y="50"/>
                    </a:cubicBezTo>
                    <a:cubicBezTo>
                      <a:pt x="98" y="52"/>
                      <a:pt x="96" y="50"/>
                      <a:pt x="96" y="50"/>
                    </a:cubicBezTo>
                    <a:cubicBezTo>
                      <a:pt x="96" y="49"/>
                      <a:pt x="95" y="49"/>
                      <a:pt x="95" y="48"/>
                    </a:cubicBezTo>
                    <a:cubicBezTo>
                      <a:pt x="95" y="48"/>
                      <a:pt x="94" y="47"/>
                      <a:pt x="94" y="47"/>
                    </a:cubicBezTo>
                    <a:cubicBezTo>
                      <a:pt x="94" y="47"/>
                      <a:pt x="93" y="46"/>
                      <a:pt x="93" y="47"/>
                    </a:cubicBezTo>
                    <a:cubicBezTo>
                      <a:pt x="93" y="47"/>
                      <a:pt x="93" y="47"/>
                      <a:pt x="92" y="47"/>
                    </a:cubicBezTo>
                    <a:cubicBezTo>
                      <a:pt x="92" y="47"/>
                      <a:pt x="92" y="46"/>
                      <a:pt x="91" y="46"/>
                    </a:cubicBezTo>
                    <a:cubicBezTo>
                      <a:pt x="91" y="47"/>
                      <a:pt x="92" y="48"/>
                      <a:pt x="91" y="47"/>
                    </a:cubicBezTo>
                    <a:cubicBezTo>
                      <a:pt x="91" y="48"/>
                      <a:pt x="93" y="48"/>
                      <a:pt x="93" y="49"/>
                    </a:cubicBezTo>
                    <a:cubicBezTo>
                      <a:pt x="93" y="49"/>
                      <a:pt x="93" y="49"/>
                      <a:pt x="92" y="49"/>
                    </a:cubicBezTo>
                    <a:cubicBezTo>
                      <a:pt x="92" y="50"/>
                      <a:pt x="93" y="50"/>
                      <a:pt x="93" y="51"/>
                    </a:cubicBezTo>
                    <a:cubicBezTo>
                      <a:pt x="93" y="52"/>
                      <a:pt x="92" y="52"/>
                      <a:pt x="91" y="52"/>
                    </a:cubicBezTo>
                    <a:cubicBezTo>
                      <a:pt x="91" y="52"/>
                      <a:pt x="91" y="52"/>
                      <a:pt x="91" y="52"/>
                    </a:cubicBezTo>
                    <a:cubicBezTo>
                      <a:pt x="91" y="53"/>
                      <a:pt x="91" y="53"/>
                      <a:pt x="91" y="53"/>
                    </a:cubicBezTo>
                    <a:cubicBezTo>
                      <a:pt x="91" y="54"/>
                      <a:pt x="91" y="54"/>
                      <a:pt x="92" y="54"/>
                    </a:cubicBezTo>
                    <a:cubicBezTo>
                      <a:pt x="92" y="54"/>
                      <a:pt x="92" y="55"/>
                      <a:pt x="92" y="55"/>
                    </a:cubicBezTo>
                    <a:cubicBezTo>
                      <a:pt x="93" y="56"/>
                      <a:pt x="93" y="56"/>
                      <a:pt x="93" y="56"/>
                    </a:cubicBezTo>
                    <a:cubicBezTo>
                      <a:pt x="94" y="56"/>
                      <a:pt x="94" y="57"/>
                      <a:pt x="95" y="58"/>
                    </a:cubicBezTo>
                    <a:cubicBezTo>
                      <a:pt x="95" y="59"/>
                      <a:pt x="95" y="61"/>
                      <a:pt x="93" y="60"/>
                    </a:cubicBezTo>
                    <a:cubicBezTo>
                      <a:pt x="93" y="61"/>
                      <a:pt x="94" y="61"/>
                      <a:pt x="94" y="61"/>
                    </a:cubicBezTo>
                    <a:cubicBezTo>
                      <a:pt x="95" y="62"/>
                      <a:pt x="95" y="61"/>
                      <a:pt x="95" y="61"/>
                    </a:cubicBezTo>
                    <a:cubicBezTo>
                      <a:pt x="96" y="61"/>
                      <a:pt x="97" y="62"/>
                      <a:pt x="98" y="63"/>
                    </a:cubicBezTo>
                    <a:cubicBezTo>
                      <a:pt x="99" y="64"/>
                      <a:pt x="99" y="65"/>
                      <a:pt x="99" y="67"/>
                    </a:cubicBezTo>
                    <a:cubicBezTo>
                      <a:pt x="99" y="67"/>
                      <a:pt x="99" y="68"/>
                      <a:pt x="99" y="68"/>
                    </a:cubicBezTo>
                    <a:cubicBezTo>
                      <a:pt x="99" y="69"/>
                      <a:pt x="100" y="69"/>
                      <a:pt x="100" y="70"/>
                    </a:cubicBezTo>
                    <a:cubicBezTo>
                      <a:pt x="100" y="71"/>
                      <a:pt x="100" y="73"/>
                      <a:pt x="100" y="74"/>
                    </a:cubicBezTo>
                    <a:cubicBezTo>
                      <a:pt x="100" y="75"/>
                      <a:pt x="100" y="77"/>
                      <a:pt x="100" y="78"/>
                    </a:cubicBezTo>
                    <a:cubicBezTo>
                      <a:pt x="100" y="79"/>
                      <a:pt x="101" y="80"/>
                      <a:pt x="100" y="81"/>
                    </a:cubicBezTo>
                    <a:cubicBezTo>
                      <a:pt x="100" y="82"/>
                      <a:pt x="99" y="82"/>
                      <a:pt x="98" y="83"/>
                    </a:cubicBezTo>
                    <a:cubicBezTo>
                      <a:pt x="96" y="84"/>
                      <a:pt x="98" y="85"/>
                      <a:pt x="98" y="86"/>
                    </a:cubicBezTo>
                    <a:cubicBezTo>
                      <a:pt x="98" y="87"/>
                      <a:pt x="97" y="88"/>
                      <a:pt x="96" y="89"/>
                    </a:cubicBezTo>
                    <a:cubicBezTo>
                      <a:pt x="96" y="90"/>
                      <a:pt x="96" y="91"/>
                      <a:pt x="94" y="91"/>
                    </a:cubicBezTo>
                    <a:cubicBezTo>
                      <a:pt x="94" y="91"/>
                      <a:pt x="94" y="91"/>
                      <a:pt x="93" y="92"/>
                    </a:cubicBezTo>
                    <a:cubicBezTo>
                      <a:pt x="93" y="92"/>
                      <a:pt x="92" y="92"/>
                      <a:pt x="92" y="93"/>
                    </a:cubicBezTo>
                    <a:cubicBezTo>
                      <a:pt x="91" y="93"/>
                      <a:pt x="89" y="93"/>
                      <a:pt x="89" y="94"/>
                    </a:cubicBezTo>
                    <a:cubicBezTo>
                      <a:pt x="89" y="94"/>
                      <a:pt x="90" y="95"/>
                      <a:pt x="89" y="95"/>
                    </a:cubicBezTo>
                    <a:cubicBezTo>
                      <a:pt x="89" y="96"/>
                      <a:pt x="88" y="96"/>
                      <a:pt x="88" y="95"/>
                    </a:cubicBezTo>
                    <a:cubicBezTo>
                      <a:pt x="87" y="95"/>
                      <a:pt x="86" y="95"/>
                      <a:pt x="86" y="94"/>
                    </a:cubicBezTo>
                    <a:cubicBezTo>
                      <a:pt x="85" y="94"/>
                      <a:pt x="86" y="93"/>
                      <a:pt x="85" y="93"/>
                    </a:cubicBezTo>
                    <a:cubicBezTo>
                      <a:pt x="85" y="92"/>
                      <a:pt x="85" y="92"/>
                      <a:pt x="85" y="92"/>
                    </a:cubicBezTo>
                    <a:cubicBezTo>
                      <a:pt x="85" y="92"/>
                      <a:pt x="85" y="92"/>
                      <a:pt x="84" y="92"/>
                    </a:cubicBezTo>
                    <a:cubicBezTo>
                      <a:pt x="84" y="92"/>
                      <a:pt x="84" y="92"/>
                      <a:pt x="84" y="92"/>
                    </a:cubicBezTo>
                    <a:cubicBezTo>
                      <a:pt x="83" y="92"/>
                      <a:pt x="83" y="90"/>
                      <a:pt x="84" y="90"/>
                    </a:cubicBezTo>
                    <a:cubicBezTo>
                      <a:pt x="85" y="91"/>
                      <a:pt x="84" y="89"/>
                      <a:pt x="85" y="90"/>
                    </a:cubicBezTo>
                    <a:cubicBezTo>
                      <a:pt x="86" y="90"/>
                      <a:pt x="85" y="88"/>
                      <a:pt x="85" y="88"/>
                    </a:cubicBezTo>
                    <a:cubicBezTo>
                      <a:pt x="86" y="88"/>
                      <a:pt x="86" y="87"/>
                      <a:pt x="85" y="87"/>
                    </a:cubicBezTo>
                    <a:cubicBezTo>
                      <a:pt x="84" y="87"/>
                      <a:pt x="83" y="88"/>
                      <a:pt x="83" y="88"/>
                    </a:cubicBezTo>
                    <a:cubicBezTo>
                      <a:pt x="82" y="89"/>
                      <a:pt x="81" y="89"/>
                      <a:pt x="81" y="90"/>
                    </a:cubicBezTo>
                    <a:cubicBezTo>
                      <a:pt x="81" y="90"/>
                      <a:pt x="81" y="91"/>
                      <a:pt x="81" y="91"/>
                    </a:cubicBezTo>
                    <a:cubicBezTo>
                      <a:pt x="82" y="92"/>
                      <a:pt x="82" y="91"/>
                      <a:pt x="82" y="92"/>
                    </a:cubicBezTo>
                    <a:cubicBezTo>
                      <a:pt x="83" y="93"/>
                      <a:pt x="84" y="94"/>
                      <a:pt x="84" y="95"/>
                    </a:cubicBezTo>
                    <a:cubicBezTo>
                      <a:pt x="84" y="97"/>
                      <a:pt x="83" y="98"/>
                      <a:pt x="82" y="99"/>
                    </a:cubicBezTo>
                    <a:cubicBezTo>
                      <a:pt x="82" y="100"/>
                      <a:pt x="82" y="101"/>
                      <a:pt x="81" y="101"/>
                    </a:cubicBezTo>
                    <a:cubicBezTo>
                      <a:pt x="81" y="101"/>
                      <a:pt x="81" y="101"/>
                      <a:pt x="81" y="102"/>
                    </a:cubicBezTo>
                    <a:cubicBezTo>
                      <a:pt x="81" y="102"/>
                      <a:pt x="81" y="103"/>
                      <a:pt x="81" y="103"/>
                    </a:cubicBezTo>
                    <a:cubicBezTo>
                      <a:pt x="81" y="103"/>
                      <a:pt x="81" y="104"/>
                      <a:pt x="81" y="104"/>
                    </a:cubicBezTo>
                    <a:cubicBezTo>
                      <a:pt x="81" y="105"/>
                      <a:pt x="82" y="105"/>
                      <a:pt x="83" y="106"/>
                    </a:cubicBezTo>
                    <a:cubicBezTo>
                      <a:pt x="83" y="107"/>
                      <a:pt x="83" y="108"/>
                      <a:pt x="83" y="107"/>
                    </a:cubicBezTo>
                    <a:cubicBezTo>
                      <a:pt x="83" y="107"/>
                      <a:pt x="82" y="106"/>
                      <a:pt x="82" y="107"/>
                    </a:cubicBezTo>
                    <a:cubicBezTo>
                      <a:pt x="82" y="107"/>
                      <a:pt x="82" y="107"/>
                      <a:pt x="82" y="108"/>
                    </a:cubicBezTo>
                    <a:cubicBezTo>
                      <a:pt x="83" y="108"/>
                      <a:pt x="81" y="108"/>
                      <a:pt x="81" y="108"/>
                    </a:cubicBezTo>
                    <a:cubicBezTo>
                      <a:pt x="81" y="108"/>
                      <a:pt x="82" y="108"/>
                      <a:pt x="81" y="108"/>
                    </a:cubicBezTo>
                    <a:cubicBezTo>
                      <a:pt x="81" y="109"/>
                      <a:pt x="81" y="109"/>
                      <a:pt x="81" y="109"/>
                    </a:cubicBezTo>
                    <a:cubicBezTo>
                      <a:pt x="81" y="109"/>
                      <a:pt x="80" y="109"/>
                      <a:pt x="80" y="109"/>
                    </a:cubicBezTo>
                    <a:cubicBezTo>
                      <a:pt x="81" y="109"/>
                      <a:pt x="81" y="109"/>
                      <a:pt x="81" y="109"/>
                    </a:cubicBezTo>
                    <a:cubicBezTo>
                      <a:pt x="81" y="109"/>
                      <a:pt x="80" y="109"/>
                      <a:pt x="80" y="109"/>
                    </a:cubicBezTo>
                    <a:cubicBezTo>
                      <a:pt x="80" y="109"/>
                      <a:pt x="80" y="109"/>
                      <a:pt x="80" y="109"/>
                    </a:cubicBezTo>
                    <a:cubicBezTo>
                      <a:pt x="80" y="109"/>
                      <a:pt x="79" y="110"/>
                      <a:pt x="79" y="109"/>
                    </a:cubicBezTo>
                    <a:cubicBezTo>
                      <a:pt x="78" y="109"/>
                      <a:pt x="78" y="108"/>
                      <a:pt x="77" y="109"/>
                    </a:cubicBezTo>
                    <a:cubicBezTo>
                      <a:pt x="77" y="109"/>
                      <a:pt x="77" y="109"/>
                      <a:pt x="77" y="109"/>
                    </a:cubicBezTo>
                    <a:cubicBezTo>
                      <a:pt x="77" y="109"/>
                      <a:pt x="78" y="109"/>
                      <a:pt x="78" y="109"/>
                    </a:cubicBezTo>
                    <a:cubicBezTo>
                      <a:pt x="78" y="109"/>
                      <a:pt x="77" y="109"/>
                      <a:pt x="77" y="109"/>
                    </a:cubicBezTo>
                    <a:cubicBezTo>
                      <a:pt x="77" y="110"/>
                      <a:pt x="77" y="110"/>
                      <a:pt x="77" y="110"/>
                    </a:cubicBezTo>
                    <a:cubicBezTo>
                      <a:pt x="77" y="110"/>
                      <a:pt x="77" y="109"/>
                      <a:pt x="77" y="109"/>
                    </a:cubicBezTo>
                    <a:cubicBezTo>
                      <a:pt x="77" y="109"/>
                      <a:pt x="76" y="109"/>
                      <a:pt x="76" y="109"/>
                    </a:cubicBezTo>
                    <a:cubicBezTo>
                      <a:pt x="76" y="109"/>
                      <a:pt x="76" y="108"/>
                      <a:pt x="76" y="108"/>
                    </a:cubicBezTo>
                    <a:cubicBezTo>
                      <a:pt x="76" y="108"/>
                      <a:pt x="76" y="109"/>
                      <a:pt x="76" y="109"/>
                    </a:cubicBezTo>
                    <a:cubicBezTo>
                      <a:pt x="75" y="109"/>
                      <a:pt x="76" y="108"/>
                      <a:pt x="76" y="107"/>
                    </a:cubicBezTo>
                    <a:cubicBezTo>
                      <a:pt x="76" y="106"/>
                      <a:pt x="74" y="106"/>
                      <a:pt x="74" y="107"/>
                    </a:cubicBezTo>
                    <a:cubicBezTo>
                      <a:pt x="73" y="108"/>
                      <a:pt x="73" y="107"/>
                      <a:pt x="72" y="108"/>
                    </a:cubicBezTo>
                    <a:cubicBezTo>
                      <a:pt x="71" y="108"/>
                      <a:pt x="69" y="107"/>
                      <a:pt x="68" y="108"/>
                    </a:cubicBezTo>
                    <a:cubicBezTo>
                      <a:pt x="67" y="108"/>
                      <a:pt x="67" y="109"/>
                      <a:pt x="66" y="109"/>
                    </a:cubicBezTo>
                    <a:cubicBezTo>
                      <a:pt x="65" y="109"/>
                      <a:pt x="63" y="109"/>
                      <a:pt x="62" y="109"/>
                    </a:cubicBezTo>
                    <a:cubicBezTo>
                      <a:pt x="62" y="109"/>
                      <a:pt x="61" y="109"/>
                      <a:pt x="61" y="109"/>
                    </a:cubicBezTo>
                    <a:cubicBezTo>
                      <a:pt x="60" y="109"/>
                      <a:pt x="60" y="110"/>
                      <a:pt x="60" y="110"/>
                    </a:cubicBezTo>
                    <a:cubicBezTo>
                      <a:pt x="59" y="110"/>
                      <a:pt x="58" y="109"/>
                      <a:pt x="58" y="108"/>
                    </a:cubicBezTo>
                    <a:cubicBezTo>
                      <a:pt x="58" y="108"/>
                      <a:pt x="57" y="108"/>
                      <a:pt x="57" y="108"/>
                    </a:cubicBezTo>
                    <a:cubicBezTo>
                      <a:pt x="57" y="109"/>
                      <a:pt x="57" y="108"/>
                      <a:pt x="56" y="108"/>
                    </a:cubicBezTo>
                    <a:cubicBezTo>
                      <a:pt x="56" y="108"/>
                      <a:pt x="56" y="109"/>
                      <a:pt x="55" y="109"/>
                    </a:cubicBezTo>
                    <a:cubicBezTo>
                      <a:pt x="55" y="109"/>
                      <a:pt x="54" y="109"/>
                      <a:pt x="54" y="110"/>
                    </a:cubicBezTo>
                    <a:cubicBezTo>
                      <a:pt x="54" y="110"/>
                      <a:pt x="53" y="110"/>
                      <a:pt x="53" y="110"/>
                    </a:cubicBezTo>
                    <a:cubicBezTo>
                      <a:pt x="53" y="110"/>
                      <a:pt x="54" y="111"/>
                      <a:pt x="53" y="111"/>
                    </a:cubicBezTo>
                    <a:cubicBezTo>
                      <a:pt x="53" y="112"/>
                      <a:pt x="52" y="112"/>
                      <a:pt x="52" y="113"/>
                    </a:cubicBezTo>
                    <a:cubicBezTo>
                      <a:pt x="52" y="114"/>
                      <a:pt x="52" y="114"/>
                      <a:pt x="51" y="114"/>
                    </a:cubicBezTo>
                    <a:cubicBezTo>
                      <a:pt x="50" y="115"/>
                      <a:pt x="50" y="116"/>
                      <a:pt x="50" y="116"/>
                    </a:cubicBezTo>
                    <a:cubicBezTo>
                      <a:pt x="49" y="117"/>
                      <a:pt x="49" y="118"/>
                      <a:pt x="48" y="118"/>
                    </a:cubicBezTo>
                    <a:cubicBezTo>
                      <a:pt x="48" y="118"/>
                      <a:pt x="47" y="118"/>
                      <a:pt x="47" y="119"/>
                    </a:cubicBezTo>
                    <a:cubicBezTo>
                      <a:pt x="47" y="119"/>
                      <a:pt x="47" y="119"/>
                      <a:pt x="47" y="119"/>
                    </a:cubicBezTo>
                    <a:cubicBezTo>
                      <a:pt x="47" y="119"/>
                      <a:pt x="46" y="120"/>
                      <a:pt x="46" y="120"/>
                    </a:cubicBezTo>
                    <a:cubicBezTo>
                      <a:pt x="46" y="120"/>
                      <a:pt x="46" y="121"/>
                      <a:pt x="46" y="121"/>
                    </a:cubicBezTo>
                    <a:cubicBezTo>
                      <a:pt x="46" y="121"/>
                      <a:pt x="45" y="122"/>
                      <a:pt x="45" y="122"/>
                    </a:cubicBezTo>
                    <a:cubicBezTo>
                      <a:pt x="44" y="121"/>
                      <a:pt x="45" y="121"/>
                      <a:pt x="45" y="121"/>
                    </a:cubicBezTo>
                    <a:cubicBezTo>
                      <a:pt x="45" y="121"/>
                      <a:pt x="44" y="121"/>
                      <a:pt x="44" y="121"/>
                    </a:cubicBezTo>
                    <a:cubicBezTo>
                      <a:pt x="44" y="121"/>
                      <a:pt x="44" y="121"/>
                      <a:pt x="44" y="121"/>
                    </a:cubicBezTo>
                    <a:cubicBezTo>
                      <a:pt x="44" y="121"/>
                      <a:pt x="42" y="121"/>
                      <a:pt x="42" y="121"/>
                    </a:cubicBezTo>
                    <a:cubicBezTo>
                      <a:pt x="41" y="121"/>
                      <a:pt x="43" y="122"/>
                      <a:pt x="43" y="122"/>
                    </a:cubicBezTo>
                    <a:cubicBezTo>
                      <a:pt x="42" y="122"/>
                      <a:pt x="41" y="122"/>
                      <a:pt x="42" y="123"/>
                    </a:cubicBezTo>
                    <a:cubicBezTo>
                      <a:pt x="42" y="123"/>
                      <a:pt x="43" y="123"/>
                      <a:pt x="43" y="124"/>
                    </a:cubicBezTo>
                    <a:cubicBezTo>
                      <a:pt x="43" y="124"/>
                      <a:pt x="42" y="124"/>
                      <a:pt x="43" y="125"/>
                    </a:cubicBezTo>
                    <a:cubicBezTo>
                      <a:pt x="43" y="125"/>
                      <a:pt x="43" y="125"/>
                      <a:pt x="43" y="126"/>
                    </a:cubicBezTo>
                    <a:cubicBezTo>
                      <a:pt x="44" y="126"/>
                      <a:pt x="43" y="127"/>
                      <a:pt x="44" y="126"/>
                    </a:cubicBezTo>
                    <a:cubicBezTo>
                      <a:pt x="44" y="126"/>
                      <a:pt x="44" y="125"/>
                      <a:pt x="45" y="125"/>
                    </a:cubicBezTo>
                    <a:cubicBezTo>
                      <a:pt x="45" y="125"/>
                      <a:pt x="46" y="126"/>
                      <a:pt x="46" y="126"/>
                    </a:cubicBezTo>
                    <a:cubicBezTo>
                      <a:pt x="46" y="126"/>
                      <a:pt x="46" y="126"/>
                      <a:pt x="47" y="126"/>
                    </a:cubicBezTo>
                    <a:cubicBezTo>
                      <a:pt x="47" y="126"/>
                      <a:pt x="47" y="127"/>
                      <a:pt x="47" y="126"/>
                    </a:cubicBezTo>
                    <a:cubicBezTo>
                      <a:pt x="48" y="126"/>
                      <a:pt x="48" y="126"/>
                      <a:pt x="48" y="125"/>
                    </a:cubicBezTo>
                    <a:cubicBezTo>
                      <a:pt x="48" y="125"/>
                      <a:pt x="48" y="126"/>
                      <a:pt x="48" y="126"/>
                    </a:cubicBezTo>
                    <a:cubicBezTo>
                      <a:pt x="48" y="126"/>
                      <a:pt x="48" y="126"/>
                      <a:pt x="48" y="126"/>
                    </a:cubicBezTo>
                    <a:cubicBezTo>
                      <a:pt x="48" y="125"/>
                      <a:pt x="49" y="126"/>
                      <a:pt x="49" y="126"/>
                    </a:cubicBezTo>
                    <a:cubicBezTo>
                      <a:pt x="50" y="126"/>
                      <a:pt x="49" y="125"/>
                      <a:pt x="50" y="125"/>
                    </a:cubicBezTo>
                    <a:cubicBezTo>
                      <a:pt x="50" y="125"/>
                      <a:pt x="51" y="125"/>
                      <a:pt x="52" y="125"/>
                    </a:cubicBezTo>
                    <a:cubicBezTo>
                      <a:pt x="52" y="126"/>
                      <a:pt x="51" y="126"/>
                      <a:pt x="52" y="126"/>
                    </a:cubicBezTo>
                    <a:cubicBezTo>
                      <a:pt x="52" y="125"/>
                      <a:pt x="53" y="126"/>
                      <a:pt x="54" y="127"/>
                    </a:cubicBezTo>
                    <a:cubicBezTo>
                      <a:pt x="54" y="127"/>
                      <a:pt x="55" y="127"/>
                      <a:pt x="55" y="127"/>
                    </a:cubicBezTo>
                    <a:cubicBezTo>
                      <a:pt x="55" y="127"/>
                      <a:pt x="54" y="128"/>
                      <a:pt x="55" y="128"/>
                    </a:cubicBezTo>
                    <a:cubicBezTo>
                      <a:pt x="55" y="128"/>
                      <a:pt x="55" y="128"/>
                      <a:pt x="55" y="128"/>
                    </a:cubicBezTo>
                    <a:cubicBezTo>
                      <a:pt x="56" y="127"/>
                      <a:pt x="55" y="127"/>
                      <a:pt x="55" y="127"/>
                    </a:cubicBezTo>
                    <a:cubicBezTo>
                      <a:pt x="55" y="126"/>
                      <a:pt x="55" y="126"/>
                      <a:pt x="55" y="126"/>
                    </a:cubicBezTo>
                    <a:cubicBezTo>
                      <a:pt x="56" y="126"/>
                      <a:pt x="55" y="125"/>
                      <a:pt x="55" y="125"/>
                    </a:cubicBezTo>
                    <a:cubicBezTo>
                      <a:pt x="55" y="124"/>
                      <a:pt x="55" y="124"/>
                      <a:pt x="55" y="123"/>
                    </a:cubicBezTo>
                    <a:cubicBezTo>
                      <a:pt x="55" y="123"/>
                      <a:pt x="55" y="123"/>
                      <a:pt x="55" y="123"/>
                    </a:cubicBezTo>
                    <a:cubicBezTo>
                      <a:pt x="55" y="122"/>
                      <a:pt x="56" y="122"/>
                      <a:pt x="56" y="122"/>
                    </a:cubicBezTo>
                    <a:cubicBezTo>
                      <a:pt x="57" y="122"/>
                      <a:pt x="57" y="123"/>
                      <a:pt x="57" y="123"/>
                    </a:cubicBezTo>
                    <a:cubicBezTo>
                      <a:pt x="57" y="123"/>
                      <a:pt x="57" y="123"/>
                      <a:pt x="58" y="123"/>
                    </a:cubicBezTo>
                    <a:cubicBezTo>
                      <a:pt x="58" y="124"/>
                      <a:pt x="59" y="123"/>
                      <a:pt x="59" y="123"/>
                    </a:cubicBezTo>
                    <a:cubicBezTo>
                      <a:pt x="59" y="123"/>
                      <a:pt x="59" y="122"/>
                      <a:pt x="60" y="122"/>
                    </a:cubicBezTo>
                    <a:cubicBezTo>
                      <a:pt x="60" y="122"/>
                      <a:pt x="60" y="122"/>
                      <a:pt x="61" y="122"/>
                    </a:cubicBezTo>
                    <a:cubicBezTo>
                      <a:pt x="61" y="122"/>
                      <a:pt x="61" y="122"/>
                      <a:pt x="62" y="122"/>
                    </a:cubicBezTo>
                    <a:cubicBezTo>
                      <a:pt x="62" y="122"/>
                      <a:pt x="62" y="121"/>
                      <a:pt x="62" y="121"/>
                    </a:cubicBezTo>
                    <a:cubicBezTo>
                      <a:pt x="62" y="121"/>
                      <a:pt x="63" y="122"/>
                      <a:pt x="62" y="122"/>
                    </a:cubicBezTo>
                    <a:cubicBezTo>
                      <a:pt x="62" y="122"/>
                      <a:pt x="62" y="122"/>
                      <a:pt x="62" y="122"/>
                    </a:cubicBezTo>
                    <a:cubicBezTo>
                      <a:pt x="62" y="122"/>
                      <a:pt x="62" y="123"/>
                      <a:pt x="62" y="123"/>
                    </a:cubicBezTo>
                    <a:cubicBezTo>
                      <a:pt x="63" y="122"/>
                      <a:pt x="63" y="123"/>
                      <a:pt x="63" y="122"/>
                    </a:cubicBezTo>
                    <a:cubicBezTo>
                      <a:pt x="63" y="122"/>
                      <a:pt x="63" y="121"/>
                      <a:pt x="63" y="121"/>
                    </a:cubicBezTo>
                    <a:cubicBezTo>
                      <a:pt x="63" y="120"/>
                      <a:pt x="63" y="121"/>
                      <a:pt x="63" y="121"/>
                    </a:cubicBezTo>
                    <a:cubicBezTo>
                      <a:pt x="63" y="121"/>
                      <a:pt x="64" y="121"/>
                      <a:pt x="64" y="122"/>
                    </a:cubicBezTo>
                    <a:cubicBezTo>
                      <a:pt x="64" y="122"/>
                      <a:pt x="64" y="122"/>
                      <a:pt x="64" y="122"/>
                    </a:cubicBezTo>
                    <a:cubicBezTo>
                      <a:pt x="64" y="122"/>
                      <a:pt x="64" y="121"/>
                      <a:pt x="65" y="121"/>
                    </a:cubicBezTo>
                    <a:cubicBezTo>
                      <a:pt x="65" y="120"/>
                      <a:pt x="65" y="120"/>
                      <a:pt x="65" y="120"/>
                    </a:cubicBezTo>
                    <a:cubicBezTo>
                      <a:pt x="65" y="120"/>
                      <a:pt x="65" y="121"/>
                      <a:pt x="65" y="121"/>
                    </a:cubicBezTo>
                    <a:cubicBezTo>
                      <a:pt x="66" y="121"/>
                      <a:pt x="66" y="119"/>
                      <a:pt x="67" y="120"/>
                    </a:cubicBezTo>
                    <a:cubicBezTo>
                      <a:pt x="68" y="121"/>
                      <a:pt x="68" y="120"/>
                      <a:pt x="69" y="121"/>
                    </a:cubicBezTo>
                    <a:cubicBezTo>
                      <a:pt x="69" y="121"/>
                      <a:pt x="70" y="120"/>
                      <a:pt x="70" y="119"/>
                    </a:cubicBezTo>
                    <a:cubicBezTo>
                      <a:pt x="70" y="119"/>
                      <a:pt x="69" y="120"/>
                      <a:pt x="69" y="119"/>
                    </a:cubicBezTo>
                    <a:cubicBezTo>
                      <a:pt x="68" y="119"/>
                      <a:pt x="70" y="119"/>
                      <a:pt x="70" y="119"/>
                    </a:cubicBezTo>
                    <a:cubicBezTo>
                      <a:pt x="70" y="119"/>
                      <a:pt x="71" y="118"/>
                      <a:pt x="71" y="118"/>
                    </a:cubicBezTo>
                    <a:cubicBezTo>
                      <a:pt x="71" y="118"/>
                      <a:pt x="71" y="118"/>
                      <a:pt x="70" y="118"/>
                    </a:cubicBezTo>
                    <a:cubicBezTo>
                      <a:pt x="71" y="118"/>
                      <a:pt x="72" y="118"/>
                      <a:pt x="73" y="117"/>
                    </a:cubicBezTo>
                    <a:cubicBezTo>
                      <a:pt x="73" y="118"/>
                      <a:pt x="74" y="117"/>
                      <a:pt x="75" y="117"/>
                    </a:cubicBezTo>
                    <a:cubicBezTo>
                      <a:pt x="76" y="117"/>
                      <a:pt x="76" y="118"/>
                      <a:pt x="77" y="118"/>
                    </a:cubicBezTo>
                    <a:cubicBezTo>
                      <a:pt x="79" y="119"/>
                      <a:pt x="81" y="117"/>
                      <a:pt x="82" y="118"/>
                    </a:cubicBezTo>
                    <a:cubicBezTo>
                      <a:pt x="83" y="120"/>
                      <a:pt x="82" y="121"/>
                      <a:pt x="81" y="122"/>
                    </a:cubicBezTo>
                    <a:cubicBezTo>
                      <a:pt x="80" y="122"/>
                      <a:pt x="80" y="123"/>
                      <a:pt x="81" y="123"/>
                    </a:cubicBezTo>
                    <a:cubicBezTo>
                      <a:pt x="81" y="123"/>
                      <a:pt x="82" y="124"/>
                      <a:pt x="82" y="124"/>
                    </a:cubicBezTo>
                    <a:cubicBezTo>
                      <a:pt x="81" y="125"/>
                      <a:pt x="82" y="125"/>
                      <a:pt x="82" y="125"/>
                    </a:cubicBezTo>
                    <a:cubicBezTo>
                      <a:pt x="82" y="125"/>
                      <a:pt x="82" y="126"/>
                      <a:pt x="82" y="126"/>
                    </a:cubicBezTo>
                    <a:cubicBezTo>
                      <a:pt x="82" y="126"/>
                      <a:pt x="82" y="126"/>
                      <a:pt x="82" y="126"/>
                    </a:cubicBezTo>
                    <a:cubicBezTo>
                      <a:pt x="82" y="127"/>
                      <a:pt x="83" y="127"/>
                      <a:pt x="84" y="128"/>
                    </a:cubicBezTo>
                    <a:cubicBezTo>
                      <a:pt x="84" y="128"/>
                      <a:pt x="86" y="128"/>
                      <a:pt x="86" y="129"/>
                    </a:cubicBezTo>
                    <a:cubicBezTo>
                      <a:pt x="86" y="129"/>
                      <a:pt x="86" y="129"/>
                      <a:pt x="86" y="129"/>
                    </a:cubicBezTo>
                    <a:cubicBezTo>
                      <a:pt x="86" y="129"/>
                      <a:pt x="86" y="130"/>
                      <a:pt x="86" y="130"/>
                    </a:cubicBezTo>
                    <a:cubicBezTo>
                      <a:pt x="86" y="130"/>
                      <a:pt x="86" y="130"/>
                      <a:pt x="87" y="130"/>
                    </a:cubicBezTo>
                    <a:cubicBezTo>
                      <a:pt x="87" y="131"/>
                      <a:pt x="88" y="131"/>
                      <a:pt x="88" y="131"/>
                    </a:cubicBezTo>
                    <a:cubicBezTo>
                      <a:pt x="89" y="131"/>
                      <a:pt x="91" y="132"/>
                      <a:pt x="91" y="132"/>
                    </a:cubicBezTo>
                    <a:cubicBezTo>
                      <a:pt x="91" y="131"/>
                      <a:pt x="91" y="131"/>
                      <a:pt x="92" y="130"/>
                    </a:cubicBezTo>
                    <a:cubicBezTo>
                      <a:pt x="91" y="130"/>
                      <a:pt x="91" y="129"/>
                      <a:pt x="92" y="129"/>
                    </a:cubicBezTo>
                    <a:cubicBezTo>
                      <a:pt x="92" y="128"/>
                      <a:pt x="91" y="128"/>
                      <a:pt x="92" y="127"/>
                    </a:cubicBezTo>
                    <a:cubicBezTo>
                      <a:pt x="92" y="127"/>
                      <a:pt x="92" y="126"/>
                      <a:pt x="92" y="126"/>
                    </a:cubicBezTo>
                    <a:cubicBezTo>
                      <a:pt x="93" y="126"/>
                      <a:pt x="92" y="126"/>
                      <a:pt x="92" y="126"/>
                    </a:cubicBezTo>
                    <a:cubicBezTo>
                      <a:pt x="92" y="126"/>
                      <a:pt x="93" y="126"/>
                      <a:pt x="93" y="125"/>
                    </a:cubicBezTo>
                    <a:cubicBezTo>
                      <a:pt x="92" y="125"/>
                      <a:pt x="92" y="124"/>
                      <a:pt x="92" y="125"/>
                    </a:cubicBezTo>
                    <a:cubicBezTo>
                      <a:pt x="93" y="125"/>
                      <a:pt x="92" y="124"/>
                      <a:pt x="92" y="124"/>
                    </a:cubicBezTo>
                    <a:cubicBezTo>
                      <a:pt x="92" y="123"/>
                      <a:pt x="93" y="123"/>
                      <a:pt x="94" y="123"/>
                    </a:cubicBezTo>
                    <a:cubicBezTo>
                      <a:pt x="94" y="123"/>
                      <a:pt x="94" y="123"/>
                      <a:pt x="94" y="123"/>
                    </a:cubicBezTo>
                    <a:cubicBezTo>
                      <a:pt x="94" y="123"/>
                      <a:pt x="95" y="123"/>
                      <a:pt x="95" y="123"/>
                    </a:cubicBezTo>
                    <a:cubicBezTo>
                      <a:pt x="95" y="122"/>
                      <a:pt x="95" y="122"/>
                      <a:pt x="95" y="122"/>
                    </a:cubicBezTo>
                    <a:cubicBezTo>
                      <a:pt x="95" y="122"/>
                      <a:pt x="95" y="122"/>
                      <a:pt x="95" y="122"/>
                    </a:cubicBezTo>
                    <a:cubicBezTo>
                      <a:pt x="95" y="123"/>
                      <a:pt x="96" y="122"/>
                      <a:pt x="96" y="122"/>
                    </a:cubicBezTo>
                    <a:cubicBezTo>
                      <a:pt x="96" y="122"/>
                      <a:pt x="97" y="122"/>
                      <a:pt x="97" y="122"/>
                    </a:cubicBezTo>
                    <a:cubicBezTo>
                      <a:pt x="97" y="123"/>
                      <a:pt x="96" y="123"/>
                      <a:pt x="96" y="123"/>
                    </a:cubicBezTo>
                    <a:cubicBezTo>
                      <a:pt x="96" y="123"/>
                      <a:pt x="97" y="123"/>
                      <a:pt x="97" y="123"/>
                    </a:cubicBezTo>
                    <a:cubicBezTo>
                      <a:pt x="97" y="122"/>
                      <a:pt x="97" y="122"/>
                      <a:pt x="97" y="122"/>
                    </a:cubicBezTo>
                    <a:cubicBezTo>
                      <a:pt x="96" y="121"/>
                      <a:pt x="97" y="122"/>
                      <a:pt x="97" y="121"/>
                    </a:cubicBezTo>
                    <a:cubicBezTo>
                      <a:pt x="97" y="121"/>
                      <a:pt x="96" y="121"/>
                      <a:pt x="96" y="120"/>
                    </a:cubicBezTo>
                    <a:cubicBezTo>
                      <a:pt x="95" y="120"/>
                      <a:pt x="91" y="119"/>
                      <a:pt x="92" y="117"/>
                    </a:cubicBezTo>
                    <a:cubicBezTo>
                      <a:pt x="92" y="116"/>
                      <a:pt x="91" y="115"/>
                      <a:pt x="92" y="114"/>
                    </a:cubicBezTo>
                    <a:cubicBezTo>
                      <a:pt x="93" y="114"/>
                      <a:pt x="94" y="113"/>
                      <a:pt x="94" y="114"/>
                    </a:cubicBezTo>
                    <a:cubicBezTo>
                      <a:pt x="94" y="115"/>
                      <a:pt x="93" y="115"/>
                      <a:pt x="94" y="116"/>
                    </a:cubicBezTo>
                    <a:cubicBezTo>
                      <a:pt x="94" y="116"/>
                      <a:pt x="94" y="116"/>
                      <a:pt x="94" y="117"/>
                    </a:cubicBezTo>
                    <a:cubicBezTo>
                      <a:pt x="95" y="117"/>
                      <a:pt x="94" y="117"/>
                      <a:pt x="95" y="118"/>
                    </a:cubicBezTo>
                    <a:cubicBezTo>
                      <a:pt x="95" y="118"/>
                      <a:pt x="96" y="118"/>
                      <a:pt x="96" y="118"/>
                    </a:cubicBezTo>
                    <a:cubicBezTo>
                      <a:pt x="96" y="118"/>
                      <a:pt x="95" y="117"/>
                      <a:pt x="95" y="117"/>
                    </a:cubicBezTo>
                    <a:cubicBezTo>
                      <a:pt x="95" y="117"/>
                      <a:pt x="95" y="116"/>
                      <a:pt x="95" y="116"/>
                    </a:cubicBezTo>
                    <a:cubicBezTo>
                      <a:pt x="96" y="116"/>
                      <a:pt x="95" y="117"/>
                      <a:pt x="97" y="117"/>
                    </a:cubicBezTo>
                    <a:cubicBezTo>
                      <a:pt x="98" y="117"/>
                      <a:pt x="98" y="117"/>
                      <a:pt x="99" y="118"/>
                    </a:cubicBezTo>
                    <a:cubicBezTo>
                      <a:pt x="99" y="118"/>
                      <a:pt x="98" y="118"/>
                      <a:pt x="98" y="118"/>
                    </a:cubicBezTo>
                    <a:cubicBezTo>
                      <a:pt x="98" y="119"/>
                      <a:pt x="97" y="119"/>
                      <a:pt x="97" y="119"/>
                    </a:cubicBezTo>
                    <a:cubicBezTo>
                      <a:pt x="97" y="120"/>
                      <a:pt x="101" y="118"/>
                      <a:pt x="101" y="118"/>
                    </a:cubicBezTo>
                    <a:cubicBezTo>
                      <a:pt x="102" y="118"/>
                      <a:pt x="103" y="119"/>
                      <a:pt x="103" y="119"/>
                    </a:cubicBezTo>
                    <a:cubicBezTo>
                      <a:pt x="104" y="119"/>
                      <a:pt x="104" y="118"/>
                      <a:pt x="105" y="118"/>
                    </a:cubicBezTo>
                    <a:cubicBezTo>
                      <a:pt x="106" y="118"/>
                      <a:pt x="107" y="119"/>
                      <a:pt x="108" y="119"/>
                    </a:cubicBezTo>
                    <a:cubicBezTo>
                      <a:pt x="107" y="119"/>
                      <a:pt x="107" y="118"/>
                      <a:pt x="108" y="117"/>
                    </a:cubicBezTo>
                    <a:cubicBezTo>
                      <a:pt x="108" y="117"/>
                      <a:pt x="108" y="117"/>
                      <a:pt x="108" y="116"/>
                    </a:cubicBezTo>
                    <a:cubicBezTo>
                      <a:pt x="108" y="116"/>
                      <a:pt x="108" y="115"/>
                      <a:pt x="108" y="115"/>
                    </a:cubicBezTo>
                    <a:cubicBezTo>
                      <a:pt x="109" y="115"/>
                      <a:pt x="109" y="114"/>
                      <a:pt x="109" y="115"/>
                    </a:cubicBezTo>
                    <a:cubicBezTo>
                      <a:pt x="108" y="114"/>
                      <a:pt x="109" y="114"/>
                      <a:pt x="109" y="113"/>
                    </a:cubicBezTo>
                    <a:cubicBezTo>
                      <a:pt x="110" y="113"/>
                      <a:pt x="110" y="113"/>
                      <a:pt x="111" y="114"/>
                    </a:cubicBezTo>
                    <a:cubicBezTo>
                      <a:pt x="111" y="114"/>
                      <a:pt x="112" y="114"/>
                      <a:pt x="112" y="114"/>
                    </a:cubicBezTo>
                    <a:cubicBezTo>
                      <a:pt x="112" y="115"/>
                      <a:pt x="111" y="114"/>
                      <a:pt x="111" y="115"/>
                    </a:cubicBezTo>
                    <a:cubicBezTo>
                      <a:pt x="111" y="115"/>
                      <a:pt x="111" y="116"/>
                      <a:pt x="112" y="116"/>
                    </a:cubicBezTo>
                    <a:cubicBezTo>
                      <a:pt x="112" y="117"/>
                      <a:pt x="112" y="117"/>
                      <a:pt x="112" y="118"/>
                    </a:cubicBezTo>
                    <a:cubicBezTo>
                      <a:pt x="112" y="118"/>
                      <a:pt x="113" y="119"/>
                      <a:pt x="113" y="119"/>
                    </a:cubicBezTo>
                    <a:cubicBezTo>
                      <a:pt x="114" y="119"/>
                      <a:pt x="114" y="118"/>
                      <a:pt x="115" y="119"/>
                    </a:cubicBezTo>
                    <a:cubicBezTo>
                      <a:pt x="114" y="118"/>
                      <a:pt x="115" y="117"/>
                      <a:pt x="115" y="116"/>
                    </a:cubicBezTo>
                    <a:cubicBezTo>
                      <a:pt x="114" y="115"/>
                      <a:pt x="113" y="114"/>
                      <a:pt x="114" y="113"/>
                    </a:cubicBezTo>
                    <a:cubicBezTo>
                      <a:pt x="114" y="113"/>
                      <a:pt x="113" y="113"/>
                      <a:pt x="113" y="112"/>
                    </a:cubicBezTo>
                    <a:cubicBezTo>
                      <a:pt x="113" y="112"/>
                      <a:pt x="114" y="112"/>
                      <a:pt x="114" y="111"/>
                    </a:cubicBezTo>
                    <a:cubicBezTo>
                      <a:pt x="115" y="111"/>
                      <a:pt x="117" y="111"/>
                      <a:pt x="117" y="112"/>
                    </a:cubicBezTo>
                    <a:cubicBezTo>
                      <a:pt x="118" y="112"/>
                      <a:pt x="118" y="113"/>
                      <a:pt x="118" y="113"/>
                    </a:cubicBezTo>
                    <a:cubicBezTo>
                      <a:pt x="119" y="113"/>
                      <a:pt x="118" y="113"/>
                      <a:pt x="118" y="112"/>
                    </a:cubicBezTo>
                    <a:cubicBezTo>
                      <a:pt x="119" y="112"/>
                      <a:pt x="117" y="111"/>
                      <a:pt x="117" y="111"/>
                    </a:cubicBezTo>
                    <a:cubicBezTo>
                      <a:pt x="117" y="111"/>
                      <a:pt x="117" y="110"/>
                      <a:pt x="117" y="110"/>
                    </a:cubicBezTo>
                    <a:cubicBezTo>
                      <a:pt x="118" y="110"/>
                      <a:pt x="117" y="110"/>
                      <a:pt x="117" y="110"/>
                    </a:cubicBezTo>
                    <a:cubicBezTo>
                      <a:pt x="117" y="109"/>
                      <a:pt x="118" y="110"/>
                      <a:pt x="118" y="109"/>
                    </a:cubicBezTo>
                    <a:cubicBezTo>
                      <a:pt x="118" y="109"/>
                      <a:pt x="117" y="108"/>
                      <a:pt x="117" y="108"/>
                    </a:cubicBezTo>
                    <a:cubicBezTo>
                      <a:pt x="117" y="108"/>
                      <a:pt x="118" y="107"/>
                      <a:pt x="118" y="108"/>
                    </a:cubicBezTo>
                    <a:cubicBezTo>
                      <a:pt x="118" y="108"/>
                      <a:pt x="118" y="108"/>
                      <a:pt x="118" y="108"/>
                    </a:cubicBezTo>
                    <a:cubicBezTo>
                      <a:pt x="119" y="108"/>
                      <a:pt x="118" y="107"/>
                      <a:pt x="119" y="107"/>
                    </a:cubicBezTo>
                    <a:cubicBezTo>
                      <a:pt x="119" y="107"/>
                      <a:pt x="121" y="108"/>
                      <a:pt x="120" y="109"/>
                    </a:cubicBezTo>
                    <a:cubicBezTo>
                      <a:pt x="120" y="109"/>
                      <a:pt x="120" y="109"/>
                      <a:pt x="120" y="110"/>
                    </a:cubicBezTo>
                    <a:cubicBezTo>
                      <a:pt x="120" y="110"/>
                      <a:pt x="119" y="110"/>
                      <a:pt x="119" y="110"/>
                    </a:cubicBezTo>
                    <a:cubicBezTo>
                      <a:pt x="120" y="111"/>
                      <a:pt x="119" y="111"/>
                      <a:pt x="119" y="111"/>
                    </a:cubicBezTo>
                    <a:cubicBezTo>
                      <a:pt x="119" y="111"/>
                      <a:pt x="120" y="112"/>
                      <a:pt x="120" y="112"/>
                    </a:cubicBezTo>
                    <a:cubicBezTo>
                      <a:pt x="120" y="113"/>
                      <a:pt x="120" y="113"/>
                      <a:pt x="120" y="113"/>
                    </a:cubicBezTo>
                    <a:cubicBezTo>
                      <a:pt x="120" y="114"/>
                      <a:pt x="121" y="115"/>
                      <a:pt x="120" y="115"/>
                    </a:cubicBezTo>
                    <a:cubicBezTo>
                      <a:pt x="121" y="115"/>
                      <a:pt x="121" y="116"/>
                      <a:pt x="122" y="116"/>
                    </a:cubicBezTo>
                    <a:cubicBezTo>
                      <a:pt x="122" y="116"/>
                      <a:pt x="122" y="115"/>
                      <a:pt x="122" y="115"/>
                    </a:cubicBezTo>
                    <a:cubicBezTo>
                      <a:pt x="122" y="114"/>
                      <a:pt x="123" y="114"/>
                      <a:pt x="123" y="114"/>
                    </a:cubicBezTo>
                    <a:cubicBezTo>
                      <a:pt x="124" y="113"/>
                      <a:pt x="124" y="113"/>
                      <a:pt x="125" y="113"/>
                    </a:cubicBezTo>
                    <a:cubicBezTo>
                      <a:pt x="125" y="112"/>
                      <a:pt x="125" y="112"/>
                      <a:pt x="124" y="111"/>
                    </a:cubicBezTo>
                    <a:cubicBezTo>
                      <a:pt x="124" y="110"/>
                      <a:pt x="124" y="110"/>
                      <a:pt x="124" y="109"/>
                    </a:cubicBezTo>
                    <a:cubicBezTo>
                      <a:pt x="124" y="108"/>
                      <a:pt x="125" y="107"/>
                      <a:pt x="125" y="107"/>
                    </a:cubicBezTo>
                    <a:cubicBezTo>
                      <a:pt x="126" y="107"/>
                      <a:pt x="127" y="107"/>
                      <a:pt x="127" y="107"/>
                    </a:cubicBezTo>
                    <a:cubicBezTo>
                      <a:pt x="127" y="107"/>
                      <a:pt x="123" y="103"/>
                      <a:pt x="123" y="103"/>
                    </a:cubicBezTo>
                    <a:close/>
                    <a:moveTo>
                      <a:pt x="32" y="209"/>
                    </a:moveTo>
                    <a:cubicBezTo>
                      <a:pt x="31" y="209"/>
                      <a:pt x="32" y="210"/>
                      <a:pt x="32" y="210"/>
                    </a:cubicBezTo>
                    <a:cubicBezTo>
                      <a:pt x="33" y="210"/>
                      <a:pt x="32" y="209"/>
                      <a:pt x="32" y="209"/>
                    </a:cubicBezTo>
                    <a:close/>
                    <a:moveTo>
                      <a:pt x="56" y="102"/>
                    </a:moveTo>
                    <a:cubicBezTo>
                      <a:pt x="55" y="101"/>
                      <a:pt x="56" y="101"/>
                      <a:pt x="56" y="101"/>
                    </a:cubicBezTo>
                    <a:cubicBezTo>
                      <a:pt x="56" y="101"/>
                      <a:pt x="55" y="100"/>
                      <a:pt x="55" y="100"/>
                    </a:cubicBezTo>
                    <a:cubicBezTo>
                      <a:pt x="55" y="100"/>
                      <a:pt x="55" y="100"/>
                      <a:pt x="54" y="100"/>
                    </a:cubicBezTo>
                    <a:cubicBezTo>
                      <a:pt x="54" y="100"/>
                      <a:pt x="54" y="101"/>
                      <a:pt x="54" y="101"/>
                    </a:cubicBezTo>
                    <a:cubicBezTo>
                      <a:pt x="55" y="102"/>
                      <a:pt x="55" y="102"/>
                      <a:pt x="56" y="102"/>
                    </a:cubicBezTo>
                    <a:close/>
                    <a:moveTo>
                      <a:pt x="48" y="193"/>
                    </a:moveTo>
                    <a:cubicBezTo>
                      <a:pt x="47" y="193"/>
                      <a:pt x="48" y="195"/>
                      <a:pt x="48" y="195"/>
                    </a:cubicBezTo>
                    <a:cubicBezTo>
                      <a:pt x="49" y="195"/>
                      <a:pt x="49" y="192"/>
                      <a:pt x="48" y="193"/>
                    </a:cubicBezTo>
                    <a:close/>
                    <a:moveTo>
                      <a:pt x="58" y="160"/>
                    </a:moveTo>
                    <a:cubicBezTo>
                      <a:pt x="57" y="160"/>
                      <a:pt x="57" y="162"/>
                      <a:pt x="57" y="162"/>
                    </a:cubicBezTo>
                    <a:cubicBezTo>
                      <a:pt x="58" y="163"/>
                      <a:pt x="57" y="165"/>
                      <a:pt x="58" y="165"/>
                    </a:cubicBezTo>
                    <a:cubicBezTo>
                      <a:pt x="58" y="166"/>
                      <a:pt x="58" y="165"/>
                      <a:pt x="58" y="165"/>
                    </a:cubicBezTo>
                    <a:cubicBezTo>
                      <a:pt x="58" y="164"/>
                      <a:pt x="58" y="164"/>
                      <a:pt x="58" y="163"/>
                    </a:cubicBezTo>
                    <a:cubicBezTo>
                      <a:pt x="58" y="162"/>
                      <a:pt x="58" y="161"/>
                      <a:pt x="58" y="160"/>
                    </a:cubicBezTo>
                    <a:close/>
                    <a:moveTo>
                      <a:pt x="50" y="190"/>
                    </a:moveTo>
                    <a:cubicBezTo>
                      <a:pt x="50" y="190"/>
                      <a:pt x="50" y="190"/>
                      <a:pt x="50" y="190"/>
                    </a:cubicBezTo>
                    <a:cubicBezTo>
                      <a:pt x="50" y="190"/>
                      <a:pt x="50" y="190"/>
                      <a:pt x="49" y="189"/>
                    </a:cubicBezTo>
                    <a:cubicBezTo>
                      <a:pt x="49" y="189"/>
                      <a:pt x="49" y="189"/>
                      <a:pt x="49" y="189"/>
                    </a:cubicBezTo>
                    <a:cubicBezTo>
                      <a:pt x="49" y="190"/>
                      <a:pt x="51" y="191"/>
                      <a:pt x="51" y="191"/>
                    </a:cubicBezTo>
                    <a:cubicBezTo>
                      <a:pt x="51" y="190"/>
                      <a:pt x="50" y="190"/>
                      <a:pt x="50" y="190"/>
                    </a:cubicBezTo>
                    <a:close/>
                    <a:moveTo>
                      <a:pt x="78" y="119"/>
                    </a:moveTo>
                    <a:cubicBezTo>
                      <a:pt x="78" y="120"/>
                      <a:pt x="77" y="120"/>
                      <a:pt x="77" y="121"/>
                    </a:cubicBezTo>
                    <a:cubicBezTo>
                      <a:pt x="77" y="121"/>
                      <a:pt x="77" y="121"/>
                      <a:pt x="77" y="122"/>
                    </a:cubicBezTo>
                    <a:cubicBezTo>
                      <a:pt x="77" y="122"/>
                      <a:pt x="77" y="122"/>
                      <a:pt x="77" y="122"/>
                    </a:cubicBezTo>
                    <a:cubicBezTo>
                      <a:pt x="77" y="122"/>
                      <a:pt x="77" y="123"/>
                      <a:pt x="77" y="123"/>
                    </a:cubicBezTo>
                    <a:cubicBezTo>
                      <a:pt x="78" y="123"/>
                      <a:pt x="78" y="124"/>
                      <a:pt x="78" y="123"/>
                    </a:cubicBezTo>
                    <a:cubicBezTo>
                      <a:pt x="79" y="123"/>
                      <a:pt x="79" y="123"/>
                      <a:pt x="79" y="122"/>
                    </a:cubicBezTo>
                    <a:cubicBezTo>
                      <a:pt x="79" y="122"/>
                      <a:pt x="78" y="122"/>
                      <a:pt x="78" y="121"/>
                    </a:cubicBezTo>
                    <a:cubicBezTo>
                      <a:pt x="78" y="121"/>
                      <a:pt x="79" y="120"/>
                      <a:pt x="79" y="120"/>
                    </a:cubicBezTo>
                    <a:cubicBezTo>
                      <a:pt x="79" y="119"/>
                      <a:pt x="78" y="119"/>
                      <a:pt x="78" y="119"/>
                    </a:cubicBezTo>
                    <a:close/>
                    <a:moveTo>
                      <a:pt x="33" y="132"/>
                    </a:moveTo>
                    <a:cubicBezTo>
                      <a:pt x="34" y="133"/>
                      <a:pt x="33" y="133"/>
                      <a:pt x="33" y="133"/>
                    </a:cubicBezTo>
                    <a:cubicBezTo>
                      <a:pt x="33" y="134"/>
                      <a:pt x="33" y="135"/>
                      <a:pt x="33" y="135"/>
                    </a:cubicBezTo>
                    <a:cubicBezTo>
                      <a:pt x="34" y="135"/>
                      <a:pt x="34" y="132"/>
                      <a:pt x="33" y="132"/>
                    </a:cubicBezTo>
                    <a:close/>
                    <a:moveTo>
                      <a:pt x="31" y="138"/>
                    </a:moveTo>
                    <a:cubicBezTo>
                      <a:pt x="31" y="137"/>
                      <a:pt x="32" y="137"/>
                      <a:pt x="32" y="137"/>
                    </a:cubicBezTo>
                    <a:cubicBezTo>
                      <a:pt x="32" y="137"/>
                      <a:pt x="31" y="137"/>
                      <a:pt x="31" y="137"/>
                    </a:cubicBezTo>
                    <a:cubicBezTo>
                      <a:pt x="31" y="137"/>
                      <a:pt x="31" y="136"/>
                      <a:pt x="31" y="136"/>
                    </a:cubicBezTo>
                    <a:cubicBezTo>
                      <a:pt x="31" y="136"/>
                      <a:pt x="31" y="135"/>
                      <a:pt x="31" y="135"/>
                    </a:cubicBezTo>
                    <a:cubicBezTo>
                      <a:pt x="30" y="135"/>
                      <a:pt x="31" y="136"/>
                      <a:pt x="31" y="136"/>
                    </a:cubicBezTo>
                    <a:cubicBezTo>
                      <a:pt x="30" y="136"/>
                      <a:pt x="31" y="137"/>
                      <a:pt x="31" y="137"/>
                    </a:cubicBezTo>
                    <a:cubicBezTo>
                      <a:pt x="31" y="137"/>
                      <a:pt x="30" y="137"/>
                      <a:pt x="30" y="137"/>
                    </a:cubicBezTo>
                    <a:cubicBezTo>
                      <a:pt x="31" y="137"/>
                      <a:pt x="31" y="138"/>
                      <a:pt x="31" y="138"/>
                    </a:cubicBezTo>
                    <a:cubicBezTo>
                      <a:pt x="31" y="138"/>
                      <a:pt x="31" y="138"/>
                      <a:pt x="31" y="138"/>
                    </a:cubicBezTo>
                    <a:cubicBezTo>
                      <a:pt x="31" y="138"/>
                      <a:pt x="31" y="138"/>
                      <a:pt x="31" y="138"/>
                    </a:cubicBezTo>
                    <a:close/>
                    <a:moveTo>
                      <a:pt x="74" y="4"/>
                    </a:moveTo>
                    <a:cubicBezTo>
                      <a:pt x="75" y="4"/>
                      <a:pt x="73" y="3"/>
                      <a:pt x="72" y="3"/>
                    </a:cubicBezTo>
                    <a:cubicBezTo>
                      <a:pt x="71" y="4"/>
                      <a:pt x="73" y="4"/>
                      <a:pt x="74" y="4"/>
                    </a:cubicBezTo>
                    <a:close/>
                    <a:moveTo>
                      <a:pt x="9" y="231"/>
                    </a:moveTo>
                    <a:cubicBezTo>
                      <a:pt x="8" y="231"/>
                      <a:pt x="8" y="232"/>
                      <a:pt x="8" y="232"/>
                    </a:cubicBezTo>
                    <a:cubicBezTo>
                      <a:pt x="8" y="232"/>
                      <a:pt x="8" y="232"/>
                      <a:pt x="8" y="232"/>
                    </a:cubicBezTo>
                    <a:cubicBezTo>
                      <a:pt x="8" y="233"/>
                      <a:pt x="8" y="232"/>
                      <a:pt x="8" y="232"/>
                    </a:cubicBezTo>
                    <a:cubicBezTo>
                      <a:pt x="9" y="233"/>
                      <a:pt x="11" y="233"/>
                      <a:pt x="10" y="232"/>
                    </a:cubicBezTo>
                    <a:cubicBezTo>
                      <a:pt x="10" y="231"/>
                      <a:pt x="9" y="231"/>
                      <a:pt x="9" y="231"/>
                    </a:cubicBezTo>
                    <a:close/>
                    <a:moveTo>
                      <a:pt x="92" y="84"/>
                    </a:moveTo>
                    <a:cubicBezTo>
                      <a:pt x="92" y="84"/>
                      <a:pt x="92" y="84"/>
                      <a:pt x="92" y="84"/>
                    </a:cubicBezTo>
                    <a:cubicBezTo>
                      <a:pt x="93" y="84"/>
                      <a:pt x="93" y="84"/>
                      <a:pt x="94" y="83"/>
                    </a:cubicBezTo>
                    <a:cubicBezTo>
                      <a:pt x="94" y="83"/>
                      <a:pt x="94" y="82"/>
                      <a:pt x="94" y="81"/>
                    </a:cubicBezTo>
                    <a:cubicBezTo>
                      <a:pt x="94" y="81"/>
                      <a:pt x="93" y="81"/>
                      <a:pt x="93" y="81"/>
                    </a:cubicBezTo>
                    <a:cubicBezTo>
                      <a:pt x="92" y="81"/>
                      <a:pt x="92" y="79"/>
                      <a:pt x="92" y="79"/>
                    </a:cubicBezTo>
                    <a:cubicBezTo>
                      <a:pt x="92" y="78"/>
                      <a:pt x="91" y="78"/>
                      <a:pt x="91" y="79"/>
                    </a:cubicBezTo>
                    <a:cubicBezTo>
                      <a:pt x="91" y="79"/>
                      <a:pt x="91" y="79"/>
                      <a:pt x="91" y="79"/>
                    </a:cubicBezTo>
                    <a:cubicBezTo>
                      <a:pt x="91" y="80"/>
                      <a:pt x="90" y="81"/>
                      <a:pt x="91" y="82"/>
                    </a:cubicBezTo>
                    <a:cubicBezTo>
                      <a:pt x="91" y="82"/>
                      <a:pt x="92" y="82"/>
                      <a:pt x="92" y="82"/>
                    </a:cubicBezTo>
                    <a:cubicBezTo>
                      <a:pt x="92" y="82"/>
                      <a:pt x="92" y="83"/>
                      <a:pt x="92" y="83"/>
                    </a:cubicBezTo>
                    <a:cubicBezTo>
                      <a:pt x="92" y="84"/>
                      <a:pt x="92" y="83"/>
                      <a:pt x="92" y="84"/>
                    </a:cubicBezTo>
                    <a:close/>
                    <a:moveTo>
                      <a:pt x="77" y="36"/>
                    </a:moveTo>
                    <a:cubicBezTo>
                      <a:pt x="77" y="36"/>
                      <a:pt x="78" y="38"/>
                      <a:pt x="78" y="37"/>
                    </a:cubicBezTo>
                    <a:cubicBezTo>
                      <a:pt x="79" y="37"/>
                      <a:pt x="78" y="36"/>
                      <a:pt x="78" y="36"/>
                    </a:cubicBezTo>
                    <a:cubicBezTo>
                      <a:pt x="78" y="35"/>
                      <a:pt x="77" y="36"/>
                      <a:pt x="77" y="36"/>
                    </a:cubicBezTo>
                    <a:close/>
                    <a:moveTo>
                      <a:pt x="53" y="187"/>
                    </a:moveTo>
                    <a:cubicBezTo>
                      <a:pt x="53" y="187"/>
                      <a:pt x="53" y="187"/>
                      <a:pt x="52" y="187"/>
                    </a:cubicBezTo>
                    <a:cubicBezTo>
                      <a:pt x="53" y="186"/>
                      <a:pt x="52" y="186"/>
                      <a:pt x="52" y="186"/>
                    </a:cubicBezTo>
                    <a:cubicBezTo>
                      <a:pt x="52" y="187"/>
                      <a:pt x="52" y="187"/>
                      <a:pt x="52" y="187"/>
                    </a:cubicBezTo>
                    <a:cubicBezTo>
                      <a:pt x="52" y="187"/>
                      <a:pt x="51" y="187"/>
                      <a:pt x="51" y="187"/>
                    </a:cubicBezTo>
                    <a:cubicBezTo>
                      <a:pt x="51" y="187"/>
                      <a:pt x="51" y="188"/>
                      <a:pt x="50" y="188"/>
                    </a:cubicBezTo>
                    <a:cubicBezTo>
                      <a:pt x="50" y="188"/>
                      <a:pt x="50" y="188"/>
                      <a:pt x="49" y="188"/>
                    </a:cubicBezTo>
                    <a:cubicBezTo>
                      <a:pt x="49" y="188"/>
                      <a:pt x="50" y="189"/>
                      <a:pt x="50" y="189"/>
                    </a:cubicBezTo>
                    <a:cubicBezTo>
                      <a:pt x="50" y="189"/>
                      <a:pt x="48" y="189"/>
                      <a:pt x="49" y="189"/>
                    </a:cubicBezTo>
                    <a:cubicBezTo>
                      <a:pt x="50" y="189"/>
                      <a:pt x="50" y="189"/>
                      <a:pt x="50" y="189"/>
                    </a:cubicBezTo>
                    <a:cubicBezTo>
                      <a:pt x="50" y="190"/>
                      <a:pt x="51" y="190"/>
                      <a:pt x="51" y="190"/>
                    </a:cubicBezTo>
                    <a:cubicBezTo>
                      <a:pt x="51" y="190"/>
                      <a:pt x="51" y="190"/>
                      <a:pt x="51" y="190"/>
                    </a:cubicBezTo>
                    <a:cubicBezTo>
                      <a:pt x="51" y="190"/>
                      <a:pt x="52" y="190"/>
                      <a:pt x="52" y="189"/>
                    </a:cubicBezTo>
                    <a:cubicBezTo>
                      <a:pt x="52" y="189"/>
                      <a:pt x="52" y="189"/>
                      <a:pt x="51" y="189"/>
                    </a:cubicBezTo>
                    <a:cubicBezTo>
                      <a:pt x="52" y="189"/>
                      <a:pt x="52" y="189"/>
                      <a:pt x="52" y="188"/>
                    </a:cubicBezTo>
                    <a:cubicBezTo>
                      <a:pt x="52" y="188"/>
                      <a:pt x="52" y="188"/>
                      <a:pt x="52" y="188"/>
                    </a:cubicBezTo>
                    <a:cubicBezTo>
                      <a:pt x="52" y="188"/>
                      <a:pt x="53" y="188"/>
                      <a:pt x="53" y="187"/>
                    </a:cubicBezTo>
                    <a:cubicBezTo>
                      <a:pt x="53" y="187"/>
                      <a:pt x="53" y="187"/>
                      <a:pt x="53" y="186"/>
                    </a:cubicBezTo>
                    <a:cubicBezTo>
                      <a:pt x="53" y="186"/>
                      <a:pt x="53" y="186"/>
                      <a:pt x="53" y="187"/>
                    </a:cubicBezTo>
                    <a:close/>
                    <a:moveTo>
                      <a:pt x="46" y="199"/>
                    </a:moveTo>
                    <a:cubicBezTo>
                      <a:pt x="47" y="199"/>
                      <a:pt x="47" y="198"/>
                      <a:pt x="47" y="198"/>
                    </a:cubicBezTo>
                    <a:cubicBezTo>
                      <a:pt x="47" y="198"/>
                      <a:pt x="46" y="198"/>
                      <a:pt x="46" y="198"/>
                    </a:cubicBezTo>
                    <a:cubicBezTo>
                      <a:pt x="45" y="198"/>
                      <a:pt x="46" y="199"/>
                      <a:pt x="46" y="199"/>
                    </a:cubicBezTo>
                    <a:close/>
                    <a:moveTo>
                      <a:pt x="1" y="230"/>
                    </a:moveTo>
                    <a:cubicBezTo>
                      <a:pt x="0" y="231"/>
                      <a:pt x="2" y="230"/>
                      <a:pt x="1" y="230"/>
                    </a:cubicBezTo>
                    <a:close/>
                    <a:moveTo>
                      <a:pt x="51" y="172"/>
                    </a:moveTo>
                    <a:cubicBezTo>
                      <a:pt x="51" y="171"/>
                      <a:pt x="50" y="171"/>
                      <a:pt x="50" y="171"/>
                    </a:cubicBezTo>
                    <a:cubicBezTo>
                      <a:pt x="50" y="171"/>
                      <a:pt x="50" y="172"/>
                      <a:pt x="51" y="172"/>
                    </a:cubicBezTo>
                    <a:close/>
                    <a:moveTo>
                      <a:pt x="49" y="173"/>
                    </a:moveTo>
                    <a:cubicBezTo>
                      <a:pt x="49" y="175"/>
                      <a:pt x="50" y="173"/>
                      <a:pt x="49" y="173"/>
                    </a:cubicBezTo>
                    <a:close/>
                    <a:moveTo>
                      <a:pt x="51" y="170"/>
                    </a:moveTo>
                    <a:cubicBezTo>
                      <a:pt x="51" y="169"/>
                      <a:pt x="49" y="170"/>
                      <a:pt x="51" y="170"/>
                    </a:cubicBezTo>
                    <a:close/>
                    <a:moveTo>
                      <a:pt x="54" y="165"/>
                    </a:moveTo>
                    <a:cubicBezTo>
                      <a:pt x="54" y="164"/>
                      <a:pt x="53" y="165"/>
                      <a:pt x="53" y="166"/>
                    </a:cubicBezTo>
                    <a:cubicBezTo>
                      <a:pt x="53" y="166"/>
                      <a:pt x="54" y="167"/>
                      <a:pt x="54" y="167"/>
                    </a:cubicBezTo>
                    <a:cubicBezTo>
                      <a:pt x="55" y="167"/>
                      <a:pt x="56" y="167"/>
                      <a:pt x="56" y="166"/>
                    </a:cubicBezTo>
                    <a:cubicBezTo>
                      <a:pt x="56" y="165"/>
                      <a:pt x="55" y="165"/>
                      <a:pt x="54" y="165"/>
                    </a:cubicBezTo>
                    <a:close/>
                    <a:moveTo>
                      <a:pt x="295" y="232"/>
                    </a:moveTo>
                    <a:cubicBezTo>
                      <a:pt x="295" y="232"/>
                      <a:pt x="295" y="232"/>
                      <a:pt x="295" y="232"/>
                    </a:cubicBezTo>
                    <a:cubicBezTo>
                      <a:pt x="295" y="232"/>
                      <a:pt x="295" y="232"/>
                      <a:pt x="295" y="23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6" name="Jamaica">
                <a:extLst>
                  <a:ext uri="{FF2B5EF4-FFF2-40B4-BE49-F238E27FC236}">
                    <a16:creationId xmlns:a16="http://schemas.microsoft.com/office/drawing/2014/main" id="{D7B733DF-A035-13E3-2BBF-BC724588BB73}"/>
                  </a:ext>
                </a:extLst>
              </p:cNvPr>
              <p:cNvSpPr>
                <a:spLocks/>
              </p:cNvSpPr>
              <p:nvPr/>
            </p:nvSpPr>
            <p:spPr bwMode="auto">
              <a:xfrm>
                <a:off x="6368249" y="4537875"/>
                <a:ext cx="42586" cy="18635"/>
              </a:xfrm>
              <a:custGeom>
                <a:avLst/>
                <a:gdLst/>
                <a:ahLst/>
                <a:cxnLst>
                  <a:cxn ang="0">
                    <a:pos x="20" y="4"/>
                  </a:cxn>
                  <a:cxn ang="0">
                    <a:pos x="18" y="3"/>
                  </a:cxn>
                  <a:cxn ang="0">
                    <a:pos x="17" y="3"/>
                  </a:cxn>
                  <a:cxn ang="0">
                    <a:pos x="16" y="2"/>
                  </a:cxn>
                  <a:cxn ang="0">
                    <a:pos x="14" y="1"/>
                  </a:cxn>
                  <a:cxn ang="0">
                    <a:pos x="13" y="1"/>
                  </a:cxn>
                  <a:cxn ang="0">
                    <a:pos x="11" y="1"/>
                  </a:cxn>
                  <a:cxn ang="0">
                    <a:pos x="9" y="0"/>
                  </a:cxn>
                  <a:cxn ang="0">
                    <a:pos x="8" y="0"/>
                  </a:cxn>
                  <a:cxn ang="0">
                    <a:pos x="6" y="0"/>
                  </a:cxn>
                  <a:cxn ang="0">
                    <a:pos x="4" y="1"/>
                  </a:cxn>
                  <a:cxn ang="0">
                    <a:pos x="2" y="1"/>
                  </a:cxn>
                  <a:cxn ang="0">
                    <a:pos x="0" y="3"/>
                  </a:cxn>
                  <a:cxn ang="0">
                    <a:pos x="1" y="3"/>
                  </a:cxn>
                  <a:cxn ang="0">
                    <a:pos x="3" y="3"/>
                  </a:cxn>
                  <a:cxn ang="0">
                    <a:pos x="4" y="5"/>
                  </a:cxn>
                  <a:cxn ang="0">
                    <a:pos x="5" y="5"/>
                  </a:cxn>
                  <a:cxn ang="0">
                    <a:pos x="6" y="7"/>
                  </a:cxn>
                  <a:cxn ang="0">
                    <a:pos x="7" y="7"/>
                  </a:cxn>
                  <a:cxn ang="0">
                    <a:pos x="9" y="7"/>
                  </a:cxn>
                  <a:cxn ang="0">
                    <a:pos x="11" y="9"/>
                  </a:cxn>
                  <a:cxn ang="0">
                    <a:pos x="11" y="8"/>
                  </a:cxn>
                  <a:cxn ang="0">
                    <a:pos x="12" y="7"/>
                  </a:cxn>
                  <a:cxn ang="0">
                    <a:pos x="13" y="7"/>
                  </a:cxn>
                  <a:cxn ang="0">
                    <a:pos x="14" y="6"/>
                  </a:cxn>
                  <a:cxn ang="0">
                    <a:pos x="15" y="6"/>
                  </a:cxn>
                  <a:cxn ang="0">
                    <a:pos x="16" y="6"/>
                  </a:cxn>
                  <a:cxn ang="0">
                    <a:pos x="15" y="6"/>
                  </a:cxn>
                  <a:cxn ang="0">
                    <a:pos x="16" y="6"/>
                  </a:cxn>
                  <a:cxn ang="0">
                    <a:pos x="17" y="7"/>
                  </a:cxn>
                  <a:cxn ang="0">
                    <a:pos x="20" y="7"/>
                  </a:cxn>
                  <a:cxn ang="0">
                    <a:pos x="21" y="6"/>
                  </a:cxn>
                  <a:cxn ang="0">
                    <a:pos x="20" y="4"/>
                  </a:cxn>
                </a:cxnLst>
                <a:rect l="0" t="0" r="r" b="b"/>
                <a:pathLst>
                  <a:path w="21" h="9">
                    <a:moveTo>
                      <a:pt x="20" y="4"/>
                    </a:moveTo>
                    <a:cubicBezTo>
                      <a:pt x="19" y="4"/>
                      <a:pt x="19" y="3"/>
                      <a:pt x="18" y="3"/>
                    </a:cubicBezTo>
                    <a:cubicBezTo>
                      <a:pt x="17" y="3"/>
                      <a:pt x="17" y="3"/>
                      <a:pt x="17" y="3"/>
                    </a:cubicBezTo>
                    <a:cubicBezTo>
                      <a:pt x="16" y="2"/>
                      <a:pt x="16" y="3"/>
                      <a:pt x="16" y="2"/>
                    </a:cubicBezTo>
                    <a:cubicBezTo>
                      <a:pt x="15" y="2"/>
                      <a:pt x="15" y="1"/>
                      <a:pt x="14" y="1"/>
                    </a:cubicBezTo>
                    <a:cubicBezTo>
                      <a:pt x="14" y="1"/>
                      <a:pt x="13" y="1"/>
                      <a:pt x="13" y="1"/>
                    </a:cubicBezTo>
                    <a:cubicBezTo>
                      <a:pt x="12" y="1"/>
                      <a:pt x="12" y="1"/>
                      <a:pt x="11" y="1"/>
                    </a:cubicBezTo>
                    <a:cubicBezTo>
                      <a:pt x="11" y="0"/>
                      <a:pt x="10" y="0"/>
                      <a:pt x="9" y="0"/>
                    </a:cubicBezTo>
                    <a:cubicBezTo>
                      <a:pt x="9" y="0"/>
                      <a:pt x="9" y="0"/>
                      <a:pt x="8" y="0"/>
                    </a:cubicBezTo>
                    <a:cubicBezTo>
                      <a:pt x="7" y="0"/>
                      <a:pt x="7" y="0"/>
                      <a:pt x="6" y="0"/>
                    </a:cubicBezTo>
                    <a:cubicBezTo>
                      <a:pt x="5" y="0"/>
                      <a:pt x="5" y="1"/>
                      <a:pt x="4" y="1"/>
                    </a:cubicBezTo>
                    <a:cubicBezTo>
                      <a:pt x="4" y="0"/>
                      <a:pt x="2" y="0"/>
                      <a:pt x="2" y="1"/>
                    </a:cubicBezTo>
                    <a:cubicBezTo>
                      <a:pt x="1" y="2"/>
                      <a:pt x="1" y="2"/>
                      <a:pt x="0" y="3"/>
                    </a:cubicBezTo>
                    <a:cubicBezTo>
                      <a:pt x="0" y="3"/>
                      <a:pt x="1" y="3"/>
                      <a:pt x="1" y="3"/>
                    </a:cubicBezTo>
                    <a:cubicBezTo>
                      <a:pt x="2" y="3"/>
                      <a:pt x="2" y="3"/>
                      <a:pt x="3" y="3"/>
                    </a:cubicBezTo>
                    <a:cubicBezTo>
                      <a:pt x="4" y="3"/>
                      <a:pt x="3" y="4"/>
                      <a:pt x="4" y="5"/>
                    </a:cubicBezTo>
                    <a:cubicBezTo>
                      <a:pt x="4" y="5"/>
                      <a:pt x="5" y="5"/>
                      <a:pt x="5" y="5"/>
                    </a:cubicBezTo>
                    <a:cubicBezTo>
                      <a:pt x="5" y="6"/>
                      <a:pt x="5" y="6"/>
                      <a:pt x="6" y="7"/>
                    </a:cubicBezTo>
                    <a:cubicBezTo>
                      <a:pt x="6" y="7"/>
                      <a:pt x="7" y="7"/>
                      <a:pt x="7" y="7"/>
                    </a:cubicBezTo>
                    <a:cubicBezTo>
                      <a:pt x="8" y="7"/>
                      <a:pt x="8" y="7"/>
                      <a:pt x="9" y="7"/>
                    </a:cubicBezTo>
                    <a:cubicBezTo>
                      <a:pt x="10" y="7"/>
                      <a:pt x="10" y="9"/>
                      <a:pt x="11" y="9"/>
                    </a:cubicBezTo>
                    <a:cubicBezTo>
                      <a:pt x="12" y="9"/>
                      <a:pt x="11" y="8"/>
                      <a:pt x="11" y="8"/>
                    </a:cubicBezTo>
                    <a:cubicBezTo>
                      <a:pt x="11" y="8"/>
                      <a:pt x="12" y="7"/>
                      <a:pt x="12" y="7"/>
                    </a:cubicBezTo>
                    <a:cubicBezTo>
                      <a:pt x="12" y="6"/>
                      <a:pt x="13" y="7"/>
                      <a:pt x="13" y="7"/>
                    </a:cubicBezTo>
                    <a:cubicBezTo>
                      <a:pt x="13" y="7"/>
                      <a:pt x="14" y="7"/>
                      <a:pt x="14" y="6"/>
                    </a:cubicBezTo>
                    <a:cubicBezTo>
                      <a:pt x="14" y="6"/>
                      <a:pt x="14" y="5"/>
                      <a:pt x="15" y="6"/>
                    </a:cubicBezTo>
                    <a:cubicBezTo>
                      <a:pt x="15" y="6"/>
                      <a:pt x="16" y="6"/>
                      <a:pt x="16" y="6"/>
                    </a:cubicBezTo>
                    <a:cubicBezTo>
                      <a:pt x="15" y="6"/>
                      <a:pt x="15" y="6"/>
                      <a:pt x="15" y="6"/>
                    </a:cubicBezTo>
                    <a:cubicBezTo>
                      <a:pt x="15" y="6"/>
                      <a:pt x="16" y="6"/>
                      <a:pt x="16" y="6"/>
                    </a:cubicBezTo>
                    <a:cubicBezTo>
                      <a:pt x="17" y="7"/>
                      <a:pt x="17" y="7"/>
                      <a:pt x="17" y="7"/>
                    </a:cubicBezTo>
                    <a:cubicBezTo>
                      <a:pt x="18" y="8"/>
                      <a:pt x="19" y="7"/>
                      <a:pt x="20" y="7"/>
                    </a:cubicBezTo>
                    <a:cubicBezTo>
                      <a:pt x="19" y="7"/>
                      <a:pt x="21" y="6"/>
                      <a:pt x="21" y="6"/>
                    </a:cubicBezTo>
                    <a:cubicBezTo>
                      <a:pt x="21" y="6"/>
                      <a:pt x="20" y="5"/>
                      <a:pt x="20" y="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7" name="Italy">
                <a:extLst>
                  <a:ext uri="{FF2B5EF4-FFF2-40B4-BE49-F238E27FC236}">
                    <a16:creationId xmlns:a16="http://schemas.microsoft.com/office/drawing/2014/main" id="{B2BFC005-FBEF-4BB3-34A0-59F90040E8BB}"/>
                  </a:ext>
                </a:extLst>
              </p:cNvPr>
              <p:cNvSpPr>
                <a:spLocks noEditPoints="1"/>
              </p:cNvSpPr>
              <p:nvPr/>
            </p:nvSpPr>
            <p:spPr bwMode="auto">
              <a:xfrm>
                <a:off x="8020118" y="3878656"/>
                <a:ext cx="214609" cy="239927"/>
              </a:xfrm>
              <a:custGeom>
                <a:avLst/>
                <a:gdLst/>
                <a:ahLst/>
                <a:cxnLst>
                  <a:cxn ang="0">
                    <a:pos x="87" y="63"/>
                  </a:cxn>
                  <a:cxn ang="0">
                    <a:pos x="71" y="53"/>
                  </a:cxn>
                  <a:cxn ang="0">
                    <a:pos x="58" y="37"/>
                  </a:cxn>
                  <a:cxn ang="0">
                    <a:pos x="50" y="25"/>
                  </a:cxn>
                  <a:cxn ang="0">
                    <a:pos x="49" y="22"/>
                  </a:cxn>
                  <a:cxn ang="0">
                    <a:pos x="50" y="17"/>
                  </a:cxn>
                  <a:cxn ang="0">
                    <a:pos x="56" y="14"/>
                  </a:cxn>
                  <a:cxn ang="0">
                    <a:pos x="63" y="16"/>
                  </a:cxn>
                  <a:cxn ang="0">
                    <a:pos x="60" y="9"/>
                  </a:cxn>
                  <a:cxn ang="0">
                    <a:pos x="56" y="5"/>
                  </a:cxn>
                  <a:cxn ang="0">
                    <a:pos x="48" y="0"/>
                  </a:cxn>
                  <a:cxn ang="0">
                    <a:pos x="36" y="3"/>
                  </a:cxn>
                  <a:cxn ang="0">
                    <a:pos x="32" y="5"/>
                  </a:cxn>
                  <a:cxn ang="0">
                    <a:pos x="30" y="8"/>
                  </a:cxn>
                  <a:cxn ang="0">
                    <a:pos x="23" y="8"/>
                  </a:cxn>
                  <a:cxn ang="0">
                    <a:pos x="19" y="11"/>
                  </a:cxn>
                  <a:cxn ang="0">
                    <a:pos x="13" y="11"/>
                  </a:cxn>
                  <a:cxn ang="0">
                    <a:pos x="4" y="13"/>
                  </a:cxn>
                  <a:cxn ang="0">
                    <a:pos x="4" y="20"/>
                  </a:cxn>
                  <a:cxn ang="0">
                    <a:pos x="3" y="27"/>
                  </a:cxn>
                  <a:cxn ang="0">
                    <a:pos x="8" y="34"/>
                  </a:cxn>
                  <a:cxn ang="0">
                    <a:pos x="15" y="31"/>
                  </a:cxn>
                  <a:cxn ang="0">
                    <a:pos x="28" y="32"/>
                  </a:cxn>
                  <a:cxn ang="0">
                    <a:pos x="34" y="44"/>
                  </a:cxn>
                  <a:cxn ang="0">
                    <a:pos x="39" y="50"/>
                  </a:cxn>
                  <a:cxn ang="0">
                    <a:pos x="50" y="58"/>
                  </a:cxn>
                  <a:cxn ang="0">
                    <a:pos x="62" y="63"/>
                  </a:cxn>
                  <a:cxn ang="0">
                    <a:pos x="68" y="70"/>
                  </a:cxn>
                  <a:cxn ang="0">
                    <a:pos x="74" y="74"/>
                  </a:cxn>
                  <a:cxn ang="0">
                    <a:pos x="82" y="80"/>
                  </a:cxn>
                  <a:cxn ang="0">
                    <a:pos x="83" y="93"/>
                  </a:cxn>
                  <a:cxn ang="0">
                    <a:pos x="84" y="99"/>
                  </a:cxn>
                  <a:cxn ang="0">
                    <a:pos x="93" y="89"/>
                  </a:cxn>
                  <a:cxn ang="0">
                    <a:pos x="89" y="81"/>
                  </a:cxn>
                  <a:cxn ang="0">
                    <a:pos x="94" y="72"/>
                  </a:cxn>
                  <a:cxn ang="0">
                    <a:pos x="101" y="76"/>
                  </a:cxn>
                  <a:cxn ang="0">
                    <a:pos x="51" y="34"/>
                  </a:cxn>
                  <a:cxn ang="0">
                    <a:pos x="78" y="100"/>
                  </a:cxn>
                  <a:cxn ang="0">
                    <a:pos x="78" y="109"/>
                  </a:cxn>
                  <a:cxn ang="0">
                    <a:pos x="74" y="113"/>
                  </a:cxn>
                  <a:cxn ang="0">
                    <a:pos x="62" y="107"/>
                  </a:cxn>
                  <a:cxn ang="0">
                    <a:pos x="52" y="101"/>
                  </a:cxn>
                  <a:cxn ang="0">
                    <a:pos x="55" y="98"/>
                  </a:cxn>
                  <a:cxn ang="0">
                    <a:pos x="65" y="98"/>
                  </a:cxn>
                  <a:cxn ang="0">
                    <a:pos x="78" y="96"/>
                  </a:cxn>
                  <a:cxn ang="0">
                    <a:pos x="27" y="77"/>
                  </a:cxn>
                  <a:cxn ang="0">
                    <a:pos x="25" y="86"/>
                  </a:cxn>
                  <a:cxn ang="0">
                    <a:pos x="21" y="88"/>
                  </a:cxn>
                  <a:cxn ang="0">
                    <a:pos x="16" y="88"/>
                  </a:cxn>
                  <a:cxn ang="0">
                    <a:pos x="15" y="82"/>
                  </a:cxn>
                  <a:cxn ang="0">
                    <a:pos x="15" y="78"/>
                  </a:cxn>
                  <a:cxn ang="0">
                    <a:pos x="14" y="70"/>
                  </a:cxn>
                  <a:cxn ang="0">
                    <a:pos x="14" y="67"/>
                  </a:cxn>
                  <a:cxn ang="0">
                    <a:pos x="22" y="63"/>
                  </a:cxn>
                  <a:cxn ang="0">
                    <a:pos x="25" y="66"/>
                  </a:cxn>
                  <a:cxn ang="0">
                    <a:pos x="26" y="67"/>
                  </a:cxn>
                  <a:cxn ang="0">
                    <a:pos x="32" y="47"/>
                  </a:cxn>
                </a:cxnLst>
                <a:rect l="0" t="0" r="r" b="b"/>
                <a:pathLst>
                  <a:path w="106" h="114">
                    <a:moveTo>
                      <a:pt x="104" y="73"/>
                    </a:moveTo>
                    <a:cubicBezTo>
                      <a:pt x="104" y="73"/>
                      <a:pt x="103" y="72"/>
                      <a:pt x="103" y="72"/>
                    </a:cubicBezTo>
                    <a:cubicBezTo>
                      <a:pt x="102" y="71"/>
                      <a:pt x="101" y="71"/>
                      <a:pt x="101" y="71"/>
                    </a:cubicBezTo>
                    <a:cubicBezTo>
                      <a:pt x="101" y="69"/>
                      <a:pt x="99" y="69"/>
                      <a:pt x="97" y="68"/>
                    </a:cubicBezTo>
                    <a:cubicBezTo>
                      <a:pt x="96" y="68"/>
                      <a:pt x="95" y="66"/>
                      <a:pt x="93" y="65"/>
                    </a:cubicBezTo>
                    <a:cubicBezTo>
                      <a:pt x="92" y="65"/>
                      <a:pt x="90" y="64"/>
                      <a:pt x="89" y="64"/>
                    </a:cubicBezTo>
                    <a:cubicBezTo>
                      <a:pt x="88" y="64"/>
                      <a:pt x="88" y="63"/>
                      <a:pt x="87" y="63"/>
                    </a:cubicBezTo>
                    <a:cubicBezTo>
                      <a:pt x="86" y="62"/>
                      <a:pt x="84" y="62"/>
                      <a:pt x="83" y="61"/>
                    </a:cubicBezTo>
                    <a:cubicBezTo>
                      <a:pt x="82" y="61"/>
                      <a:pt x="81" y="60"/>
                      <a:pt x="82" y="59"/>
                    </a:cubicBezTo>
                    <a:cubicBezTo>
                      <a:pt x="82" y="58"/>
                      <a:pt x="84" y="58"/>
                      <a:pt x="84" y="57"/>
                    </a:cubicBezTo>
                    <a:cubicBezTo>
                      <a:pt x="85" y="55"/>
                      <a:pt x="80" y="56"/>
                      <a:pt x="79" y="56"/>
                    </a:cubicBezTo>
                    <a:cubicBezTo>
                      <a:pt x="78" y="56"/>
                      <a:pt x="77" y="56"/>
                      <a:pt x="76" y="56"/>
                    </a:cubicBezTo>
                    <a:cubicBezTo>
                      <a:pt x="75" y="56"/>
                      <a:pt x="75" y="56"/>
                      <a:pt x="74" y="55"/>
                    </a:cubicBezTo>
                    <a:cubicBezTo>
                      <a:pt x="73" y="55"/>
                      <a:pt x="72" y="55"/>
                      <a:pt x="71" y="53"/>
                    </a:cubicBezTo>
                    <a:cubicBezTo>
                      <a:pt x="71" y="53"/>
                      <a:pt x="70" y="53"/>
                      <a:pt x="70" y="52"/>
                    </a:cubicBezTo>
                    <a:cubicBezTo>
                      <a:pt x="69" y="52"/>
                      <a:pt x="69" y="51"/>
                      <a:pt x="68" y="51"/>
                    </a:cubicBezTo>
                    <a:cubicBezTo>
                      <a:pt x="67" y="50"/>
                      <a:pt x="66" y="49"/>
                      <a:pt x="65" y="48"/>
                    </a:cubicBezTo>
                    <a:cubicBezTo>
                      <a:pt x="64" y="47"/>
                      <a:pt x="64" y="45"/>
                      <a:pt x="63" y="44"/>
                    </a:cubicBezTo>
                    <a:cubicBezTo>
                      <a:pt x="63" y="43"/>
                      <a:pt x="63" y="42"/>
                      <a:pt x="63" y="41"/>
                    </a:cubicBezTo>
                    <a:cubicBezTo>
                      <a:pt x="62" y="40"/>
                      <a:pt x="62" y="40"/>
                      <a:pt x="61" y="39"/>
                    </a:cubicBezTo>
                    <a:cubicBezTo>
                      <a:pt x="61" y="37"/>
                      <a:pt x="60" y="38"/>
                      <a:pt x="58" y="37"/>
                    </a:cubicBezTo>
                    <a:cubicBezTo>
                      <a:pt x="58" y="36"/>
                      <a:pt x="57" y="36"/>
                      <a:pt x="56" y="35"/>
                    </a:cubicBezTo>
                    <a:cubicBezTo>
                      <a:pt x="56" y="35"/>
                      <a:pt x="55" y="34"/>
                      <a:pt x="55" y="34"/>
                    </a:cubicBezTo>
                    <a:cubicBezTo>
                      <a:pt x="54" y="34"/>
                      <a:pt x="53" y="34"/>
                      <a:pt x="52" y="33"/>
                    </a:cubicBezTo>
                    <a:cubicBezTo>
                      <a:pt x="52" y="33"/>
                      <a:pt x="51" y="32"/>
                      <a:pt x="51" y="32"/>
                    </a:cubicBezTo>
                    <a:cubicBezTo>
                      <a:pt x="50" y="30"/>
                      <a:pt x="50" y="29"/>
                      <a:pt x="49" y="27"/>
                    </a:cubicBezTo>
                    <a:cubicBezTo>
                      <a:pt x="49" y="27"/>
                      <a:pt x="49" y="24"/>
                      <a:pt x="50" y="24"/>
                    </a:cubicBezTo>
                    <a:cubicBezTo>
                      <a:pt x="50" y="25"/>
                      <a:pt x="50" y="25"/>
                      <a:pt x="50" y="25"/>
                    </a:cubicBezTo>
                    <a:cubicBezTo>
                      <a:pt x="51" y="24"/>
                      <a:pt x="50" y="24"/>
                      <a:pt x="51" y="24"/>
                    </a:cubicBezTo>
                    <a:cubicBezTo>
                      <a:pt x="51" y="24"/>
                      <a:pt x="51" y="24"/>
                      <a:pt x="51" y="24"/>
                    </a:cubicBezTo>
                    <a:cubicBezTo>
                      <a:pt x="51" y="24"/>
                      <a:pt x="51" y="24"/>
                      <a:pt x="51" y="23"/>
                    </a:cubicBezTo>
                    <a:cubicBezTo>
                      <a:pt x="52" y="23"/>
                      <a:pt x="51" y="23"/>
                      <a:pt x="51" y="23"/>
                    </a:cubicBezTo>
                    <a:cubicBezTo>
                      <a:pt x="51" y="23"/>
                      <a:pt x="50" y="22"/>
                      <a:pt x="50" y="22"/>
                    </a:cubicBezTo>
                    <a:cubicBezTo>
                      <a:pt x="50" y="22"/>
                      <a:pt x="50" y="22"/>
                      <a:pt x="50" y="22"/>
                    </a:cubicBezTo>
                    <a:cubicBezTo>
                      <a:pt x="50" y="22"/>
                      <a:pt x="49" y="22"/>
                      <a:pt x="49" y="22"/>
                    </a:cubicBezTo>
                    <a:cubicBezTo>
                      <a:pt x="50" y="21"/>
                      <a:pt x="50" y="21"/>
                      <a:pt x="50" y="21"/>
                    </a:cubicBezTo>
                    <a:cubicBezTo>
                      <a:pt x="50" y="21"/>
                      <a:pt x="49" y="20"/>
                      <a:pt x="49" y="20"/>
                    </a:cubicBezTo>
                    <a:cubicBezTo>
                      <a:pt x="49" y="21"/>
                      <a:pt x="49" y="20"/>
                      <a:pt x="49" y="19"/>
                    </a:cubicBezTo>
                    <a:cubicBezTo>
                      <a:pt x="49" y="20"/>
                      <a:pt x="48" y="19"/>
                      <a:pt x="48" y="19"/>
                    </a:cubicBezTo>
                    <a:cubicBezTo>
                      <a:pt x="48" y="19"/>
                      <a:pt x="49" y="20"/>
                      <a:pt x="49" y="19"/>
                    </a:cubicBezTo>
                    <a:cubicBezTo>
                      <a:pt x="49" y="19"/>
                      <a:pt x="49" y="18"/>
                      <a:pt x="49" y="18"/>
                    </a:cubicBezTo>
                    <a:cubicBezTo>
                      <a:pt x="49" y="17"/>
                      <a:pt x="50" y="18"/>
                      <a:pt x="50" y="17"/>
                    </a:cubicBezTo>
                    <a:cubicBezTo>
                      <a:pt x="50" y="17"/>
                      <a:pt x="50" y="17"/>
                      <a:pt x="50" y="17"/>
                    </a:cubicBezTo>
                    <a:cubicBezTo>
                      <a:pt x="51" y="17"/>
                      <a:pt x="51" y="17"/>
                      <a:pt x="51" y="17"/>
                    </a:cubicBezTo>
                    <a:cubicBezTo>
                      <a:pt x="51" y="16"/>
                      <a:pt x="51" y="17"/>
                      <a:pt x="52" y="17"/>
                    </a:cubicBezTo>
                    <a:cubicBezTo>
                      <a:pt x="51" y="17"/>
                      <a:pt x="51" y="17"/>
                      <a:pt x="50" y="18"/>
                    </a:cubicBezTo>
                    <a:cubicBezTo>
                      <a:pt x="52" y="18"/>
                      <a:pt x="53" y="17"/>
                      <a:pt x="54" y="16"/>
                    </a:cubicBezTo>
                    <a:cubicBezTo>
                      <a:pt x="55" y="16"/>
                      <a:pt x="56" y="16"/>
                      <a:pt x="57" y="15"/>
                    </a:cubicBezTo>
                    <a:cubicBezTo>
                      <a:pt x="56" y="15"/>
                      <a:pt x="56" y="15"/>
                      <a:pt x="56" y="14"/>
                    </a:cubicBezTo>
                    <a:cubicBezTo>
                      <a:pt x="56" y="14"/>
                      <a:pt x="57" y="14"/>
                      <a:pt x="57" y="14"/>
                    </a:cubicBezTo>
                    <a:cubicBezTo>
                      <a:pt x="58" y="14"/>
                      <a:pt x="60" y="15"/>
                      <a:pt x="59" y="15"/>
                    </a:cubicBezTo>
                    <a:cubicBezTo>
                      <a:pt x="59" y="15"/>
                      <a:pt x="60" y="15"/>
                      <a:pt x="60" y="15"/>
                    </a:cubicBezTo>
                    <a:cubicBezTo>
                      <a:pt x="60" y="14"/>
                      <a:pt x="61" y="14"/>
                      <a:pt x="61" y="14"/>
                    </a:cubicBezTo>
                    <a:cubicBezTo>
                      <a:pt x="62" y="15"/>
                      <a:pt x="62" y="16"/>
                      <a:pt x="62" y="16"/>
                    </a:cubicBezTo>
                    <a:cubicBezTo>
                      <a:pt x="62" y="16"/>
                      <a:pt x="62" y="16"/>
                      <a:pt x="62" y="16"/>
                    </a:cubicBezTo>
                    <a:cubicBezTo>
                      <a:pt x="62" y="16"/>
                      <a:pt x="63" y="16"/>
                      <a:pt x="63" y="16"/>
                    </a:cubicBezTo>
                    <a:cubicBezTo>
                      <a:pt x="63" y="15"/>
                      <a:pt x="63" y="15"/>
                      <a:pt x="62" y="15"/>
                    </a:cubicBezTo>
                    <a:cubicBezTo>
                      <a:pt x="62" y="14"/>
                      <a:pt x="60" y="14"/>
                      <a:pt x="61" y="13"/>
                    </a:cubicBezTo>
                    <a:cubicBezTo>
                      <a:pt x="61" y="13"/>
                      <a:pt x="61" y="12"/>
                      <a:pt x="61" y="12"/>
                    </a:cubicBezTo>
                    <a:cubicBezTo>
                      <a:pt x="60" y="12"/>
                      <a:pt x="60" y="12"/>
                      <a:pt x="60" y="12"/>
                    </a:cubicBezTo>
                    <a:cubicBezTo>
                      <a:pt x="59" y="11"/>
                      <a:pt x="61" y="10"/>
                      <a:pt x="61" y="10"/>
                    </a:cubicBezTo>
                    <a:cubicBezTo>
                      <a:pt x="61" y="10"/>
                      <a:pt x="60" y="10"/>
                      <a:pt x="60" y="9"/>
                    </a:cubicBezTo>
                    <a:cubicBezTo>
                      <a:pt x="60" y="9"/>
                      <a:pt x="60" y="9"/>
                      <a:pt x="60" y="9"/>
                    </a:cubicBezTo>
                    <a:cubicBezTo>
                      <a:pt x="59" y="9"/>
                      <a:pt x="59" y="9"/>
                      <a:pt x="59" y="9"/>
                    </a:cubicBezTo>
                    <a:cubicBezTo>
                      <a:pt x="59" y="10"/>
                      <a:pt x="59" y="8"/>
                      <a:pt x="59" y="8"/>
                    </a:cubicBezTo>
                    <a:cubicBezTo>
                      <a:pt x="59" y="8"/>
                      <a:pt x="59" y="8"/>
                      <a:pt x="60" y="8"/>
                    </a:cubicBezTo>
                    <a:cubicBezTo>
                      <a:pt x="61" y="7"/>
                      <a:pt x="61" y="7"/>
                      <a:pt x="62" y="6"/>
                    </a:cubicBezTo>
                    <a:cubicBezTo>
                      <a:pt x="61" y="6"/>
                      <a:pt x="61" y="6"/>
                      <a:pt x="60" y="6"/>
                    </a:cubicBezTo>
                    <a:cubicBezTo>
                      <a:pt x="60" y="6"/>
                      <a:pt x="60" y="6"/>
                      <a:pt x="59" y="6"/>
                    </a:cubicBezTo>
                    <a:cubicBezTo>
                      <a:pt x="58" y="6"/>
                      <a:pt x="57" y="5"/>
                      <a:pt x="56" y="5"/>
                    </a:cubicBezTo>
                    <a:cubicBezTo>
                      <a:pt x="54" y="5"/>
                      <a:pt x="53" y="5"/>
                      <a:pt x="51" y="4"/>
                    </a:cubicBezTo>
                    <a:cubicBezTo>
                      <a:pt x="51" y="4"/>
                      <a:pt x="50" y="4"/>
                      <a:pt x="50" y="4"/>
                    </a:cubicBezTo>
                    <a:cubicBezTo>
                      <a:pt x="50" y="3"/>
                      <a:pt x="50" y="3"/>
                      <a:pt x="49" y="3"/>
                    </a:cubicBezTo>
                    <a:cubicBezTo>
                      <a:pt x="49" y="3"/>
                      <a:pt x="49" y="3"/>
                      <a:pt x="49" y="2"/>
                    </a:cubicBezTo>
                    <a:cubicBezTo>
                      <a:pt x="49" y="2"/>
                      <a:pt x="49" y="2"/>
                      <a:pt x="48" y="2"/>
                    </a:cubicBezTo>
                    <a:cubicBezTo>
                      <a:pt x="48" y="2"/>
                      <a:pt x="48" y="1"/>
                      <a:pt x="48" y="1"/>
                    </a:cubicBezTo>
                    <a:cubicBezTo>
                      <a:pt x="49" y="0"/>
                      <a:pt x="48" y="0"/>
                      <a:pt x="48" y="0"/>
                    </a:cubicBezTo>
                    <a:cubicBezTo>
                      <a:pt x="47" y="0"/>
                      <a:pt x="45" y="2"/>
                      <a:pt x="44" y="1"/>
                    </a:cubicBezTo>
                    <a:cubicBezTo>
                      <a:pt x="43" y="1"/>
                      <a:pt x="43" y="1"/>
                      <a:pt x="42" y="1"/>
                    </a:cubicBezTo>
                    <a:cubicBezTo>
                      <a:pt x="42" y="1"/>
                      <a:pt x="42" y="1"/>
                      <a:pt x="42" y="1"/>
                    </a:cubicBezTo>
                    <a:cubicBezTo>
                      <a:pt x="41" y="1"/>
                      <a:pt x="41" y="1"/>
                      <a:pt x="41" y="1"/>
                    </a:cubicBezTo>
                    <a:cubicBezTo>
                      <a:pt x="40" y="1"/>
                      <a:pt x="39" y="1"/>
                      <a:pt x="39" y="2"/>
                    </a:cubicBezTo>
                    <a:cubicBezTo>
                      <a:pt x="39" y="2"/>
                      <a:pt x="39" y="3"/>
                      <a:pt x="38" y="3"/>
                    </a:cubicBezTo>
                    <a:cubicBezTo>
                      <a:pt x="38" y="4"/>
                      <a:pt x="36" y="3"/>
                      <a:pt x="36" y="3"/>
                    </a:cubicBezTo>
                    <a:cubicBezTo>
                      <a:pt x="36" y="3"/>
                      <a:pt x="36" y="3"/>
                      <a:pt x="36" y="3"/>
                    </a:cubicBezTo>
                    <a:cubicBezTo>
                      <a:pt x="36" y="3"/>
                      <a:pt x="36" y="2"/>
                      <a:pt x="35" y="2"/>
                    </a:cubicBezTo>
                    <a:cubicBezTo>
                      <a:pt x="35" y="2"/>
                      <a:pt x="34" y="3"/>
                      <a:pt x="34" y="2"/>
                    </a:cubicBezTo>
                    <a:cubicBezTo>
                      <a:pt x="33" y="3"/>
                      <a:pt x="33" y="4"/>
                      <a:pt x="33" y="4"/>
                    </a:cubicBezTo>
                    <a:cubicBezTo>
                      <a:pt x="33" y="5"/>
                      <a:pt x="33" y="5"/>
                      <a:pt x="34" y="5"/>
                    </a:cubicBezTo>
                    <a:cubicBezTo>
                      <a:pt x="34" y="5"/>
                      <a:pt x="34" y="6"/>
                      <a:pt x="33" y="6"/>
                    </a:cubicBezTo>
                    <a:cubicBezTo>
                      <a:pt x="33" y="6"/>
                      <a:pt x="32" y="6"/>
                      <a:pt x="32" y="5"/>
                    </a:cubicBezTo>
                    <a:cubicBezTo>
                      <a:pt x="32" y="5"/>
                      <a:pt x="31" y="5"/>
                      <a:pt x="31" y="5"/>
                    </a:cubicBezTo>
                    <a:cubicBezTo>
                      <a:pt x="31" y="5"/>
                      <a:pt x="30" y="5"/>
                      <a:pt x="30" y="5"/>
                    </a:cubicBezTo>
                    <a:cubicBezTo>
                      <a:pt x="30" y="6"/>
                      <a:pt x="30" y="6"/>
                      <a:pt x="30" y="6"/>
                    </a:cubicBezTo>
                    <a:cubicBezTo>
                      <a:pt x="30" y="7"/>
                      <a:pt x="31" y="7"/>
                      <a:pt x="31" y="7"/>
                    </a:cubicBezTo>
                    <a:cubicBezTo>
                      <a:pt x="31" y="8"/>
                      <a:pt x="30" y="8"/>
                      <a:pt x="30" y="8"/>
                    </a:cubicBezTo>
                    <a:cubicBezTo>
                      <a:pt x="30" y="8"/>
                      <a:pt x="31" y="8"/>
                      <a:pt x="31" y="9"/>
                    </a:cubicBezTo>
                    <a:cubicBezTo>
                      <a:pt x="31" y="10"/>
                      <a:pt x="30" y="9"/>
                      <a:pt x="30" y="8"/>
                    </a:cubicBezTo>
                    <a:cubicBezTo>
                      <a:pt x="29" y="8"/>
                      <a:pt x="29" y="7"/>
                      <a:pt x="28" y="8"/>
                    </a:cubicBezTo>
                    <a:cubicBezTo>
                      <a:pt x="28" y="8"/>
                      <a:pt x="27" y="8"/>
                      <a:pt x="27" y="8"/>
                    </a:cubicBezTo>
                    <a:cubicBezTo>
                      <a:pt x="27" y="8"/>
                      <a:pt x="27" y="8"/>
                      <a:pt x="26" y="9"/>
                    </a:cubicBezTo>
                    <a:cubicBezTo>
                      <a:pt x="26" y="9"/>
                      <a:pt x="25" y="8"/>
                      <a:pt x="25" y="7"/>
                    </a:cubicBezTo>
                    <a:cubicBezTo>
                      <a:pt x="25" y="7"/>
                      <a:pt x="25" y="6"/>
                      <a:pt x="24" y="6"/>
                    </a:cubicBezTo>
                    <a:cubicBezTo>
                      <a:pt x="24" y="7"/>
                      <a:pt x="24" y="6"/>
                      <a:pt x="24" y="6"/>
                    </a:cubicBezTo>
                    <a:cubicBezTo>
                      <a:pt x="23" y="6"/>
                      <a:pt x="23" y="7"/>
                      <a:pt x="23" y="8"/>
                    </a:cubicBezTo>
                    <a:cubicBezTo>
                      <a:pt x="23" y="9"/>
                      <a:pt x="22" y="9"/>
                      <a:pt x="22" y="10"/>
                    </a:cubicBezTo>
                    <a:cubicBezTo>
                      <a:pt x="22" y="10"/>
                      <a:pt x="22" y="11"/>
                      <a:pt x="21" y="11"/>
                    </a:cubicBezTo>
                    <a:cubicBezTo>
                      <a:pt x="21" y="11"/>
                      <a:pt x="21" y="11"/>
                      <a:pt x="21" y="12"/>
                    </a:cubicBezTo>
                    <a:cubicBezTo>
                      <a:pt x="21" y="12"/>
                      <a:pt x="21" y="12"/>
                      <a:pt x="21" y="13"/>
                    </a:cubicBezTo>
                    <a:cubicBezTo>
                      <a:pt x="22" y="14"/>
                      <a:pt x="20" y="13"/>
                      <a:pt x="20" y="13"/>
                    </a:cubicBezTo>
                    <a:cubicBezTo>
                      <a:pt x="21" y="13"/>
                      <a:pt x="20" y="12"/>
                      <a:pt x="19" y="12"/>
                    </a:cubicBezTo>
                    <a:cubicBezTo>
                      <a:pt x="19" y="12"/>
                      <a:pt x="20" y="11"/>
                      <a:pt x="19" y="11"/>
                    </a:cubicBezTo>
                    <a:cubicBezTo>
                      <a:pt x="19" y="10"/>
                      <a:pt x="18" y="11"/>
                      <a:pt x="18" y="10"/>
                    </a:cubicBezTo>
                    <a:cubicBezTo>
                      <a:pt x="17" y="10"/>
                      <a:pt x="17" y="10"/>
                      <a:pt x="16" y="9"/>
                    </a:cubicBezTo>
                    <a:cubicBezTo>
                      <a:pt x="16" y="9"/>
                      <a:pt x="16" y="8"/>
                      <a:pt x="16" y="8"/>
                    </a:cubicBezTo>
                    <a:cubicBezTo>
                      <a:pt x="16" y="7"/>
                      <a:pt x="16" y="7"/>
                      <a:pt x="16" y="7"/>
                    </a:cubicBezTo>
                    <a:cubicBezTo>
                      <a:pt x="15" y="7"/>
                      <a:pt x="15" y="9"/>
                      <a:pt x="14" y="8"/>
                    </a:cubicBezTo>
                    <a:cubicBezTo>
                      <a:pt x="13" y="8"/>
                      <a:pt x="13" y="9"/>
                      <a:pt x="13" y="9"/>
                    </a:cubicBezTo>
                    <a:cubicBezTo>
                      <a:pt x="14" y="10"/>
                      <a:pt x="13" y="10"/>
                      <a:pt x="13" y="11"/>
                    </a:cubicBezTo>
                    <a:cubicBezTo>
                      <a:pt x="13" y="11"/>
                      <a:pt x="12" y="11"/>
                      <a:pt x="12" y="11"/>
                    </a:cubicBezTo>
                    <a:cubicBezTo>
                      <a:pt x="12" y="11"/>
                      <a:pt x="12" y="12"/>
                      <a:pt x="12" y="12"/>
                    </a:cubicBezTo>
                    <a:cubicBezTo>
                      <a:pt x="11" y="12"/>
                      <a:pt x="11" y="12"/>
                      <a:pt x="11" y="12"/>
                    </a:cubicBezTo>
                    <a:cubicBezTo>
                      <a:pt x="10" y="13"/>
                      <a:pt x="9" y="12"/>
                      <a:pt x="9" y="12"/>
                    </a:cubicBezTo>
                    <a:cubicBezTo>
                      <a:pt x="8" y="12"/>
                      <a:pt x="8" y="12"/>
                      <a:pt x="7" y="12"/>
                    </a:cubicBezTo>
                    <a:cubicBezTo>
                      <a:pt x="7" y="13"/>
                      <a:pt x="6" y="13"/>
                      <a:pt x="5" y="13"/>
                    </a:cubicBezTo>
                    <a:cubicBezTo>
                      <a:pt x="5" y="13"/>
                      <a:pt x="4" y="13"/>
                      <a:pt x="4" y="13"/>
                    </a:cubicBezTo>
                    <a:cubicBezTo>
                      <a:pt x="4" y="12"/>
                      <a:pt x="4" y="13"/>
                      <a:pt x="3" y="13"/>
                    </a:cubicBezTo>
                    <a:cubicBezTo>
                      <a:pt x="3" y="13"/>
                      <a:pt x="2" y="13"/>
                      <a:pt x="2" y="14"/>
                    </a:cubicBezTo>
                    <a:cubicBezTo>
                      <a:pt x="2" y="15"/>
                      <a:pt x="2" y="15"/>
                      <a:pt x="3" y="15"/>
                    </a:cubicBezTo>
                    <a:cubicBezTo>
                      <a:pt x="3" y="16"/>
                      <a:pt x="3" y="16"/>
                      <a:pt x="3" y="16"/>
                    </a:cubicBezTo>
                    <a:cubicBezTo>
                      <a:pt x="3" y="17"/>
                      <a:pt x="4" y="17"/>
                      <a:pt x="4" y="18"/>
                    </a:cubicBezTo>
                    <a:cubicBezTo>
                      <a:pt x="5" y="18"/>
                      <a:pt x="5" y="18"/>
                      <a:pt x="5" y="19"/>
                    </a:cubicBezTo>
                    <a:cubicBezTo>
                      <a:pt x="4" y="19"/>
                      <a:pt x="5" y="20"/>
                      <a:pt x="4" y="20"/>
                    </a:cubicBezTo>
                    <a:cubicBezTo>
                      <a:pt x="4" y="20"/>
                      <a:pt x="3" y="20"/>
                      <a:pt x="3" y="21"/>
                    </a:cubicBezTo>
                    <a:cubicBezTo>
                      <a:pt x="2" y="21"/>
                      <a:pt x="2" y="21"/>
                      <a:pt x="1" y="21"/>
                    </a:cubicBezTo>
                    <a:cubicBezTo>
                      <a:pt x="0" y="21"/>
                      <a:pt x="0" y="22"/>
                      <a:pt x="1" y="22"/>
                    </a:cubicBezTo>
                    <a:cubicBezTo>
                      <a:pt x="1" y="23"/>
                      <a:pt x="1" y="23"/>
                      <a:pt x="1" y="23"/>
                    </a:cubicBezTo>
                    <a:cubicBezTo>
                      <a:pt x="2" y="24"/>
                      <a:pt x="3" y="24"/>
                      <a:pt x="3" y="24"/>
                    </a:cubicBezTo>
                    <a:cubicBezTo>
                      <a:pt x="3" y="25"/>
                      <a:pt x="4" y="26"/>
                      <a:pt x="4" y="26"/>
                    </a:cubicBezTo>
                    <a:cubicBezTo>
                      <a:pt x="3" y="26"/>
                      <a:pt x="3" y="26"/>
                      <a:pt x="3" y="27"/>
                    </a:cubicBezTo>
                    <a:cubicBezTo>
                      <a:pt x="2" y="27"/>
                      <a:pt x="2" y="27"/>
                      <a:pt x="2" y="28"/>
                    </a:cubicBezTo>
                    <a:cubicBezTo>
                      <a:pt x="3" y="29"/>
                      <a:pt x="2" y="29"/>
                      <a:pt x="2" y="29"/>
                    </a:cubicBezTo>
                    <a:cubicBezTo>
                      <a:pt x="2" y="30"/>
                      <a:pt x="4" y="31"/>
                      <a:pt x="5" y="31"/>
                    </a:cubicBezTo>
                    <a:cubicBezTo>
                      <a:pt x="6" y="31"/>
                      <a:pt x="6" y="32"/>
                      <a:pt x="7" y="32"/>
                    </a:cubicBezTo>
                    <a:cubicBezTo>
                      <a:pt x="8" y="32"/>
                      <a:pt x="8" y="31"/>
                      <a:pt x="9" y="31"/>
                    </a:cubicBezTo>
                    <a:cubicBezTo>
                      <a:pt x="9" y="31"/>
                      <a:pt x="10" y="32"/>
                      <a:pt x="9" y="33"/>
                    </a:cubicBezTo>
                    <a:cubicBezTo>
                      <a:pt x="9" y="33"/>
                      <a:pt x="9" y="34"/>
                      <a:pt x="8" y="34"/>
                    </a:cubicBezTo>
                    <a:cubicBezTo>
                      <a:pt x="8" y="34"/>
                      <a:pt x="7" y="35"/>
                      <a:pt x="8" y="35"/>
                    </a:cubicBezTo>
                    <a:cubicBezTo>
                      <a:pt x="8" y="36"/>
                      <a:pt x="9" y="36"/>
                      <a:pt x="9" y="36"/>
                    </a:cubicBezTo>
                    <a:cubicBezTo>
                      <a:pt x="10" y="36"/>
                      <a:pt x="11" y="35"/>
                      <a:pt x="12" y="35"/>
                    </a:cubicBezTo>
                    <a:cubicBezTo>
                      <a:pt x="12" y="35"/>
                      <a:pt x="13" y="34"/>
                      <a:pt x="13" y="34"/>
                    </a:cubicBezTo>
                    <a:cubicBezTo>
                      <a:pt x="13" y="34"/>
                      <a:pt x="13" y="34"/>
                      <a:pt x="13" y="33"/>
                    </a:cubicBezTo>
                    <a:cubicBezTo>
                      <a:pt x="13" y="33"/>
                      <a:pt x="14" y="33"/>
                      <a:pt x="14" y="33"/>
                    </a:cubicBezTo>
                    <a:cubicBezTo>
                      <a:pt x="14" y="32"/>
                      <a:pt x="14" y="32"/>
                      <a:pt x="15" y="31"/>
                    </a:cubicBezTo>
                    <a:cubicBezTo>
                      <a:pt x="16" y="31"/>
                      <a:pt x="16" y="30"/>
                      <a:pt x="16" y="30"/>
                    </a:cubicBezTo>
                    <a:cubicBezTo>
                      <a:pt x="17" y="29"/>
                      <a:pt x="18" y="29"/>
                      <a:pt x="19" y="29"/>
                    </a:cubicBezTo>
                    <a:cubicBezTo>
                      <a:pt x="19" y="29"/>
                      <a:pt x="20" y="29"/>
                      <a:pt x="21" y="29"/>
                    </a:cubicBezTo>
                    <a:cubicBezTo>
                      <a:pt x="22" y="29"/>
                      <a:pt x="22" y="30"/>
                      <a:pt x="23" y="30"/>
                    </a:cubicBezTo>
                    <a:cubicBezTo>
                      <a:pt x="22" y="29"/>
                      <a:pt x="24" y="30"/>
                      <a:pt x="24" y="31"/>
                    </a:cubicBezTo>
                    <a:cubicBezTo>
                      <a:pt x="26" y="31"/>
                      <a:pt x="27" y="32"/>
                      <a:pt x="28" y="33"/>
                    </a:cubicBezTo>
                    <a:cubicBezTo>
                      <a:pt x="28" y="33"/>
                      <a:pt x="28" y="32"/>
                      <a:pt x="28" y="32"/>
                    </a:cubicBezTo>
                    <a:cubicBezTo>
                      <a:pt x="28" y="32"/>
                      <a:pt x="29" y="33"/>
                      <a:pt x="29" y="33"/>
                    </a:cubicBezTo>
                    <a:cubicBezTo>
                      <a:pt x="30" y="33"/>
                      <a:pt x="30" y="33"/>
                      <a:pt x="31" y="34"/>
                    </a:cubicBezTo>
                    <a:cubicBezTo>
                      <a:pt x="32" y="35"/>
                      <a:pt x="32" y="36"/>
                      <a:pt x="32" y="37"/>
                    </a:cubicBezTo>
                    <a:cubicBezTo>
                      <a:pt x="32" y="37"/>
                      <a:pt x="32" y="39"/>
                      <a:pt x="32" y="39"/>
                    </a:cubicBezTo>
                    <a:cubicBezTo>
                      <a:pt x="33" y="40"/>
                      <a:pt x="34" y="41"/>
                      <a:pt x="34" y="42"/>
                    </a:cubicBezTo>
                    <a:cubicBezTo>
                      <a:pt x="34" y="42"/>
                      <a:pt x="34" y="43"/>
                      <a:pt x="34" y="43"/>
                    </a:cubicBezTo>
                    <a:cubicBezTo>
                      <a:pt x="34" y="44"/>
                      <a:pt x="34" y="44"/>
                      <a:pt x="34" y="44"/>
                    </a:cubicBezTo>
                    <a:cubicBezTo>
                      <a:pt x="34" y="45"/>
                      <a:pt x="35" y="45"/>
                      <a:pt x="36" y="45"/>
                    </a:cubicBezTo>
                    <a:cubicBezTo>
                      <a:pt x="36" y="45"/>
                      <a:pt x="37" y="46"/>
                      <a:pt x="36" y="46"/>
                    </a:cubicBezTo>
                    <a:cubicBezTo>
                      <a:pt x="36" y="47"/>
                      <a:pt x="38" y="47"/>
                      <a:pt x="38" y="47"/>
                    </a:cubicBezTo>
                    <a:cubicBezTo>
                      <a:pt x="38" y="48"/>
                      <a:pt x="39" y="48"/>
                      <a:pt x="39" y="48"/>
                    </a:cubicBezTo>
                    <a:cubicBezTo>
                      <a:pt x="39" y="49"/>
                      <a:pt x="39" y="49"/>
                      <a:pt x="40" y="49"/>
                    </a:cubicBezTo>
                    <a:cubicBezTo>
                      <a:pt x="40" y="49"/>
                      <a:pt x="40" y="50"/>
                      <a:pt x="40" y="50"/>
                    </a:cubicBezTo>
                    <a:cubicBezTo>
                      <a:pt x="40" y="50"/>
                      <a:pt x="39" y="50"/>
                      <a:pt x="39" y="50"/>
                    </a:cubicBezTo>
                    <a:cubicBezTo>
                      <a:pt x="39" y="51"/>
                      <a:pt x="40" y="51"/>
                      <a:pt x="40" y="51"/>
                    </a:cubicBezTo>
                    <a:cubicBezTo>
                      <a:pt x="40" y="51"/>
                      <a:pt x="40" y="51"/>
                      <a:pt x="40" y="51"/>
                    </a:cubicBezTo>
                    <a:cubicBezTo>
                      <a:pt x="41" y="50"/>
                      <a:pt x="43" y="52"/>
                      <a:pt x="44" y="52"/>
                    </a:cubicBezTo>
                    <a:cubicBezTo>
                      <a:pt x="45" y="53"/>
                      <a:pt x="45" y="53"/>
                      <a:pt x="45" y="54"/>
                    </a:cubicBezTo>
                    <a:cubicBezTo>
                      <a:pt x="46" y="55"/>
                      <a:pt x="46" y="55"/>
                      <a:pt x="47" y="55"/>
                    </a:cubicBezTo>
                    <a:cubicBezTo>
                      <a:pt x="48" y="55"/>
                      <a:pt x="48" y="56"/>
                      <a:pt x="49" y="57"/>
                    </a:cubicBezTo>
                    <a:cubicBezTo>
                      <a:pt x="49" y="58"/>
                      <a:pt x="49" y="58"/>
                      <a:pt x="50" y="58"/>
                    </a:cubicBezTo>
                    <a:cubicBezTo>
                      <a:pt x="51" y="59"/>
                      <a:pt x="52" y="59"/>
                      <a:pt x="52" y="60"/>
                    </a:cubicBezTo>
                    <a:cubicBezTo>
                      <a:pt x="53" y="61"/>
                      <a:pt x="53" y="61"/>
                      <a:pt x="54" y="61"/>
                    </a:cubicBezTo>
                    <a:cubicBezTo>
                      <a:pt x="54" y="62"/>
                      <a:pt x="55" y="61"/>
                      <a:pt x="56" y="62"/>
                    </a:cubicBezTo>
                    <a:cubicBezTo>
                      <a:pt x="56" y="63"/>
                      <a:pt x="56" y="64"/>
                      <a:pt x="57" y="63"/>
                    </a:cubicBezTo>
                    <a:cubicBezTo>
                      <a:pt x="58" y="63"/>
                      <a:pt x="59" y="63"/>
                      <a:pt x="59" y="63"/>
                    </a:cubicBezTo>
                    <a:cubicBezTo>
                      <a:pt x="60" y="63"/>
                      <a:pt x="61" y="64"/>
                      <a:pt x="61" y="64"/>
                    </a:cubicBezTo>
                    <a:cubicBezTo>
                      <a:pt x="61" y="63"/>
                      <a:pt x="62" y="63"/>
                      <a:pt x="62" y="63"/>
                    </a:cubicBezTo>
                    <a:cubicBezTo>
                      <a:pt x="63" y="63"/>
                      <a:pt x="63" y="64"/>
                      <a:pt x="64" y="64"/>
                    </a:cubicBezTo>
                    <a:cubicBezTo>
                      <a:pt x="64" y="65"/>
                      <a:pt x="65" y="66"/>
                      <a:pt x="65" y="66"/>
                    </a:cubicBezTo>
                    <a:cubicBezTo>
                      <a:pt x="65" y="67"/>
                      <a:pt x="66" y="68"/>
                      <a:pt x="66" y="68"/>
                    </a:cubicBezTo>
                    <a:cubicBezTo>
                      <a:pt x="66" y="68"/>
                      <a:pt x="66" y="68"/>
                      <a:pt x="67" y="68"/>
                    </a:cubicBezTo>
                    <a:cubicBezTo>
                      <a:pt x="67" y="68"/>
                      <a:pt x="67" y="68"/>
                      <a:pt x="67" y="68"/>
                    </a:cubicBezTo>
                    <a:cubicBezTo>
                      <a:pt x="68" y="68"/>
                      <a:pt x="70" y="69"/>
                      <a:pt x="69" y="69"/>
                    </a:cubicBezTo>
                    <a:cubicBezTo>
                      <a:pt x="69" y="70"/>
                      <a:pt x="68" y="70"/>
                      <a:pt x="68" y="70"/>
                    </a:cubicBezTo>
                    <a:cubicBezTo>
                      <a:pt x="68" y="71"/>
                      <a:pt x="69" y="70"/>
                      <a:pt x="69" y="70"/>
                    </a:cubicBezTo>
                    <a:cubicBezTo>
                      <a:pt x="70" y="70"/>
                      <a:pt x="70" y="70"/>
                      <a:pt x="70" y="70"/>
                    </a:cubicBezTo>
                    <a:cubicBezTo>
                      <a:pt x="71" y="70"/>
                      <a:pt x="71" y="70"/>
                      <a:pt x="71" y="70"/>
                    </a:cubicBezTo>
                    <a:cubicBezTo>
                      <a:pt x="71" y="70"/>
                      <a:pt x="71" y="70"/>
                      <a:pt x="72" y="70"/>
                    </a:cubicBezTo>
                    <a:cubicBezTo>
                      <a:pt x="73" y="69"/>
                      <a:pt x="73" y="71"/>
                      <a:pt x="74" y="72"/>
                    </a:cubicBezTo>
                    <a:cubicBezTo>
                      <a:pt x="74" y="73"/>
                      <a:pt x="74" y="73"/>
                      <a:pt x="74" y="74"/>
                    </a:cubicBezTo>
                    <a:cubicBezTo>
                      <a:pt x="74" y="74"/>
                      <a:pt x="73" y="74"/>
                      <a:pt x="74" y="74"/>
                    </a:cubicBezTo>
                    <a:cubicBezTo>
                      <a:pt x="74" y="75"/>
                      <a:pt x="74" y="75"/>
                      <a:pt x="75" y="75"/>
                    </a:cubicBezTo>
                    <a:cubicBezTo>
                      <a:pt x="75" y="75"/>
                      <a:pt x="77" y="76"/>
                      <a:pt x="77" y="77"/>
                    </a:cubicBezTo>
                    <a:cubicBezTo>
                      <a:pt x="77" y="76"/>
                      <a:pt x="78" y="77"/>
                      <a:pt x="78" y="77"/>
                    </a:cubicBezTo>
                    <a:cubicBezTo>
                      <a:pt x="78" y="76"/>
                      <a:pt x="79" y="76"/>
                      <a:pt x="79" y="76"/>
                    </a:cubicBezTo>
                    <a:cubicBezTo>
                      <a:pt x="80" y="76"/>
                      <a:pt x="80" y="77"/>
                      <a:pt x="81" y="77"/>
                    </a:cubicBezTo>
                    <a:cubicBezTo>
                      <a:pt x="81" y="78"/>
                      <a:pt x="81" y="78"/>
                      <a:pt x="81" y="79"/>
                    </a:cubicBezTo>
                    <a:cubicBezTo>
                      <a:pt x="81" y="79"/>
                      <a:pt x="81" y="80"/>
                      <a:pt x="82" y="80"/>
                    </a:cubicBezTo>
                    <a:cubicBezTo>
                      <a:pt x="82" y="81"/>
                      <a:pt x="82" y="81"/>
                      <a:pt x="82" y="82"/>
                    </a:cubicBezTo>
                    <a:cubicBezTo>
                      <a:pt x="83" y="82"/>
                      <a:pt x="83" y="83"/>
                      <a:pt x="83" y="83"/>
                    </a:cubicBezTo>
                    <a:cubicBezTo>
                      <a:pt x="84" y="84"/>
                      <a:pt x="84" y="85"/>
                      <a:pt x="84" y="85"/>
                    </a:cubicBezTo>
                    <a:cubicBezTo>
                      <a:pt x="84" y="86"/>
                      <a:pt x="84" y="88"/>
                      <a:pt x="85" y="89"/>
                    </a:cubicBezTo>
                    <a:cubicBezTo>
                      <a:pt x="86" y="89"/>
                      <a:pt x="85" y="91"/>
                      <a:pt x="84" y="91"/>
                    </a:cubicBezTo>
                    <a:cubicBezTo>
                      <a:pt x="84" y="91"/>
                      <a:pt x="82" y="91"/>
                      <a:pt x="82" y="92"/>
                    </a:cubicBezTo>
                    <a:cubicBezTo>
                      <a:pt x="82" y="93"/>
                      <a:pt x="83" y="92"/>
                      <a:pt x="83" y="93"/>
                    </a:cubicBezTo>
                    <a:cubicBezTo>
                      <a:pt x="83" y="94"/>
                      <a:pt x="82" y="94"/>
                      <a:pt x="82" y="95"/>
                    </a:cubicBezTo>
                    <a:cubicBezTo>
                      <a:pt x="82" y="96"/>
                      <a:pt x="81" y="96"/>
                      <a:pt x="81" y="96"/>
                    </a:cubicBezTo>
                    <a:cubicBezTo>
                      <a:pt x="80" y="96"/>
                      <a:pt x="80" y="96"/>
                      <a:pt x="80" y="97"/>
                    </a:cubicBezTo>
                    <a:cubicBezTo>
                      <a:pt x="80" y="97"/>
                      <a:pt x="80" y="97"/>
                      <a:pt x="80" y="97"/>
                    </a:cubicBezTo>
                    <a:cubicBezTo>
                      <a:pt x="80" y="98"/>
                      <a:pt x="80" y="98"/>
                      <a:pt x="80" y="98"/>
                    </a:cubicBezTo>
                    <a:cubicBezTo>
                      <a:pt x="81" y="99"/>
                      <a:pt x="80" y="99"/>
                      <a:pt x="81" y="99"/>
                    </a:cubicBezTo>
                    <a:cubicBezTo>
                      <a:pt x="82" y="100"/>
                      <a:pt x="84" y="100"/>
                      <a:pt x="84" y="99"/>
                    </a:cubicBezTo>
                    <a:cubicBezTo>
                      <a:pt x="85" y="99"/>
                      <a:pt x="85" y="98"/>
                      <a:pt x="85" y="98"/>
                    </a:cubicBezTo>
                    <a:cubicBezTo>
                      <a:pt x="85" y="97"/>
                      <a:pt x="86" y="97"/>
                      <a:pt x="86" y="96"/>
                    </a:cubicBezTo>
                    <a:cubicBezTo>
                      <a:pt x="87" y="95"/>
                      <a:pt x="88" y="95"/>
                      <a:pt x="88" y="94"/>
                    </a:cubicBezTo>
                    <a:cubicBezTo>
                      <a:pt x="89" y="94"/>
                      <a:pt x="89" y="92"/>
                      <a:pt x="88" y="91"/>
                    </a:cubicBezTo>
                    <a:cubicBezTo>
                      <a:pt x="88" y="90"/>
                      <a:pt x="89" y="89"/>
                      <a:pt x="90" y="89"/>
                    </a:cubicBezTo>
                    <a:cubicBezTo>
                      <a:pt x="91" y="89"/>
                      <a:pt x="92" y="88"/>
                      <a:pt x="92" y="89"/>
                    </a:cubicBezTo>
                    <a:cubicBezTo>
                      <a:pt x="93" y="89"/>
                      <a:pt x="93" y="88"/>
                      <a:pt x="93" y="89"/>
                    </a:cubicBezTo>
                    <a:cubicBezTo>
                      <a:pt x="94" y="89"/>
                      <a:pt x="94" y="88"/>
                      <a:pt x="94" y="88"/>
                    </a:cubicBezTo>
                    <a:cubicBezTo>
                      <a:pt x="94" y="88"/>
                      <a:pt x="94" y="88"/>
                      <a:pt x="94" y="87"/>
                    </a:cubicBezTo>
                    <a:cubicBezTo>
                      <a:pt x="93" y="87"/>
                      <a:pt x="94" y="86"/>
                      <a:pt x="93" y="85"/>
                    </a:cubicBezTo>
                    <a:cubicBezTo>
                      <a:pt x="93" y="84"/>
                      <a:pt x="94" y="84"/>
                      <a:pt x="94" y="84"/>
                    </a:cubicBezTo>
                    <a:cubicBezTo>
                      <a:pt x="94" y="83"/>
                      <a:pt x="93" y="83"/>
                      <a:pt x="93" y="83"/>
                    </a:cubicBezTo>
                    <a:cubicBezTo>
                      <a:pt x="92" y="82"/>
                      <a:pt x="92" y="82"/>
                      <a:pt x="91" y="82"/>
                    </a:cubicBezTo>
                    <a:cubicBezTo>
                      <a:pt x="90" y="81"/>
                      <a:pt x="90" y="81"/>
                      <a:pt x="89" y="81"/>
                    </a:cubicBezTo>
                    <a:cubicBezTo>
                      <a:pt x="88" y="81"/>
                      <a:pt x="88" y="81"/>
                      <a:pt x="88" y="80"/>
                    </a:cubicBezTo>
                    <a:cubicBezTo>
                      <a:pt x="87" y="79"/>
                      <a:pt x="88" y="78"/>
                      <a:pt x="88" y="78"/>
                    </a:cubicBezTo>
                    <a:cubicBezTo>
                      <a:pt x="89" y="77"/>
                      <a:pt x="89" y="77"/>
                      <a:pt x="89" y="77"/>
                    </a:cubicBezTo>
                    <a:cubicBezTo>
                      <a:pt x="88" y="76"/>
                      <a:pt x="89" y="76"/>
                      <a:pt x="89" y="75"/>
                    </a:cubicBezTo>
                    <a:cubicBezTo>
                      <a:pt x="90" y="75"/>
                      <a:pt x="90" y="74"/>
                      <a:pt x="90" y="74"/>
                    </a:cubicBezTo>
                    <a:cubicBezTo>
                      <a:pt x="91" y="73"/>
                      <a:pt x="92" y="71"/>
                      <a:pt x="93" y="71"/>
                    </a:cubicBezTo>
                    <a:cubicBezTo>
                      <a:pt x="93" y="71"/>
                      <a:pt x="93" y="72"/>
                      <a:pt x="94" y="72"/>
                    </a:cubicBezTo>
                    <a:cubicBezTo>
                      <a:pt x="94" y="72"/>
                      <a:pt x="94" y="71"/>
                      <a:pt x="94" y="71"/>
                    </a:cubicBezTo>
                    <a:cubicBezTo>
                      <a:pt x="94" y="71"/>
                      <a:pt x="95" y="71"/>
                      <a:pt x="95" y="72"/>
                    </a:cubicBezTo>
                    <a:cubicBezTo>
                      <a:pt x="95" y="72"/>
                      <a:pt x="94" y="72"/>
                      <a:pt x="94" y="72"/>
                    </a:cubicBezTo>
                    <a:cubicBezTo>
                      <a:pt x="94" y="72"/>
                      <a:pt x="94" y="72"/>
                      <a:pt x="94" y="72"/>
                    </a:cubicBezTo>
                    <a:cubicBezTo>
                      <a:pt x="94" y="73"/>
                      <a:pt x="96" y="73"/>
                      <a:pt x="96" y="73"/>
                    </a:cubicBezTo>
                    <a:cubicBezTo>
                      <a:pt x="97" y="74"/>
                      <a:pt x="98" y="73"/>
                      <a:pt x="99" y="74"/>
                    </a:cubicBezTo>
                    <a:cubicBezTo>
                      <a:pt x="100" y="74"/>
                      <a:pt x="102" y="76"/>
                      <a:pt x="101" y="76"/>
                    </a:cubicBezTo>
                    <a:cubicBezTo>
                      <a:pt x="101" y="76"/>
                      <a:pt x="101" y="77"/>
                      <a:pt x="101" y="77"/>
                    </a:cubicBezTo>
                    <a:cubicBezTo>
                      <a:pt x="102" y="78"/>
                      <a:pt x="103" y="78"/>
                      <a:pt x="104" y="79"/>
                    </a:cubicBezTo>
                    <a:cubicBezTo>
                      <a:pt x="105" y="79"/>
                      <a:pt x="104" y="78"/>
                      <a:pt x="105" y="77"/>
                    </a:cubicBezTo>
                    <a:cubicBezTo>
                      <a:pt x="105" y="76"/>
                      <a:pt x="106" y="76"/>
                      <a:pt x="106" y="75"/>
                    </a:cubicBezTo>
                    <a:cubicBezTo>
                      <a:pt x="105" y="75"/>
                      <a:pt x="105" y="74"/>
                      <a:pt x="104" y="73"/>
                    </a:cubicBezTo>
                    <a:close/>
                    <a:moveTo>
                      <a:pt x="51" y="34"/>
                    </a:moveTo>
                    <a:cubicBezTo>
                      <a:pt x="51" y="35"/>
                      <a:pt x="50" y="34"/>
                      <a:pt x="51" y="34"/>
                    </a:cubicBezTo>
                    <a:cubicBezTo>
                      <a:pt x="51" y="33"/>
                      <a:pt x="52" y="33"/>
                      <a:pt x="51" y="34"/>
                    </a:cubicBezTo>
                    <a:close/>
                    <a:moveTo>
                      <a:pt x="48" y="112"/>
                    </a:moveTo>
                    <a:cubicBezTo>
                      <a:pt x="48" y="112"/>
                      <a:pt x="47" y="111"/>
                      <a:pt x="48" y="111"/>
                    </a:cubicBezTo>
                    <a:cubicBezTo>
                      <a:pt x="48" y="111"/>
                      <a:pt x="49" y="112"/>
                      <a:pt x="48" y="112"/>
                    </a:cubicBezTo>
                    <a:close/>
                    <a:moveTo>
                      <a:pt x="80" y="96"/>
                    </a:moveTo>
                    <a:cubicBezTo>
                      <a:pt x="79" y="96"/>
                      <a:pt x="79" y="97"/>
                      <a:pt x="79" y="98"/>
                    </a:cubicBezTo>
                    <a:cubicBezTo>
                      <a:pt x="78" y="99"/>
                      <a:pt x="78" y="99"/>
                      <a:pt x="78" y="100"/>
                    </a:cubicBezTo>
                    <a:cubicBezTo>
                      <a:pt x="77" y="100"/>
                      <a:pt x="77" y="101"/>
                      <a:pt x="76" y="102"/>
                    </a:cubicBezTo>
                    <a:cubicBezTo>
                      <a:pt x="76" y="102"/>
                      <a:pt x="76" y="103"/>
                      <a:pt x="76" y="104"/>
                    </a:cubicBezTo>
                    <a:cubicBezTo>
                      <a:pt x="76" y="104"/>
                      <a:pt x="75" y="105"/>
                      <a:pt x="76" y="105"/>
                    </a:cubicBezTo>
                    <a:cubicBezTo>
                      <a:pt x="76" y="106"/>
                      <a:pt x="76" y="106"/>
                      <a:pt x="77" y="107"/>
                    </a:cubicBezTo>
                    <a:cubicBezTo>
                      <a:pt x="77" y="107"/>
                      <a:pt x="77" y="107"/>
                      <a:pt x="77" y="107"/>
                    </a:cubicBezTo>
                    <a:cubicBezTo>
                      <a:pt x="77" y="107"/>
                      <a:pt x="76" y="108"/>
                      <a:pt x="77" y="108"/>
                    </a:cubicBezTo>
                    <a:cubicBezTo>
                      <a:pt x="77" y="108"/>
                      <a:pt x="77" y="108"/>
                      <a:pt x="78" y="109"/>
                    </a:cubicBezTo>
                    <a:cubicBezTo>
                      <a:pt x="78" y="109"/>
                      <a:pt x="78" y="109"/>
                      <a:pt x="77" y="109"/>
                    </a:cubicBezTo>
                    <a:cubicBezTo>
                      <a:pt x="77" y="109"/>
                      <a:pt x="78" y="109"/>
                      <a:pt x="78" y="110"/>
                    </a:cubicBezTo>
                    <a:cubicBezTo>
                      <a:pt x="78" y="109"/>
                      <a:pt x="77" y="110"/>
                      <a:pt x="77" y="110"/>
                    </a:cubicBezTo>
                    <a:cubicBezTo>
                      <a:pt x="76" y="111"/>
                      <a:pt x="76" y="112"/>
                      <a:pt x="76" y="112"/>
                    </a:cubicBezTo>
                    <a:cubicBezTo>
                      <a:pt x="76" y="113"/>
                      <a:pt x="76" y="113"/>
                      <a:pt x="76" y="113"/>
                    </a:cubicBezTo>
                    <a:cubicBezTo>
                      <a:pt x="76" y="113"/>
                      <a:pt x="75" y="114"/>
                      <a:pt x="75" y="113"/>
                    </a:cubicBezTo>
                    <a:cubicBezTo>
                      <a:pt x="75" y="113"/>
                      <a:pt x="74" y="113"/>
                      <a:pt x="74" y="113"/>
                    </a:cubicBezTo>
                    <a:cubicBezTo>
                      <a:pt x="73" y="113"/>
                      <a:pt x="72" y="113"/>
                      <a:pt x="72" y="112"/>
                    </a:cubicBezTo>
                    <a:cubicBezTo>
                      <a:pt x="71" y="112"/>
                      <a:pt x="71" y="112"/>
                      <a:pt x="70" y="112"/>
                    </a:cubicBezTo>
                    <a:cubicBezTo>
                      <a:pt x="70" y="111"/>
                      <a:pt x="70" y="111"/>
                      <a:pt x="69" y="110"/>
                    </a:cubicBezTo>
                    <a:cubicBezTo>
                      <a:pt x="69" y="109"/>
                      <a:pt x="68" y="109"/>
                      <a:pt x="67" y="109"/>
                    </a:cubicBezTo>
                    <a:cubicBezTo>
                      <a:pt x="66" y="108"/>
                      <a:pt x="66" y="109"/>
                      <a:pt x="65" y="108"/>
                    </a:cubicBezTo>
                    <a:cubicBezTo>
                      <a:pt x="64" y="108"/>
                      <a:pt x="64" y="108"/>
                      <a:pt x="63" y="108"/>
                    </a:cubicBezTo>
                    <a:cubicBezTo>
                      <a:pt x="63" y="108"/>
                      <a:pt x="62" y="107"/>
                      <a:pt x="62" y="107"/>
                    </a:cubicBezTo>
                    <a:cubicBezTo>
                      <a:pt x="61" y="106"/>
                      <a:pt x="61" y="106"/>
                      <a:pt x="60" y="106"/>
                    </a:cubicBezTo>
                    <a:cubicBezTo>
                      <a:pt x="59" y="106"/>
                      <a:pt x="59" y="105"/>
                      <a:pt x="58" y="105"/>
                    </a:cubicBezTo>
                    <a:cubicBezTo>
                      <a:pt x="58" y="104"/>
                      <a:pt x="57" y="105"/>
                      <a:pt x="57" y="104"/>
                    </a:cubicBezTo>
                    <a:cubicBezTo>
                      <a:pt x="56" y="104"/>
                      <a:pt x="56" y="103"/>
                      <a:pt x="56" y="103"/>
                    </a:cubicBezTo>
                    <a:cubicBezTo>
                      <a:pt x="55" y="103"/>
                      <a:pt x="54" y="104"/>
                      <a:pt x="54" y="103"/>
                    </a:cubicBezTo>
                    <a:cubicBezTo>
                      <a:pt x="53" y="103"/>
                      <a:pt x="53" y="103"/>
                      <a:pt x="52" y="102"/>
                    </a:cubicBezTo>
                    <a:cubicBezTo>
                      <a:pt x="52" y="102"/>
                      <a:pt x="52" y="102"/>
                      <a:pt x="52" y="101"/>
                    </a:cubicBezTo>
                    <a:cubicBezTo>
                      <a:pt x="52" y="101"/>
                      <a:pt x="51" y="101"/>
                      <a:pt x="52" y="101"/>
                    </a:cubicBezTo>
                    <a:cubicBezTo>
                      <a:pt x="52" y="101"/>
                      <a:pt x="52" y="100"/>
                      <a:pt x="52" y="100"/>
                    </a:cubicBezTo>
                    <a:cubicBezTo>
                      <a:pt x="52" y="100"/>
                      <a:pt x="52" y="99"/>
                      <a:pt x="52" y="98"/>
                    </a:cubicBezTo>
                    <a:cubicBezTo>
                      <a:pt x="52" y="98"/>
                      <a:pt x="53" y="98"/>
                      <a:pt x="53" y="98"/>
                    </a:cubicBezTo>
                    <a:cubicBezTo>
                      <a:pt x="53" y="98"/>
                      <a:pt x="53" y="98"/>
                      <a:pt x="54" y="98"/>
                    </a:cubicBezTo>
                    <a:cubicBezTo>
                      <a:pt x="54" y="97"/>
                      <a:pt x="54" y="97"/>
                      <a:pt x="54" y="97"/>
                    </a:cubicBezTo>
                    <a:cubicBezTo>
                      <a:pt x="55" y="97"/>
                      <a:pt x="55" y="98"/>
                      <a:pt x="55" y="98"/>
                    </a:cubicBezTo>
                    <a:cubicBezTo>
                      <a:pt x="56" y="99"/>
                      <a:pt x="56" y="98"/>
                      <a:pt x="57" y="98"/>
                    </a:cubicBezTo>
                    <a:cubicBezTo>
                      <a:pt x="57" y="98"/>
                      <a:pt x="57" y="97"/>
                      <a:pt x="57" y="97"/>
                    </a:cubicBezTo>
                    <a:cubicBezTo>
                      <a:pt x="58" y="97"/>
                      <a:pt x="58" y="97"/>
                      <a:pt x="59" y="97"/>
                    </a:cubicBezTo>
                    <a:cubicBezTo>
                      <a:pt x="60" y="96"/>
                      <a:pt x="59" y="98"/>
                      <a:pt x="61" y="98"/>
                    </a:cubicBezTo>
                    <a:cubicBezTo>
                      <a:pt x="62" y="97"/>
                      <a:pt x="61" y="98"/>
                      <a:pt x="62" y="98"/>
                    </a:cubicBezTo>
                    <a:cubicBezTo>
                      <a:pt x="62" y="99"/>
                      <a:pt x="63" y="99"/>
                      <a:pt x="64" y="99"/>
                    </a:cubicBezTo>
                    <a:cubicBezTo>
                      <a:pt x="64" y="99"/>
                      <a:pt x="65" y="99"/>
                      <a:pt x="65" y="98"/>
                    </a:cubicBezTo>
                    <a:cubicBezTo>
                      <a:pt x="66" y="98"/>
                      <a:pt x="67" y="98"/>
                      <a:pt x="67" y="98"/>
                    </a:cubicBezTo>
                    <a:cubicBezTo>
                      <a:pt x="68" y="99"/>
                      <a:pt x="69" y="98"/>
                      <a:pt x="70" y="98"/>
                    </a:cubicBezTo>
                    <a:cubicBezTo>
                      <a:pt x="71" y="98"/>
                      <a:pt x="72" y="97"/>
                      <a:pt x="73" y="97"/>
                    </a:cubicBezTo>
                    <a:cubicBezTo>
                      <a:pt x="74" y="97"/>
                      <a:pt x="74" y="97"/>
                      <a:pt x="75" y="97"/>
                    </a:cubicBezTo>
                    <a:cubicBezTo>
                      <a:pt x="76" y="97"/>
                      <a:pt x="77" y="97"/>
                      <a:pt x="77" y="96"/>
                    </a:cubicBezTo>
                    <a:cubicBezTo>
                      <a:pt x="77" y="96"/>
                      <a:pt x="77" y="96"/>
                      <a:pt x="77" y="96"/>
                    </a:cubicBezTo>
                    <a:cubicBezTo>
                      <a:pt x="77" y="97"/>
                      <a:pt x="78" y="96"/>
                      <a:pt x="78" y="96"/>
                    </a:cubicBezTo>
                    <a:cubicBezTo>
                      <a:pt x="79" y="96"/>
                      <a:pt x="79" y="96"/>
                      <a:pt x="79" y="96"/>
                    </a:cubicBezTo>
                    <a:cubicBezTo>
                      <a:pt x="80" y="95"/>
                      <a:pt x="80" y="96"/>
                      <a:pt x="80" y="96"/>
                    </a:cubicBezTo>
                    <a:close/>
                    <a:moveTo>
                      <a:pt x="27" y="68"/>
                    </a:moveTo>
                    <a:cubicBezTo>
                      <a:pt x="27" y="69"/>
                      <a:pt x="28" y="70"/>
                      <a:pt x="28" y="71"/>
                    </a:cubicBezTo>
                    <a:cubicBezTo>
                      <a:pt x="28" y="72"/>
                      <a:pt x="28" y="72"/>
                      <a:pt x="27" y="73"/>
                    </a:cubicBezTo>
                    <a:cubicBezTo>
                      <a:pt x="26" y="74"/>
                      <a:pt x="26" y="75"/>
                      <a:pt x="27" y="75"/>
                    </a:cubicBezTo>
                    <a:cubicBezTo>
                      <a:pt x="27" y="76"/>
                      <a:pt x="27" y="76"/>
                      <a:pt x="27" y="77"/>
                    </a:cubicBezTo>
                    <a:cubicBezTo>
                      <a:pt x="27" y="77"/>
                      <a:pt x="27" y="77"/>
                      <a:pt x="27" y="77"/>
                    </a:cubicBezTo>
                    <a:cubicBezTo>
                      <a:pt x="27" y="77"/>
                      <a:pt x="27" y="78"/>
                      <a:pt x="27" y="78"/>
                    </a:cubicBezTo>
                    <a:cubicBezTo>
                      <a:pt x="27" y="79"/>
                      <a:pt x="26" y="81"/>
                      <a:pt x="26" y="83"/>
                    </a:cubicBezTo>
                    <a:cubicBezTo>
                      <a:pt x="26" y="83"/>
                      <a:pt x="26" y="84"/>
                      <a:pt x="26" y="84"/>
                    </a:cubicBezTo>
                    <a:cubicBezTo>
                      <a:pt x="26" y="84"/>
                      <a:pt x="26" y="84"/>
                      <a:pt x="26" y="85"/>
                    </a:cubicBezTo>
                    <a:cubicBezTo>
                      <a:pt x="26" y="85"/>
                      <a:pt x="26" y="87"/>
                      <a:pt x="25" y="87"/>
                    </a:cubicBezTo>
                    <a:cubicBezTo>
                      <a:pt x="25" y="87"/>
                      <a:pt x="25" y="86"/>
                      <a:pt x="25" y="86"/>
                    </a:cubicBezTo>
                    <a:cubicBezTo>
                      <a:pt x="25" y="86"/>
                      <a:pt x="24" y="86"/>
                      <a:pt x="24" y="86"/>
                    </a:cubicBezTo>
                    <a:cubicBezTo>
                      <a:pt x="24" y="86"/>
                      <a:pt x="23" y="85"/>
                      <a:pt x="22" y="85"/>
                    </a:cubicBezTo>
                    <a:cubicBezTo>
                      <a:pt x="22" y="86"/>
                      <a:pt x="22" y="86"/>
                      <a:pt x="21" y="86"/>
                    </a:cubicBezTo>
                    <a:cubicBezTo>
                      <a:pt x="21" y="85"/>
                      <a:pt x="21" y="85"/>
                      <a:pt x="21" y="85"/>
                    </a:cubicBezTo>
                    <a:cubicBezTo>
                      <a:pt x="20" y="85"/>
                      <a:pt x="21" y="86"/>
                      <a:pt x="21" y="85"/>
                    </a:cubicBezTo>
                    <a:cubicBezTo>
                      <a:pt x="21" y="86"/>
                      <a:pt x="21" y="86"/>
                      <a:pt x="21" y="86"/>
                    </a:cubicBezTo>
                    <a:cubicBezTo>
                      <a:pt x="21" y="87"/>
                      <a:pt x="21" y="87"/>
                      <a:pt x="21" y="88"/>
                    </a:cubicBezTo>
                    <a:cubicBezTo>
                      <a:pt x="21" y="88"/>
                      <a:pt x="20" y="88"/>
                      <a:pt x="20" y="89"/>
                    </a:cubicBezTo>
                    <a:cubicBezTo>
                      <a:pt x="19" y="89"/>
                      <a:pt x="19" y="89"/>
                      <a:pt x="19" y="89"/>
                    </a:cubicBezTo>
                    <a:cubicBezTo>
                      <a:pt x="18" y="89"/>
                      <a:pt x="17" y="88"/>
                      <a:pt x="17" y="89"/>
                    </a:cubicBezTo>
                    <a:cubicBezTo>
                      <a:pt x="17" y="89"/>
                      <a:pt x="17" y="89"/>
                      <a:pt x="17" y="89"/>
                    </a:cubicBezTo>
                    <a:cubicBezTo>
                      <a:pt x="17" y="88"/>
                      <a:pt x="17" y="88"/>
                      <a:pt x="17" y="88"/>
                    </a:cubicBezTo>
                    <a:cubicBezTo>
                      <a:pt x="16" y="87"/>
                      <a:pt x="16" y="87"/>
                      <a:pt x="16" y="87"/>
                    </a:cubicBezTo>
                    <a:cubicBezTo>
                      <a:pt x="16" y="87"/>
                      <a:pt x="16" y="88"/>
                      <a:pt x="16" y="88"/>
                    </a:cubicBezTo>
                    <a:cubicBezTo>
                      <a:pt x="15" y="89"/>
                      <a:pt x="14" y="87"/>
                      <a:pt x="15" y="87"/>
                    </a:cubicBezTo>
                    <a:cubicBezTo>
                      <a:pt x="15" y="86"/>
                      <a:pt x="16" y="87"/>
                      <a:pt x="16" y="87"/>
                    </a:cubicBezTo>
                    <a:cubicBezTo>
                      <a:pt x="16" y="86"/>
                      <a:pt x="15" y="86"/>
                      <a:pt x="15" y="85"/>
                    </a:cubicBezTo>
                    <a:cubicBezTo>
                      <a:pt x="15" y="85"/>
                      <a:pt x="15" y="85"/>
                      <a:pt x="15" y="84"/>
                    </a:cubicBezTo>
                    <a:cubicBezTo>
                      <a:pt x="15" y="84"/>
                      <a:pt x="15" y="84"/>
                      <a:pt x="15" y="84"/>
                    </a:cubicBezTo>
                    <a:cubicBezTo>
                      <a:pt x="15" y="83"/>
                      <a:pt x="15" y="83"/>
                      <a:pt x="15" y="83"/>
                    </a:cubicBezTo>
                    <a:cubicBezTo>
                      <a:pt x="15" y="82"/>
                      <a:pt x="15" y="82"/>
                      <a:pt x="15" y="82"/>
                    </a:cubicBezTo>
                    <a:cubicBezTo>
                      <a:pt x="16" y="81"/>
                      <a:pt x="16" y="81"/>
                      <a:pt x="16" y="80"/>
                    </a:cubicBezTo>
                    <a:cubicBezTo>
                      <a:pt x="16" y="79"/>
                      <a:pt x="16" y="80"/>
                      <a:pt x="17" y="80"/>
                    </a:cubicBezTo>
                    <a:cubicBezTo>
                      <a:pt x="16" y="80"/>
                      <a:pt x="16" y="80"/>
                      <a:pt x="16" y="80"/>
                    </a:cubicBezTo>
                    <a:cubicBezTo>
                      <a:pt x="16" y="80"/>
                      <a:pt x="17" y="79"/>
                      <a:pt x="16" y="79"/>
                    </a:cubicBezTo>
                    <a:cubicBezTo>
                      <a:pt x="17" y="79"/>
                      <a:pt x="16" y="77"/>
                      <a:pt x="15" y="78"/>
                    </a:cubicBezTo>
                    <a:cubicBezTo>
                      <a:pt x="16" y="78"/>
                      <a:pt x="16" y="78"/>
                      <a:pt x="15" y="78"/>
                    </a:cubicBezTo>
                    <a:cubicBezTo>
                      <a:pt x="15" y="78"/>
                      <a:pt x="15" y="78"/>
                      <a:pt x="15" y="78"/>
                    </a:cubicBezTo>
                    <a:cubicBezTo>
                      <a:pt x="15" y="78"/>
                      <a:pt x="15" y="77"/>
                      <a:pt x="15" y="77"/>
                    </a:cubicBezTo>
                    <a:cubicBezTo>
                      <a:pt x="15" y="77"/>
                      <a:pt x="15" y="76"/>
                      <a:pt x="15" y="76"/>
                    </a:cubicBezTo>
                    <a:cubicBezTo>
                      <a:pt x="16" y="76"/>
                      <a:pt x="16" y="76"/>
                      <a:pt x="16" y="75"/>
                    </a:cubicBezTo>
                    <a:cubicBezTo>
                      <a:pt x="16" y="75"/>
                      <a:pt x="16" y="74"/>
                      <a:pt x="16" y="74"/>
                    </a:cubicBezTo>
                    <a:cubicBezTo>
                      <a:pt x="16" y="73"/>
                      <a:pt x="15" y="73"/>
                      <a:pt x="15" y="73"/>
                    </a:cubicBezTo>
                    <a:cubicBezTo>
                      <a:pt x="15" y="72"/>
                      <a:pt x="15" y="72"/>
                      <a:pt x="14" y="71"/>
                    </a:cubicBezTo>
                    <a:cubicBezTo>
                      <a:pt x="14" y="71"/>
                      <a:pt x="14" y="70"/>
                      <a:pt x="14" y="70"/>
                    </a:cubicBezTo>
                    <a:cubicBezTo>
                      <a:pt x="13" y="71"/>
                      <a:pt x="14" y="70"/>
                      <a:pt x="13" y="70"/>
                    </a:cubicBezTo>
                    <a:cubicBezTo>
                      <a:pt x="13" y="70"/>
                      <a:pt x="13" y="70"/>
                      <a:pt x="13" y="71"/>
                    </a:cubicBezTo>
                    <a:cubicBezTo>
                      <a:pt x="13" y="70"/>
                      <a:pt x="14" y="70"/>
                      <a:pt x="13" y="69"/>
                    </a:cubicBezTo>
                    <a:cubicBezTo>
                      <a:pt x="13" y="69"/>
                      <a:pt x="13" y="68"/>
                      <a:pt x="13" y="68"/>
                    </a:cubicBezTo>
                    <a:cubicBezTo>
                      <a:pt x="13" y="68"/>
                      <a:pt x="14" y="67"/>
                      <a:pt x="14" y="67"/>
                    </a:cubicBezTo>
                    <a:cubicBezTo>
                      <a:pt x="14" y="67"/>
                      <a:pt x="13" y="67"/>
                      <a:pt x="13" y="66"/>
                    </a:cubicBezTo>
                    <a:cubicBezTo>
                      <a:pt x="14" y="66"/>
                      <a:pt x="14" y="67"/>
                      <a:pt x="14" y="67"/>
                    </a:cubicBezTo>
                    <a:cubicBezTo>
                      <a:pt x="14" y="67"/>
                      <a:pt x="15" y="68"/>
                      <a:pt x="15" y="68"/>
                    </a:cubicBezTo>
                    <a:cubicBezTo>
                      <a:pt x="16" y="68"/>
                      <a:pt x="16" y="68"/>
                      <a:pt x="17" y="67"/>
                    </a:cubicBezTo>
                    <a:cubicBezTo>
                      <a:pt x="17" y="67"/>
                      <a:pt x="18" y="67"/>
                      <a:pt x="18" y="67"/>
                    </a:cubicBezTo>
                    <a:cubicBezTo>
                      <a:pt x="18" y="67"/>
                      <a:pt x="19" y="67"/>
                      <a:pt x="19" y="67"/>
                    </a:cubicBezTo>
                    <a:cubicBezTo>
                      <a:pt x="20" y="66"/>
                      <a:pt x="20" y="65"/>
                      <a:pt x="21" y="65"/>
                    </a:cubicBezTo>
                    <a:cubicBezTo>
                      <a:pt x="21" y="65"/>
                      <a:pt x="22" y="65"/>
                      <a:pt x="22" y="64"/>
                    </a:cubicBezTo>
                    <a:cubicBezTo>
                      <a:pt x="22" y="64"/>
                      <a:pt x="22" y="63"/>
                      <a:pt x="22" y="63"/>
                    </a:cubicBezTo>
                    <a:cubicBezTo>
                      <a:pt x="22" y="63"/>
                      <a:pt x="22" y="63"/>
                      <a:pt x="23" y="63"/>
                    </a:cubicBezTo>
                    <a:cubicBezTo>
                      <a:pt x="23" y="63"/>
                      <a:pt x="23" y="64"/>
                      <a:pt x="23" y="64"/>
                    </a:cubicBezTo>
                    <a:cubicBezTo>
                      <a:pt x="23" y="63"/>
                      <a:pt x="23" y="63"/>
                      <a:pt x="23" y="64"/>
                    </a:cubicBezTo>
                    <a:cubicBezTo>
                      <a:pt x="23" y="64"/>
                      <a:pt x="24" y="64"/>
                      <a:pt x="24" y="64"/>
                    </a:cubicBezTo>
                    <a:cubicBezTo>
                      <a:pt x="24" y="64"/>
                      <a:pt x="24" y="65"/>
                      <a:pt x="25" y="65"/>
                    </a:cubicBezTo>
                    <a:cubicBezTo>
                      <a:pt x="25" y="64"/>
                      <a:pt x="25" y="64"/>
                      <a:pt x="25" y="65"/>
                    </a:cubicBezTo>
                    <a:cubicBezTo>
                      <a:pt x="26" y="65"/>
                      <a:pt x="25" y="66"/>
                      <a:pt x="25" y="66"/>
                    </a:cubicBezTo>
                    <a:cubicBezTo>
                      <a:pt x="25" y="66"/>
                      <a:pt x="25" y="66"/>
                      <a:pt x="26" y="66"/>
                    </a:cubicBezTo>
                    <a:cubicBezTo>
                      <a:pt x="25" y="66"/>
                      <a:pt x="27" y="66"/>
                      <a:pt x="26" y="66"/>
                    </a:cubicBezTo>
                    <a:cubicBezTo>
                      <a:pt x="26" y="66"/>
                      <a:pt x="26" y="66"/>
                      <a:pt x="26" y="66"/>
                    </a:cubicBezTo>
                    <a:cubicBezTo>
                      <a:pt x="26" y="66"/>
                      <a:pt x="26" y="66"/>
                      <a:pt x="26" y="66"/>
                    </a:cubicBezTo>
                    <a:cubicBezTo>
                      <a:pt x="25" y="67"/>
                      <a:pt x="25" y="67"/>
                      <a:pt x="25" y="67"/>
                    </a:cubicBezTo>
                    <a:cubicBezTo>
                      <a:pt x="25" y="67"/>
                      <a:pt x="26" y="67"/>
                      <a:pt x="26" y="67"/>
                    </a:cubicBezTo>
                    <a:cubicBezTo>
                      <a:pt x="26" y="67"/>
                      <a:pt x="26" y="67"/>
                      <a:pt x="26" y="67"/>
                    </a:cubicBezTo>
                    <a:cubicBezTo>
                      <a:pt x="26" y="67"/>
                      <a:pt x="26" y="67"/>
                      <a:pt x="26" y="67"/>
                    </a:cubicBezTo>
                    <a:cubicBezTo>
                      <a:pt x="26" y="68"/>
                      <a:pt x="27" y="67"/>
                      <a:pt x="27" y="68"/>
                    </a:cubicBezTo>
                    <a:cubicBezTo>
                      <a:pt x="27" y="68"/>
                      <a:pt x="27" y="68"/>
                      <a:pt x="27" y="68"/>
                    </a:cubicBezTo>
                    <a:close/>
                    <a:moveTo>
                      <a:pt x="33" y="47"/>
                    </a:moveTo>
                    <a:cubicBezTo>
                      <a:pt x="33" y="47"/>
                      <a:pt x="33" y="47"/>
                      <a:pt x="33" y="47"/>
                    </a:cubicBezTo>
                    <a:cubicBezTo>
                      <a:pt x="33" y="47"/>
                      <a:pt x="33" y="47"/>
                      <a:pt x="32" y="47"/>
                    </a:cubicBezTo>
                    <a:cubicBezTo>
                      <a:pt x="32" y="47"/>
                      <a:pt x="32" y="47"/>
                      <a:pt x="32" y="47"/>
                    </a:cubicBezTo>
                    <a:cubicBezTo>
                      <a:pt x="31" y="47"/>
                      <a:pt x="30" y="47"/>
                      <a:pt x="30" y="46"/>
                    </a:cubicBezTo>
                    <a:cubicBezTo>
                      <a:pt x="31" y="46"/>
                      <a:pt x="31" y="47"/>
                      <a:pt x="32" y="46"/>
                    </a:cubicBezTo>
                    <a:cubicBezTo>
                      <a:pt x="32" y="46"/>
                      <a:pt x="32" y="46"/>
                      <a:pt x="33" y="46"/>
                    </a:cubicBezTo>
                    <a:cubicBezTo>
                      <a:pt x="33" y="46"/>
                      <a:pt x="33" y="45"/>
                      <a:pt x="33" y="46"/>
                    </a:cubicBezTo>
                    <a:cubicBezTo>
                      <a:pt x="33" y="46"/>
                      <a:pt x="33" y="47"/>
                      <a:pt x="33" y="4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8" name="Israel">
                <a:extLst>
                  <a:ext uri="{FF2B5EF4-FFF2-40B4-BE49-F238E27FC236}">
                    <a16:creationId xmlns:a16="http://schemas.microsoft.com/office/drawing/2014/main" id="{771C5DEA-56D4-EF93-D5D0-5421D31FE639}"/>
                  </a:ext>
                </a:extLst>
              </p:cNvPr>
              <p:cNvSpPr>
                <a:spLocks/>
              </p:cNvSpPr>
              <p:nvPr/>
            </p:nvSpPr>
            <p:spPr bwMode="auto">
              <a:xfrm>
                <a:off x="8536186" y="4194290"/>
                <a:ext cx="24095" cy="88517"/>
              </a:xfrm>
              <a:custGeom>
                <a:avLst/>
                <a:gdLst/>
                <a:ahLst/>
                <a:cxnLst>
                  <a:cxn ang="0">
                    <a:pos x="11" y="7"/>
                  </a:cxn>
                  <a:cxn ang="0">
                    <a:pos x="12" y="7"/>
                  </a:cxn>
                  <a:cxn ang="0">
                    <a:pos x="11" y="6"/>
                  </a:cxn>
                  <a:cxn ang="0">
                    <a:pos x="11" y="6"/>
                  </a:cxn>
                  <a:cxn ang="0">
                    <a:pos x="11" y="5"/>
                  </a:cxn>
                  <a:cxn ang="0">
                    <a:pos x="11" y="3"/>
                  </a:cxn>
                  <a:cxn ang="0">
                    <a:pos x="11" y="1"/>
                  </a:cxn>
                  <a:cxn ang="0">
                    <a:pos x="11" y="1"/>
                  </a:cxn>
                  <a:cxn ang="0">
                    <a:pos x="11" y="1"/>
                  </a:cxn>
                  <a:cxn ang="0">
                    <a:pos x="10" y="0"/>
                  </a:cxn>
                  <a:cxn ang="0">
                    <a:pos x="10" y="2"/>
                  </a:cxn>
                  <a:cxn ang="0">
                    <a:pos x="8" y="3"/>
                  </a:cxn>
                  <a:cxn ang="0">
                    <a:pos x="6" y="3"/>
                  </a:cxn>
                  <a:cxn ang="0">
                    <a:pos x="6" y="5"/>
                  </a:cxn>
                  <a:cxn ang="0">
                    <a:pos x="5" y="6"/>
                  </a:cxn>
                  <a:cxn ang="0">
                    <a:pos x="4" y="11"/>
                  </a:cxn>
                  <a:cxn ang="0">
                    <a:pos x="3" y="14"/>
                  </a:cxn>
                  <a:cxn ang="0">
                    <a:pos x="2" y="18"/>
                  </a:cxn>
                  <a:cxn ang="0">
                    <a:pos x="2" y="19"/>
                  </a:cxn>
                  <a:cxn ang="0">
                    <a:pos x="2" y="19"/>
                  </a:cxn>
                  <a:cxn ang="0">
                    <a:pos x="1" y="21"/>
                  </a:cxn>
                  <a:cxn ang="0">
                    <a:pos x="1" y="22"/>
                  </a:cxn>
                  <a:cxn ang="0">
                    <a:pos x="0" y="23"/>
                  </a:cxn>
                  <a:cxn ang="0">
                    <a:pos x="1" y="26"/>
                  </a:cxn>
                  <a:cxn ang="0">
                    <a:pos x="2" y="28"/>
                  </a:cxn>
                  <a:cxn ang="0">
                    <a:pos x="3" y="31"/>
                  </a:cxn>
                  <a:cxn ang="0">
                    <a:pos x="4" y="33"/>
                  </a:cxn>
                  <a:cxn ang="0">
                    <a:pos x="5" y="36"/>
                  </a:cxn>
                  <a:cxn ang="0">
                    <a:pos x="6" y="39"/>
                  </a:cxn>
                  <a:cxn ang="0">
                    <a:pos x="7" y="42"/>
                  </a:cxn>
                  <a:cxn ang="0">
                    <a:pos x="8" y="42"/>
                  </a:cxn>
                  <a:cxn ang="0">
                    <a:pos x="8" y="39"/>
                  </a:cxn>
                  <a:cxn ang="0">
                    <a:pos x="8" y="37"/>
                  </a:cxn>
                  <a:cxn ang="0">
                    <a:pos x="9" y="35"/>
                  </a:cxn>
                  <a:cxn ang="0">
                    <a:pos x="9" y="32"/>
                  </a:cxn>
                  <a:cxn ang="0">
                    <a:pos x="9" y="31"/>
                  </a:cxn>
                  <a:cxn ang="0">
                    <a:pos x="9" y="30"/>
                  </a:cxn>
                  <a:cxn ang="0">
                    <a:pos x="10" y="27"/>
                  </a:cxn>
                  <a:cxn ang="0">
                    <a:pos x="10" y="26"/>
                  </a:cxn>
                  <a:cxn ang="0">
                    <a:pos x="10" y="25"/>
                  </a:cxn>
                  <a:cxn ang="0">
                    <a:pos x="11" y="24"/>
                  </a:cxn>
                  <a:cxn ang="0">
                    <a:pos x="10" y="22"/>
                  </a:cxn>
                  <a:cxn ang="0">
                    <a:pos x="11" y="20"/>
                  </a:cxn>
                  <a:cxn ang="0">
                    <a:pos x="9" y="21"/>
                  </a:cxn>
                  <a:cxn ang="0">
                    <a:pos x="7" y="22"/>
                  </a:cxn>
                  <a:cxn ang="0">
                    <a:pos x="5" y="21"/>
                  </a:cxn>
                  <a:cxn ang="0">
                    <a:pos x="6" y="19"/>
                  </a:cxn>
                  <a:cxn ang="0">
                    <a:pos x="8" y="17"/>
                  </a:cxn>
                  <a:cxn ang="0">
                    <a:pos x="7" y="16"/>
                  </a:cxn>
                  <a:cxn ang="0">
                    <a:pos x="6" y="16"/>
                  </a:cxn>
                  <a:cxn ang="0">
                    <a:pos x="6" y="16"/>
                  </a:cxn>
                  <a:cxn ang="0">
                    <a:pos x="6" y="15"/>
                  </a:cxn>
                  <a:cxn ang="0">
                    <a:pos x="6" y="14"/>
                  </a:cxn>
                  <a:cxn ang="0">
                    <a:pos x="6" y="12"/>
                  </a:cxn>
                  <a:cxn ang="0">
                    <a:pos x="6" y="11"/>
                  </a:cxn>
                  <a:cxn ang="0">
                    <a:pos x="6" y="10"/>
                  </a:cxn>
                  <a:cxn ang="0">
                    <a:pos x="7" y="9"/>
                  </a:cxn>
                  <a:cxn ang="0">
                    <a:pos x="9" y="9"/>
                  </a:cxn>
                  <a:cxn ang="0">
                    <a:pos x="11" y="10"/>
                  </a:cxn>
                  <a:cxn ang="0">
                    <a:pos x="11" y="9"/>
                  </a:cxn>
                  <a:cxn ang="0">
                    <a:pos x="11" y="8"/>
                  </a:cxn>
                  <a:cxn ang="0">
                    <a:pos x="11" y="7"/>
                  </a:cxn>
                </a:cxnLst>
                <a:rect l="0" t="0" r="r" b="b"/>
                <a:pathLst>
                  <a:path w="12" h="42">
                    <a:moveTo>
                      <a:pt x="11" y="7"/>
                    </a:moveTo>
                    <a:cubicBezTo>
                      <a:pt x="11" y="7"/>
                      <a:pt x="11" y="7"/>
                      <a:pt x="12" y="7"/>
                    </a:cubicBezTo>
                    <a:cubicBezTo>
                      <a:pt x="11" y="7"/>
                      <a:pt x="11" y="6"/>
                      <a:pt x="11" y="6"/>
                    </a:cubicBezTo>
                    <a:cubicBezTo>
                      <a:pt x="11" y="6"/>
                      <a:pt x="11" y="6"/>
                      <a:pt x="11" y="6"/>
                    </a:cubicBezTo>
                    <a:cubicBezTo>
                      <a:pt x="11" y="5"/>
                      <a:pt x="11" y="5"/>
                      <a:pt x="11" y="5"/>
                    </a:cubicBezTo>
                    <a:cubicBezTo>
                      <a:pt x="11" y="4"/>
                      <a:pt x="11" y="4"/>
                      <a:pt x="11" y="3"/>
                    </a:cubicBezTo>
                    <a:cubicBezTo>
                      <a:pt x="11" y="2"/>
                      <a:pt x="11" y="2"/>
                      <a:pt x="11" y="1"/>
                    </a:cubicBezTo>
                    <a:cubicBezTo>
                      <a:pt x="11" y="1"/>
                      <a:pt x="11" y="1"/>
                      <a:pt x="11" y="1"/>
                    </a:cubicBezTo>
                    <a:cubicBezTo>
                      <a:pt x="11" y="1"/>
                      <a:pt x="11" y="1"/>
                      <a:pt x="11" y="1"/>
                    </a:cubicBezTo>
                    <a:cubicBezTo>
                      <a:pt x="10" y="1"/>
                      <a:pt x="10" y="0"/>
                      <a:pt x="10" y="0"/>
                    </a:cubicBezTo>
                    <a:cubicBezTo>
                      <a:pt x="10" y="0"/>
                      <a:pt x="10" y="2"/>
                      <a:pt x="10" y="2"/>
                    </a:cubicBezTo>
                    <a:cubicBezTo>
                      <a:pt x="10" y="3"/>
                      <a:pt x="8" y="3"/>
                      <a:pt x="8" y="3"/>
                    </a:cubicBezTo>
                    <a:cubicBezTo>
                      <a:pt x="8" y="2"/>
                      <a:pt x="6" y="3"/>
                      <a:pt x="6" y="3"/>
                    </a:cubicBezTo>
                    <a:cubicBezTo>
                      <a:pt x="6" y="3"/>
                      <a:pt x="6" y="5"/>
                      <a:pt x="6" y="5"/>
                    </a:cubicBezTo>
                    <a:cubicBezTo>
                      <a:pt x="5" y="6"/>
                      <a:pt x="5" y="5"/>
                      <a:pt x="5" y="6"/>
                    </a:cubicBezTo>
                    <a:cubicBezTo>
                      <a:pt x="4" y="8"/>
                      <a:pt x="4" y="10"/>
                      <a:pt x="4" y="11"/>
                    </a:cubicBezTo>
                    <a:cubicBezTo>
                      <a:pt x="4" y="12"/>
                      <a:pt x="4" y="13"/>
                      <a:pt x="3" y="14"/>
                    </a:cubicBezTo>
                    <a:cubicBezTo>
                      <a:pt x="3" y="16"/>
                      <a:pt x="3" y="17"/>
                      <a:pt x="2" y="18"/>
                    </a:cubicBezTo>
                    <a:cubicBezTo>
                      <a:pt x="2" y="18"/>
                      <a:pt x="2" y="19"/>
                      <a:pt x="2" y="19"/>
                    </a:cubicBezTo>
                    <a:cubicBezTo>
                      <a:pt x="2" y="19"/>
                      <a:pt x="2" y="19"/>
                      <a:pt x="2" y="19"/>
                    </a:cubicBezTo>
                    <a:cubicBezTo>
                      <a:pt x="2" y="20"/>
                      <a:pt x="1" y="21"/>
                      <a:pt x="1" y="21"/>
                    </a:cubicBezTo>
                    <a:cubicBezTo>
                      <a:pt x="1" y="21"/>
                      <a:pt x="1" y="22"/>
                      <a:pt x="1" y="22"/>
                    </a:cubicBezTo>
                    <a:cubicBezTo>
                      <a:pt x="0" y="23"/>
                      <a:pt x="0" y="23"/>
                      <a:pt x="0" y="23"/>
                    </a:cubicBezTo>
                    <a:cubicBezTo>
                      <a:pt x="0" y="24"/>
                      <a:pt x="0" y="25"/>
                      <a:pt x="1" y="26"/>
                    </a:cubicBezTo>
                    <a:cubicBezTo>
                      <a:pt x="1" y="26"/>
                      <a:pt x="2" y="27"/>
                      <a:pt x="2" y="28"/>
                    </a:cubicBezTo>
                    <a:cubicBezTo>
                      <a:pt x="2" y="29"/>
                      <a:pt x="2" y="30"/>
                      <a:pt x="3" y="31"/>
                    </a:cubicBezTo>
                    <a:cubicBezTo>
                      <a:pt x="3" y="32"/>
                      <a:pt x="4" y="33"/>
                      <a:pt x="4" y="33"/>
                    </a:cubicBezTo>
                    <a:cubicBezTo>
                      <a:pt x="4" y="34"/>
                      <a:pt x="5" y="35"/>
                      <a:pt x="5" y="36"/>
                    </a:cubicBezTo>
                    <a:cubicBezTo>
                      <a:pt x="5" y="37"/>
                      <a:pt x="6" y="38"/>
                      <a:pt x="6" y="39"/>
                    </a:cubicBezTo>
                    <a:cubicBezTo>
                      <a:pt x="6" y="40"/>
                      <a:pt x="6" y="41"/>
                      <a:pt x="7" y="42"/>
                    </a:cubicBezTo>
                    <a:cubicBezTo>
                      <a:pt x="7" y="42"/>
                      <a:pt x="7" y="41"/>
                      <a:pt x="8" y="42"/>
                    </a:cubicBezTo>
                    <a:cubicBezTo>
                      <a:pt x="7" y="41"/>
                      <a:pt x="8" y="40"/>
                      <a:pt x="8" y="39"/>
                    </a:cubicBezTo>
                    <a:cubicBezTo>
                      <a:pt x="8" y="39"/>
                      <a:pt x="8" y="38"/>
                      <a:pt x="8" y="37"/>
                    </a:cubicBezTo>
                    <a:cubicBezTo>
                      <a:pt x="8" y="36"/>
                      <a:pt x="9" y="35"/>
                      <a:pt x="9" y="35"/>
                    </a:cubicBezTo>
                    <a:cubicBezTo>
                      <a:pt x="9" y="34"/>
                      <a:pt x="9" y="33"/>
                      <a:pt x="9" y="32"/>
                    </a:cubicBezTo>
                    <a:cubicBezTo>
                      <a:pt x="9" y="32"/>
                      <a:pt x="9" y="32"/>
                      <a:pt x="9" y="31"/>
                    </a:cubicBezTo>
                    <a:cubicBezTo>
                      <a:pt x="9" y="31"/>
                      <a:pt x="9" y="30"/>
                      <a:pt x="9" y="30"/>
                    </a:cubicBezTo>
                    <a:cubicBezTo>
                      <a:pt x="9" y="29"/>
                      <a:pt x="10" y="28"/>
                      <a:pt x="10" y="27"/>
                    </a:cubicBezTo>
                    <a:cubicBezTo>
                      <a:pt x="10" y="27"/>
                      <a:pt x="10" y="27"/>
                      <a:pt x="10" y="26"/>
                    </a:cubicBezTo>
                    <a:cubicBezTo>
                      <a:pt x="11" y="26"/>
                      <a:pt x="10" y="26"/>
                      <a:pt x="10" y="25"/>
                    </a:cubicBezTo>
                    <a:cubicBezTo>
                      <a:pt x="11" y="25"/>
                      <a:pt x="11" y="24"/>
                      <a:pt x="11" y="24"/>
                    </a:cubicBezTo>
                    <a:cubicBezTo>
                      <a:pt x="10" y="23"/>
                      <a:pt x="10" y="23"/>
                      <a:pt x="10" y="22"/>
                    </a:cubicBezTo>
                    <a:cubicBezTo>
                      <a:pt x="11" y="21"/>
                      <a:pt x="11" y="20"/>
                      <a:pt x="11" y="20"/>
                    </a:cubicBezTo>
                    <a:cubicBezTo>
                      <a:pt x="10" y="20"/>
                      <a:pt x="9" y="21"/>
                      <a:pt x="9" y="21"/>
                    </a:cubicBezTo>
                    <a:cubicBezTo>
                      <a:pt x="9" y="21"/>
                      <a:pt x="8" y="22"/>
                      <a:pt x="7" y="22"/>
                    </a:cubicBezTo>
                    <a:cubicBezTo>
                      <a:pt x="7" y="22"/>
                      <a:pt x="6" y="22"/>
                      <a:pt x="5" y="21"/>
                    </a:cubicBezTo>
                    <a:cubicBezTo>
                      <a:pt x="5" y="21"/>
                      <a:pt x="6" y="20"/>
                      <a:pt x="6" y="19"/>
                    </a:cubicBezTo>
                    <a:cubicBezTo>
                      <a:pt x="6" y="19"/>
                      <a:pt x="7" y="17"/>
                      <a:pt x="8" y="17"/>
                    </a:cubicBezTo>
                    <a:cubicBezTo>
                      <a:pt x="8" y="17"/>
                      <a:pt x="7" y="16"/>
                      <a:pt x="7" y="16"/>
                    </a:cubicBezTo>
                    <a:cubicBezTo>
                      <a:pt x="6" y="16"/>
                      <a:pt x="6" y="17"/>
                      <a:pt x="6" y="16"/>
                    </a:cubicBezTo>
                    <a:cubicBezTo>
                      <a:pt x="5" y="16"/>
                      <a:pt x="6" y="16"/>
                      <a:pt x="6" y="16"/>
                    </a:cubicBezTo>
                    <a:cubicBezTo>
                      <a:pt x="6" y="16"/>
                      <a:pt x="6" y="16"/>
                      <a:pt x="6" y="15"/>
                    </a:cubicBezTo>
                    <a:cubicBezTo>
                      <a:pt x="6" y="15"/>
                      <a:pt x="6" y="14"/>
                      <a:pt x="6" y="14"/>
                    </a:cubicBezTo>
                    <a:cubicBezTo>
                      <a:pt x="6" y="13"/>
                      <a:pt x="5" y="13"/>
                      <a:pt x="6" y="12"/>
                    </a:cubicBezTo>
                    <a:cubicBezTo>
                      <a:pt x="6" y="12"/>
                      <a:pt x="6" y="12"/>
                      <a:pt x="6" y="11"/>
                    </a:cubicBezTo>
                    <a:cubicBezTo>
                      <a:pt x="6" y="11"/>
                      <a:pt x="6" y="10"/>
                      <a:pt x="6" y="10"/>
                    </a:cubicBezTo>
                    <a:cubicBezTo>
                      <a:pt x="6" y="10"/>
                      <a:pt x="7" y="9"/>
                      <a:pt x="7" y="9"/>
                    </a:cubicBezTo>
                    <a:cubicBezTo>
                      <a:pt x="8" y="9"/>
                      <a:pt x="9" y="9"/>
                      <a:pt x="9" y="9"/>
                    </a:cubicBezTo>
                    <a:cubicBezTo>
                      <a:pt x="9" y="10"/>
                      <a:pt x="10" y="10"/>
                      <a:pt x="11" y="10"/>
                    </a:cubicBezTo>
                    <a:cubicBezTo>
                      <a:pt x="11" y="10"/>
                      <a:pt x="11" y="10"/>
                      <a:pt x="11" y="9"/>
                    </a:cubicBezTo>
                    <a:cubicBezTo>
                      <a:pt x="11" y="9"/>
                      <a:pt x="11" y="9"/>
                      <a:pt x="11" y="8"/>
                    </a:cubicBezTo>
                    <a:cubicBezTo>
                      <a:pt x="11" y="8"/>
                      <a:pt x="10" y="8"/>
                      <a:pt x="11"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99" name="Ireland">
                <a:extLst>
                  <a:ext uri="{FF2B5EF4-FFF2-40B4-BE49-F238E27FC236}">
                    <a16:creationId xmlns:a16="http://schemas.microsoft.com/office/drawing/2014/main" id="{519D7AE6-DDAF-D0DE-1F34-8BFCAA00ADC3}"/>
                  </a:ext>
                </a:extLst>
              </p:cNvPr>
              <p:cNvSpPr>
                <a:spLocks noEditPoints="1"/>
              </p:cNvSpPr>
              <p:nvPr/>
            </p:nvSpPr>
            <p:spPr bwMode="auto">
              <a:xfrm>
                <a:off x="7736587" y="3692887"/>
                <a:ext cx="76766" cy="88517"/>
              </a:xfrm>
              <a:custGeom>
                <a:avLst/>
                <a:gdLst/>
                <a:ahLst/>
                <a:cxnLst>
                  <a:cxn ang="0">
                    <a:pos x="37" y="24"/>
                  </a:cxn>
                  <a:cxn ang="0">
                    <a:pos x="34" y="32"/>
                  </a:cxn>
                  <a:cxn ang="0">
                    <a:pos x="32" y="34"/>
                  </a:cxn>
                  <a:cxn ang="0">
                    <a:pos x="29" y="34"/>
                  </a:cxn>
                  <a:cxn ang="0">
                    <a:pos x="27" y="34"/>
                  </a:cxn>
                  <a:cxn ang="0">
                    <a:pos x="21" y="37"/>
                  </a:cxn>
                  <a:cxn ang="0">
                    <a:pos x="18" y="37"/>
                  </a:cxn>
                  <a:cxn ang="0">
                    <a:pos x="15" y="39"/>
                  </a:cxn>
                  <a:cxn ang="0">
                    <a:pos x="12" y="40"/>
                  </a:cxn>
                  <a:cxn ang="0">
                    <a:pos x="8" y="41"/>
                  </a:cxn>
                  <a:cxn ang="0">
                    <a:pos x="4" y="41"/>
                  </a:cxn>
                  <a:cxn ang="0">
                    <a:pos x="6" y="39"/>
                  </a:cxn>
                  <a:cxn ang="0">
                    <a:pos x="5" y="38"/>
                  </a:cxn>
                  <a:cxn ang="0">
                    <a:pos x="1" y="38"/>
                  </a:cxn>
                  <a:cxn ang="0">
                    <a:pos x="1" y="37"/>
                  </a:cxn>
                  <a:cxn ang="0">
                    <a:pos x="4" y="34"/>
                  </a:cxn>
                  <a:cxn ang="0">
                    <a:pos x="1" y="35"/>
                  </a:cxn>
                  <a:cxn ang="0">
                    <a:pos x="1" y="33"/>
                  </a:cxn>
                  <a:cxn ang="0">
                    <a:pos x="4" y="33"/>
                  </a:cxn>
                  <a:cxn ang="0">
                    <a:pos x="5" y="32"/>
                  </a:cxn>
                  <a:cxn ang="0">
                    <a:pos x="10" y="30"/>
                  </a:cxn>
                  <a:cxn ang="0">
                    <a:pos x="12" y="29"/>
                  </a:cxn>
                  <a:cxn ang="0">
                    <a:pos x="7" y="29"/>
                  </a:cxn>
                  <a:cxn ang="0">
                    <a:pos x="8" y="28"/>
                  </a:cxn>
                  <a:cxn ang="0">
                    <a:pos x="12" y="24"/>
                  </a:cxn>
                  <a:cxn ang="0">
                    <a:pos x="14" y="23"/>
                  </a:cxn>
                  <a:cxn ang="0">
                    <a:pos x="9" y="23"/>
                  </a:cxn>
                  <a:cxn ang="0">
                    <a:pos x="8" y="21"/>
                  </a:cxn>
                  <a:cxn ang="0">
                    <a:pos x="6" y="21"/>
                  </a:cxn>
                  <a:cxn ang="0">
                    <a:pos x="5" y="20"/>
                  </a:cxn>
                  <a:cxn ang="0">
                    <a:pos x="8" y="19"/>
                  </a:cxn>
                  <a:cxn ang="0">
                    <a:pos x="8" y="16"/>
                  </a:cxn>
                  <a:cxn ang="0">
                    <a:pos x="6" y="14"/>
                  </a:cxn>
                  <a:cxn ang="0">
                    <a:pos x="6" y="14"/>
                  </a:cxn>
                  <a:cxn ang="0">
                    <a:pos x="7" y="12"/>
                  </a:cxn>
                  <a:cxn ang="0">
                    <a:pos x="10" y="12"/>
                  </a:cxn>
                  <a:cxn ang="0">
                    <a:pos x="15" y="12"/>
                  </a:cxn>
                  <a:cxn ang="0">
                    <a:pos x="18" y="11"/>
                  </a:cxn>
                  <a:cxn ang="0">
                    <a:pos x="22" y="8"/>
                  </a:cxn>
                  <a:cxn ang="0">
                    <a:pos x="19" y="8"/>
                  </a:cxn>
                  <a:cxn ang="0">
                    <a:pos x="19" y="7"/>
                  </a:cxn>
                  <a:cxn ang="0">
                    <a:pos x="21" y="6"/>
                  </a:cxn>
                  <a:cxn ang="0">
                    <a:pos x="22" y="3"/>
                  </a:cxn>
                  <a:cxn ang="0">
                    <a:pos x="25" y="2"/>
                  </a:cxn>
                  <a:cxn ang="0">
                    <a:pos x="26" y="2"/>
                  </a:cxn>
                  <a:cxn ang="0">
                    <a:pos x="26" y="5"/>
                  </a:cxn>
                  <a:cxn ang="0">
                    <a:pos x="30" y="1"/>
                  </a:cxn>
                  <a:cxn ang="0">
                    <a:pos x="28" y="4"/>
                  </a:cxn>
                  <a:cxn ang="0">
                    <a:pos x="25" y="8"/>
                  </a:cxn>
                  <a:cxn ang="0">
                    <a:pos x="24" y="13"/>
                  </a:cxn>
                  <a:cxn ang="0">
                    <a:pos x="28" y="13"/>
                  </a:cxn>
                  <a:cxn ang="0">
                    <a:pos x="30" y="11"/>
                  </a:cxn>
                  <a:cxn ang="0">
                    <a:pos x="33" y="14"/>
                  </a:cxn>
                  <a:cxn ang="0">
                    <a:pos x="37" y="15"/>
                  </a:cxn>
                  <a:cxn ang="0">
                    <a:pos x="37" y="20"/>
                  </a:cxn>
                  <a:cxn ang="0">
                    <a:pos x="6" y="15"/>
                  </a:cxn>
                </a:cxnLst>
                <a:rect l="0" t="0" r="r" b="b"/>
                <a:pathLst>
                  <a:path w="38" h="42">
                    <a:moveTo>
                      <a:pt x="37" y="20"/>
                    </a:moveTo>
                    <a:cubicBezTo>
                      <a:pt x="37" y="20"/>
                      <a:pt x="37" y="21"/>
                      <a:pt x="38" y="21"/>
                    </a:cubicBezTo>
                    <a:cubicBezTo>
                      <a:pt x="37" y="22"/>
                      <a:pt x="37" y="21"/>
                      <a:pt x="36" y="22"/>
                    </a:cubicBezTo>
                    <a:cubicBezTo>
                      <a:pt x="36" y="22"/>
                      <a:pt x="37" y="22"/>
                      <a:pt x="37" y="22"/>
                    </a:cubicBezTo>
                    <a:cubicBezTo>
                      <a:pt x="37" y="23"/>
                      <a:pt x="37" y="23"/>
                      <a:pt x="37" y="24"/>
                    </a:cubicBezTo>
                    <a:cubicBezTo>
                      <a:pt x="38" y="24"/>
                      <a:pt x="37" y="25"/>
                      <a:pt x="37" y="26"/>
                    </a:cubicBezTo>
                    <a:cubicBezTo>
                      <a:pt x="38" y="26"/>
                      <a:pt x="37" y="27"/>
                      <a:pt x="36" y="27"/>
                    </a:cubicBezTo>
                    <a:cubicBezTo>
                      <a:pt x="36" y="27"/>
                      <a:pt x="36" y="29"/>
                      <a:pt x="35" y="29"/>
                    </a:cubicBezTo>
                    <a:cubicBezTo>
                      <a:pt x="35" y="30"/>
                      <a:pt x="36" y="30"/>
                      <a:pt x="35" y="31"/>
                    </a:cubicBezTo>
                    <a:cubicBezTo>
                      <a:pt x="34" y="31"/>
                      <a:pt x="34" y="31"/>
                      <a:pt x="34" y="32"/>
                    </a:cubicBezTo>
                    <a:cubicBezTo>
                      <a:pt x="34" y="32"/>
                      <a:pt x="33" y="32"/>
                      <a:pt x="33" y="32"/>
                    </a:cubicBezTo>
                    <a:cubicBezTo>
                      <a:pt x="33" y="32"/>
                      <a:pt x="34" y="33"/>
                      <a:pt x="34" y="32"/>
                    </a:cubicBezTo>
                    <a:cubicBezTo>
                      <a:pt x="34" y="33"/>
                      <a:pt x="34" y="33"/>
                      <a:pt x="34" y="33"/>
                    </a:cubicBezTo>
                    <a:cubicBezTo>
                      <a:pt x="34" y="34"/>
                      <a:pt x="33" y="34"/>
                      <a:pt x="34" y="34"/>
                    </a:cubicBezTo>
                    <a:cubicBezTo>
                      <a:pt x="33" y="34"/>
                      <a:pt x="32" y="34"/>
                      <a:pt x="32" y="34"/>
                    </a:cubicBezTo>
                    <a:cubicBezTo>
                      <a:pt x="32" y="34"/>
                      <a:pt x="31" y="34"/>
                      <a:pt x="30" y="34"/>
                    </a:cubicBezTo>
                    <a:cubicBezTo>
                      <a:pt x="30" y="33"/>
                      <a:pt x="30" y="33"/>
                      <a:pt x="31" y="33"/>
                    </a:cubicBezTo>
                    <a:cubicBezTo>
                      <a:pt x="30" y="33"/>
                      <a:pt x="30" y="33"/>
                      <a:pt x="30" y="33"/>
                    </a:cubicBezTo>
                    <a:cubicBezTo>
                      <a:pt x="30" y="33"/>
                      <a:pt x="30" y="34"/>
                      <a:pt x="30" y="34"/>
                    </a:cubicBezTo>
                    <a:cubicBezTo>
                      <a:pt x="30" y="34"/>
                      <a:pt x="29" y="34"/>
                      <a:pt x="29" y="34"/>
                    </a:cubicBezTo>
                    <a:cubicBezTo>
                      <a:pt x="29" y="34"/>
                      <a:pt x="29" y="33"/>
                      <a:pt x="29" y="33"/>
                    </a:cubicBezTo>
                    <a:cubicBezTo>
                      <a:pt x="29" y="33"/>
                      <a:pt x="29" y="34"/>
                      <a:pt x="29" y="34"/>
                    </a:cubicBezTo>
                    <a:cubicBezTo>
                      <a:pt x="28" y="34"/>
                      <a:pt x="28" y="34"/>
                      <a:pt x="28" y="34"/>
                    </a:cubicBezTo>
                    <a:cubicBezTo>
                      <a:pt x="28" y="34"/>
                      <a:pt x="28" y="34"/>
                      <a:pt x="28" y="34"/>
                    </a:cubicBezTo>
                    <a:cubicBezTo>
                      <a:pt x="28" y="34"/>
                      <a:pt x="27" y="34"/>
                      <a:pt x="27" y="34"/>
                    </a:cubicBezTo>
                    <a:cubicBezTo>
                      <a:pt x="27" y="34"/>
                      <a:pt x="26" y="34"/>
                      <a:pt x="26" y="34"/>
                    </a:cubicBezTo>
                    <a:cubicBezTo>
                      <a:pt x="25" y="34"/>
                      <a:pt x="23" y="35"/>
                      <a:pt x="23" y="35"/>
                    </a:cubicBezTo>
                    <a:cubicBezTo>
                      <a:pt x="24" y="35"/>
                      <a:pt x="23" y="36"/>
                      <a:pt x="23" y="36"/>
                    </a:cubicBezTo>
                    <a:cubicBezTo>
                      <a:pt x="23" y="36"/>
                      <a:pt x="22" y="37"/>
                      <a:pt x="21" y="36"/>
                    </a:cubicBezTo>
                    <a:cubicBezTo>
                      <a:pt x="21" y="36"/>
                      <a:pt x="21" y="37"/>
                      <a:pt x="21" y="37"/>
                    </a:cubicBezTo>
                    <a:cubicBezTo>
                      <a:pt x="21" y="37"/>
                      <a:pt x="20" y="37"/>
                      <a:pt x="20" y="37"/>
                    </a:cubicBezTo>
                    <a:cubicBezTo>
                      <a:pt x="20" y="37"/>
                      <a:pt x="19" y="38"/>
                      <a:pt x="19" y="38"/>
                    </a:cubicBezTo>
                    <a:cubicBezTo>
                      <a:pt x="19" y="38"/>
                      <a:pt x="18" y="38"/>
                      <a:pt x="18" y="38"/>
                    </a:cubicBezTo>
                    <a:cubicBezTo>
                      <a:pt x="18" y="37"/>
                      <a:pt x="18" y="37"/>
                      <a:pt x="18" y="37"/>
                    </a:cubicBezTo>
                    <a:cubicBezTo>
                      <a:pt x="18" y="37"/>
                      <a:pt x="18" y="37"/>
                      <a:pt x="18" y="37"/>
                    </a:cubicBezTo>
                    <a:cubicBezTo>
                      <a:pt x="18" y="37"/>
                      <a:pt x="17" y="37"/>
                      <a:pt x="16" y="37"/>
                    </a:cubicBezTo>
                    <a:cubicBezTo>
                      <a:pt x="17" y="37"/>
                      <a:pt x="17" y="37"/>
                      <a:pt x="17" y="37"/>
                    </a:cubicBezTo>
                    <a:cubicBezTo>
                      <a:pt x="17" y="37"/>
                      <a:pt x="17" y="38"/>
                      <a:pt x="17" y="38"/>
                    </a:cubicBezTo>
                    <a:cubicBezTo>
                      <a:pt x="17" y="38"/>
                      <a:pt x="16" y="39"/>
                      <a:pt x="16" y="39"/>
                    </a:cubicBezTo>
                    <a:cubicBezTo>
                      <a:pt x="16" y="39"/>
                      <a:pt x="15" y="39"/>
                      <a:pt x="15" y="39"/>
                    </a:cubicBezTo>
                    <a:cubicBezTo>
                      <a:pt x="15" y="39"/>
                      <a:pt x="15" y="39"/>
                      <a:pt x="15" y="39"/>
                    </a:cubicBezTo>
                    <a:cubicBezTo>
                      <a:pt x="15" y="39"/>
                      <a:pt x="15" y="39"/>
                      <a:pt x="15" y="40"/>
                    </a:cubicBezTo>
                    <a:cubicBezTo>
                      <a:pt x="15" y="39"/>
                      <a:pt x="14" y="40"/>
                      <a:pt x="13" y="40"/>
                    </a:cubicBezTo>
                    <a:cubicBezTo>
                      <a:pt x="14" y="40"/>
                      <a:pt x="14" y="40"/>
                      <a:pt x="14" y="40"/>
                    </a:cubicBezTo>
                    <a:cubicBezTo>
                      <a:pt x="14" y="40"/>
                      <a:pt x="13" y="40"/>
                      <a:pt x="12" y="40"/>
                    </a:cubicBezTo>
                    <a:cubicBezTo>
                      <a:pt x="12" y="40"/>
                      <a:pt x="12" y="41"/>
                      <a:pt x="12" y="40"/>
                    </a:cubicBezTo>
                    <a:cubicBezTo>
                      <a:pt x="12" y="40"/>
                      <a:pt x="10" y="40"/>
                      <a:pt x="10" y="40"/>
                    </a:cubicBezTo>
                    <a:cubicBezTo>
                      <a:pt x="10" y="41"/>
                      <a:pt x="8" y="41"/>
                      <a:pt x="8" y="41"/>
                    </a:cubicBezTo>
                    <a:cubicBezTo>
                      <a:pt x="8" y="41"/>
                      <a:pt x="8" y="41"/>
                      <a:pt x="8" y="41"/>
                    </a:cubicBezTo>
                    <a:cubicBezTo>
                      <a:pt x="8" y="41"/>
                      <a:pt x="8" y="41"/>
                      <a:pt x="8" y="41"/>
                    </a:cubicBezTo>
                    <a:cubicBezTo>
                      <a:pt x="8" y="41"/>
                      <a:pt x="8" y="41"/>
                      <a:pt x="8" y="41"/>
                    </a:cubicBezTo>
                    <a:cubicBezTo>
                      <a:pt x="8" y="40"/>
                      <a:pt x="7" y="41"/>
                      <a:pt x="7" y="41"/>
                    </a:cubicBezTo>
                    <a:cubicBezTo>
                      <a:pt x="7" y="41"/>
                      <a:pt x="6" y="41"/>
                      <a:pt x="6" y="41"/>
                    </a:cubicBezTo>
                    <a:cubicBezTo>
                      <a:pt x="6" y="41"/>
                      <a:pt x="6" y="41"/>
                      <a:pt x="5" y="41"/>
                    </a:cubicBezTo>
                    <a:cubicBezTo>
                      <a:pt x="5" y="41"/>
                      <a:pt x="4" y="42"/>
                      <a:pt x="4" y="41"/>
                    </a:cubicBezTo>
                    <a:cubicBezTo>
                      <a:pt x="4" y="41"/>
                      <a:pt x="6" y="40"/>
                      <a:pt x="7" y="40"/>
                    </a:cubicBezTo>
                    <a:cubicBezTo>
                      <a:pt x="6" y="40"/>
                      <a:pt x="5" y="41"/>
                      <a:pt x="4" y="41"/>
                    </a:cubicBezTo>
                    <a:cubicBezTo>
                      <a:pt x="5" y="40"/>
                      <a:pt x="8" y="39"/>
                      <a:pt x="8" y="39"/>
                    </a:cubicBezTo>
                    <a:cubicBezTo>
                      <a:pt x="8" y="39"/>
                      <a:pt x="7" y="38"/>
                      <a:pt x="7" y="38"/>
                    </a:cubicBezTo>
                    <a:cubicBezTo>
                      <a:pt x="7" y="38"/>
                      <a:pt x="6" y="39"/>
                      <a:pt x="6" y="39"/>
                    </a:cubicBezTo>
                    <a:cubicBezTo>
                      <a:pt x="5" y="39"/>
                      <a:pt x="3" y="40"/>
                      <a:pt x="2" y="40"/>
                    </a:cubicBezTo>
                    <a:cubicBezTo>
                      <a:pt x="2" y="40"/>
                      <a:pt x="3" y="40"/>
                      <a:pt x="2" y="39"/>
                    </a:cubicBezTo>
                    <a:cubicBezTo>
                      <a:pt x="3" y="39"/>
                      <a:pt x="3" y="39"/>
                      <a:pt x="3" y="39"/>
                    </a:cubicBezTo>
                    <a:cubicBezTo>
                      <a:pt x="3" y="39"/>
                      <a:pt x="4" y="38"/>
                      <a:pt x="4" y="38"/>
                    </a:cubicBezTo>
                    <a:cubicBezTo>
                      <a:pt x="4" y="38"/>
                      <a:pt x="5" y="38"/>
                      <a:pt x="5" y="38"/>
                    </a:cubicBezTo>
                    <a:cubicBezTo>
                      <a:pt x="5" y="38"/>
                      <a:pt x="5" y="38"/>
                      <a:pt x="5" y="38"/>
                    </a:cubicBezTo>
                    <a:cubicBezTo>
                      <a:pt x="6" y="37"/>
                      <a:pt x="6" y="37"/>
                      <a:pt x="7" y="37"/>
                    </a:cubicBezTo>
                    <a:cubicBezTo>
                      <a:pt x="6" y="37"/>
                      <a:pt x="5" y="38"/>
                      <a:pt x="4" y="38"/>
                    </a:cubicBezTo>
                    <a:cubicBezTo>
                      <a:pt x="3" y="38"/>
                      <a:pt x="3" y="38"/>
                      <a:pt x="2" y="38"/>
                    </a:cubicBezTo>
                    <a:cubicBezTo>
                      <a:pt x="2" y="38"/>
                      <a:pt x="2" y="38"/>
                      <a:pt x="1" y="38"/>
                    </a:cubicBezTo>
                    <a:cubicBezTo>
                      <a:pt x="2" y="38"/>
                      <a:pt x="2" y="37"/>
                      <a:pt x="1" y="37"/>
                    </a:cubicBezTo>
                    <a:cubicBezTo>
                      <a:pt x="1" y="37"/>
                      <a:pt x="1" y="38"/>
                      <a:pt x="0" y="38"/>
                    </a:cubicBezTo>
                    <a:cubicBezTo>
                      <a:pt x="0" y="38"/>
                      <a:pt x="0" y="38"/>
                      <a:pt x="0" y="37"/>
                    </a:cubicBezTo>
                    <a:cubicBezTo>
                      <a:pt x="0" y="37"/>
                      <a:pt x="0" y="37"/>
                      <a:pt x="0" y="37"/>
                    </a:cubicBezTo>
                    <a:cubicBezTo>
                      <a:pt x="0" y="37"/>
                      <a:pt x="1" y="37"/>
                      <a:pt x="1" y="37"/>
                    </a:cubicBezTo>
                    <a:cubicBezTo>
                      <a:pt x="1" y="36"/>
                      <a:pt x="2" y="36"/>
                      <a:pt x="2" y="35"/>
                    </a:cubicBezTo>
                    <a:cubicBezTo>
                      <a:pt x="3" y="35"/>
                      <a:pt x="4" y="35"/>
                      <a:pt x="4" y="35"/>
                    </a:cubicBezTo>
                    <a:cubicBezTo>
                      <a:pt x="4" y="35"/>
                      <a:pt x="4" y="35"/>
                      <a:pt x="4" y="34"/>
                    </a:cubicBezTo>
                    <a:cubicBezTo>
                      <a:pt x="5" y="35"/>
                      <a:pt x="5" y="34"/>
                      <a:pt x="6" y="34"/>
                    </a:cubicBezTo>
                    <a:cubicBezTo>
                      <a:pt x="5" y="34"/>
                      <a:pt x="5" y="34"/>
                      <a:pt x="4" y="34"/>
                    </a:cubicBezTo>
                    <a:cubicBezTo>
                      <a:pt x="4" y="34"/>
                      <a:pt x="4" y="34"/>
                      <a:pt x="4" y="34"/>
                    </a:cubicBezTo>
                    <a:cubicBezTo>
                      <a:pt x="4" y="34"/>
                      <a:pt x="4" y="34"/>
                      <a:pt x="4" y="34"/>
                    </a:cubicBezTo>
                    <a:cubicBezTo>
                      <a:pt x="4" y="34"/>
                      <a:pt x="3" y="34"/>
                      <a:pt x="3" y="34"/>
                    </a:cubicBezTo>
                    <a:cubicBezTo>
                      <a:pt x="2" y="35"/>
                      <a:pt x="2" y="34"/>
                      <a:pt x="2" y="34"/>
                    </a:cubicBezTo>
                    <a:cubicBezTo>
                      <a:pt x="2" y="34"/>
                      <a:pt x="1" y="34"/>
                      <a:pt x="1" y="35"/>
                    </a:cubicBezTo>
                    <a:cubicBezTo>
                      <a:pt x="1" y="35"/>
                      <a:pt x="1" y="34"/>
                      <a:pt x="1" y="35"/>
                    </a:cubicBezTo>
                    <a:cubicBezTo>
                      <a:pt x="0" y="35"/>
                      <a:pt x="0" y="35"/>
                      <a:pt x="0" y="35"/>
                    </a:cubicBezTo>
                    <a:cubicBezTo>
                      <a:pt x="0" y="34"/>
                      <a:pt x="0" y="34"/>
                      <a:pt x="0" y="34"/>
                    </a:cubicBezTo>
                    <a:cubicBezTo>
                      <a:pt x="0" y="34"/>
                      <a:pt x="0" y="34"/>
                      <a:pt x="0" y="34"/>
                    </a:cubicBezTo>
                    <a:cubicBezTo>
                      <a:pt x="0" y="34"/>
                      <a:pt x="1" y="33"/>
                      <a:pt x="1" y="33"/>
                    </a:cubicBezTo>
                    <a:cubicBezTo>
                      <a:pt x="2" y="33"/>
                      <a:pt x="2" y="33"/>
                      <a:pt x="2" y="33"/>
                    </a:cubicBezTo>
                    <a:cubicBezTo>
                      <a:pt x="3" y="33"/>
                      <a:pt x="2" y="33"/>
                      <a:pt x="2" y="33"/>
                    </a:cubicBezTo>
                    <a:cubicBezTo>
                      <a:pt x="3" y="33"/>
                      <a:pt x="4" y="33"/>
                      <a:pt x="3" y="32"/>
                    </a:cubicBezTo>
                    <a:cubicBezTo>
                      <a:pt x="3" y="32"/>
                      <a:pt x="4" y="32"/>
                      <a:pt x="4" y="32"/>
                    </a:cubicBezTo>
                    <a:cubicBezTo>
                      <a:pt x="4" y="33"/>
                      <a:pt x="4" y="33"/>
                      <a:pt x="4" y="33"/>
                    </a:cubicBezTo>
                    <a:cubicBezTo>
                      <a:pt x="5" y="33"/>
                      <a:pt x="5" y="33"/>
                      <a:pt x="5" y="33"/>
                    </a:cubicBezTo>
                    <a:cubicBezTo>
                      <a:pt x="5" y="33"/>
                      <a:pt x="6" y="33"/>
                      <a:pt x="6" y="33"/>
                    </a:cubicBezTo>
                    <a:cubicBezTo>
                      <a:pt x="6" y="33"/>
                      <a:pt x="5" y="33"/>
                      <a:pt x="5" y="33"/>
                    </a:cubicBezTo>
                    <a:cubicBezTo>
                      <a:pt x="5" y="33"/>
                      <a:pt x="5" y="33"/>
                      <a:pt x="5" y="33"/>
                    </a:cubicBezTo>
                    <a:cubicBezTo>
                      <a:pt x="5" y="33"/>
                      <a:pt x="6" y="32"/>
                      <a:pt x="5" y="32"/>
                    </a:cubicBezTo>
                    <a:cubicBezTo>
                      <a:pt x="5" y="32"/>
                      <a:pt x="4" y="31"/>
                      <a:pt x="5" y="31"/>
                    </a:cubicBezTo>
                    <a:cubicBezTo>
                      <a:pt x="5" y="31"/>
                      <a:pt x="5" y="31"/>
                      <a:pt x="6" y="31"/>
                    </a:cubicBezTo>
                    <a:cubicBezTo>
                      <a:pt x="6" y="31"/>
                      <a:pt x="7" y="31"/>
                      <a:pt x="7" y="31"/>
                    </a:cubicBezTo>
                    <a:cubicBezTo>
                      <a:pt x="6" y="30"/>
                      <a:pt x="7" y="30"/>
                      <a:pt x="8" y="30"/>
                    </a:cubicBezTo>
                    <a:cubicBezTo>
                      <a:pt x="8" y="30"/>
                      <a:pt x="9" y="30"/>
                      <a:pt x="10" y="30"/>
                    </a:cubicBezTo>
                    <a:cubicBezTo>
                      <a:pt x="11" y="30"/>
                      <a:pt x="12" y="29"/>
                      <a:pt x="13" y="29"/>
                    </a:cubicBezTo>
                    <a:cubicBezTo>
                      <a:pt x="13" y="29"/>
                      <a:pt x="14" y="29"/>
                      <a:pt x="15" y="29"/>
                    </a:cubicBezTo>
                    <a:cubicBezTo>
                      <a:pt x="14" y="29"/>
                      <a:pt x="13" y="29"/>
                      <a:pt x="13" y="28"/>
                    </a:cubicBezTo>
                    <a:cubicBezTo>
                      <a:pt x="13" y="28"/>
                      <a:pt x="13" y="28"/>
                      <a:pt x="13" y="28"/>
                    </a:cubicBezTo>
                    <a:cubicBezTo>
                      <a:pt x="12" y="28"/>
                      <a:pt x="12" y="28"/>
                      <a:pt x="12" y="29"/>
                    </a:cubicBezTo>
                    <a:cubicBezTo>
                      <a:pt x="11" y="29"/>
                      <a:pt x="10" y="30"/>
                      <a:pt x="10" y="29"/>
                    </a:cubicBezTo>
                    <a:cubicBezTo>
                      <a:pt x="10" y="29"/>
                      <a:pt x="10" y="29"/>
                      <a:pt x="10" y="29"/>
                    </a:cubicBezTo>
                    <a:cubicBezTo>
                      <a:pt x="10" y="29"/>
                      <a:pt x="9" y="29"/>
                      <a:pt x="9" y="29"/>
                    </a:cubicBezTo>
                    <a:cubicBezTo>
                      <a:pt x="8" y="29"/>
                      <a:pt x="8" y="29"/>
                      <a:pt x="8" y="29"/>
                    </a:cubicBezTo>
                    <a:cubicBezTo>
                      <a:pt x="8" y="29"/>
                      <a:pt x="7" y="29"/>
                      <a:pt x="7" y="29"/>
                    </a:cubicBezTo>
                    <a:cubicBezTo>
                      <a:pt x="6" y="30"/>
                      <a:pt x="5" y="30"/>
                      <a:pt x="5" y="30"/>
                    </a:cubicBezTo>
                    <a:cubicBezTo>
                      <a:pt x="5" y="30"/>
                      <a:pt x="5" y="30"/>
                      <a:pt x="6" y="29"/>
                    </a:cubicBezTo>
                    <a:cubicBezTo>
                      <a:pt x="6" y="29"/>
                      <a:pt x="6" y="29"/>
                      <a:pt x="7" y="29"/>
                    </a:cubicBezTo>
                    <a:cubicBezTo>
                      <a:pt x="7" y="28"/>
                      <a:pt x="7" y="28"/>
                      <a:pt x="8" y="28"/>
                    </a:cubicBezTo>
                    <a:cubicBezTo>
                      <a:pt x="8" y="28"/>
                      <a:pt x="8" y="28"/>
                      <a:pt x="8" y="28"/>
                    </a:cubicBezTo>
                    <a:cubicBezTo>
                      <a:pt x="9" y="27"/>
                      <a:pt x="9" y="27"/>
                      <a:pt x="10" y="26"/>
                    </a:cubicBezTo>
                    <a:cubicBezTo>
                      <a:pt x="10" y="26"/>
                      <a:pt x="9" y="26"/>
                      <a:pt x="9" y="26"/>
                    </a:cubicBezTo>
                    <a:cubicBezTo>
                      <a:pt x="9" y="26"/>
                      <a:pt x="10" y="25"/>
                      <a:pt x="10" y="25"/>
                    </a:cubicBezTo>
                    <a:cubicBezTo>
                      <a:pt x="10" y="25"/>
                      <a:pt x="10" y="24"/>
                      <a:pt x="11" y="24"/>
                    </a:cubicBezTo>
                    <a:cubicBezTo>
                      <a:pt x="11" y="24"/>
                      <a:pt x="12" y="24"/>
                      <a:pt x="12" y="24"/>
                    </a:cubicBezTo>
                    <a:cubicBezTo>
                      <a:pt x="12" y="24"/>
                      <a:pt x="12" y="24"/>
                      <a:pt x="12" y="24"/>
                    </a:cubicBezTo>
                    <a:cubicBezTo>
                      <a:pt x="12" y="23"/>
                      <a:pt x="13" y="24"/>
                      <a:pt x="13" y="24"/>
                    </a:cubicBezTo>
                    <a:cubicBezTo>
                      <a:pt x="13" y="24"/>
                      <a:pt x="13" y="24"/>
                      <a:pt x="13" y="23"/>
                    </a:cubicBezTo>
                    <a:cubicBezTo>
                      <a:pt x="13" y="23"/>
                      <a:pt x="13" y="24"/>
                      <a:pt x="14" y="24"/>
                    </a:cubicBezTo>
                    <a:cubicBezTo>
                      <a:pt x="13" y="23"/>
                      <a:pt x="14" y="23"/>
                      <a:pt x="14" y="23"/>
                    </a:cubicBezTo>
                    <a:cubicBezTo>
                      <a:pt x="14" y="23"/>
                      <a:pt x="13" y="23"/>
                      <a:pt x="13" y="23"/>
                    </a:cubicBezTo>
                    <a:cubicBezTo>
                      <a:pt x="13" y="23"/>
                      <a:pt x="13" y="23"/>
                      <a:pt x="13" y="23"/>
                    </a:cubicBezTo>
                    <a:cubicBezTo>
                      <a:pt x="13" y="23"/>
                      <a:pt x="14" y="23"/>
                      <a:pt x="14" y="22"/>
                    </a:cubicBezTo>
                    <a:cubicBezTo>
                      <a:pt x="13" y="22"/>
                      <a:pt x="12" y="23"/>
                      <a:pt x="11" y="23"/>
                    </a:cubicBezTo>
                    <a:cubicBezTo>
                      <a:pt x="10" y="23"/>
                      <a:pt x="10" y="23"/>
                      <a:pt x="9" y="23"/>
                    </a:cubicBezTo>
                    <a:cubicBezTo>
                      <a:pt x="9" y="23"/>
                      <a:pt x="9" y="22"/>
                      <a:pt x="9" y="22"/>
                    </a:cubicBezTo>
                    <a:cubicBezTo>
                      <a:pt x="8" y="22"/>
                      <a:pt x="8" y="23"/>
                      <a:pt x="8" y="23"/>
                    </a:cubicBezTo>
                    <a:cubicBezTo>
                      <a:pt x="8" y="22"/>
                      <a:pt x="9" y="22"/>
                      <a:pt x="9" y="22"/>
                    </a:cubicBezTo>
                    <a:cubicBezTo>
                      <a:pt x="9" y="22"/>
                      <a:pt x="8" y="21"/>
                      <a:pt x="9" y="21"/>
                    </a:cubicBezTo>
                    <a:cubicBezTo>
                      <a:pt x="8" y="21"/>
                      <a:pt x="8" y="22"/>
                      <a:pt x="8" y="21"/>
                    </a:cubicBezTo>
                    <a:cubicBezTo>
                      <a:pt x="8" y="21"/>
                      <a:pt x="7" y="22"/>
                      <a:pt x="7" y="22"/>
                    </a:cubicBezTo>
                    <a:cubicBezTo>
                      <a:pt x="7" y="22"/>
                      <a:pt x="6" y="22"/>
                      <a:pt x="6" y="22"/>
                    </a:cubicBezTo>
                    <a:cubicBezTo>
                      <a:pt x="6" y="22"/>
                      <a:pt x="7" y="21"/>
                      <a:pt x="7" y="21"/>
                    </a:cubicBezTo>
                    <a:cubicBezTo>
                      <a:pt x="7" y="21"/>
                      <a:pt x="7" y="21"/>
                      <a:pt x="6" y="21"/>
                    </a:cubicBezTo>
                    <a:cubicBezTo>
                      <a:pt x="6" y="21"/>
                      <a:pt x="6" y="21"/>
                      <a:pt x="6" y="21"/>
                    </a:cubicBezTo>
                    <a:cubicBezTo>
                      <a:pt x="6" y="21"/>
                      <a:pt x="6" y="21"/>
                      <a:pt x="5" y="21"/>
                    </a:cubicBezTo>
                    <a:cubicBezTo>
                      <a:pt x="5" y="21"/>
                      <a:pt x="5" y="21"/>
                      <a:pt x="5" y="21"/>
                    </a:cubicBezTo>
                    <a:cubicBezTo>
                      <a:pt x="4" y="21"/>
                      <a:pt x="4" y="21"/>
                      <a:pt x="4" y="21"/>
                    </a:cubicBezTo>
                    <a:cubicBezTo>
                      <a:pt x="4" y="21"/>
                      <a:pt x="5" y="21"/>
                      <a:pt x="5" y="20"/>
                    </a:cubicBezTo>
                    <a:cubicBezTo>
                      <a:pt x="5" y="20"/>
                      <a:pt x="5" y="20"/>
                      <a:pt x="5" y="20"/>
                    </a:cubicBezTo>
                    <a:cubicBezTo>
                      <a:pt x="5" y="20"/>
                      <a:pt x="5" y="20"/>
                      <a:pt x="4" y="20"/>
                    </a:cubicBezTo>
                    <a:cubicBezTo>
                      <a:pt x="4" y="20"/>
                      <a:pt x="4" y="19"/>
                      <a:pt x="4" y="20"/>
                    </a:cubicBezTo>
                    <a:cubicBezTo>
                      <a:pt x="4" y="19"/>
                      <a:pt x="5" y="20"/>
                      <a:pt x="6" y="19"/>
                    </a:cubicBezTo>
                    <a:cubicBezTo>
                      <a:pt x="6" y="19"/>
                      <a:pt x="5" y="19"/>
                      <a:pt x="5" y="19"/>
                    </a:cubicBezTo>
                    <a:cubicBezTo>
                      <a:pt x="6" y="18"/>
                      <a:pt x="7" y="19"/>
                      <a:pt x="8" y="19"/>
                    </a:cubicBezTo>
                    <a:cubicBezTo>
                      <a:pt x="7" y="19"/>
                      <a:pt x="6" y="19"/>
                      <a:pt x="6" y="17"/>
                    </a:cubicBezTo>
                    <a:cubicBezTo>
                      <a:pt x="7" y="16"/>
                      <a:pt x="9" y="18"/>
                      <a:pt x="9" y="17"/>
                    </a:cubicBezTo>
                    <a:cubicBezTo>
                      <a:pt x="9" y="17"/>
                      <a:pt x="9" y="17"/>
                      <a:pt x="9" y="17"/>
                    </a:cubicBezTo>
                    <a:cubicBezTo>
                      <a:pt x="9" y="16"/>
                      <a:pt x="9" y="16"/>
                      <a:pt x="9" y="16"/>
                    </a:cubicBezTo>
                    <a:cubicBezTo>
                      <a:pt x="9" y="16"/>
                      <a:pt x="8" y="16"/>
                      <a:pt x="8" y="16"/>
                    </a:cubicBezTo>
                    <a:cubicBezTo>
                      <a:pt x="8" y="16"/>
                      <a:pt x="7" y="16"/>
                      <a:pt x="7" y="16"/>
                    </a:cubicBezTo>
                    <a:cubicBezTo>
                      <a:pt x="6" y="16"/>
                      <a:pt x="7" y="16"/>
                      <a:pt x="7" y="16"/>
                    </a:cubicBezTo>
                    <a:cubicBezTo>
                      <a:pt x="7" y="15"/>
                      <a:pt x="8" y="16"/>
                      <a:pt x="8" y="15"/>
                    </a:cubicBezTo>
                    <a:cubicBezTo>
                      <a:pt x="7" y="15"/>
                      <a:pt x="6" y="14"/>
                      <a:pt x="7" y="14"/>
                    </a:cubicBezTo>
                    <a:cubicBezTo>
                      <a:pt x="7" y="13"/>
                      <a:pt x="7" y="15"/>
                      <a:pt x="6" y="14"/>
                    </a:cubicBezTo>
                    <a:cubicBezTo>
                      <a:pt x="6" y="13"/>
                      <a:pt x="7" y="14"/>
                      <a:pt x="7" y="13"/>
                    </a:cubicBezTo>
                    <a:cubicBezTo>
                      <a:pt x="7" y="13"/>
                      <a:pt x="7" y="12"/>
                      <a:pt x="6" y="12"/>
                    </a:cubicBezTo>
                    <a:cubicBezTo>
                      <a:pt x="6" y="12"/>
                      <a:pt x="6" y="13"/>
                      <a:pt x="6" y="13"/>
                    </a:cubicBezTo>
                    <a:cubicBezTo>
                      <a:pt x="6" y="13"/>
                      <a:pt x="6" y="13"/>
                      <a:pt x="6" y="13"/>
                    </a:cubicBezTo>
                    <a:cubicBezTo>
                      <a:pt x="6" y="13"/>
                      <a:pt x="6" y="14"/>
                      <a:pt x="6" y="14"/>
                    </a:cubicBezTo>
                    <a:cubicBezTo>
                      <a:pt x="5" y="14"/>
                      <a:pt x="5" y="14"/>
                      <a:pt x="5" y="14"/>
                    </a:cubicBezTo>
                    <a:cubicBezTo>
                      <a:pt x="5" y="13"/>
                      <a:pt x="6" y="13"/>
                      <a:pt x="6" y="12"/>
                    </a:cubicBezTo>
                    <a:cubicBezTo>
                      <a:pt x="6" y="12"/>
                      <a:pt x="5" y="13"/>
                      <a:pt x="6" y="12"/>
                    </a:cubicBezTo>
                    <a:cubicBezTo>
                      <a:pt x="6" y="12"/>
                      <a:pt x="6" y="12"/>
                      <a:pt x="7" y="12"/>
                    </a:cubicBezTo>
                    <a:cubicBezTo>
                      <a:pt x="8" y="12"/>
                      <a:pt x="6" y="12"/>
                      <a:pt x="7" y="12"/>
                    </a:cubicBezTo>
                    <a:cubicBezTo>
                      <a:pt x="7" y="13"/>
                      <a:pt x="7" y="12"/>
                      <a:pt x="7" y="12"/>
                    </a:cubicBezTo>
                    <a:cubicBezTo>
                      <a:pt x="8" y="12"/>
                      <a:pt x="8" y="12"/>
                      <a:pt x="8" y="12"/>
                    </a:cubicBezTo>
                    <a:cubicBezTo>
                      <a:pt x="8" y="12"/>
                      <a:pt x="8" y="12"/>
                      <a:pt x="8" y="12"/>
                    </a:cubicBezTo>
                    <a:cubicBezTo>
                      <a:pt x="8" y="12"/>
                      <a:pt x="7" y="12"/>
                      <a:pt x="8" y="11"/>
                    </a:cubicBezTo>
                    <a:cubicBezTo>
                      <a:pt x="8" y="11"/>
                      <a:pt x="9" y="12"/>
                      <a:pt x="10" y="12"/>
                    </a:cubicBezTo>
                    <a:cubicBezTo>
                      <a:pt x="10" y="12"/>
                      <a:pt x="11" y="11"/>
                      <a:pt x="11" y="11"/>
                    </a:cubicBezTo>
                    <a:cubicBezTo>
                      <a:pt x="12" y="11"/>
                      <a:pt x="12" y="12"/>
                      <a:pt x="13" y="12"/>
                    </a:cubicBezTo>
                    <a:cubicBezTo>
                      <a:pt x="13" y="12"/>
                      <a:pt x="13" y="12"/>
                      <a:pt x="13" y="13"/>
                    </a:cubicBezTo>
                    <a:cubicBezTo>
                      <a:pt x="13" y="13"/>
                      <a:pt x="13" y="13"/>
                      <a:pt x="13" y="13"/>
                    </a:cubicBezTo>
                    <a:cubicBezTo>
                      <a:pt x="14" y="12"/>
                      <a:pt x="14" y="12"/>
                      <a:pt x="15" y="12"/>
                    </a:cubicBezTo>
                    <a:cubicBezTo>
                      <a:pt x="16" y="12"/>
                      <a:pt x="17" y="12"/>
                      <a:pt x="17" y="12"/>
                    </a:cubicBezTo>
                    <a:cubicBezTo>
                      <a:pt x="18" y="12"/>
                      <a:pt x="18" y="13"/>
                      <a:pt x="18" y="13"/>
                    </a:cubicBezTo>
                    <a:cubicBezTo>
                      <a:pt x="17" y="12"/>
                      <a:pt x="18" y="12"/>
                      <a:pt x="19" y="12"/>
                    </a:cubicBezTo>
                    <a:cubicBezTo>
                      <a:pt x="19" y="12"/>
                      <a:pt x="18" y="12"/>
                      <a:pt x="18" y="11"/>
                    </a:cubicBezTo>
                    <a:cubicBezTo>
                      <a:pt x="18" y="11"/>
                      <a:pt x="18" y="12"/>
                      <a:pt x="18" y="11"/>
                    </a:cubicBezTo>
                    <a:cubicBezTo>
                      <a:pt x="18" y="11"/>
                      <a:pt x="16" y="11"/>
                      <a:pt x="18" y="11"/>
                    </a:cubicBezTo>
                    <a:cubicBezTo>
                      <a:pt x="18" y="11"/>
                      <a:pt x="19" y="10"/>
                      <a:pt x="19" y="10"/>
                    </a:cubicBezTo>
                    <a:cubicBezTo>
                      <a:pt x="19" y="10"/>
                      <a:pt x="19" y="10"/>
                      <a:pt x="19" y="10"/>
                    </a:cubicBezTo>
                    <a:cubicBezTo>
                      <a:pt x="20" y="10"/>
                      <a:pt x="21" y="10"/>
                      <a:pt x="21" y="9"/>
                    </a:cubicBezTo>
                    <a:cubicBezTo>
                      <a:pt x="20" y="10"/>
                      <a:pt x="22" y="8"/>
                      <a:pt x="22" y="8"/>
                    </a:cubicBezTo>
                    <a:cubicBezTo>
                      <a:pt x="22" y="8"/>
                      <a:pt x="21" y="8"/>
                      <a:pt x="21" y="8"/>
                    </a:cubicBezTo>
                    <a:cubicBezTo>
                      <a:pt x="21" y="8"/>
                      <a:pt x="20" y="9"/>
                      <a:pt x="19" y="9"/>
                    </a:cubicBezTo>
                    <a:cubicBezTo>
                      <a:pt x="19" y="9"/>
                      <a:pt x="20" y="9"/>
                      <a:pt x="20" y="8"/>
                    </a:cubicBezTo>
                    <a:cubicBezTo>
                      <a:pt x="20" y="8"/>
                      <a:pt x="20" y="8"/>
                      <a:pt x="20" y="8"/>
                    </a:cubicBezTo>
                    <a:cubicBezTo>
                      <a:pt x="20" y="9"/>
                      <a:pt x="19" y="8"/>
                      <a:pt x="19" y="8"/>
                    </a:cubicBezTo>
                    <a:cubicBezTo>
                      <a:pt x="19" y="8"/>
                      <a:pt x="19" y="8"/>
                      <a:pt x="18" y="8"/>
                    </a:cubicBezTo>
                    <a:cubicBezTo>
                      <a:pt x="18" y="8"/>
                      <a:pt x="18" y="8"/>
                      <a:pt x="17" y="8"/>
                    </a:cubicBezTo>
                    <a:cubicBezTo>
                      <a:pt x="17" y="8"/>
                      <a:pt x="16" y="8"/>
                      <a:pt x="17" y="7"/>
                    </a:cubicBezTo>
                    <a:cubicBezTo>
                      <a:pt x="18" y="7"/>
                      <a:pt x="19" y="7"/>
                      <a:pt x="20" y="7"/>
                    </a:cubicBezTo>
                    <a:cubicBezTo>
                      <a:pt x="19" y="7"/>
                      <a:pt x="19" y="7"/>
                      <a:pt x="19" y="7"/>
                    </a:cubicBezTo>
                    <a:cubicBezTo>
                      <a:pt x="19" y="6"/>
                      <a:pt x="20" y="7"/>
                      <a:pt x="20" y="7"/>
                    </a:cubicBezTo>
                    <a:cubicBezTo>
                      <a:pt x="20" y="7"/>
                      <a:pt x="19" y="6"/>
                      <a:pt x="19" y="6"/>
                    </a:cubicBezTo>
                    <a:cubicBezTo>
                      <a:pt x="19" y="6"/>
                      <a:pt x="19" y="6"/>
                      <a:pt x="19" y="6"/>
                    </a:cubicBezTo>
                    <a:cubicBezTo>
                      <a:pt x="20" y="6"/>
                      <a:pt x="20" y="6"/>
                      <a:pt x="21" y="6"/>
                    </a:cubicBezTo>
                    <a:cubicBezTo>
                      <a:pt x="20" y="6"/>
                      <a:pt x="20" y="5"/>
                      <a:pt x="21" y="6"/>
                    </a:cubicBezTo>
                    <a:cubicBezTo>
                      <a:pt x="21" y="5"/>
                      <a:pt x="20" y="6"/>
                      <a:pt x="20" y="5"/>
                    </a:cubicBezTo>
                    <a:cubicBezTo>
                      <a:pt x="20" y="5"/>
                      <a:pt x="20" y="5"/>
                      <a:pt x="20" y="5"/>
                    </a:cubicBezTo>
                    <a:cubicBezTo>
                      <a:pt x="19" y="4"/>
                      <a:pt x="21" y="4"/>
                      <a:pt x="21" y="4"/>
                    </a:cubicBezTo>
                    <a:cubicBezTo>
                      <a:pt x="21" y="4"/>
                      <a:pt x="21" y="3"/>
                      <a:pt x="21" y="3"/>
                    </a:cubicBezTo>
                    <a:cubicBezTo>
                      <a:pt x="21" y="3"/>
                      <a:pt x="23" y="2"/>
                      <a:pt x="22" y="3"/>
                    </a:cubicBezTo>
                    <a:cubicBezTo>
                      <a:pt x="23" y="3"/>
                      <a:pt x="24" y="2"/>
                      <a:pt x="24" y="2"/>
                    </a:cubicBezTo>
                    <a:cubicBezTo>
                      <a:pt x="24" y="2"/>
                      <a:pt x="24" y="3"/>
                      <a:pt x="24" y="3"/>
                    </a:cubicBezTo>
                    <a:cubicBezTo>
                      <a:pt x="24" y="2"/>
                      <a:pt x="25" y="3"/>
                      <a:pt x="25" y="3"/>
                    </a:cubicBezTo>
                    <a:cubicBezTo>
                      <a:pt x="25" y="3"/>
                      <a:pt x="25" y="3"/>
                      <a:pt x="25" y="3"/>
                    </a:cubicBezTo>
                    <a:cubicBezTo>
                      <a:pt x="25" y="3"/>
                      <a:pt x="25" y="3"/>
                      <a:pt x="25" y="2"/>
                    </a:cubicBezTo>
                    <a:cubicBezTo>
                      <a:pt x="25" y="2"/>
                      <a:pt x="25" y="2"/>
                      <a:pt x="25" y="2"/>
                    </a:cubicBezTo>
                    <a:cubicBezTo>
                      <a:pt x="25" y="2"/>
                      <a:pt x="25" y="3"/>
                      <a:pt x="26" y="2"/>
                    </a:cubicBezTo>
                    <a:cubicBezTo>
                      <a:pt x="26" y="2"/>
                      <a:pt x="26" y="3"/>
                      <a:pt x="26" y="3"/>
                    </a:cubicBezTo>
                    <a:cubicBezTo>
                      <a:pt x="27" y="3"/>
                      <a:pt x="26" y="3"/>
                      <a:pt x="26" y="2"/>
                    </a:cubicBezTo>
                    <a:cubicBezTo>
                      <a:pt x="26" y="2"/>
                      <a:pt x="26" y="3"/>
                      <a:pt x="26" y="2"/>
                    </a:cubicBezTo>
                    <a:cubicBezTo>
                      <a:pt x="25" y="2"/>
                      <a:pt x="26" y="2"/>
                      <a:pt x="27" y="2"/>
                    </a:cubicBezTo>
                    <a:cubicBezTo>
                      <a:pt x="27" y="1"/>
                      <a:pt x="27" y="2"/>
                      <a:pt x="27" y="3"/>
                    </a:cubicBezTo>
                    <a:cubicBezTo>
                      <a:pt x="28" y="3"/>
                      <a:pt x="27" y="4"/>
                      <a:pt x="27" y="4"/>
                    </a:cubicBezTo>
                    <a:cubicBezTo>
                      <a:pt x="27" y="4"/>
                      <a:pt x="27" y="4"/>
                      <a:pt x="27" y="4"/>
                    </a:cubicBezTo>
                    <a:cubicBezTo>
                      <a:pt x="27" y="4"/>
                      <a:pt x="26" y="5"/>
                      <a:pt x="26" y="5"/>
                    </a:cubicBezTo>
                    <a:cubicBezTo>
                      <a:pt x="27" y="5"/>
                      <a:pt x="28" y="4"/>
                      <a:pt x="28" y="3"/>
                    </a:cubicBezTo>
                    <a:cubicBezTo>
                      <a:pt x="28" y="3"/>
                      <a:pt x="27" y="2"/>
                      <a:pt x="28" y="1"/>
                    </a:cubicBezTo>
                    <a:cubicBezTo>
                      <a:pt x="28" y="1"/>
                      <a:pt x="29" y="1"/>
                      <a:pt x="29" y="1"/>
                    </a:cubicBezTo>
                    <a:cubicBezTo>
                      <a:pt x="29" y="1"/>
                      <a:pt x="30" y="1"/>
                      <a:pt x="29" y="1"/>
                    </a:cubicBezTo>
                    <a:cubicBezTo>
                      <a:pt x="30" y="1"/>
                      <a:pt x="30" y="1"/>
                      <a:pt x="30" y="1"/>
                    </a:cubicBezTo>
                    <a:cubicBezTo>
                      <a:pt x="30" y="1"/>
                      <a:pt x="29" y="1"/>
                      <a:pt x="29" y="0"/>
                    </a:cubicBezTo>
                    <a:cubicBezTo>
                      <a:pt x="29" y="0"/>
                      <a:pt x="32" y="2"/>
                      <a:pt x="32" y="2"/>
                    </a:cubicBezTo>
                    <a:cubicBezTo>
                      <a:pt x="32" y="2"/>
                      <a:pt x="31" y="3"/>
                      <a:pt x="30" y="3"/>
                    </a:cubicBezTo>
                    <a:cubicBezTo>
                      <a:pt x="30" y="3"/>
                      <a:pt x="30" y="4"/>
                      <a:pt x="29" y="4"/>
                    </a:cubicBezTo>
                    <a:cubicBezTo>
                      <a:pt x="29" y="4"/>
                      <a:pt x="29" y="4"/>
                      <a:pt x="28" y="4"/>
                    </a:cubicBezTo>
                    <a:cubicBezTo>
                      <a:pt x="28" y="5"/>
                      <a:pt x="27" y="6"/>
                      <a:pt x="27" y="7"/>
                    </a:cubicBezTo>
                    <a:cubicBezTo>
                      <a:pt x="27" y="7"/>
                      <a:pt x="26" y="7"/>
                      <a:pt x="26" y="7"/>
                    </a:cubicBezTo>
                    <a:cubicBezTo>
                      <a:pt x="25" y="7"/>
                      <a:pt x="25" y="7"/>
                      <a:pt x="25" y="7"/>
                    </a:cubicBezTo>
                    <a:cubicBezTo>
                      <a:pt x="24" y="7"/>
                      <a:pt x="24" y="7"/>
                      <a:pt x="24" y="7"/>
                    </a:cubicBezTo>
                    <a:cubicBezTo>
                      <a:pt x="24" y="8"/>
                      <a:pt x="25" y="9"/>
                      <a:pt x="25" y="8"/>
                    </a:cubicBezTo>
                    <a:cubicBezTo>
                      <a:pt x="26" y="9"/>
                      <a:pt x="24" y="9"/>
                      <a:pt x="24" y="9"/>
                    </a:cubicBezTo>
                    <a:cubicBezTo>
                      <a:pt x="23" y="9"/>
                      <a:pt x="22" y="10"/>
                      <a:pt x="22" y="10"/>
                    </a:cubicBezTo>
                    <a:cubicBezTo>
                      <a:pt x="22" y="10"/>
                      <a:pt x="22" y="11"/>
                      <a:pt x="23" y="11"/>
                    </a:cubicBezTo>
                    <a:cubicBezTo>
                      <a:pt x="23" y="12"/>
                      <a:pt x="23" y="12"/>
                      <a:pt x="23" y="12"/>
                    </a:cubicBezTo>
                    <a:cubicBezTo>
                      <a:pt x="24" y="12"/>
                      <a:pt x="24" y="12"/>
                      <a:pt x="24" y="13"/>
                    </a:cubicBezTo>
                    <a:cubicBezTo>
                      <a:pt x="25" y="13"/>
                      <a:pt x="25" y="13"/>
                      <a:pt x="25" y="13"/>
                    </a:cubicBezTo>
                    <a:cubicBezTo>
                      <a:pt x="26" y="13"/>
                      <a:pt x="26" y="13"/>
                      <a:pt x="26" y="13"/>
                    </a:cubicBezTo>
                    <a:cubicBezTo>
                      <a:pt x="27" y="13"/>
                      <a:pt x="27" y="13"/>
                      <a:pt x="27" y="13"/>
                    </a:cubicBezTo>
                    <a:cubicBezTo>
                      <a:pt x="28" y="13"/>
                      <a:pt x="28" y="14"/>
                      <a:pt x="28" y="14"/>
                    </a:cubicBezTo>
                    <a:cubicBezTo>
                      <a:pt x="28" y="13"/>
                      <a:pt x="28" y="13"/>
                      <a:pt x="28" y="13"/>
                    </a:cubicBezTo>
                    <a:cubicBezTo>
                      <a:pt x="28" y="13"/>
                      <a:pt x="28" y="13"/>
                      <a:pt x="28" y="13"/>
                    </a:cubicBezTo>
                    <a:cubicBezTo>
                      <a:pt x="29" y="13"/>
                      <a:pt x="29" y="13"/>
                      <a:pt x="29" y="13"/>
                    </a:cubicBezTo>
                    <a:cubicBezTo>
                      <a:pt x="29" y="13"/>
                      <a:pt x="29" y="13"/>
                      <a:pt x="29" y="12"/>
                    </a:cubicBezTo>
                    <a:cubicBezTo>
                      <a:pt x="30" y="12"/>
                      <a:pt x="29" y="12"/>
                      <a:pt x="29" y="12"/>
                    </a:cubicBezTo>
                    <a:cubicBezTo>
                      <a:pt x="29" y="11"/>
                      <a:pt x="30" y="11"/>
                      <a:pt x="30" y="11"/>
                    </a:cubicBezTo>
                    <a:cubicBezTo>
                      <a:pt x="31" y="10"/>
                      <a:pt x="31" y="10"/>
                      <a:pt x="32" y="11"/>
                    </a:cubicBezTo>
                    <a:cubicBezTo>
                      <a:pt x="32" y="11"/>
                      <a:pt x="32" y="11"/>
                      <a:pt x="32" y="12"/>
                    </a:cubicBezTo>
                    <a:cubicBezTo>
                      <a:pt x="32" y="12"/>
                      <a:pt x="32" y="12"/>
                      <a:pt x="32" y="12"/>
                    </a:cubicBezTo>
                    <a:cubicBezTo>
                      <a:pt x="33" y="13"/>
                      <a:pt x="33" y="12"/>
                      <a:pt x="34" y="13"/>
                    </a:cubicBezTo>
                    <a:cubicBezTo>
                      <a:pt x="34" y="13"/>
                      <a:pt x="33" y="14"/>
                      <a:pt x="33" y="14"/>
                    </a:cubicBezTo>
                    <a:cubicBezTo>
                      <a:pt x="33" y="15"/>
                      <a:pt x="35" y="14"/>
                      <a:pt x="35" y="14"/>
                    </a:cubicBezTo>
                    <a:cubicBezTo>
                      <a:pt x="35" y="14"/>
                      <a:pt x="35" y="14"/>
                      <a:pt x="36" y="14"/>
                    </a:cubicBezTo>
                    <a:cubicBezTo>
                      <a:pt x="36" y="14"/>
                      <a:pt x="36" y="14"/>
                      <a:pt x="36" y="14"/>
                    </a:cubicBezTo>
                    <a:cubicBezTo>
                      <a:pt x="36" y="13"/>
                      <a:pt x="37" y="14"/>
                      <a:pt x="37" y="14"/>
                    </a:cubicBezTo>
                    <a:cubicBezTo>
                      <a:pt x="37" y="14"/>
                      <a:pt x="38" y="15"/>
                      <a:pt x="37" y="15"/>
                    </a:cubicBezTo>
                    <a:cubicBezTo>
                      <a:pt x="37" y="15"/>
                      <a:pt x="36" y="14"/>
                      <a:pt x="36" y="15"/>
                    </a:cubicBezTo>
                    <a:cubicBezTo>
                      <a:pt x="35" y="15"/>
                      <a:pt x="36" y="16"/>
                      <a:pt x="36" y="16"/>
                    </a:cubicBezTo>
                    <a:cubicBezTo>
                      <a:pt x="37" y="16"/>
                      <a:pt x="36" y="17"/>
                      <a:pt x="36" y="18"/>
                    </a:cubicBezTo>
                    <a:cubicBezTo>
                      <a:pt x="36" y="19"/>
                      <a:pt x="37" y="19"/>
                      <a:pt x="37" y="19"/>
                    </a:cubicBezTo>
                    <a:cubicBezTo>
                      <a:pt x="38" y="19"/>
                      <a:pt x="38" y="20"/>
                      <a:pt x="37" y="20"/>
                    </a:cubicBezTo>
                    <a:cubicBezTo>
                      <a:pt x="37" y="20"/>
                      <a:pt x="37" y="20"/>
                      <a:pt x="37" y="20"/>
                    </a:cubicBezTo>
                    <a:close/>
                    <a:moveTo>
                      <a:pt x="5" y="15"/>
                    </a:moveTo>
                    <a:cubicBezTo>
                      <a:pt x="5" y="16"/>
                      <a:pt x="6" y="16"/>
                      <a:pt x="6" y="16"/>
                    </a:cubicBezTo>
                    <a:cubicBezTo>
                      <a:pt x="6" y="16"/>
                      <a:pt x="7" y="15"/>
                      <a:pt x="6" y="15"/>
                    </a:cubicBezTo>
                    <a:cubicBezTo>
                      <a:pt x="6" y="15"/>
                      <a:pt x="6" y="14"/>
                      <a:pt x="6" y="15"/>
                    </a:cubicBezTo>
                    <a:cubicBezTo>
                      <a:pt x="5" y="15"/>
                      <a:pt x="5" y="15"/>
                      <a:pt x="5" y="15"/>
                    </a:cubicBezTo>
                    <a:cubicBezTo>
                      <a:pt x="5" y="15"/>
                      <a:pt x="5" y="15"/>
                      <a:pt x="5" y="15"/>
                    </a:cubicBezTo>
                    <a:cubicBezTo>
                      <a:pt x="4" y="15"/>
                      <a:pt x="4" y="15"/>
                      <a:pt x="4" y="15"/>
                    </a:cubicBezTo>
                    <a:cubicBezTo>
                      <a:pt x="4" y="15"/>
                      <a:pt x="5" y="15"/>
                      <a:pt x="5" y="1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0" name="Iraq">
                <a:extLst>
                  <a:ext uri="{FF2B5EF4-FFF2-40B4-BE49-F238E27FC236}">
                    <a16:creationId xmlns:a16="http://schemas.microsoft.com/office/drawing/2014/main" id="{563684B9-1730-047E-E989-3182EEC879FA}"/>
                  </a:ext>
                </a:extLst>
              </p:cNvPr>
              <p:cNvSpPr>
                <a:spLocks/>
              </p:cNvSpPr>
              <p:nvPr/>
            </p:nvSpPr>
            <p:spPr bwMode="auto">
              <a:xfrm>
                <a:off x="8616874" y="4099367"/>
                <a:ext cx="190514" cy="193923"/>
              </a:xfrm>
              <a:custGeom>
                <a:avLst/>
                <a:gdLst/>
                <a:ahLst/>
                <a:cxnLst>
                  <a:cxn ang="0">
                    <a:pos x="90" y="78"/>
                  </a:cxn>
                  <a:cxn ang="0">
                    <a:pos x="88" y="73"/>
                  </a:cxn>
                  <a:cxn ang="0">
                    <a:pos x="85" y="71"/>
                  </a:cxn>
                  <a:cxn ang="0">
                    <a:pos x="85" y="62"/>
                  </a:cxn>
                  <a:cxn ang="0">
                    <a:pos x="82" y="57"/>
                  </a:cxn>
                  <a:cxn ang="0">
                    <a:pos x="80" y="54"/>
                  </a:cxn>
                  <a:cxn ang="0">
                    <a:pos x="73" y="51"/>
                  </a:cxn>
                  <a:cxn ang="0">
                    <a:pos x="68" y="48"/>
                  </a:cxn>
                  <a:cxn ang="0">
                    <a:pos x="67" y="45"/>
                  </a:cxn>
                  <a:cxn ang="0">
                    <a:pos x="65" y="43"/>
                  </a:cxn>
                  <a:cxn ang="0">
                    <a:pos x="62" y="41"/>
                  </a:cxn>
                  <a:cxn ang="0">
                    <a:pos x="60" y="38"/>
                  </a:cxn>
                  <a:cxn ang="0">
                    <a:pos x="60" y="33"/>
                  </a:cxn>
                  <a:cxn ang="0">
                    <a:pos x="61" y="31"/>
                  </a:cxn>
                  <a:cxn ang="0">
                    <a:pos x="61" y="29"/>
                  </a:cxn>
                  <a:cxn ang="0">
                    <a:pos x="63" y="27"/>
                  </a:cxn>
                  <a:cxn ang="0">
                    <a:pos x="65" y="24"/>
                  </a:cxn>
                  <a:cxn ang="0">
                    <a:pos x="63" y="20"/>
                  </a:cxn>
                  <a:cxn ang="0">
                    <a:pos x="66" y="18"/>
                  </a:cxn>
                  <a:cxn ang="0">
                    <a:pos x="61" y="18"/>
                  </a:cxn>
                  <a:cxn ang="0">
                    <a:pos x="57" y="16"/>
                  </a:cxn>
                  <a:cxn ang="0">
                    <a:pos x="56" y="12"/>
                  </a:cxn>
                  <a:cxn ang="0">
                    <a:pos x="53" y="9"/>
                  </a:cxn>
                  <a:cxn ang="0">
                    <a:pos x="51" y="5"/>
                  </a:cxn>
                  <a:cxn ang="0">
                    <a:pos x="50" y="4"/>
                  </a:cxn>
                  <a:cxn ang="0">
                    <a:pos x="48" y="3"/>
                  </a:cxn>
                  <a:cxn ang="0">
                    <a:pos x="45" y="3"/>
                  </a:cxn>
                  <a:cxn ang="0">
                    <a:pos x="42" y="2"/>
                  </a:cxn>
                  <a:cxn ang="0">
                    <a:pos x="36" y="1"/>
                  </a:cxn>
                  <a:cxn ang="0">
                    <a:pos x="33" y="1"/>
                  </a:cxn>
                  <a:cxn ang="0">
                    <a:pos x="28" y="4"/>
                  </a:cxn>
                  <a:cxn ang="0">
                    <a:pos x="19" y="12"/>
                  </a:cxn>
                  <a:cxn ang="0">
                    <a:pos x="20" y="23"/>
                  </a:cxn>
                  <a:cxn ang="0">
                    <a:pos x="20" y="30"/>
                  </a:cxn>
                  <a:cxn ang="0">
                    <a:pos x="13" y="36"/>
                  </a:cxn>
                  <a:cxn ang="0">
                    <a:pos x="0" y="45"/>
                  </a:cxn>
                  <a:cxn ang="0">
                    <a:pos x="3" y="54"/>
                  </a:cxn>
                  <a:cxn ang="0">
                    <a:pos x="5" y="56"/>
                  </a:cxn>
                  <a:cxn ang="0">
                    <a:pos x="11" y="59"/>
                  </a:cxn>
                  <a:cxn ang="0">
                    <a:pos x="26" y="67"/>
                  </a:cxn>
                  <a:cxn ang="0">
                    <a:pos x="55" y="88"/>
                  </a:cxn>
                  <a:cxn ang="0">
                    <a:pos x="71" y="91"/>
                  </a:cxn>
                  <a:cxn ang="0">
                    <a:pos x="80" y="83"/>
                  </a:cxn>
                  <a:cxn ang="0">
                    <a:pos x="88" y="81"/>
                  </a:cxn>
                  <a:cxn ang="0">
                    <a:pos x="94" y="82"/>
                  </a:cxn>
                </a:cxnLst>
                <a:rect l="0" t="0" r="r" b="b"/>
                <a:pathLst>
                  <a:path w="94" h="92">
                    <a:moveTo>
                      <a:pt x="93" y="81"/>
                    </a:moveTo>
                    <a:cubicBezTo>
                      <a:pt x="92" y="81"/>
                      <a:pt x="92" y="80"/>
                      <a:pt x="92" y="80"/>
                    </a:cubicBezTo>
                    <a:cubicBezTo>
                      <a:pt x="92" y="79"/>
                      <a:pt x="91" y="78"/>
                      <a:pt x="90" y="78"/>
                    </a:cubicBezTo>
                    <a:cubicBezTo>
                      <a:pt x="90" y="78"/>
                      <a:pt x="90" y="77"/>
                      <a:pt x="89" y="77"/>
                    </a:cubicBezTo>
                    <a:cubicBezTo>
                      <a:pt x="89" y="77"/>
                      <a:pt x="89" y="76"/>
                      <a:pt x="88" y="76"/>
                    </a:cubicBezTo>
                    <a:cubicBezTo>
                      <a:pt x="88" y="75"/>
                      <a:pt x="88" y="74"/>
                      <a:pt x="88" y="73"/>
                    </a:cubicBezTo>
                    <a:cubicBezTo>
                      <a:pt x="88" y="72"/>
                      <a:pt x="88" y="71"/>
                      <a:pt x="88" y="71"/>
                    </a:cubicBezTo>
                    <a:cubicBezTo>
                      <a:pt x="88" y="70"/>
                      <a:pt x="87" y="71"/>
                      <a:pt x="87" y="71"/>
                    </a:cubicBezTo>
                    <a:cubicBezTo>
                      <a:pt x="86" y="71"/>
                      <a:pt x="85" y="71"/>
                      <a:pt x="85" y="71"/>
                    </a:cubicBezTo>
                    <a:cubicBezTo>
                      <a:pt x="84" y="71"/>
                      <a:pt x="84" y="70"/>
                      <a:pt x="84" y="69"/>
                    </a:cubicBezTo>
                    <a:cubicBezTo>
                      <a:pt x="84" y="68"/>
                      <a:pt x="84" y="66"/>
                      <a:pt x="84" y="65"/>
                    </a:cubicBezTo>
                    <a:cubicBezTo>
                      <a:pt x="85" y="64"/>
                      <a:pt x="85" y="63"/>
                      <a:pt x="85" y="62"/>
                    </a:cubicBezTo>
                    <a:cubicBezTo>
                      <a:pt x="85" y="61"/>
                      <a:pt x="83" y="60"/>
                      <a:pt x="83" y="59"/>
                    </a:cubicBezTo>
                    <a:cubicBezTo>
                      <a:pt x="82" y="59"/>
                      <a:pt x="82" y="58"/>
                      <a:pt x="82" y="58"/>
                    </a:cubicBezTo>
                    <a:cubicBezTo>
                      <a:pt x="81" y="58"/>
                      <a:pt x="82" y="58"/>
                      <a:pt x="82" y="57"/>
                    </a:cubicBezTo>
                    <a:cubicBezTo>
                      <a:pt x="82" y="57"/>
                      <a:pt x="81" y="57"/>
                      <a:pt x="81" y="57"/>
                    </a:cubicBezTo>
                    <a:cubicBezTo>
                      <a:pt x="81" y="56"/>
                      <a:pt x="81" y="56"/>
                      <a:pt x="80" y="56"/>
                    </a:cubicBezTo>
                    <a:cubicBezTo>
                      <a:pt x="80" y="55"/>
                      <a:pt x="80" y="55"/>
                      <a:pt x="80" y="54"/>
                    </a:cubicBezTo>
                    <a:cubicBezTo>
                      <a:pt x="79" y="54"/>
                      <a:pt x="79" y="54"/>
                      <a:pt x="78" y="54"/>
                    </a:cubicBezTo>
                    <a:cubicBezTo>
                      <a:pt x="78" y="55"/>
                      <a:pt x="77" y="54"/>
                      <a:pt x="77" y="54"/>
                    </a:cubicBezTo>
                    <a:cubicBezTo>
                      <a:pt x="76" y="53"/>
                      <a:pt x="74" y="52"/>
                      <a:pt x="73" y="51"/>
                    </a:cubicBezTo>
                    <a:cubicBezTo>
                      <a:pt x="72" y="50"/>
                      <a:pt x="71" y="49"/>
                      <a:pt x="70" y="49"/>
                    </a:cubicBezTo>
                    <a:cubicBezTo>
                      <a:pt x="69" y="49"/>
                      <a:pt x="68" y="50"/>
                      <a:pt x="67" y="49"/>
                    </a:cubicBezTo>
                    <a:cubicBezTo>
                      <a:pt x="67" y="48"/>
                      <a:pt x="68" y="48"/>
                      <a:pt x="68" y="48"/>
                    </a:cubicBezTo>
                    <a:cubicBezTo>
                      <a:pt x="68" y="48"/>
                      <a:pt x="67" y="48"/>
                      <a:pt x="67" y="48"/>
                    </a:cubicBezTo>
                    <a:cubicBezTo>
                      <a:pt x="67" y="48"/>
                      <a:pt x="68" y="47"/>
                      <a:pt x="68" y="46"/>
                    </a:cubicBezTo>
                    <a:cubicBezTo>
                      <a:pt x="68" y="46"/>
                      <a:pt x="67" y="45"/>
                      <a:pt x="67" y="45"/>
                    </a:cubicBezTo>
                    <a:cubicBezTo>
                      <a:pt x="66" y="44"/>
                      <a:pt x="66" y="43"/>
                      <a:pt x="66" y="43"/>
                    </a:cubicBezTo>
                    <a:cubicBezTo>
                      <a:pt x="65" y="43"/>
                      <a:pt x="65" y="43"/>
                      <a:pt x="65" y="43"/>
                    </a:cubicBezTo>
                    <a:cubicBezTo>
                      <a:pt x="65" y="43"/>
                      <a:pt x="65" y="43"/>
                      <a:pt x="65" y="43"/>
                    </a:cubicBezTo>
                    <a:cubicBezTo>
                      <a:pt x="65" y="42"/>
                      <a:pt x="65" y="42"/>
                      <a:pt x="64" y="42"/>
                    </a:cubicBezTo>
                    <a:cubicBezTo>
                      <a:pt x="64" y="42"/>
                      <a:pt x="64" y="42"/>
                      <a:pt x="63" y="42"/>
                    </a:cubicBezTo>
                    <a:cubicBezTo>
                      <a:pt x="63" y="41"/>
                      <a:pt x="63" y="41"/>
                      <a:pt x="62" y="41"/>
                    </a:cubicBezTo>
                    <a:cubicBezTo>
                      <a:pt x="62" y="40"/>
                      <a:pt x="62" y="40"/>
                      <a:pt x="62" y="39"/>
                    </a:cubicBezTo>
                    <a:cubicBezTo>
                      <a:pt x="61" y="39"/>
                      <a:pt x="61" y="39"/>
                      <a:pt x="61" y="38"/>
                    </a:cubicBezTo>
                    <a:cubicBezTo>
                      <a:pt x="60" y="38"/>
                      <a:pt x="60" y="38"/>
                      <a:pt x="60" y="38"/>
                    </a:cubicBezTo>
                    <a:cubicBezTo>
                      <a:pt x="60" y="38"/>
                      <a:pt x="61" y="36"/>
                      <a:pt x="61" y="36"/>
                    </a:cubicBezTo>
                    <a:cubicBezTo>
                      <a:pt x="61" y="35"/>
                      <a:pt x="61" y="34"/>
                      <a:pt x="60" y="34"/>
                    </a:cubicBezTo>
                    <a:cubicBezTo>
                      <a:pt x="60" y="34"/>
                      <a:pt x="60" y="33"/>
                      <a:pt x="60" y="33"/>
                    </a:cubicBezTo>
                    <a:cubicBezTo>
                      <a:pt x="60" y="32"/>
                      <a:pt x="60" y="32"/>
                      <a:pt x="60" y="32"/>
                    </a:cubicBezTo>
                    <a:cubicBezTo>
                      <a:pt x="60" y="32"/>
                      <a:pt x="60" y="32"/>
                      <a:pt x="60" y="31"/>
                    </a:cubicBezTo>
                    <a:cubicBezTo>
                      <a:pt x="60" y="31"/>
                      <a:pt x="61" y="31"/>
                      <a:pt x="61" y="31"/>
                    </a:cubicBezTo>
                    <a:cubicBezTo>
                      <a:pt x="61" y="31"/>
                      <a:pt x="62" y="32"/>
                      <a:pt x="62" y="31"/>
                    </a:cubicBezTo>
                    <a:cubicBezTo>
                      <a:pt x="62" y="31"/>
                      <a:pt x="62" y="30"/>
                      <a:pt x="62" y="30"/>
                    </a:cubicBezTo>
                    <a:cubicBezTo>
                      <a:pt x="61" y="30"/>
                      <a:pt x="61" y="30"/>
                      <a:pt x="61" y="29"/>
                    </a:cubicBezTo>
                    <a:cubicBezTo>
                      <a:pt x="61" y="29"/>
                      <a:pt x="61" y="28"/>
                      <a:pt x="62" y="28"/>
                    </a:cubicBezTo>
                    <a:cubicBezTo>
                      <a:pt x="62" y="28"/>
                      <a:pt x="62" y="28"/>
                      <a:pt x="62" y="28"/>
                    </a:cubicBezTo>
                    <a:cubicBezTo>
                      <a:pt x="63" y="27"/>
                      <a:pt x="63" y="28"/>
                      <a:pt x="63" y="27"/>
                    </a:cubicBezTo>
                    <a:cubicBezTo>
                      <a:pt x="63" y="27"/>
                      <a:pt x="63" y="26"/>
                      <a:pt x="63" y="26"/>
                    </a:cubicBezTo>
                    <a:cubicBezTo>
                      <a:pt x="63" y="26"/>
                      <a:pt x="66" y="26"/>
                      <a:pt x="65" y="25"/>
                    </a:cubicBezTo>
                    <a:cubicBezTo>
                      <a:pt x="65" y="25"/>
                      <a:pt x="66" y="24"/>
                      <a:pt x="65" y="24"/>
                    </a:cubicBezTo>
                    <a:cubicBezTo>
                      <a:pt x="65" y="24"/>
                      <a:pt x="65" y="23"/>
                      <a:pt x="65" y="23"/>
                    </a:cubicBezTo>
                    <a:cubicBezTo>
                      <a:pt x="65" y="23"/>
                      <a:pt x="64" y="23"/>
                      <a:pt x="64" y="22"/>
                    </a:cubicBezTo>
                    <a:cubicBezTo>
                      <a:pt x="63" y="22"/>
                      <a:pt x="63" y="21"/>
                      <a:pt x="63" y="20"/>
                    </a:cubicBezTo>
                    <a:cubicBezTo>
                      <a:pt x="63" y="20"/>
                      <a:pt x="63" y="20"/>
                      <a:pt x="63" y="19"/>
                    </a:cubicBezTo>
                    <a:cubicBezTo>
                      <a:pt x="63" y="19"/>
                      <a:pt x="64" y="19"/>
                      <a:pt x="64" y="19"/>
                    </a:cubicBezTo>
                    <a:cubicBezTo>
                      <a:pt x="65" y="19"/>
                      <a:pt x="66" y="18"/>
                      <a:pt x="66" y="18"/>
                    </a:cubicBezTo>
                    <a:cubicBezTo>
                      <a:pt x="66" y="17"/>
                      <a:pt x="65" y="18"/>
                      <a:pt x="65" y="18"/>
                    </a:cubicBezTo>
                    <a:cubicBezTo>
                      <a:pt x="64" y="18"/>
                      <a:pt x="64" y="17"/>
                      <a:pt x="63" y="17"/>
                    </a:cubicBezTo>
                    <a:cubicBezTo>
                      <a:pt x="63" y="17"/>
                      <a:pt x="62" y="17"/>
                      <a:pt x="61" y="18"/>
                    </a:cubicBezTo>
                    <a:cubicBezTo>
                      <a:pt x="60" y="18"/>
                      <a:pt x="60" y="17"/>
                      <a:pt x="60" y="17"/>
                    </a:cubicBezTo>
                    <a:cubicBezTo>
                      <a:pt x="60" y="16"/>
                      <a:pt x="59" y="16"/>
                      <a:pt x="58" y="16"/>
                    </a:cubicBezTo>
                    <a:cubicBezTo>
                      <a:pt x="58" y="15"/>
                      <a:pt x="57" y="16"/>
                      <a:pt x="57" y="16"/>
                    </a:cubicBezTo>
                    <a:cubicBezTo>
                      <a:pt x="56" y="15"/>
                      <a:pt x="57" y="15"/>
                      <a:pt x="57" y="15"/>
                    </a:cubicBezTo>
                    <a:cubicBezTo>
                      <a:pt x="57" y="14"/>
                      <a:pt x="56" y="14"/>
                      <a:pt x="56" y="14"/>
                    </a:cubicBezTo>
                    <a:cubicBezTo>
                      <a:pt x="56" y="13"/>
                      <a:pt x="56" y="13"/>
                      <a:pt x="56" y="12"/>
                    </a:cubicBezTo>
                    <a:cubicBezTo>
                      <a:pt x="56" y="12"/>
                      <a:pt x="56" y="11"/>
                      <a:pt x="55" y="11"/>
                    </a:cubicBezTo>
                    <a:cubicBezTo>
                      <a:pt x="55" y="11"/>
                      <a:pt x="54" y="11"/>
                      <a:pt x="54" y="11"/>
                    </a:cubicBezTo>
                    <a:cubicBezTo>
                      <a:pt x="53" y="10"/>
                      <a:pt x="53" y="10"/>
                      <a:pt x="53" y="9"/>
                    </a:cubicBezTo>
                    <a:cubicBezTo>
                      <a:pt x="53" y="9"/>
                      <a:pt x="53" y="8"/>
                      <a:pt x="53" y="8"/>
                    </a:cubicBezTo>
                    <a:cubicBezTo>
                      <a:pt x="52" y="7"/>
                      <a:pt x="50" y="7"/>
                      <a:pt x="51" y="6"/>
                    </a:cubicBezTo>
                    <a:cubicBezTo>
                      <a:pt x="51" y="6"/>
                      <a:pt x="51" y="6"/>
                      <a:pt x="51" y="5"/>
                    </a:cubicBezTo>
                    <a:cubicBezTo>
                      <a:pt x="51" y="5"/>
                      <a:pt x="51" y="5"/>
                      <a:pt x="51" y="4"/>
                    </a:cubicBezTo>
                    <a:cubicBezTo>
                      <a:pt x="51" y="4"/>
                      <a:pt x="51" y="4"/>
                      <a:pt x="50" y="4"/>
                    </a:cubicBezTo>
                    <a:cubicBezTo>
                      <a:pt x="50" y="4"/>
                      <a:pt x="50" y="4"/>
                      <a:pt x="50" y="4"/>
                    </a:cubicBezTo>
                    <a:cubicBezTo>
                      <a:pt x="50" y="3"/>
                      <a:pt x="50" y="3"/>
                      <a:pt x="50" y="3"/>
                    </a:cubicBezTo>
                    <a:cubicBezTo>
                      <a:pt x="50" y="3"/>
                      <a:pt x="49" y="3"/>
                      <a:pt x="49" y="3"/>
                    </a:cubicBezTo>
                    <a:cubicBezTo>
                      <a:pt x="48" y="3"/>
                      <a:pt x="48" y="3"/>
                      <a:pt x="48" y="3"/>
                    </a:cubicBezTo>
                    <a:cubicBezTo>
                      <a:pt x="47" y="4"/>
                      <a:pt x="46" y="4"/>
                      <a:pt x="46" y="4"/>
                    </a:cubicBezTo>
                    <a:cubicBezTo>
                      <a:pt x="46" y="5"/>
                      <a:pt x="46" y="5"/>
                      <a:pt x="45" y="5"/>
                    </a:cubicBezTo>
                    <a:cubicBezTo>
                      <a:pt x="45" y="4"/>
                      <a:pt x="45" y="4"/>
                      <a:pt x="45" y="3"/>
                    </a:cubicBezTo>
                    <a:cubicBezTo>
                      <a:pt x="45" y="3"/>
                      <a:pt x="45" y="3"/>
                      <a:pt x="45" y="2"/>
                    </a:cubicBezTo>
                    <a:cubicBezTo>
                      <a:pt x="45" y="1"/>
                      <a:pt x="44" y="1"/>
                      <a:pt x="43" y="1"/>
                    </a:cubicBezTo>
                    <a:cubicBezTo>
                      <a:pt x="42" y="1"/>
                      <a:pt x="42" y="2"/>
                      <a:pt x="42" y="2"/>
                    </a:cubicBezTo>
                    <a:cubicBezTo>
                      <a:pt x="41" y="3"/>
                      <a:pt x="40" y="2"/>
                      <a:pt x="40" y="2"/>
                    </a:cubicBezTo>
                    <a:cubicBezTo>
                      <a:pt x="39" y="2"/>
                      <a:pt x="38" y="2"/>
                      <a:pt x="37" y="2"/>
                    </a:cubicBezTo>
                    <a:cubicBezTo>
                      <a:pt x="37" y="1"/>
                      <a:pt x="37" y="1"/>
                      <a:pt x="36" y="1"/>
                    </a:cubicBezTo>
                    <a:cubicBezTo>
                      <a:pt x="36" y="1"/>
                      <a:pt x="36" y="1"/>
                      <a:pt x="36" y="1"/>
                    </a:cubicBezTo>
                    <a:cubicBezTo>
                      <a:pt x="35" y="1"/>
                      <a:pt x="35" y="1"/>
                      <a:pt x="34" y="1"/>
                    </a:cubicBezTo>
                    <a:cubicBezTo>
                      <a:pt x="33" y="1"/>
                      <a:pt x="33" y="1"/>
                      <a:pt x="33" y="1"/>
                    </a:cubicBezTo>
                    <a:cubicBezTo>
                      <a:pt x="32" y="1"/>
                      <a:pt x="32" y="0"/>
                      <a:pt x="31" y="1"/>
                    </a:cubicBezTo>
                    <a:cubicBezTo>
                      <a:pt x="31" y="1"/>
                      <a:pt x="30" y="3"/>
                      <a:pt x="30" y="3"/>
                    </a:cubicBezTo>
                    <a:cubicBezTo>
                      <a:pt x="29" y="3"/>
                      <a:pt x="28" y="3"/>
                      <a:pt x="28" y="4"/>
                    </a:cubicBezTo>
                    <a:cubicBezTo>
                      <a:pt x="28" y="4"/>
                      <a:pt x="26" y="7"/>
                      <a:pt x="25" y="7"/>
                    </a:cubicBezTo>
                    <a:cubicBezTo>
                      <a:pt x="24" y="9"/>
                      <a:pt x="24" y="9"/>
                      <a:pt x="22" y="10"/>
                    </a:cubicBezTo>
                    <a:cubicBezTo>
                      <a:pt x="20" y="10"/>
                      <a:pt x="20" y="10"/>
                      <a:pt x="19" y="12"/>
                    </a:cubicBezTo>
                    <a:cubicBezTo>
                      <a:pt x="19" y="13"/>
                      <a:pt x="19" y="15"/>
                      <a:pt x="20" y="16"/>
                    </a:cubicBezTo>
                    <a:cubicBezTo>
                      <a:pt x="21" y="17"/>
                      <a:pt x="21" y="19"/>
                      <a:pt x="20" y="21"/>
                    </a:cubicBezTo>
                    <a:cubicBezTo>
                      <a:pt x="20" y="21"/>
                      <a:pt x="20" y="22"/>
                      <a:pt x="20" y="23"/>
                    </a:cubicBezTo>
                    <a:cubicBezTo>
                      <a:pt x="20" y="24"/>
                      <a:pt x="20" y="24"/>
                      <a:pt x="20" y="25"/>
                    </a:cubicBezTo>
                    <a:cubicBezTo>
                      <a:pt x="20" y="26"/>
                      <a:pt x="20" y="27"/>
                      <a:pt x="20" y="28"/>
                    </a:cubicBezTo>
                    <a:cubicBezTo>
                      <a:pt x="21" y="29"/>
                      <a:pt x="20" y="30"/>
                      <a:pt x="20" y="30"/>
                    </a:cubicBezTo>
                    <a:cubicBezTo>
                      <a:pt x="19" y="32"/>
                      <a:pt x="19" y="33"/>
                      <a:pt x="18" y="34"/>
                    </a:cubicBezTo>
                    <a:cubicBezTo>
                      <a:pt x="17" y="34"/>
                      <a:pt x="16" y="34"/>
                      <a:pt x="16" y="34"/>
                    </a:cubicBezTo>
                    <a:cubicBezTo>
                      <a:pt x="15" y="35"/>
                      <a:pt x="14" y="35"/>
                      <a:pt x="13" y="36"/>
                    </a:cubicBezTo>
                    <a:cubicBezTo>
                      <a:pt x="12" y="37"/>
                      <a:pt x="10" y="38"/>
                      <a:pt x="8" y="39"/>
                    </a:cubicBezTo>
                    <a:cubicBezTo>
                      <a:pt x="6" y="40"/>
                      <a:pt x="5" y="41"/>
                      <a:pt x="3" y="43"/>
                    </a:cubicBezTo>
                    <a:cubicBezTo>
                      <a:pt x="2" y="43"/>
                      <a:pt x="0" y="44"/>
                      <a:pt x="0" y="45"/>
                    </a:cubicBezTo>
                    <a:cubicBezTo>
                      <a:pt x="0" y="46"/>
                      <a:pt x="1" y="48"/>
                      <a:pt x="2" y="50"/>
                    </a:cubicBezTo>
                    <a:cubicBezTo>
                      <a:pt x="2" y="51"/>
                      <a:pt x="2" y="52"/>
                      <a:pt x="3" y="53"/>
                    </a:cubicBezTo>
                    <a:cubicBezTo>
                      <a:pt x="3" y="53"/>
                      <a:pt x="3" y="54"/>
                      <a:pt x="3" y="54"/>
                    </a:cubicBezTo>
                    <a:cubicBezTo>
                      <a:pt x="3" y="54"/>
                      <a:pt x="3" y="54"/>
                      <a:pt x="3" y="54"/>
                    </a:cubicBezTo>
                    <a:cubicBezTo>
                      <a:pt x="2" y="55"/>
                      <a:pt x="3" y="56"/>
                      <a:pt x="3" y="56"/>
                    </a:cubicBezTo>
                    <a:cubicBezTo>
                      <a:pt x="4" y="56"/>
                      <a:pt x="4" y="56"/>
                      <a:pt x="5" y="56"/>
                    </a:cubicBezTo>
                    <a:cubicBezTo>
                      <a:pt x="5" y="56"/>
                      <a:pt x="5" y="56"/>
                      <a:pt x="5" y="57"/>
                    </a:cubicBezTo>
                    <a:cubicBezTo>
                      <a:pt x="5" y="57"/>
                      <a:pt x="5" y="58"/>
                      <a:pt x="4" y="58"/>
                    </a:cubicBezTo>
                    <a:cubicBezTo>
                      <a:pt x="6" y="58"/>
                      <a:pt x="9" y="59"/>
                      <a:pt x="11" y="59"/>
                    </a:cubicBezTo>
                    <a:cubicBezTo>
                      <a:pt x="13" y="60"/>
                      <a:pt x="15" y="60"/>
                      <a:pt x="17" y="61"/>
                    </a:cubicBezTo>
                    <a:cubicBezTo>
                      <a:pt x="18" y="62"/>
                      <a:pt x="20" y="63"/>
                      <a:pt x="22" y="64"/>
                    </a:cubicBezTo>
                    <a:cubicBezTo>
                      <a:pt x="23" y="65"/>
                      <a:pt x="25" y="66"/>
                      <a:pt x="26" y="67"/>
                    </a:cubicBezTo>
                    <a:cubicBezTo>
                      <a:pt x="28" y="68"/>
                      <a:pt x="30" y="68"/>
                      <a:pt x="32" y="69"/>
                    </a:cubicBezTo>
                    <a:cubicBezTo>
                      <a:pt x="33" y="70"/>
                      <a:pt x="34" y="71"/>
                      <a:pt x="36" y="72"/>
                    </a:cubicBezTo>
                    <a:cubicBezTo>
                      <a:pt x="42" y="78"/>
                      <a:pt x="49" y="82"/>
                      <a:pt x="55" y="88"/>
                    </a:cubicBezTo>
                    <a:cubicBezTo>
                      <a:pt x="57" y="89"/>
                      <a:pt x="58" y="90"/>
                      <a:pt x="60" y="90"/>
                    </a:cubicBezTo>
                    <a:cubicBezTo>
                      <a:pt x="61" y="90"/>
                      <a:pt x="63" y="91"/>
                      <a:pt x="65" y="91"/>
                    </a:cubicBezTo>
                    <a:cubicBezTo>
                      <a:pt x="67" y="91"/>
                      <a:pt x="69" y="91"/>
                      <a:pt x="71" y="91"/>
                    </a:cubicBezTo>
                    <a:cubicBezTo>
                      <a:pt x="73" y="92"/>
                      <a:pt x="75" y="92"/>
                      <a:pt x="76" y="91"/>
                    </a:cubicBezTo>
                    <a:cubicBezTo>
                      <a:pt x="77" y="90"/>
                      <a:pt x="78" y="89"/>
                      <a:pt x="79" y="87"/>
                    </a:cubicBezTo>
                    <a:cubicBezTo>
                      <a:pt x="79" y="86"/>
                      <a:pt x="80" y="84"/>
                      <a:pt x="80" y="83"/>
                    </a:cubicBezTo>
                    <a:cubicBezTo>
                      <a:pt x="81" y="79"/>
                      <a:pt x="85" y="80"/>
                      <a:pt x="88" y="81"/>
                    </a:cubicBezTo>
                    <a:cubicBezTo>
                      <a:pt x="88" y="81"/>
                      <a:pt x="88" y="81"/>
                      <a:pt x="88" y="80"/>
                    </a:cubicBezTo>
                    <a:cubicBezTo>
                      <a:pt x="88" y="81"/>
                      <a:pt x="88" y="81"/>
                      <a:pt x="88" y="81"/>
                    </a:cubicBezTo>
                    <a:cubicBezTo>
                      <a:pt x="89" y="82"/>
                      <a:pt x="89" y="81"/>
                      <a:pt x="89" y="81"/>
                    </a:cubicBezTo>
                    <a:cubicBezTo>
                      <a:pt x="89" y="81"/>
                      <a:pt x="90" y="81"/>
                      <a:pt x="90" y="81"/>
                    </a:cubicBezTo>
                    <a:cubicBezTo>
                      <a:pt x="91" y="81"/>
                      <a:pt x="93" y="83"/>
                      <a:pt x="94" y="82"/>
                    </a:cubicBezTo>
                    <a:cubicBezTo>
                      <a:pt x="94" y="82"/>
                      <a:pt x="93" y="82"/>
                      <a:pt x="93" y="8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1" name="Iran">
                <a:extLst>
                  <a:ext uri="{FF2B5EF4-FFF2-40B4-BE49-F238E27FC236}">
                    <a16:creationId xmlns:a16="http://schemas.microsoft.com/office/drawing/2014/main" id="{419B6901-CB76-2BD7-3491-D211DCB13731}"/>
                  </a:ext>
                </a:extLst>
              </p:cNvPr>
              <p:cNvSpPr>
                <a:spLocks noEditPoints="1"/>
              </p:cNvSpPr>
              <p:nvPr/>
            </p:nvSpPr>
            <p:spPr bwMode="auto">
              <a:xfrm>
                <a:off x="8695882" y="4044625"/>
                <a:ext cx="398959" cy="341256"/>
              </a:xfrm>
              <a:custGeom>
                <a:avLst/>
                <a:gdLst/>
                <a:ahLst/>
                <a:cxnLst>
                  <a:cxn ang="0">
                    <a:pos x="188" y="146"/>
                  </a:cxn>
                  <a:cxn ang="0">
                    <a:pos x="184" y="153"/>
                  </a:cxn>
                  <a:cxn ang="0">
                    <a:pos x="182" y="160"/>
                  </a:cxn>
                  <a:cxn ang="0">
                    <a:pos x="172" y="158"/>
                  </a:cxn>
                  <a:cxn ang="0">
                    <a:pos x="167" y="158"/>
                  </a:cxn>
                  <a:cxn ang="0">
                    <a:pos x="156" y="156"/>
                  </a:cxn>
                  <a:cxn ang="0">
                    <a:pos x="146" y="155"/>
                  </a:cxn>
                  <a:cxn ang="0">
                    <a:pos x="139" y="149"/>
                  </a:cxn>
                  <a:cxn ang="0">
                    <a:pos x="136" y="140"/>
                  </a:cxn>
                  <a:cxn ang="0">
                    <a:pos x="124" y="142"/>
                  </a:cxn>
                  <a:cxn ang="0">
                    <a:pos x="115" y="145"/>
                  </a:cxn>
                  <a:cxn ang="0">
                    <a:pos x="104" y="142"/>
                  </a:cxn>
                  <a:cxn ang="0">
                    <a:pos x="96" y="136"/>
                  </a:cxn>
                  <a:cxn ang="0">
                    <a:pos x="84" y="130"/>
                  </a:cxn>
                  <a:cxn ang="0">
                    <a:pos x="79" y="121"/>
                  </a:cxn>
                  <a:cxn ang="0">
                    <a:pos x="76" y="116"/>
                  </a:cxn>
                  <a:cxn ang="0">
                    <a:pos x="68" y="105"/>
                  </a:cxn>
                  <a:cxn ang="0">
                    <a:pos x="60" y="103"/>
                  </a:cxn>
                  <a:cxn ang="0">
                    <a:pos x="58" y="106"/>
                  </a:cxn>
                  <a:cxn ang="0">
                    <a:pos x="52" y="104"/>
                  </a:cxn>
                  <a:cxn ang="0">
                    <a:pos x="45" y="96"/>
                  </a:cxn>
                  <a:cxn ang="0">
                    <a:pos x="42" y="82"/>
                  </a:cxn>
                  <a:cxn ang="0">
                    <a:pos x="29" y="75"/>
                  </a:cxn>
                  <a:cxn ang="0">
                    <a:pos x="26" y="69"/>
                  </a:cxn>
                  <a:cxn ang="0">
                    <a:pos x="23" y="66"/>
                  </a:cxn>
                  <a:cxn ang="0">
                    <a:pos x="21" y="58"/>
                  </a:cxn>
                  <a:cxn ang="0">
                    <a:pos x="24" y="53"/>
                  </a:cxn>
                  <a:cxn ang="0">
                    <a:pos x="26" y="50"/>
                  </a:cxn>
                  <a:cxn ang="0">
                    <a:pos x="26" y="44"/>
                  </a:cxn>
                  <a:cxn ang="0">
                    <a:pos x="17" y="41"/>
                  </a:cxn>
                  <a:cxn ang="0">
                    <a:pos x="15" y="37"/>
                  </a:cxn>
                  <a:cxn ang="0">
                    <a:pos x="11" y="29"/>
                  </a:cxn>
                  <a:cxn ang="0">
                    <a:pos x="6" y="21"/>
                  </a:cxn>
                  <a:cxn ang="0">
                    <a:pos x="5" y="15"/>
                  </a:cxn>
                  <a:cxn ang="0">
                    <a:pos x="2" y="6"/>
                  </a:cxn>
                  <a:cxn ang="0">
                    <a:pos x="7" y="1"/>
                  </a:cxn>
                  <a:cxn ang="0">
                    <a:pos x="14" y="9"/>
                  </a:cxn>
                  <a:cxn ang="0">
                    <a:pos x="25" y="9"/>
                  </a:cxn>
                  <a:cxn ang="0">
                    <a:pos x="33" y="2"/>
                  </a:cxn>
                  <a:cxn ang="0">
                    <a:pos x="37" y="10"/>
                  </a:cxn>
                  <a:cxn ang="0">
                    <a:pos x="46" y="15"/>
                  </a:cxn>
                  <a:cxn ang="0">
                    <a:pos x="59" y="26"/>
                  </a:cxn>
                  <a:cxn ang="0">
                    <a:pos x="75" y="35"/>
                  </a:cxn>
                  <a:cxn ang="0">
                    <a:pos x="91" y="32"/>
                  </a:cxn>
                  <a:cxn ang="0">
                    <a:pos x="93" y="27"/>
                  </a:cxn>
                  <a:cxn ang="0">
                    <a:pos x="108" y="18"/>
                  </a:cxn>
                  <a:cxn ang="0">
                    <a:pos x="118" y="17"/>
                  </a:cxn>
                  <a:cxn ang="0">
                    <a:pos x="130" y="22"/>
                  </a:cxn>
                  <a:cxn ang="0">
                    <a:pos x="137" y="23"/>
                  </a:cxn>
                  <a:cxn ang="0">
                    <a:pos x="143" y="27"/>
                  </a:cxn>
                  <a:cxn ang="0">
                    <a:pos x="154" y="35"/>
                  </a:cxn>
                  <a:cxn ang="0">
                    <a:pos x="162" y="42"/>
                  </a:cxn>
                  <a:cxn ang="0">
                    <a:pos x="163" y="54"/>
                  </a:cxn>
                  <a:cxn ang="0">
                    <a:pos x="160" y="65"/>
                  </a:cxn>
                  <a:cxn ang="0">
                    <a:pos x="164" y="70"/>
                  </a:cxn>
                  <a:cxn ang="0">
                    <a:pos x="166" y="86"/>
                  </a:cxn>
                  <a:cxn ang="0">
                    <a:pos x="177" y="97"/>
                  </a:cxn>
                  <a:cxn ang="0">
                    <a:pos x="172" y="112"/>
                  </a:cxn>
                  <a:cxn ang="0">
                    <a:pos x="178" y="121"/>
                  </a:cxn>
                  <a:cxn ang="0">
                    <a:pos x="190" y="130"/>
                  </a:cxn>
                  <a:cxn ang="0">
                    <a:pos x="196" y="141"/>
                  </a:cxn>
                  <a:cxn ang="0">
                    <a:pos x="122" y="144"/>
                  </a:cxn>
                  <a:cxn ang="0">
                    <a:pos x="128" y="144"/>
                  </a:cxn>
                </a:cxnLst>
                <a:rect l="0" t="0" r="r" b="b"/>
                <a:pathLst>
                  <a:path w="197" h="162">
                    <a:moveTo>
                      <a:pt x="196" y="141"/>
                    </a:moveTo>
                    <a:cubicBezTo>
                      <a:pt x="197" y="142"/>
                      <a:pt x="196" y="142"/>
                      <a:pt x="196" y="143"/>
                    </a:cubicBezTo>
                    <a:cubicBezTo>
                      <a:pt x="196" y="143"/>
                      <a:pt x="196" y="144"/>
                      <a:pt x="196" y="144"/>
                    </a:cubicBezTo>
                    <a:cubicBezTo>
                      <a:pt x="195" y="145"/>
                      <a:pt x="194" y="144"/>
                      <a:pt x="193" y="144"/>
                    </a:cubicBezTo>
                    <a:cubicBezTo>
                      <a:pt x="192" y="144"/>
                      <a:pt x="191" y="145"/>
                      <a:pt x="190" y="145"/>
                    </a:cubicBezTo>
                    <a:cubicBezTo>
                      <a:pt x="190" y="145"/>
                      <a:pt x="189" y="145"/>
                      <a:pt x="188" y="146"/>
                    </a:cubicBezTo>
                    <a:cubicBezTo>
                      <a:pt x="188" y="146"/>
                      <a:pt x="188" y="146"/>
                      <a:pt x="188" y="147"/>
                    </a:cubicBezTo>
                    <a:cubicBezTo>
                      <a:pt x="187" y="147"/>
                      <a:pt x="188" y="147"/>
                      <a:pt x="188" y="147"/>
                    </a:cubicBezTo>
                    <a:cubicBezTo>
                      <a:pt x="188" y="148"/>
                      <a:pt x="187" y="147"/>
                      <a:pt x="186" y="148"/>
                    </a:cubicBezTo>
                    <a:cubicBezTo>
                      <a:pt x="186" y="148"/>
                      <a:pt x="186" y="148"/>
                      <a:pt x="186" y="148"/>
                    </a:cubicBezTo>
                    <a:cubicBezTo>
                      <a:pt x="185" y="148"/>
                      <a:pt x="185" y="148"/>
                      <a:pt x="185" y="149"/>
                    </a:cubicBezTo>
                    <a:cubicBezTo>
                      <a:pt x="183" y="149"/>
                      <a:pt x="184" y="152"/>
                      <a:pt x="184" y="153"/>
                    </a:cubicBezTo>
                    <a:cubicBezTo>
                      <a:pt x="184" y="154"/>
                      <a:pt x="183" y="153"/>
                      <a:pt x="183" y="154"/>
                    </a:cubicBezTo>
                    <a:cubicBezTo>
                      <a:pt x="183" y="155"/>
                      <a:pt x="183" y="155"/>
                      <a:pt x="183" y="155"/>
                    </a:cubicBezTo>
                    <a:cubicBezTo>
                      <a:pt x="183" y="156"/>
                      <a:pt x="183" y="156"/>
                      <a:pt x="183" y="156"/>
                    </a:cubicBezTo>
                    <a:cubicBezTo>
                      <a:pt x="183" y="157"/>
                      <a:pt x="183" y="159"/>
                      <a:pt x="183" y="160"/>
                    </a:cubicBezTo>
                    <a:cubicBezTo>
                      <a:pt x="183" y="160"/>
                      <a:pt x="183" y="160"/>
                      <a:pt x="182" y="160"/>
                    </a:cubicBezTo>
                    <a:cubicBezTo>
                      <a:pt x="182" y="160"/>
                      <a:pt x="182" y="160"/>
                      <a:pt x="182" y="160"/>
                    </a:cubicBezTo>
                    <a:cubicBezTo>
                      <a:pt x="181" y="160"/>
                      <a:pt x="182" y="160"/>
                      <a:pt x="182" y="161"/>
                    </a:cubicBezTo>
                    <a:cubicBezTo>
                      <a:pt x="182" y="161"/>
                      <a:pt x="181" y="161"/>
                      <a:pt x="181" y="162"/>
                    </a:cubicBezTo>
                    <a:cubicBezTo>
                      <a:pt x="181" y="162"/>
                      <a:pt x="180" y="161"/>
                      <a:pt x="179" y="161"/>
                    </a:cubicBezTo>
                    <a:cubicBezTo>
                      <a:pt x="179" y="161"/>
                      <a:pt x="179" y="161"/>
                      <a:pt x="178" y="160"/>
                    </a:cubicBezTo>
                    <a:cubicBezTo>
                      <a:pt x="177" y="160"/>
                      <a:pt x="175" y="160"/>
                      <a:pt x="174" y="160"/>
                    </a:cubicBezTo>
                    <a:cubicBezTo>
                      <a:pt x="173" y="159"/>
                      <a:pt x="173" y="158"/>
                      <a:pt x="172" y="158"/>
                    </a:cubicBezTo>
                    <a:cubicBezTo>
                      <a:pt x="172" y="158"/>
                      <a:pt x="171" y="158"/>
                      <a:pt x="171" y="158"/>
                    </a:cubicBezTo>
                    <a:cubicBezTo>
                      <a:pt x="171" y="159"/>
                      <a:pt x="172" y="159"/>
                      <a:pt x="172" y="159"/>
                    </a:cubicBezTo>
                    <a:cubicBezTo>
                      <a:pt x="172" y="159"/>
                      <a:pt x="171" y="159"/>
                      <a:pt x="171" y="159"/>
                    </a:cubicBezTo>
                    <a:cubicBezTo>
                      <a:pt x="170" y="159"/>
                      <a:pt x="170" y="159"/>
                      <a:pt x="170" y="158"/>
                    </a:cubicBezTo>
                    <a:cubicBezTo>
                      <a:pt x="169" y="158"/>
                      <a:pt x="169" y="159"/>
                      <a:pt x="168" y="159"/>
                    </a:cubicBezTo>
                    <a:cubicBezTo>
                      <a:pt x="168" y="158"/>
                      <a:pt x="168" y="158"/>
                      <a:pt x="167" y="158"/>
                    </a:cubicBezTo>
                    <a:cubicBezTo>
                      <a:pt x="167" y="159"/>
                      <a:pt x="166" y="159"/>
                      <a:pt x="166" y="158"/>
                    </a:cubicBezTo>
                    <a:cubicBezTo>
                      <a:pt x="165" y="157"/>
                      <a:pt x="164" y="159"/>
                      <a:pt x="163" y="158"/>
                    </a:cubicBezTo>
                    <a:cubicBezTo>
                      <a:pt x="162" y="157"/>
                      <a:pt x="162" y="157"/>
                      <a:pt x="160" y="158"/>
                    </a:cubicBezTo>
                    <a:cubicBezTo>
                      <a:pt x="160" y="158"/>
                      <a:pt x="159" y="158"/>
                      <a:pt x="158" y="158"/>
                    </a:cubicBezTo>
                    <a:cubicBezTo>
                      <a:pt x="158" y="158"/>
                      <a:pt x="157" y="157"/>
                      <a:pt x="157" y="157"/>
                    </a:cubicBezTo>
                    <a:cubicBezTo>
                      <a:pt x="157" y="157"/>
                      <a:pt x="156" y="156"/>
                      <a:pt x="156" y="156"/>
                    </a:cubicBezTo>
                    <a:cubicBezTo>
                      <a:pt x="155" y="156"/>
                      <a:pt x="154" y="156"/>
                      <a:pt x="154" y="156"/>
                    </a:cubicBezTo>
                    <a:cubicBezTo>
                      <a:pt x="153" y="156"/>
                      <a:pt x="153" y="156"/>
                      <a:pt x="152" y="156"/>
                    </a:cubicBezTo>
                    <a:cubicBezTo>
                      <a:pt x="152" y="156"/>
                      <a:pt x="151" y="156"/>
                      <a:pt x="150" y="156"/>
                    </a:cubicBezTo>
                    <a:cubicBezTo>
                      <a:pt x="149" y="157"/>
                      <a:pt x="149" y="156"/>
                      <a:pt x="148" y="155"/>
                    </a:cubicBezTo>
                    <a:cubicBezTo>
                      <a:pt x="147" y="154"/>
                      <a:pt x="147" y="156"/>
                      <a:pt x="146" y="155"/>
                    </a:cubicBezTo>
                    <a:cubicBezTo>
                      <a:pt x="146" y="155"/>
                      <a:pt x="146" y="155"/>
                      <a:pt x="146" y="155"/>
                    </a:cubicBezTo>
                    <a:cubicBezTo>
                      <a:pt x="146" y="154"/>
                      <a:pt x="145" y="154"/>
                      <a:pt x="145" y="154"/>
                    </a:cubicBezTo>
                    <a:cubicBezTo>
                      <a:pt x="144" y="154"/>
                      <a:pt x="142" y="154"/>
                      <a:pt x="141" y="153"/>
                    </a:cubicBezTo>
                    <a:cubicBezTo>
                      <a:pt x="141" y="153"/>
                      <a:pt x="141" y="152"/>
                      <a:pt x="141" y="152"/>
                    </a:cubicBezTo>
                    <a:cubicBezTo>
                      <a:pt x="140" y="151"/>
                      <a:pt x="140" y="151"/>
                      <a:pt x="140" y="150"/>
                    </a:cubicBezTo>
                    <a:cubicBezTo>
                      <a:pt x="140" y="150"/>
                      <a:pt x="140" y="150"/>
                      <a:pt x="140" y="149"/>
                    </a:cubicBezTo>
                    <a:cubicBezTo>
                      <a:pt x="140" y="149"/>
                      <a:pt x="140" y="149"/>
                      <a:pt x="139" y="149"/>
                    </a:cubicBezTo>
                    <a:cubicBezTo>
                      <a:pt x="139" y="148"/>
                      <a:pt x="139" y="148"/>
                      <a:pt x="139" y="148"/>
                    </a:cubicBezTo>
                    <a:cubicBezTo>
                      <a:pt x="139" y="147"/>
                      <a:pt x="139" y="145"/>
                      <a:pt x="138" y="144"/>
                    </a:cubicBezTo>
                    <a:cubicBezTo>
                      <a:pt x="138" y="143"/>
                      <a:pt x="138" y="142"/>
                      <a:pt x="137" y="141"/>
                    </a:cubicBezTo>
                    <a:cubicBezTo>
                      <a:pt x="137" y="141"/>
                      <a:pt x="137" y="141"/>
                      <a:pt x="137" y="141"/>
                    </a:cubicBezTo>
                    <a:cubicBezTo>
                      <a:pt x="137" y="141"/>
                      <a:pt x="136" y="140"/>
                      <a:pt x="136" y="140"/>
                    </a:cubicBezTo>
                    <a:cubicBezTo>
                      <a:pt x="136" y="140"/>
                      <a:pt x="136" y="140"/>
                      <a:pt x="136" y="140"/>
                    </a:cubicBezTo>
                    <a:cubicBezTo>
                      <a:pt x="136" y="139"/>
                      <a:pt x="135" y="139"/>
                      <a:pt x="135" y="139"/>
                    </a:cubicBezTo>
                    <a:cubicBezTo>
                      <a:pt x="135" y="139"/>
                      <a:pt x="134" y="139"/>
                      <a:pt x="133" y="139"/>
                    </a:cubicBezTo>
                    <a:cubicBezTo>
                      <a:pt x="132" y="139"/>
                      <a:pt x="132" y="139"/>
                      <a:pt x="131" y="138"/>
                    </a:cubicBezTo>
                    <a:cubicBezTo>
                      <a:pt x="130" y="138"/>
                      <a:pt x="130" y="138"/>
                      <a:pt x="129" y="139"/>
                    </a:cubicBezTo>
                    <a:cubicBezTo>
                      <a:pt x="129" y="139"/>
                      <a:pt x="128" y="140"/>
                      <a:pt x="128" y="140"/>
                    </a:cubicBezTo>
                    <a:cubicBezTo>
                      <a:pt x="127" y="141"/>
                      <a:pt x="125" y="140"/>
                      <a:pt x="124" y="142"/>
                    </a:cubicBezTo>
                    <a:cubicBezTo>
                      <a:pt x="124" y="142"/>
                      <a:pt x="124" y="142"/>
                      <a:pt x="124" y="143"/>
                    </a:cubicBezTo>
                    <a:cubicBezTo>
                      <a:pt x="124" y="143"/>
                      <a:pt x="124" y="143"/>
                      <a:pt x="123" y="143"/>
                    </a:cubicBezTo>
                    <a:cubicBezTo>
                      <a:pt x="123" y="144"/>
                      <a:pt x="122" y="142"/>
                      <a:pt x="121" y="143"/>
                    </a:cubicBezTo>
                    <a:cubicBezTo>
                      <a:pt x="120" y="144"/>
                      <a:pt x="119" y="144"/>
                      <a:pt x="119" y="145"/>
                    </a:cubicBezTo>
                    <a:cubicBezTo>
                      <a:pt x="118" y="146"/>
                      <a:pt x="117" y="146"/>
                      <a:pt x="116" y="146"/>
                    </a:cubicBezTo>
                    <a:cubicBezTo>
                      <a:pt x="115" y="146"/>
                      <a:pt x="115" y="145"/>
                      <a:pt x="115" y="145"/>
                    </a:cubicBezTo>
                    <a:cubicBezTo>
                      <a:pt x="114" y="145"/>
                      <a:pt x="114" y="145"/>
                      <a:pt x="113" y="145"/>
                    </a:cubicBezTo>
                    <a:cubicBezTo>
                      <a:pt x="113" y="145"/>
                      <a:pt x="113" y="144"/>
                      <a:pt x="113" y="144"/>
                    </a:cubicBezTo>
                    <a:cubicBezTo>
                      <a:pt x="112" y="143"/>
                      <a:pt x="112" y="144"/>
                      <a:pt x="111" y="144"/>
                    </a:cubicBezTo>
                    <a:cubicBezTo>
                      <a:pt x="110" y="144"/>
                      <a:pt x="110" y="143"/>
                      <a:pt x="109" y="143"/>
                    </a:cubicBezTo>
                    <a:cubicBezTo>
                      <a:pt x="108" y="144"/>
                      <a:pt x="108" y="144"/>
                      <a:pt x="107" y="144"/>
                    </a:cubicBezTo>
                    <a:cubicBezTo>
                      <a:pt x="106" y="144"/>
                      <a:pt x="105" y="143"/>
                      <a:pt x="104" y="142"/>
                    </a:cubicBezTo>
                    <a:cubicBezTo>
                      <a:pt x="104" y="141"/>
                      <a:pt x="104" y="141"/>
                      <a:pt x="104" y="141"/>
                    </a:cubicBezTo>
                    <a:cubicBezTo>
                      <a:pt x="103" y="141"/>
                      <a:pt x="103" y="140"/>
                      <a:pt x="102" y="140"/>
                    </a:cubicBezTo>
                    <a:cubicBezTo>
                      <a:pt x="101" y="140"/>
                      <a:pt x="99" y="139"/>
                      <a:pt x="98" y="138"/>
                    </a:cubicBezTo>
                    <a:cubicBezTo>
                      <a:pt x="97" y="138"/>
                      <a:pt x="97" y="137"/>
                      <a:pt x="96" y="137"/>
                    </a:cubicBezTo>
                    <a:cubicBezTo>
                      <a:pt x="96" y="137"/>
                      <a:pt x="95" y="136"/>
                      <a:pt x="96" y="136"/>
                    </a:cubicBezTo>
                    <a:cubicBezTo>
                      <a:pt x="96" y="136"/>
                      <a:pt x="96" y="136"/>
                      <a:pt x="96" y="136"/>
                    </a:cubicBezTo>
                    <a:cubicBezTo>
                      <a:pt x="96" y="135"/>
                      <a:pt x="95" y="135"/>
                      <a:pt x="95" y="135"/>
                    </a:cubicBezTo>
                    <a:cubicBezTo>
                      <a:pt x="94" y="133"/>
                      <a:pt x="93" y="133"/>
                      <a:pt x="92" y="133"/>
                    </a:cubicBezTo>
                    <a:cubicBezTo>
                      <a:pt x="91" y="133"/>
                      <a:pt x="91" y="132"/>
                      <a:pt x="90" y="132"/>
                    </a:cubicBezTo>
                    <a:cubicBezTo>
                      <a:pt x="90" y="131"/>
                      <a:pt x="89" y="131"/>
                      <a:pt x="88" y="131"/>
                    </a:cubicBezTo>
                    <a:cubicBezTo>
                      <a:pt x="87" y="131"/>
                      <a:pt x="86" y="132"/>
                      <a:pt x="85" y="130"/>
                    </a:cubicBezTo>
                    <a:cubicBezTo>
                      <a:pt x="84" y="130"/>
                      <a:pt x="84" y="130"/>
                      <a:pt x="84" y="130"/>
                    </a:cubicBezTo>
                    <a:cubicBezTo>
                      <a:pt x="83" y="130"/>
                      <a:pt x="83" y="129"/>
                      <a:pt x="83" y="128"/>
                    </a:cubicBezTo>
                    <a:cubicBezTo>
                      <a:pt x="83" y="129"/>
                      <a:pt x="83" y="129"/>
                      <a:pt x="83" y="129"/>
                    </a:cubicBezTo>
                    <a:cubicBezTo>
                      <a:pt x="82" y="129"/>
                      <a:pt x="82" y="128"/>
                      <a:pt x="82" y="127"/>
                    </a:cubicBezTo>
                    <a:cubicBezTo>
                      <a:pt x="82" y="127"/>
                      <a:pt x="82" y="126"/>
                      <a:pt x="82" y="126"/>
                    </a:cubicBezTo>
                    <a:cubicBezTo>
                      <a:pt x="81" y="125"/>
                      <a:pt x="80" y="124"/>
                      <a:pt x="80" y="123"/>
                    </a:cubicBezTo>
                    <a:cubicBezTo>
                      <a:pt x="80" y="122"/>
                      <a:pt x="80" y="122"/>
                      <a:pt x="79" y="121"/>
                    </a:cubicBezTo>
                    <a:cubicBezTo>
                      <a:pt x="79" y="121"/>
                      <a:pt x="78" y="121"/>
                      <a:pt x="78" y="120"/>
                    </a:cubicBezTo>
                    <a:cubicBezTo>
                      <a:pt x="77" y="120"/>
                      <a:pt x="77" y="119"/>
                      <a:pt x="77" y="119"/>
                    </a:cubicBezTo>
                    <a:cubicBezTo>
                      <a:pt x="77" y="119"/>
                      <a:pt x="78" y="119"/>
                      <a:pt x="78" y="119"/>
                    </a:cubicBezTo>
                    <a:cubicBezTo>
                      <a:pt x="78" y="119"/>
                      <a:pt x="78" y="118"/>
                      <a:pt x="78" y="118"/>
                    </a:cubicBezTo>
                    <a:cubicBezTo>
                      <a:pt x="77" y="117"/>
                      <a:pt x="76" y="117"/>
                      <a:pt x="76" y="117"/>
                    </a:cubicBezTo>
                    <a:cubicBezTo>
                      <a:pt x="75" y="117"/>
                      <a:pt x="75" y="116"/>
                      <a:pt x="76" y="116"/>
                    </a:cubicBezTo>
                    <a:cubicBezTo>
                      <a:pt x="76" y="115"/>
                      <a:pt x="75" y="115"/>
                      <a:pt x="75" y="114"/>
                    </a:cubicBezTo>
                    <a:cubicBezTo>
                      <a:pt x="75" y="114"/>
                      <a:pt x="74" y="113"/>
                      <a:pt x="75" y="113"/>
                    </a:cubicBezTo>
                    <a:cubicBezTo>
                      <a:pt x="74" y="113"/>
                      <a:pt x="73" y="112"/>
                      <a:pt x="73" y="111"/>
                    </a:cubicBezTo>
                    <a:cubicBezTo>
                      <a:pt x="72" y="111"/>
                      <a:pt x="71" y="110"/>
                      <a:pt x="70" y="109"/>
                    </a:cubicBezTo>
                    <a:cubicBezTo>
                      <a:pt x="70" y="108"/>
                      <a:pt x="70" y="108"/>
                      <a:pt x="69" y="107"/>
                    </a:cubicBezTo>
                    <a:cubicBezTo>
                      <a:pt x="69" y="106"/>
                      <a:pt x="69" y="105"/>
                      <a:pt x="68" y="105"/>
                    </a:cubicBezTo>
                    <a:cubicBezTo>
                      <a:pt x="67" y="105"/>
                      <a:pt x="64" y="109"/>
                      <a:pt x="64" y="107"/>
                    </a:cubicBezTo>
                    <a:cubicBezTo>
                      <a:pt x="63" y="105"/>
                      <a:pt x="60" y="107"/>
                      <a:pt x="61" y="105"/>
                    </a:cubicBezTo>
                    <a:cubicBezTo>
                      <a:pt x="60" y="105"/>
                      <a:pt x="60" y="105"/>
                      <a:pt x="59" y="105"/>
                    </a:cubicBezTo>
                    <a:cubicBezTo>
                      <a:pt x="59" y="104"/>
                      <a:pt x="59" y="104"/>
                      <a:pt x="59" y="104"/>
                    </a:cubicBezTo>
                    <a:cubicBezTo>
                      <a:pt x="58" y="104"/>
                      <a:pt x="58" y="104"/>
                      <a:pt x="58" y="103"/>
                    </a:cubicBezTo>
                    <a:cubicBezTo>
                      <a:pt x="58" y="103"/>
                      <a:pt x="60" y="103"/>
                      <a:pt x="60" y="103"/>
                    </a:cubicBezTo>
                    <a:cubicBezTo>
                      <a:pt x="61" y="104"/>
                      <a:pt x="61" y="102"/>
                      <a:pt x="60" y="102"/>
                    </a:cubicBezTo>
                    <a:cubicBezTo>
                      <a:pt x="60" y="102"/>
                      <a:pt x="60" y="102"/>
                      <a:pt x="60" y="102"/>
                    </a:cubicBezTo>
                    <a:cubicBezTo>
                      <a:pt x="59" y="102"/>
                      <a:pt x="59" y="102"/>
                      <a:pt x="58" y="102"/>
                    </a:cubicBezTo>
                    <a:cubicBezTo>
                      <a:pt x="57" y="102"/>
                      <a:pt x="60" y="103"/>
                      <a:pt x="58" y="103"/>
                    </a:cubicBezTo>
                    <a:cubicBezTo>
                      <a:pt x="58" y="103"/>
                      <a:pt x="57" y="103"/>
                      <a:pt x="57" y="104"/>
                    </a:cubicBezTo>
                    <a:cubicBezTo>
                      <a:pt x="57" y="105"/>
                      <a:pt x="58" y="105"/>
                      <a:pt x="58" y="106"/>
                    </a:cubicBezTo>
                    <a:cubicBezTo>
                      <a:pt x="58" y="106"/>
                      <a:pt x="58" y="107"/>
                      <a:pt x="58" y="107"/>
                    </a:cubicBezTo>
                    <a:cubicBezTo>
                      <a:pt x="58" y="108"/>
                      <a:pt x="56" y="107"/>
                      <a:pt x="56" y="107"/>
                    </a:cubicBezTo>
                    <a:cubicBezTo>
                      <a:pt x="55" y="107"/>
                      <a:pt x="56" y="107"/>
                      <a:pt x="56" y="108"/>
                    </a:cubicBezTo>
                    <a:cubicBezTo>
                      <a:pt x="56" y="108"/>
                      <a:pt x="55" y="108"/>
                      <a:pt x="55" y="108"/>
                    </a:cubicBezTo>
                    <a:cubicBezTo>
                      <a:pt x="53" y="108"/>
                      <a:pt x="54" y="106"/>
                      <a:pt x="53" y="105"/>
                    </a:cubicBezTo>
                    <a:cubicBezTo>
                      <a:pt x="52" y="104"/>
                      <a:pt x="52" y="104"/>
                      <a:pt x="52" y="104"/>
                    </a:cubicBezTo>
                    <a:cubicBezTo>
                      <a:pt x="52" y="104"/>
                      <a:pt x="51" y="104"/>
                      <a:pt x="51" y="104"/>
                    </a:cubicBezTo>
                    <a:cubicBezTo>
                      <a:pt x="51" y="104"/>
                      <a:pt x="51" y="103"/>
                      <a:pt x="50" y="103"/>
                    </a:cubicBezTo>
                    <a:cubicBezTo>
                      <a:pt x="49" y="102"/>
                      <a:pt x="49" y="99"/>
                      <a:pt x="49" y="98"/>
                    </a:cubicBezTo>
                    <a:cubicBezTo>
                      <a:pt x="49" y="98"/>
                      <a:pt x="49" y="97"/>
                      <a:pt x="49" y="97"/>
                    </a:cubicBezTo>
                    <a:cubicBezTo>
                      <a:pt x="48" y="96"/>
                      <a:pt x="47" y="97"/>
                      <a:pt x="46" y="97"/>
                    </a:cubicBezTo>
                    <a:cubicBezTo>
                      <a:pt x="46" y="97"/>
                      <a:pt x="46" y="96"/>
                      <a:pt x="45" y="96"/>
                    </a:cubicBezTo>
                    <a:cubicBezTo>
                      <a:pt x="45" y="95"/>
                      <a:pt x="45" y="94"/>
                      <a:pt x="45" y="93"/>
                    </a:cubicBezTo>
                    <a:cubicBezTo>
                      <a:pt x="45" y="91"/>
                      <a:pt x="46" y="90"/>
                      <a:pt x="46" y="88"/>
                    </a:cubicBezTo>
                    <a:cubicBezTo>
                      <a:pt x="46" y="87"/>
                      <a:pt x="45" y="87"/>
                      <a:pt x="45" y="86"/>
                    </a:cubicBezTo>
                    <a:cubicBezTo>
                      <a:pt x="44" y="86"/>
                      <a:pt x="44" y="85"/>
                      <a:pt x="43" y="84"/>
                    </a:cubicBezTo>
                    <a:cubicBezTo>
                      <a:pt x="43" y="84"/>
                      <a:pt x="43" y="84"/>
                      <a:pt x="43" y="83"/>
                    </a:cubicBezTo>
                    <a:cubicBezTo>
                      <a:pt x="43" y="83"/>
                      <a:pt x="42" y="82"/>
                      <a:pt x="42" y="82"/>
                    </a:cubicBezTo>
                    <a:cubicBezTo>
                      <a:pt x="41" y="82"/>
                      <a:pt x="42" y="81"/>
                      <a:pt x="41" y="80"/>
                    </a:cubicBezTo>
                    <a:cubicBezTo>
                      <a:pt x="40" y="80"/>
                      <a:pt x="40" y="80"/>
                      <a:pt x="39" y="80"/>
                    </a:cubicBezTo>
                    <a:cubicBezTo>
                      <a:pt x="38" y="81"/>
                      <a:pt x="37" y="80"/>
                      <a:pt x="37" y="79"/>
                    </a:cubicBezTo>
                    <a:cubicBezTo>
                      <a:pt x="36" y="79"/>
                      <a:pt x="35" y="78"/>
                      <a:pt x="34" y="77"/>
                    </a:cubicBezTo>
                    <a:cubicBezTo>
                      <a:pt x="34" y="77"/>
                      <a:pt x="33" y="76"/>
                      <a:pt x="32" y="76"/>
                    </a:cubicBezTo>
                    <a:cubicBezTo>
                      <a:pt x="31" y="75"/>
                      <a:pt x="30" y="75"/>
                      <a:pt x="29" y="75"/>
                    </a:cubicBezTo>
                    <a:cubicBezTo>
                      <a:pt x="28" y="75"/>
                      <a:pt x="29" y="74"/>
                      <a:pt x="28" y="74"/>
                    </a:cubicBezTo>
                    <a:cubicBezTo>
                      <a:pt x="28" y="74"/>
                      <a:pt x="28" y="73"/>
                      <a:pt x="28" y="73"/>
                    </a:cubicBezTo>
                    <a:cubicBezTo>
                      <a:pt x="29" y="73"/>
                      <a:pt x="29" y="72"/>
                      <a:pt x="29" y="72"/>
                    </a:cubicBezTo>
                    <a:cubicBezTo>
                      <a:pt x="29" y="71"/>
                      <a:pt x="28" y="71"/>
                      <a:pt x="28" y="71"/>
                    </a:cubicBezTo>
                    <a:cubicBezTo>
                      <a:pt x="27" y="70"/>
                      <a:pt x="27" y="70"/>
                      <a:pt x="27" y="69"/>
                    </a:cubicBezTo>
                    <a:cubicBezTo>
                      <a:pt x="27" y="69"/>
                      <a:pt x="26" y="69"/>
                      <a:pt x="26" y="69"/>
                    </a:cubicBezTo>
                    <a:cubicBezTo>
                      <a:pt x="25" y="69"/>
                      <a:pt x="26" y="69"/>
                      <a:pt x="26" y="69"/>
                    </a:cubicBezTo>
                    <a:cubicBezTo>
                      <a:pt x="26" y="68"/>
                      <a:pt x="26" y="68"/>
                      <a:pt x="26" y="68"/>
                    </a:cubicBezTo>
                    <a:cubicBezTo>
                      <a:pt x="26" y="67"/>
                      <a:pt x="25" y="68"/>
                      <a:pt x="25" y="68"/>
                    </a:cubicBezTo>
                    <a:cubicBezTo>
                      <a:pt x="24" y="68"/>
                      <a:pt x="24" y="68"/>
                      <a:pt x="24" y="67"/>
                    </a:cubicBezTo>
                    <a:cubicBezTo>
                      <a:pt x="24" y="67"/>
                      <a:pt x="24" y="67"/>
                      <a:pt x="24" y="67"/>
                    </a:cubicBezTo>
                    <a:cubicBezTo>
                      <a:pt x="23" y="67"/>
                      <a:pt x="23" y="66"/>
                      <a:pt x="23" y="66"/>
                    </a:cubicBezTo>
                    <a:cubicBezTo>
                      <a:pt x="23" y="66"/>
                      <a:pt x="22" y="65"/>
                      <a:pt x="22" y="64"/>
                    </a:cubicBezTo>
                    <a:cubicBezTo>
                      <a:pt x="22" y="64"/>
                      <a:pt x="21" y="64"/>
                      <a:pt x="21" y="64"/>
                    </a:cubicBezTo>
                    <a:cubicBezTo>
                      <a:pt x="21" y="64"/>
                      <a:pt x="21" y="63"/>
                      <a:pt x="22" y="62"/>
                    </a:cubicBezTo>
                    <a:cubicBezTo>
                      <a:pt x="22" y="62"/>
                      <a:pt x="22" y="61"/>
                      <a:pt x="22" y="61"/>
                    </a:cubicBezTo>
                    <a:cubicBezTo>
                      <a:pt x="22" y="60"/>
                      <a:pt x="21" y="60"/>
                      <a:pt x="21" y="59"/>
                    </a:cubicBezTo>
                    <a:cubicBezTo>
                      <a:pt x="20" y="58"/>
                      <a:pt x="21" y="59"/>
                      <a:pt x="21" y="58"/>
                    </a:cubicBezTo>
                    <a:cubicBezTo>
                      <a:pt x="21" y="58"/>
                      <a:pt x="21" y="57"/>
                      <a:pt x="21" y="57"/>
                    </a:cubicBezTo>
                    <a:cubicBezTo>
                      <a:pt x="22" y="57"/>
                      <a:pt x="22" y="57"/>
                      <a:pt x="23" y="57"/>
                    </a:cubicBezTo>
                    <a:cubicBezTo>
                      <a:pt x="23" y="57"/>
                      <a:pt x="23" y="57"/>
                      <a:pt x="23" y="56"/>
                    </a:cubicBezTo>
                    <a:cubicBezTo>
                      <a:pt x="22" y="56"/>
                      <a:pt x="22" y="56"/>
                      <a:pt x="22" y="55"/>
                    </a:cubicBezTo>
                    <a:cubicBezTo>
                      <a:pt x="23" y="54"/>
                      <a:pt x="23" y="54"/>
                      <a:pt x="23" y="54"/>
                    </a:cubicBezTo>
                    <a:cubicBezTo>
                      <a:pt x="23" y="53"/>
                      <a:pt x="24" y="54"/>
                      <a:pt x="24" y="53"/>
                    </a:cubicBezTo>
                    <a:cubicBezTo>
                      <a:pt x="24" y="53"/>
                      <a:pt x="24" y="52"/>
                      <a:pt x="24" y="52"/>
                    </a:cubicBezTo>
                    <a:cubicBezTo>
                      <a:pt x="24" y="51"/>
                      <a:pt x="25" y="52"/>
                      <a:pt x="25" y="52"/>
                    </a:cubicBezTo>
                    <a:cubicBezTo>
                      <a:pt x="26" y="52"/>
                      <a:pt x="26" y="52"/>
                      <a:pt x="26" y="52"/>
                    </a:cubicBezTo>
                    <a:cubicBezTo>
                      <a:pt x="26" y="51"/>
                      <a:pt x="26" y="51"/>
                      <a:pt x="26" y="51"/>
                    </a:cubicBezTo>
                    <a:cubicBezTo>
                      <a:pt x="26" y="51"/>
                      <a:pt x="27" y="50"/>
                      <a:pt x="26" y="50"/>
                    </a:cubicBezTo>
                    <a:cubicBezTo>
                      <a:pt x="26" y="50"/>
                      <a:pt x="26" y="50"/>
                      <a:pt x="26" y="50"/>
                    </a:cubicBezTo>
                    <a:cubicBezTo>
                      <a:pt x="26" y="49"/>
                      <a:pt x="26" y="49"/>
                      <a:pt x="25" y="49"/>
                    </a:cubicBezTo>
                    <a:cubicBezTo>
                      <a:pt x="24" y="48"/>
                      <a:pt x="24" y="47"/>
                      <a:pt x="24" y="46"/>
                    </a:cubicBezTo>
                    <a:cubicBezTo>
                      <a:pt x="24" y="46"/>
                      <a:pt x="24" y="45"/>
                      <a:pt x="24" y="45"/>
                    </a:cubicBezTo>
                    <a:cubicBezTo>
                      <a:pt x="24" y="45"/>
                      <a:pt x="26" y="45"/>
                      <a:pt x="26" y="45"/>
                    </a:cubicBezTo>
                    <a:cubicBezTo>
                      <a:pt x="26" y="45"/>
                      <a:pt x="27" y="44"/>
                      <a:pt x="27" y="44"/>
                    </a:cubicBezTo>
                    <a:cubicBezTo>
                      <a:pt x="27" y="43"/>
                      <a:pt x="26" y="44"/>
                      <a:pt x="26" y="44"/>
                    </a:cubicBezTo>
                    <a:cubicBezTo>
                      <a:pt x="25" y="44"/>
                      <a:pt x="25" y="43"/>
                      <a:pt x="25" y="43"/>
                    </a:cubicBezTo>
                    <a:cubicBezTo>
                      <a:pt x="24" y="43"/>
                      <a:pt x="24" y="43"/>
                      <a:pt x="23" y="43"/>
                    </a:cubicBezTo>
                    <a:cubicBezTo>
                      <a:pt x="23" y="43"/>
                      <a:pt x="22" y="44"/>
                      <a:pt x="22" y="44"/>
                    </a:cubicBezTo>
                    <a:cubicBezTo>
                      <a:pt x="22" y="44"/>
                      <a:pt x="21" y="43"/>
                      <a:pt x="21" y="43"/>
                    </a:cubicBezTo>
                    <a:cubicBezTo>
                      <a:pt x="21" y="42"/>
                      <a:pt x="19" y="41"/>
                      <a:pt x="19" y="42"/>
                    </a:cubicBezTo>
                    <a:cubicBezTo>
                      <a:pt x="18" y="42"/>
                      <a:pt x="17" y="42"/>
                      <a:pt x="17" y="41"/>
                    </a:cubicBezTo>
                    <a:cubicBezTo>
                      <a:pt x="17" y="41"/>
                      <a:pt x="18" y="41"/>
                      <a:pt x="18" y="41"/>
                    </a:cubicBezTo>
                    <a:cubicBezTo>
                      <a:pt x="18" y="40"/>
                      <a:pt x="17" y="40"/>
                      <a:pt x="17" y="39"/>
                    </a:cubicBezTo>
                    <a:cubicBezTo>
                      <a:pt x="17" y="39"/>
                      <a:pt x="17" y="39"/>
                      <a:pt x="17" y="39"/>
                    </a:cubicBezTo>
                    <a:cubicBezTo>
                      <a:pt x="17" y="39"/>
                      <a:pt x="17" y="39"/>
                      <a:pt x="17" y="38"/>
                    </a:cubicBezTo>
                    <a:cubicBezTo>
                      <a:pt x="16" y="38"/>
                      <a:pt x="17" y="37"/>
                      <a:pt x="16" y="37"/>
                    </a:cubicBezTo>
                    <a:cubicBezTo>
                      <a:pt x="16" y="37"/>
                      <a:pt x="15" y="37"/>
                      <a:pt x="15" y="37"/>
                    </a:cubicBezTo>
                    <a:cubicBezTo>
                      <a:pt x="15" y="37"/>
                      <a:pt x="14" y="36"/>
                      <a:pt x="14" y="35"/>
                    </a:cubicBezTo>
                    <a:cubicBezTo>
                      <a:pt x="14" y="35"/>
                      <a:pt x="14" y="34"/>
                      <a:pt x="14" y="34"/>
                    </a:cubicBezTo>
                    <a:cubicBezTo>
                      <a:pt x="13" y="33"/>
                      <a:pt x="13" y="33"/>
                      <a:pt x="12" y="33"/>
                    </a:cubicBezTo>
                    <a:cubicBezTo>
                      <a:pt x="12" y="33"/>
                      <a:pt x="12" y="32"/>
                      <a:pt x="12" y="32"/>
                    </a:cubicBezTo>
                    <a:cubicBezTo>
                      <a:pt x="12" y="31"/>
                      <a:pt x="12" y="30"/>
                      <a:pt x="12" y="30"/>
                    </a:cubicBezTo>
                    <a:cubicBezTo>
                      <a:pt x="12" y="30"/>
                      <a:pt x="11" y="30"/>
                      <a:pt x="11" y="29"/>
                    </a:cubicBezTo>
                    <a:cubicBezTo>
                      <a:pt x="11" y="29"/>
                      <a:pt x="11" y="28"/>
                      <a:pt x="11" y="28"/>
                    </a:cubicBezTo>
                    <a:cubicBezTo>
                      <a:pt x="12" y="27"/>
                      <a:pt x="9" y="26"/>
                      <a:pt x="9" y="26"/>
                    </a:cubicBezTo>
                    <a:cubicBezTo>
                      <a:pt x="9" y="25"/>
                      <a:pt x="9" y="24"/>
                      <a:pt x="8" y="24"/>
                    </a:cubicBezTo>
                    <a:cubicBezTo>
                      <a:pt x="8" y="23"/>
                      <a:pt x="9" y="23"/>
                      <a:pt x="8" y="23"/>
                    </a:cubicBezTo>
                    <a:cubicBezTo>
                      <a:pt x="8" y="22"/>
                      <a:pt x="8" y="22"/>
                      <a:pt x="7" y="22"/>
                    </a:cubicBezTo>
                    <a:cubicBezTo>
                      <a:pt x="7" y="22"/>
                      <a:pt x="7" y="22"/>
                      <a:pt x="6" y="21"/>
                    </a:cubicBezTo>
                    <a:cubicBezTo>
                      <a:pt x="6" y="21"/>
                      <a:pt x="6" y="21"/>
                      <a:pt x="5" y="21"/>
                    </a:cubicBezTo>
                    <a:cubicBezTo>
                      <a:pt x="5" y="21"/>
                      <a:pt x="5" y="20"/>
                      <a:pt x="5" y="20"/>
                    </a:cubicBezTo>
                    <a:cubicBezTo>
                      <a:pt x="5" y="19"/>
                      <a:pt x="6" y="18"/>
                      <a:pt x="6" y="17"/>
                    </a:cubicBezTo>
                    <a:cubicBezTo>
                      <a:pt x="6" y="17"/>
                      <a:pt x="6" y="17"/>
                      <a:pt x="6" y="17"/>
                    </a:cubicBezTo>
                    <a:cubicBezTo>
                      <a:pt x="6" y="16"/>
                      <a:pt x="7" y="16"/>
                      <a:pt x="6" y="16"/>
                    </a:cubicBezTo>
                    <a:cubicBezTo>
                      <a:pt x="6" y="15"/>
                      <a:pt x="5" y="16"/>
                      <a:pt x="5" y="15"/>
                    </a:cubicBezTo>
                    <a:cubicBezTo>
                      <a:pt x="5" y="14"/>
                      <a:pt x="5" y="14"/>
                      <a:pt x="5" y="13"/>
                    </a:cubicBezTo>
                    <a:cubicBezTo>
                      <a:pt x="4" y="13"/>
                      <a:pt x="4" y="13"/>
                      <a:pt x="4" y="12"/>
                    </a:cubicBezTo>
                    <a:cubicBezTo>
                      <a:pt x="4" y="11"/>
                      <a:pt x="4" y="11"/>
                      <a:pt x="3" y="10"/>
                    </a:cubicBezTo>
                    <a:cubicBezTo>
                      <a:pt x="2" y="9"/>
                      <a:pt x="3" y="8"/>
                      <a:pt x="3" y="7"/>
                    </a:cubicBezTo>
                    <a:cubicBezTo>
                      <a:pt x="3" y="7"/>
                      <a:pt x="3" y="7"/>
                      <a:pt x="2" y="7"/>
                    </a:cubicBezTo>
                    <a:cubicBezTo>
                      <a:pt x="2" y="7"/>
                      <a:pt x="2" y="6"/>
                      <a:pt x="2" y="6"/>
                    </a:cubicBezTo>
                    <a:cubicBezTo>
                      <a:pt x="1" y="5"/>
                      <a:pt x="0" y="4"/>
                      <a:pt x="2" y="4"/>
                    </a:cubicBezTo>
                    <a:cubicBezTo>
                      <a:pt x="3" y="4"/>
                      <a:pt x="4" y="5"/>
                      <a:pt x="4" y="4"/>
                    </a:cubicBezTo>
                    <a:cubicBezTo>
                      <a:pt x="5" y="4"/>
                      <a:pt x="4" y="3"/>
                      <a:pt x="4" y="2"/>
                    </a:cubicBezTo>
                    <a:cubicBezTo>
                      <a:pt x="4" y="2"/>
                      <a:pt x="5" y="2"/>
                      <a:pt x="4" y="1"/>
                    </a:cubicBezTo>
                    <a:cubicBezTo>
                      <a:pt x="5" y="1"/>
                      <a:pt x="5" y="0"/>
                      <a:pt x="6" y="0"/>
                    </a:cubicBezTo>
                    <a:cubicBezTo>
                      <a:pt x="6" y="0"/>
                      <a:pt x="7" y="1"/>
                      <a:pt x="7" y="1"/>
                    </a:cubicBezTo>
                    <a:cubicBezTo>
                      <a:pt x="7" y="2"/>
                      <a:pt x="8" y="2"/>
                      <a:pt x="8" y="3"/>
                    </a:cubicBezTo>
                    <a:cubicBezTo>
                      <a:pt x="9" y="3"/>
                      <a:pt x="9" y="4"/>
                      <a:pt x="10" y="4"/>
                    </a:cubicBezTo>
                    <a:cubicBezTo>
                      <a:pt x="10" y="5"/>
                      <a:pt x="11" y="5"/>
                      <a:pt x="11" y="6"/>
                    </a:cubicBezTo>
                    <a:cubicBezTo>
                      <a:pt x="11" y="7"/>
                      <a:pt x="12" y="6"/>
                      <a:pt x="13" y="7"/>
                    </a:cubicBezTo>
                    <a:cubicBezTo>
                      <a:pt x="13" y="7"/>
                      <a:pt x="13" y="8"/>
                      <a:pt x="14" y="8"/>
                    </a:cubicBezTo>
                    <a:cubicBezTo>
                      <a:pt x="14" y="8"/>
                      <a:pt x="14" y="9"/>
                      <a:pt x="14" y="9"/>
                    </a:cubicBezTo>
                    <a:cubicBezTo>
                      <a:pt x="15" y="9"/>
                      <a:pt x="16" y="9"/>
                      <a:pt x="17" y="9"/>
                    </a:cubicBezTo>
                    <a:cubicBezTo>
                      <a:pt x="17" y="10"/>
                      <a:pt x="18" y="10"/>
                      <a:pt x="19" y="10"/>
                    </a:cubicBezTo>
                    <a:cubicBezTo>
                      <a:pt x="19" y="10"/>
                      <a:pt x="20" y="11"/>
                      <a:pt x="21" y="10"/>
                    </a:cubicBezTo>
                    <a:cubicBezTo>
                      <a:pt x="22" y="10"/>
                      <a:pt x="22" y="10"/>
                      <a:pt x="23" y="10"/>
                    </a:cubicBezTo>
                    <a:cubicBezTo>
                      <a:pt x="24" y="10"/>
                      <a:pt x="24" y="10"/>
                      <a:pt x="24" y="10"/>
                    </a:cubicBezTo>
                    <a:cubicBezTo>
                      <a:pt x="25" y="9"/>
                      <a:pt x="25" y="9"/>
                      <a:pt x="25" y="9"/>
                    </a:cubicBezTo>
                    <a:cubicBezTo>
                      <a:pt x="26" y="8"/>
                      <a:pt x="26" y="8"/>
                      <a:pt x="26" y="8"/>
                    </a:cubicBezTo>
                    <a:cubicBezTo>
                      <a:pt x="26" y="7"/>
                      <a:pt x="27" y="7"/>
                      <a:pt x="27" y="7"/>
                    </a:cubicBezTo>
                    <a:cubicBezTo>
                      <a:pt x="28" y="7"/>
                      <a:pt x="28" y="6"/>
                      <a:pt x="28" y="6"/>
                    </a:cubicBezTo>
                    <a:cubicBezTo>
                      <a:pt x="29" y="5"/>
                      <a:pt x="29" y="5"/>
                      <a:pt x="30" y="5"/>
                    </a:cubicBezTo>
                    <a:cubicBezTo>
                      <a:pt x="30" y="4"/>
                      <a:pt x="31" y="4"/>
                      <a:pt x="31" y="4"/>
                    </a:cubicBezTo>
                    <a:cubicBezTo>
                      <a:pt x="32" y="3"/>
                      <a:pt x="33" y="3"/>
                      <a:pt x="33" y="2"/>
                    </a:cubicBezTo>
                    <a:cubicBezTo>
                      <a:pt x="34" y="2"/>
                      <a:pt x="34" y="1"/>
                      <a:pt x="35" y="1"/>
                    </a:cubicBezTo>
                    <a:cubicBezTo>
                      <a:pt x="35" y="1"/>
                      <a:pt x="35" y="1"/>
                      <a:pt x="36" y="1"/>
                    </a:cubicBezTo>
                    <a:cubicBezTo>
                      <a:pt x="36" y="1"/>
                      <a:pt x="39" y="4"/>
                      <a:pt x="39" y="4"/>
                    </a:cubicBezTo>
                    <a:cubicBezTo>
                      <a:pt x="41" y="5"/>
                      <a:pt x="38" y="5"/>
                      <a:pt x="38" y="6"/>
                    </a:cubicBezTo>
                    <a:cubicBezTo>
                      <a:pt x="38" y="7"/>
                      <a:pt x="40" y="7"/>
                      <a:pt x="40" y="8"/>
                    </a:cubicBezTo>
                    <a:cubicBezTo>
                      <a:pt x="40" y="10"/>
                      <a:pt x="37" y="9"/>
                      <a:pt x="37" y="10"/>
                    </a:cubicBezTo>
                    <a:cubicBezTo>
                      <a:pt x="37" y="11"/>
                      <a:pt x="39" y="11"/>
                      <a:pt x="40" y="12"/>
                    </a:cubicBezTo>
                    <a:cubicBezTo>
                      <a:pt x="40" y="12"/>
                      <a:pt x="40" y="12"/>
                      <a:pt x="40" y="12"/>
                    </a:cubicBezTo>
                    <a:cubicBezTo>
                      <a:pt x="40" y="13"/>
                      <a:pt x="40" y="13"/>
                      <a:pt x="40" y="13"/>
                    </a:cubicBezTo>
                    <a:cubicBezTo>
                      <a:pt x="41" y="13"/>
                      <a:pt x="42" y="13"/>
                      <a:pt x="42" y="13"/>
                    </a:cubicBezTo>
                    <a:cubicBezTo>
                      <a:pt x="42" y="14"/>
                      <a:pt x="43" y="15"/>
                      <a:pt x="44" y="15"/>
                    </a:cubicBezTo>
                    <a:cubicBezTo>
                      <a:pt x="45" y="15"/>
                      <a:pt x="45" y="15"/>
                      <a:pt x="46" y="15"/>
                    </a:cubicBezTo>
                    <a:cubicBezTo>
                      <a:pt x="46" y="15"/>
                      <a:pt x="46" y="16"/>
                      <a:pt x="46" y="16"/>
                    </a:cubicBezTo>
                    <a:cubicBezTo>
                      <a:pt x="46" y="18"/>
                      <a:pt x="47" y="20"/>
                      <a:pt x="48" y="21"/>
                    </a:cubicBezTo>
                    <a:cubicBezTo>
                      <a:pt x="48" y="23"/>
                      <a:pt x="49" y="24"/>
                      <a:pt x="51" y="25"/>
                    </a:cubicBezTo>
                    <a:cubicBezTo>
                      <a:pt x="52" y="25"/>
                      <a:pt x="54" y="25"/>
                      <a:pt x="56" y="26"/>
                    </a:cubicBezTo>
                    <a:cubicBezTo>
                      <a:pt x="56" y="26"/>
                      <a:pt x="57" y="25"/>
                      <a:pt x="57" y="26"/>
                    </a:cubicBezTo>
                    <a:cubicBezTo>
                      <a:pt x="58" y="26"/>
                      <a:pt x="58" y="26"/>
                      <a:pt x="59" y="26"/>
                    </a:cubicBezTo>
                    <a:cubicBezTo>
                      <a:pt x="59" y="26"/>
                      <a:pt x="60" y="26"/>
                      <a:pt x="60" y="27"/>
                    </a:cubicBezTo>
                    <a:cubicBezTo>
                      <a:pt x="60" y="28"/>
                      <a:pt x="61" y="28"/>
                      <a:pt x="61" y="29"/>
                    </a:cubicBezTo>
                    <a:cubicBezTo>
                      <a:pt x="62" y="30"/>
                      <a:pt x="63" y="31"/>
                      <a:pt x="65" y="31"/>
                    </a:cubicBezTo>
                    <a:cubicBezTo>
                      <a:pt x="65" y="32"/>
                      <a:pt x="66" y="32"/>
                      <a:pt x="67" y="33"/>
                    </a:cubicBezTo>
                    <a:cubicBezTo>
                      <a:pt x="68" y="33"/>
                      <a:pt x="69" y="34"/>
                      <a:pt x="70" y="34"/>
                    </a:cubicBezTo>
                    <a:cubicBezTo>
                      <a:pt x="71" y="34"/>
                      <a:pt x="73" y="35"/>
                      <a:pt x="75" y="35"/>
                    </a:cubicBezTo>
                    <a:cubicBezTo>
                      <a:pt x="77" y="35"/>
                      <a:pt x="78" y="35"/>
                      <a:pt x="80" y="34"/>
                    </a:cubicBezTo>
                    <a:cubicBezTo>
                      <a:pt x="82" y="34"/>
                      <a:pt x="84" y="34"/>
                      <a:pt x="85" y="33"/>
                    </a:cubicBezTo>
                    <a:cubicBezTo>
                      <a:pt x="87" y="33"/>
                      <a:pt x="89" y="32"/>
                      <a:pt x="91" y="32"/>
                    </a:cubicBezTo>
                    <a:cubicBezTo>
                      <a:pt x="92" y="32"/>
                      <a:pt x="93" y="32"/>
                      <a:pt x="94" y="32"/>
                    </a:cubicBezTo>
                    <a:cubicBezTo>
                      <a:pt x="94" y="32"/>
                      <a:pt x="95" y="31"/>
                      <a:pt x="95" y="32"/>
                    </a:cubicBezTo>
                    <a:cubicBezTo>
                      <a:pt x="94" y="33"/>
                      <a:pt x="92" y="32"/>
                      <a:pt x="91" y="32"/>
                    </a:cubicBezTo>
                    <a:cubicBezTo>
                      <a:pt x="92" y="32"/>
                      <a:pt x="92" y="32"/>
                      <a:pt x="92" y="32"/>
                    </a:cubicBezTo>
                    <a:cubicBezTo>
                      <a:pt x="91" y="33"/>
                      <a:pt x="93" y="33"/>
                      <a:pt x="93" y="33"/>
                    </a:cubicBezTo>
                    <a:cubicBezTo>
                      <a:pt x="93" y="33"/>
                      <a:pt x="95" y="33"/>
                      <a:pt x="95" y="32"/>
                    </a:cubicBezTo>
                    <a:cubicBezTo>
                      <a:pt x="95" y="32"/>
                      <a:pt x="95" y="31"/>
                      <a:pt x="95" y="31"/>
                    </a:cubicBezTo>
                    <a:cubicBezTo>
                      <a:pt x="95" y="31"/>
                      <a:pt x="95" y="31"/>
                      <a:pt x="95" y="30"/>
                    </a:cubicBezTo>
                    <a:cubicBezTo>
                      <a:pt x="94" y="29"/>
                      <a:pt x="94" y="28"/>
                      <a:pt x="93" y="27"/>
                    </a:cubicBezTo>
                    <a:cubicBezTo>
                      <a:pt x="95" y="27"/>
                      <a:pt x="96" y="27"/>
                      <a:pt x="97" y="27"/>
                    </a:cubicBezTo>
                    <a:cubicBezTo>
                      <a:pt x="98" y="26"/>
                      <a:pt x="98" y="26"/>
                      <a:pt x="99" y="26"/>
                    </a:cubicBezTo>
                    <a:cubicBezTo>
                      <a:pt x="100" y="26"/>
                      <a:pt x="100" y="26"/>
                      <a:pt x="101" y="25"/>
                    </a:cubicBezTo>
                    <a:cubicBezTo>
                      <a:pt x="102" y="24"/>
                      <a:pt x="100" y="23"/>
                      <a:pt x="101" y="22"/>
                    </a:cubicBezTo>
                    <a:cubicBezTo>
                      <a:pt x="102" y="22"/>
                      <a:pt x="103" y="20"/>
                      <a:pt x="104" y="20"/>
                    </a:cubicBezTo>
                    <a:cubicBezTo>
                      <a:pt x="106" y="19"/>
                      <a:pt x="107" y="18"/>
                      <a:pt x="108" y="18"/>
                    </a:cubicBezTo>
                    <a:cubicBezTo>
                      <a:pt x="109" y="18"/>
                      <a:pt x="109" y="18"/>
                      <a:pt x="110" y="19"/>
                    </a:cubicBezTo>
                    <a:cubicBezTo>
                      <a:pt x="111" y="19"/>
                      <a:pt x="112" y="19"/>
                      <a:pt x="112" y="19"/>
                    </a:cubicBezTo>
                    <a:cubicBezTo>
                      <a:pt x="113" y="19"/>
                      <a:pt x="115" y="19"/>
                      <a:pt x="114" y="18"/>
                    </a:cubicBezTo>
                    <a:cubicBezTo>
                      <a:pt x="113" y="18"/>
                      <a:pt x="114" y="17"/>
                      <a:pt x="114" y="17"/>
                    </a:cubicBezTo>
                    <a:cubicBezTo>
                      <a:pt x="115" y="17"/>
                      <a:pt x="115" y="17"/>
                      <a:pt x="116" y="17"/>
                    </a:cubicBezTo>
                    <a:cubicBezTo>
                      <a:pt x="116" y="17"/>
                      <a:pt x="117" y="16"/>
                      <a:pt x="118" y="17"/>
                    </a:cubicBezTo>
                    <a:cubicBezTo>
                      <a:pt x="118" y="17"/>
                      <a:pt x="119" y="17"/>
                      <a:pt x="119" y="17"/>
                    </a:cubicBezTo>
                    <a:cubicBezTo>
                      <a:pt x="119" y="17"/>
                      <a:pt x="120" y="18"/>
                      <a:pt x="120" y="17"/>
                    </a:cubicBezTo>
                    <a:cubicBezTo>
                      <a:pt x="121" y="17"/>
                      <a:pt x="121" y="16"/>
                      <a:pt x="122" y="17"/>
                    </a:cubicBezTo>
                    <a:cubicBezTo>
                      <a:pt x="122" y="17"/>
                      <a:pt x="123" y="19"/>
                      <a:pt x="123" y="19"/>
                    </a:cubicBezTo>
                    <a:cubicBezTo>
                      <a:pt x="123" y="21"/>
                      <a:pt x="126" y="21"/>
                      <a:pt x="127" y="21"/>
                    </a:cubicBezTo>
                    <a:cubicBezTo>
                      <a:pt x="128" y="21"/>
                      <a:pt x="129" y="21"/>
                      <a:pt x="130" y="22"/>
                    </a:cubicBezTo>
                    <a:cubicBezTo>
                      <a:pt x="131" y="22"/>
                      <a:pt x="131" y="22"/>
                      <a:pt x="131" y="22"/>
                    </a:cubicBezTo>
                    <a:cubicBezTo>
                      <a:pt x="132" y="23"/>
                      <a:pt x="132" y="23"/>
                      <a:pt x="133" y="23"/>
                    </a:cubicBezTo>
                    <a:cubicBezTo>
                      <a:pt x="133" y="23"/>
                      <a:pt x="133" y="24"/>
                      <a:pt x="134" y="24"/>
                    </a:cubicBezTo>
                    <a:cubicBezTo>
                      <a:pt x="134" y="24"/>
                      <a:pt x="134" y="23"/>
                      <a:pt x="135" y="23"/>
                    </a:cubicBezTo>
                    <a:cubicBezTo>
                      <a:pt x="135" y="23"/>
                      <a:pt x="136" y="24"/>
                      <a:pt x="136" y="24"/>
                    </a:cubicBezTo>
                    <a:cubicBezTo>
                      <a:pt x="137" y="24"/>
                      <a:pt x="137" y="23"/>
                      <a:pt x="137" y="23"/>
                    </a:cubicBezTo>
                    <a:cubicBezTo>
                      <a:pt x="137" y="23"/>
                      <a:pt x="137" y="23"/>
                      <a:pt x="137" y="23"/>
                    </a:cubicBezTo>
                    <a:cubicBezTo>
                      <a:pt x="137" y="23"/>
                      <a:pt x="138" y="23"/>
                      <a:pt x="138" y="23"/>
                    </a:cubicBezTo>
                    <a:cubicBezTo>
                      <a:pt x="138" y="23"/>
                      <a:pt x="139" y="24"/>
                      <a:pt x="139" y="24"/>
                    </a:cubicBezTo>
                    <a:cubicBezTo>
                      <a:pt x="140" y="24"/>
                      <a:pt x="140" y="24"/>
                      <a:pt x="141" y="25"/>
                    </a:cubicBezTo>
                    <a:cubicBezTo>
                      <a:pt x="141" y="25"/>
                      <a:pt x="142" y="25"/>
                      <a:pt x="142" y="25"/>
                    </a:cubicBezTo>
                    <a:cubicBezTo>
                      <a:pt x="143" y="26"/>
                      <a:pt x="143" y="27"/>
                      <a:pt x="143" y="27"/>
                    </a:cubicBezTo>
                    <a:cubicBezTo>
                      <a:pt x="144" y="28"/>
                      <a:pt x="144" y="28"/>
                      <a:pt x="145" y="29"/>
                    </a:cubicBezTo>
                    <a:cubicBezTo>
                      <a:pt x="145" y="29"/>
                      <a:pt x="145" y="29"/>
                      <a:pt x="145" y="29"/>
                    </a:cubicBezTo>
                    <a:cubicBezTo>
                      <a:pt x="146" y="29"/>
                      <a:pt x="146" y="29"/>
                      <a:pt x="146" y="29"/>
                    </a:cubicBezTo>
                    <a:cubicBezTo>
                      <a:pt x="148" y="29"/>
                      <a:pt x="150" y="30"/>
                      <a:pt x="151" y="32"/>
                    </a:cubicBezTo>
                    <a:cubicBezTo>
                      <a:pt x="151" y="32"/>
                      <a:pt x="152" y="33"/>
                      <a:pt x="152" y="33"/>
                    </a:cubicBezTo>
                    <a:cubicBezTo>
                      <a:pt x="153" y="34"/>
                      <a:pt x="153" y="34"/>
                      <a:pt x="154" y="35"/>
                    </a:cubicBezTo>
                    <a:cubicBezTo>
                      <a:pt x="156" y="35"/>
                      <a:pt x="157" y="35"/>
                      <a:pt x="159" y="34"/>
                    </a:cubicBezTo>
                    <a:cubicBezTo>
                      <a:pt x="160" y="34"/>
                      <a:pt x="161" y="34"/>
                      <a:pt x="161" y="35"/>
                    </a:cubicBezTo>
                    <a:cubicBezTo>
                      <a:pt x="161" y="36"/>
                      <a:pt x="161" y="37"/>
                      <a:pt x="161" y="38"/>
                    </a:cubicBezTo>
                    <a:cubicBezTo>
                      <a:pt x="161" y="39"/>
                      <a:pt x="162" y="39"/>
                      <a:pt x="162" y="40"/>
                    </a:cubicBezTo>
                    <a:cubicBezTo>
                      <a:pt x="162" y="41"/>
                      <a:pt x="162" y="42"/>
                      <a:pt x="161" y="42"/>
                    </a:cubicBezTo>
                    <a:cubicBezTo>
                      <a:pt x="162" y="42"/>
                      <a:pt x="162" y="42"/>
                      <a:pt x="162" y="42"/>
                    </a:cubicBezTo>
                    <a:cubicBezTo>
                      <a:pt x="163" y="43"/>
                      <a:pt x="163" y="44"/>
                      <a:pt x="163" y="44"/>
                    </a:cubicBezTo>
                    <a:cubicBezTo>
                      <a:pt x="163" y="45"/>
                      <a:pt x="163" y="45"/>
                      <a:pt x="163" y="46"/>
                    </a:cubicBezTo>
                    <a:cubicBezTo>
                      <a:pt x="164" y="46"/>
                      <a:pt x="164" y="46"/>
                      <a:pt x="164" y="47"/>
                    </a:cubicBezTo>
                    <a:cubicBezTo>
                      <a:pt x="163" y="48"/>
                      <a:pt x="163" y="49"/>
                      <a:pt x="163" y="49"/>
                    </a:cubicBezTo>
                    <a:cubicBezTo>
                      <a:pt x="162" y="50"/>
                      <a:pt x="163" y="50"/>
                      <a:pt x="163" y="51"/>
                    </a:cubicBezTo>
                    <a:cubicBezTo>
                      <a:pt x="163" y="52"/>
                      <a:pt x="163" y="53"/>
                      <a:pt x="163" y="54"/>
                    </a:cubicBezTo>
                    <a:cubicBezTo>
                      <a:pt x="163" y="55"/>
                      <a:pt x="163" y="55"/>
                      <a:pt x="163" y="55"/>
                    </a:cubicBezTo>
                    <a:cubicBezTo>
                      <a:pt x="163" y="56"/>
                      <a:pt x="163" y="56"/>
                      <a:pt x="162" y="57"/>
                    </a:cubicBezTo>
                    <a:cubicBezTo>
                      <a:pt x="162" y="57"/>
                      <a:pt x="161" y="58"/>
                      <a:pt x="161" y="58"/>
                    </a:cubicBezTo>
                    <a:cubicBezTo>
                      <a:pt x="161" y="59"/>
                      <a:pt x="162" y="59"/>
                      <a:pt x="163" y="60"/>
                    </a:cubicBezTo>
                    <a:cubicBezTo>
                      <a:pt x="161" y="60"/>
                      <a:pt x="160" y="60"/>
                      <a:pt x="160" y="61"/>
                    </a:cubicBezTo>
                    <a:cubicBezTo>
                      <a:pt x="159" y="63"/>
                      <a:pt x="160" y="64"/>
                      <a:pt x="160" y="65"/>
                    </a:cubicBezTo>
                    <a:cubicBezTo>
                      <a:pt x="160" y="66"/>
                      <a:pt x="160" y="66"/>
                      <a:pt x="160" y="67"/>
                    </a:cubicBezTo>
                    <a:cubicBezTo>
                      <a:pt x="160" y="67"/>
                      <a:pt x="160" y="68"/>
                      <a:pt x="161" y="68"/>
                    </a:cubicBezTo>
                    <a:cubicBezTo>
                      <a:pt x="162" y="68"/>
                      <a:pt x="162" y="68"/>
                      <a:pt x="163" y="68"/>
                    </a:cubicBezTo>
                    <a:cubicBezTo>
                      <a:pt x="163" y="68"/>
                      <a:pt x="164" y="68"/>
                      <a:pt x="164" y="69"/>
                    </a:cubicBezTo>
                    <a:cubicBezTo>
                      <a:pt x="164" y="69"/>
                      <a:pt x="165" y="69"/>
                      <a:pt x="164" y="69"/>
                    </a:cubicBezTo>
                    <a:cubicBezTo>
                      <a:pt x="163" y="69"/>
                      <a:pt x="164" y="70"/>
                      <a:pt x="164" y="70"/>
                    </a:cubicBezTo>
                    <a:cubicBezTo>
                      <a:pt x="163" y="71"/>
                      <a:pt x="163" y="71"/>
                      <a:pt x="162" y="72"/>
                    </a:cubicBezTo>
                    <a:cubicBezTo>
                      <a:pt x="161" y="73"/>
                      <a:pt x="162" y="75"/>
                      <a:pt x="163" y="76"/>
                    </a:cubicBezTo>
                    <a:cubicBezTo>
                      <a:pt x="164" y="78"/>
                      <a:pt x="165" y="80"/>
                      <a:pt x="165" y="82"/>
                    </a:cubicBezTo>
                    <a:cubicBezTo>
                      <a:pt x="166" y="82"/>
                      <a:pt x="166" y="83"/>
                      <a:pt x="166" y="84"/>
                    </a:cubicBezTo>
                    <a:cubicBezTo>
                      <a:pt x="166" y="84"/>
                      <a:pt x="166" y="85"/>
                      <a:pt x="166" y="85"/>
                    </a:cubicBezTo>
                    <a:cubicBezTo>
                      <a:pt x="166" y="85"/>
                      <a:pt x="166" y="86"/>
                      <a:pt x="166" y="86"/>
                    </a:cubicBezTo>
                    <a:cubicBezTo>
                      <a:pt x="166" y="88"/>
                      <a:pt x="166" y="89"/>
                      <a:pt x="167" y="90"/>
                    </a:cubicBezTo>
                    <a:cubicBezTo>
                      <a:pt x="167" y="91"/>
                      <a:pt x="167" y="91"/>
                      <a:pt x="168" y="91"/>
                    </a:cubicBezTo>
                    <a:cubicBezTo>
                      <a:pt x="169" y="91"/>
                      <a:pt x="170" y="92"/>
                      <a:pt x="171" y="92"/>
                    </a:cubicBezTo>
                    <a:cubicBezTo>
                      <a:pt x="172" y="92"/>
                      <a:pt x="175" y="92"/>
                      <a:pt x="176" y="93"/>
                    </a:cubicBezTo>
                    <a:cubicBezTo>
                      <a:pt x="176" y="94"/>
                      <a:pt x="176" y="95"/>
                      <a:pt x="177" y="95"/>
                    </a:cubicBezTo>
                    <a:cubicBezTo>
                      <a:pt x="177" y="96"/>
                      <a:pt x="177" y="96"/>
                      <a:pt x="177" y="97"/>
                    </a:cubicBezTo>
                    <a:cubicBezTo>
                      <a:pt x="177" y="98"/>
                      <a:pt x="177" y="98"/>
                      <a:pt x="177" y="99"/>
                    </a:cubicBezTo>
                    <a:cubicBezTo>
                      <a:pt x="176" y="100"/>
                      <a:pt x="176" y="100"/>
                      <a:pt x="175" y="101"/>
                    </a:cubicBezTo>
                    <a:cubicBezTo>
                      <a:pt x="175" y="101"/>
                      <a:pt x="175" y="102"/>
                      <a:pt x="174" y="102"/>
                    </a:cubicBezTo>
                    <a:cubicBezTo>
                      <a:pt x="173" y="104"/>
                      <a:pt x="173" y="105"/>
                      <a:pt x="172" y="106"/>
                    </a:cubicBezTo>
                    <a:cubicBezTo>
                      <a:pt x="171" y="107"/>
                      <a:pt x="169" y="109"/>
                      <a:pt x="170" y="109"/>
                    </a:cubicBezTo>
                    <a:cubicBezTo>
                      <a:pt x="171" y="110"/>
                      <a:pt x="171" y="111"/>
                      <a:pt x="172" y="112"/>
                    </a:cubicBezTo>
                    <a:cubicBezTo>
                      <a:pt x="173" y="112"/>
                      <a:pt x="173" y="113"/>
                      <a:pt x="174" y="114"/>
                    </a:cubicBezTo>
                    <a:cubicBezTo>
                      <a:pt x="174" y="114"/>
                      <a:pt x="174" y="114"/>
                      <a:pt x="175" y="114"/>
                    </a:cubicBezTo>
                    <a:cubicBezTo>
                      <a:pt x="175" y="114"/>
                      <a:pt x="175" y="115"/>
                      <a:pt x="175" y="115"/>
                    </a:cubicBezTo>
                    <a:cubicBezTo>
                      <a:pt x="175" y="116"/>
                      <a:pt x="176" y="117"/>
                      <a:pt x="176" y="117"/>
                    </a:cubicBezTo>
                    <a:cubicBezTo>
                      <a:pt x="177" y="117"/>
                      <a:pt x="177" y="118"/>
                      <a:pt x="177" y="118"/>
                    </a:cubicBezTo>
                    <a:cubicBezTo>
                      <a:pt x="178" y="119"/>
                      <a:pt x="178" y="120"/>
                      <a:pt x="178" y="121"/>
                    </a:cubicBezTo>
                    <a:cubicBezTo>
                      <a:pt x="180" y="122"/>
                      <a:pt x="181" y="124"/>
                      <a:pt x="183" y="124"/>
                    </a:cubicBezTo>
                    <a:cubicBezTo>
                      <a:pt x="184" y="124"/>
                      <a:pt x="185" y="125"/>
                      <a:pt x="186" y="125"/>
                    </a:cubicBezTo>
                    <a:cubicBezTo>
                      <a:pt x="187" y="125"/>
                      <a:pt x="187" y="126"/>
                      <a:pt x="188" y="126"/>
                    </a:cubicBezTo>
                    <a:cubicBezTo>
                      <a:pt x="188" y="127"/>
                      <a:pt x="189" y="127"/>
                      <a:pt x="189" y="127"/>
                    </a:cubicBezTo>
                    <a:cubicBezTo>
                      <a:pt x="190" y="126"/>
                      <a:pt x="190" y="127"/>
                      <a:pt x="190" y="128"/>
                    </a:cubicBezTo>
                    <a:cubicBezTo>
                      <a:pt x="190" y="129"/>
                      <a:pt x="190" y="129"/>
                      <a:pt x="190" y="130"/>
                    </a:cubicBezTo>
                    <a:cubicBezTo>
                      <a:pt x="190" y="131"/>
                      <a:pt x="191" y="132"/>
                      <a:pt x="191" y="133"/>
                    </a:cubicBezTo>
                    <a:cubicBezTo>
                      <a:pt x="191" y="134"/>
                      <a:pt x="192" y="135"/>
                      <a:pt x="191" y="136"/>
                    </a:cubicBezTo>
                    <a:cubicBezTo>
                      <a:pt x="191" y="136"/>
                      <a:pt x="191" y="137"/>
                      <a:pt x="191" y="138"/>
                    </a:cubicBezTo>
                    <a:cubicBezTo>
                      <a:pt x="192" y="138"/>
                      <a:pt x="193" y="138"/>
                      <a:pt x="194" y="138"/>
                    </a:cubicBezTo>
                    <a:cubicBezTo>
                      <a:pt x="196" y="138"/>
                      <a:pt x="196" y="138"/>
                      <a:pt x="197" y="139"/>
                    </a:cubicBezTo>
                    <a:cubicBezTo>
                      <a:pt x="196" y="139"/>
                      <a:pt x="196" y="141"/>
                      <a:pt x="196" y="141"/>
                    </a:cubicBezTo>
                    <a:close/>
                    <a:moveTo>
                      <a:pt x="129" y="141"/>
                    </a:moveTo>
                    <a:cubicBezTo>
                      <a:pt x="128" y="141"/>
                      <a:pt x="127" y="142"/>
                      <a:pt x="126" y="141"/>
                    </a:cubicBezTo>
                    <a:cubicBezTo>
                      <a:pt x="125" y="140"/>
                      <a:pt x="126" y="142"/>
                      <a:pt x="126" y="143"/>
                    </a:cubicBezTo>
                    <a:cubicBezTo>
                      <a:pt x="125" y="143"/>
                      <a:pt x="124" y="144"/>
                      <a:pt x="123" y="144"/>
                    </a:cubicBezTo>
                    <a:cubicBezTo>
                      <a:pt x="123" y="144"/>
                      <a:pt x="123" y="144"/>
                      <a:pt x="122" y="144"/>
                    </a:cubicBezTo>
                    <a:cubicBezTo>
                      <a:pt x="122" y="144"/>
                      <a:pt x="122" y="144"/>
                      <a:pt x="122" y="144"/>
                    </a:cubicBezTo>
                    <a:cubicBezTo>
                      <a:pt x="121" y="145"/>
                      <a:pt x="122" y="145"/>
                      <a:pt x="122" y="146"/>
                    </a:cubicBezTo>
                    <a:cubicBezTo>
                      <a:pt x="122" y="145"/>
                      <a:pt x="123" y="145"/>
                      <a:pt x="123" y="145"/>
                    </a:cubicBezTo>
                    <a:cubicBezTo>
                      <a:pt x="124" y="145"/>
                      <a:pt x="124" y="144"/>
                      <a:pt x="125" y="144"/>
                    </a:cubicBezTo>
                    <a:cubicBezTo>
                      <a:pt x="125" y="144"/>
                      <a:pt x="126" y="144"/>
                      <a:pt x="126" y="144"/>
                    </a:cubicBezTo>
                    <a:cubicBezTo>
                      <a:pt x="126" y="144"/>
                      <a:pt x="126" y="144"/>
                      <a:pt x="127" y="144"/>
                    </a:cubicBezTo>
                    <a:cubicBezTo>
                      <a:pt x="127" y="143"/>
                      <a:pt x="127" y="144"/>
                      <a:pt x="128" y="144"/>
                    </a:cubicBezTo>
                    <a:cubicBezTo>
                      <a:pt x="128" y="144"/>
                      <a:pt x="128" y="143"/>
                      <a:pt x="129" y="143"/>
                    </a:cubicBezTo>
                    <a:cubicBezTo>
                      <a:pt x="129" y="143"/>
                      <a:pt x="129" y="143"/>
                      <a:pt x="129" y="143"/>
                    </a:cubicBezTo>
                    <a:cubicBezTo>
                      <a:pt x="130" y="142"/>
                      <a:pt x="129" y="141"/>
                      <a:pt x="130" y="141"/>
                    </a:cubicBezTo>
                    <a:cubicBezTo>
                      <a:pt x="130" y="141"/>
                      <a:pt x="131" y="141"/>
                      <a:pt x="130" y="141"/>
                    </a:cubicBezTo>
                    <a:cubicBezTo>
                      <a:pt x="130" y="140"/>
                      <a:pt x="130" y="141"/>
                      <a:pt x="129" y="1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2" name="Indonesia">
                <a:extLst>
                  <a:ext uri="{FF2B5EF4-FFF2-40B4-BE49-F238E27FC236}">
                    <a16:creationId xmlns:a16="http://schemas.microsoft.com/office/drawing/2014/main" id="{4189DEF8-AFC7-9490-17DF-7734A437FF63}"/>
                  </a:ext>
                </a:extLst>
              </p:cNvPr>
              <p:cNvSpPr>
                <a:spLocks noEditPoints="1"/>
              </p:cNvSpPr>
              <p:nvPr/>
            </p:nvSpPr>
            <p:spPr bwMode="auto">
              <a:xfrm>
                <a:off x="9746510" y="4828469"/>
                <a:ext cx="906622" cy="391338"/>
              </a:xfrm>
              <a:custGeom>
                <a:avLst/>
                <a:gdLst/>
                <a:ahLst/>
                <a:cxnLst>
                  <a:cxn ang="0">
                    <a:pos x="442" y="92"/>
                  </a:cxn>
                  <a:cxn ang="0">
                    <a:pos x="384" y="93"/>
                  </a:cxn>
                  <a:cxn ang="0">
                    <a:pos x="359" y="83"/>
                  </a:cxn>
                  <a:cxn ang="0">
                    <a:pos x="373" y="93"/>
                  </a:cxn>
                  <a:cxn ang="0">
                    <a:pos x="379" y="100"/>
                  </a:cxn>
                  <a:cxn ang="0">
                    <a:pos x="410" y="120"/>
                  </a:cxn>
                  <a:cxn ang="0">
                    <a:pos x="423" y="155"/>
                  </a:cxn>
                  <a:cxn ang="0">
                    <a:pos x="338" y="97"/>
                  </a:cxn>
                  <a:cxn ang="0">
                    <a:pos x="205" y="109"/>
                  </a:cxn>
                  <a:cxn ang="0">
                    <a:pos x="346" y="71"/>
                  </a:cxn>
                  <a:cxn ang="0">
                    <a:pos x="171" y="145"/>
                  </a:cxn>
                  <a:cxn ang="0">
                    <a:pos x="109" y="131"/>
                  </a:cxn>
                  <a:cxn ang="0">
                    <a:pos x="154" y="156"/>
                  </a:cxn>
                  <a:cxn ang="0">
                    <a:pos x="236" y="160"/>
                  </a:cxn>
                  <a:cxn ang="0">
                    <a:pos x="354" y="67"/>
                  </a:cxn>
                  <a:cxn ang="0">
                    <a:pos x="275" y="175"/>
                  </a:cxn>
                  <a:cxn ang="0">
                    <a:pos x="233" y="97"/>
                  </a:cxn>
                  <a:cxn ang="0">
                    <a:pos x="248" y="106"/>
                  </a:cxn>
                  <a:cxn ang="0">
                    <a:pos x="269" y="111"/>
                  </a:cxn>
                  <a:cxn ang="0">
                    <a:pos x="272" y="75"/>
                  </a:cxn>
                  <a:cxn ang="0">
                    <a:pos x="262" y="60"/>
                  </a:cxn>
                  <a:cxn ang="0">
                    <a:pos x="274" y="55"/>
                  </a:cxn>
                  <a:cxn ang="0">
                    <a:pos x="237" y="87"/>
                  </a:cxn>
                  <a:cxn ang="0">
                    <a:pos x="276" y="80"/>
                  </a:cxn>
                  <a:cxn ang="0">
                    <a:pos x="268" y="122"/>
                  </a:cxn>
                  <a:cxn ang="0">
                    <a:pos x="268" y="128"/>
                  </a:cxn>
                  <a:cxn ang="0">
                    <a:pos x="357" y="94"/>
                  </a:cxn>
                  <a:cxn ang="0">
                    <a:pos x="14" y="39"/>
                  </a:cxn>
                  <a:cxn ang="0">
                    <a:pos x="141" y="75"/>
                  </a:cxn>
                  <a:cxn ang="0">
                    <a:pos x="177" y="99"/>
                  </a:cxn>
                  <a:cxn ang="0">
                    <a:pos x="208" y="89"/>
                  </a:cxn>
                  <a:cxn ang="0">
                    <a:pos x="227" y="56"/>
                  </a:cxn>
                  <a:cxn ang="0">
                    <a:pos x="221" y="24"/>
                  </a:cxn>
                  <a:cxn ang="0">
                    <a:pos x="197" y="37"/>
                  </a:cxn>
                  <a:cxn ang="0">
                    <a:pos x="147" y="50"/>
                  </a:cxn>
                  <a:cxn ang="0">
                    <a:pos x="268" y="155"/>
                  </a:cxn>
                  <a:cxn ang="0">
                    <a:pos x="257" y="163"/>
                  </a:cxn>
                  <a:cxn ang="0">
                    <a:pos x="219" y="155"/>
                  </a:cxn>
                  <a:cxn ang="0">
                    <a:pos x="24" y="49"/>
                  </a:cxn>
                  <a:cxn ang="0">
                    <a:pos x="320" y="84"/>
                  </a:cxn>
                  <a:cxn ang="0">
                    <a:pos x="384" y="135"/>
                  </a:cxn>
                  <a:cxn ang="0">
                    <a:pos x="171" y="143"/>
                  </a:cxn>
                  <a:cxn ang="0">
                    <a:pos x="72" y="53"/>
                  </a:cxn>
                  <a:cxn ang="0">
                    <a:pos x="105" y="89"/>
                  </a:cxn>
                  <a:cxn ang="0">
                    <a:pos x="129" y="94"/>
                  </a:cxn>
                  <a:cxn ang="0">
                    <a:pos x="323" y="60"/>
                  </a:cxn>
                  <a:cxn ang="0">
                    <a:pos x="316" y="52"/>
                  </a:cxn>
                  <a:cxn ang="0">
                    <a:pos x="306" y="151"/>
                  </a:cxn>
                  <a:cxn ang="0">
                    <a:pos x="172" y="129"/>
                  </a:cxn>
                  <a:cxn ang="0">
                    <a:pos x="97" y="90"/>
                  </a:cxn>
                  <a:cxn ang="0">
                    <a:pos x="75" y="64"/>
                  </a:cxn>
                  <a:cxn ang="0">
                    <a:pos x="30" y="15"/>
                  </a:cxn>
                  <a:cxn ang="0">
                    <a:pos x="34" y="43"/>
                  </a:cxn>
                  <a:cxn ang="0">
                    <a:pos x="80" y="116"/>
                  </a:cxn>
                  <a:cxn ang="0">
                    <a:pos x="340" y="79"/>
                  </a:cxn>
                  <a:cxn ang="0">
                    <a:pos x="309" y="20"/>
                  </a:cxn>
                  <a:cxn ang="0">
                    <a:pos x="94" y="63"/>
                  </a:cxn>
                  <a:cxn ang="0">
                    <a:pos x="248" y="132"/>
                  </a:cxn>
                  <a:cxn ang="0">
                    <a:pos x="264" y="70"/>
                  </a:cxn>
                  <a:cxn ang="0">
                    <a:pos x="35" y="66"/>
                  </a:cxn>
                  <a:cxn ang="0">
                    <a:pos x="298" y="28"/>
                  </a:cxn>
                  <a:cxn ang="0">
                    <a:pos x="72" y="125"/>
                  </a:cxn>
                  <a:cxn ang="0">
                    <a:pos x="278" y="82"/>
                  </a:cxn>
                </a:cxnLst>
                <a:rect l="0" t="0" r="r" b="b"/>
                <a:pathLst>
                  <a:path w="448" h="186">
                    <a:moveTo>
                      <a:pt x="295" y="155"/>
                    </a:moveTo>
                    <a:cubicBezTo>
                      <a:pt x="296" y="155"/>
                      <a:pt x="295" y="157"/>
                      <a:pt x="294" y="156"/>
                    </a:cubicBezTo>
                    <a:cubicBezTo>
                      <a:pt x="294" y="156"/>
                      <a:pt x="295" y="155"/>
                      <a:pt x="295" y="155"/>
                    </a:cubicBezTo>
                    <a:close/>
                    <a:moveTo>
                      <a:pt x="0" y="2"/>
                    </a:moveTo>
                    <a:cubicBezTo>
                      <a:pt x="0" y="2"/>
                      <a:pt x="1" y="2"/>
                      <a:pt x="1" y="2"/>
                    </a:cubicBezTo>
                    <a:cubicBezTo>
                      <a:pt x="1" y="2"/>
                      <a:pt x="0" y="3"/>
                      <a:pt x="1" y="3"/>
                    </a:cubicBezTo>
                    <a:cubicBezTo>
                      <a:pt x="1" y="3"/>
                      <a:pt x="2" y="3"/>
                      <a:pt x="1" y="3"/>
                    </a:cubicBezTo>
                    <a:cubicBezTo>
                      <a:pt x="1" y="2"/>
                      <a:pt x="1" y="2"/>
                      <a:pt x="0" y="2"/>
                    </a:cubicBezTo>
                    <a:close/>
                    <a:moveTo>
                      <a:pt x="223" y="21"/>
                    </a:moveTo>
                    <a:cubicBezTo>
                      <a:pt x="223" y="20"/>
                      <a:pt x="223" y="20"/>
                      <a:pt x="223" y="19"/>
                    </a:cubicBezTo>
                    <a:cubicBezTo>
                      <a:pt x="222" y="19"/>
                      <a:pt x="222" y="19"/>
                      <a:pt x="221" y="19"/>
                    </a:cubicBezTo>
                    <a:cubicBezTo>
                      <a:pt x="221" y="20"/>
                      <a:pt x="223" y="22"/>
                      <a:pt x="223" y="21"/>
                    </a:cubicBezTo>
                    <a:close/>
                    <a:moveTo>
                      <a:pt x="126" y="14"/>
                    </a:moveTo>
                    <a:cubicBezTo>
                      <a:pt x="127" y="15"/>
                      <a:pt x="127" y="11"/>
                      <a:pt x="126" y="14"/>
                    </a:cubicBezTo>
                    <a:close/>
                    <a:moveTo>
                      <a:pt x="208" y="104"/>
                    </a:moveTo>
                    <a:cubicBezTo>
                      <a:pt x="208" y="104"/>
                      <a:pt x="208" y="105"/>
                      <a:pt x="208" y="105"/>
                    </a:cubicBezTo>
                    <a:cubicBezTo>
                      <a:pt x="209" y="105"/>
                      <a:pt x="209" y="103"/>
                      <a:pt x="209" y="103"/>
                    </a:cubicBezTo>
                    <a:cubicBezTo>
                      <a:pt x="209" y="102"/>
                      <a:pt x="208" y="104"/>
                      <a:pt x="208" y="104"/>
                    </a:cubicBezTo>
                    <a:close/>
                    <a:moveTo>
                      <a:pt x="328" y="105"/>
                    </a:moveTo>
                    <a:cubicBezTo>
                      <a:pt x="328" y="105"/>
                      <a:pt x="328" y="106"/>
                      <a:pt x="329" y="106"/>
                    </a:cubicBezTo>
                    <a:cubicBezTo>
                      <a:pt x="329" y="106"/>
                      <a:pt x="329" y="105"/>
                      <a:pt x="328" y="105"/>
                    </a:cubicBezTo>
                    <a:close/>
                    <a:moveTo>
                      <a:pt x="313" y="102"/>
                    </a:moveTo>
                    <a:cubicBezTo>
                      <a:pt x="312" y="102"/>
                      <a:pt x="312" y="102"/>
                      <a:pt x="312" y="101"/>
                    </a:cubicBezTo>
                    <a:cubicBezTo>
                      <a:pt x="312" y="101"/>
                      <a:pt x="312" y="102"/>
                      <a:pt x="313" y="101"/>
                    </a:cubicBezTo>
                    <a:cubicBezTo>
                      <a:pt x="313" y="101"/>
                      <a:pt x="313" y="101"/>
                      <a:pt x="312" y="100"/>
                    </a:cubicBezTo>
                    <a:cubicBezTo>
                      <a:pt x="312" y="100"/>
                      <a:pt x="311" y="100"/>
                      <a:pt x="311" y="100"/>
                    </a:cubicBezTo>
                    <a:cubicBezTo>
                      <a:pt x="310" y="99"/>
                      <a:pt x="309" y="99"/>
                      <a:pt x="308" y="99"/>
                    </a:cubicBezTo>
                    <a:cubicBezTo>
                      <a:pt x="308" y="99"/>
                      <a:pt x="307" y="99"/>
                      <a:pt x="306" y="99"/>
                    </a:cubicBezTo>
                    <a:cubicBezTo>
                      <a:pt x="306" y="99"/>
                      <a:pt x="305" y="99"/>
                      <a:pt x="305" y="100"/>
                    </a:cubicBezTo>
                    <a:cubicBezTo>
                      <a:pt x="304" y="100"/>
                      <a:pt x="304" y="100"/>
                      <a:pt x="304" y="100"/>
                    </a:cubicBezTo>
                    <a:cubicBezTo>
                      <a:pt x="303" y="100"/>
                      <a:pt x="303" y="99"/>
                      <a:pt x="302" y="100"/>
                    </a:cubicBezTo>
                    <a:cubicBezTo>
                      <a:pt x="302" y="100"/>
                      <a:pt x="302" y="101"/>
                      <a:pt x="302" y="102"/>
                    </a:cubicBezTo>
                    <a:cubicBezTo>
                      <a:pt x="302" y="103"/>
                      <a:pt x="303" y="103"/>
                      <a:pt x="303" y="104"/>
                    </a:cubicBezTo>
                    <a:cubicBezTo>
                      <a:pt x="303" y="105"/>
                      <a:pt x="304" y="105"/>
                      <a:pt x="305" y="106"/>
                    </a:cubicBezTo>
                    <a:cubicBezTo>
                      <a:pt x="306" y="106"/>
                      <a:pt x="306" y="107"/>
                      <a:pt x="307" y="107"/>
                    </a:cubicBezTo>
                    <a:cubicBezTo>
                      <a:pt x="309" y="108"/>
                      <a:pt x="311" y="107"/>
                      <a:pt x="312" y="106"/>
                    </a:cubicBezTo>
                    <a:cubicBezTo>
                      <a:pt x="313" y="105"/>
                      <a:pt x="314" y="106"/>
                      <a:pt x="314" y="104"/>
                    </a:cubicBezTo>
                    <a:cubicBezTo>
                      <a:pt x="314" y="104"/>
                      <a:pt x="314" y="103"/>
                      <a:pt x="314" y="103"/>
                    </a:cubicBezTo>
                    <a:cubicBezTo>
                      <a:pt x="314" y="102"/>
                      <a:pt x="313" y="102"/>
                      <a:pt x="313" y="102"/>
                    </a:cubicBezTo>
                    <a:close/>
                    <a:moveTo>
                      <a:pt x="447" y="94"/>
                    </a:moveTo>
                    <a:cubicBezTo>
                      <a:pt x="446" y="94"/>
                      <a:pt x="446" y="94"/>
                      <a:pt x="445" y="94"/>
                    </a:cubicBezTo>
                    <a:cubicBezTo>
                      <a:pt x="445" y="94"/>
                      <a:pt x="445" y="94"/>
                      <a:pt x="445" y="94"/>
                    </a:cubicBezTo>
                    <a:cubicBezTo>
                      <a:pt x="444" y="94"/>
                      <a:pt x="445" y="93"/>
                      <a:pt x="445" y="93"/>
                    </a:cubicBezTo>
                    <a:cubicBezTo>
                      <a:pt x="445" y="92"/>
                      <a:pt x="443" y="92"/>
                      <a:pt x="442" y="92"/>
                    </a:cubicBezTo>
                    <a:cubicBezTo>
                      <a:pt x="442" y="92"/>
                      <a:pt x="442" y="92"/>
                      <a:pt x="442" y="92"/>
                    </a:cubicBezTo>
                    <a:cubicBezTo>
                      <a:pt x="442" y="93"/>
                      <a:pt x="440" y="92"/>
                      <a:pt x="440" y="92"/>
                    </a:cubicBezTo>
                    <a:cubicBezTo>
                      <a:pt x="440" y="92"/>
                      <a:pt x="440" y="91"/>
                      <a:pt x="439" y="91"/>
                    </a:cubicBezTo>
                    <a:cubicBezTo>
                      <a:pt x="439" y="91"/>
                      <a:pt x="438" y="91"/>
                      <a:pt x="438" y="91"/>
                    </a:cubicBezTo>
                    <a:cubicBezTo>
                      <a:pt x="436" y="92"/>
                      <a:pt x="435" y="91"/>
                      <a:pt x="434" y="90"/>
                    </a:cubicBezTo>
                    <a:cubicBezTo>
                      <a:pt x="434" y="90"/>
                      <a:pt x="433" y="90"/>
                      <a:pt x="433" y="90"/>
                    </a:cubicBezTo>
                    <a:cubicBezTo>
                      <a:pt x="433" y="89"/>
                      <a:pt x="432" y="89"/>
                      <a:pt x="432" y="89"/>
                    </a:cubicBezTo>
                    <a:cubicBezTo>
                      <a:pt x="431" y="89"/>
                      <a:pt x="431" y="88"/>
                      <a:pt x="430" y="88"/>
                    </a:cubicBezTo>
                    <a:cubicBezTo>
                      <a:pt x="429" y="87"/>
                      <a:pt x="428" y="87"/>
                      <a:pt x="427" y="87"/>
                    </a:cubicBezTo>
                    <a:cubicBezTo>
                      <a:pt x="427" y="87"/>
                      <a:pt x="426" y="86"/>
                      <a:pt x="426" y="85"/>
                    </a:cubicBezTo>
                    <a:cubicBezTo>
                      <a:pt x="425" y="84"/>
                      <a:pt x="423" y="84"/>
                      <a:pt x="422" y="84"/>
                    </a:cubicBezTo>
                    <a:cubicBezTo>
                      <a:pt x="421" y="83"/>
                      <a:pt x="420" y="83"/>
                      <a:pt x="419" y="83"/>
                    </a:cubicBezTo>
                    <a:cubicBezTo>
                      <a:pt x="419" y="82"/>
                      <a:pt x="419" y="82"/>
                      <a:pt x="418" y="82"/>
                    </a:cubicBezTo>
                    <a:cubicBezTo>
                      <a:pt x="417" y="81"/>
                      <a:pt x="415" y="82"/>
                      <a:pt x="414" y="83"/>
                    </a:cubicBezTo>
                    <a:cubicBezTo>
                      <a:pt x="413" y="84"/>
                      <a:pt x="412" y="84"/>
                      <a:pt x="411" y="85"/>
                    </a:cubicBezTo>
                    <a:cubicBezTo>
                      <a:pt x="411" y="85"/>
                      <a:pt x="410" y="85"/>
                      <a:pt x="410" y="86"/>
                    </a:cubicBezTo>
                    <a:cubicBezTo>
                      <a:pt x="410" y="86"/>
                      <a:pt x="411" y="87"/>
                      <a:pt x="411" y="87"/>
                    </a:cubicBezTo>
                    <a:cubicBezTo>
                      <a:pt x="411" y="87"/>
                      <a:pt x="411" y="88"/>
                      <a:pt x="411" y="88"/>
                    </a:cubicBezTo>
                    <a:cubicBezTo>
                      <a:pt x="411" y="89"/>
                      <a:pt x="410" y="89"/>
                      <a:pt x="409" y="89"/>
                    </a:cubicBezTo>
                    <a:cubicBezTo>
                      <a:pt x="409" y="89"/>
                      <a:pt x="408" y="89"/>
                      <a:pt x="408" y="90"/>
                    </a:cubicBezTo>
                    <a:cubicBezTo>
                      <a:pt x="407" y="90"/>
                      <a:pt x="406" y="90"/>
                      <a:pt x="405" y="90"/>
                    </a:cubicBezTo>
                    <a:cubicBezTo>
                      <a:pt x="405" y="90"/>
                      <a:pt x="405" y="90"/>
                      <a:pt x="405" y="90"/>
                    </a:cubicBezTo>
                    <a:cubicBezTo>
                      <a:pt x="404" y="90"/>
                      <a:pt x="405" y="89"/>
                      <a:pt x="404" y="89"/>
                    </a:cubicBezTo>
                    <a:cubicBezTo>
                      <a:pt x="404" y="89"/>
                      <a:pt x="403" y="90"/>
                      <a:pt x="403" y="90"/>
                    </a:cubicBezTo>
                    <a:cubicBezTo>
                      <a:pt x="402" y="91"/>
                      <a:pt x="402" y="93"/>
                      <a:pt x="401" y="94"/>
                    </a:cubicBezTo>
                    <a:cubicBezTo>
                      <a:pt x="401" y="94"/>
                      <a:pt x="400" y="95"/>
                      <a:pt x="400" y="95"/>
                    </a:cubicBezTo>
                    <a:cubicBezTo>
                      <a:pt x="399" y="95"/>
                      <a:pt x="399" y="95"/>
                      <a:pt x="399" y="95"/>
                    </a:cubicBezTo>
                    <a:cubicBezTo>
                      <a:pt x="399" y="96"/>
                      <a:pt x="399" y="96"/>
                      <a:pt x="399" y="96"/>
                    </a:cubicBezTo>
                    <a:cubicBezTo>
                      <a:pt x="399" y="96"/>
                      <a:pt x="398" y="97"/>
                      <a:pt x="398" y="97"/>
                    </a:cubicBezTo>
                    <a:cubicBezTo>
                      <a:pt x="398" y="97"/>
                      <a:pt x="399" y="98"/>
                      <a:pt x="398" y="98"/>
                    </a:cubicBezTo>
                    <a:cubicBezTo>
                      <a:pt x="397" y="98"/>
                      <a:pt x="397" y="99"/>
                      <a:pt x="397" y="99"/>
                    </a:cubicBezTo>
                    <a:cubicBezTo>
                      <a:pt x="396" y="99"/>
                      <a:pt x="397" y="99"/>
                      <a:pt x="396" y="100"/>
                    </a:cubicBezTo>
                    <a:cubicBezTo>
                      <a:pt x="396" y="100"/>
                      <a:pt x="395" y="100"/>
                      <a:pt x="395" y="101"/>
                    </a:cubicBezTo>
                    <a:cubicBezTo>
                      <a:pt x="395" y="101"/>
                      <a:pt x="395" y="101"/>
                      <a:pt x="394" y="102"/>
                    </a:cubicBezTo>
                    <a:cubicBezTo>
                      <a:pt x="394" y="103"/>
                      <a:pt x="392" y="102"/>
                      <a:pt x="391" y="102"/>
                    </a:cubicBezTo>
                    <a:cubicBezTo>
                      <a:pt x="390" y="102"/>
                      <a:pt x="390" y="102"/>
                      <a:pt x="389" y="102"/>
                    </a:cubicBezTo>
                    <a:cubicBezTo>
                      <a:pt x="389" y="102"/>
                      <a:pt x="389" y="101"/>
                      <a:pt x="389" y="101"/>
                    </a:cubicBezTo>
                    <a:cubicBezTo>
                      <a:pt x="389" y="101"/>
                      <a:pt x="388" y="101"/>
                      <a:pt x="388" y="101"/>
                    </a:cubicBezTo>
                    <a:cubicBezTo>
                      <a:pt x="388" y="101"/>
                      <a:pt x="388" y="100"/>
                      <a:pt x="388" y="100"/>
                    </a:cubicBezTo>
                    <a:cubicBezTo>
                      <a:pt x="388" y="99"/>
                      <a:pt x="387" y="99"/>
                      <a:pt x="388" y="98"/>
                    </a:cubicBezTo>
                    <a:cubicBezTo>
                      <a:pt x="388" y="98"/>
                      <a:pt x="388" y="97"/>
                      <a:pt x="387" y="98"/>
                    </a:cubicBezTo>
                    <a:cubicBezTo>
                      <a:pt x="387" y="98"/>
                      <a:pt x="387" y="98"/>
                      <a:pt x="386" y="98"/>
                    </a:cubicBezTo>
                    <a:cubicBezTo>
                      <a:pt x="386" y="97"/>
                      <a:pt x="387" y="92"/>
                      <a:pt x="385" y="92"/>
                    </a:cubicBezTo>
                    <a:cubicBezTo>
                      <a:pt x="385" y="92"/>
                      <a:pt x="384" y="93"/>
                      <a:pt x="384" y="93"/>
                    </a:cubicBezTo>
                    <a:cubicBezTo>
                      <a:pt x="384" y="94"/>
                      <a:pt x="384" y="95"/>
                      <a:pt x="385" y="95"/>
                    </a:cubicBezTo>
                    <a:cubicBezTo>
                      <a:pt x="385" y="95"/>
                      <a:pt x="385" y="97"/>
                      <a:pt x="384" y="97"/>
                    </a:cubicBezTo>
                    <a:cubicBezTo>
                      <a:pt x="384" y="97"/>
                      <a:pt x="384" y="96"/>
                      <a:pt x="384" y="95"/>
                    </a:cubicBezTo>
                    <a:cubicBezTo>
                      <a:pt x="383" y="94"/>
                      <a:pt x="383" y="93"/>
                      <a:pt x="383" y="93"/>
                    </a:cubicBezTo>
                    <a:cubicBezTo>
                      <a:pt x="382" y="92"/>
                      <a:pt x="382" y="92"/>
                      <a:pt x="382" y="91"/>
                    </a:cubicBezTo>
                    <a:cubicBezTo>
                      <a:pt x="381" y="90"/>
                      <a:pt x="382" y="90"/>
                      <a:pt x="381" y="89"/>
                    </a:cubicBezTo>
                    <a:cubicBezTo>
                      <a:pt x="381" y="88"/>
                      <a:pt x="381" y="88"/>
                      <a:pt x="381" y="87"/>
                    </a:cubicBezTo>
                    <a:cubicBezTo>
                      <a:pt x="381" y="86"/>
                      <a:pt x="380" y="84"/>
                      <a:pt x="381" y="83"/>
                    </a:cubicBezTo>
                    <a:cubicBezTo>
                      <a:pt x="382" y="83"/>
                      <a:pt x="382" y="83"/>
                      <a:pt x="382" y="82"/>
                    </a:cubicBezTo>
                    <a:cubicBezTo>
                      <a:pt x="382" y="82"/>
                      <a:pt x="382" y="81"/>
                      <a:pt x="382" y="81"/>
                    </a:cubicBezTo>
                    <a:cubicBezTo>
                      <a:pt x="382" y="81"/>
                      <a:pt x="383" y="81"/>
                      <a:pt x="383" y="80"/>
                    </a:cubicBezTo>
                    <a:cubicBezTo>
                      <a:pt x="383" y="80"/>
                      <a:pt x="382" y="79"/>
                      <a:pt x="382" y="78"/>
                    </a:cubicBezTo>
                    <a:cubicBezTo>
                      <a:pt x="381" y="78"/>
                      <a:pt x="381" y="77"/>
                      <a:pt x="381" y="77"/>
                    </a:cubicBezTo>
                    <a:cubicBezTo>
                      <a:pt x="381" y="76"/>
                      <a:pt x="380" y="76"/>
                      <a:pt x="381" y="75"/>
                    </a:cubicBezTo>
                    <a:cubicBezTo>
                      <a:pt x="381" y="75"/>
                      <a:pt x="382" y="75"/>
                      <a:pt x="382" y="75"/>
                    </a:cubicBezTo>
                    <a:cubicBezTo>
                      <a:pt x="382" y="75"/>
                      <a:pt x="380" y="74"/>
                      <a:pt x="380" y="74"/>
                    </a:cubicBezTo>
                    <a:cubicBezTo>
                      <a:pt x="380" y="73"/>
                      <a:pt x="379" y="73"/>
                      <a:pt x="379" y="73"/>
                    </a:cubicBezTo>
                    <a:cubicBezTo>
                      <a:pt x="379" y="73"/>
                      <a:pt x="378" y="73"/>
                      <a:pt x="378" y="73"/>
                    </a:cubicBezTo>
                    <a:cubicBezTo>
                      <a:pt x="378" y="73"/>
                      <a:pt x="378" y="74"/>
                      <a:pt x="378" y="74"/>
                    </a:cubicBezTo>
                    <a:cubicBezTo>
                      <a:pt x="377" y="74"/>
                      <a:pt x="377" y="73"/>
                      <a:pt x="376" y="73"/>
                    </a:cubicBezTo>
                    <a:cubicBezTo>
                      <a:pt x="374" y="73"/>
                      <a:pt x="374" y="73"/>
                      <a:pt x="373" y="72"/>
                    </a:cubicBezTo>
                    <a:cubicBezTo>
                      <a:pt x="372" y="71"/>
                      <a:pt x="372" y="71"/>
                      <a:pt x="371" y="71"/>
                    </a:cubicBezTo>
                    <a:cubicBezTo>
                      <a:pt x="371" y="71"/>
                      <a:pt x="370" y="70"/>
                      <a:pt x="370" y="70"/>
                    </a:cubicBezTo>
                    <a:cubicBezTo>
                      <a:pt x="367" y="69"/>
                      <a:pt x="364" y="68"/>
                      <a:pt x="362" y="71"/>
                    </a:cubicBezTo>
                    <a:cubicBezTo>
                      <a:pt x="361" y="71"/>
                      <a:pt x="361" y="71"/>
                      <a:pt x="360" y="72"/>
                    </a:cubicBezTo>
                    <a:cubicBezTo>
                      <a:pt x="360" y="72"/>
                      <a:pt x="360" y="73"/>
                      <a:pt x="359" y="73"/>
                    </a:cubicBezTo>
                    <a:cubicBezTo>
                      <a:pt x="359" y="73"/>
                      <a:pt x="356" y="74"/>
                      <a:pt x="356" y="74"/>
                    </a:cubicBezTo>
                    <a:cubicBezTo>
                      <a:pt x="356" y="74"/>
                      <a:pt x="357" y="74"/>
                      <a:pt x="356" y="73"/>
                    </a:cubicBezTo>
                    <a:cubicBezTo>
                      <a:pt x="356" y="73"/>
                      <a:pt x="356" y="74"/>
                      <a:pt x="355" y="74"/>
                    </a:cubicBezTo>
                    <a:cubicBezTo>
                      <a:pt x="355" y="74"/>
                      <a:pt x="354" y="74"/>
                      <a:pt x="353" y="74"/>
                    </a:cubicBezTo>
                    <a:cubicBezTo>
                      <a:pt x="353" y="74"/>
                      <a:pt x="354" y="76"/>
                      <a:pt x="354" y="76"/>
                    </a:cubicBezTo>
                    <a:cubicBezTo>
                      <a:pt x="353" y="77"/>
                      <a:pt x="353" y="78"/>
                      <a:pt x="353" y="79"/>
                    </a:cubicBezTo>
                    <a:cubicBezTo>
                      <a:pt x="352" y="79"/>
                      <a:pt x="352" y="79"/>
                      <a:pt x="351" y="80"/>
                    </a:cubicBezTo>
                    <a:cubicBezTo>
                      <a:pt x="351" y="80"/>
                      <a:pt x="350" y="81"/>
                      <a:pt x="351" y="81"/>
                    </a:cubicBezTo>
                    <a:cubicBezTo>
                      <a:pt x="351" y="81"/>
                      <a:pt x="352" y="81"/>
                      <a:pt x="352" y="81"/>
                    </a:cubicBezTo>
                    <a:cubicBezTo>
                      <a:pt x="353" y="82"/>
                      <a:pt x="353" y="82"/>
                      <a:pt x="354" y="82"/>
                    </a:cubicBezTo>
                    <a:cubicBezTo>
                      <a:pt x="355" y="81"/>
                      <a:pt x="354" y="81"/>
                      <a:pt x="354" y="81"/>
                    </a:cubicBezTo>
                    <a:cubicBezTo>
                      <a:pt x="354" y="81"/>
                      <a:pt x="355" y="81"/>
                      <a:pt x="355" y="81"/>
                    </a:cubicBezTo>
                    <a:cubicBezTo>
                      <a:pt x="355" y="81"/>
                      <a:pt x="355" y="82"/>
                      <a:pt x="355" y="82"/>
                    </a:cubicBezTo>
                    <a:cubicBezTo>
                      <a:pt x="355" y="82"/>
                      <a:pt x="355" y="82"/>
                      <a:pt x="356" y="81"/>
                    </a:cubicBezTo>
                    <a:cubicBezTo>
                      <a:pt x="356" y="81"/>
                      <a:pt x="356" y="82"/>
                      <a:pt x="356" y="82"/>
                    </a:cubicBezTo>
                    <a:cubicBezTo>
                      <a:pt x="357" y="82"/>
                      <a:pt x="357" y="82"/>
                      <a:pt x="358" y="82"/>
                    </a:cubicBezTo>
                    <a:cubicBezTo>
                      <a:pt x="358" y="83"/>
                      <a:pt x="359" y="83"/>
                      <a:pt x="359" y="82"/>
                    </a:cubicBezTo>
                    <a:cubicBezTo>
                      <a:pt x="359" y="82"/>
                      <a:pt x="358" y="83"/>
                      <a:pt x="359" y="83"/>
                    </a:cubicBezTo>
                    <a:cubicBezTo>
                      <a:pt x="359" y="83"/>
                      <a:pt x="359" y="82"/>
                      <a:pt x="359" y="82"/>
                    </a:cubicBezTo>
                    <a:cubicBezTo>
                      <a:pt x="359" y="82"/>
                      <a:pt x="360" y="82"/>
                      <a:pt x="360" y="82"/>
                    </a:cubicBezTo>
                    <a:cubicBezTo>
                      <a:pt x="360" y="82"/>
                      <a:pt x="360" y="82"/>
                      <a:pt x="360" y="82"/>
                    </a:cubicBezTo>
                    <a:cubicBezTo>
                      <a:pt x="360" y="83"/>
                      <a:pt x="359" y="83"/>
                      <a:pt x="360" y="84"/>
                    </a:cubicBezTo>
                    <a:cubicBezTo>
                      <a:pt x="360" y="84"/>
                      <a:pt x="361" y="83"/>
                      <a:pt x="361" y="84"/>
                    </a:cubicBezTo>
                    <a:cubicBezTo>
                      <a:pt x="361" y="84"/>
                      <a:pt x="360" y="85"/>
                      <a:pt x="360" y="85"/>
                    </a:cubicBezTo>
                    <a:cubicBezTo>
                      <a:pt x="360" y="85"/>
                      <a:pt x="360" y="86"/>
                      <a:pt x="360" y="86"/>
                    </a:cubicBezTo>
                    <a:cubicBezTo>
                      <a:pt x="360" y="87"/>
                      <a:pt x="360" y="87"/>
                      <a:pt x="361" y="87"/>
                    </a:cubicBezTo>
                    <a:cubicBezTo>
                      <a:pt x="361" y="88"/>
                      <a:pt x="361" y="87"/>
                      <a:pt x="362" y="87"/>
                    </a:cubicBezTo>
                    <a:cubicBezTo>
                      <a:pt x="361" y="88"/>
                      <a:pt x="361" y="88"/>
                      <a:pt x="362" y="89"/>
                    </a:cubicBezTo>
                    <a:cubicBezTo>
                      <a:pt x="362" y="89"/>
                      <a:pt x="363" y="89"/>
                      <a:pt x="363" y="90"/>
                    </a:cubicBezTo>
                    <a:cubicBezTo>
                      <a:pt x="364" y="91"/>
                      <a:pt x="365" y="90"/>
                      <a:pt x="365" y="89"/>
                    </a:cubicBezTo>
                    <a:cubicBezTo>
                      <a:pt x="366" y="89"/>
                      <a:pt x="366" y="90"/>
                      <a:pt x="367" y="90"/>
                    </a:cubicBezTo>
                    <a:cubicBezTo>
                      <a:pt x="367" y="91"/>
                      <a:pt x="368" y="90"/>
                      <a:pt x="368" y="90"/>
                    </a:cubicBezTo>
                    <a:cubicBezTo>
                      <a:pt x="368" y="90"/>
                      <a:pt x="369" y="90"/>
                      <a:pt x="369" y="90"/>
                    </a:cubicBezTo>
                    <a:cubicBezTo>
                      <a:pt x="370" y="91"/>
                      <a:pt x="371" y="90"/>
                      <a:pt x="371" y="90"/>
                    </a:cubicBezTo>
                    <a:cubicBezTo>
                      <a:pt x="372" y="90"/>
                      <a:pt x="372" y="90"/>
                      <a:pt x="373" y="90"/>
                    </a:cubicBezTo>
                    <a:cubicBezTo>
                      <a:pt x="373" y="89"/>
                      <a:pt x="373" y="90"/>
                      <a:pt x="374" y="90"/>
                    </a:cubicBezTo>
                    <a:cubicBezTo>
                      <a:pt x="374" y="90"/>
                      <a:pt x="375" y="90"/>
                      <a:pt x="375" y="90"/>
                    </a:cubicBezTo>
                    <a:cubicBezTo>
                      <a:pt x="375" y="90"/>
                      <a:pt x="376" y="90"/>
                      <a:pt x="376" y="89"/>
                    </a:cubicBezTo>
                    <a:cubicBezTo>
                      <a:pt x="376" y="90"/>
                      <a:pt x="378" y="89"/>
                      <a:pt x="378" y="89"/>
                    </a:cubicBezTo>
                    <a:cubicBezTo>
                      <a:pt x="378" y="89"/>
                      <a:pt x="379" y="88"/>
                      <a:pt x="379" y="89"/>
                    </a:cubicBezTo>
                    <a:cubicBezTo>
                      <a:pt x="379" y="89"/>
                      <a:pt x="378" y="90"/>
                      <a:pt x="379" y="89"/>
                    </a:cubicBezTo>
                    <a:cubicBezTo>
                      <a:pt x="379" y="89"/>
                      <a:pt x="378" y="90"/>
                      <a:pt x="378" y="90"/>
                    </a:cubicBezTo>
                    <a:cubicBezTo>
                      <a:pt x="378" y="91"/>
                      <a:pt x="379" y="90"/>
                      <a:pt x="379" y="90"/>
                    </a:cubicBezTo>
                    <a:cubicBezTo>
                      <a:pt x="379" y="90"/>
                      <a:pt x="379" y="90"/>
                      <a:pt x="379" y="90"/>
                    </a:cubicBezTo>
                    <a:cubicBezTo>
                      <a:pt x="380" y="90"/>
                      <a:pt x="379" y="91"/>
                      <a:pt x="379" y="91"/>
                    </a:cubicBezTo>
                    <a:cubicBezTo>
                      <a:pt x="379" y="91"/>
                      <a:pt x="379" y="91"/>
                      <a:pt x="379" y="91"/>
                    </a:cubicBezTo>
                    <a:cubicBezTo>
                      <a:pt x="379" y="91"/>
                      <a:pt x="379" y="91"/>
                      <a:pt x="379" y="91"/>
                    </a:cubicBezTo>
                    <a:cubicBezTo>
                      <a:pt x="379" y="91"/>
                      <a:pt x="380" y="92"/>
                      <a:pt x="380" y="92"/>
                    </a:cubicBezTo>
                    <a:cubicBezTo>
                      <a:pt x="380" y="92"/>
                      <a:pt x="379" y="92"/>
                      <a:pt x="379" y="92"/>
                    </a:cubicBezTo>
                    <a:cubicBezTo>
                      <a:pt x="378" y="92"/>
                      <a:pt x="379" y="92"/>
                      <a:pt x="379" y="92"/>
                    </a:cubicBezTo>
                    <a:cubicBezTo>
                      <a:pt x="378" y="92"/>
                      <a:pt x="378" y="92"/>
                      <a:pt x="378" y="92"/>
                    </a:cubicBezTo>
                    <a:cubicBezTo>
                      <a:pt x="377" y="92"/>
                      <a:pt x="378" y="93"/>
                      <a:pt x="378" y="93"/>
                    </a:cubicBezTo>
                    <a:cubicBezTo>
                      <a:pt x="378" y="93"/>
                      <a:pt x="378" y="94"/>
                      <a:pt x="378" y="94"/>
                    </a:cubicBezTo>
                    <a:cubicBezTo>
                      <a:pt x="378" y="94"/>
                      <a:pt x="377" y="93"/>
                      <a:pt x="377" y="93"/>
                    </a:cubicBezTo>
                    <a:cubicBezTo>
                      <a:pt x="376" y="93"/>
                      <a:pt x="377" y="95"/>
                      <a:pt x="377" y="95"/>
                    </a:cubicBezTo>
                    <a:cubicBezTo>
                      <a:pt x="376" y="95"/>
                      <a:pt x="377" y="93"/>
                      <a:pt x="376" y="93"/>
                    </a:cubicBezTo>
                    <a:cubicBezTo>
                      <a:pt x="376" y="93"/>
                      <a:pt x="375" y="94"/>
                      <a:pt x="375" y="94"/>
                    </a:cubicBezTo>
                    <a:cubicBezTo>
                      <a:pt x="375" y="94"/>
                      <a:pt x="375" y="93"/>
                      <a:pt x="375" y="93"/>
                    </a:cubicBezTo>
                    <a:cubicBezTo>
                      <a:pt x="375" y="93"/>
                      <a:pt x="375" y="94"/>
                      <a:pt x="374" y="94"/>
                    </a:cubicBezTo>
                    <a:cubicBezTo>
                      <a:pt x="374" y="94"/>
                      <a:pt x="375" y="93"/>
                      <a:pt x="374" y="93"/>
                    </a:cubicBezTo>
                    <a:cubicBezTo>
                      <a:pt x="374" y="93"/>
                      <a:pt x="374" y="95"/>
                      <a:pt x="374" y="95"/>
                    </a:cubicBezTo>
                    <a:cubicBezTo>
                      <a:pt x="374" y="94"/>
                      <a:pt x="374" y="92"/>
                      <a:pt x="373" y="93"/>
                    </a:cubicBezTo>
                    <a:cubicBezTo>
                      <a:pt x="373" y="92"/>
                      <a:pt x="372" y="92"/>
                      <a:pt x="371" y="92"/>
                    </a:cubicBezTo>
                    <a:cubicBezTo>
                      <a:pt x="370" y="93"/>
                      <a:pt x="370" y="94"/>
                      <a:pt x="369" y="95"/>
                    </a:cubicBezTo>
                    <a:cubicBezTo>
                      <a:pt x="368" y="95"/>
                      <a:pt x="367" y="97"/>
                      <a:pt x="367" y="96"/>
                    </a:cubicBezTo>
                    <a:cubicBezTo>
                      <a:pt x="366" y="95"/>
                      <a:pt x="366" y="95"/>
                      <a:pt x="365" y="95"/>
                    </a:cubicBezTo>
                    <a:cubicBezTo>
                      <a:pt x="365" y="95"/>
                      <a:pt x="365" y="96"/>
                      <a:pt x="364" y="95"/>
                    </a:cubicBezTo>
                    <a:cubicBezTo>
                      <a:pt x="364" y="95"/>
                      <a:pt x="364" y="95"/>
                      <a:pt x="364" y="95"/>
                    </a:cubicBezTo>
                    <a:cubicBezTo>
                      <a:pt x="364" y="95"/>
                      <a:pt x="364" y="95"/>
                      <a:pt x="363" y="95"/>
                    </a:cubicBezTo>
                    <a:cubicBezTo>
                      <a:pt x="363" y="95"/>
                      <a:pt x="362" y="95"/>
                      <a:pt x="361" y="95"/>
                    </a:cubicBezTo>
                    <a:cubicBezTo>
                      <a:pt x="361" y="95"/>
                      <a:pt x="362" y="95"/>
                      <a:pt x="362" y="95"/>
                    </a:cubicBezTo>
                    <a:cubicBezTo>
                      <a:pt x="362" y="95"/>
                      <a:pt x="361" y="96"/>
                      <a:pt x="360" y="96"/>
                    </a:cubicBezTo>
                    <a:cubicBezTo>
                      <a:pt x="359" y="96"/>
                      <a:pt x="362" y="96"/>
                      <a:pt x="360" y="97"/>
                    </a:cubicBezTo>
                    <a:cubicBezTo>
                      <a:pt x="361" y="97"/>
                      <a:pt x="360" y="97"/>
                      <a:pt x="360" y="97"/>
                    </a:cubicBezTo>
                    <a:cubicBezTo>
                      <a:pt x="360" y="97"/>
                      <a:pt x="361" y="98"/>
                      <a:pt x="361" y="98"/>
                    </a:cubicBezTo>
                    <a:cubicBezTo>
                      <a:pt x="361" y="98"/>
                      <a:pt x="362" y="98"/>
                      <a:pt x="362" y="97"/>
                    </a:cubicBezTo>
                    <a:cubicBezTo>
                      <a:pt x="362" y="98"/>
                      <a:pt x="363" y="97"/>
                      <a:pt x="363" y="98"/>
                    </a:cubicBezTo>
                    <a:cubicBezTo>
                      <a:pt x="364" y="98"/>
                      <a:pt x="364" y="98"/>
                      <a:pt x="364" y="99"/>
                    </a:cubicBezTo>
                    <a:cubicBezTo>
                      <a:pt x="365" y="99"/>
                      <a:pt x="366" y="100"/>
                      <a:pt x="366" y="101"/>
                    </a:cubicBezTo>
                    <a:cubicBezTo>
                      <a:pt x="366" y="101"/>
                      <a:pt x="367" y="103"/>
                      <a:pt x="367" y="102"/>
                    </a:cubicBezTo>
                    <a:cubicBezTo>
                      <a:pt x="367" y="102"/>
                      <a:pt x="367" y="101"/>
                      <a:pt x="367" y="101"/>
                    </a:cubicBezTo>
                    <a:cubicBezTo>
                      <a:pt x="368" y="101"/>
                      <a:pt x="368" y="102"/>
                      <a:pt x="368" y="102"/>
                    </a:cubicBezTo>
                    <a:cubicBezTo>
                      <a:pt x="368" y="102"/>
                      <a:pt x="368" y="103"/>
                      <a:pt x="368" y="103"/>
                    </a:cubicBezTo>
                    <a:cubicBezTo>
                      <a:pt x="368" y="104"/>
                      <a:pt x="368" y="103"/>
                      <a:pt x="369" y="104"/>
                    </a:cubicBezTo>
                    <a:cubicBezTo>
                      <a:pt x="369" y="104"/>
                      <a:pt x="369" y="105"/>
                      <a:pt x="368" y="105"/>
                    </a:cubicBezTo>
                    <a:cubicBezTo>
                      <a:pt x="368" y="106"/>
                      <a:pt x="367" y="105"/>
                      <a:pt x="367" y="106"/>
                    </a:cubicBezTo>
                    <a:cubicBezTo>
                      <a:pt x="367" y="107"/>
                      <a:pt x="368" y="108"/>
                      <a:pt x="368" y="108"/>
                    </a:cubicBezTo>
                    <a:cubicBezTo>
                      <a:pt x="368" y="109"/>
                      <a:pt x="367" y="108"/>
                      <a:pt x="367" y="109"/>
                    </a:cubicBezTo>
                    <a:cubicBezTo>
                      <a:pt x="368" y="109"/>
                      <a:pt x="368" y="109"/>
                      <a:pt x="368" y="109"/>
                    </a:cubicBezTo>
                    <a:cubicBezTo>
                      <a:pt x="368" y="110"/>
                      <a:pt x="368" y="110"/>
                      <a:pt x="369" y="110"/>
                    </a:cubicBezTo>
                    <a:cubicBezTo>
                      <a:pt x="369" y="111"/>
                      <a:pt x="369" y="110"/>
                      <a:pt x="370" y="110"/>
                    </a:cubicBezTo>
                    <a:cubicBezTo>
                      <a:pt x="370" y="110"/>
                      <a:pt x="370" y="110"/>
                      <a:pt x="371" y="110"/>
                    </a:cubicBezTo>
                    <a:cubicBezTo>
                      <a:pt x="372" y="110"/>
                      <a:pt x="372" y="110"/>
                      <a:pt x="373" y="109"/>
                    </a:cubicBezTo>
                    <a:cubicBezTo>
                      <a:pt x="373" y="109"/>
                      <a:pt x="374" y="108"/>
                      <a:pt x="374" y="108"/>
                    </a:cubicBezTo>
                    <a:cubicBezTo>
                      <a:pt x="374" y="107"/>
                      <a:pt x="374" y="107"/>
                      <a:pt x="373" y="107"/>
                    </a:cubicBezTo>
                    <a:cubicBezTo>
                      <a:pt x="373" y="107"/>
                      <a:pt x="374" y="106"/>
                      <a:pt x="374" y="106"/>
                    </a:cubicBezTo>
                    <a:cubicBezTo>
                      <a:pt x="374" y="105"/>
                      <a:pt x="375" y="105"/>
                      <a:pt x="375" y="104"/>
                    </a:cubicBezTo>
                    <a:cubicBezTo>
                      <a:pt x="376" y="104"/>
                      <a:pt x="375" y="103"/>
                      <a:pt x="374" y="103"/>
                    </a:cubicBezTo>
                    <a:cubicBezTo>
                      <a:pt x="375" y="103"/>
                      <a:pt x="375" y="103"/>
                      <a:pt x="375" y="102"/>
                    </a:cubicBezTo>
                    <a:cubicBezTo>
                      <a:pt x="375" y="103"/>
                      <a:pt x="375" y="103"/>
                      <a:pt x="375" y="103"/>
                    </a:cubicBezTo>
                    <a:cubicBezTo>
                      <a:pt x="376" y="103"/>
                      <a:pt x="376" y="102"/>
                      <a:pt x="376" y="102"/>
                    </a:cubicBezTo>
                    <a:cubicBezTo>
                      <a:pt x="376" y="101"/>
                      <a:pt x="376" y="99"/>
                      <a:pt x="377" y="99"/>
                    </a:cubicBezTo>
                    <a:cubicBezTo>
                      <a:pt x="378" y="98"/>
                      <a:pt x="378" y="98"/>
                      <a:pt x="378" y="98"/>
                    </a:cubicBezTo>
                    <a:cubicBezTo>
                      <a:pt x="378" y="97"/>
                      <a:pt x="378" y="97"/>
                      <a:pt x="378" y="98"/>
                    </a:cubicBezTo>
                    <a:cubicBezTo>
                      <a:pt x="378" y="98"/>
                      <a:pt x="378" y="98"/>
                      <a:pt x="378" y="99"/>
                    </a:cubicBezTo>
                    <a:cubicBezTo>
                      <a:pt x="378" y="99"/>
                      <a:pt x="379" y="99"/>
                      <a:pt x="379" y="100"/>
                    </a:cubicBezTo>
                    <a:cubicBezTo>
                      <a:pt x="378" y="99"/>
                      <a:pt x="377" y="100"/>
                      <a:pt x="377" y="100"/>
                    </a:cubicBezTo>
                    <a:cubicBezTo>
                      <a:pt x="377" y="100"/>
                      <a:pt x="376" y="101"/>
                      <a:pt x="376" y="101"/>
                    </a:cubicBezTo>
                    <a:cubicBezTo>
                      <a:pt x="376" y="101"/>
                      <a:pt x="376" y="102"/>
                      <a:pt x="376" y="102"/>
                    </a:cubicBezTo>
                    <a:cubicBezTo>
                      <a:pt x="377" y="103"/>
                      <a:pt x="376" y="103"/>
                      <a:pt x="376" y="104"/>
                    </a:cubicBezTo>
                    <a:cubicBezTo>
                      <a:pt x="376" y="104"/>
                      <a:pt x="376" y="105"/>
                      <a:pt x="376" y="105"/>
                    </a:cubicBezTo>
                    <a:cubicBezTo>
                      <a:pt x="376" y="106"/>
                      <a:pt x="377" y="105"/>
                      <a:pt x="377" y="105"/>
                    </a:cubicBezTo>
                    <a:cubicBezTo>
                      <a:pt x="377" y="106"/>
                      <a:pt x="377" y="106"/>
                      <a:pt x="377" y="106"/>
                    </a:cubicBezTo>
                    <a:cubicBezTo>
                      <a:pt x="378" y="106"/>
                      <a:pt x="377" y="105"/>
                      <a:pt x="378" y="105"/>
                    </a:cubicBezTo>
                    <a:cubicBezTo>
                      <a:pt x="378" y="105"/>
                      <a:pt x="378" y="107"/>
                      <a:pt x="379" y="107"/>
                    </a:cubicBezTo>
                    <a:cubicBezTo>
                      <a:pt x="379" y="108"/>
                      <a:pt x="379" y="107"/>
                      <a:pt x="380" y="107"/>
                    </a:cubicBezTo>
                    <a:cubicBezTo>
                      <a:pt x="380" y="107"/>
                      <a:pt x="380" y="107"/>
                      <a:pt x="380" y="107"/>
                    </a:cubicBezTo>
                    <a:cubicBezTo>
                      <a:pt x="380" y="106"/>
                      <a:pt x="381" y="107"/>
                      <a:pt x="381" y="107"/>
                    </a:cubicBezTo>
                    <a:cubicBezTo>
                      <a:pt x="381" y="108"/>
                      <a:pt x="381" y="108"/>
                      <a:pt x="381" y="108"/>
                    </a:cubicBezTo>
                    <a:cubicBezTo>
                      <a:pt x="381" y="108"/>
                      <a:pt x="382" y="109"/>
                      <a:pt x="382" y="109"/>
                    </a:cubicBezTo>
                    <a:cubicBezTo>
                      <a:pt x="382" y="110"/>
                      <a:pt x="383" y="109"/>
                      <a:pt x="382" y="109"/>
                    </a:cubicBezTo>
                    <a:cubicBezTo>
                      <a:pt x="383" y="109"/>
                      <a:pt x="383" y="108"/>
                      <a:pt x="382" y="108"/>
                    </a:cubicBezTo>
                    <a:cubicBezTo>
                      <a:pt x="383" y="108"/>
                      <a:pt x="383" y="109"/>
                      <a:pt x="384" y="109"/>
                    </a:cubicBezTo>
                    <a:cubicBezTo>
                      <a:pt x="384" y="110"/>
                      <a:pt x="385" y="110"/>
                      <a:pt x="385" y="109"/>
                    </a:cubicBezTo>
                    <a:cubicBezTo>
                      <a:pt x="385" y="108"/>
                      <a:pt x="386" y="108"/>
                      <a:pt x="387" y="108"/>
                    </a:cubicBezTo>
                    <a:cubicBezTo>
                      <a:pt x="387" y="108"/>
                      <a:pt x="388" y="109"/>
                      <a:pt x="388" y="109"/>
                    </a:cubicBezTo>
                    <a:cubicBezTo>
                      <a:pt x="388" y="110"/>
                      <a:pt x="386" y="108"/>
                      <a:pt x="386" y="109"/>
                    </a:cubicBezTo>
                    <a:cubicBezTo>
                      <a:pt x="386" y="110"/>
                      <a:pt x="386" y="110"/>
                      <a:pt x="385" y="110"/>
                    </a:cubicBezTo>
                    <a:cubicBezTo>
                      <a:pt x="385" y="111"/>
                      <a:pt x="386" y="111"/>
                      <a:pt x="386" y="111"/>
                    </a:cubicBezTo>
                    <a:cubicBezTo>
                      <a:pt x="386" y="112"/>
                      <a:pt x="387" y="112"/>
                      <a:pt x="388" y="112"/>
                    </a:cubicBezTo>
                    <a:cubicBezTo>
                      <a:pt x="388" y="112"/>
                      <a:pt x="389" y="113"/>
                      <a:pt x="389" y="113"/>
                    </a:cubicBezTo>
                    <a:cubicBezTo>
                      <a:pt x="390" y="114"/>
                      <a:pt x="390" y="114"/>
                      <a:pt x="391" y="114"/>
                    </a:cubicBezTo>
                    <a:cubicBezTo>
                      <a:pt x="392" y="114"/>
                      <a:pt x="393" y="114"/>
                      <a:pt x="394" y="114"/>
                    </a:cubicBezTo>
                    <a:cubicBezTo>
                      <a:pt x="394" y="114"/>
                      <a:pt x="395" y="114"/>
                      <a:pt x="395" y="115"/>
                    </a:cubicBezTo>
                    <a:cubicBezTo>
                      <a:pt x="396" y="115"/>
                      <a:pt x="396" y="115"/>
                      <a:pt x="397" y="115"/>
                    </a:cubicBezTo>
                    <a:cubicBezTo>
                      <a:pt x="398" y="115"/>
                      <a:pt x="398" y="115"/>
                      <a:pt x="398" y="116"/>
                    </a:cubicBezTo>
                    <a:cubicBezTo>
                      <a:pt x="399" y="116"/>
                      <a:pt x="400" y="116"/>
                      <a:pt x="400" y="117"/>
                    </a:cubicBezTo>
                    <a:cubicBezTo>
                      <a:pt x="401" y="117"/>
                      <a:pt x="401" y="116"/>
                      <a:pt x="402" y="117"/>
                    </a:cubicBezTo>
                    <a:cubicBezTo>
                      <a:pt x="402" y="117"/>
                      <a:pt x="403" y="118"/>
                      <a:pt x="404" y="118"/>
                    </a:cubicBezTo>
                    <a:cubicBezTo>
                      <a:pt x="404" y="118"/>
                      <a:pt x="404" y="118"/>
                      <a:pt x="405" y="118"/>
                    </a:cubicBezTo>
                    <a:cubicBezTo>
                      <a:pt x="405" y="119"/>
                      <a:pt x="405" y="119"/>
                      <a:pt x="405" y="119"/>
                    </a:cubicBezTo>
                    <a:cubicBezTo>
                      <a:pt x="405" y="119"/>
                      <a:pt x="406" y="119"/>
                      <a:pt x="406" y="119"/>
                    </a:cubicBezTo>
                    <a:cubicBezTo>
                      <a:pt x="406" y="119"/>
                      <a:pt x="406" y="119"/>
                      <a:pt x="406" y="119"/>
                    </a:cubicBezTo>
                    <a:cubicBezTo>
                      <a:pt x="406" y="119"/>
                      <a:pt x="407" y="119"/>
                      <a:pt x="407" y="119"/>
                    </a:cubicBezTo>
                    <a:cubicBezTo>
                      <a:pt x="407" y="119"/>
                      <a:pt x="407" y="119"/>
                      <a:pt x="407" y="120"/>
                    </a:cubicBezTo>
                    <a:cubicBezTo>
                      <a:pt x="408" y="120"/>
                      <a:pt x="408" y="119"/>
                      <a:pt x="409" y="119"/>
                    </a:cubicBezTo>
                    <a:cubicBezTo>
                      <a:pt x="409" y="119"/>
                      <a:pt x="408" y="120"/>
                      <a:pt x="408" y="120"/>
                    </a:cubicBezTo>
                    <a:cubicBezTo>
                      <a:pt x="409" y="120"/>
                      <a:pt x="409" y="120"/>
                      <a:pt x="409" y="120"/>
                    </a:cubicBezTo>
                    <a:cubicBezTo>
                      <a:pt x="409" y="121"/>
                      <a:pt x="410" y="120"/>
                      <a:pt x="410" y="120"/>
                    </a:cubicBezTo>
                    <a:cubicBezTo>
                      <a:pt x="410" y="120"/>
                      <a:pt x="410" y="120"/>
                      <a:pt x="410" y="120"/>
                    </a:cubicBezTo>
                    <a:cubicBezTo>
                      <a:pt x="410" y="121"/>
                      <a:pt x="411" y="120"/>
                      <a:pt x="411" y="120"/>
                    </a:cubicBezTo>
                    <a:cubicBezTo>
                      <a:pt x="411" y="121"/>
                      <a:pt x="411" y="120"/>
                      <a:pt x="411" y="121"/>
                    </a:cubicBezTo>
                    <a:cubicBezTo>
                      <a:pt x="411" y="121"/>
                      <a:pt x="411" y="121"/>
                      <a:pt x="412" y="121"/>
                    </a:cubicBezTo>
                    <a:cubicBezTo>
                      <a:pt x="412" y="122"/>
                      <a:pt x="413" y="122"/>
                      <a:pt x="413" y="121"/>
                    </a:cubicBezTo>
                    <a:cubicBezTo>
                      <a:pt x="413" y="122"/>
                      <a:pt x="413" y="122"/>
                      <a:pt x="413" y="122"/>
                    </a:cubicBezTo>
                    <a:cubicBezTo>
                      <a:pt x="414" y="123"/>
                      <a:pt x="414" y="123"/>
                      <a:pt x="414" y="123"/>
                    </a:cubicBezTo>
                    <a:cubicBezTo>
                      <a:pt x="415" y="122"/>
                      <a:pt x="414" y="124"/>
                      <a:pt x="415" y="123"/>
                    </a:cubicBezTo>
                    <a:cubicBezTo>
                      <a:pt x="415" y="124"/>
                      <a:pt x="415" y="125"/>
                      <a:pt x="416" y="124"/>
                    </a:cubicBezTo>
                    <a:cubicBezTo>
                      <a:pt x="416" y="124"/>
                      <a:pt x="417" y="125"/>
                      <a:pt x="417" y="125"/>
                    </a:cubicBezTo>
                    <a:cubicBezTo>
                      <a:pt x="417" y="125"/>
                      <a:pt x="418" y="126"/>
                      <a:pt x="417" y="125"/>
                    </a:cubicBezTo>
                    <a:cubicBezTo>
                      <a:pt x="418" y="125"/>
                      <a:pt x="418" y="125"/>
                      <a:pt x="418" y="125"/>
                    </a:cubicBezTo>
                    <a:cubicBezTo>
                      <a:pt x="418" y="125"/>
                      <a:pt x="417" y="125"/>
                      <a:pt x="418" y="126"/>
                    </a:cubicBezTo>
                    <a:cubicBezTo>
                      <a:pt x="418" y="126"/>
                      <a:pt x="418" y="126"/>
                      <a:pt x="418" y="126"/>
                    </a:cubicBezTo>
                    <a:cubicBezTo>
                      <a:pt x="417" y="127"/>
                      <a:pt x="417" y="128"/>
                      <a:pt x="418" y="128"/>
                    </a:cubicBezTo>
                    <a:cubicBezTo>
                      <a:pt x="418" y="129"/>
                      <a:pt x="419" y="127"/>
                      <a:pt x="420" y="128"/>
                    </a:cubicBezTo>
                    <a:cubicBezTo>
                      <a:pt x="420" y="128"/>
                      <a:pt x="419" y="128"/>
                      <a:pt x="419" y="129"/>
                    </a:cubicBezTo>
                    <a:cubicBezTo>
                      <a:pt x="419" y="130"/>
                      <a:pt x="421" y="130"/>
                      <a:pt x="421" y="129"/>
                    </a:cubicBezTo>
                    <a:cubicBezTo>
                      <a:pt x="421" y="130"/>
                      <a:pt x="419" y="130"/>
                      <a:pt x="419" y="130"/>
                    </a:cubicBezTo>
                    <a:cubicBezTo>
                      <a:pt x="420" y="132"/>
                      <a:pt x="420" y="132"/>
                      <a:pt x="420" y="134"/>
                    </a:cubicBezTo>
                    <a:cubicBezTo>
                      <a:pt x="421" y="136"/>
                      <a:pt x="422" y="137"/>
                      <a:pt x="424" y="139"/>
                    </a:cubicBezTo>
                    <a:cubicBezTo>
                      <a:pt x="424" y="139"/>
                      <a:pt x="423" y="138"/>
                      <a:pt x="423" y="138"/>
                    </a:cubicBezTo>
                    <a:cubicBezTo>
                      <a:pt x="422" y="139"/>
                      <a:pt x="423" y="139"/>
                      <a:pt x="424" y="140"/>
                    </a:cubicBezTo>
                    <a:cubicBezTo>
                      <a:pt x="424" y="140"/>
                      <a:pt x="425" y="140"/>
                      <a:pt x="426" y="141"/>
                    </a:cubicBezTo>
                    <a:cubicBezTo>
                      <a:pt x="426" y="141"/>
                      <a:pt x="427" y="142"/>
                      <a:pt x="427" y="142"/>
                    </a:cubicBezTo>
                    <a:cubicBezTo>
                      <a:pt x="427" y="142"/>
                      <a:pt x="426" y="141"/>
                      <a:pt x="426" y="141"/>
                    </a:cubicBezTo>
                    <a:cubicBezTo>
                      <a:pt x="425" y="140"/>
                      <a:pt x="425" y="141"/>
                      <a:pt x="424" y="141"/>
                    </a:cubicBezTo>
                    <a:cubicBezTo>
                      <a:pt x="424" y="141"/>
                      <a:pt x="423" y="141"/>
                      <a:pt x="423" y="141"/>
                    </a:cubicBezTo>
                    <a:cubicBezTo>
                      <a:pt x="423" y="141"/>
                      <a:pt x="422" y="141"/>
                      <a:pt x="422" y="141"/>
                    </a:cubicBezTo>
                    <a:cubicBezTo>
                      <a:pt x="421" y="141"/>
                      <a:pt x="422" y="142"/>
                      <a:pt x="422" y="142"/>
                    </a:cubicBezTo>
                    <a:cubicBezTo>
                      <a:pt x="422" y="142"/>
                      <a:pt x="423" y="143"/>
                      <a:pt x="423" y="143"/>
                    </a:cubicBezTo>
                    <a:cubicBezTo>
                      <a:pt x="424" y="144"/>
                      <a:pt x="424" y="144"/>
                      <a:pt x="425" y="144"/>
                    </a:cubicBezTo>
                    <a:cubicBezTo>
                      <a:pt x="426" y="144"/>
                      <a:pt x="426" y="144"/>
                      <a:pt x="427" y="144"/>
                    </a:cubicBezTo>
                    <a:cubicBezTo>
                      <a:pt x="427" y="144"/>
                      <a:pt x="427" y="144"/>
                      <a:pt x="428" y="144"/>
                    </a:cubicBezTo>
                    <a:cubicBezTo>
                      <a:pt x="427" y="144"/>
                      <a:pt x="427" y="145"/>
                      <a:pt x="426" y="145"/>
                    </a:cubicBezTo>
                    <a:cubicBezTo>
                      <a:pt x="426" y="145"/>
                      <a:pt x="425" y="144"/>
                      <a:pt x="425" y="144"/>
                    </a:cubicBezTo>
                    <a:cubicBezTo>
                      <a:pt x="424" y="144"/>
                      <a:pt x="421" y="144"/>
                      <a:pt x="423" y="145"/>
                    </a:cubicBezTo>
                    <a:cubicBezTo>
                      <a:pt x="423" y="145"/>
                      <a:pt x="424" y="146"/>
                      <a:pt x="424" y="146"/>
                    </a:cubicBezTo>
                    <a:cubicBezTo>
                      <a:pt x="425" y="147"/>
                      <a:pt x="424" y="147"/>
                      <a:pt x="425" y="148"/>
                    </a:cubicBezTo>
                    <a:cubicBezTo>
                      <a:pt x="425" y="148"/>
                      <a:pt x="426" y="148"/>
                      <a:pt x="426" y="148"/>
                    </a:cubicBezTo>
                    <a:cubicBezTo>
                      <a:pt x="426" y="149"/>
                      <a:pt x="425" y="150"/>
                      <a:pt x="425" y="150"/>
                    </a:cubicBezTo>
                    <a:cubicBezTo>
                      <a:pt x="425" y="151"/>
                      <a:pt x="425" y="151"/>
                      <a:pt x="425" y="152"/>
                    </a:cubicBezTo>
                    <a:cubicBezTo>
                      <a:pt x="424" y="152"/>
                      <a:pt x="424" y="153"/>
                      <a:pt x="424" y="153"/>
                    </a:cubicBezTo>
                    <a:cubicBezTo>
                      <a:pt x="424" y="154"/>
                      <a:pt x="424" y="154"/>
                      <a:pt x="424" y="154"/>
                    </a:cubicBezTo>
                    <a:cubicBezTo>
                      <a:pt x="424" y="154"/>
                      <a:pt x="423" y="154"/>
                      <a:pt x="423" y="155"/>
                    </a:cubicBezTo>
                    <a:cubicBezTo>
                      <a:pt x="423" y="155"/>
                      <a:pt x="424" y="156"/>
                      <a:pt x="424" y="156"/>
                    </a:cubicBezTo>
                    <a:cubicBezTo>
                      <a:pt x="424" y="157"/>
                      <a:pt x="424" y="156"/>
                      <a:pt x="425" y="156"/>
                    </a:cubicBezTo>
                    <a:cubicBezTo>
                      <a:pt x="425" y="155"/>
                      <a:pt x="426" y="155"/>
                      <a:pt x="426" y="154"/>
                    </a:cubicBezTo>
                    <a:cubicBezTo>
                      <a:pt x="427" y="154"/>
                      <a:pt x="427" y="154"/>
                      <a:pt x="427" y="153"/>
                    </a:cubicBezTo>
                    <a:cubicBezTo>
                      <a:pt x="427" y="152"/>
                      <a:pt x="428" y="153"/>
                      <a:pt x="428" y="153"/>
                    </a:cubicBezTo>
                    <a:cubicBezTo>
                      <a:pt x="427" y="153"/>
                      <a:pt x="427" y="153"/>
                      <a:pt x="427" y="153"/>
                    </a:cubicBezTo>
                    <a:cubicBezTo>
                      <a:pt x="427" y="153"/>
                      <a:pt x="427" y="154"/>
                      <a:pt x="427" y="154"/>
                    </a:cubicBezTo>
                    <a:cubicBezTo>
                      <a:pt x="427" y="155"/>
                      <a:pt x="428" y="155"/>
                      <a:pt x="428" y="155"/>
                    </a:cubicBezTo>
                    <a:cubicBezTo>
                      <a:pt x="429" y="156"/>
                      <a:pt x="430" y="155"/>
                      <a:pt x="431" y="154"/>
                    </a:cubicBezTo>
                    <a:cubicBezTo>
                      <a:pt x="432" y="154"/>
                      <a:pt x="434" y="155"/>
                      <a:pt x="435" y="154"/>
                    </a:cubicBezTo>
                    <a:cubicBezTo>
                      <a:pt x="435" y="154"/>
                      <a:pt x="435" y="153"/>
                      <a:pt x="435" y="153"/>
                    </a:cubicBezTo>
                    <a:cubicBezTo>
                      <a:pt x="435" y="152"/>
                      <a:pt x="435" y="152"/>
                      <a:pt x="436" y="152"/>
                    </a:cubicBezTo>
                    <a:cubicBezTo>
                      <a:pt x="436" y="152"/>
                      <a:pt x="436" y="152"/>
                      <a:pt x="436" y="152"/>
                    </a:cubicBezTo>
                    <a:cubicBezTo>
                      <a:pt x="436" y="153"/>
                      <a:pt x="435" y="152"/>
                      <a:pt x="435" y="153"/>
                    </a:cubicBezTo>
                    <a:cubicBezTo>
                      <a:pt x="435" y="154"/>
                      <a:pt x="435" y="154"/>
                      <a:pt x="434" y="154"/>
                    </a:cubicBezTo>
                    <a:cubicBezTo>
                      <a:pt x="433" y="155"/>
                      <a:pt x="436" y="158"/>
                      <a:pt x="437" y="158"/>
                    </a:cubicBezTo>
                    <a:cubicBezTo>
                      <a:pt x="438" y="159"/>
                      <a:pt x="439" y="161"/>
                      <a:pt x="440" y="162"/>
                    </a:cubicBezTo>
                    <a:cubicBezTo>
                      <a:pt x="441" y="163"/>
                      <a:pt x="441" y="164"/>
                      <a:pt x="442" y="164"/>
                    </a:cubicBezTo>
                    <a:cubicBezTo>
                      <a:pt x="442" y="165"/>
                      <a:pt x="443" y="165"/>
                      <a:pt x="443" y="166"/>
                    </a:cubicBezTo>
                    <a:cubicBezTo>
                      <a:pt x="444" y="157"/>
                      <a:pt x="445" y="149"/>
                      <a:pt x="445" y="141"/>
                    </a:cubicBezTo>
                    <a:cubicBezTo>
                      <a:pt x="444" y="142"/>
                      <a:pt x="444" y="139"/>
                      <a:pt x="444" y="139"/>
                    </a:cubicBezTo>
                    <a:cubicBezTo>
                      <a:pt x="444" y="138"/>
                      <a:pt x="444" y="138"/>
                      <a:pt x="444" y="137"/>
                    </a:cubicBezTo>
                    <a:cubicBezTo>
                      <a:pt x="445" y="137"/>
                      <a:pt x="445" y="137"/>
                      <a:pt x="445" y="137"/>
                    </a:cubicBezTo>
                    <a:cubicBezTo>
                      <a:pt x="445" y="136"/>
                      <a:pt x="445" y="136"/>
                      <a:pt x="445" y="136"/>
                    </a:cubicBezTo>
                    <a:cubicBezTo>
                      <a:pt x="445" y="136"/>
                      <a:pt x="445" y="135"/>
                      <a:pt x="445" y="135"/>
                    </a:cubicBezTo>
                    <a:cubicBezTo>
                      <a:pt x="446" y="135"/>
                      <a:pt x="446" y="134"/>
                      <a:pt x="446" y="134"/>
                    </a:cubicBezTo>
                    <a:cubicBezTo>
                      <a:pt x="446" y="132"/>
                      <a:pt x="446" y="130"/>
                      <a:pt x="446" y="128"/>
                    </a:cubicBezTo>
                    <a:cubicBezTo>
                      <a:pt x="446" y="120"/>
                      <a:pt x="447" y="112"/>
                      <a:pt x="447" y="104"/>
                    </a:cubicBezTo>
                    <a:cubicBezTo>
                      <a:pt x="447" y="102"/>
                      <a:pt x="447" y="99"/>
                      <a:pt x="448" y="97"/>
                    </a:cubicBezTo>
                    <a:cubicBezTo>
                      <a:pt x="448" y="96"/>
                      <a:pt x="448" y="96"/>
                      <a:pt x="448" y="95"/>
                    </a:cubicBezTo>
                    <a:cubicBezTo>
                      <a:pt x="448" y="94"/>
                      <a:pt x="447" y="94"/>
                      <a:pt x="447" y="94"/>
                    </a:cubicBezTo>
                    <a:close/>
                    <a:moveTo>
                      <a:pt x="347" y="107"/>
                    </a:moveTo>
                    <a:cubicBezTo>
                      <a:pt x="347" y="107"/>
                      <a:pt x="348" y="108"/>
                      <a:pt x="348" y="108"/>
                    </a:cubicBezTo>
                    <a:cubicBezTo>
                      <a:pt x="349" y="108"/>
                      <a:pt x="348" y="106"/>
                      <a:pt x="349" y="106"/>
                    </a:cubicBezTo>
                    <a:cubicBezTo>
                      <a:pt x="349" y="105"/>
                      <a:pt x="349" y="105"/>
                      <a:pt x="349" y="104"/>
                    </a:cubicBezTo>
                    <a:cubicBezTo>
                      <a:pt x="348" y="104"/>
                      <a:pt x="349" y="104"/>
                      <a:pt x="349" y="103"/>
                    </a:cubicBezTo>
                    <a:cubicBezTo>
                      <a:pt x="348" y="102"/>
                      <a:pt x="347" y="103"/>
                      <a:pt x="347" y="102"/>
                    </a:cubicBezTo>
                    <a:cubicBezTo>
                      <a:pt x="347" y="102"/>
                      <a:pt x="347" y="101"/>
                      <a:pt x="347" y="100"/>
                    </a:cubicBezTo>
                    <a:cubicBezTo>
                      <a:pt x="346" y="100"/>
                      <a:pt x="346" y="100"/>
                      <a:pt x="346" y="99"/>
                    </a:cubicBezTo>
                    <a:cubicBezTo>
                      <a:pt x="345" y="99"/>
                      <a:pt x="345" y="99"/>
                      <a:pt x="345" y="98"/>
                    </a:cubicBezTo>
                    <a:cubicBezTo>
                      <a:pt x="344" y="98"/>
                      <a:pt x="343" y="98"/>
                      <a:pt x="342" y="98"/>
                    </a:cubicBezTo>
                    <a:cubicBezTo>
                      <a:pt x="342" y="98"/>
                      <a:pt x="341" y="98"/>
                      <a:pt x="340" y="98"/>
                    </a:cubicBezTo>
                    <a:cubicBezTo>
                      <a:pt x="340" y="98"/>
                      <a:pt x="339" y="98"/>
                      <a:pt x="339" y="97"/>
                    </a:cubicBezTo>
                    <a:cubicBezTo>
                      <a:pt x="339" y="97"/>
                      <a:pt x="338" y="97"/>
                      <a:pt x="338" y="97"/>
                    </a:cubicBezTo>
                    <a:cubicBezTo>
                      <a:pt x="338" y="96"/>
                      <a:pt x="337" y="96"/>
                      <a:pt x="337" y="96"/>
                    </a:cubicBezTo>
                    <a:cubicBezTo>
                      <a:pt x="337" y="96"/>
                      <a:pt x="336" y="96"/>
                      <a:pt x="335" y="96"/>
                    </a:cubicBezTo>
                    <a:cubicBezTo>
                      <a:pt x="335" y="96"/>
                      <a:pt x="335" y="96"/>
                      <a:pt x="334" y="97"/>
                    </a:cubicBezTo>
                    <a:cubicBezTo>
                      <a:pt x="334" y="97"/>
                      <a:pt x="334" y="97"/>
                      <a:pt x="333" y="97"/>
                    </a:cubicBezTo>
                    <a:cubicBezTo>
                      <a:pt x="333" y="97"/>
                      <a:pt x="332" y="98"/>
                      <a:pt x="332" y="98"/>
                    </a:cubicBezTo>
                    <a:cubicBezTo>
                      <a:pt x="332" y="98"/>
                      <a:pt x="332" y="97"/>
                      <a:pt x="332" y="96"/>
                    </a:cubicBezTo>
                    <a:cubicBezTo>
                      <a:pt x="332" y="96"/>
                      <a:pt x="329" y="97"/>
                      <a:pt x="329" y="97"/>
                    </a:cubicBezTo>
                    <a:cubicBezTo>
                      <a:pt x="328" y="97"/>
                      <a:pt x="327" y="96"/>
                      <a:pt x="326" y="97"/>
                    </a:cubicBezTo>
                    <a:cubicBezTo>
                      <a:pt x="325" y="97"/>
                      <a:pt x="324" y="96"/>
                      <a:pt x="323" y="97"/>
                    </a:cubicBezTo>
                    <a:cubicBezTo>
                      <a:pt x="323" y="97"/>
                      <a:pt x="323" y="97"/>
                      <a:pt x="322" y="98"/>
                    </a:cubicBezTo>
                    <a:cubicBezTo>
                      <a:pt x="322" y="98"/>
                      <a:pt x="322" y="98"/>
                      <a:pt x="322" y="98"/>
                    </a:cubicBezTo>
                    <a:cubicBezTo>
                      <a:pt x="322" y="98"/>
                      <a:pt x="322" y="98"/>
                      <a:pt x="322" y="98"/>
                    </a:cubicBezTo>
                    <a:cubicBezTo>
                      <a:pt x="322" y="99"/>
                      <a:pt x="322" y="99"/>
                      <a:pt x="321" y="99"/>
                    </a:cubicBezTo>
                    <a:cubicBezTo>
                      <a:pt x="321" y="99"/>
                      <a:pt x="320" y="100"/>
                      <a:pt x="320" y="100"/>
                    </a:cubicBezTo>
                    <a:cubicBezTo>
                      <a:pt x="320" y="100"/>
                      <a:pt x="320" y="102"/>
                      <a:pt x="320" y="102"/>
                    </a:cubicBezTo>
                    <a:cubicBezTo>
                      <a:pt x="320" y="103"/>
                      <a:pt x="320" y="104"/>
                      <a:pt x="320" y="104"/>
                    </a:cubicBezTo>
                    <a:cubicBezTo>
                      <a:pt x="321" y="104"/>
                      <a:pt x="321" y="103"/>
                      <a:pt x="321" y="103"/>
                    </a:cubicBezTo>
                    <a:cubicBezTo>
                      <a:pt x="321" y="102"/>
                      <a:pt x="322" y="102"/>
                      <a:pt x="322" y="102"/>
                    </a:cubicBezTo>
                    <a:cubicBezTo>
                      <a:pt x="322" y="101"/>
                      <a:pt x="322" y="100"/>
                      <a:pt x="322" y="100"/>
                    </a:cubicBezTo>
                    <a:cubicBezTo>
                      <a:pt x="322" y="99"/>
                      <a:pt x="323" y="99"/>
                      <a:pt x="323" y="99"/>
                    </a:cubicBezTo>
                    <a:cubicBezTo>
                      <a:pt x="323" y="100"/>
                      <a:pt x="323" y="100"/>
                      <a:pt x="323" y="100"/>
                    </a:cubicBezTo>
                    <a:cubicBezTo>
                      <a:pt x="323" y="101"/>
                      <a:pt x="324" y="100"/>
                      <a:pt x="324" y="101"/>
                    </a:cubicBezTo>
                    <a:cubicBezTo>
                      <a:pt x="325" y="101"/>
                      <a:pt x="325" y="103"/>
                      <a:pt x="325" y="103"/>
                    </a:cubicBezTo>
                    <a:cubicBezTo>
                      <a:pt x="326" y="103"/>
                      <a:pt x="328" y="103"/>
                      <a:pt x="328" y="103"/>
                    </a:cubicBezTo>
                    <a:cubicBezTo>
                      <a:pt x="327" y="102"/>
                      <a:pt x="329" y="101"/>
                      <a:pt x="330" y="101"/>
                    </a:cubicBezTo>
                    <a:cubicBezTo>
                      <a:pt x="330" y="100"/>
                      <a:pt x="331" y="101"/>
                      <a:pt x="330" y="102"/>
                    </a:cubicBezTo>
                    <a:cubicBezTo>
                      <a:pt x="330" y="102"/>
                      <a:pt x="331" y="102"/>
                      <a:pt x="331" y="102"/>
                    </a:cubicBezTo>
                    <a:cubicBezTo>
                      <a:pt x="332" y="102"/>
                      <a:pt x="332" y="102"/>
                      <a:pt x="333" y="103"/>
                    </a:cubicBezTo>
                    <a:cubicBezTo>
                      <a:pt x="333" y="103"/>
                      <a:pt x="334" y="103"/>
                      <a:pt x="335" y="103"/>
                    </a:cubicBezTo>
                    <a:cubicBezTo>
                      <a:pt x="335" y="103"/>
                      <a:pt x="335" y="103"/>
                      <a:pt x="336" y="103"/>
                    </a:cubicBezTo>
                    <a:cubicBezTo>
                      <a:pt x="337" y="104"/>
                      <a:pt x="336" y="102"/>
                      <a:pt x="336" y="102"/>
                    </a:cubicBezTo>
                    <a:cubicBezTo>
                      <a:pt x="336" y="101"/>
                      <a:pt x="337" y="102"/>
                      <a:pt x="337" y="102"/>
                    </a:cubicBezTo>
                    <a:cubicBezTo>
                      <a:pt x="338" y="102"/>
                      <a:pt x="340" y="102"/>
                      <a:pt x="340" y="103"/>
                    </a:cubicBezTo>
                    <a:cubicBezTo>
                      <a:pt x="340" y="104"/>
                      <a:pt x="341" y="104"/>
                      <a:pt x="342" y="104"/>
                    </a:cubicBezTo>
                    <a:cubicBezTo>
                      <a:pt x="343" y="105"/>
                      <a:pt x="344" y="105"/>
                      <a:pt x="344" y="105"/>
                    </a:cubicBezTo>
                    <a:cubicBezTo>
                      <a:pt x="345" y="106"/>
                      <a:pt x="345" y="106"/>
                      <a:pt x="346" y="106"/>
                    </a:cubicBezTo>
                    <a:cubicBezTo>
                      <a:pt x="346" y="106"/>
                      <a:pt x="346" y="107"/>
                      <a:pt x="347" y="107"/>
                    </a:cubicBezTo>
                    <a:close/>
                    <a:moveTo>
                      <a:pt x="207" y="103"/>
                    </a:moveTo>
                    <a:cubicBezTo>
                      <a:pt x="207" y="102"/>
                      <a:pt x="207" y="102"/>
                      <a:pt x="207" y="101"/>
                    </a:cubicBezTo>
                    <a:cubicBezTo>
                      <a:pt x="208" y="100"/>
                      <a:pt x="206" y="102"/>
                      <a:pt x="206" y="102"/>
                    </a:cubicBezTo>
                    <a:cubicBezTo>
                      <a:pt x="205" y="103"/>
                      <a:pt x="205" y="104"/>
                      <a:pt x="205" y="105"/>
                    </a:cubicBezTo>
                    <a:cubicBezTo>
                      <a:pt x="205" y="106"/>
                      <a:pt x="205" y="106"/>
                      <a:pt x="205" y="107"/>
                    </a:cubicBezTo>
                    <a:cubicBezTo>
                      <a:pt x="205" y="107"/>
                      <a:pt x="205" y="108"/>
                      <a:pt x="205" y="108"/>
                    </a:cubicBezTo>
                    <a:cubicBezTo>
                      <a:pt x="206" y="109"/>
                      <a:pt x="205" y="109"/>
                      <a:pt x="205" y="109"/>
                    </a:cubicBezTo>
                    <a:cubicBezTo>
                      <a:pt x="205" y="110"/>
                      <a:pt x="205" y="110"/>
                      <a:pt x="205" y="110"/>
                    </a:cubicBezTo>
                    <a:cubicBezTo>
                      <a:pt x="206" y="109"/>
                      <a:pt x="207" y="109"/>
                      <a:pt x="207" y="108"/>
                    </a:cubicBezTo>
                    <a:cubicBezTo>
                      <a:pt x="208" y="108"/>
                      <a:pt x="207" y="107"/>
                      <a:pt x="208" y="107"/>
                    </a:cubicBezTo>
                    <a:cubicBezTo>
                      <a:pt x="208" y="106"/>
                      <a:pt x="208" y="107"/>
                      <a:pt x="208" y="106"/>
                    </a:cubicBezTo>
                    <a:cubicBezTo>
                      <a:pt x="207" y="106"/>
                      <a:pt x="207" y="105"/>
                      <a:pt x="207" y="104"/>
                    </a:cubicBezTo>
                    <a:cubicBezTo>
                      <a:pt x="207" y="104"/>
                      <a:pt x="208" y="104"/>
                      <a:pt x="208" y="104"/>
                    </a:cubicBezTo>
                    <a:cubicBezTo>
                      <a:pt x="208" y="103"/>
                      <a:pt x="207" y="103"/>
                      <a:pt x="207" y="103"/>
                    </a:cubicBezTo>
                    <a:close/>
                    <a:moveTo>
                      <a:pt x="197" y="161"/>
                    </a:moveTo>
                    <a:cubicBezTo>
                      <a:pt x="196" y="161"/>
                      <a:pt x="197" y="162"/>
                      <a:pt x="198" y="162"/>
                    </a:cubicBezTo>
                    <a:cubicBezTo>
                      <a:pt x="198" y="161"/>
                      <a:pt x="198" y="160"/>
                      <a:pt x="197" y="161"/>
                    </a:cubicBezTo>
                    <a:close/>
                    <a:moveTo>
                      <a:pt x="222" y="26"/>
                    </a:moveTo>
                    <a:cubicBezTo>
                      <a:pt x="222" y="27"/>
                      <a:pt x="223" y="28"/>
                      <a:pt x="223" y="27"/>
                    </a:cubicBezTo>
                    <a:cubicBezTo>
                      <a:pt x="223" y="27"/>
                      <a:pt x="223" y="25"/>
                      <a:pt x="222" y="26"/>
                    </a:cubicBezTo>
                    <a:close/>
                    <a:moveTo>
                      <a:pt x="422" y="155"/>
                    </a:moveTo>
                    <a:cubicBezTo>
                      <a:pt x="422" y="155"/>
                      <a:pt x="424" y="154"/>
                      <a:pt x="424" y="154"/>
                    </a:cubicBezTo>
                    <a:cubicBezTo>
                      <a:pt x="424" y="154"/>
                      <a:pt x="424" y="152"/>
                      <a:pt x="424" y="152"/>
                    </a:cubicBezTo>
                    <a:cubicBezTo>
                      <a:pt x="424" y="152"/>
                      <a:pt x="424" y="152"/>
                      <a:pt x="425" y="151"/>
                    </a:cubicBezTo>
                    <a:cubicBezTo>
                      <a:pt x="425" y="151"/>
                      <a:pt x="425" y="151"/>
                      <a:pt x="425" y="150"/>
                    </a:cubicBezTo>
                    <a:cubicBezTo>
                      <a:pt x="425" y="150"/>
                      <a:pt x="426" y="149"/>
                      <a:pt x="426" y="149"/>
                    </a:cubicBezTo>
                    <a:cubicBezTo>
                      <a:pt x="425" y="148"/>
                      <a:pt x="424" y="148"/>
                      <a:pt x="424" y="147"/>
                    </a:cubicBezTo>
                    <a:cubicBezTo>
                      <a:pt x="423" y="145"/>
                      <a:pt x="420" y="146"/>
                      <a:pt x="419" y="147"/>
                    </a:cubicBezTo>
                    <a:cubicBezTo>
                      <a:pt x="418" y="147"/>
                      <a:pt x="417" y="148"/>
                      <a:pt x="416" y="149"/>
                    </a:cubicBezTo>
                    <a:cubicBezTo>
                      <a:pt x="415" y="150"/>
                      <a:pt x="415" y="150"/>
                      <a:pt x="414" y="151"/>
                    </a:cubicBezTo>
                    <a:cubicBezTo>
                      <a:pt x="414" y="152"/>
                      <a:pt x="414" y="152"/>
                      <a:pt x="413" y="153"/>
                    </a:cubicBezTo>
                    <a:cubicBezTo>
                      <a:pt x="413" y="153"/>
                      <a:pt x="413" y="154"/>
                      <a:pt x="413" y="154"/>
                    </a:cubicBezTo>
                    <a:cubicBezTo>
                      <a:pt x="412" y="154"/>
                      <a:pt x="412" y="156"/>
                      <a:pt x="412" y="156"/>
                    </a:cubicBezTo>
                    <a:cubicBezTo>
                      <a:pt x="412" y="157"/>
                      <a:pt x="411" y="158"/>
                      <a:pt x="412" y="158"/>
                    </a:cubicBezTo>
                    <a:cubicBezTo>
                      <a:pt x="413" y="158"/>
                      <a:pt x="413" y="157"/>
                      <a:pt x="414" y="157"/>
                    </a:cubicBezTo>
                    <a:cubicBezTo>
                      <a:pt x="415" y="157"/>
                      <a:pt x="416" y="157"/>
                      <a:pt x="418" y="158"/>
                    </a:cubicBezTo>
                    <a:cubicBezTo>
                      <a:pt x="418" y="158"/>
                      <a:pt x="419" y="157"/>
                      <a:pt x="420" y="157"/>
                    </a:cubicBezTo>
                    <a:cubicBezTo>
                      <a:pt x="420" y="156"/>
                      <a:pt x="421" y="155"/>
                      <a:pt x="422" y="155"/>
                    </a:cubicBezTo>
                    <a:close/>
                    <a:moveTo>
                      <a:pt x="280" y="158"/>
                    </a:moveTo>
                    <a:cubicBezTo>
                      <a:pt x="280" y="159"/>
                      <a:pt x="280" y="160"/>
                      <a:pt x="280" y="159"/>
                    </a:cubicBezTo>
                    <a:cubicBezTo>
                      <a:pt x="281" y="159"/>
                      <a:pt x="281" y="159"/>
                      <a:pt x="281" y="158"/>
                    </a:cubicBezTo>
                    <a:cubicBezTo>
                      <a:pt x="282" y="158"/>
                      <a:pt x="283" y="156"/>
                      <a:pt x="282" y="155"/>
                    </a:cubicBezTo>
                    <a:cubicBezTo>
                      <a:pt x="282" y="155"/>
                      <a:pt x="281" y="157"/>
                      <a:pt x="280" y="157"/>
                    </a:cubicBezTo>
                    <a:cubicBezTo>
                      <a:pt x="280" y="157"/>
                      <a:pt x="280" y="157"/>
                      <a:pt x="280" y="157"/>
                    </a:cubicBezTo>
                    <a:cubicBezTo>
                      <a:pt x="280" y="156"/>
                      <a:pt x="280" y="157"/>
                      <a:pt x="279" y="157"/>
                    </a:cubicBezTo>
                    <a:cubicBezTo>
                      <a:pt x="279" y="157"/>
                      <a:pt x="278" y="158"/>
                      <a:pt x="279" y="158"/>
                    </a:cubicBezTo>
                    <a:cubicBezTo>
                      <a:pt x="279" y="159"/>
                      <a:pt x="280" y="157"/>
                      <a:pt x="280" y="158"/>
                    </a:cubicBezTo>
                    <a:close/>
                    <a:moveTo>
                      <a:pt x="347" y="71"/>
                    </a:moveTo>
                    <a:cubicBezTo>
                      <a:pt x="348" y="72"/>
                      <a:pt x="349" y="70"/>
                      <a:pt x="348" y="70"/>
                    </a:cubicBezTo>
                    <a:cubicBezTo>
                      <a:pt x="347" y="70"/>
                      <a:pt x="347" y="71"/>
                      <a:pt x="346" y="70"/>
                    </a:cubicBezTo>
                    <a:cubicBezTo>
                      <a:pt x="346" y="70"/>
                      <a:pt x="345" y="71"/>
                      <a:pt x="346" y="71"/>
                    </a:cubicBezTo>
                    <a:cubicBezTo>
                      <a:pt x="346" y="71"/>
                      <a:pt x="346" y="71"/>
                      <a:pt x="346" y="71"/>
                    </a:cubicBezTo>
                    <a:cubicBezTo>
                      <a:pt x="346" y="71"/>
                      <a:pt x="347" y="71"/>
                      <a:pt x="347" y="71"/>
                    </a:cubicBezTo>
                    <a:cubicBezTo>
                      <a:pt x="347" y="71"/>
                      <a:pt x="347" y="71"/>
                      <a:pt x="347" y="71"/>
                    </a:cubicBezTo>
                    <a:close/>
                    <a:moveTo>
                      <a:pt x="276" y="158"/>
                    </a:moveTo>
                    <a:cubicBezTo>
                      <a:pt x="276" y="157"/>
                      <a:pt x="276" y="158"/>
                      <a:pt x="276" y="158"/>
                    </a:cubicBezTo>
                    <a:cubicBezTo>
                      <a:pt x="277" y="158"/>
                      <a:pt x="277" y="157"/>
                      <a:pt x="277" y="157"/>
                    </a:cubicBezTo>
                    <a:cubicBezTo>
                      <a:pt x="277" y="156"/>
                      <a:pt x="278" y="157"/>
                      <a:pt x="279" y="156"/>
                    </a:cubicBezTo>
                    <a:cubicBezTo>
                      <a:pt x="279" y="156"/>
                      <a:pt x="279" y="156"/>
                      <a:pt x="278" y="156"/>
                    </a:cubicBezTo>
                    <a:cubicBezTo>
                      <a:pt x="278" y="155"/>
                      <a:pt x="278" y="155"/>
                      <a:pt x="277" y="156"/>
                    </a:cubicBezTo>
                    <a:cubicBezTo>
                      <a:pt x="276" y="156"/>
                      <a:pt x="277" y="156"/>
                      <a:pt x="276" y="156"/>
                    </a:cubicBezTo>
                    <a:cubicBezTo>
                      <a:pt x="276" y="156"/>
                      <a:pt x="276" y="156"/>
                      <a:pt x="276" y="156"/>
                    </a:cubicBezTo>
                    <a:cubicBezTo>
                      <a:pt x="276" y="157"/>
                      <a:pt x="276" y="156"/>
                      <a:pt x="276" y="157"/>
                    </a:cubicBezTo>
                    <a:cubicBezTo>
                      <a:pt x="275" y="157"/>
                      <a:pt x="276" y="158"/>
                      <a:pt x="275" y="157"/>
                    </a:cubicBezTo>
                    <a:cubicBezTo>
                      <a:pt x="275" y="157"/>
                      <a:pt x="275" y="156"/>
                      <a:pt x="275" y="156"/>
                    </a:cubicBezTo>
                    <a:cubicBezTo>
                      <a:pt x="275" y="156"/>
                      <a:pt x="274" y="156"/>
                      <a:pt x="274" y="156"/>
                    </a:cubicBezTo>
                    <a:cubicBezTo>
                      <a:pt x="274" y="156"/>
                      <a:pt x="273" y="156"/>
                      <a:pt x="273" y="157"/>
                    </a:cubicBezTo>
                    <a:cubicBezTo>
                      <a:pt x="274" y="157"/>
                      <a:pt x="275" y="157"/>
                      <a:pt x="274" y="157"/>
                    </a:cubicBezTo>
                    <a:cubicBezTo>
                      <a:pt x="274" y="158"/>
                      <a:pt x="273" y="158"/>
                      <a:pt x="273" y="158"/>
                    </a:cubicBezTo>
                    <a:cubicBezTo>
                      <a:pt x="273" y="158"/>
                      <a:pt x="272" y="159"/>
                      <a:pt x="272" y="159"/>
                    </a:cubicBezTo>
                    <a:cubicBezTo>
                      <a:pt x="272" y="160"/>
                      <a:pt x="273" y="159"/>
                      <a:pt x="273" y="159"/>
                    </a:cubicBezTo>
                    <a:cubicBezTo>
                      <a:pt x="274" y="160"/>
                      <a:pt x="274" y="159"/>
                      <a:pt x="275" y="159"/>
                    </a:cubicBezTo>
                    <a:cubicBezTo>
                      <a:pt x="275" y="159"/>
                      <a:pt x="275" y="160"/>
                      <a:pt x="275" y="159"/>
                    </a:cubicBezTo>
                    <a:cubicBezTo>
                      <a:pt x="275" y="159"/>
                      <a:pt x="275" y="158"/>
                      <a:pt x="275" y="158"/>
                    </a:cubicBezTo>
                    <a:cubicBezTo>
                      <a:pt x="276" y="158"/>
                      <a:pt x="276" y="158"/>
                      <a:pt x="276" y="158"/>
                    </a:cubicBezTo>
                    <a:close/>
                    <a:moveTo>
                      <a:pt x="187" y="160"/>
                    </a:moveTo>
                    <a:cubicBezTo>
                      <a:pt x="186" y="160"/>
                      <a:pt x="187" y="159"/>
                      <a:pt x="187" y="158"/>
                    </a:cubicBezTo>
                    <a:cubicBezTo>
                      <a:pt x="187" y="158"/>
                      <a:pt x="186" y="159"/>
                      <a:pt x="186" y="159"/>
                    </a:cubicBezTo>
                    <a:cubicBezTo>
                      <a:pt x="186" y="159"/>
                      <a:pt x="187" y="155"/>
                      <a:pt x="187" y="154"/>
                    </a:cubicBezTo>
                    <a:cubicBezTo>
                      <a:pt x="187" y="153"/>
                      <a:pt x="187" y="153"/>
                      <a:pt x="187" y="152"/>
                    </a:cubicBezTo>
                    <a:cubicBezTo>
                      <a:pt x="188" y="151"/>
                      <a:pt x="187" y="151"/>
                      <a:pt x="186" y="150"/>
                    </a:cubicBezTo>
                    <a:cubicBezTo>
                      <a:pt x="186" y="150"/>
                      <a:pt x="186" y="150"/>
                      <a:pt x="185" y="150"/>
                    </a:cubicBezTo>
                    <a:cubicBezTo>
                      <a:pt x="185" y="150"/>
                      <a:pt x="184" y="150"/>
                      <a:pt x="184" y="150"/>
                    </a:cubicBezTo>
                    <a:cubicBezTo>
                      <a:pt x="184" y="149"/>
                      <a:pt x="184" y="149"/>
                      <a:pt x="183" y="149"/>
                    </a:cubicBezTo>
                    <a:cubicBezTo>
                      <a:pt x="183" y="149"/>
                      <a:pt x="183" y="150"/>
                      <a:pt x="183" y="150"/>
                    </a:cubicBezTo>
                    <a:cubicBezTo>
                      <a:pt x="182" y="150"/>
                      <a:pt x="182" y="150"/>
                      <a:pt x="182" y="150"/>
                    </a:cubicBezTo>
                    <a:cubicBezTo>
                      <a:pt x="181" y="150"/>
                      <a:pt x="181" y="150"/>
                      <a:pt x="181" y="150"/>
                    </a:cubicBezTo>
                    <a:cubicBezTo>
                      <a:pt x="180" y="150"/>
                      <a:pt x="180" y="150"/>
                      <a:pt x="180" y="150"/>
                    </a:cubicBezTo>
                    <a:cubicBezTo>
                      <a:pt x="179" y="150"/>
                      <a:pt x="178" y="150"/>
                      <a:pt x="177" y="150"/>
                    </a:cubicBezTo>
                    <a:cubicBezTo>
                      <a:pt x="177" y="151"/>
                      <a:pt x="176" y="151"/>
                      <a:pt x="176" y="151"/>
                    </a:cubicBezTo>
                    <a:cubicBezTo>
                      <a:pt x="176" y="150"/>
                      <a:pt x="175" y="150"/>
                      <a:pt x="175" y="150"/>
                    </a:cubicBezTo>
                    <a:cubicBezTo>
                      <a:pt x="175" y="150"/>
                      <a:pt x="174" y="150"/>
                      <a:pt x="174" y="150"/>
                    </a:cubicBezTo>
                    <a:cubicBezTo>
                      <a:pt x="174" y="149"/>
                      <a:pt x="173" y="149"/>
                      <a:pt x="172" y="149"/>
                    </a:cubicBezTo>
                    <a:cubicBezTo>
                      <a:pt x="170" y="148"/>
                      <a:pt x="172" y="147"/>
                      <a:pt x="172" y="146"/>
                    </a:cubicBezTo>
                    <a:cubicBezTo>
                      <a:pt x="172" y="145"/>
                      <a:pt x="171" y="144"/>
                      <a:pt x="171" y="145"/>
                    </a:cubicBezTo>
                    <a:cubicBezTo>
                      <a:pt x="171" y="145"/>
                      <a:pt x="170" y="145"/>
                      <a:pt x="170" y="144"/>
                    </a:cubicBezTo>
                    <a:cubicBezTo>
                      <a:pt x="170" y="144"/>
                      <a:pt x="171" y="144"/>
                      <a:pt x="170" y="144"/>
                    </a:cubicBezTo>
                    <a:cubicBezTo>
                      <a:pt x="170" y="144"/>
                      <a:pt x="170" y="143"/>
                      <a:pt x="170" y="143"/>
                    </a:cubicBezTo>
                    <a:cubicBezTo>
                      <a:pt x="170" y="143"/>
                      <a:pt x="170" y="143"/>
                      <a:pt x="171" y="143"/>
                    </a:cubicBezTo>
                    <a:cubicBezTo>
                      <a:pt x="169" y="143"/>
                      <a:pt x="171" y="141"/>
                      <a:pt x="170" y="141"/>
                    </a:cubicBezTo>
                    <a:cubicBezTo>
                      <a:pt x="170" y="141"/>
                      <a:pt x="170" y="142"/>
                      <a:pt x="169" y="141"/>
                    </a:cubicBezTo>
                    <a:cubicBezTo>
                      <a:pt x="169" y="141"/>
                      <a:pt x="169" y="141"/>
                      <a:pt x="168" y="141"/>
                    </a:cubicBezTo>
                    <a:cubicBezTo>
                      <a:pt x="167" y="141"/>
                      <a:pt x="165" y="142"/>
                      <a:pt x="165" y="141"/>
                    </a:cubicBezTo>
                    <a:cubicBezTo>
                      <a:pt x="164" y="140"/>
                      <a:pt x="164" y="140"/>
                      <a:pt x="163" y="140"/>
                    </a:cubicBezTo>
                    <a:cubicBezTo>
                      <a:pt x="163" y="140"/>
                      <a:pt x="162" y="140"/>
                      <a:pt x="162" y="140"/>
                    </a:cubicBezTo>
                    <a:cubicBezTo>
                      <a:pt x="161" y="139"/>
                      <a:pt x="161" y="139"/>
                      <a:pt x="160" y="138"/>
                    </a:cubicBezTo>
                    <a:cubicBezTo>
                      <a:pt x="160" y="138"/>
                      <a:pt x="160" y="138"/>
                      <a:pt x="159" y="139"/>
                    </a:cubicBezTo>
                    <a:cubicBezTo>
                      <a:pt x="158" y="139"/>
                      <a:pt x="156" y="139"/>
                      <a:pt x="156" y="138"/>
                    </a:cubicBezTo>
                    <a:cubicBezTo>
                      <a:pt x="155" y="137"/>
                      <a:pt x="156" y="136"/>
                      <a:pt x="153" y="136"/>
                    </a:cubicBezTo>
                    <a:cubicBezTo>
                      <a:pt x="152" y="136"/>
                      <a:pt x="152" y="137"/>
                      <a:pt x="151" y="138"/>
                    </a:cubicBezTo>
                    <a:cubicBezTo>
                      <a:pt x="151" y="138"/>
                      <a:pt x="151" y="139"/>
                      <a:pt x="151" y="139"/>
                    </a:cubicBezTo>
                    <a:cubicBezTo>
                      <a:pt x="151" y="140"/>
                      <a:pt x="150" y="142"/>
                      <a:pt x="148" y="142"/>
                    </a:cubicBezTo>
                    <a:cubicBezTo>
                      <a:pt x="148" y="142"/>
                      <a:pt x="147" y="141"/>
                      <a:pt x="147" y="141"/>
                    </a:cubicBezTo>
                    <a:cubicBezTo>
                      <a:pt x="146" y="141"/>
                      <a:pt x="146" y="141"/>
                      <a:pt x="145" y="141"/>
                    </a:cubicBezTo>
                    <a:cubicBezTo>
                      <a:pt x="144" y="142"/>
                      <a:pt x="142" y="141"/>
                      <a:pt x="141" y="140"/>
                    </a:cubicBezTo>
                    <a:cubicBezTo>
                      <a:pt x="140" y="140"/>
                      <a:pt x="140" y="141"/>
                      <a:pt x="139" y="141"/>
                    </a:cubicBezTo>
                    <a:cubicBezTo>
                      <a:pt x="138" y="141"/>
                      <a:pt x="137" y="141"/>
                      <a:pt x="137" y="141"/>
                    </a:cubicBezTo>
                    <a:cubicBezTo>
                      <a:pt x="136" y="141"/>
                      <a:pt x="136" y="140"/>
                      <a:pt x="135" y="140"/>
                    </a:cubicBezTo>
                    <a:cubicBezTo>
                      <a:pt x="135" y="140"/>
                      <a:pt x="135" y="141"/>
                      <a:pt x="134" y="140"/>
                    </a:cubicBezTo>
                    <a:cubicBezTo>
                      <a:pt x="134" y="140"/>
                      <a:pt x="133" y="140"/>
                      <a:pt x="133" y="140"/>
                    </a:cubicBezTo>
                    <a:cubicBezTo>
                      <a:pt x="133" y="140"/>
                      <a:pt x="132" y="140"/>
                      <a:pt x="132" y="139"/>
                    </a:cubicBezTo>
                    <a:cubicBezTo>
                      <a:pt x="131" y="139"/>
                      <a:pt x="131" y="137"/>
                      <a:pt x="130" y="136"/>
                    </a:cubicBezTo>
                    <a:cubicBezTo>
                      <a:pt x="130" y="136"/>
                      <a:pt x="128" y="133"/>
                      <a:pt x="128" y="135"/>
                    </a:cubicBezTo>
                    <a:cubicBezTo>
                      <a:pt x="127" y="136"/>
                      <a:pt x="125" y="134"/>
                      <a:pt x="125" y="134"/>
                    </a:cubicBezTo>
                    <a:cubicBezTo>
                      <a:pt x="124" y="133"/>
                      <a:pt x="124" y="133"/>
                      <a:pt x="123" y="134"/>
                    </a:cubicBezTo>
                    <a:cubicBezTo>
                      <a:pt x="123" y="134"/>
                      <a:pt x="122" y="134"/>
                      <a:pt x="122" y="133"/>
                    </a:cubicBezTo>
                    <a:cubicBezTo>
                      <a:pt x="121" y="133"/>
                      <a:pt x="121" y="133"/>
                      <a:pt x="120" y="132"/>
                    </a:cubicBezTo>
                    <a:cubicBezTo>
                      <a:pt x="120" y="132"/>
                      <a:pt x="120" y="131"/>
                      <a:pt x="120" y="131"/>
                    </a:cubicBezTo>
                    <a:cubicBezTo>
                      <a:pt x="119" y="130"/>
                      <a:pt x="119" y="131"/>
                      <a:pt x="118" y="131"/>
                    </a:cubicBezTo>
                    <a:cubicBezTo>
                      <a:pt x="118" y="131"/>
                      <a:pt x="117" y="130"/>
                      <a:pt x="117" y="130"/>
                    </a:cubicBezTo>
                    <a:cubicBezTo>
                      <a:pt x="116" y="131"/>
                      <a:pt x="116" y="131"/>
                      <a:pt x="116" y="132"/>
                    </a:cubicBezTo>
                    <a:cubicBezTo>
                      <a:pt x="116" y="132"/>
                      <a:pt x="116" y="132"/>
                      <a:pt x="115" y="132"/>
                    </a:cubicBezTo>
                    <a:cubicBezTo>
                      <a:pt x="115" y="132"/>
                      <a:pt x="114" y="133"/>
                      <a:pt x="114" y="132"/>
                    </a:cubicBezTo>
                    <a:cubicBezTo>
                      <a:pt x="114" y="132"/>
                      <a:pt x="114" y="132"/>
                      <a:pt x="113" y="131"/>
                    </a:cubicBezTo>
                    <a:cubicBezTo>
                      <a:pt x="113" y="131"/>
                      <a:pt x="113" y="131"/>
                      <a:pt x="113" y="131"/>
                    </a:cubicBezTo>
                    <a:cubicBezTo>
                      <a:pt x="112" y="131"/>
                      <a:pt x="112" y="131"/>
                      <a:pt x="112" y="131"/>
                    </a:cubicBezTo>
                    <a:cubicBezTo>
                      <a:pt x="112" y="131"/>
                      <a:pt x="112" y="132"/>
                      <a:pt x="111" y="132"/>
                    </a:cubicBezTo>
                    <a:cubicBezTo>
                      <a:pt x="111" y="132"/>
                      <a:pt x="110" y="131"/>
                      <a:pt x="110" y="131"/>
                    </a:cubicBezTo>
                    <a:cubicBezTo>
                      <a:pt x="109" y="131"/>
                      <a:pt x="109" y="131"/>
                      <a:pt x="109" y="131"/>
                    </a:cubicBezTo>
                    <a:cubicBezTo>
                      <a:pt x="108" y="131"/>
                      <a:pt x="108" y="131"/>
                      <a:pt x="108" y="131"/>
                    </a:cubicBezTo>
                    <a:cubicBezTo>
                      <a:pt x="108" y="131"/>
                      <a:pt x="108" y="130"/>
                      <a:pt x="107" y="130"/>
                    </a:cubicBezTo>
                    <a:cubicBezTo>
                      <a:pt x="106" y="130"/>
                      <a:pt x="106" y="132"/>
                      <a:pt x="105" y="133"/>
                    </a:cubicBezTo>
                    <a:cubicBezTo>
                      <a:pt x="105" y="133"/>
                      <a:pt x="105" y="134"/>
                      <a:pt x="105" y="135"/>
                    </a:cubicBezTo>
                    <a:cubicBezTo>
                      <a:pt x="105" y="135"/>
                      <a:pt x="105" y="136"/>
                      <a:pt x="104" y="136"/>
                    </a:cubicBezTo>
                    <a:cubicBezTo>
                      <a:pt x="104" y="137"/>
                      <a:pt x="103" y="137"/>
                      <a:pt x="103" y="136"/>
                    </a:cubicBezTo>
                    <a:cubicBezTo>
                      <a:pt x="103" y="136"/>
                      <a:pt x="103" y="136"/>
                      <a:pt x="103" y="137"/>
                    </a:cubicBezTo>
                    <a:cubicBezTo>
                      <a:pt x="103" y="137"/>
                      <a:pt x="103" y="138"/>
                      <a:pt x="103" y="138"/>
                    </a:cubicBezTo>
                    <a:cubicBezTo>
                      <a:pt x="102" y="138"/>
                      <a:pt x="101" y="140"/>
                      <a:pt x="101" y="140"/>
                    </a:cubicBezTo>
                    <a:cubicBezTo>
                      <a:pt x="100" y="140"/>
                      <a:pt x="101" y="139"/>
                      <a:pt x="100" y="139"/>
                    </a:cubicBezTo>
                    <a:cubicBezTo>
                      <a:pt x="99" y="139"/>
                      <a:pt x="99" y="140"/>
                      <a:pt x="99" y="140"/>
                    </a:cubicBezTo>
                    <a:cubicBezTo>
                      <a:pt x="99" y="140"/>
                      <a:pt x="99" y="141"/>
                      <a:pt x="99" y="140"/>
                    </a:cubicBezTo>
                    <a:cubicBezTo>
                      <a:pt x="99" y="140"/>
                      <a:pt x="100" y="140"/>
                      <a:pt x="100" y="140"/>
                    </a:cubicBezTo>
                    <a:cubicBezTo>
                      <a:pt x="101" y="140"/>
                      <a:pt x="102" y="141"/>
                      <a:pt x="103" y="141"/>
                    </a:cubicBezTo>
                    <a:cubicBezTo>
                      <a:pt x="103" y="140"/>
                      <a:pt x="104" y="141"/>
                      <a:pt x="105" y="141"/>
                    </a:cubicBezTo>
                    <a:cubicBezTo>
                      <a:pt x="105" y="140"/>
                      <a:pt x="105" y="140"/>
                      <a:pt x="106" y="140"/>
                    </a:cubicBezTo>
                    <a:cubicBezTo>
                      <a:pt x="107" y="140"/>
                      <a:pt x="107" y="141"/>
                      <a:pt x="108" y="141"/>
                    </a:cubicBezTo>
                    <a:cubicBezTo>
                      <a:pt x="109" y="142"/>
                      <a:pt x="109" y="142"/>
                      <a:pt x="109" y="142"/>
                    </a:cubicBezTo>
                    <a:cubicBezTo>
                      <a:pt x="110" y="142"/>
                      <a:pt x="110" y="142"/>
                      <a:pt x="110" y="142"/>
                    </a:cubicBezTo>
                    <a:cubicBezTo>
                      <a:pt x="111" y="142"/>
                      <a:pt x="112" y="142"/>
                      <a:pt x="111" y="143"/>
                    </a:cubicBezTo>
                    <a:cubicBezTo>
                      <a:pt x="110" y="144"/>
                      <a:pt x="109" y="145"/>
                      <a:pt x="110" y="146"/>
                    </a:cubicBezTo>
                    <a:cubicBezTo>
                      <a:pt x="110" y="146"/>
                      <a:pt x="111" y="146"/>
                      <a:pt x="111" y="146"/>
                    </a:cubicBezTo>
                    <a:cubicBezTo>
                      <a:pt x="111" y="147"/>
                      <a:pt x="112" y="147"/>
                      <a:pt x="112" y="147"/>
                    </a:cubicBezTo>
                    <a:cubicBezTo>
                      <a:pt x="114" y="147"/>
                      <a:pt x="115" y="147"/>
                      <a:pt x="116" y="147"/>
                    </a:cubicBezTo>
                    <a:cubicBezTo>
                      <a:pt x="117" y="147"/>
                      <a:pt x="118" y="148"/>
                      <a:pt x="119" y="148"/>
                    </a:cubicBezTo>
                    <a:cubicBezTo>
                      <a:pt x="120" y="148"/>
                      <a:pt x="121" y="148"/>
                      <a:pt x="122" y="149"/>
                    </a:cubicBezTo>
                    <a:cubicBezTo>
                      <a:pt x="122" y="149"/>
                      <a:pt x="122" y="149"/>
                      <a:pt x="122" y="149"/>
                    </a:cubicBezTo>
                    <a:cubicBezTo>
                      <a:pt x="123" y="150"/>
                      <a:pt x="123" y="150"/>
                      <a:pt x="123" y="150"/>
                    </a:cubicBezTo>
                    <a:cubicBezTo>
                      <a:pt x="124" y="150"/>
                      <a:pt x="125" y="150"/>
                      <a:pt x="126" y="151"/>
                    </a:cubicBezTo>
                    <a:cubicBezTo>
                      <a:pt x="127" y="151"/>
                      <a:pt x="128" y="151"/>
                      <a:pt x="129" y="151"/>
                    </a:cubicBezTo>
                    <a:cubicBezTo>
                      <a:pt x="130" y="151"/>
                      <a:pt x="130" y="150"/>
                      <a:pt x="130" y="150"/>
                    </a:cubicBezTo>
                    <a:cubicBezTo>
                      <a:pt x="131" y="150"/>
                      <a:pt x="132" y="150"/>
                      <a:pt x="132" y="150"/>
                    </a:cubicBezTo>
                    <a:cubicBezTo>
                      <a:pt x="132" y="150"/>
                      <a:pt x="132" y="150"/>
                      <a:pt x="133" y="150"/>
                    </a:cubicBezTo>
                    <a:cubicBezTo>
                      <a:pt x="133" y="150"/>
                      <a:pt x="133" y="149"/>
                      <a:pt x="133" y="149"/>
                    </a:cubicBezTo>
                    <a:cubicBezTo>
                      <a:pt x="134" y="149"/>
                      <a:pt x="134" y="150"/>
                      <a:pt x="134" y="150"/>
                    </a:cubicBezTo>
                    <a:cubicBezTo>
                      <a:pt x="134" y="150"/>
                      <a:pt x="135" y="150"/>
                      <a:pt x="135" y="150"/>
                    </a:cubicBezTo>
                    <a:cubicBezTo>
                      <a:pt x="135" y="150"/>
                      <a:pt x="135" y="150"/>
                      <a:pt x="136" y="150"/>
                    </a:cubicBezTo>
                    <a:cubicBezTo>
                      <a:pt x="136" y="150"/>
                      <a:pt x="137" y="150"/>
                      <a:pt x="138" y="150"/>
                    </a:cubicBezTo>
                    <a:cubicBezTo>
                      <a:pt x="138" y="150"/>
                      <a:pt x="138" y="150"/>
                      <a:pt x="139" y="151"/>
                    </a:cubicBezTo>
                    <a:cubicBezTo>
                      <a:pt x="139" y="151"/>
                      <a:pt x="139" y="151"/>
                      <a:pt x="140" y="151"/>
                    </a:cubicBezTo>
                    <a:cubicBezTo>
                      <a:pt x="142" y="151"/>
                      <a:pt x="144" y="151"/>
                      <a:pt x="146" y="152"/>
                    </a:cubicBezTo>
                    <a:cubicBezTo>
                      <a:pt x="147" y="153"/>
                      <a:pt x="148" y="154"/>
                      <a:pt x="150" y="155"/>
                    </a:cubicBezTo>
                    <a:cubicBezTo>
                      <a:pt x="151" y="155"/>
                      <a:pt x="152" y="155"/>
                      <a:pt x="153" y="156"/>
                    </a:cubicBezTo>
                    <a:cubicBezTo>
                      <a:pt x="153" y="156"/>
                      <a:pt x="154" y="156"/>
                      <a:pt x="154" y="156"/>
                    </a:cubicBezTo>
                    <a:cubicBezTo>
                      <a:pt x="155" y="155"/>
                      <a:pt x="155" y="156"/>
                      <a:pt x="155" y="156"/>
                    </a:cubicBezTo>
                    <a:cubicBezTo>
                      <a:pt x="156" y="156"/>
                      <a:pt x="156" y="156"/>
                      <a:pt x="157" y="156"/>
                    </a:cubicBezTo>
                    <a:cubicBezTo>
                      <a:pt x="157" y="156"/>
                      <a:pt x="158" y="156"/>
                      <a:pt x="158" y="157"/>
                    </a:cubicBezTo>
                    <a:cubicBezTo>
                      <a:pt x="159" y="157"/>
                      <a:pt x="160" y="156"/>
                      <a:pt x="160" y="157"/>
                    </a:cubicBezTo>
                    <a:cubicBezTo>
                      <a:pt x="161" y="158"/>
                      <a:pt x="160" y="157"/>
                      <a:pt x="161" y="157"/>
                    </a:cubicBezTo>
                    <a:cubicBezTo>
                      <a:pt x="161" y="157"/>
                      <a:pt x="161" y="157"/>
                      <a:pt x="161" y="156"/>
                    </a:cubicBezTo>
                    <a:cubicBezTo>
                      <a:pt x="161" y="156"/>
                      <a:pt x="162" y="156"/>
                      <a:pt x="162" y="156"/>
                    </a:cubicBezTo>
                    <a:cubicBezTo>
                      <a:pt x="163" y="157"/>
                      <a:pt x="163" y="156"/>
                      <a:pt x="164" y="156"/>
                    </a:cubicBezTo>
                    <a:cubicBezTo>
                      <a:pt x="165" y="157"/>
                      <a:pt x="166" y="156"/>
                      <a:pt x="167" y="157"/>
                    </a:cubicBezTo>
                    <a:cubicBezTo>
                      <a:pt x="168" y="158"/>
                      <a:pt x="168" y="158"/>
                      <a:pt x="169" y="158"/>
                    </a:cubicBezTo>
                    <a:cubicBezTo>
                      <a:pt x="170" y="158"/>
                      <a:pt x="170" y="158"/>
                      <a:pt x="171" y="157"/>
                    </a:cubicBezTo>
                    <a:cubicBezTo>
                      <a:pt x="171" y="157"/>
                      <a:pt x="172" y="157"/>
                      <a:pt x="172" y="157"/>
                    </a:cubicBezTo>
                    <a:cubicBezTo>
                      <a:pt x="172" y="158"/>
                      <a:pt x="173" y="157"/>
                      <a:pt x="173" y="157"/>
                    </a:cubicBezTo>
                    <a:cubicBezTo>
                      <a:pt x="174" y="156"/>
                      <a:pt x="175" y="156"/>
                      <a:pt x="175" y="156"/>
                    </a:cubicBezTo>
                    <a:cubicBezTo>
                      <a:pt x="176" y="156"/>
                      <a:pt x="176" y="157"/>
                      <a:pt x="177" y="157"/>
                    </a:cubicBezTo>
                    <a:cubicBezTo>
                      <a:pt x="177" y="157"/>
                      <a:pt x="177" y="157"/>
                      <a:pt x="178" y="157"/>
                    </a:cubicBezTo>
                    <a:cubicBezTo>
                      <a:pt x="178" y="157"/>
                      <a:pt x="178" y="158"/>
                      <a:pt x="178" y="158"/>
                    </a:cubicBezTo>
                    <a:cubicBezTo>
                      <a:pt x="179" y="158"/>
                      <a:pt x="179" y="158"/>
                      <a:pt x="179" y="158"/>
                    </a:cubicBezTo>
                    <a:cubicBezTo>
                      <a:pt x="180" y="159"/>
                      <a:pt x="180" y="159"/>
                      <a:pt x="180" y="159"/>
                    </a:cubicBezTo>
                    <a:cubicBezTo>
                      <a:pt x="180" y="159"/>
                      <a:pt x="180" y="159"/>
                      <a:pt x="181" y="159"/>
                    </a:cubicBezTo>
                    <a:cubicBezTo>
                      <a:pt x="181" y="159"/>
                      <a:pt x="181" y="159"/>
                      <a:pt x="181" y="159"/>
                    </a:cubicBezTo>
                    <a:cubicBezTo>
                      <a:pt x="181" y="159"/>
                      <a:pt x="181" y="159"/>
                      <a:pt x="182" y="159"/>
                    </a:cubicBezTo>
                    <a:cubicBezTo>
                      <a:pt x="182" y="160"/>
                      <a:pt x="182" y="159"/>
                      <a:pt x="182" y="160"/>
                    </a:cubicBezTo>
                    <a:cubicBezTo>
                      <a:pt x="182" y="160"/>
                      <a:pt x="182" y="160"/>
                      <a:pt x="183" y="160"/>
                    </a:cubicBezTo>
                    <a:cubicBezTo>
                      <a:pt x="183" y="160"/>
                      <a:pt x="183" y="160"/>
                      <a:pt x="183" y="160"/>
                    </a:cubicBezTo>
                    <a:cubicBezTo>
                      <a:pt x="183" y="160"/>
                      <a:pt x="184" y="160"/>
                      <a:pt x="184" y="160"/>
                    </a:cubicBezTo>
                    <a:cubicBezTo>
                      <a:pt x="184" y="160"/>
                      <a:pt x="185" y="160"/>
                      <a:pt x="185" y="160"/>
                    </a:cubicBezTo>
                    <a:cubicBezTo>
                      <a:pt x="186" y="160"/>
                      <a:pt x="187" y="161"/>
                      <a:pt x="186" y="161"/>
                    </a:cubicBezTo>
                    <a:cubicBezTo>
                      <a:pt x="186" y="161"/>
                      <a:pt x="187" y="161"/>
                      <a:pt x="187" y="161"/>
                    </a:cubicBezTo>
                    <a:cubicBezTo>
                      <a:pt x="187" y="162"/>
                      <a:pt x="189" y="162"/>
                      <a:pt x="188" y="161"/>
                    </a:cubicBezTo>
                    <a:cubicBezTo>
                      <a:pt x="188" y="160"/>
                      <a:pt x="188" y="160"/>
                      <a:pt x="187" y="160"/>
                    </a:cubicBezTo>
                    <a:close/>
                    <a:moveTo>
                      <a:pt x="236" y="160"/>
                    </a:moveTo>
                    <a:cubicBezTo>
                      <a:pt x="237" y="160"/>
                      <a:pt x="236" y="159"/>
                      <a:pt x="236" y="159"/>
                    </a:cubicBezTo>
                    <a:cubicBezTo>
                      <a:pt x="236" y="159"/>
                      <a:pt x="236" y="158"/>
                      <a:pt x="236" y="158"/>
                    </a:cubicBezTo>
                    <a:cubicBezTo>
                      <a:pt x="235" y="158"/>
                      <a:pt x="235" y="158"/>
                      <a:pt x="235" y="158"/>
                    </a:cubicBezTo>
                    <a:cubicBezTo>
                      <a:pt x="235" y="158"/>
                      <a:pt x="235" y="158"/>
                      <a:pt x="235" y="159"/>
                    </a:cubicBezTo>
                    <a:cubicBezTo>
                      <a:pt x="235" y="159"/>
                      <a:pt x="235" y="159"/>
                      <a:pt x="235" y="159"/>
                    </a:cubicBezTo>
                    <a:cubicBezTo>
                      <a:pt x="234" y="160"/>
                      <a:pt x="235" y="160"/>
                      <a:pt x="235" y="160"/>
                    </a:cubicBezTo>
                    <a:cubicBezTo>
                      <a:pt x="235" y="161"/>
                      <a:pt x="234" y="161"/>
                      <a:pt x="234" y="161"/>
                    </a:cubicBezTo>
                    <a:cubicBezTo>
                      <a:pt x="234" y="161"/>
                      <a:pt x="235" y="161"/>
                      <a:pt x="235" y="161"/>
                    </a:cubicBezTo>
                    <a:cubicBezTo>
                      <a:pt x="235" y="161"/>
                      <a:pt x="235" y="161"/>
                      <a:pt x="235" y="160"/>
                    </a:cubicBezTo>
                    <a:cubicBezTo>
                      <a:pt x="235" y="160"/>
                      <a:pt x="235" y="160"/>
                      <a:pt x="235" y="160"/>
                    </a:cubicBezTo>
                    <a:cubicBezTo>
                      <a:pt x="236" y="160"/>
                      <a:pt x="236" y="160"/>
                      <a:pt x="235" y="160"/>
                    </a:cubicBezTo>
                    <a:cubicBezTo>
                      <a:pt x="235" y="159"/>
                      <a:pt x="236" y="160"/>
                      <a:pt x="236" y="160"/>
                    </a:cubicBezTo>
                    <a:close/>
                    <a:moveTo>
                      <a:pt x="221" y="21"/>
                    </a:moveTo>
                    <a:cubicBezTo>
                      <a:pt x="222" y="20"/>
                      <a:pt x="221" y="19"/>
                      <a:pt x="220" y="20"/>
                    </a:cubicBezTo>
                    <a:cubicBezTo>
                      <a:pt x="219" y="21"/>
                      <a:pt x="221" y="22"/>
                      <a:pt x="221" y="21"/>
                    </a:cubicBezTo>
                    <a:close/>
                    <a:moveTo>
                      <a:pt x="130" y="24"/>
                    </a:moveTo>
                    <a:cubicBezTo>
                      <a:pt x="130" y="24"/>
                      <a:pt x="129" y="24"/>
                      <a:pt x="129" y="24"/>
                    </a:cubicBezTo>
                    <a:cubicBezTo>
                      <a:pt x="129" y="24"/>
                      <a:pt x="128" y="24"/>
                      <a:pt x="128" y="24"/>
                    </a:cubicBezTo>
                    <a:cubicBezTo>
                      <a:pt x="128" y="25"/>
                      <a:pt x="129" y="25"/>
                      <a:pt x="130" y="25"/>
                    </a:cubicBezTo>
                    <a:cubicBezTo>
                      <a:pt x="130" y="25"/>
                      <a:pt x="130" y="24"/>
                      <a:pt x="131" y="23"/>
                    </a:cubicBezTo>
                    <a:cubicBezTo>
                      <a:pt x="131" y="23"/>
                      <a:pt x="131" y="23"/>
                      <a:pt x="131" y="22"/>
                    </a:cubicBezTo>
                    <a:cubicBezTo>
                      <a:pt x="130" y="22"/>
                      <a:pt x="131" y="22"/>
                      <a:pt x="131" y="22"/>
                    </a:cubicBezTo>
                    <a:cubicBezTo>
                      <a:pt x="131" y="21"/>
                      <a:pt x="129" y="20"/>
                      <a:pt x="129" y="19"/>
                    </a:cubicBezTo>
                    <a:cubicBezTo>
                      <a:pt x="129" y="18"/>
                      <a:pt x="129" y="19"/>
                      <a:pt x="128" y="20"/>
                    </a:cubicBezTo>
                    <a:cubicBezTo>
                      <a:pt x="128" y="20"/>
                      <a:pt x="128" y="20"/>
                      <a:pt x="127" y="21"/>
                    </a:cubicBezTo>
                    <a:cubicBezTo>
                      <a:pt x="127" y="21"/>
                      <a:pt x="127" y="22"/>
                      <a:pt x="128" y="23"/>
                    </a:cubicBezTo>
                    <a:cubicBezTo>
                      <a:pt x="128" y="23"/>
                      <a:pt x="129" y="23"/>
                      <a:pt x="130" y="24"/>
                    </a:cubicBezTo>
                    <a:close/>
                    <a:moveTo>
                      <a:pt x="264" y="70"/>
                    </a:moveTo>
                    <a:cubicBezTo>
                      <a:pt x="265" y="70"/>
                      <a:pt x="265" y="69"/>
                      <a:pt x="265" y="69"/>
                    </a:cubicBezTo>
                    <a:cubicBezTo>
                      <a:pt x="265" y="69"/>
                      <a:pt x="265" y="69"/>
                      <a:pt x="265" y="68"/>
                    </a:cubicBezTo>
                    <a:cubicBezTo>
                      <a:pt x="264" y="68"/>
                      <a:pt x="264" y="69"/>
                      <a:pt x="264" y="70"/>
                    </a:cubicBezTo>
                    <a:close/>
                    <a:moveTo>
                      <a:pt x="94" y="65"/>
                    </a:moveTo>
                    <a:cubicBezTo>
                      <a:pt x="94" y="64"/>
                      <a:pt x="94" y="64"/>
                      <a:pt x="93" y="63"/>
                    </a:cubicBezTo>
                    <a:cubicBezTo>
                      <a:pt x="93" y="63"/>
                      <a:pt x="94" y="64"/>
                      <a:pt x="93" y="64"/>
                    </a:cubicBezTo>
                    <a:cubicBezTo>
                      <a:pt x="93" y="64"/>
                      <a:pt x="93" y="65"/>
                      <a:pt x="94" y="65"/>
                    </a:cubicBezTo>
                    <a:close/>
                    <a:moveTo>
                      <a:pt x="260" y="67"/>
                    </a:moveTo>
                    <a:cubicBezTo>
                      <a:pt x="260" y="68"/>
                      <a:pt x="260" y="67"/>
                      <a:pt x="260" y="67"/>
                    </a:cubicBezTo>
                    <a:cubicBezTo>
                      <a:pt x="260" y="66"/>
                      <a:pt x="259" y="67"/>
                      <a:pt x="260" y="67"/>
                    </a:cubicBezTo>
                    <a:close/>
                    <a:moveTo>
                      <a:pt x="346" y="68"/>
                    </a:moveTo>
                    <a:cubicBezTo>
                      <a:pt x="346" y="68"/>
                      <a:pt x="346" y="68"/>
                      <a:pt x="347" y="69"/>
                    </a:cubicBezTo>
                    <a:cubicBezTo>
                      <a:pt x="347" y="69"/>
                      <a:pt x="347" y="70"/>
                      <a:pt x="347" y="70"/>
                    </a:cubicBezTo>
                    <a:cubicBezTo>
                      <a:pt x="347" y="70"/>
                      <a:pt x="347" y="69"/>
                      <a:pt x="347" y="69"/>
                    </a:cubicBezTo>
                    <a:cubicBezTo>
                      <a:pt x="348" y="69"/>
                      <a:pt x="348" y="69"/>
                      <a:pt x="348" y="69"/>
                    </a:cubicBezTo>
                    <a:cubicBezTo>
                      <a:pt x="348" y="70"/>
                      <a:pt x="349" y="70"/>
                      <a:pt x="350" y="70"/>
                    </a:cubicBezTo>
                    <a:cubicBezTo>
                      <a:pt x="351" y="70"/>
                      <a:pt x="350" y="68"/>
                      <a:pt x="349" y="69"/>
                    </a:cubicBezTo>
                    <a:cubicBezTo>
                      <a:pt x="348" y="69"/>
                      <a:pt x="348" y="68"/>
                      <a:pt x="348" y="67"/>
                    </a:cubicBezTo>
                    <a:cubicBezTo>
                      <a:pt x="348" y="67"/>
                      <a:pt x="347" y="67"/>
                      <a:pt x="348" y="66"/>
                    </a:cubicBezTo>
                    <a:cubicBezTo>
                      <a:pt x="347" y="66"/>
                      <a:pt x="348" y="66"/>
                      <a:pt x="348" y="66"/>
                    </a:cubicBezTo>
                    <a:cubicBezTo>
                      <a:pt x="348" y="66"/>
                      <a:pt x="349" y="67"/>
                      <a:pt x="349" y="67"/>
                    </a:cubicBezTo>
                    <a:cubicBezTo>
                      <a:pt x="349" y="67"/>
                      <a:pt x="349" y="68"/>
                      <a:pt x="349" y="68"/>
                    </a:cubicBezTo>
                    <a:cubicBezTo>
                      <a:pt x="350" y="68"/>
                      <a:pt x="350" y="68"/>
                      <a:pt x="350" y="68"/>
                    </a:cubicBezTo>
                    <a:cubicBezTo>
                      <a:pt x="350" y="68"/>
                      <a:pt x="350" y="68"/>
                      <a:pt x="350" y="69"/>
                    </a:cubicBezTo>
                    <a:cubicBezTo>
                      <a:pt x="351" y="70"/>
                      <a:pt x="351" y="69"/>
                      <a:pt x="352" y="69"/>
                    </a:cubicBezTo>
                    <a:cubicBezTo>
                      <a:pt x="353" y="69"/>
                      <a:pt x="353" y="70"/>
                      <a:pt x="354" y="69"/>
                    </a:cubicBezTo>
                    <a:cubicBezTo>
                      <a:pt x="354" y="69"/>
                      <a:pt x="355" y="69"/>
                      <a:pt x="354" y="68"/>
                    </a:cubicBezTo>
                    <a:cubicBezTo>
                      <a:pt x="354" y="68"/>
                      <a:pt x="354" y="67"/>
                      <a:pt x="354" y="67"/>
                    </a:cubicBezTo>
                    <a:cubicBezTo>
                      <a:pt x="354" y="67"/>
                      <a:pt x="353" y="67"/>
                      <a:pt x="353" y="67"/>
                    </a:cubicBezTo>
                    <a:cubicBezTo>
                      <a:pt x="353" y="67"/>
                      <a:pt x="353" y="66"/>
                      <a:pt x="352" y="66"/>
                    </a:cubicBezTo>
                    <a:cubicBezTo>
                      <a:pt x="351" y="66"/>
                      <a:pt x="352" y="66"/>
                      <a:pt x="352" y="66"/>
                    </a:cubicBezTo>
                    <a:cubicBezTo>
                      <a:pt x="351" y="66"/>
                      <a:pt x="351" y="66"/>
                      <a:pt x="351" y="66"/>
                    </a:cubicBezTo>
                    <a:cubicBezTo>
                      <a:pt x="350" y="66"/>
                      <a:pt x="350" y="65"/>
                      <a:pt x="349" y="65"/>
                    </a:cubicBezTo>
                    <a:cubicBezTo>
                      <a:pt x="349" y="65"/>
                      <a:pt x="348" y="66"/>
                      <a:pt x="349" y="66"/>
                    </a:cubicBezTo>
                    <a:cubicBezTo>
                      <a:pt x="349" y="66"/>
                      <a:pt x="348" y="66"/>
                      <a:pt x="348" y="66"/>
                    </a:cubicBezTo>
                    <a:cubicBezTo>
                      <a:pt x="347" y="66"/>
                      <a:pt x="347" y="66"/>
                      <a:pt x="347" y="66"/>
                    </a:cubicBezTo>
                    <a:cubicBezTo>
                      <a:pt x="346" y="66"/>
                      <a:pt x="346" y="66"/>
                      <a:pt x="346" y="66"/>
                    </a:cubicBezTo>
                    <a:cubicBezTo>
                      <a:pt x="346" y="66"/>
                      <a:pt x="345" y="66"/>
                      <a:pt x="346" y="66"/>
                    </a:cubicBezTo>
                    <a:cubicBezTo>
                      <a:pt x="345" y="66"/>
                      <a:pt x="345" y="66"/>
                      <a:pt x="345" y="66"/>
                    </a:cubicBezTo>
                    <a:cubicBezTo>
                      <a:pt x="345" y="66"/>
                      <a:pt x="345" y="67"/>
                      <a:pt x="345" y="67"/>
                    </a:cubicBezTo>
                    <a:cubicBezTo>
                      <a:pt x="345" y="66"/>
                      <a:pt x="345" y="66"/>
                      <a:pt x="344" y="66"/>
                    </a:cubicBezTo>
                    <a:cubicBezTo>
                      <a:pt x="344" y="67"/>
                      <a:pt x="344" y="67"/>
                      <a:pt x="345" y="67"/>
                    </a:cubicBezTo>
                    <a:cubicBezTo>
                      <a:pt x="345" y="67"/>
                      <a:pt x="345" y="67"/>
                      <a:pt x="345" y="67"/>
                    </a:cubicBezTo>
                    <a:cubicBezTo>
                      <a:pt x="345" y="67"/>
                      <a:pt x="345" y="67"/>
                      <a:pt x="345" y="67"/>
                    </a:cubicBezTo>
                    <a:cubicBezTo>
                      <a:pt x="346" y="67"/>
                      <a:pt x="345" y="68"/>
                      <a:pt x="345" y="68"/>
                    </a:cubicBezTo>
                    <a:cubicBezTo>
                      <a:pt x="344" y="68"/>
                      <a:pt x="344" y="67"/>
                      <a:pt x="344" y="68"/>
                    </a:cubicBezTo>
                    <a:cubicBezTo>
                      <a:pt x="343" y="68"/>
                      <a:pt x="345" y="68"/>
                      <a:pt x="346" y="68"/>
                    </a:cubicBezTo>
                    <a:close/>
                    <a:moveTo>
                      <a:pt x="339" y="115"/>
                    </a:moveTo>
                    <a:cubicBezTo>
                      <a:pt x="339" y="115"/>
                      <a:pt x="339" y="115"/>
                      <a:pt x="339" y="115"/>
                    </a:cubicBezTo>
                    <a:cubicBezTo>
                      <a:pt x="339" y="115"/>
                      <a:pt x="339" y="115"/>
                      <a:pt x="339" y="115"/>
                    </a:cubicBezTo>
                    <a:close/>
                    <a:moveTo>
                      <a:pt x="356" y="115"/>
                    </a:moveTo>
                    <a:cubicBezTo>
                      <a:pt x="356" y="115"/>
                      <a:pt x="356" y="114"/>
                      <a:pt x="356" y="114"/>
                    </a:cubicBezTo>
                    <a:cubicBezTo>
                      <a:pt x="355" y="114"/>
                      <a:pt x="356" y="115"/>
                      <a:pt x="356" y="115"/>
                    </a:cubicBezTo>
                    <a:close/>
                    <a:moveTo>
                      <a:pt x="290" y="164"/>
                    </a:moveTo>
                    <a:cubicBezTo>
                      <a:pt x="289" y="164"/>
                      <a:pt x="289" y="165"/>
                      <a:pt x="288" y="165"/>
                    </a:cubicBezTo>
                    <a:cubicBezTo>
                      <a:pt x="288" y="165"/>
                      <a:pt x="288" y="164"/>
                      <a:pt x="288" y="164"/>
                    </a:cubicBezTo>
                    <a:cubicBezTo>
                      <a:pt x="287" y="164"/>
                      <a:pt x="286" y="164"/>
                      <a:pt x="286" y="165"/>
                    </a:cubicBezTo>
                    <a:cubicBezTo>
                      <a:pt x="285" y="166"/>
                      <a:pt x="285" y="166"/>
                      <a:pt x="284" y="166"/>
                    </a:cubicBezTo>
                    <a:cubicBezTo>
                      <a:pt x="283" y="166"/>
                      <a:pt x="283" y="167"/>
                      <a:pt x="283" y="168"/>
                    </a:cubicBezTo>
                    <a:cubicBezTo>
                      <a:pt x="283" y="168"/>
                      <a:pt x="282" y="168"/>
                      <a:pt x="282" y="169"/>
                    </a:cubicBezTo>
                    <a:cubicBezTo>
                      <a:pt x="282" y="169"/>
                      <a:pt x="282" y="170"/>
                      <a:pt x="281" y="170"/>
                    </a:cubicBezTo>
                    <a:cubicBezTo>
                      <a:pt x="281" y="170"/>
                      <a:pt x="281" y="169"/>
                      <a:pt x="281" y="169"/>
                    </a:cubicBezTo>
                    <a:cubicBezTo>
                      <a:pt x="281" y="169"/>
                      <a:pt x="281" y="168"/>
                      <a:pt x="280" y="168"/>
                    </a:cubicBezTo>
                    <a:cubicBezTo>
                      <a:pt x="280" y="169"/>
                      <a:pt x="280" y="169"/>
                      <a:pt x="280" y="169"/>
                    </a:cubicBezTo>
                    <a:cubicBezTo>
                      <a:pt x="279" y="168"/>
                      <a:pt x="279" y="168"/>
                      <a:pt x="278" y="168"/>
                    </a:cubicBezTo>
                    <a:cubicBezTo>
                      <a:pt x="278" y="169"/>
                      <a:pt x="277" y="169"/>
                      <a:pt x="277" y="170"/>
                    </a:cubicBezTo>
                    <a:cubicBezTo>
                      <a:pt x="276" y="170"/>
                      <a:pt x="275" y="171"/>
                      <a:pt x="275" y="171"/>
                    </a:cubicBezTo>
                    <a:cubicBezTo>
                      <a:pt x="275" y="172"/>
                      <a:pt x="275" y="172"/>
                      <a:pt x="275" y="172"/>
                    </a:cubicBezTo>
                    <a:cubicBezTo>
                      <a:pt x="275" y="173"/>
                      <a:pt x="275" y="173"/>
                      <a:pt x="275" y="173"/>
                    </a:cubicBezTo>
                    <a:cubicBezTo>
                      <a:pt x="275" y="174"/>
                      <a:pt x="274" y="174"/>
                      <a:pt x="274" y="175"/>
                    </a:cubicBezTo>
                    <a:cubicBezTo>
                      <a:pt x="274" y="175"/>
                      <a:pt x="274" y="175"/>
                      <a:pt x="274" y="176"/>
                    </a:cubicBezTo>
                    <a:cubicBezTo>
                      <a:pt x="274" y="176"/>
                      <a:pt x="275" y="175"/>
                      <a:pt x="275" y="175"/>
                    </a:cubicBezTo>
                    <a:cubicBezTo>
                      <a:pt x="275" y="175"/>
                      <a:pt x="276" y="176"/>
                      <a:pt x="275" y="176"/>
                    </a:cubicBezTo>
                    <a:cubicBezTo>
                      <a:pt x="275" y="177"/>
                      <a:pt x="274" y="177"/>
                      <a:pt x="274" y="177"/>
                    </a:cubicBezTo>
                    <a:cubicBezTo>
                      <a:pt x="273" y="177"/>
                      <a:pt x="273" y="179"/>
                      <a:pt x="273" y="179"/>
                    </a:cubicBezTo>
                    <a:cubicBezTo>
                      <a:pt x="273" y="179"/>
                      <a:pt x="274" y="179"/>
                      <a:pt x="274" y="179"/>
                    </a:cubicBezTo>
                    <a:cubicBezTo>
                      <a:pt x="275" y="179"/>
                      <a:pt x="276" y="179"/>
                      <a:pt x="276" y="179"/>
                    </a:cubicBezTo>
                    <a:cubicBezTo>
                      <a:pt x="277" y="179"/>
                      <a:pt x="277" y="178"/>
                      <a:pt x="277" y="178"/>
                    </a:cubicBezTo>
                    <a:cubicBezTo>
                      <a:pt x="278" y="178"/>
                      <a:pt x="278" y="178"/>
                      <a:pt x="278" y="178"/>
                    </a:cubicBezTo>
                    <a:cubicBezTo>
                      <a:pt x="279" y="177"/>
                      <a:pt x="279" y="177"/>
                      <a:pt x="280" y="177"/>
                    </a:cubicBezTo>
                    <a:cubicBezTo>
                      <a:pt x="281" y="177"/>
                      <a:pt x="282" y="177"/>
                      <a:pt x="282" y="177"/>
                    </a:cubicBezTo>
                    <a:cubicBezTo>
                      <a:pt x="283" y="177"/>
                      <a:pt x="283" y="176"/>
                      <a:pt x="283" y="176"/>
                    </a:cubicBezTo>
                    <a:cubicBezTo>
                      <a:pt x="284" y="175"/>
                      <a:pt x="285" y="175"/>
                      <a:pt x="285" y="174"/>
                    </a:cubicBezTo>
                    <a:cubicBezTo>
                      <a:pt x="286" y="174"/>
                      <a:pt x="286" y="173"/>
                      <a:pt x="286" y="173"/>
                    </a:cubicBezTo>
                    <a:cubicBezTo>
                      <a:pt x="286" y="173"/>
                      <a:pt x="287" y="172"/>
                      <a:pt x="287" y="172"/>
                    </a:cubicBezTo>
                    <a:cubicBezTo>
                      <a:pt x="288" y="171"/>
                      <a:pt x="288" y="171"/>
                      <a:pt x="288" y="170"/>
                    </a:cubicBezTo>
                    <a:cubicBezTo>
                      <a:pt x="288" y="170"/>
                      <a:pt x="289" y="170"/>
                      <a:pt x="289" y="169"/>
                    </a:cubicBezTo>
                    <a:cubicBezTo>
                      <a:pt x="289" y="168"/>
                      <a:pt x="288" y="168"/>
                      <a:pt x="288" y="167"/>
                    </a:cubicBezTo>
                    <a:cubicBezTo>
                      <a:pt x="288" y="166"/>
                      <a:pt x="289" y="166"/>
                      <a:pt x="289" y="166"/>
                    </a:cubicBezTo>
                    <a:cubicBezTo>
                      <a:pt x="289" y="166"/>
                      <a:pt x="290" y="166"/>
                      <a:pt x="290" y="166"/>
                    </a:cubicBezTo>
                    <a:cubicBezTo>
                      <a:pt x="290" y="165"/>
                      <a:pt x="291" y="164"/>
                      <a:pt x="290" y="164"/>
                    </a:cubicBezTo>
                    <a:close/>
                    <a:moveTo>
                      <a:pt x="125" y="32"/>
                    </a:moveTo>
                    <a:cubicBezTo>
                      <a:pt x="126" y="33"/>
                      <a:pt x="125" y="31"/>
                      <a:pt x="125" y="32"/>
                    </a:cubicBezTo>
                    <a:close/>
                    <a:moveTo>
                      <a:pt x="54" y="98"/>
                    </a:moveTo>
                    <a:cubicBezTo>
                      <a:pt x="54" y="98"/>
                      <a:pt x="53" y="97"/>
                      <a:pt x="53" y="97"/>
                    </a:cubicBezTo>
                    <a:cubicBezTo>
                      <a:pt x="52" y="96"/>
                      <a:pt x="52" y="95"/>
                      <a:pt x="51" y="96"/>
                    </a:cubicBezTo>
                    <a:cubicBezTo>
                      <a:pt x="51" y="96"/>
                      <a:pt x="51" y="97"/>
                      <a:pt x="52" y="97"/>
                    </a:cubicBezTo>
                    <a:cubicBezTo>
                      <a:pt x="52" y="98"/>
                      <a:pt x="52" y="99"/>
                      <a:pt x="52" y="99"/>
                    </a:cubicBezTo>
                    <a:cubicBezTo>
                      <a:pt x="53" y="99"/>
                      <a:pt x="53" y="100"/>
                      <a:pt x="53" y="101"/>
                    </a:cubicBezTo>
                    <a:cubicBezTo>
                      <a:pt x="53" y="101"/>
                      <a:pt x="53" y="101"/>
                      <a:pt x="53" y="101"/>
                    </a:cubicBezTo>
                    <a:cubicBezTo>
                      <a:pt x="54" y="101"/>
                      <a:pt x="54" y="102"/>
                      <a:pt x="54" y="102"/>
                    </a:cubicBezTo>
                    <a:cubicBezTo>
                      <a:pt x="55" y="102"/>
                      <a:pt x="53" y="100"/>
                      <a:pt x="54" y="100"/>
                    </a:cubicBezTo>
                    <a:cubicBezTo>
                      <a:pt x="54" y="99"/>
                      <a:pt x="54" y="99"/>
                      <a:pt x="54" y="98"/>
                    </a:cubicBezTo>
                    <a:close/>
                    <a:moveTo>
                      <a:pt x="260" y="123"/>
                    </a:moveTo>
                    <a:cubicBezTo>
                      <a:pt x="260" y="123"/>
                      <a:pt x="261" y="124"/>
                      <a:pt x="261" y="124"/>
                    </a:cubicBezTo>
                    <a:cubicBezTo>
                      <a:pt x="261" y="125"/>
                      <a:pt x="261" y="125"/>
                      <a:pt x="262" y="125"/>
                    </a:cubicBezTo>
                    <a:cubicBezTo>
                      <a:pt x="262" y="126"/>
                      <a:pt x="263" y="124"/>
                      <a:pt x="263" y="123"/>
                    </a:cubicBezTo>
                    <a:cubicBezTo>
                      <a:pt x="263" y="123"/>
                      <a:pt x="263" y="122"/>
                      <a:pt x="263" y="122"/>
                    </a:cubicBezTo>
                    <a:cubicBezTo>
                      <a:pt x="262" y="122"/>
                      <a:pt x="262" y="121"/>
                      <a:pt x="262" y="121"/>
                    </a:cubicBezTo>
                    <a:cubicBezTo>
                      <a:pt x="262" y="121"/>
                      <a:pt x="261" y="122"/>
                      <a:pt x="261" y="121"/>
                    </a:cubicBezTo>
                    <a:cubicBezTo>
                      <a:pt x="261" y="121"/>
                      <a:pt x="261" y="121"/>
                      <a:pt x="261" y="122"/>
                    </a:cubicBezTo>
                    <a:cubicBezTo>
                      <a:pt x="261" y="122"/>
                      <a:pt x="260" y="122"/>
                      <a:pt x="260" y="123"/>
                    </a:cubicBezTo>
                    <a:close/>
                    <a:moveTo>
                      <a:pt x="233" y="95"/>
                    </a:moveTo>
                    <a:cubicBezTo>
                      <a:pt x="233" y="94"/>
                      <a:pt x="233" y="94"/>
                      <a:pt x="232" y="94"/>
                    </a:cubicBezTo>
                    <a:cubicBezTo>
                      <a:pt x="232" y="94"/>
                      <a:pt x="231" y="96"/>
                      <a:pt x="232" y="97"/>
                    </a:cubicBezTo>
                    <a:cubicBezTo>
                      <a:pt x="232" y="97"/>
                      <a:pt x="233" y="96"/>
                      <a:pt x="233" y="97"/>
                    </a:cubicBezTo>
                    <a:cubicBezTo>
                      <a:pt x="233" y="98"/>
                      <a:pt x="233" y="99"/>
                      <a:pt x="232" y="99"/>
                    </a:cubicBezTo>
                    <a:cubicBezTo>
                      <a:pt x="231" y="99"/>
                      <a:pt x="232" y="101"/>
                      <a:pt x="232" y="101"/>
                    </a:cubicBezTo>
                    <a:cubicBezTo>
                      <a:pt x="232" y="102"/>
                      <a:pt x="233" y="105"/>
                      <a:pt x="234" y="104"/>
                    </a:cubicBezTo>
                    <a:cubicBezTo>
                      <a:pt x="234" y="104"/>
                      <a:pt x="234" y="104"/>
                      <a:pt x="234" y="104"/>
                    </a:cubicBezTo>
                    <a:cubicBezTo>
                      <a:pt x="234" y="104"/>
                      <a:pt x="234" y="104"/>
                      <a:pt x="235" y="104"/>
                    </a:cubicBezTo>
                    <a:cubicBezTo>
                      <a:pt x="235" y="104"/>
                      <a:pt x="236" y="104"/>
                      <a:pt x="236" y="103"/>
                    </a:cubicBezTo>
                    <a:cubicBezTo>
                      <a:pt x="237" y="103"/>
                      <a:pt x="237" y="103"/>
                      <a:pt x="237" y="103"/>
                    </a:cubicBezTo>
                    <a:cubicBezTo>
                      <a:pt x="238" y="103"/>
                      <a:pt x="238" y="103"/>
                      <a:pt x="239" y="104"/>
                    </a:cubicBezTo>
                    <a:cubicBezTo>
                      <a:pt x="239" y="104"/>
                      <a:pt x="238" y="105"/>
                      <a:pt x="238" y="106"/>
                    </a:cubicBezTo>
                    <a:cubicBezTo>
                      <a:pt x="238" y="107"/>
                      <a:pt x="239" y="108"/>
                      <a:pt x="239" y="109"/>
                    </a:cubicBezTo>
                    <a:cubicBezTo>
                      <a:pt x="239" y="109"/>
                      <a:pt x="240" y="109"/>
                      <a:pt x="240" y="109"/>
                    </a:cubicBezTo>
                    <a:cubicBezTo>
                      <a:pt x="240" y="109"/>
                      <a:pt x="240" y="110"/>
                      <a:pt x="240" y="110"/>
                    </a:cubicBezTo>
                    <a:cubicBezTo>
                      <a:pt x="240" y="110"/>
                      <a:pt x="240" y="110"/>
                      <a:pt x="240" y="111"/>
                    </a:cubicBezTo>
                    <a:cubicBezTo>
                      <a:pt x="240" y="111"/>
                      <a:pt x="239" y="112"/>
                      <a:pt x="239" y="112"/>
                    </a:cubicBezTo>
                    <a:cubicBezTo>
                      <a:pt x="240" y="113"/>
                      <a:pt x="239" y="114"/>
                      <a:pt x="239" y="115"/>
                    </a:cubicBezTo>
                    <a:cubicBezTo>
                      <a:pt x="239" y="116"/>
                      <a:pt x="238" y="116"/>
                      <a:pt x="238" y="117"/>
                    </a:cubicBezTo>
                    <a:cubicBezTo>
                      <a:pt x="238" y="118"/>
                      <a:pt x="238" y="119"/>
                      <a:pt x="238" y="120"/>
                    </a:cubicBezTo>
                    <a:cubicBezTo>
                      <a:pt x="238" y="120"/>
                      <a:pt x="238" y="121"/>
                      <a:pt x="237" y="121"/>
                    </a:cubicBezTo>
                    <a:cubicBezTo>
                      <a:pt x="237" y="122"/>
                      <a:pt x="237" y="122"/>
                      <a:pt x="237" y="122"/>
                    </a:cubicBezTo>
                    <a:cubicBezTo>
                      <a:pt x="236" y="123"/>
                      <a:pt x="236" y="124"/>
                      <a:pt x="237" y="125"/>
                    </a:cubicBezTo>
                    <a:cubicBezTo>
                      <a:pt x="237" y="125"/>
                      <a:pt x="237" y="127"/>
                      <a:pt x="237" y="127"/>
                    </a:cubicBezTo>
                    <a:cubicBezTo>
                      <a:pt x="237" y="126"/>
                      <a:pt x="238" y="126"/>
                      <a:pt x="238" y="126"/>
                    </a:cubicBezTo>
                    <a:cubicBezTo>
                      <a:pt x="238" y="127"/>
                      <a:pt x="238" y="127"/>
                      <a:pt x="238" y="127"/>
                    </a:cubicBezTo>
                    <a:cubicBezTo>
                      <a:pt x="238" y="128"/>
                      <a:pt x="239" y="127"/>
                      <a:pt x="239" y="127"/>
                    </a:cubicBezTo>
                    <a:cubicBezTo>
                      <a:pt x="239" y="127"/>
                      <a:pt x="239" y="127"/>
                      <a:pt x="239" y="128"/>
                    </a:cubicBezTo>
                    <a:cubicBezTo>
                      <a:pt x="239" y="128"/>
                      <a:pt x="239" y="128"/>
                      <a:pt x="240" y="128"/>
                    </a:cubicBezTo>
                    <a:cubicBezTo>
                      <a:pt x="241" y="128"/>
                      <a:pt x="241" y="127"/>
                      <a:pt x="241" y="127"/>
                    </a:cubicBezTo>
                    <a:cubicBezTo>
                      <a:pt x="242" y="126"/>
                      <a:pt x="242" y="126"/>
                      <a:pt x="243" y="127"/>
                    </a:cubicBezTo>
                    <a:cubicBezTo>
                      <a:pt x="244" y="127"/>
                      <a:pt x="244" y="126"/>
                      <a:pt x="245" y="126"/>
                    </a:cubicBezTo>
                    <a:cubicBezTo>
                      <a:pt x="245" y="126"/>
                      <a:pt x="246" y="126"/>
                      <a:pt x="246" y="126"/>
                    </a:cubicBezTo>
                    <a:cubicBezTo>
                      <a:pt x="246" y="126"/>
                      <a:pt x="246" y="127"/>
                      <a:pt x="247" y="127"/>
                    </a:cubicBezTo>
                    <a:cubicBezTo>
                      <a:pt x="247" y="127"/>
                      <a:pt x="247" y="126"/>
                      <a:pt x="247" y="125"/>
                    </a:cubicBezTo>
                    <a:cubicBezTo>
                      <a:pt x="247" y="125"/>
                      <a:pt x="246" y="124"/>
                      <a:pt x="246" y="124"/>
                    </a:cubicBezTo>
                    <a:cubicBezTo>
                      <a:pt x="246" y="123"/>
                      <a:pt x="245" y="122"/>
                      <a:pt x="246" y="121"/>
                    </a:cubicBezTo>
                    <a:cubicBezTo>
                      <a:pt x="246" y="120"/>
                      <a:pt x="246" y="119"/>
                      <a:pt x="246" y="118"/>
                    </a:cubicBezTo>
                    <a:cubicBezTo>
                      <a:pt x="247" y="118"/>
                      <a:pt x="247" y="116"/>
                      <a:pt x="247" y="116"/>
                    </a:cubicBezTo>
                    <a:cubicBezTo>
                      <a:pt x="247" y="116"/>
                      <a:pt x="247" y="115"/>
                      <a:pt x="247" y="115"/>
                    </a:cubicBezTo>
                    <a:cubicBezTo>
                      <a:pt x="247" y="114"/>
                      <a:pt x="247" y="114"/>
                      <a:pt x="247" y="114"/>
                    </a:cubicBezTo>
                    <a:cubicBezTo>
                      <a:pt x="247" y="113"/>
                      <a:pt x="247" y="113"/>
                      <a:pt x="247" y="112"/>
                    </a:cubicBezTo>
                    <a:cubicBezTo>
                      <a:pt x="247" y="112"/>
                      <a:pt x="247" y="111"/>
                      <a:pt x="247" y="111"/>
                    </a:cubicBezTo>
                    <a:cubicBezTo>
                      <a:pt x="247" y="111"/>
                      <a:pt x="247" y="110"/>
                      <a:pt x="247" y="110"/>
                    </a:cubicBezTo>
                    <a:cubicBezTo>
                      <a:pt x="247" y="110"/>
                      <a:pt x="247" y="110"/>
                      <a:pt x="247" y="109"/>
                    </a:cubicBezTo>
                    <a:cubicBezTo>
                      <a:pt x="247" y="109"/>
                      <a:pt x="247" y="108"/>
                      <a:pt x="247" y="108"/>
                    </a:cubicBezTo>
                    <a:cubicBezTo>
                      <a:pt x="247" y="107"/>
                      <a:pt x="248" y="107"/>
                      <a:pt x="248" y="106"/>
                    </a:cubicBezTo>
                    <a:cubicBezTo>
                      <a:pt x="247" y="105"/>
                      <a:pt x="247" y="103"/>
                      <a:pt x="247" y="102"/>
                    </a:cubicBezTo>
                    <a:cubicBezTo>
                      <a:pt x="247" y="102"/>
                      <a:pt x="248" y="101"/>
                      <a:pt x="248" y="101"/>
                    </a:cubicBezTo>
                    <a:cubicBezTo>
                      <a:pt x="247" y="101"/>
                      <a:pt x="247" y="100"/>
                      <a:pt x="247" y="100"/>
                    </a:cubicBezTo>
                    <a:cubicBezTo>
                      <a:pt x="246" y="100"/>
                      <a:pt x="246" y="100"/>
                      <a:pt x="246" y="99"/>
                    </a:cubicBezTo>
                    <a:cubicBezTo>
                      <a:pt x="246" y="99"/>
                      <a:pt x="246" y="99"/>
                      <a:pt x="246" y="98"/>
                    </a:cubicBezTo>
                    <a:cubicBezTo>
                      <a:pt x="246" y="98"/>
                      <a:pt x="246" y="98"/>
                      <a:pt x="247" y="97"/>
                    </a:cubicBezTo>
                    <a:cubicBezTo>
                      <a:pt x="248" y="96"/>
                      <a:pt x="248" y="96"/>
                      <a:pt x="249" y="95"/>
                    </a:cubicBezTo>
                    <a:cubicBezTo>
                      <a:pt x="250" y="95"/>
                      <a:pt x="251" y="94"/>
                      <a:pt x="252" y="94"/>
                    </a:cubicBezTo>
                    <a:cubicBezTo>
                      <a:pt x="253" y="94"/>
                      <a:pt x="254" y="94"/>
                      <a:pt x="254" y="95"/>
                    </a:cubicBezTo>
                    <a:cubicBezTo>
                      <a:pt x="254" y="96"/>
                      <a:pt x="254" y="96"/>
                      <a:pt x="254" y="96"/>
                    </a:cubicBezTo>
                    <a:cubicBezTo>
                      <a:pt x="254" y="96"/>
                      <a:pt x="253" y="96"/>
                      <a:pt x="253" y="96"/>
                    </a:cubicBezTo>
                    <a:cubicBezTo>
                      <a:pt x="253" y="97"/>
                      <a:pt x="254" y="97"/>
                      <a:pt x="254" y="96"/>
                    </a:cubicBezTo>
                    <a:cubicBezTo>
                      <a:pt x="254" y="97"/>
                      <a:pt x="254" y="96"/>
                      <a:pt x="254" y="97"/>
                    </a:cubicBezTo>
                    <a:cubicBezTo>
                      <a:pt x="254" y="97"/>
                      <a:pt x="254" y="97"/>
                      <a:pt x="254" y="98"/>
                    </a:cubicBezTo>
                    <a:cubicBezTo>
                      <a:pt x="254" y="99"/>
                      <a:pt x="254" y="99"/>
                      <a:pt x="254" y="100"/>
                    </a:cubicBezTo>
                    <a:cubicBezTo>
                      <a:pt x="254" y="101"/>
                      <a:pt x="253" y="101"/>
                      <a:pt x="253" y="102"/>
                    </a:cubicBezTo>
                    <a:cubicBezTo>
                      <a:pt x="253" y="102"/>
                      <a:pt x="252" y="103"/>
                      <a:pt x="252" y="103"/>
                    </a:cubicBezTo>
                    <a:cubicBezTo>
                      <a:pt x="252" y="105"/>
                      <a:pt x="253" y="105"/>
                      <a:pt x="254" y="106"/>
                    </a:cubicBezTo>
                    <a:cubicBezTo>
                      <a:pt x="254" y="107"/>
                      <a:pt x="255" y="107"/>
                      <a:pt x="255" y="107"/>
                    </a:cubicBezTo>
                    <a:cubicBezTo>
                      <a:pt x="256" y="107"/>
                      <a:pt x="256" y="108"/>
                      <a:pt x="256" y="108"/>
                    </a:cubicBezTo>
                    <a:cubicBezTo>
                      <a:pt x="256" y="108"/>
                      <a:pt x="256" y="108"/>
                      <a:pt x="256" y="109"/>
                    </a:cubicBezTo>
                    <a:cubicBezTo>
                      <a:pt x="257" y="109"/>
                      <a:pt x="257" y="109"/>
                      <a:pt x="258" y="109"/>
                    </a:cubicBezTo>
                    <a:cubicBezTo>
                      <a:pt x="258" y="110"/>
                      <a:pt x="259" y="110"/>
                      <a:pt x="259" y="110"/>
                    </a:cubicBezTo>
                    <a:cubicBezTo>
                      <a:pt x="259" y="111"/>
                      <a:pt x="259" y="112"/>
                      <a:pt x="258" y="112"/>
                    </a:cubicBezTo>
                    <a:cubicBezTo>
                      <a:pt x="258" y="112"/>
                      <a:pt x="258" y="111"/>
                      <a:pt x="258" y="112"/>
                    </a:cubicBezTo>
                    <a:cubicBezTo>
                      <a:pt x="258" y="113"/>
                      <a:pt x="258" y="113"/>
                      <a:pt x="258" y="114"/>
                    </a:cubicBezTo>
                    <a:cubicBezTo>
                      <a:pt x="258" y="115"/>
                      <a:pt x="257" y="116"/>
                      <a:pt x="258" y="117"/>
                    </a:cubicBezTo>
                    <a:cubicBezTo>
                      <a:pt x="258" y="117"/>
                      <a:pt x="259" y="118"/>
                      <a:pt x="260" y="118"/>
                    </a:cubicBezTo>
                    <a:cubicBezTo>
                      <a:pt x="261" y="118"/>
                      <a:pt x="261" y="119"/>
                      <a:pt x="262" y="119"/>
                    </a:cubicBezTo>
                    <a:cubicBezTo>
                      <a:pt x="263" y="119"/>
                      <a:pt x="264" y="118"/>
                      <a:pt x="263" y="117"/>
                    </a:cubicBezTo>
                    <a:cubicBezTo>
                      <a:pt x="262" y="116"/>
                      <a:pt x="263" y="115"/>
                      <a:pt x="264" y="115"/>
                    </a:cubicBezTo>
                    <a:cubicBezTo>
                      <a:pt x="265" y="114"/>
                      <a:pt x="265" y="114"/>
                      <a:pt x="266" y="114"/>
                    </a:cubicBezTo>
                    <a:cubicBezTo>
                      <a:pt x="266" y="114"/>
                      <a:pt x="266" y="114"/>
                      <a:pt x="267" y="114"/>
                    </a:cubicBezTo>
                    <a:cubicBezTo>
                      <a:pt x="267" y="114"/>
                      <a:pt x="267" y="114"/>
                      <a:pt x="267" y="114"/>
                    </a:cubicBezTo>
                    <a:cubicBezTo>
                      <a:pt x="268" y="114"/>
                      <a:pt x="268" y="113"/>
                      <a:pt x="269" y="114"/>
                    </a:cubicBezTo>
                    <a:cubicBezTo>
                      <a:pt x="269" y="114"/>
                      <a:pt x="269" y="114"/>
                      <a:pt x="269" y="114"/>
                    </a:cubicBezTo>
                    <a:cubicBezTo>
                      <a:pt x="269" y="114"/>
                      <a:pt x="270" y="115"/>
                      <a:pt x="270" y="114"/>
                    </a:cubicBezTo>
                    <a:cubicBezTo>
                      <a:pt x="270" y="114"/>
                      <a:pt x="269" y="113"/>
                      <a:pt x="269" y="113"/>
                    </a:cubicBezTo>
                    <a:cubicBezTo>
                      <a:pt x="270" y="113"/>
                      <a:pt x="270" y="114"/>
                      <a:pt x="270" y="114"/>
                    </a:cubicBezTo>
                    <a:cubicBezTo>
                      <a:pt x="271" y="114"/>
                      <a:pt x="271" y="114"/>
                      <a:pt x="271" y="113"/>
                    </a:cubicBezTo>
                    <a:cubicBezTo>
                      <a:pt x="271" y="112"/>
                      <a:pt x="272" y="110"/>
                      <a:pt x="271" y="110"/>
                    </a:cubicBezTo>
                    <a:cubicBezTo>
                      <a:pt x="270" y="109"/>
                      <a:pt x="270" y="110"/>
                      <a:pt x="271" y="110"/>
                    </a:cubicBezTo>
                    <a:cubicBezTo>
                      <a:pt x="271" y="111"/>
                      <a:pt x="270" y="111"/>
                      <a:pt x="270" y="111"/>
                    </a:cubicBezTo>
                    <a:cubicBezTo>
                      <a:pt x="269" y="110"/>
                      <a:pt x="270" y="111"/>
                      <a:pt x="269" y="111"/>
                    </a:cubicBezTo>
                    <a:cubicBezTo>
                      <a:pt x="269" y="110"/>
                      <a:pt x="269" y="110"/>
                      <a:pt x="269" y="110"/>
                    </a:cubicBezTo>
                    <a:cubicBezTo>
                      <a:pt x="269" y="109"/>
                      <a:pt x="269" y="109"/>
                      <a:pt x="268" y="109"/>
                    </a:cubicBezTo>
                    <a:cubicBezTo>
                      <a:pt x="268" y="109"/>
                      <a:pt x="270" y="109"/>
                      <a:pt x="269" y="108"/>
                    </a:cubicBezTo>
                    <a:cubicBezTo>
                      <a:pt x="269" y="108"/>
                      <a:pt x="268" y="108"/>
                      <a:pt x="268" y="108"/>
                    </a:cubicBezTo>
                    <a:cubicBezTo>
                      <a:pt x="268" y="107"/>
                      <a:pt x="267" y="107"/>
                      <a:pt x="267" y="106"/>
                    </a:cubicBezTo>
                    <a:cubicBezTo>
                      <a:pt x="266" y="106"/>
                      <a:pt x="266" y="106"/>
                      <a:pt x="266" y="106"/>
                    </a:cubicBezTo>
                    <a:cubicBezTo>
                      <a:pt x="265" y="105"/>
                      <a:pt x="264" y="105"/>
                      <a:pt x="265" y="104"/>
                    </a:cubicBezTo>
                    <a:cubicBezTo>
                      <a:pt x="265" y="104"/>
                      <a:pt x="265" y="104"/>
                      <a:pt x="265" y="104"/>
                    </a:cubicBezTo>
                    <a:cubicBezTo>
                      <a:pt x="266" y="104"/>
                      <a:pt x="266" y="104"/>
                      <a:pt x="266" y="103"/>
                    </a:cubicBezTo>
                    <a:cubicBezTo>
                      <a:pt x="266" y="103"/>
                      <a:pt x="265" y="102"/>
                      <a:pt x="266" y="102"/>
                    </a:cubicBezTo>
                    <a:cubicBezTo>
                      <a:pt x="266" y="102"/>
                      <a:pt x="267" y="103"/>
                      <a:pt x="267" y="103"/>
                    </a:cubicBezTo>
                    <a:cubicBezTo>
                      <a:pt x="267" y="102"/>
                      <a:pt x="266" y="102"/>
                      <a:pt x="266" y="102"/>
                    </a:cubicBezTo>
                    <a:cubicBezTo>
                      <a:pt x="266" y="101"/>
                      <a:pt x="266" y="101"/>
                      <a:pt x="267" y="101"/>
                    </a:cubicBezTo>
                    <a:cubicBezTo>
                      <a:pt x="267" y="101"/>
                      <a:pt x="267" y="101"/>
                      <a:pt x="267" y="101"/>
                    </a:cubicBezTo>
                    <a:cubicBezTo>
                      <a:pt x="267" y="101"/>
                      <a:pt x="267" y="100"/>
                      <a:pt x="267" y="100"/>
                    </a:cubicBezTo>
                    <a:cubicBezTo>
                      <a:pt x="268" y="100"/>
                      <a:pt x="267" y="100"/>
                      <a:pt x="267" y="100"/>
                    </a:cubicBezTo>
                    <a:cubicBezTo>
                      <a:pt x="267" y="99"/>
                      <a:pt x="267" y="100"/>
                      <a:pt x="266" y="99"/>
                    </a:cubicBezTo>
                    <a:cubicBezTo>
                      <a:pt x="266" y="99"/>
                      <a:pt x="266" y="99"/>
                      <a:pt x="266" y="98"/>
                    </a:cubicBezTo>
                    <a:cubicBezTo>
                      <a:pt x="266" y="98"/>
                      <a:pt x="266" y="97"/>
                      <a:pt x="266" y="97"/>
                    </a:cubicBezTo>
                    <a:cubicBezTo>
                      <a:pt x="266" y="97"/>
                      <a:pt x="265" y="97"/>
                      <a:pt x="265" y="97"/>
                    </a:cubicBezTo>
                    <a:cubicBezTo>
                      <a:pt x="265" y="96"/>
                      <a:pt x="265" y="96"/>
                      <a:pt x="264" y="96"/>
                    </a:cubicBezTo>
                    <a:cubicBezTo>
                      <a:pt x="264" y="95"/>
                      <a:pt x="263" y="95"/>
                      <a:pt x="263" y="95"/>
                    </a:cubicBezTo>
                    <a:cubicBezTo>
                      <a:pt x="263" y="94"/>
                      <a:pt x="263" y="93"/>
                      <a:pt x="262" y="92"/>
                    </a:cubicBezTo>
                    <a:cubicBezTo>
                      <a:pt x="262" y="92"/>
                      <a:pt x="262" y="91"/>
                      <a:pt x="262" y="91"/>
                    </a:cubicBezTo>
                    <a:cubicBezTo>
                      <a:pt x="262" y="90"/>
                      <a:pt x="261" y="89"/>
                      <a:pt x="260" y="89"/>
                    </a:cubicBezTo>
                    <a:cubicBezTo>
                      <a:pt x="260" y="89"/>
                      <a:pt x="259" y="89"/>
                      <a:pt x="259" y="89"/>
                    </a:cubicBezTo>
                    <a:cubicBezTo>
                      <a:pt x="259" y="88"/>
                      <a:pt x="259" y="88"/>
                      <a:pt x="259" y="88"/>
                    </a:cubicBezTo>
                    <a:cubicBezTo>
                      <a:pt x="258" y="88"/>
                      <a:pt x="258" y="87"/>
                      <a:pt x="258" y="87"/>
                    </a:cubicBezTo>
                    <a:cubicBezTo>
                      <a:pt x="258" y="87"/>
                      <a:pt x="258" y="86"/>
                      <a:pt x="258" y="86"/>
                    </a:cubicBezTo>
                    <a:cubicBezTo>
                      <a:pt x="257" y="87"/>
                      <a:pt x="257" y="87"/>
                      <a:pt x="257" y="87"/>
                    </a:cubicBezTo>
                    <a:cubicBezTo>
                      <a:pt x="257" y="87"/>
                      <a:pt x="257" y="86"/>
                      <a:pt x="257" y="86"/>
                    </a:cubicBezTo>
                    <a:cubicBezTo>
                      <a:pt x="257" y="85"/>
                      <a:pt x="257" y="86"/>
                      <a:pt x="257" y="86"/>
                    </a:cubicBezTo>
                    <a:cubicBezTo>
                      <a:pt x="256" y="85"/>
                      <a:pt x="257" y="85"/>
                      <a:pt x="258" y="85"/>
                    </a:cubicBezTo>
                    <a:cubicBezTo>
                      <a:pt x="258" y="85"/>
                      <a:pt x="258" y="85"/>
                      <a:pt x="258" y="85"/>
                    </a:cubicBezTo>
                    <a:cubicBezTo>
                      <a:pt x="258" y="85"/>
                      <a:pt x="258" y="86"/>
                      <a:pt x="258" y="86"/>
                    </a:cubicBezTo>
                    <a:cubicBezTo>
                      <a:pt x="259" y="86"/>
                      <a:pt x="259" y="86"/>
                      <a:pt x="259" y="86"/>
                    </a:cubicBezTo>
                    <a:cubicBezTo>
                      <a:pt x="260" y="87"/>
                      <a:pt x="261" y="86"/>
                      <a:pt x="261" y="85"/>
                    </a:cubicBezTo>
                    <a:cubicBezTo>
                      <a:pt x="261" y="84"/>
                      <a:pt x="262" y="84"/>
                      <a:pt x="262" y="84"/>
                    </a:cubicBezTo>
                    <a:cubicBezTo>
                      <a:pt x="263" y="84"/>
                      <a:pt x="263" y="83"/>
                      <a:pt x="264" y="83"/>
                    </a:cubicBezTo>
                    <a:cubicBezTo>
                      <a:pt x="264" y="83"/>
                      <a:pt x="265" y="83"/>
                      <a:pt x="265" y="83"/>
                    </a:cubicBezTo>
                    <a:cubicBezTo>
                      <a:pt x="266" y="83"/>
                      <a:pt x="266" y="82"/>
                      <a:pt x="266" y="82"/>
                    </a:cubicBezTo>
                    <a:cubicBezTo>
                      <a:pt x="267" y="81"/>
                      <a:pt x="268" y="81"/>
                      <a:pt x="269" y="80"/>
                    </a:cubicBezTo>
                    <a:cubicBezTo>
                      <a:pt x="270" y="79"/>
                      <a:pt x="270" y="78"/>
                      <a:pt x="271" y="77"/>
                    </a:cubicBezTo>
                    <a:cubicBezTo>
                      <a:pt x="271" y="76"/>
                      <a:pt x="271" y="75"/>
                      <a:pt x="272" y="75"/>
                    </a:cubicBezTo>
                    <a:cubicBezTo>
                      <a:pt x="273" y="75"/>
                      <a:pt x="273" y="75"/>
                      <a:pt x="274" y="75"/>
                    </a:cubicBezTo>
                    <a:cubicBezTo>
                      <a:pt x="274" y="75"/>
                      <a:pt x="274" y="74"/>
                      <a:pt x="274" y="75"/>
                    </a:cubicBezTo>
                    <a:cubicBezTo>
                      <a:pt x="275" y="75"/>
                      <a:pt x="275" y="76"/>
                      <a:pt x="275" y="76"/>
                    </a:cubicBezTo>
                    <a:cubicBezTo>
                      <a:pt x="275" y="76"/>
                      <a:pt x="276" y="76"/>
                      <a:pt x="276" y="77"/>
                    </a:cubicBezTo>
                    <a:cubicBezTo>
                      <a:pt x="277" y="77"/>
                      <a:pt x="277" y="76"/>
                      <a:pt x="277" y="75"/>
                    </a:cubicBezTo>
                    <a:cubicBezTo>
                      <a:pt x="277" y="74"/>
                      <a:pt x="278" y="73"/>
                      <a:pt x="277" y="72"/>
                    </a:cubicBezTo>
                    <a:cubicBezTo>
                      <a:pt x="276" y="72"/>
                      <a:pt x="275" y="71"/>
                      <a:pt x="274" y="71"/>
                    </a:cubicBezTo>
                    <a:cubicBezTo>
                      <a:pt x="274" y="71"/>
                      <a:pt x="274" y="72"/>
                      <a:pt x="273" y="72"/>
                    </a:cubicBezTo>
                    <a:cubicBezTo>
                      <a:pt x="273" y="72"/>
                      <a:pt x="272" y="72"/>
                      <a:pt x="272" y="72"/>
                    </a:cubicBezTo>
                    <a:cubicBezTo>
                      <a:pt x="272" y="72"/>
                      <a:pt x="270" y="73"/>
                      <a:pt x="271" y="73"/>
                    </a:cubicBezTo>
                    <a:cubicBezTo>
                      <a:pt x="272" y="73"/>
                      <a:pt x="272" y="73"/>
                      <a:pt x="273" y="73"/>
                    </a:cubicBezTo>
                    <a:cubicBezTo>
                      <a:pt x="273" y="73"/>
                      <a:pt x="272" y="74"/>
                      <a:pt x="272" y="74"/>
                    </a:cubicBezTo>
                    <a:cubicBezTo>
                      <a:pt x="271" y="74"/>
                      <a:pt x="271" y="74"/>
                      <a:pt x="270" y="74"/>
                    </a:cubicBezTo>
                    <a:cubicBezTo>
                      <a:pt x="270" y="73"/>
                      <a:pt x="269" y="74"/>
                      <a:pt x="268" y="74"/>
                    </a:cubicBezTo>
                    <a:cubicBezTo>
                      <a:pt x="268" y="73"/>
                      <a:pt x="266" y="73"/>
                      <a:pt x="265" y="74"/>
                    </a:cubicBezTo>
                    <a:cubicBezTo>
                      <a:pt x="265" y="75"/>
                      <a:pt x="265" y="76"/>
                      <a:pt x="264" y="75"/>
                    </a:cubicBezTo>
                    <a:cubicBezTo>
                      <a:pt x="264" y="75"/>
                      <a:pt x="263" y="76"/>
                      <a:pt x="263" y="76"/>
                    </a:cubicBezTo>
                    <a:cubicBezTo>
                      <a:pt x="262" y="76"/>
                      <a:pt x="260" y="76"/>
                      <a:pt x="260" y="74"/>
                    </a:cubicBezTo>
                    <a:cubicBezTo>
                      <a:pt x="260" y="74"/>
                      <a:pt x="260" y="74"/>
                      <a:pt x="259" y="75"/>
                    </a:cubicBezTo>
                    <a:cubicBezTo>
                      <a:pt x="259" y="75"/>
                      <a:pt x="258" y="75"/>
                      <a:pt x="258" y="76"/>
                    </a:cubicBezTo>
                    <a:cubicBezTo>
                      <a:pt x="258" y="77"/>
                      <a:pt x="257" y="77"/>
                      <a:pt x="256" y="78"/>
                    </a:cubicBezTo>
                    <a:cubicBezTo>
                      <a:pt x="256" y="79"/>
                      <a:pt x="256" y="79"/>
                      <a:pt x="255" y="80"/>
                    </a:cubicBezTo>
                    <a:cubicBezTo>
                      <a:pt x="255" y="80"/>
                      <a:pt x="255" y="81"/>
                      <a:pt x="254" y="81"/>
                    </a:cubicBezTo>
                    <a:cubicBezTo>
                      <a:pt x="254" y="80"/>
                      <a:pt x="253" y="81"/>
                      <a:pt x="253" y="81"/>
                    </a:cubicBezTo>
                    <a:cubicBezTo>
                      <a:pt x="252" y="81"/>
                      <a:pt x="252" y="80"/>
                      <a:pt x="251" y="80"/>
                    </a:cubicBezTo>
                    <a:cubicBezTo>
                      <a:pt x="251" y="81"/>
                      <a:pt x="251" y="81"/>
                      <a:pt x="250" y="80"/>
                    </a:cubicBezTo>
                    <a:cubicBezTo>
                      <a:pt x="250" y="79"/>
                      <a:pt x="250" y="79"/>
                      <a:pt x="250" y="78"/>
                    </a:cubicBezTo>
                    <a:cubicBezTo>
                      <a:pt x="250" y="78"/>
                      <a:pt x="250" y="77"/>
                      <a:pt x="249" y="77"/>
                    </a:cubicBezTo>
                    <a:cubicBezTo>
                      <a:pt x="249" y="76"/>
                      <a:pt x="249" y="76"/>
                      <a:pt x="248" y="75"/>
                    </a:cubicBezTo>
                    <a:cubicBezTo>
                      <a:pt x="248" y="75"/>
                      <a:pt x="248" y="76"/>
                      <a:pt x="247" y="76"/>
                    </a:cubicBezTo>
                    <a:cubicBezTo>
                      <a:pt x="246" y="75"/>
                      <a:pt x="245" y="73"/>
                      <a:pt x="245" y="72"/>
                    </a:cubicBezTo>
                    <a:cubicBezTo>
                      <a:pt x="245" y="71"/>
                      <a:pt x="245" y="71"/>
                      <a:pt x="245" y="70"/>
                    </a:cubicBezTo>
                    <a:cubicBezTo>
                      <a:pt x="244" y="69"/>
                      <a:pt x="244" y="68"/>
                      <a:pt x="244" y="68"/>
                    </a:cubicBezTo>
                    <a:cubicBezTo>
                      <a:pt x="244" y="67"/>
                      <a:pt x="244" y="66"/>
                      <a:pt x="245" y="66"/>
                    </a:cubicBezTo>
                    <a:cubicBezTo>
                      <a:pt x="245" y="65"/>
                      <a:pt x="245" y="64"/>
                      <a:pt x="246" y="63"/>
                    </a:cubicBezTo>
                    <a:cubicBezTo>
                      <a:pt x="246" y="62"/>
                      <a:pt x="247" y="60"/>
                      <a:pt x="249" y="60"/>
                    </a:cubicBezTo>
                    <a:cubicBezTo>
                      <a:pt x="250" y="59"/>
                      <a:pt x="250" y="59"/>
                      <a:pt x="251" y="60"/>
                    </a:cubicBezTo>
                    <a:cubicBezTo>
                      <a:pt x="252" y="60"/>
                      <a:pt x="252" y="60"/>
                      <a:pt x="253" y="61"/>
                    </a:cubicBezTo>
                    <a:cubicBezTo>
                      <a:pt x="254" y="61"/>
                      <a:pt x="254" y="60"/>
                      <a:pt x="255" y="61"/>
                    </a:cubicBezTo>
                    <a:cubicBezTo>
                      <a:pt x="255" y="61"/>
                      <a:pt x="256" y="60"/>
                      <a:pt x="256" y="60"/>
                    </a:cubicBezTo>
                    <a:cubicBezTo>
                      <a:pt x="257" y="60"/>
                      <a:pt x="257" y="60"/>
                      <a:pt x="258" y="60"/>
                    </a:cubicBezTo>
                    <a:cubicBezTo>
                      <a:pt x="258" y="60"/>
                      <a:pt x="259" y="60"/>
                      <a:pt x="259" y="60"/>
                    </a:cubicBezTo>
                    <a:cubicBezTo>
                      <a:pt x="259" y="59"/>
                      <a:pt x="260" y="59"/>
                      <a:pt x="260" y="59"/>
                    </a:cubicBezTo>
                    <a:cubicBezTo>
                      <a:pt x="261" y="60"/>
                      <a:pt x="261" y="60"/>
                      <a:pt x="262" y="60"/>
                    </a:cubicBezTo>
                    <a:cubicBezTo>
                      <a:pt x="262" y="61"/>
                      <a:pt x="263" y="61"/>
                      <a:pt x="263" y="60"/>
                    </a:cubicBezTo>
                    <a:cubicBezTo>
                      <a:pt x="264" y="60"/>
                      <a:pt x="264" y="60"/>
                      <a:pt x="264" y="60"/>
                    </a:cubicBezTo>
                    <a:cubicBezTo>
                      <a:pt x="265" y="60"/>
                      <a:pt x="265" y="60"/>
                      <a:pt x="265" y="60"/>
                    </a:cubicBezTo>
                    <a:cubicBezTo>
                      <a:pt x="266" y="60"/>
                      <a:pt x="267" y="60"/>
                      <a:pt x="268" y="60"/>
                    </a:cubicBezTo>
                    <a:cubicBezTo>
                      <a:pt x="269" y="60"/>
                      <a:pt x="270" y="60"/>
                      <a:pt x="270" y="60"/>
                    </a:cubicBezTo>
                    <a:cubicBezTo>
                      <a:pt x="270" y="60"/>
                      <a:pt x="270" y="60"/>
                      <a:pt x="270" y="60"/>
                    </a:cubicBezTo>
                    <a:cubicBezTo>
                      <a:pt x="270" y="59"/>
                      <a:pt x="270" y="60"/>
                      <a:pt x="270" y="60"/>
                    </a:cubicBezTo>
                    <a:cubicBezTo>
                      <a:pt x="271" y="60"/>
                      <a:pt x="272" y="60"/>
                      <a:pt x="273" y="60"/>
                    </a:cubicBezTo>
                    <a:cubicBezTo>
                      <a:pt x="274" y="60"/>
                      <a:pt x="274" y="59"/>
                      <a:pt x="275" y="60"/>
                    </a:cubicBezTo>
                    <a:cubicBezTo>
                      <a:pt x="275" y="61"/>
                      <a:pt x="275" y="61"/>
                      <a:pt x="276" y="62"/>
                    </a:cubicBezTo>
                    <a:cubicBezTo>
                      <a:pt x="276" y="62"/>
                      <a:pt x="277" y="62"/>
                      <a:pt x="278" y="62"/>
                    </a:cubicBezTo>
                    <a:cubicBezTo>
                      <a:pt x="278" y="62"/>
                      <a:pt x="279" y="62"/>
                      <a:pt x="279" y="62"/>
                    </a:cubicBezTo>
                    <a:cubicBezTo>
                      <a:pt x="280" y="62"/>
                      <a:pt x="280" y="62"/>
                      <a:pt x="281" y="62"/>
                    </a:cubicBezTo>
                    <a:cubicBezTo>
                      <a:pt x="282" y="62"/>
                      <a:pt x="282" y="62"/>
                      <a:pt x="283" y="62"/>
                    </a:cubicBezTo>
                    <a:cubicBezTo>
                      <a:pt x="284" y="61"/>
                      <a:pt x="284" y="61"/>
                      <a:pt x="285" y="61"/>
                    </a:cubicBezTo>
                    <a:cubicBezTo>
                      <a:pt x="285" y="61"/>
                      <a:pt x="286" y="61"/>
                      <a:pt x="286" y="61"/>
                    </a:cubicBezTo>
                    <a:cubicBezTo>
                      <a:pt x="287" y="60"/>
                      <a:pt x="288" y="60"/>
                      <a:pt x="288" y="60"/>
                    </a:cubicBezTo>
                    <a:cubicBezTo>
                      <a:pt x="288" y="59"/>
                      <a:pt x="289" y="59"/>
                      <a:pt x="289" y="58"/>
                    </a:cubicBezTo>
                    <a:cubicBezTo>
                      <a:pt x="289" y="58"/>
                      <a:pt x="289" y="58"/>
                      <a:pt x="289" y="58"/>
                    </a:cubicBezTo>
                    <a:cubicBezTo>
                      <a:pt x="289" y="58"/>
                      <a:pt x="289" y="57"/>
                      <a:pt x="289" y="57"/>
                    </a:cubicBezTo>
                    <a:cubicBezTo>
                      <a:pt x="290" y="56"/>
                      <a:pt x="290" y="56"/>
                      <a:pt x="291" y="55"/>
                    </a:cubicBezTo>
                    <a:cubicBezTo>
                      <a:pt x="292" y="54"/>
                      <a:pt x="293" y="53"/>
                      <a:pt x="293" y="51"/>
                    </a:cubicBezTo>
                    <a:cubicBezTo>
                      <a:pt x="294" y="51"/>
                      <a:pt x="294" y="49"/>
                      <a:pt x="295" y="49"/>
                    </a:cubicBezTo>
                    <a:cubicBezTo>
                      <a:pt x="295" y="49"/>
                      <a:pt x="295" y="49"/>
                      <a:pt x="295" y="48"/>
                    </a:cubicBezTo>
                    <a:cubicBezTo>
                      <a:pt x="294" y="48"/>
                      <a:pt x="294" y="48"/>
                      <a:pt x="294" y="48"/>
                    </a:cubicBezTo>
                    <a:cubicBezTo>
                      <a:pt x="294" y="47"/>
                      <a:pt x="295" y="47"/>
                      <a:pt x="294" y="47"/>
                    </a:cubicBezTo>
                    <a:cubicBezTo>
                      <a:pt x="294" y="47"/>
                      <a:pt x="293" y="47"/>
                      <a:pt x="293" y="47"/>
                    </a:cubicBezTo>
                    <a:cubicBezTo>
                      <a:pt x="293" y="46"/>
                      <a:pt x="293" y="46"/>
                      <a:pt x="292" y="46"/>
                    </a:cubicBezTo>
                    <a:cubicBezTo>
                      <a:pt x="292" y="47"/>
                      <a:pt x="292" y="47"/>
                      <a:pt x="291" y="48"/>
                    </a:cubicBezTo>
                    <a:cubicBezTo>
                      <a:pt x="291" y="48"/>
                      <a:pt x="291" y="49"/>
                      <a:pt x="291" y="49"/>
                    </a:cubicBezTo>
                    <a:cubicBezTo>
                      <a:pt x="291" y="49"/>
                      <a:pt x="290" y="49"/>
                      <a:pt x="290" y="50"/>
                    </a:cubicBezTo>
                    <a:cubicBezTo>
                      <a:pt x="290" y="50"/>
                      <a:pt x="289" y="50"/>
                      <a:pt x="289" y="50"/>
                    </a:cubicBezTo>
                    <a:cubicBezTo>
                      <a:pt x="288" y="50"/>
                      <a:pt x="288" y="51"/>
                      <a:pt x="288" y="51"/>
                    </a:cubicBezTo>
                    <a:cubicBezTo>
                      <a:pt x="288" y="51"/>
                      <a:pt x="289" y="51"/>
                      <a:pt x="289" y="52"/>
                    </a:cubicBezTo>
                    <a:cubicBezTo>
                      <a:pt x="289" y="52"/>
                      <a:pt x="289" y="52"/>
                      <a:pt x="289" y="52"/>
                    </a:cubicBezTo>
                    <a:cubicBezTo>
                      <a:pt x="288" y="52"/>
                      <a:pt x="287" y="52"/>
                      <a:pt x="286" y="53"/>
                    </a:cubicBezTo>
                    <a:cubicBezTo>
                      <a:pt x="286" y="54"/>
                      <a:pt x="285" y="55"/>
                      <a:pt x="284" y="55"/>
                    </a:cubicBezTo>
                    <a:cubicBezTo>
                      <a:pt x="283" y="55"/>
                      <a:pt x="283" y="56"/>
                      <a:pt x="282" y="56"/>
                    </a:cubicBezTo>
                    <a:cubicBezTo>
                      <a:pt x="281" y="56"/>
                      <a:pt x="280" y="56"/>
                      <a:pt x="280" y="56"/>
                    </a:cubicBezTo>
                    <a:cubicBezTo>
                      <a:pt x="279" y="56"/>
                      <a:pt x="279" y="56"/>
                      <a:pt x="278" y="56"/>
                    </a:cubicBezTo>
                    <a:cubicBezTo>
                      <a:pt x="278" y="55"/>
                      <a:pt x="277" y="55"/>
                      <a:pt x="276" y="55"/>
                    </a:cubicBezTo>
                    <a:cubicBezTo>
                      <a:pt x="276" y="55"/>
                      <a:pt x="276" y="54"/>
                      <a:pt x="275" y="55"/>
                    </a:cubicBezTo>
                    <a:cubicBezTo>
                      <a:pt x="275" y="55"/>
                      <a:pt x="275" y="55"/>
                      <a:pt x="275" y="55"/>
                    </a:cubicBezTo>
                    <a:cubicBezTo>
                      <a:pt x="275" y="55"/>
                      <a:pt x="274" y="55"/>
                      <a:pt x="274" y="55"/>
                    </a:cubicBezTo>
                    <a:cubicBezTo>
                      <a:pt x="273" y="54"/>
                      <a:pt x="273" y="55"/>
                      <a:pt x="273" y="55"/>
                    </a:cubicBezTo>
                    <a:cubicBezTo>
                      <a:pt x="272" y="57"/>
                      <a:pt x="271" y="55"/>
                      <a:pt x="270" y="55"/>
                    </a:cubicBezTo>
                    <a:cubicBezTo>
                      <a:pt x="269" y="54"/>
                      <a:pt x="268" y="54"/>
                      <a:pt x="268" y="54"/>
                    </a:cubicBezTo>
                    <a:cubicBezTo>
                      <a:pt x="267" y="54"/>
                      <a:pt x="267" y="54"/>
                      <a:pt x="266" y="54"/>
                    </a:cubicBezTo>
                    <a:cubicBezTo>
                      <a:pt x="265" y="54"/>
                      <a:pt x="265" y="54"/>
                      <a:pt x="264" y="54"/>
                    </a:cubicBezTo>
                    <a:cubicBezTo>
                      <a:pt x="264" y="54"/>
                      <a:pt x="264" y="54"/>
                      <a:pt x="263" y="54"/>
                    </a:cubicBezTo>
                    <a:cubicBezTo>
                      <a:pt x="263" y="53"/>
                      <a:pt x="261" y="54"/>
                      <a:pt x="260" y="54"/>
                    </a:cubicBezTo>
                    <a:cubicBezTo>
                      <a:pt x="259" y="54"/>
                      <a:pt x="259" y="53"/>
                      <a:pt x="258" y="53"/>
                    </a:cubicBezTo>
                    <a:cubicBezTo>
                      <a:pt x="258" y="52"/>
                      <a:pt x="258" y="52"/>
                      <a:pt x="259" y="51"/>
                    </a:cubicBezTo>
                    <a:cubicBezTo>
                      <a:pt x="259" y="51"/>
                      <a:pt x="257" y="52"/>
                      <a:pt x="257" y="52"/>
                    </a:cubicBezTo>
                    <a:cubicBezTo>
                      <a:pt x="257" y="52"/>
                      <a:pt x="256" y="52"/>
                      <a:pt x="255" y="51"/>
                    </a:cubicBezTo>
                    <a:cubicBezTo>
                      <a:pt x="255" y="51"/>
                      <a:pt x="254" y="50"/>
                      <a:pt x="253" y="51"/>
                    </a:cubicBezTo>
                    <a:cubicBezTo>
                      <a:pt x="253" y="51"/>
                      <a:pt x="253" y="51"/>
                      <a:pt x="253" y="50"/>
                    </a:cubicBezTo>
                    <a:cubicBezTo>
                      <a:pt x="253" y="51"/>
                      <a:pt x="252" y="51"/>
                      <a:pt x="252" y="51"/>
                    </a:cubicBezTo>
                    <a:cubicBezTo>
                      <a:pt x="252" y="52"/>
                      <a:pt x="252" y="52"/>
                      <a:pt x="252" y="53"/>
                    </a:cubicBezTo>
                    <a:cubicBezTo>
                      <a:pt x="252" y="53"/>
                      <a:pt x="252" y="54"/>
                      <a:pt x="251" y="54"/>
                    </a:cubicBezTo>
                    <a:cubicBezTo>
                      <a:pt x="251" y="54"/>
                      <a:pt x="251" y="55"/>
                      <a:pt x="251" y="54"/>
                    </a:cubicBezTo>
                    <a:cubicBezTo>
                      <a:pt x="251" y="54"/>
                      <a:pt x="251" y="54"/>
                      <a:pt x="251" y="54"/>
                    </a:cubicBezTo>
                    <a:cubicBezTo>
                      <a:pt x="250" y="55"/>
                      <a:pt x="250" y="57"/>
                      <a:pt x="250" y="57"/>
                    </a:cubicBezTo>
                    <a:cubicBezTo>
                      <a:pt x="249" y="56"/>
                      <a:pt x="248" y="57"/>
                      <a:pt x="248" y="56"/>
                    </a:cubicBezTo>
                    <a:cubicBezTo>
                      <a:pt x="247" y="55"/>
                      <a:pt x="248" y="54"/>
                      <a:pt x="247" y="54"/>
                    </a:cubicBezTo>
                    <a:cubicBezTo>
                      <a:pt x="247" y="54"/>
                      <a:pt x="247" y="55"/>
                      <a:pt x="247" y="56"/>
                    </a:cubicBezTo>
                    <a:cubicBezTo>
                      <a:pt x="247" y="57"/>
                      <a:pt x="245" y="57"/>
                      <a:pt x="245" y="58"/>
                    </a:cubicBezTo>
                    <a:cubicBezTo>
                      <a:pt x="244" y="58"/>
                      <a:pt x="245" y="59"/>
                      <a:pt x="245" y="59"/>
                    </a:cubicBezTo>
                    <a:cubicBezTo>
                      <a:pt x="244" y="60"/>
                      <a:pt x="244" y="60"/>
                      <a:pt x="244" y="60"/>
                    </a:cubicBezTo>
                    <a:cubicBezTo>
                      <a:pt x="243" y="60"/>
                      <a:pt x="243" y="61"/>
                      <a:pt x="243" y="61"/>
                    </a:cubicBezTo>
                    <a:cubicBezTo>
                      <a:pt x="243" y="62"/>
                      <a:pt x="243" y="62"/>
                      <a:pt x="243" y="62"/>
                    </a:cubicBezTo>
                    <a:cubicBezTo>
                      <a:pt x="243" y="63"/>
                      <a:pt x="242" y="62"/>
                      <a:pt x="242" y="63"/>
                    </a:cubicBezTo>
                    <a:cubicBezTo>
                      <a:pt x="242" y="63"/>
                      <a:pt x="243" y="64"/>
                      <a:pt x="243" y="64"/>
                    </a:cubicBezTo>
                    <a:cubicBezTo>
                      <a:pt x="243" y="65"/>
                      <a:pt x="243" y="67"/>
                      <a:pt x="242" y="66"/>
                    </a:cubicBezTo>
                    <a:cubicBezTo>
                      <a:pt x="242" y="66"/>
                      <a:pt x="242" y="65"/>
                      <a:pt x="241" y="65"/>
                    </a:cubicBezTo>
                    <a:cubicBezTo>
                      <a:pt x="241" y="65"/>
                      <a:pt x="241" y="65"/>
                      <a:pt x="241" y="66"/>
                    </a:cubicBezTo>
                    <a:cubicBezTo>
                      <a:pt x="241" y="66"/>
                      <a:pt x="241" y="67"/>
                      <a:pt x="242" y="67"/>
                    </a:cubicBezTo>
                    <a:cubicBezTo>
                      <a:pt x="242" y="66"/>
                      <a:pt x="243" y="67"/>
                      <a:pt x="242" y="67"/>
                    </a:cubicBezTo>
                    <a:cubicBezTo>
                      <a:pt x="242" y="69"/>
                      <a:pt x="242" y="70"/>
                      <a:pt x="242" y="71"/>
                    </a:cubicBezTo>
                    <a:cubicBezTo>
                      <a:pt x="242" y="72"/>
                      <a:pt x="243" y="73"/>
                      <a:pt x="243" y="74"/>
                    </a:cubicBezTo>
                    <a:cubicBezTo>
                      <a:pt x="243" y="74"/>
                      <a:pt x="243" y="75"/>
                      <a:pt x="242" y="74"/>
                    </a:cubicBezTo>
                    <a:cubicBezTo>
                      <a:pt x="242" y="74"/>
                      <a:pt x="242" y="73"/>
                      <a:pt x="242" y="72"/>
                    </a:cubicBezTo>
                    <a:cubicBezTo>
                      <a:pt x="241" y="73"/>
                      <a:pt x="241" y="74"/>
                      <a:pt x="240" y="74"/>
                    </a:cubicBezTo>
                    <a:cubicBezTo>
                      <a:pt x="239" y="75"/>
                      <a:pt x="239" y="76"/>
                      <a:pt x="239" y="77"/>
                    </a:cubicBezTo>
                    <a:cubicBezTo>
                      <a:pt x="239" y="78"/>
                      <a:pt x="238" y="78"/>
                      <a:pt x="238" y="79"/>
                    </a:cubicBezTo>
                    <a:cubicBezTo>
                      <a:pt x="238" y="80"/>
                      <a:pt x="237" y="81"/>
                      <a:pt x="237" y="82"/>
                    </a:cubicBezTo>
                    <a:cubicBezTo>
                      <a:pt x="238" y="83"/>
                      <a:pt x="237" y="84"/>
                      <a:pt x="238" y="85"/>
                    </a:cubicBezTo>
                    <a:cubicBezTo>
                      <a:pt x="238" y="85"/>
                      <a:pt x="238" y="87"/>
                      <a:pt x="237" y="87"/>
                    </a:cubicBezTo>
                    <a:cubicBezTo>
                      <a:pt x="236" y="87"/>
                      <a:pt x="236" y="88"/>
                      <a:pt x="236" y="89"/>
                    </a:cubicBezTo>
                    <a:cubicBezTo>
                      <a:pt x="235" y="90"/>
                      <a:pt x="236" y="91"/>
                      <a:pt x="236" y="92"/>
                    </a:cubicBezTo>
                    <a:cubicBezTo>
                      <a:pt x="236" y="92"/>
                      <a:pt x="235" y="93"/>
                      <a:pt x="235" y="93"/>
                    </a:cubicBezTo>
                    <a:cubicBezTo>
                      <a:pt x="234" y="93"/>
                      <a:pt x="234" y="94"/>
                      <a:pt x="234" y="94"/>
                    </a:cubicBezTo>
                    <a:cubicBezTo>
                      <a:pt x="234" y="94"/>
                      <a:pt x="233" y="95"/>
                      <a:pt x="233" y="95"/>
                    </a:cubicBezTo>
                    <a:close/>
                    <a:moveTo>
                      <a:pt x="95" y="129"/>
                    </a:moveTo>
                    <a:cubicBezTo>
                      <a:pt x="96" y="129"/>
                      <a:pt x="95" y="128"/>
                      <a:pt x="95" y="128"/>
                    </a:cubicBezTo>
                    <a:cubicBezTo>
                      <a:pt x="95" y="128"/>
                      <a:pt x="95" y="129"/>
                      <a:pt x="95" y="129"/>
                    </a:cubicBezTo>
                    <a:close/>
                    <a:moveTo>
                      <a:pt x="133" y="150"/>
                    </a:moveTo>
                    <a:cubicBezTo>
                      <a:pt x="133" y="150"/>
                      <a:pt x="133" y="150"/>
                      <a:pt x="133" y="150"/>
                    </a:cubicBezTo>
                    <a:cubicBezTo>
                      <a:pt x="133" y="150"/>
                      <a:pt x="134" y="150"/>
                      <a:pt x="134" y="150"/>
                    </a:cubicBezTo>
                    <a:cubicBezTo>
                      <a:pt x="134" y="150"/>
                      <a:pt x="135" y="151"/>
                      <a:pt x="135" y="151"/>
                    </a:cubicBezTo>
                    <a:cubicBezTo>
                      <a:pt x="135" y="150"/>
                      <a:pt x="133" y="150"/>
                      <a:pt x="133" y="150"/>
                    </a:cubicBezTo>
                    <a:close/>
                    <a:moveTo>
                      <a:pt x="36" y="47"/>
                    </a:moveTo>
                    <a:cubicBezTo>
                      <a:pt x="36" y="47"/>
                      <a:pt x="35" y="47"/>
                      <a:pt x="35" y="47"/>
                    </a:cubicBezTo>
                    <a:cubicBezTo>
                      <a:pt x="35" y="46"/>
                      <a:pt x="35" y="47"/>
                      <a:pt x="35" y="47"/>
                    </a:cubicBezTo>
                    <a:cubicBezTo>
                      <a:pt x="35" y="47"/>
                      <a:pt x="36" y="47"/>
                      <a:pt x="36" y="47"/>
                    </a:cubicBezTo>
                    <a:cubicBezTo>
                      <a:pt x="37" y="47"/>
                      <a:pt x="36" y="47"/>
                      <a:pt x="36" y="47"/>
                    </a:cubicBezTo>
                    <a:close/>
                    <a:moveTo>
                      <a:pt x="47" y="89"/>
                    </a:moveTo>
                    <a:cubicBezTo>
                      <a:pt x="47" y="88"/>
                      <a:pt x="46" y="87"/>
                      <a:pt x="45" y="88"/>
                    </a:cubicBezTo>
                    <a:cubicBezTo>
                      <a:pt x="45" y="88"/>
                      <a:pt x="46" y="89"/>
                      <a:pt x="46" y="89"/>
                    </a:cubicBezTo>
                    <a:cubicBezTo>
                      <a:pt x="46" y="89"/>
                      <a:pt x="45" y="89"/>
                      <a:pt x="45" y="89"/>
                    </a:cubicBezTo>
                    <a:cubicBezTo>
                      <a:pt x="45" y="89"/>
                      <a:pt x="46" y="90"/>
                      <a:pt x="46" y="90"/>
                    </a:cubicBezTo>
                    <a:cubicBezTo>
                      <a:pt x="46" y="90"/>
                      <a:pt x="48" y="91"/>
                      <a:pt x="48" y="91"/>
                    </a:cubicBezTo>
                    <a:cubicBezTo>
                      <a:pt x="49" y="91"/>
                      <a:pt x="48" y="90"/>
                      <a:pt x="48" y="90"/>
                    </a:cubicBezTo>
                    <a:cubicBezTo>
                      <a:pt x="47" y="89"/>
                      <a:pt x="47" y="89"/>
                      <a:pt x="47" y="89"/>
                    </a:cubicBezTo>
                    <a:close/>
                    <a:moveTo>
                      <a:pt x="275" y="78"/>
                    </a:moveTo>
                    <a:cubicBezTo>
                      <a:pt x="275" y="78"/>
                      <a:pt x="275" y="78"/>
                      <a:pt x="274" y="78"/>
                    </a:cubicBezTo>
                    <a:cubicBezTo>
                      <a:pt x="274" y="78"/>
                      <a:pt x="274" y="78"/>
                      <a:pt x="273" y="78"/>
                    </a:cubicBezTo>
                    <a:cubicBezTo>
                      <a:pt x="273" y="78"/>
                      <a:pt x="272" y="78"/>
                      <a:pt x="272" y="79"/>
                    </a:cubicBezTo>
                    <a:cubicBezTo>
                      <a:pt x="272" y="79"/>
                      <a:pt x="271" y="80"/>
                      <a:pt x="272" y="81"/>
                    </a:cubicBezTo>
                    <a:cubicBezTo>
                      <a:pt x="272" y="82"/>
                      <a:pt x="272" y="83"/>
                      <a:pt x="273" y="83"/>
                    </a:cubicBezTo>
                    <a:cubicBezTo>
                      <a:pt x="273" y="82"/>
                      <a:pt x="273" y="81"/>
                      <a:pt x="274" y="81"/>
                    </a:cubicBezTo>
                    <a:cubicBezTo>
                      <a:pt x="274" y="80"/>
                      <a:pt x="274" y="80"/>
                      <a:pt x="274" y="80"/>
                    </a:cubicBezTo>
                    <a:cubicBezTo>
                      <a:pt x="274" y="80"/>
                      <a:pt x="275" y="80"/>
                      <a:pt x="275" y="80"/>
                    </a:cubicBezTo>
                    <a:cubicBezTo>
                      <a:pt x="275" y="80"/>
                      <a:pt x="275" y="81"/>
                      <a:pt x="275" y="81"/>
                    </a:cubicBezTo>
                    <a:cubicBezTo>
                      <a:pt x="275" y="82"/>
                      <a:pt x="275" y="82"/>
                      <a:pt x="275" y="82"/>
                    </a:cubicBezTo>
                    <a:cubicBezTo>
                      <a:pt x="274" y="83"/>
                      <a:pt x="276" y="83"/>
                      <a:pt x="276" y="83"/>
                    </a:cubicBezTo>
                    <a:cubicBezTo>
                      <a:pt x="276" y="83"/>
                      <a:pt x="276" y="82"/>
                      <a:pt x="276" y="81"/>
                    </a:cubicBezTo>
                    <a:cubicBezTo>
                      <a:pt x="276" y="81"/>
                      <a:pt x="277" y="83"/>
                      <a:pt x="278" y="81"/>
                    </a:cubicBezTo>
                    <a:cubicBezTo>
                      <a:pt x="278" y="81"/>
                      <a:pt x="279" y="80"/>
                      <a:pt x="279" y="79"/>
                    </a:cubicBezTo>
                    <a:cubicBezTo>
                      <a:pt x="278" y="79"/>
                      <a:pt x="278" y="79"/>
                      <a:pt x="278" y="79"/>
                    </a:cubicBezTo>
                    <a:cubicBezTo>
                      <a:pt x="277" y="79"/>
                      <a:pt x="277" y="78"/>
                      <a:pt x="277" y="79"/>
                    </a:cubicBezTo>
                    <a:cubicBezTo>
                      <a:pt x="277" y="79"/>
                      <a:pt x="276" y="81"/>
                      <a:pt x="276" y="80"/>
                    </a:cubicBezTo>
                    <a:cubicBezTo>
                      <a:pt x="275" y="80"/>
                      <a:pt x="275" y="79"/>
                      <a:pt x="275" y="79"/>
                    </a:cubicBezTo>
                    <a:cubicBezTo>
                      <a:pt x="276" y="79"/>
                      <a:pt x="275" y="78"/>
                      <a:pt x="275" y="78"/>
                    </a:cubicBezTo>
                    <a:close/>
                    <a:moveTo>
                      <a:pt x="289" y="155"/>
                    </a:moveTo>
                    <a:cubicBezTo>
                      <a:pt x="288" y="155"/>
                      <a:pt x="287" y="155"/>
                      <a:pt x="287" y="155"/>
                    </a:cubicBezTo>
                    <a:cubicBezTo>
                      <a:pt x="286" y="155"/>
                      <a:pt x="286" y="155"/>
                      <a:pt x="286" y="155"/>
                    </a:cubicBezTo>
                    <a:cubicBezTo>
                      <a:pt x="285" y="155"/>
                      <a:pt x="286" y="155"/>
                      <a:pt x="285" y="155"/>
                    </a:cubicBezTo>
                    <a:cubicBezTo>
                      <a:pt x="285" y="155"/>
                      <a:pt x="285" y="155"/>
                      <a:pt x="284" y="155"/>
                    </a:cubicBezTo>
                    <a:cubicBezTo>
                      <a:pt x="284" y="155"/>
                      <a:pt x="283" y="156"/>
                      <a:pt x="283" y="156"/>
                    </a:cubicBezTo>
                    <a:cubicBezTo>
                      <a:pt x="284" y="156"/>
                      <a:pt x="285" y="155"/>
                      <a:pt x="285" y="156"/>
                    </a:cubicBezTo>
                    <a:cubicBezTo>
                      <a:pt x="285" y="156"/>
                      <a:pt x="283" y="157"/>
                      <a:pt x="283" y="157"/>
                    </a:cubicBezTo>
                    <a:cubicBezTo>
                      <a:pt x="282" y="158"/>
                      <a:pt x="283" y="159"/>
                      <a:pt x="284" y="158"/>
                    </a:cubicBezTo>
                    <a:cubicBezTo>
                      <a:pt x="284" y="158"/>
                      <a:pt x="284" y="158"/>
                      <a:pt x="285" y="158"/>
                    </a:cubicBezTo>
                    <a:cubicBezTo>
                      <a:pt x="285" y="158"/>
                      <a:pt x="286" y="158"/>
                      <a:pt x="286" y="158"/>
                    </a:cubicBezTo>
                    <a:cubicBezTo>
                      <a:pt x="287" y="158"/>
                      <a:pt x="288" y="157"/>
                      <a:pt x="289" y="157"/>
                    </a:cubicBezTo>
                    <a:cubicBezTo>
                      <a:pt x="290" y="157"/>
                      <a:pt x="291" y="157"/>
                      <a:pt x="291" y="156"/>
                    </a:cubicBezTo>
                    <a:cubicBezTo>
                      <a:pt x="290" y="155"/>
                      <a:pt x="289" y="155"/>
                      <a:pt x="289" y="155"/>
                    </a:cubicBezTo>
                    <a:close/>
                    <a:moveTo>
                      <a:pt x="92" y="61"/>
                    </a:moveTo>
                    <a:cubicBezTo>
                      <a:pt x="92" y="61"/>
                      <a:pt x="92" y="61"/>
                      <a:pt x="92" y="61"/>
                    </a:cubicBezTo>
                    <a:cubicBezTo>
                      <a:pt x="92" y="62"/>
                      <a:pt x="94" y="62"/>
                      <a:pt x="92" y="61"/>
                    </a:cubicBezTo>
                    <a:close/>
                    <a:moveTo>
                      <a:pt x="357" y="118"/>
                    </a:moveTo>
                    <a:cubicBezTo>
                      <a:pt x="357" y="117"/>
                      <a:pt x="357" y="117"/>
                      <a:pt x="357" y="117"/>
                    </a:cubicBezTo>
                    <a:cubicBezTo>
                      <a:pt x="357" y="117"/>
                      <a:pt x="357" y="117"/>
                      <a:pt x="357" y="118"/>
                    </a:cubicBezTo>
                    <a:close/>
                    <a:moveTo>
                      <a:pt x="115" y="98"/>
                    </a:moveTo>
                    <a:cubicBezTo>
                      <a:pt x="115" y="98"/>
                      <a:pt x="116" y="99"/>
                      <a:pt x="116" y="99"/>
                    </a:cubicBezTo>
                    <a:cubicBezTo>
                      <a:pt x="116" y="99"/>
                      <a:pt x="117" y="98"/>
                      <a:pt x="117" y="98"/>
                    </a:cubicBezTo>
                    <a:cubicBezTo>
                      <a:pt x="117" y="97"/>
                      <a:pt x="116" y="97"/>
                      <a:pt x="116" y="97"/>
                    </a:cubicBezTo>
                    <a:cubicBezTo>
                      <a:pt x="116" y="97"/>
                      <a:pt x="115" y="97"/>
                      <a:pt x="115" y="98"/>
                    </a:cubicBezTo>
                    <a:close/>
                    <a:moveTo>
                      <a:pt x="354" y="109"/>
                    </a:moveTo>
                    <a:cubicBezTo>
                      <a:pt x="354" y="108"/>
                      <a:pt x="354" y="110"/>
                      <a:pt x="354" y="110"/>
                    </a:cubicBezTo>
                    <a:cubicBezTo>
                      <a:pt x="354" y="110"/>
                      <a:pt x="354" y="109"/>
                      <a:pt x="354" y="109"/>
                    </a:cubicBezTo>
                    <a:close/>
                    <a:moveTo>
                      <a:pt x="83" y="54"/>
                    </a:moveTo>
                    <a:cubicBezTo>
                      <a:pt x="83" y="54"/>
                      <a:pt x="83" y="54"/>
                      <a:pt x="83" y="53"/>
                    </a:cubicBezTo>
                    <a:cubicBezTo>
                      <a:pt x="83" y="53"/>
                      <a:pt x="83" y="53"/>
                      <a:pt x="83" y="53"/>
                    </a:cubicBezTo>
                    <a:cubicBezTo>
                      <a:pt x="83" y="53"/>
                      <a:pt x="82" y="53"/>
                      <a:pt x="82" y="54"/>
                    </a:cubicBezTo>
                    <a:cubicBezTo>
                      <a:pt x="82" y="54"/>
                      <a:pt x="84" y="55"/>
                      <a:pt x="83" y="54"/>
                    </a:cubicBezTo>
                    <a:close/>
                    <a:moveTo>
                      <a:pt x="201" y="119"/>
                    </a:moveTo>
                    <a:cubicBezTo>
                      <a:pt x="201" y="118"/>
                      <a:pt x="200" y="121"/>
                      <a:pt x="201" y="119"/>
                    </a:cubicBezTo>
                    <a:close/>
                    <a:moveTo>
                      <a:pt x="266" y="125"/>
                    </a:moveTo>
                    <a:cubicBezTo>
                      <a:pt x="267" y="125"/>
                      <a:pt x="267" y="124"/>
                      <a:pt x="267" y="123"/>
                    </a:cubicBezTo>
                    <a:cubicBezTo>
                      <a:pt x="267" y="123"/>
                      <a:pt x="267" y="125"/>
                      <a:pt x="267" y="125"/>
                    </a:cubicBezTo>
                    <a:cubicBezTo>
                      <a:pt x="268" y="125"/>
                      <a:pt x="268" y="125"/>
                      <a:pt x="268" y="125"/>
                    </a:cubicBezTo>
                    <a:cubicBezTo>
                      <a:pt x="268" y="124"/>
                      <a:pt x="268" y="124"/>
                      <a:pt x="268" y="124"/>
                    </a:cubicBezTo>
                    <a:cubicBezTo>
                      <a:pt x="268" y="123"/>
                      <a:pt x="268" y="123"/>
                      <a:pt x="268" y="123"/>
                    </a:cubicBezTo>
                    <a:cubicBezTo>
                      <a:pt x="268" y="123"/>
                      <a:pt x="268" y="123"/>
                      <a:pt x="268" y="122"/>
                    </a:cubicBezTo>
                    <a:cubicBezTo>
                      <a:pt x="268" y="122"/>
                      <a:pt x="268" y="122"/>
                      <a:pt x="268" y="122"/>
                    </a:cubicBezTo>
                    <a:cubicBezTo>
                      <a:pt x="268" y="122"/>
                      <a:pt x="268" y="122"/>
                      <a:pt x="268" y="121"/>
                    </a:cubicBezTo>
                    <a:cubicBezTo>
                      <a:pt x="268" y="121"/>
                      <a:pt x="269" y="121"/>
                      <a:pt x="269" y="120"/>
                    </a:cubicBezTo>
                    <a:cubicBezTo>
                      <a:pt x="270" y="119"/>
                      <a:pt x="270" y="119"/>
                      <a:pt x="270" y="117"/>
                    </a:cubicBezTo>
                    <a:cubicBezTo>
                      <a:pt x="270" y="117"/>
                      <a:pt x="270" y="116"/>
                      <a:pt x="269" y="116"/>
                    </a:cubicBezTo>
                    <a:cubicBezTo>
                      <a:pt x="268" y="117"/>
                      <a:pt x="268" y="117"/>
                      <a:pt x="267" y="117"/>
                    </a:cubicBezTo>
                    <a:cubicBezTo>
                      <a:pt x="266" y="117"/>
                      <a:pt x="265" y="119"/>
                      <a:pt x="266" y="119"/>
                    </a:cubicBezTo>
                    <a:cubicBezTo>
                      <a:pt x="266" y="120"/>
                      <a:pt x="266" y="120"/>
                      <a:pt x="266" y="121"/>
                    </a:cubicBezTo>
                    <a:cubicBezTo>
                      <a:pt x="266" y="121"/>
                      <a:pt x="265" y="122"/>
                      <a:pt x="265" y="122"/>
                    </a:cubicBezTo>
                    <a:cubicBezTo>
                      <a:pt x="265" y="123"/>
                      <a:pt x="264" y="125"/>
                      <a:pt x="265" y="125"/>
                    </a:cubicBezTo>
                    <a:cubicBezTo>
                      <a:pt x="266" y="125"/>
                      <a:pt x="266" y="123"/>
                      <a:pt x="266" y="124"/>
                    </a:cubicBezTo>
                    <a:cubicBezTo>
                      <a:pt x="266" y="124"/>
                      <a:pt x="266" y="125"/>
                      <a:pt x="266" y="125"/>
                    </a:cubicBezTo>
                    <a:close/>
                    <a:moveTo>
                      <a:pt x="269" y="127"/>
                    </a:moveTo>
                    <a:cubicBezTo>
                      <a:pt x="269" y="127"/>
                      <a:pt x="269" y="128"/>
                      <a:pt x="269" y="128"/>
                    </a:cubicBezTo>
                    <a:cubicBezTo>
                      <a:pt x="269" y="127"/>
                      <a:pt x="270" y="128"/>
                      <a:pt x="270" y="127"/>
                    </a:cubicBezTo>
                    <a:cubicBezTo>
                      <a:pt x="270" y="127"/>
                      <a:pt x="271" y="127"/>
                      <a:pt x="271" y="126"/>
                    </a:cubicBezTo>
                    <a:cubicBezTo>
                      <a:pt x="271" y="126"/>
                      <a:pt x="271" y="126"/>
                      <a:pt x="270" y="126"/>
                    </a:cubicBezTo>
                    <a:cubicBezTo>
                      <a:pt x="270" y="125"/>
                      <a:pt x="271" y="124"/>
                      <a:pt x="272" y="125"/>
                    </a:cubicBezTo>
                    <a:cubicBezTo>
                      <a:pt x="272" y="125"/>
                      <a:pt x="274" y="124"/>
                      <a:pt x="274" y="123"/>
                    </a:cubicBezTo>
                    <a:cubicBezTo>
                      <a:pt x="274" y="123"/>
                      <a:pt x="272" y="122"/>
                      <a:pt x="272" y="122"/>
                    </a:cubicBezTo>
                    <a:cubicBezTo>
                      <a:pt x="272" y="122"/>
                      <a:pt x="272" y="123"/>
                      <a:pt x="271" y="122"/>
                    </a:cubicBezTo>
                    <a:cubicBezTo>
                      <a:pt x="271" y="122"/>
                      <a:pt x="272" y="121"/>
                      <a:pt x="272" y="121"/>
                    </a:cubicBezTo>
                    <a:cubicBezTo>
                      <a:pt x="272" y="121"/>
                      <a:pt x="271" y="120"/>
                      <a:pt x="272" y="120"/>
                    </a:cubicBezTo>
                    <a:cubicBezTo>
                      <a:pt x="272" y="119"/>
                      <a:pt x="272" y="120"/>
                      <a:pt x="272" y="119"/>
                    </a:cubicBezTo>
                    <a:cubicBezTo>
                      <a:pt x="272" y="119"/>
                      <a:pt x="272" y="119"/>
                      <a:pt x="272" y="119"/>
                    </a:cubicBezTo>
                    <a:cubicBezTo>
                      <a:pt x="272" y="118"/>
                      <a:pt x="272" y="118"/>
                      <a:pt x="273" y="117"/>
                    </a:cubicBezTo>
                    <a:cubicBezTo>
                      <a:pt x="273" y="117"/>
                      <a:pt x="273" y="118"/>
                      <a:pt x="273" y="118"/>
                    </a:cubicBezTo>
                    <a:cubicBezTo>
                      <a:pt x="273" y="118"/>
                      <a:pt x="273" y="117"/>
                      <a:pt x="273" y="117"/>
                    </a:cubicBezTo>
                    <a:cubicBezTo>
                      <a:pt x="274" y="117"/>
                      <a:pt x="274" y="118"/>
                      <a:pt x="274" y="118"/>
                    </a:cubicBezTo>
                    <a:cubicBezTo>
                      <a:pt x="274" y="119"/>
                      <a:pt x="274" y="118"/>
                      <a:pt x="274" y="118"/>
                    </a:cubicBezTo>
                    <a:cubicBezTo>
                      <a:pt x="274" y="117"/>
                      <a:pt x="274" y="117"/>
                      <a:pt x="274" y="116"/>
                    </a:cubicBezTo>
                    <a:cubicBezTo>
                      <a:pt x="274" y="116"/>
                      <a:pt x="274" y="116"/>
                      <a:pt x="274" y="115"/>
                    </a:cubicBezTo>
                    <a:cubicBezTo>
                      <a:pt x="274" y="115"/>
                      <a:pt x="273" y="114"/>
                      <a:pt x="273" y="114"/>
                    </a:cubicBezTo>
                    <a:cubicBezTo>
                      <a:pt x="273" y="113"/>
                      <a:pt x="272" y="114"/>
                      <a:pt x="272" y="114"/>
                    </a:cubicBezTo>
                    <a:cubicBezTo>
                      <a:pt x="271" y="114"/>
                      <a:pt x="271" y="115"/>
                      <a:pt x="271" y="116"/>
                    </a:cubicBezTo>
                    <a:cubicBezTo>
                      <a:pt x="270" y="117"/>
                      <a:pt x="271" y="118"/>
                      <a:pt x="270" y="119"/>
                    </a:cubicBezTo>
                    <a:cubicBezTo>
                      <a:pt x="270" y="119"/>
                      <a:pt x="270" y="120"/>
                      <a:pt x="270" y="120"/>
                    </a:cubicBezTo>
                    <a:cubicBezTo>
                      <a:pt x="270" y="120"/>
                      <a:pt x="270" y="120"/>
                      <a:pt x="270" y="121"/>
                    </a:cubicBezTo>
                    <a:cubicBezTo>
                      <a:pt x="270" y="120"/>
                      <a:pt x="269" y="122"/>
                      <a:pt x="269" y="123"/>
                    </a:cubicBezTo>
                    <a:cubicBezTo>
                      <a:pt x="270" y="122"/>
                      <a:pt x="270" y="122"/>
                      <a:pt x="270" y="122"/>
                    </a:cubicBezTo>
                    <a:cubicBezTo>
                      <a:pt x="270" y="123"/>
                      <a:pt x="269" y="123"/>
                      <a:pt x="269" y="123"/>
                    </a:cubicBezTo>
                    <a:cubicBezTo>
                      <a:pt x="269" y="123"/>
                      <a:pt x="269" y="124"/>
                      <a:pt x="269" y="124"/>
                    </a:cubicBezTo>
                    <a:cubicBezTo>
                      <a:pt x="268" y="124"/>
                      <a:pt x="268" y="125"/>
                      <a:pt x="268" y="125"/>
                    </a:cubicBezTo>
                    <a:cubicBezTo>
                      <a:pt x="267" y="126"/>
                      <a:pt x="268" y="127"/>
                      <a:pt x="268" y="128"/>
                    </a:cubicBezTo>
                    <a:cubicBezTo>
                      <a:pt x="268" y="128"/>
                      <a:pt x="269" y="127"/>
                      <a:pt x="269" y="127"/>
                    </a:cubicBezTo>
                    <a:close/>
                    <a:moveTo>
                      <a:pt x="123" y="54"/>
                    </a:moveTo>
                    <a:cubicBezTo>
                      <a:pt x="123" y="54"/>
                      <a:pt x="124" y="55"/>
                      <a:pt x="123" y="55"/>
                    </a:cubicBezTo>
                    <a:cubicBezTo>
                      <a:pt x="124" y="54"/>
                      <a:pt x="123" y="53"/>
                      <a:pt x="123" y="54"/>
                    </a:cubicBezTo>
                    <a:close/>
                    <a:moveTo>
                      <a:pt x="87" y="57"/>
                    </a:moveTo>
                    <a:cubicBezTo>
                      <a:pt x="87" y="56"/>
                      <a:pt x="86" y="55"/>
                      <a:pt x="86" y="56"/>
                    </a:cubicBezTo>
                    <a:cubicBezTo>
                      <a:pt x="86" y="56"/>
                      <a:pt x="87" y="57"/>
                      <a:pt x="87" y="57"/>
                    </a:cubicBezTo>
                    <a:close/>
                    <a:moveTo>
                      <a:pt x="398" y="76"/>
                    </a:moveTo>
                    <a:cubicBezTo>
                      <a:pt x="398" y="77"/>
                      <a:pt x="398" y="78"/>
                      <a:pt x="398" y="78"/>
                    </a:cubicBezTo>
                    <a:cubicBezTo>
                      <a:pt x="399" y="79"/>
                      <a:pt x="399" y="78"/>
                      <a:pt x="400" y="78"/>
                    </a:cubicBezTo>
                    <a:cubicBezTo>
                      <a:pt x="400" y="79"/>
                      <a:pt x="401" y="79"/>
                      <a:pt x="401" y="79"/>
                    </a:cubicBezTo>
                    <a:cubicBezTo>
                      <a:pt x="401" y="79"/>
                      <a:pt x="403" y="78"/>
                      <a:pt x="403" y="78"/>
                    </a:cubicBezTo>
                    <a:cubicBezTo>
                      <a:pt x="403" y="77"/>
                      <a:pt x="403" y="78"/>
                      <a:pt x="403" y="77"/>
                    </a:cubicBezTo>
                    <a:cubicBezTo>
                      <a:pt x="403" y="77"/>
                      <a:pt x="402" y="77"/>
                      <a:pt x="402" y="77"/>
                    </a:cubicBezTo>
                    <a:cubicBezTo>
                      <a:pt x="402" y="77"/>
                      <a:pt x="402" y="77"/>
                      <a:pt x="401" y="77"/>
                    </a:cubicBezTo>
                    <a:cubicBezTo>
                      <a:pt x="401" y="77"/>
                      <a:pt x="401" y="75"/>
                      <a:pt x="400" y="75"/>
                    </a:cubicBezTo>
                    <a:cubicBezTo>
                      <a:pt x="401" y="75"/>
                      <a:pt x="399" y="74"/>
                      <a:pt x="399" y="74"/>
                    </a:cubicBezTo>
                    <a:cubicBezTo>
                      <a:pt x="399" y="74"/>
                      <a:pt x="399" y="73"/>
                      <a:pt x="398" y="73"/>
                    </a:cubicBezTo>
                    <a:cubicBezTo>
                      <a:pt x="398" y="73"/>
                      <a:pt x="398" y="73"/>
                      <a:pt x="397" y="74"/>
                    </a:cubicBezTo>
                    <a:cubicBezTo>
                      <a:pt x="397" y="74"/>
                      <a:pt x="398" y="75"/>
                      <a:pt x="398" y="76"/>
                    </a:cubicBezTo>
                    <a:close/>
                    <a:moveTo>
                      <a:pt x="370" y="124"/>
                    </a:moveTo>
                    <a:cubicBezTo>
                      <a:pt x="369" y="124"/>
                      <a:pt x="369" y="125"/>
                      <a:pt x="369" y="126"/>
                    </a:cubicBezTo>
                    <a:cubicBezTo>
                      <a:pt x="369" y="126"/>
                      <a:pt x="369" y="127"/>
                      <a:pt x="368" y="127"/>
                    </a:cubicBezTo>
                    <a:cubicBezTo>
                      <a:pt x="368" y="127"/>
                      <a:pt x="368" y="128"/>
                      <a:pt x="368" y="129"/>
                    </a:cubicBezTo>
                    <a:cubicBezTo>
                      <a:pt x="367" y="130"/>
                      <a:pt x="367" y="130"/>
                      <a:pt x="367" y="131"/>
                    </a:cubicBezTo>
                    <a:cubicBezTo>
                      <a:pt x="367" y="131"/>
                      <a:pt x="368" y="130"/>
                      <a:pt x="368" y="129"/>
                    </a:cubicBezTo>
                    <a:cubicBezTo>
                      <a:pt x="368" y="128"/>
                      <a:pt x="368" y="128"/>
                      <a:pt x="369" y="127"/>
                    </a:cubicBezTo>
                    <a:cubicBezTo>
                      <a:pt x="370" y="127"/>
                      <a:pt x="370" y="126"/>
                      <a:pt x="370" y="125"/>
                    </a:cubicBezTo>
                    <a:cubicBezTo>
                      <a:pt x="370" y="125"/>
                      <a:pt x="371" y="123"/>
                      <a:pt x="370" y="124"/>
                    </a:cubicBezTo>
                    <a:close/>
                    <a:moveTo>
                      <a:pt x="316" y="56"/>
                    </a:moveTo>
                    <a:cubicBezTo>
                      <a:pt x="315" y="55"/>
                      <a:pt x="315" y="57"/>
                      <a:pt x="315" y="57"/>
                    </a:cubicBezTo>
                    <a:cubicBezTo>
                      <a:pt x="316" y="57"/>
                      <a:pt x="316" y="56"/>
                      <a:pt x="316" y="56"/>
                    </a:cubicBezTo>
                    <a:close/>
                    <a:moveTo>
                      <a:pt x="74" y="55"/>
                    </a:moveTo>
                    <a:cubicBezTo>
                      <a:pt x="74" y="55"/>
                      <a:pt x="73" y="55"/>
                      <a:pt x="74" y="56"/>
                    </a:cubicBezTo>
                    <a:cubicBezTo>
                      <a:pt x="75" y="57"/>
                      <a:pt x="75" y="57"/>
                      <a:pt x="77" y="57"/>
                    </a:cubicBezTo>
                    <a:cubicBezTo>
                      <a:pt x="77" y="57"/>
                      <a:pt x="78" y="56"/>
                      <a:pt x="79" y="57"/>
                    </a:cubicBezTo>
                    <a:cubicBezTo>
                      <a:pt x="80" y="58"/>
                      <a:pt x="80" y="57"/>
                      <a:pt x="80" y="57"/>
                    </a:cubicBezTo>
                    <a:cubicBezTo>
                      <a:pt x="80" y="56"/>
                      <a:pt x="78" y="55"/>
                      <a:pt x="78" y="55"/>
                    </a:cubicBezTo>
                    <a:cubicBezTo>
                      <a:pt x="77" y="54"/>
                      <a:pt x="77" y="54"/>
                      <a:pt x="77" y="54"/>
                    </a:cubicBezTo>
                    <a:cubicBezTo>
                      <a:pt x="76" y="54"/>
                      <a:pt x="76" y="55"/>
                      <a:pt x="76" y="54"/>
                    </a:cubicBezTo>
                    <a:cubicBezTo>
                      <a:pt x="75" y="54"/>
                      <a:pt x="75" y="52"/>
                      <a:pt x="74" y="53"/>
                    </a:cubicBezTo>
                    <a:cubicBezTo>
                      <a:pt x="74" y="53"/>
                      <a:pt x="74" y="54"/>
                      <a:pt x="74" y="55"/>
                    </a:cubicBezTo>
                    <a:close/>
                    <a:moveTo>
                      <a:pt x="356" y="94"/>
                    </a:moveTo>
                    <a:cubicBezTo>
                      <a:pt x="356" y="94"/>
                      <a:pt x="357" y="94"/>
                      <a:pt x="357" y="94"/>
                    </a:cubicBezTo>
                    <a:cubicBezTo>
                      <a:pt x="357" y="94"/>
                      <a:pt x="356" y="94"/>
                      <a:pt x="356" y="94"/>
                    </a:cubicBezTo>
                    <a:close/>
                    <a:moveTo>
                      <a:pt x="246" y="174"/>
                    </a:moveTo>
                    <a:cubicBezTo>
                      <a:pt x="246" y="174"/>
                      <a:pt x="246" y="173"/>
                      <a:pt x="246" y="173"/>
                    </a:cubicBezTo>
                    <a:cubicBezTo>
                      <a:pt x="245" y="172"/>
                      <a:pt x="245" y="172"/>
                      <a:pt x="245" y="172"/>
                    </a:cubicBezTo>
                    <a:cubicBezTo>
                      <a:pt x="244" y="172"/>
                      <a:pt x="244" y="171"/>
                      <a:pt x="244" y="171"/>
                    </a:cubicBezTo>
                    <a:cubicBezTo>
                      <a:pt x="243" y="171"/>
                      <a:pt x="243" y="172"/>
                      <a:pt x="243" y="172"/>
                    </a:cubicBezTo>
                    <a:cubicBezTo>
                      <a:pt x="242" y="172"/>
                      <a:pt x="242" y="171"/>
                      <a:pt x="242" y="170"/>
                    </a:cubicBezTo>
                    <a:cubicBezTo>
                      <a:pt x="242" y="169"/>
                      <a:pt x="241" y="170"/>
                      <a:pt x="241" y="169"/>
                    </a:cubicBezTo>
                    <a:cubicBezTo>
                      <a:pt x="240" y="169"/>
                      <a:pt x="240" y="168"/>
                      <a:pt x="239" y="167"/>
                    </a:cubicBezTo>
                    <a:cubicBezTo>
                      <a:pt x="239" y="168"/>
                      <a:pt x="238" y="169"/>
                      <a:pt x="237" y="168"/>
                    </a:cubicBezTo>
                    <a:cubicBezTo>
                      <a:pt x="237" y="168"/>
                      <a:pt x="236" y="168"/>
                      <a:pt x="236" y="168"/>
                    </a:cubicBezTo>
                    <a:cubicBezTo>
                      <a:pt x="235" y="168"/>
                      <a:pt x="235" y="168"/>
                      <a:pt x="235" y="168"/>
                    </a:cubicBezTo>
                    <a:cubicBezTo>
                      <a:pt x="234" y="168"/>
                      <a:pt x="234" y="168"/>
                      <a:pt x="233" y="168"/>
                    </a:cubicBezTo>
                    <a:cubicBezTo>
                      <a:pt x="233" y="168"/>
                      <a:pt x="232" y="168"/>
                      <a:pt x="232" y="169"/>
                    </a:cubicBezTo>
                    <a:cubicBezTo>
                      <a:pt x="231" y="169"/>
                      <a:pt x="229" y="170"/>
                      <a:pt x="230" y="171"/>
                    </a:cubicBezTo>
                    <a:cubicBezTo>
                      <a:pt x="230" y="171"/>
                      <a:pt x="230" y="172"/>
                      <a:pt x="231" y="172"/>
                    </a:cubicBezTo>
                    <a:cubicBezTo>
                      <a:pt x="231" y="172"/>
                      <a:pt x="232" y="172"/>
                      <a:pt x="233" y="172"/>
                    </a:cubicBezTo>
                    <a:cubicBezTo>
                      <a:pt x="233" y="172"/>
                      <a:pt x="234" y="173"/>
                      <a:pt x="234" y="173"/>
                    </a:cubicBezTo>
                    <a:cubicBezTo>
                      <a:pt x="234" y="172"/>
                      <a:pt x="235" y="172"/>
                      <a:pt x="236" y="173"/>
                    </a:cubicBezTo>
                    <a:cubicBezTo>
                      <a:pt x="236" y="173"/>
                      <a:pt x="237" y="173"/>
                      <a:pt x="237" y="173"/>
                    </a:cubicBezTo>
                    <a:cubicBezTo>
                      <a:pt x="237" y="174"/>
                      <a:pt x="238" y="174"/>
                      <a:pt x="238" y="174"/>
                    </a:cubicBezTo>
                    <a:cubicBezTo>
                      <a:pt x="239" y="175"/>
                      <a:pt x="239" y="176"/>
                      <a:pt x="240" y="177"/>
                    </a:cubicBezTo>
                    <a:cubicBezTo>
                      <a:pt x="241" y="178"/>
                      <a:pt x="241" y="178"/>
                      <a:pt x="242" y="178"/>
                    </a:cubicBezTo>
                    <a:cubicBezTo>
                      <a:pt x="243" y="178"/>
                      <a:pt x="243" y="178"/>
                      <a:pt x="244" y="179"/>
                    </a:cubicBezTo>
                    <a:cubicBezTo>
                      <a:pt x="244" y="178"/>
                      <a:pt x="244" y="178"/>
                      <a:pt x="245" y="178"/>
                    </a:cubicBezTo>
                    <a:cubicBezTo>
                      <a:pt x="245" y="178"/>
                      <a:pt x="246" y="178"/>
                      <a:pt x="246" y="177"/>
                    </a:cubicBezTo>
                    <a:cubicBezTo>
                      <a:pt x="247" y="177"/>
                      <a:pt x="248" y="176"/>
                      <a:pt x="247" y="175"/>
                    </a:cubicBezTo>
                    <a:cubicBezTo>
                      <a:pt x="247" y="175"/>
                      <a:pt x="246" y="174"/>
                      <a:pt x="246" y="174"/>
                    </a:cubicBezTo>
                    <a:close/>
                    <a:moveTo>
                      <a:pt x="15" y="38"/>
                    </a:moveTo>
                    <a:cubicBezTo>
                      <a:pt x="14" y="38"/>
                      <a:pt x="14" y="37"/>
                      <a:pt x="13" y="37"/>
                    </a:cubicBezTo>
                    <a:cubicBezTo>
                      <a:pt x="13" y="36"/>
                      <a:pt x="12" y="36"/>
                      <a:pt x="12" y="36"/>
                    </a:cubicBezTo>
                    <a:cubicBezTo>
                      <a:pt x="12" y="36"/>
                      <a:pt x="12" y="36"/>
                      <a:pt x="13" y="36"/>
                    </a:cubicBezTo>
                    <a:cubicBezTo>
                      <a:pt x="12" y="36"/>
                      <a:pt x="12" y="36"/>
                      <a:pt x="12" y="36"/>
                    </a:cubicBezTo>
                    <a:cubicBezTo>
                      <a:pt x="12" y="36"/>
                      <a:pt x="12" y="35"/>
                      <a:pt x="12" y="35"/>
                    </a:cubicBezTo>
                    <a:cubicBezTo>
                      <a:pt x="11" y="35"/>
                      <a:pt x="10" y="34"/>
                      <a:pt x="10" y="34"/>
                    </a:cubicBezTo>
                    <a:cubicBezTo>
                      <a:pt x="10" y="34"/>
                      <a:pt x="10" y="34"/>
                      <a:pt x="10" y="34"/>
                    </a:cubicBezTo>
                    <a:cubicBezTo>
                      <a:pt x="10" y="33"/>
                      <a:pt x="9" y="33"/>
                      <a:pt x="9" y="33"/>
                    </a:cubicBezTo>
                    <a:cubicBezTo>
                      <a:pt x="9" y="33"/>
                      <a:pt x="9" y="33"/>
                      <a:pt x="9" y="34"/>
                    </a:cubicBezTo>
                    <a:cubicBezTo>
                      <a:pt x="9" y="34"/>
                      <a:pt x="9" y="34"/>
                      <a:pt x="8" y="34"/>
                    </a:cubicBezTo>
                    <a:cubicBezTo>
                      <a:pt x="8" y="34"/>
                      <a:pt x="8" y="35"/>
                      <a:pt x="8" y="35"/>
                    </a:cubicBezTo>
                    <a:cubicBezTo>
                      <a:pt x="8" y="35"/>
                      <a:pt x="9" y="35"/>
                      <a:pt x="9" y="36"/>
                    </a:cubicBezTo>
                    <a:cubicBezTo>
                      <a:pt x="9" y="36"/>
                      <a:pt x="9" y="36"/>
                      <a:pt x="10" y="36"/>
                    </a:cubicBezTo>
                    <a:cubicBezTo>
                      <a:pt x="10" y="36"/>
                      <a:pt x="11" y="37"/>
                      <a:pt x="11" y="37"/>
                    </a:cubicBezTo>
                    <a:cubicBezTo>
                      <a:pt x="12" y="37"/>
                      <a:pt x="13" y="38"/>
                      <a:pt x="14" y="39"/>
                    </a:cubicBezTo>
                    <a:cubicBezTo>
                      <a:pt x="14" y="39"/>
                      <a:pt x="14" y="39"/>
                      <a:pt x="14" y="39"/>
                    </a:cubicBezTo>
                    <a:cubicBezTo>
                      <a:pt x="14" y="39"/>
                      <a:pt x="15" y="39"/>
                      <a:pt x="15" y="40"/>
                    </a:cubicBezTo>
                    <a:cubicBezTo>
                      <a:pt x="16" y="39"/>
                      <a:pt x="16" y="39"/>
                      <a:pt x="15" y="38"/>
                    </a:cubicBezTo>
                    <a:cubicBezTo>
                      <a:pt x="15" y="38"/>
                      <a:pt x="15" y="38"/>
                      <a:pt x="15" y="38"/>
                    </a:cubicBezTo>
                    <a:close/>
                    <a:moveTo>
                      <a:pt x="349" y="79"/>
                    </a:moveTo>
                    <a:cubicBezTo>
                      <a:pt x="349" y="79"/>
                      <a:pt x="349" y="80"/>
                      <a:pt x="350" y="80"/>
                    </a:cubicBezTo>
                    <a:cubicBezTo>
                      <a:pt x="351" y="81"/>
                      <a:pt x="352" y="78"/>
                      <a:pt x="352" y="77"/>
                    </a:cubicBezTo>
                    <a:cubicBezTo>
                      <a:pt x="352" y="77"/>
                      <a:pt x="352" y="76"/>
                      <a:pt x="351" y="75"/>
                    </a:cubicBezTo>
                    <a:cubicBezTo>
                      <a:pt x="351" y="75"/>
                      <a:pt x="351" y="76"/>
                      <a:pt x="351" y="75"/>
                    </a:cubicBezTo>
                    <a:cubicBezTo>
                      <a:pt x="350" y="75"/>
                      <a:pt x="350" y="75"/>
                      <a:pt x="350" y="75"/>
                    </a:cubicBezTo>
                    <a:cubicBezTo>
                      <a:pt x="350" y="75"/>
                      <a:pt x="349" y="75"/>
                      <a:pt x="349" y="76"/>
                    </a:cubicBezTo>
                    <a:cubicBezTo>
                      <a:pt x="349" y="76"/>
                      <a:pt x="348" y="76"/>
                      <a:pt x="348" y="76"/>
                    </a:cubicBezTo>
                    <a:cubicBezTo>
                      <a:pt x="347" y="76"/>
                      <a:pt x="348" y="77"/>
                      <a:pt x="348" y="77"/>
                    </a:cubicBezTo>
                    <a:cubicBezTo>
                      <a:pt x="348" y="78"/>
                      <a:pt x="348" y="79"/>
                      <a:pt x="349" y="79"/>
                    </a:cubicBezTo>
                    <a:close/>
                    <a:moveTo>
                      <a:pt x="97" y="55"/>
                    </a:moveTo>
                    <a:cubicBezTo>
                      <a:pt x="97" y="54"/>
                      <a:pt x="97" y="54"/>
                      <a:pt x="97" y="54"/>
                    </a:cubicBezTo>
                    <a:cubicBezTo>
                      <a:pt x="97" y="54"/>
                      <a:pt x="97" y="55"/>
                      <a:pt x="97" y="55"/>
                    </a:cubicBezTo>
                    <a:close/>
                    <a:moveTo>
                      <a:pt x="35" y="69"/>
                    </a:moveTo>
                    <a:cubicBezTo>
                      <a:pt x="34" y="69"/>
                      <a:pt x="34" y="70"/>
                      <a:pt x="34" y="70"/>
                    </a:cubicBezTo>
                    <a:cubicBezTo>
                      <a:pt x="34" y="71"/>
                      <a:pt x="34" y="71"/>
                      <a:pt x="33" y="71"/>
                    </a:cubicBezTo>
                    <a:cubicBezTo>
                      <a:pt x="34" y="71"/>
                      <a:pt x="34" y="71"/>
                      <a:pt x="35" y="72"/>
                    </a:cubicBezTo>
                    <a:cubicBezTo>
                      <a:pt x="35" y="72"/>
                      <a:pt x="35" y="71"/>
                      <a:pt x="35" y="71"/>
                    </a:cubicBezTo>
                    <a:cubicBezTo>
                      <a:pt x="35" y="71"/>
                      <a:pt x="35" y="71"/>
                      <a:pt x="36" y="71"/>
                    </a:cubicBezTo>
                    <a:cubicBezTo>
                      <a:pt x="36" y="71"/>
                      <a:pt x="36" y="71"/>
                      <a:pt x="36" y="70"/>
                    </a:cubicBezTo>
                    <a:cubicBezTo>
                      <a:pt x="36" y="70"/>
                      <a:pt x="36" y="69"/>
                      <a:pt x="35" y="68"/>
                    </a:cubicBezTo>
                    <a:cubicBezTo>
                      <a:pt x="35" y="68"/>
                      <a:pt x="35" y="69"/>
                      <a:pt x="35" y="69"/>
                    </a:cubicBezTo>
                    <a:close/>
                    <a:moveTo>
                      <a:pt x="137" y="59"/>
                    </a:moveTo>
                    <a:cubicBezTo>
                      <a:pt x="137" y="59"/>
                      <a:pt x="137" y="60"/>
                      <a:pt x="137" y="60"/>
                    </a:cubicBezTo>
                    <a:cubicBezTo>
                      <a:pt x="137" y="61"/>
                      <a:pt x="137" y="61"/>
                      <a:pt x="137" y="62"/>
                    </a:cubicBezTo>
                    <a:cubicBezTo>
                      <a:pt x="137" y="62"/>
                      <a:pt x="137" y="62"/>
                      <a:pt x="138" y="62"/>
                    </a:cubicBezTo>
                    <a:cubicBezTo>
                      <a:pt x="138" y="62"/>
                      <a:pt x="138" y="62"/>
                      <a:pt x="139" y="63"/>
                    </a:cubicBezTo>
                    <a:cubicBezTo>
                      <a:pt x="139" y="63"/>
                      <a:pt x="139" y="64"/>
                      <a:pt x="139" y="64"/>
                    </a:cubicBezTo>
                    <a:cubicBezTo>
                      <a:pt x="140" y="65"/>
                      <a:pt x="140" y="65"/>
                      <a:pt x="140" y="65"/>
                    </a:cubicBezTo>
                    <a:cubicBezTo>
                      <a:pt x="140" y="65"/>
                      <a:pt x="139" y="65"/>
                      <a:pt x="139" y="65"/>
                    </a:cubicBezTo>
                    <a:cubicBezTo>
                      <a:pt x="139" y="66"/>
                      <a:pt x="139" y="67"/>
                      <a:pt x="140" y="68"/>
                    </a:cubicBezTo>
                    <a:cubicBezTo>
                      <a:pt x="139" y="67"/>
                      <a:pt x="138" y="67"/>
                      <a:pt x="138" y="68"/>
                    </a:cubicBezTo>
                    <a:cubicBezTo>
                      <a:pt x="138" y="68"/>
                      <a:pt x="138" y="68"/>
                      <a:pt x="138" y="68"/>
                    </a:cubicBezTo>
                    <a:cubicBezTo>
                      <a:pt x="138" y="69"/>
                      <a:pt x="139" y="69"/>
                      <a:pt x="139" y="69"/>
                    </a:cubicBezTo>
                    <a:cubicBezTo>
                      <a:pt x="139" y="69"/>
                      <a:pt x="138" y="69"/>
                      <a:pt x="138" y="70"/>
                    </a:cubicBezTo>
                    <a:cubicBezTo>
                      <a:pt x="139" y="70"/>
                      <a:pt x="139" y="71"/>
                      <a:pt x="139" y="71"/>
                    </a:cubicBezTo>
                    <a:cubicBezTo>
                      <a:pt x="140" y="72"/>
                      <a:pt x="141" y="71"/>
                      <a:pt x="142" y="72"/>
                    </a:cubicBezTo>
                    <a:cubicBezTo>
                      <a:pt x="141" y="72"/>
                      <a:pt x="142" y="73"/>
                      <a:pt x="142" y="73"/>
                    </a:cubicBezTo>
                    <a:cubicBezTo>
                      <a:pt x="142" y="74"/>
                      <a:pt x="141" y="72"/>
                      <a:pt x="140" y="73"/>
                    </a:cubicBezTo>
                    <a:cubicBezTo>
                      <a:pt x="139" y="73"/>
                      <a:pt x="140" y="75"/>
                      <a:pt x="141" y="75"/>
                    </a:cubicBezTo>
                    <a:cubicBezTo>
                      <a:pt x="142" y="76"/>
                      <a:pt x="141" y="75"/>
                      <a:pt x="142" y="75"/>
                    </a:cubicBezTo>
                    <a:cubicBezTo>
                      <a:pt x="142" y="75"/>
                      <a:pt x="143" y="75"/>
                      <a:pt x="143" y="75"/>
                    </a:cubicBezTo>
                    <a:cubicBezTo>
                      <a:pt x="143" y="76"/>
                      <a:pt x="144" y="76"/>
                      <a:pt x="144" y="76"/>
                    </a:cubicBezTo>
                    <a:cubicBezTo>
                      <a:pt x="145" y="76"/>
                      <a:pt x="144" y="75"/>
                      <a:pt x="145" y="75"/>
                    </a:cubicBezTo>
                    <a:cubicBezTo>
                      <a:pt x="144" y="75"/>
                      <a:pt x="145" y="77"/>
                      <a:pt x="146" y="77"/>
                    </a:cubicBezTo>
                    <a:cubicBezTo>
                      <a:pt x="146" y="77"/>
                      <a:pt x="147" y="77"/>
                      <a:pt x="147" y="78"/>
                    </a:cubicBezTo>
                    <a:cubicBezTo>
                      <a:pt x="146" y="78"/>
                      <a:pt x="146" y="79"/>
                      <a:pt x="147" y="79"/>
                    </a:cubicBezTo>
                    <a:cubicBezTo>
                      <a:pt x="148" y="80"/>
                      <a:pt x="148" y="81"/>
                      <a:pt x="148" y="82"/>
                    </a:cubicBezTo>
                    <a:cubicBezTo>
                      <a:pt x="148" y="83"/>
                      <a:pt x="147" y="83"/>
                      <a:pt x="147" y="84"/>
                    </a:cubicBezTo>
                    <a:cubicBezTo>
                      <a:pt x="147" y="84"/>
                      <a:pt x="147" y="84"/>
                      <a:pt x="146" y="85"/>
                    </a:cubicBezTo>
                    <a:cubicBezTo>
                      <a:pt x="145" y="86"/>
                      <a:pt x="148" y="86"/>
                      <a:pt x="148" y="87"/>
                    </a:cubicBezTo>
                    <a:cubicBezTo>
                      <a:pt x="148" y="88"/>
                      <a:pt x="148" y="88"/>
                      <a:pt x="148" y="89"/>
                    </a:cubicBezTo>
                    <a:cubicBezTo>
                      <a:pt x="148" y="90"/>
                      <a:pt x="148" y="90"/>
                      <a:pt x="148" y="91"/>
                    </a:cubicBezTo>
                    <a:cubicBezTo>
                      <a:pt x="148" y="91"/>
                      <a:pt x="149" y="94"/>
                      <a:pt x="150" y="93"/>
                    </a:cubicBezTo>
                    <a:cubicBezTo>
                      <a:pt x="150" y="94"/>
                      <a:pt x="149" y="93"/>
                      <a:pt x="149" y="94"/>
                    </a:cubicBezTo>
                    <a:cubicBezTo>
                      <a:pt x="148" y="94"/>
                      <a:pt x="149" y="95"/>
                      <a:pt x="149" y="95"/>
                    </a:cubicBezTo>
                    <a:cubicBezTo>
                      <a:pt x="149" y="96"/>
                      <a:pt x="149" y="96"/>
                      <a:pt x="149" y="96"/>
                    </a:cubicBezTo>
                    <a:cubicBezTo>
                      <a:pt x="149" y="97"/>
                      <a:pt x="149" y="97"/>
                      <a:pt x="149" y="98"/>
                    </a:cubicBezTo>
                    <a:cubicBezTo>
                      <a:pt x="149" y="99"/>
                      <a:pt x="150" y="98"/>
                      <a:pt x="151" y="97"/>
                    </a:cubicBezTo>
                    <a:cubicBezTo>
                      <a:pt x="151" y="97"/>
                      <a:pt x="152" y="96"/>
                      <a:pt x="153" y="98"/>
                    </a:cubicBezTo>
                    <a:cubicBezTo>
                      <a:pt x="153" y="98"/>
                      <a:pt x="153" y="99"/>
                      <a:pt x="153" y="99"/>
                    </a:cubicBezTo>
                    <a:cubicBezTo>
                      <a:pt x="154" y="99"/>
                      <a:pt x="154" y="98"/>
                      <a:pt x="155" y="98"/>
                    </a:cubicBezTo>
                    <a:cubicBezTo>
                      <a:pt x="155" y="98"/>
                      <a:pt x="156" y="97"/>
                      <a:pt x="156" y="97"/>
                    </a:cubicBezTo>
                    <a:cubicBezTo>
                      <a:pt x="156" y="97"/>
                      <a:pt x="154" y="98"/>
                      <a:pt x="154" y="98"/>
                    </a:cubicBezTo>
                    <a:cubicBezTo>
                      <a:pt x="154" y="99"/>
                      <a:pt x="155" y="99"/>
                      <a:pt x="155" y="99"/>
                    </a:cubicBezTo>
                    <a:cubicBezTo>
                      <a:pt x="156" y="100"/>
                      <a:pt x="158" y="98"/>
                      <a:pt x="159" y="98"/>
                    </a:cubicBezTo>
                    <a:cubicBezTo>
                      <a:pt x="160" y="97"/>
                      <a:pt x="161" y="97"/>
                      <a:pt x="161" y="98"/>
                    </a:cubicBezTo>
                    <a:cubicBezTo>
                      <a:pt x="162" y="99"/>
                      <a:pt x="162" y="98"/>
                      <a:pt x="163" y="98"/>
                    </a:cubicBezTo>
                    <a:cubicBezTo>
                      <a:pt x="163" y="98"/>
                      <a:pt x="163" y="98"/>
                      <a:pt x="163" y="97"/>
                    </a:cubicBezTo>
                    <a:cubicBezTo>
                      <a:pt x="163" y="97"/>
                      <a:pt x="163" y="97"/>
                      <a:pt x="163" y="97"/>
                    </a:cubicBezTo>
                    <a:cubicBezTo>
                      <a:pt x="163" y="96"/>
                      <a:pt x="163" y="96"/>
                      <a:pt x="164" y="96"/>
                    </a:cubicBezTo>
                    <a:cubicBezTo>
                      <a:pt x="163" y="96"/>
                      <a:pt x="164" y="98"/>
                      <a:pt x="164" y="99"/>
                    </a:cubicBezTo>
                    <a:cubicBezTo>
                      <a:pt x="164" y="99"/>
                      <a:pt x="164" y="100"/>
                      <a:pt x="164" y="101"/>
                    </a:cubicBezTo>
                    <a:cubicBezTo>
                      <a:pt x="164" y="101"/>
                      <a:pt x="165" y="102"/>
                      <a:pt x="164" y="103"/>
                    </a:cubicBezTo>
                    <a:cubicBezTo>
                      <a:pt x="164" y="103"/>
                      <a:pt x="164" y="104"/>
                      <a:pt x="164" y="104"/>
                    </a:cubicBezTo>
                    <a:cubicBezTo>
                      <a:pt x="165" y="105"/>
                      <a:pt x="165" y="104"/>
                      <a:pt x="166" y="104"/>
                    </a:cubicBezTo>
                    <a:cubicBezTo>
                      <a:pt x="166" y="103"/>
                      <a:pt x="167" y="102"/>
                      <a:pt x="168" y="102"/>
                    </a:cubicBezTo>
                    <a:cubicBezTo>
                      <a:pt x="169" y="101"/>
                      <a:pt x="170" y="102"/>
                      <a:pt x="171" y="103"/>
                    </a:cubicBezTo>
                    <a:cubicBezTo>
                      <a:pt x="172" y="104"/>
                      <a:pt x="173" y="102"/>
                      <a:pt x="174" y="101"/>
                    </a:cubicBezTo>
                    <a:cubicBezTo>
                      <a:pt x="175" y="101"/>
                      <a:pt x="175" y="101"/>
                      <a:pt x="175" y="100"/>
                    </a:cubicBezTo>
                    <a:cubicBezTo>
                      <a:pt x="176" y="100"/>
                      <a:pt x="176" y="100"/>
                      <a:pt x="175" y="100"/>
                    </a:cubicBezTo>
                    <a:cubicBezTo>
                      <a:pt x="175" y="99"/>
                      <a:pt x="175" y="99"/>
                      <a:pt x="176" y="99"/>
                    </a:cubicBezTo>
                    <a:cubicBezTo>
                      <a:pt x="176" y="98"/>
                      <a:pt x="176" y="98"/>
                      <a:pt x="176" y="97"/>
                    </a:cubicBezTo>
                    <a:cubicBezTo>
                      <a:pt x="176" y="98"/>
                      <a:pt x="177" y="98"/>
                      <a:pt x="177" y="99"/>
                    </a:cubicBezTo>
                    <a:cubicBezTo>
                      <a:pt x="177" y="99"/>
                      <a:pt x="177" y="99"/>
                      <a:pt x="178" y="99"/>
                    </a:cubicBezTo>
                    <a:cubicBezTo>
                      <a:pt x="178" y="100"/>
                      <a:pt x="178" y="101"/>
                      <a:pt x="179" y="101"/>
                    </a:cubicBezTo>
                    <a:cubicBezTo>
                      <a:pt x="179" y="101"/>
                      <a:pt x="179" y="100"/>
                      <a:pt x="179" y="100"/>
                    </a:cubicBezTo>
                    <a:cubicBezTo>
                      <a:pt x="179" y="100"/>
                      <a:pt x="179" y="101"/>
                      <a:pt x="180" y="101"/>
                    </a:cubicBezTo>
                    <a:cubicBezTo>
                      <a:pt x="180" y="101"/>
                      <a:pt x="180" y="101"/>
                      <a:pt x="180" y="100"/>
                    </a:cubicBezTo>
                    <a:cubicBezTo>
                      <a:pt x="182" y="99"/>
                      <a:pt x="182" y="101"/>
                      <a:pt x="182" y="102"/>
                    </a:cubicBezTo>
                    <a:cubicBezTo>
                      <a:pt x="182" y="104"/>
                      <a:pt x="183" y="104"/>
                      <a:pt x="184" y="103"/>
                    </a:cubicBezTo>
                    <a:cubicBezTo>
                      <a:pt x="184" y="103"/>
                      <a:pt x="185" y="103"/>
                      <a:pt x="186" y="102"/>
                    </a:cubicBezTo>
                    <a:cubicBezTo>
                      <a:pt x="186" y="102"/>
                      <a:pt x="186" y="101"/>
                      <a:pt x="187" y="100"/>
                    </a:cubicBezTo>
                    <a:cubicBezTo>
                      <a:pt x="187" y="101"/>
                      <a:pt x="186" y="103"/>
                      <a:pt x="187" y="102"/>
                    </a:cubicBezTo>
                    <a:cubicBezTo>
                      <a:pt x="188" y="102"/>
                      <a:pt x="188" y="101"/>
                      <a:pt x="189" y="101"/>
                    </a:cubicBezTo>
                    <a:cubicBezTo>
                      <a:pt x="189" y="101"/>
                      <a:pt x="188" y="102"/>
                      <a:pt x="188" y="102"/>
                    </a:cubicBezTo>
                    <a:cubicBezTo>
                      <a:pt x="188" y="103"/>
                      <a:pt x="189" y="103"/>
                      <a:pt x="189" y="103"/>
                    </a:cubicBezTo>
                    <a:cubicBezTo>
                      <a:pt x="189" y="103"/>
                      <a:pt x="190" y="104"/>
                      <a:pt x="190" y="103"/>
                    </a:cubicBezTo>
                    <a:cubicBezTo>
                      <a:pt x="190" y="103"/>
                      <a:pt x="190" y="102"/>
                      <a:pt x="190" y="102"/>
                    </a:cubicBezTo>
                    <a:cubicBezTo>
                      <a:pt x="191" y="102"/>
                      <a:pt x="190" y="104"/>
                      <a:pt x="190" y="104"/>
                    </a:cubicBezTo>
                    <a:cubicBezTo>
                      <a:pt x="190" y="105"/>
                      <a:pt x="191" y="105"/>
                      <a:pt x="191" y="106"/>
                    </a:cubicBezTo>
                    <a:cubicBezTo>
                      <a:pt x="191" y="107"/>
                      <a:pt x="191" y="108"/>
                      <a:pt x="191" y="109"/>
                    </a:cubicBezTo>
                    <a:cubicBezTo>
                      <a:pt x="191" y="110"/>
                      <a:pt x="191" y="111"/>
                      <a:pt x="191" y="111"/>
                    </a:cubicBezTo>
                    <a:cubicBezTo>
                      <a:pt x="192" y="112"/>
                      <a:pt x="194" y="110"/>
                      <a:pt x="195" y="109"/>
                    </a:cubicBezTo>
                    <a:cubicBezTo>
                      <a:pt x="197" y="108"/>
                      <a:pt x="199" y="108"/>
                      <a:pt x="200" y="107"/>
                    </a:cubicBezTo>
                    <a:cubicBezTo>
                      <a:pt x="201" y="106"/>
                      <a:pt x="202" y="106"/>
                      <a:pt x="203" y="105"/>
                    </a:cubicBezTo>
                    <a:cubicBezTo>
                      <a:pt x="203" y="105"/>
                      <a:pt x="204" y="105"/>
                      <a:pt x="204" y="105"/>
                    </a:cubicBezTo>
                    <a:cubicBezTo>
                      <a:pt x="205" y="104"/>
                      <a:pt x="206" y="100"/>
                      <a:pt x="206" y="101"/>
                    </a:cubicBezTo>
                    <a:cubicBezTo>
                      <a:pt x="206" y="101"/>
                      <a:pt x="206" y="101"/>
                      <a:pt x="206" y="101"/>
                    </a:cubicBezTo>
                    <a:cubicBezTo>
                      <a:pt x="206" y="101"/>
                      <a:pt x="206" y="101"/>
                      <a:pt x="206" y="101"/>
                    </a:cubicBezTo>
                    <a:cubicBezTo>
                      <a:pt x="207" y="101"/>
                      <a:pt x="206" y="100"/>
                      <a:pt x="206" y="100"/>
                    </a:cubicBezTo>
                    <a:cubicBezTo>
                      <a:pt x="207" y="100"/>
                      <a:pt x="207" y="100"/>
                      <a:pt x="207" y="100"/>
                    </a:cubicBezTo>
                    <a:cubicBezTo>
                      <a:pt x="208" y="100"/>
                      <a:pt x="207" y="99"/>
                      <a:pt x="207" y="99"/>
                    </a:cubicBezTo>
                    <a:cubicBezTo>
                      <a:pt x="207" y="98"/>
                      <a:pt x="206" y="98"/>
                      <a:pt x="206" y="98"/>
                    </a:cubicBezTo>
                    <a:cubicBezTo>
                      <a:pt x="206" y="98"/>
                      <a:pt x="206" y="97"/>
                      <a:pt x="206" y="96"/>
                    </a:cubicBezTo>
                    <a:cubicBezTo>
                      <a:pt x="207" y="96"/>
                      <a:pt x="207" y="98"/>
                      <a:pt x="207" y="98"/>
                    </a:cubicBezTo>
                    <a:cubicBezTo>
                      <a:pt x="208" y="98"/>
                      <a:pt x="209" y="97"/>
                      <a:pt x="209" y="96"/>
                    </a:cubicBezTo>
                    <a:cubicBezTo>
                      <a:pt x="209" y="95"/>
                      <a:pt x="209" y="95"/>
                      <a:pt x="209" y="94"/>
                    </a:cubicBezTo>
                    <a:cubicBezTo>
                      <a:pt x="209" y="93"/>
                      <a:pt x="208" y="94"/>
                      <a:pt x="208" y="94"/>
                    </a:cubicBezTo>
                    <a:cubicBezTo>
                      <a:pt x="208" y="94"/>
                      <a:pt x="208" y="93"/>
                      <a:pt x="208" y="93"/>
                    </a:cubicBezTo>
                    <a:cubicBezTo>
                      <a:pt x="208" y="93"/>
                      <a:pt x="209" y="93"/>
                      <a:pt x="210" y="93"/>
                    </a:cubicBezTo>
                    <a:cubicBezTo>
                      <a:pt x="210" y="93"/>
                      <a:pt x="210" y="94"/>
                      <a:pt x="210" y="93"/>
                    </a:cubicBezTo>
                    <a:cubicBezTo>
                      <a:pt x="210" y="93"/>
                      <a:pt x="210" y="93"/>
                      <a:pt x="210" y="93"/>
                    </a:cubicBezTo>
                    <a:cubicBezTo>
                      <a:pt x="210" y="92"/>
                      <a:pt x="211" y="92"/>
                      <a:pt x="211" y="91"/>
                    </a:cubicBezTo>
                    <a:cubicBezTo>
                      <a:pt x="211" y="91"/>
                      <a:pt x="211" y="89"/>
                      <a:pt x="211" y="89"/>
                    </a:cubicBezTo>
                    <a:cubicBezTo>
                      <a:pt x="210" y="90"/>
                      <a:pt x="210" y="89"/>
                      <a:pt x="210" y="89"/>
                    </a:cubicBezTo>
                    <a:cubicBezTo>
                      <a:pt x="210" y="89"/>
                      <a:pt x="209" y="90"/>
                      <a:pt x="209" y="89"/>
                    </a:cubicBezTo>
                    <a:cubicBezTo>
                      <a:pt x="209" y="89"/>
                      <a:pt x="208" y="89"/>
                      <a:pt x="208" y="89"/>
                    </a:cubicBezTo>
                    <a:cubicBezTo>
                      <a:pt x="208" y="88"/>
                      <a:pt x="210" y="88"/>
                      <a:pt x="210" y="87"/>
                    </a:cubicBezTo>
                    <a:cubicBezTo>
                      <a:pt x="210" y="87"/>
                      <a:pt x="210" y="86"/>
                      <a:pt x="210" y="86"/>
                    </a:cubicBezTo>
                    <a:cubicBezTo>
                      <a:pt x="209" y="85"/>
                      <a:pt x="210" y="85"/>
                      <a:pt x="209" y="85"/>
                    </a:cubicBezTo>
                    <a:cubicBezTo>
                      <a:pt x="209" y="84"/>
                      <a:pt x="208" y="85"/>
                      <a:pt x="208" y="85"/>
                    </a:cubicBezTo>
                    <a:cubicBezTo>
                      <a:pt x="207" y="85"/>
                      <a:pt x="208" y="84"/>
                      <a:pt x="209" y="84"/>
                    </a:cubicBezTo>
                    <a:cubicBezTo>
                      <a:pt x="209" y="84"/>
                      <a:pt x="211" y="83"/>
                      <a:pt x="211" y="82"/>
                    </a:cubicBezTo>
                    <a:cubicBezTo>
                      <a:pt x="210" y="81"/>
                      <a:pt x="212" y="81"/>
                      <a:pt x="212" y="80"/>
                    </a:cubicBezTo>
                    <a:cubicBezTo>
                      <a:pt x="213" y="80"/>
                      <a:pt x="213" y="79"/>
                      <a:pt x="213" y="79"/>
                    </a:cubicBezTo>
                    <a:cubicBezTo>
                      <a:pt x="213" y="79"/>
                      <a:pt x="213" y="79"/>
                      <a:pt x="213" y="79"/>
                    </a:cubicBezTo>
                    <a:cubicBezTo>
                      <a:pt x="213" y="79"/>
                      <a:pt x="213" y="78"/>
                      <a:pt x="213" y="78"/>
                    </a:cubicBezTo>
                    <a:cubicBezTo>
                      <a:pt x="213" y="78"/>
                      <a:pt x="212" y="77"/>
                      <a:pt x="213" y="76"/>
                    </a:cubicBezTo>
                    <a:cubicBezTo>
                      <a:pt x="213" y="77"/>
                      <a:pt x="212" y="77"/>
                      <a:pt x="213" y="78"/>
                    </a:cubicBezTo>
                    <a:cubicBezTo>
                      <a:pt x="213" y="78"/>
                      <a:pt x="213" y="78"/>
                      <a:pt x="213" y="79"/>
                    </a:cubicBezTo>
                    <a:cubicBezTo>
                      <a:pt x="213" y="78"/>
                      <a:pt x="213" y="79"/>
                      <a:pt x="214" y="79"/>
                    </a:cubicBezTo>
                    <a:cubicBezTo>
                      <a:pt x="215" y="79"/>
                      <a:pt x="215" y="78"/>
                      <a:pt x="216" y="77"/>
                    </a:cubicBezTo>
                    <a:cubicBezTo>
                      <a:pt x="216" y="77"/>
                      <a:pt x="216" y="76"/>
                      <a:pt x="217" y="76"/>
                    </a:cubicBezTo>
                    <a:cubicBezTo>
                      <a:pt x="217" y="75"/>
                      <a:pt x="218" y="75"/>
                      <a:pt x="218" y="75"/>
                    </a:cubicBezTo>
                    <a:cubicBezTo>
                      <a:pt x="218" y="73"/>
                      <a:pt x="218" y="75"/>
                      <a:pt x="219" y="75"/>
                    </a:cubicBezTo>
                    <a:cubicBezTo>
                      <a:pt x="218" y="75"/>
                      <a:pt x="219" y="75"/>
                      <a:pt x="219" y="75"/>
                    </a:cubicBezTo>
                    <a:cubicBezTo>
                      <a:pt x="219" y="75"/>
                      <a:pt x="220" y="75"/>
                      <a:pt x="220" y="75"/>
                    </a:cubicBezTo>
                    <a:cubicBezTo>
                      <a:pt x="220" y="74"/>
                      <a:pt x="220" y="74"/>
                      <a:pt x="220" y="74"/>
                    </a:cubicBezTo>
                    <a:cubicBezTo>
                      <a:pt x="220" y="74"/>
                      <a:pt x="221" y="74"/>
                      <a:pt x="221" y="74"/>
                    </a:cubicBezTo>
                    <a:cubicBezTo>
                      <a:pt x="221" y="73"/>
                      <a:pt x="220" y="73"/>
                      <a:pt x="220" y="73"/>
                    </a:cubicBezTo>
                    <a:cubicBezTo>
                      <a:pt x="220" y="73"/>
                      <a:pt x="221" y="73"/>
                      <a:pt x="221" y="72"/>
                    </a:cubicBezTo>
                    <a:cubicBezTo>
                      <a:pt x="221" y="72"/>
                      <a:pt x="220" y="72"/>
                      <a:pt x="220" y="72"/>
                    </a:cubicBezTo>
                    <a:cubicBezTo>
                      <a:pt x="220" y="72"/>
                      <a:pt x="221" y="72"/>
                      <a:pt x="221" y="71"/>
                    </a:cubicBezTo>
                    <a:cubicBezTo>
                      <a:pt x="221" y="71"/>
                      <a:pt x="221" y="70"/>
                      <a:pt x="221" y="71"/>
                    </a:cubicBezTo>
                    <a:cubicBezTo>
                      <a:pt x="221" y="71"/>
                      <a:pt x="222" y="70"/>
                      <a:pt x="221" y="70"/>
                    </a:cubicBezTo>
                    <a:cubicBezTo>
                      <a:pt x="220" y="70"/>
                      <a:pt x="220" y="71"/>
                      <a:pt x="220" y="71"/>
                    </a:cubicBezTo>
                    <a:cubicBezTo>
                      <a:pt x="220" y="70"/>
                      <a:pt x="220" y="70"/>
                      <a:pt x="220" y="69"/>
                    </a:cubicBezTo>
                    <a:cubicBezTo>
                      <a:pt x="220" y="69"/>
                      <a:pt x="220" y="69"/>
                      <a:pt x="220" y="69"/>
                    </a:cubicBezTo>
                    <a:cubicBezTo>
                      <a:pt x="219" y="68"/>
                      <a:pt x="220" y="67"/>
                      <a:pt x="220" y="66"/>
                    </a:cubicBezTo>
                    <a:cubicBezTo>
                      <a:pt x="220" y="66"/>
                      <a:pt x="220" y="66"/>
                      <a:pt x="220" y="65"/>
                    </a:cubicBezTo>
                    <a:cubicBezTo>
                      <a:pt x="220" y="65"/>
                      <a:pt x="220" y="64"/>
                      <a:pt x="220" y="64"/>
                    </a:cubicBezTo>
                    <a:cubicBezTo>
                      <a:pt x="220" y="63"/>
                      <a:pt x="220" y="62"/>
                      <a:pt x="221" y="61"/>
                    </a:cubicBezTo>
                    <a:cubicBezTo>
                      <a:pt x="221" y="60"/>
                      <a:pt x="221" y="60"/>
                      <a:pt x="221" y="60"/>
                    </a:cubicBezTo>
                    <a:cubicBezTo>
                      <a:pt x="222" y="59"/>
                      <a:pt x="222" y="58"/>
                      <a:pt x="222" y="58"/>
                    </a:cubicBezTo>
                    <a:cubicBezTo>
                      <a:pt x="222" y="57"/>
                      <a:pt x="223" y="56"/>
                      <a:pt x="224" y="56"/>
                    </a:cubicBezTo>
                    <a:cubicBezTo>
                      <a:pt x="224" y="56"/>
                      <a:pt x="224" y="57"/>
                      <a:pt x="225" y="57"/>
                    </a:cubicBezTo>
                    <a:cubicBezTo>
                      <a:pt x="226" y="57"/>
                      <a:pt x="225" y="55"/>
                      <a:pt x="225" y="55"/>
                    </a:cubicBezTo>
                    <a:cubicBezTo>
                      <a:pt x="224" y="54"/>
                      <a:pt x="224" y="54"/>
                      <a:pt x="224" y="53"/>
                    </a:cubicBezTo>
                    <a:cubicBezTo>
                      <a:pt x="224" y="53"/>
                      <a:pt x="224" y="53"/>
                      <a:pt x="225" y="53"/>
                    </a:cubicBezTo>
                    <a:cubicBezTo>
                      <a:pt x="225" y="54"/>
                      <a:pt x="225" y="54"/>
                      <a:pt x="225" y="55"/>
                    </a:cubicBezTo>
                    <a:cubicBezTo>
                      <a:pt x="226" y="55"/>
                      <a:pt x="226" y="56"/>
                      <a:pt x="227" y="56"/>
                    </a:cubicBezTo>
                    <a:cubicBezTo>
                      <a:pt x="227" y="56"/>
                      <a:pt x="228" y="56"/>
                      <a:pt x="228" y="56"/>
                    </a:cubicBezTo>
                    <a:cubicBezTo>
                      <a:pt x="228" y="56"/>
                      <a:pt x="229" y="56"/>
                      <a:pt x="229" y="56"/>
                    </a:cubicBezTo>
                    <a:cubicBezTo>
                      <a:pt x="229" y="56"/>
                      <a:pt x="230" y="56"/>
                      <a:pt x="230" y="56"/>
                    </a:cubicBezTo>
                    <a:cubicBezTo>
                      <a:pt x="231" y="56"/>
                      <a:pt x="231" y="56"/>
                      <a:pt x="232" y="56"/>
                    </a:cubicBezTo>
                    <a:cubicBezTo>
                      <a:pt x="233" y="57"/>
                      <a:pt x="233" y="56"/>
                      <a:pt x="233" y="56"/>
                    </a:cubicBezTo>
                    <a:cubicBezTo>
                      <a:pt x="234" y="55"/>
                      <a:pt x="234" y="55"/>
                      <a:pt x="235" y="54"/>
                    </a:cubicBezTo>
                    <a:cubicBezTo>
                      <a:pt x="235" y="54"/>
                      <a:pt x="234" y="53"/>
                      <a:pt x="234" y="54"/>
                    </a:cubicBezTo>
                    <a:cubicBezTo>
                      <a:pt x="233" y="54"/>
                      <a:pt x="232" y="52"/>
                      <a:pt x="232" y="51"/>
                    </a:cubicBezTo>
                    <a:cubicBezTo>
                      <a:pt x="231" y="51"/>
                      <a:pt x="230" y="50"/>
                      <a:pt x="230" y="50"/>
                    </a:cubicBezTo>
                    <a:cubicBezTo>
                      <a:pt x="229" y="50"/>
                      <a:pt x="229" y="50"/>
                      <a:pt x="229" y="49"/>
                    </a:cubicBezTo>
                    <a:cubicBezTo>
                      <a:pt x="228" y="49"/>
                      <a:pt x="229" y="49"/>
                      <a:pt x="229" y="49"/>
                    </a:cubicBezTo>
                    <a:cubicBezTo>
                      <a:pt x="229" y="49"/>
                      <a:pt x="228" y="48"/>
                      <a:pt x="227" y="48"/>
                    </a:cubicBezTo>
                    <a:cubicBezTo>
                      <a:pt x="227" y="48"/>
                      <a:pt x="226" y="47"/>
                      <a:pt x="226" y="47"/>
                    </a:cubicBezTo>
                    <a:cubicBezTo>
                      <a:pt x="225" y="46"/>
                      <a:pt x="225" y="46"/>
                      <a:pt x="225" y="45"/>
                    </a:cubicBezTo>
                    <a:cubicBezTo>
                      <a:pt x="224" y="45"/>
                      <a:pt x="223" y="45"/>
                      <a:pt x="223" y="45"/>
                    </a:cubicBezTo>
                    <a:cubicBezTo>
                      <a:pt x="223" y="45"/>
                      <a:pt x="223" y="44"/>
                      <a:pt x="223" y="43"/>
                    </a:cubicBezTo>
                    <a:cubicBezTo>
                      <a:pt x="223" y="43"/>
                      <a:pt x="222" y="43"/>
                      <a:pt x="222" y="43"/>
                    </a:cubicBezTo>
                    <a:cubicBezTo>
                      <a:pt x="222" y="43"/>
                      <a:pt x="223" y="43"/>
                      <a:pt x="224" y="43"/>
                    </a:cubicBezTo>
                    <a:cubicBezTo>
                      <a:pt x="224" y="43"/>
                      <a:pt x="223" y="42"/>
                      <a:pt x="223" y="42"/>
                    </a:cubicBezTo>
                    <a:cubicBezTo>
                      <a:pt x="223" y="42"/>
                      <a:pt x="224" y="43"/>
                      <a:pt x="224" y="42"/>
                    </a:cubicBezTo>
                    <a:cubicBezTo>
                      <a:pt x="224" y="41"/>
                      <a:pt x="225" y="41"/>
                      <a:pt x="225" y="41"/>
                    </a:cubicBezTo>
                    <a:cubicBezTo>
                      <a:pt x="226" y="40"/>
                      <a:pt x="224" y="38"/>
                      <a:pt x="224" y="38"/>
                    </a:cubicBezTo>
                    <a:cubicBezTo>
                      <a:pt x="223" y="37"/>
                      <a:pt x="223" y="37"/>
                      <a:pt x="223" y="36"/>
                    </a:cubicBezTo>
                    <a:cubicBezTo>
                      <a:pt x="222" y="35"/>
                      <a:pt x="222" y="35"/>
                      <a:pt x="222" y="35"/>
                    </a:cubicBezTo>
                    <a:cubicBezTo>
                      <a:pt x="221" y="34"/>
                      <a:pt x="220" y="34"/>
                      <a:pt x="221" y="34"/>
                    </a:cubicBezTo>
                    <a:cubicBezTo>
                      <a:pt x="221" y="34"/>
                      <a:pt x="222" y="34"/>
                      <a:pt x="222" y="33"/>
                    </a:cubicBezTo>
                    <a:cubicBezTo>
                      <a:pt x="222" y="33"/>
                      <a:pt x="220" y="33"/>
                      <a:pt x="220" y="33"/>
                    </a:cubicBezTo>
                    <a:cubicBezTo>
                      <a:pt x="220" y="33"/>
                      <a:pt x="221" y="33"/>
                      <a:pt x="221" y="33"/>
                    </a:cubicBezTo>
                    <a:cubicBezTo>
                      <a:pt x="221" y="33"/>
                      <a:pt x="221" y="32"/>
                      <a:pt x="221" y="32"/>
                    </a:cubicBezTo>
                    <a:cubicBezTo>
                      <a:pt x="220" y="32"/>
                      <a:pt x="220" y="33"/>
                      <a:pt x="221" y="32"/>
                    </a:cubicBezTo>
                    <a:cubicBezTo>
                      <a:pt x="221" y="31"/>
                      <a:pt x="219" y="31"/>
                      <a:pt x="219" y="31"/>
                    </a:cubicBezTo>
                    <a:cubicBezTo>
                      <a:pt x="219" y="31"/>
                      <a:pt x="217" y="30"/>
                      <a:pt x="217" y="29"/>
                    </a:cubicBezTo>
                    <a:cubicBezTo>
                      <a:pt x="218" y="29"/>
                      <a:pt x="218" y="30"/>
                      <a:pt x="218" y="29"/>
                    </a:cubicBezTo>
                    <a:cubicBezTo>
                      <a:pt x="218" y="29"/>
                      <a:pt x="219" y="28"/>
                      <a:pt x="218" y="27"/>
                    </a:cubicBezTo>
                    <a:cubicBezTo>
                      <a:pt x="218" y="27"/>
                      <a:pt x="217" y="27"/>
                      <a:pt x="216" y="26"/>
                    </a:cubicBezTo>
                    <a:cubicBezTo>
                      <a:pt x="216" y="26"/>
                      <a:pt x="217" y="26"/>
                      <a:pt x="216" y="26"/>
                    </a:cubicBezTo>
                    <a:cubicBezTo>
                      <a:pt x="216" y="25"/>
                      <a:pt x="215" y="26"/>
                      <a:pt x="215" y="26"/>
                    </a:cubicBezTo>
                    <a:cubicBezTo>
                      <a:pt x="215" y="25"/>
                      <a:pt x="218" y="25"/>
                      <a:pt x="218" y="25"/>
                    </a:cubicBezTo>
                    <a:cubicBezTo>
                      <a:pt x="219" y="25"/>
                      <a:pt x="219" y="26"/>
                      <a:pt x="219" y="25"/>
                    </a:cubicBezTo>
                    <a:cubicBezTo>
                      <a:pt x="219" y="25"/>
                      <a:pt x="219" y="24"/>
                      <a:pt x="219" y="24"/>
                    </a:cubicBezTo>
                    <a:cubicBezTo>
                      <a:pt x="219" y="24"/>
                      <a:pt x="219" y="24"/>
                      <a:pt x="220" y="25"/>
                    </a:cubicBezTo>
                    <a:cubicBezTo>
                      <a:pt x="220" y="25"/>
                      <a:pt x="221" y="25"/>
                      <a:pt x="221" y="25"/>
                    </a:cubicBezTo>
                    <a:cubicBezTo>
                      <a:pt x="221" y="25"/>
                      <a:pt x="222" y="25"/>
                      <a:pt x="222" y="24"/>
                    </a:cubicBezTo>
                    <a:cubicBezTo>
                      <a:pt x="222" y="24"/>
                      <a:pt x="221" y="24"/>
                      <a:pt x="221" y="24"/>
                    </a:cubicBezTo>
                    <a:cubicBezTo>
                      <a:pt x="221" y="24"/>
                      <a:pt x="222" y="24"/>
                      <a:pt x="222" y="24"/>
                    </a:cubicBezTo>
                    <a:cubicBezTo>
                      <a:pt x="222" y="23"/>
                      <a:pt x="221" y="23"/>
                      <a:pt x="221" y="23"/>
                    </a:cubicBezTo>
                    <a:cubicBezTo>
                      <a:pt x="220" y="23"/>
                      <a:pt x="220" y="22"/>
                      <a:pt x="219" y="22"/>
                    </a:cubicBezTo>
                    <a:cubicBezTo>
                      <a:pt x="220" y="22"/>
                      <a:pt x="221" y="23"/>
                      <a:pt x="221" y="22"/>
                    </a:cubicBezTo>
                    <a:cubicBezTo>
                      <a:pt x="221" y="22"/>
                      <a:pt x="220" y="22"/>
                      <a:pt x="220" y="21"/>
                    </a:cubicBezTo>
                    <a:cubicBezTo>
                      <a:pt x="220" y="21"/>
                      <a:pt x="220" y="21"/>
                      <a:pt x="219" y="21"/>
                    </a:cubicBezTo>
                    <a:cubicBezTo>
                      <a:pt x="219" y="21"/>
                      <a:pt x="219" y="21"/>
                      <a:pt x="219" y="21"/>
                    </a:cubicBezTo>
                    <a:cubicBezTo>
                      <a:pt x="219" y="21"/>
                      <a:pt x="219" y="21"/>
                      <a:pt x="219" y="21"/>
                    </a:cubicBezTo>
                    <a:cubicBezTo>
                      <a:pt x="218" y="20"/>
                      <a:pt x="218" y="20"/>
                      <a:pt x="218" y="20"/>
                    </a:cubicBezTo>
                    <a:cubicBezTo>
                      <a:pt x="218" y="20"/>
                      <a:pt x="218" y="20"/>
                      <a:pt x="218" y="19"/>
                    </a:cubicBezTo>
                    <a:cubicBezTo>
                      <a:pt x="219" y="20"/>
                      <a:pt x="219" y="20"/>
                      <a:pt x="220" y="19"/>
                    </a:cubicBezTo>
                    <a:cubicBezTo>
                      <a:pt x="219" y="19"/>
                      <a:pt x="219" y="20"/>
                      <a:pt x="218" y="19"/>
                    </a:cubicBezTo>
                    <a:cubicBezTo>
                      <a:pt x="218" y="18"/>
                      <a:pt x="217" y="18"/>
                      <a:pt x="217" y="18"/>
                    </a:cubicBezTo>
                    <a:cubicBezTo>
                      <a:pt x="217" y="18"/>
                      <a:pt x="217" y="17"/>
                      <a:pt x="216" y="17"/>
                    </a:cubicBezTo>
                    <a:cubicBezTo>
                      <a:pt x="216" y="17"/>
                      <a:pt x="216" y="18"/>
                      <a:pt x="215" y="18"/>
                    </a:cubicBezTo>
                    <a:cubicBezTo>
                      <a:pt x="215" y="18"/>
                      <a:pt x="214" y="18"/>
                      <a:pt x="213" y="18"/>
                    </a:cubicBezTo>
                    <a:cubicBezTo>
                      <a:pt x="213" y="17"/>
                      <a:pt x="212" y="18"/>
                      <a:pt x="212" y="17"/>
                    </a:cubicBezTo>
                    <a:cubicBezTo>
                      <a:pt x="211" y="17"/>
                      <a:pt x="211" y="18"/>
                      <a:pt x="211" y="18"/>
                    </a:cubicBezTo>
                    <a:cubicBezTo>
                      <a:pt x="210" y="17"/>
                      <a:pt x="210" y="17"/>
                      <a:pt x="210" y="17"/>
                    </a:cubicBezTo>
                    <a:cubicBezTo>
                      <a:pt x="209" y="17"/>
                      <a:pt x="210" y="18"/>
                      <a:pt x="209" y="18"/>
                    </a:cubicBezTo>
                    <a:cubicBezTo>
                      <a:pt x="209" y="18"/>
                      <a:pt x="209" y="18"/>
                      <a:pt x="208" y="18"/>
                    </a:cubicBezTo>
                    <a:cubicBezTo>
                      <a:pt x="208" y="17"/>
                      <a:pt x="208" y="17"/>
                      <a:pt x="207" y="17"/>
                    </a:cubicBezTo>
                    <a:cubicBezTo>
                      <a:pt x="206" y="17"/>
                      <a:pt x="206" y="17"/>
                      <a:pt x="205" y="18"/>
                    </a:cubicBezTo>
                    <a:cubicBezTo>
                      <a:pt x="205" y="18"/>
                      <a:pt x="205" y="18"/>
                      <a:pt x="204" y="18"/>
                    </a:cubicBezTo>
                    <a:cubicBezTo>
                      <a:pt x="204" y="17"/>
                      <a:pt x="204" y="17"/>
                      <a:pt x="204" y="17"/>
                    </a:cubicBezTo>
                    <a:cubicBezTo>
                      <a:pt x="203" y="17"/>
                      <a:pt x="203" y="17"/>
                      <a:pt x="203" y="17"/>
                    </a:cubicBezTo>
                    <a:cubicBezTo>
                      <a:pt x="203" y="17"/>
                      <a:pt x="203" y="18"/>
                      <a:pt x="203" y="18"/>
                    </a:cubicBezTo>
                    <a:cubicBezTo>
                      <a:pt x="203" y="19"/>
                      <a:pt x="202" y="19"/>
                      <a:pt x="202" y="19"/>
                    </a:cubicBezTo>
                    <a:cubicBezTo>
                      <a:pt x="201" y="19"/>
                      <a:pt x="201" y="20"/>
                      <a:pt x="201" y="20"/>
                    </a:cubicBezTo>
                    <a:cubicBezTo>
                      <a:pt x="201" y="21"/>
                      <a:pt x="201" y="21"/>
                      <a:pt x="201" y="22"/>
                    </a:cubicBezTo>
                    <a:cubicBezTo>
                      <a:pt x="201" y="22"/>
                      <a:pt x="200" y="22"/>
                      <a:pt x="200" y="22"/>
                    </a:cubicBezTo>
                    <a:cubicBezTo>
                      <a:pt x="201" y="23"/>
                      <a:pt x="201" y="23"/>
                      <a:pt x="201" y="23"/>
                    </a:cubicBezTo>
                    <a:cubicBezTo>
                      <a:pt x="201" y="24"/>
                      <a:pt x="201" y="24"/>
                      <a:pt x="201" y="25"/>
                    </a:cubicBezTo>
                    <a:cubicBezTo>
                      <a:pt x="200" y="25"/>
                      <a:pt x="201" y="26"/>
                      <a:pt x="201" y="27"/>
                    </a:cubicBezTo>
                    <a:cubicBezTo>
                      <a:pt x="201" y="27"/>
                      <a:pt x="201" y="27"/>
                      <a:pt x="201" y="28"/>
                    </a:cubicBezTo>
                    <a:cubicBezTo>
                      <a:pt x="201" y="28"/>
                      <a:pt x="200" y="29"/>
                      <a:pt x="200" y="30"/>
                    </a:cubicBezTo>
                    <a:cubicBezTo>
                      <a:pt x="200" y="30"/>
                      <a:pt x="200" y="30"/>
                      <a:pt x="200" y="31"/>
                    </a:cubicBezTo>
                    <a:cubicBezTo>
                      <a:pt x="200" y="31"/>
                      <a:pt x="200" y="31"/>
                      <a:pt x="200" y="31"/>
                    </a:cubicBezTo>
                    <a:cubicBezTo>
                      <a:pt x="200" y="32"/>
                      <a:pt x="199" y="33"/>
                      <a:pt x="198" y="32"/>
                    </a:cubicBezTo>
                    <a:cubicBezTo>
                      <a:pt x="198" y="32"/>
                      <a:pt x="198" y="32"/>
                      <a:pt x="197" y="32"/>
                    </a:cubicBezTo>
                    <a:cubicBezTo>
                      <a:pt x="197" y="33"/>
                      <a:pt x="197" y="34"/>
                      <a:pt x="196" y="34"/>
                    </a:cubicBezTo>
                    <a:cubicBezTo>
                      <a:pt x="197" y="34"/>
                      <a:pt x="197" y="35"/>
                      <a:pt x="196" y="35"/>
                    </a:cubicBezTo>
                    <a:cubicBezTo>
                      <a:pt x="196" y="35"/>
                      <a:pt x="196" y="37"/>
                      <a:pt x="196" y="37"/>
                    </a:cubicBezTo>
                    <a:cubicBezTo>
                      <a:pt x="197" y="37"/>
                      <a:pt x="197" y="37"/>
                      <a:pt x="197" y="37"/>
                    </a:cubicBezTo>
                    <a:cubicBezTo>
                      <a:pt x="198" y="37"/>
                      <a:pt x="198" y="38"/>
                      <a:pt x="197" y="38"/>
                    </a:cubicBezTo>
                    <a:cubicBezTo>
                      <a:pt x="197" y="38"/>
                      <a:pt x="196" y="38"/>
                      <a:pt x="196" y="39"/>
                    </a:cubicBezTo>
                    <a:cubicBezTo>
                      <a:pt x="196" y="39"/>
                      <a:pt x="195" y="39"/>
                      <a:pt x="195" y="40"/>
                    </a:cubicBezTo>
                    <a:cubicBezTo>
                      <a:pt x="195" y="40"/>
                      <a:pt x="194" y="40"/>
                      <a:pt x="194" y="40"/>
                    </a:cubicBezTo>
                    <a:cubicBezTo>
                      <a:pt x="193" y="40"/>
                      <a:pt x="193" y="41"/>
                      <a:pt x="193" y="42"/>
                    </a:cubicBezTo>
                    <a:cubicBezTo>
                      <a:pt x="193" y="42"/>
                      <a:pt x="193" y="43"/>
                      <a:pt x="194" y="43"/>
                    </a:cubicBezTo>
                    <a:cubicBezTo>
                      <a:pt x="194" y="43"/>
                      <a:pt x="194" y="44"/>
                      <a:pt x="194" y="44"/>
                    </a:cubicBezTo>
                    <a:cubicBezTo>
                      <a:pt x="194" y="45"/>
                      <a:pt x="194" y="45"/>
                      <a:pt x="193" y="45"/>
                    </a:cubicBezTo>
                    <a:cubicBezTo>
                      <a:pt x="192" y="45"/>
                      <a:pt x="193" y="46"/>
                      <a:pt x="193" y="46"/>
                    </a:cubicBezTo>
                    <a:cubicBezTo>
                      <a:pt x="192" y="47"/>
                      <a:pt x="192" y="48"/>
                      <a:pt x="192" y="49"/>
                    </a:cubicBezTo>
                    <a:cubicBezTo>
                      <a:pt x="192" y="49"/>
                      <a:pt x="191" y="50"/>
                      <a:pt x="191" y="49"/>
                    </a:cubicBezTo>
                    <a:cubicBezTo>
                      <a:pt x="190" y="49"/>
                      <a:pt x="190" y="49"/>
                      <a:pt x="189" y="49"/>
                    </a:cubicBezTo>
                    <a:cubicBezTo>
                      <a:pt x="189" y="49"/>
                      <a:pt x="188" y="49"/>
                      <a:pt x="188" y="49"/>
                    </a:cubicBezTo>
                    <a:cubicBezTo>
                      <a:pt x="187" y="50"/>
                      <a:pt x="187" y="49"/>
                      <a:pt x="187" y="49"/>
                    </a:cubicBezTo>
                    <a:cubicBezTo>
                      <a:pt x="187" y="49"/>
                      <a:pt x="186" y="49"/>
                      <a:pt x="186" y="49"/>
                    </a:cubicBezTo>
                    <a:cubicBezTo>
                      <a:pt x="185" y="49"/>
                      <a:pt x="185" y="50"/>
                      <a:pt x="184" y="51"/>
                    </a:cubicBezTo>
                    <a:cubicBezTo>
                      <a:pt x="184" y="51"/>
                      <a:pt x="183" y="52"/>
                      <a:pt x="183" y="52"/>
                    </a:cubicBezTo>
                    <a:cubicBezTo>
                      <a:pt x="182" y="52"/>
                      <a:pt x="182" y="51"/>
                      <a:pt x="181" y="51"/>
                    </a:cubicBezTo>
                    <a:cubicBezTo>
                      <a:pt x="180" y="51"/>
                      <a:pt x="181" y="51"/>
                      <a:pt x="180" y="50"/>
                    </a:cubicBezTo>
                    <a:cubicBezTo>
                      <a:pt x="179" y="50"/>
                      <a:pt x="178" y="50"/>
                      <a:pt x="178" y="50"/>
                    </a:cubicBezTo>
                    <a:cubicBezTo>
                      <a:pt x="177" y="50"/>
                      <a:pt x="177" y="49"/>
                      <a:pt x="177" y="50"/>
                    </a:cubicBezTo>
                    <a:cubicBezTo>
                      <a:pt x="176" y="50"/>
                      <a:pt x="176" y="49"/>
                      <a:pt x="177" y="49"/>
                    </a:cubicBezTo>
                    <a:cubicBezTo>
                      <a:pt x="178" y="48"/>
                      <a:pt x="174" y="48"/>
                      <a:pt x="174" y="48"/>
                    </a:cubicBezTo>
                    <a:cubicBezTo>
                      <a:pt x="173" y="48"/>
                      <a:pt x="172" y="48"/>
                      <a:pt x="172" y="48"/>
                    </a:cubicBezTo>
                    <a:cubicBezTo>
                      <a:pt x="171" y="48"/>
                      <a:pt x="171" y="48"/>
                      <a:pt x="170" y="49"/>
                    </a:cubicBezTo>
                    <a:cubicBezTo>
                      <a:pt x="170" y="49"/>
                      <a:pt x="169" y="49"/>
                      <a:pt x="168" y="49"/>
                    </a:cubicBezTo>
                    <a:cubicBezTo>
                      <a:pt x="168" y="50"/>
                      <a:pt x="169" y="50"/>
                      <a:pt x="169" y="50"/>
                    </a:cubicBezTo>
                    <a:cubicBezTo>
                      <a:pt x="168" y="51"/>
                      <a:pt x="168" y="51"/>
                      <a:pt x="168" y="52"/>
                    </a:cubicBezTo>
                    <a:cubicBezTo>
                      <a:pt x="168" y="53"/>
                      <a:pt x="168" y="53"/>
                      <a:pt x="167" y="53"/>
                    </a:cubicBezTo>
                    <a:cubicBezTo>
                      <a:pt x="166" y="53"/>
                      <a:pt x="166" y="53"/>
                      <a:pt x="165" y="54"/>
                    </a:cubicBezTo>
                    <a:cubicBezTo>
                      <a:pt x="165" y="54"/>
                      <a:pt x="165" y="54"/>
                      <a:pt x="165" y="54"/>
                    </a:cubicBezTo>
                    <a:cubicBezTo>
                      <a:pt x="164" y="54"/>
                      <a:pt x="164" y="54"/>
                      <a:pt x="163" y="54"/>
                    </a:cubicBezTo>
                    <a:cubicBezTo>
                      <a:pt x="163" y="54"/>
                      <a:pt x="162" y="55"/>
                      <a:pt x="162" y="55"/>
                    </a:cubicBezTo>
                    <a:cubicBezTo>
                      <a:pt x="162" y="55"/>
                      <a:pt x="162" y="54"/>
                      <a:pt x="162" y="54"/>
                    </a:cubicBezTo>
                    <a:cubicBezTo>
                      <a:pt x="162" y="54"/>
                      <a:pt x="161" y="54"/>
                      <a:pt x="161" y="54"/>
                    </a:cubicBezTo>
                    <a:cubicBezTo>
                      <a:pt x="160" y="54"/>
                      <a:pt x="160" y="53"/>
                      <a:pt x="159" y="54"/>
                    </a:cubicBezTo>
                    <a:cubicBezTo>
                      <a:pt x="158" y="54"/>
                      <a:pt x="156" y="54"/>
                      <a:pt x="155" y="55"/>
                    </a:cubicBezTo>
                    <a:cubicBezTo>
                      <a:pt x="155" y="56"/>
                      <a:pt x="153" y="55"/>
                      <a:pt x="153" y="56"/>
                    </a:cubicBezTo>
                    <a:cubicBezTo>
                      <a:pt x="153" y="56"/>
                      <a:pt x="152" y="56"/>
                      <a:pt x="152" y="55"/>
                    </a:cubicBezTo>
                    <a:cubicBezTo>
                      <a:pt x="151" y="55"/>
                      <a:pt x="151" y="55"/>
                      <a:pt x="151" y="55"/>
                    </a:cubicBezTo>
                    <a:cubicBezTo>
                      <a:pt x="151" y="54"/>
                      <a:pt x="150" y="55"/>
                      <a:pt x="150" y="54"/>
                    </a:cubicBezTo>
                    <a:cubicBezTo>
                      <a:pt x="150" y="54"/>
                      <a:pt x="149" y="53"/>
                      <a:pt x="149" y="52"/>
                    </a:cubicBezTo>
                    <a:cubicBezTo>
                      <a:pt x="149" y="52"/>
                      <a:pt x="148" y="52"/>
                      <a:pt x="148" y="52"/>
                    </a:cubicBezTo>
                    <a:cubicBezTo>
                      <a:pt x="147" y="51"/>
                      <a:pt x="147" y="50"/>
                      <a:pt x="147" y="50"/>
                    </a:cubicBezTo>
                    <a:cubicBezTo>
                      <a:pt x="146" y="50"/>
                      <a:pt x="146" y="49"/>
                      <a:pt x="145" y="49"/>
                    </a:cubicBezTo>
                    <a:cubicBezTo>
                      <a:pt x="145" y="48"/>
                      <a:pt x="144" y="48"/>
                      <a:pt x="144" y="47"/>
                    </a:cubicBezTo>
                    <a:cubicBezTo>
                      <a:pt x="144" y="47"/>
                      <a:pt x="144" y="46"/>
                      <a:pt x="144" y="46"/>
                    </a:cubicBezTo>
                    <a:cubicBezTo>
                      <a:pt x="143" y="45"/>
                      <a:pt x="142" y="45"/>
                      <a:pt x="143" y="44"/>
                    </a:cubicBezTo>
                    <a:cubicBezTo>
                      <a:pt x="143" y="44"/>
                      <a:pt x="144" y="43"/>
                      <a:pt x="144" y="42"/>
                    </a:cubicBezTo>
                    <a:cubicBezTo>
                      <a:pt x="143" y="43"/>
                      <a:pt x="143" y="43"/>
                      <a:pt x="143" y="43"/>
                    </a:cubicBezTo>
                    <a:cubicBezTo>
                      <a:pt x="142" y="43"/>
                      <a:pt x="142" y="44"/>
                      <a:pt x="141" y="44"/>
                    </a:cubicBezTo>
                    <a:cubicBezTo>
                      <a:pt x="140" y="44"/>
                      <a:pt x="141" y="45"/>
                      <a:pt x="140" y="46"/>
                    </a:cubicBezTo>
                    <a:cubicBezTo>
                      <a:pt x="140" y="45"/>
                      <a:pt x="140" y="45"/>
                      <a:pt x="141" y="45"/>
                    </a:cubicBezTo>
                    <a:cubicBezTo>
                      <a:pt x="140" y="47"/>
                      <a:pt x="139" y="47"/>
                      <a:pt x="138" y="48"/>
                    </a:cubicBezTo>
                    <a:cubicBezTo>
                      <a:pt x="138" y="49"/>
                      <a:pt x="138" y="50"/>
                      <a:pt x="138" y="51"/>
                    </a:cubicBezTo>
                    <a:cubicBezTo>
                      <a:pt x="137" y="52"/>
                      <a:pt x="138" y="52"/>
                      <a:pt x="138" y="52"/>
                    </a:cubicBezTo>
                    <a:cubicBezTo>
                      <a:pt x="139" y="51"/>
                      <a:pt x="140" y="50"/>
                      <a:pt x="140" y="50"/>
                    </a:cubicBezTo>
                    <a:cubicBezTo>
                      <a:pt x="140" y="50"/>
                      <a:pt x="139" y="51"/>
                      <a:pt x="139" y="51"/>
                    </a:cubicBezTo>
                    <a:cubicBezTo>
                      <a:pt x="138" y="52"/>
                      <a:pt x="138" y="52"/>
                      <a:pt x="138" y="52"/>
                    </a:cubicBezTo>
                    <a:cubicBezTo>
                      <a:pt x="137" y="52"/>
                      <a:pt x="137" y="52"/>
                      <a:pt x="137" y="52"/>
                    </a:cubicBezTo>
                    <a:cubicBezTo>
                      <a:pt x="136" y="53"/>
                      <a:pt x="137" y="54"/>
                      <a:pt x="137" y="55"/>
                    </a:cubicBezTo>
                    <a:cubicBezTo>
                      <a:pt x="137" y="55"/>
                      <a:pt x="136" y="56"/>
                      <a:pt x="136" y="56"/>
                    </a:cubicBezTo>
                    <a:cubicBezTo>
                      <a:pt x="136" y="57"/>
                      <a:pt x="136" y="57"/>
                      <a:pt x="136" y="57"/>
                    </a:cubicBezTo>
                    <a:cubicBezTo>
                      <a:pt x="136" y="58"/>
                      <a:pt x="137" y="58"/>
                      <a:pt x="137" y="59"/>
                    </a:cubicBezTo>
                    <a:close/>
                    <a:moveTo>
                      <a:pt x="197" y="155"/>
                    </a:moveTo>
                    <a:cubicBezTo>
                      <a:pt x="196" y="154"/>
                      <a:pt x="195" y="154"/>
                      <a:pt x="194" y="154"/>
                    </a:cubicBezTo>
                    <a:cubicBezTo>
                      <a:pt x="194" y="154"/>
                      <a:pt x="193" y="155"/>
                      <a:pt x="192" y="155"/>
                    </a:cubicBezTo>
                    <a:cubicBezTo>
                      <a:pt x="191" y="156"/>
                      <a:pt x="190" y="155"/>
                      <a:pt x="189" y="155"/>
                    </a:cubicBezTo>
                    <a:cubicBezTo>
                      <a:pt x="189" y="155"/>
                      <a:pt x="188" y="155"/>
                      <a:pt x="188" y="155"/>
                    </a:cubicBezTo>
                    <a:cubicBezTo>
                      <a:pt x="188" y="154"/>
                      <a:pt x="188" y="154"/>
                      <a:pt x="188" y="154"/>
                    </a:cubicBezTo>
                    <a:cubicBezTo>
                      <a:pt x="187" y="154"/>
                      <a:pt x="188" y="156"/>
                      <a:pt x="188" y="157"/>
                    </a:cubicBezTo>
                    <a:cubicBezTo>
                      <a:pt x="188" y="157"/>
                      <a:pt x="189" y="158"/>
                      <a:pt x="190" y="158"/>
                    </a:cubicBezTo>
                    <a:cubicBezTo>
                      <a:pt x="191" y="158"/>
                      <a:pt x="191" y="158"/>
                      <a:pt x="192" y="159"/>
                    </a:cubicBezTo>
                    <a:cubicBezTo>
                      <a:pt x="193" y="159"/>
                      <a:pt x="193" y="160"/>
                      <a:pt x="194" y="161"/>
                    </a:cubicBezTo>
                    <a:cubicBezTo>
                      <a:pt x="194" y="162"/>
                      <a:pt x="193" y="162"/>
                      <a:pt x="193" y="162"/>
                    </a:cubicBezTo>
                    <a:cubicBezTo>
                      <a:pt x="193" y="163"/>
                      <a:pt x="194" y="163"/>
                      <a:pt x="194" y="162"/>
                    </a:cubicBezTo>
                    <a:cubicBezTo>
                      <a:pt x="195" y="162"/>
                      <a:pt x="194" y="161"/>
                      <a:pt x="194" y="162"/>
                    </a:cubicBezTo>
                    <a:cubicBezTo>
                      <a:pt x="194" y="162"/>
                      <a:pt x="195" y="161"/>
                      <a:pt x="195" y="160"/>
                    </a:cubicBezTo>
                    <a:cubicBezTo>
                      <a:pt x="196" y="160"/>
                      <a:pt x="196" y="160"/>
                      <a:pt x="197" y="159"/>
                    </a:cubicBezTo>
                    <a:cubicBezTo>
                      <a:pt x="197" y="159"/>
                      <a:pt x="197" y="159"/>
                      <a:pt x="198" y="159"/>
                    </a:cubicBezTo>
                    <a:cubicBezTo>
                      <a:pt x="198" y="159"/>
                      <a:pt x="200" y="158"/>
                      <a:pt x="199" y="157"/>
                    </a:cubicBezTo>
                    <a:cubicBezTo>
                      <a:pt x="198" y="156"/>
                      <a:pt x="198" y="155"/>
                      <a:pt x="197" y="155"/>
                    </a:cubicBezTo>
                    <a:close/>
                    <a:moveTo>
                      <a:pt x="268" y="160"/>
                    </a:moveTo>
                    <a:cubicBezTo>
                      <a:pt x="268" y="159"/>
                      <a:pt x="267" y="158"/>
                      <a:pt x="268" y="158"/>
                    </a:cubicBezTo>
                    <a:cubicBezTo>
                      <a:pt x="268" y="158"/>
                      <a:pt x="269" y="159"/>
                      <a:pt x="269" y="158"/>
                    </a:cubicBezTo>
                    <a:cubicBezTo>
                      <a:pt x="269" y="157"/>
                      <a:pt x="269" y="157"/>
                      <a:pt x="270" y="157"/>
                    </a:cubicBezTo>
                    <a:cubicBezTo>
                      <a:pt x="270" y="157"/>
                      <a:pt x="270" y="156"/>
                      <a:pt x="270" y="156"/>
                    </a:cubicBezTo>
                    <a:cubicBezTo>
                      <a:pt x="270" y="154"/>
                      <a:pt x="268" y="153"/>
                      <a:pt x="268" y="155"/>
                    </a:cubicBezTo>
                    <a:cubicBezTo>
                      <a:pt x="267" y="156"/>
                      <a:pt x="268" y="156"/>
                      <a:pt x="268" y="156"/>
                    </a:cubicBezTo>
                    <a:cubicBezTo>
                      <a:pt x="268" y="155"/>
                      <a:pt x="269" y="155"/>
                      <a:pt x="269" y="156"/>
                    </a:cubicBezTo>
                    <a:cubicBezTo>
                      <a:pt x="269" y="157"/>
                      <a:pt x="267" y="157"/>
                      <a:pt x="266" y="157"/>
                    </a:cubicBezTo>
                    <a:cubicBezTo>
                      <a:pt x="266" y="158"/>
                      <a:pt x="265" y="158"/>
                      <a:pt x="265" y="159"/>
                    </a:cubicBezTo>
                    <a:cubicBezTo>
                      <a:pt x="265" y="159"/>
                      <a:pt x="265" y="160"/>
                      <a:pt x="264" y="160"/>
                    </a:cubicBezTo>
                    <a:cubicBezTo>
                      <a:pt x="264" y="160"/>
                      <a:pt x="263" y="160"/>
                      <a:pt x="262" y="160"/>
                    </a:cubicBezTo>
                    <a:cubicBezTo>
                      <a:pt x="262" y="160"/>
                      <a:pt x="262" y="159"/>
                      <a:pt x="261" y="159"/>
                    </a:cubicBezTo>
                    <a:cubicBezTo>
                      <a:pt x="260" y="159"/>
                      <a:pt x="260" y="159"/>
                      <a:pt x="260" y="158"/>
                    </a:cubicBezTo>
                    <a:cubicBezTo>
                      <a:pt x="261" y="158"/>
                      <a:pt x="260" y="158"/>
                      <a:pt x="260" y="158"/>
                    </a:cubicBezTo>
                    <a:cubicBezTo>
                      <a:pt x="259" y="159"/>
                      <a:pt x="257" y="159"/>
                      <a:pt x="256" y="158"/>
                    </a:cubicBezTo>
                    <a:cubicBezTo>
                      <a:pt x="256" y="159"/>
                      <a:pt x="256" y="159"/>
                      <a:pt x="256" y="159"/>
                    </a:cubicBezTo>
                    <a:cubicBezTo>
                      <a:pt x="256" y="159"/>
                      <a:pt x="255" y="160"/>
                      <a:pt x="255" y="160"/>
                    </a:cubicBezTo>
                    <a:cubicBezTo>
                      <a:pt x="255" y="159"/>
                      <a:pt x="255" y="160"/>
                      <a:pt x="254" y="160"/>
                    </a:cubicBezTo>
                    <a:cubicBezTo>
                      <a:pt x="254" y="160"/>
                      <a:pt x="254" y="159"/>
                      <a:pt x="253" y="159"/>
                    </a:cubicBezTo>
                    <a:cubicBezTo>
                      <a:pt x="253" y="158"/>
                      <a:pt x="252" y="158"/>
                      <a:pt x="251" y="157"/>
                    </a:cubicBezTo>
                    <a:cubicBezTo>
                      <a:pt x="250" y="157"/>
                      <a:pt x="249" y="157"/>
                      <a:pt x="248" y="157"/>
                    </a:cubicBezTo>
                    <a:cubicBezTo>
                      <a:pt x="248" y="157"/>
                      <a:pt x="247" y="156"/>
                      <a:pt x="247" y="156"/>
                    </a:cubicBezTo>
                    <a:cubicBezTo>
                      <a:pt x="247" y="156"/>
                      <a:pt x="246" y="156"/>
                      <a:pt x="246" y="156"/>
                    </a:cubicBezTo>
                    <a:cubicBezTo>
                      <a:pt x="246" y="156"/>
                      <a:pt x="246" y="156"/>
                      <a:pt x="246" y="156"/>
                    </a:cubicBezTo>
                    <a:cubicBezTo>
                      <a:pt x="245" y="156"/>
                      <a:pt x="245" y="156"/>
                      <a:pt x="245" y="156"/>
                    </a:cubicBezTo>
                    <a:cubicBezTo>
                      <a:pt x="245" y="156"/>
                      <a:pt x="245" y="156"/>
                      <a:pt x="245" y="156"/>
                    </a:cubicBezTo>
                    <a:cubicBezTo>
                      <a:pt x="244" y="156"/>
                      <a:pt x="243" y="156"/>
                      <a:pt x="243" y="156"/>
                    </a:cubicBezTo>
                    <a:cubicBezTo>
                      <a:pt x="243" y="157"/>
                      <a:pt x="242" y="157"/>
                      <a:pt x="242" y="157"/>
                    </a:cubicBezTo>
                    <a:cubicBezTo>
                      <a:pt x="242" y="158"/>
                      <a:pt x="241" y="157"/>
                      <a:pt x="241" y="158"/>
                    </a:cubicBezTo>
                    <a:cubicBezTo>
                      <a:pt x="241" y="158"/>
                      <a:pt x="241" y="158"/>
                      <a:pt x="240" y="158"/>
                    </a:cubicBezTo>
                    <a:cubicBezTo>
                      <a:pt x="240" y="158"/>
                      <a:pt x="240" y="158"/>
                      <a:pt x="239" y="158"/>
                    </a:cubicBezTo>
                    <a:cubicBezTo>
                      <a:pt x="239" y="158"/>
                      <a:pt x="240" y="158"/>
                      <a:pt x="239" y="159"/>
                    </a:cubicBezTo>
                    <a:cubicBezTo>
                      <a:pt x="239" y="159"/>
                      <a:pt x="239" y="159"/>
                      <a:pt x="239" y="159"/>
                    </a:cubicBezTo>
                    <a:cubicBezTo>
                      <a:pt x="238" y="160"/>
                      <a:pt x="238" y="160"/>
                      <a:pt x="238" y="161"/>
                    </a:cubicBezTo>
                    <a:cubicBezTo>
                      <a:pt x="239" y="161"/>
                      <a:pt x="239" y="162"/>
                      <a:pt x="239" y="162"/>
                    </a:cubicBezTo>
                    <a:cubicBezTo>
                      <a:pt x="240" y="162"/>
                      <a:pt x="239" y="163"/>
                      <a:pt x="240" y="163"/>
                    </a:cubicBezTo>
                    <a:cubicBezTo>
                      <a:pt x="240" y="163"/>
                      <a:pt x="240" y="162"/>
                      <a:pt x="240" y="162"/>
                    </a:cubicBezTo>
                    <a:cubicBezTo>
                      <a:pt x="240" y="162"/>
                      <a:pt x="241" y="162"/>
                      <a:pt x="241" y="162"/>
                    </a:cubicBezTo>
                    <a:cubicBezTo>
                      <a:pt x="242" y="162"/>
                      <a:pt x="242" y="162"/>
                      <a:pt x="242" y="162"/>
                    </a:cubicBezTo>
                    <a:cubicBezTo>
                      <a:pt x="243" y="163"/>
                      <a:pt x="244" y="162"/>
                      <a:pt x="244" y="162"/>
                    </a:cubicBezTo>
                    <a:cubicBezTo>
                      <a:pt x="245" y="162"/>
                      <a:pt x="246" y="162"/>
                      <a:pt x="246" y="162"/>
                    </a:cubicBezTo>
                    <a:cubicBezTo>
                      <a:pt x="246" y="162"/>
                      <a:pt x="247" y="163"/>
                      <a:pt x="248" y="163"/>
                    </a:cubicBezTo>
                    <a:cubicBezTo>
                      <a:pt x="248" y="162"/>
                      <a:pt x="249" y="162"/>
                      <a:pt x="249" y="163"/>
                    </a:cubicBezTo>
                    <a:cubicBezTo>
                      <a:pt x="249" y="164"/>
                      <a:pt x="251" y="163"/>
                      <a:pt x="252" y="163"/>
                    </a:cubicBezTo>
                    <a:cubicBezTo>
                      <a:pt x="252" y="163"/>
                      <a:pt x="253" y="164"/>
                      <a:pt x="254" y="163"/>
                    </a:cubicBezTo>
                    <a:cubicBezTo>
                      <a:pt x="254" y="163"/>
                      <a:pt x="254" y="162"/>
                      <a:pt x="254" y="162"/>
                    </a:cubicBezTo>
                    <a:cubicBezTo>
                      <a:pt x="254" y="162"/>
                      <a:pt x="256" y="162"/>
                      <a:pt x="256" y="162"/>
                    </a:cubicBezTo>
                    <a:cubicBezTo>
                      <a:pt x="256" y="162"/>
                      <a:pt x="256" y="163"/>
                      <a:pt x="256" y="163"/>
                    </a:cubicBezTo>
                    <a:cubicBezTo>
                      <a:pt x="256" y="163"/>
                      <a:pt x="257" y="163"/>
                      <a:pt x="257" y="163"/>
                    </a:cubicBezTo>
                    <a:cubicBezTo>
                      <a:pt x="257" y="163"/>
                      <a:pt x="257" y="163"/>
                      <a:pt x="257" y="163"/>
                    </a:cubicBezTo>
                    <a:cubicBezTo>
                      <a:pt x="258" y="163"/>
                      <a:pt x="259" y="162"/>
                      <a:pt x="259" y="162"/>
                    </a:cubicBezTo>
                    <a:cubicBezTo>
                      <a:pt x="260" y="162"/>
                      <a:pt x="261" y="161"/>
                      <a:pt x="262" y="161"/>
                    </a:cubicBezTo>
                    <a:cubicBezTo>
                      <a:pt x="262" y="161"/>
                      <a:pt x="263" y="162"/>
                      <a:pt x="264" y="161"/>
                    </a:cubicBezTo>
                    <a:cubicBezTo>
                      <a:pt x="265" y="161"/>
                      <a:pt x="266" y="160"/>
                      <a:pt x="266" y="160"/>
                    </a:cubicBezTo>
                    <a:cubicBezTo>
                      <a:pt x="267" y="160"/>
                      <a:pt x="268" y="160"/>
                      <a:pt x="268" y="160"/>
                    </a:cubicBezTo>
                    <a:close/>
                    <a:moveTo>
                      <a:pt x="208" y="160"/>
                    </a:moveTo>
                    <a:cubicBezTo>
                      <a:pt x="208" y="159"/>
                      <a:pt x="209" y="158"/>
                      <a:pt x="209" y="157"/>
                    </a:cubicBezTo>
                    <a:cubicBezTo>
                      <a:pt x="209" y="156"/>
                      <a:pt x="206" y="155"/>
                      <a:pt x="205" y="156"/>
                    </a:cubicBezTo>
                    <a:cubicBezTo>
                      <a:pt x="205" y="156"/>
                      <a:pt x="204" y="156"/>
                      <a:pt x="204" y="157"/>
                    </a:cubicBezTo>
                    <a:cubicBezTo>
                      <a:pt x="203" y="157"/>
                      <a:pt x="203" y="158"/>
                      <a:pt x="202" y="158"/>
                    </a:cubicBezTo>
                    <a:cubicBezTo>
                      <a:pt x="202" y="159"/>
                      <a:pt x="203" y="161"/>
                      <a:pt x="202" y="162"/>
                    </a:cubicBezTo>
                    <a:cubicBezTo>
                      <a:pt x="202" y="161"/>
                      <a:pt x="201" y="162"/>
                      <a:pt x="201" y="161"/>
                    </a:cubicBezTo>
                    <a:cubicBezTo>
                      <a:pt x="200" y="161"/>
                      <a:pt x="200" y="162"/>
                      <a:pt x="201" y="162"/>
                    </a:cubicBezTo>
                    <a:cubicBezTo>
                      <a:pt x="201" y="163"/>
                      <a:pt x="201" y="162"/>
                      <a:pt x="201" y="163"/>
                    </a:cubicBezTo>
                    <a:cubicBezTo>
                      <a:pt x="202" y="163"/>
                      <a:pt x="202" y="163"/>
                      <a:pt x="202" y="163"/>
                    </a:cubicBezTo>
                    <a:cubicBezTo>
                      <a:pt x="202" y="163"/>
                      <a:pt x="202" y="163"/>
                      <a:pt x="202" y="163"/>
                    </a:cubicBezTo>
                    <a:cubicBezTo>
                      <a:pt x="203" y="163"/>
                      <a:pt x="202" y="163"/>
                      <a:pt x="202" y="163"/>
                    </a:cubicBezTo>
                    <a:cubicBezTo>
                      <a:pt x="203" y="163"/>
                      <a:pt x="203" y="163"/>
                      <a:pt x="203" y="163"/>
                    </a:cubicBezTo>
                    <a:cubicBezTo>
                      <a:pt x="203" y="163"/>
                      <a:pt x="203" y="163"/>
                      <a:pt x="204" y="163"/>
                    </a:cubicBezTo>
                    <a:cubicBezTo>
                      <a:pt x="204" y="163"/>
                      <a:pt x="204" y="163"/>
                      <a:pt x="204" y="163"/>
                    </a:cubicBezTo>
                    <a:cubicBezTo>
                      <a:pt x="204" y="163"/>
                      <a:pt x="206" y="163"/>
                      <a:pt x="205" y="164"/>
                    </a:cubicBezTo>
                    <a:cubicBezTo>
                      <a:pt x="206" y="163"/>
                      <a:pt x="205" y="162"/>
                      <a:pt x="206" y="162"/>
                    </a:cubicBezTo>
                    <a:cubicBezTo>
                      <a:pt x="207" y="162"/>
                      <a:pt x="206" y="163"/>
                      <a:pt x="206" y="163"/>
                    </a:cubicBezTo>
                    <a:cubicBezTo>
                      <a:pt x="206" y="163"/>
                      <a:pt x="208" y="163"/>
                      <a:pt x="207" y="163"/>
                    </a:cubicBezTo>
                    <a:cubicBezTo>
                      <a:pt x="207" y="162"/>
                      <a:pt x="207" y="163"/>
                      <a:pt x="207" y="163"/>
                    </a:cubicBezTo>
                    <a:cubicBezTo>
                      <a:pt x="206" y="163"/>
                      <a:pt x="207" y="161"/>
                      <a:pt x="207" y="161"/>
                    </a:cubicBezTo>
                    <a:cubicBezTo>
                      <a:pt x="208" y="161"/>
                      <a:pt x="208" y="160"/>
                      <a:pt x="208" y="160"/>
                    </a:cubicBezTo>
                    <a:close/>
                    <a:moveTo>
                      <a:pt x="229" y="162"/>
                    </a:moveTo>
                    <a:cubicBezTo>
                      <a:pt x="229" y="162"/>
                      <a:pt x="228" y="162"/>
                      <a:pt x="228" y="162"/>
                    </a:cubicBezTo>
                    <a:cubicBezTo>
                      <a:pt x="228" y="162"/>
                      <a:pt x="228" y="161"/>
                      <a:pt x="228" y="161"/>
                    </a:cubicBezTo>
                    <a:cubicBezTo>
                      <a:pt x="229" y="161"/>
                      <a:pt x="229" y="161"/>
                      <a:pt x="229" y="161"/>
                    </a:cubicBezTo>
                    <a:cubicBezTo>
                      <a:pt x="229" y="161"/>
                      <a:pt x="230" y="161"/>
                      <a:pt x="230" y="161"/>
                    </a:cubicBezTo>
                    <a:cubicBezTo>
                      <a:pt x="231" y="161"/>
                      <a:pt x="231" y="162"/>
                      <a:pt x="232" y="161"/>
                    </a:cubicBezTo>
                    <a:cubicBezTo>
                      <a:pt x="233" y="161"/>
                      <a:pt x="233" y="160"/>
                      <a:pt x="233" y="159"/>
                    </a:cubicBezTo>
                    <a:cubicBezTo>
                      <a:pt x="232" y="160"/>
                      <a:pt x="231" y="161"/>
                      <a:pt x="231" y="159"/>
                    </a:cubicBezTo>
                    <a:cubicBezTo>
                      <a:pt x="231" y="159"/>
                      <a:pt x="232" y="158"/>
                      <a:pt x="231" y="158"/>
                    </a:cubicBezTo>
                    <a:cubicBezTo>
                      <a:pt x="231" y="157"/>
                      <a:pt x="231" y="157"/>
                      <a:pt x="231" y="157"/>
                    </a:cubicBezTo>
                    <a:cubicBezTo>
                      <a:pt x="231" y="156"/>
                      <a:pt x="229" y="156"/>
                      <a:pt x="229" y="157"/>
                    </a:cubicBezTo>
                    <a:cubicBezTo>
                      <a:pt x="228" y="158"/>
                      <a:pt x="228" y="159"/>
                      <a:pt x="228" y="159"/>
                    </a:cubicBezTo>
                    <a:cubicBezTo>
                      <a:pt x="228" y="158"/>
                      <a:pt x="229" y="157"/>
                      <a:pt x="227" y="156"/>
                    </a:cubicBezTo>
                    <a:cubicBezTo>
                      <a:pt x="225" y="156"/>
                      <a:pt x="226" y="157"/>
                      <a:pt x="225" y="157"/>
                    </a:cubicBezTo>
                    <a:cubicBezTo>
                      <a:pt x="223" y="157"/>
                      <a:pt x="224" y="155"/>
                      <a:pt x="223" y="154"/>
                    </a:cubicBezTo>
                    <a:cubicBezTo>
                      <a:pt x="222" y="154"/>
                      <a:pt x="220" y="154"/>
                      <a:pt x="219" y="155"/>
                    </a:cubicBezTo>
                    <a:cubicBezTo>
                      <a:pt x="218" y="155"/>
                      <a:pt x="219" y="156"/>
                      <a:pt x="219" y="156"/>
                    </a:cubicBezTo>
                    <a:cubicBezTo>
                      <a:pt x="219" y="157"/>
                      <a:pt x="220" y="157"/>
                      <a:pt x="220" y="158"/>
                    </a:cubicBezTo>
                    <a:cubicBezTo>
                      <a:pt x="220" y="158"/>
                      <a:pt x="221" y="158"/>
                      <a:pt x="221" y="158"/>
                    </a:cubicBezTo>
                    <a:cubicBezTo>
                      <a:pt x="221" y="158"/>
                      <a:pt x="222" y="158"/>
                      <a:pt x="222" y="158"/>
                    </a:cubicBezTo>
                    <a:cubicBezTo>
                      <a:pt x="222" y="159"/>
                      <a:pt x="223" y="159"/>
                      <a:pt x="223" y="159"/>
                    </a:cubicBezTo>
                    <a:cubicBezTo>
                      <a:pt x="224" y="159"/>
                      <a:pt x="224" y="161"/>
                      <a:pt x="223" y="160"/>
                    </a:cubicBezTo>
                    <a:cubicBezTo>
                      <a:pt x="222" y="160"/>
                      <a:pt x="222" y="161"/>
                      <a:pt x="221" y="161"/>
                    </a:cubicBezTo>
                    <a:cubicBezTo>
                      <a:pt x="221" y="162"/>
                      <a:pt x="220" y="161"/>
                      <a:pt x="220" y="161"/>
                    </a:cubicBezTo>
                    <a:cubicBezTo>
                      <a:pt x="219" y="161"/>
                      <a:pt x="219" y="160"/>
                      <a:pt x="219" y="160"/>
                    </a:cubicBezTo>
                    <a:cubicBezTo>
                      <a:pt x="219" y="160"/>
                      <a:pt x="219" y="160"/>
                      <a:pt x="218" y="159"/>
                    </a:cubicBezTo>
                    <a:cubicBezTo>
                      <a:pt x="218" y="159"/>
                      <a:pt x="218" y="159"/>
                      <a:pt x="218" y="159"/>
                    </a:cubicBezTo>
                    <a:cubicBezTo>
                      <a:pt x="218" y="158"/>
                      <a:pt x="218" y="158"/>
                      <a:pt x="217" y="159"/>
                    </a:cubicBezTo>
                    <a:cubicBezTo>
                      <a:pt x="217" y="159"/>
                      <a:pt x="217" y="158"/>
                      <a:pt x="217" y="158"/>
                    </a:cubicBezTo>
                    <a:cubicBezTo>
                      <a:pt x="217" y="158"/>
                      <a:pt x="217" y="158"/>
                      <a:pt x="217" y="158"/>
                    </a:cubicBezTo>
                    <a:cubicBezTo>
                      <a:pt x="216" y="158"/>
                      <a:pt x="216" y="158"/>
                      <a:pt x="216" y="158"/>
                    </a:cubicBezTo>
                    <a:cubicBezTo>
                      <a:pt x="214" y="158"/>
                      <a:pt x="214" y="157"/>
                      <a:pt x="212" y="158"/>
                    </a:cubicBezTo>
                    <a:cubicBezTo>
                      <a:pt x="212" y="158"/>
                      <a:pt x="211" y="160"/>
                      <a:pt x="210" y="159"/>
                    </a:cubicBezTo>
                    <a:cubicBezTo>
                      <a:pt x="210" y="159"/>
                      <a:pt x="209" y="160"/>
                      <a:pt x="209" y="160"/>
                    </a:cubicBezTo>
                    <a:cubicBezTo>
                      <a:pt x="209" y="161"/>
                      <a:pt x="209" y="161"/>
                      <a:pt x="210" y="162"/>
                    </a:cubicBezTo>
                    <a:cubicBezTo>
                      <a:pt x="210" y="162"/>
                      <a:pt x="209" y="162"/>
                      <a:pt x="209" y="163"/>
                    </a:cubicBezTo>
                    <a:cubicBezTo>
                      <a:pt x="209" y="163"/>
                      <a:pt x="209" y="164"/>
                      <a:pt x="209" y="164"/>
                    </a:cubicBezTo>
                    <a:cubicBezTo>
                      <a:pt x="209" y="164"/>
                      <a:pt x="210" y="165"/>
                      <a:pt x="210" y="165"/>
                    </a:cubicBezTo>
                    <a:cubicBezTo>
                      <a:pt x="211" y="165"/>
                      <a:pt x="211" y="165"/>
                      <a:pt x="212" y="165"/>
                    </a:cubicBezTo>
                    <a:cubicBezTo>
                      <a:pt x="213" y="166"/>
                      <a:pt x="213" y="164"/>
                      <a:pt x="214" y="165"/>
                    </a:cubicBezTo>
                    <a:cubicBezTo>
                      <a:pt x="215" y="165"/>
                      <a:pt x="216" y="165"/>
                      <a:pt x="216" y="164"/>
                    </a:cubicBezTo>
                    <a:cubicBezTo>
                      <a:pt x="217" y="164"/>
                      <a:pt x="218" y="163"/>
                      <a:pt x="218" y="163"/>
                    </a:cubicBezTo>
                    <a:cubicBezTo>
                      <a:pt x="218" y="163"/>
                      <a:pt x="219" y="164"/>
                      <a:pt x="219" y="163"/>
                    </a:cubicBezTo>
                    <a:cubicBezTo>
                      <a:pt x="219" y="163"/>
                      <a:pt x="219" y="163"/>
                      <a:pt x="220" y="163"/>
                    </a:cubicBezTo>
                    <a:cubicBezTo>
                      <a:pt x="220" y="164"/>
                      <a:pt x="220" y="163"/>
                      <a:pt x="221" y="163"/>
                    </a:cubicBezTo>
                    <a:cubicBezTo>
                      <a:pt x="222" y="162"/>
                      <a:pt x="223" y="163"/>
                      <a:pt x="224" y="162"/>
                    </a:cubicBezTo>
                    <a:cubicBezTo>
                      <a:pt x="224" y="161"/>
                      <a:pt x="224" y="161"/>
                      <a:pt x="225" y="161"/>
                    </a:cubicBezTo>
                    <a:cubicBezTo>
                      <a:pt x="225" y="160"/>
                      <a:pt x="225" y="160"/>
                      <a:pt x="225" y="160"/>
                    </a:cubicBezTo>
                    <a:cubicBezTo>
                      <a:pt x="225" y="160"/>
                      <a:pt x="226" y="161"/>
                      <a:pt x="225" y="161"/>
                    </a:cubicBezTo>
                    <a:cubicBezTo>
                      <a:pt x="225" y="162"/>
                      <a:pt x="225" y="162"/>
                      <a:pt x="225" y="162"/>
                    </a:cubicBezTo>
                    <a:cubicBezTo>
                      <a:pt x="225" y="163"/>
                      <a:pt x="227" y="162"/>
                      <a:pt x="227" y="162"/>
                    </a:cubicBezTo>
                    <a:cubicBezTo>
                      <a:pt x="228" y="162"/>
                      <a:pt x="229" y="162"/>
                      <a:pt x="230" y="163"/>
                    </a:cubicBezTo>
                    <a:cubicBezTo>
                      <a:pt x="231" y="163"/>
                      <a:pt x="230" y="162"/>
                      <a:pt x="229" y="162"/>
                    </a:cubicBezTo>
                    <a:close/>
                    <a:moveTo>
                      <a:pt x="29" y="54"/>
                    </a:moveTo>
                    <a:cubicBezTo>
                      <a:pt x="29" y="53"/>
                      <a:pt x="29" y="53"/>
                      <a:pt x="28" y="53"/>
                    </a:cubicBezTo>
                    <a:cubicBezTo>
                      <a:pt x="28" y="52"/>
                      <a:pt x="28" y="52"/>
                      <a:pt x="27" y="52"/>
                    </a:cubicBezTo>
                    <a:cubicBezTo>
                      <a:pt x="27" y="51"/>
                      <a:pt x="26" y="50"/>
                      <a:pt x="26" y="49"/>
                    </a:cubicBezTo>
                    <a:cubicBezTo>
                      <a:pt x="26" y="49"/>
                      <a:pt x="25" y="49"/>
                      <a:pt x="25" y="49"/>
                    </a:cubicBezTo>
                    <a:cubicBezTo>
                      <a:pt x="25" y="49"/>
                      <a:pt x="25" y="49"/>
                      <a:pt x="25" y="49"/>
                    </a:cubicBezTo>
                    <a:cubicBezTo>
                      <a:pt x="24" y="48"/>
                      <a:pt x="24" y="48"/>
                      <a:pt x="24" y="49"/>
                    </a:cubicBezTo>
                    <a:cubicBezTo>
                      <a:pt x="24" y="49"/>
                      <a:pt x="24" y="49"/>
                      <a:pt x="23" y="50"/>
                    </a:cubicBezTo>
                    <a:cubicBezTo>
                      <a:pt x="23" y="50"/>
                      <a:pt x="23" y="50"/>
                      <a:pt x="22" y="50"/>
                    </a:cubicBezTo>
                    <a:cubicBezTo>
                      <a:pt x="22" y="50"/>
                      <a:pt x="21" y="50"/>
                      <a:pt x="22" y="50"/>
                    </a:cubicBezTo>
                    <a:cubicBezTo>
                      <a:pt x="22" y="50"/>
                      <a:pt x="22" y="50"/>
                      <a:pt x="23" y="51"/>
                    </a:cubicBezTo>
                    <a:cubicBezTo>
                      <a:pt x="23" y="51"/>
                      <a:pt x="23" y="51"/>
                      <a:pt x="23" y="52"/>
                    </a:cubicBezTo>
                    <a:cubicBezTo>
                      <a:pt x="24" y="52"/>
                      <a:pt x="25" y="53"/>
                      <a:pt x="25" y="54"/>
                    </a:cubicBezTo>
                    <a:cubicBezTo>
                      <a:pt x="25" y="55"/>
                      <a:pt x="25" y="55"/>
                      <a:pt x="25" y="55"/>
                    </a:cubicBezTo>
                    <a:cubicBezTo>
                      <a:pt x="26" y="55"/>
                      <a:pt x="26" y="55"/>
                      <a:pt x="26" y="55"/>
                    </a:cubicBezTo>
                    <a:cubicBezTo>
                      <a:pt x="27" y="56"/>
                      <a:pt x="27" y="56"/>
                      <a:pt x="27" y="57"/>
                    </a:cubicBezTo>
                    <a:cubicBezTo>
                      <a:pt x="27" y="57"/>
                      <a:pt x="27" y="58"/>
                      <a:pt x="28" y="58"/>
                    </a:cubicBezTo>
                    <a:cubicBezTo>
                      <a:pt x="28" y="58"/>
                      <a:pt x="27" y="59"/>
                      <a:pt x="28" y="59"/>
                    </a:cubicBezTo>
                    <a:cubicBezTo>
                      <a:pt x="29" y="59"/>
                      <a:pt x="29" y="59"/>
                      <a:pt x="29" y="59"/>
                    </a:cubicBezTo>
                    <a:cubicBezTo>
                      <a:pt x="30" y="58"/>
                      <a:pt x="30" y="57"/>
                      <a:pt x="30" y="56"/>
                    </a:cubicBezTo>
                    <a:cubicBezTo>
                      <a:pt x="30" y="55"/>
                      <a:pt x="30" y="54"/>
                      <a:pt x="29" y="54"/>
                    </a:cubicBezTo>
                    <a:close/>
                    <a:moveTo>
                      <a:pt x="93" y="73"/>
                    </a:moveTo>
                    <a:cubicBezTo>
                      <a:pt x="93" y="73"/>
                      <a:pt x="93" y="72"/>
                      <a:pt x="93" y="72"/>
                    </a:cubicBezTo>
                    <a:cubicBezTo>
                      <a:pt x="93" y="72"/>
                      <a:pt x="93" y="72"/>
                      <a:pt x="94" y="72"/>
                    </a:cubicBezTo>
                    <a:cubicBezTo>
                      <a:pt x="94" y="72"/>
                      <a:pt x="94" y="71"/>
                      <a:pt x="94" y="71"/>
                    </a:cubicBezTo>
                    <a:cubicBezTo>
                      <a:pt x="94" y="71"/>
                      <a:pt x="95" y="71"/>
                      <a:pt x="95" y="70"/>
                    </a:cubicBezTo>
                    <a:cubicBezTo>
                      <a:pt x="95" y="70"/>
                      <a:pt x="94" y="69"/>
                      <a:pt x="94" y="69"/>
                    </a:cubicBezTo>
                    <a:cubicBezTo>
                      <a:pt x="93" y="69"/>
                      <a:pt x="93" y="69"/>
                      <a:pt x="93" y="70"/>
                    </a:cubicBezTo>
                    <a:cubicBezTo>
                      <a:pt x="93" y="70"/>
                      <a:pt x="92" y="69"/>
                      <a:pt x="92" y="70"/>
                    </a:cubicBezTo>
                    <a:cubicBezTo>
                      <a:pt x="92" y="70"/>
                      <a:pt x="92" y="69"/>
                      <a:pt x="92" y="69"/>
                    </a:cubicBezTo>
                    <a:cubicBezTo>
                      <a:pt x="92" y="70"/>
                      <a:pt x="91" y="70"/>
                      <a:pt x="92" y="71"/>
                    </a:cubicBezTo>
                    <a:cubicBezTo>
                      <a:pt x="92" y="71"/>
                      <a:pt x="93" y="73"/>
                      <a:pt x="93" y="73"/>
                    </a:cubicBezTo>
                    <a:close/>
                    <a:moveTo>
                      <a:pt x="198" y="142"/>
                    </a:moveTo>
                    <a:cubicBezTo>
                      <a:pt x="199" y="142"/>
                      <a:pt x="199" y="141"/>
                      <a:pt x="198" y="141"/>
                    </a:cubicBezTo>
                    <a:cubicBezTo>
                      <a:pt x="198" y="140"/>
                      <a:pt x="197" y="140"/>
                      <a:pt x="196" y="140"/>
                    </a:cubicBezTo>
                    <a:cubicBezTo>
                      <a:pt x="196" y="140"/>
                      <a:pt x="196" y="141"/>
                      <a:pt x="195" y="141"/>
                    </a:cubicBezTo>
                    <a:cubicBezTo>
                      <a:pt x="195" y="141"/>
                      <a:pt x="196" y="141"/>
                      <a:pt x="196" y="142"/>
                    </a:cubicBezTo>
                    <a:cubicBezTo>
                      <a:pt x="196" y="143"/>
                      <a:pt x="196" y="142"/>
                      <a:pt x="196" y="142"/>
                    </a:cubicBezTo>
                    <a:cubicBezTo>
                      <a:pt x="196" y="142"/>
                      <a:pt x="197" y="142"/>
                      <a:pt x="197" y="142"/>
                    </a:cubicBezTo>
                    <a:cubicBezTo>
                      <a:pt x="197" y="142"/>
                      <a:pt x="197" y="141"/>
                      <a:pt x="197" y="141"/>
                    </a:cubicBezTo>
                    <a:cubicBezTo>
                      <a:pt x="197" y="141"/>
                      <a:pt x="198" y="141"/>
                      <a:pt x="198" y="142"/>
                    </a:cubicBezTo>
                    <a:close/>
                    <a:moveTo>
                      <a:pt x="321" y="84"/>
                    </a:moveTo>
                    <a:cubicBezTo>
                      <a:pt x="322" y="84"/>
                      <a:pt x="322" y="84"/>
                      <a:pt x="322" y="84"/>
                    </a:cubicBezTo>
                    <a:cubicBezTo>
                      <a:pt x="324" y="84"/>
                      <a:pt x="324" y="83"/>
                      <a:pt x="322" y="82"/>
                    </a:cubicBezTo>
                    <a:cubicBezTo>
                      <a:pt x="322" y="82"/>
                      <a:pt x="322" y="82"/>
                      <a:pt x="321" y="81"/>
                    </a:cubicBezTo>
                    <a:cubicBezTo>
                      <a:pt x="321" y="81"/>
                      <a:pt x="321" y="81"/>
                      <a:pt x="320" y="81"/>
                    </a:cubicBezTo>
                    <a:cubicBezTo>
                      <a:pt x="320" y="81"/>
                      <a:pt x="319" y="79"/>
                      <a:pt x="318" y="80"/>
                    </a:cubicBezTo>
                    <a:cubicBezTo>
                      <a:pt x="318" y="80"/>
                      <a:pt x="317" y="81"/>
                      <a:pt x="317" y="81"/>
                    </a:cubicBezTo>
                    <a:cubicBezTo>
                      <a:pt x="316" y="80"/>
                      <a:pt x="316" y="82"/>
                      <a:pt x="316" y="82"/>
                    </a:cubicBezTo>
                    <a:cubicBezTo>
                      <a:pt x="316" y="83"/>
                      <a:pt x="316" y="84"/>
                      <a:pt x="317" y="84"/>
                    </a:cubicBezTo>
                    <a:cubicBezTo>
                      <a:pt x="318" y="85"/>
                      <a:pt x="319" y="84"/>
                      <a:pt x="320" y="84"/>
                    </a:cubicBezTo>
                    <a:cubicBezTo>
                      <a:pt x="320" y="84"/>
                      <a:pt x="321" y="84"/>
                      <a:pt x="321" y="84"/>
                    </a:cubicBezTo>
                    <a:close/>
                    <a:moveTo>
                      <a:pt x="43" y="83"/>
                    </a:moveTo>
                    <a:cubicBezTo>
                      <a:pt x="42" y="83"/>
                      <a:pt x="42" y="82"/>
                      <a:pt x="42" y="82"/>
                    </a:cubicBezTo>
                    <a:cubicBezTo>
                      <a:pt x="42" y="82"/>
                      <a:pt x="42" y="81"/>
                      <a:pt x="42" y="81"/>
                    </a:cubicBezTo>
                    <a:cubicBezTo>
                      <a:pt x="42" y="81"/>
                      <a:pt x="42" y="81"/>
                      <a:pt x="42" y="80"/>
                    </a:cubicBezTo>
                    <a:cubicBezTo>
                      <a:pt x="41" y="80"/>
                      <a:pt x="41" y="80"/>
                      <a:pt x="41" y="79"/>
                    </a:cubicBezTo>
                    <a:cubicBezTo>
                      <a:pt x="41" y="78"/>
                      <a:pt x="40" y="78"/>
                      <a:pt x="40" y="77"/>
                    </a:cubicBezTo>
                    <a:cubicBezTo>
                      <a:pt x="40" y="77"/>
                      <a:pt x="39" y="76"/>
                      <a:pt x="40" y="76"/>
                    </a:cubicBezTo>
                    <a:cubicBezTo>
                      <a:pt x="40" y="76"/>
                      <a:pt x="40" y="76"/>
                      <a:pt x="40" y="76"/>
                    </a:cubicBezTo>
                    <a:cubicBezTo>
                      <a:pt x="39" y="75"/>
                      <a:pt x="38" y="76"/>
                      <a:pt x="38" y="76"/>
                    </a:cubicBezTo>
                    <a:cubicBezTo>
                      <a:pt x="37" y="76"/>
                      <a:pt x="37" y="77"/>
                      <a:pt x="37" y="78"/>
                    </a:cubicBezTo>
                    <a:cubicBezTo>
                      <a:pt x="36" y="79"/>
                      <a:pt x="37" y="80"/>
                      <a:pt x="38" y="81"/>
                    </a:cubicBezTo>
                    <a:cubicBezTo>
                      <a:pt x="38" y="82"/>
                      <a:pt x="39" y="83"/>
                      <a:pt x="39" y="84"/>
                    </a:cubicBezTo>
                    <a:cubicBezTo>
                      <a:pt x="40" y="84"/>
                      <a:pt x="41" y="85"/>
                      <a:pt x="41" y="85"/>
                    </a:cubicBezTo>
                    <a:cubicBezTo>
                      <a:pt x="42" y="85"/>
                      <a:pt x="43" y="85"/>
                      <a:pt x="43" y="84"/>
                    </a:cubicBezTo>
                    <a:cubicBezTo>
                      <a:pt x="42" y="83"/>
                      <a:pt x="43" y="83"/>
                      <a:pt x="43" y="84"/>
                    </a:cubicBezTo>
                    <a:cubicBezTo>
                      <a:pt x="43" y="84"/>
                      <a:pt x="43" y="84"/>
                      <a:pt x="43" y="84"/>
                    </a:cubicBezTo>
                    <a:cubicBezTo>
                      <a:pt x="43" y="84"/>
                      <a:pt x="43" y="83"/>
                      <a:pt x="43" y="83"/>
                    </a:cubicBezTo>
                    <a:cubicBezTo>
                      <a:pt x="43" y="83"/>
                      <a:pt x="43" y="83"/>
                      <a:pt x="43" y="83"/>
                    </a:cubicBezTo>
                    <a:close/>
                    <a:moveTo>
                      <a:pt x="385" y="131"/>
                    </a:moveTo>
                    <a:cubicBezTo>
                      <a:pt x="384" y="131"/>
                      <a:pt x="384" y="131"/>
                      <a:pt x="384" y="131"/>
                    </a:cubicBezTo>
                    <a:cubicBezTo>
                      <a:pt x="384" y="130"/>
                      <a:pt x="385" y="131"/>
                      <a:pt x="385" y="131"/>
                    </a:cubicBezTo>
                    <a:cubicBezTo>
                      <a:pt x="385" y="131"/>
                      <a:pt x="385" y="130"/>
                      <a:pt x="385" y="130"/>
                    </a:cubicBezTo>
                    <a:cubicBezTo>
                      <a:pt x="385" y="130"/>
                      <a:pt x="385" y="130"/>
                      <a:pt x="385" y="130"/>
                    </a:cubicBezTo>
                    <a:cubicBezTo>
                      <a:pt x="385" y="129"/>
                      <a:pt x="385" y="129"/>
                      <a:pt x="385" y="129"/>
                    </a:cubicBezTo>
                    <a:cubicBezTo>
                      <a:pt x="385" y="128"/>
                      <a:pt x="385" y="128"/>
                      <a:pt x="385" y="128"/>
                    </a:cubicBezTo>
                    <a:cubicBezTo>
                      <a:pt x="385" y="127"/>
                      <a:pt x="385" y="127"/>
                      <a:pt x="384" y="127"/>
                    </a:cubicBezTo>
                    <a:cubicBezTo>
                      <a:pt x="385" y="127"/>
                      <a:pt x="385" y="126"/>
                      <a:pt x="385" y="126"/>
                    </a:cubicBezTo>
                    <a:cubicBezTo>
                      <a:pt x="384" y="125"/>
                      <a:pt x="384" y="125"/>
                      <a:pt x="383" y="125"/>
                    </a:cubicBezTo>
                    <a:cubicBezTo>
                      <a:pt x="383" y="125"/>
                      <a:pt x="383" y="126"/>
                      <a:pt x="383" y="126"/>
                    </a:cubicBezTo>
                    <a:cubicBezTo>
                      <a:pt x="383" y="126"/>
                      <a:pt x="383" y="126"/>
                      <a:pt x="382" y="127"/>
                    </a:cubicBezTo>
                    <a:cubicBezTo>
                      <a:pt x="382" y="127"/>
                      <a:pt x="382" y="127"/>
                      <a:pt x="382" y="128"/>
                    </a:cubicBezTo>
                    <a:cubicBezTo>
                      <a:pt x="382" y="128"/>
                      <a:pt x="382" y="128"/>
                      <a:pt x="382" y="128"/>
                    </a:cubicBezTo>
                    <a:cubicBezTo>
                      <a:pt x="381" y="128"/>
                      <a:pt x="381" y="128"/>
                      <a:pt x="380" y="128"/>
                    </a:cubicBezTo>
                    <a:cubicBezTo>
                      <a:pt x="380" y="128"/>
                      <a:pt x="380" y="128"/>
                      <a:pt x="381" y="129"/>
                    </a:cubicBezTo>
                    <a:cubicBezTo>
                      <a:pt x="381" y="129"/>
                      <a:pt x="381" y="129"/>
                      <a:pt x="381" y="129"/>
                    </a:cubicBezTo>
                    <a:cubicBezTo>
                      <a:pt x="381" y="129"/>
                      <a:pt x="381" y="129"/>
                      <a:pt x="381" y="129"/>
                    </a:cubicBezTo>
                    <a:cubicBezTo>
                      <a:pt x="381" y="129"/>
                      <a:pt x="382" y="129"/>
                      <a:pt x="382" y="129"/>
                    </a:cubicBezTo>
                    <a:cubicBezTo>
                      <a:pt x="382" y="130"/>
                      <a:pt x="380" y="130"/>
                      <a:pt x="381" y="131"/>
                    </a:cubicBezTo>
                    <a:cubicBezTo>
                      <a:pt x="381" y="131"/>
                      <a:pt x="381" y="132"/>
                      <a:pt x="382" y="131"/>
                    </a:cubicBezTo>
                    <a:cubicBezTo>
                      <a:pt x="381" y="132"/>
                      <a:pt x="381" y="132"/>
                      <a:pt x="381" y="132"/>
                    </a:cubicBezTo>
                    <a:cubicBezTo>
                      <a:pt x="380" y="132"/>
                      <a:pt x="381" y="133"/>
                      <a:pt x="381" y="133"/>
                    </a:cubicBezTo>
                    <a:cubicBezTo>
                      <a:pt x="381" y="134"/>
                      <a:pt x="382" y="134"/>
                      <a:pt x="383" y="135"/>
                    </a:cubicBezTo>
                    <a:cubicBezTo>
                      <a:pt x="383" y="135"/>
                      <a:pt x="384" y="135"/>
                      <a:pt x="384" y="135"/>
                    </a:cubicBezTo>
                    <a:cubicBezTo>
                      <a:pt x="385" y="134"/>
                      <a:pt x="385" y="134"/>
                      <a:pt x="385" y="133"/>
                    </a:cubicBezTo>
                    <a:cubicBezTo>
                      <a:pt x="385" y="133"/>
                      <a:pt x="385" y="133"/>
                      <a:pt x="384" y="133"/>
                    </a:cubicBezTo>
                    <a:cubicBezTo>
                      <a:pt x="385" y="133"/>
                      <a:pt x="385" y="133"/>
                      <a:pt x="385" y="132"/>
                    </a:cubicBezTo>
                    <a:cubicBezTo>
                      <a:pt x="385" y="132"/>
                      <a:pt x="385" y="131"/>
                      <a:pt x="385" y="131"/>
                    </a:cubicBezTo>
                    <a:close/>
                    <a:moveTo>
                      <a:pt x="274" y="86"/>
                    </a:moveTo>
                    <a:cubicBezTo>
                      <a:pt x="274" y="86"/>
                      <a:pt x="274" y="86"/>
                      <a:pt x="275" y="85"/>
                    </a:cubicBezTo>
                    <a:cubicBezTo>
                      <a:pt x="275" y="85"/>
                      <a:pt x="274" y="84"/>
                      <a:pt x="274" y="85"/>
                    </a:cubicBezTo>
                    <a:cubicBezTo>
                      <a:pt x="274" y="85"/>
                      <a:pt x="274" y="86"/>
                      <a:pt x="274" y="86"/>
                    </a:cubicBezTo>
                    <a:close/>
                    <a:moveTo>
                      <a:pt x="400" y="83"/>
                    </a:moveTo>
                    <a:cubicBezTo>
                      <a:pt x="399" y="83"/>
                      <a:pt x="398" y="83"/>
                      <a:pt x="397" y="83"/>
                    </a:cubicBezTo>
                    <a:cubicBezTo>
                      <a:pt x="396" y="83"/>
                      <a:pt x="395" y="83"/>
                      <a:pt x="395" y="83"/>
                    </a:cubicBezTo>
                    <a:cubicBezTo>
                      <a:pt x="394" y="83"/>
                      <a:pt x="394" y="83"/>
                      <a:pt x="394" y="83"/>
                    </a:cubicBezTo>
                    <a:cubicBezTo>
                      <a:pt x="395" y="84"/>
                      <a:pt x="395" y="84"/>
                      <a:pt x="395" y="84"/>
                    </a:cubicBezTo>
                    <a:cubicBezTo>
                      <a:pt x="396" y="84"/>
                      <a:pt x="398" y="84"/>
                      <a:pt x="399" y="85"/>
                    </a:cubicBezTo>
                    <a:cubicBezTo>
                      <a:pt x="400" y="85"/>
                      <a:pt x="401" y="85"/>
                      <a:pt x="402" y="86"/>
                    </a:cubicBezTo>
                    <a:cubicBezTo>
                      <a:pt x="402" y="86"/>
                      <a:pt x="402" y="86"/>
                      <a:pt x="403" y="86"/>
                    </a:cubicBezTo>
                    <a:cubicBezTo>
                      <a:pt x="403" y="86"/>
                      <a:pt x="404" y="86"/>
                      <a:pt x="405" y="86"/>
                    </a:cubicBezTo>
                    <a:cubicBezTo>
                      <a:pt x="405" y="86"/>
                      <a:pt x="404" y="86"/>
                      <a:pt x="405" y="86"/>
                    </a:cubicBezTo>
                    <a:cubicBezTo>
                      <a:pt x="406" y="86"/>
                      <a:pt x="406" y="86"/>
                      <a:pt x="406" y="85"/>
                    </a:cubicBezTo>
                    <a:cubicBezTo>
                      <a:pt x="407" y="85"/>
                      <a:pt x="408" y="86"/>
                      <a:pt x="408" y="85"/>
                    </a:cubicBezTo>
                    <a:cubicBezTo>
                      <a:pt x="408" y="84"/>
                      <a:pt x="406" y="84"/>
                      <a:pt x="405" y="84"/>
                    </a:cubicBezTo>
                    <a:cubicBezTo>
                      <a:pt x="404" y="84"/>
                      <a:pt x="403" y="84"/>
                      <a:pt x="402" y="84"/>
                    </a:cubicBezTo>
                    <a:cubicBezTo>
                      <a:pt x="402" y="84"/>
                      <a:pt x="401" y="83"/>
                      <a:pt x="400" y="83"/>
                    </a:cubicBezTo>
                    <a:close/>
                    <a:moveTo>
                      <a:pt x="300" y="86"/>
                    </a:moveTo>
                    <a:cubicBezTo>
                      <a:pt x="301" y="86"/>
                      <a:pt x="301" y="86"/>
                      <a:pt x="301" y="86"/>
                    </a:cubicBezTo>
                    <a:cubicBezTo>
                      <a:pt x="301" y="86"/>
                      <a:pt x="302" y="86"/>
                      <a:pt x="302" y="86"/>
                    </a:cubicBezTo>
                    <a:cubicBezTo>
                      <a:pt x="303" y="86"/>
                      <a:pt x="304" y="86"/>
                      <a:pt x="305" y="86"/>
                    </a:cubicBezTo>
                    <a:cubicBezTo>
                      <a:pt x="305" y="86"/>
                      <a:pt x="306" y="85"/>
                      <a:pt x="305" y="85"/>
                    </a:cubicBezTo>
                    <a:cubicBezTo>
                      <a:pt x="304" y="85"/>
                      <a:pt x="302" y="85"/>
                      <a:pt x="301" y="85"/>
                    </a:cubicBezTo>
                    <a:cubicBezTo>
                      <a:pt x="300" y="85"/>
                      <a:pt x="300" y="85"/>
                      <a:pt x="299" y="85"/>
                    </a:cubicBezTo>
                    <a:cubicBezTo>
                      <a:pt x="299" y="85"/>
                      <a:pt x="298" y="85"/>
                      <a:pt x="298" y="85"/>
                    </a:cubicBezTo>
                    <a:cubicBezTo>
                      <a:pt x="298" y="85"/>
                      <a:pt x="297" y="85"/>
                      <a:pt x="297" y="85"/>
                    </a:cubicBezTo>
                    <a:cubicBezTo>
                      <a:pt x="296" y="85"/>
                      <a:pt x="296" y="85"/>
                      <a:pt x="296" y="86"/>
                    </a:cubicBezTo>
                    <a:cubicBezTo>
                      <a:pt x="296" y="86"/>
                      <a:pt x="297" y="86"/>
                      <a:pt x="297" y="87"/>
                    </a:cubicBezTo>
                    <a:cubicBezTo>
                      <a:pt x="298" y="86"/>
                      <a:pt x="299" y="87"/>
                      <a:pt x="300" y="86"/>
                    </a:cubicBezTo>
                    <a:close/>
                    <a:moveTo>
                      <a:pt x="325" y="144"/>
                    </a:moveTo>
                    <a:cubicBezTo>
                      <a:pt x="325" y="144"/>
                      <a:pt x="326" y="143"/>
                      <a:pt x="326" y="143"/>
                    </a:cubicBezTo>
                    <a:cubicBezTo>
                      <a:pt x="326" y="143"/>
                      <a:pt x="325" y="143"/>
                      <a:pt x="325" y="143"/>
                    </a:cubicBezTo>
                    <a:cubicBezTo>
                      <a:pt x="324" y="143"/>
                      <a:pt x="325" y="145"/>
                      <a:pt x="325" y="144"/>
                    </a:cubicBezTo>
                    <a:close/>
                    <a:moveTo>
                      <a:pt x="185" y="142"/>
                    </a:moveTo>
                    <a:cubicBezTo>
                      <a:pt x="184" y="140"/>
                      <a:pt x="181" y="141"/>
                      <a:pt x="180" y="141"/>
                    </a:cubicBezTo>
                    <a:cubicBezTo>
                      <a:pt x="178" y="141"/>
                      <a:pt x="175" y="141"/>
                      <a:pt x="173" y="141"/>
                    </a:cubicBezTo>
                    <a:cubicBezTo>
                      <a:pt x="173" y="141"/>
                      <a:pt x="172" y="142"/>
                      <a:pt x="172" y="142"/>
                    </a:cubicBezTo>
                    <a:cubicBezTo>
                      <a:pt x="172" y="142"/>
                      <a:pt x="171" y="142"/>
                      <a:pt x="171" y="143"/>
                    </a:cubicBezTo>
                    <a:cubicBezTo>
                      <a:pt x="171" y="143"/>
                      <a:pt x="171" y="143"/>
                      <a:pt x="171" y="143"/>
                    </a:cubicBezTo>
                    <a:cubicBezTo>
                      <a:pt x="171" y="144"/>
                      <a:pt x="173" y="144"/>
                      <a:pt x="174" y="144"/>
                    </a:cubicBezTo>
                    <a:cubicBezTo>
                      <a:pt x="174" y="144"/>
                      <a:pt x="175" y="145"/>
                      <a:pt x="175" y="145"/>
                    </a:cubicBezTo>
                    <a:cubicBezTo>
                      <a:pt x="175" y="144"/>
                      <a:pt x="174" y="144"/>
                      <a:pt x="175" y="144"/>
                    </a:cubicBezTo>
                    <a:cubicBezTo>
                      <a:pt x="175" y="144"/>
                      <a:pt x="175" y="144"/>
                      <a:pt x="176" y="145"/>
                    </a:cubicBezTo>
                    <a:cubicBezTo>
                      <a:pt x="176" y="145"/>
                      <a:pt x="177" y="145"/>
                      <a:pt x="178" y="145"/>
                    </a:cubicBezTo>
                    <a:cubicBezTo>
                      <a:pt x="178" y="145"/>
                      <a:pt x="179" y="145"/>
                      <a:pt x="179" y="144"/>
                    </a:cubicBezTo>
                    <a:cubicBezTo>
                      <a:pt x="179" y="144"/>
                      <a:pt x="180" y="144"/>
                      <a:pt x="180" y="143"/>
                    </a:cubicBezTo>
                    <a:cubicBezTo>
                      <a:pt x="181" y="143"/>
                      <a:pt x="181" y="144"/>
                      <a:pt x="182" y="144"/>
                    </a:cubicBezTo>
                    <a:cubicBezTo>
                      <a:pt x="183" y="144"/>
                      <a:pt x="182" y="143"/>
                      <a:pt x="182" y="143"/>
                    </a:cubicBezTo>
                    <a:cubicBezTo>
                      <a:pt x="182" y="143"/>
                      <a:pt x="185" y="142"/>
                      <a:pt x="185" y="142"/>
                    </a:cubicBezTo>
                    <a:close/>
                    <a:moveTo>
                      <a:pt x="122" y="96"/>
                    </a:moveTo>
                    <a:cubicBezTo>
                      <a:pt x="122" y="96"/>
                      <a:pt x="121" y="97"/>
                      <a:pt x="122" y="97"/>
                    </a:cubicBezTo>
                    <a:cubicBezTo>
                      <a:pt x="122" y="98"/>
                      <a:pt x="123" y="97"/>
                      <a:pt x="122" y="96"/>
                    </a:cubicBezTo>
                    <a:close/>
                    <a:moveTo>
                      <a:pt x="95" y="66"/>
                    </a:moveTo>
                    <a:cubicBezTo>
                      <a:pt x="96" y="66"/>
                      <a:pt x="94" y="64"/>
                      <a:pt x="94" y="65"/>
                    </a:cubicBezTo>
                    <a:cubicBezTo>
                      <a:pt x="94" y="66"/>
                      <a:pt x="94" y="66"/>
                      <a:pt x="94" y="67"/>
                    </a:cubicBezTo>
                    <a:cubicBezTo>
                      <a:pt x="94" y="67"/>
                      <a:pt x="93" y="68"/>
                      <a:pt x="93" y="68"/>
                    </a:cubicBezTo>
                    <a:cubicBezTo>
                      <a:pt x="94" y="68"/>
                      <a:pt x="94" y="68"/>
                      <a:pt x="94" y="68"/>
                    </a:cubicBezTo>
                    <a:cubicBezTo>
                      <a:pt x="94" y="68"/>
                      <a:pt x="95" y="68"/>
                      <a:pt x="95" y="68"/>
                    </a:cubicBezTo>
                    <a:cubicBezTo>
                      <a:pt x="96" y="67"/>
                      <a:pt x="97" y="69"/>
                      <a:pt x="98" y="69"/>
                    </a:cubicBezTo>
                    <a:cubicBezTo>
                      <a:pt x="98" y="68"/>
                      <a:pt x="99" y="69"/>
                      <a:pt x="99" y="68"/>
                    </a:cubicBezTo>
                    <a:cubicBezTo>
                      <a:pt x="98" y="68"/>
                      <a:pt x="98" y="68"/>
                      <a:pt x="98" y="68"/>
                    </a:cubicBezTo>
                    <a:cubicBezTo>
                      <a:pt x="98" y="67"/>
                      <a:pt x="97" y="67"/>
                      <a:pt x="97" y="67"/>
                    </a:cubicBezTo>
                    <a:cubicBezTo>
                      <a:pt x="97" y="67"/>
                      <a:pt x="97" y="68"/>
                      <a:pt x="96" y="67"/>
                    </a:cubicBezTo>
                    <a:cubicBezTo>
                      <a:pt x="96" y="67"/>
                      <a:pt x="96" y="66"/>
                      <a:pt x="95" y="66"/>
                    </a:cubicBezTo>
                    <a:close/>
                    <a:moveTo>
                      <a:pt x="274" y="112"/>
                    </a:moveTo>
                    <a:cubicBezTo>
                      <a:pt x="274" y="111"/>
                      <a:pt x="275" y="110"/>
                      <a:pt x="275" y="110"/>
                    </a:cubicBezTo>
                    <a:cubicBezTo>
                      <a:pt x="274" y="109"/>
                      <a:pt x="273" y="110"/>
                      <a:pt x="273" y="109"/>
                    </a:cubicBezTo>
                    <a:cubicBezTo>
                      <a:pt x="271" y="109"/>
                      <a:pt x="272" y="113"/>
                      <a:pt x="274" y="112"/>
                    </a:cubicBezTo>
                    <a:close/>
                    <a:moveTo>
                      <a:pt x="296" y="39"/>
                    </a:moveTo>
                    <a:cubicBezTo>
                      <a:pt x="296" y="40"/>
                      <a:pt x="297" y="40"/>
                      <a:pt x="297" y="40"/>
                    </a:cubicBezTo>
                    <a:cubicBezTo>
                      <a:pt x="297" y="39"/>
                      <a:pt x="296" y="39"/>
                      <a:pt x="296" y="39"/>
                    </a:cubicBezTo>
                    <a:close/>
                    <a:moveTo>
                      <a:pt x="221" y="29"/>
                    </a:moveTo>
                    <a:cubicBezTo>
                      <a:pt x="221" y="29"/>
                      <a:pt x="221" y="28"/>
                      <a:pt x="221" y="28"/>
                    </a:cubicBezTo>
                    <a:cubicBezTo>
                      <a:pt x="221" y="27"/>
                      <a:pt x="220" y="28"/>
                      <a:pt x="220" y="28"/>
                    </a:cubicBezTo>
                    <a:cubicBezTo>
                      <a:pt x="219" y="28"/>
                      <a:pt x="221" y="30"/>
                      <a:pt x="221" y="29"/>
                    </a:cubicBezTo>
                    <a:close/>
                    <a:moveTo>
                      <a:pt x="313" y="149"/>
                    </a:moveTo>
                    <a:cubicBezTo>
                      <a:pt x="313" y="149"/>
                      <a:pt x="313" y="149"/>
                      <a:pt x="313" y="149"/>
                    </a:cubicBezTo>
                    <a:cubicBezTo>
                      <a:pt x="313" y="149"/>
                      <a:pt x="314" y="149"/>
                      <a:pt x="314" y="148"/>
                    </a:cubicBezTo>
                    <a:cubicBezTo>
                      <a:pt x="314" y="148"/>
                      <a:pt x="313" y="148"/>
                      <a:pt x="313" y="148"/>
                    </a:cubicBezTo>
                    <a:cubicBezTo>
                      <a:pt x="313" y="147"/>
                      <a:pt x="312" y="149"/>
                      <a:pt x="313" y="149"/>
                    </a:cubicBezTo>
                    <a:close/>
                    <a:moveTo>
                      <a:pt x="72" y="50"/>
                    </a:moveTo>
                    <a:cubicBezTo>
                      <a:pt x="71" y="49"/>
                      <a:pt x="72" y="52"/>
                      <a:pt x="72" y="53"/>
                    </a:cubicBezTo>
                    <a:cubicBezTo>
                      <a:pt x="72" y="53"/>
                      <a:pt x="72" y="55"/>
                      <a:pt x="73" y="55"/>
                    </a:cubicBezTo>
                    <a:cubicBezTo>
                      <a:pt x="74" y="55"/>
                      <a:pt x="74" y="54"/>
                      <a:pt x="74" y="54"/>
                    </a:cubicBezTo>
                    <a:cubicBezTo>
                      <a:pt x="74" y="53"/>
                      <a:pt x="74" y="53"/>
                      <a:pt x="74" y="52"/>
                    </a:cubicBezTo>
                    <a:cubicBezTo>
                      <a:pt x="74" y="51"/>
                      <a:pt x="73" y="50"/>
                      <a:pt x="72" y="50"/>
                    </a:cubicBezTo>
                    <a:close/>
                    <a:moveTo>
                      <a:pt x="295" y="85"/>
                    </a:moveTo>
                    <a:cubicBezTo>
                      <a:pt x="295" y="85"/>
                      <a:pt x="295" y="84"/>
                      <a:pt x="295" y="84"/>
                    </a:cubicBezTo>
                    <a:cubicBezTo>
                      <a:pt x="295" y="85"/>
                      <a:pt x="295" y="85"/>
                      <a:pt x="294" y="85"/>
                    </a:cubicBezTo>
                    <a:cubicBezTo>
                      <a:pt x="294" y="85"/>
                      <a:pt x="295" y="84"/>
                      <a:pt x="294" y="84"/>
                    </a:cubicBezTo>
                    <a:cubicBezTo>
                      <a:pt x="294" y="84"/>
                      <a:pt x="294" y="84"/>
                      <a:pt x="294" y="84"/>
                    </a:cubicBezTo>
                    <a:cubicBezTo>
                      <a:pt x="294" y="85"/>
                      <a:pt x="293" y="85"/>
                      <a:pt x="293" y="84"/>
                    </a:cubicBezTo>
                    <a:cubicBezTo>
                      <a:pt x="292" y="84"/>
                      <a:pt x="292" y="84"/>
                      <a:pt x="291" y="84"/>
                    </a:cubicBezTo>
                    <a:cubicBezTo>
                      <a:pt x="290" y="84"/>
                      <a:pt x="289" y="83"/>
                      <a:pt x="288" y="83"/>
                    </a:cubicBezTo>
                    <a:cubicBezTo>
                      <a:pt x="288" y="83"/>
                      <a:pt x="287" y="83"/>
                      <a:pt x="287" y="83"/>
                    </a:cubicBezTo>
                    <a:cubicBezTo>
                      <a:pt x="286" y="83"/>
                      <a:pt x="287" y="84"/>
                      <a:pt x="286" y="85"/>
                    </a:cubicBezTo>
                    <a:cubicBezTo>
                      <a:pt x="286" y="86"/>
                      <a:pt x="286" y="86"/>
                      <a:pt x="286" y="87"/>
                    </a:cubicBezTo>
                    <a:cubicBezTo>
                      <a:pt x="287" y="88"/>
                      <a:pt x="289" y="87"/>
                      <a:pt x="290" y="86"/>
                    </a:cubicBezTo>
                    <a:cubicBezTo>
                      <a:pt x="291" y="86"/>
                      <a:pt x="292" y="87"/>
                      <a:pt x="293" y="87"/>
                    </a:cubicBezTo>
                    <a:cubicBezTo>
                      <a:pt x="293" y="86"/>
                      <a:pt x="293" y="86"/>
                      <a:pt x="293" y="86"/>
                    </a:cubicBezTo>
                    <a:cubicBezTo>
                      <a:pt x="293" y="86"/>
                      <a:pt x="294" y="86"/>
                      <a:pt x="294" y="86"/>
                    </a:cubicBezTo>
                    <a:cubicBezTo>
                      <a:pt x="294" y="86"/>
                      <a:pt x="296" y="86"/>
                      <a:pt x="296" y="86"/>
                    </a:cubicBezTo>
                    <a:cubicBezTo>
                      <a:pt x="296" y="85"/>
                      <a:pt x="296" y="85"/>
                      <a:pt x="296" y="85"/>
                    </a:cubicBezTo>
                    <a:cubicBezTo>
                      <a:pt x="296" y="85"/>
                      <a:pt x="295" y="85"/>
                      <a:pt x="295" y="85"/>
                    </a:cubicBezTo>
                    <a:close/>
                    <a:moveTo>
                      <a:pt x="341" y="87"/>
                    </a:moveTo>
                    <a:cubicBezTo>
                      <a:pt x="341" y="87"/>
                      <a:pt x="342" y="87"/>
                      <a:pt x="342" y="88"/>
                    </a:cubicBezTo>
                    <a:cubicBezTo>
                      <a:pt x="343" y="88"/>
                      <a:pt x="343" y="88"/>
                      <a:pt x="344" y="87"/>
                    </a:cubicBezTo>
                    <a:cubicBezTo>
                      <a:pt x="344" y="87"/>
                      <a:pt x="344" y="87"/>
                      <a:pt x="344" y="87"/>
                    </a:cubicBezTo>
                    <a:cubicBezTo>
                      <a:pt x="345" y="87"/>
                      <a:pt x="344" y="87"/>
                      <a:pt x="345" y="87"/>
                    </a:cubicBezTo>
                    <a:cubicBezTo>
                      <a:pt x="345" y="87"/>
                      <a:pt x="345" y="87"/>
                      <a:pt x="345" y="87"/>
                    </a:cubicBezTo>
                    <a:cubicBezTo>
                      <a:pt x="345" y="87"/>
                      <a:pt x="344" y="87"/>
                      <a:pt x="345" y="86"/>
                    </a:cubicBezTo>
                    <a:cubicBezTo>
                      <a:pt x="345" y="86"/>
                      <a:pt x="345" y="86"/>
                      <a:pt x="345" y="86"/>
                    </a:cubicBezTo>
                    <a:cubicBezTo>
                      <a:pt x="346" y="85"/>
                      <a:pt x="345" y="85"/>
                      <a:pt x="345" y="84"/>
                    </a:cubicBezTo>
                    <a:cubicBezTo>
                      <a:pt x="344" y="83"/>
                      <a:pt x="344" y="84"/>
                      <a:pt x="344" y="84"/>
                    </a:cubicBezTo>
                    <a:cubicBezTo>
                      <a:pt x="343" y="84"/>
                      <a:pt x="343" y="84"/>
                      <a:pt x="342" y="84"/>
                    </a:cubicBezTo>
                    <a:cubicBezTo>
                      <a:pt x="342" y="84"/>
                      <a:pt x="341" y="85"/>
                      <a:pt x="341" y="85"/>
                    </a:cubicBezTo>
                    <a:cubicBezTo>
                      <a:pt x="340" y="85"/>
                      <a:pt x="339" y="85"/>
                      <a:pt x="339" y="86"/>
                    </a:cubicBezTo>
                    <a:cubicBezTo>
                      <a:pt x="338" y="86"/>
                      <a:pt x="340" y="87"/>
                      <a:pt x="341" y="87"/>
                    </a:cubicBezTo>
                    <a:close/>
                    <a:moveTo>
                      <a:pt x="384" y="87"/>
                    </a:moveTo>
                    <a:cubicBezTo>
                      <a:pt x="383" y="87"/>
                      <a:pt x="383" y="88"/>
                      <a:pt x="383" y="89"/>
                    </a:cubicBezTo>
                    <a:cubicBezTo>
                      <a:pt x="384" y="89"/>
                      <a:pt x="384" y="88"/>
                      <a:pt x="384" y="87"/>
                    </a:cubicBezTo>
                    <a:close/>
                    <a:moveTo>
                      <a:pt x="100" y="88"/>
                    </a:moveTo>
                    <a:cubicBezTo>
                      <a:pt x="101" y="88"/>
                      <a:pt x="101" y="88"/>
                      <a:pt x="101" y="88"/>
                    </a:cubicBezTo>
                    <a:cubicBezTo>
                      <a:pt x="102" y="89"/>
                      <a:pt x="103" y="88"/>
                      <a:pt x="104" y="88"/>
                    </a:cubicBezTo>
                    <a:cubicBezTo>
                      <a:pt x="104" y="88"/>
                      <a:pt x="104" y="89"/>
                      <a:pt x="104" y="89"/>
                    </a:cubicBezTo>
                    <a:cubicBezTo>
                      <a:pt x="105" y="89"/>
                      <a:pt x="105" y="89"/>
                      <a:pt x="105" y="89"/>
                    </a:cubicBezTo>
                    <a:cubicBezTo>
                      <a:pt x="105" y="89"/>
                      <a:pt x="106" y="89"/>
                      <a:pt x="106" y="89"/>
                    </a:cubicBezTo>
                    <a:cubicBezTo>
                      <a:pt x="107" y="90"/>
                      <a:pt x="106" y="91"/>
                      <a:pt x="107" y="92"/>
                    </a:cubicBezTo>
                    <a:cubicBezTo>
                      <a:pt x="108" y="93"/>
                      <a:pt x="107" y="94"/>
                      <a:pt x="107" y="95"/>
                    </a:cubicBezTo>
                    <a:cubicBezTo>
                      <a:pt x="108" y="96"/>
                      <a:pt x="109" y="96"/>
                      <a:pt x="110" y="97"/>
                    </a:cubicBezTo>
                    <a:cubicBezTo>
                      <a:pt x="110" y="97"/>
                      <a:pt x="111" y="97"/>
                      <a:pt x="111" y="98"/>
                    </a:cubicBezTo>
                    <a:cubicBezTo>
                      <a:pt x="112" y="98"/>
                      <a:pt x="112" y="98"/>
                      <a:pt x="112" y="98"/>
                    </a:cubicBezTo>
                    <a:cubicBezTo>
                      <a:pt x="112" y="98"/>
                      <a:pt x="113" y="99"/>
                      <a:pt x="113" y="99"/>
                    </a:cubicBezTo>
                    <a:cubicBezTo>
                      <a:pt x="113" y="99"/>
                      <a:pt x="114" y="99"/>
                      <a:pt x="114" y="99"/>
                    </a:cubicBezTo>
                    <a:cubicBezTo>
                      <a:pt x="115" y="100"/>
                      <a:pt x="115" y="98"/>
                      <a:pt x="115" y="98"/>
                    </a:cubicBezTo>
                    <a:cubicBezTo>
                      <a:pt x="114" y="98"/>
                      <a:pt x="114" y="98"/>
                      <a:pt x="114" y="98"/>
                    </a:cubicBezTo>
                    <a:cubicBezTo>
                      <a:pt x="114" y="97"/>
                      <a:pt x="114" y="97"/>
                      <a:pt x="114" y="96"/>
                    </a:cubicBezTo>
                    <a:cubicBezTo>
                      <a:pt x="115" y="95"/>
                      <a:pt x="115" y="94"/>
                      <a:pt x="116" y="94"/>
                    </a:cubicBezTo>
                    <a:cubicBezTo>
                      <a:pt x="115" y="92"/>
                      <a:pt x="112" y="93"/>
                      <a:pt x="111" y="92"/>
                    </a:cubicBezTo>
                    <a:cubicBezTo>
                      <a:pt x="110" y="91"/>
                      <a:pt x="110" y="89"/>
                      <a:pt x="110" y="88"/>
                    </a:cubicBezTo>
                    <a:cubicBezTo>
                      <a:pt x="110" y="87"/>
                      <a:pt x="110" y="86"/>
                      <a:pt x="109" y="85"/>
                    </a:cubicBezTo>
                    <a:cubicBezTo>
                      <a:pt x="109" y="84"/>
                      <a:pt x="108" y="84"/>
                      <a:pt x="109" y="83"/>
                    </a:cubicBezTo>
                    <a:cubicBezTo>
                      <a:pt x="109" y="83"/>
                      <a:pt x="109" y="83"/>
                      <a:pt x="108" y="82"/>
                    </a:cubicBezTo>
                    <a:cubicBezTo>
                      <a:pt x="108" y="82"/>
                      <a:pt x="108" y="82"/>
                      <a:pt x="108" y="82"/>
                    </a:cubicBezTo>
                    <a:cubicBezTo>
                      <a:pt x="108" y="82"/>
                      <a:pt x="107" y="82"/>
                      <a:pt x="107" y="82"/>
                    </a:cubicBezTo>
                    <a:cubicBezTo>
                      <a:pt x="107" y="82"/>
                      <a:pt x="106" y="82"/>
                      <a:pt x="106" y="82"/>
                    </a:cubicBezTo>
                    <a:cubicBezTo>
                      <a:pt x="105" y="82"/>
                      <a:pt x="106" y="83"/>
                      <a:pt x="106" y="84"/>
                    </a:cubicBezTo>
                    <a:cubicBezTo>
                      <a:pt x="106" y="84"/>
                      <a:pt x="107" y="85"/>
                      <a:pt x="106" y="85"/>
                    </a:cubicBezTo>
                    <a:cubicBezTo>
                      <a:pt x="106" y="84"/>
                      <a:pt x="105" y="85"/>
                      <a:pt x="105" y="84"/>
                    </a:cubicBezTo>
                    <a:cubicBezTo>
                      <a:pt x="105" y="84"/>
                      <a:pt x="105" y="84"/>
                      <a:pt x="105" y="83"/>
                    </a:cubicBezTo>
                    <a:cubicBezTo>
                      <a:pt x="105" y="83"/>
                      <a:pt x="105" y="83"/>
                      <a:pt x="104" y="82"/>
                    </a:cubicBezTo>
                    <a:cubicBezTo>
                      <a:pt x="104" y="82"/>
                      <a:pt x="104" y="82"/>
                      <a:pt x="104" y="82"/>
                    </a:cubicBezTo>
                    <a:cubicBezTo>
                      <a:pt x="103" y="83"/>
                      <a:pt x="103" y="82"/>
                      <a:pt x="102" y="83"/>
                    </a:cubicBezTo>
                    <a:cubicBezTo>
                      <a:pt x="102" y="83"/>
                      <a:pt x="102" y="84"/>
                      <a:pt x="102" y="84"/>
                    </a:cubicBezTo>
                    <a:cubicBezTo>
                      <a:pt x="102" y="84"/>
                      <a:pt x="102" y="84"/>
                      <a:pt x="102" y="85"/>
                    </a:cubicBezTo>
                    <a:cubicBezTo>
                      <a:pt x="102" y="85"/>
                      <a:pt x="102" y="86"/>
                      <a:pt x="102" y="86"/>
                    </a:cubicBezTo>
                    <a:cubicBezTo>
                      <a:pt x="101" y="86"/>
                      <a:pt x="99" y="86"/>
                      <a:pt x="100" y="88"/>
                    </a:cubicBezTo>
                    <a:cubicBezTo>
                      <a:pt x="100" y="88"/>
                      <a:pt x="100" y="88"/>
                      <a:pt x="100" y="88"/>
                    </a:cubicBezTo>
                    <a:close/>
                    <a:moveTo>
                      <a:pt x="124" y="98"/>
                    </a:moveTo>
                    <a:cubicBezTo>
                      <a:pt x="123" y="98"/>
                      <a:pt x="123" y="98"/>
                      <a:pt x="123" y="99"/>
                    </a:cubicBezTo>
                    <a:cubicBezTo>
                      <a:pt x="123" y="99"/>
                      <a:pt x="124" y="99"/>
                      <a:pt x="124" y="100"/>
                    </a:cubicBezTo>
                    <a:cubicBezTo>
                      <a:pt x="124" y="100"/>
                      <a:pt x="123" y="101"/>
                      <a:pt x="124" y="101"/>
                    </a:cubicBezTo>
                    <a:cubicBezTo>
                      <a:pt x="124" y="101"/>
                      <a:pt x="125" y="100"/>
                      <a:pt x="125" y="100"/>
                    </a:cubicBezTo>
                    <a:cubicBezTo>
                      <a:pt x="126" y="100"/>
                      <a:pt x="125" y="99"/>
                      <a:pt x="126" y="99"/>
                    </a:cubicBezTo>
                    <a:cubicBezTo>
                      <a:pt x="126" y="98"/>
                      <a:pt x="127" y="101"/>
                      <a:pt x="127" y="101"/>
                    </a:cubicBezTo>
                    <a:cubicBezTo>
                      <a:pt x="128" y="101"/>
                      <a:pt x="128" y="100"/>
                      <a:pt x="128" y="100"/>
                    </a:cubicBezTo>
                    <a:cubicBezTo>
                      <a:pt x="129" y="100"/>
                      <a:pt x="129" y="100"/>
                      <a:pt x="129" y="100"/>
                    </a:cubicBezTo>
                    <a:cubicBezTo>
                      <a:pt x="129" y="99"/>
                      <a:pt x="129" y="100"/>
                      <a:pt x="129" y="99"/>
                    </a:cubicBezTo>
                    <a:cubicBezTo>
                      <a:pt x="129" y="98"/>
                      <a:pt x="131" y="96"/>
                      <a:pt x="130" y="95"/>
                    </a:cubicBezTo>
                    <a:cubicBezTo>
                      <a:pt x="129" y="95"/>
                      <a:pt x="129" y="95"/>
                      <a:pt x="129" y="94"/>
                    </a:cubicBezTo>
                    <a:cubicBezTo>
                      <a:pt x="128" y="94"/>
                      <a:pt x="128" y="94"/>
                      <a:pt x="128" y="94"/>
                    </a:cubicBezTo>
                    <a:cubicBezTo>
                      <a:pt x="127" y="94"/>
                      <a:pt x="128" y="94"/>
                      <a:pt x="127" y="94"/>
                    </a:cubicBezTo>
                    <a:cubicBezTo>
                      <a:pt x="127" y="93"/>
                      <a:pt x="126" y="94"/>
                      <a:pt x="126" y="93"/>
                    </a:cubicBezTo>
                    <a:cubicBezTo>
                      <a:pt x="126" y="93"/>
                      <a:pt x="125" y="93"/>
                      <a:pt x="125" y="93"/>
                    </a:cubicBezTo>
                    <a:cubicBezTo>
                      <a:pt x="124" y="93"/>
                      <a:pt x="124" y="94"/>
                      <a:pt x="124" y="94"/>
                    </a:cubicBezTo>
                    <a:cubicBezTo>
                      <a:pt x="124" y="95"/>
                      <a:pt x="124" y="95"/>
                      <a:pt x="124" y="95"/>
                    </a:cubicBezTo>
                    <a:cubicBezTo>
                      <a:pt x="124" y="96"/>
                      <a:pt x="124" y="96"/>
                      <a:pt x="123" y="96"/>
                    </a:cubicBezTo>
                    <a:cubicBezTo>
                      <a:pt x="123" y="96"/>
                      <a:pt x="124" y="97"/>
                      <a:pt x="123" y="97"/>
                    </a:cubicBezTo>
                    <a:cubicBezTo>
                      <a:pt x="123" y="97"/>
                      <a:pt x="123" y="97"/>
                      <a:pt x="123" y="97"/>
                    </a:cubicBezTo>
                    <a:cubicBezTo>
                      <a:pt x="123" y="98"/>
                      <a:pt x="124" y="97"/>
                      <a:pt x="124" y="98"/>
                    </a:cubicBezTo>
                    <a:close/>
                    <a:moveTo>
                      <a:pt x="84" y="68"/>
                    </a:moveTo>
                    <a:cubicBezTo>
                      <a:pt x="84" y="69"/>
                      <a:pt x="84" y="69"/>
                      <a:pt x="84" y="69"/>
                    </a:cubicBezTo>
                    <a:cubicBezTo>
                      <a:pt x="85" y="69"/>
                      <a:pt x="88" y="69"/>
                      <a:pt x="86" y="68"/>
                    </a:cubicBezTo>
                    <a:cubicBezTo>
                      <a:pt x="86" y="68"/>
                      <a:pt x="85" y="67"/>
                      <a:pt x="84" y="68"/>
                    </a:cubicBezTo>
                    <a:close/>
                    <a:moveTo>
                      <a:pt x="395" y="74"/>
                    </a:moveTo>
                    <a:cubicBezTo>
                      <a:pt x="395" y="74"/>
                      <a:pt x="395" y="74"/>
                      <a:pt x="395" y="74"/>
                    </a:cubicBezTo>
                    <a:cubicBezTo>
                      <a:pt x="395" y="73"/>
                      <a:pt x="396" y="76"/>
                      <a:pt x="397" y="74"/>
                    </a:cubicBezTo>
                    <a:cubicBezTo>
                      <a:pt x="397" y="74"/>
                      <a:pt x="397" y="74"/>
                      <a:pt x="397" y="74"/>
                    </a:cubicBezTo>
                    <a:cubicBezTo>
                      <a:pt x="397" y="73"/>
                      <a:pt x="397" y="73"/>
                      <a:pt x="397" y="73"/>
                    </a:cubicBezTo>
                    <a:cubicBezTo>
                      <a:pt x="397" y="73"/>
                      <a:pt x="396" y="73"/>
                      <a:pt x="396" y="73"/>
                    </a:cubicBezTo>
                    <a:cubicBezTo>
                      <a:pt x="396" y="73"/>
                      <a:pt x="396" y="73"/>
                      <a:pt x="396" y="73"/>
                    </a:cubicBezTo>
                    <a:cubicBezTo>
                      <a:pt x="396" y="73"/>
                      <a:pt x="395" y="73"/>
                      <a:pt x="395" y="73"/>
                    </a:cubicBezTo>
                    <a:cubicBezTo>
                      <a:pt x="395" y="73"/>
                      <a:pt x="393" y="72"/>
                      <a:pt x="393" y="73"/>
                    </a:cubicBezTo>
                    <a:cubicBezTo>
                      <a:pt x="393" y="73"/>
                      <a:pt x="394" y="74"/>
                      <a:pt x="395" y="74"/>
                    </a:cubicBezTo>
                    <a:close/>
                    <a:moveTo>
                      <a:pt x="317" y="54"/>
                    </a:moveTo>
                    <a:cubicBezTo>
                      <a:pt x="317" y="54"/>
                      <a:pt x="317" y="55"/>
                      <a:pt x="317" y="55"/>
                    </a:cubicBezTo>
                    <a:cubicBezTo>
                      <a:pt x="317" y="56"/>
                      <a:pt x="318" y="56"/>
                      <a:pt x="318" y="56"/>
                    </a:cubicBezTo>
                    <a:cubicBezTo>
                      <a:pt x="318" y="56"/>
                      <a:pt x="318" y="57"/>
                      <a:pt x="318" y="57"/>
                    </a:cubicBezTo>
                    <a:cubicBezTo>
                      <a:pt x="317" y="58"/>
                      <a:pt x="317" y="59"/>
                      <a:pt x="317" y="59"/>
                    </a:cubicBezTo>
                    <a:cubicBezTo>
                      <a:pt x="318" y="60"/>
                      <a:pt x="318" y="61"/>
                      <a:pt x="318" y="61"/>
                    </a:cubicBezTo>
                    <a:cubicBezTo>
                      <a:pt x="319" y="62"/>
                      <a:pt x="319" y="62"/>
                      <a:pt x="319" y="63"/>
                    </a:cubicBezTo>
                    <a:cubicBezTo>
                      <a:pt x="319" y="64"/>
                      <a:pt x="319" y="64"/>
                      <a:pt x="319" y="65"/>
                    </a:cubicBezTo>
                    <a:cubicBezTo>
                      <a:pt x="319" y="66"/>
                      <a:pt x="318" y="68"/>
                      <a:pt x="320" y="69"/>
                    </a:cubicBezTo>
                    <a:cubicBezTo>
                      <a:pt x="321" y="70"/>
                      <a:pt x="321" y="71"/>
                      <a:pt x="322" y="72"/>
                    </a:cubicBezTo>
                    <a:cubicBezTo>
                      <a:pt x="322" y="73"/>
                      <a:pt x="322" y="73"/>
                      <a:pt x="323" y="73"/>
                    </a:cubicBezTo>
                    <a:cubicBezTo>
                      <a:pt x="323" y="74"/>
                      <a:pt x="325" y="74"/>
                      <a:pt x="325" y="74"/>
                    </a:cubicBezTo>
                    <a:cubicBezTo>
                      <a:pt x="325" y="74"/>
                      <a:pt x="324" y="74"/>
                      <a:pt x="324" y="74"/>
                    </a:cubicBezTo>
                    <a:cubicBezTo>
                      <a:pt x="324" y="75"/>
                      <a:pt x="326" y="75"/>
                      <a:pt x="326" y="75"/>
                    </a:cubicBezTo>
                    <a:cubicBezTo>
                      <a:pt x="326" y="75"/>
                      <a:pt x="325" y="74"/>
                      <a:pt x="324" y="73"/>
                    </a:cubicBezTo>
                    <a:cubicBezTo>
                      <a:pt x="323" y="72"/>
                      <a:pt x="323" y="71"/>
                      <a:pt x="322" y="69"/>
                    </a:cubicBezTo>
                    <a:cubicBezTo>
                      <a:pt x="322" y="68"/>
                      <a:pt x="321" y="67"/>
                      <a:pt x="321" y="66"/>
                    </a:cubicBezTo>
                    <a:cubicBezTo>
                      <a:pt x="321" y="65"/>
                      <a:pt x="321" y="63"/>
                      <a:pt x="321" y="62"/>
                    </a:cubicBezTo>
                    <a:cubicBezTo>
                      <a:pt x="321" y="62"/>
                      <a:pt x="321" y="60"/>
                      <a:pt x="322" y="60"/>
                    </a:cubicBezTo>
                    <a:cubicBezTo>
                      <a:pt x="322" y="60"/>
                      <a:pt x="323" y="60"/>
                      <a:pt x="323" y="60"/>
                    </a:cubicBezTo>
                    <a:cubicBezTo>
                      <a:pt x="324" y="60"/>
                      <a:pt x="324" y="61"/>
                      <a:pt x="324" y="61"/>
                    </a:cubicBezTo>
                    <a:cubicBezTo>
                      <a:pt x="325" y="61"/>
                      <a:pt x="326" y="61"/>
                      <a:pt x="326" y="61"/>
                    </a:cubicBezTo>
                    <a:cubicBezTo>
                      <a:pt x="327" y="61"/>
                      <a:pt x="327" y="62"/>
                      <a:pt x="327" y="62"/>
                    </a:cubicBezTo>
                    <a:cubicBezTo>
                      <a:pt x="328" y="62"/>
                      <a:pt x="329" y="62"/>
                      <a:pt x="329" y="62"/>
                    </a:cubicBezTo>
                    <a:cubicBezTo>
                      <a:pt x="330" y="62"/>
                      <a:pt x="330" y="63"/>
                      <a:pt x="331" y="63"/>
                    </a:cubicBezTo>
                    <a:cubicBezTo>
                      <a:pt x="331" y="63"/>
                      <a:pt x="330" y="62"/>
                      <a:pt x="330" y="62"/>
                    </a:cubicBezTo>
                    <a:cubicBezTo>
                      <a:pt x="329" y="62"/>
                      <a:pt x="329" y="62"/>
                      <a:pt x="329" y="61"/>
                    </a:cubicBezTo>
                    <a:cubicBezTo>
                      <a:pt x="329" y="61"/>
                      <a:pt x="329" y="59"/>
                      <a:pt x="328" y="59"/>
                    </a:cubicBezTo>
                    <a:cubicBezTo>
                      <a:pt x="328" y="59"/>
                      <a:pt x="327" y="59"/>
                      <a:pt x="326" y="58"/>
                    </a:cubicBezTo>
                    <a:cubicBezTo>
                      <a:pt x="325" y="58"/>
                      <a:pt x="324" y="58"/>
                      <a:pt x="324" y="57"/>
                    </a:cubicBezTo>
                    <a:cubicBezTo>
                      <a:pt x="324" y="56"/>
                      <a:pt x="325" y="56"/>
                      <a:pt x="325" y="56"/>
                    </a:cubicBezTo>
                    <a:cubicBezTo>
                      <a:pt x="325" y="56"/>
                      <a:pt x="325" y="56"/>
                      <a:pt x="325" y="56"/>
                    </a:cubicBezTo>
                    <a:cubicBezTo>
                      <a:pt x="325" y="55"/>
                      <a:pt x="326" y="55"/>
                      <a:pt x="326" y="55"/>
                    </a:cubicBezTo>
                    <a:cubicBezTo>
                      <a:pt x="327" y="55"/>
                      <a:pt x="327" y="54"/>
                      <a:pt x="328" y="54"/>
                    </a:cubicBezTo>
                    <a:cubicBezTo>
                      <a:pt x="328" y="54"/>
                      <a:pt x="329" y="54"/>
                      <a:pt x="329" y="53"/>
                    </a:cubicBezTo>
                    <a:cubicBezTo>
                      <a:pt x="329" y="52"/>
                      <a:pt x="329" y="52"/>
                      <a:pt x="329" y="51"/>
                    </a:cubicBezTo>
                    <a:cubicBezTo>
                      <a:pt x="329" y="51"/>
                      <a:pt x="329" y="50"/>
                      <a:pt x="329" y="50"/>
                    </a:cubicBezTo>
                    <a:cubicBezTo>
                      <a:pt x="329" y="50"/>
                      <a:pt x="328" y="49"/>
                      <a:pt x="329" y="49"/>
                    </a:cubicBezTo>
                    <a:cubicBezTo>
                      <a:pt x="329" y="49"/>
                      <a:pt x="329" y="48"/>
                      <a:pt x="329" y="48"/>
                    </a:cubicBezTo>
                    <a:cubicBezTo>
                      <a:pt x="328" y="48"/>
                      <a:pt x="328" y="48"/>
                      <a:pt x="327" y="48"/>
                    </a:cubicBezTo>
                    <a:cubicBezTo>
                      <a:pt x="327" y="48"/>
                      <a:pt x="327" y="48"/>
                      <a:pt x="327" y="48"/>
                    </a:cubicBezTo>
                    <a:cubicBezTo>
                      <a:pt x="327" y="48"/>
                      <a:pt x="326" y="48"/>
                      <a:pt x="326" y="48"/>
                    </a:cubicBezTo>
                    <a:cubicBezTo>
                      <a:pt x="326" y="48"/>
                      <a:pt x="325" y="49"/>
                      <a:pt x="325" y="49"/>
                    </a:cubicBezTo>
                    <a:cubicBezTo>
                      <a:pt x="325" y="50"/>
                      <a:pt x="324" y="50"/>
                      <a:pt x="323" y="51"/>
                    </a:cubicBezTo>
                    <a:cubicBezTo>
                      <a:pt x="323" y="51"/>
                      <a:pt x="323" y="51"/>
                      <a:pt x="323" y="52"/>
                    </a:cubicBezTo>
                    <a:cubicBezTo>
                      <a:pt x="324" y="52"/>
                      <a:pt x="323" y="53"/>
                      <a:pt x="323" y="53"/>
                    </a:cubicBezTo>
                    <a:cubicBezTo>
                      <a:pt x="322" y="53"/>
                      <a:pt x="321" y="54"/>
                      <a:pt x="321" y="55"/>
                    </a:cubicBezTo>
                    <a:cubicBezTo>
                      <a:pt x="321" y="55"/>
                      <a:pt x="321" y="56"/>
                      <a:pt x="320" y="56"/>
                    </a:cubicBezTo>
                    <a:cubicBezTo>
                      <a:pt x="320" y="56"/>
                      <a:pt x="319" y="56"/>
                      <a:pt x="319" y="56"/>
                    </a:cubicBezTo>
                    <a:cubicBezTo>
                      <a:pt x="318" y="54"/>
                      <a:pt x="319" y="54"/>
                      <a:pt x="320" y="53"/>
                    </a:cubicBezTo>
                    <a:cubicBezTo>
                      <a:pt x="320" y="53"/>
                      <a:pt x="321" y="53"/>
                      <a:pt x="321" y="53"/>
                    </a:cubicBezTo>
                    <a:cubicBezTo>
                      <a:pt x="321" y="52"/>
                      <a:pt x="321" y="52"/>
                      <a:pt x="321" y="52"/>
                    </a:cubicBezTo>
                    <a:cubicBezTo>
                      <a:pt x="321" y="52"/>
                      <a:pt x="322" y="51"/>
                      <a:pt x="322" y="51"/>
                    </a:cubicBezTo>
                    <a:cubicBezTo>
                      <a:pt x="322" y="50"/>
                      <a:pt x="322" y="49"/>
                      <a:pt x="322" y="49"/>
                    </a:cubicBezTo>
                    <a:cubicBezTo>
                      <a:pt x="322" y="48"/>
                      <a:pt x="322" y="48"/>
                      <a:pt x="322" y="47"/>
                    </a:cubicBezTo>
                    <a:cubicBezTo>
                      <a:pt x="322" y="46"/>
                      <a:pt x="322" y="46"/>
                      <a:pt x="321" y="46"/>
                    </a:cubicBezTo>
                    <a:cubicBezTo>
                      <a:pt x="320" y="45"/>
                      <a:pt x="320" y="45"/>
                      <a:pt x="320" y="44"/>
                    </a:cubicBezTo>
                    <a:cubicBezTo>
                      <a:pt x="320" y="44"/>
                      <a:pt x="323" y="42"/>
                      <a:pt x="322" y="41"/>
                    </a:cubicBezTo>
                    <a:cubicBezTo>
                      <a:pt x="322" y="41"/>
                      <a:pt x="322" y="41"/>
                      <a:pt x="321" y="41"/>
                    </a:cubicBezTo>
                    <a:cubicBezTo>
                      <a:pt x="321" y="41"/>
                      <a:pt x="320" y="42"/>
                      <a:pt x="320" y="42"/>
                    </a:cubicBezTo>
                    <a:cubicBezTo>
                      <a:pt x="319" y="43"/>
                      <a:pt x="318" y="45"/>
                      <a:pt x="318" y="46"/>
                    </a:cubicBezTo>
                    <a:cubicBezTo>
                      <a:pt x="317" y="47"/>
                      <a:pt x="318" y="47"/>
                      <a:pt x="317" y="48"/>
                    </a:cubicBezTo>
                    <a:cubicBezTo>
                      <a:pt x="317" y="48"/>
                      <a:pt x="317" y="49"/>
                      <a:pt x="317" y="50"/>
                    </a:cubicBezTo>
                    <a:cubicBezTo>
                      <a:pt x="317" y="50"/>
                      <a:pt x="316" y="51"/>
                      <a:pt x="316" y="52"/>
                    </a:cubicBezTo>
                    <a:cubicBezTo>
                      <a:pt x="316" y="52"/>
                      <a:pt x="316" y="53"/>
                      <a:pt x="316" y="53"/>
                    </a:cubicBezTo>
                    <a:cubicBezTo>
                      <a:pt x="316" y="53"/>
                      <a:pt x="316" y="53"/>
                      <a:pt x="316" y="54"/>
                    </a:cubicBezTo>
                    <a:cubicBezTo>
                      <a:pt x="316" y="54"/>
                      <a:pt x="317" y="53"/>
                      <a:pt x="317" y="54"/>
                    </a:cubicBezTo>
                    <a:close/>
                    <a:moveTo>
                      <a:pt x="136" y="82"/>
                    </a:moveTo>
                    <a:cubicBezTo>
                      <a:pt x="135" y="82"/>
                      <a:pt x="136" y="83"/>
                      <a:pt x="136" y="83"/>
                    </a:cubicBezTo>
                    <a:cubicBezTo>
                      <a:pt x="136" y="83"/>
                      <a:pt x="136" y="84"/>
                      <a:pt x="136" y="83"/>
                    </a:cubicBezTo>
                    <a:cubicBezTo>
                      <a:pt x="137" y="83"/>
                      <a:pt x="137" y="83"/>
                      <a:pt x="137" y="83"/>
                    </a:cubicBezTo>
                    <a:cubicBezTo>
                      <a:pt x="137" y="82"/>
                      <a:pt x="136" y="82"/>
                      <a:pt x="136" y="82"/>
                    </a:cubicBezTo>
                    <a:close/>
                    <a:moveTo>
                      <a:pt x="366" y="127"/>
                    </a:moveTo>
                    <a:cubicBezTo>
                      <a:pt x="366" y="127"/>
                      <a:pt x="365" y="127"/>
                      <a:pt x="365" y="127"/>
                    </a:cubicBezTo>
                    <a:cubicBezTo>
                      <a:pt x="365" y="128"/>
                      <a:pt x="365" y="128"/>
                      <a:pt x="365" y="129"/>
                    </a:cubicBezTo>
                    <a:cubicBezTo>
                      <a:pt x="365" y="129"/>
                      <a:pt x="365" y="131"/>
                      <a:pt x="366" y="130"/>
                    </a:cubicBezTo>
                    <a:cubicBezTo>
                      <a:pt x="366" y="131"/>
                      <a:pt x="366" y="131"/>
                      <a:pt x="366" y="130"/>
                    </a:cubicBezTo>
                    <a:cubicBezTo>
                      <a:pt x="366" y="130"/>
                      <a:pt x="366" y="130"/>
                      <a:pt x="366" y="130"/>
                    </a:cubicBezTo>
                    <a:cubicBezTo>
                      <a:pt x="367" y="129"/>
                      <a:pt x="366" y="128"/>
                      <a:pt x="366" y="128"/>
                    </a:cubicBezTo>
                    <a:cubicBezTo>
                      <a:pt x="366" y="127"/>
                      <a:pt x="366" y="128"/>
                      <a:pt x="366" y="127"/>
                    </a:cubicBezTo>
                    <a:close/>
                    <a:moveTo>
                      <a:pt x="381" y="135"/>
                    </a:moveTo>
                    <a:cubicBezTo>
                      <a:pt x="380" y="134"/>
                      <a:pt x="379" y="134"/>
                      <a:pt x="379" y="133"/>
                    </a:cubicBezTo>
                    <a:cubicBezTo>
                      <a:pt x="378" y="133"/>
                      <a:pt x="379" y="135"/>
                      <a:pt x="379" y="135"/>
                    </a:cubicBezTo>
                    <a:cubicBezTo>
                      <a:pt x="379" y="136"/>
                      <a:pt x="379" y="136"/>
                      <a:pt x="379" y="136"/>
                    </a:cubicBezTo>
                    <a:cubicBezTo>
                      <a:pt x="379" y="137"/>
                      <a:pt x="379" y="136"/>
                      <a:pt x="380" y="137"/>
                    </a:cubicBezTo>
                    <a:cubicBezTo>
                      <a:pt x="379" y="136"/>
                      <a:pt x="378" y="137"/>
                      <a:pt x="378" y="138"/>
                    </a:cubicBezTo>
                    <a:cubicBezTo>
                      <a:pt x="378" y="138"/>
                      <a:pt x="377" y="140"/>
                      <a:pt x="378" y="140"/>
                    </a:cubicBezTo>
                    <a:cubicBezTo>
                      <a:pt x="379" y="141"/>
                      <a:pt x="379" y="141"/>
                      <a:pt x="379" y="141"/>
                    </a:cubicBezTo>
                    <a:cubicBezTo>
                      <a:pt x="379" y="141"/>
                      <a:pt x="380" y="141"/>
                      <a:pt x="380" y="141"/>
                    </a:cubicBezTo>
                    <a:cubicBezTo>
                      <a:pt x="381" y="140"/>
                      <a:pt x="382" y="139"/>
                      <a:pt x="381" y="138"/>
                    </a:cubicBezTo>
                    <a:cubicBezTo>
                      <a:pt x="382" y="138"/>
                      <a:pt x="382" y="139"/>
                      <a:pt x="382" y="138"/>
                    </a:cubicBezTo>
                    <a:cubicBezTo>
                      <a:pt x="383" y="138"/>
                      <a:pt x="382" y="136"/>
                      <a:pt x="382" y="136"/>
                    </a:cubicBezTo>
                    <a:cubicBezTo>
                      <a:pt x="382" y="136"/>
                      <a:pt x="381" y="136"/>
                      <a:pt x="381" y="135"/>
                    </a:cubicBezTo>
                    <a:close/>
                    <a:moveTo>
                      <a:pt x="307" y="150"/>
                    </a:moveTo>
                    <a:cubicBezTo>
                      <a:pt x="306" y="150"/>
                      <a:pt x="306" y="149"/>
                      <a:pt x="305" y="149"/>
                    </a:cubicBezTo>
                    <a:cubicBezTo>
                      <a:pt x="305" y="148"/>
                      <a:pt x="304" y="149"/>
                      <a:pt x="304" y="149"/>
                    </a:cubicBezTo>
                    <a:cubicBezTo>
                      <a:pt x="303" y="149"/>
                      <a:pt x="303" y="150"/>
                      <a:pt x="302" y="150"/>
                    </a:cubicBezTo>
                    <a:cubicBezTo>
                      <a:pt x="301" y="150"/>
                      <a:pt x="301" y="150"/>
                      <a:pt x="300" y="150"/>
                    </a:cubicBezTo>
                    <a:cubicBezTo>
                      <a:pt x="300" y="150"/>
                      <a:pt x="299" y="149"/>
                      <a:pt x="299" y="150"/>
                    </a:cubicBezTo>
                    <a:cubicBezTo>
                      <a:pt x="298" y="150"/>
                      <a:pt x="298" y="150"/>
                      <a:pt x="298" y="151"/>
                    </a:cubicBezTo>
                    <a:cubicBezTo>
                      <a:pt x="298" y="151"/>
                      <a:pt x="297" y="153"/>
                      <a:pt x="297" y="153"/>
                    </a:cubicBezTo>
                    <a:cubicBezTo>
                      <a:pt x="298" y="153"/>
                      <a:pt x="298" y="152"/>
                      <a:pt x="299" y="152"/>
                    </a:cubicBezTo>
                    <a:cubicBezTo>
                      <a:pt x="299" y="152"/>
                      <a:pt x="300" y="152"/>
                      <a:pt x="300" y="152"/>
                    </a:cubicBezTo>
                    <a:cubicBezTo>
                      <a:pt x="300" y="152"/>
                      <a:pt x="300" y="152"/>
                      <a:pt x="301" y="152"/>
                    </a:cubicBezTo>
                    <a:cubicBezTo>
                      <a:pt x="301" y="152"/>
                      <a:pt x="302" y="152"/>
                      <a:pt x="303" y="152"/>
                    </a:cubicBezTo>
                    <a:cubicBezTo>
                      <a:pt x="303" y="152"/>
                      <a:pt x="304" y="153"/>
                      <a:pt x="304" y="153"/>
                    </a:cubicBezTo>
                    <a:cubicBezTo>
                      <a:pt x="304" y="152"/>
                      <a:pt x="304" y="152"/>
                      <a:pt x="304" y="151"/>
                    </a:cubicBezTo>
                    <a:cubicBezTo>
                      <a:pt x="305" y="151"/>
                      <a:pt x="305" y="151"/>
                      <a:pt x="306" y="151"/>
                    </a:cubicBezTo>
                    <a:cubicBezTo>
                      <a:pt x="307" y="151"/>
                      <a:pt x="307" y="151"/>
                      <a:pt x="307" y="150"/>
                    </a:cubicBezTo>
                    <a:cubicBezTo>
                      <a:pt x="307" y="150"/>
                      <a:pt x="307" y="150"/>
                      <a:pt x="307" y="150"/>
                    </a:cubicBezTo>
                    <a:close/>
                    <a:moveTo>
                      <a:pt x="354" y="144"/>
                    </a:moveTo>
                    <a:cubicBezTo>
                      <a:pt x="354" y="144"/>
                      <a:pt x="355" y="144"/>
                      <a:pt x="354" y="143"/>
                    </a:cubicBezTo>
                    <a:cubicBezTo>
                      <a:pt x="354" y="144"/>
                      <a:pt x="353" y="144"/>
                      <a:pt x="353" y="144"/>
                    </a:cubicBezTo>
                    <a:cubicBezTo>
                      <a:pt x="353" y="145"/>
                      <a:pt x="353" y="145"/>
                      <a:pt x="353" y="145"/>
                    </a:cubicBezTo>
                    <a:cubicBezTo>
                      <a:pt x="352" y="145"/>
                      <a:pt x="353" y="146"/>
                      <a:pt x="352" y="146"/>
                    </a:cubicBezTo>
                    <a:cubicBezTo>
                      <a:pt x="352" y="146"/>
                      <a:pt x="351" y="147"/>
                      <a:pt x="351" y="147"/>
                    </a:cubicBezTo>
                    <a:cubicBezTo>
                      <a:pt x="351" y="146"/>
                      <a:pt x="350" y="148"/>
                      <a:pt x="350" y="148"/>
                    </a:cubicBezTo>
                    <a:cubicBezTo>
                      <a:pt x="350" y="149"/>
                      <a:pt x="349" y="150"/>
                      <a:pt x="350" y="150"/>
                    </a:cubicBezTo>
                    <a:cubicBezTo>
                      <a:pt x="350" y="150"/>
                      <a:pt x="349" y="149"/>
                      <a:pt x="349" y="150"/>
                    </a:cubicBezTo>
                    <a:cubicBezTo>
                      <a:pt x="349" y="150"/>
                      <a:pt x="349" y="150"/>
                      <a:pt x="349" y="150"/>
                    </a:cubicBezTo>
                    <a:cubicBezTo>
                      <a:pt x="349" y="151"/>
                      <a:pt x="349" y="151"/>
                      <a:pt x="349" y="151"/>
                    </a:cubicBezTo>
                    <a:cubicBezTo>
                      <a:pt x="349" y="151"/>
                      <a:pt x="348" y="151"/>
                      <a:pt x="349" y="152"/>
                    </a:cubicBezTo>
                    <a:cubicBezTo>
                      <a:pt x="349" y="152"/>
                      <a:pt x="348" y="153"/>
                      <a:pt x="349" y="153"/>
                    </a:cubicBezTo>
                    <a:cubicBezTo>
                      <a:pt x="349" y="153"/>
                      <a:pt x="350" y="153"/>
                      <a:pt x="350" y="153"/>
                    </a:cubicBezTo>
                    <a:cubicBezTo>
                      <a:pt x="350" y="153"/>
                      <a:pt x="350" y="152"/>
                      <a:pt x="350" y="153"/>
                    </a:cubicBezTo>
                    <a:cubicBezTo>
                      <a:pt x="350" y="153"/>
                      <a:pt x="350" y="153"/>
                      <a:pt x="350" y="153"/>
                    </a:cubicBezTo>
                    <a:cubicBezTo>
                      <a:pt x="351" y="154"/>
                      <a:pt x="351" y="152"/>
                      <a:pt x="351" y="152"/>
                    </a:cubicBezTo>
                    <a:cubicBezTo>
                      <a:pt x="351" y="152"/>
                      <a:pt x="351" y="152"/>
                      <a:pt x="351" y="152"/>
                    </a:cubicBezTo>
                    <a:cubicBezTo>
                      <a:pt x="351" y="152"/>
                      <a:pt x="351" y="152"/>
                      <a:pt x="351" y="152"/>
                    </a:cubicBezTo>
                    <a:cubicBezTo>
                      <a:pt x="351" y="152"/>
                      <a:pt x="351" y="151"/>
                      <a:pt x="352" y="151"/>
                    </a:cubicBezTo>
                    <a:cubicBezTo>
                      <a:pt x="352" y="151"/>
                      <a:pt x="352" y="150"/>
                      <a:pt x="353" y="150"/>
                    </a:cubicBezTo>
                    <a:cubicBezTo>
                      <a:pt x="354" y="150"/>
                      <a:pt x="354" y="148"/>
                      <a:pt x="355" y="147"/>
                    </a:cubicBezTo>
                    <a:cubicBezTo>
                      <a:pt x="355" y="147"/>
                      <a:pt x="354" y="147"/>
                      <a:pt x="354" y="146"/>
                    </a:cubicBezTo>
                    <a:cubicBezTo>
                      <a:pt x="354" y="146"/>
                      <a:pt x="354" y="145"/>
                      <a:pt x="355" y="145"/>
                    </a:cubicBezTo>
                    <a:cubicBezTo>
                      <a:pt x="355" y="145"/>
                      <a:pt x="355" y="145"/>
                      <a:pt x="355" y="144"/>
                    </a:cubicBezTo>
                    <a:cubicBezTo>
                      <a:pt x="355" y="143"/>
                      <a:pt x="355" y="144"/>
                      <a:pt x="354" y="144"/>
                    </a:cubicBezTo>
                    <a:close/>
                    <a:moveTo>
                      <a:pt x="110" y="35"/>
                    </a:moveTo>
                    <a:cubicBezTo>
                      <a:pt x="110" y="35"/>
                      <a:pt x="110" y="34"/>
                      <a:pt x="110" y="34"/>
                    </a:cubicBezTo>
                    <a:cubicBezTo>
                      <a:pt x="110" y="34"/>
                      <a:pt x="110" y="35"/>
                      <a:pt x="110" y="35"/>
                    </a:cubicBezTo>
                    <a:close/>
                    <a:moveTo>
                      <a:pt x="317" y="73"/>
                    </a:moveTo>
                    <a:cubicBezTo>
                      <a:pt x="316" y="73"/>
                      <a:pt x="316" y="74"/>
                      <a:pt x="317" y="74"/>
                    </a:cubicBezTo>
                    <a:cubicBezTo>
                      <a:pt x="317" y="74"/>
                      <a:pt x="318" y="74"/>
                      <a:pt x="318" y="74"/>
                    </a:cubicBezTo>
                    <a:cubicBezTo>
                      <a:pt x="319" y="74"/>
                      <a:pt x="319" y="74"/>
                      <a:pt x="319" y="75"/>
                    </a:cubicBezTo>
                    <a:cubicBezTo>
                      <a:pt x="319" y="75"/>
                      <a:pt x="320" y="75"/>
                      <a:pt x="320" y="75"/>
                    </a:cubicBezTo>
                    <a:cubicBezTo>
                      <a:pt x="322" y="73"/>
                      <a:pt x="320" y="72"/>
                      <a:pt x="319" y="73"/>
                    </a:cubicBezTo>
                    <a:cubicBezTo>
                      <a:pt x="319" y="73"/>
                      <a:pt x="318" y="72"/>
                      <a:pt x="318" y="72"/>
                    </a:cubicBezTo>
                    <a:cubicBezTo>
                      <a:pt x="318" y="72"/>
                      <a:pt x="318" y="72"/>
                      <a:pt x="319" y="71"/>
                    </a:cubicBezTo>
                    <a:cubicBezTo>
                      <a:pt x="319" y="70"/>
                      <a:pt x="318" y="69"/>
                      <a:pt x="317" y="69"/>
                    </a:cubicBezTo>
                    <a:cubicBezTo>
                      <a:pt x="317" y="69"/>
                      <a:pt x="317" y="71"/>
                      <a:pt x="316" y="69"/>
                    </a:cubicBezTo>
                    <a:cubicBezTo>
                      <a:pt x="316" y="68"/>
                      <a:pt x="315" y="70"/>
                      <a:pt x="315" y="70"/>
                    </a:cubicBezTo>
                    <a:cubicBezTo>
                      <a:pt x="315" y="71"/>
                      <a:pt x="317" y="72"/>
                      <a:pt x="317" y="73"/>
                    </a:cubicBezTo>
                    <a:close/>
                    <a:moveTo>
                      <a:pt x="172" y="129"/>
                    </a:moveTo>
                    <a:cubicBezTo>
                      <a:pt x="172" y="129"/>
                      <a:pt x="172" y="128"/>
                      <a:pt x="172" y="128"/>
                    </a:cubicBezTo>
                    <a:cubicBezTo>
                      <a:pt x="171" y="128"/>
                      <a:pt x="170" y="130"/>
                      <a:pt x="171" y="130"/>
                    </a:cubicBezTo>
                    <a:cubicBezTo>
                      <a:pt x="171" y="130"/>
                      <a:pt x="172" y="130"/>
                      <a:pt x="172" y="129"/>
                    </a:cubicBezTo>
                    <a:close/>
                    <a:moveTo>
                      <a:pt x="99" y="129"/>
                    </a:moveTo>
                    <a:cubicBezTo>
                      <a:pt x="99" y="129"/>
                      <a:pt x="99" y="128"/>
                      <a:pt x="99" y="128"/>
                    </a:cubicBezTo>
                    <a:cubicBezTo>
                      <a:pt x="98" y="128"/>
                      <a:pt x="99" y="128"/>
                      <a:pt x="99" y="128"/>
                    </a:cubicBezTo>
                    <a:cubicBezTo>
                      <a:pt x="98" y="127"/>
                      <a:pt x="99" y="127"/>
                      <a:pt x="100" y="126"/>
                    </a:cubicBezTo>
                    <a:cubicBezTo>
                      <a:pt x="100" y="126"/>
                      <a:pt x="100" y="125"/>
                      <a:pt x="100" y="125"/>
                    </a:cubicBezTo>
                    <a:cubicBezTo>
                      <a:pt x="101" y="126"/>
                      <a:pt x="101" y="127"/>
                      <a:pt x="101" y="127"/>
                    </a:cubicBezTo>
                    <a:cubicBezTo>
                      <a:pt x="102" y="128"/>
                      <a:pt x="103" y="127"/>
                      <a:pt x="103" y="129"/>
                    </a:cubicBezTo>
                    <a:cubicBezTo>
                      <a:pt x="103" y="129"/>
                      <a:pt x="103" y="129"/>
                      <a:pt x="104" y="129"/>
                    </a:cubicBezTo>
                    <a:cubicBezTo>
                      <a:pt x="104" y="129"/>
                      <a:pt x="104" y="130"/>
                      <a:pt x="104" y="130"/>
                    </a:cubicBezTo>
                    <a:cubicBezTo>
                      <a:pt x="105" y="130"/>
                      <a:pt x="105" y="124"/>
                      <a:pt x="106" y="123"/>
                    </a:cubicBezTo>
                    <a:cubicBezTo>
                      <a:pt x="106" y="123"/>
                      <a:pt x="106" y="122"/>
                      <a:pt x="106" y="121"/>
                    </a:cubicBezTo>
                    <a:cubicBezTo>
                      <a:pt x="106" y="121"/>
                      <a:pt x="106" y="120"/>
                      <a:pt x="106" y="120"/>
                    </a:cubicBezTo>
                    <a:cubicBezTo>
                      <a:pt x="106" y="119"/>
                      <a:pt x="106" y="118"/>
                      <a:pt x="106" y="118"/>
                    </a:cubicBezTo>
                    <a:cubicBezTo>
                      <a:pt x="106" y="117"/>
                      <a:pt x="106" y="117"/>
                      <a:pt x="106" y="116"/>
                    </a:cubicBezTo>
                    <a:cubicBezTo>
                      <a:pt x="106" y="116"/>
                      <a:pt x="106" y="115"/>
                      <a:pt x="106" y="114"/>
                    </a:cubicBezTo>
                    <a:cubicBezTo>
                      <a:pt x="106" y="114"/>
                      <a:pt x="106" y="113"/>
                      <a:pt x="106" y="113"/>
                    </a:cubicBezTo>
                    <a:cubicBezTo>
                      <a:pt x="105" y="111"/>
                      <a:pt x="106" y="110"/>
                      <a:pt x="106" y="109"/>
                    </a:cubicBezTo>
                    <a:cubicBezTo>
                      <a:pt x="107" y="108"/>
                      <a:pt x="108" y="107"/>
                      <a:pt x="106" y="107"/>
                    </a:cubicBezTo>
                    <a:cubicBezTo>
                      <a:pt x="105" y="106"/>
                      <a:pt x="106" y="105"/>
                      <a:pt x="106" y="104"/>
                    </a:cubicBezTo>
                    <a:cubicBezTo>
                      <a:pt x="107" y="103"/>
                      <a:pt x="107" y="102"/>
                      <a:pt x="108" y="101"/>
                    </a:cubicBezTo>
                    <a:cubicBezTo>
                      <a:pt x="109" y="101"/>
                      <a:pt x="108" y="100"/>
                      <a:pt x="108" y="100"/>
                    </a:cubicBezTo>
                    <a:cubicBezTo>
                      <a:pt x="108" y="99"/>
                      <a:pt x="109" y="99"/>
                      <a:pt x="108" y="98"/>
                    </a:cubicBezTo>
                    <a:cubicBezTo>
                      <a:pt x="108" y="97"/>
                      <a:pt x="107" y="98"/>
                      <a:pt x="106" y="97"/>
                    </a:cubicBezTo>
                    <a:cubicBezTo>
                      <a:pt x="106" y="97"/>
                      <a:pt x="106" y="95"/>
                      <a:pt x="106" y="95"/>
                    </a:cubicBezTo>
                    <a:cubicBezTo>
                      <a:pt x="105" y="94"/>
                      <a:pt x="104" y="94"/>
                      <a:pt x="104" y="93"/>
                    </a:cubicBezTo>
                    <a:cubicBezTo>
                      <a:pt x="104" y="92"/>
                      <a:pt x="105" y="92"/>
                      <a:pt x="104" y="92"/>
                    </a:cubicBezTo>
                    <a:cubicBezTo>
                      <a:pt x="104" y="92"/>
                      <a:pt x="103" y="92"/>
                      <a:pt x="103" y="92"/>
                    </a:cubicBezTo>
                    <a:cubicBezTo>
                      <a:pt x="102" y="91"/>
                      <a:pt x="102" y="91"/>
                      <a:pt x="101" y="91"/>
                    </a:cubicBezTo>
                    <a:cubicBezTo>
                      <a:pt x="100" y="91"/>
                      <a:pt x="100" y="91"/>
                      <a:pt x="99" y="91"/>
                    </a:cubicBezTo>
                    <a:cubicBezTo>
                      <a:pt x="99" y="91"/>
                      <a:pt x="98" y="90"/>
                      <a:pt x="98" y="91"/>
                    </a:cubicBezTo>
                    <a:cubicBezTo>
                      <a:pt x="97" y="91"/>
                      <a:pt x="98" y="91"/>
                      <a:pt x="97" y="90"/>
                    </a:cubicBezTo>
                    <a:cubicBezTo>
                      <a:pt x="97" y="90"/>
                      <a:pt x="97" y="91"/>
                      <a:pt x="97" y="91"/>
                    </a:cubicBezTo>
                    <a:cubicBezTo>
                      <a:pt x="96" y="92"/>
                      <a:pt x="96" y="92"/>
                      <a:pt x="96" y="93"/>
                    </a:cubicBezTo>
                    <a:cubicBezTo>
                      <a:pt x="96" y="94"/>
                      <a:pt x="96" y="94"/>
                      <a:pt x="95" y="94"/>
                    </a:cubicBezTo>
                    <a:cubicBezTo>
                      <a:pt x="94" y="95"/>
                      <a:pt x="94" y="95"/>
                      <a:pt x="94" y="96"/>
                    </a:cubicBezTo>
                    <a:cubicBezTo>
                      <a:pt x="94" y="95"/>
                      <a:pt x="94" y="94"/>
                      <a:pt x="95" y="94"/>
                    </a:cubicBezTo>
                    <a:cubicBezTo>
                      <a:pt x="95" y="94"/>
                      <a:pt x="96" y="94"/>
                      <a:pt x="96" y="93"/>
                    </a:cubicBezTo>
                    <a:cubicBezTo>
                      <a:pt x="96" y="93"/>
                      <a:pt x="96" y="92"/>
                      <a:pt x="96" y="92"/>
                    </a:cubicBezTo>
                    <a:cubicBezTo>
                      <a:pt x="95" y="91"/>
                      <a:pt x="95" y="92"/>
                      <a:pt x="95" y="92"/>
                    </a:cubicBezTo>
                    <a:cubicBezTo>
                      <a:pt x="95" y="91"/>
                      <a:pt x="95" y="91"/>
                      <a:pt x="96" y="91"/>
                    </a:cubicBezTo>
                    <a:cubicBezTo>
                      <a:pt x="96" y="91"/>
                      <a:pt x="97" y="90"/>
                      <a:pt x="97" y="90"/>
                    </a:cubicBezTo>
                    <a:cubicBezTo>
                      <a:pt x="97" y="89"/>
                      <a:pt x="97" y="88"/>
                      <a:pt x="97" y="88"/>
                    </a:cubicBezTo>
                    <a:cubicBezTo>
                      <a:pt x="97" y="87"/>
                      <a:pt x="96" y="87"/>
                      <a:pt x="96" y="87"/>
                    </a:cubicBezTo>
                    <a:cubicBezTo>
                      <a:pt x="96" y="87"/>
                      <a:pt x="95" y="88"/>
                      <a:pt x="95" y="88"/>
                    </a:cubicBezTo>
                    <a:cubicBezTo>
                      <a:pt x="95" y="87"/>
                      <a:pt x="95" y="87"/>
                      <a:pt x="95" y="87"/>
                    </a:cubicBezTo>
                    <a:cubicBezTo>
                      <a:pt x="95" y="87"/>
                      <a:pt x="94" y="88"/>
                      <a:pt x="94" y="87"/>
                    </a:cubicBezTo>
                    <a:cubicBezTo>
                      <a:pt x="95" y="87"/>
                      <a:pt x="95" y="86"/>
                      <a:pt x="94" y="86"/>
                    </a:cubicBezTo>
                    <a:cubicBezTo>
                      <a:pt x="94" y="86"/>
                      <a:pt x="94" y="87"/>
                      <a:pt x="93" y="86"/>
                    </a:cubicBezTo>
                    <a:cubicBezTo>
                      <a:pt x="93" y="86"/>
                      <a:pt x="94" y="85"/>
                      <a:pt x="94" y="84"/>
                    </a:cubicBezTo>
                    <a:cubicBezTo>
                      <a:pt x="94" y="83"/>
                      <a:pt x="93" y="83"/>
                      <a:pt x="93" y="82"/>
                    </a:cubicBezTo>
                    <a:cubicBezTo>
                      <a:pt x="93" y="81"/>
                      <a:pt x="93" y="80"/>
                      <a:pt x="93" y="80"/>
                    </a:cubicBezTo>
                    <a:cubicBezTo>
                      <a:pt x="93" y="79"/>
                      <a:pt x="93" y="79"/>
                      <a:pt x="93" y="78"/>
                    </a:cubicBezTo>
                    <a:cubicBezTo>
                      <a:pt x="93" y="78"/>
                      <a:pt x="93" y="76"/>
                      <a:pt x="92" y="77"/>
                    </a:cubicBezTo>
                    <a:cubicBezTo>
                      <a:pt x="91" y="77"/>
                      <a:pt x="90" y="77"/>
                      <a:pt x="89" y="76"/>
                    </a:cubicBezTo>
                    <a:cubicBezTo>
                      <a:pt x="89" y="76"/>
                      <a:pt x="88" y="76"/>
                      <a:pt x="88" y="76"/>
                    </a:cubicBezTo>
                    <a:cubicBezTo>
                      <a:pt x="88" y="76"/>
                      <a:pt x="87" y="77"/>
                      <a:pt x="87" y="77"/>
                    </a:cubicBezTo>
                    <a:cubicBezTo>
                      <a:pt x="87" y="77"/>
                      <a:pt x="87" y="76"/>
                      <a:pt x="86" y="76"/>
                    </a:cubicBezTo>
                    <a:cubicBezTo>
                      <a:pt x="86" y="76"/>
                      <a:pt x="86" y="76"/>
                      <a:pt x="85" y="75"/>
                    </a:cubicBezTo>
                    <a:cubicBezTo>
                      <a:pt x="85" y="75"/>
                      <a:pt x="85" y="75"/>
                      <a:pt x="84" y="74"/>
                    </a:cubicBezTo>
                    <a:cubicBezTo>
                      <a:pt x="84" y="74"/>
                      <a:pt x="84" y="74"/>
                      <a:pt x="84" y="74"/>
                    </a:cubicBezTo>
                    <a:cubicBezTo>
                      <a:pt x="83" y="74"/>
                      <a:pt x="84" y="74"/>
                      <a:pt x="84" y="74"/>
                    </a:cubicBezTo>
                    <a:cubicBezTo>
                      <a:pt x="83" y="73"/>
                      <a:pt x="83" y="73"/>
                      <a:pt x="83" y="73"/>
                    </a:cubicBezTo>
                    <a:cubicBezTo>
                      <a:pt x="83" y="73"/>
                      <a:pt x="83" y="72"/>
                      <a:pt x="83" y="72"/>
                    </a:cubicBezTo>
                    <a:cubicBezTo>
                      <a:pt x="84" y="71"/>
                      <a:pt x="83" y="71"/>
                      <a:pt x="83" y="70"/>
                    </a:cubicBezTo>
                    <a:cubicBezTo>
                      <a:pt x="83" y="71"/>
                      <a:pt x="83" y="71"/>
                      <a:pt x="84" y="71"/>
                    </a:cubicBezTo>
                    <a:cubicBezTo>
                      <a:pt x="85" y="71"/>
                      <a:pt x="85" y="70"/>
                      <a:pt x="85" y="70"/>
                    </a:cubicBezTo>
                    <a:cubicBezTo>
                      <a:pt x="85" y="69"/>
                      <a:pt x="83" y="70"/>
                      <a:pt x="83" y="69"/>
                    </a:cubicBezTo>
                    <a:cubicBezTo>
                      <a:pt x="83" y="69"/>
                      <a:pt x="84" y="69"/>
                      <a:pt x="84" y="69"/>
                    </a:cubicBezTo>
                    <a:cubicBezTo>
                      <a:pt x="84" y="68"/>
                      <a:pt x="84" y="68"/>
                      <a:pt x="84" y="68"/>
                    </a:cubicBezTo>
                    <a:cubicBezTo>
                      <a:pt x="83" y="68"/>
                      <a:pt x="83" y="68"/>
                      <a:pt x="82" y="68"/>
                    </a:cubicBezTo>
                    <a:cubicBezTo>
                      <a:pt x="82" y="68"/>
                      <a:pt x="83" y="68"/>
                      <a:pt x="84" y="68"/>
                    </a:cubicBezTo>
                    <a:cubicBezTo>
                      <a:pt x="84" y="67"/>
                      <a:pt x="84" y="67"/>
                      <a:pt x="84" y="66"/>
                    </a:cubicBezTo>
                    <a:cubicBezTo>
                      <a:pt x="85" y="66"/>
                      <a:pt x="85" y="66"/>
                      <a:pt x="85" y="66"/>
                    </a:cubicBezTo>
                    <a:cubicBezTo>
                      <a:pt x="85" y="66"/>
                      <a:pt x="85" y="65"/>
                      <a:pt x="85" y="65"/>
                    </a:cubicBezTo>
                    <a:cubicBezTo>
                      <a:pt x="85" y="65"/>
                      <a:pt x="85" y="66"/>
                      <a:pt x="85" y="66"/>
                    </a:cubicBezTo>
                    <a:cubicBezTo>
                      <a:pt x="86" y="66"/>
                      <a:pt x="86" y="66"/>
                      <a:pt x="86" y="66"/>
                    </a:cubicBezTo>
                    <a:cubicBezTo>
                      <a:pt x="87" y="65"/>
                      <a:pt x="87" y="66"/>
                      <a:pt x="87" y="65"/>
                    </a:cubicBezTo>
                    <a:cubicBezTo>
                      <a:pt x="87" y="64"/>
                      <a:pt x="87" y="63"/>
                      <a:pt x="87" y="62"/>
                    </a:cubicBezTo>
                    <a:cubicBezTo>
                      <a:pt x="86" y="62"/>
                      <a:pt x="85" y="61"/>
                      <a:pt x="85" y="62"/>
                    </a:cubicBezTo>
                    <a:cubicBezTo>
                      <a:pt x="85" y="61"/>
                      <a:pt x="84" y="59"/>
                      <a:pt x="83" y="59"/>
                    </a:cubicBezTo>
                    <a:cubicBezTo>
                      <a:pt x="82" y="60"/>
                      <a:pt x="81" y="60"/>
                      <a:pt x="81" y="61"/>
                    </a:cubicBezTo>
                    <a:cubicBezTo>
                      <a:pt x="81" y="61"/>
                      <a:pt x="80" y="61"/>
                      <a:pt x="80" y="61"/>
                    </a:cubicBezTo>
                    <a:cubicBezTo>
                      <a:pt x="79" y="62"/>
                      <a:pt x="79" y="62"/>
                      <a:pt x="78" y="62"/>
                    </a:cubicBezTo>
                    <a:cubicBezTo>
                      <a:pt x="77" y="63"/>
                      <a:pt x="76" y="63"/>
                      <a:pt x="76" y="63"/>
                    </a:cubicBezTo>
                    <a:cubicBezTo>
                      <a:pt x="76" y="63"/>
                      <a:pt x="75" y="64"/>
                      <a:pt x="75" y="64"/>
                    </a:cubicBezTo>
                    <a:cubicBezTo>
                      <a:pt x="75" y="63"/>
                      <a:pt x="75" y="63"/>
                      <a:pt x="74" y="63"/>
                    </a:cubicBezTo>
                    <a:cubicBezTo>
                      <a:pt x="74" y="63"/>
                      <a:pt x="74" y="63"/>
                      <a:pt x="74" y="63"/>
                    </a:cubicBezTo>
                    <a:cubicBezTo>
                      <a:pt x="75" y="64"/>
                      <a:pt x="76" y="62"/>
                      <a:pt x="77" y="62"/>
                    </a:cubicBezTo>
                    <a:cubicBezTo>
                      <a:pt x="78" y="62"/>
                      <a:pt x="79" y="61"/>
                      <a:pt x="80" y="61"/>
                    </a:cubicBezTo>
                    <a:cubicBezTo>
                      <a:pt x="81" y="60"/>
                      <a:pt x="79" y="58"/>
                      <a:pt x="79" y="58"/>
                    </a:cubicBezTo>
                    <a:cubicBezTo>
                      <a:pt x="78" y="57"/>
                      <a:pt x="76" y="57"/>
                      <a:pt x="75" y="57"/>
                    </a:cubicBezTo>
                    <a:cubicBezTo>
                      <a:pt x="74" y="57"/>
                      <a:pt x="73" y="56"/>
                      <a:pt x="73" y="55"/>
                    </a:cubicBezTo>
                    <a:cubicBezTo>
                      <a:pt x="72" y="55"/>
                      <a:pt x="72" y="55"/>
                      <a:pt x="72" y="54"/>
                    </a:cubicBezTo>
                    <a:cubicBezTo>
                      <a:pt x="71" y="53"/>
                      <a:pt x="72" y="53"/>
                      <a:pt x="71" y="52"/>
                    </a:cubicBezTo>
                    <a:cubicBezTo>
                      <a:pt x="71" y="51"/>
                      <a:pt x="71" y="51"/>
                      <a:pt x="71" y="50"/>
                    </a:cubicBezTo>
                    <a:cubicBezTo>
                      <a:pt x="70" y="50"/>
                      <a:pt x="69" y="49"/>
                      <a:pt x="69" y="48"/>
                    </a:cubicBezTo>
                    <a:cubicBezTo>
                      <a:pt x="68" y="48"/>
                      <a:pt x="68" y="47"/>
                      <a:pt x="67" y="47"/>
                    </a:cubicBezTo>
                    <a:cubicBezTo>
                      <a:pt x="66" y="47"/>
                      <a:pt x="66" y="47"/>
                      <a:pt x="65" y="47"/>
                    </a:cubicBezTo>
                    <a:cubicBezTo>
                      <a:pt x="65" y="47"/>
                      <a:pt x="64" y="47"/>
                      <a:pt x="64" y="46"/>
                    </a:cubicBezTo>
                    <a:cubicBezTo>
                      <a:pt x="63" y="45"/>
                      <a:pt x="63" y="44"/>
                      <a:pt x="62" y="43"/>
                    </a:cubicBezTo>
                    <a:cubicBezTo>
                      <a:pt x="62" y="42"/>
                      <a:pt x="61" y="42"/>
                      <a:pt x="60" y="41"/>
                    </a:cubicBezTo>
                    <a:cubicBezTo>
                      <a:pt x="60" y="41"/>
                      <a:pt x="60" y="40"/>
                      <a:pt x="60" y="40"/>
                    </a:cubicBezTo>
                    <a:cubicBezTo>
                      <a:pt x="59" y="40"/>
                      <a:pt x="57" y="40"/>
                      <a:pt x="58" y="42"/>
                    </a:cubicBezTo>
                    <a:cubicBezTo>
                      <a:pt x="58" y="43"/>
                      <a:pt x="59" y="44"/>
                      <a:pt x="59" y="45"/>
                    </a:cubicBezTo>
                    <a:cubicBezTo>
                      <a:pt x="59" y="46"/>
                      <a:pt x="59" y="45"/>
                      <a:pt x="59" y="44"/>
                    </a:cubicBezTo>
                    <a:cubicBezTo>
                      <a:pt x="59" y="44"/>
                      <a:pt x="58" y="44"/>
                      <a:pt x="58" y="43"/>
                    </a:cubicBezTo>
                    <a:cubicBezTo>
                      <a:pt x="57" y="42"/>
                      <a:pt x="56" y="42"/>
                      <a:pt x="55" y="41"/>
                    </a:cubicBezTo>
                    <a:cubicBezTo>
                      <a:pt x="53" y="40"/>
                      <a:pt x="54" y="38"/>
                      <a:pt x="53" y="37"/>
                    </a:cubicBezTo>
                    <a:cubicBezTo>
                      <a:pt x="52" y="36"/>
                      <a:pt x="52" y="35"/>
                      <a:pt x="51" y="36"/>
                    </a:cubicBezTo>
                    <a:cubicBezTo>
                      <a:pt x="51" y="36"/>
                      <a:pt x="51" y="37"/>
                      <a:pt x="51" y="37"/>
                    </a:cubicBezTo>
                    <a:cubicBezTo>
                      <a:pt x="50" y="37"/>
                      <a:pt x="51" y="36"/>
                      <a:pt x="50" y="35"/>
                    </a:cubicBezTo>
                    <a:cubicBezTo>
                      <a:pt x="49" y="35"/>
                      <a:pt x="50" y="36"/>
                      <a:pt x="50" y="36"/>
                    </a:cubicBezTo>
                    <a:cubicBezTo>
                      <a:pt x="50" y="36"/>
                      <a:pt x="50" y="37"/>
                      <a:pt x="50" y="37"/>
                    </a:cubicBezTo>
                    <a:cubicBezTo>
                      <a:pt x="49" y="36"/>
                      <a:pt x="50" y="35"/>
                      <a:pt x="50" y="34"/>
                    </a:cubicBezTo>
                    <a:cubicBezTo>
                      <a:pt x="50" y="33"/>
                      <a:pt x="49" y="32"/>
                      <a:pt x="48" y="32"/>
                    </a:cubicBezTo>
                    <a:cubicBezTo>
                      <a:pt x="48" y="32"/>
                      <a:pt x="47" y="30"/>
                      <a:pt x="47" y="30"/>
                    </a:cubicBezTo>
                    <a:cubicBezTo>
                      <a:pt x="47" y="30"/>
                      <a:pt x="46" y="30"/>
                      <a:pt x="46" y="30"/>
                    </a:cubicBezTo>
                    <a:cubicBezTo>
                      <a:pt x="45" y="30"/>
                      <a:pt x="45" y="29"/>
                      <a:pt x="45" y="29"/>
                    </a:cubicBezTo>
                    <a:cubicBezTo>
                      <a:pt x="44" y="28"/>
                      <a:pt x="43" y="27"/>
                      <a:pt x="42" y="27"/>
                    </a:cubicBezTo>
                    <a:cubicBezTo>
                      <a:pt x="41" y="26"/>
                      <a:pt x="40" y="25"/>
                      <a:pt x="39" y="25"/>
                    </a:cubicBezTo>
                    <a:cubicBezTo>
                      <a:pt x="39" y="25"/>
                      <a:pt x="37" y="24"/>
                      <a:pt x="37" y="23"/>
                    </a:cubicBezTo>
                    <a:cubicBezTo>
                      <a:pt x="37" y="22"/>
                      <a:pt x="36" y="22"/>
                      <a:pt x="35" y="22"/>
                    </a:cubicBezTo>
                    <a:cubicBezTo>
                      <a:pt x="35" y="21"/>
                      <a:pt x="34" y="21"/>
                      <a:pt x="33" y="20"/>
                    </a:cubicBezTo>
                    <a:cubicBezTo>
                      <a:pt x="33" y="20"/>
                      <a:pt x="33" y="20"/>
                      <a:pt x="33" y="20"/>
                    </a:cubicBezTo>
                    <a:cubicBezTo>
                      <a:pt x="32" y="19"/>
                      <a:pt x="32" y="20"/>
                      <a:pt x="32" y="20"/>
                    </a:cubicBezTo>
                    <a:cubicBezTo>
                      <a:pt x="32" y="20"/>
                      <a:pt x="32" y="20"/>
                      <a:pt x="32" y="19"/>
                    </a:cubicBezTo>
                    <a:cubicBezTo>
                      <a:pt x="32" y="19"/>
                      <a:pt x="32" y="19"/>
                      <a:pt x="32" y="18"/>
                    </a:cubicBezTo>
                    <a:cubicBezTo>
                      <a:pt x="32" y="18"/>
                      <a:pt x="33" y="17"/>
                      <a:pt x="32" y="16"/>
                    </a:cubicBezTo>
                    <a:cubicBezTo>
                      <a:pt x="31" y="16"/>
                      <a:pt x="31" y="15"/>
                      <a:pt x="30" y="15"/>
                    </a:cubicBezTo>
                    <a:cubicBezTo>
                      <a:pt x="30" y="15"/>
                      <a:pt x="30" y="14"/>
                      <a:pt x="30" y="14"/>
                    </a:cubicBezTo>
                    <a:cubicBezTo>
                      <a:pt x="29" y="13"/>
                      <a:pt x="29" y="12"/>
                      <a:pt x="29" y="12"/>
                    </a:cubicBezTo>
                    <a:cubicBezTo>
                      <a:pt x="28" y="11"/>
                      <a:pt x="27" y="10"/>
                      <a:pt x="26" y="9"/>
                    </a:cubicBezTo>
                    <a:cubicBezTo>
                      <a:pt x="26" y="9"/>
                      <a:pt x="25" y="7"/>
                      <a:pt x="24" y="8"/>
                    </a:cubicBezTo>
                    <a:cubicBezTo>
                      <a:pt x="24" y="8"/>
                      <a:pt x="23" y="9"/>
                      <a:pt x="22" y="9"/>
                    </a:cubicBezTo>
                    <a:cubicBezTo>
                      <a:pt x="22" y="9"/>
                      <a:pt x="21" y="8"/>
                      <a:pt x="21" y="8"/>
                    </a:cubicBezTo>
                    <a:cubicBezTo>
                      <a:pt x="21" y="8"/>
                      <a:pt x="21" y="7"/>
                      <a:pt x="20" y="7"/>
                    </a:cubicBezTo>
                    <a:cubicBezTo>
                      <a:pt x="19" y="7"/>
                      <a:pt x="18" y="7"/>
                      <a:pt x="17" y="8"/>
                    </a:cubicBezTo>
                    <a:cubicBezTo>
                      <a:pt x="16" y="8"/>
                      <a:pt x="15" y="8"/>
                      <a:pt x="14" y="8"/>
                    </a:cubicBezTo>
                    <a:cubicBezTo>
                      <a:pt x="13" y="8"/>
                      <a:pt x="13" y="8"/>
                      <a:pt x="12" y="7"/>
                    </a:cubicBezTo>
                    <a:cubicBezTo>
                      <a:pt x="11" y="7"/>
                      <a:pt x="10" y="6"/>
                      <a:pt x="9" y="6"/>
                    </a:cubicBezTo>
                    <a:cubicBezTo>
                      <a:pt x="9" y="5"/>
                      <a:pt x="8" y="5"/>
                      <a:pt x="8" y="4"/>
                    </a:cubicBezTo>
                    <a:cubicBezTo>
                      <a:pt x="7" y="4"/>
                      <a:pt x="7" y="4"/>
                      <a:pt x="6" y="4"/>
                    </a:cubicBezTo>
                    <a:cubicBezTo>
                      <a:pt x="6" y="3"/>
                      <a:pt x="6" y="4"/>
                      <a:pt x="5" y="4"/>
                    </a:cubicBezTo>
                    <a:cubicBezTo>
                      <a:pt x="5" y="4"/>
                      <a:pt x="4" y="3"/>
                      <a:pt x="4" y="3"/>
                    </a:cubicBezTo>
                    <a:cubicBezTo>
                      <a:pt x="4" y="4"/>
                      <a:pt x="3" y="4"/>
                      <a:pt x="3" y="4"/>
                    </a:cubicBezTo>
                    <a:cubicBezTo>
                      <a:pt x="3" y="4"/>
                      <a:pt x="3" y="4"/>
                      <a:pt x="3" y="4"/>
                    </a:cubicBezTo>
                    <a:cubicBezTo>
                      <a:pt x="2" y="4"/>
                      <a:pt x="2" y="4"/>
                      <a:pt x="2" y="5"/>
                    </a:cubicBezTo>
                    <a:cubicBezTo>
                      <a:pt x="3" y="6"/>
                      <a:pt x="3" y="6"/>
                      <a:pt x="2" y="7"/>
                    </a:cubicBezTo>
                    <a:cubicBezTo>
                      <a:pt x="2" y="7"/>
                      <a:pt x="3" y="8"/>
                      <a:pt x="3" y="8"/>
                    </a:cubicBezTo>
                    <a:cubicBezTo>
                      <a:pt x="3" y="8"/>
                      <a:pt x="3" y="9"/>
                      <a:pt x="3" y="9"/>
                    </a:cubicBezTo>
                    <a:cubicBezTo>
                      <a:pt x="4" y="10"/>
                      <a:pt x="4" y="10"/>
                      <a:pt x="4" y="10"/>
                    </a:cubicBezTo>
                    <a:cubicBezTo>
                      <a:pt x="4" y="11"/>
                      <a:pt x="4" y="12"/>
                      <a:pt x="5" y="12"/>
                    </a:cubicBezTo>
                    <a:cubicBezTo>
                      <a:pt x="5" y="13"/>
                      <a:pt x="6" y="14"/>
                      <a:pt x="6" y="14"/>
                    </a:cubicBezTo>
                    <a:cubicBezTo>
                      <a:pt x="6" y="14"/>
                      <a:pt x="6" y="14"/>
                      <a:pt x="6" y="14"/>
                    </a:cubicBezTo>
                    <a:cubicBezTo>
                      <a:pt x="6" y="14"/>
                      <a:pt x="7" y="14"/>
                      <a:pt x="7" y="15"/>
                    </a:cubicBezTo>
                    <a:cubicBezTo>
                      <a:pt x="7" y="15"/>
                      <a:pt x="8" y="16"/>
                      <a:pt x="9" y="17"/>
                    </a:cubicBezTo>
                    <a:cubicBezTo>
                      <a:pt x="9" y="17"/>
                      <a:pt x="10" y="18"/>
                      <a:pt x="10" y="19"/>
                    </a:cubicBezTo>
                    <a:cubicBezTo>
                      <a:pt x="11" y="19"/>
                      <a:pt x="11" y="20"/>
                      <a:pt x="12" y="20"/>
                    </a:cubicBezTo>
                    <a:cubicBezTo>
                      <a:pt x="12" y="20"/>
                      <a:pt x="13" y="20"/>
                      <a:pt x="13" y="21"/>
                    </a:cubicBezTo>
                    <a:cubicBezTo>
                      <a:pt x="14" y="22"/>
                      <a:pt x="15" y="24"/>
                      <a:pt x="17" y="24"/>
                    </a:cubicBezTo>
                    <a:cubicBezTo>
                      <a:pt x="17" y="24"/>
                      <a:pt x="18" y="24"/>
                      <a:pt x="19" y="24"/>
                    </a:cubicBezTo>
                    <a:cubicBezTo>
                      <a:pt x="19" y="25"/>
                      <a:pt x="20" y="26"/>
                      <a:pt x="20" y="26"/>
                    </a:cubicBezTo>
                    <a:cubicBezTo>
                      <a:pt x="21" y="27"/>
                      <a:pt x="21" y="29"/>
                      <a:pt x="22" y="30"/>
                    </a:cubicBezTo>
                    <a:cubicBezTo>
                      <a:pt x="23" y="30"/>
                      <a:pt x="23" y="30"/>
                      <a:pt x="23" y="30"/>
                    </a:cubicBezTo>
                    <a:cubicBezTo>
                      <a:pt x="24" y="31"/>
                      <a:pt x="24" y="32"/>
                      <a:pt x="24" y="33"/>
                    </a:cubicBezTo>
                    <a:cubicBezTo>
                      <a:pt x="25" y="33"/>
                      <a:pt x="25" y="33"/>
                      <a:pt x="26" y="34"/>
                    </a:cubicBezTo>
                    <a:cubicBezTo>
                      <a:pt x="27" y="34"/>
                      <a:pt x="27" y="34"/>
                      <a:pt x="27" y="35"/>
                    </a:cubicBezTo>
                    <a:cubicBezTo>
                      <a:pt x="27" y="36"/>
                      <a:pt x="27" y="38"/>
                      <a:pt x="27" y="39"/>
                    </a:cubicBezTo>
                    <a:cubicBezTo>
                      <a:pt x="28" y="40"/>
                      <a:pt x="28" y="40"/>
                      <a:pt x="29" y="40"/>
                    </a:cubicBezTo>
                    <a:cubicBezTo>
                      <a:pt x="29" y="41"/>
                      <a:pt x="30" y="40"/>
                      <a:pt x="30" y="40"/>
                    </a:cubicBezTo>
                    <a:cubicBezTo>
                      <a:pt x="31" y="41"/>
                      <a:pt x="33" y="42"/>
                      <a:pt x="33" y="43"/>
                    </a:cubicBezTo>
                    <a:cubicBezTo>
                      <a:pt x="33" y="43"/>
                      <a:pt x="34" y="43"/>
                      <a:pt x="34" y="43"/>
                    </a:cubicBezTo>
                    <a:cubicBezTo>
                      <a:pt x="34" y="43"/>
                      <a:pt x="34" y="43"/>
                      <a:pt x="34" y="43"/>
                    </a:cubicBezTo>
                    <a:cubicBezTo>
                      <a:pt x="35" y="43"/>
                      <a:pt x="36" y="44"/>
                      <a:pt x="36" y="44"/>
                    </a:cubicBezTo>
                    <a:cubicBezTo>
                      <a:pt x="36" y="45"/>
                      <a:pt x="36" y="45"/>
                      <a:pt x="37" y="46"/>
                    </a:cubicBezTo>
                    <a:cubicBezTo>
                      <a:pt x="37" y="46"/>
                      <a:pt x="38" y="47"/>
                      <a:pt x="38" y="46"/>
                    </a:cubicBezTo>
                    <a:cubicBezTo>
                      <a:pt x="38" y="45"/>
                      <a:pt x="39" y="47"/>
                      <a:pt x="39" y="47"/>
                    </a:cubicBezTo>
                    <a:cubicBezTo>
                      <a:pt x="39" y="47"/>
                      <a:pt x="38" y="48"/>
                      <a:pt x="38" y="48"/>
                    </a:cubicBezTo>
                    <a:cubicBezTo>
                      <a:pt x="38" y="48"/>
                      <a:pt x="38" y="48"/>
                      <a:pt x="37" y="48"/>
                    </a:cubicBezTo>
                    <a:cubicBezTo>
                      <a:pt x="37" y="48"/>
                      <a:pt x="38" y="49"/>
                      <a:pt x="38" y="49"/>
                    </a:cubicBezTo>
                    <a:cubicBezTo>
                      <a:pt x="39" y="50"/>
                      <a:pt x="39" y="51"/>
                      <a:pt x="39" y="52"/>
                    </a:cubicBezTo>
                    <a:cubicBezTo>
                      <a:pt x="39" y="53"/>
                      <a:pt x="40" y="55"/>
                      <a:pt x="41" y="56"/>
                    </a:cubicBezTo>
                    <a:cubicBezTo>
                      <a:pt x="41" y="57"/>
                      <a:pt x="41" y="58"/>
                      <a:pt x="41" y="58"/>
                    </a:cubicBezTo>
                    <a:cubicBezTo>
                      <a:pt x="42" y="59"/>
                      <a:pt x="41" y="59"/>
                      <a:pt x="42" y="60"/>
                    </a:cubicBezTo>
                    <a:cubicBezTo>
                      <a:pt x="42" y="61"/>
                      <a:pt x="42" y="61"/>
                      <a:pt x="42" y="62"/>
                    </a:cubicBezTo>
                    <a:cubicBezTo>
                      <a:pt x="42" y="62"/>
                      <a:pt x="42" y="62"/>
                      <a:pt x="42" y="63"/>
                    </a:cubicBezTo>
                    <a:cubicBezTo>
                      <a:pt x="43" y="63"/>
                      <a:pt x="43" y="63"/>
                      <a:pt x="44" y="63"/>
                    </a:cubicBezTo>
                    <a:cubicBezTo>
                      <a:pt x="44" y="63"/>
                      <a:pt x="44" y="63"/>
                      <a:pt x="44" y="63"/>
                    </a:cubicBezTo>
                    <a:cubicBezTo>
                      <a:pt x="46" y="64"/>
                      <a:pt x="46" y="64"/>
                      <a:pt x="47" y="65"/>
                    </a:cubicBezTo>
                    <a:cubicBezTo>
                      <a:pt x="48" y="66"/>
                      <a:pt x="47" y="67"/>
                      <a:pt x="48" y="67"/>
                    </a:cubicBezTo>
                    <a:cubicBezTo>
                      <a:pt x="48" y="68"/>
                      <a:pt x="48" y="68"/>
                      <a:pt x="49" y="69"/>
                    </a:cubicBezTo>
                    <a:cubicBezTo>
                      <a:pt x="49" y="69"/>
                      <a:pt x="50" y="70"/>
                      <a:pt x="50" y="70"/>
                    </a:cubicBezTo>
                    <a:cubicBezTo>
                      <a:pt x="51" y="71"/>
                      <a:pt x="51" y="71"/>
                      <a:pt x="51" y="72"/>
                    </a:cubicBezTo>
                    <a:cubicBezTo>
                      <a:pt x="52" y="73"/>
                      <a:pt x="53" y="75"/>
                      <a:pt x="54" y="76"/>
                    </a:cubicBezTo>
                    <a:cubicBezTo>
                      <a:pt x="54" y="76"/>
                      <a:pt x="54" y="77"/>
                      <a:pt x="54" y="77"/>
                    </a:cubicBezTo>
                    <a:cubicBezTo>
                      <a:pt x="54" y="77"/>
                      <a:pt x="54" y="78"/>
                      <a:pt x="54" y="78"/>
                    </a:cubicBezTo>
                    <a:cubicBezTo>
                      <a:pt x="54" y="78"/>
                      <a:pt x="54" y="79"/>
                      <a:pt x="54" y="79"/>
                    </a:cubicBezTo>
                    <a:cubicBezTo>
                      <a:pt x="54" y="79"/>
                      <a:pt x="55" y="79"/>
                      <a:pt x="55" y="80"/>
                    </a:cubicBezTo>
                    <a:cubicBezTo>
                      <a:pt x="56" y="80"/>
                      <a:pt x="56" y="81"/>
                      <a:pt x="56" y="82"/>
                    </a:cubicBezTo>
                    <a:cubicBezTo>
                      <a:pt x="56" y="82"/>
                      <a:pt x="56" y="82"/>
                      <a:pt x="56" y="82"/>
                    </a:cubicBezTo>
                    <a:cubicBezTo>
                      <a:pt x="56" y="82"/>
                      <a:pt x="56" y="82"/>
                      <a:pt x="56" y="82"/>
                    </a:cubicBezTo>
                    <a:cubicBezTo>
                      <a:pt x="56" y="84"/>
                      <a:pt x="58" y="85"/>
                      <a:pt x="58" y="86"/>
                    </a:cubicBezTo>
                    <a:cubicBezTo>
                      <a:pt x="58" y="87"/>
                      <a:pt x="59" y="87"/>
                      <a:pt x="58" y="88"/>
                    </a:cubicBezTo>
                    <a:cubicBezTo>
                      <a:pt x="58" y="88"/>
                      <a:pt x="58" y="89"/>
                      <a:pt x="58" y="89"/>
                    </a:cubicBezTo>
                    <a:cubicBezTo>
                      <a:pt x="59" y="91"/>
                      <a:pt x="59" y="93"/>
                      <a:pt x="60" y="94"/>
                    </a:cubicBezTo>
                    <a:cubicBezTo>
                      <a:pt x="61" y="94"/>
                      <a:pt x="62" y="94"/>
                      <a:pt x="62" y="95"/>
                    </a:cubicBezTo>
                    <a:cubicBezTo>
                      <a:pt x="63" y="95"/>
                      <a:pt x="63" y="96"/>
                      <a:pt x="63" y="96"/>
                    </a:cubicBezTo>
                    <a:cubicBezTo>
                      <a:pt x="64" y="98"/>
                      <a:pt x="64" y="100"/>
                      <a:pt x="65" y="101"/>
                    </a:cubicBezTo>
                    <a:cubicBezTo>
                      <a:pt x="66" y="102"/>
                      <a:pt x="68" y="103"/>
                      <a:pt x="69" y="104"/>
                    </a:cubicBezTo>
                    <a:cubicBezTo>
                      <a:pt x="70" y="104"/>
                      <a:pt x="71" y="105"/>
                      <a:pt x="71" y="105"/>
                    </a:cubicBezTo>
                    <a:cubicBezTo>
                      <a:pt x="71" y="106"/>
                      <a:pt x="71" y="107"/>
                      <a:pt x="72" y="107"/>
                    </a:cubicBezTo>
                    <a:cubicBezTo>
                      <a:pt x="72" y="108"/>
                      <a:pt x="71" y="108"/>
                      <a:pt x="72" y="109"/>
                    </a:cubicBezTo>
                    <a:cubicBezTo>
                      <a:pt x="72" y="109"/>
                      <a:pt x="72" y="110"/>
                      <a:pt x="73" y="110"/>
                    </a:cubicBezTo>
                    <a:cubicBezTo>
                      <a:pt x="74" y="111"/>
                      <a:pt x="76" y="112"/>
                      <a:pt x="77" y="114"/>
                    </a:cubicBezTo>
                    <a:cubicBezTo>
                      <a:pt x="77" y="114"/>
                      <a:pt x="77" y="115"/>
                      <a:pt x="78" y="115"/>
                    </a:cubicBezTo>
                    <a:cubicBezTo>
                      <a:pt x="78" y="115"/>
                      <a:pt x="78" y="115"/>
                      <a:pt x="78" y="115"/>
                    </a:cubicBezTo>
                    <a:cubicBezTo>
                      <a:pt x="79" y="115"/>
                      <a:pt x="80" y="116"/>
                      <a:pt x="80" y="116"/>
                    </a:cubicBezTo>
                    <a:cubicBezTo>
                      <a:pt x="81" y="117"/>
                      <a:pt x="81" y="118"/>
                      <a:pt x="82" y="118"/>
                    </a:cubicBezTo>
                    <a:cubicBezTo>
                      <a:pt x="82" y="118"/>
                      <a:pt x="82" y="118"/>
                      <a:pt x="82" y="119"/>
                    </a:cubicBezTo>
                    <a:cubicBezTo>
                      <a:pt x="82" y="119"/>
                      <a:pt x="82" y="119"/>
                      <a:pt x="83" y="119"/>
                    </a:cubicBezTo>
                    <a:cubicBezTo>
                      <a:pt x="83" y="119"/>
                      <a:pt x="84" y="119"/>
                      <a:pt x="84" y="120"/>
                    </a:cubicBezTo>
                    <a:cubicBezTo>
                      <a:pt x="84" y="120"/>
                      <a:pt x="85" y="120"/>
                      <a:pt x="85" y="120"/>
                    </a:cubicBezTo>
                    <a:cubicBezTo>
                      <a:pt x="85" y="120"/>
                      <a:pt x="86" y="121"/>
                      <a:pt x="87" y="121"/>
                    </a:cubicBezTo>
                    <a:cubicBezTo>
                      <a:pt x="87" y="122"/>
                      <a:pt x="86" y="123"/>
                      <a:pt x="87" y="123"/>
                    </a:cubicBezTo>
                    <a:cubicBezTo>
                      <a:pt x="87" y="123"/>
                      <a:pt x="88" y="123"/>
                      <a:pt x="88" y="123"/>
                    </a:cubicBezTo>
                    <a:cubicBezTo>
                      <a:pt x="87" y="124"/>
                      <a:pt x="88" y="125"/>
                      <a:pt x="89" y="125"/>
                    </a:cubicBezTo>
                    <a:cubicBezTo>
                      <a:pt x="89" y="126"/>
                      <a:pt x="89" y="126"/>
                      <a:pt x="90" y="126"/>
                    </a:cubicBezTo>
                    <a:cubicBezTo>
                      <a:pt x="90" y="126"/>
                      <a:pt x="90" y="126"/>
                      <a:pt x="90" y="127"/>
                    </a:cubicBezTo>
                    <a:cubicBezTo>
                      <a:pt x="90" y="127"/>
                      <a:pt x="90" y="127"/>
                      <a:pt x="90" y="127"/>
                    </a:cubicBezTo>
                    <a:cubicBezTo>
                      <a:pt x="90" y="127"/>
                      <a:pt x="91" y="127"/>
                      <a:pt x="91" y="128"/>
                    </a:cubicBezTo>
                    <a:cubicBezTo>
                      <a:pt x="91" y="128"/>
                      <a:pt x="91" y="128"/>
                      <a:pt x="92" y="128"/>
                    </a:cubicBezTo>
                    <a:cubicBezTo>
                      <a:pt x="92" y="129"/>
                      <a:pt x="92" y="129"/>
                      <a:pt x="93" y="130"/>
                    </a:cubicBezTo>
                    <a:cubicBezTo>
                      <a:pt x="93" y="131"/>
                      <a:pt x="93" y="130"/>
                      <a:pt x="94" y="130"/>
                    </a:cubicBezTo>
                    <a:cubicBezTo>
                      <a:pt x="94" y="130"/>
                      <a:pt x="94" y="130"/>
                      <a:pt x="94" y="129"/>
                    </a:cubicBezTo>
                    <a:cubicBezTo>
                      <a:pt x="94" y="128"/>
                      <a:pt x="93" y="127"/>
                      <a:pt x="93" y="126"/>
                    </a:cubicBezTo>
                    <a:cubicBezTo>
                      <a:pt x="93" y="126"/>
                      <a:pt x="93" y="126"/>
                      <a:pt x="94" y="126"/>
                    </a:cubicBezTo>
                    <a:cubicBezTo>
                      <a:pt x="94" y="126"/>
                      <a:pt x="95" y="127"/>
                      <a:pt x="95" y="127"/>
                    </a:cubicBezTo>
                    <a:cubicBezTo>
                      <a:pt x="96" y="127"/>
                      <a:pt x="97" y="128"/>
                      <a:pt x="98" y="128"/>
                    </a:cubicBezTo>
                    <a:cubicBezTo>
                      <a:pt x="98" y="129"/>
                      <a:pt x="98" y="129"/>
                      <a:pt x="98" y="129"/>
                    </a:cubicBezTo>
                    <a:cubicBezTo>
                      <a:pt x="98" y="129"/>
                      <a:pt x="99" y="129"/>
                      <a:pt x="99" y="129"/>
                    </a:cubicBezTo>
                    <a:close/>
                    <a:moveTo>
                      <a:pt x="21" y="43"/>
                    </a:moveTo>
                    <a:cubicBezTo>
                      <a:pt x="22" y="43"/>
                      <a:pt x="22" y="43"/>
                      <a:pt x="22" y="43"/>
                    </a:cubicBezTo>
                    <a:cubicBezTo>
                      <a:pt x="22" y="42"/>
                      <a:pt x="21" y="42"/>
                      <a:pt x="21" y="43"/>
                    </a:cubicBezTo>
                    <a:close/>
                    <a:moveTo>
                      <a:pt x="324" y="43"/>
                    </a:moveTo>
                    <a:cubicBezTo>
                      <a:pt x="325" y="43"/>
                      <a:pt x="324" y="43"/>
                      <a:pt x="324" y="43"/>
                    </a:cubicBezTo>
                    <a:cubicBezTo>
                      <a:pt x="325" y="43"/>
                      <a:pt x="326" y="43"/>
                      <a:pt x="326" y="43"/>
                    </a:cubicBezTo>
                    <a:cubicBezTo>
                      <a:pt x="327" y="43"/>
                      <a:pt x="328" y="41"/>
                      <a:pt x="328" y="40"/>
                    </a:cubicBezTo>
                    <a:cubicBezTo>
                      <a:pt x="328" y="39"/>
                      <a:pt x="329" y="39"/>
                      <a:pt x="328" y="38"/>
                    </a:cubicBezTo>
                    <a:cubicBezTo>
                      <a:pt x="328" y="37"/>
                      <a:pt x="327" y="37"/>
                      <a:pt x="327" y="36"/>
                    </a:cubicBezTo>
                    <a:cubicBezTo>
                      <a:pt x="327" y="36"/>
                      <a:pt x="327" y="37"/>
                      <a:pt x="326" y="37"/>
                    </a:cubicBezTo>
                    <a:cubicBezTo>
                      <a:pt x="326" y="37"/>
                      <a:pt x="326" y="37"/>
                      <a:pt x="326" y="37"/>
                    </a:cubicBezTo>
                    <a:cubicBezTo>
                      <a:pt x="325" y="38"/>
                      <a:pt x="325" y="38"/>
                      <a:pt x="324" y="39"/>
                    </a:cubicBezTo>
                    <a:cubicBezTo>
                      <a:pt x="324" y="39"/>
                      <a:pt x="324" y="40"/>
                      <a:pt x="324" y="40"/>
                    </a:cubicBezTo>
                    <a:cubicBezTo>
                      <a:pt x="324" y="41"/>
                      <a:pt x="324" y="41"/>
                      <a:pt x="324" y="41"/>
                    </a:cubicBezTo>
                    <a:cubicBezTo>
                      <a:pt x="324" y="42"/>
                      <a:pt x="324" y="42"/>
                      <a:pt x="324" y="43"/>
                    </a:cubicBezTo>
                    <a:close/>
                    <a:moveTo>
                      <a:pt x="340" y="79"/>
                    </a:moveTo>
                    <a:cubicBezTo>
                      <a:pt x="340" y="79"/>
                      <a:pt x="340" y="79"/>
                      <a:pt x="340" y="79"/>
                    </a:cubicBezTo>
                    <a:cubicBezTo>
                      <a:pt x="340" y="79"/>
                      <a:pt x="340" y="79"/>
                      <a:pt x="341" y="78"/>
                    </a:cubicBezTo>
                    <a:cubicBezTo>
                      <a:pt x="341" y="78"/>
                      <a:pt x="340" y="78"/>
                      <a:pt x="340" y="78"/>
                    </a:cubicBezTo>
                    <a:cubicBezTo>
                      <a:pt x="340" y="78"/>
                      <a:pt x="339" y="78"/>
                      <a:pt x="339" y="78"/>
                    </a:cubicBezTo>
                    <a:cubicBezTo>
                      <a:pt x="339" y="79"/>
                      <a:pt x="340" y="79"/>
                      <a:pt x="340" y="79"/>
                    </a:cubicBezTo>
                    <a:close/>
                    <a:moveTo>
                      <a:pt x="231" y="156"/>
                    </a:moveTo>
                    <a:cubicBezTo>
                      <a:pt x="232" y="157"/>
                      <a:pt x="233" y="155"/>
                      <a:pt x="232" y="155"/>
                    </a:cubicBezTo>
                    <a:cubicBezTo>
                      <a:pt x="231" y="155"/>
                      <a:pt x="231" y="155"/>
                      <a:pt x="231" y="156"/>
                    </a:cubicBezTo>
                    <a:close/>
                    <a:moveTo>
                      <a:pt x="93" y="54"/>
                    </a:moveTo>
                    <a:cubicBezTo>
                      <a:pt x="94" y="54"/>
                      <a:pt x="93" y="54"/>
                      <a:pt x="93" y="55"/>
                    </a:cubicBezTo>
                    <a:cubicBezTo>
                      <a:pt x="93" y="55"/>
                      <a:pt x="94" y="55"/>
                      <a:pt x="94" y="55"/>
                    </a:cubicBezTo>
                    <a:cubicBezTo>
                      <a:pt x="94" y="55"/>
                      <a:pt x="93" y="55"/>
                      <a:pt x="93" y="55"/>
                    </a:cubicBezTo>
                    <a:cubicBezTo>
                      <a:pt x="93" y="55"/>
                      <a:pt x="95" y="57"/>
                      <a:pt x="95" y="56"/>
                    </a:cubicBezTo>
                    <a:cubicBezTo>
                      <a:pt x="95" y="56"/>
                      <a:pt x="95" y="55"/>
                      <a:pt x="95" y="55"/>
                    </a:cubicBezTo>
                    <a:cubicBezTo>
                      <a:pt x="95" y="55"/>
                      <a:pt x="95" y="55"/>
                      <a:pt x="95" y="55"/>
                    </a:cubicBezTo>
                    <a:cubicBezTo>
                      <a:pt x="95" y="55"/>
                      <a:pt x="95" y="54"/>
                      <a:pt x="95" y="54"/>
                    </a:cubicBezTo>
                    <a:cubicBezTo>
                      <a:pt x="95" y="53"/>
                      <a:pt x="95" y="53"/>
                      <a:pt x="95" y="53"/>
                    </a:cubicBezTo>
                    <a:cubicBezTo>
                      <a:pt x="95" y="53"/>
                      <a:pt x="95" y="52"/>
                      <a:pt x="95" y="52"/>
                    </a:cubicBezTo>
                    <a:cubicBezTo>
                      <a:pt x="94" y="52"/>
                      <a:pt x="94" y="52"/>
                      <a:pt x="94" y="52"/>
                    </a:cubicBezTo>
                    <a:cubicBezTo>
                      <a:pt x="94" y="52"/>
                      <a:pt x="93" y="52"/>
                      <a:pt x="93" y="52"/>
                    </a:cubicBezTo>
                    <a:cubicBezTo>
                      <a:pt x="93" y="52"/>
                      <a:pt x="92" y="52"/>
                      <a:pt x="92" y="52"/>
                    </a:cubicBezTo>
                    <a:cubicBezTo>
                      <a:pt x="92" y="53"/>
                      <a:pt x="92" y="53"/>
                      <a:pt x="92" y="53"/>
                    </a:cubicBezTo>
                    <a:cubicBezTo>
                      <a:pt x="92" y="53"/>
                      <a:pt x="91" y="53"/>
                      <a:pt x="91" y="53"/>
                    </a:cubicBezTo>
                    <a:cubicBezTo>
                      <a:pt x="91" y="54"/>
                      <a:pt x="91" y="54"/>
                      <a:pt x="92" y="54"/>
                    </a:cubicBezTo>
                    <a:cubicBezTo>
                      <a:pt x="92" y="54"/>
                      <a:pt x="93" y="53"/>
                      <a:pt x="93" y="54"/>
                    </a:cubicBezTo>
                    <a:close/>
                    <a:moveTo>
                      <a:pt x="324" y="104"/>
                    </a:moveTo>
                    <a:cubicBezTo>
                      <a:pt x="323" y="104"/>
                      <a:pt x="323" y="104"/>
                      <a:pt x="323" y="104"/>
                    </a:cubicBezTo>
                    <a:cubicBezTo>
                      <a:pt x="322" y="105"/>
                      <a:pt x="322" y="105"/>
                      <a:pt x="321" y="105"/>
                    </a:cubicBezTo>
                    <a:cubicBezTo>
                      <a:pt x="321" y="105"/>
                      <a:pt x="320" y="105"/>
                      <a:pt x="320" y="106"/>
                    </a:cubicBezTo>
                    <a:cubicBezTo>
                      <a:pt x="320" y="107"/>
                      <a:pt x="321" y="107"/>
                      <a:pt x="321" y="106"/>
                    </a:cubicBezTo>
                    <a:cubicBezTo>
                      <a:pt x="321" y="106"/>
                      <a:pt x="323" y="105"/>
                      <a:pt x="323" y="105"/>
                    </a:cubicBezTo>
                    <a:cubicBezTo>
                      <a:pt x="323" y="106"/>
                      <a:pt x="322" y="107"/>
                      <a:pt x="322" y="107"/>
                    </a:cubicBezTo>
                    <a:cubicBezTo>
                      <a:pt x="322" y="107"/>
                      <a:pt x="324" y="106"/>
                      <a:pt x="324" y="106"/>
                    </a:cubicBezTo>
                    <a:cubicBezTo>
                      <a:pt x="323" y="104"/>
                      <a:pt x="324" y="106"/>
                      <a:pt x="324" y="105"/>
                    </a:cubicBezTo>
                    <a:cubicBezTo>
                      <a:pt x="324" y="105"/>
                      <a:pt x="325" y="104"/>
                      <a:pt x="324" y="104"/>
                    </a:cubicBezTo>
                    <a:close/>
                    <a:moveTo>
                      <a:pt x="349" y="75"/>
                    </a:moveTo>
                    <a:cubicBezTo>
                      <a:pt x="349" y="75"/>
                      <a:pt x="350" y="74"/>
                      <a:pt x="350" y="74"/>
                    </a:cubicBezTo>
                    <a:cubicBezTo>
                      <a:pt x="350" y="74"/>
                      <a:pt x="350" y="74"/>
                      <a:pt x="350" y="74"/>
                    </a:cubicBezTo>
                    <a:cubicBezTo>
                      <a:pt x="350" y="74"/>
                      <a:pt x="350" y="74"/>
                      <a:pt x="350" y="74"/>
                    </a:cubicBezTo>
                    <a:cubicBezTo>
                      <a:pt x="349" y="74"/>
                      <a:pt x="349" y="74"/>
                      <a:pt x="349" y="74"/>
                    </a:cubicBezTo>
                    <a:cubicBezTo>
                      <a:pt x="349" y="74"/>
                      <a:pt x="348" y="74"/>
                      <a:pt x="348" y="74"/>
                    </a:cubicBezTo>
                    <a:cubicBezTo>
                      <a:pt x="348" y="74"/>
                      <a:pt x="348" y="74"/>
                      <a:pt x="347" y="74"/>
                    </a:cubicBezTo>
                    <a:cubicBezTo>
                      <a:pt x="347" y="74"/>
                      <a:pt x="347" y="74"/>
                      <a:pt x="347" y="74"/>
                    </a:cubicBezTo>
                    <a:cubicBezTo>
                      <a:pt x="347" y="74"/>
                      <a:pt x="347" y="74"/>
                      <a:pt x="347" y="74"/>
                    </a:cubicBezTo>
                    <a:cubicBezTo>
                      <a:pt x="346" y="75"/>
                      <a:pt x="346" y="74"/>
                      <a:pt x="346" y="74"/>
                    </a:cubicBezTo>
                    <a:cubicBezTo>
                      <a:pt x="346" y="74"/>
                      <a:pt x="345" y="75"/>
                      <a:pt x="345" y="75"/>
                    </a:cubicBezTo>
                    <a:cubicBezTo>
                      <a:pt x="346" y="75"/>
                      <a:pt x="348" y="75"/>
                      <a:pt x="349" y="75"/>
                    </a:cubicBezTo>
                    <a:close/>
                    <a:moveTo>
                      <a:pt x="309" y="21"/>
                    </a:moveTo>
                    <a:cubicBezTo>
                      <a:pt x="310" y="21"/>
                      <a:pt x="309" y="20"/>
                      <a:pt x="309" y="20"/>
                    </a:cubicBezTo>
                    <a:cubicBezTo>
                      <a:pt x="309" y="19"/>
                      <a:pt x="310" y="19"/>
                      <a:pt x="310" y="19"/>
                    </a:cubicBezTo>
                    <a:cubicBezTo>
                      <a:pt x="310" y="19"/>
                      <a:pt x="310" y="19"/>
                      <a:pt x="310" y="19"/>
                    </a:cubicBezTo>
                    <a:cubicBezTo>
                      <a:pt x="310" y="18"/>
                      <a:pt x="310" y="18"/>
                      <a:pt x="310" y="18"/>
                    </a:cubicBezTo>
                    <a:cubicBezTo>
                      <a:pt x="310" y="18"/>
                      <a:pt x="310" y="17"/>
                      <a:pt x="310" y="17"/>
                    </a:cubicBezTo>
                    <a:cubicBezTo>
                      <a:pt x="310" y="17"/>
                      <a:pt x="310" y="16"/>
                      <a:pt x="310" y="16"/>
                    </a:cubicBezTo>
                    <a:cubicBezTo>
                      <a:pt x="309" y="16"/>
                      <a:pt x="308" y="15"/>
                      <a:pt x="308" y="16"/>
                    </a:cubicBezTo>
                    <a:cubicBezTo>
                      <a:pt x="308" y="16"/>
                      <a:pt x="308" y="16"/>
                      <a:pt x="308" y="17"/>
                    </a:cubicBezTo>
                    <a:cubicBezTo>
                      <a:pt x="308" y="17"/>
                      <a:pt x="308" y="18"/>
                      <a:pt x="308" y="18"/>
                    </a:cubicBezTo>
                    <a:cubicBezTo>
                      <a:pt x="308" y="18"/>
                      <a:pt x="308" y="18"/>
                      <a:pt x="308" y="18"/>
                    </a:cubicBezTo>
                    <a:cubicBezTo>
                      <a:pt x="309" y="18"/>
                      <a:pt x="309" y="19"/>
                      <a:pt x="309" y="19"/>
                    </a:cubicBezTo>
                    <a:cubicBezTo>
                      <a:pt x="309" y="19"/>
                      <a:pt x="308" y="20"/>
                      <a:pt x="308" y="20"/>
                    </a:cubicBezTo>
                    <a:cubicBezTo>
                      <a:pt x="307" y="21"/>
                      <a:pt x="308" y="21"/>
                      <a:pt x="309" y="21"/>
                    </a:cubicBezTo>
                    <a:close/>
                    <a:moveTo>
                      <a:pt x="316" y="58"/>
                    </a:moveTo>
                    <a:cubicBezTo>
                      <a:pt x="316" y="59"/>
                      <a:pt x="317" y="57"/>
                      <a:pt x="317" y="57"/>
                    </a:cubicBezTo>
                    <a:cubicBezTo>
                      <a:pt x="316" y="57"/>
                      <a:pt x="315" y="58"/>
                      <a:pt x="316" y="58"/>
                    </a:cubicBezTo>
                    <a:close/>
                    <a:moveTo>
                      <a:pt x="348" y="155"/>
                    </a:moveTo>
                    <a:cubicBezTo>
                      <a:pt x="348" y="154"/>
                      <a:pt x="348" y="154"/>
                      <a:pt x="348" y="154"/>
                    </a:cubicBezTo>
                    <a:cubicBezTo>
                      <a:pt x="347" y="154"/>
                      <a:pt x="347" y="155"/>
                      <a:pt x="347" y="155"/>
                    </a:cubicBezTo>
                    <a:cubicBezTo>
                      <a:pt x="347" y="155"/>
                      <a:pt x="347" y="155"/>
                      <a:pt x="347" y="155"/>
                    </a:cubicBezTo>
                    <a:cubicBezTo>
                      <a:pt x="346" y="155"/>
                      <a:pt x="347" y="155"/>
                      <a:pt x="347" y="155"/>
                    </a:cubicBezTo>
                    <a:cubicBezTo>
                      <a:pt x="347" y="156"/>
                      <a:pt x="346" y="156"/>
                      <a:pt x="346" y="156"/>
                    </a:cubicBezTo>
                    <a:cubicBezTo>
                      <a:pt x="346" y="156"/>
                      <a:pt x="345" y="157"/>
                      <a:pt x="345" y="157"/>
                    </a:cubicBezTo>
                    <a:cubicBezTo>
                      <a:pt x="345" y="157"/>
                      <a:pt x="346" y="157"/>
                      <a:pt x="346" y="157"/>
                    </a:cubicBezTo>
                    <a:cubicBezTo>
                      <a:pt x="346" y="156"/>
                      <a:pt x="346" y="156"/>
                      <a:pt x="347" y="156"/>
                    </a:cubicBezTo>
                    <a:cubicBezTo>
                      <a:pt x="347" y="156"/>
                      <a:pt x="347" y="156"/>
                      <a:pt x="348" y="156"/>
                    </a:cubicBezTo>
                    <a:cubicBezTo>
                      <a:pt x="348" y="155"/>
                      <a:pt x="349" y="155"/>
                      <a:pt x="349" y="155"/>
                    </a:cubicBezTo>
                    <a:cubicBezTo>
                      <a:pt x="349" y="154"/>
                      <a:pt x="348" y="155"/>
                      <a:pt x="348" y="155"/>
                    </a:cubicBezTo>
                    <a:close/>
                    <a:moveTo>
                      <a:pt x="318" y="155"/>
                    </a:moveTo>
                    <a:cubicBezTo>
                      <a:pt x="317" y="155"/>
                      <a:pt x="317" y="154"/>
                      <a:pt x="316" y="154"/>
                    </a:cubicBezTo>
                    <a:cubicBezTo>
                      <a:pt x="316" y="154"/>
                      <a:pt x="317" y="155"/>
                      <a:pt x="317" y="155"/>
                    </a:cubicBezTo>
                    <a:cubicBezTo>
                      <a:pt x="317" y="156"/>
                      <a:pt x="318" y="156"/>
                      <a:pt x="319" y="156"/>
                    </a:cubicBezTo>
                    <a:cubicBezTo>
                      <a:pt x="319" y="156"/>
                      <a:pt x="320" y="155"/>
                      <a:pt x="319" y="155"/>
                    </a:cubicBezTo>
                    <a:cubicBezTo>
                      <a:pt x="319" y="155"/>
                      <a:pt x="318" y="155"/>
                      <a:pt x="318" y="155"/>
                    </a:cubicBezTo>
                    <a:close/>
                    <a:moveTo>
                      <a:pt x="77" y="54"/>
                    </a:moveTo>
                    <a:cubicBezTo>
                      <a:pt x="77" y="54"/>
                      <a:pt x="78" y="54"/>
                      <a:pt x="78" y="55"/>
                    </a:cubicBezTo>
                    <a:cubicBezTo>
                      <a:pt x="79" y="55"/>
                      <a:pt x="80" y="57"/>
                      <a:pt x="81" y="56"/>
                    </a:cubicBezTo>
                    <a:cubicBezTo>
                      <a:pt x="81" y="55"/>
                      <a:pt x="79" y="54"/>
                      <a:pt x="79" y="53"/>
                    </a:cubicBezTo>
                    <a:cubicBezTo>
                      <a:pt x="78" y="53"/>
                      <a:pt x="77" y="52"/>
                      <a:pt x="77" y="52"/>
                    </a:cubicBezTo>
                    <a:cubicBezTo>
                      <a:pt x="76" y="53"/>
                      <a:pt x="76" y="53"/>
                      <a:pt x="76" y="53"/>
                    </a:cubicBezTo>
                    <a:cubicBezTo>
                      <a:pt x="75" y="54"/>
                      <a:pt x="76" y="54"/>
                      <a:pt x="77" y="54"/>
                    </a:cubicBezTo>
                    <a:close/>
                    <a:moveTo>
                      <a:pt x="94" y="63"/>
                    </a:moveTo>
                    <a:cubicBezTo>
                      <a:pt x="94" y="63"/>
                      <a:pt x="95" y="65"/>
                      <a:pt x="96" y="65"/>
                    </a:cubicBezTo>
                    <a:cubicBezTo>
                      <a:pt x="96" y="65"/>
                      <a:pt x="95" y="63"/>
                      <a:pt x="94" y="63"/>
                    </a:cubicBezTo>
                    <a:cubicBezTo>
                      <a:pt x="94" y="63"/>
                      <a:pt x="94" y="63"/>
                      <a:pt x="94" y="63"/>
                    </a:cubicBezTo>
                    <a:close/>
                    <a:moveTo>
                      <a:pt x="83" y="56"/>
                    </a:moveTo>
                    <a:cubicBezTo>
                      <a:pt x="82" y="57"/>
                      <a:pt x="83" y="58"/>
                      <a:pt x="83" y="58"/>
                    </a:cubicBezTo>
                    <a:cubicBezTo>
                      <a:pt x="84" y="58"/>
                      <a:pt x="84" y="57"/>
                      <a:pt x="84" y="57"/>
                    </a:cubicBezTo>
                    <a:cubicBezTo>
                      <a:pt x="84" y="57"/>
                      <a:pt x="83" y="55"/>
                      <a:pt x="83" y="56"/>
                    </a:cubicBezTo>
                    <a:close/>
                    <a:moveTo>
                      <a:pt x="82" y="59"/>
                    </a:moveTo>
                    <a:cubicBezTo>
                      <a:pt x="82" y="58"/>
                      <a:pt x="81" y="57"/>
                      <a:pt x="81" y="59"/>
                    </a:cubicBezTo>
                    <a:cubicBezTo>
                      <a:pt x="80" y="60"/>
                      <a:pt x="82" y="60"/>
                      <a:pt x="82" y="59"/>
                    </a:cubicBezTo>
                    <a:close/>
                    <a:moveTo>
                      <a:pt x="272" y="180"/>
                    </a:moveTo>
                    <a:cubicBezTo>
                      <a:pt x="272" y="180"/>
                      <a:pt x="271" y="180"/>
                      <a:pt x="271" y="181"/>
                    </a:cubicBezTo>
                    <a:cubicBezTo>
                      <a:pt x="271" y="181"/>
                      <a:pt x="270" y="181"/>
                      <a:pt x="270" y="181"/>
                    </a:cubicBezTo>
                    <a:cubicBezTo>
                      <a:pt x="270" y="181"/>
                      <a:pt x="270" y="182"/>
                      <a:pt x="269" y="182"/>
                    </a:cubicBezTo>
                    <a:cubicBezTo>
                      <a:pt x="269" y="182"/>
                      <a:pt x="269" y="182"/>
                      <a:pt x="269" y="182"/>
                    </a:cubicBezTo>
                    <a:cubicBezTo>
                      <a:pt x="268" y="183"/>
                      <a:pt x="267" y="183"/>
                      <a:pt x="266" y="184"/>
                    </a:cubicBezTo>
                    <a:cubicBezTo>
                      <a:pt x="266" y="184"/>
                      <a:pt x="266" y="185"/>
                      <a:pt x="266" y="185"/>
                    </a:cubicBezTo>
                    <a:cubicBezTo>
                      <a:pt x="266" y="186"/>
                      <a:pt x="268" y="185"/>
                      <a:pt x="268" y="184"/>
                    </a:cubicBezTo>
                    <a:cubicBezTo>
                      <a:pt x="269" y="184"/>
                      <a:pt x="269" y="184"/>
                      <a:pt x="270" y="184"/>
                    </a:cubicBezTo>
                    <a:cubicBezTo>
                      <a:pt x="270" y="184"/>
                      <a:pt x="270" y="183"/>
                      <a:pt x="270" y="183"/>
                    </a:cubicBezTo>
                    <a:cubicBezTo>
                      <a:pt x="271" y="183"/>
                      <a:pt x="271" y="183"/>
                      <a:pt x="271" y="183"/>
                    </a:cubicBezTo>
                    <a:cubicBezTo>
                      <a:pt x="271" y="182"/>
                      <a:pt x="271" y="183"/>
                      <a:pt x="271" y="183"/>
                    </a:cubicBezTo>
                    <a:cubicBezTo>
                      <a:pt x="272" y="183"/>
                      <a:pt x="272" y="182"/>
                      <a:pt x="272" y="182"/>
                    </a:cubicBezTo>
                    <a:cubicBezTo>
                      <a:pt x="271" y="182"/>
                      <a:pt x="272" y="180"/>
                      <a:pt x="272" y="180"/>
                    </a:cubicBezTo>
                    <a:close/>
                    <a:moveTo>
                      <a:pt x="88" y="57"/>
                    </a:moveTo>
                    <a:cubicBezTo>
                      <a:pt x="88" y="56"/>
                      <a:pt x="88" y="56"/>
                      <a:pt x="88" y="56"/>
                    </a:cubicBezTo>
                    <a:cubicBezTo>
                      <a:pt x="88" y="56"/>
                      <a:pt x="87" y="55"/>
                      <a:pt x="87" y="56"/>
                    </a:cubicBezTo>
                    <a:cubicBezTo>
                      <a:pt x="87" y="56"/>
                      <a:pt x="88" y="57"/>
                      <a:pt x="88" y="57"/>
                    </a:cubicBezTo>
                    <a:close/>
                    <a:moveTo>
                      <a:pt x="91" y="57"/>
                    </a:moveTo>
                    <a:cubicBezTo>
                      <a:pt x="91" y="57"/>
                      <a:pt x="91" y="58"/>
                      <a:pt x="92" y="57"/>
                    </a:cubicBezTo>
                    <a:cubicBezTo>
                      <a:pt x="92" y="57"/>
                      <a:pt x="92" y="56"/>
                      <a:pt x="91" y="57"/>
                    </a:cubicBezTo>
                    <a:close/>
                    <a:moveTo>
                      <a:pt x="271" y="158"/>
                    </a:moveTo>
                    <a:cubicBezTo>
                      <a:pt x="271" y="158"/>
                      <a:pt x="271" y="157"/>
                      <a:pt x="272" y="158"/>
                    </a:cubicBezTo>
                    <a:cubicBezTo>
                      <a:pt x="272" y="158"/>
                      <a:pt x="273" y="158"/>
                      <a:pt x="273" y="157"/>
                    </a:cubicBezTo>
                    <a:cubicBezTo>
                      <a:pt x="273" y="157"/>
                      <a:pt x="273" y="156"/>
                      <a:pt x="273" y="156"/>
                    </a:cubicBezTo>
                    <a:cubicBezTo>
                      <a:pt x="272" y="156"/>
                      <a:pt x="271" y="156"/>
                      <a:pt x="271" y="156"/>
                    </a:cubicBezTo>
                    <a:cubicBezTo>
                      <a:pt x="270" y="157"/>
                      <a:pt x="269" y="158"/>
                      <a:pt x="271" y="158"/>
                    </a:cubicBezTo>
                    <a:close/>
                    <a:moveTo>
                      <a:pt x="281" y="87"/>
                    </a:moveTo>
                    <a:cubicBezTo>
                      <a:pt x="281" y="87"/>
                      <a:pt x="282" y="87"/>
                      <a:pt x="281" y="87"/>
                    </a:cubicBezTo>
                    <a:cubicBezTo>
                      <a:pt x="281" y="86"/>
                      <a:pt x="280" y="86"/>
                      <a:pt x="281" y="87"/>
                    </a:cubicBezTo>
                    <a:cubicBezTo>
                      <a:pt x="281" y="87"/>
                      <a:pt x="281" y="88"/>
                      <a:pt x="281" y="87"/>
                    </a:cubicBezTo>
                    <a:close/>
                    <a:moveTo>
                      <a:pt x="4" y="1"/>
                    </a:moveTo>
                    <a:cubicBezTo>
                      <a:pt x="4" y="1"/>
                      <a:pt x="3" y="0"/>
                      <a:pt x="3" y="1"/>
                    </a:cubicBezTo>
                    <a:cubicBezTo>
                      <a:pt x="3" y="1"/>
                      <a:pt x="2" y="0"/>
                      <a:pt x="2" y="0"/>
                    </a:cubicBezTo>
                    <a:cubicBezTo>
                      <a:pt x="2" y="1"/>
                      <a:pt x="4" y="3"/>
                      <a:pt x="4" y="1"/>
                    </a:cubicBezTo>
                    <a:close/>
                    <a:moveTo>
                      <a:pt x="247" y="136"/>
                    </a:moveTo>
                    <a:cubicBezTo>
                      <a:pt x="247" y="135"/>
                      <a:pt x="247" y="134"/>
                      <a:pt x="248" y="132"/>
                    </a:cubicBezTo>
                    <a:cubicBezTo>
                      <a:pt x="248" y="131"/>
                      <a:pt x="247" y="130"/>
                      <a:pt x="247" y="129"/>
                    </a:cubicBezTo>
                    <a:cubicBezTo>
                      <a:pt x="247" y="128"/>
                      <a:pt x="247" y="129"/>
                      <a:pt x="247" y="130"/>
                    </a:cubicBezTo>
                    <a:cubicBezTo>
                      <a:pt x="247" y="130"/>
                      <a:pt x="247" y="131"/>
                      <a:pt x="247" y="132"/>
                    </a:cubicBezTo>
                    <a:cubicBezTo>
                      <a:pt x="247" y="132"/>
                      <a:pt x="246" y="133"/>
                      <a:pt x="247" y="134"/>
                    </a:cubicBezTo>
                    <a:cubicBezTo>
                      <a:pt x="247" y="135"/>
                      <a:pt x="247" y="136"/>
                      <a:pt x="247" y="136"/>
                    </a:cubicBezTo>
                    <a:close/>
                    <a:moveTo>
                      <a:pt x="138" y="38"/>
                    </a:moveTo>
                    <a:cubicBezTo>
                      <a:pt x="138" y="37"/>
                      <a:pt x="137" y="37"/>
                      <a:pt x="137" y="37"/>
                    </a:cubicBezTo>
                    <a:cubicBezTo>
                      <a:pt x="137" y="38"/>
                      <a:pt x="138" y="38"/>
                      <a:pt x="138" y="38"/>
                    </a:cubicBezTo>
                    <a:close/>
                    <a:moveTo>
                      <a:pt x="296" y="36"/>
                    </a:moveTo>
                    <a:cubicBezTo>
                      <a:pt x="296" y="36"/>
                      <a:pt x="296" y="35"/>
                      <a:pt x="297" y="35"/>
                    </a:cubicBezTo>
                    <a:cubicBezTo>
                      <a:pt x="297" y="34"/>
                      <a:pt x="296" y="34"/>
                      <a:pt x="296" y="35"/>
                    </a:cubicBezTo>
                    <a:cubicBezTo>
                      <a:pt x="296" y="35"/>
                      <a:pt x="296" y="36"/>
                      <a:pt x="296" y="36"/>
                    </a:cubicBezTo>
                    <a:cubicBezTo>
                      <a:pt x="296" y="36"/>
                      <a:pt x="297" y="36"/>
                      <a:pt x="296" y="36"/>
                    </a:cubicBezTo>
                    <a:close/>
                    <a:moveTo>
                      <a:pt x="257" y="180"/>
                    </a:moveTo>
                    <a:cubicBezTo>
                      <a:pt x="257" y="180"/>
                      <a:pt x="256" y="181"/>
                      <a:pt x="256" y="181"/>
                    </a:cubicBezTo>
                    <a:cubicBezTo>
                      <a:pt x="255" y="181"/>
                      <a:pt x="256" y="182"/>
                      <a:pt x="256" y="182"/>
                    </a:cubicBezTo>
                    <a:cubicBezTo>
                      <a:pt x="257" y="182"/>
                      <a:pt x="258" y="182"/>
                      <a:pt x="258" y="181"/>
                    </a:cubicBezTo>
                    <a:cubicBezTo>
                      <a:pt x="259" y="180"/>
                      <a:pt x="258" y="180"/>
                      <a:pt x="257" y="180"/>
                    </a:cubicBezTo>
                    <a:close/>
                    <a:moveTo>
                      <a:pt x="355" y="143"/>
                    </a:moveTo>
                    <a:cubicBezTo>
                      <a:pt x="355" y="144"/>
                      <a:pt x="355" y="144"/>
                      <a:pt x="355" y="144"/>
                    </a:cubicBezTo>
                    <a:cubicBezTo>
                      <a:pt x="356" y="144"/>
                      <a:pt x="356" y="144"/>
                      <a:pt x="356" y="144"/>
                    </a:cubicBezTo>
                    <a:cubicBezTo>
                      <a:pt x="357" y="144"/>
                      <a:pt x="357" y="145"/>
                      <a:pt x="357" y="145"/>
                    </a:cubicBezTo>
                    <a:cubicBezTo>
                      <a:pt x="358" y="145"/>
                      <a:pt x="357" y="144"/>
                      <a:pt x="357" y="144"/>
                    </a:cubicBezTo>
                    <a:cubicBezTo>
                      <a:pt x="357" y="143"/>
                      <a:pt x="356" y="143"/>
                      <a:pt x="355" y="143"/>
                    </a:cubicBezTo>
                    <a:close/>
                    <a:moveTo>
                      <a:pt x="90" y="54"/>
                    </a:moveTo>
                    <a:cubicBezTo>
                      <a:pt x="90" y="54"/>
                      <a:pt x="90" y="53"/>
                      <a:pt x="90" y="53"/>
                    </a:cubicBezTo>
                    <a:cubicBezTo>
                      <a:pt x="90" y="52"/>
                      <a:pt x="90" y="52"/>
                      <a:pt x="90" y="52"/>
                    </a:cubicBezTo>
                    <a:cubicBezTo>
                      <a:pt x="90" y="53"/>
                      <a:pt x="90" y="53"/>
                      <a:pt x="89" y="53"/>
                    </a:cubicBezTo>
                    <a:cubicBezTo>
                      <a:pt x="89" y="52"/>
                      <a:pt x="89" y="52"/>
                      <a:pt x="89" y="52"/>
                    </a:cubicBezTo>
                    <a:cubicBezTo>
                      <a:pt x="89" y="53"/>
                      <a:pt x="89" y="53"/>
                      <a:pt x="89" y="53"/>
                    </a:cubicBezTo>
                    <a:cubicBezTo>
                      <a:pt x="88" y="53"/>
                      <a:pt x="89" y="53"/>
                      <a:pt x="88" y="53"/>
                    </a:cubicBezTo>
                    <a:cubicBezTo>
                      <a:pt x="88" y="53"/>
                      <a:pt x="88" y="53"/>
                      <a:pt x="88" y="54"/>
                    </a:cubicBezTo>
                    <a:cubicBezTo>
                      <a:pt x="89" y="55"/>
                      <a:pt x="90" y="55"/>
                      <a:pt x="90" y="54"/>
                    </a:cubicBezTo>
                    <a:close/>
                    <a:moveTo>
                      <a:pt x="374" y="112"/>
                    </a:moveTo>
                    <a:cubicBezTo>
                      <a:pt x="373" y="111"/>
                      <a:pt x="373" y="111"/>
                      <a:pt x="373" y="110"/>
                    </a:cubicBezTo>
                    <a:cubicBezTo>
                      <a:pt x="372" y="111"/>
                      <a:pt x="373" y="112"/>
                      <a:pt x="373" y="112"/>
                    </a:cubicBezTo>
                    <a:cubicBezTo>
                      <a:pt x="374" y="112"/>
                      <a:pt x="374" y="112"/>
                      <a:pt x="375" y="112"/>
                    </a:cubicBezTo>
                    <a:cubicBezTo>
                      <a:pt x="375" y="112"/>
                      <a:pt x="375" y="112"/>
                      <a:pt x="375" y="113"/>
                    </a:cubicBezTo>
                    <a:cubicBezTo>
                      <a:pt x="375" y="112"/>
                      <a:pt x="374" y="112"/>
                      <a:pt x="374" y="112"/>
                    </a:cubicBezTo>
                    <a:close/>
                    <a:moveTo>
                      <a:pt x="336" y="66"/>
                    </a:moveTo>
                    <a:cubicBezTo>
                      <a:pt x="336" y="67"/>
                      <a:pt x="336" y="67"/>
                      <a:pt x="337" y="68"/>
                    </a:cubicBezTo>
                    <a:cubicBezTo>
                      <a:pt x="338" y="67"/>
                      <a:pt x="335" y="65"/>
                      <a:pt x="335" y="65"/>
                    </a:cubicBezTo>
                    <a:cubicBezTo>
                      <a:pt x="335" y="65"/>
                      <a:pt x="335" y="66"/>
                      <a:pt x="336" y="66"/>
                    </a:cubicBezTo>
                    <a:close/>
                    <a:moveTo>
                      <a:pt x="264" y="70"/>
                    </a:moveTo>
                    <a:cubicBezTo>
                      <a:pt x="264" y="69"/>
                      <a:pt x="264" y="69"/>
                      <a:pt x="264" y="69"/>
                    </a:cubicBezTo>
                    <a:cubicBezTo>
                      <a:pt x="264" y="69"/>
                      <a:pt x="263" y="69"/>
                      <a:pt x="263" y="69"/>
                    </a:cubicBezTo>
                    <a:cubicBezTo>
                      <a:pt x="263" y="69"/>
                      <a:pt x="262" y="69"/>
                      <a:pt x="263" y="69"/>
                    </a:cubicBezTo>
                    <a:cubicBezTo>
                      <a:pt x="262" y="70"/>
                      <a:pt x="263" y="70"/>
                      <a:pt x="263" y="70"/>
                    </a:cubicBezTo>
                    <a:cubicBezTo>
                      <a:pt x="264" y="70"/>
                      <a:pt x="264" y="70"/>
                      <a:pt x="264" y="70"/>
                    </a:cubicBezTo>
                    <a:close/>
                    <a:moveTo>
                      <a:pt x="316" y="62"/>
                    </a:moveTo>
                    <a:cubicBezTo>
                      <a:pt x="316" y="62"/>
                      <a:pt x="316" y="61"/>
                      <a:pt x="316" y="61"/>
                    </a:cubicBezTo>
                    <a:cubicBezTo>
                      <a:pt x="315" y="61"/>
                      <a:pt x="315" y="62"/>
                      <a:pt x="316" y="62"/>
                    </a:cubicBezTo>
                    <a:close/>
                    <a:moveTo>
                      <a:pt x="52" y="96"/>
                    </a:moveTo>
                    <a:cubicBezTo>
                      <a:pt x="52" y="95"/>
                      <a:pt x="51" y="94"/>
                      <a:pt x="50" y="94"/>
                    </a:cubicBezTo>
                    <a:cubicBezTo>
                      <a:pt x="50" y="93"/>
                      <a:pt x="49" y="92"/>
                      <a:pt x="49" y="93"/>
                    </a:cubicBezTo>
                    <a:cubicBezTo>
                      <a:pt x="50" y="94"/>
                      <a:pt x="50" y="94"/>
                      <a:pt x="50" y="94"/>
                    </a:cubicBezTo>
                    <a:cubicBezTo>
                      <a:pt x="50" y="95"/>
                      <a:pt x="49" y="95"/>
                      <a:pt x="50" y="96"/>
                    </a:cubicBezTo>
                    <a:cubicBezTo>
                      <a:pt x="50" y="96"/>
                      <a:pt x="50" y="96"/>
                      <a:pt x="50" y="96"/>
                    </a:cubicBezTo>
                    <a:cubicBezTo>
                      <a:pt x="50" y="96"/>
                      <a:pt x="50" y="96"/>
                      <a:pt x="50" y="96"/>
                    </a:cubicBezTo>
                    <a:cubicBezTo>
                      <a:pt x="50" y="96"/>
                      <a:pt x="51" y="96"/>
                      <a:pt x="51" y="96"/>
                    </a:cubicBezTo>
                    <a:cubicBezTo>
                      <a:pt x="51" y="96"/>
                      <a:pt x="51" y="96"/>
                      <a:pt x="51" y="96"/>
                    </a:cubicBezTo>
                    <a:cubicBezTo>
                      <a:pt x="52" y="96"/>
                      <a:pt x="52" y="96"/>
                      <a:pt x="52" y="96"/>
                    </a:cubicBezTo>
                    <a:close/>
                    <a:moveTo>
                      <a:pt x="84" y="57"/>
                    </a:moveTo>
                    <a:cubicBezTo>
                      <a:pt x="84" y="57"/>
                      <a:pt x="84" y="57"/>
                      <a:pt x="84" y="57"/>
                    </a:cubicBezTo>
                    <a:cubicBezTo>
                      <a:pt x="84" y="56"/>
                      <a:pt x="84" y="56"/>
                      <a:pt x="83" y="56"/>
                    </a:cubicBezTo>
                    <a:cubicBezTo>
                      <a:pt x="83" y="56"/>
                      <a:pt x="84" y="56"/>
                      <a:pt x="84" y="57"/>
                    </a:cubicBezTo>
                    <a:close/>
                    <a:moveTo>
                      <a:pt x="136" y="34"/>
                    </a:moveTo>
                    <a:cubicBezTo>
                      <a:pt x="136" y="33"/>
                      <a:pt x="136" y="33"/>
                      <a:pt x="136" y="33"/>
                    </a:cubicBezTo>
                    <a:cubicBezTo>
                      <a:pt x="136" y="32"/>
                      <a:pt x="135" y="33"/>
                      <a:pt x="135" y="33"/>
                    </a:cubicBezTo>
                    <a:cubicBezTo>
                      <a:pt x="135" y="34"/>
                      <a:pt x="136" y="34"/>
                      <a:pt x="136" y="34"/>
                    </a:cubicBezTo>
                    <a:close/>
                    <a:moveTo>
                      <a:pt x="144" y="76"/>
                    </a:moveTo>
                    <a:cubicBezTo>
                      <a:pt x="143" y="76"/>
                      <a:pt x="143" y="76"/>
                      <a:pt x="142" y="76"/>
                    </a:cubicBezTo>
                    <a:cubicBezTo>
                      <a:pt x="141" y="76"/>
                      <a:pt x="142" y="78"/>
                      <a:pt x="142" y="79"/>
                    </a:cubicBezTo>
                    <a:cubicBezTo>
                      <a:pt x="141" y="80"/>
                      <a:pt x="143" y="79"/>
                      <a:pt x="144" y="79"/>
                    </a:cubicBezTo>
                    <a:cubicBezTo>
                      <a:pt x="145" y="78"/>
                      <a:pt x="145" y="78"/>
                      <a:pt x="145" y="77"/>
                    </a:cubicBezTo>
                    <a:cubicBezTo>
                      <a:pt x="145" y="76"/>
                      <a:pt x="144" y="77"/>
                      <a:pt x="144" y="76"/>
                    </a:cubicBezTo>
                    <a:close/>
                    <a:moveTo>
                      <a:pt x="66" y="46"/>
                    </a:moveTo>
                    <a:cubicBezTo>
                      <a:pt x="67" y="46"/>
                      <a:pt x="67" y="45"/>
                      <a:pt x="67" y="44"/>
                    </a:cubicBezTo>
                    <a:cubicBezTo>
                      <a:pt x="67" y="43"/>
                      <a:pt x="67" y="43"/>
                      <a:pt x="66" y="42"/>
                    </a:cubicBezTo>
                    <a:cubicBezTo>
                      <a:pt x="66" y="42"/>
                      <a:pt x="65" y="42"/>
                      <a:pt x="65" y="43"/>
                    </a:cubicBezTo>
                    <a:cubicBezTo>
                      <a:pt x="64" y="43"/>
                      <a:pt x="64" y="42"/>
                      <a:pt x="64" y="43"/>
                    </a:cubicBezTo>
                    <a:cubicBezTo>
                      <a:pt x="63" y="43"/>
                      <a:pt x="64" y="44"/>
                      <a:pt x="64" y="44"/>
                    </a:cubicBezTo>
                    <a:cubicBezTo>
                      <a:pt x="64" y="45"/>
                      <a:pt x="64" y="47"/>
                      <a:pt x="66" y="46"/>
                    </a:cubicBezTo>
                    <a:close/>
                    <a:moveTo>
                      <a:pt x="385" y="91"/>
                    </a:moveTo>
                    <a:cubicBezTo>
                      <a:pt x="385" y="91"/>
                      <a:pt x="385" y="91"/>
                      <a:pt x="385" y="90"/>
                    </a:cubicBezTo>
                    <a:cubicBezTo>
                      <a:pt x="385" y="91"/>
                      <a:pt x="384" y="92"/>
                      <a:pt x="385" y="92"/>
                    </a:cubicBezTo>
                    <a:cubicBezTo>
                      <a:pt x="386" y="92"/>
                      <a:pt x="385" y="91"/>
                      <a:pt x="385" y="91"/>
                    </a:cubicBezTo>
                    <a:close/>
                    <a:moveTo>
                      <a:pt x="35" y="66"/>
                    </a:moveTo>
                    <a:cubicBezTo>
                      <a:pt x="35" y="66"/>
                      <a:pt x="35" y="65"/>
                      <a:pt x="34" y="65"/>
                    </a:cubicBezTo>
                    <a:cubicBezTo>
                      <a:pt x="34" y="65"/>
                      <a:pt x="34" y="65"/>
                      <a:pt x="34" y="65"/>
                    </a:cubicBezTo>
                    <a:cubicBezTo>
                      <a:pt x="34" y="66"/>
                      <a:pt x="34" y="66"/>
                      <a:pt x="34" y="66"/>
                    </a:cubicBezTo>
                    <a:cubicBezTo>
                      <a:pt x="34" y="66"/>
                      <a:pt x="34" y="67"/>
                      <a:pt x="35" y="67"/>
                    </a:cubicBezTo>
                    <a:cubicBezTo>
                      <a:pt x="35" y="68"/>
                      <a:pt x="36" y="69"/>
                      <a:pt x="36" y="69"/>
                    </a:cubicBezTo>
                    <a:cubicBezTo>
                      <a:pt x="36" y="69"/>
                      <a:pt x="36" y="68"/>
                      <a:pt x="36" y="68"/>
                    </a:cubicBezTo>
                    <a:cubicBezTo>
                      <a:pt x="36" y="67"/>
                      <a:pt x="35" y="67"/>
                      <a:pt x="35" y="66"/>
                    </a:cubicBezTo>
                    <a:close/>
                    <a:moveTo>
                      <a:pt x="73" y="50"/>
                    </a:moveTo>
                    <a:cubicBezTo>
                      <a:pt x="73" y="51"/>
                      <a:pt x="74" y="51"/>
                      <a:pt x="74" y="51"/>
                    </a:cubicBezTo>
                    <a:cubicBezTo>
                      <a:pt x="74" y="52"/>
                      <a:pt x="74" y="50"/>
                      <a:pt x="74" y="49"/>
                    </a:cubicBezTo>
                    <a:cubicBezTo>
                      <a:pt x="74" y="48"/>
                      <a:pt x="72" y="48"/>
                      <a:pt x="71" y="48"/>
                    </a:cubicBezTo>
                    <a:cubicBezTo>
                      <a:pt x="71" y="48"/>
                      <a:pt x="70" y="47"/>
                      <a:pt x="70" y="48"/>
                    </a:cubicBezTo>
                    <a:cubicBezTo>
                      <a:pt x="69" y="48"/>
                      <a:pt x="70" y="48"/>
                      <a:pt x="70" y="49"/>
                    </a:cubicBezTo>
                    <a:cubicBezTo>
                      <a:pt x="71" y="50"/>
                      <a:pt x="72" y="49"/>
                      <a:pt x="73" y="50"/>
                    </a:cubicBezTo>
                    <a:close/>
                    <a:moveTo>
                      <a:pt x="325" y="104"/>
                    </a:moveTo>
                    <a:cubicBezTo>
                      <a:pt x="325" y="104"/>
                      <a:pt x="325" y="105"/>
                      <a:pt x="325" y="105"/>
                    </a:cubicBezTo>
                    <a:cubicBezTo>
                      <a:pt x="325" y="105"/>
                      <a:pt x="326" y="105"/>
                      <a:pt x="326" y="105"/>
                    </a:cubicBezTo>
                    <a:cubicBezTo>
                      <a:pt x="327" y="105"/>
                      <a:pt x="326" y="104"/>
                      <a:pt x="325" y="104"/>
                    </a:cubicBezTo>
                    <a:close/>
                    <a:moveTo>
                      <a:pt x="261" y="71"/>
                    </a:moveTo>
                    <a:cubicBezTo>
                      <a:pt x="261" y="71"/>
                      <a:pt x="262" y="71"/>
                      <a:pt x="262" y="71"/>
                    </a:cubicBezTo>
                    <a:cubicBezTo>
                      <a:pt x="262" y="71"/>
                      <a:pt x="263" y="71"/>
                      <a:pt x="263" y="71"/>
                    </a:cubicBezTo>
                    <a:cubicBezTo>
                      <a:pt x="263" y="70"/>
                      <a:pt x="263" y="70"/>
                      <a:pt x="262" y="70"/>
                    </a:cubicBezTo>
                    <a:cubicBezTo>
                      <a:pt x="262" y="70"/>
                      <a:pt x="261" y="70"/>
                      <a:pt x="261" y="70"/>
                    </a:cubicBezTo>
                    <a:cubicBezTo>
                      <a:pt x="261" y="70"/>
                      <a:pt x="260" y="71"/>
                      <a:pt x="260" y="71"/>
                    </a:cubicBezTo>
                    <a:cubicBezTo>
                      <a:pt x="260" y="72"/>
                      <a:pt x="261" y="71"/>
                      <a:pt x="261" y="71"/>
                    </a:cubicBezTo>
                    <a:close/>
                    <a:moveTo>
                      <a:pt x="267" y="68"/>
                    </a:moveTo>
                    <a:cubicBezTo>
                      <a:pt x="267" y="68"/>
                      <a:pt x="267" y="69"/>
                      <a:pt x="267" y="69"/>
                    </a:cubicBezTo>
                    <a:cubicBezTo>
                      <a:pt x="267" y="69"/>
                      <a:pt x="267" y="68"/>
                      <a:pt x="267" y="68"/>
                    </a:cubicBezTo>
                    <a:cubicBezTo>
                      <a:pt x="267" y="68"/>
                      <a:pt x="266" y="68"/>
                      <a:pt x="266" y="67"/>
                    </a:cubicBezTo>
                    <a:cubicBezTo>
                      <a:pt x="266" y="68"/>
                      <a:pt x="267" y="68"/>
                      <a:pt x="267" y="68"/>
                    </a:cubicBezTo>
                    <a:close/>
                    <a:moveTo>
                      <a:pt x="111" y="30"/>
                    </a:moveTo>
                    <a:cubicBezTo>
                      <a:pt x="110" y="30"/>
                      <a:pt x="110" y="29"/>
                      <a:pt x="110" y="29"/>
                    </a:cubicBezTo>
                    <a:cubicBezTo>
                      <a:pt x="110" y="29"/>
                      <a:pt x="111" y="29"/>
                      <a:pt x="111" y="29"/>
                    </a:cubicBezTo>
                    <a:cubicBezTo>
                      <a:pt x="111" y="29"/>
                      <a:pt x="111" y="28"/>
                      <a:pt x="110" y="28"/>
                    </a:cubicBezTo>
                    <a:cubicBezTo>
                      <a:pt x="110" y="28"/>
                      <a:pt x="110" y="29"/>
                      <a:pt x="110" y="29"/>
                    </a:cubicBezTo>
                    <a:cubicBezTo>
                      <a:pt x="110" y="29"/>
                      <a:pt x="110" y="30"/>
                      <a:pt x="111" y="30"/>
                    </a:cubicBezTo>
                    <a:close/>
                    <a:moveTo>
                      <a:pt x="217" y="26"/>
                    </a:moveTo>
                    <a:cubicBezTo>
                      <a:pt x="216" y="26"/>
                      <a:pt x="217" y="27"/>
                      <a:pt x="217" y="27"/>
                    </a:cubicBezTo>
                    <a:cubicBezTo>
                      <a:pt x="218" y="27"/>
                      <a:pt x="219" y="27"/>
                      <a:pt x="219" y="27"/>
                    </a:cubicBezTo>
                    <a:cubicBezTo>
                      <a:pt x="220" y="27"/>
                      <a:pt x="217" y="26"/>
                      <a:pt x="217" y="26"/>
                    </a:cubicBezTo>
                    <a:close/>
                    <a:moveTo>
                      <a:pt x="297" y="26"/>
                    </a:moveTo>
                    <a:cubicBezTo>
                      <a:pt x="297" y="26"/>
                      <a:pt x="297" y="28"/>
                      <a:pt x="298" y="28"/>
                    </a:cubicBezTo>
                    <a:cubicBezTo>
                      <a:pt x="298" y="28"/>
                      <a:pt x="298" y="28"/>
                      <a:pt x="298" y="28"/>
                    </a:cubicBezTo>
                    <a:cubicBezTo>
                      <a:pt x="298" y="28"/>
                      <a:pt x="298" y="28"/>
                      <a:pt x="298" y="28"/>
                    </a:cubicBezTo>
                    <a:cubicBezTo>
                      <a:pt x="298" y="28"/>
                      <a:pt x="298" y="28"/>
                      <a:pt x="299" y="28"/>
                    </a:cubicBezTo>
                    <a:cubicBezTo>
                      <a:pt x="299" y="28"/>
                      <a:pt x="299" y="27"/>
                      <a:pt x="298" y="26"/>
                    </a:cubicBezTo>
                    <a:cubicBezTo>
                      <a:pt x="298" y="26"/>
                      <a:pt x="297" y="24"/>
                      <a:pt x="296" y="25"/>
                    </a:cubicBezTo>
                    <a:cubicBezTo>
                      <a:pt x="296" y="25"/>
                      <a:pt x="296" y="26"/>
                      <a:pt x="297" y="26"/>
                    </a:cubicBezTo>
                    <a:close/>
                    <a:moveTo>
                      <a:pt x="111" y="31"/>
                    </a:moveTo>
                    <a:cubicBezTo>
                      <a:pt x="111" y="30"/>
                      <a:pt x="110" y="29"/>
                      <a:pt x="110" y="31"/>
                    </a:cubicBezTo>
                    <a:cubicBezTo>
                      <a:pt x="110" y="31"/>
                      <a:pt x="110" y="31"/>
                      <a:pt x="111" y="31"/>
                    </a:cubicBezTo>
                    <a:close/>
                    <a:moveTo>
                      <a:pt x="88" y="55"/>
                    </a:moveTo>
                    <a:cubicBezTo>
                      <a:pt x="89" y="55"/>
                      <a:pt x="88" y="54"/>
                      <a:pt x="88" y="54"/>
                    </a:cubicBezTo>
                    <a:cubicBezTo>
                      <a:pt x="88" y="54"/>
                      <a:pt x="87" y="54"/>
                      <a:pt x="87" y="54"/>
                    </a:cubicBezTo>
                    <a:cubicBezTo>
                      <a:pt x="88" y="55"/>
                      <a:pt x="88" y="55"/>
                      <a:pt x="88" y="55"/>
                    </a:cubicBezTo>
                    <a:close/>
                    <a:moveTo>
                      <a:pt x="390" y="76"/>
                    </a:moveTo>
                    <a:cubicBezTo>
                      <a:pt x="390" y="77"/>
                      <a:pt x="390" y="77"/>
                      <a:pt x="389" y="77"/>
                    </a:cubicBezTo>
                    <a:cubicBezTo>
                      <a:pt x="389" y="77"/>
                      <a:pt x="389" y="76"/>
                      <a:pt x="389" y="76"/>
                    </a:cubicBezTo>
                    <a:cubicBezTo>
                      <a:pt x="389" y="76"/>
                      <a:pt x="389" y="76"/>
                      <a:pt x="389" y="76"/>
                    </a:cubicBezTo>
                    <a:cubicBezTo>
                      <a:pt x="388" y="75"/>
                      <a:pt x="388" y="77"/>
                      <a:pt x="388" y="77"/>
                    </a:cubicBezTo>
                    <a:cubicBezTo>
                      <a:pt x="389" y="78"/>
                      <a:pt x="390" y="77"/>
                      <a:pt x="390" y="76"/>
                    </a:cubicBezTo>
                    <a:close/>
                    <a:moveTo>
                      <a:pt x="314" y="74"/>
                    </a:moveTo>
                    <a:cubicBezTo>
                      <a:pt x="316" y="75"/>
                      <a:pt x="315" y="73"/>
                      <a:pt x="315" y="72"/>
                    </a:cubicBezTo>
                    <a:cubicBezTo>
                      <a:pt x="314" y="72"/>
                      <a:pt x="313" y="74"/>
                      <a:pt x="314" y="74"/>
                    </a:cubicBezTo>
                    <a:close/>
                    <a:moveTo>
                      <a:pt x="231" y="41"/>
                    </a:moveTo>
                    <a:cubicBezTo>
                      <a:pt x="231" y="41"/>
                      <a:pt x="230" y="41"/>
                      <a:pt x="230" y="40"/>
                    </a:cubicBezTo>
                    <a:cubicBezTo>
                      <a:pt x="230" y="40"/>
                      <a:pt x="231" y="40"/>
                      <a:pt x="231" y="40"/>
                    </a:cubicBezTo>
                    <a:cubicBezTo>
                      <a:pt x="231" y="40"/>
                      <a:pt x="230" y="40"/>
                      <a:pt x="230" y="40"/>
                    </a:cubicBezTo>
                    <a:cubicBezTo>
                      <a:pt x="230" y="41"/>
                      <a:pt x="231" y="41"/>
                      <a:pt x="231" y="41"/>
                    </a:cubicBezTo>
                    <a:close/>
                    <a:moveTo>
                      <a:pt x="272" y="177"/>
                    </a:moveTo>
                    <a:cubicBezTo>
                      <a:pt x="272" y="177"/>
                      <a:pt x="271" y="178"/>
                      <a:pt x="271" y="178"/>
                    </a:cubicBezTo>
                    <a:cubicBezTo>
                      <a:pt x="271" y="179"/>
                      <a:pt x="271" y="179"/>
                      <a:pt x="272" y="179"/>
                    </a:cubicBezTo>
                    <a:cubicBezTo>
                      <a:pt x="272" y="178"/>
                      <a:pt x="272" y="179"/>
                      <a:pt x="272" y="179"/>
                    </a:cubicBezTo>
                    <a:cubicBezTo>
                      <a:pt x="272" y="179"/>
                      <a:pt x="272" y="178"/>
                      <a:pt x="272" y="178"/>
                    </a:cubicBezTo>
                    <a:cubicBezTo>
                      <a:pt x="273" y="178"/>
                      <a:pt x="274" y="176"/>
                      <a:pt x="272" y="177"/>
                    </a:cubicBezTo>
                    <a:close/>
                    <a:moveTo>
                      <a:pt x="391" y="82"/>
                    </a:moveTo>
                    <a:cubicBezTo>
                      <a:pt x="391" y="82"/>
                      <a:pt x="392" y="82"/>
                      <a:pt x="392" y="82"/>
                    </a:cubicBezTo>
                    <a:cubicBezTo>
                      <a:pt x="393" y="82"/>
                      <a:pt x="393" y="82"/>
                      <a:pt x="393" y="82"/>
                    </a:cubicBezTo>
                    <a:cubicBezTo>
                      <a:pt x="392" y="81"/>
                      <a:pt x="392" y="82"/>
                      <a:pt x="391" y="82"/>
                    </a:cubicBezTo>
                    <a:cubicBezTo>
                      <a:pt x="391" y="81"/>
                      <a:pt x="391" y="82"/>
                      <a:pt x="391" y="82"/>
                    </a:cubicBezTo>
                    <a:close/>
                    <a:moveTo>
                      <a:pt x="382" y="86"/>
                    </a:moveTo>
                    <a:cubicBezTo>
                      <a:pt x="382" y="87"/>
                      <a:pt x="382" y="85"/>
                      <a:pt x="382" y="84"/>
                    </a:cubicBezTo>
                    <a:cubicBezTo>
                      <a:pt x="382" y="84"/>
                      <a:pt x="381" y="86"/>
                      <a:pt x="382" y="86"/>
                    </a:cubicBezTo>
                    <a:close/>
                    <a:moveTo>
                      <a:pt x="71" y="124"/>
                    </a:moveTo>
                    <a:cubicBezTo>
                      <a:pt x="71" y="124"/>
                      <a:pt x="70" y="123"/>
                      <a:pt x="70" y="123"/>
                    </a:cubicBezTo>
                    <a:cubicBezTo>
                      <a:pt x="69" y="124"/>
                      <a:pt x="70" y="124"/>
                      <a:pt x="70" y="125"/>
                    </a:cubicBezTo>
                    <a:cubicBezTo>
                      <a:pt x="71" y="126"/>
                      <a:pt x="71" y="125"/>
                      <a:pt x="72" y="126"/>
                    </a:cubicBezTo>
                    <a:cubicBezTo>
                      <a:pt x="72" y="125"/>
                      <a:pt x="71" y="125"/>
                      <a:pt x="72" y="125"/>
                    </a:cubicBezTo>
                    <a:cubicBezTo>
                      <a:pt x="72" y="125"/>
                      <a:pt x="72" y="125"/>
                      <a:pt x="72" y="125"/>
                    </a:cubicBezTo>
                    <a:cubicBezTo>
                      <a:pt x="72" y="124"/>
                      <a:pt x="72" y="124"/>
                      <a:pt x="71" y="124"/>
                    </a:cubicBezTo>
                    <a:close/>
                    <a:moveTo>
                      <a:pt x="334" y="151"/>
                    </a:moveTo>
                    <a:cubicBezTo>
                      <a:pt x="333" y="151"/>
                      <a:pt x="334" y="154"/>
                      <a:pt x="335" y="154"/>
                    </a:cubicBezTo>
                    <a:cubicBezTo>
                      <a:pt x="336" y="154"/>
                      <a:pt x="336" y="152"/>
                      <a:pt x="336" y="152"/>
                    </a:cubicBezTo>
                    <a:cubicBezTo>
                      <a:pt x="337" y="151"/>
                      <a:pt x="335" y="151"/>
                      <a:pt x="334" y="151"/>
                    </a:cubicBezTo>
                    <a:close/>
                    <a:moveTo>
                      <a:pt x="314" y="71"/>
                    </a:moveTo>
                    <a:cubicBezTo>
                      <a:pt x="314" y="71"/>
                      <a:pt x="315" y="70"/>
                      <a:pt x="315" y="69"/>
                    </a:cubicBezTo>
                    <a:cubicBezTo>
                      <a:pt x="315" y="69"/>
                      <a:pt x="315" y="69"/>
                      <a:pt x="315" y="69"/>
                    </a:cubicBezTo>
                    <a:cubicBezTo>
                      <a:pt x="315" y="68"/>
                      <a:pt x="315" y="68"/>
                      <a:pt x="315" y="68"/>
                    </a:cubicBezTo>
                    <a:cubicBezTo>
                      <a:pt x="314" y="68"/>
                      <a:pt x="314" y="68"/>
                      <a:pt x="313" y="68"/>
                    </a:cubicBezTo>
                    <a:cubicBezTo>
                      <a:pt x="313" y="69"/>
                      <a:pt x="313" y="69"/>
                      <a:pt x="313" y="69"/>
                    </a:cubicBezTo>
                    <a:cubicBezTo>
                      <a:pt x="313" y="70"/>
                      <a:pt x="313" y="71"/>
                      <a:pt x="314" y="71"/>
                    </a:cubicBezTo>
                    <a:close/>
                    <a:moveTo>
                      <a:pt x="91" y="57"/>
                    </a:moveTo>
                    <a:cubicBezTo>
                      <a:pt x="91" y="56"/>
                      <a:pt x="92" y="56"/>
                      <a:pt x="91" y="56"/>
                    </a:cubicBezTo>
                    <a:cubicBezTo>
                      <a:pt x="91" y="55"/>
                      <a:pt x="90" y="55"/>
                      <a:pt x="90" y="55"/>
                    </a:cubicBezTo>
                    <a:cubicBezTo>
                      <a:pt x="90" y="55"/>
                      <a:pt x="91" y="56"/>
                      <a:pt x="91" y="57"/>
                    </a:cubicBezTo>
                    <a:close/>
                    <a:moveTo>
                      <a:pt x="274" y="105"/>
                    </a:moveTo>
                    <a:cubicBezTo>
                      <a:pt x="274" y="105"/>
                      <a:pt x="274" y="105"/>
                      <a:pt x="274" y="105"/>
                    </a:cubicBezTo>
                    <a:cubicBezTo>
                      <a:pt x="274" y="105"/>
                      <a:pt x="274" y="104"/>
                      <a:pt x="274" y="104"/>
                    </a:cubicBezTo>
                    <a:cubicBezTo>
                      <a:pt x="273" y="104"/>
                      <a:pt x="273" y="105"/>
                      <a:pt x="274" y="105"/>
                    </a:cubicBezTo>
                    <a:close/>
                    <a:moveTo>
                      <a:pt x="99" y="137"/>
                    </a:moveTo>
                    <a:cubicBezTo>
                      <a:pt x="99" y="137"/>
                      <a:pt x="97" y="138"/>
                      <a:pt x="98" y="138"/>
                    </a:cubicBezTo>
                    <a:cubicBezTo>
                      <a:pt x="98" y="138"/>
                      <a:pt x="98" y="138"/>
                      <a:pt x="98" y="138"/>
                    </a:cubicBezTo>
                    <a:cubicBezTo>
                      <a:pt x="99" y="138"/>
                      <a:pt x="98" y="139"/>
                      <a:pt x="98" y="139"/>
                    </a:cubicBezTo>
                    <a:cubicBezTo>
                      <a:pt x="98" y="139"/>
                      <a:pt x="99" y="138"/>
                      <a:pt x="99" y="138"/>
                    </a:cubicBezTo>
                    <a:cubicBezTo>
                      <a:pt x="99" y="138"/>
                      <a:pt x="99" y="137"/>
                      <a:pt x="99" y="137"/>
                    </a:cubicBezTo>
                    <a:close/>
                    <a:moveTo>
                      <a:pt x="302" y="87"/>
                    </a:moveTo>
                    <a:cubicBezTo>
                      <a:pt x="301" y="87"/>
                      <a:pt x="301" y="88"/>
                      <a:pt x="301" y="88"/>
                    </a:cubicBezTo>
                    <a:cubicBezTo>
                      <a:pt x="301" y="89"/>
                      <a:pt x="302" y="90"/>
                      <a:pt x="302" y="90"/>
                    </a:cubicBezTo>
                    <a:cubicBezTo>
                      <a:pt x="302" y="91"/>
                      <a:pt x="302" y="93"/>
                      <a:pt x="303" y="93"/>
                    </a:cubicBezTo>
                    <a:cubicBezTo>
                      <a:pt x="303" y="92"/>
                      <a:pt x="303" y="90"/>
                      <a:pt x="302" y="90"/>
                    </a:cubicBezTo>
                    <a:cubicBezTo>
                      <a:pt x="302" y="90"/>
                      <a:pt x="302" y="89"/>
                      <a:pt x="302" y="88"/>
                    </a:cubicBezTo>
                    <a:cubicBezTo>
                      <a:pt x="302" y="88"/>
                      <a:pt x="302" y="87"/>
                      <a:pt x="302" y="87"/>
                    </a:cubicBezTo>
                    <a:close/>
                    <a:moveTo>
                      <a:pt x="420" y="157"/>
                    </a:moveTo>
                    <a:cubicBezTo>
                      <a:pt x="421" y="157"/>
                      <a:pt x="423" y="158"/>
                      <a:pt x="424" y="158"/>
                    </a:cubicBezTo>
                    <a:cubicBezTo>
                      <a:pt x="424" y="157"/>
                      <a:pt x="423" y="156"/>
                      <a:pt x="423" y="155"/>
                    </a:cubicBezTo>
                    <a:cubicBezTo>
                      <a:pt x="423" y="154"/>
                      <a:pt x="420" y="157"/>
                      <a:pt x="420" y="157"/>
                    </a:cubicBezTo>
                    <a:close/>
                    <a:moveTo>
                      <a:pt x="278" y="84"/>
                    </a:moveTo>
                    <a:cubicBezTo>
                      <a:pt x="278" y="84"/>
                      <a:pt x="279" y="84"/>
                      <a:pt x="279" y="84"/>
                    </a:cubicBezTo>
                    <a:cubicBezTo>
                      <a:pt x="279" y="84"/>
                      <a:pt x="279" y="84"/>
                      <a:pt x="279" y="84"/>
                    </a:cubicBezTo>
                    <a:cubicBezTo>
                      <a:pt x="279" y="83"/>
                      <a:pt x="279" y="83"/>
                      <a:pt x="279" y="83"/>
                    </a:cubicBezTo>
                    <a:cubicBezTo>
                      <a:pt x="279" y="83"/>
                      <a:pt x="279" y="82"/>
                      <a:pt x="278" y="82"/>
                    </a:cubicBezTo>
                    <a:cubicBezTo>
                      <a:pt x="278" y="82"/>
                      <a:pt x="278" y="82"/>
                      <a:pt x="278" y="82"/>
                    </a:cubicBezTo>
                    <a:cubicBezTo>
                      <a:pt x="278" y="83"/>
                      <a:pt x="278" y="83"/>
                      <a:pt x="278" y="83"/>
                    </a:cubicBezTo>
                    <a:cubicBezTo>
                      <a:pt x="278" y="83"/>
                      <a:pt x="278" y="84"/>
                      <a:pt x="278" y="84"/>
                    </a:cubicBezTo>
                    <a:close/>
                    <a:moveTo>
                      <a:pt x="105" y="34"/>
                    </a:moveTo>
                    <a:cubicBezTo>
                      <a:pt x="105" y="34"/>
                      <a:pt x="106" y="34"/>
                      <a:pt x="106" y="34"/>
                    </a:cubicBezTo>
                    <a:cubicBezTo>
                      <a:pt x="106" y="34"/>
                      <a:pt x="105" y="34"/>
                      <a:pt x="106" y="34"/>
                    </a:cubicBezTo>
                    <a:cubicBezTo>
                      <a:pt x="106" y="33"/>
                      <a:pt x="106" y="33"/>
                      <a:pt x="106" y="33"/>
                    </a:cubicBezTo>
                    <a:cubicBezTo>
                      <a:pt x="106" y="33"/>
                      <a:pt x="106" y="32"/>
                      <a:pt x="106" y="33"/>
                    </a:cubicBezTo>
                    <a:cubicBezTo>
                      <a:pt x="106" y="32"/>
                      <a:pt x="106" y="33"/>
                      <a:pt x="105" y="32"/>
                    </a:cubicBezTo>
                    <a:cubicBezTo>
                      <a:pt x="105" y="32"/>
                      <a:pt x="105" y="32"/>
                      <a:pt x="105" y="32"/>
                    </a:cubicBezTo>
                    <a:cubicBezTo>
                      <a:pt x="105" y="32"/>
                      <a:pt x="105" y="32"/>
                      <a:pt x="105" y="33"/>
                    </a:cubicBezTo>
                    <a:cubicBezTo>
                      <a:pt x="105" y="33"/>
                      <a:pt x="105" y="34"/>
                      <a:pt x="105" y="34"/>
                    </a:cubicBezTo>
                    <a:close/>
                    <a:moveTo>
                      <a:pt x="317" y="79"/>
                    </a:moveTo>
                    <a:cubicBezTo>
                      <a:pt x="317" y="79"/>
                      <a:pt x="317" y="79"/>
                      <a:pt x="318" y="79"/>
                    </a:cubicBezTo>
                    <a:cubicBezTo>
                      <a:pt x="318" y="79"/>
                      <a:pt x="319" y="79"/>
                      <a:pt x="319" y="79"/>
                    </a:cubicBezTo>
                    <a:cubicBezTo>
                      <a:pt x="319" y="79"/>
                      <a:pt x="319" y="79"/>
                      <a:pt x="319" y="79"/>
                    </a:cubicBezTo>
                    <a:cubicBezTo>
                      <a:pt x="318" y="78"/>
                      <a:pt x="318" y="78"/>
                      <a:pt x="318" y="78"/>
                    </a:cubicBezTo>
                    <a:cubicBezTo>
                      <a:pt x="317" y="78"/>
                      <a:pt x="316" y="79"/>
                      <a:pt x="317" y="79"/>
                    </a:cubicBezTo>
                    <a:close/>
                    <a:moveTo>
                      <a:pt x="327" y="104"/>
                    </a:moveTo>
                    <a:cubicBezTo>
                      <a:pt x="326" y="104"/>
                      <a:pt x="327" y="105"/>
                      <a:pt x="327" y="105"/>
                    </a:cubicBezTo>
                    <a:cubicBezTo>
                      <a:pt x="327" y="105"/>
                      <a:pt x="327" y="105"/>
                      <a:pt x="327" y="105"/>
                    </a:cubicBezTo>
                    <a:cubicBezTo>
                      <a:pt x="328" y="104"/>
                      <a:pt x="328" y="105"/>
                      <a:pt x="328" y="105"/>
                    </a:cubicBezTo>
                    <a:cubicBezTo>
                      <a:pt x="328" y="105"/>
                      <a:pt x="328" y="104"/>
                      <a:pt x="328" y="104"/>
                    </a:cubicBezTo>
                    <a:cubicBezTo>
                      <a:pt x="328" y="104"/>
                      <a:pt x="327" y="104"/>
                      <a:pt x="327" y="104"/>
                    </a:cubicBezTo>
                    <a:close/>
                    <a:moveTo>
                      <a:pt x="24" y="43"/>
                    </a:moveTo>
                    <a:cubicBezTo>
                      <a:pt x="24" y="42"/>
                      <a:pt x="24" y="41"/>
                      <a:pt x="23" y="41"/>
                    </a:cubicBezTo>
                    <a:cubicBezTo>
                      <a:pt x="23" y="41"/>
                      <a:pt x="23" y="41"/>
                      <a:pt x="23" y="41"/>
                    </a:cubicBezTo>
                    <a:cubicBezTo>
                      <a:pt x="22" y="41"/>
                      <a:pt x="23" y="41"/>
                      <a:pt x="22" y="41"/>
                    </a:cubicBezTo>
                    <a:cubicBezTo>
                      <a:pt x="21" y="41"/>
                      <a:pt x="23" y="41"/>
                      <a:pt x="23" y="42"/>
                    </a:cubicBezTo>
                    <a:cubicBezTo>
                      <a:pt x="23" y="42"/>
                      <a:pt x="24" y="43"/>
                      <a:pt x="24" y="4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3" name="Indian Claim">
                <a:extLst>
                  <a:ext uri="{FF2B5EF4-FFF2-40B4-BE49-F238E27FC236}">
                    <a16:creationId xmlns:a16="http://schemas.microsoft.com/office/drawing/2014/main" id="{82894D99-4BB2-6EA1-C468-534B8F99C4F2}"/>
                  </a:ext>
                </a:extLst>
              </p:cNvPr>
              <p:cNvSpPr>
                <a:spLocks noEditPoints="1"/>
              </p:cNvSpPr>
              <p:nvPr/>
            </p:nvSpPr>
            <p:spPr bwMode="auto">
              <a:xfrm>
                <a:off x="9333544" y="4133143"/>
                <a:ext cx="48750" cy="58817"/>
              </a:xfrm>
              <a:custGeom>
                <a:avLst/>
                <a:gdLst/>
                <a:ahLst/>
                <a:cxnLst>
                  <a:cxn ang="0">
                    <a:pos x="23" y="9"/>
                  </a:cxn>
                  <a:cxn ang="0">
                    <a:pos x="23" y="13"/>
                  </a:cxn>
                  <a:cxn ang="0">
                    <a:pos x="22" y="14"/>
                  </a:cxn>
                  <a:cxn ang="0">
                    <a:pos x="21" y="15"/>
                  </a:cxn>
                  <a:cxn ang="0">
                    <a:pos x="18" y="17"/>
                  </a:cxn>
                  <a:cxn ang="0">
                    <a:pos x="19" y="20"/>
                  </a:cxn>
                  <a:cxn ang="0">
                    <a:pos x="19" y="21"/>
                  </a:cxn>
                  <a:cxn ang="0">
                    <a:pos x="16" y="21"/>
                  </a:cxn>
                  <a:cxn ang="0">
                    <a:pos x="15" y="24"/>
                  </a:cxn>
                  <a:cxn ang="0">
                    <a:pos x="15" y="25"/>
                  </a:cxn>
                  <a:cxn ang="0">
                    <a:pos x="16" y="26"/>
                  </a:cxn>
                  <a:cxn ang="0">
                    <a:pos x="15" y="26"/>
                  </a:cxn>
                  <a:cxn ang="0">
                    <a:pos x="15" y="28"/>
                  </a:cxn>
                  <a:cxn ang="0">
                    <a:pos x="12" y="20"/>
                  </a:cxn>
                  <a:cxn ang="0">
                    <a:pos x="14" y="19"/>
                  </a:cxn>
                  <a:cxn ang="0">
                    <a:pos x="14" y="18"/>
                  </a:cxn>
                  <a:cxn ang="0">
                    <a:pos x="6" y="13"/>
                  </a:cxn>
                  <a:cxn ang="0">
                    <a:pos x="4" y="11"/>
                  </a:cxn>
                  <a:cxn ang="0">
                    <a:pos x="3" y="9"/>
                  </a:cxn>
                  <a:cxn ang="0">
                    <a:pos x="2" y="5"/>
                  </a:cxn>
                  <a:cxn ang="0">
                    <a:pos x="0" y="5"/>
                  </a:cxn>
                  <a:cxn ang="0">
                    <a:pos x="1" y="5"/>
                  </a:cxn>
                  <a:cxn ang="0">
                    <a:pos x="1" y="5"/>
                  </a:cxn>
                  <a:cxn ang="0">
                    <a:pos x="3" y="4"/>
                  </a:cxn>
                  <a:cxn ang="0">
                    <a:pos x="5" y="2"/>
                  </a:cxn>
                  <a:cxn ang="0">
                    <a:pos x="13" y="0"/>
                  </a:cxn>
                  <a:cxn ang="0">
                    <a:pos x="14" y="1"/>
                  </a:cxn>
                  <a:cxn ang="0">
                    <a:pos x="16" y="2"/>
                  </a:cxn>
                  <a:cxn ang="0">
                    <a:pos x="16" y="2"/>
                  </a:cxn>
                  <a:cxn ang="0">
                    <a:pos x="19" y="4"/>
                  </a:cxn>
                  <a:cxn ang="0">
                    <a:pos x="20" y="6"/>
                  </a:cxn>
                  <a:cxn ang="0">
                    <a:pos x="21" y="6"/>
                  </a:cxn>
                  <a:cxn ang="0">
                    <a:pos x="21" y="5"/>
                  </a:cxn>
                  <a:cxn ang="0">
                    <a:pos x="22" y="5"/>
                  </a:cxn>
                  <a:cxn ang="0">
                    <a:pos x="23" y="5"/>
                  </a:cxn>
                  <a:cxn ang="0">
                    <a:pos x="15" y="27"/>
                  </a:cxn>
                  <a:cxn ang="0">
                    <a:pos x="15" y="26"/>
                  </a:cxn>
                  <a:cxn ang="0">
                    <a:pos x="16" y="25"/>
                  </a:cxn>
                  <a:cxn ang="0">
                    <a:pos x="15" y="24"/>
                  </a:cxn>
                  <a:cxn ang="0">
                    <a:pos x="14" y="27"/>
                  </a:cxn>
                  <a:cxn ang="0">
                    <a:pos x="23" y="11"/>
                  </a:cxn>
                  <a:cxn ang="0">
                    <a:pos x="23" y="9"/>
                  </a:cxn>
                  <a:cxn ang="0">
                    <a:pos x="12" y="17"/>
                  </a:cxn>
                  <a:cxn ang="0">
                    <a:pos x="14" y="18"/>
                  </a:cxn>
                  <a:cxn ang="0">
                    <a:pos x="14" y="19"/>
                  </a:cxn>
                  <a:cxn ang="0">
                    <a:pos x="23" y="11"/>
                  </a:cxn>
                  <a:cxn ang="0">
                    <a:pos x="19" y="21"/>
                  </a:cxn>
                  <a:cxn ang="0">
                    <a:pos x="18" y="21"/>
                  </a:cxn>
                  <a:cxn ang="0">
                    <a:pos x="19" y="4"/>
                  </a:cxn>
                  <a:cxn ang="0">
                    <a:pos x="9" y="15"/>
                  </a:cxn>
                  <a:cxn ang="0">
                    <a:pos x="1" y="5"/>
                  </a:cxn>
                  <a:cxn ang="0">
                    <a:pos x="1" y="5"/>
                  </a:cxn>
                  <a:cxn ang="0">
                    <a:pos x="2" y="5"/>
                  </a:cxn>
                  <a:cxn ang="0">
                    <a:pos x="14" y="1"/>
                  </a:cxn>
                  <a:cxn ang="0">
                    <a:pos x="13" y="0"/>
                  </a:cxn>
                  <a:cxn ang="0">
                    <a:pos x="4" y="10"/>
                  </a:cxn>
                  <a:cxn ang="0">
                    <a:pos x="4" y="11"/>
                  </a:cxn>
                </a:cxnLst>
                <a:rect l="0" t="0" r="r" b="b"/>
                <a:pathLst>
                  <a:path w="24" h="28">
                    <a:moveTo>
                      <a:pt x="23" y="7"/>
                    </a:moveTo>
                    <a:cubicBezTo>
                      <a:pt x="23" y="7"/>
                      <a:pt x="23" y="7"/>
                      <a:pt x="23" y="7"/>
                    </a:cubicBezTo>
                    <a:cubicBezTo>
                      <a:pt x="23" y="7"/>
                      <a:pt x="23" y="8"/>
                      <a:pt x="23" y="8"/>
                    </a:cubicBezTo>
                    <a:cubicBezTo>
                      <a:pt x="23" y="8"/>
                      <a:pt x="23" y="8"/>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10"/>
                      <a:pt x="23" y="10"/>
                      <a:pt x="23" y="10"/>
                    </a:cubicBezTo>
                    <a:cubicBezTo>
                      <a:pt x="23" y="10"/>
                      <a:pt x="23" y="10"/>
                      <a:pt x="23" y="10"/>
                    </a:cubicBezTo>
                    <a:cubicBezTo>
                      <a:pt x="23" y="11"/>
                      <a:pt x="23" y="11"/>
                      <a:pt x="23" y="11"/>
                    </a:cubicBezTo>
                    <a:cubicBezTo>
                      <a:pt x="23" y="11"/>
                      <a:pt x="23" y="11"/>
                      <a:pt x="23" y="11"/>
                    </a:cubicBezTo>
                    <a:cubicBezTo>
                      <a:pt x="23" y="12"/>
                      <a:pt x="23" y="12"/>
                      <a:pt x="23" y="13"/>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1" y="14"/>
                      <a:pt x="21" y="14"/>
                      <a:pt x="21" y="14"/>
                    </a:cubicBezTo>
                    <a:cubicBezTo>
                      <a:pt x="21" y="14"/>
                      <a:pt x="21" y="14"/>
                      <a:pt x="21" y="14"/>
                    </a:cubicBezTo>
                    <a:cubicBezTo>
                      <a:pt x="21" y="14"/>
                      <a:pt x="21" y="14"/>
                      <a:pt x="21" y="14"/>
                    </a:cubicBezTo>
                    <a:cubicBezTo>
                      <a:pt x="21" y="14"/>
                      <a:pt x="21" y="15"/>
                      <a:pt x="21" y="15"/>
                    </a:cubicBezTo>
                    <a:cubicBezTo>
                      <a:pt x="21" y="16"/>
                      <a:pt x="20" y="15"/>
                      <a:pt x="20" y="16"/>
                    </a:cubicBezTo>
                    <a:cubicBezTo>
                      <a:pt x="20" y="16"/>
                      <a:pt x="20" y="16"/>
                      <a:pt x="20" y="16"/>
                    </a:cubicBezTo>
                    <a:cubicBezTo>
                      <a:pt x="20" y="16"/>
                      <a:pt x="20" y="16"/>
                      <a:pt x="20" y="16"/>
                    </a:cubicBezTo>
                    <a:cubicBezTo>
                      <a:pt x="20" y="17"/>
                      <a:pt x="20" y="17"/>
                      <a:pt x="20" y="17"/>
                    </a:cubicBezTo>
                    <a:cubicBezTo>
                      <a:pt x="20" y="17"/>
                      <a:pt x="19" y="17"/>
                      <a:pt x="19" y="17"/>
                    </a:cubicBezTo>
                    <a:cubicBezTo>
                      <a:pt x="19" y="17"/>
                      <a:pt x="19" y="17"/>
                      <a:pt x="19" y="17"/>
                    </a:cubicBezTo>
                    <a:cubicBezTo>
                      <a:pt x="18" y="17"/>
                      <a:pt x="18" y="17"/>
                      <a:pt x="18" y="17"/>
                    </a:cubicBezTo>
                    <a:cubicBezTo>
                      <a:pt x="18" y="17"/>
                      <a:pt x="19" y="18"/>
                      <a:pt x="19" y="18"/>
                    </a:cubicBezTo>
                    <a:cubicBezTo>
                      <a:pt x="19" y="18"/>
                      <a:pt x="19" y="19"/>
                      <a:pt x="19" y="19"/>
                    </a:cubicBezTo>
                    <a:cubicBezTo>
                      <a:pt x="19" y="19"/>
                      <a:pt x="19" y="19"/>
                      <a:pt x="19" y="19"/>
                    </a:cubicBezTo>
                    <a:cubicBezTo>
                      <a:pt x="19" y="20"/>
                      <a:pt x="19" y="19"/>
                      <a:pt x="19" y="19"/>
                    </a:cubicBezTo>
                    <a:cubicBezTo>
                      <a:pt x="19" y="19"/>
                      <a:pt x="19" y="19"/>
                      <a:pt x="19" y="19"/>
                    </a:cubicBezTo>
                    <a:cubicBezTo>
                      <a:pt x="19" y="19"/>
                      <a:pt x="19" y="19"/>
                      <a:pt x="19" y="19"/>
                    </a:cubicBezTo>
                    <a:cubicBezTo>
                      <a:pt x="19" y="20"/>
                      <a:pt x="19" y="20"/>
                      <a:pt x="19" y="20"/>
                    </a:cubicBezTo>
                    <a:cubicBezTo>
                      <a:pt x="19" y="20"/>
                      <a:pt x="19" y="20"/>
                      <a:pt x="19" y="20"/>
                    </a:cubicBezTo>
                    <a:cubicBezTo>
                      <a:pt x="19" y="20"/>
                      <a:pt x="19" y="20"/>
                      <a:pt x="19" y="20"/>
                    </a:cubicBezTo>
                    <a:cubicBezTo>
                      <a:pt x="19" y="20"/>
                      <a:pt x="19" y="20"/>
                      <a:pt x="19" y="20"/>
                    </a:cubicBezTo>
                    <a:cubicBezTo>
                      <a:pt x="19" y="20"/>
                      <a:pt x="19" y="20"/>
                      <a:pt x="19" y="20"/>
                    </a:cubicBezTo>
                    <a:cubicBezTo>
                      <a:pt x="19" y="20"/>
                      <a:pt x="19" y="20"/>
                      <a:pt x="19" y="20"/>
                    </a:cubicBezTo>
                    <a:cubicBezTo>
                      <a:pt x="19" y="20"/>
                      <a:pt x="19" y="20"/>
                      <a:pt x="19" y="20"/>
                    </a:cubicBezTo>
                    <a:cubicBezTo>
                      <a:pt x="19" y="21"/>
                      <a:pt x="19" y="21"/>
                      <a:pt x="19" y="21"/>
                    </a:cubicBezTo>
                    <a:cubicBezTo>
                      <a:pt x="19" y="21"/>
                      <a:pt x="19" y="21"/>
                      <a:pt x="19" y="21"/>
                    </a:cubicBezTo>
                    <a:cubicBezTo>
                      <a:pt x="19" y="21"/>
                      <a:pt x="19" y="21"/>
                      <a:pt x="19" y="21"/>
                    </a:cubicBezTo>
                    <a:cubicBezTo>
                      <a:pt x="19" y="21"/>
                      <a:pt x="19" y="21"/>
                      <a:pt x="19" y="21"/>
                    </a:cubicBezTo>
                    <a:cubicBezTo>
                      <a:pt x="19" y="21"/>
                      <a:pt x="19" y="21"/>
                      <a:pt x="18" y="21"/>
                    </a:cubicBezTo>
                    <a:cubicBezTo>
                      <a:pt x="18" y="21"/>
                      <a:pt x="18" y="21"/>
                      <a:pt x="18" y="21"/>
                    </a:cubicBezTo>
                    <a:cubicBezTo>
                      <a:pt x="18" y="21"/>
                      <a:pt x="18" y="21"/>
                      <a:pt x="18" y="21"/>
                    </a:cubicBezTo>
                    <a:cubicBezTo>
                      <a:pt x="17" y="21"/>
                      <a:pt x="17" y="21"/>
                      <a:pt x="16" y="21"/>
                    </a:cubicBezTo>
                    <a:cubicBezTo>
                      <a:pt x="16" y="21"/>
                      <a:pt x="16" y="21"/>
                      <a:pt x="15" y="22"/>
                    </a:cubicBezTo>
                    <a:cubicBezTo>
                      <a:pt x="15" y="22"/>
                      <a:pt x="15" y="21"/>
                      <a:pt x="15" y="21"/>
                    </a:cubicBezTo>
                    <a:cubicBezTo>
                      <a:pt x="14" y="21"/>
                      <a:pt x="14" y="21"/>
                      <a:pt x="14" y="21"/>
                    </a:cubicBezTo>
                    <a:cubicBezTo>
                      <a:pt x="14" y="22"/>
                      <a:pt x="14" y="22"/>
                      <a:pt x="14" y="22"/>
                    </a:cubicBezTo>
                    <a:cubicBezTo>
                      <a:pt x="14" y="22"/>
                      <a:pt x="14" y="22"/>
                      <a:pt x="14" y="22"/>
                    </a:cubicBezTo>
                    <a:cubicBezTo>
                      <a:pt x="14" y="23"/>
                      <a:pt x="14" y="23"/>
                      <a:pt x="14" y="23"/>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5"/>
                      <a:pt x="15"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6"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7"/>
                      <a:pt x="15" y="27"/>
                      <a:pt x="15" y="27"/>
                    </a:cubicBezTo>
                    <a:cubicBezTo>
                      <a:pt x="15" y="27"/>
                      <a:pt x="15" y="27"/>
                      <a:pt x="15" y="27"/>
                    </a:cubicBezTo>
                    <a:cubicBezTo>
                      <a:pt x="15" y="27"/>
                      <a:pt x="15" y="27"/>
                      <a:pt x="15" y="27"/>
                    </a:cubicBezTo>
                    <a:cubicBezTo>
                      <a:pt x="15" y="27"/>
                      <a:pt x="15" y="27"/>
                      <a:pt x="15" y="27"/>
                    </a:cubicBezTo>
                    <a:cubicBezTo>
                      <a:pt x="15" y="27"/>
                      <a:pt x="15" y="27"/>
                      <a:pt x="15" y="27"/>
                    </a:cubicBezTo>
                    <a:cubicBezTo>
                      <a:pt x="15" y="27"/>
                      <a:pt x="15" y="27"/>
                      <a:pt x="15" y="27"/>
                    </a:cubicBezTo>
                    <a:cubicBezTo>
                      <a:pt x="15" y="28"/>
                      <a:pt x="15" y="28"/>
                      <a:pt x="15" y="28"/>
                    </a:cubicBezTo>
                    <a:cubicBezTo>
                      <a:pt x="15" y="28"/>
                      <a:pt x="14" y="28"/>
                      <a:pt x="14" y="27"/>
                    </a:cubicBezTo>
                    <a:cubicBezTo>
                      <a:pt x="14" y="27"/>
                      <a:pt x="14" y="27"/>
                      <a:pt x="14" y="27"/>
                    </a:cubicBezTo>
                    <a:cubicBezTo>
                      <a:pt x="14" y="27"/>
                      <a:pt x="14" y="27"/>
                      <a:pt x="14" y="27"/>
                    </a:cubicBezTo>
                    <a:cubicBezTo>
                      <a:pt x="14" y="27"/>
                      <a:pt x="14" y="27"/>
                      <a:pt x="14" y="27"/>
                    </a:cubicBezTo>
                    <a:cubicBezTo>
                      <a:pt x="14" y="26"/>
                      <a:pt x="14" y="26"/>
                      <a:pt x="14" y="26"/>
                    </a:cubicBezTo>
                    <a:cubicBezTo>
                      <a:pt x="13" y="24"/>
                      <a:pt x="13" y="23"/>
                      <a:pt x="12" y="21"/>
                    </a:cubicBezTo>
                    <a:cubicBezTo>
                      <a:pt x="12" y="21"/>
                      <a:pt x="12" y="20"/>
                      <a:pt x="12" y="20"/>
                    </a:cubicBezTo>
                    <a:cubicBezTo>
                      <a:pt x="13" y="20"/>
                      <a:pt x="13" y="20"/>
                      <a:pt x="13" y="20"/>
                    </a:cubicBezTo>
                    <a:cubicBezTo>
                      <a:pt x="13" y="20"/>
                      <a:pt x="14"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3" y="18"/>
                      <a:pt x="13" y="17"/>
                      <a:pt x="12" y="17"/>
                    </a:cubicBezTo>
                    <a:cubicBezTo>
                      <a:pt x="11" y="17"/>
                      <a:pt x="12" y="17"/>
                      <a:pt x="11" y="16"/>
                    </a:cubicBezTo>
                    <a:cubicBezTo>
                      <a:pt x="10" y="15"/>
                      <a:pt x="9" y="16"/>
                      <a:pt x="8" y="15"/>
                    </a:cubicBezTo>
                    <a:cubicBezTo>
                      <a:pt x="6" y="15"/>
                      <a:pt x="6" y="14"/>
                      <a:pt x="6" y="13"/>
                    </a:cubicBezTo>
                    <a:cubicBezTo>
                      <a:pt x="5" y="13"/>
                      <a:pt x="5" y="12"/>
                      <a:pt x="5" y="12"/>
                    </a:cubicBezTo>
                    <a:cubicBezTo>
                      <a:pt x="5" y="12"/>
                      <a:pt x="5" y="12"/>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0"/>
                      <a:pt x="4" y="10"/>
                      <a:pt x="4" y="10"/>
                    </a:cubicBezTo>
                    <a:cubicBezTo>
                      <a:pt x="4" y="10"/>
                      <a:pt x="4" y="10"/>
                      <a:pt x="4" y="10"/>
                    </a:cubicBezTo>
                    <a:cubicBezTo>
                      <a:pt x="4" y="10"/>
                      <a:pt x="4" y="10"/>
                      <a:pt x="4" y="10"/>
                    </a:cubicBezTo>
                    <a:cubicBezTo>
                      <a:pt x="4" y="10"/>
                      <a:pt x="4" y="10"/>
                      <a:pt x="3" y="9"/>
                    </a:cubicBezTo>
                    <a:cubicBezTo>
                      <a:pt x="3" y="9"/>
                      <a:pt x="3" y="8"/>
                      <a:pt x="2" y="8"/>
                    </a:cubicBezTo>
                    <a:cubicBezTo>
                      <a:pt x="2" y="8"/>
                      <a:pt x="2" y="7"/>
                      <a:pt x="2" y="7"/>
                    </a:cubicBezTo>
                    <a:cubicBezTo>
                      <a:pt x="2" y="7"/>
                      <a:pt x="2" y="7"/>
                      <a:pt x="2" y="7"/>
                    </a:cubicBezTo>
                    <a:cubicBezTo>
                      <a:pt x="2" y="7"/>
                      <a:pt x="2" y="7"/>
                      <a:pt x="2" y="7"/>
                    </a:cubicBezTo>
                    <a:cubicBezTo>
                      <a:pt x="2" y="6"/>
                      <a:pt x="2" y="6"/>
                      <a:pt x="2" y="6"/>
                    </a:cubicBezTo>
                    <a:cubicBezTo>
                      <a:pt x="2" y="6"/>
                      <a:pt x="2" y="6"/>
                      <a:pt x="2" y="6"/>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1" y="5"/>
                      <a:pt x="1" y="7"/>
                      <a:pt x="0" y="5"/>
                    </a:cubicBezTo>
                    <a:cubicBezTo>
                      <a:pt x="0" y="5"/>
                      <a:pt x="0" y="5"/>
                      <a:pt x="0" y="5"/>
                    </a:cubicBezTo>
                    <a:cubicBezTo>
                      <a:pt x="0" y="5"/>
                      <a:pt x="0" y="5"/>
                      <a:pt x="0"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4"/>
                      <a:pt x="1" y="4"/>
                      <a:pt x="1" y="4"/>
                    </a:cubicBezTo>
                    <a:cubicBezTo>
                      <a:pt x="2" y="4"/>
                      <a:pt x="2" y="5"/>
                      <a:pt x="2" y="5"/>
                    </a:cubicBezTo>
                    <a:cubicBezTo>
                      <a:pt x="2" y="5"/>
                      <a:pt x="3" y="5"/>
                      <a:pt x="3" y="5"/>
                    </a:cubicBezTo>
                    <a:cubicBezTo>
                      <a:pt x="3" y="5"/>
                      <a:pt x="3" y="5"/>
                      <a:pt x="3" y="5"/>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3"/>
                      <a:pt x="3" y="4"/>
                      <a:pt x="4" y="3"/>
                    </a:cubicBezTo>
                    <a:cubicBezTo>
                      <a:pt x="4" y="3"/>
                      <a:pt x="4" y="3"/>
                      <a:pt x="4" y="3"/>
                    </a:cubicBezTo>
                    <a:cubicBezTo>
                      <a:pt x="4" y="3"/>
                      <a:pt x="5" y="3"/>
                      <a:pt x="5" y="2"/>
                    </a:cubicBezTo>
                    <a:cubicBezTo>
                      <a:pt x="5" y="2"/>
                      <a:pt x="5" y="2"/>
                      <a:pt x="6" y="2"/>
                    </a:cubicBezTo>
                    <a:cubicBezTo>
                      <a:pt x="6" y="2"/>
                      <a:pt x="6" y="2"/>
                      <a:pt x="6" y="2"/>
                    </a:cubicBezTo>
                    <a:cubicBezTo>
                      <a:pt x="7" y="1"/>
                      <a:pt x="7" y="1"/>
                      <a:pt x="7" y="1"/>
                    </a:cubicBezTo>
                    <a:cubicBezTo>
                      <a:pt x="7" y="0"/>
                      <a:pt x="8" y="1"/>
                      <a:pt x="9" y="1"/>
                    </a:cubicBezTo>
                    <a:cubicBezTo>
                      <a:pt x="10" y="1"/>
                      <a:pt x="10" y="0"/>
                      <a:pt x="10" y="0"/>
                    </a:cubicBezTo>
                    <a:cubicBezTo>
                      <a:pt x="11" y="0"/>
                      <a:pt x="11" y="0"/>
                      <a:pt x="12" y="0"/>
                    </a:cubicBezTo>
                    <a:cubicBezTo>
                      <a:pt x="12" y="0"/>
                      <a:pt x="13" y="0"/>
                      <a:pt x="13" y="0"/>
                    </a:cubicBezTo>
                    <a:cubicBezTo>
                      <a:pt x="13" y="0"/>
                      <a:pt x="13" y="0"/>
                      <a:pt x="14" y="0"/>
                    </a:cubicBezTo>
                    <a:cubicBezTo>
                      <a:pt x="14" y="0"/>
                      <a:pt x="14" y="0"/>
                      <a:pt x="14" y="0"/>
                    </a:cubicBezTo>
                    <a:cubicBezTo>
                      <a:pt x="14" y="0"/>
                      <a:pt x="14" y="0"/>
                      <a:pt x="14" y="0"/>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5" y="1"/>
                    </a:cubicBezTo>
                    <a:cubicBezTo>
                      <a:pt x="15" y="1"/>
                      <a:pt x="15"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3"/>
                      <a:pt x="16" y="3"/>
                    </a:cubicBezTo>
                    <a:cubicBezTo>
                      <a:pt x="16" y="3"/>
                      <a:pt x="17" y="4"/>
                      <a:pt x="17" y="4"/>
                    </a:cubicBezTo>
                    <a:cubicBezTo>
                      <a:pt x="18" y="4"/>
                      <a:pt x="18" y="4"/>
                      <a:pt x="18"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20" y="5"/>
                      <a:pt x="20" y="5"/>
                    </a:cubicBezTo>
                    <a:cubicBezTo>
                      <a:pt x="20" y="5"/>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5"/>
                      <a:pt x="21" y="5"/>
                      <a:pt x="21" y="5"/>
                    </a:cubicBezTo>
                    <a:cubicBezTo>
                      <a:pt x="21" y="5"/>
                      <a:pt x="21" y="4"/>
                      <a:pt x="22" y="4"/>
                    </a:cubicBezTo>
                    <a:cubicBezTo>
                      <a:pt x="22" y="4"/>
                      <a:pt x="22" y="4"/>
                      <a:pt x="22" y="4"/>
                    </a:cubicBezTo>
                    <a:cubicBezTo>
                      <a:pt x="22" y="4"/>
                      <a:pt x="22" y="4"/>
                      <a:pt x="22" y="4"/>
                    </a:cubicBezTo>
                    <a:cubicBezTo>
                      <a:pt x="22" y="4"/>
                      <a:pt x="22" y="4"/>
                      <a:pt x="22" y="4"/>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3" y="5"/>
                      <a:pt x="23" y="5"/>
                      <a:pt x="23" y="5"/>
                    </a:cubicBezTo>
                    <a:cubicBezTo>
                      <a:pt x="23" y="5"/>
                      <a:pt x="23" y="5"/>
                      <a:pt x="23" y="5"/>
                    </a:cubicBezTo>
                    <a:cubicBezTo>
                      <a:pt x="23" y="5"/>
                      <a:pt x="23" y="5"/>
                      <a:pt x="23" y="5"/>
                    </a:cubicBezTo>
                    <a:cubicBezTo>
                      <a:pt x="23" y="5"/>
                      <a:pt x="23" y="5"/>
                      <a:pt x="23" y="5"/>
                    </a:cubicBezTo>
                    <a:cubicBezTo>
                      <a:pt x="23" y="5"/>
                      <a:pt x="23" y="5"/>
                      <a:pt x="23" y="6"/>
                    </a:cubicBezTo>
                    <a:cubicBezTo>
                      <a:pt x="24" y="6"/>
                      <a:pt x="23" y="6"/>
                      <a:pt x="23" y="7"/>
                    </a:cubicBezTo>
                    <a:close/>
                    <a:moveTo>
                      <a:pt x="15" y="27"/>
                    </a:moveTo>
                    <a:cubicBezTo>
                      <a:pt x="15" y="27"/>
                      <a:pt x="15" y="27"/>
                      <a:pt x="15" y="27"/>
                    </a:cubicBezTo>
                    <a:cubicBezTo>
                      <a:pt x="15" y="27"/>
                      <a:pt x="15" y="27"/>
                      <a:pt x="15" y="27"/>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6" y="26"/>
                      <a:pt x="16"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5" y="25"/>
                      <a:pt x="15" y="25"/>
                      <a:pt x="15" y="25"/>
                    </a:cubicBezTo>
                    <a:cubicBezTo>
                      <a:pt x="15" y="25"/>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4" y="25"/>
                      <a:pt x="14" y="25"/>
                      <a:pt x="14" y="25"/>
                    </a:cubicBezTo>
                    <a:cubicBezTo>
                      <a:pt x="14" y="25"/>
                      <a:pt x="14" y="25"/>
                      <a:pt x="14" y="26"/>
                    </a:cubicBezTo>
                    <a:cubicBezTo>
                      <a:pt x="14" y="26"/>
                      <a:pt x="14" y="26"/>
                      <a:pt x="14" y="27"/>
                    </a:cubicBezTo>
                    <a:cubicBezTo>
                      <a:pt x="14" y="27"/>
                      <a:pt x="14" y="27"/>
                      <a:pt x="14" y="27"/>
                    </a:cubicBezTo>
                    <a:cubicBezTo>
                      <a:pt x="14" y="27"/>
                      <a:pt x="14" y="27"/>
                      <a:pt x="14" y="27"/>
                    </a:cubicBezTo>
                    <a:cubicBezTo>
                      <a:pt x="14" y="27"/>
                      <a:pt x="14" y="27"/>
                      <a:pt x="14" y="27"/>
                    </a:cubicBezTo>
                    <a:cubicBezTo>
                      <a:pt x="14" y="27"/>
                      <a:pt x="15" y="28"/>
                      <a:pt x="15" y="28"/>
                    </a:cubicBezTo>
                    <a:cubicBezTo>
                      <a:pt x="15" y="28"/>
                      <a:pt x="15" y="28"/>
                      <a:pt x="15" y="28"/>
                    </a:cubicBezTo>
                    <a:lnTo>
                      <a:pt x="15" y="27"/>
                    </a:lnTo>
                    <a:close/>
                    <a:moveTo>
                      <a:pt x="23" y="11"/>
                    </a:moveTo>
                    <a:cubicBezTo>
                      <a:pt x="23" y="10"/>
                      <a:pt x="23" y="10"/>
                      <a:pt x="23" y="10"/>
                    </a:cubicBezTo>
                    <a:cubicBezTo>
                      <a:pt x="23" y="10"/>
                      <a:pt x="23" y="10"/>
                      <a:pt x="23" y="10"/>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8"/>
                      <a:pt x="23" y="8"/>
                      <a:pt x="23" y="8"/>
                    </a:cubicBezTo>
                    <a:cubicBezTo>
                      <a:pt x="23" y="8"/>
                      <a:pt x="23" y="7"/>
                      <a:pt x="23" y="7"/>
                    </a:cubicBezTo>
                    <a:cubicBezTo>
                      <a:pt x="23" y="7"/>
                      <a:pt x="23" y="7"/>
                      <a:pt x="23" y="7"/>
                    </a:cubicBezTo>
                    <a:cubicBezTo>
                      <a:pt x="23" y="6"/>
                      <a:pt x="23" y="6"/>
                      <a:pt x="23" y="6"/>
                    </a:cubicBezTo>
                    <a:cubicBezTo>
                      <a:pt x="12" y="17"/>
                      <a:pt x="12" y="17"/>
                      <a:pt x="12" y="17"/>
                    </a:cubicBezTo>
                    <a:cubicBezTo>
                      <a:pt x="12" y="17"/>
                      <a:pt x="12" y="17"/>
                      <a:pt x="12" y="17"/>
                    </a:cubicBezTo>
                    <a:cubicBezTo>
                      <a:pt x="13" y="17"/>
                      <a:pt x="13"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20"/>
                      <a:pt x="13" y="20"/>
                      <a:pt x="13" y="20"/>
                    </a:cubicBezTo>
                    <a:cubicBezTo>
                      <a:pt x="13" y="20"/>
                      <a:pt x="13" y="20"/>
                      <a:pt x="12" y="20"/>
                    </a:cubicBezTo>
                    <a:cubicBezTo>
                      <a:pt x="12" y="20"/>
                      <a:pt x="12" y="21"/>
                      <a:pt x="12" y="21"/>
                    </a:cubicBezTo>
                    <a:cubicBezTo>
                      <a:pt x="12" y="21"/>
                      <a:pt x="12" y="22"/>
                      <a:pt x="12" y="22"/>
                    </a:cubicBezTo>
                    <a:cubicBezTo>
                      <a:pt x="23" y="11"/>
                      <a:pt x="23" y="11"/>
                      <a:pt x="23" y="11"/>
                    </a:cubicBezTo>
                    <a:cubicBezTo>
                      <a:pt x="23" y="11"/>
                      <a:pt x="23" y="11"/>
                      <a:pt x="23" y="11"/>
                    </a:cubicBezTo>
                    <a:close/>
                    <a:moveTo>
                      <a:pt x="18" y="21"/>
                    </a:moveTo>
                    <a:cubicBezTo>
                      <a:pt x="18" y="21"/>
                      <a:pt x="18" y="21"/>
                      <a:pt x="18" y="21"/>
                    </a:cubicBezTo>
                    <a:cubicBezTo>
                      <a:pt x="18" y="21"/>
                      <a:pt x="18" y="21"/>
                      <a:pt x="18" y="21"/>
                    </a:cubicBezTo>
                    <a:cubicBezTo>
                      <a:pt x="19" y="21"/>
                      <a:pt x="19" y="21"/>
                      <a:pt x="19" y="21"/>
                    </a:cubicBezTo>
                    <a:cubicBezTo>
                      <a:pt x="19" y="21"/>
                      <a:pt x="19" y="21"/>
                      <a:pt x="19" y="21"/>
                    </a:cubicBezTo>
                    <a:cubicBezTo>
                      <a:pt x="19" y="21"/>
                      <a:pt x="19" y="21"/>
                      <a:pt x="19" y="21"/>
                    </a:cubicBezTo>
                    <a:cubicBezTo>
                      <a:pt x="19" y="21"/>
                      <a:pt x="19" y="21"/>
                      <a:pt x="19" y="21"/>
                    </a:cubicBezTo>
                    <a:cubicBezTo>
                      <a:pt x="19" y="20"/>
                      <a:pt x="19" y="20"/>
                      <a:pt x="19" y="20"/>
                    </a:cubicBezTo>
                    <a:cubicBezTo>
                      <a:pt x="19" y="20"/>
                      <a:pt x="19" y="20"/>
                      <a:pt x="19" y="20"/>
                    </a:cubicBezTo>
                    <a:cubicBezTo>
                      <a:pt x="19" y="20"/>
                      <a:pt x="19" y="20"/>
                      <a:pt x="19" y="20"/>
                    </a:cubicBezTo>
                    <a:cubicBezTo>
                      <a:pt x="19" y="20"/>
                      <a:pt x="19" y="20"/>
                      <a:pt x="19" y="20"/>
                    </a:cubicBezTo>
                    <a:cubicBezTo>
                      <a:pt x="17" y="21"/>
                      <a:pt x="17" y="21"/>
                      <a:pt x="17" y="21"/>
                    </a:cubicBezTo>
                    <a:cubicBezTo>
                      <a:pt x="18" y="21"/>
                      <a:pt x="18" y="21"/>
                      <a:pt x="18" y="21"/>
                    </a:cubicBezTo>
                    <a:close/>
                    <a:moveTo>
                      <a:pt x="20" y="5"/>
                    </a:moveTo>
                    <a:cubicBezTo>
                      <a:pt x="20" y="5"/>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8" y="4"/>
                    </a:cubicBezTo>
                    <a:cubicBezTo>
                      <a:pt x="18" y="4"/>
                      <a:pt x="18" y="4"/>
                      <a:pt x="17" y="4"/>
                    </a:cubicBezTo>
                    <a:cubicBezTo>
                      <a:pt x="17" y="4"/>
                      <a:pt x="17" y="4"/>
                      <a:pt x="17" y="4"/>
                    </a:cubicBezTo>
                    <a:cubicBezTo>
                      <a:pt x="6" y="14"/>
                      <a:pt x="6" y="14"/>
                      <a:pt x="6" y="14"/>
                    </a:cubicBezTo>
                    <a:cubicBezTo>
                      <a:pt x="6" y="15"/>
                      <a:pt x="7" y="15"/>
                      <a:pt x="8" y="15"/>
                    </a:cubicBezTo>
                    <a:cubicBezTo>
                      <a:pt x="8" y="15"/>
                      <a:pt x="9" y="15"/>
                      <a:pt x="9" y="15"/>
                    </a:cubicBezTo>
                    <a:cubicBezTo>
                      <a:pt x="20" y="5"/>
                      <a:pt x="20" y="5"/>
                      <a:pt x="20" y="5"/>
                    </a:cubicBezTo>
                    <a:cubicBezTo>
                      <a:pt x="20" y="5"/>
                      <a:pt x="20" y="5"/>
                      <a:pt x="20" y="5"/>
                    </a:cubicBezTo>
                    <a:close/>
                    <a:moveTo>
                      <a:pt x="1" y="4"/>
                    </a:moveTo>
                    <a:cubicBezTo>
                      <a:pt x="1" y="4"/>
                      <a:pt x="1"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0" y="5"/>
                      <a:pt x="0" y="5"/>
                      <a:pt x="0" y="5"/>
                    </a:cubicBezTo>
                    <a:cubicBezTo>
                      <a:pt x="0" y="6"/>
                      <a:pt x="1" y="6"/>
                      <a:pt x="1" y="6"/>
                    </a:cubicBezTo>
                    <a:cubicBezTo>
                      <a:pt x="2" y="5"/>
                      <a:pt x="2" y="5"/>
                      <a:pt x="2" y="5"/>
                    </a:cubicBezTo>
                    <a:cubicBezTo>
                      <a:pt x="2" y="4"/>
                      <a:pt x="2" y="4"/>
                      <a:pt x="1" y="4"/>
                    </a:cubicBezTo>
                    <a:close/>
                    <a:moveTo>
                      <a:pt x="3" y="4"/>
                    </a:moveTo>
                    <a:cubicBezTo>
                      <a:pt x="3" y="4"/>
                      <a:pt x="3" y="4"/>
                      <a:pt x="3" y="4"/>
                    </a:cubicBezTo>
                    <a:cubicBezTo>
                      <a:pt x="3" y="4"/>
                      <a:pt x="3" y="4"/>
                      <a:pt x="3" y="4"/>
                    </a:cubicBezTo>
                    <a:cubicBezTo>
                      <a:pt x="3" y="4"/>
                      <a:pt x="3" y="4"/>
                      <a:pt x="3" y="4"/>
                    </a:cubicBezTo>
                    <a:close/>
                    <a:moveTo>
                      <a:pt x="14" y="1"/>
                    </a:moveTo>
                    <a:cubicBezTo>
                      <a:pt x="14" y="1"/>
                      <a:pt x="14" y="1"/>
                      <a:pt x="14" y="1"/>
                    </a:cubicBezTo>
                    <a:cubicBezTo>
                      <a:pt x="14" y="1"/>
                      <a:pt x="14" y="1"/>
                      <a:pt x="14" y="1"/>
                    </a:cubicBezTo>
                    <a:cubicBezTo>
                      <a:pt x="14" y="1"/>
                      <a:pt x="14" y="1"/>
                      <a:pt x="14" y="1"/>
                    </a:cubicBezTo>
                    <a:cubicBezTo>
                      <a:pt x="14" y="1"/>
                      <a:pt x="14" y="1"/>
                      <a:pt x="14" y="1"/>
                    </a:cubicBezTo>
                    <a:cubicBezTo>
                      <a:pt x="14" y="0"/>
                      <a:pt x="14" y="0"/>
                      <a:pt x="14" y="0"/>
                    </a:cubicBezTo>
                    <a:cubicBezTo>
                      <a:pt x="14" y="0"/>
                      <a:pt x="14" y="0"/>
                      <a:pt x="14" y="0"/>
                    </a:cubicBezTo>
                    <a:cubicBezTo>
                      <a:pt x="14" y="0"/>
                      <a:pt x="14" y="0"/>
                      <a:pt x="14" y="0"/>
                    </a:cubicBezTo>
                    <a:cubicBezTo>
                      <a:pt x="13" y="0"/>
                      <a:pt x="13" y="0"/>
                      <a:pt x="13" y="0"/>
                    </a:cubicBezTo>
                    <a:cubicBezTo>
                      <a:pt x="13" y="0"/>
                      <a:pt x="12" y="0"/>
                      <a:pt x="12" y="0"/>
                    </a:cubicBezTo>
                    <a:cubicBezTo>
                      <a:pt x="12" y="0"/>
                      <a:pt x="11" y="0"/>
                      <a:pt x="11" y="0"/>
                    </a:cubicBezTo>
                    <a:cubicBezTo>
                      <a:pt x="3" y="8"/>
                      <a:pt x="3" y="8"/>
                      <a:pt x="3" y="8"/>
                    </a:cubicBezTo>
                    <a:cubicBezTo>
                      <a:pt x="3" y="9"/>
                      <a:pt x="3" y="9"/>
                      <a:pt x="3" y="9"/>
                    </a:cubicBezTo>
                    <a:cubicBezTo>
                      <a:pt x="4" y="10"/>
                      <a:pt x="4" y="10"/>
                      <a:pt x="4" y="10"/>
                    </a:cubicBezTo>
                    <a:cubicBezTo>
                      <a:pt x="4" y="10"/>
                      <a:pt x="4" y="10"/>
                      <a:pt x="4" y="10"/>
                    </a:cubicBezTo>
                    <a:cubicBezTo>
                      <a:pt x="4" y="10"/>
                      <a:pt x="4" y="10"/>
                      <a:pt x="4" y="10"/>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5" y="11"/>
                    </a:cubicBezTo>
                    <a:cubicBezTo>
                      <a:pt x="15" y="1"/>
                      <a:pt x="15" y="1"/>
                      <a:pt x="15" y="1"/>
                    </a:cubicBezTo>
                    <a:cubicBezTo>
                      <a:pt x="14" y="1"/>
                      <a:pt x="14" y="1"/>
                      <a:pt x="14"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4" name="India">
                <a:extLst>
                  <a:ext uri="{FF2B5EF4-FFF2-40B4-BE49-F238E27FC236}">
                    <a16:creationId xmlns:a16="http://schemas.microsoft.com/office/drawing/2014/main" id="{414DD384-AFA3-4DAB-4198-A4141A0EC3ED}"/>
                  </a:ext>
                </a:extLst>
              </p:cNvPr>
              <p:cNvSpPr>
                <a:spLocks noEditPoints="1"/>
              </p:cNvSpPr>
              <p:nvPr/>
            </p:nvSpPr>
            <p:spPr bwMode="auto">
              <a:xfrm>
                <a:off x="9194020" y="4143627"/>
                <a:ext cx="544645" cy="665624"/>
              </a:xfrm>
              <a:custGeom>
                <a:avLst/>
                <a:gdLst/>
                <a:ahLst/>
                <a:cxnLst>
                  <a:cxn ang="0">
                    <a:pos x="258" y="296"/>
                  </a:cxn>
                  <a:cxn ang="0">
                    <a:pos x="253" y="299"/>
                  </a:cxn>
                  <a:cxn ang="0">
                    <a:pos x="247" y="249"/>
                  </a:cxn>
                  <a:cxn ang="0">
                    <a:pos x="256" y="302"/>
                  </a:cxn>
                  <a:cxn ang="0">
                    <a:pos x="248" y="257"/>
                  </a:cxn>
                  <a:cxn ang="0">
                    <a:pos x="249" y="256"/>
                  </a:cxn>
                  <a:cxn ang="0">
                    <a:pos x="192" y="152"/>
                  </a:cxn>
                  <a:cxn ang="0">
                    <a:pos x="64" y="280"/>
                  </a:cxn>
                  <a:cxn ang="0">
                    <a:pos x="64" y="271"/>
                  </a:cxn>
                  <a:cxn ang="0">
                    <a:pos x="256" y="94"/>
                  </a:cxn>
                  <a:cxn ang="0">
                    <a:pos x="249" y="118"/>
                  </a:cxn>
                  <a:cxn ang="0">
                    <a:pos x="238" y="140"/>
                  </a:cxn>
                  <a:cxn ang="0">
                    <a:pos x="231" y="137"/>
                  </a:cxn>
                  <a:cxn ang="0">
                    <a:pos x="218" y="130"/>
                  </a:cxn>
                  <a:cxn ang="0">
                    <a:pos x="225" y="114"/>
                  </a:cxn>
                  <a:cxn ang="0">
                    <a:pos x="200" y="103"/>
                  </a:cxn>
                  <a:cxn ang="0">
                    <a:pos x="187" y="99"/>
                  </a:cxn>
                  <a:cxn ang="0">
                    <a:pos x="192" y="113"/>
                  </a:cxn>
                  <a:cxn ang="0">
                    <a:pos x="197" y="135"/>
                  </a:cxn>
                  <a:cxn ang="0">
                    <a:pos x="198" y="149"/>
                  </a:cxn>
                  <a:cxn ang="0">
                    <a:pos x="195" y="153"/>
                  </a:cxn>
                  <a:cxn ang="0">
                    <a:pos x="182" y="162"/>
                  </a:cxn>
                  <a:cxn ang="0">
                    <a:pos x="170" y="174"/>
                  </a:cxn>
                  <a:cxn ang="0">
                    <a:pos x="164" y="180"/>
                  </a:cxn>
                  <a:cxn ang="0">
                    <a:pos x="143" y="208"/>
                  </a:cxn>
                  <a:cxn ang="0">
                    <a:pos x="124" y="220"/>
                  </a:cxn>
                  <a:cxn ang="0">
                    <a:pos x="124" y="241"/>
                  </a:cxn>
                  <a:cxn ang="0">
                    <a:pos x="122" y="277"/>
                  </a:cxn>
                  <a:cxn ang="0">
                    <a:pos x="98" y="298"/>
                  </a:cxn>
                  <a:cxn ang="0">
                    <a:pos x="91" y="284"/>
                  </a:cxn>
                  <a:cxn ang="0">
                    <a:pos x="80" y="260"/>
                  </a:cxn>
                  <a:cxn ang="0">
                    <a:pos x="72" y="240"/>
                  </a:cxn>
                  <a:cxn ang="0">
                    <a:pos x="63" y="222"/>
                  </a:cxn>
                  <a:cxn ang="0">
                    <a:pos x="57" y="207"/>
                  </a:cxn>
                  <a:cxn ang="0">
                    <a:pos x="51" y="187"/>
                  </a:cxn>
                  <a:cxn ang="0">
                    <a:pos x="49" y="180"/>
                  </a:cxn>
                  <a:cxn ang="0">
                    <a:pos x="48" y="161"/>
                  </a:cxn>
                  <a:cxn ang="0">
                    <a:pos x="46" y="152"/>
                  </a:cxn>
                  <a:cxn ang="0">
                    <a:pos x="40" y="145"/>
                  </a:cxn>
                  <a:cxn ang="0">
                    <a:pos x="36" y="160"/>
                  </a:cxn>
                  <a:cxn ang="0">
                    <a:pos x="16" y="144"/>
                  </a:cxn>
                  <a:cxn ang="0">
                    <a:pos x="3" y="133"/>
                  </a:cxn>
                  <a:cxn ang="0">
                    <a:pos x="5" y="124"/>
                  </a:cxn>
                  <a:cxn ang="0">
                    <a:pos x="26" y="119"/>
                  </a:cxn>
                  <a:cxn ang="0">
                    <a:pos x="20" y="86"/>
                  </a:cxn>
                  <a:cxn ang="0">
                    <a:pos x="46" y="53"/>
                  </a:cxn>
                  <a:cxn ang="0">
                    <a:pos x="52" y="34"/>
                  </a:cxn>
                  <a:cxn ang="0">
                    <a:pos x="35" y="12"/>
                  </a:cxn>
                  <a:cxn ang="0">
                    <a:pos x="70" y="0"/>
                  </a:cxn>
                  <a:cxn ang="0">
                    <a:pos x="91" y="30"/>
                  </a:cxn>
                  <a:cxn ang="0">
                    <a:pos x="87" y="42"/>
                  </a:cxn>
                  <a:cxn ang="0">
                    <a:pos x="102" y="52"/>
                  </a:cxn>
                  <a:cxn ang="0">
                    <a:pos x="106" y="70"/>
                  </a:cxn>
                  <a:cxn ang="0">
                    <a:pos x="123" y="84"/>
                  </a:cxn>
                  <a:cxn ang="0">
                    <a:pos x="149" y="90"/>
                  </a:cxn>
                  <a:cxn ang="0">
                    <a:pos x="172" y="100"/>
                  </a:cxn>
                  <a:cxn ang="0">
                    <a:pos x="186" y="82"/>
                  </a:cxn>
                  <a:cxn ang="0">
                    <a:pos x="200" y="97"/>
                  </a:cxn>
                  <a:cxn ang="0">
                    <a:pos x="216" y="88"/>
                  </a:cxn>
                  <a:cxn ang="0">
                    <a:pos x="234" y="74"/>
                  </a:cxn>
                  <a:cxn ang="0">
                    <a:pos x="254" y="67"/>
                  </a:cxn>
                  <a:cxn ang="0">
                    <a:pos x="266" y="79"/>
                  </a:cxn>
                </a:cxnLst>
                <a:rect l="0" t="0" r="r" b="b"/>
                <a:pathLst>
                  <a:path w="269" h="316">
                    <a:moveTo>
                      <a:pt x="258" y="302"/>
                    </a:moveTo>
                    <a:cubicBezTo>
                      <a:pt x="258" y="303"/>
                      <a:pt x="258" y="303"/>
                      <a:pt x="258" y="303"/>
                    </a:cubicBezTo>
                    <a:cubicBezTo>
                      <a:pt x="257" y="303"/>
                      <a:pt x="258" y="302"/>
                      <a:pt x="258" y="302"/>
                    </a:cubicBezTo>
                    <a:close/>
                    <a:moveTo>
                      <a:pt x="260" y="310"/>
                    </a:moveTo>
                    <a:cubicBezTo>
                      <a:pt x="260" y="309"/>
                      <a:pt x="260" y="309"/>
                      <a:pt x="260" y="309"/>
                    </a:cubicBezTo>
                    <a:cubicBezTo>
                      <a:pt x="260" y="309"/>
                      <a:pt x="260" y="309"/>
                      <a:pt x="260" y="309"/>
                    </a:cubicBezTo>
                    <a:cubicBezTo>
                      <a:pt x="260" y="309"/>
                      <a:pt x="258" y="309"/>
                      <a:pt x="259" y="310"/>
                    </a:cubicBezTo>
                    <a:cubicBezTo>
                      <a:pt x="259" y="311"/>
                      <a:pt x="260" y="310"/>
                      <a:pt x="260" y="310"/>
                    </a:cubicBezTo>
                    <a:close/>
                    <a:moveTo>
                      <a:pt x="257" y="300"/>
                    </a:moveTo>
                    <a:cubicBezTo>
                      <a:pt x="257" y="301"/>
                      <a:pt x="257" y="301"/>
                      <a:pt x="257" y="301"/>
                    </a:cubicBezTo>
                    <a:cubicBezTo>
                      <a:pt x="257" y="302"/>
                      <a:pt x="258" y="301"/>
                      <a:pt x="258" y="302"/>
                    </a:cubicBezTo>
                    <a:cubicBezTo>
                      <a:pt x="257" y="302"/>
                      <a:pt x="257" y="302"/>
                      <a:pt x="257" y="302"/>
                    </a:cubicBezTo>
                    <a:cubicBezTo>
                      <a:pt x="258" y="303"/>
                      <a:pt x="258" y="300"/>
                      <a:pt x="258" y="300"/>
                    </a:cubicBezTo>
                    <a:cubicBezTo>
                      <a:pt x="258" y="300"/>
                      <a:pt x="257" y="300"/>
                      <a:pt x="257" y="300"/>
                    </a:cubicBezTo>
                    <a:close/>
                    <a:moveTo>
                      <a:pt x="249" y="240"/>
                    </a:moveTo>
                    <a:cubicBezTo>
                      <a:pt x="249" y="240"/>
                      <a:pt x="248" y="240"/>
                      <a:pt x="249" y="240"/>
                    </a:cubicBezTo>
                    <a:cubicBezTo>
                      <a:pt x="249" y="240"/>
                      <a:pt x="249" y="240"/>
                      <a:pt x="249" y="240"/>
                    </a:cubicBezTo>
                    <a:close/>
                    <a:moveTo>
                      <a:pt x="258" y="296"/>
                    </a:moveTo>
                    <a:cubicBezTo>
                      <a:pt x="258" y="297"/>
                      <a:pt x="258" y="297"/>
                      <a:pt x="258" y="298"/>
                    </a:cubicBezTo>
                    <a:cubicBezTo>
                      <a:pt x="259" y="297"/>
                      <a:pt x="259" y="297"/>
                      <a:pt x="258" y="296"/>
                    </a:cubicBezTo>
                    <a:cubicBezTo>
                      <a:pt x="258" y="296"/>
                      <a:pt x="258" y="296"/>
                      <a:pt x="258" y="296"/>
                    </a:cubicBezTo>
                    <a:close/>
                    <a:moveTo>
                      <a:pt x="261" y="243"/>
                    </a:moveTo>
                    <a:cubicBezTo>
                      <a:pt x="261" y="243"/>
                      <a:pt x="261" y="243"/>
                      <a:pt x="261" y="243"/>
                    </a:cubicBezTo>
                    <a:close/>
                    <a:moveTo>
                      <a:pt x="243" y="263"/>
                    </a:moveTo>
                    <a:cubicBezTo>
                      <a:pt x="243" y="263"/>
                      <a:pt x="243" y="264"/>
                      <a:pt x="243" y="264"/>
                    </a:cubicBezTo>
                    <a:cubicBezTo>
                      <a:pt x="244" y="264"/>
                      <a:pt x="243" y="263"/>
                      <a:pt x="243" y="263"/>
                    </a:cubicBezTo>
                    <a:cubicBezTo>
                      <a:pt x="243" y="263"/>
                      <a:pt x="243" y="263"/>
                      <a:pt x="243" y="263"/>
                    </a:cubicBezTo>
                    <a:close/>
                    <a:moveTo>
                      <a:pt x="247" y="248"/>
                    </a:moveTo>
                    <a:cubicBezTo>
                      <a:pt x="246" y="247"/>
                      <a:pt x="246" y="248"/>
                      <a:pt x="246" y="248"/>
                    </a:cubicBezTo>
                    <a:cubicBezTo>
                      <a:pt x="246" y="249"/>
                      <a:pt x="246" y="249"/>
                      <a:pt x="246" y="250"/>
                    </a:cubicBezTo>
                    <a:cubicBezTo>
                      <a:pt x="247" y="249"/>
                      <a:pt x="247" y="248"/>
                      <a:pt x="247" y="248"/>
                    </a:cubicBezTo>
                    <a:close/>
                    <a:moveTo>
                      <a:pt x="258" y="255"/>
                    </a:moveTo>
                    <a:cubicBezTo>
                      <a:pt x="258" y="255"/>
                      <a:pt x="258" y="255"/>
                      <a:pt x="258" y="255"/>
                    </a:cubicBezTo>
                    <a:close/>
                    <a:moveTo>
                      <a:pt x="251" y="257"/>
                    </a:moveTo>
                    <a:cubicBezTo>
                      <a:pt x="251" y="257"/>
                      <a:pt x="251" y="257"/>
                      <a:pt x="251" y="257"/>
                    </a:cubicBezTo>
                    <a:cubicBezTo>
                      <a:pt x="251" y="257"/>
                      <a:pt x="251" y="257"/>
                      <a:pt x="251" y="257"/>
                    </a:cubicBezTo>
                    <a:close/>
                    <a:moveTo>
                      <a:pt x="250" y="290"/>
                    </a:moveTo>
                    <a:cubicBezTo>
                      <a:pt x="250" y="290"/>
                      <a:pt x="250" y="289"/>
                      <a:pt x="250" y="289"/>
                    </a:cubicBezTo>
                    <a:cubicBezTo>
                      <a:pt x="250" y="288"/>
                      <a:pt x="249" y="290"/>
                      <a:pt x="250" y="290"/>
                    </a:cubicBezTo>
                    <a:close/>
                    <a:moveTo>
                      <a:pt x="253" y="299"/>
                    </a:moveTo>
                    <a:cubicBezTo>
                      <a:pt x="253" y="299"/>
                      <a:pt x="254" y="300"/>
                      <a:pt x="254" y="300"/>
                    </a:cubicBezTo>
                    <a:cubicBezTo>
                      <a:pt x="254" y="300"/>
                      <a:pt x="253" y="299"/>
                      <a:pt x="253" y="299"/>
                    </a:cubicBezTo>
                    <a:cubicBezTo>
                      <a:pt x="253" y="298"/>
                      <a:pt x="253" y="299"/>
                      <a:pt x="253" y="299"/>
                    </a:cubicBezTo>
                    <a:close/>
                    <a:moveTo>
                      <a:pt x="262" y="311"/>
                    </a:moveTo>
                    <a:cubicBezTo>
                      <a:pt x="261" y="310"/>
                      <a:pt x="259" y="312"/>
                      <a:pt x="259" y="313"/>
                    </a:cubicBezTo>
                    <a:cubicBezTo>
                      <a:pt x="260" y="313"/>
                      <a:pt x="260" y="313"/>
                      <a:pt x="260" y="313"/>
                    </a:cubicBezTo>
                    <a:cubicBezTo>
                      <a:pt x="260" y="314"/>
                      <a:pt x="261" y="314"/>
                      <a:pt x="261" y="314"/>
                    </a:cubicBezTo>
                    <a:cubicBezTo>
                      <a:pt x="261" y="315"/>
                      <a:pt x="261" y="316"/>
                      <a:pt x="261" y="316"/>
                    </a:cubicBezTo>
                    <a:cubicBezTo>
                      <a:pt x="262" y="316"/>
                      <a:pt x="262" y="315"/>
                      <a:pt x="262" y="315"/>
                    </a:cubicBezTo>
                    <a:cubicBezTo>
                      <a:pt x="262" y="314"/>
                      <a:pt x="262" y="313"/>
                      <a:pt x="262" y="313"/>
                    </a:cubicBezTo>
                    <a:cubicBezTo>
                      <a:pt x="262" y="312"/>
                      <a:pt x="262" y="312"/>
                      <a:pt x="262" y="311"/>
                    </a:cubicBezTo>
                    <a:close/>
                    <a:moveTo>
                      <a:pt x="246" y="271"/>
                    </a:moveTo>
                    <a:cubicBezTo>
                      <a:pt x="245" y="271"/>
                      <a:pt x="245" y="271"/>
                      <a:pt x="245" y="272"/>
                    </a:cubicBezTo>
                    <a:cubicBezTo>
                      <a:pt x="244" y="272"/>
                      <a:pt x="245" y="273"/>
                      <a:pt x="245" y="273"/>
                    </a:cubicBezTo>
                    <a:cubicBezTo>
                      <a:pt x="245" y="274"/>
                      <a:pt x="245" y="274"/>
                      <a:pt x="245" y="274"/>
                    </a:cubicBezTo>
                    <a:cubicBezTo>
                      <a:pt x="245" y="274"/>
                      <a:pt x="246" y="275"/>
                      <a:pt x="246" y="274"/>
                    </a:cubicBezTo>
                    <a:cubicBezTo>
                      <a:pt x="247" y="274"/>
                      <a:pt x="246" y="274"/>
                      <a:pt x="247" y="273"/>
                    </a:cubicBezTo>
                    <a:cubicBezTo>
                      <a:pt x="247" y="273"/>
                      <a:pt x="247" y="272"/>
                      <a:pt x="247" y="272"/>
                    </a:cubicBezTo>
                    <a:cubicBezTo>
                      <a:pt x="247" y="272"/>
                      <a:pt x="246" y="270"/>
                      <a:pt x="246" y="271"/>
                    </a:cubicBezTo>
                    <a:close/>
                    <a:moveTo>
                      <a:pt x="247" y="249"/>
                    </a:moveTo>
                    <a:cubicBezTo>
                      <a:pt x="248" y="248"/>
                      <a:pt x="248" y="249"/>
                      <a:pt x="248" y="248"/>
                    </a:cubicBezTo>
                    <a:cubicBezTo>
                      <a:pt x="248" y="247"/>
                      <a:pt x="248" y="248"/>
                      <a:pt x="249" y="248"/>
                    </a:cubicBezTo>
                    <a:cubicBezTo>
                      <a:pt x="249" y="248"/>
                      <a:pt x="248" y="247"/>
                      <a:pt x="249" y="247"/>
                    </a:cubicBezTo>
                    <a:cubicBezTo>
                      <a:pt x="249" y="247"/>
                      <a:pt x="249" y="247"/>
                      <a:pt x="250" y="247"/>
                    </a:cubicBezTo>
                    <a:cubicBezTo>
                      <a:pt x="250" y="246"/>
                      <a:pt x="249" y="246"/>
                      <a:pt x="249" y="245"/>
                    </a:cubicBezTo>
                    <a:cubicBezTo>
                      <a:pt x="250" y="244"/>
                      <a:pt x="250" y="245"/>
                      <a:pt x="249" y="244"/>
                    </a:cubicBezTo>
                    <a:cubicBezTo>
                      <a:pt x="249" y="244"/>
                      <a:pt x="248" y="244"/>
                      <a:pt x="249" y="244"/>
                    </a:cubicBezTo>
                    <a:cubicBezTo>
                      <a:pt x="249" y="244"/>
                      <a:pt x="249" y="244"/>
                      <a:pt x="249" y="243"/>
                    </a:cubicBezTo>
                    <a:cubicBezTo>
                      <a:pt x="250" y="243"/>
                      <a:pt x="249" y="243"/>
                      <a:pt x="249" y="243"/>
                    </a:cubicBezTo>
                    <a:cubicBezTo>
                      <a:pt x="249" y="242"/>
                      <a:pt x="249" y="241"/>
                      <a:pt x="249" y="241"/>
                    </a:cubicBezTo>
                    <a:cubicBezTo>
                      <a:pt x="249" y="242"/>
                      <a:pt x="248" y="241"/>
                      <a:pt x="248" y="241"/>
                    </a:cubicBezTo>
                    <a:cubicBezTo>
                      <a:pt x="248" y="242"/>
                      <a:pt x="248" y="242"/>
                      <a:pt x="248" y="242"/>
                    </a:cubicBezTo>
                    <a:cubicBezTo>
                      <a:pt x="248" y="242"/>
                      <a:pt x="248" y="243"/>
                      <a:pt x="248" y="243"/>
                    </a:cubicBezTo>
                    <a:cubicBezTo>
                      <a:pt x="247" y="243"/>
                      <a:pt x="247" y="244"/>
                      <a:pt x="247" y="244"/>
                    </a:cubicBezTo>
                    <a:cubicBezTo>
                      <a:pt x="247" y="245"/>
                      <a:pt x="248" y="245"/>
                      <a:pt x="247" y="246"/>
                    </a:cubicBezTo>
                    <a:cubicBezTo>
                      <a:pt x="247" y="247"/>
                      <a:pt x="247" y="248"/>
                      <a:pt x="247" y="249"/>
                    </a:cubicBezTo>
                    <a:close/>
                    <a:moveTo>
                      <a:pt x="256" y="303"/>
                    </a:moveTo>
                    <a:cubicBezTo>
                      <a:pt x="256" y="303"/>
                      <a:pt x="256" y="303"/>
                      <a:pt x="256" y="303"/>
                    </a:cubicBezTo>
                    <a:cubicBezTo>
                      <a:pt x="256" y="304"/>
                      <a:pt x="257" y="304"/>
                      <a:pt x="257" y="304"/>
                    </a:cubicBezTo>
                    <a:cubicBezTo>
                      <a:pt x="258" y="303"/>
                      <a:pt x="257" y="303"/>
                      <a:pt x="256" y="302"/>
                    </a:cubicBezTo>
                    <a:cubicBezTo>
                      <a:pt x="256" y="302"/>
                      <a:pt x="256" y="303"/>
                      <a:pt x="256" y="303"/>
                    </a:cubicBezTo>
                    <a:close/>
                    <a:moveTo>
                      <a:pt x="247" y="264"/>
                    </a:moveTo>
                    <a:cubicBezTo>
                      <a:pt x="247" y="264"/>
                      <a:pt x="247" y="265"/>
                      <a:pt x="247" y="265"/>
                    </a:cubicBezTo>
                    <a:cubicBezTo>
                      <a:pt x="248" y="265"/>
                      <a:pt x="248" y="264"/>
                      <a:pt x="247" y="264"/>
                    </a:cubicBezTo>
                    <a:close/>
                    <a:moveTo>
                      <a:pt x="250" y="258"/>
                    </a:moveTo>
                    <a:cubicBezTo>
                      <a:pt x="249" y="259"/>
                      <a:pt x="250" y="259"/>
                      <a:pt x="250" y="259"/>
                    </a:cubicBezTo>
                    <a:cubicBezTo>
                      <a:pt x="250" y="259"/>
                      <a:pt x="251" y="260"/>
                      <a:pt x="251" y="259"/>
                    </a:cubicBezTo>
                    <a:cubicBezTo>
                      <a:pt x="251" y="259"/>
                      <a:pt x="250" y="259"/>
                      <a:pt x="250" y="258"/>
                    </a:cubicBezTo>
                    <a:cubicBezTo>
                      <a:pt x="250" y="258"/>
                      <a:pt x="250" y="258"/>
                      <a:pt x="250" y="258"/>
                    </a:cubicBezTo>
                    <a:close/>
                    <a:moveTo>
                      <a:pt x="249" y="251"/>
                    </a:moveTo>
                    <a:cubicBezTo>
                      <a:pt x="249" y="250"/>
                      <a:pt x="249" y="248"/>
                      <a:pt x="248" y="249"/>
                    </a:cubicBezTo>
                    <a:cubicBezTo>
                      <a:pt x="248" y="249"/>
                      <a:pt x="247" y="248"/>
                      <a:pt x="247" y="249"/>
                    </a:cubicBezTo>
                    <a:cubicBezTo>
                      <a:pt x="248" y="249"/>
                      <a:pt x="247" y="249"/>
                      <a:pt x="247" y="250"/>
                    </a:cubicBezTo>
                    <a:cubicBezTo>
                      <a:pt x="247" y="250"/>
                      <a:pt x="247" y="251"/>
                      <a:pt x="247" y="251"/>
                    </a:cubicBezTo>
                    <a:cubicBezTo>
                      <a:pt x="247" y="252"/>
                      <a:pt x="247" y="252"/>
                      <a:pt x="247" y="253"/>
                    </a:cubicBezTo>
                    <a:cubicBezTo>
                      <a:pt x="247" y="254"/>
                      <a:pt x="247" y="255"/>
                      <a:pt x="248" y="255"/>
                    </a:cubicBezTo>
                    <a:cubicBezTo>
                      <a:pt x="248" y="255"/>
                      <a:pt x="248" y="255"/>
                      <a:pt x="248" y="255"/>
                    </a:cubicBezTo>
                    <a:cubicBezTo>
                      <a:pt x="248" y="255"/>
                      <a:pt x="248" y="255"/>
                      <a:pt x="247" y="255"/>
                    </a:cubicBezTo>
                    <a:cubicBezTo>
                      <a:pt x="248" y="256"/>
                      <a:pt x="248" y="256"/>
                      <a:pt x="248" y="256"/>
                    </a:cubicBezTo>
                    <a:cubicBezTo>
                      <a:pt x="248" y="257"/>
                      <a:pt x="248" y="257"/>
                      <a:pt x="248" y="257"/>
                    </a:cubicBezTo>
                    <a:cubicBezTo>
                      <a:pt x="248" y="257"/>
                      <a:pt x="248" y="257"/>
                      <a:pt x="247" y="256"/>
                    </a:cubicBezTo>
                    <a:cubicBezTo>
                      <a:pt x="247" y="256"/>
                      <a:pt x="247" y="256"/>
                      <a:pt x="247" y="256"/>
                    </a:cubicBezTo>
                    <a:cubicBezTo>
                      <a:pt x="247" y="256"/>
                      <a:pt x="247" y="256"/>
                      <a:pt x="246" y="257"/>
                    </a:cubicBezTo>
                    <a:cubicBezTo>
                      <a:pt x="246" y="257"/>
                      <a:pt x="246" y="258"/>
                      <a:pt x="246" y="258"/>
                    </a:cubicBezTo>
                    <a:cubicBezTo>
                      <a:pt x="246" y="258"/>
                      <a:pt x="247" y="259"/>
                      <a:pt x="246" y="260"/>
                    </a:cubicBezTo>
                    <a:cubicBezTo>
                      <a:pt x="246" y="260"/>
                      <a:pt x="246" y="259"/>
                      <a:pt x="246" y="259"/>
                    </a:cubicBezTo>
                    <a:cubicBezTo>
                      <a:pt x="245" y="260"/>
                      <a:pt x="246" y="260"/>
                      <a:pt x="246" y="261"/>
                    </a:cubicBezTo>
                    <a:cubicBezTo>
                      <a:pt x="246" y="261"/>
                      <a:pt x="246" y="262"/>
                      <a:pt x="246" y="262"/>
                    </a:cubicBezTo>
                    <a:cubicBezTo>
                      <a:pt x="246" y="261"/>
                      <a:pt x="246" y="262"/>
                      <a:pt x="246" y="262"/>
                    </a:cubicBezTo>
                    <a:cubicBezTo>
                      <a:pt x="247" y="262"/>
                      <a:pt x="247" y="262"/>
                      <a:pt x="247" y="262"/>
                    </a:cubicBezTo>
                    <a:cubicBezTo>
                      <a:pt x="247" y="263"/>
                      <a:pt x="248" y="265"/>
                      <a:pt x="248" y="263"/>
                    </a:cubicBezTo>
                    <a:cubicBezTo>
                      <a:pt x="248" y="261"/>
                      <a:pt x="247" y="263"/>
                      <a:pt x="247" y="263"/>
                    </a:cubicBezTo>
                    <a:cubicBezTo>
                      <a:pt x="247" y="262"/>
                      <a:pt x="248" y="262"/>
                      <a:pt x="248" y="262"/>
                    </a:cubicBezTo>
                    <a:cubicBezTo>
                      <a:pt x="248" y="261"/>
                      <a:pt x="248" y="261"/>
                      <a:pt x="248" y="260"/>
                    </a:cubicBezTo>
                    <a:cubicBezTo>
                      <a:pt x="248" y="260"/>
                      <a:pt x="248" y="258"/>
                      <a:pt x="248" y="260"/>
                    </a:cubicBezTo>
                    <a:cubicBezTo>
                      <a:pt x="247" y="259"/>
                      <a:pt x="247" y="259"/>
                      <a:pt x="248" y="258"/>
                    </a:cubicBezTo>
                    <a:cubicBezTo>
                      <a:pt x="248" y="258"/>
                      <a:pt x="248" y="258"/>
                      <a:pt x="248" y="258"/>
                    </a:cubicBezTo>
                    <a:cubicBezTo>
                      <a:pt x="248" y="258"/>
                      <a:pt x="248" y="257"/>
                      <a:pt x="248" y="257"/>
                    </a:cubicBezTo>
                    <a:cubicBezTo>
                      <a:pt x="248" y="257"/>
                      <a:pt x="248" y="258"/>
                      <a:pt x="248" y="258"/>
                    </a:cubicBezTo>
                    <a:cubicBezTo>
                      <a:pt x="248" y="257"/>
                      <a:pt x="249" y="256"/>
                      <a:pt x="249" y="256"/>
                    </a:cubicBezTo>
                    <a:cubicBezTo>
                      <a:pt x="249" y="255"/>
                      <a:pt x="249" y="255"/>
                      <a:pt x="248" y="255"/>
                    </a:cubicBezTo>
                    <a:cubicBezTo>
                      <a:pt x="249" y="255"/>
                      <a:pt x="249" y="255"/>
                      <a:pt x="248" y="254"/>
                    </a:cubicBezTo>
                    <a:cubicBezTo>
                      <a:pt x="248" y="254"/>
                      <a:pt x="249" y="253"/>
                      <a:pt x="249" y="254"/>
                    </a:cubicBezTo>
                    <a:cubicBezTo>
                      <a:pt x="250" y="253"/>
                      <a:pt x="249" y="252"/>
                      <a:pt x="249" y="251"/>
                    </a:cubicBezTo>
                    <a:close/>
                    <a:moveTo>
                      <a:pt x="49" y="182"/>
                    </a:moveTo>
                    <a:cubicBezTo>
                      <a:pt x="49" y="182"/>
                      <a:pt x="49" y="182"/>
                      <a:pt x="49" y="182"/>
                    </a:cubicBezTo>
                    <a:cubicBezTo>
                      <a:pt x="49" y="182"/>
                      <a:pt x="49" y="182"/>
                      <a:pt x="49" y="182"/>
                    </a:cubicBezTo>
                    <a:close/>
                    <a:moveTo>
                      <a:pt x="127" y="243"/>
                    </a:moveTo>
                    <a:cubicBezTo>
                      <a:pt x="127" y="243"/>
                      <a:pt x="127" y="243"/>
                      <a:pt x="127" y="243"/>
                    </a:cubicBezTo>
                    <a:cubicBezTo>
                      <a:pt x="127" y="243"/>
                      <a:pt x="127" y="243"/>
                      <a:pt x="127" y="243"/>
                    </a:cubicBezTo>
                    <a:cubicBezTo>
                      <a:pt x="127" y="243"/>
                      <a:pt x="127" y="243"/>
                      <a:pt x="127" y="243"/>
                    </a:cubicBezTo>
                    <a:close/>
                    <a:moveTo>
                      <a:pt x="72" y="243"/>
                    </a:moveTo>
                    <a:cubicBezTo>
                      <a:pt x="72" y="243"/>
                      <a:pt x="72" y="243"/>
                      <a:pt x="72" y="242"/>
                    </a:cubicBezTo>
                    <a:cubicBezTo>
                      <a:pt x="72" y="243"/>
                      <a:pt x="72" y="243"/>
                      <a:pt x="72" y="243"/>
                    </a:cubicBezTo>
                    <a:close/>
                    <a:moveTo>
                      <a:pt x="252" y="236"/>
                    </a:moveTo>
                    <a:cubicBezTo>
                      <a:pt x="252" y="236"/>
                      <a:pt x="252" y="235"/>
                      <a:pt x="252" y="235"/>
                    </a:cubicBezTo>
                    <a:cubicBezTo>
                      <a:pt x="252" y="235"/>
                      <a:pt x="252" y="236"/>
                      <a:pt x="252" y="236"/>
                    </a:cubicBezTo>
                    <a:close/>
                    <a:moveTo>
                      <a:pt x="192" y="150"/>
                    </a:moveTo>
                    <a:cubicBezTo>
                      <a:pt x="192" y="150"/>
                      <a:pt x="191" y="152"/>
                      <a:pt x="191" y="152"/>
                    </a:cubicBezTo>
                    <a:cubicBezTo>
                      <a:pt x="192" y="153"/>
                      <a:pt x="192" y="153"/>
                      <a:pt x="192" y="152"/>
                    </a:cubicBezTo>
                    <a:cubicBezTo>
                      <a:pt x="192" y="151"/>
                      <a:pt x="193" y="151"/>
                      <a:pt x="192" y="150"/>
                    </a:cubicBezTo>
                    <a:close/>
                    <a:moveTo>
                      <a:pt x="199" y="153"/>
                    </a:moveTo>
                    <a:cubicBezTo>
                      <a:pt x="199" y="152"/>
                      <a:pt x="199" y="153"/>
                      <a:pt x="199" y="154"/>
                    </a:cubicBezTo>
                    <a:cubicBezTo>
                      <a:pt x="200" y="154"/>
                      <a:pt x="200" y="153"/>
                      <a:pt x="199" y="153"/>
                    </a:cubicBezTo>
                    <a:close/>
                    <a:moveTo>
                      <a:pt x="192" y="149"/>
                    </a:moveTo>
                    <a:cubicBezTo>
                      <a:pt x="191" y="149"/>
                      <a:pt x="191" y="150"/>
                      <a:pt x="192" y="150"/>
                    </a:cubicBezTo>
                    <a:cubicBezTo>
                      <a:pt x="192" y="150"/>
                      <a:pt x="192" y="149"/>
                      <a:pt x="192" y="149"/>
                    </a:cubicBezTo>
                    <a:close/>
                    <a:moveTo>
                      <a:pt x="254" y="227"/>
                    </a:moveTo>
                    <a:cubicBezTo>
                      <a:pt x="254" y="227"/>
                      <a:pt x="254" y="227"/>
                      <a:pt x="254" y="226"/>
                    </a:cubicBezTo>
                    <a:cubicBezTo>
                      <a:pt x="254" y="226"/>
                      <a:pt x="254" y="227"/>
                      <a:pt x="254" y="227"/>
                    </a:cubicBezTo>
                    <a:close/>
                    <a:moveTo>
                      <a:pt x="55" y="268"/>
                    </a:moveTo>
                    <a:cubicBezTo>
                      <a:pt x="55" y="268"/>
                      <a:pt x="55" y="268"/>
                      <a:pt x="55" y="268"/>
                    </a:cubicBezTo>
                    <a:cubicBezTo>
                      <a:pt x="55" y="268"/>
                      <a:pt x="55" y="268"/>
                      <a:pt x="55" y="268"/>
                    </a:cubicBezTo>
                    <a:close/>
                    <a:moveTo>
                      <a:pt x="51" y="270"/>
                    </a:moveTo>
                    <a:cubicBezTo>
                      <a:pt x="51" y="270"/>
                      <a:pt x="51" y="270"/>
                      <a:pt x="51" y="270"/>
                    </a:cubicBezTo>
                    <a:cubicBezTo>
                      <a:pt x="51" y="270"/>
                      <a:pt x="51" y="270"/>
                      <a:pt x="51" y="270"/>
                    </a:cubicBezTo>
                    <a:close/>
                    <a:moveTo>
                      <a:pt x="54" y="262"/>
                    </a:moveTo>
                    <a:cubicBezTo>
                      <a:pt x="54" y="262"/>
                      <a:pt x="55" y="262"/>
                      <a:pt x="55" y="262"/>
                    </a:cubicBezTo>
                    <a:cubicBezTo>
                      <a:pt x="55" y="262"/>
                      <a:pt x="54" y="262"/>
                      <a:pt x="54" y="262"/>
                    </a:cubicBezTo>
                    <a:close/>
                    <a:moveTo>
                      <a:pt x="64" y="280"/>
                    </a:moveTo>
                    <a:cubicBezTo>
                      <a:pt x="64" y="280"/>
                      <a:pt x="64" y="280"/>
                      <a:pt x="64" y="280"/>
                    </a:cubicBezTo>
                    <a:cubicBezTo>
                      <a:pt x="64" y="280"/>
                      <a:pt x="64" y="280"/>
                      <a:pt x="64" y="279"/>
                    </a:cubicBezTo>
                    <a:cubicBezTo>
                      <a:pt x="64" y="279"/>
                      <a:pt x="64" y="279"/>
                      <a:pt x="64" y="280"/>
                    </a:cubicBezTo>
                    <a:close/>
                    <a:moveTo>
                      <a:pt x="54" y="262"/>
                    </a:moveTo>
                    <a:cubicBezTo>
                      <a:pt x="54" y="262"/>
                      <a:pt x="54" y="262"/>
                      <a:pt x="54" y="262"/>
                    </a:cubicBezTo>
                    <a:cubicBezTo>
                      <a:pt x="54" y="262"/>
                      <a:pt x="54" y="262"/>
                      <a:pt x="54" y="261"/>
                    </a:cubicBezTo>
                    <a:cubicBezTo>
                      <a:pt x="54" y="261"/>
                      <a:pt x="54" y="261"/>
                      <a:pt x="54" y="262"/>
                    </a:cubicBezTo>
                    <a:close/>
                    <a:moveTo>
                      <a:pt x="50" y="271"/>
                    </a:moveTo>
                    <a:cubicBezTo>
                      <a:pt x="50" y="271"/>
                      <a:pt x="50" y="271"/>
                      <a:pt x="50" y="271"/>
                    </a:cubicBezTo>
                    <a:cubicBezTo>
                      <a:pt x="50" y="271"/>
                      <a:pt x="50" y="271"/>
                      <a:pt x="50" y="271"/>
                    </a:cubicBezTo>
                    <a:close/>
                    <a:moveTo>
                      <a:pt x="55" y="274"/>
                    </a:moveTo>
                    <a:cubicBezTo>
                      <a:pt x="55" y="274"/>
                      <a:pt x="54" y="274"/>
                      <a:pt x="54" y="274"/>
                    </a:cubicBezTo>
                    <a:cubicBezTo>
                      <a:pt x="54" y="274"/>
                      <a:pt x="54" y="274"/>
                      <a:pt x="55" y="274"/>
                    </a:cubicBezTo>
                    <a:close/>
                    <a:moveTo>
                      <a:pt x="59" y="299"/>
                    </a:moveTo>
                    <a:cubicBezTo>
                      <a:pt x="59" y="300"/>
                      <a:pt x="60" y="299"/>
                      <a:pt x="60" y="299"/>
                    </a:cubicBezTo>
                    <a:cubicBezTo>
                      <a:pt x="60" y="299"/>
                      <a:pt x="60" y="300"/>
                      <a:pt x="59" y="299"/>
                    </a:cubicBezTo>
                    <a:close/>
                    <a:moveTo>
                      <a:pt x="56" y="267"/>
                    </a:moveTo>
                    <a:cubicBezTo>
                      <a:pt x="55" y="267"/>
                      <a:pt x="55" y="267"/>
                      <a:pt x="55" y="267"/>
                    </a:cubicBezTo>
                    <a:cubicBezTo>
                      <a:pt x="55" y="267"/>
                      <a:pt x="56" y="267"/>
                      <a:pt x="56" y="267"/>
                    </a:cubicBezTo>
                    <a:close/>
                    <a:moveTo>
                      <a:pt x="64" y="271"/>
                    </a:moveTo>
                    <a:cubicBezTo>
                      <a:pt x="64" y="271"/>
                      <a:pt x="64" y="271"/>
                      <a:pt x="64" y="271"/>
                    </a:cubicBezTo>
                    <a:cubicBezTo>
                      <a:pt x="64" y="271"/>
                      <a:pt x="64" y="271"/>
                      <a:pt x="64" y="271"/>
                    </a:cubicBezTo>
                    <a:close/>
                    <a:moveTo>
                      <a:pt x="269" y="84"/>
                    </a:moveTo>
                    <a:cubicBezTo>
                      <a:pt x="268" y="84"/>
                      <a:pt x="268" y="83"/>
                      <a:pt x="268" y="84"/>
                    </a:cubicBezTo>
                    <a:cubicBezTo>
                      <a:pt x="267" y="84"/>
                      <a:pt x="267" y="85"/>
                      <a:pt x="266" y="85"/>
                    </a:cubicBezTo>
                    <a:cubicBezTo>
                      <a:pt x="266" y="85"/>
                      <a:pt x="266" y="85"/>
                      <a:pt x="266" y="85"/>
                    </a:cubicBezTo>
                    <a:cubicBezTo>
                      <a:pt x="266" y="86"/>
                      <a:pt x="266" y="86"/>
                      <a:pt x="266" y="86"/>
                    </a:cubicBezTo>
                    <a:cubicBezTo>
                      <a:pt x="265" y="87"/>
                      <a:pt x="265" y="87"/>
                      <a:pt x="265" y="87"/>
                    </a:cubicBezTo>
                    <a:cubicBezTo>
                      <a:pt x="265" y="88"/>
                      <a:pt x="265" y="89"/>
                      <a:pt x="266" y="89"/>
                    </a:cubicBezTo>
                    <a:cubicBezTo>
                      <a:pt x="266" y="90"/>
                      <a:pt x="267" y="90"/>
                      <a:pt x="267" y="91"/>
                    </a:cubicBezTo>
                    <a:cubicBezTo>
                      <a:pt x="268" y="91"/>
                      <a:pt x="269" y="93"/>
                      <a:pt x="268" y="92"/>
                    </a:cubicBezTo>
                    <a:cubicBezTo>
                      <a:pt x="267" y="92"/>
                      <a:pt x="267" y="92"/>
                      <a:pt x="266" y="92"/>
                    </a:cubicBezTo>
                    <a:cubicBezTo>
                      <a:pt x="266" y="92"/>
                      <a:pt x="266" y="91"/>
                      <a:pt x="266" y="91"/>
                    </a:cubicBezTo>
                    <a:cubicBezTo>
                      <a:pt x="265" y="90"/>
                      <a:pt x="265" y="90"/>
                      <a:pt x="264" y="90"/>
                    </a:cubicBezTo>
                    <a:cubicBezTo>
                      <a:pt x="264" y="89"/>
                      <a:pt x="264" y="90"/>
                      <a:pt x="263" y="90"/>
                    </a:cubicBezTo>
                    <a:cubicBezTo>
                      <a:pt x="263" y="89"/>
                      <a:pt x="262" y="90"/>
                      <a:pt x="262" y="90"/>
                    </a:cubicBezTo>
                    <a:cubicBezTo>
                      <a:pt x="261" y="90"/>
                      <a:pt x="260" y="90"/>
                      <a:pt x="259" y="91"/>
                    </a:cubicBezTo>
                    <a:cubicBezTo>
                      <a:pt x="258" y="91"/>
                      <a:pt x="258" y="91"/>
                      <a:pt x="258" y="92"/>
                    </a:cubicBezTo>
                    <a:cubicBezTo>
                      <a:pt x="257" y="93"/>
                      <a:pt x="257" y="93"/>
                      <a:pt x="257" y="93"/>
                    </a:cubicBezTo>
                    <a:cubicBezTo>
                      <a:pt x="256" y="94"/>
                      <a:pt x="256" y="93"/>
                      <a:pt x="256" y="94"/>
                    </a:cubicBezTo>
                    <a:cubicBezTo>
                      <a:pt x="256" y="94"/>
                      <a:pt x="256" y="94"/>
                      <a:pt x="256" y="94"/>
                    </a:cubicBezTo>
                    <a:cubicBezTo>
                      <a:pt x="255" y="95"/>
                      <a:pt x="255" y="95"/>
                      <a:pt x="255" y="95"/>
                    </a:cubicBezTo>
                    <a:cubicBezTo>
                      <a:pt x="255" y="95"/>
                      <a:pt x="255" y="95"/>
                      <a:pt x="255" y="95"/>
                    </a:cubicBezTo>
                    <a:cubicBezTo>
                      <a:pt x="254" y="96"/>
                      <a:pt x="254" y="96"/>
                      <a:pt x="253" y="96"/>
                    </a:cubicBezTo>
                    <a:cubicBezTo>
                      <a:pt x="253" y="97"/>
                      <a:pt x="253" y="97"/>
                      <a:pt x="252" y="97"/>
                    </a:cubicBezTo>
                    <a:cubicBezTo>
                      <a:pt x="252" y="97"/>
                      <a:pt x="252" y="97"/>
                      <a:pt x="251" y="97"/>
                    </a:cubicBezTo>
                    <a:cubicBezTo>
                      <a:pt x="251" y="97"/>
                      <a:pt x="251" y="97"/>
                      <a:pt x="251" y="97"/>
                    </a:cubicBezTo>
                    <a:cubicBezTo>
                      <a:pt x="251" y="98"/>
                      <a:pt x="251" y="98"/>
                      <a:pt x="251" y="98"/>
                    </a:cubicBezTo>
                    <a:cubicBezTo>
                      <a:pt x="250" y="99"/>
                      <a:pt x="250" y="99"/>
                      <a:pt x="251" y="100"/>
                    </a:cubicBezTo>
                    <a:cubicBezTo>
                      <a:pt x="251" y="100"/>
                      <a:pt x="250" y="101"/>
                      <a:pt x="251" y="101"/>
                    </a:cubicBezTo>
                    <a:cubicBezTo>
                      <a:pt x="251" y="101"/>
                      <a:pt x="251" y="102"/>
                      <a:pt x="251" y="102"/>
                    </a:cubicBezTo>
                    <a:cubicBezTo>
                      <a:pt x="251" y="102"/>
                      <a:pt x="251" y="103"/>
                      <a:pt x="252" y="103"/>
                    </a:cubicBezTo>
                    <a:cubicBezTo>
                      <a:pt x="252" y="104"/>
                      <a:pt x="252" y="105"/>
                      <a:pt x="251" y="105"/>
                    </a:cubicBezTo>
                    <a:cubicBezTo>
                      <a:pt x="250" y="105"/>
                      <a:pt x="251" y="106"/>
                      <a:pt x="251" y="107"/>
                    </a:cubicBezTo>
                    <a:cubicBezTo>
                      <a:pt x="251" y="107"/>
                      <a:pt x="251" y="108"/>
                      <a:pt x="250" y="109"/>
                    </a:cubicBezTo>
                    <a:cubicBezTo>
                      <a:pt x="250" y="110"/>
                      <a:pt x="249" y="110"/>
                      <a:pt x="249" y="110"/>
                    </a:cubicBezTo>
                    <a:cubicBezTo>
                      <a:pt x="248" y="111"/>
                      <a:pt x="248" y="112"/>
                      <a:pt x="248" y="112"/>
                    </a:cubicBezTo>
                    <a:cubicBezTo>
                      <a:pt x="248" y="114"/>
                      <a:pt x="250" y="114"/>
                      <a:pt x="250" y="115"/>
                    </a:cubicBezTo>
                    <a:cubicBezTo>
                      <a:pt x="250" y="115"/>
                      <a:pt x="250" y="116"/>
                      <a:pt x="249" y="117"/>
                    </a:cubicBezTo>
                    <a:cubicBezTo>
                      <a:pt x="249" y="117"/>
                      <a:pt x="249" y="118"/>
                      <a:pt x="249" y="118"/>
                    </a:cubicBezTo>
                    <a:cubicBezTo>
                      <a:pt x="249" y="119"/>
                      <a:pt x="248" y="119"/>
                      <a:pt x="248" y="119"/>
                    </a:cubicBezTo>
                    <a:cubicBezTo>
                      <a:pt x="249" y="120"/>
                      <a:pt x="248" y="120"/>
                      <a:pt x="248" y="121"/>
                    </a:cubicBezTo>
                    <a:cubicBezTo>
                      <a:pt x="248" y="121"/>
                      <a:pt x="248" y="121"/>
                      <a:pt x="248" y="122"/>
                    </a:cubicBezTo>
                    <a:cubicBezTo>
                      <a:pt x="247" y="122"/>
                      <a:pt x="247" y="122"/>
                      <a:pt x="247" y="123"/>
                    </a:cubicBezTo>
                    <a:cubicBezTo>
                      <a:pt x="247" y="124"/>
                      <a:pt x="247" y="125"/>
                      <a:pt x="247" y="126"/>
                    </a:cubicBezTo>
                    <a:cubicBezTo>
                      <a:pt x="247" y="126"/>
                      <a:pt x="247" y="127"/>
                      <a:pt x="246" y="127"/>
                    </a:cubicBezTo>
                    <a:cubicBezTo>
                      <a:pt x="246" y="127"/>
                      <a:pt x="246" y="128"/>
                      <a:pt x="246" y="128"/>
                    </a:cubicBezTo>
                    <a:cubicBezTo>
                      <a:pt x="246" y="128"/>
                      <a:pt x="245" y="127"/>
                      <a:pt x="244" y="127"/>
                    </a:cubicBezTo>
                    <a:cubicBezTo>
                      <a:pt x="244" y="127"/>
                      <a:pt x="243" y="127"/>
                      <a:pt x="243" y="127"/>
                    </a:cubicBezTo>
                    <a:cubicBezTo>
                      <a:pt x="243" y="127"/>
                      <a:pt x="242" y="127"/>
                      <a:pt x="242" y="127"/>
                    </a:cubicBezTo>
                    <a:cubicBezTo>
                      <a:pt x="241" y="126"/>
                      <a:pt x="241" y="127"/>
                      <a:pt x="240" y="127"/>
                    </a:cubicBezTo>
                    <a:cubicBezTo>
                      <a:pt x="239" y="126"/>
                      <a:pt x="239" y="125"/>
                      <a:pt x="238" y="126"/>
                    </a:cubicBezTo>
                    <a:cubicBezTo>
                      <a:pt x="238" y="126"/>
                      <a:pt x="238" y="127"/>
                      <a:pt x="238" y="127"/>
                    </a:cubicBezTo>
                    <a:cubicBezTo>
                      <a:pt x="239" y="128"/>
                      <a:pt x="239" y="128"/>
                      <a:pt x="239" y="129"/>
                    </a:cubicBezTo>
                    <a:cubicBezTo>
                      <a:pt x="240" y="130"/>
                      <a:pt x="240" y="131"/>
                      <a:pt x="240" y="133"/>
                    </a:cubicBezTo>
                    <a:cubicBezTo>
                      <a:pt x="240" y="133"/>
                      <a:pt x="240" y="134"/>
                      <a:pt x="240" y="135"/>
                    </a:cubicBezTo>
                    <a:cubicBezTo>
                      <a:pt x="240" y="135"/>
                      <a:pt x="240" y="136"/>
                      <a:pt x="240" y="137"/>
                    </a:cubicBezTo>
                    <a:cubicBezTo>
                      <a:pt x="240" y="137"/>
                      <a:pt x="239" y="138"/>
                      <a:pt x="239" y="137"/>
                    </a:cubicBezTo>
                    <a:cubicBezTo>
                      <a:pt x="238" y="136"/>
                      <a:pt x="238" y="137"/>
                      <a:pt x="238" y="138"/>
                    </a:cubicBezTo>
                    <a:cubicBezTo>
                      <a:pt x="238" y="139"/>
                      <a:pt x="238" y="139"/>
                      <a:pt x="238" y="140"/>
                    </a:cubicBezTo>
                    <a:cubicBezTo>
                      <a:pt x="238" y="141"/>
                      <a:pt x="238" y="142"/>
                      <a:pt x="238" y="142"/>
                    </a:cubicBezTo>
                    <a:cubicBezTo>
                      <a:pt x="239" y="143"/>
                      <a:pt x="239" y="144"/>
                      <a:pt x="239" y="145"/>
                    </a:cubicBezTo>
                    <a:cubicBezTo>
                      <a:pt x="240" y="145"/>
                      <a:pt x="240" y="146"/>
                      <a:pt x="239" y="146"/>
                    </a:cubicBezTo>
                    <a:cubicBezTo>
                      <a:pt x="239" y="146"/>
                      <a:pt x="239" y="146"/>
                      <a:pt x="239" y="146"/>
                    </a:cubicBezTo>
                    <a:cubicBezTo>
                      <a:pt x="239" y="147"/>
                      <a:pt x="239" y="146"/>
                      <a:pt x="238" y="146"/>
                    </a:cubicBezTo>
                    <a:cubicBezTo>
                      <a:pt x="238" y="147"/>
                      <a:pt x="238" y="147"/>
                      <a:pt x="238" y="147"/>
                    </a:cubicBezTo>
                    <a:cubicBezTo>
                      <a:pt x="238" y="147"/>
                      <a:pt x="238" y="147"/>
                      <a:pt x="238" y="148"/>
                    </a:cubicBezTo>
                    <a:cubicBezTo>
                      <a:pt x="238" y="148"/>
                      <a:pt x="238" y="149"/>
                      <a:pt x="238" y="148"/>
                    </a:cubicBezTo>
                    <a:cubicBezTo>
                      <a:pt x="237" y="148"/>
                      <a:pt x="237" y="149"/>
                      <a:pt x="237" y="149"/>
                    </a:cubicBezTo>
                    <a:cubicBezTo>
                      <a:pt x="237" y="149"/>
                      <a:pt x="237" y="148"/>
                      <a:pt x="237" y="148"/>
                    </a:cubicBezTo>
                    <a:cubicBezTo>
                      <a:pt x="236" y="148"/>
                      <a:pt x="236" y="147"/>
                      <a:pt x="235" y="147"/>
                    </a:cubicBezTo>
                    <a:cubicBezTo>
                      <a:pt x="235" y="147"/>
                      <a:pt x="235" y="147"/>
                      <a:pt x="235" y="147"/>
                    </a:cubicBezTo>
                    <a:cubicBezTo>
                      <a:pt x="235" y="147"/>
                      <a:pt x="235" y="148"/>
                      <a:pt x="235" y="148"/>
                    </a:cubicBezTo>
                    <a:cubicBezTo>
                      <a:pt x="235" y="148"/>
                      <a:pt x="235" y="148"/>
                      <a:pt x="234" y="149"/>
                    </a:cubicBezTo>
                    <a:cubicBezTo>
                      <a:pt x="234" y="148"/>
                      <a:pt x="234" y="148"/>
                      <a:pt x="234" y="147"/>
                    </a:cubicBezTo>
                    <a:cubicBezTo>
                      <a:pt x="234" y="147"/>
                      <a:pt x="234" y="147"/>
                      <a:pt x="234" y="147"/>
                    </a:cubicBezTo>
                    <a:cubicBezTo>
                      <a:pt x="234" y="145"/>
                      <a:pt x="233" y="144"/>
                      <a:pt x="233" y="142"/>
                    </a:cubicBezTo>
                    <a:cubicBezTo>
                      <a:pt x="233" y="141"/>
                      <a:pt x="232" y="141"/>
                      <a:pt x="232" y="140"/>
                    </a:cubicBezTo>
                    <a:cubicBezTo>
                      <a:pt x="232" y="139"/>
                      <a:pt x="232" y="139"/>
                      <a:pt x="231" y="139"/>
                    </a:cubicBezTo>
                    <a:cubicBezTo>
                      <a:pt x="231" y="138"/>
                      <a:pt x="231" y="138"/>
                      <a:pt x="231" y="137"/>
                    </a:cubicBezTo>
                    <a:cubicBezTo>
                      <a:pt x="231" y="137"/>
                      <a:pt x="230" y="136"/>
                      <a:pt x="230" y="135"/>
                    </a:cubicBezTo>
                    <a:cubicBezTo>
                      <a:pt x="230" y="134"/>
                      <a:pt x="230" y="134"/>
                      <a:pt x="230" y="133"/>
                    </a:cubicBezTo>
                    <a:cubicBezTo>
                      <a:pt x="230" y="133"/>
                      <a:pt x="229" y="132"/>
                      <a:pt x="229" y="131"/>
                    </a:cubicBezTo>
                    <a:cubicBezTo>
                      <a:pt x="229" y="131"/>
                      <a:pt x="229" y="131"/>
                      <a:pt x="229" y="131"/>
                    </a:cubicBezTo>
                    <a:cubicBezTo>
                      <a:pt x="229" y="130"/>
                      <a:pt x="229" y="130"/>
                      <a:pt x="229" y="130"/>
                    </a:cubicBezTo>
                    <a:cubicBezTo>
                      <a:pt x="229" y="130"/>
                      <a:pt x="229" y="130"/>
                      <a:pt x="228" y="130"/>
                    </a:cubicBezTo>
                    <a:cubicBezTo>
                      <a:pt x="228" y="131"/>
                      <a:pt x="228" y="129"/>
                      <a:pt x="227" y="130"/>
                    </a:cubicBezTo>
                    <a:cubicBezTo>
                      <a:pt x="226" y="131"/>
                      <a:pt x="227" y="130"/>
                      <a:pt x="226" y="130"/>
                    </a:cubicBezTo>
                    <a:cubicBezTo>
                      <a:pt x="225" y="130"/>
                      <a:pt x="226" y="132"/>
                      <a:pt x="226" y="132"/>
                    </a:cubicBezTo>
                    <a:cubicBezTo>
                      <a:pt x="226" y="133"/>
                      <a:pt x="225" y="133"/>
                      <a:pt x="225" y="134"/>
                    </a:cubicBezTo>
                    <a:cubicBezTo>
                      <a:pt x="225" y="135"/>
                      <a:pt x="226" y="136"/>
                      <a:pt x="225" y="137"/>
                    </a:cubicBezTo>
                    <a:cubicBezTo>
                      <a:pt x="225" y="137"/>
                      <a:pt x="225" y="137"/>
                      <a:pt x="225" y="137"/>
                    </a:cubicBezTo>
                    <a:cubicBezTo>
                      <a:pt x="224" y="138"/>
                      <a:pt x="224" y="137"/>
                      <a:pt x="224" y="138"/>
                    </a:cubicBezTo>
                    <a:cubicBezTo>
                      <a:pt x="223" y="138"/>
                      <a:pt x="223" y="137"/>
                      <a:pt x="223" y="137"/>
                    </a:cubicBezTo>
                    <a:cubicBezTo>
                      <a:pt x="222" y="136"/>
                      <a:pt x="222" y="135"/>
                      <a:pt x="222" y="135"/>
                    </a:cubicBezTo>
                    <a:cubicBezTo>
                      <a:pt x="221" y="134"/>
                      <a:pt x="221" y="136"/>
                      <a:pt x="221" y="137"/>
                    </a:cubicBezTo>
                    <a:cubicBezTo>
                      <a:pt x="221" y="137"/>
                      <a:pt x="221" y="136"/>
                      <a:pt x="221" y="136"/>
                    </a:cubicBezTo>
                    <a:cubicBezTo>
                      <a:pt x="220" y="135"/>
                      <a:pt x="220" y="135"/>
                      <a:pt x="220" y="135"/>
                    </a:cubicBezTo>
                    <a:cubicBezTo>
                      <a:pt x="220" y="134"/>
                      <a:pt x="220" y="134"/>
                      <a:pt x="220" y="134"/>
                    </a:cubicBezTo>
                    <a:cubicBezTo>
                      <a:pt x="220" y="132"/>
                      <a:pt x="218" y="132"/>
                      <a:pt x="218" y="130"/>
                    </a:cubicBezTo>
                    <a:cubicBezTo>
                      <a:pt x="219" y="130"/>
                      <a:pt x="218" y="130"/>
                      <a:pt x="218" y="130"/>
                    </a:cubicBezTo>
                    <a:cubicBezTo>
                      <a:pt x="218" y="129"/>
                      <a:pt x="218" y="129"/>
                      <a:pt x="219" y="129"/>
                    </a:cubicBezTo>
                    <a:cubicBezTo>
                      <a:pt x="219" y="128"/>
                      <a:pt x="218" y="127"/>
                      <a:pt x="219" y="127"/>
                    </a:cubicBezTo>
                    <a:cubicBezTo>
                      <a:pt x="220" y="127"/>
                      <a:pt x="219" y="125"/>
                      <a:pt x="221" y="125"/>
                    </a:cubicBezTo>
                    <a:cubicBezTo>
                      <a:pt x="221" y="126"/>
                      <a:pt x="222" y="126"/>
                      <a:pt x="222" y="125"/>
                    </a:cubicBezTo>
                    <a:cubicBezTo>
                      <a:pt x="222" y="125"/>
                      <a:pt x="222" y="124"/>
                      <a:pt x="222" y="124"/>
                    </a:cubicBezTo>
                    <a:cubicBezTo>
                      <a:pt x="222" y="124"/>
                      <a:pt x="223" y="126"/>
                      <a:pt x="223" y="124"/>
                    </a:cubicBezTo>
                    <a:cubicBezTo>
                      <a:pt x="223" y="124"/>
                      <a:pt x="223" y="124"/>
                      <a:pt x="223" y="124"/>
                    </a:cubicBezTo>
                    <a:cubicBezTo>
                      <a:pt x="223" y="124"/>
                      <a:pt x="224" y="124"/>
                      <a:pt x="224" y="124"/>
                    </a:cubicBezTo>
                    <a:cubicBezTo>
                      <a:pt x="224" y="125"/>
                      <a:pt x="225" y="125"/>
                      <a:pt x="225" y="124"/>
                    </a:cubicBezTo>
                    <a:cubicBezTo>
                      <a:pt x="225" y="124"/>
                      <a:pt x="224" y="123"/>
                      <a:pt x="224" y="123"/>
                    </a:cubicBezTo>
                    <a:cubicBezTo>
                      <a:pt x="225" y="123"/>
                      <a:pt x="225" y="123"/>
                      <a:pt x="225" y="123"/>
                    </a:cubicBezTo>
                    <a:cubicBezTo>
                      <a:pt x="225" y="123"/>
                      <a:pt x="225" y="123"/>
                      <a:pt x="225" y="122"/>
                    </a:cubicBezTo>
                    <a:cubicBezTo>
                      <a:pt x="225" y="122"/>
                      <a:pt x="226" y="122"/>
                      <a:pt x="226" y="122"/>
                    </a:cubicBezTo>
                    <a:cubicBezTo>
                      <a:pt x="226" y="122"/>
                      <a:pt x="226" y="122"/>
                      <a:pt x="226" y="121"/>
                    </a:cubicBezTo>
                    <a:cubicBezTo>
                      <a:pt x="226" y="121"/>
                      <a:pt x="226" y="121"/>
                      <a:pt x="227" y="120"/>
                    </a:cubicBezTo>
                    <a:cubicBezTo>
                      <a:pt x="227" y="119"/>
                      <a:pt x="227" y="118"/>
                      <a:pt x="227" y="117"/>
                    </a:cubicBezTo>
                    <a:cubicBezTo>
                      <a:pt x="226" y="116"/>
                      <a:pt x="228" y="117"/>
                      <a:pt x="229" y="117"/>
                    </a:cubicBezTo>
                    <a:cubicBezTo>
                      <a:pt x="230" y="117"/>
                      <a:pt x="228" y="116"/>
                      <a:pt x="228" y="116"/>
                    </a:cubicBezTo>
                    <a:cubicBezTo>
                      <a:pt x="228" y="115"/>
                      <a:pt x="226" y="114"/>
                      <a:pt x="225" y="114"/>
                    </a:cubicBezTo>
                    <a:cubicBezTo>
                      <a:pt x="224" y="113"/>
                      <a:pt x="223" y="114"/>
                      <a:pt x="222" y="114"/>
                    </a:cubicBezTo>
                    <a:cubicBezTo>
                      <a:pt x="222" y="114"/>
                      <a:pt x="221" y="114"/>
                      <a:pt x="221" y="114"/>
                    </a:cubicBezTo>
                    <a:cubicBezTo>
                      <a:pt x="220" y="114"/>
                      <a:pt x="220" y="114"/>
                      <a:pt x="220" y="114"/>
                    </a:cubicBezTo>
                    <a:cubicBezTo>
                      <a:pt x="219" y="114"/>
                      <a:pt x="218" y="114"/>
                      <a:pt x="217" y="113"/>
                    </a:cubicBezTo>
                    <a:cubicBezTo>
                      <a:pt x="216" y="113"/>
                      <a:pt x="215" y="114"/>
                      <a:pt x="214" y="114"/>
                    </a:cubicBezTo>
                    <a:cubicBezTo>
                      <a:pt x="213" y="114"/>
                      <a:pt x="212" y="113"/>
                      <a:pt x="211" y="114"/>
                    </a:cubicBezTo>
                    <a:cubicBezTo>
                      <a:pt x="210" y="114"/>
                      <a:pt x="209" y="114"/>
                      <a:pt x="209" y="114"/>
                    </a:cubicBezTo>
                    <a:cubicBezTo>
                      <a:pt x="208" y="114"/>
                      <a:pt x="207" y="113"/>
                      <a:pt x="207" y="113"/>
                    </a:cubicBezTo>
                    <a:cubicBezTo>
                      <a:pt x="206" y="113"/>
                      <a:pt x="205" y="112"/>
                      <a:pt x="204" y="112"/>
                    </a:cubicBezTo>
                    <a:cubicBezTo>
                      <a:pt x="203" y="112"/>
                      <a:pt x="203" y="113"/>
                      <a:pt x="203" y="112"/>
                    </a:cubicBezTo>
                    <a:cubicBezTo>
                      <a:pt x="203" y="111"/>
                      <a:pt x="203" y="111"/>
                      <a:pt x="203" y="110"/>
                    </a:cubicBezTo>
                    <a:cubicBezTo>
                      <a:pt x="203" y="109"/>
                      <a:pt x="203" y="108"/>
                      <a:pt x="202" y="107"/>
                    </a:cubicBezTo>
                    <a:cubicBezTo>
                      <a:pt x="202" y="106"/>
                      <a:pt x="202" y="106"/>
                      <a:pt x="202" y="106"/>
                    </a:cubicBezTo>
                    <a:cubicBezTo>
                      <a:pt x="202" y="105"/>
                      <a:pt x="202" y="105"/>
                      <a:pt x="202" y="105"/>
                    </a:cubicBezTo>
                    <a:cubicBezTo>
                      <a:pt x="202" y="105"/>
                      <a:pt x="202" y="105"/>
                      <a:pt x="202" y="105"/>
                    </a:cubicBezTo>
                    <a:cubicBezTo>
                      <a:pt x="202" y="104"/>
                      <a:pt x="201" y="104"/>
                      <a:pt x="201" y="103"/>
                    </a:cubicBezTo>
                    <a:cubicBezTo>
                      <a:pt x="201" y="103"/>
                      <a:pt x="201" y="103"/>
                      <a:pt x="200" y="103"/>
                    </a:cubicBezTo>
                    <a:cubicBezTo>
                      <a:pt x="200" y="103"/>
                      <a:pt x="200" y="102"/>
                      <a:pt x="200" y="102"/>
                    </a:cubicBezTo>
                    <a:cubicBezTo>
                      <a:pt x="200" y="101"/>
                      <a:pt x="200" y="103"/>
                      <a:pt x="200" y="103"/>
                    </a:cubicBezTo>
                    <a:cubicBezTo>
                      <a:pt x="199" y="103"/>
                      <a:pt x="199" y="103"/>
                      <a:pt x="200" y="103"/>
                    </a:cubicBezTo>
                    <a:cubicBezTo>
                      <a:pt x="199" y="103"/>
                      <a:pt x="200" y="103"/>
                      <a:pt x="200" y="104"/>
                    </a:cubicBezTo>
                    <a:cubicBezTo>
                      <a:pt x="200" y="104"/>
                      <a:pt x="199" y="105"/>
                      <a:pt x="199" y="105"/>
                    </a:cubicBezTo>
                    <a:cubicBezTo>
                      <a:pt x="199" y="105"/>
                      <a:pt x="199" y="104"/>
                      <a:pt x="199" y="104"/>
                    </a:cubicBezTo>
                    <a:cubicBezTo>
                      <a:pt x="198" y="104"/>
                      <a:pt x="198" y="104"/>
                      <a:pt x="197" y="104"/>
                    </a:cubicBezTo>
                    <a:cubicBezTo>
                      <a:pt x="197" y="104"/>
                      <a:pt x="196" y="104"/>
                      <a:pt x="196" y="104"/>
                    </a:cubicBezTo>
                    <a:cubicBezTo>
                      <a:pt x="196" y="103"/>
                      <a:pt x="195" y="103"/>
                      <a:pt x="195" y="103"/>
                    </a:cubicBezTo>
                    <a:cubicBezTo>
                      <a:pt x="195" y="103"/>
                      <a:pt x="194" y="101"/>
                      <a:pt x="194" y="101"/>
                    </a:cubicBezTo>
                    <a:cubicBezTo>
                      <a:pt x="194" y="101"/>
                      <a:pt x="194" y="101"/>
                      <a:pt x="195" y="101"/>
                    </a:cubicBezTo>
                    <a:cubicBezTo>
                      <a:pt x="195" y="101"/>
                      <a:pt x="193" y="99"/>
                      <a:pt x="193" y="100"/>
                    </a:cubicBezTo>
                    <a:cubicBezTo>
                      <a:pt x="192" y="100"/>
                      <a:pt x="193" y="101"/>
                      <a:pt x="194" y="101"/>
                    </a:cubicBezTo>
                    <a:cubicBezTo>
                      <a:pt x="194" y="101"/>
                      <a:pt x="194" y="102"/>
                      <a:pt x="194" y="102"/>
                    </a:cubicBezTo>
                    <a:cubicBezTo>
                      <a:pt x="193" y="102"/>
                      <a:pt x="193" y="101"/>
                      <a:pt x="193" y="101"/>
                    </a:cubicBezTo>
                    <a:cubicBezTo>
                      <a:pt x="192" y="102"/>
                      <a:pt x="192" y="102"/>
                      <a:pt x="192" y="102"/>
                    </a:cubicBezTo>
                    <a:cubicBezTo>
                      <a:pt x="191" y="101"/>
                      <a:pt x="190" y="102"/>
                      <a:pt x="190" y="101"/>
                    </a:cubicBezTo>
                    <a:cubicBezTo>
                      <a:pt x="190" y="101"/>
                      <a:pt x="191" y="101"/>
                      <a:pt x="191" y="101"/>
                    </a:cubicBezTo>
                    <a:cubicBezTo>
                      <a:pt x="191" y="100"/>
                      <a:pt x="190" y="100"/>
                      <a:pt x="190" y="100"/>
                    </a:cubicBezTo>
                    <a:cubicBezTo>
                      <a:pt x="189" y="99"/>
                      <a:pt x="189" y="99"/>
                      <a:pt x="188" y="99"/>
                    </a:cubicBezTo>
                    <a:cubicBezTo>
                      <a:pt x="188" y="98"/>
                      <a:pt x="188" y="98"/>
                      <a:pt x="187" y="98"/>
                    </a:cubicBezTo>
                    <a:cubicBezTo>
                      <a:pt x="188" y="98"/>
                      <a:pt x="186" y="99"/>
                      <a:pt x="187" y="99"/>
                    </a:cubicBezTo>
                    <a:cubicBezTo>
                      <a:pt x="187" y="99"/>
                      <a:pt x="187" y="99"/>
                      <a:pt x="187" y="99"/>
                    </a:cubicBezTo>
                    <a:cubicBezTo>
                      <a:pt x="187" y="99"/>
                      <a:pt x="188" y="99"/>
                      <a:pt x="188" y="99"/>
                    </a:cubicBezTo>
                    <a:cubicBezTo>
                      <a:pt x="188" y="99"/>
                      <a:pt x="189" y="100"/>
                      <a:pt x="189" y="101"/>
                    </a:cubicBezTo>
                    <a:cubicBezTo>
                      <a:pt x="189" y="101"/>
                      <a:pt x="189" y="101"/>
                      <a:pt x="188" y="101"/>
                    </a:cubicBezTo>
                    <a:cubicBezTo>
                      <a:pt x="188" y="100"/>
                      <a:pt x="188" y="101"/>
                      <a:pt x="188" y="101"/>
                    </a:cubicBezTo>
                    <a:cubicBezTo>
                      <a:pt x="188" y="101"/>
                      <a:pt x="187" y="101"/>
                      <a:pt x="187" y="102"/>
                    </a:cubicBezTo>
                    <a:cubicBezTo>
                      <a:pt x="187" y="103"/>
                      <a:pt x="186" y="102"/>
                      <a:pt x="186" y="103"/>
                    </a:cubicBezTo>
                    <a:cubicBezTo>
                      <a:pt x="186" y="104"/>
                      <a:pt x="186" y="104"/>
                      <a:pt x="186" y="104"/>
                    </a:cubicBezTo>
                    <a:cubicBezTo>
                      <a:pt x="186" y="104"/>
                      <a:pt x="186" y="104"/>
                      <a:pt x="186" y="105"/>
                    </a:cubicBezTo>
                    <a:cubicBezTo>
                      <a:pt x="186" y="105"/>
                      <a:pt x="186" y="105"/>
                      <a:pt x="186" y="106"/>
                    </a:cubicBezTo>
                    <a:cubicBezTo>
                      <a:pt x="186" y="107"/>
                      <a:pt x="187" y="106"/>
                      <a:pt x="188" y="107"/>
                    </a:cubicBezTo>
                    <a:cubicBezTo>
                      <a:pt x="188" y="107"/>
                      <a:pt x="189" y="108"/>
                      <a:pt x="189" y="108"/>
                    </a:cubicBezTo>
                    <a:cubicBezTo>
                      <a:pt x="189" y="108"/>
                      <a:pt x="189" y="109"/>
                      <a:pt x="190" y="109"/>
                    </a:cubicBezTo>
                    <a:cubicBezTo>
                      <a:pt x="190" y="110"/>
                      <a:pt x="191" y="111"/>
                      <a:pt x="192" y="110"/>
                    </a:cubicBezTo>
                    <a:cubicBezTo>
                      <a:pt x="193" y="110"/>
                      <a:pt x="193" y="110"/>
                      <a:pt x="193" y="110"/>
                    </a:cubicBezTo>
                    <a:cubicBezTo>
                      <a:pt x="193" y="111"/>
                      <a:pt x="193" y="111"/>
                      <a:pt x="194" y="112"/>
                    </a:cubicBezTo>
                    <a:cubicBezTo>
                      <a:pt x="194" y="112"/>
                      <a:pt x="195" y="112"/>
                      <a:pt x="195" y="112"/>
                    </a:cubicBezTo>
                    <a:cubicBezTo>
                      <a:pt x="195" y="113"/>
                      <a:pt x="195" y="113"/>
                      <a:pt x="195" y="114"/>
                    </a:cubicBezTo>
                    <a:cubicBezTo>
                      <a:pt x="195" y="114"/>
                      <a:pt x="194" y="113"/>
                      <a:pt x="194" y="113"/>
                    </a:cubicBezTo>
                    <a:cubicBezTo>
                      <a:pt x="194" y="114"/>
                      <a:pt x="193" y="114"/>
                      <a:pt x="193" y="114"/>
                    </a:cubicBezTo>
                    <a:cubicBezTo>
                      <a:pt x="193" y="113"/>
                      <a:pt x="192" y="113"/>
                      <a:pt x="192" y="113"/>
                    </a:cubicBezTo>
                    <a:cubicBezTo>
                      <a:pt x="191" y="113"/>
                      <a:pt x="191" y="114"/>
                      <a:pt x="191" y="113"/>
                    </a:cubicBezTo>
                    <a:cubicBezTo>
                      <a:pt x="190" y="113"/>
                      <a:pt x="190" y="115"/>
                      <a:pt x="190" y="115"/>
                    </a:cubicBezTo>
                    <a:cubicBezTo>
                      <a:pt x="190" y="116"/>
                      <a:pt x="190" y="116"/>
                      <a:pt x="190" y="117"/>
                    </a:cubicBezTo>
                    <a:cubicBezTo>
                      <a:pt x="189" y="117"/>
                      <a:pt x="189" y="116"/>
                      <a:pt x="189" y="116"/>
                    </a:cubicBezTo>
                    <a:cubicBezTo>
                      <a:pt x="187" y="116"/>
                      <a:pt x="188" y="117"/>
                      <a:pt x="188" y="117"/>
                    </a:cubicBezTo>
                    <a:cubicBezTo>
                      <a:pt x="187" y="118"/>
                      <a:pt x="187" y="119"/>
                      <a:pt x="188" y="120"/>
                    </a:cubicBezTo>
                    <a:cubicBezTo>
                      <a:pt x="188" y="121"/>
                      <a:pt x="189" y="121"/>
                      <a:pt x="190" y="122"/>
                    </a:cubicBezTo>
                    <a:cubicBezTo>
                      <a:pt x="191" y="122"/>
                      <a:pt x="192" y="123"/>
                      <a:pt x="193" y="123"/>
                    </a:cubicBezTo>
                    <a:cubicBezTo>
                      <a:pt x="193" y="123"/>
                      <a:pt x="194" y="123"/>
                      <a:pt x="194" y="123"/>
                    </a:cubicBezTo>
                    <a:cubicBezTo>
                      <a:pt x="195" y="124"/>
                      <a:pt x="194" y="124"/>
                      <a:pt x="194" y="125"/>
                    </a:cubicBezTo>
                    <a:cubicBezTo>
                      <a:pt x="194" y="125"/>
                      <a:pt x="195" y="126"/>
                      <a:pt x="195" y="126"/>
                    </a:cubicBezTo>
                    <a:cubicBezTo>
                      <a:pt x="195" y="126"/>
                      <a:pt x="195" y="127"/>
                      <a:pt x="195" y="127"/>
                    </a:cubicBezTo>
                    <a:cubicBezTo>
                      <a:pt x="195" y="128"/>
                      <a:pt x="195" y="128"/>
                      <a:pt x="194" y="128"/>
                    </a:cubicBezTo>
                    <a:cubicBezTo>
                      <a:pt x="193" y="128"/>
                      <a:pt x="194" y="129"/>
                      <a:pt x="194" y="130"/>
                    </a:cubicBezTo>
                    <a:cubicBezTo>
                      <a:pt x="194" y="131"/>
                      <a:pt x="194" y="131"/>
                      <a:pt x="195" y="131"/>
                    </a:cubicBezTo>
                    <a:cubicBezTo>
                      <a:pt x="195" y="132"/>
                      <a:pt x="195" y="132"/>
                      <a:pt x="195" y="132"/>
                    </a:cubicBezTo>
                    <a:cubicBezTo>
                      <a:pt x="196" y="132"/>
                      <a:pt x="196" y="132"/>
                      <a:pt x="196" y="132"/>
                    </a:cubicBezTo>
                    <a:cubicBezTo>
                      <a:pt x="196" y="132"/>
                      <a:pt x="196" y="132"/>
                      <a:pt x="196" y="132"/>
                    </a:cubicBezTo>
                    <a:cubicBezTo>
                      <a:pt x="197" y="132"/>
                      <a:pt x="196" y="134"/>
                      <a:pt x="196" y="134"/>
                    </a:cubicBezTo>
                    <a:cubicBezTo>
                      <a:pt x="196" y="135"/>
                      <a:pt x="197" y="135"/>
                      <a:pt x="197" y="135"/>
                    </a:cubicBezTo>
                    <a:cubicBezTo>
                      <a:pt x="197" y="135"/>
                      <a:pt x="198" y="135"/>
                      <a:pt x="198" y="135"/>
                    </a:cubicBezTo>
                    <a:cubicBezTo>
                      <a:pt x="198" y="135"/>
                      <a:pt x="198" y="136"/>
                      <a:pt x="197" y="137"/>
                    </a:cubicBezTo>
                    <a:cubicBezTo>
                      <a:pt x="197" y="138"/>
                      <a:pt x="198" y="138"/>
                      <a:pt x="198" y="139"/>
                    </a:cubicBezTo>
                    <a:cubicBezTo>
                      <a:pt x="199" y="139"/>
                      <a:pt x="199" y="140"/>
                      <a:pt x="199" y="141"/>
                    </a:cubicBezTo>
                    <a:cubicBezTo>
                      <a:pt x="199" y="141"/>
                      <a:pt x="199" y="142"/>
                      <a:pt x="199" y="142"/>
                    </a:cubicBezTo>
                    <a:cubicBezTo>
                      <a:pt x="200" y="143"/>
                      <a:pt x="199" y="144"/>
                      <a:pt x="200" y="145"/>
                    </a:cubicBezTo>
                    <a:cubicBezTo>
                      <a:pt x="200" y="145"/>
                      <a:pt x="201" y="147"/>
                      <a:pt x="201" y="147"/>
                    </a:cubicBezTo>
                    <a:cubicBezTo>
                      <a:pt x="201" y="147"/>
                      <a:pt x="200" y="147"/>
                      <a:pt x="200" y="147"/>
                    </a:cubicBezTo>
                    <a:cubicBezTo>
                      <a:pt x="200" y="148"/>
                      <a:pt x="201" y="149"/>
                      <a:pt x="201" y="149"/>
                    </a:cubicBezTo>
                    <a:cubicBezTo>
                      <a:pt x="201" y="149"/>
                      <a:pt x="200" y="149"/>
                      <a:pt x="200" y="149"/>
                    </a:cubicBezTo>
                    <a:cubicBezTo>
                      <a:pt x="200" y="149"/>
                      <a:pt x="200" y="149"/>
                      <a:pt x="199" y="149"/>
                    </a:cubicBezTo>
                    <a:cubicBezTo>
                      <a:pt x="199" y="149"/>
                      <a:pt x="200" y="150"/>
                      <a:pt x="200" y="150"/>
                    </a:cubicBezTo>
                    <a:cubicBezTo>
                      <a:pt x="201" y="151"/>
                      <a:pt x="201" y="152"/>
                      <a:pt x="201" y="152"/>
                    </a:cubicBezTo>
                    <a:cubicBezTo>
                      <a:pt x="201" y="153"/>
                      <a:pt x="201" y="153"/>
                      <a:pt x="200" y="153"/>
                    </a:cubicBezTo>
                    <a:cubicBezTo>
                      <a:pt x="199" y="152"/>
                      <a:pt x="199" y="152"/>
                      <a:pt x="199" y="151"/>
                    </a:cubicBezTo>
                    <a:cubicBezTo>
                      <a:pt x="199" y="151"/>
                      <a:pt x="199" y="153"/>
                      <a:pt x="199" y="153"/>
                    </a:cubicBezTo>
                    <a:cubicBezTo>
                      <a:pt x="199" y="153"/>
                      <a:pt x="199" y="152"/>
                      <a:pt x="199" y="152"/>
                    </a:cubicBezTo>
                    <a:cubicBezTo>
                      <a:pt x="199" y="152"/>
                      <a:pt x="199" y="154"/>
                      <a:pt x="198" y="153"/>
                    </a:cubicBezTo>
                    <a:cubicBezTo>
                      <a:pt x="198" y="153"/>
                      <a:pt x="198" y="152"/>
                      <a:pt x="198" y="152"/>
                    </a:cubicBezTo>
                    <a:cubicBezTo>
                      <a:pt x="198" y="151"/>
                      <a:pt x="197" y="149"/>
                      <a:pt x="198" y="149"/>
                    </a:cubicBezTo>
                    <a:cubicBezTo>
                      <a:pt x="198" y="148"/>
                      <a:pt x="197" y="148"/>
                      <a:pt x="198" y="147"/>
                    </a:cubicBezTo>
                    <a:cubicBezTo>
                      <a:pt x="197" y="147"/>
                      <a:pt x="197" y="148"/>
                      <a:pt x="197" y="148"/>
                    </a:cubicBezTo>
                    <a:cubicBezTo>
                      <a:pt x="197" y="148"/>
                      <a:pt x="198" y="149"/>
                      <a:pt x="197" y="149"/>
                    </a:cubicBezTo>
                    <a:cubicBezTo>
                      <a:pt x="196" y="149"/>
                      <a:pt x="197" y="148"/>
                      <a:pt x="197" y="148"/>
                    </a:cubicBezTo>
                    <a:cubicBezTo>
                      <a:pt x="197" y="148"/>
                      <a:pt x="197" y="146"/>
                      <a:pt x="197" y="146"/>
                    </a:cubicBezTo>
                    <a:cubicBezTo>
                      <a:pt x="196" y="146"/>
                      <a:pt x="196" y="148"/>
                      <a:pt x="196" y="148"/>
                    </a:cubicBezTo>
                    <a:cubicBezTo>
                      <a:pt x="197" y="148"/>
                      <a:pt x="196" y="149"/>
                      <a:pt x="196" y="150"/>
                    </a:cubicBezTo>
                    <a:cubicBezTo>
                      <a:pt x="196" y="150"/>
                      <a:pt x="196" y="151"/>
                      <a:pt x="196" y="151"/>
                    </a:cubicBezTo>
                    <a:cubicBezTo>
                      <a:pt x="196" y="151"/>
                      <a:pt x="197" y="151"/>
                      <a:pt x="197" y="151"/>
                    </a:cubicBezTo>
                    <a:cubicBezTo>
                      <a:pt x="197" y="151"/>
                      <a:pt x="197" y="152"/>
                      <a:pt x="197" y="152"/>
                    </a:cubicBezTo>
                    <a:cubicBezTo>
                      <a:pt x="197" y="152"/>
                      <a:pt x="197" y="154"/>
                      <a:pt x="196" y="153"/>
                    </a:cubicBezTo>
                    <a:cubicBezTo>
                      <a:pt x="196" y="154"/>
                      <a:pt x="196" y="154"/>
                      <a:pt x="196" y="153"/>
                    </a:cubicBezTo>
                    <a:cubicBezTo>
                      <a:pt x="196" y="153"/>
                      <a:pt x="196" y="152"/>
                      <a:pt x="196" y="152"/>
                    </a:cubicBezTo>
                    <a:cubicBezTo>
                      <a:pt x="196" y="151"/>
                      <a:pt x="196" y="151"/>
                      <a:pt x="196" y="150"/>
                    </a:cubicBezTo>
                    <a:cubicBezTo>
                      <a:pt x="196" y="150"/>
                      <a:pt x="196" y="150"/>
                      <a:pt x="196" y="150"/>
                    </a:cubicBezTo>
                    <a:cubicBezTo>
                      <a:pt x="195" y="149"/>
                      <a:pt x="196" y="149"/>
                      <a:pt x="195" y="149"/>
                    </a:cubicBezTo>
                    <a:cubicBezTo>
                      <a:pt x="195" y="149"/>
                      <a:pt x="195" y="149"/>
                      <a:pt x="195" y="150"/>
                    </a:cubicBezTo>
                    <a:cubicBezTo>
                      <a:pt x="195" y="150"/>
                      <a:pt x="196" y="150"/>
                      <a:pt x="195" y="151"/>
                    </a:cubicBezTo>
                    <a:cubicBezTo>
                      <a:pt x="195" y="151"/>
                      <a:pt x="195" y="151"/>
                      <a:pt x="195" y="152"/>
                    </a:cubicBezTo>
                    <a:cubicBezTo>
                      <a:pt x="196" y="152"/>
                      <a:pt x="195" y="153"/>
                      <a:pt x="195" y="153"/>
                    </a:cubicBezTo>
                    <a:cubicBezTo>
                      <a:pt x="195" y="153"/>
                      <a:pt x="195" y="152"/>
                      <a:pt x="195" y="152"/>
                    </a:cubicBezTo>
                    <a:cubicBezTo>
                      <a:pt x="194" y="152"/>
                      <a:pt x="194" y="152"/>
                      <a:pt x="194" y="152"/>
                    </a:cubicBezTo>
                    <a:cubicBezTo>
                      <a:pt x="194" y="152"/>
                      <a:pt x="194" y="153"/>
                      <a:pt x="194" y="153"/>
                    </a:cubicBezTo>
                    <a:cubicBezTo>
                      <a:pt x="194" y="153"/>
                      <a:pt x="194" y="151"/>
                      <a:pt x="193" y="151"/>
                    </a:cubicBezTo>
                    <a:cubicBezTo>
                      <a:pt x="193" y="151"/>
                      <a:pt x="194" y="153"/>
                      <a:pt x="194" y="153"/>
                    </a:cubicBezTo>
                    <a:cubicBezTo>
                      <a:pt x="194" y="154"/>
                      <a:pt x="193" y="153"/>
                      <a:pt x="193" y="153"/>
                    </a:cubicBezTo>
                    <a:cubicBezTo>
                      <a:pt x="193" y="152"/>
                      <a:pt x="193" y="152"/>
                      <a:pt x="193" y="152"/>
                    </a:cubicBezTo>
                    <a:cubicBezTo>
                      <a:pt x="193" y="150"/>
                      <a:pt x="192" y="150"/>
                      <a:pt x="192" y="148"/>
                    </a:cubicBezTo>
                    <a:cubicBezTo>
                      <a:pt x="193" y="148"/>
                      <a:pt x="193" y="147"/>
                      <a:pt x="192" y="147"/>
                    </a:cubicBezTo>
                    <a:cubicBezTo>
                      <a:pt x="192" y="146"/>
                      <a:pt x="191" y="146"/>
                      <a:pt x="191" y="146"/>
                    </a:cubicBezTo>
                    <a:cubicBezTo>
                      <a:pt x="190" y="147"/>
                      <a:pt x="190" y="144"/>
                      <a:pt x="189" y="144"/>
                    </a:cubicBezTo>
                    <a:cubicBezTo>
                      <a:pt x="190" y="144"/>
                      <a:pt x="189" y="146"/>
                      <a:pt x="191" y="146"/>
                    </a:cubicBezTo>
                    <a:cubicBezTo>
                      <a:pt x="191" y="147"/>
                      <a:pt x="193" y="147"/>
                      <a:pt x="192" y="148"/>
                    </a:cubicBezTo>
                    <a:cubicBezTo>
                      <a:pt x="191" y="149"/>
                      <a:pt x="191" y="150"/>
                      <a:pt x="190" y="150"/>
                    </a:cubicBezTo>
                    <a:cubicBezTo>
                      <a:pt x="190" y="152"/>
                      <a:pt x="188" y="152"/>
                      <a:pt x="187" y="153"/>
                    </a:cubicBezTo>
                    <a:cubicBezTo>
                      <a:pt x="186" y="153"/>
                      <a:pt x="186" y="153"/>
                      <a:pt x="185" y="153"/>
                    </a:cubicBezTo>
                    <a:cubicBezTo>
                      <a:pt x="185" y="153"/>
                      <a:pt x="184" y="153"/>
                      <a:pt x="184" y="154"/>
                    </a:cubicBezTo>
                    <a:cubicBezTo>
                      <a:pt x="182" y="154"/>
                      <a:pt x="181" y="155"/>
                      <a:pt x="181" y="157"/>
                    </a:cubicBezTo>
                    <a:cubicBezTo>
                      <a:pt x="180" y="158"/>
                      <a:pt x="181" y="159"/>
                      <a:pt x="182" y="160"/>
                    </a:cubicBezTo>
                    <a:cubicBezTo>
                      <a:pt x="182" y="161"/>
                      <a:pt x="182" y="161"/>
                      <a:pt x="182" y="162"/>
                    </a:cubicBezTo>
                    <a:cubicBezTo>
                      <a:pt x="182" y="162"/>
                      <a:pt x="182" y="162"/>
                      <a:pt x="182" y="162"/>
                    </a:cubicBezTo>
                    <a:cubicBezTo>
                      <a:pt x="182" y="162"/>
                      <a:pt x="183" y="162"/>
                      <a:pt x="183" y="162"/>
                    </a:cubicBezTo>
                    <a:cubicBezTo>
                      <a:pt x="183" y="162"/>
                      <a:pt x="182" y="163"/>
                      <a:pt x="182" y="163"/>
                    </a:cubicBezTo>
                    <a:cubicBezTo>
                      <a:pt x="183" y="163"/>
                      <a:pt x="183" y="163"/>
                      <a:pt x="183" y="163"/>
                    </a:cubicBezTo>
                    <a:cubicBezTo>
                      <a:pt x="182" y="164"/>
                      <a:pt x="182" y="164"/>
                      <a:pt x="181" y="164"/>
                    </a:cubicBezTo>
                    <a:cubicBezTo>
                      <a:pt x="181" y="165"/>
                      <a:pt x="180" y="166"/>
                      <a:pt x="181" y="166"/>
                    </a:cubicBezTo>
                    <a:cubicBezTo>
                      <a:pt x="181" y="166"/>
                      <a:pt x="181" y="166"/>
                      <a:pt x="181" y="166"/>
                    </a:cubicBezTo>
                    <a:cubicBezTo>
                      <a:pt x="181" y="166"/>
                      <a:pt x="181" y="166"/>
                      <a:pt x="181" y="166"/>
                    </a:cubicBezTo>
                    <a:cubicBezTo>
                      <a:pt x="182" y="166"/>
                      <a:pt x="181" y="167"/>
                      <a:pt x="180" y="167"/>
                    </a:cubicBezTo>
                    <a:cubicBezTo>
                      <a:pt x="180" y="167"/>
                      <a:pt x="181" y="167"/>
                      <a:pt x="181" y="167"/>
                    </a:cubicBezTo>
                    <a:cubicBezTo>
                      <a:pt x="180" y="168"/>
                      <a:pt x="180" y="168"/>
                      <a:pt x="179" y="168"/>
                    </a:cubicBezTo>
                    <a:cubicBezTo>
                      <a:pt x="179" y="169"/>
                      <a:pt x="179" y="169"/>
                      <a:pt x="179" y="169"/>
                    </a:cubicBezTo>
                    <a:cubicBezTo>
                      <a:pt x="178" y="170"/>
                      <a:pt x="178" y="170"/>
                      <a:pt x="178" y="170"/>
                    </a:cubicBezTo>
                    <a:cubicBezTo>
                      <a:pt x="178" y="170"/>
                      <a:pt x="178" y="171"/>
                      <a:pt x="178" y="171"/>
                    </a:cubicBezTo>
                    <a:cubicBezTo>
                      <a:pt x="178" y="171"/>
                      <a:pt x="177" y="170"/>
                      <a:pt x="177" y="170"/>
                    </a:cubicBezTo>
                    <a:cubicBezTo>
                      <a:pt x="176" y="170"/>
                      <a:pt x="176" y="170"/>
                      <a:pt x="175" y="169"/>
                    </a:cubicBezTo>
                    <a:cubicBezTo>
                      <a:pt x="175" y="170"/>
                      <a:pt x="177" y="171"/>
                      <a:pt x="178" y="171"/>
                    </a:cubicBezTo>
                    <a:cubicBezTo>
                      <a:pt x="177" y="171"/>
                      <a:pt x="176" y="172"/>
                      <a:pt x="175" y="172"/>
                    </a:cubicBezTo>
                    <a:cubicBezTo>
                      <a:pt x="174" y="173"/>
                      <a:pt x="173" y="173"/>
                      <a:pt x="172" y="173"/>
                    </a:cubicBezTo>
                    <a:cubicBezTo>
                      <a:pt x="171" y="173"/>
                      <a:pt x="170" y="174"/>
                      <a:pt x="170" y="174"/>
                    </a:cubicBezTo>
                    <a:cubicBezTo>
                      <a:pt x="170" y="174"/>
                      <a:pt x="169" y="174"/>
                      <a:pt x="169" y="174"/>
                    </a:cubicBezTo>
                    <a:cubicBezTo>
                      <a:pt x="169" y="173"/>
                      <a:pt x="170" y="173"/>
                      <a:pt x="170" y="173"/>
                    </a:cubicBezTo>
                    <a:cubicBezTo>
                      <a:pt x="170" y="173"/>
                      <a:pt x="170" y="174"/>
                      <a:pt x="170" y="174"/>
                    </a:cubicBezTo>
                    <a:cubicBezTo>
                      <a:pt x="171" y="173"/>
                      <a:pt x="170" y="170"/>
                      <a:pt x="168" y="172"/>
                    </a:cubicBezTo>
                    <a:cubicBezTo>
                      <a:pt x="168" y="173"/>
                      <a:pt x="168" y="173"/>
                      <a:pt x="167" y="173"/>
                    </a:cubicBezTo>
                    <a:cubicBezTo>
                      <a:pt x="167" y="173"/>
                      <a:pt x="167" y="174"/>
                      <a:pt x="167" y="174"/>
                    </a:cubicBezTo>
                    <a:cubicBezTo>
                      <a:pt x="166" y="175"/>
                      <a:pt x="167" y="175"/>
                      <a:pt x="166" y="175"/>
                    </a:cubicBezTo>
                    <a:cubicBezTo>
                      <a:pt x="166" y="176"/>
                      <a:pt x="166" y="176"/>
                      <a:pt x="166" y="176"/>
                    </a:cubicBezTo>
                    <a:cubicBezTo>
                      <a:pt x="167" y="176"/>
                      <a:pt x="167" y="176"/>
                      <a:pt x="167" y="175"/>
                    </a:cubicBezTo>
                    <a:cubicBezTo>
                      <a:pt x="167" y="175"/>
                      <a:pt x="167" y="175"/>
                      <a:pt x="167" y="175"/>
                    </a:cubicBezTo>
                    <a:cubicBezTo>
                      <a:pt x="167" y="175"/>
                      <a:pt x="167" y="175"/>
                      <a:pt x="167" y="175"/>
                    </a:cubicBezTo>
                    <a:cubicBezTo>
                      <a:pt x="167" y="175"/>
                      <a:pt x="167" y="174"/>
                      <a:pt x="167" y="174"/>
                    </a:cubicBezTo>
                    <a:cubicBezTo>
                      <a:pt x="168" y="174"/>
                      <a:pt x="168" y="174"/>
                      <a:pt x="168" y="174"/>
                    </a:cubicBezTo>
                    <a:cubicBezTo>
                      <a:pt x="169" y="174"/>
                      <a:pt x="169" y="175"/>
                      <a:pt x="169" y="175"/>
                    </a:cubicBezTo>
                    <a:cubicBezTo>
                      <a:pt x="168" y="175"/>
                      <a:pt x="168" y="175"/>
                      <a:pt x="168" y="175"/>
                    </a:cubicBezTo>
                    <a:cubicBezTo>
                      <a:pt x="168" y="175"/>
                      <a:pt x="169" y="175"/>
                      <a:pt x="169" y="175"/>
                    </a:cubicBezTo>
                    <a:cubicBezTo>
                      <a:pt x="167" y="175"/>
                      <a:pt x="167" y="177"/>
                      <a:pt x="166" y="178"/>
                    </a:cubicBezTo>
                    <a:cubicBezTo>
                      <a:pt x="165" y="178"/>
                      <a:pt x="165" y="179"/>
                      <a:pt x="164" y="179"/>
                    </a:cubicBezTo>
                    <a:cubicBezTo>
                      <a:pt x="164" y="179"/>
                      <a:pt x="164" y="181"/>
                      <a:pt x="163" y="180"/>
                    </a:cubicBezTo>
                    <a:cubicBezTo>
                      <a:pt x="163" y="180"/>
                      <a:pt x="163" y="181"/>
                      <a:pt x="164" y="180"/>
                    </a:cubicBezTo>
                    <a:cubicBezTo>
                      <a:pt x="163" y="182"/>
                      <a:pt x="162" y="183"/>
                      <a:pt x="161" y="185"/>
                    </a:cubicBezTo>
                    <a:cubicBezTo>
                      <a:pt x="161" y="185"/>
                      <a:pt x="159" y="187"/>
                      <a:pt x="159" y="187"/>
                    </a:cubicBezTo>
                    <a:cubicBezTo>
                      <a:pt x="159" y="187"/>
                      <a:pt x="160" y="187"/>
                      <a:pt x="160" y="187"/>
                    </a:cubicBezTo>
                    <a:cubicBezTo>
                      <a:pt x="159" y="187"/>
                      <a:pt x="159" y="188"/>
                      <a:pt x="158" y="188"/>
                    </a:cubicBezTo>
                    <a:cubicBezTo>
                      <a:pt x="158" y="189"/>
                      <a:pt x="158" y="189"/>
                      <a:pt x="157" y="190"/>
                    </a:cubicBezTo>
                    <a:cubicBezTo>
                      <a:pt x="156" y="190"/>
                      <a:pt x="155" y="191"/>
                      <a:pt x="154" y="192"/>
                    </a:cubicBezTo>
                    <a:cubicBezTo>
                      <a:pt x="154" y="192"/>
                      <a:pt x="153" y="193"/>
                      <a:pt x="153" y="193"/>
                    </a:cubicBezTo>
                    <a:cubicBezTo>
                      <a:pt x="153" y="193"/>
                      <a:pt x="152" y="193"/>
                      <a:pt x="152" y="194"/>
                    </a:cubicBezTo>
                    <a:cubicBezTo>
                      <a:pt x="152" y="194"/>
                      <a:pt x="152" y="195"/>
                      <a:pt x="152" y="195"/>
                    </a:cubicBezTo>
                    <a:cubicBezTo>
                      <a:pt x="151" y="195"/>
                      <a:pt x="151" y="196"/>
                      <a:pt x="151" y="196"/>
                    </a:cubicBezTo>
                    <a:cubicBezTo>
                      <a:pt x="151" y="196"/>
                      <a:pt x="151" y="196"/>
                      <a:pt x="151" y="196"/>
                    </a:cubicBezTo>
                    <a:cubicBezTo>
                      <a:pt x="150" y="196"/>
                      <a:pt x="151" y="196"/>
                      <a:pt x="151" y="196"/>
                    </a:cubicBezTo>
                    <a:cubicBezTo>
                      <a:pt x="151" y="196"/>
                      <a:pt x="150" y="196"/>
                      <a:pt x="150" y="197"/>
                    </a:cubicBezTo>
                    <a:cubicBezTo>
                      <a:pt x="150" y="197"/>
                      <a:pt x="150" y="197"/>
                      <a:pt x="151" y="197"/>
                    </a:cubicBezTo>
                    <a:cubicBezTo>
                      <a:pt x="150" y="197"/>
                      <a:pt x="150" y="197"/>
                      <a:pt x="150" y="197"/>
                    </a:cubicBezTo>
                    <a:cubicBezTo>
                      <a:pt x="149" y="198"/>
                      <a:pt x="149" y="198"/>
                      <a:pt x="148" y="198"/>
                    </a:cubicBezTo>
                    <a:cubicBezTo>
                      <a:pt x="148" y="199"/>
                      <a:pt x="146" y="199"/>
                      <a:pt x="145" y="200"/>
                    </a:cubicBezTo>
                    <a:cubicBezTo>
                      <a:pt x="145" y="200"/>
                      <a:pt x="144" y="201"/>
                      <a:pt x="143" y="202"/>
                    </a:cubicBezTo>
                    <a:cubicBezTo>
                      <a:pt x="142" y="204"/>
                      <a:pt x="141" y="205"/>
                      <a:pt x="143" y="205"/>
                    </a:cubicBezTo>
                    <a:cubicBezTo>
                      <a:pt x="143" y="205"/>
                      <a:pt x="143" y="207"/>
                      <a:pt x="143" y="208"/>
                    </a:cubicBezTo>
                    <a:cubicBezTo>
                      <a:pt x="143" y="208"/>
                      <a:pt x="142" y="208"/>
                      <a:pt x="143" y="208"/>
                    </a:cubicBezTo>
                    <a:cubicBezTo>
                      <a:pt x="143" y="208"/>
                      <a:pt x="142" y="209"/>
                      <a:pt x="142" y="209"/>
                    </a:cubicBezTo>
                    <a:cubicBezTo>
                      <a:pt x="141" y="209"/>
                      <a:pt x="140" y="210"/>
                      <a:pt x="139" y="210"/>
                    </a:cubicBezTo>
                    <a:cubicBezTo>
                      <a:pt x="138" y="211"/>
                      <a:pt x="138" y="211"/>
                      <a:pt x="137" y="211"/>
                    </a:cubicBezTo>
                    <a:cubicBezTo>
                      <a:pt x="137" y="211"/>
                      <a:pt x="136" y="211"/>
                      <a:pt x="136" y="211"/>
                    </a:cubicBezTo>
                    <a:cubicBezTo>
                      <a:pt x="136" y="211"/>
                      <a:pt x="136" y="210"/>
                      <a:pt x="136" y="210"/>
                    </a:cubicBezTo>
                    <a:cubicBezTo>
                      <a:pt x="136" y="211"/>
                      <a:pt x="135" y="211"/>
                      <a:pt x="135" y="211"/>
                    </a:cubicBezTo>
                    <a:cubicBezTo>
                      <a:pt x="135" y="211"/>
                      <a:pt x="134" y="210"/>
                      <a:pt x="134" y="210"/>
                    </a:cubicBezTo>
                    <a:cubicBezTo>
                      <a:pt x="134" y="210"/>
                      <a:pt x="134" y="210"/>
                      <a:pt x="134" y="210"/>
                    </a:cubicBezTo>
                    <a:cubicBezTo>
                      <a:pt x="133" y="211"/>
                      <a:pt x="133" y="213"/>
                      <a:pt x="132" y="214"/>
                    </a:cubicBezTo>
                    <a:cubicBezTo>
                      <a:pt x="132" y="215"/>
                      <a:pt x="132" y="215"/>
                      <a:pt x="131" y="216"/>
                    </a:cubicBezTo>
                    <a:cubicBezTo>
                      <a:pt x="131" y="216"/>
                      <a:pt x="131" y="217"/>
                      <a:pt x="131" y="217"/>
                    </a:cubicBezTo>
                    <a:cubicBezTo>
                      <a:pt x="131" y="217"/>
                      <a:pt x="130" y="216"/>
                      <a:pt x="130" y="216"/>
                    </a:cubicBezTo>
                    <a:cubicBezTo>
                      <a:pt x="130" y="216"/>
                      <a:pt x="130" y="215"/>
                      <a:pt x="130" y="214"/>
                    </a:cubicBezTo>
                    <a:cubicBezTo>
                      <a:pt x="130" y="214"/>
                      <a:pt x="130" y="214"/>
                      <a:pt x="130" y="214"/>
                    </a:cubicBezTo>
                    <a:cubicBezTo>
                      <a:pt x="130" y="214"/>
                      <a:pt x="130" y="214"/>
                      <a:pt x="130" y="214"/>
                    </a:cubicBezTo>
                    <a:cubicBezTo>
                      <a:pt x="130" y="215"/>
                      <a:pt x="130" y="217"/>
                      <a:pt x="129" y="217"/>
                    </a:cubicBezTo>
                    <a:cubicBezTo>
                      <a:pt x="130" y="217"/>
                      <a:pt x="129" y="216"/>
                      <a:pt x="129" y="216"/>
                    </a:cubicBezTo>
                    <a:cubicBezTo>
                      <a:pt x="128" y="215"/>
                      <a:pt x="128" y="216"/>
                      <a:pt x="127" y="216"/>
                    </a:cubicBezTo>
                    <a:cubicBezTo>
                      <a:pt x="125" y="216"/>
                      <a:pt x="124" y="218"/>
                      <a:pt x="124" y="220"/>
                    </a:cubicBezTo>
                    <a:cubicBezTo>
                      <a:pt x="124" y="221"/>
                      <a:pt x="123" y="221"/>
                      <a:pt x="123" y="222"/>
                    </a:cubicBezTo>
                    <a:cubicBezTo>
                      <a:pt x="123" y="224"/>
                      <a:pt x="123" y="225"/>
                      <a:pt x="123" y="226"/>
                    </a:cubicBezTo>
                    <a:cubicBezTo>
                      <a:pt x="123" y="226"/>
                      <a:pt x="123" y="227"/>
                      <a:pt x="123" y="227"/>
                    </a:cubicBezTo>
                    <a:cubicBezTo>
                      <a:pt x="123" y="228"/>
                      <a:pt x="123" y="229"/>
                      <a:pt x="124" y="229"/>
                    </a:cubicBezTo>
                    <a:cubicBezTo>
                      <a:pt x="124" y="229"/>
                      <a:pt x="124" y="229"/>
                      <a:pt x="124" y="229"/>
                    </a:cubicBezTo>
                    <a:cubicBezTo>
                      <a:pt x="124" y="229"/>
                      <a:pt x="124" y="230"/>
                      <a:pt x="124" y="230"/>
                    </a:cubicBezTo>
                    <a:cubicBezTo>
                      <a:pt x="124" y="230"/>
                      <a:pt x="124" y="230"/>
                      <a:pt x="124" y="230"/>
                    </a:cubicBezTo>
                    <a:cubicBezTo>
                      <a:pt x="124" y="230"/>
                      <a:pt x="125" y="230"/>
                      <a:pt x="125" y="230"/>
                    </a:cubicBezTo>
                    <a:cubicBezTo>
                      <a:pt x="125" y="231"/>
                      <a:pt x="124" y="231"/>
                      <a:pt x="124" y="232"/>
                    </a:cubicBezTo>
                    <a:cubicBezTo>
                      <a:pt x="125" y="233"/>
                      <a:pt x="124" y="233"/>
                      <a:pt x="123" y="234"/>
                    </a:cubicBezTo>
                    <a:cubicBezTo>
                      <a:pt x="124" y="234"/>
                      <a:pt x="124" y="234"/>
                      <a:pt x="124" y="234"/>
                    </a:cubicBezTo>
                    <a:cubicBezTo>
                      <a:pt x="124" y="234"/>
                      <a:pt x="124" y="236"/>
                      <a:pt x="124" y="236"/>
                    </a:cubicBezTo>
                    <a:cubicBezTo>
                      <a:pt x="125" y="237"/>
                      <a:pt x="125" y="237"/>
                      <a:pt x="125" y="238"/>
                    </a:cubicBezTo>
                    <a:cubicBezTo>
                      <a:pt x="126" y="239"/>
                      <a:pt x="125" y="240"/>
                      <a:pt x="126" y="240"/>
                    </a:cubicBezTo>
                    <a:cubicBezTo>
                      <a:pt x="126" y="241"/>
                      <a:pt x="127" y="242"/>
                      <a:pt x="127" y="243"/>
                    </a:cubicBezTo>
                    <a:cubicBezTo>
                      <a:pt x="126" y="243"/>
                      <a:pt x="126" y="242"/>
                      <a:pt x="126" y="242"/>
                    </a:cubicBezTo>
                    <a:cubicBezTo>
                      <a:pt x="126" y="241"/>
                      <a:pt x="125" y="240"/>
                      <a:pt x="125" y="239"/>
                    </a:cubicBezTo>
                    <a:cubicBezTo>
                      <a:pt x="125" y="240"/>
                      <a:pt x="125" y="240"/>
                      <a:pt x="125" y="241"/>
                    </a:cubicBezTo>
                    <a:cubicBezTo>
                      <a:pt x="125" y="241"/>
                      <a:pt x="124" y="240"/>
                      <a:pt x="124" y="240"/>
                    </a:cubicBezTo>
                    <a:cubicBezTo>
                      <a:pt x="124" y="240"/>
                      <a:pt x="124" y="240"/>
                      <a:pt x="124" y="241"/>
                    </a:cubicBezTo>
                    <a:cubicBezTo>
                      <a:pt x="124" y="241"/>
                      <a:pt x="124" y="241"/>
                      <a:pt x="125" y="242"/>
                    </a:cubicBezTo>
                    <a:cubicBezTo>
                      <a:pt x="125" y="242"/>
                      <a:pt x="126" y="242"/>
                      <a:pt x="127" y="243"/>
                    </a:cubicBezTo>
                    <a:cubicBezTo>
                      <a:pt x="127" y="245"/>
                      <a:pt x="127" y="247"/>
                      <a:pt x="126" y="249"/>
                    </a:cubicBezTo>
                    <a:cubicBezTo>
                      <a:pt x="126" y="250"/>
                      <a:pt x="126" y="252"/>
                      <a:pt x="126" y="253"/>
                    </a:cubicBezTo>
                    <a:cubicBezTo>
                      <a:pt x="126" y="254"/>
                      <a:pt x="125" y="254"/>
                      <a:pt x="125" y="255"/>
                    </a:cubicBezTo>
                    <a:cubicBezTo>
                      <a:pt x="125" y="255"/>
                      <a:pt x="124" y="256"/>
                      <a:pt x="124" y="256"/>
                    </a:cubicBezTo>
                    <a:cubicBezTo>
                      <a:pt x="124" y="256"/>
                      <a:pt x="124" y="256"/>
                      <a:pt x="124" y="256"/>
                    </a:cubicBezTo>
                    <a:cubicBezTo>
                      <a:pt x="124" y="256"/>
                      <a:pt x="124" y="257"/>
                      <a:pt x="124" y="258"/>
                    </a:cubicBezTo>
                    <a:cubicBezTo>
                      <a:pt x="123" y="258"/>
                      <a:pt x="123" y="259"/>
                      <a:pt x="123" y="260"/>
                    </a:cubicBezTo>
                    <a:cubicBezTo>
                      <a:pt x="123" y="262"/>
                      <a:pt x="122" y="263"/>
                      <a:pt x="123" y="265"/>
                    </a:cubicBezTo>
                    <a:cubicBezTo>
                      <a:pt x="123" y="264"/>
                      <a:pt x="123" y="266"/>
                      <a:pt x="123" y="265"/>
                    </a:cubicBezTo>
                    <a:cubicBezTo>
                      <a:pt x="123" y="265"/>
                      <a:pt x="122" y="266"/>
                      <a:pt x="122" y="266"/>
                    </a:cubicBezTo>
                    <a:cubicBezTo>
                      <a:pt x="122" y="266"/>
                      <a:pt x="123" y="265"/>
                      <a:pt x="123" y="265"/>
                    </a:cubicBezTo>
                    <a:cubicBezTo>
                      <a:pt x="124" y="266"/>
                      <a:pt x="124" y="267"/>
                      <a:pt x="124" y="267"/>
                    </a:cubicBezTo>
                    <a:cubicBezTo>
                      <a:pt x="124" y="269"/>
                      <a:pt x="124" y="271"/>
                      <a:pt x="124" y="272"/>
                    </a:cubicBezTo>
                    <a:cubicBezTo>
                      <a:pt x="124" y="274"/>
                      <a:pt x="125" y="276"/>
                      <a:pt x="124" y="277"/>
                    </a:cubicBezTo>
                    <a:cubicBezTo>
                      <a:pt x="124" y="278"/>
                      <a:pt x="123" y="276"/>
                      <a:pt x="122" y="277"/>
                    </a:cubicBezTo>
                    <a:cubicBezTo>
                      <a:pt x="122" y="277"/>
                      <a:pt x="123" y="277"/>
                      <a:pt x="123" y="277"/>
                    </a:cubicBezTo>
                    <a:cubicBezTo>
                      <a:pt x="123" y="278"/>
                      <a:pt x="122" y="277"/>
                      <a:pt x="122" y="277"/>
                    </a:cubicBezTo>
                    <a:cubicBezTo>
                      <a:pt x="121" y="277"/>
                      <a:pt x="122" y="277"/>
                      <a:pt x="122" y="277"/>
                    </a:cubicBezTo>
                    <a:cubicBezTo>
                      <a:pt x="122" y="277"/>
                      <a:pt x="120" y="277"/>
                      <a:pt x="120" y="277"/>
                    </a:cubicBezTo>
                    <a:cubicBezTo>
                      <a:pt x="119" y="277"/>
                      <a:pt x="119" y="278"/>
                      <a:pt x="118" y="279"/>
                    </a:cubicBezTo>
                    <a:cubicBezTo>
                      <a:pt x="118" y="280"/>
                      <a:pt x="119" y="280"/>
                      <a:pt x="118" y="281"/>
                    </a:cubicBezTo>
                    <a:cubicBezTo>
                      <a:pt x="118" y="282"/>
                      <a:pt x="117" y="283"/>
                      <a:pt x="116" y="284"/>
                    </a:cubicBezTo>
                    <a:cubicBezTo>
                      <a:pt x="116" y="285"/>
                      <a:pt x="115" y="287"/>
                      <a:pt x="117" y="288"/>
                    </a:cubicBezTo>
                    <a:cubicBezTo>
                      <a:pt x="118" y="288"/>
                      <a:pt x="119" y="288"/>
                      <a:pt x="120" y="288"/>
                    </a:cubicBezTo>
                    <a:cubicBezTo>
                      <a:pt x="120" y="288"/>
                      <a:pt x="121" y="290"/>
                      <a:pt x="121" y="290"/>
                    </a:cubicBezTo>
                    <a:cubicBezTo>
                      <a:pt x="121" y="289"/>
                      <a:pt x="120" y="289"/>
                      <a:pt x="119" y="289"/>
                    </a:cubicBezTo>
                    <a:cubicBezTo>
                      <a:pt x="119" y="288"/>
                      <a:pt x="118" y="289"/>
                      <a:pt x="117" y="289"/>
                    </a:cubicBezTo>
                    <a:cubicBezTo>
                      <a:pt x="116" y="289"/>
                      <a:pt x="115" y="289"/>
                      <a:pt x="114" y="289"/>
                    </a:cubicBezTo>
                    <a:cubicBezTo>
                      <a:pt x="113" y="290"/>
                      <a:pt x="111" y="290"/>
                      <a:pt x="110" y="291"/>
                    </a:cubicBezTo>
                    <a:cubicBezTo>
                      <a:pt x="109" y="292"/>
                      <a:pt x="109" y="293"/>
                      <a:pt x="109" y="294"/>
                    </a:cubicBezTo>
                    <a:cubicBezTo>
                      <a:pt x="109" y="294"/>
                      <a:pt x="109" y="294"/>
                      <a:pt x="109" y="294"/>
                    </a:cubicBezTo>
                    <a:cubicBezTo>
                      <a:pt x="109" y="294"/>
                      <a:pt x="108" y="295"/>
                      <a:pt x="109" y="295"/>
                    </a:cubicBezTo>
                    <a:cubicBezTo>
                      <a:pt x="109" y="296"/>
                      <a:pt x="108" y="297"/>
                      <a:pt x="108" y="298"/>
                    </a:cubicBezTo>
                    <a:cubicBezTo>
                      <a:pt x="108" y="299"/>
                      <a:pt x="106" y="299"/>
                      <a:pt x="105" y="300"/>
                    </a:cubicBezTo>
                    <a:cubicBezTo>
                      <a:pt x="105" y="300"/>
                      <a:pt x="105" y="300"/>
                      <a:pt x="105" y="300"/>
                    </a:cubicBezTo>
                    <a:cubicBezTo>
                      <a:pt x="105" y="301"/>
                      <a:pt x="104" y="301"/>
                      <a:pt x="104" y="301"/>
                    </a:cubicBezTo>
                    <a:cubicBezTo>
                      <a:pt x="104" y="301"/>
                      <a:pt x="103" y="301"/>
                      <a:pt x="103" y="302"/>
                    </a:cubicBezTo>
                    <a:cubicBezTo>
                      <a:pt x="101" y="301"/>
                      <a:pt x="99" y="300"/>
                      <a:pt x="98" y="298"/>
                    </a:cubicBezTo>
                    <a:cubicBezTo>
                      <a:pt x="97" y="297"/>
                      <a:pt x="96" y="296"/>
                      <a:pt x="95" y="295"/>
                    </a:cubicBezTo>
                    <a:cubicBezTo>
                      <a:pt x="95" y="294"/>
                      <a:pt x="94" y="294"/>
                      <a:pt x="94" y="293"/>
                    </a:cubicBezTo>
                    <a:cubicBezTo>
                      <a:pt x="94" y="293"/>
                      <a:pt x="93" y="293"/>
                      <a:pt x="93" y="292"/>
                    </a:cubicBezTo>
                    <a:cubicBezTo>
                      <a:pt x="93" y="292"/>
                      <a:pt x="94" y="293"/>
                      <a:pt x="94" y="292"/>
                    </a:cubicBezTo>
                    <a:cubicBezTo>
                      <a:pt x="93" y="292"/>
                      <a:pt x="93" y="292"/>
                      <a:pt x="93" y="292"/>
                    </a:cubicBezTo>
                    <a:cubicBezTo>
                      <a:pt x="93" y="292"/>
                      <a:pt x="94" y="292"/>
                      <a:pt x="94" y="292"/>
                    </a:cubicBezTo>
                    <a:cubicBezTo>
                      <a:pt x="94" y="292"/>
                      <a:pt x="94" y="291"/>
                      <a:pt x="94" y="291"/>
                    </a:cubicBezTo>
                    <a:cubicBezTo>
                      <a:pt x="94" y="291"/>
                      <a:pt x="93" y="291"/>
                      <a:pt x="93" y="292"/>
                    </a:cubicBezTo>
                    <a:cubicBezTo>
                      <a:pt x="93" y="291"/>
                      <a:pt x="93" y="292"/>
                      <a:pt x="93" y="292"/>
                    </a:cubicBezTo>
                    <a:cubicBezTo>
                      <a:pt x="93" y="291"/>
                      <a:pt x="92" y="291"/>
                      <a:pt x="92" y="290"/>
                    </a:cubicBezTo>
                    <a:cubicBezTo>
                      <a:pt x="93" y="290"/>
                      <a:pt x="92" y="289"/>
                      <a:pt x="92" y="289"/>
                    </a:cubicBezTo>
                    <a:cubicBezTo>
                      <a:pt x="92" y="289"/>
                      <a:pt x="92" y="290"/>
                      <a:pt x="92" y="290"/>
                    </a:cubicBezTo>
                    <a:cubicBezTo>
                      <a:pt x="91" y="289"/>
                      <a:pt x="91" y="287"/>
                      <a:pt x="90" y="286"/>
                    </a:cubicBezTo>
                    <a:cubicBezTo>
                      <a:pt x="90" y="285"/>
                      <a:pt x="90" y="284"/>
                      <a:pt x="90" y="283"/>
                    </a:cubicBezTo>
                    <a:cubicBezTo>
                      <a:pt x="90" y="283"/>
                      <a:pt x="89" y="281"/>
                      <a:pt x="90" y="281"/>
                    </a:cubicBezTo>
                    <a:cubicBezTo>
                      <a:pt x="90" y="281"/>
                      <a:pt x="90" y="281"/>
                      <a:pt x="90" y="281"/>
                    </a:cubicBezTo>
                    <a:cubicBezTo>
                      <a:pt x="90" y="281"/>
                      <a:pt x="90" y="282"/>
                      <a:pt x="90" y="282"/>
                    </a:cubicBezTo>
                    <a:cubicBezTo>
                      <a:pt x="90" y="282"/>
                      <a:pt x="90" y="282"/>
                      <a:pt x="90" y="282"/>
                    </a:cubicBezTo>
                    <a:cubicBezTo>
                      <a:pt x="90" y="282"/>
                      <a:pt x="90" y="282"/>
                      <a:pt x="90" y="282"/>
                    </a:cubicBezTo>
                    <a:cubicBezTo>
                      <a:pt x="90" y="282"/>
                      <a:pt x="90" y="283"/>
                      <a:pt x="91" y="284"/>
                    </a:cubicBezTo>
                    <a:cubicBezTo>
                      <a:pt x="91" y="283"/>
                      <a:pt x="90" y="282"/>
                      <a:pt x="90" y="282"/>
                    </a:cubicBezTo>
                    <a:cubicBezTo>
                      <a:pt x="91" y="282"/>
                      <a:pt x="91" y="283"/>
                      <a:pt x="91" y="284"/>
                    </a:cubicBezTo>
                    <a:cubicBezTo>
                      <a:pt x="91" y="284"/>
                      <a:pt x="91" y="284"/>
                      <a:pt x="91" y="285"/>
                    </a:cubicBezTo>
                    <a:cubicBezTo>
                      <a:pt x="91" y="286"/>
                      <a:pt x="91" y="286"/>
                      <a:pt x="92" y="286"/>
                    </a:cubicBezTo>
                    <a:cubicBezTo>
                      <a:pt x="92" y="286"/>
                      <a:pt x="92" y="285"/>
                      <a:pt x="92" y="285"/>
                    </a:cubicBezTo>
                    <a:cubicBezTo>
                      <a:pt x="92" y="285"/>
                      <a:pt x="91" y="282"/>
                      <a:pt x="91" y="281"/>
                    </a:cubicBezTo>
                    <a:cubicBezTo>
                      <a:pt x="90" y="281"/>
                      <a:pt x="90" y="281"/>
                      <a:pt x="90" y="280"/>
                    </a:cubicBezTo>
                    <a:cubicBezTo>
                      <a:pt x="90" y="279"/>
                      <a:pt x="89" y="279"/>
                      <a:pt x="89" y="279"/>
                    </a:cubicBezTo>
                    <a:cubicBezTo>
                      <a:pt x="89" y="279"/>
                      <a:pt x="90" y="280"/>
                      <a:pt x="90" y="280"/>
                    </a:cubicBezTo>
                    <a:cubicBezTo>
                      <a:pt x="89" y="280"/>
                      <a:pt x="89" y="279"/>
                      <a:pt x="89" y="279"/>
                    </a:cubicBezTo>
                    <a:cubicBezTo>
                      <a:pt x="89" y="278"/>
                      <a:pt x="90" y="278"/>
                      <a:pt x="89" y="277"/>
                    </a:cubicBezTo>
                    <a:cubicBezTo>
                      <a:pt x="89" y="278"/>
                      <a:pt x="89" y="279"/>
                      <a:pt x="88" y="278"/>
                    </a:cubicBezTo>
                    <a:cubicBezTo>
                      <a:pt x="88" y="277"/>
                      <a:pt x="88" y="276"/>
                      <a:pt x="88" y="275"/>
                    </a:cubicBezTo>
                    <a:cubicBezTo>
                      <a:pt x="87" y="274"/>
                      <a:pt x="86" y="273"/>
                      <a:pt x="86" y="272"/>
                    </a:cubicBezTo>
                    <a:cubicBezTo>
                      <a:pt x="86" y="271"/>
                      <a:pt x="86" y="271"/>
                      <a:pt x="86" y="271"/>
                    </a:cubicBezTo>
                    <a:cubicBezTo>
                      <a:pt x="85" y="270"/>
                      <a:pt x="85" y="269"/>
                      <a:pt x="85" y="269"/>
                    </a:cubicBezTo>
                    <a:cubicBezTo>
                      <a:pt x="85" y="268"/>
                      <a:pt x="84" y="267"/>
                      <a:pt x="84" y="266"/>
                    </a:cubicBezTo>
                    <a:cubicBezTo>
                      <a:pt x="84" y="265"/>
                      <a:pt x="83" y="264"/>
                      <a:pt x="82" y="264"/>
                    </a:cubicBezTo>
                    <a:cubicBezTo>
                      <a:pt x="82" y="263"/>
                      <a:pt x="82" y="262"/>
                      <a:pt x="81" y="261"/>
                    </a:cubicBezTo>
                    <a:cubicBezTo>
                      <a:pt x="81" y="260"/>
                      <a:pt x="80" y="260"/>
                      <a:pt x="80" y="260"/>
                    </a:cubicBezTo>
                    <a:cubicBezTo>
                      <a:pt x="79" y="259"/>
                      <a:pt x="80" y="259"/>
                      <a:pt x="80" y="259"/>
                    </a:cubicBezTo>
                    <a:cubicBezTo>
                      <a:pt x="80" y="259"/>
                      <a:pt x="80" y="259"/>
                      <a:pt x="80" y="259"/>
                    </a:cubicBezTo>
                    <a:cubicBezTo>
                      <a:pt x="80" y="259"/>
                      <a:pt x="79" y="259"/>
                      <a:pt x="79" y="258"/>
                    </a:cubicBezTo>
                    <a:cubicBezTo>
                      <a:pt x="79" y="258"/>
                      <a:pt x="79" y="258"/>
                      <a:pt x="79" y="258"/>
                    </a:cubicBezTo>
                    <a:cubicBezTo>
                      <a:pt x="80" y="258"/>
                      <a:pt x="79" y="258"/>
                      <a:pt x="79" y="258"/>
                    </a:cubicBezTo>
                    <a:cubicBezTo>
                      <a:pt x="78" y="258"/>
                      <a:pt x="78" y="258"/>
                      <a:pt x="78" y="258"/>
                    </a:cubicBezTo>
                    <a:cubicBezTo>
                      <a:pt x="78" y="257"/>
                      <a:pt x="77" y="256"/>
                      <a:pt x="78" y="256"/>
                    </a:cubicBezTo>
                    <a:cubicBezTo>
                      <a:pt x="77" y="256"/>
                      <a:pt x="77" y="256"/>
                      <a:pt x="77" y="256"/>
                    </a:cubicBezTo>
                    <a:cubicBezTo>
                      <a:pt x="77" y="255"/>
                      <a:pt x="76" y="254"/>
                      <a:pt x="76" y="253"/>
                    </a:cubicBezTo>
                    <a:cubicBezTo>
                      <a:pt x="75" y="252"/>
                      <a:pt x="75" y="250"/>
                      <a:pt x="74" y="249"/>
                    </a:cubicBezTo>
                    <a:cubicBezTo>
                      <a:pt x="75" y="249"/>
                      <a:pt x="75" y="249"/>
                      <a:pt x="75" y="249"/>
                    </a:cubicBezTo>
                    <a:cubicBezTo>
                      <a:pt x="75" y="249"/>
                      <a:pt x="75" y="249"/>
                      <a:pt x="74" y="249"/>
                    </a:cubicBezTo>
                    <a:cubicBezTo>
                      <a:pt x="74" y="249"/>
                      <a:pt x="74" y="248"/>
                      <a:pt x="74" y="247"/>
                    </a:cubicBezTo>
                    <a:cubicBezTo>
                      <a:pt x="73" y="246"/>
                      <a:pt x="73" y="244"/>
                      <a:pt x="72" y="243"/>
                    </a:cubicBezTo>
                    <a:cubicBezTo>
                      <a:pt x="72" y="243"/>
                      <a:pt x="72" y="243"/>
                      <a:pt x="72" y="243"/>
                    </a:cubicBezTo>
                    <a:cubicBezTo>
                      <a:pt x="73" y="243"/>
                      <a:pt x="72" y="242"/>
                      <a:pt x="72" y="242"/>
                    </a:cubicBezTo>
                    <a:cubicBezTo>
                      <a:pt x="72" y="241"/>
                      <a:pt x="72" y="241"/>
                      <a:pt x="72" y="241"/>
                    </a:cubicBezTo>
                    <a:cubicBezTo>
                      <a:pt x="72" y="240"/>
                      <a:pt x="72" y="240"/>
                      <a:pt x="73" y="240"/>
                    </a:cubicBezTo>
                    <a:cubicBezTo>
                      <a:pt x="73" y="240"/>
                      <a:pt x="72" y="240"/>
                      <a:pt x="72" y="240"/>
                    </a:cubicBezTo>
                    <a:cubicBezTo>
                      <a:pt x="72" y="240"/>
                      <a:pt x="72" y="240"/>
                      <a:pt x="72" y="240"/>
                    </a:cubicBezTo>
                    <a:cubicBezTo>
                      <a:pt x="72" y="240"/>
                      <a:pt x="72" y="239"/>
                      <a:pt x="72" y="239"/>
                    </a:cubicBezTo>
                    <a:cubicBezTo>
                      <a:pt x="71" y="238"/>
                      <a:pt x="71" y="237"/>
                      <a:pt x="71" y="237"/>
                    </a:cubicBezTo>
                    <a:cubicBezTo>
                      <a:pt x="70" y="236"/>
                      <a:pt x="69" y="235"/>
                      <a:pt x="69" y="234"/>
                    </a:cubicBezTo>
                    <a:cubicBezTo>
                      <a:pt x="70" y="234"/>
                      <a:pt x="70" y="234"/>
                      <a:pt x="70" y="234"/>
                    </a:cubicBezTo>
                    <a:cubicBezTo>
                      <a:pt x="70" y="233"/>
                      <a:pt x="69" y="233"/>
                      <a:pt x="69" y="233"/>
                    </a:cubicBezTo>
                    <a:cubicBezTo>
                      <a:pt x="69" y="232"/>
                      <a:pt x="68" y="231"/>
                      <a:pt x="68" y="231"/>
                    </a:cubicBezTo>
                    <a:cubicBezTo>
                      <a:pt x="69" y="231"/>
                      <a:pt x="69" y="231"/>
                      <a:pt x="69" y="231"/>
                    </a:cubicBezTo>
                    <a:cubicBezTo>
                      <a:pt x="69" y="231"/>
                      <a:pt x="69" y="231"/>
                      <a:pt x="69" y="231"/>
                    </a:cubicBezTo>
                    <a:cubicBezTo>
                      <a:pt x="69" y="231"/>
                      <a:pt x="68" y="231"/>
                      <a:pt x="68" y="230"/>
                    </a:cubicBezTo>
                    <a:cubicBezTo>
                      <a:pt x="68" y="230"/>
                      <a:pt x="68" y="231"/>
                      <a:pt x="68" y="231"/>
                    </a:cubicBezTo>
                    <a:cubicBezTo>
                      <a:pt x="68" y="230"/>
                      <a:pt x="68" y="230"/>
                      <a:pt x="68" y="230"/>
                    </a:cubicBezTo>
                    <a:cubicBezTo>
                      <a:pt x="68" y="230"/>
                      <a:pt x="67" y="230"/>
                      <a:pt x="67" y="229"/>
                    </a:cubicBezTo>
                    <a:cubicBezTo>
                      <a:pt x="67" y="229"/>
                      <a:pt x="67" y="229"/>
                      <a:pt x="67" y="228"/>
                    </a:cubicBezTo>
                    <a:cubicBezTo>
                      <a:pt x="67" y="228"/>
                      <a:pt x="66" y="228"/>
                      <a:pt x="66" y="228"/>
                    </a:cubicBezTo>
                    <a:cubicBezTo>
                      <a:pt x="66" y="227"/>
                      <a:pt x="66" y="227"/>
                      <a:pt x="67" y="227"/>
                    </a:cubicBezTo>
                    <a:cubicBezTo>
                      <a:pt x="67" y="227"/>
                      <a:pt x="67" y="227"/>
                      <a:pt x="66" y="227"/>
                    </a:cubicBezTo>
                    <a:cubicBezTo>
                      <a:pt x="65" y="228"/>
                      <a:pt x="65" y="226"/>
                      <a:pt x="65" y="225"/>
                    </a:cubicBezTo>
                    <a:cubicBezTo>
                      <a:pt x="64" y="225"/>
                      <a:pt x="64" y="225"/>
                      <a:pt x="64" y="224"/>
                    </a:cubicBezTo>
                    <a:cubicBezTo>
                      <a:pt x="64" y="224"/>
                      <a:pt x="64" y="224"/>
                      <a:pt x="64" y="223"/>
                    </a:cubicBezTo>
                    <a:cubicBezTo>
                      <a:pt x="64" y="223"/>
                      <a:pt x="63" y="222"/>
                      <a:pt x="63" y="222"/>
                    </a:cubicBezTo>
                    <a:cubicBezTo>
                      <a:pt x="63" y="221"/>
                      <a:pt x="62" y="221"/>
                      <a:pt x="62" y="221"/>
                    </a:cubicBezTo>
                    <a:cubicBezTo>
                      <a:pt x="63" y="221"/>
                      <a:pt x="63" y="221"/>
                      <a:pt x="64" y="221"/>
                    </a:cubicBezTo>
                    <a:cubicBezTo>
                      <a:pt x="64" y="221"/>
                      <a:pt x="63" y="221"/>
                      <a:pt x="62" y="221"/>
                    </a:cubicBezTo>
                    <a:cubicBezTo>
                      <a:pt x="62" y="220"/>
                      <a:pt x="63" y="220"/>
                      <a:pt x="63" y="220"/>
                    </a:cubicBezTo>
                    <a:cubicBezTo>
                      <a:pt x="62" y="221"/>
                      <a:pt x="61" y="219"/>
                      <a:pt x="62" y="218"/>
                    </a:cubicBezTo>
                    <a:cubicBezTo>
                      <a:pt x="62" y="218"/>
                      <a:pt x="62" y="219"/>
                      <a:pt x="61" y="218"/>
                    </a:cubicBezTo>
                    <a:cubicBezTo>
                      <a:pt x="61" y="218"/>
                      <a:pt x="61" y="218"/>
                      <a:pt x="61" y="217"/>
                    </a:cubicBezTo>
                    <a:cubicBezTo>
                      <a:pt x="61" y="217"/>
                      <a:pt x="61" y="217"/>
                      <a:pt x="60" y="217"/>
                    </a:cubicBezTo>
                    <a:cubicBezTo>
                      <a:pt x="60" y="216"/>
                      <a:pt x="60" y="216"/>
                      <a:pt x="60" y="215"/>
                    </a:cubicBezTo>
                    <a:cubicBezTo>
                      <a:pt x="59" y="215"/>
                      <a:pt x="58" y="214"/>
                      <a:pt x="59" y="214"/>
                    </a:cubicBezTo>
                    <a:cubicBezTo>
                      <a:pt x="58" y="214"/>
                      <a:pt x="58" y="213"/>
                      <a:pt x="59" y="212"/>
                    </a:cubicBezTo>
                    <a:cubicBezTo>
                      <a:pt x="58" y="212"/>
                      <a:pt x="58" y="213"/>
                      <a:pt x="58" y="213"/>
                    </a:cubicBezTo>
                    <a:cubicBezTo>
                      <a:pt x="58" y="213"/>
                      <a:pt x="58" y="212"/>
                      <a:pt x="58" y="212"/>
                    </a:cubicBezTo>
                    <a:cubicBezTo>
                      <a:pt x="58" y="212"/>
                      <a:pt x="57" y="211"/>
                      <a:pt x="57" y="210"/>
                    </a:cubicBezTo>
                    <a:cubicBezTo>
                      <a:pt x="57" y="210"/>
                      <a:pt x="56" y="209"/>
                      <a:pt x="57" y="208"/>
                    </a:cubicBezTo>
                    <a:cubicBezTo>
                      <a:pt x="57" y="209"/>
                      <a:pt x="57" y="209"/>
                      <a:pt x="57" y="209"/>
                    </a:cubicBezTo>
                    <a:cubicBezTo>
                      <a:pt x="57" y="209"/>
                      <a:pt x="57" y="209"/>
                      <a:pt x="57" y="208"/>
                    </a:cubicBezTo>
                    <a:cubicBezTo>
                      <a:pt x="57" y="208"/>
                      <a:pt x="57" y="208"/>
                      <a:pt x="57" y="208"/>
                    </a:cubicBezTo>
                    <a:cubicBezTo>
                      <a:pt x="57" y="208"/>
                      <a:pt x="57" y="208"/>
                      <a:pt x="57" y="208"/>
                    </a:cubicBezTo>
                    <a:cubicBezTo>
                      <a:pt x="57" y="207"/>
                      <a:pt x="57" y="208"/>
                      <a:pt x="57" y="207"/>
                    </a:cubicBezTo>
                    <a:cubicBezTo>
                      <a:pt x="56" y="207"/>
                      <a:pt x="56" y="206"/>
                      <a:pt x="56" y="206"/>
                    </a:cubicBezTo>
                    <a:cubicBezTo>
                      <a:pt x="56" y="205"/>
                      <a:pt x="56" y="205"/>
                      <a:pt x="56" y="204"/>
                    </a:cubicBezTo>
                    <a:cubicBezTo>
                      <a:pt x="56" y="204"/>
                      <a:pt x="56" y="203"/>
                      <a:pt x="56" y="203"/>
                    </a:cubicBezTo>
                    <a:cubicBezTo>
                      <a:pt x="56" y="203"/>
                      <a:pt x="56" y="202"/>
                      <a:pt x="55" y="202"/>
                    </a:cubicBezTo>
                    <a:cubicBezTo>
                      <a:pt x="55" y="201"/>
                      <a:pt x="55" y="201"/>
                      <a:pt x="55" y="200"/>
                    </a:cubicBezTo>
                    <a:cubicBezTo>
                      <a:pt x="55" y="200"/>
                      <a:pt x="55" y="200"/>
                      <a:pt x="55" y="200"/>
                    </a:cubicBezTo>
                    <a:cubicBezTo>
                      <a:pt x="55" y="200"/>
                      <a:pt x="54" y="199"/>
                      <a:pt x="54" y="198"/>
                    </a:cubicBezTo>
                    <a:cubicBezTo>
                      <a:pt x="54" y="198"/>
                      <a:pt x="54" y="198"/>
                      <a:pt x="54" y="197"/>
                    </a:cubicBezTo>
                    <a:cubicBezTo>
                      <a:pt x="54" y="197"/>
                      <a:pt x="54" y="197"/>
                      <a:pt x="54" y="197"/>
                    </a:cubicBezTo>
                    <a:cubicBezTo>
                      <a:pt x="53" y="197"/>
                      <a:pt x="53" y="195"/>
                      <a:pt x="53" y="194"/>
                    </a:cubicBezTo>
                    <a:cubicBezTo>
                      <a:pt x="53" y="194"/>
                      <a:pt x="52" y="193"/>
                      <a:pt x="52" y="193"/>
                    </a:cubicBezTo>
                    <a:cubicBezTo>
                      <a:pt x="52" y="192"/>
                      <a:pt x="52" y="192"/>
                      <a:pt x="52" y="192"/>
                    </a:cubicBezTo>
                    <a:cubicBezTo>
                      <a:pt x="52" y="192"/>
                      <a:pt x="53" y="192"/>
                      <a:pt x="52" y="192"/>
                    </a:cubicBezTo>
                    <a:cubicBezTo>
                      <a:pt x="53" y="192"/>
                      <a:pt x="52" y="192"/>
                      <a:pt x="52" y="192"/>
                    </a:cubicBezTo>
                    <a:cubicBezTo>
                      <a:pt x="52" y="192"/>
                      <a:pt x="52" y="191"/>
                      <a:pt x="52" y="191"/>
                    </a:cubicBezTo>
                    <a:cubicBezTo>
                      <a:pt x="52" y="191"/>
                      <a:pt x="51" y="190"/>
                      <a:pt x="51" y="189"/>
                    </a:cubicBezTo>
                    <a:cubicBezTo>
                      <a:pt x="51" y="189"/>
                      <a:pt x="53" y="190"/>
                      <a:pt x="53" y="190"/>
                    </a:cubicBezTo>
                    <a:cubicBezTo>
                      <a:pt x="53" y="190"/>
                      <a:pt x="53" y="189"/>
                      <a:pt x="52" y="189"/>
                    </a:cubicBezTo>
                    <a:cubicBezTo>
                      <a:pt x="52" y="189"/>
                      <a:pt x="51" y="189"/>
                      <a:pt x="51" y="188"/>
                    </a:cubicBezTo>
                    <a:cubicBezTo>
                      <a:pt x="51" y="188"/>
                      <a:pt x="50" y="187"/>
                      <a:pt x="51" y="187"/>
                    </a:cubicBezTo>
                    <a:cubicBezTo>
                      <a:pt x="51" y="186"/>
                      <a:pt x="52" y="188"/>
                      <a:pt x="52" y="187"/>
                    </a:cubicBezTo>
                    <a:cubicBezTo>
                      <a:pt x="52" y="187"/>
                      <a:pt x="51" y="186"/>
                      <a:pt x="51" y="186"/>
                    </a:cubicBezTo>
                    <a:cubicBezTo>
                      <a:pt x="51" y="186"/>
                      <a:pt x="51" y="187"/>
                      <a:pt x="51" y="186"/>
                    </a:cubicBezTo>
                    <a:cubicBezTo>
                      <a:pt x="51" y="186"/>
                      <a:pt x="50" y="186"/>
                      <a:pt x="50" y="185"/>
                    </a:cubicBezTo>
                    <a:cubicBezTo>
                      <a:pt x="50" y="185"/>
                      <a:pt x="50" y="184"/>
                      <a:pt x="50" y="184"/>
                    </a:cubicBezTo>
                    <a:cubicBezTo>
                      <a:pt x="51" y="183"/>
                      <a:pt x="51" y="184"/>
                      <a:pt x="51" y="184"/>
                    </a:cubicBezTo>
                    <a:cubicBezTo>
                      <a:pt x="51" y="184"/>
                      <a:pt x="52" y="184"/>
                      <a:pt x="51" y="184"/>
                    </a:cubicBezTo>
                    <a:cubicBezTo>
                      <a:pt x="51" y="183"/>
                      <a:pt x="51" y="183"/>
                      <a:pt x="51" y="183"/>
                    </a:cubicBezTo>
                    <a:cubicBezTo>
                      <a:pt x="51" y="183"/>
                      <a:pt x="50" y="183"/>
                      <a:pt x="50" y="182"/>
                    </a:cubicBezTo>
                    <a:cubicBezTo>
                      <a:pt x="50" y="182"/>
                      <a:pt x="51" y="182"/>
                      <a:pt x="51" y="182"/>
                    </a:cubicBezTo>
                    <a:cubicBezTo>
                      <a:pt x="51" y="182"/>
                      <a:pt x="51" y="182"/>
                      <a:pt x="51" y="182"/>
                    </a:cubicBezTo>
                    <a:cubicBezTo>
                      <a:pt x="51" y="182"/>
                      <a:pt x="52" y="181"/>
                      <a:pt x="52" y="181"/>
                    </a:cubicBezTo>
                    <a:cubicBezTo>
                      <a:pt x="51" y="181"/>
                      <a:pt x="51" y="182"/>
                      <a:pt x="51" y="181"/>
                    </a:cubicBezTo>
                    <a:cubicBezTo>
                      <a:pt x="51" y="181"/>
                      <a:pt x="51" y="180"/>
                      <a:pt x="51" y="180"/>
                    </a:cubicBezTo>
                    <a:cubicBezTo>
                      <a:pt x="51" y="180"/>
                      <a:pt x="50" y="182"/>
                      <a:pt x="50" y="181"/>
                    </a:cubicBezTo>
                    <a:cubicBezTo>
                      <a:pt x="50" y="181"/>
                      <a:pt x="50" y="183"/>
                      <a:pt x="49" y="183"/>
                    </a:cubicBezTo>
                    <a:cubicBezTo>
                      <a:pt x="50" y="183"/>
                      <a:pt x="49" y="182"/>
                      <a:pt x="49" y="182"/>
                    </a:cubicBezTo>
                    <a:cubicBezTo>
                      <a:pt x="49" y="182"/>
                      <a:pt x="49" y="181"/>
                      <a:pt x="49" y="181"/>
                    </a:cubicBezTo>
                    <a:cubicBezTo>
                      <a:pt x="49" y="181"/>
                      <a:pt x="49" y="180"/>
                      <a:pt x="49" y="180"/>
                    </a:cubicBezTo>
                    <a:cubicBezTo>
                      <a:pt x="49" y="180"/>
                      <a:pt x="49" y="180"/>
                      <a:pt x="49" y="180"/>
                    </a:cubicBezTo>
                    <a:cubicBezTo>
                      <a:pt x="49" y="179"/>
                      <a:pt x="49" y="179"/>
                      <a:pt x="49" y="179"/>
                    </a:cubicBezTo>
                    <a:cubicBezTo>
                      <a:pt x="49" y="179"/>
                      <a:pt x="49" y="179"/>
                      <a:pt x="49" y="179"/>
                    </a:cubicBezTo>
                    <a:cubicBezTo>
                      <a:pt x="48" y="179"/>
                      <a:pt x="49" y="177"/>
                      <a:pt x="50" y="178"/>
                    </a:cubicBezTo>
                    <a:cubicBezTo>
                      <a:pt x="50" y="178"/>
                      <a:pt x="52" y="179"/>
                      <a:pt x="51" y="179"/>
                    </a:cubicBezTo>
                    <a:cubicBezTo>
                      <a:pt x="52" y="179"/>
                      <a:pt x="51" y="178"/>
                      <a:pt x="51" y="178"/>
                    </a:cubicBezTo>
                    <a:cubicBezTo>
                      <a:pt x="50" y="178"/>
                      <a:pt x="50" y="178"/>
                      <a:pt x="49" y="178"/>
                    </a:cubicBezTo>
                    <a:cubicBezTo>
                      <a:pt x="49" y="178"/>
                      <a:pt x="48" y="177"/>
                      <a:pt x="48" y="176"/>
                    </a:cubicBezTo>
                    <a:cubicBezTo>
                      <a:pt x="48" y="176"/>
                      <a:pt x="49" y="176"/>
                      <a:pt x="49" y="176"/>
                    </a:cubicBezTo>
                    <a:cubicBezTo>
                      <a:pt x="49" y="176"/>
                      <a:pt x="49" y="176"/>
                      <a:pt x="48" y="175"/>
                    </a:cubicBezTo>
                    <a:cubicBezTo>
                      <a:pt x="48" y="175"/>
                      <a:pt x="48" y="176"/>
                      <a:pt x="48" y="176"/>
                    </a:cubicBezTo>
                    <a:cubicBezTo>
                      <a:pt x="48" y="176"/>
                      <a:pt x="48" y="174"/>
                      <a:pt x="48" y="174"/>
                    </a:cubicBezTo>
                    <a:cubicBezTo>
                      <a:pt x="48" y="174"/>
                      <a:pt x="48" y="174"/>
                      <a:pt x="48" y="174"/>
                    </a:cubicBezTo>
                    <a:cubicBezTo>
                      <a:pt x="48" y="174"/>
                      <a:pt x="48" y="173"/>
                      <a:pt x="48" y="173"/>
                    </a:cubicBezTo>
                    <a:cubicBezTo>
                      <a:pt x="48" y="173"/>
                      <a:pt x="47" y="173"/>
                      <a:pt x="47" y="173"/>
                    </a:cubicBezTo>
                    <a:cubicBezTo>
                      <a:pt x="47" y="173"/>
                      <a:pt x="47" y="172"/>
                      <a:pt x="47" y="172"/>
                    </a:cubicBezTo>
                    <a:cubicBezTo>
                      <a:pt x="47" y="171"/>
                      <a:pt x="47" y="169"/>
                      <a:pt x="48" y="168"/>
                    </a:cubicBezTo>
                    <a:cubicBezTo>
                      <a:pt x="48" y="167"/>
                      <a:pt x="49" y="166"/>
                      <a:pt x="48" y="164"/>
                    </a:cubicBezTo>
                    <a:cubicBezTo>
                      <a:pt x="48" y="164"/>
                      <a:pt x="48" y="163"/>
                      <a:pt x="49" y="163"/>
                    </a:cubicBezTo>
                    <a:cubicBezTo>
                      <a:pt x="49" y="162"/>
                      <a:pt x="49" y="162"/>
                      <a:pt x="49" y="162"/>
                    </a:cubicBezTo>
                    <a:cubicBezTo>
                      <a:pt x="48" y="162"/>
                      <a:pt x="48" y="161"/>
                      <a:pt x="48" y="161"/>
                    </a:cubicBezTo>
                    <a:cubicBezTo>
                      <a:pt x="48" y="161"/>
                      <a:pt x="48" y="161"/>
                      <a:pt x="48" y="160"/>
                    </a:cubicBezTo>
                    <a:cubicBezTo>
                      <a:pt x="48" y="160"/>
                      <a:pt x="48" y="160"/>
                      <a:pt x="48" y="160"/>
                    </a:cubicBezTo>
                    <a:cubicBezTo>
                      <a:pt x="48" y="160"/>
                      <a:pt x="47" y="159"/>
                      <a:pt x="47" y="159"/>
                    </a:cubicBezTo>
                    <a:cubicBezTo>
                      <a:pt x="47" y="159"/>
                      <a:pt x="48" y="159"/>
                      <a:pt x="47" y="158"/>
                    </a:cubicBezTo>
                    <a:cubicBezTo>
                      <a:pt x="47" y="158"/>
                      <a:pt x="46" y="159"/>
                      <a:pt x="46" y="158"/>
                    </a:cubicBezTo>
                    <a:cubicBezTo>
                      <a:pt x="46" y="158"/>
                      <a:pt x="46" y="158"/>
                      <a:pt x="46" y="158"/>
                    </a:cubicBezTo>
                    <a:cubicBezTo>
                      <a:pt x="46" y="158"/>
                      <a:pt x="46" y="158"/>
                      <a:pt x="46" y="158"/>
                    </a:cubicBezTo>
                    <a:cubicBezTo>
                      <a:pt x="46" y="159"/>
                      <a:pt x="45" y="158"/>
                      <a:pt x="45" y="158"/>
                    </a:cubicBezTo>
                    <a:cubicBezTo>
                      <a:pt x="46" y="158"/>
                      <a:pt x="46" y="158"/>
                      <a:pt x="46" y="157"/>
                    </a:cubicBezTo>
                    <a:cubicBezTo>
                      <a:pt x="46" y="157"/>
                      <a:pt x="45" y="157"/>
                      <a:pt x="45" y="157"/>
                    </a:cubicBezTo>
                    <a:cubicBezTo>
                      <a:pt x="45" y="156"/>
                      <a:pt x="45" y="156"/>
                      <a:pt x="45" y="156"/>
                    </a:cubicBezTo>
                    <a:cubicBezTo>
                      <a:pt x="45" y="155"/>
                      <a:pt x="45" y="155"/>
                      <a:pt x="45" y="155"/>
                    </a:cubicBezTo>
                    <a:cubicBezTo>
                      <a:pt x="45" y="155"/>
                      <a:pt x="46" y="155"/>
                      <a:pt x="46" y="154"/>
                    </a:cubicBezTo>
                    <a:cubicBezTo>
                      <a:pt x="46" y="154"/>
                      <a:pt x="45" y="155"/>
                      <a:pt x="45" y="155"/>
                    </a:cubicBezTo>
                    <a:cubicBezTo>
                      <a:pt x="44" y="155"/>
                      <a:pt x="46" y="153"/>
                      <a:pt x="46" y="153"/>
                    </a:cubicBezTo>
                    <a:cubicBezTo>
                      <a:pt x="47" y="153"/>
                      <a:pt x="46" y="153"/>
                      <a:pt x="47" y="152"/>
                    </a:cubicBezTo>
                    <a:cubicBezTo>
                      <a:pt x="47" y="152"/>
                      <a:pt x="48" y="152"/>
                      <a:pt x="48" y="152"/>
                    </a:cubicBezTo>
                    <a:cubicBezTo>
                      <a:pt x="48" y="152"/>
                      <a:pt x="50" y="151"/>
                      <a:pt x="50" y="151"/>
                    </a:cubicBezTo>
                    <a:cubicBezTo>
                      <a:pt x="49" y="151"/>
                      <a:pt x="48" y="152"/>
                      <a:pt x="48" y="152"/>
                    </a:cubicBezTo>
                    <a:cubicBezTo>
                      <a:pt x="47" y="152"/>
                      <a:pt x="46" y="152"/>
                      <a:pt x="46" y="152"/>
                    </a:cubicBezTo>
                    <a:cubicBezTo>
                      <a:pt x="45" y="152"/>
                      <a:pt x="45" y="152"/>
                      <a:pt x="44" y="152"/>
                    </a:cubicBezTo>
                    <a:cubicBezTo>
                      <a:pt x="44" y="152"/>
                      <a:pt x="44" y="150"/>
                      <a:pt x="44" y="150"/>
                    </a:cubicBezTo>
                    <a:cubicBezTo>
                      <a:pt x="44" y="150"/>
                      <a:pt x="45" y="149"/>
                      <a:pt x="45" y="149"/>
                    </a:cubicBezTo>
                    <a:cubicBezTo>
                      <a:pt x="45" y="149"/>
                      <a:pt x="45" y="149"/>
                      <a:pt x="46" y="149"/>
                    </a:cubicBezTo>
                    <a:cubicBezTo>
                      <a:pt x="45" y="148"/>
                      <a:pt x="44" y="149"/>
                      <a:pt x="44" y="149"/>
                    </a:cubicBezTo>
                    <a:cubicBezTo>
                      <a:pt x="43" y="150"/>
                      <a:pt x="43" y="148"/>
                      <a:pt x="43" y="148"/>
                    </a:cubicBezTo>
                    <a:cubicBezTo>
                      <a:pt x="43" y="148"/>
                      <a:pt x="43" y="147"/>
                      <a:pt x="44" y="146"/>
                    </a:cubicBezTo>
                    <a:cubicBezTo>
                      <a:pt x="44" y="146"/>
                      <a:pt x="45" y="147"/>
                      <a:pt x="46" y="147"/>
                    </a:cubicBezTo>
                    <a:cubicBezTo>
                      <a:pt x="46" y="146"/>
                      <a:pt x="46" y="146"/>
                      <a:pt x="47" y="146"/>
                    </a:cubicBezTo>
                    <a:cubicBezTo>
                      <a:pt x="47" y="146"/>
                      <a:pt x="47" y="146"/>
                      <a:pt x="47" y="146"/>
                    </a:cubicBezTo>
                    <a:cubicBezTo>
                      <a:pt x="47" y="145"/>
                      <a:pt x="46" y="146"/>
                      <a:pt x="46" y="146"/>
                    </a:cubicBezTo>
                    <a:cubicBezTo>
                      <a:pt x="45" y="146"/>
                      <a:pt x="45" y="146"/>
                      <a:pt x="44" y="145"/>
                    </a:cubicBezTo>
                    <a:cubicBezTo>
                      <a:pt x="44" y="145"/>
                      <a:pt x="43" y="146"/>
                      <a:pt x="43" y="146"/>
                    </a:cubicBezTo>
                    <a:cubicBezTo>
                      <a:pt x="43" y="146"/>
                      <a:pt x="43" y="146"/>
                      <a:pt x="43" y="146"/>
                    </a:cubicBezTo>
                    <a:cubicBezTo>
                      <a:pt x="42" y="146"/>
                      <a:pt x="42" y="146"/>
                      <a:pt x="42" y="145"/>
                    </a:cubicBezTo>
                    <a:cubicBezTo>
                      <a:pt x="42" y="145"/>
                      <a:pt x="42" y="145"/>
                      <a:pt x="42" y="145"/>
                    </a:cubicBezTo>
                    <a:cubicBezTo>
                      <a:pt x="42" y="144"/>
                      <a:pt x="42" y="145"/>
                      <a:pt x="42" y="145"/>
                    </a:cubicBezTo>
                    <a:cubicBezTo>
                      <a:pt x="41" y="145"/>
                      <a:pt x="42" y="146"/>
                      <a:pt x="41" y="146"/>
                    </a:cubicBezTo>
                    <a:cubicBezTo>
                      <a:pt x="41" y="145"/>
                      <a:pt x="41" y="145"/>
                      <a:pt x="41" y="145"/>
                    </a:cubicBezTo>
                    <a:cubicBezTo>
                      <a:pt x="40" y="145"/>
                      <a:pt x="40" y="146"/>
                      <a:pt x="40" y="145"/>
                    </a:cubicBezTo>
                    <a:cubicBezTo>
                      <a:pt x="40" y="146"/>
                      <a:pt x="40" y="145"/>
                      <a:pt x="41" y="146"/>
                    </a:cubicBezTo>
                    <a:cubicBezTo>
                      <a:pt x="41" y="146"/>
                      <a:pt x="41" y="146"/>
                      <a:pt x="41" y="146"/>
                    </a:cubicBezTo>
                    <a:cubicBezTo>
                      <a:pt x="42" y="146"/>
                      <a:pt x="42" y="148"/>
                      <a:pt x="41" y="148"/>
                    </a:cubicBezTo>
                    <a:cubicBezTo>
                      <a:pt x="41" y="148"/>
                      <a:pt x="40" y="148"/>
                      <a:pt x="40" y="149"/>
                    </a:cubicBezTo>
                    <a:cubicBezTo>
                      <a:pt x="40" y="149"/>
                      <a:pt x="40" y="148"/>
                      <a:pt x="40" y="149"/>
                    </a:cubicBezTo>
                    <a:cubicBezTo>
                      <a:pt x="40" y="149"/>
                      <a:pt x="39" y="149"/>
                      <a:pt x="39" y="149"/>
                    </a:cubicBezTo>
                    <a:cubicBezTo>
                      <a:pt x="39" y="149"/>
                      <a:pt x="40" y="149"/>
                      <a:pt x="40" y="149"/>
                    </a:cubicBezTo>
                    <a:cubicBezTo>
                      <a:pt x="40" y="149"/>
                      <a:pt x="39" y="149"/>
                      <a:pt x="39" y="149"/>
                    </a:cubicBezTo>
                    <a:cubicBezTo>
                      <a:pt x="39" y="150"/>
                      <a:pt x="40" y="149"/>
                      <a:pt x="40" y="150"/>
                    </a:cubicBezTo>
                    <a:cubicBezTo>
                      <a:pt x="40" y="151"/>
                      <a:pt x="39" y="149"/>
                      <a:pt x="39" y="150"/>
                    </a:cubicBezTo>
                    <a:cubicBezTo>
                      <a:pt x="39" y="150"/>
                      <a:pt x="40" y="150"/>
                      <a:pt x="40" y="150"/>
                    </a:cubicBezTo>
                    <a:cubicBezTo>
                      <a:pt x="40" y="151"/>
                      <a:pt x="39" y="150"/>
                      <a:pt x="39" y="150"/>
                    </a:cubicBezTo>
                    <a:cubicBezTo>
                      <a:pt x="38" y="150"/>
                      <a:pt x="39" y="151"/>
                      <a:pt x="39" y="151"/>
                    </a:cubicBezTo>
                    <a:cubicBezTo>
                      <a:pt x="40" y="151"/>
                      <a:pt x="40" y="151"/>
                      <a:pt x="41" y="151"/>
                    </a:cubicBezTo>
                    <a:cubicBezTo>
                      <a:pt x="41" y="152"/>
                      <a:pt x="42" y="152"/>
                      <a:pt x="42" y="153"/>
                    </a:cubicBezTo>
                    <a:cubicBezTo>
                      <a:pt x="42" y="153"/>
                      <a:pt x="42" y="154"/>
                      <a:pt x="41" y="155"/>
                    </a:cubicBezTo>
                    <a:cubicBezTo>
                      <a:pt x="41" y="156"/>
                      <a:pt x="40" y="156"/>
                      <a:pt x="40" y="157"/>
                    </a:cubicBezTo>
                    <a:cubicBezTo>
                      <a:pt x="40" y="158"/>
                      <a:pt x="40" y="158"/>
                      <a:pt x="39" y="158"/>
                    </a:cubicBezTo>
                    <a:cubicBezTo>
                      <a:pt x="38" y="158"/>
                      <a:pt x="38" y="159"/>
                      <a:pt x="37" y="159"/>
                    </a:cubicBezTo>
                    <a:cubicBezTo>
                      <a:pt x="37" y="159"/>
                      <a:pt x="35" y="160"/>
                      <a:pt x="36" y="160"/>
                    </a:cubicBezTo>
                    <a:cubicBezTo>
                      <a:pt x="35" y="160"/>
                      <a:pt x="35" y="161"/>
                      <a:pt x="34" y="161"/>
                    </a:cubicBezTo>
                    <a:cubicBezTo>
                      <a:pt x="33" y="161"/>
                      <a:pt x="33" y="162"/>
                      <a:pt x="32" y="162"/>
                    </a:cubicBezTo>
                    <a:cubicBezTo>
                      <a:pt x="31" y="162"/>
                      <a:pt x="31" y="162"/>
                      <a:pt x="30" y="162"/>
                    </a:cubicBezTo>
                    <a:cubicBezTo>
                      <a:pt x="30" y="162"/>
                      <a:pt x="29" y="162"/>
                      <a:pt x="29" y="162"/>
                    </a:cubicBezTo>
                    <a:cubicBezTo>
                      <a:pt x="29" y="162"/>
                      <a:pt x="29" y="163"/>
                      <a:pt x="29" y="163"/>
                    </a:cubicBezTo>
                    <a:cubicBezTo>
                      <a:pt x="28" y="163"/>
                      <a:pt x="28" y="162"/>
                      <a:pt x="27" y="162"/>
                    </a:cubicBezTo>
                    <a:cubicBezTo>
                      <a:pt x="26" y="162"/>
                      <a:pt x="25" y="161"/>
                      <a:pt x="25" y="161"/>
                    </a:cubicBezTo>
                    <a:cubicBezTo>
                      <a:pt x="24" y="160"/>
                      <a:pt x="23" y="160"/>
                      <a:pt x="22" y="159"/>
                    </a:cubicBezTo>
                    <a:cubicBezTo>
                      <a:pt x="22" y="158"/>
                      <a:pt x="21" y="158"/>
                      <a:pt x="20" y="157"/>
                    </a:cubicBezTo>
                    <a:cubicBezTo>
                      <a:pt x="19" y="155"/>
                      <a:pt x="18" y="154"/>
                      <a:pt x="16" y="153"/>
                    </a:cubicBezTo>
                    <a:cubicBezTo>
                      <a:pt x="16" y="152"/>
                      <a:pt x="14" y="151"/>
                      <a:pt x="14" y="150"/>
                    </a:cubicBezTo>
                    <a:cubicBezTo>
                      <a:pt x="13" y="151"/>
                      <a:pt x="11" y="148"/>
                      <a:pt x="11" y="148"/>
                    </a:cubicBezTo>
                    <a:cubicBezTo>
                      <a:pt x="10" y="147"/>
                      <a:pt x="9" y="145"/>
                      <a:pt x="10" y="144"/>
                    </a:cubicBezTo>
                    <a:cubicBezTo>
                      <a:pt x="10" y="143"/>
                      <a:pt x="10" y="144"/>
                      <a:pt x="10" y="144"/>
                    </a:cubicBezTo>
                    <a:cubicBezTo>
                      <a:pt x="11" y="145"/>
                      <a:pt x="12" y="143"/>
                      <a:pt x="11" y="144"/>
                    </a:cubicBezTo>
                    <a:cubicBezTo>
                      <a:pt x="11" y="145"/>
                      <a:pt x="11" y="145"/>
                      <a:pt x="12" y="145"/>
                    </a:cubicBezTo>
                    <a:cubicBezTo>
                      <a:pt x="12" y="146"/>
                      <a:pt x="13" y="145"/>
                      <a:pt x="13" y="145"/>
                    </a:cubicBezTo>
                    <a:cubicBezTo>
                      <a:pt x="14" y="145"/>
                      <a:pt x="14" y="145"/>
                      <a:pt x="15" y="144"/>
                    </a:cubicBezTo>
                    <a:cubicBezTo>
                      <a:pt x="15" y="144"/>
                      <a:pt x="15" y="144"/>
                      <a:pt x="15" y="144"/>
                    </a:cubicBezTo>
                    <a:cubicBezTo>
                      <a:pt x="15" y="143"/>
                      <a:pt x="15" y="145"/>
                      <a:pt x="16" y="144"/>
                    </a:cubicBezTo>
                    <a:cubicBezTo>
                      <a:pt x="16" y="144"/>
                      <a:pt x="16" y="144"/>
                      <a:pt x="16" y="144"/>
                    </a:cubicBezTo>
                    <a:cubicBezTo>
                      <a:pt x="17" y="143"/>
                      <a:pt x="17" y="144"/>
                      <a:pt x="17" y="144"/>
                    </a:cubicBezTo>
                    <a:cubicBezTo>
                      <a:pt x="17" y="144"/>
                      <a:pt x="18" y="143"/>
                      <a:pt x="19" y="143"/>
                    </a:cubicBezTo>
                    <a:cubicBezTo>
                      <a:pt x="20" y="142"/>
                      <a:pt x="20" y="143"/>
                      <a:pt x="21" y="142"/>
                    </a:cubicBezTo>
                    <a:cubicBezTo>
                      <a:pt x="21" y="141"/>
                      <a:pt x="22" y="140"/>
                      <a:pt x="22" y="139"/>
                    </a:cubicBezTo>
                    <a:cubicBezTo>
                      <a:pt x="23" y="138"/>
                      <a:pt x="24" y="138"/>
                      <a:pt x="23" y="137"/>
                    </a:cubicBezTo>
                    <a:cubicBezTo>
                      <a:pt x="23" y="136"/>
                      <a:pt x="22" y="136"/>
                      <a:pt x="22" y="137"/>
                    </a:cubicBezTo>
                    <a:cubicBezTo>
                      <a:pt x="22" y="137"/>
                      <a:pt x="23" y="138"/>
                      <a:pt x="22" y="138"/>
                    </a:cubicBezTo>
                    <a:cubicBezTo>
                      <a:pt x="22" y="138"/>
                      <a:pt x="21" y="138"/>
                      <a:pt x="21" y="138"/>
                    </a:cubicBezTo>
                    <a:cubicBezTo>
                      <a:pt x="21" y="138"/>
                      <a:pt x="20" y="138"/>
                      <a:pt x="20" y="138"/>
                    </a:cubicBezTo>
                    <a:cubicBezTo>
                      <a:pt x="19" y="138"/>
                      <a:pt x="20" y="138"/>
                      <a:pt x="19" y="138"/>
                    </a:cubicBezTo>
                    <a:cubicBezTo>
                      <a:pt x="19" y="139"/>
                      <a:pt x="18" y="139"/>
                      <a:pt x="17" y="139"/>
                    </a:cubicBezTo>
                    <a:cubicBezTo>
                      <a:pt x="16" y="139"/>
                      <a:pt x="17" y="140"/>
                      <a:pt x="16" y="140"/>
                    </a:cubicBezTo>
                    <a:cubicBezTo>
                      <a:pt x="15" y="140"/>
                      <a:pt x="14" y="140"/>
                      <a:pt x="14" y="140"/>
                    </a:cubicBezTo>
                    <a:cubicBezTo>
                      <a:pt x="13" y="140"/>
                      <a:pt x="12" y="139"/>
                      <a:pt x="12" y="139"/>
                    </a:cubicBezTo>
                    <a:cubicBezTo>
                      <a:pt x="11" y="139"/>
                      <a:pt x="10" y="138"/>
                      <a:pt x="9" y="138"/>
                    </a:cubicBezTo>
                    <a:cubicBezTo>
                      <a:pt x="8" y="137"/>
                      <a:pt x="5" y="136"/>
                      <a:pt x="5" y="135"/>
                    </a:cubicBezTo>
                    <a:cubicBezTo>
                      <a:pt x="5" y="135"/>
                      <a:pt x="4" y="134"/>
                      <a:pt x="5" y="134"/>
                    </a:cubicBezTo>
                    <a:cubicBezTo>
                      <a:pt x="5" y="134"/>
                      <a:pt x="4" y="133"/>
                      <a:pt x="4" y="133"/>
                    </a:cubicBezTo>
                    <a:cubicBezTo>
                      <a:pt x="4" y="133"/>
                      <a:pt x="4" y="133"/>
                      <a:pt x="3" y="133"/>
                    </a:cubicBezTo>
                    <a:cubicBezTo>
                      <a:pt x="3" y="132"/>
                      <a:pt x="4" y="132"/>
                      <a:pt x="3" y="132"/>
                    </a:cubicBezTo>
                    <a:cubicBezTo>
                      <a:pt x="3" y="132"/>
                      <a:pt x="3" y="132"/>
                      <a:pt x="3" y="132"/>
                    </a:cubicBezTo>
                    <a:cubicBezTo>
                      <a:pt x="3" y="132"/>
                      <a:pt x="3" y="131"/>
                      <a:pt x="3" y="131"/>
                    </a:cubicBezTo>
                    <a:cubicBezTo>
                      <a:pt x="3" y="131"/>
                      <a:pt x="3" y="130"/>
                      <a:pt x="3" y="131"/>
                    </a:cubicBezTo>
                    <a:cubicBezTo>
                      <a:pt x="3" y="131"/>
                      <a:pt x="4" y="131"/>
                      <a:pt x="4" y="131"/>
                    </a:cubicBezTo>
                    <a:cubicBezTo>
                      <a:pt x="4" y="131"/>
                      <a:pt x="3" y="130"/>
                      <a:pt x="3" y="130"/>
                    </a:cubicBezTo>
                    <a:cubicBezTo>
                      <a:pt x="3" y="130"/>
                      <a:pt x="4" y="130"/>
                      <a:pt x="5" y="129"/>
                    </a:cubicBezTo>
                    <a:cubicBezTo>
                      <a:pt x="5" y="129"/>
                      <a:pt x="6" y="128"/>
                      <a:pt x="6" y="128"/>
                    </a:cubicBezTo>
                    <a:cubicBezTo>
                      <a:pt x="6" y="128"/>
                      <a:pt x="6" y="128"/>
                      <a:pt x="5" y="128"/>
                    </a:cubicBezTo>
                    <a:cubicBezTo>
                      <a:pt x="5" y="129"/>
                      <a:pt x="5" y="128"/>
                      <a:pt x="4" y="129"/>
                    </a:cubicBezTo>
                    <a:cubicBezTo>
                      <a:pt x="4" y="130"/>
                      <a:pt x="3" y="130"/>
                      <a:pt x="2" y="131"/>
                    </a:cubicBezTo>
                    <a:cubicBezTo>
                      <a:pt x="2" y="131"/>
                      <a:pt x="3" y="131"/>
                      <a:pt x="2" y="131"/>
                    </a:cubicBezTo>
                    <a:cubicBezTo>
                      <a:pt x="2" y="131"/>
                      <a:pt x="1" y="131"/>
                      <a:pt x="0" y="131"/>
                    </a:cubicBezTo>
                    <a:cubicBezTo>
                      <a:pt x="0" y="131"/>
                      <a:pt x="1" y="130"/>
                      <a:pt x="1" y="130"/>
                    </a:cubicBezTo>
                    <a:cubicBezTo>
                      <a:pt x="1" y="130"/>
                      <a:pt x="1" y="130"/>
                      <a:pt x="1" y="130"/>
                    </a:cubicBezTo>
                    <a:cubicBezTo>
                      <a:pt x="1" y="130"/>
                      <a:pt x="0" y="128"/>
                      <a:pt x="1" y="127"/>
                    </a:cubicBezTo>
                    <a:cubicBezTo>
                      <a:pt x="2" y="127"/>
                      <a:pt x="2" y="127"/>
                      <a:pt x="2" y="127"/>
                    </a:cubicBezTo>
                    <a:cubicBezTo>
                      <a:pt x="2" y="127"/>
                      <a:pt x="2" y="127"/>
                      <a:pt x="2" y="127"/>
                    </a:cubicBezTo>
                    <a:cubicBezTo>
                      <a:pt x="3" y="126"/>
                      <a:pt x="6" y="128"/>
                      <a:pt x="6" y="126"/>
                    </a:cubicBezTo>
                    <a:cubicBezTo>
                      <a:pt x="5" y="125"/>
                      <a:pt x="5" y="124"/>
                      <a:pt x="5" y="124"/>
                    </a:cubicBezTo>
                    <a:cubicBezTo>
                      <a:pt x="5" y="122"/>
                      <a:pt x="6" y="123"/>
                      <a:pt x="6" y="124"/>
                    </a:cubicBezTo>
                    <a:cubicBezTo>
                      <a:pt x="7" y="124"/>
                      <a:pt x="7" y="123"/>
                      <a:pt x="7" y="123"/>
                    </a:cubicBezTo>
                    <a:cubicBezTo>
                      <a:pt x="7" y="124"/>
                      <a:pt x="8" y="124"/>
                      <a:pt x="8" y="123"/>
                    </a:cubicBezTo>
                    <a:cubicBezTo>
                      <a:pt x="9" y="123"/>
                      <a:pt x="9" y="124"/>
                      <a:pt x="10" y="124"/>
                    </a:cubicBezTo>
                    <a:cubicBezTo>
                      <a:pt x="11" y="123"/>
                      <a:pt x="11" y="123"/>
                      <a:pt x="12" y="123"/>
                    </a:cubicBezTo>
                    <a:cubicBezTo>
                      <a:pt x="13" y="123"/>
                      <a:pt x="13" y="124"/>
                      <a:pt x="14" y="124"/>
                    </a:cubicBezTo>
                    <a:cubicBezTo>
                      <a:pt x="15" y="125"/>
                      <a:pt x="15" y="125"/>
                      <a:pt x="16" y="125"/>
                    </a:cubicBezTo>
                    <a:cubicBezTo>
                      <a:pt x="16" y="125"/>
                      <a:pt x="18" y="125"/>
                      <a:pt x="18" y="124"/>
                    </a:cubicBezTo>
                    <a:cubicBezTo>
                      <a:pt x="18" y="124"/>
                      <a:pt x="18" y="123"/>
                      <a:pt x="19" y="123"/>
                    </a:cubicBezTo>
                    <a:cubicBezTo>
                      <a:pt x="19" y="123"/>
                      <a:pt x="20" y="123"/>
                      <a:pt x="21" y="122"/>
                    </a:cubicBezTo>
                    <a:cubicBezTo>
                      <a:pt x="21" y="122"/>
                      <a:pt x="21" y="122"/>
                      <a:pt x="22" y="122"/>
                    </a:cubicBezTo>
                    <a:cubicBezTo>
                      <a:pt x="23" y="122"/>
                      <a:pt x="22" y="122"/>
                      <a:pt x="22" y="123"/>
                    </a:cubicBezTo>
                    <a:cubicBezTo>
                      <a:pt x="23" y="123"/>
                      <a:pt x="23" y="124"/>
                      <a:pt x="24" y="124"/>
                    </a:cubicBezTo>
                    <a:cubicBezTo>
                      <a:pt x="24" y="124"/>
                      <a:pt x="25" y="124"/>
                      <a:pt x="25" y="124"/>
                    </a:cubicBezTo>
                    <a:cubicBezTo>
                      <a:pt x="25" y="123"/>
                      <a:pt x="25" y="123"/>
                      <a:pt x="25" y="123"/>
                    </a:cubicBezTo>
                    <a:cubicBezTo>
                      <a:pt x="26" y="123"/>
                      <a:pt x="26" y="122"/>
                      <a:pt x="26" y="122"/>
                    </a:cubicBezTo>
                    <a:cubicBezTo>
                      <a:pt x="26" y="122"/>
                      <a:pt x="28" y="122"/>
                      <a:pt x="27" y="122"/>
                    </a:cubicBezTo>
                    <a:cubicBezTo>
                      <a:pt x="27" y="121"/>
                      <a:pt x="27" y="122"/>
                      <a:pt x="26" y="121"/>
                    </a:cubicBezTo>
                    <a:cubicBezTo>
                      <a:pt x="26" y="121"/>
                      <a:pt x="26" y="121"/>
                      <a:pt x="26" y="121"/>
                    </a:cubicBezTo>
                    <a:cubicBezTo>
                      <a:pt x="26" y="120"/>
                      <a:pt x="26" y="120"/>
                      <a:pt x="26" y="119"/>
                    </a:cubicBezTo>
                    <a:cubicBezTo>
                      <a:pt x="27" y="119"/>
                      <a:pt x="27" y="119"/>
                      <a:pt x="27" y="118"/>
                    </a:cubicBezTo>
                    <a:cubicBezTo>
                      <a:pt x="25" y="117"/>
                      <a:pt x="25" y="115"/>
                      <a:pt x="24" y="114"/>
                    </a:cubicBezTo>
                    <a:cubicBezTo>
                      <a:pt x="23" y="113"/>
                      <a:pt x="22" y="112"/>
                      <a:pt x="22" y="110"/>
                    </a:cubicBezTo>
                    <a:cubicBezTo>
                      <a:pt x="22" y="109"/>
                      <a:pt x="22" y="108"/>
                      <a:pt x="22" y="108"/>
                    </a:cubicBezTo>
                    <a:cubicBezTo>
                      <a:pt x="21" y="107"/>
                      <a:pt x="20" y="108"/>
                      <a:pt x="20" y="108"/>
                    </a:cubicBezTo>
                    <a:cubicBezTo>
                      <a:pt x="18" y="108"/>
                      <a:pt x="18" y="107"/>
                      <a:pt x="17" y="106"/>
                    </a:cubicBezTo>
                    <a:cubicBezTo>
                      <a:pt x="16" y="105"/>
                      <a:pt x="16" y="105"/>
                      <a:pt x="16" y="104"/>
                    </a:cubicBezTo>
                    <a:cubicBezTo>
                      <a:pt x="16" y="103"/>
                      <a:pt x="16" y="102"/>
                      <a:pt x="16" y="102"/>
                    </a:cubicBezTo>
                    <a:cubicBezTo>
                      <a:pt x="16" y="101"/>
                      <a:pt x="16" y="99"/>
                      <a:pt x="15" y="98"/>
                    </a:cubicBezTo>
                    <a:cubicBezTo>
                      <a:pt x="15" y="98"/>
                      <a:pt x="14" y="98"/>
                      <a:pt x="14" y="98"/>
                    </a:cubicBezTo>
                    <a:cubicBezTo>
                      <a:pt x="13" y="98"/>
                      <a:pt x="12" y="98"/>
                      <a:pt x="12" y="98"/>
                    </a:cubicBezTo>
                    <a:cubicBezTo>
                      <a:pt x="11" y="97"/>
                      <a:pt x="9" y="97"/>
                      <a:pt x="9" y="95"/>
                    </a:cubicBezTo>
                    <a:cubicBezTo>
                      <a:pt x="9" y="94"/>
                      <a:pt x="9" y="92"/>
                      <a:pt x="10" y="91"/>
                    </a:cubicBezTo>
                    <a:cubicBezTo>
                      <a:pt x="10" y="90"/>
                      <a:pt x="11" y="90"/>
                      <a:pt x="11" y="89"/>
                    </a:cubicBezTo>
                    <a:cubicBezTo>
                      <a:pt x="12" y="89"/>
                      <a:pt x="12" y="88"/>
                      <a:pt x="13" y="87"/>
                    </a:cubicBezTo>
                    <a:cubicBezTo>
                      <a:pt x="13" y="87"/>
                      <a:pt x="13" y="86"/>
                      <a:pt x="13" y="85"/>
                    </a:cubicBezTo>
                    <a:cubicBezTo>
                      <a:pt x="13" y="85"/>
                      <a:pt x="14" y="84"/>
                      <a:pt x="14" y="84"/>
                    </a:cubicBezTo>
                    <a:cubicBezTo>
                      <a:pt x="15" y="83"/>
                      <a:pt x="16" y="81"/>
                      <a:pt x="17" y="82"/>
                    </a:cubicBezTo>
                    <a:cubicBezTo>
                      <a:pt x="18" y="83"/>
                      <a:pt x="18" y="83"/>
                      <a:pt x="18" y="84"/>
                    </a:cubicBezTo>
                    <a:cubicBezTo>
                      <a:pt x="19" y="85"/>
                      <a:pt x="19" y="85"/>
                      <a:pt x="20" y="86"/>
                    </a:cubicBezTo>
                    <a:cubicBezTo>
                      <a:pt x="21" y="86"/>
                      <a:pt x="22" y="85"/>
                      <a:pt x="23" y="85"/>
                    </a:cubicBezTo>
                    <a:cubicBezTo>
                      <a:pt x="24" y="84"/>
                      <a:pt x="26" y="84"/>
                      <a:pt x="27" y="84"/>
                    </a:cubicBezTo>
                    <a:cubicBezTo>
                      <a:pt x="28" y="84"/>
                      <a:pt x="29" y="84"/>
                      <a:pt x="29" y="83"/>
                    </a:cubicBezTo>
                    <a:cubicBezTo>
                      <a:pt x="30" y="83"/>
                      <a:pt x="30" y="83"/>
                      <a:pt x="30" y="82"/>
                    </a:cubicBezTo>
                    <a:cubicBezTo>
                      <a:pt x="30" y="80"/>
                      <a:pt x="32" y="79"/>
                      <a:pt x="32" y="78"/>
                    </a:cubicBezTo>
                    <a:cubicBezTo>
                      <a:pt x="32" y="76"/>
                      <a:pt x="32" y="75"/>
                      <a:pt x="33" y="74"/>
                    </a:cubicBezTo>
                    <a:cubicBezTo>
                      <a:pt x="35" y="73"/>
                      <a:pt x="36" y="72"/>
                      <a:pt x="37" y="71"/>
                    </a:cubicBezTo>
                    <a:cubicBezTo>
                      <a:pt x="38" y="71"/>
                      <a:pt x="38" y="71"/>
                      <a:pt x="38" y="70"/>
                    </a:cubicBezTo>
                    <a:cubicBezTo>
                      <a:pt x="38" y="69"/>
                      <a:pt x="39" y="69"/>
                      <a:pt x="39" y="68"/>
                    </a:cubicBezTo>
                    <a:cubicBezTo>
                      <a:pt x="40" y="67"/>
                      <a:pt x="40" y="65"/>
                      <a:pt x="40" y="63"/>
                    </a:cubicBezTo>
                    <a:cubicBezTo>
                      <a:pt x="40" y="63"/>
                      <a:pt x="40" y="62"/>
                      <a:pt x="40" y="61"/>
                    </a:cubicBezTo>
                    <a:cubicBezTo>
                      <a:pt x="41" y="61"/>
                      <a:pt x="42" y="60"/>
                      <a:pt x="42" y="60"/>
                    </a:cubicBezTo>
                    <a:cubicBezTo>
                      <a:pt x="43" y="60"/>
                      <a:pt x="45" y="59"/>
                      <a:pt x="45" y="58"/>
                    </a:cubicBezTo>
                    <a:cubicBezTo>
                      <a:pt x="45" y="58"/>
                      <a:pt x="45" y="57"/>
                      <a:pt x="45" y="57"/>
                    </a:cubicBezTo>
                    <a:cubicBezTo>
                      <a:pt x="44" y="56"/>
                      <a:pt x="44" y="56"/>
                      <a:pt x="44" y="56"/>
                    </a:cubicBezTo>
                    <a:cubicBezTo>
                      <a:pt x="44" y="56"/>
                      <a:pt x="45" y="55"/>
                      <a:pt x="45" y="55"/>
                    </a:cubicBezTo>
                    <a:cubicBezTo>
                      <a:pt x="45" y="55"/>
                      <a:pt x="45" y="55"/>
                      <a:pt x="45" y="55"/>
                    </a:cubicBezTo>
                    <a:cubicBezTo>
                      <a:pt x="46" y="55"/>
                      <a:pt x="45" y="54"/>
                      <a:pt x="45" y="54"/>
                    </a:cubicBezTo>
                    <a:cubicBezTo>
                      <a:pt x="45" y="54"/>
                      <a:pt x="46" y="54"/>
                      <a:pt x="46" y="53"/>
                    </a:cubicBezTo>
                    <a:cubicBezTo>
                      <a:pt x="46" y="53"/>
                      <a:pt x="46" y="53"/>
                      <a:pt x="46" y="53"/>
                    </a:cubicBezTo>
                    <a:cubicBezTo>
                      <a:pt x="47" y="52"/>
                      <a:pt x="47" y="52"/>
                      <a:pt x="47" y="51"/>
                    </a:cubicBezTo>
                    <a:cubicBezTo>
                      <a:pt x="47" y="51"/>
                      <a:pt x="47" y="51"/>
                      <a:pt x="47" y="51"/>
                    </a:cubicBezTo>
                    <a:cubicBezTo>
                      <a:pt x="47" y="51"/>
                      <a:pt x="48" y="51"/>
                      <a:pt x="48" y="51"/>
                    </a:cubicBezTo>
                    <a:cubicBezTo>
                      <a:pt x="48" y="51"/>
                      <a:pt x="48" y="50"/>
                      <a:pt x="48" y="50"/>
                    </a:cubicBezTo>
                    <a:cubicBezTo>
                      <a:pt x="48" y="50"/>
                      <a:pt x="49" y="50"/>
                      <a:pt x="49" y="50"/>
                    </a:cubicBezTo>
                    <a:cubicBezTo>
                      <a:pt x="49" y="49"/>
                      <a:pt x="49" y="49"/>
                      <a:pt x="50" y="49"/>
                    </a:cubicBezTo>
                    <a:cubicBezTo>
                      <a:pt x="50" y="49"/>
                      <a:pt x="50" y="49"/>
                      <a:pt x="50" y="49"/>
                    </a:cubicBezTo>
                    <a:cubicBezTo>
                      <a:pt x="50" y="48"/>
                      <a:pt x="49" y="48"/>
                      <a:pt x="49" y="48"/>
                    </a:cubicBezTo>
                    <a:cubicBezTo>
                      <a:pt x="48" y="47"/>
                      <a:pt x="49" y="46"/>
                      <a:pt x="49" y="45"/>
                    </a:cubicBezTo>
                    <a:cubicBezTo>
                      <a:pt x="49" y="44"/>
                      <a:pt x="48" y="43"/>
                      <a:pt x="47" y="42"/>
                    </a:cubicBezTo>
                    <a:cubicBezTo>
                      <a:pt x="47" y="41"/>
                      <a:pt x="47" y="40"/>
                      <a:pt x="48" y="40"/>
                    </a:cubicBezTo>
                    <a:cubicBezTo>
                      <a:pt x="48" y="40"/>
                      <a:pt x="48" y="39"/>
                      <a:pt x="49" y="39"/>
                    </a:cubicBezTo>
                    <a:cubicBezTo>
                      <a:pt x="49" y="39"/>
                      <a:pt x="49" y="39"/>
                      <a:pt x="49" y="39"/>
                    </a:cubicBezTo>
                    <a:cubicBezTo>
                      <a:pt x="50" y="39"/>
                      <a:pt x="49" y="39"/>
                      <a:pt x="50" y="38"/>
                    </a:cubicBezTo>
                    <a:cubicBezTo>
                      <a:pt x="50" y="38"/>
                      <a:pt x="50" y="38"/>
                      <a:pt x="51" y="38"/>
                    </a:cubicBezTo>
                    <a:cubicBezTo>
                      <a:pt x="51" y="38"/>
                      <a:pt x="51" y="37"/>
                      <a:pt x="52" y="38"/>
                    </a:cubicBezTo>
                    <a:cubicBezTo>
                      <a:pt x="53" y="38"/>
                      <a:pt x="53" y="37"/>
                      <a:pt x="53" y="37"/>
                    </a:cubicBezTo>
                    <a:cubicBezTo>
                      <a:pt x="54" y="37"/>
                      <a:pt x="54" y="36"/>
                      <a:pt x="54" y="36"/>
                    </a:cubicBezTo>
                    <a:cubicBezTo>
                      <a:pt x="54" y="35"/>
                      <a:pt x="54" y="35"/>
                      <a:pt x="53" y="35"/>
                    </a:cubicBezTo>
                    <a:cubicBezTo>
                      <a:pt x="53" y="34"/>
                      <a:pt x="52" y="34"/>
                      <a:pt x="52" y="34"/>
                    </a:cubicBezTo>
                    <a:cubicBezTo>
                      <a:pt x="51" y="34"/>
                      <a:pt x="51" y="33"/>
                      <a:pt x="50" y="34"/>
                    </a:cubicBezTo>
                    <a:cubicBezTo>
                      <a:pt x="49" y="34"/>
                      <a:pt x="49" y="33"/>
                      <a:pt x="48" y="33"/>
                    </a:cubicBezTo>
                    <a:cubicBezTo>
                      <a:pt x="48" y="34"/>
                      <a:pt x="47" y="33"/>
                      <a:pt x="47" y="33"/>
                    </a:cubicBezTo>
                    <a:cubicBezTo>
                      <a:pt x="47" y="32"/>
                      <a:pt x="47" y="31"/>
                      <a:pt x="47" y="31"/>
                    </a:cubicBezTo>
                    <a:cubicBezTo>
                      <a:pt x="46" y="31"/>
                      <a:pt x="47" y="29"/>
                      <a:pt x="47" y="29"/>
                    </a:cubicBezTo>
                    <a:cubicBezTo>
                      <a:pt x="46" y="29"/>
                      <a:pt x="46" y="30"/>
                      <a:pt x="46" y="30"/>
                    </a:cubicBezTo>
                    <a:cubicBezTo>
                      <a:pt x="46" y="31"/>
                      <a:pt x="45" y="30"/>
                      <a:pt x="45" y="30"/>
                    </a:cubicBezTo>
                    <a:cubicBezTo>
                      <a:pt x="44" y="30"/>
                      <a:pt x="43" y="30"/>
                      <a:pt x="43" y="30"/>
                    </a:cubicBezTo>
                    <a:cubicBezTo>
                      <a:pt x="43" y="29"/>
                      <a:pt x="43" y="29"/>
                      <a:pt x="43" y="28"/>
                    </a:cubicBezTo>
                    <a:cubicBezTo>
                      <a:pt x="43" y="27"/>
                      <a:pt x="42" y="27"/>
                      <a:pt x="42" y="27"/>
                    </a:cubicBezTo>
                    <a:cubicBezTo>
                      <a:pt x="41" y="27"/>
                      <a:pt x="41" y="26"/>
                      <a:pt x="40" y="26"/>
                    </a:cubicBezTo>
                    <a:cubicBezTo>
                      <a:pt x="39" y="25"/>
                      <a:pt x="40" y="24"/>
                      <a:pt x="40" y="23"/>
                    </a:cubicBezTo>
                    <a:cubicBezTo>
                      <a:pt x="40" y="21"/>
                      <a:pt x="39" y="21"/>
                      <a:pt x="38" y="20"/>
                    </a:cubicBezTo>
                    <a:cubicBezTo>
                      <a:pt x="38" y="20"/>
                      <a:pt x="38" y="19"/>
                      <a:pt x="38" y="19"/>
                    </a:cubicBezTo>
                    <a:cubicBezTo>
                      <a:pt x="39" y="18"/>
                      <a:pt x="40" y="18"/>
                      <a:pt x="40" y="17"/>
                    </a:cubicBezTo>
                    <a:cubicBezTo>
                      <a:pt x="41" y="16"/>
                      <a:pt x="38" y="17"/>
                      <a:pt x="37" y="16"/>
                    </a:cubicBezTo>
                    <a:cubicBezTo>
                      <a:pt x="37" y="16"/>
                      <a:pt x="36" y="16"/>
                      <a:pt x="37" y="15"/>
                    </a:cubicBezTo>
                    <a:cubicBezTo>
                      <a:pt x="37" y="15"/>
                      <a:pt x="37" y="15"/>
                      <a:pt x="37" y="14"/>
                    </a:cubicBezTo>
                    <a:cubicBezTo>
                      <a:pt x="37" y="13"/>
                      <a:pt x="36" y="13"/>
                      <a:pt x="36" y="13"/>
                    </a:cubicBezTo>
                    <a:cubicBezTo>
                      <a:pt x="35" y="13"/>
                      <a:pt x="35" y="12"/>
                      <a:pt x="35" y="12"/>
                    </a:cubicBezTo>
                    <a:cubicBezTo>
                      <a:pt x="35" y="11"/>
                      <a:pt x="35" y="11"/>
                      <a:pt x="36" y="10"/>
                    </a:cubicBezTo>
                    <a:cubicBezTo>
                      <a:pt x="36" y="10"/>
                      <a:pt x="35" y="9"/>
                      <a:pt x="36" y="9"/>
                    </a:cubicBezTo>
                    <a:cubicBezTo>
                      <a:pt x="37" y="9"/>
                      <a:pt x="37" y="9"/>
                      <a:pt x="38" y="9"/>
                    </a:cubicBezTo>
                    <a:cubicBezTo>
                      <a:pt x="38" y="8"/>
                      <a:pt x="39" y="8"/>
                      <a:pt x="40" y="8"/>
                    </a:cubicBezTo>
                    <a:cubicBezTo>
                      <a:pt x="40" y="8"/>
                      <a:pt x="41" y="9"/>
                      <a:pt x="42" y="9"/>
                    </a:cubicBezTo>
                    <a:cubicBezTo>
                      <a:pt x="43" y="9"/>
                      <a:pt x="44" y="9"/>
                      <a:pt x="45" y="9"/>
                    </a:cubicBezTo>
                    <a:cubicBezTo>
                      <a:pt x="46" y="10"/>
                      <a:pt x="46" y="10"/>
                      <a:pt x="47" y="10"/>
                    </a:cubicBezTo>
                    <a:cubicBezTo>
                      <a:pt x="48" y="9"/>
                      <a:pt x="48" y="10"/>
                      <a:pt x="48" y="10"/>
                    </a:cubicBezTo>
                    <a:cubicBezTo>
                      <a:pt x="50" y="11"/>
                      <a:pt x="51" y="11"/>
                      <a:pt x="53" y="11"/>
                    </a:cubicBezTo>
                    <a:cubicBezTo>
                      <a:pt x="53" y="11"/>
                      <a:pt x="54" y="10"/>
                      <a:pt x="54" y="10"/>
                    </a:cubicBezTo>
                    <a:cubicBezTo>
                      <a:pt x="55" y="9"/>
                      <a:pt x="55" y="9"/>
                      <a:pt x="56" y="9"/>
                    </a:cubicBezTo>
                    <a:cubicBezTo>
                      <a:pt x="56" y="9"/>
                      <a:pt x="57" y="9"/>
                      <a:pt x="58" y="8"/>
                    </a:cubicBezTo>
                    <a:cubicBezTo>
                      <a:pt x="58" y="8"/>
                      <a:pt x="59" y="9"/>
                      <a:pt x="60" y="9"/>
                    </a:cubicBezTo>
                    <a:cubicBezTo>
                      <a:pt x="60" y="8"/>
                      <a:pt x="61" y="8"/>
                      <a:pt x="61" y="7"/>
                    </a:cubicBezTo>
                    <a:cubicBezTo>
                      <a:pt x="61" y="7"/>
                      <a:pt x="61" y="6"/>
                      <a:pt x="61" y="6"/>
                    </a:cubicBezTo>
                    <a:cubicBezTo>
                      <a:pt x="62" y="6"/>
                      <a:pt x="62" y="6"/>
                      <a:pt x="63" y="6"/>
                    </a:cubicBezTo>
                    <a:cubicBezTo>
                      <a:pt x="63" y="5"/>
                      <a:pt x="63" y="5"/>
                      <a:pt x="63" y="4"/>
                    </a:cubicBezTo>
                    <a:cubicBezTo>
                      <a:pt x="65" y="3"/>
                      <a:pt x="66" y="2"/>
                      <a:pt x="67" y="1"/>
                    </a:cubicBezTo>
                    <a:cubicBezTo>
                      <a:pt x="68" y="1"/>
                      <a:pt x="69" y="0"/>
                      <a:pt x="69" y="0"/>
                    </a:cubicBezTo>
                    <a:cubicBezTo>
                      <a:pt x="69" y="0"/>
                      <a:pt x="70" y="1"/>
                      <a:pt x="70" y="0"/>
                    </a:cubicBezTo>
                    <a:cubicBezTo>
                      <a:pt x="71" y="0"/>
                      <a:pt x="71" y="0"/>
                      <a:pt x="71" y="0"/>
                    </a:cubicBezTo>
                    <a:cubicBezTo>
                      <a:pt x="71" y="1"/>
                      <a:pt x="71" y="2"/>
                      <a:pt x="71" y="2"/>
                    </a:cubicBezTo>
                    <a:cubicBezTo>
                      <a:pt x="71" y="3"/>
                      <a:pt x="72" y="4"/>
                      <a:pt x="72" y="4"/>
                    </a:cubicBezTo>
                    <a:cubicBezTo>
                      <a:pt x="73" y="5"/>
                      <a:pt x="73" y="6"/>
                      <a:pt x="74" y="7"/>
                    </a:cubicBezTo>
                    <a:cubicBezTo>
                      <a:pt x="75" y="8"/>
                      <a:pt x="75" y="10"/>
                      <a:pt x="76" y="10"/>
                    </a:cubicBezTo>
                    <a:cubicBezTo>
                      <a:pt x="77" y="10"/>
                      <a:pt x="78" y="10"/>
                      <a:pt x="79" y="11"/>
                    </a:cubicBezTo>
                    <a:cubicBezTo>
                      <a:pt x="79" y="11"/>
                      <a:pt x="80" y="11"/>
                      <a:pt x="81" y="12"/>
                    </a:cubicBezTo>
                    <a:cubicBezTo>
                      <a:pt x="81" y="12"/>
                      <a:pt x="84" y="13"/>
                      <a:pt x="83" y="14"/>
                    </a:cubicBezTo>
                    <a:cubicBezTo>
                      <a:pt x="82" y="16"/>
                      <a:pt x="80" y="15"/>
                      <a:pt x="81" y="17"/>
                    </a:cubicBezTo>
                    <a:cubicBezTo>
                      <a:pt x="82" y="18"/>
                      <a:pt x="82" y="18"/>
                      <a:pt x="82" y="19"/>
                    </a:cubicBezTo>
                    <a:cubicBezTo>
                      <a:pt x="82" y="19"/>
                      <a:pt x="82" y="20"/>
                      <a:pt x="83" y="21"/>
                    </a:cubicBezTo>
                    <a:cubicBezTo>
                      <a:pt x="83" y="22"/>
                      <a:pt x="83" y="22"/>
                      <a:pt x="84" y="23"/>
                    </a:cubicBezTo>
                    <a:cubicBezTo>
                      <a:pt x="84" y="23"/>
                      <a:pt x="85" y="24"/>
                      <a:pt x="86" y="24"/>
                    </a:cubicBezTo>
                    <a:cubicBezTo>
                      <a:pt x="86" y="24"/>
                      <a:pt x="86" y="25"/>
                      <a:pt x="87" y="25"/>
                    </a:cubicBezTo>
                    <a:cubicBezTo>
                      <a:pt x="87" y="25"/>
                      <a:pt x="87" y="25"/>
                      <a:pt x="87" y="25"/>
                    </a:cubicBezTo>
                    <a:cubicBezTo>
                      <a:pt x="87" y="25"/>
                      <a:pt x="87" y="25"/>
                      <a:pt x="87" y="25"/>
                    </a:cubicBezTo>
                    <a:cubicBezTo>
                      <a:pt x="87" y="25"/>
                      <a:pt x="89" y="25"/>
                      <a:pt x="89" y="26"/>
                    </a:cubicBezTo>
                    <a:cubicBezTo>
                      <a:pt x="89" y="27"/>
                      <a:pt x="89" y="28"/>
                      <a:pt x="90" y="28"/>
                    </a:cubicBezTo>
                    <a:cubicBezTo>
                      <a:pt x="90" y="29"/>
                      <a:pt x="90" y="29"/>
                      <a:pt x="91" y="29"/>
                    </a:cubicBezTo>
                    <a:cubicBezTo>
                      <a:pt x="91" y="30"/>
                      <a:pt x="91" y="30"/>
                      <a:pt x="91" y="30"/>
                    </a:cubicBezTo>
                    <a:cubicBezTo>
                      <a:pt x="92" y="31"/>
                      <a:pt x="91" y="32"/>
                      <a:pt x="90" y="33"/>
                    </a:cubicBezTo>
                    <a:cubicBezTo>
                      <a:pt x="90" y="33"/>
                      <a:pt x="89" y="33"/>
                      <a:pt x="89" y="33"/>
                    </a:cubicBezTo>
                    <a:cubicBezTo>
                      <a:pt x="89" y="33"/>
                      <a:pt x="89" y="33"/>
                      <a:pt x="89" y="33"/>
                    </a:cubicBezTo>
                    <a:cubicBezTo>
                      <a:pt x="89" y="33"/>
                      <a:pt x="88" y="33"/>
                      <a:pt x="88" y="34"/>
                    </a:cubicBezTo>
                    <a:cubicBezTo>
                      <a:pt x="89" y="34"/>
                      <a:pt x="88" y="35"/>
                      <a:pt x="87" y="35"/>
                    </a:cubicBezTo>
                    <a:cubicBezTo>
                      <a:pt x="86" y="34"/>
                      <a:pt x="85" y="33"/>
                      <a:pt x="85" y="32"/>
                    </a:cubicBezTo>
                    <a:cubicBezTo>
                      <a:pt x="85" y="32"/>
                      <a:pt x="84" y="31"/>
                      <a:pt x="84" y="32"/>
                    </a:cubicBezTo>
                    <a:cubicBezTo>
                      <a:pt x="84" y="32"/>
                      <a:pt x="83" y="32"/>
                      <a:pt x="82" y="32"/>
                    </a:cubicBezTo>
                    <a:cubicBezTo>
                      <a:pt x="81" y="32"/>
                      <a:pt x="82" y="33"/>
                      <a:pt x="82" y="33"/>
                    </a:cubicBezTo>
                    <a:cubicBezTo>
                      <a:pt x="82" y="34"/>
                      <a:pt x="82" y="34"/>
                      <a:pt x="83" y="34"/>
                    </a:cubicBezTo>
                    <a:cubicBezTo>
                      <a:pt x="83" y="35"/>
                      <a:pt x="83" y="35"/>
                      <a:pt x="83" y="36"/>
                    </a:cubicBezTo>
                    <a:cubicBezTo>
                      <a:pt x="82" y="36"/>
                      <a:pt x="82" y="36"/>
                      <a:pt x="83" y="37"/>
                    </a:cubicBezTo>
                    <a:cubicBezTo>
                      <a:pt x="82" y="36"/>
                      <a:pt x="82" y="36"/>
                      <a:pt x="83" y="36"/>
                    </a:cubicBezTo>
                    <a:cubicBezTo>
                      <a:pt x="83" y="36"/>
                      <a:pt x="84" y="36"/>
                      <a:pt x="84" y="37"/>
                    </a:cubicBezTo>
                    <a:cubicBezTo>
                      <a:pt x="84" y="37"/>
                      <a:pt x="85" y="38"/>
                      <a:pt x="85" y="38"/>
                    </a:cubicBezTo>
                    <a:cubicBezTo>
                      <a:pt x="85" y="38"/>
                      <a:pt x="86" y="39"/>
                      <a:pt x="86" y="40"/>
                    </a:cubicBezTo>
                    <a:cubicBezTo>
                      <a:pt x="86" y="39"/>
                      <a:pt x="86" y="39"/>
                      <a:pt x="86" y="39"/>
                    </a:cubicBezTo>
                    <a:cubicBezTo>
                      <a:pt x="86" y="39"/>
                      <a:pt x="86" y="40"/>
                      <a:pt x="86" y="40"/>
                    </a:cubicBezTo>
                    <a:cubicBezTo>
                      <a:pt x="86" y="40"/>
                      <a:pt x="86" y="41"/>
                      <a:pt x="86" y="41"/>
                    </a:cubicBezTo>
                    <a:cubicBezTo>
                      <a:pt x="86" y="42"/>
                      <a:pt x="87" y="42"/>
                      <a:pt x="87" y="42"/>
                    </a:cubicBezTo>
                    <a:cubicBezTo>
                      <a:pt x="88" y="43"/>
                      <a:pt x="87" y="43"/>
                      <a:pt x="87" y="43"/>
                    </a:cubicBezTo>
                    <a:cubicBezTo>
                      <a:pt x="87" y="44"/>
                      <a:pt x="87" y="44"/>
                      <a:pt x="87" y="44"/>
                    </a:cubicBezTo>
                    <a:cubicBezTo>
                      <a:pt x="88" y="45"/>
                      <a:pt x="87" y="45"/>
                      <a:pt x="87" y="46"/>
                    </a:cubicBezTo>
                    <a:cubicBezTo>
                      <a:pt x="88" y="47"/>
                      <a:pt x="88" y="46"/>
                      <a:pt x="88" y="46"/>
                    </a:cubicBezTo>
                    <a:cubicBezTo>
                      <a:pt x="89" y="46"/>
                      <a:pt x="89" y="46"/>
                      <a:pt x="89" y="46"/>
                    </a:cubicBezTo>
                    <a:cubicBezTo>
                      <a:pt x="89" y="46"/>
                      <a:pt x="89" y="46"/>
                      <a:pt x="89" y="46"/>
                    </a:cubicBezTo>
                    <a:cubicBezTo>
                      <a:pt x="89" y="46"/>
                      <a:pt x="90" y="46"/>
                      <a:pt x="90" y="46"/>
                    </a:cubicBezTo>
                    <a:cubicBezTo>
                      <a:pt x="89" y="45"/>
                      <a:pt x="90" y="45"/>
                      <a:pt x="91" y="45"/>
                    </a:cubicBezTo>
                    <a:cubicBezTo>
                      <a:pt x="91" y="45"/>
                      <a:pt x="91" y="46"/>
                      <a:pt x="91" y="46"/>
                    </a:cubicBezTo>
                    <a:cubicBezTo>
                      <a:pt x="91" y="46"/>
                      <a:pt x="92" y="46"/>
                      <a:pt x="92" y="46"/>
                    </a:cubicBezTo>
                    <a:cubicBezTo>
                      <a:pt x="92" y="46"/>
                      <a:pt x="92" y="46"/>
                      <a:pt x="92" y="47"/>
                    </a:cubicBezTo>
                    <a:cubicBezTo>
                      <a:pt x="93" y="47"/>
                      <a:pt x="93" y="48"/>
                      <a:pt x="94" y="48"/>
                    </a:cubicBezTo>
                    <a:cubicBezTo>
                      <a:pt x="94" y="48"/>
                      <a:pt x="94" y="49"/>
                      <a:pt x="95" y="49"/>
                    </a:cubicBezTo>
                    <a:cubicBezTo>
                      <a:pt x="95" y="49"/>
                      <a:pt x="95" y="50"/>
                      <a:pt x="96" y="50"/>
                    </a:cubicBezTo>
                    <a:cubicBezTo>
                      <a:pt x="96" y="50"/>
                      <a:pt x="97" y="50"/>
                      <a:pt x="97" y="50"/>
                    </a:cubicBezTo>
                    <a:cubicBezTo>
                      <a:pt x="98" y="50"/>
                      <a:pt x="98" y="50"/>
                      <a:pt x="99" y="50"/>
                    </a:cubicBezTo>
                    <a:cubicBezTo>
                      <a:pt x="99" y="50"/>
                      <a:pt x="99" y="51"/>
                      <a:pt x="100" y="51"/>
                    </a:cubicBezTo>
                    <a:cubicBezTo>
                      <a:pt x="100" y="51"/>
                      <a:pt x="101" y="52"/>
                      <a:pt x="101" y="52"/>
                    </a:cubicBezTo>
                    <a:cubicBezTo>
                      <a:pt x="101" y="52"/>
                      <a:pt x="101" y="52"/>
                      <a:pt x="102" y="52"/>
                    </a:cubicBezTo>
                    <a:cubicBezTo>
                      <a:pt x="102" y="52"/>
                      <a:pt x="102" y="52"/>
                      <a:pt x="102" y="52"/>
                    </a:cubicBezTo>
                    <a:cubicBezTo>
                      <a:pt x="102" y="52"/>
                      <a:pt x="103" y="52"/>
                      <a:pt x="103" y="53"/>
                    </a:cubicBezTo>
                    <a:cubicBezTo>
                      <a:pt x="103" y="53"/>
                      <a:pt x="102" y="53"/>
                      <a:pt x="102" y="53"/>
                    </a:cubicBezTo>
                    <a:cubicBezTo>
                      <a:pt x="102" y="54"/>
                      <a:pt x="103" y="54"/>
                      <a:pt x="103" y="54"/>
                    </a:cubicBezTo>
                    <a:cubicBezTo>
                      <a:pt x="103" y="54"/>
                      <a:pt x="103" y="54"/>
                      <a:pt x="103" y="54"/>
                    </a:cubicBezTo>
                    <a:cubicBezTo>
                      <a:pt x="104" y="54"/>
                      <a:pt x="105" y="55"/>
                      <a:pt x="105" y="55"/>
                    </a:cubicBezTo>
                    <a:cubicBezTo>
                      <a:pt x="106" y="55"/>
                      <a:pt x="107" y="55"/>
                      <a:pt x="107" y="56"/>
                    </a:cubicBezTo>
                    <a:cubicBezTo>
                      <a:pt x="108" y="56"/>
                      <a:pt x="108" y="57"/>
                      <a:pt x="109" y="57"/>
                    </a:cubicBezTo>
                    <a:cubicBezTo>
                      <a:pt x="109" y="57"/>
                      <a:pt x="110" y="57"/>
                      <a:pt x="110" y="58"/>
                    </a:cubicBezTo>
                    <a:cubicBezTo>
                      <a:pt x="112" y="58"/>
                      <a:pt x="110" y="59"/>
                      <a:pt x="110" y="58"/>
                    </a:cubicBezTo>
                    <a:cubicBezTo>
                      <a:pt x="110" y="58"/>
                      <a:pt x="110" y="59"/>
                      <a:pt x="110" y="59"/>
                    </a:cubicBezTo>
                    <a:cubicBezTo>
                      <a:pt x="109" y="60"/>
                      <a:pt x="109" y="60"/>
                      <a:pt x="108" y="60"/>
                    </a:cubicBezTo>
                    <a:cubicBezTo>
                      <a:pt x="108" y="61"/>
                      <a:pt x="108" y="61"/>
                      <a:pt x="107" y="62"/>
                    </a:cubicBezTo>
                    <a:cubicBezTo>
                      <a:pt x="107" y="62"/>
                      <a:pt x="107" y="63"/>
                      <a:pt x="106" y="63"/>
                    </a:cubicBezTo>
                    <a:cubicBezTo>
                      <a:pt x="106" y="63"/>
                      <a:pt x="106" y="64"/>
                      <a:pt x="106" y="64"/>
                    </a:cubicBezTo>
                    <a:cubicBezTo>
                      <a:pt x="107" y="65"/>
                      <a:pt x="106" y="65"/>
                      <a:pt x="106" y="66"/>
                    </a:cubicBezTo>
                    <a:cubicBezTo>
                      <a:pt x="106" y="66"/>
                      <a:pt x="106" y="67"/>
                      <a:pt x="105" y="67"/>
                    </a:cubicBezTo>
                    <a:cubicBezTo>
                      <a:pt x="105" y="67"/>
                      <a:pt x="106" y="68"/>
                      <a:pt x="106" y="68"/>
                    </a:cubicBezTo>
                    <a:cubicBezTo>
                      <a:pt x="106" y="68"/>
                      <a:pt x="106" y="69"/>
                      <a:pt x="106" y="69"/>
                    </a:cubicBezTo>
                    <a:cubicBezTo>
                      <a:pt x="106" y="69"/>
                      <a:pt x="106" y="69"/>
                      <a:pt x="106" y="69"/>
                    </a:cubicBezTo>
                    <a:cubicBezTo>
                      <a:pt x="106" y="70"/>
                      <a:pt x="106" y="70"/>
                      <a:pt x="106" y="70"/>
                    </a:cubicBezTo>
                    <a:cubicBezTo>
                      <a:pt x="106" y="70"/>
                      <a:pt x="105" y="70"/>
                      <a:pt x="105" y="70"/>
                    </a:cubicBezTo>
                    <a:cubicBezTo>
                      <a:pt x="105" y="71"/>
                      <a:pt x="105" y="71"/>
                      <a:pt x="105" y="71"/>
                    </a:cubicBezTo>
                    <a:cubicBezTo>
                      <a:pt x="105" y="72"/>
                      <a:pt x="105" y="72"/>
                      <a:pt x="105" y="72"/>
                    </a:cubicBezTo>
                    <a:cubicBezTo>
                      <a:pt x="104" y="73"/>
                      <a:pt x="105" y="73"/>
                      <a:pt x="105" y="74"/>
                    </a:cubicBezTo>
                    <a:cubicBezTo>
                      <a:pt x="106" y="74"/>
                      <a:pt x="106" y="74"/>
                      <a:pt x="106" y="74"/>
                    </a:cubicBezTo>
                    <a:cubicBezTo>
                      <a:pt x="106" y="74"/>
                      <a:pt x="107" y="74"/>
                      <a:pt x="107" y="74"/>
                    </a:cubicBezTo>
                    <a:cubicBezTo>
                      <a:pt x="107" y="75"/>
                      <a:pt x="108" y="76"/>
                      <a:pt x="108" y="76"/>
                    </a:cubicBezTo>
                    <a:cubicBezTo>
                      <a:pt x="108" y="76"/>
                      <a:pt x="109" y="76"/>
                      <a:pt x="109" y="76"/>
                    </a:cubicBezTo>
                    <a:cubicBezTo>
                      <a:pt x="109" y="76"/>
                      <a:pt x="109" y="76"/>
                      <a:pt x="109" y="76"/>
                    </a:cubicBezTo>
                    <a:cubicBezTo>
                      <a:pt x="109" y="76"/>
                      <a:pt x="109" y="75"/>
                      <a:pt x="109" y="75"/>
                    </a:cubicBezTo>
                    <a:cubicBezTo>
                      <a:pt x="110" y="75"/>
                      <a:pt x="111" y="76"/>
                      <a:pt x="111" y="76"/>
                    </a:cubicBezTo>
                    <a:cubicBezTo>
                      <a:pt x="112" y="76"/>
                      <a:pt x="112" y="77"/>
                      <a:pt x="113" y="77"/>
                    </a:cubicBezTo>
                    <a:cubicBezTo>
                      <a:pt x="113" y="77"/>
                      <a:pt x="113" y="77"/>
                      <a:pt x="113" y="77"/>
                    </a:cubicBezTo>
                    <a:cubicBezTo>
                      <a:pt x="114" y="78"/>
                      <a:pt x="114" y="77"/>
                      <a:pt x="114" y="78"/>
                    </a:cubicBezTo>
                    <a:cubicBezTo>
                      <a:pt x="115" y="78"/>
                      <a:pt x="116" y="78"/>
                      <a:pt x="116" y="79"/>
                    </a:cubicBezTo>
                    <a:cubicBezTo>
                      <a:pt x="117" y="79"/>
                      <a:pt x="117" y="80"/>
                      <a:pt x="117" y="80"/>
                    </a:cubicBezTo>
                    <a:cubicBezTo>
                      <a:pt x="117" y="80"/>
                      <a:pt x="118" y="81"/>
                      <a:pt x="118" y="81"/>
                    </a:cubicBezTo>
                    <a:cubicBezTo>
                      <a:pt x="118" y="81"/>
                      <a:pt x="118" y="81"/>
                      <a:pt x="118" y="81"/>
                    </a:cubicBezTo>
                    <a:cubicBezTo>
                      <a:pt x="119" y="81"/>
                      <a:pt x="119" y="81"/>
                      <a:pt x="119" y="81"/>
                    </a:cubicBezTo>
                    <a:cubicBezTo>
                      <a:pt x="120" y="82"/>
                      <a:pt x="122" y="83"/>
                      <a:pt x="123" y="84"/>
                    </a:cubicBezTo>
                    <a:cubicBezTo>
                      <a:pt x="124" y="84"/>
                      <a:pt x="124" y="84"/>
                      <a:pt x="124" y="84"/>
                    </a:cubicBezTo>
                    <a:cubicBezTo>
                      <a:pt x="125" y="83"/>
                      <a:pt x="125" y="84"/>
                      <a:pt x="126" y="84"/>
                    </a:cubicBezTo>
                    <a:cubicBezTo>
                      <a:pt x="127" y="84"/>
                      <a:pt x="128" y="86"/>
                      <a:pt x="129" y="86"/>
                    </a:cubicBezTo>
                    <a:cubicBezTo>
                      <a:pt x="130" y="86"/>
                      <a:pt x="130" y="86"/>
                      <a:pt x="131" y="86"/>
                    </a:cubicBezTo>
                    <a:cubicBezTo>
                      <a:pt x="132" y="86"/>
                      <a:pt x="132" y="86"/>
                      <a:pt x="132" y="87"/>
                    </a:cubicBezTo>
                    <a:cubicBezTo>
                      <a:pt x="132" y="87"/>
                      <a:pt x="133" y="88"/>
                      <a:pt x="133" y="88"/>
                    </a:cubicBezTo>
                    <a:cubicBezTo>
                      <a:pt x="134" y="88"/>
                      <a:pt x="134" y="88"/>
                      <a:pt x="135" y="88"/>
                    </a:cubicBezTo>
                    <a:cubicBezTo>
                      <a:pt x="135" y="89"/>
                      <a:pt x="136" y="88"/>
                      <a:pt x="137" y="89"/>
                    </a:cubicBezTo>
                    <a:cubicBezTo>
                      <a:pt x="137" y="89"/>
                      <a:pt x="138" y="90"/>
                      <a:pt x="138" y="90"/>
                    </a:cubicBezTo>
                    <a:cubicBezTo>
                      <a:pt x="139" y="89"/>
                      <a:pt x="138" y="89"/>
                      <a:pt x="139" y="88"/>
                    </a:cubicBezTo>
                    <a:cubicBezTo>
                      <a:pt x="139" y="88"/>
                      <a:pt x="140" y="88"/>
                      <a:pt x="141" y="88"/>
                    </a:cubicBezTo>
                    <a:cubicBezTo>
                      <a:pt x="141" y="89"/>
                      <a:pt x="142" y="89"/>
                      <a:pt x="143" y="90"/>
                    </a:cubicBezTo>
                    <a:cubicBezTo>
                      <a:pt x="143" y="90"/>
                      <a:pt x="143" y="89"/>
                      <a:pt x="143" y="89"/>
                    </a:cubicBezTo>
                    <a:cubicBezTo>
                      <a:pt x="143" y="89"/>
                      <a:pt x="143" y="89"/>
                      <a:pt x="144" y="89"/>
                    </a:cubicBezTo>
                    <a:cubicBezTo>
                      <a:pt x="144" y="89"/>
                      <a:pt x="145" y="89"/>
                      <a:pt x="145" y="89"/>
                    </a:cubicBezTo>
                    <a:cubicBezTo>
                      <a:pt x="145" y="88"/>
                      <a:pt x="145" y="88"/>
                      <a:pt x="145" y="88"/>
                    </a:cubicBezTo>
                    <a:cubicBezTo>
                      <a:pt x="145" y="88"/>
                      <a:pt x="146" y="88"/>
                      <a:pt x="146" y="89"/>
                    </a:cubicBezTo>
                    <a:cubicBezTo>
                      <a:pt x="147" y="89"/>
                      <a:pt x="146" y="88"/>
                      <a:pt x="147" y="89"/>
                    </a:cubicBezTo>
                    <a:cubicBezTo>
                      <a:pt x="147" y="89"/>
                      <a:pt x="147" y="89"/>
                      <a:pt x="147" y="89"/>
                    </a:cubicBezTo>
                    <a:cubicBezTo>
                      <a:pt x="148" y="90"/>
                      <a:pt x="149" y="89"/>
                      <a:pt x="149" y="90"/>
                    </a:cubicBezTo>
                    <a:cubicBezTo>
                      <a:pt x="151" y="90"/>
                      <a:pt x="151" y="91"/>
                      <a:pt x="151" y="93"/>
                    </a:cubicBezTo>
                    <a:cubicBezTo>
                      <a:pt x="151" y="93"/>
                      <a:pt x="152" y="94"/>
                      <a:pt x="153" y="93"/>
                    </a:cubicBezTo>
                    <a:cubicBezTo>
                      <a:pt x="153" y="93"/>
                      <a:pt x="154" y="94"/>
                      <a:pt x="154" y="94"/>
                    </a:cubicBezTo>
                    <a:cubicBezTo>
                      <a:pt x="154" y="94"/>
                      <a:pt x="155" y="95"/>
                      <a:pt x="155" y="95"/>
                    </a:cubicBezTo>
                    <a:cubicBezTo>
                      <a:pt x="155" y="95"/>
                      <a:pt x="156" y="95"/>
                      <a:pt x="156" y="95"/>
                    </a:cubicBezTo>
                    <a:cubicBezTo>
                      <a:pt x="157" y="95"/>
                      <a:pt x="156" y="96"/>
                      <a:pt x="157" y="96"/>
                    </a:cubicBezTo>
                    <a:cubicBezTo>
                      <a:pt x="157" y="96"/>
                      <a:pt x="157" y="96"/>
                      <a:pt x="157" y="96"/>
                    </a:cubicBezTo>
                    <a:cubicBezTo>
                      <a:pt x="158" y="97"/>
                      <a:pt x="158" y="96"/>
                      <a:pt x="159" y="96"/>
                    </a:cubicBezTo>
                    <a:cubicBezTo>
                      <a:pt x="159" y="96"/>
                      <a:pt x="159" y="96"/>
                      <a:pt x="160" y="96"/>
                    </a:cubicBezTo>
                    <a:cubicBezTo>
                      <a:pt x="160" y="95"/>
                      <a:pt x="160" y="95"/>
                      <a:pt x="160" y="95"/>
                    </a:cubicBezTo>
                    <a:cubicBezTo>
                      <a:pt x="161" y="95"/>
                      <a:pt x="161" y="95"/>
                      <a:pt x="162" y="96"/>
                    </a:cubicBezTo>
                    <a:cubicBezTo>
                      <a:pt x="162" y="96"/>
                      <a:pt x="162" y="97"/>
                      <a:pt x="162" y="97"/>
                    </a:cubicBezTo>
                    <a:cubicBezTo>
                      <a:pt x="162" y="98"/>
                      <a:pt x="163" y="98"/>
                      <a:pt x="163" y="98"/>
                    </a:cubicBezTo>
                    <a:cubicBezTo>
                      <a:pt x="164" y="98"/>
                      <a:pt x="164" y="98"/>
                      <a:pt x="164" y="98"/>
                    </a:cubicBezTo>
                    <a:cubicBezTo>
                      <a:pt x="165" y="97"/>
                      <a:pt x="166" y="98"/>
                      <a:pt x="166" y="98"/>
                    </a:cubicBezTo>
                    <a:cubicBezTo>
                      <a:pt x="167" y="98"/>
                      <a:pt x="167" y="98"/>
                      <a:pt x="168" y="98"/>
                    </a:cubicBezTo>
                    <a:cubicBezTo>
                      <a:pt x="168" y="98"/>
                      <a:pt x="168" y="98"/>
                      <a:pt x="168" y="98"/>
                    </a:cubicBezTo>
                    <a:cubicBezTo>
                      <a:pt x="168" y="98"/>
                      <a:pt x="169" y="98"/>
                      <a:pt x="169" y="98"/>
                    </a:cubicBezTo>
                    <a:cubicBezTo>
                      <a:pt x="170" y="99"/>
                      <a:pt x="170" y="99"/>
                      <a:pt x="171" y="99"/>
                    </a:cubicBezTo>
                    <a:cubicBezTo>
                      <a:pt x="171" y="100"/>
                      <a:pt x="172" y="100"/>
                      <a:pt x="172" y="100"/>
                    </a:cubicBezTo>
                    <a:cubicBezTo>
                      <a:pt x="173" y="100"/>
                      <a:pt x="173" y="100"/>
                      <a:pt x="173" y="99"/>
                    </a:cubicBezTo>
                    <a:cubicBezTo>
                      <a:pt x="173" y="99"/>
                      <a:pt x="174" y="99"/>
                      <a:pt x="174" y="98"/>
                    </a:cubicBezTo>
                    <a:cubicBezTo>
                      <a:pt x="175" y="98"/>
                      <a:pt x="175" y="99"/>
                      <a:pt x="175" y="99"/>
                    </a:cubicBezTo>
                    <a:cubicBezTo>
                      <a:pt x="175" y="99"/>
                      <a:pt x="175" y="100"/>
                      <a:pt x="176" y="100"/>
                    </a:cubicBezTo>
                    <a:cubicBezTo>
                      <a:pt x="177" y="100"/>
                      <a:pt x="177" y="101"/>
                      <a:pt x="178" y="101"/>
                    </a:cubicBezTo>
                    <a:cubicBezTo>
                      <a:pt x="178" y="100"/>
                      <a:pt x="178" y="100"/>
                      <a:pt x="179" y="100"/>
                    </a:cubicBezTo>
                    <a:cubicBezTo>
                      <a:pt x="180" y="100"/>
                      <a:pt x="180" y="100"/>
                      <a:pt x="181" y="100"/>
                    </a:cubicBezTo>
                    <a:cubicBezTo>
                      <a:pt x="181" y="100"/>
                      <a:pt x="181" y="100"/>
                      <a:pt x="181" y="100"/>
                    </a:cubicBezTo>
                    <a:cubicBezTo>
                      <a:pt x="181" y="100"/>
                      <a:pt x="182" y="100"/>
                      <a:pt x="182" y="100"/>
                    </a:cubicBezTo>
                    <a:cubicBezTo>
                      <a:pt x="182" y="99"/>
                      <a:pt x="182" y="100"/>
                      <a:pt x="182" y="100"/>
                    </a:cubicBezTo>
                    <a:cubicBezTo>
                      <a:pt x="182" y="100"/>
                      <a:pt x="182" y="99"/>
                      <a:pt x="183" y="99"/>
                    </a:cubicBezTo>
                    <a:cubicBezTo>
                      <a:pt x="183" y="99"/>
                      <a:pt x="183" y="100"/>
                      <a:pt x="183" y="100"/>
                    </a:cubicBezTo>
                    <a:cubicBezTo>
                      <a:pt x="185" y="101"/>
                      <a:pt x="185" y="98"/>
                      <a:pt x="185" y="97"/>
                    </a:cubicBezTo>
                    <a:cubicBezTo>
                      <a:pt x="185" y="96"/>
                      <a:pt x="185" y="95"/>
                      <a:pt x="184" y="94"/>
                    </a:cubicBezTo>
                    <a:cubicBezTo>
                      <a:pt x="183" y="93"/>
                      <a:pt x="183" y="93"/>
                      <a:pt x="182" y="92"/>
                    </a:cubicBezTo>
                    <a:cubicBezTo>
                      <a:pt x="182" y="91"/>
                      <a:pt x="183" y="90"/>
                      <a:pt x="182" y="89"/>
                    </a:cubicBezTo>
                    <a:cubicBezTo>
                      <a:pt x="182" y="89"/>
                      <a:pt x="182" y="88"/>
                      <a:pt x="182" y="87"/>
                    </a:cubicBezTo>
                    <a:cubicBezTo>
                      <a:pt x="183" y="87"/>
                      <a:pt x="183" y="86"/>
                      <a:pt x="183" y="85"/>
                    </a:cubicBezTo>
                    <a:cubicBezTo>
                      <a:pt x="183" y="84"/>
                      <a:pt x="181" y="83"/>
                      <a:pt x="183" y="83"/>
                    </a:cubicBezTo>
                    <a:cubicBezTo>
                      <a:pt x="183" y="83"/>
                      <a:pt x="186" y="82"/>
                      <a:pt x="186" y="82"/>
                    </a:cubicBezTo>
                    <a:cubicBezTo>
                      <a:pt x="186" y="81"/>
                      <a:pt x="187" y="82"/>
                      <a:pt x="188" y="82"/>
                    </a:cubicBezTo>
                    <a:cubicBezTo>
                      <a:pt x="188" y="82"/>
                      <a:pt x="188" y="82"/>
                      <a:pt x="189" y="82"/>
                    </a:cubicBezTo>
                    <a:cubicBezTo>
                      <a:pt x="189" y="83"/>
                      <a:pt x="189" y="83"/>
                      <a:pt x="189" y="83"/>
                    </a:cubicBezTo>
                    <a:cubicBezTo>
                      <a:pt x="189" y="83"/>
                      <a:pt x="189" y="84"/>
                      <a:pt x="189" y="84"/>
                    </a:cubicBezTo>
                    <a:cubicBezTo>
                      <a:pt x="189" y="84"/>
                      <a:pt x="189" y="85"/>
                      <a:pt x="189" y="85"/>
                    </a:cubicBezTo>
                    <a:cubicBezTo>
                      <a:pt x="189" y="86"/>
                      <a:pt x="189" y="88"/>
                      <a:pt x="190" y="89"/>
                    </a:cubicBezTo>
                    <a:cubicBezTo>
                      <a:pt x="190" y="89"/>
                      <a:pt x="190" y="90"/>
                      <a:pt x="191" y="90"/>
                    </a:cubicBezTo>
                    <a:cubicBezTo>
                      <a:pt x="191" y="91"/>
                      <a:pt x="190" y="91"/>
                      <a:pt x="190" y="91"/>
                    </a:cubicBezTo>
                    <a:cubicBezTo>
                      <a:pt x="189" y="92"/>
                      <a:pt x="190" y="92"/>
                      <a:pt x="190" y="92"/>
                    </a:cubicBezTo>
                    <a:cubicBezTo>
                      <a:pt x="191" y="93"/>
                      <a:pt x="191" y="93"/>
                      <a:pt x="191" y="94"/>
                    </a:cubicBezTo>
                    <a:cubicBezTo>
                      <a:pt x="191" y="94"/>
                      <a:pt x="192" y="94"/>
                      <a:pt x="192" y="94"/>
                    </a:cubicBezTo>
                    <a:cubicBezTo>
                      <a:pt x="192" y="95"/>
                      <a:pt x="192" y="94"/>
                      <a:pt x="193" y="94"/>
                    </a:cubicBezTo>
                    <a:cubicBezTo>
                      <a:pt x="193" y="95"/>
                      <a:pt x="194" y="96"/>
                      <a:pt x="195" y="95"/>
                    </a:cubicBezTo>
                    <a:cubicBezTo>
                      <a:pt x="195" y="95"/>
                      <a:pt x="195" y="95"/>
                      <a:pt x="196" y="95"/>
                    </a:cubicBezTo>
                    <a:cubicBezTo>
                      <a:pt x="196" y="95"/>
                      <a:pt x="196" y="95"/>
                      <a:pt x="197" y="96"/>
                    </a:cubicBezTo>
                    <a:cubicBezTo>
                      <a:pt x="197" y="96"/>
                      <a:pt x="198" y="96"/>
                      <a:pt x="198" y="96"/>
                    </a:cubicBezTo>
                    <a:cubicBezTo>
                      <a:pt x="198" y="96"/>
                      <a:pt x="198" y="96"/>
                      <a:pt x="199" y="96"/>
                    </a:cubicBezTo>
                    <a:cubicBezTo>
                      <a:pt x="199" y="96"/>
                      <a:pt x="199" y="96"/>
                      <a:pt x="198" y="96"/>
                    </a:cubicBezTo>
                    <a:cubicBezTo>
                      <a:pt x="199" y="97"/>
                      <a:pt x="199" y="97"/>
                      <a:pt x="199" y="97"/>
                    </a:cubicBezTo>
                    <a:cubicBezTo>
                      <a:pt x="199" y="96"/>
                      <a:pt x="199" y="97"/>
                      <a:pt x="200" y="97"/>
                    </a:cubicBezTo>
                    <a:cubicBezTo>
                      <a:pt x="200" y="97"/>
                      <a:pt x="200" y="97"/>
                      <a:pt x="201" y="97"/>
                    </a:cubicBezTo>
                    <a:cubicBezTo>
                      <a:pt x="201" y="97"/>
                      <a:pt x="201" y="97"/>
                      <a:pt x="201" y="97"/>
                    </a:cubicBezTo>
                    <a:cubicBezTo>
                      <a:pt x="201" y="96"/>
                      <a:pt x="202" y="97"/>
                      <a:pt x="203" y="96"/>
                    </a:cubicBezTo>
                    <a:cubicBezTo>
                      <a:pt x="204" y="96"/>
                      <a:pt x="203" y="96"/>
                      <a:pt x="204" y="96"/>
                    </a:cubicBezTo>
                    <a:cubicBezTo>
                      <a:pt x="204" y="95"/>
                      <a:pt x="204" y="95"/>
                      <a:pt x="205" y="95"/>
                    </a:cubicBezTo>
                    <a:cubicBezTo>
                      <a:pt x="206" y="94"/>
                      <a:pt x="207" y="96"/>
                      <a:pt x="208" y="96"/>
                    </a:cubicBezTo>
                    <a:cubicBezTo>
                      <a:pt x="209" y="96"/>
                      <a:pt x="210" y="96"/>
                      <a:pt x="212" y="96"/>
                    </a:cubicBezTo>
                    <a:cubicBezTo>
                      <a:pt x="212" y="96"/>
                      <a:pt x="213" y="96"/>
                      <a:pt x="213" y="96"/>
                    </a:cubicBezTo>
                    <a:cubicBezTo>
                      <a:pt x="213" y="96"/>
                      <a:pt x="214" y="96"/>
                      <a:pt x="214" y="96"/>
                    </a:cubicBezTo>
                    <a:cubicBezTo>
                      <a:pt x="215" y="96"/>
                      <a:pt x="215" y="94"/>
                      <a:pt x="216" y="95"/>
                    </a:cubicBezTo>
                    <a:cubicBezTo>
                      <a:pt x="216" y="95"/>
                      <a:pt x="216" y="96"/>
                      <a:pt x="216" y="96"/>
                    </a:cubicBezTo>
                    <a:cubicBezTo>
                      <a:pt x="217" y="96"/>
                      <a:pt x="217" y="96"/>
                      <a:pt x="218" y="96"/>
                    </a:cubicBezTo>
                    <a:cubicBezTo>
                      <a:pt x="218" y="96"/>
                      <a:pt x="218" y="95"/>
                      <a:pt x="219" y="95"/>
                    </a:cubicBezTo>
                    <a:cubicBezTo>
                      <a:pt x="219" y="95"/>
                      <a:pt x="219" y="95"/>
                      <a:pt x="220" y="96"/>
                    </a:cubicBezTo>
                    <a:cubicBezTo>
                      <a:pt x="219" y="94"/>
                      <a:pt x="221" y="96"/>
                      <a:pt x="221" y="95"/>
                    </a:cubicBezTo>
                    <a:cubicBezTo>
                      <a:pt x="222" y="94"/>
                      <a:pt x="220" y="93"/>
                      <a:pt x="220" y="92"/>
                    </a:cubicBezTo>
                    <a:cubicBezTo>
                      <a:pt x="221" y="90"/>
                      <a:pt x="221" y="90"/>
                      <a:pt x="220" y="89"/>
                    </a:cubicBezTo>
                    <a:cubicBezTo>
                      <a:pt x="220" y="89"/>
                      <a:pt x="219" y="88"/>
                      <a:pt x="219" y="88"/>
                    </a:cubicBezTo>
                    <a:cubicBezTo>
                      <a:pt x="219" y="89"/>
                      <a:pt x="217" y="89"/>
                      <a:pt x="217" y="89"/>
                    </a:cubicBezTo>
                    <a:cubicBezTo>
                      <a:pt x="217" y="88"/>
                      <a:pt x="216" y="88"/>
                      <a:pt x="216" y="88"/>
                    </a:cubicBezTo>
                    <a:cubicBezTo>
                      <a:pt x="215" y="87"/>
                      <a:pt x="215" y="87"/>
                      <a:pt x="215" y="86"/>
                    </a:cubicBezTo>
                    <a:cubicBezTo>
                      <a:pt x="215" y="86"/>
                      <a:pt x="216" y="86"/>
                      <a:pt x="216" y="85"/>
                    </a:cubicBezTo>
                    <a:cubicBezTo>
                      <a:pt x="216" y="85"/>
                      <a:pt x="216" y="85"/>
                      <a:pt x="217" y="85"/>
                    </a:cubicBezTo>
                    <a:cubicBezTo>
                      <a:pt x="217" y="85"/>
                      <a:pt x="218" y="86"/>
                      <a:pt x="218" y="86"/>
                    </a:cubicBezTo>
                    <a:cubicBezTo>
                      <a:pt x="219" y="86"/>
                      <a:pt x="219" y="84"/>
                      <a:pt x="220" y="85"/>
                    </a:cubicBezTo>
                    <a:cubicBezTo>
                      <a:pt x="220" y="85"/>
                      <a:pt x="221" y="85"/>
                      <a:pt x="221" y="84"/>
                    </a:cubicBezTo>
                    <a:cubicBezTo>
                      <a:pt x="221" y="84"/>
                      <a:pt x="221" y="84"/>
                      <a:pt x="221" y="84"/>
                    </a:cubicBezTo>
                    <a:cubicBezTo>
                      <a:pt x="221" y="84"/>
                      <a:pt x="222" y="85"/>
                      <a:pt x="222" y="85"/>
                    </a:cubicBezTo>
                    <a:cubicBezTo>
                      <a:pt x="222" y="84"/>
                      <a:pt x="222" y="85"/>
                      <a:pt x="222" y="85"/>
                    </a:cubicBezTo>
                    <a:cubicBezTo>
                      <a:pt x="222" y="85"/>
                      <a:pt x="222" y="84"/>
                      <a:pt x="223" y="84"/>
                    </a:cubicBezTo>
                    <a:cubicBezTo>
                      <a:pt x="223" y="84"/>
                      <a:pt x="223" y="85"/>
                      <a:pt x="223" y="84"/>
                    </a:cubicBezTo>
                    <a:cubicBezTo>
                      <a:pt x="224" y="84"/>
                      <a:pt x="224" y="84"/>
                      <a:pt x="225" y="83"/>
                    </a:cubicBezTo>
                    <a:cubicBezTo>
                      <a:pt x="225" y="83"/>
                      <a:pt x="225" y="82"/>
                      <a:pt x="225" y="82"/>
                    </a:cubicBezTo>
                    <a:cubicBezTo>
                      <a:pt x="225" y="82"/>
                      <a:pt x="224" y="82"/>
                      <a:pt x="224" y="82"/>
                    </a:cubicBezTo>
                    <a:cubicBezTo>
                      <a:pt x="224" y="81"/>
                      <a:pt x="225" y="80"/>
                      <a:pt x="225" y="80"/>
                    </a:cubicBezTo>
                    <a:cubicBezTo>
                      <a:pt x="226" y="80"/>
                      <a:pt x="227" y="80"/>
                      <a:pt x="227" y="79"/>
                    </a:cubicBezTo>
                    <a:cubicBezTo>
                      <a:pt x="228" y="79"/>
                      <a:pt x="228" y="78"/>
                      <a:pt x="228" y="77"/>
                    </a:cubicBezTo>
                    <a:cubicBezTo>
                      <a:pt x="228" y="76"/>
                      <a:pt x="228" y="76"/>
                      <a:pt x="229" y="75"/>
                    </a:cubicBezTo>
                    <a:cubicBezTo>
                      <a:pt x="230" y="75"/>
                      <a:pt x="231" y="75"/>
                      <a:pt x="232" y="75"/>
                    </a:cubicBezTo>
                    <a:cubicBezTo>
                      <a:pt x="233" y="75"/>
                      <a:pt x="233" y="74"/>
                      <a:pt x="234" y="74"/>
                    </a:cubicBezTo>
                    <a:cubicBezTo>
                      <a:pt x="234" y="74"/>
                      <a:pt x="234" y="74"/>
                      <a:pt x="235" y="74"/>
                    </a:cubicBezTo>
                    <a:cubicBezTo>
                      <a:pt x="234" y="74"/>
                      <a:pt x="235" y="73"/>
                      <a:pt x="235" y="73"/>
                    </a:cubicBezTo>
                    <a:cubicBezTo>
                      <a:pt x="235" y="73"/>
                      <a:pt x="235" y="73"/>
                      <a:pt x="235" y="73"/>
                    </a:cubicBezTo>
                    <a:cubicBezTo>
                      <a:pt x="236" y="73"/>
                      <a:pt x="235" y="71"/>
                      <a:pt x="236" y="72"/>
                    </a:cubicBezTo>
                    <a:cubicBezTo>
                      <a:pt x="236" y="72"/>
                      <a:pt x="237" y="71"/>
                      <a:pt x="237" y="70"/>
                    </a:cubicBezTo>
                    <a:cubicBezTo>
                      <a:pt x="237" y="70"/>
                      <a:pt x="238" y="69"/>
                      <a:pt x="238" y="69"/>
                    </a:cubicBezTo>
                    <a:cubicBezTo>
                      <a:pt x="239" y="69"/>
                      <a:pt x="239" y="69"/>
                      <a:pt x="240" y="68"/>
                    </a:cubicBezTo>
                    <a:cubicBezTo>
                      <a:pt x="240" y="68"/>
                      <a:pt x="241" y="69"/>
                      <a:pt x="242" y="69"/>
                    </a:cubicBezTo>
                    <a:cubicBezTo>
                      <a:pt x="242" y="70"/>
                      <a:pt x="242" y="70"/>
                      <a:pt x="243" y="70"/>
                    </a:cubicBezTo>
                    <a:cubicBezTo>
                      <a:pt x="243" y="70"/>
                      <a:pt x="244" y="70"/>
                      <a:pt x="244" y="70"/>
                    </a:cubicBezTo>
                    <a:cubicBezTo>
                      <a:pt x="244" y="70"/>
                      <a:pt x="243" y="70"/>
                      <a:pt x="243" y="70"/>
                    </a:cubicBezTo>
                    <a:cubicBezTo>
                      <a:pt x="244" y="70"/>
                      <a:pt x="245" y="70"/>
                      <a:pt x="245" y="70"/>
                    </a:cubicBezTo>
                    <a:cubicBezTo>
                      <a:pt x="246" y="70"/>
                      <a:pt x="246" y="71"/>
                      <a:pt x="247" y="71"/>
                    </a:cubicBezTo>
                    <a:cubicBezTo>
                      <a:pt x="247" y="71"/>
                      <a:pt x="247" y="71"/>
                      <a:pt x="248" y="71"/>
                    </a:cubicBezTo>
                    <a:cubicBezTo>
                      <a:pt x="248" y="71"/>
                      <a:pt x="248" y="70"/>
                      <a:pt x="248" y="70"/>
                    </a:cubicBezTo>
                    <a:cubicBezTo>
                      <a:pt x="248" y="70"/>
                      <a:pt x="249" y="70"/>
                      <a:pt x="249" y="69"/>
                    </a:cubicBezTo>
                    <a:cubicBezTo>
                      <a:pt x="248" y="69"/>
                      <a:pt x="250" y="68"/>
                      <a:pt x="250" y="68"/>
                    </a:cubicBezTo>
                    <a:cubicBezTo>
                      <a:pt x="250" y="68"/>
                      <a:pt x="251" y="68"/>
                      <a:pt x="251" y="67"/>
                    </a:cubicBezTo>
                    <a:cubicBezTo>
                      <a:pt x="251" y="67"/>
                      <a:pt x="252" y="67"/>
                      <a:pt x="252" y="67"/>
                    </a:cubicBezTo>
                    <a:cubicBezTo>
                      <a:pt x="253" y="66"/>
                      <a:pt x="253" y="66"/>
                      <a:pt x="254" y="67"/>
                    </a:cubicBezTo>
                    <a:cubicBezTo>
                      <a:pt x="254" y="67"/>
                      <a:pt x="254" y="68"/>
                      <a:pt x="255" y="69"/>
                    </a:cubicBezTo>
                    <a:cubicBezTo>
                      <a:pt x="255" y="69"/>
                      <a:pt x="256" y="68"/>
                      <a:pt x="256" y="69"/>
                    </a:cubicBezTo>
                    <a:cubicBezTo>
                      <a:pt x="257" y="69"/>
                      <a:pt x="255" y="71"/>
                      <a:pt x="254" y="71"/>
                    </a:cubicBezTo>
                    <a:cubicBezTo>
                      <a:pt x="255" y="71"/>
                      <a:pt x="255" y="71"/>
                      <a:pt x="255" y="72"/>
                    </a:cubicBezTo>
                    <a:cubicBezTo>
                      <a:pt x="255" y="73"/>
                      <a:pt x="256" y="73"/>
                      <a:pt x="256" y="72"/>
                    </a:cubicBezTo>
                    <a:cubicBezTo>
                      <a:pt x="257" y="71"/>
                      <a:pt x="257" y="71"/>
                      <a:pt x="257" y="71"/>
                    </a:cubicBezTo>
                    <a:cubicBezTo>
                      <a:pt x="258" y="71"/>
                      <a:pt x="258" y="71"/>
                      <a:pt x="258" y="71"/>
                    </a:cubicBezTo>
                    <a:cubicBezTo>
                      <a:pt x="258" y="72"/>
                      <a:pt x="258" y="72"/>
                      <a:pt x="258" y="72"/>
                    </a:cubicBezTo>
                    <a:cubicBezTo>
                      <a:pt x="259" y="73"/>
                      <a:pt x="259" y="73"/>
                      <a:pt x="260" y="74"/>
                    </a:cubicBezTo>
                    <a:cubicBezTo>
                      <a:pt x="260" y="75"/>
                      <a:pt x="259" y="75"/>
                      <a:pt x="259" y="75"/>
                    </a:cubicBezTo>
                    <a:cubicBezTo>
                      <a:pt x="259" y="76"/>
                      <a:pt x="258" y="76"/>
                      <a:pt x="258" y="77"/>
                    </a:cubicBezTo>
                    <a:cubicBezTo>
                      <a:pt x="258" y="77"/>
                      <a:pt x="258" y="77"/>
                      <a:pt x="258" y="77"/>
                    </a:cubicBezTo>
                    <a:cubicBezTo>
                      <a:pt x="258" y="78"/>
                      <a:pt x="257" y="78"/>
                      <a:pt x="257" y="78"/>
                    </a:cubicBezTo>
                    <a:cubicBezTo>
                      <a:pt x="258" y="78"/>
                      <a:pt x="258" y="78"/>
                      <a:pt x="259" y="79"/>
                    </a:cubicBezTo>
                    <a:cubicBezTo>
                      <a:pt x="259" y="79"/>
                      <a:pt x="259" y="78"/>
                      <a:pt x="259" y="78"/>
                    </a:cubicBezTo>
                    <a:cubicBezTo>
                      <a:pt x="260" y="78"/>
                      <a:pt x="260" y="77"/>
                      <a:pt x="261" y="78"/>
                    </a:cubicBezTo>
                    <a:cubicBezTo>
                      <a:pt x="261" y="78"/>
                      <a:pt x="262" y="78"/>
                      <a:pt x="262" y="78"/>
                    </a:cubicBezTo>
                    <a:cubicBezTo>
                      <a:pt x="262" y="79"/>
                      <a:pt x="263" y="78"/>
                      <a:pt x="263" y="78"/>
                    </a:cubicBezTo>
                    <a:cubicBezTo>
                      <a:pt x="263" y="78"/>
                      <a:pt x="264" y="79"/>
                      <a:pt x="264" y="79"/>
                    </a:cubicBezTo>
                    <a:cubicBezTo>
                      <a:pt x="265" y="79"/>
                      <a:pt x="265" y="78"/>
                      <a:pt x="266" y="79"/>
                    </a:cubicBezTo>
                    <a:cubicBezTo>
                      <a:pt x="267" y="79"/>
                      <a:pt x="268" y="80"/>
                      <a:pt x="268" y="81"/>
                    </a:cubicBezTo>
                    <a:cubicBezTo>
                      <a:pt x="268" y="81"/>
                      <a:pt x="268" y="82"/>
                      <a:pt x="268" y="82"/>
                    </a:cubicBezTo>
                    <a:cubicBezTo>
                      <a:pt x="269" y="82"/>
                      <a:pt x="269" y="83"/>
                      <a:pt x="269" y="8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5" name="Iceland">
                <a:extLst>
                  <a:ext uri="{FF2B5EF4-FFF2-40B4-BE49-F238E27FC236}">
                    <a16:creationId xmlns:a16="http://schemas.microsoft.com/office/drawing/2014/main" id="{70358B4C-3C0D-6104-EE81-9176C2C22FC2}"/>
                  </a:ext>
                </a:extLst>
              </p:cNvPr>
              <p:cNvSpPr>
                <a:spLocks noEditPoints="1"/>
              </p:cNvSpPr>
              <p:nvPr/>
            </p:nvSpPr>
            <p:spPr bwMode="auto">
              <a:xfrm>
                <a:off x="7566247" y="3459365"/>
                <a:ext cx="161938" cy="62893"/>
              </a:xfrm>
              <a:custGeom>
                <a:avLst/>
                <a:gdLst/>
                <a:ahLst/>
                <a:cxnLst>
                  <a:cxn ang="0">
                    <a:pos x="79" y="12"/>
                  </a:cxn>
                  <a:cxn ang="0">
                    <a:pos x="76" y="8"/>
                  </a:cxn>
                  <a:cxn ang="0">
                    <a:pos x="72" y="8"/>
                  </a:cxn>
                  <a:cxn ang="0">
                    <a:pos x="72" y="4"/>
                  </a:cxn>
                  <a:cxn ang="0">
                    <a:pos x="67" y="3"/>
                  </a:cxn>
                  <a:cxn ang="0">
                    <a:pos x="62" y="0"/>
                  </a:cxn>
                  <a:cxn ang="0">
                    <a:pos x="60" y="3"/>
                  </a:cxn>
                  <a:cxn ang="0">
                    <a:pos x="55" y="4"/>
                  </a:cxn>
                  <a:cxn ang="0">
                    <a:pos x="51" y="4"/>
                  </a:cxn>
                  <a:cxn ang="0">
                    <a:pos x="48" y="9"/>
                  </a:cxn>
                  <a:cxn ang="0">
                    <a:pos x="43" y="4"/>
                  </a:cxn>
                  <a:cxn ang="0">
                    <a:pos x="38" y="8"/>
                  </a:cxn>
                  <a:cxn ang="0">
                    <a:pos x="32" y="4"/>
                  </a:cxn>
                  <a:cxn ang="0">
                    <a:pos x="30" y="10"/>
                  </a:cxn>
                  <a:cxn ang="0">
                    <a:pos x="25" y="11"/>
                  </a:cxn>
                  <a:cxn ang="0">
                    <a:pos x="23" y="9"/>
                  </a:cxn>
                  <a:cxn ang="0">
                    <a:pos x="25" y="6"/>
                  </a:cxn>
                  <a:cxn ang="0">
                    <a:pos x="23" y="4"/>
                  </a:cxn>
                  <a:cxn ang="0">
                    <a:pos x="20" y="3"/>
                  </a:cxn>
                  <a:cxn ang="0">
                    <a:pos x="14" y="1"/>
                  </a:cxn>
                  <a:cxn ang="0">
                    <a:pos x="16" y="2"/>
                  </a:cxn>
                  <a:cxn ang="0">
                    <a:pos x="15" y="4"/>
                  </a:cxn>
                  <a:cxn ang="0">
                    <a:pos x="15" y="7"/>
                  </a:cxn>
                  <a:cxn ang="0">
                    <a:pos x="13" y="5"/>
                  </a:cxn>
                  <a:cxn ang="0">
                    <a:pos x="8" y="4"/>
                  </a:cxn>
                  <a:cxn ang="0">
                    <a:pos x="11" y="7"/>
                  </a:cxn>
                  <a:cxn ang="0">
                    <a:pos x="8" y="9"/>
                  </a:cxn>
                  <a:cxn ang="0">
                    <a:pos x="1" y="9"/>
                  </a:cxn>
                  <a:cxn ang="0">
                    <a:pos x="9" y="10"/>
                  </a:cxn>
                  <a:cxn ang="0">
                    <a:pos x="13" y="9"/>
                  </a:cxn>
                  <a:cxn ang="0">
                    <a:pos x="15" y="10"/>
                  </a:cxn>
                  <a:cxn ang="0">
                    <a:pos x="17" y="11"/>
                  </a:cxn>
                  <a:cxn ang="0">
                    <a:pos x="14" y="13"/>
                  </a:cxn>
                  <a:cxn ang="0">
                    <a:pos x="19" y="15"/>
                  </a:cxn>
                  <a:cxn ang="0">
                    <a:pos x="12" y="15"/>
                  </a:cxn>
                  <a:cxn ang="0">
                    <a:pos x="7" y="15"/>
                  </a:cxn>
                  <a:cxn ang="0">
                    <a:pos x="7" y="17"/>
                  </a:cxn>
                  <a:cxn ang="0">
                    <a:pos x="14" y="17"/>
                  </a:cxn>
                  <a:cxn ang="0">
                    <a:pos x="14" y="19"/>
                  </a:cxn>
                  <a:cxn ang="0">
                    <a:pos x="19" y="18"/>
                  </a:cxn>
                  <a:cxn ang="0">
                    <a:pos x="19" y="19"/>
                  </a:cxn>
                  <a:cxn ang="0">
                    <a:pos x="21" y="21"/>
                  </a:cxn>
                  <a:cxn ang="0">
                    <a:pos x="17" y="23"/>
                  </a:cxn>
                  <a:cxn ang="0">
                    <a:pos x="10" y="25"/>
                  </a:cxn>
                  <a:cxn ang="0">
                    <a:pos x="22" y="25"/>
                  </a:cxn>
                  <a:cxn ang="0">
                    <a:pos x="24" y="27"/>
                  </a:cxn>
                  <a:cxn ang="0">
                    <a:pos x="26" y="28"/>
                  </a:cxn>
                  <a:cxn ang="0">
                    <a:pos x="42" y="30"/>
                  </a:cxn>
                  <a:cxn ang="0">
                    <a:pos x="44" y="28"/>
                  </a:cxn>
                  <a:cxn ang="0">
                    <a:pos x="52" y="26"/>
                  </a:cxn>
                  <a:cxn ang="0">
                    <a:pos x="53" y="26"/>
                  </a:cxn>
                  <a:cxn ang="0">
                    <a:pos x="59" y="24"/>
                  </a:cxn>
                  <a:cxn ang="0">
                    <a:pos x="64" y="21"/>
                  </a:cxn>
                  <a:cxn ang="0">
                    <a:pos x="68" y="21"/>
                  </a:cxn>
                  <a:cxn ang="0">
                    <a:pos x="73" y="18"/>
                  </a:cxn>
                  <a:cxn ang="0">
                    <a:pos x="77" y="17"/>
                  </a:cxn>
                  <a:cxn ang="0">
                    <a:pos x="75" y="15"/>
                  </a:cxn>
                  <a:cxn ang="0">
                    <a:pos x="26" y="27"/>
                  </a:cxn>
                  <a:cxn ang="0">
                    <a:pos x="78" y="13"/>
                  </a:cxn>
                </a:cxnLst>
                <a:rect l="0" t="0" r="r" b="b"/>
                <a:pathLst>
                  <a:path w="80" h="30">
                    <a:moveTo>
                      <a:pt x="79" y="14"/>
                    </a:moveTo>
                    <a:cubicBezTo>
                      <a:pt x="79" y="13"/>
                      <a:pt x="79" y="13"/>
                      <a:pt x="79" y="13"/>
                    </a:cubicBezTo>
                    <a:cubicBezTo>
                      <a:pt x="79" y="13"/>
                      <a:pt x="80" y="13"/>
                      <a:pt x="80" y="13"/>
                    </a:cubicBezTo>
                    <a:cubicBezTo>
                      <a:pt x="79" y="13"/>
                      <a:pt x="79" y="13"/>
                      <a:pt x="78" y="13"/>
                    </a:cubicBezTo>
                    <a:cubicBezTo>
                      <a:pt x="79" y="13"/>
                      <a:pt x="80" y="13"/>
                      <a:pt x="80" y="12"/>
                    </a:cubicBezTo>
                    <a:cubicBezTo>
                      <a:pt x="79" y="12"/>
                      <a:pt x="78" y="12"/>
                      <a:pt x="77" y="12"/>
                    </a:cubicBezTo>
                    <a:cubicBezTo>
                      <a:pt x="77" y="12"/>
                      <a:pt x="79" y="12"/>
                      <a:pt x="79" y="12"/>
                    </a:cubicBezTo>
                    <a:cubicBezTo>
                      <a:pt x="79" y="12"/>
                      <a:pt x="78" y="11"/>
                      <a:pt x="78" y="11"/>
                    </a:cubicBezTo>
                    <a:cubicBezTo>
                      <a:pt x="79" y="11"/>
                      <a:pt x="80" y="11"/>
                      <a:pt x="80" y="11"/>
                    </a:cubicBezTo>
                    <a:cubicBezTo>
                      <a:pt x="80" y="10"/>
                      <a:pt x="80" y="10"/>
                      <a:pt x="80" y="10"/>
                    </a:cubicBezTo>
                    <a:cubicBezTo>
                      <a:pt x="80" y="10"/>
                      <a:pt x="79" y="10"/>
                      <a:pt x="79" y="10"/>
                    </a:cubicBezTo>
                    <a:cubicBezTo>
                      <a:pt x="79" y="10"/>
                      <a:pt x="79" y="9"/>
                      <a:pt x="79" y="9"/>
                    </a:cubicBezTo>
                    <a:cubicBezTo>
                      <a:pt x="79" y="9"/>
                      <a:pt x="78" y="9"/>
                      <a:pt x="78" y="9"/>
                    </a:cubicBezTo>
                    <a:cubicBezTo>
                      <a:pt x="77" y="9"/>
                      <a:pt x="77" y="9"/>
                      <a:pt x="76" y="8"/>
                    </a:cubicBezTo>
                    <a:cubicBezTo>
                      <a:pt x="77" y="9"/>
                      <a:pt x="76" y="9"/>
                      <a:pt x="76" y="9"/>
                    </a:cubicBezTo>
                    <a:cubicBezTo>
                      <a:pt x="75" y="9"/>
                      <a:pt x="75" y="9"/>
                      <a:pt x="75" y="9"/>
                    </a:cubicBezTo>
                    <a:cubicBezTo>
                      <a:pt x="74" y="9"/>
                      <a:pt x="74" y="10"/>
                      <a:pt x="73" y="10"/>
                    </a:cubicBezTo>
                    <a:cubicBezTo>
                      <a:pt x="74" y="9"/>
                      <a:pt x="75" y="8"/>
                      <a:pt x="76" y="8"/>
                    </a:cubicBezTo>
                    <a:cubicBezTo>
                      <a:pt x="75" y="8"/>
                      <a:pt x="75" y="8"/>
                      <a:pt x="75" y="8"/>
                    </a:cubicBezTo>
                    <a:cubicBezTo>
                      <a:pt x="76" y="7"/>
                      <a:pt x="75" y="7"/>
                      <a:pt x="75" y="7"/>
                    </a:cubicBezTo>
                    <a:cubicBezTo>
                      <a:pt x="74" y="7"/>
                      <a:pt x="73" y="8"/>
                      <a:pt x="72" y="8"/>
                    </a:cubicBezTo>
                    <a:cubicBezTo>
                      <a:pt x="72" y="8"/>
                      <a:pt x="72" y="8"/>
                      <a:pt x="72" y="7"/>
                    </a:cubicBezTo>
                    <a:cubicBezTo>
                      <a:pt x="72" y="7"/>
                      <a:pt x="72" y="7"/>
                      <a:pt x="71" y="8"/>
                    </a:cubicBezTo>
                    <a:cubicBezTo>
                      <a:pt x="72" y="7"/>
                      <a:pt x="74" y="6"/>
                      <a:pt x="74" y="5"/>
                    </a:cubicBezTo>
                    <a:cubicBezTo>
                      <a:pt x="74" y="5"/>
                      <a:pt x="73" y="5"/>
                      <a:pt x="73" y="5"/>
                    </a:cubicBezTo>
                    <a:cubicBezTo>
                      <a:pt x="72" y="5"/>
                      <a:pt x="71" y="5"/>
                      <a:pt x="71" y="5"/>
                    </a:cubicBezTo>
                    <a:cubicBezTo>
                      <a:pt x="71" y="4"/>
                      <a:pt x="70" y="4"/>
                      <a:pt x="70" y="4"/>
                    </a:cubicBezTo>
                    <a:cubicBezTo>
                      <a:pt x="70" y="4"/>
                      <a:pt x="71" y="4"/>
                      <a:pt x="72" y="4"/>
                    </a:cubicBezTo>
                    <a:cubicBezTo>
                      <a:pt x="72" y="3"/>
                      <a:pt x="71" y="3"/>
                      <a:pt x="72" y="2"/>
                    </a:cubicBezTo>
                    <a:cubicBezTo>
                      <a:pt x="73" y="2"/>
                      <a:pt x="74" y="2"/>
                      <a:pt x="75" y="2"/>
                    </a:cubicBezTo>
                    <a:cubicBezTo>
                      <a:pt x="74" y="2"/>
                      <a:pt x="72" y="1"/>
                      <a:pt x="71" y="2"/>
                    </a:cubicBezTo>
                    <a:cubicBezTo>
                      <a:pt x="71" y="2"/>
                      <a:pt x="69" y="3"/>
                      <a:pt x="69" y="3"/>
                    </a:cubicBezTo>
                    <a:cubicBezTo>
                      <a:pt x="69" y="3"/>
                      <a:pt x="69" y="4"/>
                      <a:pt x="68" y="4"/>
                    </a:cubicBezTo>
                    <a:cubicBezTo>
                      <a:pt x="68" y="4"/>
                      <a:pt x="68" y="3"/>
                      <a:pt x="68" y="3"/>
                    </a:cubicBezTo>
                    <a:cubicBezTo>
                      <a:pt x="67" y="3"/>
                      <a:pt x="66" y="3"/>
                      <a:pt x="67" y="3"/>
                    </a:cubicBezTo>
                    <a:cubicBezTo>
                      <a:pt x="67" y="3"/>
                      <a:pt x="66" y="3"/>
                      <a:pt x="66" y="2"/>
                    </a:cubicBezTo>
                    <a:cubicBezTo>
                      <a:pt x="67" y="2"/>
                      <a:pt x="67" y="1"/>
                      <a:pt x="66" y="1"/>
                    </a:cubicBezTo>
                    <a:cubicBezTo>
                      <a:pt x="66" y="1"/>
                      <a:pt x="65" y="1"/>
                      <a:pt x="65" y="1"/>
                    </a:cubicBezTo>
                    <a:cubicBezTo>
                      <a:pt x="65" y="0"/>
                      <a:pt x="64" y="0"/>
                      <a:pt x="64" y="0"/>
                    </a:cubicBezTo>
                    <a:cubicBezTo>
                      <a:pt x="63" y="0"/>
                      <a:pt x="63" y="1"/>
                      <a:pt x="62" y="1"/>
                    </a:cubicBezTo>
                    <a:cubicBezTo>
                      <a:pt x="63" y="0"/>
                      <a:pt x="62" y="1"/>
                      <a:pt x="62" y="1"/>
                    </a:cubicBezTo>
                    <a:cubicBezTo>
                      <a:pt x="62" y="0"/>
                      <a:pt x="62" y="0"/>
                      <a:pt x="62" y="0"/>
                    </a:cubicBezTo>
                    <a:cubicBezTo>
                      <a:pt x="62" y="0"/>
                      <a:pt x="61" y="0"/>
                      <a:pt x="61" y="0"/>
                    </a:cubicBezTo>
                    <a:cubicBezTo>
                      <a:pt x="60" y="1"/>
                      <a:pt x="61" y="1"/>
                      <a:pt x="61" y="1"/>
                    </a:cubicBezTo>
                    <a:cubicBezTo>
                      <a:pt x="61" y="2"/>
                      <a:pt x="61" y="2"/>
                      <a:pt x="61" y="3"/>
                    </a:cubicBezTo>
                    <a:cubicBezTo>
                      <a:pt x="61" y="3"/>
                      <a:pt x="60" y="3"/>
                      <a:pt x="61" y="4"/>
                    </a:cubicBezTo>
                    <a:cubicBezTo>
                      <a:pt x="61" y="4"/>
                      <a:pt x="61" y="4"/>
                      <a:pt x="60" y="3"/>
                    </a:cubicBezTo>
                    <a:cubicBezTo>
                      <a:pt x="60" y="4"/>
                      <a:pt x="60" y="4"/>
                      <a:pt x="60" y="4"/>
                    </a:cubicBezTo>
                    <a:cubicBezTo>
                      <a:pt x="60" y="4"/>
                      <a:pt x="60" y="3"/>
                      <a:pt x="60" y="3"/>
                    </a:cubicBezTo>
                    <a:cubicBezTo>
                      <a:pt x="60" y="3"/>
                      <a:pt x="60" y="4"/>
                      <a:pt x="59" y="4"/>
                    </a:cubicBezTo>
                    <a:cubicBezTo>
                      <a:pt x="59" y="4"/>
                      <a:pt x="59" y="4"/>
                      <a:pt x="60" y="4"/>
                    </a:cubicBezTo>
                    <a:cubicBezTo>
                      <a:pt x="59" y="4"/>
                      <a:pt x="59" y="4"/>
                      <a:pt x="58" y="4"/>
                    </a:cubicBezTo>
                    <a:cubicBezTo>
                      <a:pt x="58" y="4"/>
                      <a:pt x="59" y="4"/>
                      <a:pt x="59" y="4"/>
                    </a:cubicBezTo>
                    <a:cubicBezTo>
                      <a:pt x="58" y="4"/>
                      <a:pt x="58" y="4"/>
                      <a:pt x="57" y="4"/>
                    </a:cubicBezTo>
                    <a:cubicBezTo>
                      <a:pt x="57" y="4"/>
                      <a:pt x="57" y="4"/>
                      <a:pt x="57" y="3"/>
                    </a:cubicBezTo>
                    <a:cubicBezTo>
                      <a:pt x="56" y="3"/>
                      <a:pt x="55" y="3"/>
                      <a:pt x="55" y="4"/>
                    </a:cubicBezTo>
                    <a:cubicBezTo>
                      <a:pt x="55" y="4"/>
                      <a:pt x="54" y="4"/>
                      <a:pt x="54" y="5"/>
                    </a:cubicBezTo>
                    <a:cubicBezTo>
                      <a:pt x="54" y="5"/>
                      <a:pt x="53" y="6"/>
                      <a:pt x="53" y="5"/>
                    </a:cubicBezTo>
                    <a:cubicBezTo>
                      <a:pt x="53" y="5"/>
                      <a:pt x="52" y="5"/>
                      <a:pt x="52" y="5"/>
                    </a:cubicBezTo>
                    <a:cubicBezTo>
                      <a:pt x="52" y="5"/>
                      <a:pt x="52" y="5"/>
                      <a:pt x="53" y="5"/>
                    </a:cubicBezTo>
                    <a:cubicBezTo>
                      <a:pt x="52" y="5"/>
                      <a:pt x="52" y="6"/>
                      <a:pt x="52" y="6"/>
                    </a:cubicBezTo>
                    <a:cubicBezTo>
                      <a:pt x="52" y="6"/>
                      <a:pt x="52" y="5"/>
                      <a:pt x="51" y="5"/>
                    </a:cubicBezTo>
                    <a:cubicBezTo>
                      <a:pt x="51" y="5"/>
                      <a:pt x="51" y="4"/>
                      <a:pt x="51" y="4"/>
                    </a:cubicBezTo>
                    <a:cubicBezTo>
                      <a:pt x="50" y="4"/>
                      <a:pt x="50" y="4"/>
                      <a:pt x="50" y="4"/>
                    </a:cubicBezTo>
                    <a:cubicBezTo>
                      <a:pt x="50" y="4"/>
                      <a:pt x="49" y="4"/>
                      <a:pt x="48" y="4"/>
                    </a:cubicBezTo>
                    <a:cubicBezTo>
                      <a:pt x="48" y="3"/>
                      <a:pt x="47" y="4"/>
                      <a:pt x="47" y="4"/>
                    </a:cubicBezTo>
                    <a:cubicBezTo>
                      <a:pt x="47" y="4"/>
                      <a:pt x="47" y="5"/>
                      <a:pt x="47" y="5"/>
                    </a:cubicBezTo>
                    <a:cubicBezTo>
                      <a:pt x="47" y="6"/>
                      <a:pt x="48" y="6"/>
                      <a:pt x="48" y="6"/>
                    </a:cubicBezTo>
                    <a:cubicBezTo>
                      <a:pt x="48" y="7"/>
                      <a:pt x="48" y="7"/>
                      <a:pt x="48" y="8"/>
                    </a:cubicBezTo>
                    <a:cubicBezTo>
                      <a:pt x="48" y="8"/>
                      <a:pt x="48" y="8"/>
                      <a:pt x="48" y="9"/>
                    </a:cubicBezTo>
                    <a:cubicBezTo>
                      <a:pt x="48" y="9"/>
                      <a:pt x="47" y="7"/>
                      <a:pt x="47" y="7"/>
                    </a:cubicBezTo>
                    <a:cubicBezTo>
                      <a:pt x="47" y="7"/>
                      <a:pt x="47" y="6"/>
                      <a:pt x="47" y="6"/>
                    </a:cubicBezTo>
                    <a:cubicBezTo>
                      <a:pt x="46" y="6"/>
                      <a:pt x="45" y="6"/>
                      <a:pt x="45" y="5"/>
                    </a:cubicBezTo>
                    <a:cubicBezTo>
                      <a:pt x="45" y="5"/>
                      <a:pt x="45" y="4"/>
                      <a:pt x="45" y="4"/>
                    </a:cubicBezTo>
                    <a:cubicBezTo>
                      <a:pt x="46" y="4"/>
                      <a:pt x="44" y="4"/>
                      <a:pt x="44" y="4"/>
                    </a:cubicBezTo>
                    <a:cubicBezTo>
                      <a:pt x="43" y="4"/>
                      <a:pt x="44" y="4"/>
                      <a:pt x="44" y="3"/>
                    </a:cubicBezTo>
                    <a:cubicBezTo>
                      <a:pt x="44" y="3"/>
                      <a:pt x="43" y="4"/>
                      <a:pt x="43" y="4"/>
                    </a:cubicBezTo>
                    <a:cubicBezTo>
                      <a:pt x="43" y="3"/>
                      <a:pt x="41" y="4"/>
                      <a:pt x="42" y="5"/>
                    </a:cubicBezTo>
                    <a:cubicBezTo>
                      <a:pt x="41" y="4"/>
                      <a:pt x="41" y="4"/>
                      <a:pt x="41" y="4"/>
                    </a:cubicBezTo>
                    <a:cubicBezTo>
                      <a:pt x="41" y="4"/>
                      <a:pt x="41" y="4"/>
                      <a:pt x="41" y="4"/>
                    </a:cubicBezTo>
                    <a:cubicBezTo>
                      <a:pt x="40" y="4"/>
                      <a:pt x="40" y="4"/>
                      <a:pt x="39" y="4"/>
                    </a:cubicBezTo>
                    <a:cubicBezTo>
                      <a:pt x="39" y="5"/>
                      <a:pt x="39" y="5"/>
                      <a:pt x="38" y="5"/>
                    </a:cubicBezTo>
                    <a:cubicBezTo>
                      <a:pt x="38" y="5"/>
                      <a:pt x="39" y="6"/>
                      <a:pt x="39" y="7"/>
                    </a:cubicBezTo>
                    <a:cubicBezTo>
                      <a:pt x="39" y="7"/>
                      <a:pt x="38" y="8"/>
                      <a:pt x="38" y="8"/>
                    </a:cubicBezTo>
                    <a:cubicBezTo>
                      <a:pt x="38" y="8"/>
                      <a:pt x="38" y="8"/>
                      <a:pt x="38" y="8"/>
                    </a:cubicBezTo>
                    <a:cubicBezTo>
                      <a:pt x="38" y="8"/>
                      <a:pt x="37" y="7"/>
                      <a:pt x="37" y="8"/>
                    </a:cubicBezTo>
                    <a:cubicBezTo>
                      <a:pt x="37" y="8"/>
                      <a:pt x="37" y="8"/>
                      <a:pt x="37" y="8"/>
                    </a:cubicBezTo>
                    <a:cubicBezTo>
                      <a:pt x="36" y="7"/>
                      <a:pt x="37" y="6"/>
                      <a:pt x="36" y="6"/>
                    </a:cubicBezTo>
                    <a:cubicBezTo>
                      <a:pt x="35" y="6"/>
                      <a:pt x="35" y="6"/>
                      <a:pt x="35" y="5"/>
                    </a:cubicBezTo>
                    <a:cubicBezTo>
                      <a:pt x="35" y="5"/>
                      <a:pt x="34" y="4"/>
                      <a:pt x="34" y="4"/>
                    </a:cubicBezTo>
                    <a:cubicBezTo>
                      <a:pt x="33" y="4"/>
                      <a:pt x="32" y="4"/>
                      <a:pt x="32" y="4"/>
                    </a:cubicBezTo>
                    <a:cubicBezTo>
                      <a:pt x="32" y="5"/>
                      <a:pt x="31" y="5"/>
                      <a:pt x="32" y="6"/>
                    </a:cubicBezTo>
                    <a:cubicBezTo>
                      <a:pt x="32" y="6"/>
                      <a:pt x="32" y="6"/>
                      <a:pt x="32" y="6"/>
                    </a:cubicBezTo>
                    <a:cubicBezTo>
                      <a:pt x="32" y="7"/>
                      <a:pt x="32" y="7"/>
                      <a:pt x="32" y="7"/>
                    </a:cubicBezTo>
                    <a:cubicBezTo>
                      <a:pt x="32" y="8"/>
                      <a:pt x="31" y="8"/>
                      <a:pt x="32" y="8"/>
                    </a:cubicBezTo>
                    <a:cubicBezTo>
                      <a:pt x="31" y="8"/>
                      <a:pt x="31" y="9"/>
                      <a:pt x="31" y="10"/>
                    </a:cubicBezTo>
                    <a:cubicBezTo>
                      <a:pt x="30" y="9"/>
                      <a:pt x="31" y="9"/>
                      <a:pt x="30" y="9"/>
                    </a:cubicBezTo>
                    <a:cubicBezTo>
                      <a:pt x="30" y="9"/>
                      <a:pt x="30" y="10"/>
                      <a:pt x="30" y="10"/>
                    </a:cubicBezTo>
                    <a:cubicBezTo>
                      <a:pt x="29" y="10"/>
                      <a:pt x="29" y="10"/>
                      <a:pt x="29" y="9"/>
                    </a:cubicBezTo>
                    <a:cubicBezTo>
                      <a:pt x="29" y="9"/>
                      <a:pt x="29" y="9"/>
                      <a:pt x="29" y="9"/>
                    </a:cubicBezTo>
                    <a:cubicBezTo>
                      <a:pt x="29" y="9"/>
                      <a:pt x="29" y="8"/>
                      <a:pt x="29" y="8"/>
                    </a:cubicBezTo>
                    <a:cubicBezTo>
                      <a:pt x="28" y="8"/>
                      <a:pt x="28" y="9"/>
                      <a:pt x="27" y="9"/>
                    </a:cubicBezTo>
                    <a:cubicBezTo>
                      <a:pt x="27" y="9"/>
                      <a:pt x="26" y="10"/>
                      <a:pt x="26" y="10"/>
                    </a:cubicBezTo>
                    <a:cubicBezTo>
                      <a:pt x="26" y="11"/>
                      <a:pt x="26" y="12"/>
                      <a:pt x="26" y="12"/>
                    </a:cubicBezTo>
                    <a:cubicBezTo>
                      <a:pt x="26" y="11"/>
                      <a:pt x="26" y="10"/>
                      <a:pt x="25" y="11"/>
                    </a:cubicBezTo>
                    <a:cubicBezTo>
                      <a:pt x="25" y="11"/>
                      <a:pt x="25" y="12"/>
                      <a:pt x="25" y="12"/>
                    </a:cubicBezTo>
                    <a:cubicBezTo>
                      <a:pt x="25" y="12"/>
                      <a:pt x="25" y="12"/>
                      <a:pt x="25" y="13"/>
                    </a:cubicBezTo>
                    <a:cubicBezTo>
                      <a:pt x="25" y="13"/>
                      <a:pt x="25" y="13"/>
                      <a:pt x="25" y="13"/>
                    </a:cubicBezTo>
                    <a:cubicBezTo>
                      <a:pt x="24" y="13"/>
                      <a:pt x="24" y="11"/>
                      <a:pt x="24" y="11"/>
                    </a:cubicBezTo>
                    <a:cubicBezTo>
                      <a:pt x="24" y="10"/>
                      <a:pt x="23" y="10"/>
                      <a:pt x="22" y="11"/>
                    </a:cubicBezTo>
                    <a:cubicBezTo>
                      <a:pt x="23" y="10"/>
                      <a:pt x="25" y="10"/>
                      <a:pt x="24" y="9"/>
                    </a:cubicBezTo>
                    <a:cubicBezTo>
                      <a:pt x="24" y="9"/>
                      <a:pt x="23" y="9"/>
                      <a:pt x="23" y="9"/>
                    </a:cubicBezTo>
                    <a:cubicBezTo>
                      <a:pt x="23" y="9"/>
                      <a:pt x="24" y="9"/>
                      <a:pt x="23" y="9"/>
                    </a:cubicBezTo>
                    <a:cubicBezTo>
                      <a:pt x="23" y="9"/>
                      <a:pt x="23" y="9"/>
                      <a:pt x="22" y="9"/>
                    </a:cubicBezTo>
                    <a:cubicBezTo>
                      <a:pt x="21" y="9"/>
                      <a:pt x="22" y="8"/>
                      <a:pt x="21" y="7"/>
                    </a:cubicBezTo>
                    <a:cubicBezTo>
                      <a:pt x="22" y="7"/>
                      <a:pt x="22" y="8"/>
                      <a:pt x="22" y="8"/>
                    </a:cubicBezTo>
                    <a:cubicBezTo>
                      <a:pt x="23" y="8"/>
                      <a:pt x="24" y="8"/>
                      <a:pt x="24" y="8"/>
                    </a:cubicBezTo>
                    <a:cubicBezTo>
                      <a:pt x="24" y="8"/>
                      <a:pt x="24" y="7"/>
                      <a:pt x="23" y="7"/>
                    </a:cubicBezTo>
                    <a:cubicBezTo>
                      <a:pt x="23" y="7"/>
                      <a:pt x="25" y="7"/>
                      <a:pt x="25" y="6"/>
                    </a:cubicBezTo>
                    <a:cubicBezTo>
                      <a:pt x="25" y="6"/>
                      <a:pt x="25" y="6"/>
                      <a:pt x="25" y="6"/>
                    </a:cubicBezTo>
                    <a:cubicBezTo>
                      <a:pt x="25" y="6"/>
                      <a:pt x="24" y="6"/>
                      <a:pt x="24" y="6"/>
                    </a:cubicBezTo>
                    <a:cubicBezTo>
                      <a:pt x="24" y="6"/>
                      <a:pt x="24" y="6"/>
                      <a:pt x="24" y="6"/>
                    </a:cubicBezTo>
                    <a:cubicBezTo>
                      <a:pt x="24" y="5"/>
                      <a:pt x="23" y="6"/>
                      <a:pt x="23" y="6"/>
                    </a:cubicBezTo>
                    <a:cubicBezTo>
                      <a:pt x="23" y="5"/>
                      <a:pt x="25" y="6"/>
                      <a:pt x="25" y="5"/>
                    </a:cubicBezTo>
                    <a:cubicBezTo>
                      <a:pt x="25" y="5"/>
                      <a:pt x="24" y="5"/>
                      <a:pt x="24" y="5"/>
                    </a:cubicBezTo>
                    <a:cubicBezTo>
                      <a:pt x="23" y="5"/>
                      <a:pt x="24" y="4"/>
                      <a:pt x="23" y="4"/>
                    </a:cubicBezTo>
                    <a:cubicBezTo>
                      <a:pt x="23" y="4"/>
                      <a:pt x="23" y="5"/>
                      <a:pt x="22" y="5"/>
                    </a:cubicBezTo>
                    <a:cubicBezTo>
                      <a:pt x="23" y="5"/>
                      <a:pt x="23" y="5"/>
                      <a:pt x="23" y="5"/>
                    </a:cubicBezTo>
                    <a:cubicBezTo>
                      <a:pt x="23" y="5"/>
                      <a:pt x="22" y="5"/>
                      <a:pt x="22" y="5"/>
                    </a:cubicBezTo>
                    <a:cubicBezTo>
                      <a:pt x="22" y="4"/>
                      <a:pt x="22" y="4"/>
                      <a:pt x="22" y="4"/>
                    </a:cubicBezTo>
                    <a:cubicBezTo>
                      <a:pt x="22" y="3"/>
                      <a:pt x="21" y="3"/>
                      <a:pt x="21" y="3"/>
                    </a:cubicBezTo>
                    <a:cubicBezTo>
                      <a:pt x="21" y="3"/>
                      <a:pt x="21" y="3"/>
                      <a:pt x="21" y="3"/>
                    </a:cubicBezTo>
                    <a:cubicBezTo>
                      <a:pt x="21" y="3"/>
                      <a:pt x="20" y="3"/>
                      <a:pt x="20" y="3"/>
                    </a:cubicBezTo>
                    <a:cubicBezTo>
                      <a:pt x="20" y="3"/>
                      <a:pt x="20" y="2"/>
                      <a:pt x="20" y="3"/>
                    </a:cubicBezTo>
                    <a:cubicBezTo>
                      <a:pt x="20" y="3"/>
                      <a:pt x="19" y="3"/>
                      <a:pt x="19" y="3"/>
                    </a:cubicBezTo>
                    <a:cubicBezTo>
                      <a:pt x="19" y="2"/>
                      <a:pt x="19" y="2"/>
                      <a:pt x="19" y="2"/>
                    </a:cubicBezTo>
                    <a:cubicBezTo>
                      <a:pt x="19" y="2"/>
                      <a:pt x="19" y="2"/>
                      <a:pt x="19" y="2"/>
                    </a:cubicBezTo>
                    <a:cubicBezTo>
                      <a:pt x="18" y="1"/>
                      <a:pt x="18" y="1"/>
                      <a:pt x="18" y="1"/>
                    </a:cubicBezTo>
                    <a:cubicBezTo>
                      <a:pt x="18" y="1"/>
                      <a:pt x="17" y="1"/>
                      <a:pt x="17" y="1"/>
                    </a:cubicBezTo>
                    <a:cubicBezTo>
                      <a:pt x="16" y="1"/>
                      <a:pt x="15" y="0"/>
                      <a:pt x="14" y="1"/>
                    </a:cubicBezTo>
                    <a:cubicBezTo>
                      <a:pt x="15" y="1"/>
                      <a:pt x="15" y="1"/>
                      <a:pt x="15" y="1"/>
                    </a:cubicBezTo>
                    <a:cubicBezTo>
                      <a:pt x="15" y="1"/>
                      <a:pt x="13" y="1"/>
                      <a:pt x="13" y="1"/>
                    </a:cubicBezTo>
                    <a:cubicBezTo>
                      <a:pt x="13" y="1"/>
                      <a:pt x="13" y="2"/>
                      <a:pt x="13" y="2"/>
                    </a:cubicBezTo>
                    <a:cubicBezTo>
                      <a:pt x="13" y="2"/>
                      <a:pt x="12" y="2"/>
                      <a:pt x="12" y="2"/>
                    </a:cubicBezTo>
                    <a:cubicBezTo>
                      <a:pt x="12" y="3"/>
                      <a:pt x="15" y="2"/>
                      <a:pt x="15" y="2"/>
                    </a:cubicBezTo>
                    <a:cubicBezTo>
                      <a:pt x="15" y="2"/>
                      <a:pt x="15" y="2"/>
                      <a:pt x="15" y="2"/>
                    </a:cubicBezTo>
                    <a:cubicBezTo>
                      <a:pt x="15" y="2"/>
                      <a:pt x="16" y="2"/>
                      <a:pt x="16" y="2"/>
                    </a:cubicBezTo>
                    <a:cubicBezTo>
                      <a:pt x="16" y="2"/>
                      <a:pt x="15" y="3"/>
                      <a:pt x="16" y="2"/>
                    </a:cubicBezTo>
                    <a:cubicBezTo>
                      <a:pt x="16" y="2"/>
                      <a:pt x="17" y="2"/>
                      <a:pt x="17" y="2"/>
                    </a:cubicBezTo>
                    <a:cubicBezTo>
                      <a:pt x="17" y="2"/>
                      <a:pt x="17" y="2"/>
                      <a:pt x="17" y="3"/>
                    </a:cubicBezTo>
                    <a:cubicBezTo>
                      <a:pt x="17" y="3"/>
                      <a:pt x="18" y="3"/>
                      <a:pt x="18" y="3"/>
                    </a:cubicBezTo>
                    <a:cubicBezTo>
                      <a:pt x="17" y="3"/>
                      <a:pt x="16" y="3"/>
                      <a:pt x="15" y="3"/>
                    </a:cubicBezTo>
                    <a:cubicBezTo>
                      <a:pt x="15" y="3"/>
                      <a:pt x="14" y="3"/>
                      <a:pt x="14" y="3"/>
                    </a:cubicBezTo>
                    <a:cubicBezTo>
                      <a:pt x="13" y="3"/>
                      <a:pt x="15" y="4"/>
                      <a:pt x="15" y="4"/>
                    </a:cubicBezTo>
                    <a:cubicBezTo>
                      <a:pt x="15" y="4"/>
                      <a:pt x="16" y="4"/>
                      <a:pt x="16" y="4"/>
                    </a:cubicBezTo>
                    <a:cubicBezTo>
                      <a:pt x="16" y="5"/>
                      <a:pt x="17" y="4"/>
                      <a:pt x="17" y="4"/>
                    </a:cubicBezTo>
                    <a:cubicBezTo>
                      <a:pt x="17" y="5"/>
                      <a:pt x="16" y="5"/>
                      <a:pt x="17" y="5"/>
                    </a:cubicBezTo>
                    <a:cubicBezTo>
                      <a:pt x="17" y="6"/>
                      <a:pt x="17" y="7"/>
                      <a:pt x="16" y="7"/>
                    </a:cubicBezTo>
                    <a:cubicBezTo>
                      <a:pt x="16" y="6"/>
                      <a:pt x="17" y="6"/>
                      <a:pt x="17" y="6"/>
                    </a:cubicBezTo>
                    <a:cubicBezTo>
                      <a:pt x="16" y="6"/>
                      <a:pt x="16" y="5"/>
                      <a:pt x="16" y="6"/>
                    </a:cubicBezTo>
                    <a:cubicBezTo>
                      <a:pt x="16" y="6"/>
                      <a:pt x="15" y="7"/>
                      <a:pt x="15" y="7"/>
                    </a:cubicBezTo>
                    <a:cubicBezTo>
                      <a:pt x="15" y="6"/>
                      <a:pt x="16" y="5"/>
                      <a:pt x="15" y="5"/>
                    </a:cubicBezTo>
                    <a:cubicBezTo>
                      <a:pt x="15" y="5"/>
                      <a:pt x="15" y="4"/>
                      <a:pt x="14" y="5"/>
                    </a:cubicBezTo>
                    <a:cubicBezTo>
                      <a:pt x="14" y="5"/>
                      <a:pt x="14" y="6"/>
                      <a:pt x="14" y="6"/>
                    </a:cubicBezTo>
                    <a:cubicBezTo>
                      <a:pt x="14" y="6"/>
                      <a:pt x="14" y="5"/>
                      <a:pt x="14" y="5"/>
                    </a:cubicBezTo>
                    <a:cubicBezTo>
                      <a:pt x="14" y="5"/>
                      <a:pt x="13" y="6"/>
                      <a:pt x="13" y="6"/>
                    </a:cubicBezTo>
                    <a:cubicBezTo>
                      <a:pt x="13" y="6"/>
                      <a:pt x="14" y="5"/>
                      <a:pt x="14" y="5"/>
                    </a:cubicBezTo>
                    <a:cubicBezTo>
                      <a:pt x="14" y="5"/>
                      <a:pt x="13" y="5"/>
                      <a:pt x="13" y="5"/>
                    </a:cubicBezTo>
                    <a:cubicBezTo>
                      <a:pt x="13" y="5"/>
                      <a:pt x="12" y="5"/>
                      <a:pt x="12" y="6"/>
                    </a:cubicBezTo>
                    <a:cubicBezTo>
                      <a:pt x="12" y="5"/>
                      <a:pt x="13" y="5"/>
                      <a:pt x="13" y="5"/>
                    </a:cubicBezTo>
                    <a:cubicBezTo>
                      <a:pt x="13" y="4"/>
                      <a:pt x="12" y="4"/>
                      <a:pt x="12" y="4"/>
                    </a:cubicBezTo>
                    <a:cubicBezTo>
                      <a:pt x="12" y="4"/>
                      <a:pt x="10" y="3"/>
                      <a:pt x="10" y="3"/>
                    </a:cubicBezTo>
                    <a:cubicBezTo>
                      <a:pt x="10" y="3"/>
                      <a:pt x="9" y="3"/>
                      <a:pt x="9" y="4"/>
                    </a:cubicBezTo>
                    <a:cubicBezTo>
                      <a:pt x="9" y="4"/>
                      <a:pt x="10" y="4"/>
                      <a:pt x="10" y="4"/>
                    </a:cubicBezTo>
                    <a:cubicBezTo>
                      <a:pt x="10" y="4"/>
                      <a:pt x="8" y="4"/>
                      <a:pt x="8" y="4"/>
                    </a:cubicBezTo>
                    <a:cubicBezTo>
                      <a:pt x="9" y="5"/>
                      <a:pt x="10" y="5"/>
                      <a:pt x="10" y="5"/>
                    </a:cubicBezTo>
                    <a:cubicBezTo>
                      <a:pt x="10" y="5"/>
                      <a:pt x="7" y="4"/>
                      <a:pt x="7" y="5"/>
                    </a:cubicBezTo>
                    <a:cubicBezTo>
                      <a:pt x="7" y="6"/>
                      <a:pt x="10" y="7"/>
                      <a:pt x="11" y="7"/>
                    </a:cubicBezTo>
                    <a:cubicBezTo>
                      <a:pt x="10" y="7"/>
                      <a:pt x="10" y="7"/>
                      <a:pt x="9" y="6"/>
                    </a:cubicBezTo>
                    <a:cubicBezTo>
                      <a:pt x="9" y="6"/>
                      <a:pt x="8" y="6"/>
                      <a:pt x="8" y="6"/>
                    </a:cubicBezTo>
                    <a:cubicBezTo>
                      <a:pt x="7" y="6"/>
                      <a:pt x="6" y="6"/>
                      <a:pt x="6" y="6"/>
                    </a:cubicBezTo>
                    <a:cubicBezTo>
                      <a:pt x="6" y="8"/>
                      <a:pt x="10" y="7"/>
                      <a:pt x="11" y="7"/>
                    </a:cubicBezTo>
                    <a:cubicBezTo>
                      <a:pt x="10" y="7"/>
                      <a:pt x="10" y="7"/>
                      <a:pt x="10" y="8"/>
                    </a:cubicBezTo>
                    <a:cubicBezTo>
                      <a:pt x="10" y="8"/>
                      <a:pt x="8" y="7"/>
                      <a:pt x="8" y="8"/>
                    </a:cubicBezTo>
                    <a:cubicBezTo>
                      <a:pt x="8" y="8"/>
                      <a:pt x="9" y="8"/>
                      <a:pt x="10" y="8"/>
                    </a:cubicBezTo>
                    <a:cubicBezTo>
                      <a:pt x="9" y="8"/>
                      <a:pt x="9" y="8"/>
                      <a:pt x="9" y="9"/>
                    </a:cubicBezTo>
                    <a:cubicBezTo>
                      <a:pt x="9" y="9"/>
                      <a:pt x="9" y="9"/>
                      <a:pt x="9" y="9"/>
                    </a:cubicBezTo>
                    <a:cubicBezTo>
                      <a:pt x="9" y="9"/>
                      <a:pt x="9" y="9"/>
                      <a:pt x="8" y="9"/>
                    </a:cubicBezTo>
                    <a:cubicBezTo>
                      <a:pt x="8" y="9"/>
                      <a:pt x="8" y="9"/>
                      <a:pt x="8" y="9"/>
                    </a:cubicBezTo>
                    <a:cubicBezTo>
                      <a:pt x="8" y="8"/>
                      <a:pt x="6" y="7"/>
                      <a:pt x="5" y="7"/>
                    </a:cubicBezTo>
                    <a:cubicBezTo>
                      <a:pt x="5" y="7"/>
                      <a:pt x="3" y="7"/>
                      <a:pt x="4" y="8"/>
                    </a:cubicBezTo>
                    <a:cubicBezTo>
                      <a:pt x="4" y="9"/>
                      <a:pt x="5" y="9"/>
                      <a:pt x="6" y="9"/>
                    </a:cubicBezTo>
                    <a:cubicBezTo>
                      <a:pt x="5" y="9"/>
                      <a:pt x="4" y="8"/>
                      <a:pt x="4" y="9"/>
                    </a:cubicBezTo>
                    <a:cubicBezTo>
                      <a:pt x="4" y="9"/>
                      <a:pt x="5" y="10"/>
                      <a:pt x="6" y="10"/>
                    </a:cubicBezTo>
                    <a:cubicBezTo>
                      <a:pt x="4" y="10"/>
                      <a:pt x="3" y="9"/>
                      <a:pt x="2" y="9"/>
                    </a:cubicBezTo>
                    <a:cubicBezTo>
                      <a:pt x="2" y="9"/>
                      <a:pt x="2" y="9"/>
                      <a:pt x="1" y="9"/>
                    </a:cubicBezTo>
                    <a:cubicBezTo>
                      <a:pt x="1" y="10"/>
                      <a:pt x="0" y="10"/>
                      <a:pt x="0" y="10"/>
                    </a:cubicBezTo>
                    <a:cubicBezTo>
                      <a:pt x="1" y="10"/>
                      <a:pt x="2" y="10"/>
                      <a:pt x="3" y="10"/>
                    </a:cubicBezTo>
                    <a:cubicBezTo>
                      <a:pt x="3" y="10"/>
                      <a:pt x="4" y="10"/>
                      <a:pt x="4" y="10"/>
                    </a:cubicBezTo>
                    <a:cubicBezTo>
                      <a:pt x="4" y="10"/>
                      <a:pt x="4" y="11"/>
                      <a:pt x="4" y="11"/>
                    </a:cubicBezTo>
                    <a:cubicBezTo>
                      <a:pt x="5" y="11"/>
                      <a:pt x="5" y="11"/>
                      <a:pt x="5" y="11"/>
                    </a:cubicBezTo>
                    <a:cubicBezTo>
                      <a:pt x="6" y="11"/>
                      <a:pt x="7" y="10"/>
                      <a:pt x="8" y="10"/>
                    </a:cubicBezTo>
                    <a:cubicBezTo>
                      <a:pt x="9" y="10"/>
                      <a:pt x="9" y="10"/>
                      <a:pt x="9" y="10"/>
                    </a:cubicBezTo>
                    <a:cubicBezTo>
                      <a:pt x="10" y="10"/>
                      <a:pt x="10" y="10"/>
                      <a:pt x="10" y="9"/>
                    </a:cubicBezTo>
                    <a:cubicBezTo>
                      <a:pt x="10" y="9"/>
                      <a:pt x="11" y="10"/>
                      <a:pt x="11" y="10"/>
                    </a:cubicBezTo>
                    <a:cubicBezTo>
                      <a:pt x="12" y="10"/>
                      <a:pt x="12" y="9"/>
                      <a:pt x="12" y="9"/>
                    </a:cubicBezTo>
                    <a:cubicBezTo>
                      <a:pt x="12" y="10"/>
                      <a:pt x="13" y="9"/>
                      <a:pt x="13" y="9"/>
                    </a:cubicBezTo>
                    <a:cubicBezTo>
                      <a:pt x="13" y="9"/>
                      <a:pt x="13" y="9"/>
                      <a:pt x="13" y="9"/>
                    </a:cubicBezTo>
                    <a:cubicBezTo>
                      <a:pt x="13" y="9"/>
                      <a:pt x="13" y="9"/>
                      <a:pt x="12" y="10"/>
                    </a:cubicBezTo>
                    <a:cubicBezTo>
                      <a:pt x="13" y="10"/>
                      <a:pt x="13" y="10"/>
                      <a:pt x="13" y="9"/>
                    </a:cubicBezTo>
                    <a:cubicBezTo>
                      <a:pt x="13" y="9"/>
                      <a:pt x="13" y="9"/>
                      <a:pt x="14" y="9"/>
                    </a:cubicBezTo>
                    <a:cubicBezTo>
                      <a:pt x="14" y="9"/>
                      <a:pt x="14" y="9"/>
                      <a:pt x="14" y="10"/>
                    </a:cubicBezTo>
                    <a:cubicBezTo>
                      <a:pt x="14" y="10"/>
                      <a:pt x="14" y="9"/>
                      <a:pt x="14" y="9"/>
                    </a:cubicBezTo>
                    <a:cubicBezTo>
                      <a:pt x="15" y="9"/>
                      <a:pt x="14" y="10"/>
                      <a:pt x="15" y="10"/>
                    </a:cubicBezTo>
                    <a:cubicBezTo>
                      <a:pt x="15" y="10"/>
                      <a:pt x="15" y="9"/>
                      <a:pt x="15" y="9"/>
                    </a:cubicBezTo>
                    <a:cubicBezTo>
                      <a:pt x="15" y="9"/>
                      <a:pt x="15" y="9"/>
                      <a:pt x="15" y="9"/>
                    </a:cubicBezTo>
                    <a:cubicBezTo>
                      <a:pt x="15" y="9"/>
                      <a:pt x="15" y="10"/>
                      <a:pt x="15" y="10"/>
                    </a:cubicBezTo>
                    <a:cubicBezTo>
                      <a:pt x="15" y="10"/>
                      <a:pt x="16" y="10"/>
                      <a:pt x="16" y="10"/>
                    </a:cubicBezTo>
                    <a:cubicBezTo>
                      <a:pt x="16" y="10"/>
                      <a:pt x="16" y="9"/>
                      <a:pt x="17" y="9"/>
                    </a:cubicBezTo>
                    <a:cubicBezTo>
                      <a:pt x="17" y="10"/>
                      <a:pt x="16" y="10"/>
                      <a:pt x="16" y="10"/>
                    </a:cubicBezTo>
                    <a:cubicBezTo>
                      <a:pt x="17" y="10"/>
                      <a:pt x="17" y="9"/>
                      <a:pt x="18" y="9"/>
                    </a:cubicBezTo>
                    <a:cubicBezTo>
                      <a:pt x="18" y="9"/>
                      <a:pt x="17" y="10"/>
                      <a:pt x="17" y="10"/>
                    </a:cubicBezTo>
                    <a:cubicBezTo>
                      <a:pt x="17" y="10"/>
                      <a:pt x="16" y="10"/>
                      <a:pt x="16" y="10"/>
                    </a:cubicBezTo>
                    <a:cubicBezTo>
                      <a:pt x="16" y="10"/>
                      <a:pt x="17" y="11"/>
                      <a:pt x="17" y="11"/>
                    </a:cubicBezTo>
                    <a:cubicBezTo>
                      <a:pt x="17" y="11"/>
                      <a:pt x="18" y="10"/>
                      <a:pt x="18" y="10"/>
                    </a:cubicBezTo>
                    <a:cubicBezTo>
                      <a:pt x="18" y="10"/>
                      <a:pt x="18" y="10"/>
                      <a:pt x="18" y="10"/>
                    </a:cubicBezTo>
                    <a:cubicBezTo>
                      <a:pt x="19" y="10"/>
                      <a:pt x="19" y="10"/>
                      <a:pt x="19" y="11"/>
                    </a:cubicBezTo>
                    <a:cubicBezTo>
                      <a:pt x="19" y="11"/>
                      <a:pt x="20" y="10"/>
                      <a:pt x="21" y="10"/>
                    </a:cubicBezTo>
                    <a:cubicBezTo>
                      <a:pt x="20" y="11"/>
                      <a:pt x="19" y="11"/>
                      <a:pt x="18" y="11"/>
                    </a:cubicBezTo>
                    <a:cubicBezTo>
                      <a:pt x="16" y="12"/>
                      <a:pt x="15" y="12"/>
                      <a:pt x="14" y="13"/>
                    </a:cubicBezTo>
                    <a:cubicBezTo>
                      <a:pt x="14" y="13"/>
                      <a:pt x="14" y="13"/>
                      <a:pt x="14" y="13"/>
                    </a:cubicBezTo>
                    <a:cubicBezTo>
                      <a:pt x="14" y="13"/>
                      <a:pt x="14" y="13"/>
                      <a:pt x="14" y="13"/>
                    </a:cubicBezTo>
                    <a:cubicBezTo>
                      <a:pt x="14" y="13"/>
                      <a:pt x="15" y="13"/>
                      <a:pt x="15" y="13"/>
                    </a:cubicBezTo>
                    <a:cubicBezTo>
                      <a:pt x="16" y="14"/>
                      <a:pt x="16" y="14"/>
                      <a:pt x="17" y="14"/>
                    </a:cubicBezTo>
                    <a:cubicBezTo>
                      <a:pt x="18" y="14"/>
                      <a:pt x="18" y="13"/>
                      <a:pt x="19" y="13"/>
                    </a:cubicBezTo>
                    <a:cubicBezTo>
                      <a:pt x="19" y="13"/>
                      <a:pt x="20" y="13"/>
                      <a:pt x="20" y="13"/>
                    </a:cubicBezTo>
                    <a:cubicBezTo>
                      <a:pt x="20" y="14"/>
                      <a:pt x="19" y="14"/>
                      <a:pt x="19" y="14"/>
                    </a:cubicBezTo>
                    <a:cubicBezTo>
                      <a:pt x="19" y="14"/>
                      <a:pt x="19" y="14"/>
                      <a:pt x="19" y="15"/>
                    </a:cubicBezTo>
                    <a:cubicBezTo>
                      <a:pt x="18" y="15"/>
                      <a:pt x="18" y="15"/>
                      <a:pt x="17" y="15"/>
                    </a:cubicBezTo>
                    <a:cubicBezTo>
                      <a:pt x="17" y="14"/>
                      <a:pt x="16" y="14"/>
                      <a:pt x="15" y="14"/>
                    </a:cubicBezTo>
                    <a:cubicBezTo>
                      <a:pt x="15" y="14"/>
                      <a:pt x="12" y="14"/>
                      <a:pt x="13" y="15"/>
                    </a:cubicBezTo>
                    <a:cubicBezTo>
                      <a:pt x="13" y="15"/>
                      <a:pt x="12" y="14"/>
                      <a:pt x="12" y="15"/>
                    </a:cubicBezTo>
                    <a:cubicBezTo>
                      <a:pt x="12" y="15"/>
                      <a:pt x="13" y="14"/>
                      <a:pt x="12" y="14"/>
                    </a:cubicBezTo>
                    <a:cubicBezTo>
                      <a:pt x="12" y="14"/>
                      <a:pt x="12" y="14"/>
                      <a:pt x="11" y="15"/>
                    </a:cubicBezTo>
                    <a:cubicBezTo>
                      <a:pt x="11" y="15"/>
                      <a:pt x="12" y="15"/>
                      <a:pt x="12" y="15"/>
                    </a:cubicBezTo>
                    <a:cubicBezTo>
                      <a:pt x="11" y="15"/>
                      <a:pt x="11" y="15"/>
                      <a:pt x="10" y="15"/>
                    </a:cubicBezTo>
                    <a:cubicBezTo>
                      <a:pt x="10" y="15"/>
                      <a:pt x="11" y="15"/>
                      <a:pt x="10" y="15"/>
                    </a:cubicBezTo>
                    <a:cubicBezTo>
                      <a:pt x="10" y="15"/>
                      <a:pt x="9" y="15"/>
                      <a:pt x="9" y="16"/>
                    </a:cubicBezTo>
                    <a:cubicBezTo>
                      <a:pt x="8" y="15"/>
                      <a:pt x="9" y="15"/>
                      <a:pt x="9" y="15"/>
                    </a:cubicBezTo>
                    <a:cubicBezTo>
                      <a:pt x="9" y="15"/>
                      <a:pt x="9" y="15"/>
                      <a:pt x="8" y="15"/>
                    </a:cubicBezTo>
                    <a:cubicBezTo>
                      <a:pt x="8" y="15"/>
                      <a:pt x="8" y="15"/>
                      <a:pt x="8" y="15"/>
                    </a:cubicBezTo>
                    <a:cubicBezTo>
                      <a:pt x="8" y="16"/>
                      <a:pt x="8" y="15"/>
                      <a:pt x="7" y="15"/>
                    </a:cubicBezTo>
                    <a:cubicBezTo>
                      <a:pt x="7" y="15"/>
                      <a:pt x="6" y="16"/>
                      <a:pt x="6" y="16"/>
                    </a:cubicBezTo>
                    <a:cubicBezTo>
                      <a:pt x="5" y="16"/>
                      <a:pt x="4" y="16"/>
                      <a:pt x="3" y="16"/>
                    </a:cubicBezTo>
                    <a:cubicBezTo>
                      <a:pt x="3" y="16"/>
                      <a:pt x="2" y="16"/>
                      <a:pt x="2" y="16"/>
                    </a:cubicBezTo>
                    <a:cubicBezTo>
                      <a:pt x="2" y="17"/>
                      <a:pt x="3" y="17"/>
                      <a:pt x="3" y="17"/>
                    </a:cubicBezTo>
                    <a:cubicBezTo>
                      <a:pt x="3" y="18"/>
                      <a:pt x="4" y="17"/>
                      <a:pt x="4" y="17"/>
                    </a:cubicBezTo>
                    <a:cubicBezTo>
                      <a:pt x="5" y="17"/>
                      <a:pt x="5" y="17"/>
                      <a:pt x="6" y="17"/>
                    </a:cubicBezTo>
                    <a:cubicBezTo>
                      <a:pt x="5" y="17"/>
                      <a:pt x="6" y="17"/>
                      <a:pt x="7" y="17"/>
                    </a:cubicBezTo>
                    <a:cubicBezTo>
                      <a:pt x="7" y="16"/>
                      <a:pt x="8" y="17"/>
                      <a:pt x="8" y="17"/>
                    </a:cubicBezTo>
                    <a:cubicBezTo>
                      <a:pt x="9" y="17"/>
                      <a:pt x="11" y="17"/>
                      <a:pt x="12" y="17"/>
                    </a:cubicBezTo>
                    <a:cubicBezTo>
                      <a:pt x="11" y="17"/>
                      <a:pt x="11" y="17"/>
                      <a:pt x="11" y="17"/>
                    </a:cubicBezTo>
                    <a:cubicBezTo>
                      <a:pt x="12" y="17"/>
                      <a:pt x="13" y="17"/>
                      <a:pt x="12" y="17"/>
                    </a:cubicBezTo>
                    <a:cubicBezTo>
                      <a:pt x="12" y="17"/>
                      <a:pt x="13" y="17"/>
                      <a:pt x="13" y="17"/>
                    </a:cubicBezTo>
                    <a:cubicBezTo>
                      <a:pt x="13" y="17"/>
                      <a:pt x="14" y="17"/>
                      <a:pt x="14" y="17"/>
                    </a:cubicBezTo>
                    <a:cubicBezTo>
                      <a:pt x="13" y="17"/>
                      <a:pt x="14" y="17"/>
                      <a:pt x="14" y="17"/>
                    </a:cubicBezTo>
                    <a:cubicBezTo>
                      <a:pt x="15" y="17"/>
                      <a:pt x="14" y="18"/>
                      <a:pt x="14" y="18"/>
                    </a:cubicBezTo>
                    <a:cubicBezTo>
                      <a:pt x="14" y="18"/>
                      <a:pt x="15" y="18"/>
                      <a:pt x="15" y="17"/>
                    </a:cubicBezTo>
                    <a:cubicBezTo>
                      <a:pt x="15" y="18"/>
                      <a:pt x="14" y="18"/>
                      <a:pt x="13" y="18"/>
                    </a:cubicBezTo>
                    <a:cubicBezTo>
                      <a:pt x="14" y="18"/>
                      <a:pt x="14" y="18"/>
                      <a:pt x="14" y="19"/>
                    </a:cubicBezTo>
                    <a:cubicBezTo>
                      <a:pt x="14" y="19"/>
                      <a:pt x="14" y="19"/>
                      <a:pt x="14" y="19"/>
                    </a:cubicBezTo>
                    <a:cubicBezTo>
                      <a:pt x="14" y="19"/>
                      <a:pt x="14" y="19"/>
                      <a:pt x="15" y="19"/>
                    </a:cubicBezTo>
                    <a:cubicBezTo>
                      <a:pt x="15" y="19"/>
                      <a:pt x="15" y="19"/>
                      <a:pt x="14" y="19"/>
                    </a:cubicBezTo>
                    <a:cubicBezTo>
                      <a:pt x="15" y="19"/>
                      <a:pt x="15" y="19"/>
                      <a:pt x="15" y="19"/>
                    </a:cubicBezTo>
                    <a:cubicBezTo>
                      <a:pt x="15" y="19"/>
                      <a:pt x="15" y="20"/>
                      <a:pt x="14" y="20"/>
                    </a:cubicBezTo>
                    <a:cubicBezTo>
                      <a:pt x="15" y="20"/>
                      <a:pt x="15" y="20"/>
                      <a:pt x="16" y="20"/>
                    </a:cubicBezTo>
                    <a:cubicBezTo>
                      <a:pt x="16" y="20"/>
                      <a:pt x="16" y="19"/>
                      <a:pt x="16" y="19"/>
                    </a:cubicBezTo>
                    <a:cubicBezTo>
                      <a:pt x="16" y="20"/>
                      <a:pt x="17" y="19"/>
                      <a:pt x="17" y="19"/>
                    </a:cubicBezTo>
                    <a:cubicBezTo>
                      <a:pt x="18" y="19"/>
                      <a:pt x="18" y="19"/>
                      <a:pt x="18" y="19"/>
                    </a:cubicBezTo>
                    <a:cubicBezTo>
                      <a:pt x="19" y="19"/>
                      <a:pt x="19" y="18"/>
                      <a:pt x="19" y="18"/>
                    </a:cubicBezTo>
                    <a:cubicBezTo>
                      <a:pt x="18" y="19"/>
                      <a:pt x="19" y="18"/>
                      <a:pt x="19" y="18"/>
                    </a:cubicBezTo>
                    <a:cubicBezTo>
                      <a:pt x="20" y="18"/>
                      <a:pt x="20" y="18"/>
                      <a:pt x="20" y="18"/>
                    </a:cubicBezTo>
                    <a:cubicBezTo>
                      <a:pt x="20" y="18"/>
                      <a:pt x="19" y="18"/>
                      <a:pt x="19" y="19"/>
                    </a:cubicBezTo>
                    <a:cubicBezTo>
                      <a:pt x="19" y="19"/>
                      <a:pt x="19" y="19"/>
                      <a:pt x="20" y="19"/>
                    </a:cubicBezTo>
                    <a:cubicBezTo>
                      <a:pt x="19" y="19"/>
                      <a:pt x="19" y="19"/>
                      <a:pt x="19" y="19"/>
                    </a:cubicBezTo>
                    <a:cubicBezTo>
                      <a:pt x="20" y="19"/>
                      <a:pt x="20" y="19"/>
                      <a:pt x="20" y="19"/>
                    </a:cubicBezTo>
                    <a:cubicBezTo>
                      <a:pt x="20" y="19"/>
                      <a:pt x="19" y="19"/>
                      <a:pt x="19" y="19"/>
                    </a:cubicBezTo>
                    <a:cubicBezTo>
                      <a:pt x="19" y="19"/>
                      <a:pt x="17" y="19"/>
                      <a:pt x="18" y="19"/>
                    </a:cubicBezTo>
                    <a:cubicBezTo>
                      <a:pt x="17" y="20"/>
                      <a:pt x="17" y="20"/>
                      <a:pt x="16" y="20"/>
                    </a:cubicBezTo>
                    <a:cubicBezTo>
                      <a:pt x="15" y="21"/>
                      <a:pt x="17" y="21"/>
                      <a:pt x="17" y="21"/>
                    </a:cubicBezTo>
                    <a:cubicBezTo>
                      <a:pt x="16" y="21"/>
                      <a:pt x="16" y="21"/>
                      <a:pt x="15" y="21"/>
                    </a:cubicBezTo>
                    <a:cubicBezTo>
                      <a:pt x="16" y="22"/>
                      <a:pt x="17" y="21"/>
                      <a:pt x="18" y="21"/>
                    </a:cubicBezTo>
                    <a:cubicBezTo>
                      <a:pt x="18" y="21"/>
                      <a:pt x="20" y="21"/>
                      <a:pt x="20" y="21"/>
                    </a:cubicBezTo>
                    <a:cubicBezTo>
                      <a:pt x="20" y="21"/>
                      <a:pt x="20" y="21"/>
                      <a:pt x="21" y="21"/>
                    </a:cubicBezTo>
                    <a:cubicBezTo>
                      <a:pt x="20" y="21"/>
                      <a:pt x="20" y="21"/>
                      <a:pt x="19" y="21"/>
                    </a:cubicBezTo>
                    <a:cubicBezTo>
                      <a:pt x="19" y="21"/>
                      <a:pt x="18" y="21"/>
                      <a:pt x="18" y="21"/>
                    </a:cubicBezTo>
                    <a:cubicBezTo>
                      <a:pt x="18" y="21"/>
                      <a:pt x="17" y="22"/>
                      <a:pt x="16" y="22"/>
                    </a:cubicBezTo>
                    <a:cubicBezTo>
                      <a:pt x="17" y="22"/>
                      <a:pt x="17" y="22"/>
                      <a:pt x="18" y="22"/>
                    </a:cubicBezTo>
                    <a:cubicBezTo>
                      <a:pt x="17" y="23"/>
                      <a:pt x="17" y="23"/>
                      <a:pt x="17" y="23"/>
                    </a:cubicBezTo>
                    <a:cubicBezTo>
                      <a:pt x="17" y="23"/>
                      <a:pt x="17" y="23"/>
                      <a:pt x="18" y="23"/>
                    </a:cubicBezTo>
                    <a:cubicBezTo>
                      <a:pt x="18" y="23"/>
                      <a:pt x="16" y="23"/>
                      <a:pt x="17" y="23"/>
                    </a:cubicBezTo>
                    <a:cubicBezTo>
                      <a:pt x="16" y="23"/>
                      <a:pt x="16" y="23"/>
                      <a:pt x="15" y="23"/>
                    </a:cubicBezTo>
                    <a:cubicBezTo>
                      <a:pt x="15" y="23"/>
                      <a:pt x="16" y="23"/>
                      <a:pt x="16" y="23"/>
                    </a:cubicBezTo>
                    <a:cubicBezTo>
                      <a:pt x="16" y="24"/>
                      <a:pt x="15" y="24"/>
                      <a:pt x="15" y="23"/>
                    </a:cubicBezTo>
                    <a:cubicBezTo>
                      <a:pt x="15" y="23"/>
                      <a:pt x="15" y="23"/>
                      <a:pt x="15" y="24"/>
                    </a:cubicBezTo>
                    <a:cubicBezTo>
                      <a:pt x="15" y="24"/>
                      <a:pt x="15" y="24"/>
                      <a:pt x="15" y="24"/>
                    </a:cubicBezTo>
                    <a:cubicBezTo>
                      <a:pt x="15" y="24"/>
                      <a:pt x="11" y="25"/>
                      <a:pt x="11" y="25"/>
                    </a:cubicBezTo>
                    <a:cubicBezTo>
                      <a:pt x="10" y="22"/>
                      <a:pt x="9" y="25"/>
                      <a:pt x="10" y="25"/>
                    </a:cubicBezTo>
                    <a:cubicBezTo>
                      <a:pt x="9" y="25"/>
                      <a:pt x="10" y="26"/>
                      <a:pt x="9" y="26"/>
                    </a:cubicBezTo>
                    <a:cubicBezTo>
                      <a:pt x="10" y="27"/>
                      <a:pt x="11" y="26"/>
                      <a:pt x="11" y="26"/>
                    </a:cubicBezTo>
                    <a:cubicBezTo>
                      <a:pt x="12" y="26"/>
                      <a:pt x="13" y="26"/>
                      <a:pt x="14" y="26"/>
                    </a:cubicBezTo>
                    <a:cubicBezTo>
                      <a:pt x="15" y="26"/>
                      <a:pt x="16" y="26"/>
                      <a:pt x="17" y="26"/>
                    </a:cubicBezTo>
                    <a:cubicBezTo>
                      <a:pt x="18" y="27"/>
                      <a:pt x="20" y="26"/>
                      <a:pt x="21" y="26"/>
                    </a:cubicBezTo>
                    <a:cubicBezTo>
                      <a:pt x="20" y="26"/>
                      <a:pt x="20" y="25"/>
                      <a:pt x="20" y="25"/>
                    </a:cubicBezTo>
                    <a:cubicBezTo>
                      <a:pt x="21" y="25"/>
                      <a:pt x="21" y="25"/>
                      <a:pt x="22" y="25"/>
                    </a:cubicBezTo>
                    <a:cubicBezTo>
                      <a:pt x="22" y="25"/>
                      <a:pt x="21" y="25"/>
                      <a:pt x="21" y="26"/>
                    </a:cubicBezTo>
                    <a:cubicBezTo>
                      <a:pt x="21" y="26"/>
                      <a:pt x="22" y="26"/>
                      <a:pt x="23" y="26"/>
                    </a:cubicBezTo>
                    <a:cubicBezTo>
                      <a:pt x="23" y="27"/>
                      <a:pt x="23" y="27"/>
                      <a:pt x="24" y="26"/>
                    </a:cubicBezTo>
                    <a:cubicBezTo>
                      <a:pt x="24" y="26"/>
                      <a:pt x="25" y="26"/>
                      <a:pt x="24" y="26"/>
                    </a:cubicBezTo>
                    <a:cubicBezTo>
                      <a:pt x="25" y="26"/>
                      <a:pt x="24" y="27"/>
                      <a:pt x="24" y="27"/>
                    </a:cubicBezTo>
                    <a:cubicBezTo>
                      <a:pt x="24" y="27"/>
                      <a:pt x="25" y="27"/>
                      <a:pt x="25" y="27"/>
                    </a:cubicBezTo>
                    <a:cubicBezTo>
                      <a:pt x="25" y="27"/>
                      <a:pt x="24" y="27"/>
                      <a:pt x="24" y="27"/>
                    </a:cubicBezTo>
                    <a:cubicBezTo>
                      <a:pt x="24" y="27"/>
                      <a:pt x="25" y="27"/>
                      <a:pt x="25" y="27"/>
                    </a:cubicBezTo>
                    <a:cubicBezTo>
                      <a:pt x="25" y="27"/>
                      <a:pt x="26" y="28"/>
                      <a:pt x="26" y="28"/>
                    </a:cubicBezTo>
                    <a:cubicBezTo>
                      <a:pt x="26" y="28"/>
                      <a:pt x="25" y="27"/>
                      <a:pt x="26" y="27"/>
                    </a:cubicBezTo>
                    <a:cubicBezTo>
                      <a:pt x="26" y="27"/>
                      <a:pt x="26" y="28"/>
                      <a:pt x="26" y="28"/>
                    </a:cubicBezTo>
                    <a:cubicBezTo>
                      <a:pt x="26" y="28"/>
                      <a:pt x="26" y="28"/>
                      <a:pt x="26" y="28"/>
                    </a:cubicBezTo>
                    <a:cubicBezTo>
                      <a:pt x="26" y="28"/>
                      <a:pt x="26" y="28"/>
                      <a:pt x="27" y="28"/>
                    </a:cubicBezTo>
                    <a:cubicBezTo>
                      <a:pt x="27" y="28"/>
                      <a:pt x="27" y="28"/>
                      <a:pt x="26" y="28"/>
                    </a:cubicBezTo>
                    <a:cubicBezTo>
                      <a:pt x="28" y="29"/>
                      <a:pt x="29" y="29"/>
                      <a:pt x="30" y="29"/>
                    </a:cubicBezTo>
                    <a:cubicBezTo>
                      <a:pt x="29" y="29"/>
                      <a:pt x="31" y="29"/>
                      <a:pt x="31" y="29"/>
                    </a:cubicBezTo>
                    <a:cubicBezTo>
                      <a:pt x="31" y="29"/>
                      <a:pt x="31" y="29"/>
                      <a:pt x="32" y="29"/>
                    </a:cubicBezTo>
                    <a:cubicBezTo>
                      <a:pt x="32" y="30"/>
                      <a:pt x="33" y="30"/>
                      <a:pt x="33" y="30"/>
                    </a:cubicBezTo>
                    <a:cubicBezTo>
                      <a:pt x="34" y="30"/>
                      <a:pt x="34" y="30"/>
                      <a:pt x="35" y="30"/>
                    </a:cubicBezTo>
                    <a:cubicBezTo>
                      <a:pt x="36" y="30"/>
                      <a:pt x="37" y="30"/>
                      <a:pt x="38" y="30"/>
                    </a:cubicBezTo>
                    <a:cubicBezTo>
                      <a:pt x="40" y="30"/>
                      <a:pt x="41" y="30"/>
                      <a:pt x="42" y="30"/>
                    </a:cubicBezTo>
                    <a:cubicBezTo>
                      <a:pt x="42" y="30"/>
                      <a:pt x="41" y="29"/>
                      <a:pt x="41" y="29"/>
                    </a:cubicBezTo>
                    <a:cubicBezTo>
                      <a:pt x="42" y="29"/>
                      <a:pt x="42" y="29"/>
                      <a:pt x="43" y="29"/>
                    </a:cubicBezTo>
                    <a:cubicBezTo>
                      <a:pt x="42" y="29"/>
                      <a:pt x="42" y="30"/>
                      <a:pt x="43" y="30"/>
                    </a:cubicBezTo>
                    <a:cubicBezTo>
                      <a:pt x="44" y="29"/>
                      <a:pt x="44" y="29"/>
                      <a:pt x="45" y="28"/>
                    </a:cubicBezTo>
                    <a:cubicBezTo>
                      <a:pt x="45" y="28"/>
                      <a:pt x="44" y="29"/>
                      <a:pt x="44" y="28"/>
                    </a:cubicBezTo>
                    <a:cubicBezTo>
                      <a:pt x="45" y="28"/>
                      <a:pt x="45" y="28"/>
                      <a:pt x="46" y="28"/>
                    </a:cubicBezTo>
                    <a:cubicBezTo>
                      <a:pt x="45" y="28"/>
                      <a:pt x="45" y="28"/>
                      <a:pt x="44" y="28"/>
                    </a:cubicBezTo>
                    <a:cubicBezTo>
                      <a:pt x="44" y="28"/>
                      <a:pt x="45" y="27"/>
                      <a:pt x="45" y="27"/>
                    </a:cubicBezTo>
                    <a:cubicBezTo>
                      <a:pt x="46" y="27"/>
                      <a:pt x="46" y="27"/>
                      <a:pt x="47" y="27"/>
                    </a:cubicBezTo>
                    <a:cubicBezTo>
                      <a:pt x="47" y="27"/>
                      <a:pt x="46" y="27"/>
                      <a:pt x="46" y="27"/>
                    </a:cubicBezTo>
                    <a:cubicBezTo>
                      <a:pt x="47" y="27"/>
                      <a:pt x="47" y="27"/>
                      <a:pt x="48" y="27"/>
                    </a:cubicBezTo>
                    <a:cubicBezTo>
                      <a:pt x="48" y="27"/>
                      <a:pt x="48" y="27"/>
                      <a:pt x="48" y="27"/>
                    </a:cubicBezTo>
                    <a:cubicBezTo>
                      <a:pt x="49" y="27"/>
                      <a:pt x="50" y="26"/>
                      <a:pt x="51" y="27"/>
                    </a:cubicBezTo>
                    <a:cubicBezTo>
                      <a:pt x="51" y="27"/>
                      <a:pt x="52" y="27"/>
                      <a:pt x="52" y="26"/>
                    </a:cubicBezTo>
                    <a:cubicBezTo>
                      <a:pt x="52" y="26"/>
                      <a:pt x="52" y="26"/>
                      <a:pt x="52" y="26"/>
                    </a:cubicBezTo>
                    <a:cubicBezTo>
                      <a:pt x="52" y="26"/>
                      <a:pt x="52" y="26"/>
                      <a:pt x="52" y="25"/>
                    </a:cubicBezTo>
                    <a:cubicBezTo>
                      <a:pt x="53" y="25"/>
                      <a:pt x="52" y="27"/>
                      <a:pt x="52" y="27"/>
                    </a:cubicBezTo>
                    <a:cubicBezTo>
                      <a:pt x="52" y="27"/>
                      <a:pt x="52" y="26"/>
                      <a:pt x="53" y="26"/>
                    </a:cubicBezTo>
                    <a:cubicBezTo>
                      <a:pt x="53" y="26"/>
                      <a:pt x="53" y="26"/>
                      <a:pt x="53" y="26"/>
                    </a:cubicBezTo>
                    <a:cubicBezTo>
                      <a:pt x="53" y="26"/>
                      <a:pt x="53" y="26"/>
                      <a:pt x="53" y="26"/>
                    </a:cubicBezTo>
                    <a:cubicBezTo>
                      <a:pt x="53" y="26"/>
                      <a:pt x="53" y="26"/>
                      <a:pt x="53" y="26"/>
                    </a:cubicBezTo>
                    <a:cubicBezTo>
                      <a:pt x="54" y="26"/>
                      <a:pt x="54" y="26"/>
                      <a:pt x="54" y="26"/>
                    </a:cubicBezTo>
                    <a:cubicBezTo>
                      <a:pt x="54" y="26"/>
                      <a:pt x="55" y="26"/>
                      <a:pt x="55" y="26"/>
                    </a:cubicBezTo>
                    <a:cubicBezTo>
                      <a:pt x="55" y="26"/>
                      <a:pt x="57" y="25"/>
                      <a:pt x="56" y="26"/>
                    </a:cubicBezTo>
                    <a:cubicBezTo>
                      <a:pt x="56" y="25"/>
                      <a:pt x="57" y="25"/>
                      <a:pt x="57" y="25"/>
                    </a:cubicBezTo>
                    <a:cubicBezTo>
                      <a:pt x="57" y="25"/>
                      <a:pt x="58" y="24"/>
                      <a:pt x="57" y="25"/>
                    </a:cubicBezTo>
                    <a:cubicBezTo>
                      <a:pt x="57" y="24"/>
                      <a:pt x="58" y="24"/>
                      <a:pt x="58" y="24"/>
                    </a:cubicBezTo>
                    <a:cubicBezTo>
                      <a:pt x="59" y="24"/>
                      <a:pt x="59" y="24"/>
                      <a:pt x="59" y="24"/>
                    </a:cubicBezTo>
                    <a:cubicBezTo>
                      <a:pt x="60" y="24"/>
                      <a:pt x="61" y="23"/>
                      <a:pt x="60" y="23"/>
                    </a:cubicBezTo>
                    <a:cubicBezTo>
                      <a:pt x="60" y="23"/>
                      <a:pt x="62" y="23"/>
                      <a:pt x="62" y="23"/>
                    </a:cubicBezTo>
                    <a:cubicBezTo>
                      <a:pt x="62" y="23"/>
                      <a:pt x="62" y="23"/>
                      <a:pt x="62" y="23"/>
                    </a:cubicBezTo>
                    <a:cubicBezTo>
                      <a:pt x="62" y="23"/>
                      <a:pt x="63" y="22"/>
                      <a:pt x="63" y="22"/>
                    </a:cubicBezTo>
                    <a:cubicBezTo>
                      <a:pt x="63" y="22"/>
                      <a:pt x="65" y="22"/>
                      <a:pt x="64" y="22"/>
                    </a:cubicBezTo>
                    <a:cubicBezTo>
                      <a:pt x="64" y="22"/>
                      <a:pt x="65" y="22"/>
                      <a:pt x="65" y="21"/>
                    </a:cubicBezTo>
                    <a:cubicBezTo>
                      <a:pt x="65" y="21"/>
                      <a:pt x="65" y="21"/>
                      <a:pt x="64" y="21"/>
                    </a:cubicBezTo>
                    <a:cubicBezTo>
                      <a:pt x="65" y="21"/>
                      <a:pt x="65" y="22"/>
                      <a:pt x="66" y="22"/>
                    </a:cubicBezTo>
                    <a:cubicBezTo>
                      <a:pt x="66" y="22"/>
                      <a:pt x="65" y="21"/>
                      <a:pt x="66" y="21"/>
                    </a:cubicBezTo>
                    <a:cubicBezTo>
                      <a:pt x="66" y="21"/>
                      <a:pt x="66" y="22"/>
                      <a:pt x="66" y="22"/>
                    </a:cubicBezTo>
                    <a:cubicBezTo>
                      <a:pt x="66" y="22"/>
                      <a:pt x="67" y="22"/>
                      <a:pt x="67" y="22"/>
                    </a:cubicBezTo>
                    <a:cubicBezTo>
                      <a:pt x="67" y="22"/>
                      <a:pt x="69" y="22"/>
                      <a:pt x="69" y="22"/>
                    </a:cubicBezTo>
                    <a:cubicBezTo>
                      <a:pt x="69" y="22"/>
                      <a:pt x="68" y="22"/>
                      <a:pt x="68" y="21"/>
                    </a:cubicBezTo>
                    <a:cubicBezTo>
                      <a:pt x="68" y="21"/>
                      <a:pt x="69" y="21"/>
                      <a:pt x="68" y="21"/>
                    </a:cubicBezTo>
                    <a:cubicBezTo>
                      <a:pt x="69" y="21"/>
                      <a:pt x="70" y="20"/>
                      <a:pt x="71" y="20"/>
                    </a:cubicBezTo>
                    <a:cubicBezTo>
                      <a:pt x="71" y="20"/>
                      <a:pt x="72" y="20"/>
                      <a:pt x="72" y="20"/>
                    </a:cubicBezTo>
                    <a:cubicBezTo>
                      <a:pt x="72" y="19"/>
                      <a:pt x="73" y="19"/>
                      <a:pt x="73" y="19"/>
                    </a:cubicBezTo>
                    <a:cubicBezTo>
                      <a:pt x="73" y="19"/>
                      <a:pt x="72" y="19"/>
                      <a:pt x="72" y="19"/>
                    </a:cubicBezTo>
                    <a:cubicBezTo>
                      <a:pt x="72" y="19"/>
                      <a:pt x="71" y="19"/>
                      <a:pt x="71" y="19"/>
                    </a:cubicBezTo>
                    <a:cubicBezTo>
                      <a:pt x="71" y="19"/>
                      <a:pt x="74" y="19"/>
                      <a:pt x="72" y="18"/>
                    </a:cubicBezTo>
                    <a:cubicBezTo>
                      <a:pt x="72" y="18"/>
                      <a:pt x="73" y="18"/>
                      <a:pt x="73" y="18"/>
                    </a:cubicBezTo>
                    <a:cubicBezTo>
                      <a:pt x="73" y="18"/>
                      <a:pt x="74" y="18"/>
                      <a:pt x="74" y="18"/>
                    </a:cubicBezTo>
                    <a:cubicBezTo>
                      <a:pt x="74" y="18"/>
                      <a:pt x="73" y="17"/>
                      <a:pt x="73" y="17"/>
                    </a:cubicBezTo>
                    <a:cubicBezTo>
                      <a:pt x="72" y="17"/>
                      <a:pt x="73" y="17"/>
                      <a:pt x="72" y="17"/>
                    </a:cubicBezTo>
                    <a:cubicBezTo>
                      <a:pt x="73" y="17"/>
                      <a:pt x="73" y="18"/>
                      <a:pt x="74" y="18"/>
                    </a:cubicBezTo>
                    <a:cubicBezTo>
                      <a:pt x="74" y="18"/>
                      <a:pt x="75" y="18"/>
                      <a:pt x="75" y="18"/>
                    </a:cubicBezTo>
                    <a:cubicBezTo>
                      <a:pt x="76" y="17"/>
                      <a:pt x="76" y="17"/>
                      <a:pt x="76" y="17"/>
                    </a:cubicBezTo>
                    <a:cubicBezTo>
                      <a:pt x="76" y="17"/>
                      <a:pt x="77" y="17"/>
                      <a:pt x="77" y="17"/>
                    </a:cubicBezTo>
                    <a:cubicBezTo>
                      <a:pt x="77" y="17"/>
                      <a:pt x="77" y="16"/>
                      <a:pt x="76" y="16"/>
                    </a:cubicBezTo>
                    <a:cubicBezTo>
                      <a:pt x="77" y="16"/>
                      <a:pt x="78" y="17"/>
                      <a:pt x="78" y="16"/>
                    </a:cubicBezTo>
                    <a:cubicBezTo>
                      <a:pt x="78" y="16"/>
                      <a:pt x="76" y="16"/>
                      <a:pt x="76" y="15"/>
                    </a:cubicBezTo>
                    <a:cubicBezTo>
                      <a:pt x="77" y="16"/>
                      <a:pt x="77" y="16"/>
                      <a:pt x="78" y="16"/>
                    </a:cubicBezTo>
                    <a:cubicBezTo>
                      <a:pt x="79" y="16"/>
                      <a:pt x="78" y="15"/>
                      <a:pt x="78" y="15"/>
                    </a:cubicBezTo>
                    <a:cubicBezTo>
                      <a:pt x="78" y="15"/>
                      <a:pt x="77" y="15"/>
                      <a:pt x="77" y="15"/>
                    </a:cubicBezTo>
                    <a:cubicBezTo>
                      <a:pt x="76" y="15"/>
                      <a:pt x="75" y="15"/>
                      <a:pt x="75" y="15"/>
                    </a:cubicBezTo>
                    <a:cubicBezTo>
                      <a:pt x="75" y="14"/>
                      <a:pt x="76" y="15"/>
                      <a:pt x="77" y="14"/>
                    </a:cubicBezTo>
                    <a:cubicBezTo>
                      <a:pt x="77" y="14"/>
                      <a:pt x="76" y="14"/>
                      <a:pt x="76" y="14"/>
                    </a:cubicBezTo>
                    <a:cubicBezTo>
                      <a:pt x="77" y="14"/>
                      <a:pt x="80" y="16"/>
                      <a:pt x="80" y="15"/>
                    </a:cubicBezTo>
                    <a:cubicBezTo>
                      <a:pt x="79" y="15"/>
                      <a:pt x="80" y="14"/>
                      <a:pt x="80" y="14"/>
                    </a:cubicBezTo>
                    <a:cubicBezTo>
                      <a:pt x="80" y="14"/>
                      <a:pt x="80" y="14"/>
                      <a:pt x="80" y="13"/>
                    </a:cubicBezTo>
                    <a:cubicBezTo>
                      <a:pt x="80" y="13"/>
                      <a:pt x="79" y="14"/>
                      <a:pt x="79" y="14"/>
                    </a:cubicBezTo>
                    <a:close/>
                    <a:moveTo>
                      <a:pt x="26" y="27"/>
                    </a:moveTo>
                    <a:cubicBezTo>
                      <a:pt x="26" y="27"/>
                      <a:pt x="26" y="27"/>
                      <a:pt x="25" y="27"/>
                    </a:cubicBezTo>
                    <a:cubicBezTo>
                      <a:pt x="26" y="27"/>
                      <a:pt x="26" y="26"/>
                      <a:pt x="26" y="26"/>
                    </a:cubicBezTo>
                    <a:cubicBezTo>
                      <a:pt x="27" y="26"/>
                      <a:pt x="26" y="27"/>
                      <a:pt x="26" y="27"/>
                    </a:cubicBezTo>
                    <a:cubicBezTo>
                      <a:pt x="26" y="27"/>
                      <a:pt x="27" y="27"/>
                      <a:pt x="27" y="27"/>
                    </a:cubicBezTo>
                    <a:cubicBezTo>
                      <a:pt x="26" y="27"/>
                      <a:pt x="26" y="27"/>
                      <a:pt x="26" y="27"/>
                    </a:cubicBezTo>
                    <a:close/>
                    <a:moveTo>
                      <a:pt x="77" y="13"/>
                    </a:moveTo>
                    <a:cubicBezTo>
                      <a:pt x="77" y="13"/>
                      <a:pt x="78" y="13"/>
                      <a:pt x="78" y="13"/>
                    </a:cubicBezTo>
                    <a:cubicBezTo>
                      <a:pt x="78" y="13"/>
                      <a:pt x="77" y="13"/>
                      <a:pt x="77" y="13"/>
                    </a:cubicBezTo>
                    <a:close/>
                    <a:moveTo>
                      <a:pt x="70" y="21"/>
                    </a:moveTo>
                    <a:cubicBezTo>
                      <a:pt x="70" y="21"/>
                      <a:pt x="71" y="21"/>
                      <a:pt x="71" y="20"/>
                    </a:cubicBezTo>
                    <a:cubicBezTo>
                      <a:pt x="71" y="20"/>
                      <a:pt x="71" y="20"/>
                      <a:pt x="71" y="21"/>
                    </a:cubicBezTo>
                    <a:cubicBezTo>
                      <a:pt x="71" y="21"/>
                      <a:pt x="70" y="21"/>
                      <a:pt x="70"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6" name="Hungary">
                <a:extLst>
                  <a:ext uri="{FF2B5EF4-FFF2-40B4-BE49-F238E27FC236}">
                    <a16:creationId xmlns:a16="http://schemas.microsoft.com/office/drawing/2014/main" id="{6EB510B0-26EE-2534-0656-FAC26D7B8BBA}"/>
                  </a:ext>
                </a:extLst>
              </p:cNvPr>
              <p:cNvSpPr>
                <a:spLocks/>
              </p:cNvSpPr>
              <p:nvPr/>
            </p:nvSpPr>
            <p:spPr bwMode="auto">
              <a:xfrm>
                <a:off x="8185977" y="3844881"/>
                <a:ext cx="117111" cy="65224"/>
              </a:xfrm>
              <a:custGeom>
                <a:avLst/>
                <a:gdLst/>
                <a:ahLst/>
                <a:cxnLst>
                  <a:cxn ang="0">
                    <a:pos x="56" y="5"/>
                  </a:cxn>
                  <a:cxn ang="0">
                    <a:pos x="53" y="3"/>
                  </a:cxn>
                  <a:cxn ang="0">
                    <a:pos x="51" y="2"/>
                  </a:cxn>
                  <a:cxn ang="0">
                    <a:pos x="48" y="2"/>
                  </a:cxn>
                  <a:cxn ang="0">
                    <a:pos x="46" y="1"/>
                  </a:cxn>
                  <a:cxn ang="0">
                    <a:pos x="44" y="0"/>
                  </a:cxn>
                  <a:cxn ang="0">
                    <a:pos x="43" y="1"/>
                  </a:cxn>
                  <a:cxn ang="0">
                    <a:pos x="39" y="0"/>
                  </a:cxn>
                  <a:cxn ang="0">
                    <a:pos x="37" y="1"/>
                  </a:cxn>
                  <a:cxn ang="0">
                    <a:pos x="35" y="3"/>
                  </a:cxn>
                  <a:cxn ang="0">
                    <a:pos x="33" y="4"/>
                  </a:cxn>
                  <a:cxn ang="0">
                    <a:pos x="30" y="4"/>
                  </a:cxn>
                  <a:cxn ang="0">
                    <a:pos x="28" y="5"/>
                  </a:cxn>
                  <a:cxn ang="0">
                    <a:pos x="25" y="5"/>
                  </a:cxn>
                  <a:cxn ang="0">
                    <a:pos x="22" y="6"/>
                  </a:cxn>
                  <a:cxn ang="0">
                    <a:pos x="23" y="8"/>
                  </a:cxn>
                  <a:cxn ang="0">
                    <a:pos x="19" y="9"/>
                  </a:cxn>
                  <a:cxn ang="0">
                    <a:pos x="13" y="9"/>
                  </a:cxn>
                  <a:cxn ang="0">
                    <a:pos x="10" y="6"/>
                  </a:cxn>
                  <a:cxn ang="0">
                    <a:pos x="7" y="8"/>
                  </a:cxn>
                  <a:cxn ang="0">
                    <a:pos x="8" y="9"/>
                  </a:cxn>
                  <a:cxn ang="0">
                    <a:pos x="5" y="9"/>
                  </a:cxn>
                  <a:cxn ang="0">
                    <a:pos x="2" y="10"/>
                  </a:cxn>
                  <a:cxn ang="0">
                    <a:pos x="4" y="12"/>
                  </a:cxn>
                  <a:cxn ang="0">
                    <a:pos x="3" y="14"/>
                  </a:cxn>
                  <a:cxn ang="0">
                    <a:pos x="3" y="16"/>
                  </a:cxn>
                  <a:cxn ang="0">
                    <a:pos x="3" y="17"/>
                  </a:cxn>
                  <a:cxn ang="0">
                    <a:pos x="2" y="17"/>
                  </a:cxn>
                  <a:cxn ang="0">
                    <a:pos x="2" y="18"/>
                  </a:cxn>
                  <a:cxn ang="0">
                    <a:pos x="3" y="21"/>
                  </a:cxn>
                  <a:cxn ang="0">
                    <a:pos x="5" y="23"/>
                  </a:cxn>
                  <a:cxn ang="0">
                    <a:pos x="8" y="25"/>
                  </a:cxn>
                  <a:cxn ang="0">
                    <a:pos x="10" y="27"/>
                  </a:cxn>
                  <a:cxn ang="0">
                    <a:pos x="11" y="27"/>
                  </a:cxn>
                  <a:cxn ang="0">
                    <a:pos x="11" y="28"/>
                  </a:cxn>
                  <a:cxn ang="0">
                    <a:pos x="13" y="29"/>
                  </a:cxn>
                  <a:cxn ang="0">
                    <a:pos x="15" y="30"/>
                  </a:cxn>
                  <a:cxn ang="0">
                    <a:pos x="17" y="30"/>
                  </a:cxn>
                  <a:cxn ang="0">
                    <a:pos x="21" y="30"/>
                  </a:cxn>
                  <a:cxn ang="0">
                    <a:pos x="24" y="29"/>
                  </a:cxn>
                  <a:cxn ang="0">
                    <a:pos x="26" y="28"/>
                  </a:cxn>
                  <a:cxn ang="0">
                    <a:pos x="28" y="28"/>
                  </a:cxn>
                  <a:cxn ang="0">
                    <a:pos x="29" y="27"/>
                  </a:cxn>
                  <a:cxn ang="0">
                    <a:pos x="30" y="26"/>
                  </a:cxn>
                  <a:cxn ang="0">
                    <a:pos x="33" y="26"/>
                  </a:cxn>
                  <a:cxn ang="0">
                    <a:pos x="36" y="26"/>
                  </a:cxn>
                  <a:cxn ang="0">
                    <a:pos x="38" y="26"/>
                  </a:cxn>
                  <a:cxn ang="0">
                    <a:pos x="40" y="26"/>
                  </a:cxn>
                  <a:cxn ang="0">
                    <a:pos x="44" y="25"/>
                  </a:cxn>
                  <a:cxn ang="0">
                    <a:pos x="45" y="23"/>
                  </a:cxn>
                  <a:cxn ang="0">
                    <a:pos x="45" y="21"/>
                  </a:cxn>
                  <a:cxn ang="0">
                    <a:pos x="47" y="20"/>
                  </a:cxn>
                  <a:cxn ang="0">
                    <a:pos x="47" y="18"/>
                  </a:cxn>
                  <a:cxn ang="0">
                    <a:pos x="48" y="16"/>
                  </a:cxn>
                  <a:cxn ang="0">
                    <a:pos x="49" y="14"/>
                  </a:cxn>
                  <a:cxn ang="0">
                    <a:pos x="50" y="13"/>
                  </a:cxn>
                  <a:cxn ang="0">
                    <a:pos x="52" y="11"/>
                  </a:cxn>
                  <a:cxn ang="0">
                    <a:pos x="53" y="9"/>
                  </a:cxn>
                  <a:cxn ang="0">
                    <a:pos x="55" y="9"/>
                  </a:cxn>
                  <a:cxn ang="0">
                    <a:pos x="57" y="8"/>
                  </a:cxn>
                  <a:cxn ang="0">
                    <a:pos x="57" y="5"/>
                  </a:cxn>
                </a:cxnLst>
                <a:rect l="0" t="0" r="r" b="b"/>
                <a:pathLst>
                  <a:path w="58" h="31">
                    <a:moveTo>
                      <a:pt x="57" y="5"/>
                    </a:moveTo>
                    <a:cubicBezTo>
                      <a:pt x="57" y="5"/>
                      <a:pt x="57" y="5"/>
                      <a:pt x="56" y="5"/>
                    </a:cubicBezTo>
                    <a:cubicBezTo>
                      <a:pt x="55" y="5"/>
                      <a:pt x="55" y="4"/>
                      <a:pt x="54" y="4"/>
                    </a:cubicBezTo>
                    <a:cubicBezTo>
                      <a:pt x="54" y="3"/>
                      <a:pt x="53" y="4"/>
                      <a:pt x="53" y="3"/>
                    </a:cubicBezTo>
                    <a:cubicBezTo>
                      <a:pt x="53" y="3"/>
                      <a:pt x="52" y="2"/>
                      <a:pt x="52" y="2"/>
                    </a:cubicBezTo>
                    <a:cubicBezTo>
                      <a:pt x="52" y="2"/>
                      <a:pt x="52" y="2"/>
                      <a:pt x="51" y="2"/>
                    </a:cubicBezTo>
                    <a:cubicBezTo>
                      <a:pt x="51" y="2"/>
                      <a:pt x="51" y="2"/>
                      <a:pt x="50" y="2"/>
                    </a:cubicBezTo>
                    <a:cubicBezTo>
                      <a:pt x="49" y="2"/>
                      <a:pt x="49" y="2"/>
                      <a:pt x="48" y="2"/>
                    </a:cubicBezTo>
                    <a:cubicBezTo>
                      <a:pt x="48" y="3"/>
                      <a:pt x="47" y="2"/>
                      <a:pt x="47" y="2"/>
                    </a:cubicBezTo>
                    <a:cubicBezTo>
                      <a:pt x="47" y="2"/>
                      <a:pt x="47" y="1"/>
                      <a:pt x="46" y="1"/>
                    </a:cubicBezTo>
                    <a:cubicBezTo>
                      <a:pt x="45" y="1"/>
                      <a:pt x="45" y="0"/>
                      <a:pt x="45" y="0"/>
                    </a:cubicBezTo>
                    <a:cubicBezTo>
                      <a:pt x="44" y="0"/>
                      <a:pt x="44" y="0"/>
                      <a:pt x="44" y="0"/>
                    </a:cubicBezTo>
                    <a:cubicBezTo>
                      <a:pt x="44" y="0"/>
                      <a:pt x="44" y="1"/>
                      <a:pt x="44" y="1"/>
                    </a:cubicBezTo>
                    <a:cubicBezTo>
                      <a:pt x="43" y="1"/>
                      <a:pt x="43" y="1"/>
                      <a:pt x="43" y="1"/>
                    </a:cubicBezTo>
                    <a:cubicBezTo>
                      <a:pt x="43" y="1"/>
                      <a:pt x="43" y="1"/>
                      <a:pt x="42" y="1"/>
                    </a:cubicBezTo>
                    <a:cubicBezTo>
                      <a:pt x="42" y="1"/>
                      <a:pt x="40" y="0"/>
                      <a:pt x="39" y="0"/>
                    </a:cubicBezTo>
                    <a:cubicBezTo>
                      <a:pt x="39" y="0"/>
                      <a:pt x="38" y="0"/>
                      <a:pt x="37" y="0"/>
                    </a:cubicBezTo>
                    <a:cubicBezTo>
                      <a:pt x="37" y="1"/>
                      <a:pt x="37" y="1"/>
                      <a:pt x="37" y="1"/>
                    </a:cubicBezTo>
                    <a:cubicBezTo>
                      <a:pt x="36" y="2"/>
                      <a:pt x="36" y="2"/>
                      <a:pt x="36" y="3"/>
                    </a:cubicBezTo>
                    <a:cubicBezTo>
                      <a:pt x="35" y="4"/>
                      <a:pt x="35" y="3"/>
                      <a:pt x="35" y="3"/>
                    </a:cubicBezTo>
                    <a:cubicBezTo>
                      <a:pt x="34" y="4"/>
                      <a:pt x="34" y="4"/>
                      <a:pt x="34" y="4"/>
                    </a:cubicBezTo>
                    <a:cubicBezTo>
                      <a:pt x="34" y="4"/>
                      <a:pt x="33" y="4"/>
                      <a:pt x="33" y="4"/>
                    </a:cubicBezTo>
                    <a:cubicBezTo>
                      <a:pt x="33" y="4"/>
                      <a:pt x="32" y="5"/>
                      <a:pt x="32" y="5"/>
                    </a:cubicBezTo>
                    <a:cubicBezTo>
                      <a:pt x="31" y="5"/>
                      <a:pt x="31" y="4"/>
                      <a:pt x="30" y="4"/>
                    </a:cubicBezTo>
                    <a:cubicBezTo>
                      <a:pt x="29" y="4"/>
                      <a:pt x="29" y="4"/>
                      <a:pt x="29" y="4"/>
                    </a:cubicBezTo>
                    <a:cubicBezTo>
                      <a:pt x="28" y="5"/>
                      <a:pt x="28" y="5"/>
                      <a:pt x="28" y="5"/>
                    </a:cubicBezTo>
                    <a:cubicBezTo>
                      <a:pt x="27" y="5"/>
                      <a:pt x="27" y="6"/>
                      <a:pt x="26" y="5"/>
                    </a:cubicBezTo>
                    <a:cubicBezTo>
                      <a:pt x="26" y="5"/>
                      <a:pt x="25" y="5"/>
                      <a:pt x="25" y="5"/>
                    </a:cubicBezTo>
                    <a:cubicBezTo>
                      <a:pt x="24" y="5"/>
                      <a:pt x="23" y="6"/>
                      <a:pt x="23" y="6"/>
                    </a:cubicBezTo>
                    <a:cubicBezTo>
                      <a:pt x="23" y="6"/>
                      <a:pt x="23" y="6"/>
                      <a:pt x="22" y="6"/>
                    </a:cubicBezTo>
                    <a:cubicBezTo>
                      <a:pt x="22" y="7"/>
                      <a:pt x="22" y="7"/>
                      <a:pt x="22" y="7"/>
                    </a:cubicBezTo>
                    <a:cubicBezTo>
                      <a:pt x="23" y="8"/>
                      <a:pt x="23" y="8"/>
                      <a:pt x="23" y="8"/>
                    </a:cubicBezTo>
                    <a:cubicBezTo>
                      <a:pt x="23" y="8"/>
                      <a:pt x="22" y="9"/>
                      <a:pt x="22" y="9"/>
                    </a:cubicBezTo>
                    <a:cubicBezTo>
                      <a:pt x="21" y="9"/>
                      <a:pt x="20" y="9"/>
                      <a:pt x="19" y="9"/>
                    </a:cubicBezTo>
                    <a:cubicBezTo>
                      <a:pt x="18" y="9"/>
                      <a:pt x="17" y="9"/>
                      <a:pt x="16" y="9"/>
                    </a:cubicBezTo>
                    <a:cubicBezTo>
                      <a:pt x="15" y="9"/>
                      <a:pt x="14" y="9"/>
                      <a:pt x="13" y="9"/>
                    </a:cubicBezTo>
                    <a:cubicBezTo>
                      <a:pt x="13" y="8"/>
                      <a:pt x="12" y="8"/>
                      <a:pt x="11" y="7"/>
                    </a:cubicBezTo>
                    <a:cubicBezTo>
                      <a:pt x="11" y="7"/>
                      <a:pt x="10" y="6"/>
                      <a:pt x="10" y="6"/>
                    </a:cubicBezTo>
                    <a:cubicBezTo>
                      <a:pt x="9" y="6"/>
                      <a:pt x="8" y="6"/>
                      <a:pt x="8" y="7"/>
                    </a:cubicBezTo>
                    <a:cubicBezTo>
                      <a:pt x="8" y="7"/>
                      <a:pt x="8" y="7"/>
                      <a:pt x="7" y="8"/>
                    </a:cubicBezTo>
                    <a:cubicBezTo>
                      <a:pt x="7" y="8"/>
                      <a:pt x="8" y="8"/>
                      <a:pt x="8" y="8"/>
                    </a:cubicBezTo>
                    <a:cubicBezTo>
                      <a:pt x="8" y="9"/>
                      <a:pt x="8" y="9"/>
                      <a:pt x="8" y="9"/>
                    </a:cubicBezTo>
                    <a:cubicBezTo>
                      <a:pt x="8" y="9"/>
                      <a:pt x="6" y="9"/>
                      <a:pt x="6" y="10"/>
                    </a:cubicBezTo>
                    <a:cubicBezTo>
                      <a:pt x="6" y="10"/>
                      <a:pt x="5" y="9"/>
                      <a:pt x="5" y="9"/>
                    </a:cubicBezTo>
                    <a:cubicBezTo>
                      <a:pt x="5" y="9"/>
                      <a:pt x="3" y="9"/>
                      <a:pt x="3" y="9"/>
                    </a:cubicBezTo>
                    <a:cubicBezTo>
                      <a:pt x="4" y="9"/>
                      <a:pt x="3" y="10"/>
                      <a:pt x="2" y="10"/>
                    </a:cubicBezTo>
                    <a:cubicBezTo>
                      <a:pt x="3" y="10"/>
                      <a:pt x="4" y="10"/>
                      <a:pt x="5" y="11"/>
                    </a:cubicBezTo>
                    <a:cubicBezTo>
                      <a:pt x="5" y="11"/>
                      <a:pt x="5" y="12"/>
                      <a:pt x="4" y="12"/>
                    </a:cubicBezTo>
                    <a:cubicBezTo>
                      <a:pt x="4" y="13"/>
                      <a:pt x="2" y="12"/>
                      <a:pt x="3" y="13"/>
                    </a:cubicBezTo>
                    <a:cubicBezTo>
                      <a:pt x="3" y="14"/>
                      <a:pt x="3" y="14"/>
                      <a:pt x="3" y="14"/>
                    </a:cubicBezTo>
                    <a:cubicBezTo>
                      <a:pt x="3" y="15"/>
                      <a:pt x="3" y="15"/>
                      <a:pt x="3" y="15"/>
                    </a:cubicBezTo>
                    <a:cubicBezTo>
                      <a:pt x="3" y="15"/>
                      <a:pt x="4" y="15"/>
                      <a:pt x="3" y="16"/>
                    </a:cubicBezTo>
                    <a:cubicBezTo>
                      <a:pt x="3" y="16"/>
                      <a:pt x="3" y="16"/>
                      <a:pt x="3" y="16"/>
                    </a:cubicBezTo>
                    <a:cubicBezTo>
                      <a:pt x="3" y="16"/>
                      <a:pt x="3" y="17"/>
                      <a:pt x="3" y="17"/>
                    </a:cubicBezTo>
                    <a:cubicBezTo>
                      <a:pt x="3" y="17"/>
                      <a:pt x="3" y="17"/>
                      <a:pt x="3" y="17"/>
                    </a:cubicBezTo>
                    <a:cubicBezTo>
                      <a:pt x="3" y="17"/>
                      <a:pt x="2" y="17"/>
                      <a:pt x="2" y="17"/>
                    </a:cubicBezTo>
                    <a:cubicBezTo>
                      <a:pt x="1" y="17"/>
                      <a:pt x="1" y="18"/>
                      <a:pt x="0" y="18"/>
                    </a:cubicBezTo>
                    <a:cubicBezTo>
                      <a:pt x="1" y="19"/>
                      <a:pt x="1" y="18"/>
                      <a:pt x="2" y="18"/>
                    </a:cubicBezTo>
                    <a:cubicBezTo>
                      <a:pt x="2" y="19"/>
                      <a:pt x="2" y="19"/>
                      <a:pt x="2" y="20"/>
                    </a:cubicBezTo>
                    <a:cubicBezTo>
                      <a:pt x="2" y="20"/>
                      <a:pt x="3" y="21"/>
                      <a:pt x="3" y="21"/>
                    </a:cubicBezTo>
                    <a:cubicBezTo>
                      <a:pt x="2" y="21"/>
                      <a:pt x="3" y="22"/>
                      <a:pt x="4" y="22"/>
                    </a:cubicBezTo>
                    <a:cubicBezTo>
                      <a:pt x="4" y="22"/>
                      <a:pt x="5" y="23"/>
                      <a:pt x="5" y="23"/>
                    </a:cubicBezTo>
                    <a:cubicBezTo>
                      <a:pt x="6" y="24"/>
                      <a:pt x="6" y="24"/>
                      <a:pt x="7" y="24"/>
                    </a:cubicBezTo>
                    <a:cubicBezTo>
                      <a:pt x="7" y="25"/>
                      <a:pt x="8" y="25"/>
                      <a:pt x="8" y="25"/>
                    </a:cubicBezTo>
                    <a:cubicBezTo>
                      <a:pt x="9" y="26"/>
                      <a:pt x="9" y="26"/>
                      <a:pt x="10" y="26"/>
                    </a:cubicBezTo>
                    <a:cubicBezTo>
                      <a:pt x="10" y="26"/>
                      <a:pt x="10" y="27"/>
                      <a:pt x="10" y="27"/>
                    </a:cubicBezTo>
                    <a:cubicBezTo>
                      <a:pt x="10" y="27"/>
                      <a:pt x="10" y="27"/>
                      <a:pt x="10" y="27"/>
                    </a:cubicBezTo>
                    <a:cubicBezTo>
                      <a:pt x="10" y="27"/>
                      <a:pt x="10" y="27"/>
                      <a:pt x="11" y="27"/>
                    </a:cubicBezTo>
                    <a:cubicBezTo>
                      <a:pt x="10" y="28"/>
                      <a:pt x="11" y="28"/>
                      <a:pt x="11" y="28"/>
                    </a:cubicBezTo>
                    <a:cubicBezTo>
                      <a:pt x="11" y="28"/>
                      <a:pt x="12" y="28"/>
                      <a:pt x="11" y="28"/>
                    </a:cubicBezTo>
                    <a:cubicBezTo>
                      <a:pt x="11" y="28"/>
                      <a:pt x="12" y="28"/>
                      <a:pt x="12" y="28"/>
                    </a:cubicBezTo>
                    <a:cubicBezTo>
                      <a:pt x="12" y="28"/>
                      <a:pt x="13" y="28"/>
                      <a:pt x="13" y="29"/>
                    </a:cubicBezTo>
                    <a:cubicBezTo>
                      <a:pt x="14" y="29"/>
                      <a:pt x="14" y="30"/>
                      <a:pt x="15" y="30"/>
                    </a:cubicBezTo>
                    <a:cubicBezTo>
                      <a:pt x="15" y="30"/>
                      <a:pt x="15" y="30"/>
                      <a:pt x="15" y="30"/>
                    </a:cubicBezTo>
                    <a:cubicBezTo>
                      <a:pt x="16" y="30"/>
                      <a:pt x="15" y="30"/>
                      <a:pt x="16" y="30"/>
                    </a:cubicBezTo>
                    <a:cubicBezTo>
                      <a:pt x="16" y="30"/>
                      <a:pt x="17" y="30"/>
                      <a:pt x="17" y="30"/>
                    </a:cubicBezTo>
                    <a:cubicBezTo>
                      <a:pt x="18" y="30"/>
                      <a:pt x="18" y="30"/>
                      <a:pt x="19" y="30"/>
                    </a:cubicBezTo>
                    <a:cubicBezTo>
                      <a:pt x="19" y="30"/>
                      <a:pt x="20" y="31"/>
                      <a:pt x="21" y="30"/>
                    </a:cubicBezTo>
                    <a:cubicBezTo>
                      <a:pt x="21" y="30"/>
                      <a:pt x="22" y="30"/>
                      <a:pt x="22" y="29"/>
                    </a:cubicBezTo>
                    <a:cubicBezTo>
                      <a:pt x="23" y="28"/>
                      <a:pt x="23" y="29"/>
                      <a:pt x="24" y="29"/>
                    </a:cubicBezTo>
                    <a:cubicBezTo>
                      <a:pt x="24" y="28"/>
                      <a:pt x="25" y="28"/>
                      <a:pt x="25" y="28"/>
                    </a:cubicBezTo>
                    <a:cubicBezTo>
                      <a:pt x="25" y="28"/>
                      <a:pt x="26" y="28"/>
                      <a:pt x="26" y="28"/>
                    </a:cubicBezTo>
                    <a:cubicBezTo>
                      <a:pt x="26" y="28"/>
                      <a:pt x="26" y="27"/>
                      <a:pt x="27" y="28"/>
                    </a:cubicBezTo>
                    <a:cubicBezTo>
                      <a:pt x="27" y="28"/>
                      <a:pt x="28" y="28"/>
                      <a:pt x="28" y="28"/>
                    </a:cubicBezTo>
                    <a:cubicBezTo>
                      <a:pt x="28" y="28"/>
                      <a:pt x="28" y="28"/>
                      <a:pt x="28" y="28"/>
                    </a:cubicBezTo>
                    <a:cubicBezTo>
                      <a:pt x="28" y="27"/>
                      <a:pt x="29" y="27"/>
                      <a:pt x="29" y="27"/>
                    </a:cubicBezTo>
                    <a:cubicBezTo>
                      <a:pt x="29" y="27"/>
                      <a:pt x="29" y="27"/>
                      <a:pt x="30" y="27"/>
                    </a:cubicBezTo>
                    <a:cubicBezTo>
                      <a:pt x="30" y="26"/>
                      <a:pt x="30" y="26"/>
                      <a:pt x="30" y="26"/>
                    </a:cubicBezTo>
                    <a:cubicBezTo>
                      <a:pt x="31" y="25"/>
                      <a:pt x="31" y="26"/>
                      <a:pt x="32" y="26"/>
                    </a:cubicBezTo>
                    <a:cubicBezTo>
                      <a:pt x="32" y="26"/>
                      <a:pt x="33" y="26"/>
                      <a:pt x="33" y="26"/>
                    </a:cubicBezTo>
                    <a:cubicBezTo>
                      <a:pt x="33" y="26"/>
                      <a:pt x="34" y="26"/>
                      <a:pt x="34" y="26"/>
                    </a:cubicBezTo>
                    <a:cubicBezTo>
                      <a:pt x="35" y="26"/>
                      <a:pt x="35" y="26"/>
                      <a:pt x="36" y="26"/>
                    </a:cubicBezTo>
                    <a:cubicBezTo>
                      <a:pt x="36" y="26"/>
                      <a:pt x="37" y="26"/>
                      <a:pt x="37" y="26"/>
                    </a:cubicBezTo>
                    <a:cubicBezTo>
                      <a:pt x="37" y="26"/>
                      <a:pt x="38" y="26"/>
                      <a:pt x="38" y="26"/>
                    </a:cubicBezTo>
                    <a:cubicBezTo>
                      <a:pt x="38" y="26"/>
                      <a:pt x="38" y="26"/>
                      <a:pt x="38" y="26"/>
                    </a:cubicBezTo>
                    <a:cubicBezTo>
                      <a:pt x="39" y="26"/>
                      <a:pt x="39" y="27"/>
                      <a:pt x="40" y="26"/>
                    </a:cubicBezTo>
                    <a:cubicBezTo>
                      <a:pt x="40" y="25"/>
                      <a:pt x="40" y="25"/>
                      <a:pt x="42" y="25"/>
                    </a:cubicBezTo>
                    <a:cubicBezTo>
                      <a:pt x="42" y="25"/>
                      <a:pt x="43" y="25"/>
                      <a:pt x="44" y="25"/>
                    </a:cubicBezTo>
                    <a:cubicBezTo>
                      <a:pt x="44" y="24"/>
                      <a:pt x="44" y="24"/>
                      <a:pt x="44" y="24"/>
                    </a:cubicBezTo>
                    <a:cubicBezTo>
                      <a:pt x="44" y="23"/>
                      <a:pt x="45" y="23"/>
                      <a:pt x="45" y="23"/>
                    </a:cubicBezTo>
                    <a:cubicBezTo>
                      <a:pt x="45" y="23"/>
                      <a:pt x="44" y="22"/>
                      <a:pt x="45" y="22"/>
                    </a:cubicBezTo>
                    <a:cubicBezTo>
                      <a:pt x="45" y="22"/>
                      <a:pt x="45" y="22"/>
                      <a:pt x="45" y="21"/>
                    </a:cubicBezTo>
                    <a:cubicBezTo>
                      <a:pt x="45" y="21"/>
                      <a:pt x="46" y="21"/>
                      <a:pt x="46" y="21"/>
                    </a:cubicBezTo>
                    <a:cubicBezTo>
                      <a:pt x="46" y="20"/>
                      <a:pt x="46" y="21"/>
                      <a:pt x="47" y="20"/>
                    </a:cubicBezTo>
                    <a:cubicBezTo>
                      <a:pt x="47" y="20"/>
                      <a:pt x="46" y="19"/>
                      <a:pt x="47" y="19"/>
                    </a:cubicBezTo>
                    <a:cubicBezTo>
                      <a:pt x="47" y="18"/>
                      <a:pt x="47" y="18"/>
                      <a:pt x="47" y="18"/>
                    </a:cubicBezTo>
                    <a:cubicBezTo>
                      <a:pt x="47" y="18"/>
                      <a:pt x="48" y="17"/>
                      <a:pt x="48" y="17"/>
                    </a:cubicBezTo>
                    <a:cubicBezTo>
                      <a:pt x="48" y="16"/>
                      <a:pt x="48" y="17"/>
                      <a:pt x="48" y="16"/>
                    </a:cubicBezTo>
                    <a:cubicBezTo>
                      <a:pt x="48" y="16"/>
                      <a:pt x="49" y="16"/>
                      <a:pt x="49" y="15"/>
                    </a:cubicBezTo>
                    <a:cubicBezTo>
                      <a:pt x="49" y="15"/>
                      <a:pt x="49" y="15"/>
                      <a:pt x="49" y="14"/>
                    </a:cubicBezTo>
                    <a:cubicBezTo>
                      <a:pt x="49" y="14"/>
                      <a:pt x="49" y="14"/>
                      <a:pt x="50" y="13"/>
                    </a:cubicBezTo>
                    <a:cubicBezTo>
                      <a:pt x="50" y="13"/>
                      <a:pt x="50" y="13"/>
                      <a:pt x="50" y="13"/>
                    </a:cubicBezTo>
                    <a:cubicBezTo>
                      <a:pt x="51" y="12"/>
                      <a:pt x="50" y="12"/>
                      <a:pt x="50" y="12"/>
                    </a:cubicBezTo>
                    <a:cubicBezTo>
                      <a:pt x="50" y="11"/>
                      <a:pt x="51" y="11"/>
                      <a:pt x="52" y="11"/>
                    </a:cubicBezTo>
                    <a:cubicBezTo>
                      <a:pt x="52" y="10"/>
                      <a:pt x="52" y="10"/>
                      <a:pt x="52" y="10"/>
                    </a:cubicBezTo>
                    <a:cubicBezTo>
                      <a:pt x="52" y="9"/>
                      <a:pt x="53" y="9"/>
                      <a:pt x="53" y="9"/>
                    </a:cubicBezTo>
                    <a:cubicBezTo>
                      <a:pt x="54" y="9"/>
                      <a:pt x="54" y="9"/>
                      <a:pt x="54" y="8"/>
                    </a:cubicBezTo>
                    <a:cubicBezTo>
                      <a:pt x="54" y="8"/>
                      <a:pt x="55" y="9"/>
                      <a:pt x="55" y="9"/>
                    </a:cubicBezTo>
                    <a:cubicBezTo>
                      <a:pt x="56" y="9"/>
                      <a:pt x="56" y="8"/>
                      <a:pt x="56" y="8"/>
                    </a:cubicBezTo>
                    <a:cubicBezTo>
                      <a:pt x="57" y="8"/>
                      <a:pt x="57" y="8"/>
                      <a:pt x="57" y="8"/>
                    </a:cubicBezTo>
                    <a:cubicBezTo>
                      <a:pt x="57" y="7"/>
                      <a:pt x="57" y="7"/>
                      <a:pt x="58" y="7"/>
                    </a:cubicBezTo>
                    <a:cubicBezTo>
                      <a:pt x="57" y="6"/>
                      <a:pt x="58" y="6"/>
                      <a:pt x="57" y="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7" name="Honduras">
                <a:extLst>
                  <a:ext uri="{FF2B5EF4-FFF2-40B4-BE49-F238E27FC236}">
                    <a16:creationId xmlns:a16="http://schemas.microsoft.com/office/drawing/2014/main" id="{D43561FF-B0DB-76F7-7435-50726A2B7FDF}"/>
                  </a:ext>
                </a:extLst>
              </p:cNvPr>
              <p:cNvSpPr>
                <a:spLocks noEditPoints="1"/>
              </p:cNvSpPr>
              <p:nvPr/>
            </p:nvSpPr>
            <p:spPr bwMode="auto">
              <a:xfrm>
                <a:off x="6145796" y="4562917"/>
                <a:ext cx="121033" cy="103076"/>
              </a:xfrm>
              <a:custGeom>
                <a:avLst/>
                <a:gdLst/>
                <a:ahLst/>
                <a:cxnLst>
                  <a:cxn ang="0">
                    <a:pos x="30" y="11"/>
                  </a:cxn>
                  <a:cxn ang="0">
                    <a:pos x="36" y="10"/>
                  </a:cxn>
                  <a:cxn ang="0">
                    <a:pos x="59" y="27"/>
                  </a:cxn>
                  <a:cxn ang="0">
                    <a:pos x="57" y="27"/>
                  </a:cxn>
                  <a:cxn ang="0">
                    <a:pos x="56" y="28"/>
                  </a:cxn>
                  <a:cxn ang="0">
                    <a:pos x="53" y="29"/>
                  </a:cxn>
                  <a:cxn ang="0">
                    <a:pos x="49" y="30"/>
                  </a:cxn>
                  <a:cxn ang="0">
                    <a:pos x="47" y="30"/>
                  </a:cxn>
                  <a:cxn ang="0">
                    <a:pos x="45" y="30"/>
                  </a:cxn>
                  <a:cxn ang="0">
                    <a:pos x="42" y="30"/>
                  </a:cxn>
                  <a:cxn ang="0">
                    <a:pos x="41" y="31"/>
                  </a:cxn>
                  <a:cxn ang="0">
                    <a:pos x="38" y="34"/>
                  </a:cxn>
                  <a:cxn ang="0">
                    <a:pos x="36" y="37"/>
                  </a:cxn>
                  <a:cxn ang="0">
                    <a:pos x="33" y="39"/>
                  </a:cxn>
                  <a:cxn ang="0">
                    <a:pos x="32" y="37"/>
                  </a:cxn>
                  <a:cxn ang="0">
                    <a:pos x="27" y="40"/>
                  </a:cxn>
                  <a:cxn ang="0">
                    <a:pos x="24" y="42"/>
                  </a:cxn>
                  <a:cxn ang="0">
                    <a:pos x="22" y="45"/>
                  </a:cxn>
                  <a:cxn ang="0">
                    <a:pos x="18" y="49"/>
                  </a:cxn>
                  <a:cxn ang="0">
                    <a:pos x="17" y="47"/>
                  </a:cxn>
                  <a:cxn ang="0">
                    <a:pos x="18" y="44"/>
                  </a:cxn>
                  <a:cxn ang="0">
                    <a:pos x="15" y="43"/>
                  </a:cxn>
                  <a:cxn ang="0">
                    <a:pos x="14" y="43"/>
                  </a:cxn>
                  <a:cxn ang="0">
                    <a:pos x="14" y="39"/>
                  </a:cxn>
                  <a:cxn ang="0">
                    <a:pos x="10" y="38"/>
                  </a:cxn>
                  <a:cxn ang="0">
                    <a:pos x="8" y="39"/>
                  </a:cxn>
                  <a:cxn ang="0">
                    <a:pos x="5" y="36"/>
                  </a:cxn>
                  <a:cxn ang="0">
                    <a:pos x="2" y="33"/>
                  </a:cxn>
                  <a:cxn ang="0">
                    <a:pos x="1" y="31"/>
                  </a:cxn>
                  <a:cxn ang="0">
                    <a:pos x="2" y="29"/>
                  </a:cxn>
                  <a:cxn ang="0">
                    <a:pos x="3" y="25"/>
                  </a:cxn>
                  <a:cxn ang="0">
                    <a:pos x="12" y="19"/>
                  </a:cxn>
                  <a:cxn ang="0">
                    <a:pos x="15" y="18"/>
                  </a:cxn>
                  <a:cxn ang="0">
                    <a:pos x="19" y="16"/>
                  </a:cxn>
                  <a:cxn ang="0">
                    <a:pos x="23" y="18"/>
                  </a:cxn>
                  <a:cxn ang="0">
                    <a:pos x="28" y="18"/>
                  </a:cxn>
                  <a:cxn ang="0">
                    <a:pos x="34" y="17"/>
                  </a:cxn>
                  <a:cxn ang="0">
                    <a:pos x="36" y="15"/>
                  </a:cxn>
                  <a:cxn ang="0">
                    <a:pos x="42" y="16"/>
                  </a:cxn>
                  <a:cxn ang="0">
                    <a:pos x="47" y="17"/>
                  </a:cxn>
                  <a:cxn ang="0">
                    <a:pos x="49" y="17"/>
                  </a:cxn>
                  <a:cxn ang="0">
                    <a:pos x="53" y="21"/>
                  </a:cxn>
                  <a:cxn ang="0">
                    <a:pos x="52" y="21"/>
                  </a:cxn>
                  <a:cxn ang="0">
                    <a:pos x="51" y="21"/>
                  </a:cxn>
                  <a:cxn ang="0">
                    <a:pos x="53" y="23"/>
                  </a:cxn>
                  <a:cxn ang="0">
                    <a:pos x="53" y="22"/>
                  </a:cxn>
                  <a:cxn ang="0">
                    <a:pos x="54" y="23"/>
                  </a:cxn>
                  <a:cxn ang="0">
                    <a:pos x="56" y="23"/>
                  </a:cxn>
                  <a:cxn ang="0">
                    <a:pos x="56" y="24"/>
                  </a:cxn>
                  <a:cxn ang="0">
                    <a:pos x="56" y="23"/>
                  </a:cxn>
                  <a:cxn ang="0">
                    <a:pos x="59" y="25"/>
                  </a:cxn>
                  <a:cxn ang="0">
                    <a:pos x="51" y="21"/>
                  </a:cxn>
                  <a:cxn ang="0">
                    <a:pos x="51" y="21"/>
                  </a:cxn>
                  <a:cxn ang="0">
                    <a:pos x="26" y="14"/>
                  </a:cxn>
                  <a:cxn ang="0">
                    <a:pos x="16" y="45"/>
                  </a:cxn>
                  <a:cxn ang="0">
                    <a:pos x="15" y="46"/>
                  </a:cxn>
                  <a:cxn ang="0">
                    <a:pos x="56" y="0"/>
                  </a:cxn>
                </a:cxnLst>
                <a:rect l="0" t="0" r="r" b="b"/>
                <a:pathLst>
                  <a:path w="60" h="49">
                    <a:moveTo>
                      <a:pt x="30" y="12"/>
                    </a:moveTo>
                    <a:cubicBezTo>
                      <a:pt x="29" y="12"/>
                      <a:pt x="29" y="12"/>
                      <a:pt x="29" y="12"/>
                    </a:cubicBezTo>
                    <a:cubicBezTo>
                      <a:pt x="28" y="12"/>
                      <a:pt x="29" y="11"/>
                      <a:pt x="30" y="11"/>
                    </a:cubicBezTo>
                    <a:cubicBezTo>
                      <a:pt x="31" y="11"/>
                      <a:pt x="32" y="10"/>
                      <a:pt x="33" y="11"/>
                    </a:cubicBezTo>
                    <a:cubicBezTo>
                      <a:pt x="32" y="11"/>
                      <a:pt x="30" y="11"/>
                      <a:pt x="30" y="12"/>
                    </a:cubicBezTo>
                    <a:close/>
                    <a:moveTo>
                      <a:pt x="36" y="10"/>
                    </a:moveTo>
                    <a:cubicBezTo>
                      <a:pt x="36" y="10"/>
                      <a:pt x="35" y="11"/>
                      <a:pt x="35" y="11"/>
                    </a:cubicBezTo>
                    <a:cubicBezTo>
                      <a:pt x="36" y="11"/>
                      <a:pt x="36" y="10"/>
                      <a:pt x="36" y="10"/>
                    </a:cubicBezTo>
                    <a:close/>
                    <a:moveTo>
                      <a:pt x="59" y="27"/>
                    </a:moveTo>
                    <a:cubicBezTo>
                      <a:pt x="59" y="26"/>
                      <a:pt x="59" y="26"/>
                      <a:pt x="58" y="26"/>
                    </a:cubicBezTo>
                    <a:cubicBezTo>
                      <a:pt x="58" y="26"/>
                      <a:pt x="58" y="26"/>
                      <a:pt x="58" y="26"/>
                    </a:cubicBezTo>
                    <a:cubicBezTo>
                      <a:pt x="58" y="26"/>
                      <a:pt x="58" y="27"/>
                      <a:pt x="57" y="27"/>
                    </a:cubicBezTo>
                    <a:cubicBezTo>
                      <a:pt x="57" y="27"/>
                      <a:pt x="57" y="26"/>
                      <a:pt x="57" y="26"/>
                    </a:cubicBezTo>
                    <a:cubicBezTo>
                      <a:pt x="57" y="26"/>
                      <a:pt x="57" y="26"/>
                      <a:pt x="57" y="27"/>
                    </a:cubicBezTo>
                    <a:cubicBezTo>
                      <a:pt x="57" y="27"/>
                      <a:pt x="56" y="28"/>
                      <a:pt x="56" y="28"/>
                    </a:cubicBezTo>
                    <a:cubicBezTo>
                      <a:pt x="55" y="28"/>
                      <a:pt x="55" y="28"/>
                      <a:pt x="55" y="28"/>
                    </a:cubicBezTo>
                    <a:cubicBezTo>
                      <a:pt x="55" y="28"/>
                      <a:pt x="55" y="28"/>
                      <a:pt x="55" y="28"/>
                    </a:cubicBezTo>
                    <a:cubicBezTo>
                      <a:pt x="54" y="28"/>
                      <a:pt x="53" y="29"/>
                      <a:pt x="53" y="29"/>
                    </a:cubicBezTo>
                    <a:cubicBezTo>
                      <a:pt x="52" y="30"/>
                      <a:pt x="51" y="29"/>
                      <a:pt x="51" y="29"/>
                    </a:cubicBezTo>
                    <a:cubicBezTo>
                      <a:pt x="51" y="29"/>
                      <a:pt x="51" y="30"/>
                      <a:pt x="50" y="29"/>
                    </a:cubicBezTo>
                    <a:cubicBezTo>
                      <a:pt x="49" y="28"/>
                      <a:pt x="49" y="30"/>
                      <a:pt x="49" y="30"/>
                    </a:cubicBezTo>
                    <a:cubicBezTo>
                      <a:pt x="49" y="30"/>
                      <a:pt x="48" y="30"/>
                      <a:pt x="48" y="30"/>
                    </a:cubicBezTo>
                    <a:cubicBezTo>
                      <a:pt x="48" y="29"/>
                      <a:pt x="48" y="30"/>
                      <a:pt x="48" y="30"/>
                    </a:cubicBezTo>
                    <a:cubicBezTo>
                      <a:pt x="47" y="31"/>
                      <a:pt x="47" y="31"/>
                      <a:pt x="47" y="30"/>
                    </a:cubicBezTo>
                    <a:cubicBezTo>
                      <a:pt x="47" y="30"/>
                      <a:pt x="47" y="30"/>
                      <a:pt x="47" y="30"/>
                    </a:cubicBezTo>
                    <a:cubicBezTo>
                      <a:pt x="46" y="30"/>
                      <a:pt x="46" y="30"/>
                      <a:pt x="46" y="30"/>
                    </a:cubicBezTo>
                    <a:cubicBezTo>
                      <a:pt x="46" y="30"/>
                      <a:pt x="45" y="30"/>
                      <a:pt x="45" y="30"/>
                    </a:cubicBezTo>
                    <a:cubicBezTo>
                      <a:pt x="44" y="30"/>
                      <a:pt x="45" y="29"/>
                      <a:pt x="44" y="29"/>
                    </a:cubicBezTo>
                    <a:cubicBezTo>
                      <a:pt x="44" y="28"/>
                      <a:pt x="43" y="29"/>
                      <a:pt x="43" y="29"/>
                    </a:cubicBezTo>
                    <a:cubicBezTo>
                      <a:pt x="42" y="29"/>
                      <a:pt x="42" y="30"/>
                      <a:pt x="42" y="30"/>
                    </a:cubicBezTo>
                    <a:cubicBezTo>
                      <a:pt x="42" y="30"/>
                      <a:pt x="42" y="31"/>
                      <a:pt x="42" y="31"/>
                    </a:cubicBezTo>
                    <a:cubicBezTo>
                      <a:pt x="42" y="31"/>
                      <a:pt x="42" y="31"/>
                      <a:pt x="42" y="31"/>
                    </a:cubicBezTo>
                    <a:cubicBezTo>
                      <a:pt x="42" y="31"/>
                      <a:pt x="41" y="32"/>
                      <a:pt x="41" y="31"/>
                    </a:cubicBezTo>
                    <a:cubicBezTo>
                      <a:pt x="41" y="31"/>
                      <a:pt x="40" y="32"/>
                      <a:pt x="40" y="33"/>
                    </a:cubicBezTo>
                    <a:cubicBezTo>
                      <a:pt x="40" y="33"/>
                      <a:pt x="40" y="34"/>
                      <a:pt x="40" y="34"/>
                    </a:cubicBezTo>
                    <a:cubicBezTo>
                      <a:pt x="39" y="34"/>
                      <a:pt x="39" y="34"/>
                      <a:pt x="38" y="34"/>
                    </a:cubicBezTo>
                    <a:cubicBezTo>
                      <a:pt x="38" y="35"/>
                      <a:pt x="38" y="35"/>
                      <a:pt x="37" y="36"/>
                    </a:cubicBezTo>
                    <a:cubicBezTo>
                      <a:pt x="37" y="36"/>
                      <a:pt x="37" y="36"/>
                      <a:pt x="36" y="37"/>
                    </a:cubicBezTo>
                    <a:cubicBezTo>
                      <a:pt x="36" y="37"/>
                      <a:pt x="36" y="37"/>
                      <a:pt x="36" y="37"/>
                    </a:cubicBezTo>
                    <a:cubicBezTo>
                      <a:pt x="35" y="37"/>
                      <a:pt x="35" y="38"/>
                      <a:pt x="34" y="38"/>
                    </a:cubicBezTo>
                    <a:cubicBezTo>
                      <a:pt x="34" y="38"/>
                      <a:pt x="34" y="39"/>
                      <a:pt x="34" y="39"/>
                    </a:cubicBezTo>
                    <a:cubicBezTo>
                      <a:pt x="34" y="39"/>
                      <a:pt x="33" y="39"/>
                      <a:pt x="33" y="39"/>
                    </a:cubicBezTo>
                    <a:cubicBezTo>
                      <a:pt x="33" y="39"/>
                      <a:pt x="33" y="39"/>
                      <a:pt x="33" y="38"/>
                    </a:cubicBezTo>
                    <a:cubicBezTo>
                      <a:pt x="32" y="38"/>
                      <a:pt x="32" y="38"/>
                      <a:pt x="32" y="38"/>
                    </a:cubicBezTo>
                    <a:cubicBezTo>
                      <a:pt x="32" y="38"/>
                      <a:pt x="31" y="38"/>
                      <a:pt x="32" y="37"/>
                    </a:cubicBezTo>
                    <a:cubicBezTo>
                      <a:pt x="32" y="36"/>
                      <a:pt x="30" y="38"/>
                      <a:pt x="30" y="38"/>
                    </a:cubicBezTo>
                    <a:cubicBezTo>
                      <a:pt x="30" y="38"/>
                      <a:pt x="29" y="39"/>
                      <a:pt x="29" y="39"/>
                    </a:cubicBezTo>
                    <a:cubicBezTo>
                      <a:pt x="29" y="40"/>
                      <a:pt x="28" y="40"/>
                      <a:pt x="27" y="40"/>
                    </a:cubicBezTo>
                    <a:cubicBezTo>
                      <a:pt x="27" y="40"/>
                      <a:pt x="27" y="40"/>
                      <a:pt x="26" y="40"/>
                    </a:cubicBezTo>
                    <a:cubicBezTo>
                      <a:pt x="26" y="40"/>
                      <a:pt x="24" y="40"/>
                      <a:pt x="24" y="40"/>
                    </a:cubicBezTo>
                    <a:cubicBezTo>
                      <a:pt x="24" y="41"/>
                      <a:pt x="24" y="41"/>
                      <a:pt x="24" y="42"/>
                    </a:cubicBezTo>
                    <a:cubicBezTo>
                      <a:pt x="24" y="42"/>
                      <a:pt x="24" y="43"/>
                      <a:pt x="24" y="44"/>
                    </a:cubicBezTo>
                    <a:cubicBezTo>
                      <a:pt x="24" y="45"/>
                      <a:pt x="24" y="45"/>
                      <a:pt x="24" y="45"/>
                    </a:cubicBezTo>
                    <a:cubicBezTo>
                      <a:pt x="23" y="46"/>
                      <a:pt x="23" y="45"/>
                      <a:pt x="22" y="45"/>
                    </a:cubicBezTo>
                    <a:cubicBezTo>
                      <a:pt x="22" y="46"/>
                      <a:pt x="22" y="47"/>
                      <a:pt x="21" y="48"/>
                    </a:cubicBezTo>
                    <a:cubicBezTo>
                      <a:pt x="21" y="48"/>
                      <a:pt x="21" y="49"/>
                      <a:pt x="20" y="49"/>
                    </a:cubicBezTo>
                    <a:cubicBezTo>
                      <a:pt x="20" y="48"/>
                      <a:pt x="19" y="48"/>
                      <a:pt x="18" y="49"/>
                    </a:cubicBezTo>
                    <a:cubicBezTo>
                      <a:pt x="18" y="48"/>
                      <a:pt x="18" y="48"/>
                      <a:pt x="18" y="48"/>
                    </a:cubicBezTo>
                    <a:cubicBezTo>
                      <a:pt x="18" y="48"/>
                      <a:pt x="17" y="47"/>
                      <a:pt x="18" y="47"/>
                    </a:cubicBezTo>
                    <a:cubicBezTo>
                      <a:pt x="18" y="47"/>
                      <a:pt x="17" y="47"/>
                      <a:pt x="17" y="47"/>
                    </a:cubicBezTo>
                    <a:cubicBezTo>
                      <a:pt x="17" y="47"/>
                      <a:pt x="17" y="46"/>
                      <a:pt x="17" y="46"/>
                    </a:cubicBezTo>
                    <a:cubicBezTo>
                      <a:pt x="16" y="45"/>
                      <a:pt x="16" y="45"/>
                      <a:pt x="17" y="45"/>
                    </a:cubicBezTo>
                    <a:cubicBezTo>
                      <a:pt x="17" y="45"/>
                      <a:pt x="17" y="44"/>
                      <a:pt x="18" y="44"/>
                    </a:cubicBezTo>
                    <a:cubicBezTo>
                      <a:pt x="18" y="44"/>
                      <a:pt x="17" y="44"/>
                      <a:pt x="17" y="44"/>
                    </a:cubicBezTo>
                    <a:cubicBezTo>
                      <a:pt x="16" y="45"/>
                      <a:pt x="16" y="44"/>
                      <a:pt x="15" y="44"/>
                    </a:cubicBezTo>
                    <a:cubicBezTo>
                      <a:pt x="15" y="44"/>
                      <a:pt x="16" y="43"/>
                      <a:pt x="15" y="43"/>
                    </a:cubicBezTo>
                    <a:cubicBezTo>
                      <a:pt x="15" y="43"/>
                      <a:pt x="15" y="44"/>
                      <a:pt x="15" y="44"/>
                    </a:cubicBezTo>
                    <a:cubicBezTo>
                      <a:pt x="14" y="45"/>
                      <a:pt x="14" y="44"/>
                      <a:pt x="13" y="44"/>
                    </a:cubicBezTo>
                    <a:cubicBezTo>
                      <a:pt x="14" y="44"/>
                      <a:pt x="14" y="44"/>
                      <a:pt x="14" y="43"/>
                    </a:cubicBezTo>
                    <a:cubicBezTo>
                      <a:pt x="15" y="43"/>
                      <a:pt x="14" y="43"/>
                      <a:pt x="14" y="43"/>
                    </a:cubicBezTo>
                    <a:cubicBezTo>
                      <a:pt x="14" y="42"/>
                      <a:pt x="15" y="40"/>
                      <a:pt x="15" y="40"/>
                    </a:cubicBezTo>
                    <a:cubicBezTo>
                      <a:pt x="15" y="39"/>
                      <a:pt x="14" y="39"/>
                      <a:pt x="14" y="39"/>
                    </a:cubicBezTo>
                    <a:cubicBezTo>
                      <a:pt x="14" y="38"/>
                      <a:pt x="14" y="38"/>
                      <a:pt x="14" y="38"/>
                    </a:cubicBezTo>
                    <a:cubicBezTo>
                      <a:pt x="13" y="39"/>
                      <a:pt x="11" y="39"/>
                      <a:pt x="12" y="38"/>
                    </a:cubicBezTo>
                    <a:cubicBezTo>
                      <a:pt x="12" y="37"/>
                      <a:pt x="10" y="37"/>
                      <a:pt x="10" y="38"/>
                    </a:cubicBezTo>
                    <a:cubicBezTo>
                      <a:pt x="10" y="38"/>
                      <a:pt x="10" y="38"/>
                      <a:pt x="10" y="38"/>
                    </a:cubicBezTo>
                    <a:cubicBezTo>
                      <a:pt x="10" y="38"/>
                      <a:pt x="9" y="39"/>
                      <a:pt x="9" y="39"/>
                    </a:cubicBezTo>
                    <a:cubicBezTo>
                      <a:pt x="9" y="39"/>
                      <a:pt x="8" y="39"/>
                      <a:pt x="8" y="39"/>
                    </a:cubicBezTo>
                    <a:cubicBezTo>
                      <a:pt x="7" y="39"/>
                      <a:pt x="7" y="38"/>
                      <a:pt x="7" y="38"/>
                    </a:cubicBezTo>
                    <a:cubicBezTo>
                      <a:pt x="7" y="37"/>
                      <a:pt x="6" y="37"/>
                      <a:pt x="6" y="37"/>
                    </a:cubicBezTo>
                    <a:cubicBezTo>
                      <a:pt x="6" y="37"/>
                      <a:pt x="5" y="36"/>
                      <a:pt x="5" y="36"/>
                    </a:cubicBezTo>
                    <a:cubicBezTo>
                      <a:pt x="5" y="37"/>
                      <a:pt x="4" y="35"/>
                      <a:pt x="4" y="35"/>
                    </a:cubicBezTo>
                    <a:cubicBezTo>
                      <a:pt x="3" y="35"/>
                      <a:pt x="3" y="34"/>
                      <a:pt x="3" y="34"/>
                    </a:cubicBezTo>
                    <a:cubicBezTo>
                      <a:pt x="3" y="33"/>
                      <a:pt x="2" y="34"/>
                      <a:pt x="2" y="33"/>
                    </a:cubicBezTo>
                    <a:cubicBezTo>
                      <a:pt x="2" y="33"/>
                      <a:pt x="2" y="33"/>
                      <a:pt x="2" y="33"/>
                    </a:cubicBezTo>
                    <a:cubicBezTo>
                      <a:pt x="1" y="33"/>
                      <a:pt x="0" y="33"/>
                      <a:pt x="0" y="33"/>
                    </a:cubicBezTo>
                    <a:cubicBezTo>
                      <a:pt x="0" y="32"/>
                      <a:pt x="1" y="31"/>
                      <a:pt x="1" y="31"/>
                    </a:cubicBezTo>
                    <a:cubicBezTo>
                      <a:pt x="2" y="31"/>
                      <a:pt x="2" y="31"/>
                      <a:pt x="2" y="30"/>
                    </a:cubicBezTo>
                    <a:cubicBezTo>
                      <a:pt x="2" y="30"/>
                      <a:pt x="2" y="30"/>
                      <a:pt x="2" y="30"/>
                    </a:cubicBezTo>
                    <a:cubicBezTo>
                      <a:pt x="3" y="29"/>
                      <a:pt x="2" y="30"/>
                      <a:pt x="2" y="29"/>
                    </a:cubicBezTo>
                    <a:cubicBezTo>
                      <a:pt x="2" y="29"/>
                      <a:pt x="2" y="29"/>
                      <a:pt x="2" y="28"/>
                    </a:cubicBezTo>
                    <a:cubicBezTo>
                      <a:pt x="2" y="28"/>
                      <a:pt x="2" y="28"/>
                      <a:pt x="2" y="27"/>
                    </a:cubicBezTo>
                    <a:cubicBezTo>
                      <a:pt x="3" y="27"/>
                      <a:pt x="2" y="26"/>
                      <a:pt x="3" y="25"/>
                    </a:cubicBezTo>
                    <a:cubicBezTo>
                      <a:pt x="4" y="25"/>
                      <a:pt x="5" y="24"/>
                      <a:pt x="6" y="24"/>
                    </a:cubicBezTo>
                    <a:cubicBezTo>
                      <a:pt x="8" y="22"/>
                      <a:pt x="10" y="20"/>
                      <a:pt x="12" y="19"/>
                    </a:cubicBezTo>
                    <a:cubicBezTo>
                      <a:pt x="12" y="19"/>
                      <a:pt x="12" y="19"/>
                      <a:pt x="12" y="19"/>
                    </a:cubicBezTo>
                    <a:cubicBezTo>
                      <a:pt x="13" y="18"/>
                      <a:pt x="13" y="19"/>
                      <a:pt x="13" y="19"/>
                    </a:cubicBezTo>
                    <a:cubicBezTo>
                      <a:pt x="14" y="19"/>
                      <a:pt x="14" y="18"/>
                      <a:pt x="14" y="18"/>
                    </a:cubicBezTo>
                    <a:cubicBezTo>
                      <a:pt x="14" y="18"/>
                      <a:pt x="15" y="18"/>
                      <a:pt x="15" y="18"/>
                    </a:cubicBezTo>
                    <a:cubicBezTo>
                      <a:pt x="16" y="17"/>
                      <a:pt x="15" y="17"/>
                      <a:pt x="16" y="17"/>
                    </a:cubicBezTo>
                    <a:cubicBezTo>
                      <a:pt x="17" y="16"/>
                      <a:pt x="18" y="16"/>
                      <a:pt x="18" y="17"/>
                    </a:cubicBezTo>
                    <a:cubicBezTo>
                      <a:pt x="18" y="16"/>
                      <a:pt x="19" y="16"/>
                      <a:pt x="19" y="16"/>
                    </a:cubicBezTo>
                    <a:cubicBezTo>
                      <a:pt x="18" y="17"/>
                      <a:pt x="19" y="17"/>
                      <a:pt x="19" y="18"/>
                    </a:cubicBezTo>
                    <a:cubicBezTo>
                      <a:pt x="20" y="18"/>
                      <a:pt x="20" y="17"/>
                      <a:pt x="21" y="17"/>
                    </a:cubicBezTo>
                    <a:cubicBezTo>
                      <a:pt x="21" y="17"/>
                      <a:pt x="22" y="17"/>
                      <a:pt x="23" y="18"/>
                    </a:cubicBezTo>
                    <a:cubicBezTo>
                      <a:pt x="24" y="18"/>
                      <a:pt x="25" y="18"/>
                      <a:pt x="25" y="18"/>
                    </a:cubicBezTo>
                    <a:cubicBezTo>
                      <a:pt x="26" y="18"/>
                      <a:pt x="26" y="18"/>
                      <a:pt x="27" y="18"/>
                    </a:cubicBezTo>
                    <a:cubicBezTo>
                      <a:pt x="27" y="18"/>
                      <a:pt x="28" y="18"/>
                      <a:pt x="28" y="18"/>
                    </a:cubicBezTo>
                    <a:cubicBezTo>
                      <a:pt x="29" y="18"/>
                      <a:pt x="29" y="18"/>
                      <a:pt x="30" y="18"/>
                    </a:cubicBezTo>
                    <a:cubicBezTo>
                      <a:pt x="30" y="18"/>
                      <a:pt x="31" y="18"/>
                      <a:pt x="32" y="17"/>
                    </a:cubicBezTo>
                    <a:cubicBezTo>
                      <a:pt x="32" y="17"/>
                      <a:pt x="33" y="17"/>
                      <a:pt x="34" y="17"/>
                    </a:cubicBezTo>
                    <a:cubicBezTo>
                      <a:pt x="34" y="16"/>
                      <a:pt x="35" y="16"/>
                      <a:pt x="35" y="16"/>
                    </a:cubicBezTo>
                    <a:cubicBezTo>
                      <a:pt x="35" y="15"/>
                      <a:pt x="34" y="16"/>
                      <a:pt x="34" y="15"/>
                    </a:cubicBezTo>
                    <a:cubicBezTo>
                      <a:pt x="34" y="15"/>
                      <a:pt x="36" y="15"/>
                      <a:pt x="36" y="15"/>
                    </a:cubicBezTo>
                    <a:cubicBezTo>
                      <a:pt x="36" y="15"/>
                      <a:pt x="37" y="16"/>
                      <a:pt x="37" y="16"/>
                    </a:cubicBezTo>
                    <a:cubicBezTo>
                      <a:pt x="37" y="16"/>
                      <a:pt x="39" y="16"/>
                      <a:pt x="39" y="16"/>
                    </a:cubicBezTo>
                    <a:cubicBezTo>
                      <a:pt x="40" y="17"/>
                      <a:pt x="41" y="17"/>
                      <a:pt x="42" y="16"/>
                    </a:cubicBezTo>
                    <a:cubicBezTo>
                      <a:pt x="43" y="16"/>
                      <a:pt x="43" y="15"/>
                      <a:pt x="44" y="15"/>
                    </a:cubicBezTo>
                    <a:cubicBezTo>
                      <a:pt x="45" y="15"/>
                      <a:pt x="45" y="16"/>
                      <a:pt x="46" y="16"/>
                    </a:cubicBezTo>
                    <a:cubicBezTo>
                      <a:pt x="46" y="16"/>
                      <a:pt x="47" y="17"/>
                      <a:pt x="47" y="17"/>
                    </a:cubicBezTo>
                    <a:cubicBezTo>
                      <a:pt x="47" y="17"/>
                      <a:pt x="47" y="18"/>
                      <a:pt x="48" y="18"/>
                    </a:cubicBezTo>
                    <a:cubicBezTo>
                      <a:pt x="48" y="17"/>
                      <a:pt x="48" y="18"/>
                      <a:pt x="48" y="18"/>
                    </a:cubicBezTo>
                    <a:cubicBezTo>
                      <a:pt x="48" y="18"/>
                      <a:pt x="49" y="17"/>
                      <a:pt x="49" y="17"/>
                    </a:cubicBezTo>
                    <a:cubicBezTo>
                      <a:pt x="49" y="17"/>
                      <a:pt x="48" y="17"/>
                      <a:pt x="48" y="17"/>
                    </a:cubicBezTo>
                    <a:cubicBezTo>
                      <a:pt x="49" y="17"/>
                      <a:pt x="51" y="17"/>
                      <a:pt x="52" y="18"/>
                    </a:cubicBezTo>
                    <a:cubicBezTo>
                      <a:pt x="52" y="19"/>
                      <a:pt x="53" y="20"/>
                      <a:pt x="53" y="21"/>
                    </a:cubicBezTo>
                    <a:cubicBezTo>
                      <a:pt x="54" y="21"/>
                      <a:pt x="55" y="22"/>
                      <a:pt x="55" y="22"/>
                    </a:cubicBezTo>
                    <a:cubicBezTo>
                      <a:pt x="55" y="22"/>
                      <a:pt x="54" y="22"/>
                      <a:pt x="54" y="21"/>
                    </a:cubicBezTo>
                    <a:cubicBezTo>
                      <a:pt x="53" y="20"/>
                      <a:pt x="52" y="21"/>
                      <a:pt x="52" y="21"/>
                    </a:cubicBezTo>
                    <a:cubicBezTo>
                      <a:pt x="52" y="21"/>
                      <a:pt x="52" y="20"/>
                      <a:pt x="52" y="20"/>
                    </a:cubicBezTo>
                    <a:cubicBezTo>
                      <a:pt x="52" y="21"/>
                      <a:pt x="52" y="21"/>
                      <a:pt x="52" y="21"/>
                    </a:cubicBezTo>
                    <a:cubicBezTo>
                      <a:pt x="52" y="21"/>
                      <a:pt x="52" y="21"/>
                      <a:pt x="51" y="21"/>
                    </a:cubicBezTo>
                    <a:cubicBezTo>
                      <a:pt x="52" y="21"/>
                      <a:pt x="52" y="21"/>
                      <a:pt x="52" y="22"/>
                    </a:cubicBezTo>
                    <a:cubicBezTo>
                      <a:pt x="51" y="22"/>
                      <a:pt x="52" y="23"/>
                      <a:pt x="52" y="22"/>
                    </a:cubicBezTo>
                    <a:cubicBezTo>
                      <a:pt x="53" y="23"/>
                      <a:pt x="52" y="23"/>
                      <a:pt x="53" y="23"/>
                    </a:cubicBezTo>
                    <a:cubicBezTo>
                      <a:pt x="52" y="23"/>
                      <a:pt x="53" y="24"/>
                      <a:pt x="54" y="24"/>
                    </a:cubicBezTo>
                    <a:cubicBezTo>
                      <a:pt x="55" y="23"/>
                      <a:pt x="53" y="23"/>
                      <a:pt x="53" y="23"/>
                    </a:cubicBezTo>
                    <a:cubicBezTo>
                      <a:pt x="52" y="22"/>
                      <a:pt x="53" y="22"/>
                      <a:pt x="53" y="22"/>
                    </a:cubicBezTo>
                    <a:cubicBezTo>
                      <a:pt x="53" y="22"/>
                      <a:pt x="54" y="23"/>
                      <a:pt x="54" y="23"/>
                    </a:cubicBezTo>
                    <a:cubicBezTo>
                      <a:pt x="55" y="23"/>
                      <a:pt x="54" y="23"/>
                      <a:pt x="54" y="23"/>
                    </a:cubicBezTo>
                    <a:cubicBezTo>
                      <a:pt x="54" y="23"/>
                      <a:pt x="55" y="23"/>
                      <a:pt x="54" y="23"/>
                    </a:cubicBezTo>
                    <a:cubicBezTo>
                      <a:pt x="55" y="24"/>
                      <a:pt x="55" y="24"/>
                      <a:pt x="55" y="24"/>
                    </a:cubicBezTo>
                    <a:cubicBezTo>
                      <a:pt x="55" y="24"/>
                      <a:pt x="55" y="24"/>
                      <a:pt x="55" y="24"/>
                    </a:cubicBezTo>
                    <a:cubicBezTo>
                      <a:pt x="56" y="24"/>
                      <a:pt x="56" y="23"/>
                      <a:pt x="56" y="23"/>
                    </a:cubicBezTo>
                    <a:cubicBezTo>
                      <a:pt x="56" y="23"/>
                      <a:pt x="57" y="24"/>
                      <a:pt x="57" y="24"/>
                    </a:cubicBezTo>
                    <a:cubicBezTo>
                      <a:pt x="57" y="24"/>
                      <a:pt x="55" y="24"/>
                      <a:pt x="56" y="24"/>
                    </a:cubicBezTo>
                    <a:cubicBezTo>
                      <a:pt x="56" y="24"/>
                      <a:pt x="56" y="24"/>
                      <a:pt x="56" y="24"/>
                    </a:cubicBezTo>
                    <a:cubicBezTo>
                      <a:pt x="56" y="25"/>
                      <a:pt x="57" y="25"/>
                      <a:pt x="57" y="24"/>
                    </a:cubicBezTo>
                    <a:cubicBezTo>
                      <a:pt x="57" y="24"/>
                      <a:pt x="57" y="24"/>
                      <a:pt x="57" y="23"/>
                    </a:cubicBezTo>
                    <a:cubicBezTo>
                      <a:pt x="57" y="23"/>
                      <a:pt x="56" y="23"/>
                      <a:pt x="56" y="23"/>
                    </a:cubicBezTo>
                    <a:cubicBezTo>
                      <a:pt x="56" y="23"/>
                      <a:pt x="55" y="22"/>
                      <a:pt x="55" y="22"/>
                    </a:cubicBezTo>
                    <a:cubicBezTo>
                      <a:pt x="56" y="22"/>
                      <a:pt x="57" y="23"/>
                      <a:pt x="58" y="23"/>
                    </a:cubicBezTo>
                    <a:cubicBezTo>
                      <a:pt x="59" y="24"/>
                      <a:pt x="59" y="24"/>
                      <a:pt x="59" y="25"/>
                    </a:cubicBezTo>
                    <a:cubicBezTo>
                      <a:pt x="59" y="26"/>
                      <a:pt x="60" y="26"/>
                      <a:pt x="60" y="26"/>
                    </a:cubicBezTo>
                    <a:cubicBezTo>
                      <a:pt x="60" y="26"/>
                      <a:pt x="59" y="27"/>
                      <a:pt x="59" y="27"/>
                    </a:cubicBezTo>
                    <a:close/>
                    <a:moveTo>
                      <a:pt x="51" y="21"/>
                    </a:moveTo>
                    <a:cubicBezTo>
                      <a:pt x="51" y="20"/>
                      <a:pt x="51" y="20"/>
                      <a:pt x="51" y="20"/>
                    </a:cubicBezTo>
                    <a:cubicBezTo>
                      <a:pt x="51" y="20"/>
                      <a:pt x="51" y="21"/>
                      <a:pt x="51" y="21"/>
                    </a:cubicBezTo>
                    <a:cubicBezTo>
                      <a:pt x="51" y="21"/>
                      <a:pt x="51" y="21"/>
                      <a:pt x="51" y="21"/>
                    </a:cubicBezTo>
                    <a:close/>
                    <a:moveTo>
                      <a:pt x="26" y="14"/>
                    </a:moveTo>
                    <a:cubicBezTo>
                      <a:pt x="26" y="14"/>
                      <a:pt x="24" y="14"/>
                      <a:pt x="25" y="15"/>
                    </a:cubicBezTo>
                    <a:cubicBezTo>
                      <a:pt x="25" y="15"/>
                      <a:pt x="26" y="14"/>
                      <a:pt x="26" y="14"/>
                    </a:cubicBezTo>
                    <a:close/>
                    <a:moveTo>
                      <a:pt x="16" y="45"/>
                    </a:moveTo>
                    <a:cubicBezTo>
                      <a:pt x="16" y="45"/>
                      <a:pt x="15" y="44"/>
                      <a:pt x="16" y="44"/>
                    </a:cubicBezTo>
                    <a:cubicBezTo>
                      <a:pt x="15" y="44"/>
                      <a:pt x="15" y="45"/>
                      <a:pt x="16" y="45"/>
                    </a:cubicBezTo>
                    <a:close/>
                    <a:moveTo>
                      <a:pt x="15" y="46"/>
                    </a:moveTo>
                    <a:cubicBezTo>
                      <a:pt x="15" y="46"/>
                      <a:pt x="15" y="45"/>
                      <a:pt x="15" y="45"/>
                    </a:cubicBezTo>
                    <a:cubicBezTo>
                      <a:pt x="15" y="45"/>
                      <a:pt x="15" y="45"/>
                      <a:pt x="15" y="46"/>
                    </a:cubicBezTo>
                    <a:close/>
                    <a:moveTo>
                      <a:pt x="56" y="0"/>
                    </a:moveTo>
                    <a:cubicBezTo>
                      <a:pt x="56" y="0"/>
                      <a:pt x="56" y="0"/>
                      <a:pt x="56" y="0"/>
                    </a:cubicBezTo>
                    <a:cubicBezTo>
                      <a:pt x="56" y="0"/>
                      <a:pt x="56" y="0"/>
                      <a:pt x="56" y="0"/>
                    </a:cubicBezTo>
                    <a:cubicBezTo>
                      <a:pt x="56" y="0"/>
                      <a:pt x="56" y="0"/>
                      <a:pt x="56"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8" name="Haiti">
                <a:extLst>
                  <a:ext uri="{FF2B5EF4-FFF2-40B4-BE49-F238E27FC236}">
                    <a16:creationId xmlns:a16="http://schemas.microsoft.com/office/drawing/2014/main" id="{E42F9010-77BA-1496-386E-39F250A421BA}"/>
                  </a:ext>
                </a:extLst>
              </p:cNvPr>
              <p:cNvSpPr>
                <a:spLocks noEditPoints="1"/>
              </p:cNvSpPr>
              <p:nvPr/>
            </p:nvSpPr>
            <p:spPr bwMode="auto">
              <a:xfrm>
                <a:off x="6445015" y="4499441"/>
                <a:ext cx="56594" cy="48917"/>
              </a:xfrm>
              <a:custGeom>
                <a:avLst/>
                <a:gdLst/>
                <a:ahLst/>
                <a:cxnLst>
                  <a:cxn ang="0">
                    <a:pos x="12" y="14"/>
                  </a:cxn>
                  <a:cxn ang="0">
                    <a:pos x="14" y="13"/>
                  </a:cxn>
                  <a:cxn ang="0">
                    <a:pos x="16" y="16"/>
                  </a:cxn>
                  <a:cxn ang="0">
                    <a:pos x="13" y="15"/>
                  </a:cxn>
                  <a:cxn ang="0">
                    <a:pos x="28" y="11"/>
                  </a:cxn>
                  <a:cxn ang="0">
                    <a:pos x="28" y="5"/>
                  </a:cxn>
                  <a:cxn ang="0">
                    <a:pos x="26" y="5"/>
                  </a:cxn>
                  <a:cxn ang="0">
                    <a:pos x="25" y="5"/>
                  </a:cxn>
                  <a:cxn ang="0">
                    <a:pos x="23" y="4"/>
                  </a:cxn>
                  <a:cxn ang="0">
                    <a:pos x="22" y="4"/>
                  </a:cxn>
                  <a:cxn ang="0">
                    <a:pos x="22" y="4"/>
                  </a:cxn>
                  <a:cxn ang="0">
                    <a:pos x="19" y="2"/>
                  </a:cxn>
                  <a:cxn ang="0">
                    <a:pos x="14" y="2"/>
                  </a:cxn>
                  <a:cxn ang="0">
                    <a:pos x="12" y="3"/>
                  </a:cxn>
                  <a:cxn ang="0">
                    <a:pos x="13" y="5"/>
                  </a:cxn>
                  <a:cxn ang="0">
                    <a:pos x="16" y="6"/>
                  </a:cxn>
                  <a:cxn ang="0">
                    <a:pos x="18" y="7"/>
                  </a:cxn>
                  <a:cxn ang="0">
                    <a:pos x="17" y="8"/>
                  </a:cxn>
                  <a:cxn ang="0">
                    <a:pos x="17" y="11"/>
                  </a:cxn>
                  <a:cxn ang="0">
                    <a:pos x="18" y="13"/>
                  </a:cxn>
                  <a:cxn ang="0">
                    <a:pos x="21" y="16"/>
                  </a:cxn>
                  <a:cxn ang="0">
                    <a:pos x="20" y="17"/>
                  </a:cxn>
                  <a:cxn ang="0">
                    <a:pos x="17" y="19"/>
                  </a:cxn>
                  <a:cxn ang="0">
                    <a:pos x="13" y="19"/>
                  </a:cxn>
                  <a:cxn ang="0">
                    <a:pos x="10" y="18"/>
                  </a:cxn>
                  <a:cxn ang="0">
                    <a:pos x="8" y="17"/>
                  </a:cxn>
                  <a:cxn ang="0">
                    <a:pos x="7" y="17"/>
                  </a:cxn>
                  <a:cxn ang="0">
                    <a:pos x="3" y="16"/>
                  </a:cxn>
                  <a:cxn ang="0">
                    <a:pos x="0" y="18"/>
                  </a:cxn>
                  <a:cxn ang="0">
                    <a:pos x="1" y="20"/>
                  </a:cxn>
                  <a:cxn ang="0">
                    <a:pos x="4" y="22"/>
                  </a:cxn>
                  <a:cxn ang="0">
                    <a:pos x="6" y="23"/>
                  </a:cxn>
                  <a:cxn ang="0">
                    <a:pos x="8" y="21"/>
                  </a:cxn>
                  <a:cxn ang="0">
                    <a:pos x="8" y="21"/>
                  </a:cxn>
                  <a:cxn ang="0">
                    <a:pos x="9" y="21"/>
                  </a:cxn>
                  <a:cxn ang="0">
                    <a:pos x="10" y="21"/>
                  </a:cxn>
                  <a:cxn ang="0">
                    <a:pos x="13" y="21"/>
                  </a:cxn>
                  <a:cxn ang="0">
                    <a:pos x="17" y="21"/>
                  </a:cxn>
                  <a:cxn ang="0">
                    <a:pos x="19" y="21"/>
                  </a:cxn>
                  <a:cxn ang="0">
                    <a:pos x="24" y="22"/>
                  </a:cxn>
                  <a:cxn ang="0">
                    <a:pos x="26" y="21"/>
                  </a:cxn>
                  <a:cxn ang="0">
                    <a:pos x="24" y="19"/>
                  </a:cxn>
                  <a:cxn ang="0">
                    <a:pos x="24" y="17"/>
                  </a:cxn>
                  <a:cxn ang="0">
                    <a:pos x="27" y="15"/>
                  </a:cxn>
                  <a:cxn ang="0">
                    <a:pos x="27" y="12"/>
                  </a:cxn>
                  <a:cxn ang="0">
                    <a:pos x="18" y="1"/>
                  </a:cxn>
                  <a:cxn ang="0">
                    <a:pos x="19" y="1"/>
                  </a:cxn>
                  <a:cxn ang="0">
                    <a:pos x="7" y="17"/>
                  </a:cxn>
                  <a:cxn ang="0">
                    <a:pos x="7" y="17"/>
                  </a:cxn>
                  <a:cxn ang="0">
                    <a:pos x="8" y="23"/>
                  </a:cxn>
                </a:cxnLst>
                <a:rect l="0" t="0" r="r" b="b"/>
                <a:pathLst>
                  <a:path w="28" h="23">
                    <a:moveTo>
                      <a:pt x="13" y="15"/>
                    </a:moveTo>
                    <a:cubicBezTo>
                      <a:pt x="13" y="14"/>
                      <a:pt x="12" y="14"/>
                      <a:pt x="12" y="14"/>
                    </a:cubicBezTo>
                    <a:cubicBezTo>
                      <a:pt x="12" y="14"/>
                      <a:pt x="12" y="13"/>
                      <a:pt x="12" y="13"/>
                    </a:cubicBezTo>
                    <a:cubicBezTo>
                      <a:pt x="13" y="13"/>
                      <a:pt x="13" y="13"/>
                      <a:pt x="14" y="13"/>
                    </a:cubicBezTo>
                    <a:cubicBezTo>
                      <a:pt x="14" y="13"/>
                      <a:pt x="15" y="14"/>
                      <a:pt x="15" y="14"/>
                    </a:cubicBezTo>
                    <a:cubicBezTo>
                      <a:pt x="15" y="14"/>
                      <a:pt x="17" y="15"/>
                      <a:pt x="16" y="16"/>
                    </a:cubicBezTo>
                    <a:cubicBezTo>
                      <a:pt x="16" y="15"/>
                      <a:pt x="15" y="15"/>
                      <a:pt x="15" y="15"/>
                    </a:cubicBezTo>
                    <a:cubicBezTo>
                      <a:pt x="14" y="15"/>
                      <a:pt x="14" y="15"/>
                      <a:pt x="13" y="15"/>
                    </a:cubicBezTo>
                    <a:close/>
                    <a:moveTo>
                      <a:pt x="27" y="12"/>
                    </a:moveTo>
                    <a:cubicBezTo>
                      <a:pt x="27" y="12"/>
                      <a:pt x="28" y="11"/>
                      <a:pt x="28" y="11"/>
                    </a:cubicBezTo>
                    <a:cubicBezTo>
                      <a:pt x="28" y="10"/>
                      <a:pt x="26" y="9"/>
                      <a:pt x="27" y="9"/>
                    </a:cubicBezTo>
                    <a:cubicBezTo>
                      <a:pt x="28" y="8"/>
                      <a:pt x="28" y="6"/>
                      <a:pt x="28" y="5"/>
                    </a:cubicBezTo>
                    <a:cubicBezTo>
                      <a:pt x="28" y="4"/>
                      <a:pt x="26" y="5"/>
                      <a:pt x="27" y="5"/>
                    </a:cubicBezTo>
                    <a:cubicBezTo>
                      <a:pt x="27" y="5"/>
                      <a:pt x="26" y="5"/>
                      <a:pt x="26" y="5"/>
                    </a:cubicBezTo>
                    <a:cubicBezTo>
                      <a:pt x="26" y="5"/>
                      <a:pt x="27" y="5"/>
                      <a:pt x="26" y="5"/>
                    </a:cubicBezTo>
                    <a:cubicBezTo>
                      <a:pt x="26" y="4"/>
                      <a:pt x="25" y="5"/>
                      <a:pt x="25" y="5"/>
                    </a:cubicBezTo>
                    <a:cubicBezTo>
                      <a:pt x="24" y="5"/>
                      <a:pt x="24" y="4"/>
                      <a:pt x="24" y="4"/>
                    </a:cubicBezTo>
                    <a:cubicBezTo>
                      <a:pt x="24" y="4"/>
                      <a:pt x="23" y="4"/>
                      <a:pt x="23" y="4"/>
                    </a:cubicBezTo>
                    <a:cubicBezTo>
                      <a:pt x="23" y="4"/>
                      <a:pt x="23" y="4"/>
                      <a:pt x="23" y="4"/>
                    </a:cubicBezTo>
                    <a:cubicBezTo>
                      <a:pt x="23" y="4"/>
                      <a:pt x="22" y="4"/>
                      <a:pt x="22" y="4"/>
                    </a:cubicBezTo>
                    <a:cubicBezTo>
                      <a:pt x="22" y="4"/>
                      <a:pt x="22" y="4"/>
                      <a:pt x="22" y="5"/>
                    </a:cubicBezTo>
                    <a:cubicBezTo>
                      <a:pt x="22" y="5"/>
                      <a:pt x="22" y="4"/>
                      <a:pt x="22" y="4"/>
                    </a:cubicBezTo>
                    <a:cubicBezTo>
                      <a:pt x="22" y="4"/>
                      <a:pt x="21" y="4"/>
                      <a:pt x="21" y="3"/>
                    </a:cubicBezTo>
                    <a:cubicBezTo>
                      <a:pt x="20" y="3"/>
                      <a:pt x="19" y="2"/>
                      <a:pt x="19" y="2"/>
                    </a:cubicBezTo>
                    <a:cubicBezTo>
                      <a:pt x="18" y="2"/>
                      <a:pt x="17" y="2"/>
                      <a:pt x="16" y="2"/>
                    </a:cubicBezTo>
                    <a:cubicBezTo>
                      <a:pt x="16" y="3"/>
                      <a:pt x="15" y="2"/>
                      <a:pt x="14" y="2"/>
                    </a:cubicBezTo>
                    <a:cubicBezTo>
                      <a:pt x="14" y="3"/>
                      <a:pt x="13" y="3"/>
                      <a:pt x="12" y="3"/>
                    </a:cubicBezTo>
                    <a:cubicBezTo>
                      <a:pt x="12" y="4"/>
                      <a:pt x="12" y="4"/>
                      <a:pt x="12" y="3"/>
                    </a:cubicBezTo>
                    <a:cubicBezTo>
                      <a:pt x="12" y="4"/>
                      <a:pt x="10" y="5"/>
                      <a:pt x="12" y="6"/>
                    </a:cubicBezTo>
                    <a:cubicBezTo>
                      <a:pt x="12" y="6"/>
                      <a:pt x="13" y="6"/>
                      <a:pt x="13" y="5"/>
                    </a:cubicBezTo>
                    <a:cubicBezTo>
                      <a:pt x="14" y="5"/>
                      <a:pt x="14" y="6"/>
                      <a:pt x="15" y="6"/>
                    </a:cubicBezTo>
                    <a:cubicBezTo>
                      <a:pt x="15" y="6"/>
                      <a:pt x="16" y="6"/>
                      <a:pt x="16" y="6"/>
                    </a:cubicBezTo>
                    <a:cubicBezTo>
                      <a:pt x="16" y="6"/>
                      <a:pt x="17" y="7"/>
                      <a:pt x="17" y="7"/>
                    </a:cubicBezTo>
                    <a:cubicBezTo>
                      <a:pt x="17" y="7"/>
                      <a:pt x="18" y="8"/>
                      <a:pt x="18" y="7"/>
                    </a:cubicBezTo>
                    <a:cubicBezTo>
                      <a:pt x="18" y="7"/>
                      <a:pt x="18" y="8"/>
                      <a:pt x="18" y="8"/>
                    </a:cubicBezTo>
                    <a:cubicBezTo>
                      <a:pt x="18" y="8"/>
                      <a:pt x="18" y="8"/>
                      <a:pt x="17" y="8"/>
                    </a:cubicBezTo>
                    <a:cubicBezTo>
                      <a:pt x="17" y="9"/>
                      <a:pt x="18" y="9"/>
                      <a:pt x="18" y="9"/>
                    </a:cubicBezTo>
                    <a:cubicBezTo>
                      <a:pt x="17" y="9"/>
                      <a:pt x="17" y="10"/>
                      <a:pt x="17" y="11"/>
                    </a:cubicBezTo>
                    <a:cubicBezTo>
                      <a:pt x="18" y="11"/>
                      <a:pt x="18" y="11"/>
                      <a:pt x="17" y="11"/>
                    </a:cubicBezTo>
                    <a:cubicBezTo>
                      <a:pt x="16" y="12"/>
                      <a:pt x="17" y="13"/>
                      <a:pt x="18" y="13"/>
                    </a:cubicBezTo>
                    <a:cubicBezTo>
                      <a:pt x="18" y="14"/>
                      <a:pt x="19" y="15"/>
                      <a:pt x="20" y="15"/>
                    </a:cubicBezTo>
                    <a:cubicBezTo>
                      <a:pt x="20" y="16"/>
                      <a:pt x="21" y="16"/>
                      <a:pt x="21" y="16"/>
                    </a:cubicBezTo>
                    <a:cubicBezTo>
                      <a:pt x="21" y="16"/>
                      <a:pt x="20" y="17"/>
                      <a:pt x="20" y="17"/>
                    </a:cubicBezTo>
                    <a:cubicBezTo>
                      <a:pt x="20" y="18"/>
                      <a:pt x="20" y="17"/>
                      <a:pt x="20" y="17"/>
                    </a:cubicBezTo>
                    <a:cubicBezTo>
                      <a:pt x="19" y="17"/>
                      <a:pt x="18" y="17"/>
                      <a:pt x="18" y="17"/>
                    </a:cubicBezTo>
                    <a:cubicBezTo>
                      <a:pt x="17" y="17"/>
                      <a:pt x="17" y="18"/>
                      <a:pt x="17" y="19"/>
                    </a:cubicBezTo>
                    <a:cubicBezTo>
                      <a:pt x="16" y="19"/>
                      <a:pt x="16" y="19"/>
                      <a:pt x="15" y="19"/>
                    </a:cubicBezTo>
                    <a:cubicBezTo>
                      <a:pt x="14" y="18"/>
                      <a:pt x="14" y="18"/>
                      <a:pt x="13" y="19"/>
                    </a:cubicBezTo>
                    <a:cubicBezTo>
                      <a:pt x="13" y="19"/>
                      <a:pt x="13" y="18"/>
                      <a:pt x="12" y="18"/>
                    </a:cubicBezTo>
                    <a:cubicBezTo>
                      <a:pt x="11" y="18"/>
                      <a:pt x="11" y="18"/>
                      <a:pt x="10" y="18"/>
                    </a:cubicBezTo>
                    <a:cubicBezTo>
                      <a:pt x="9" y="18"/>
                      <a:pt x="9" y="18"/>
                      <a:pt x="8" y="18"/>
                    </a:cubicBezTo>
                    <a:cubicBezTo>
                      <a:pt x="8" y="18"/>
                      <a:pt x="7" y="17"/>
                      <a:pt x="8" y="17"/>
                    </a:cubicBezTo>
                    <a:cubicBezTo>
                      <a:pt x="8" y="17"/>
                      <a:pt x="8" y="18"/>
                      <a:pt x="9" y="17"/>
                    </a:cubicBezTo>
                    <a:cubicBezTo>
                      <a:pt x="9" y="17"/>
                      <a:pt x="7" y="17"/>
                      <a:pt x="7" y="17"/>
                    </a:cubicBezTo>
                    <a:cubicBezTo>
                      <a:pt x="6" y="17"/>
                      <a:pt x="5" y="17"/>
                      <a:pt x="4" y="17"/>
                    </a:cubicBezTo>
                    <a:cubicBezTo>
                      <a:pt x="4" y="16"/>
                      <a:pt x="3" y="16"/>
                      <a:pt x="3" y="16"/>
                    </a:cubicBezTo>
                    <a:cubicBezTo>
                      <a:pt x="2" y="16"/>
                      <a:pt x="1" y="15"/>
                      <a:pt x="1" y="17"/>
                    </a:cubicBezTo>
                    <a:cubicBezTo>
                      <a:pt x="0" y="17"/>
                      <a:pt x="0" y="17"/>
                      <a:pt x="0" y="18"/>
                    </a:cubicBezTo>
                    <a:cubicBezTo>
                      <a:pt x="0" y="19"/>
                      <a:pt x="0" y="19"/>
                      <a:pt x="0" y="19"/>
                    </a:cubicBezTo>
                    <a:cubicBezTo>
                      <a:pt x="0" y="20"/>
                      <a:pt x="1" y="20"/>
                      <a:pt x="1" y="20"/>
                    </a:cubicBezTo>
                    <a:cubicBezTo>
                      <a:pt x="2" y="20"/>
                      <a:pt x="2" y="20"/>
                      <a:pt x="3" y="20"/>
                    </a:cubicBezTo>
                    <a:cubicBezTo>
                      <a:pt x="3" y="21"/>
                      <a:pt x="4" y="21"/>
                      <a:pt x="4" y="22"/>
                    </a:cubicBezTo>
                    <a:cubicBezTo>
                      <a:pt x="4" y="22"/>
                      <a:pt x="5" y="23"/>
                      <a:pt x="5" y="23"/>
                    </a:cubicBezTo>
                    <a:cubicBezTo>
                      <a:pt x="5" y="23"/>
                      <a:pt x="6" y="23"/>
                      <a:pt x="6" y="23"/>
                    </a:cubicBezTo>
                    <a:cubicBezTo>
                      <a:pt x="6" y="22"/>
                      <a:pt x="5" y="22"/>
                      <a:pt x="6" y="22"/>
                    </a:cubicBezTo>
                    <a:cubicBezTo>
                      <a:pt x="6" y="21"/>
                      <a:pt x="7" y="21"/>
                      <a:pt x="8" y="21"/>
                    </a:cubicBezTo>
                    <a:cubicBezTo>
                      <a:pt x="7" y="21"/>
                      <a:pt x="7" y="21"/>
                      <a:pt x="7" y="21"/>
                    </a:cubicBezTo>
                    <a:cubicBezTo>
                      <a:pt x="8" y="21"/>
                      <a:pt x="8" y="21"/>
                      <a:pt x="8" y="21"/>
                    </a:cubicBezTo>
                    <a:cubicBezTo>
                      <a:pt x="8" y="21"/>
                      <a:pt x="8" y="21"/>
                      <a:pt x="8" y="21"/>
                    </a:cubicBezTo>
                    <a:cubicBezTo>
                      <a:pt x="8" y="20"/>
                      <a:pt x="8" y="21"/>
                      <a:pt x="9" y="21"/>
                    </a:cubicBezTo>
                    <a:cubicBezTo>
                      <a:pt x="9" y="21"/>
                      <a:pt x="10" y="20"/>
                      <a:pt x="11" y="21"/>
                    </a:cubicBezTo>
                    <a:cubicBezTo>
                      <a:pt x="11" y="21"/>
                      <a:pt x="10" y="21"/>
                      <a:pt x="10" y="21"/>
                    </a:cubicBezTo>
                    <a:cubicBezTo>
                      <a:pt x="11" y="21"/>
                      <a:pt x="11" y="21"/>
                      <a:pt x="12" y="21"/>
                    </a:cubicBezTo>
                    <a:cubicBezTo>
                      <a:pt x="12" y="21"/>
                      <a:pt x="12" y="21"/>
                      <a:pt x="13" y="21"/>
                    </a:cubicBezTo>
                    <a:cubicBezTo>
                      <a:pt x="13" y="21"/>
                      <a:pt x="14" y="22"/>
                      <a:pt x="15" y="22"/>
                    </a:cubicBezTo>
                    <a:cubicBezTo>
                      <a:pt x="16" y="22"/>
                      <a:pt x="16" y="21"/>
                      <a:pt x="17" y="21"/>
                    </a:cubicBezTo>
                    <a:cubicBezTo>
                      <a:pt x="17" y="22"/>
                      <a:pt x="18" y="22"/>
                      <a:pt x="18" y="21"/>
                    </a:cubicBezTo>
                    <a:cubicBezTo>
                      <a:pt x="18" y="21"/>
                      <a:pt x="18" y="21"/>
                      <a:pt x="19" y="21"/>
                    </a:cubicBezTo>
                    <a:cubicBezTo>
                      <a:pt x="20" y="21"/>
                      <a:pt x="22" y="21"/>
                      <a:pt x="23" y="21"/>
                    </a:cubicBezTo>
                    <a:cubicBezTo>
                      <a:pt x="23" y="21"/>
                      <a:pt x="24" y="21"/>
                      <a:pt x="24" y="22"/>
                    </a:cubicBezTo>
                    <a:cubicBezTo>
                      <a:pt x="25" y="22"/>
                      <a:pt x="25" y="23"/>
                      <a:pt x="25" y="23"/>
                    </a:cubicBezTo>
                    <a:cubicBezTo>
                      <a:pt x="26" y="22"/>
                      <a:pt x="25" y="21"/>
                      <a:pt x="26" y="21"/>
                    </a:cubicBezTo>
                    <a:cubicBezTo>
                      <a:pt x="26" y="20"/>
                      <a:pt x="26" y="20"/>
                      <a:pt x="25" y="19"/>
                    </a:cubicBezTo>
                    <a:cubicBezTo>
                      <a:pt x="25" y="19"/>
                      <a:pt x="25" y="19"/>
                      <a:pt x="24" y="19"/>
                    </a:cubicBezTo>
                    <a:cubicBezTo>
                      <a:pt x="24" y="18"/>
                      <a:pt x="25" y="18"/>
                      <a:pt x="25" y="18"/>
                    </a:cubicBezTo>
                    <a:cubicBezTo>
                      <a:pt x="24" y="18"/>
                      <a:pt x="23" y="17"/>
                      <a:pt x="24" y="17"/>
                    </a:cubicBezTo>
                    <a:cubicBezTo>
                      <a:pt x="24" y="16"/>
                      <a:pt x="25" y="17"/>
                      <a:pt x="25" y="16"/>
                    </a:cubicBezTo>
                    <a:cubicBezTo>
                      <a:pt x="26" y="16"/>
                      <a:pt x="27" y="16"/>
                      <a:pt x="27" y="15"/>
                    </a:cubicBezTo>
                    <a:cubicBezTo>
                      <a:pt x="27" y="14"/>
                      <a:pt x="27" y="12"/>
                      <a:pt x="26" y="13"/>
                    </a:cubicBezTo>
                    <a:cubicBezTo>
                      <a:pt x="26" y="13"/>
                      <a:pt x="26" y="12"/>
                      <a:pt x="27" y="12"/>
                    </a:cubicBezTo>
                    <a:close/>
                    <a:moveTo>
                      <a:pt x="19" y="1"/>
                    </a:moveTo>
                    <a:cubicBezTo>
                      <a:pt x="19" y="1"/>
                      <a:pt x="18" y="1"/>
                      <a:pt x="18" y="1"/>
                    </a:cubicBezTo>
                    <a:cubicBezTo>
                      <a:pt x="17" y="0"/>
                      <a:pt x="16" y="1"/>
                      <a:pt x="17" y="1"/>
                    </a:cubicBezTo>
                    <a:cubicBezTo>
                      <a:pt x="17" y="1"/>
                      <a:pt x="18" y="1"/>
                      <a:pt x="19" y="1"/>
                    </a:cubicBezTo>
                    <a:cubicBezTo>
                      <a:pt x="19" y="2"/>
                      <a:pt x="20" y="1"/>
                      <a:pt x="19" y="1"/>
                    </a:cubicBezTo>
                    <a:close/>
                    <a:moveTo>
                      <a:pt x="7" y="17"/>
                    </a:moveTo>
                    <a:cubicBezTo>
                      <a:pt x="8" y="17"/>
                      <a:pt x="7" y="16"/>
                      <a:pt x="7" y="16"/>
                    </a:cubicBezTo>
                    <a:cubicBezTo>
                      <a:pt x="6" y="17"/>
                      <a:pt x="7" y="17"/>
                      <a:pt x="7" y="17"/>
                    </a:cubicBezTo>
                    <a:close/>
                    <a:moveTo>
                      <a:pt x="7" y="22"/>
                    </a:moveTo>
                    <a:cubicBezTo>
                      <a:pt x="7" y="23"/>
                      <a:pt x="8" y="23"/>
                      <a:pt x="8" y="23"/>
                    </a:cubicBezTo>
                    <a:cubicBezTo>
                      <a:pt x="8" y="22"/>
                      <a:pt x="7" y="22"/>
                      <a:pt x="7" y="2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09" name="Guyana">
                <a:extLst>
                  <a:ext uri="{FF2B5EF4-FFF2-40B4-BE49-F238E27FC236}">
                    <a16:creationId xmlns:a16="http://schemas.microsoft.com/office/drawing/2014/main" id="{9CA22573-FAC8-8F48-270E-BB83EA748245}"/>
                  </a:ext>
                </a:extLst>
              </p:cNvPr>
              <p:cNvSpPr>
                <a:spLocks/>
              </p:cNvSpPr>
              <p:nvPr/>
            </p:nvSpPr>
            <p:spPr bwMode="auto">
              <a:xfrm>
                <a:off x="6678115" y="4767322"/>
                <a:ext cx="94697" cy="172376"/>
              </a:xfrm>
              <a:custGeom>
                <a:avLst/>
                <a:gdLst/>
                <a:ahLst/>
                <a:cxnLst>
                  <a:cxn ang="0">
                    <a:pos x="44" y="69"/>
                  </a:cxn>
                  <a:cxn ang="0">
                    <a:pos x="43" y="68"/>
                  </a:cxn>
                  <a:cxn ang="0">
                    <a:pos x="41" y="62"/>
                  </a:cxn>
                  <a:cxn ang="0">
                    <a:pos x="39" y="57"/>
                  </a:cxn>
                  <a:cxn ang="0">
                    <a:pos x="38" y="57"/>
                  </a:cxn>
                  <a:cxn ang="0">
                    <a:pos x="35" y="55"/>
                  </a:cxn>
                  <a:cxn ang="0">
                    <a:pos x="32" y="49"/>
                  </a:cxn>
                  <a:cxn ang="0">
                    <a:pos x="34" y="44"/>
                  </a:cxn>
                  <a:cxn ang="0">
                    <a:pos x="35" y="40"/>
                  </a:cxn>
                  <a:cxn ang="0">
                    <a:pos x="39" y="39"/>
                  </a:cxn>
                  <a:cxn ang="0">
                    <a:pos x="40" y="38"/>
                  </a:cxn>
                  <a:cxn ang="0">
                    <a:pos x="40" y="37"/>
                  </a:cxn>
                  <a:cxn ang="0">
                    <a:pos x="41" y="32"/>
                  </a:cxn>
                  <a:cxn ang="0">
                    <a:pos x="39" y="25"/>
                  </a:cxn>
                  <a:cxn ang="0">
                    <a:pos x="34" y="19"/>
                  </a:cxn>
                  <a:cxn ang="0">
                    <a:pos x="28" y="23"/>
                  </a:cxn>
                  <a:cxn ang="0">
                    <a:pos x="29" y="18"/>
                  </a:cxn>
                  <a:cxn ang="0">
                    <a:pos x="27" y="10"/>
                  </a:cxn>
                  <a:cxn ang="0">
                    <a:pos x="25" y="7"/>
                  </a:cxn>
                  <a:cxn ang="0">
                    <a:pos x="19" y="2"/>
                  </a:cxn>
                  <a:cxn ang="0">
                    <a:pos x="18" y="3"/>
                  </a:cxn>
                  <a:cxn ang="0">
                    <a:pos x="16" y="4"/>
                  </a:cxn>
                  <a:cxn ang="0">
                    <a:pos x="11" y="8"/>
                  </a:cxn>
                  <a:cxn ang="0">
                    <a:pos x="9" y="11"/>
                  </a:cxn>
                  <a:cxn ang="0">
                    <a:pos x="8" y="12"/>
                  </a:cxn>
                  <a:cxn ang="0">
                    <a:pos x="9" y="14"/>
                  </a:cxn>
                  <a:cxn ang="0">
                    <a:pos x="12" y="16"/>
                  </a:cxn>
                  <a:cxn ang="0">
                    <a:pos x="9" y="19"/>
                  </a:cxn>
                  <a:cxn ang="0">
                    <a:pos x="5" y="20"/>
                  </a:cxn>
                  <a:cxn ang="0">
                    <a:pos x="3" y="24"/>
                  </a:cxn>
                  <a:cxn ang="0">
                    <a:pos x="1" y="28"/>
                  </a:cxn>
                  <a:cxn ang="0">
                    <a:pos x="5" y="35"/>
                  </a:cxn>
                  <a:cxn ang="0">
                    <a:pos x="9" y="37"/>
                  </a:cxn>
                  <a:cxn ang="0">
                    <a:pos x="11" y="37"/>
                  </a:cxn>
                  <a:cxn ang="0">
                    <a:pos x="14" y="38"/>
                  </a:cxn>
                  <a:cxn ang="0">
                    <a:pos x="13" y="45"/>
                  </a:cxn>
                  <a:cxn ang="0">
                    <a:pos x="16" y="45"/>
                  </a:cxn>
                  <a:cxn ang="0">
                    <a:pos x="17" y="49"/>
                  </a:cxn>
                  <a:cxn ang="0">
                    <a:pos x="18" y="51"/>
                  </a:cxn>
                  <a:cxn ang="0">
                    <a:pos x="18" y="52"/>
                  </a:cxn>
                  <a:cxn ang="0">
                    <a:pos x="15" y="55"/>
                  </a:cxn>
                  <a:cxn ang="0">
                    <a:pos x="14" y="60"/>
                  </a:cxn>
                  <a:cxn ang="0">
                    <a:pos x="13" y="63"/>
                  </a:cxn>
                  <a:cxn ang="0">
                    <a:pos x="16" y="70"/>
                  </a:cxn>
                  <a:cxn ang="0">
                    <a:pos x="16" y="74"/>
                  </a:cxn>
                  <a:cxn ang="0">
                    <a:pos x="19" y="77"/>
                  </a:cxn>
                  <a:cxn ang="0">
                    <a:pos x="23" y="80"/>
                  </a:cxn>
                  <a:cxn ang="0">
                    <a:pos x="26" y="80"/>
                  </a:cxn>
                  <a:cxn ang="0">
                    <a:pos x="30" y="77"/>
                  </a:cxn>
                  <a:cxn ang="0">
                    <a:pos x="33" y="76"/>
                  </a:cxn>
                  <a:cxn ang="0">
                    <a:pos x="37" y="75"/>
                  </a:cxn>
                  <a:cxn ang="0">
                    <a:pos x="40" y="73"/>
                  </a:cxn>
                  <a:cxn ang="0">
                    <a:pos x="43" y="73"/>
                  </a:cxn>
                  <a:cxn ang="0">
                    <a:pos x="47" y="73"/>
                  </a:cxn>
                </a:cxnLst>
                <a:rect l="0" t="0" r="r" b="b"/>
                <a:pathLst>
                  <a:path w="47" h="82">
                    <a:moveTo>
                      <a:pt x="45" y="72"/>
                    </a:moveTo>
                    <a:cubicBezTo>
                      <a:pt x="45" y="71"/>
                      <a:pt x="44" y="71"/>
                      <a:pt x="44" y="70"/>
                    </a:cubicBezTo>
                    <a:cubicBezTo>
                      <a:pt x="44" y="70"/>
                      <a:pt x="44" y="69"/>
                      <a:pt x="44" y="69"/>
                    </a:cubicBezTo>
                    <a:cubicBezTo>
                      <a:pt x="44" y="69"/>
                      <a:pt x="44" y="69"/>
                      <a:pt x="44" y="69"/>
                    </a:cubicBezTo>
                    <a:cubicBezTo>
                      <a:pt x="43" y="69"/>
                      <a:pt x="44" y="68"/>
                      <a:pt x="43" y="68"/>
                    </a:cubicBezTo>
                    <a:cubicBezTo>
                      <a:pt x="43" y="68"/>
                      <a:pt x="43" y="68"/>
                      <a:pt x="43" y="68"/>
                    </a:cubicBezTo>
                    <a:cubicBezTo>
                      <a:pt x="43" y="67"/>
                      <a:pt x="43" y="67"/>
                      <a:pt x="42" y="66"/>
                    </a:cubicBezTo>
                    <a:cubicBezTo>
                      <a:pt x="42" y="65"/>
                      <a:pt x="42" y="64"/>
                      <a:pt x="41" y="63"/>
                    </a:cubicBezTo>
                    <a:cubicBezTo>
                      <a:pt x="40" y="63"/>
                      <a:pt x="41" y="63"/>
                      <a:pt x="41" y="62"/>
                    </a:cubicBezTo>
                    <a:cubicBezTo>
                      <a:pt x="40" y="62"/>
                      <a:pt x="40" y="61"/>
                      <a:pt x="40" y="61"/>
                    </a:cubicBezTo>
                    <a:cubicBezTo>
                      <a:pt x="40" y="60"/>
                      <a:pt x="40" y="59"/>
                      <a:pt x="40" y="58"/>
                    </a:cubicBezTo>
                    <a:cubicBezTo>
                      <a:pt x="40" y="58"/>
                      <a:pt x="40" y="57"/>
                      <a:pt x="39" y="57"/>
                    </a:cubicBezTo>
                    <a:cubicBezTo>
                      <a:pt x="39" y="57"/>
                      <a:pt x="39" y="57"/>
                      <a:pt x="38" y="57"/>
                    </a:cubicBezTo>
                    <a:cubicBezTo>
                      <a:pt x="38" y="57"/>
                      <a:pt x="38" y="58"/>
                      <a:pt x="38" y="58"/>
                    </a:cubicBezTo>
                    <a:cubicBezTo>
                      <a:pt x="38" y="58"/>
                      <a:pt x="38" y="57"/>
                      <a:pt x="38" y="57"/>
                    </a:cubicBezTo>
                    <a:cubicBezTo>
                      <a:pt x="37" y="57"/>
                      <a:pt x="37" y="58"/>
                      <a:pt x="36" y="57"/>
                    </a:cubicBezTo>
                    <a:cubicBezTo>
                      <a:pt x="36" y="57"/>
                      <a:pt x="36" y="56"/>
                      <a:pt x="36" y="56"/>
                    </a:cubicBezTo>
                    <a:cubicBezTo>
                      <a:pt x="36" y="55"/>
                      <a:pt x="36" y="55"/>
                      <a:pt x="35" y="55"/>
                    </a:cubicBezTo>
                    <a:cubicBezTo>
                      <a:pt x="35" y="54"/>
                      <a:pt x="34" y="54"/>
                      <a:pt x="34" y="53"/>
                    </a:cubicBezTo>
                    <a:cubicBezTo>
                      <a:pt x="34" y="53"/>
                      <a:pt x="34" y="52"/>
                      <a:pt x="34" y="52"/>
                    </a:cubicBezTo>
                    <a:cubicBezTo>
                      <a:pt x="33" y="51"/>
                      <a:pt x="32" y="50"/>
                      <a:pt x="32" y="49"/>
                    </a:cubicBezTo>
                    <a:cubicBezTo>
                      <a:pt x="32" y="48"/>
                      <a:pt x="33" y="48"/>
                      <a:pt x="33" y="47"/>
                    </a:cubicBezTo>
                    <a:cubicBezTo>
                      <a:pt x="34" y="47"/>
                      <a:pt x="33" y="46"/>
                      <a:pt x="34" y="46"/>
                    </a:cubicBezTo>
                    <a:cubicBezTo>
                      <a:pt x="34" y="45"/>
                      <a:pt x="34" y="45"/>
                      <a:pt x="34" y="44"/>
                    </a:cubicBezTo>
                    <a:cubicBezTo>
                      <a:pt x="35" y="44"/>
                      <a:pt x="35" y="43"/>
                      <a:pt x="35" y="43"/>
                    </a:cubicBezTo>
                    <a:cubicBezTo>
                      <a:pt x="35" y="42"/>
                      <a:pt x="33" y="41"/>
                      <a:pt x="35" y="40"/>
                    </a:cubicBezTo>
                    <a:cubicBezTo>
                      <a:pt x="35" y="40"/>
                      <a:pt x="35" y="40"/>
                      <a:pt x="35" y="40"/>
                    </a:cubicBezTo>
                    <a:cubicBezTo>
                      <a:pt x="36" y="40"/>
                      <a:pt x="36" y="40"/>
                      <a:pt x="36" y="40"/>
                    </a:cubicBezTo>
                    <a:cubicBezTo>
                      <a:pt x="36" y="39"/>
                      <a:pt x="37" y="39"/>
                      <a:pt x="37" y="39"/>
                    </a:cubicBezTo>
                    <a:cubicBezTo>
                      <a:pt x="38" y="39"/>
                      <a:pt x="39" y="39"/>
                      <a:pt x="39" y="39"/>
                    </a:cubicBezTo>
                    <a:cubicBezTo>
                      <a:pt x="39" y="39"/>
                      <a:pt x="40" y="39"/>
                      <a:pt x="40" y="39"/>
                    </a:cubicBezTo>
                    <a:cubicBezTo>
                      <a:pt x="40" y="39"/>
                      <a:pt x="40" y="39"/>
                      <a:pt x="40" y="38"/>
                    </a:cubicBezTo>
                    <a:cubicBezTo>
                      <a:pt x="40" y="38"/>
                      <a:pt x="40" y="38"/>
                      <a:pt x="40" y="38"/>
                    </a:cubicBezTo>
                    <a:cubicBezTo>
                      <a:pt x="40" y="37"/>
                      <a:pt x="41" y="38"/>
                      <a:pt x="41" y="38"/>
                    </a:cubicBezTo>
                    <a:cubicBezTo>
                      <a:pt x="41" y="38"/>
                      <a:pt x="41" y="37"/>
                      <a:pt x="41" y="37"/>
                    </a:cubicBezTo>
                    <a:cubicBezTo>
                      <a:pt x="40" y="36"/>
                      <a:pt x="41" y="37"/>
                      <a:pt x="40" y="37"/>
                    </a:cubicBezTo>
                    <a:cubicBezTo>
                      <a:pt x="40" y="37"/>
                      <a:pt x="40" y="36"/>
                      <a:pt x="40" y="36"/>
                    </a:cubicBezTo>
                    <a:cubicBezTo>
                      <a:pt x="40" y="36"/>
                      <a:pt x="41" y="35"/>
                      <a:pt x="41" y="35"/>
                    </a:cubicBezTo>
                    <a:cubicBezTo>
                      <a:pt x="41" y="34"/>
                      <a:pt x="41" y="33"/>
                      <a:pt x="41" y="32"/>
                    </a:cubicBezTo>
                    <a:cubicBezTo>
                      <a:pt x="42" y="31"/>
                      <a:pt x="42" y="31"/>
                      <a:pt x="42" y="30"/>
                    </a:cubicBezTo>
                    <a:cubicBezTo>
                      <a:pt x="42" y="28"/>
                      <a:pt x="42" y="27"/>
                      <a:pt x="41" y="26"/>
                    </a:cubicBezTo>
                    <a:cubicBezTo>
                      <a:pt x="40" y="25"/>
                      <a:pt x="40" y="25"/>
                      <a:pt x="39" y="25"/>
                    </a:cubicBezTo>
                    <a:cubicBezTo>
                      <a:pt x="38" y="24"/>
                      <a:pt x="39" y="25"/>
                      <a:pt x="38" y="25"/>
                    </a:cubicBezTo>
                    <a:cubicBezTo>
                      <a:pt x="38" y="24"/>
                      <a:pt x="37" y="22"/>
                      <a:pt x="36" y="21"/>
                    </a:cubicBezTo>
                    <a:cubicBezTo>
                      <a:pt x="35" y="21"/>
                      <a:pt x="35" y="20"/>
                      <a:pt x="34" y="19"/>
                    </a:cubicBezTo>
                    <a:cubicBezTo>
                      <a:pt x="33" y="19"/>
                      <a:pt x="32" y="19"/>
                      <a:pt x="32" y="19"/>
                    </a:cubicBezTo>
                    <a:cubicBezTo>
                      <a:pt x="31" y="18"/>
                      <a:pt x="29" y="19"/>
                      <a:pt x="29" y="20"/>
                    </a:cubicBezTo>
                    <a:cubicBezTo>
                      <a:pt x="28" y="21"/>
                      <a:pt x="28" y="22"/>
                      <a:pt x="28" y="23"/>
                    </a:cubicBezTo>
                    <a:cubicBezTo>
                      <a:pt x="28" y="24"/>
                      <a:pt x="28" y="24"/>
                      <a:pt x="27" y="24"/>
                    </a:cubicBezTo>
                    <a:cubicBezTo>
                      <a:pt x="28" y="23"/>
                      <a:pt x="28" y="22"/>
                      <a:pt x="28" y="20"/>
                    </a:cubicBezTo>
                    <a:cubicBezTo>
                      <a:pt x="28" y="20"/>
                      <a:pt x="28" y="19"/>
                      <a:pt x="29" y="18"/>
                    </a:cubicBezTo>
                    <a:cubicBezTo>
                      <a:pt x="29" y="18"/>
                      <a:pt x="29" y="17"/>
                      <a:pt x="29" y="17"/>
                    </a:cubicBezTo>
                    <a:cubicBezTo>
                      <a:pt x="30" y="15"/>
                      <a:pt x="30" y="14"/>
                      <a:pt x="29" y="12"/>
                    </a:cubicBezTo>
                    <a:cubicBezTo>
                      <a:pt x="29" y="12"/>
                      <a:pt x="28" y="10"/>
                      <a:pt x="27" y="10"/>
                    </a:cubicBezTo>
                    <a:cubicBezTo>
                      <a:pt x="27" y="11"/>
                      <a:pt x="27" y="11"/>
                      <a:pt x="27" y="11"/>
                    </a:cubicBezTo>
                    <a:cubicBezTo>
                      <a:pt x="27" y="10"/>
                      <a:pt x="27" y="9"/>
                      <a:pt x="26" y="9"/>
                    </a:cubicBezTo>
                    <a:cubicBezTo>
                      <a:pt x="26" y="8"/>
                      <a:pt x="25" y="8"/>
                      <a:pt x="25" y="7"/>
                    </a:cubicBezTo>
                    <a:cubicBezTo>
                      <a:pt x="24" y="7"/>
                      <a:pt x="24" y="6"/>
                      <a:pt x="23" y="6"/>
                    </a:cubicBezTo>
                    <a:cubicBezTo>
                      <a:pt x="22" y="5"/>
                      <a:pt x="22" y="5"/>
                      <a:pt x="21" y="4"/>
                    </a:cubicBezTo>
                    <a:cubicBezTo>
                      <a:pt x="20" y="4"/>
                      <a:pt x="19" y="3"/>
                      <a:pt x="19" y="2"/>
                    </a:cubicBezTo>
                    <a:cubicBezTo>
                      <a:pt x="19" y="2"/>
                      <a:pt x="17" y="2"/>
                      <a:pt x="17" y="2"/>
                    </a:cubicBezTo>
                    <a:cubicBezTo>
                      <a:pt x="18" y="3"/>
                      <a:pt x="20" y="4"/>
                      <a:pt x="21" y="5"/>
                    </a:cubicBezTo>
                    <a:cubicBezTo>
                      <a:pt x="20" y="4"/>
                      <a:pt x="19" y="3"/>
                      <a:pt x="18" y="3"/>
                    </a:cubicBezTo>
                    <a:cubicBezTo>
                      <a:pt x="16" y="2"/>
                      <a:pt x="16" y="1"/>
                      <a:pt x="15" y="0"/>
                    </a:cubicBezTo>
                    <a:cubicBezTo>
                      <a:pt x="16" y="1"/>
                      <a:pt x="16" y="2"/>
                      <a:pt x="17" y="3"/>
                    </a:cubicBezTo>
                    <a:cubicBezTo>
                      <a:pt x="17" y="4"/>
                      <a:pt x="16" y="4"/>
                      <a:pt x="16" y="4"/>
                    </a:cubicBezTo>
                    <a:cubicBezTo>
                      <a:pt x="15" y="5"/>
                      <a:pt x="15" y="6"/>
                      <a:pt x="15" y="6"/>
                    </a:cubicBezTo>
                    <a:cubicBezTo>
                      <a:pt x="14" y="6"/>
                      <a:pt x="13" y="7"/>
                      <a:pt x="12" y="7"/>
                    </a:cubicBezTo>
                    <a:cubicBezTo>
                      <a:pt x="12" y="8"/>
                      <a:pt x="12" y="8"/>
                      <a:pt x="11" y="8"/>
                    </a:cubicBezTo>
                    <a:cubicBezTo>
                      <a:pt x="11" y="8"/>
                      <a:pt x="10" y="8"/>
                      <a:pt x="10" y="8"/>
                    </a:cubicBezTo>
                    <a:cubicBezTo>
                      <a:pt x="9" y="9"/>
                      <a:pt x="9" y="10"/>
                      <a:pt x="9" y="10"/>
                    </a:cubicBezTo>
                    <a:cubicBezTo>
                      <a:pt x="9" y="10"/>
                      <a:pt x="9" y="11"/>
                      <a:pt x="9" y="11"/>
                    </a:cubicBezTo>
                    <a:cubicBezTo>
                      <a:pt x="9" y="11"/>
                      <a:pt x="9" y="11"/>
                      <a:pt x="8" y="11"/>
                    </a:cubicBezTo>
                    <a:cubicBezTo>
                      <a:pt x="8" y="11"/>
                      <a:pt x="8" y="11"/>
                      <a:pt x="8" y="11"/>
                    </a:cubicBezTo>
                    <a:cubicBezTo>
                      <a:pt x="8" y="11"/>
                      <a:pt x="8" y="12"/>
                      <a:pt x="8" y="12"/>
                    </a:cubicBezTo>
                    <a:cubicBezTo>
                      <a:pt x="8" y="12"/>
                      <a:pt x="8" y="12"/>
                      <a:pt x="8" y="12"/>
                    </a:cubicBezTo>
                    <a:cubicBezTo>
                      <a:pt x="8" y="13"/>
                      <a:pt x="8" y="13"/>
                      <a:pt x="9" y="13"/>
                    </a:cubicBezTo>
                    <a:cubicBezTo>
                      <a:pt x="9" y="14"/>
                      <a:pt x="9" y="14"/>
                      <a:pt x="9" y="14"/>
                    </a:cubicBezTo>
                    <a:cubicBezTo>
                      <a:pt x="8" y="15"/>
                      <a:pt x="9" y="15"/>
                      <a:pt x="9" y="16"/>
                    </a:cubicBezTo>
                    <a:cubicBezTo>
                      <a:pt x="10" y="16"/>
                      <a:pt x="10" y="15"/>
                      <a:pt x="10" y="15"/>
                    </a:cubicBezTo>
                    <a:cubicBezTo>
                      <a:pt x="11" y="15"/>
                      <a:pt x="11" y="15"/>
                      <a:pt x="12" y="16"/>
                    </a:cubicBezTo>
                    <a:cubicBezTo>
                      <a:pt x="12" y="16"/>
                      <a:pt x="12" y="17"/>
                      <a:pt x="11" y="17"/>
                    </a:cubicBezTo>
                    <a:cubicBezTo>
                      <a:pt x="11" y="18"/>
                      <a:pt x="11" y="18"/>
                      <a:pt x="11" y="18"/>
                    </a:cubicBezTo>
                    <a:cubicBezTo>
                      <a:pt x="10" y="18"/>
                      <a:pt x="10" y="19"/>
                      <a:pt x="9" y="19"/>
                    </a:cubicBezTo>
                    <a:cubicBezTo>
                      <a:pt x="9" y="19"/>
                      <a:pt x="8" y="20"/>
                      <a:pt x="7" y="20"/>
                    </a:cubicBezTo>
                    <a:cubicBezTo>
                      <a:pt x="7" y="20"/>
                      <a:pt x="6" y="19"/>
                      <a:pt x="6" y="19"/>
                    </a:cubicBezTo>
                    <a:cubicBezTo>
                      <a:pt x="6" y="20"/>
                      <a:pt x="6" y="20"/>
                      <a:pt x="5" y="20"/>
                    </a:cubicBezTo>
                    <a:cubicBezTo>
                      <a:pt x="5" y="20"/>
                      <a:pt x="4" y="20"/>
                      <a:pt x="4" y="21"/>
                    </a:cubicBezTo>
                    <a:cubicBezTo>
                      <a:pt x="3" y="21"/>
                      <a:pt x="3" y="21"/>
                      <a:pt x="3" y="22"/>
                    </a:cubicBezTo>
                    <a:cubicBezTo>
                      <a:pt x="3" y="23"/>
                      <a:pt x="3" y="23"/>
                      <a:pt x="3" y="24"/>
                    </a:cubicBezTo>
                    <a:cubicBezTo>
                      <a:pt x="3" y="25"/>
                      <a:pt x="4" y="25"/>
                      <a:pt x="4" y="26"/>
                    </a:cubicBezTo>
                    <a:cubicBezTo>
                      <a:pt x="4" y="26"/>
                      <a:pt x="3" y="27"/>
                      <a:pt x="2" y="27"/>
                    </a:cubicBezTo>
                    <a:cubicBezTo>
                      <a:pt x="2" y="28"/>
                      <a:pt x="2" y="28"/>
                      <a:pt x="1" y="28"/>
                    </a:cubicBezTo>
                    <a:cubicBezTo>
                      <a:pt x="0" y="29"/>
                      <a:pt x="1" y="30"/>
                      <a:pt x="2" y="30"/>
                    </a:cubicBezTo>
                    <a:cubicBezTo>
                      <a:pt x="2" y="31"/>
                      <a:pt x="3" y="32"/>
                      <a:pt x="4" y="33"/>
                    </a:cubicBezTo>
                    <a:cubicBezTo>
                      <a:pt x="4" y="33"/>
                      <a:pt x="5" y="34"/>
                      <a:pt x="5" y="35"/>
                    </a:cubicBezTo>
                    <a:cubicBezTo>
                      <a:pt x="6" y="35"/>
                      <a:pt x="6" y="37"/>
                      <a:pt x="7" y="37"/>
                    </a:cubicBezTo>
                    <a:cubicBezTo>
                      <a:pt x="7" y="37"/>
                      <a:pt x="8" y="37"/>
                      <a:pt x="8" y="37"/>
                    </a:cubicBezTo>
                    <a:cubicBezTo>
                      <a:pt x="9" y="37"/>
                      <a:pt x="9" y="37"/>
                      <a:pt x="9" y="37"/>
                    </a:cubicBezTo>
                    <a:cubicBezTo>
                      <a:pt x="10" y="37"/>
                      <a:pt x="10" y="37"/>
                      <a:pt x="10" y="37"/>
                    </a:cubicBezTo>
                    <a:cubicBezTo>
                      <a:pt x="10" y="37"/>
                      <a:pt x="10" y="37"/>
                      <a:pt x="11" y="37"/>
                    </a:cubicBezTo>
                    <a:cubicBezTo>
                      <a:pt x="11" y="37"/>
                      <a:pt x="11" y="37"/>
                      <a:pt x="11" y="37"/>
                    </a:cubicBezTo>
                    <a:cubicBezTo>
                      <a:pt x="12" y="36"/>
                      <a:pt x="12" y="36"/>
                      <a:pt x="12" y="36"/>
                    </a:cubicBezTo>
                    <a:cubicBezTo>
                      <a:pt x="12" y="36"/>
                      <a:pt x="12" y="37"/>
                      <a:pt x="13" y="37"/>
                    </a:cubicBezTo>
                    <a:cubicBezTo>
                      <a:pt x="13" y="37"/>
                      <a:pt x="13" y="38"/>
                      <a:pt x="14" y="38"/>
                    </a:cubicBezTo>
                    <a:cubicBezTo>
                      <a:pt x="14" y="39"/>
                      <a:pt x="14" y="39"/>
                      <a:pt x="14" y="40"/>
                    </a:cubicBezTo>
                    <a:cubicBezTo>
                      <a:pt x="14" y="41"/>
                      <a:pt x="14" y="43"/>
                      <a:pt x="13" y="44"/>
                    </a:cubicBezTo>
                    <a:cubicBezTo>
                      <a:pt x="13" y="44"/>
                      <a:pt x="12" y="45"/>
                      <a:pt x="13" y="45"/>
                    </a:cubicBezTo>
                    <a:cubicBezTo>
                      <a:pt x="13" y="45"/>
                      <a:pt x="13" y="45"/>
                      <a:pt x="13" y="45"/>
                    </a:cubicBezTo>
                    <a:cubicBezTo>
                      <a:pt x="14" y="45"/>
                      <a:pt x="14" y="45"/>
                      <a:pt x="15" y="45"/>
                    </a:cubicBezTo>
                    <a:cubicBezTo>
                      <a:pt x="15" y="45"/>
                      <a:pt x="15" y="45"/>
                      <a:pt x="16" y="45"/>
                    </a:cubicBezTo>
                    <a:cubicBezTo>
                      <a:pt x="16" y="45"/>
                      <a:pt x="17" y="46"/>
                      <a:pt x="17" y="46"/>
                    </a:cubicBezTo>
                    <a:cubicBezTo>
                      <a:pt x="17" y="47"/>
                      <a:pt x="16" y="47"/>
                      <a:pt x="16" y="48"/>
                    </a:cubicBezTo>
                    <a:cubicBezTo>
                      <a:pt x="16" y="49"/>
                      <a:pt x="17" y="49"/>
                      <a:pt x="17" y="49"/>
                    </a:cubicBezTo>
                    <a:cubicBezTo>
                      <a:pt x="17" y="49"/>
                      <a:pt x="17" y="49"/>
                      <a:pt x="17" y="50"/>
                    </a:cubicBezTo>
                    <a:cubicBezTo>
                      <a:pt x="17" y="50"/>
                      <a:pt x="17" y="50"/>
                      <a:pt x="18" y="50"/>
                    </a:cubicBezTo>
                    <a:cubicBezTo>
                      <a:pt x="18" y="50"/>
                      <a:pt x="18" y="51"/>
                      <a:pt x="18" y="51"/>
                    </a:cubicBezTo>
                    <a:cubicBezTo>
                      <a:pt x="18" y="51"/>
                      <a:pt x="18" y="51"/>
                      <a:pt x="18" y="51"/>
                    </a:cubicBezTo>
                    <a:cubicBezTo>
                      <a:pt x="18" y="51"/>
                      <a:pt x="18" y="51"/>
                      <a:pt x="18" y="51"/>
                    </a:cubicBezTo>
                    <a:cubicBezTo>
                      <a:pt x="18" y="51"/>
                      <a:pt x="17" y="51"/>
                      <a:pt x="18" y="52"/>
                    </a:cubicBezTo>
                    <a:cubicBezTo>
                      <a:pt x="18" y="52"/>
                      <a:pt x="18" y="52"/>
                      <a:pt x="17" y="53"/>
                    </a:cubicBezTo>
                    <a:cubicBezTo>
                      <a:pt x="17" y="53"/>
                      <a:pt x="17" y="53"/>
                      <a:pt x="17" y="54"/>
                    </a:cubicBezTo>
                    <a:cubicBezTo>
                      <a:pt x="16" y="54"/>
                      <a:pt x="16" y="54"/>
                      <a:pt x="15" y="55"/>
                    </a:cubicBezTo>
                    <a:cubicBezTo>
                      <a:pt x="15" y="55"/>
                      <a:pt x="15" y="56"/>
                      <a:pt x="15" y="56"/>
                    </a:cubicBezTo>
                    <a:cubicBezTo>
                      <a:pt x="15" y="57"/>
                      <a:pt x="15" y="57"/>
                      <a:pt x="15" y="58"/>
                    </a:cubicBezTo>
                    <a:cubicBezTo>
                      <a:pt x="15" y="58"/>
                      <a:pt x="14" y="59"/>
                      <a:pt x="14" y="60"/>
                    </a:cubicBezTo>
                    <a:cubicBezTo>
                      <a:pt x="14" y="60"/>
                      <a:pt x="14" y="60"/>
                      <a:pt x="14" y="61"/>
                    </a:cubicBezTo>
                    <a:cubicBezTo>
                      <a:pt x="14" y="61"/>
                      <a:pt x="14" y="62"/>
                      <a:pt x="14" y="62"/>
                    </a:cubicBezTo>
                    <a:cubicBezTo>
                      <a:pt x="13" y="62"/>
                      <a:pt x="13" y="63"/>
                      <a:pt x="13" y="63"/>
                    </a:cubicBezTo>
                    <a:cubicBezTo>
                      <a:pt x="13" y="64"/>
                      <a:pt x="14" y="65"/>
                      <a:pt x="14" y="66"/>
                    </a:cubicBezTo>
                    <a:cubicBezTo>
                      <a:pt x="14" y="67"/>
                      <a:pt x="14" y="68"/>
                      <a:pt x="15" y="69"/>
                    </a:cubicBezTo>
                    <a:cubicBezTo>
                      <a:pt x="16" y="69"/>
                      <a:pt x="16" y="70"/>
                      <a:pt x="16" y="70"/>
                    </a:cubicBezTo>
                    <a:cubicBezTo>
                      <a:pt x="16" y="71"/>
                      <a:pt x="16" y="71"/>
                      <a:pt x="16" y="72"/>
                    </a:cubicBezTo>
                    <a:cubicBezTo>
                      <a:pt x="16" y="72"/>
                      <a:pt x="16" y="72"/>
                      <a:pt x="16" y="73"/>
                    </a:cubicBezTo>
                    <a:cubicBezTo>
                      <a:pt x="15" y="73"/>
                      <a:pt x="15" y="74"/>
                      <a:pt x="16" y="74"/>
                    </a:cubicBezTo>
                    <a:cubicBezTo>
                      <a:pt x="17" y="74"/>
                      <a:pt x="17" y="74"/>
                      <a:pt x="16" y="75"/>
                    </a:cubicBezTo>
                    <a:cubicBezTo>
                      <a:pt x="16" y="76"/>
                      <a:pt x="17" y="75"/>
                      <a:pt x="18" y="75"/>
                    </a:cubicBezTo>
                    <a:cubicBezTo>
                      <a:pt x="18" y="76"/>
                      <a:pt x="18" y="76"/>
                      <a:pt x="19" y="77"/>
                    </a:cubicBezTo>
                    <a:cubicBezTo>
                      <a:pt x="19" y="77"/>
                      <a:pt x="20" y="77"/>
                      <a:pt x="20" y="78"/>
                    </a:cubicBezTo>
                    <a:cubicBezTo>
                      <a:pt x="20" y="79"/>
                      <a:pt x="20" y="79"/>
                      <a:pt x="21" y="79"/>
                    </a:cubicBezTo>
                    <a:cubicBezTo>
                      <a:pt x="22" y="80"/>
                      <a:pt x="22" y="79"/>
                      <a:pt x="23" y="80"/>
                    </a:cubicBezTo>
                    <a:cubicBezTo>
                      <a:pt x="24" y="80"/>
                      <a:pt x="24" y="81"/>
                      <a:pt x="24" y="81"/>
                    </a:cubicBezTo>
                    <a:cubicBezTo>
                      <a:pt x="24" y="82"/>
                      <a:pt x="25" y="81"/>
                      <a:pt x="25" y="81"/>
                    </a:cubicBezTo>
                    <a:cubicBezTo>
                      <a:pt x="26" y="80"/>
                      <a:pt x="26" y="80"/>
                      <a:pt x="26" y="80"/>
                    </a:cubicBezTo>
                    <a:cubicBezTo>
                      <a:pt x="28" y="80"/>
                      <a:pt x="28" y="80"/>
                      <a:pt x="28" y="79"/>
                    </a:cubicBezTo>
                    <a:cubicBezTo>
                      <a:pt x="27" y="78"/>
                      <a:pt x="28" y="78"/>
                      <a:pt x="29" y="78"/>
                    </a:cubicBezTo>
                    <a:cubicBezTo>
                      <a:pt x="29" y="78"/>
                      <a:pt x="29" y="77"/>
                      <a:pt x="30" y="77"/>
                    </a:cubicBezTo>
                    <a:cubicBezTo>
                      <a:pt x="30" y="77"/>
                      <a:pt x="30" y="77"/>
                      <a:pt x="31" y="77"/>
                    </a:cubicBezTo>
                    <a:cubicBezTo>
                      <a:pt x="31" y="77"/>
                      <a:pt x="31" y="77"/>
                      <a:pt x="32" y="78"/>
                    </a:cubicBezTo>
                    <a:cubicBezTo>
                      <a:pt x="33" y="78"/>
                      <a:pt x="32" y="76"/>
                      <a:pt x="33" y="76"/>
                    </a:cubicBezTo>
                    <a:cubicBezTo>
                      <a:pt x="33" y="76"/>
                      <a:pt x="34" y="76"/>
                      <a:pt x="34" y="76"/>
                    </a:cubicBezTo>
                    <a:cubicBezTo>
                      <a:pt x="35" y="75"/>
                      <a:pt x="35" y="75"/>
                      <a:pt x="36" y="76"/>
                    </a:cubicBezTo>
                    <a:cubicBezTo>
                      <a:pt x="36" y="76"/>
                      <a:pt x="37" y="75"/>
                      <a:pt x="37" y="75"/>
                    </a:cubicBezTo>
                    <a:cubicBezTo>
                      <a:pt x="38" y="75"/>
                      <a:pt x="38" y="74"/>
                      <a:pt x="38" y="74"/>
                    </a:cubicBezTo>
                    <a:cubicBezTo>
                      <a:pt x="38" y="73"/>
                      <a:pt x="39" y="73"/>
                      <a:pt x="39" y="73"/>
                    </a:cubicBezTo>
                    <a:cubicBezTo>
                      <a:pt x="40" y="72"/>
                      <a:pt x="40" y="73"/>
                      <a:pt x="40" y="73"/>
                    </a:cubicBezTo>
                    <a:cubicBezTo>
                      <a:pt x="40" y="73"/>
                      <a:pt x="41" y="72"/>
                      <a:pt x="41" y="72"/>
                    </a:cubicBezTo>
                    <a:cubicBezTo>
                      <a:pt x="42" y="72"/>
                      <a:pt x="42" y="73"/>
                      <a:pt x="42" y="73"/>
                    </a:cubicBezTo>
                    <a:cubicBezTo>
                      <a:pt x="42" y="73"/>
                      <a:pt x="43" y="73"/>
                      <a:pt x="43" y="73"/>
                    </a:cubicBezTo>
                    <a:cubicBezTo>
                      <a:pt x="44" y="74"/>
                      <a:pt x="44" y="74"/>
                      <a:pt x="45" y="73"/>
                    </a:cubicBezTo>
                    <a:cubicBezTo>
                      <a:pt x="45" y="73"/>
                      <a:pt x="46" y="73"/>
                      <a:pt x="46" y="73"/>
                    </a:cubicBezTo>
                    <a:cubicBezTo>
                      <a:pt x="47" y="73"/>
                      <a:pt x="47" y="73"/>
                      <a:pt x="47" y="73"/>
                    </a:cubicBezTo>
                    <a:cubicBezTo>
                      <a:pt x="47" y="72"/>
                      <a:pt x="46" y="72"/>
                      <a:pt x="45" y="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0" name="Guinea Bissou">
                <a:extLst>
                  <a:ext uri="{FF2B5EF4-FFF2-40B4-BE49-F238E27FC236}">
                    <a16:creationId xmlns:a16="http://schemas.microsoft.com/office/drawing/2014/main" id="{04DA0812-D2E0-8849-7F41-CF482D383CA5}"/>
                  </a:ext>
                </a:extLst>
              </p:cNvPr>
              <p:cNvSpPr>
                <a:spLocks noEditPoints="1"/>
              </p:cNvSpPr>
              <p:nvPr/>
            </p:nvSpPr>
            <p:spPr bwMode="auto">
              <a:xfrm>
                <a:off x="7558401" y="4672398"/>
                <a:ext cx="60516" cy="41929"/>
              </a:xfrm>
              <a:custGeom>
                <a:avLst/>
                <a:gdLst/>
                <a:ahLst/>
                <a:cxnLst>
                  <a:cxn ang="0">
                    <a:pos x="28" y="5"/>
                  </a:cxn>
                  <a:cxn ang="0">
                    <a:pos x="28" y="7"/>
                  </a:cxn>
                  <a:cxn ang="0">
                    <a:pos x="27" y="11"/>
                  </a:cxn>
                  <a:cxn ang="0">
                    <a:pos x="22" y="12"/>
                  </a:cxn>
                  <a:cxn ang="0">
                    <a:pos x="18" y="15"/>
                  </a:cxn>
                  <a:cxn ang="0">
                    <a:pos x="14" y="17"/>
                  </a:cxn>
                  <a:cxn ang="0">
                    <a:pos x="12" y="15"/>
                  </a:cxn>
                  <a:cxn ang="0">
                    <a:pos x="14" y="14"/>
                  </a:cxn>
                  <a:cxn ang="0">
                    <a:pos x="11" y="15"/>
                  </a:cxn>
                  <a:cxn ang="0">
                    <a:pos x="13" y="13"/>
                  </a:cxn>
                  <a:cxn ang="0">
                    <a:pos x="13" y="12"/>
                  </a:cxn>
                  <a:cxn ang="0">
                    <a:pos x="14" y="12"/>
                  </a:cxn>
                  <a:cxn ang="0">
                    <a:pos x="15" y="12"/>
                  </a:cxn>
                  <a:cxn ang="0">
                    <a:pos x="15" y="11"/>
                  </a:cxn>
                  <a:cxn ang="0">
                    <a:pos x="14" y="10"/>
                  </a:cxn>
                  <a:cxn ang="0">
                    <a:pos x="13" y="11"/>
                  </a:cxn>
                  <a:cxn ang="0">
                    <a:pos x="13" y="12"/>
                  </a:cxn>
                  <a:cxn ang="0">
                    <a:pos x="12" y="12"/>
                  </a:cxn>
                  <a:cxn ang="0">
                    <a:pos x="11" y="11"/>
                  </a:cxn>
                  <a:cxn ang="0">
                    <a:pos x="16" y="9"/>
                  </a:cxn>
                  <a:cxn ang="0">
                    <a:pos x="15" y="8"/>
                  </a:cxn>
                  <a:cxn ang="0">
                    <a:pos x="8" y="10"/>
                  </a:cxn>
                  <a:cxn ang="0">
                    <a:pos x="8" y="8"/>
                  </a:cxn>
                  <a:cxn ang="0">
                    <a:pos x="7" y="8"/>
                  </a:cxn>
                  <a:cxn ang="0">
                    <a:pos x="3" y="6"/>
                  </a:cxn>
                  <a:cxn ang="0">
                    <a:pos x="6" y="4"/>
                  </a:cxn>
                  <a:cxn ang="0">
                    <a:pos x="4" y="4"/>
                  </a:cxn>
                  <a:cxn ang="0">
                    <a:pos x="0" y="4"/>
                  </a:cxn>
                  <a:cxn ang="0">
                    <a:pos x="7" y="3"/>
                  </a:cxn>
                  <a:cxn ang="0">
                    <a:pos x="18" y="0"/>
                  </a:cxn>
                  <a:cxn ang="0">
                    <a:pos x="6" y="9"/>
                  </a:cxn>
                  <a:cxn ang="0">
                    <a:pos x="7" y="12"/>
                  </a:cxn>
                  <a:cxn ang="0">
                    <a:pos x="7" y="12"/>
                  </a:cxn>
                  <a:cxn ang="0">
                    <a:pos x="10" y="13"/>
                  </a:cxn>
                  <a:cxn ang="0">
                    <a:pos x="4" y="15"/>
                  </a:cxn>
                  <a:cxn ang="0">
                    <a:pos x="4" y="15"/>
                  </a:cxn>
                  <a:cxn ang="0">
                    <a:pos x="6" y="16"/>
                  </a:cxn>
                  <a:cxn ang="0">
                    <a:pos x="7" y="17"/>
                  </a:cxn>
                  <a:cxn ang="0">
                    <a:pos x="3" y="13"/>
                  </a:cxn>
                  <a:cxn ang="0">
                    <a:pos x="6" y="13"/>
                  </a:cxn>
                  <a:cxn ang="0">
                    <a:pos x="7" y="17"/>
                  </a:cxn>
                  <a:cxn ang="0">
                    <a:pos x="7" y="18"/>
                  </a:cxn>
                  <a:cxn ang="0">
                    <a:pos x="4" y="17"/>
                  </a:cxn>
                  <a:cxn ang="0">
                    <a:pos x="6" y="18"/>
                  </a:cxn>
                  <a:cxn ang="0">
                    <a:pos x="9" y="15"/>
                  </a:cxn>
                  <a:cxn ang="0">
                    <a:pos x="9" y="16"/>
                  </a:cxn>
                  <a:cxn ang="0">
                    <a:pos x="7" y="9"/>
                  </a:cxn>
                  <a:cxn ang="0">
                    <a:pos x="6" y="10"/>
                  </a:cxn>
                  <a:cxn ang="0">
                    <a:pos x="7" y="13"/>
                  </a:cxn>
                </a:cxnLst>
                <a:rect l="0" t="0" r="r" b="b"/>
                <a:pathLst>
                  <a:path w="30" h="20">
                    <a:moveTo>
                      <a:pt x="29" y="3"/>
                    </a:moveTo>
                    <a:cubicBezTo>
                      <a:pt x="29" y="3"/>
                      <a:pt x="29" y="4"/>
                      <a:pt x="29" y="4"/>
                    </a:cubicBezTo>
                    <a:cubicBezTo>
                      <a:pt x="29" y="5"/>
                      <a:pt x="28" y="5"/>
                      <a:pt x="28" y="5"/>
                    </a:cubicBezTo>
                    <a:cubicBezTo>
                      <a:pt x="28" y="4"/>
                      <a:pt x="25" y="5"/>
                      <a:pt x="27" y="6"/>
                    </a:cubicBezTo>
                    <a:cubicBezTo>
                      <a:pt x="27" y="6"/>
                      <a:pt x="27" y="6"/>
                      <a:pt x="27" y="6"/>
                    </a:cubicBezTo>
                    <a:cubicBezTo>
                      <a:pt x="28" y="6"/>
                      <a:pt x="28" y="7"/>
                      <a:pt x="28" y="7"/>
                    </a:cubicBezTo>
                    <a:cubicBezTo>
                      <a:pt x="29" y="7"/>
                      <a:pt x="29" y="7"/>
                      <a:pt x="29" y="8"/>
                    </a:cubicBezTo>
                    <a:cubicBezTo>
                      <a:pt x="29" y="8"/>
                      <a:pt x="29" y="12"/>
                      <a:pt x="28" y="11"/>
                    </a:cubicBezTo>
                    <a:cubicBezTo>
                      <a:pt x="27" y="10"/>
                      <a:pt x="28" y="10"/>
                      <a:pt x="27" y="11"/>
                    </a:cubicBezTo>
                    <a:cubicBezTo>
                      <a:pt x="27" y="11"/>
                      <a:pt x="26" y="11"/>
                      <a:pt x="25" y="11"/>
                    </a:cubicBezTo>
                    <a:cubicBezTo>
                      <a:pt x="25" y="11"/>
                      <a:pt x="24" y="11"/>
                      <a:pt x="23" y="11"/>
                    </a:cubicBezTo>
                    <a:cubicBezTo>
                      <a:pt x="23" y="12"/>
                      <a:pt x="22" y="12"/>
                      <a:pt x="22" y="12"/>
                    </a:cubicBezTo>
                    <a:cubicBezTo>
                      <a:pt x="22" y="12"/>
                      <a:pt x="21" y="13"/>
                      <a:pt x="21" y="13"/>
                    </a:cubicBezTo>
                    <a:cubicBezTo>
                      <a:pt x="20" y="13"/>
                      <a:pt x="20" y="13"/>
                      <a:pt x="19" y="13"/>
                    </a:cubicBezTo>
                    <a:cubicBezTo>
                      <a:pt x="19" y="13"/>
                      <a:pt x="18" y="15"/>
                      <a:pt x="18" y="15"/>
                    </a:cubicBezTo>
                    <a:cubicBezTo>
                      <a:pt x="17" y="17"/>
                      <a:pt x="17" y="18"/>
                      <a:pt x="16" y="19"/>
                    </a:cubicBezTo>
                    <a:cubicBezTo>
                      <a:pt x="14" y="20"/>
                      <a:pt x="16" y="17"/>
                      <a:pt x="16" y="17"/>
                    </a:cubicBezTo>
                    <a:cubicBezTo>
                      <a:pt x="16" y="17"/>
                      <a:pt x="14" y="18"/>
                      <a:pt x="14" y="17"/>
                    </a:cubicBezTo>
                    <a:cubicBezTo>
                      <a:pt x="14" y="17"/>
                      <a:pt x="14" y="16"/>
                      <a:pt x="14" y="16"/>
                    </a:cubicBezTo>
                    <a:cubicBezTo>
                      <a:pt x="14" y="16"/>
                      <a:pt x="15" y="16"/>
                      <a:pt x="14" y="16"/>
                    </a:cubicBezTo>
                    <a:cubicBezTo>
                      <a:pt x="14" y="16"/>
                      <a:pt x="12" y="16"/>
                      <a:pt x="12" y="15"/>
                    </a:cubicBezTo>
                    <a:cubicBezTo>
                      <a:pt x="12" y="15"/>
                      <a:pt x="12" y="14"/>
                      <a:pt x="13" y="14"/>
                    </a:cubicBezTo>
                    <a:cubicBezTo>
                      <a:pt x="13" y="14"/>
                      <a:pt x="13" y="14"/>
                      <a:pt x="13" y="14"/>
                    </a:cubicBezTo>
                    <a:cubicBezTo>
                      <a:pt x="13" y="14"/>
                      <a:pt x="14" y="14"/>
                      <a:pt x="14" y="14"/>
                    </a:cubicBezTo>
                    <a:cubicBezTo>
                      <a:pt x="14" y="14"/>
                      <a:pt x="13" y="14"/>
                      <a:pt x="13" y="14"/>
                    </a:cubicBezTo>
                    <a:cubicBezTo>
                      <a:pt x="13" y="14"/>
                      <a:pt x="13" y="13"/>
                      <a:pt x="13" y="13"/>
                    </a:cubicBezTo>
                    <a:cubicBezTo>
                      <a:pt x="13" y="14"/>
                      <a:pt x="12" y="15"/>
                      <a:pt x="11" y="15"/>
                    </a:cubicBezTo>
                    <a:cubicBezTo>
                      <a:pt x="11" y="15"/>
                      <a:pt x="12" y="13"/>
                      <a:pt x="12" y="13"/>
                    </a:cubicBezTo>
                    <a:cubicBezTo>
                      <a:pt x="12" y="13"/>
                      <a:pt x="12" y="13"/>
                      <a:pt x="12" y="13"/>
                    </a:cubicBezTo>
                    <a:cubicBezTo>
                      <a:pt x="12" y="13"/>
                      <a:pt x="12" y="12"/>
                      <a:pt x="13" y="13"/>
                    </a:cubicBezTo>
                    <a:cubicBezTo>
                      <a:pt x="13" y="12"/>
                      <a:pt x="13" y="12"/>
                      <a:pt x="13" y="12"/>
                    </a:cubicBezTo>
                    <a:cubicBezTo>
                      <a:pt x="13" y="12"/>
                      <a:pt x="13" y="12"/>
                      <a:pt x="13" y="12"/>
                    </a:cubicBezTo>
                    <a:cubicBezTo>
                      <a:pt x="14" y="12"/>
                      <a:pt x="13" y="12"/>
                      <a:pt x="13" y="12"/>
                    </a:cubicBezTo>
                    <a:cubicBezTo>
                      <a:pt x="13" y="12"/>
                      <a:pt x="14" y="12"/>
                      <a:pt x="14" y="12"/>
                    </a:cubicBezTo>
                    <a:cubicBezTo>
                      <a:pt x="14" y="12"/>
                      <a:pt x="14" y="12"/>
                      <a:pt x="14" y="12"/>
                    </a:cubicBezTo>
                    <a:cubicBezTo>
                      <a:pt x="14" y="11"/>
                      <a:pt x="14" y="12"/>
                      <a:pt x="14" y="12"/>
                    </a:cubicBezTo>
                    <a:cubicBezTo>
                      <a:pt x="14" y="12"/>
                      <a:pt x="14" y="11"/>
                      <a:pt x="14" y="11"/>
                    </a:cubicBezTo>
                    <a:cubicBezTo>
                      <a:pt x="15" y="11"/>
                      <a:pt x="15" y="12"/>
                      <a:pt x="15" y="12"/>
                    </a:cubicBezTo>
                    <a:cubicBezTo>
                      <a:pt x="16" y="12"/>
                      <a:pt x="15" y="12"/>
                      <a:pt x="15" y="12"/>
                    </a:cubicBezTo>
                    <a:cubicBezTo>
                      <a:pt x="15" y="12"/>
                      <a:pt x="16" y="12"/>
                      <a:pt x="16" y="12"/>
                    </a:cubicBezTo>
                    <a:cubicBezTo>
                      <a:pt x="16" y="12"/>
                      <a:pt x="16" y="12"/>
                      <a:pt x="16" y="11"/>
                    </a:cubicBezTo>
                    <a:cubicBezTo>
                      <a:pt x="16" y="11"/>
                      <a:pt x="15" y="11"/>
                      <a:pt x="15" y="11"/>
                    </a:cubicBezTo>
                    <a:cubicBezTo>
                      <a:pt x="15" y="11"/>
                      <a:pt x="14" y="11"/>
                      <a:pt x="15" y="11"/>
                    </a:cubicBezTo>
                    <a:cubicBezTo>
                      <a:pt x="15" y="11"/>
                      <a:pt x="14" y="11"/>
                      <a:pt x="14" y="11"/>
                    </a:cubicBezTo>
                    <a:cubicBezTo>
                      <a:pt x="14" y="11"/>
                      <a:pt x="14" y="10"/>
                      <a:pt x="14" y="10"/>
                    </a:cubicBezTo>
                    <a:cubicBezTo>
                      <a:pt x="14" y="10"/>
                      <a:pt x="14" y="11"/>
                      <a:pt x="14" y="11"/>
                    </a:cubicBezTo>
                    <a:cubicBezTo>
                      <a:pt x="14" y="11"/>
                      <a:pt x="14" y="10"/>
                      <a:pt x="14" y="10"/>
                    </a:cubicBezTo>
                    <a:cubicBezTo>
                      <a:pt x="14" y="11"/>
                      <a:pt x="13" y="10"/>
                      <a:pt x="13" y="11"/>
                    </a:cubicBezTo>
                    <a:cubicBezTo>
                      <a:pt x="13" y="11"/>
                      <a:pt x="13" y="11"/>
                      <a:pt x="13" y="11"/>
                    </a:cubicBezTo>
                    <a:cubicBezTo>
                      <a:pt x="13" y="11"/>
                      <a:pt x="13" y="11"/>
                      <a:pt x="13" y="11"/>
                    </a:cubicBezTo>
                    <a:cubicBezTo>
                      <a:pt x="13" y="11"/>
                      <a:pt x="13" y="11"/>
                      <a:pt x="13" y="12"/>
                    </a:cubicBezTo>
                    <a:cubicBezTo>
                      <a:pt x="13" y="12"/>
                      <a:pt x="13" y="12"/>
                      <a:pt x="13" y="11"/>
                    </a:cubicBezTo>
                    <a:cubicBezTo>
                      <a:pt x="13" y="12"/>
                      <a:pt x="13" y="12"/>
                      <a:pt x="12" y="12"/>
                    </a:cubicBezTo>
                    <a:cubicBezTo>
                      <a:pt x="12" y="12"/>
                      <a:pt x="12" y="12"/>
                      <a:pt x="12" y="12"/>
                    </a:cubicBezTo>
                    <a:cubicBezTo>
                      <a:pt x="12" y="12"/>
                      <a:pt x="12" y="11"/>
                      <a:pt x="12" y="11"/>
                    </a:cubicBezTo>
                    <a:cubicBezTo>
                      <a:pt x="12" y="11"/>
                      <a:pt x="12" y="11"/>
                      <a:pt x="12" y="11"/>
                    </a:cubicBezTo>
                    <a:cubicBezTo>
                      <a:pt x="11" y="11"/>
                      <a:pt x="11" y="10"/>
                      <a:pt x="11" y="11"/>
                    </a:cubicBezTo>
                    <a:cubicBezTo>
                      <a:pt x="11" y="10"/>
                      <a:pt x="12" y="10"/>
                      <a:pt x="12" y="9"/>
                    </a:cubicBezTo>
                    <a:cubicBezTo>
                      <a:pt x="13" y="9"/>
                      <a:pt x="14" y="9"/>
                      <a:pt x="15" y="9"/>
                    </a:cubicBezTo>
                    <a:cubicBezTo>
                      <a:pt x="15" y="9"/>
                      <a:pt x="16" y="8"/>
                      <a:pt x="16" y="9"/>
                    </a:cubicBezTo>
                    <a:cubicBezTo>
                      <a:pt x="15" y="9"/>
                      <a:pt x="17" y="11"/>
                      <a:pt x="17" y="10"/>
                    </a:cubicBezTo>
                    <a:cubicBezTo>
                      <a:pt x="16" y="10"/>
                      <a:pt x="15" y="8"/>
                      <a:pt x="16" y="8"/>
                    </a:cubicBezTo>
                    <a:cubicBezTo>
                      <a:pt x="16" y="7"/>
                      <a:pt x="15" y="8"/>
                      <a:pt x="15" y="8"/>
                    </a:cubicBezTo>
                    <a:cubicBezTo>
                      <a:pt x="14" y="9"/>
                      <a:pt x="14" y="9"/>
                      <a:pt x="13" y="8"/>
                    </a:cubicBezTo>
                    <a:cubicBezTo>
                      <a:pt x="11" y="7"/>
                      <a:pt x="10" y="10"/>
                      <a:pt x="8" y="10"/>
                    </a:cubicBezTo>
                    <a:cubicBezTo>
                      <a:pt x="8" y="10"/>
                      <a:pt x="8" y="10"/>
                      <a:pt x="8" y="10"/>
                    </a:cubicBezTo>
                    <a:cubicBezTo>
                      <a:pt x="8" y="10"/>
                      <a:pt x="7" y="11"/>
                      <a:pt x="7" y="10"/>
                    </a:cubicBezTo>
                    <a:cubicBezTo>
                      <a:pt x="7" y="10"/>
                      <a:pt x="7" y="9"/>
                      <a:pt x="7" y="9"/>
                    </a:cubicBezTo>
                    <a:cubicBezTo>
                      <a:pt x="8" y="8"/>
                      <a:pt x="8" y="8"/>
                      <a:pt x="8" y="8"/>
                    </a:cubicBezTo>
                    <a:cubicBezTo>
                      <a:pt x="9" y="8"/>
                      <a:pt x="9" y="8"/>
                      <a:pt x="10" y="7"/>
                    </a:cubicBezTo>
                    <a:cubicBezTo>
                      <a:pt x="9" y="8"/>
                      <a:pt x="8" y="7"/>
                      <a:pt x="8" y="7"/>
                    </a:cubicBezTo>
                    <a:cubicBezTo>
                      <a:pt x="7" y="7"/>
                      <a:pt x="8" y="8"/>
                      <a:pt x="7" y="8"/>
                    </a:cubicBezTo>
                    <a:cubicBezTo>
                      <a:pt x="7" y="8"/>
                      <a:pt x="6" y="8"/>
                      <a:pt x="6" y="8"/>
                    </a:cubicBezTo>
                    <a:cubicBezTo>
                      <a:pt x="5" y="9"/>
                      <a:pt x="4" y="8"/>
                      <a:pt x="4" y="7"/>
                    </a:cubicBezTo>
                    <a:cubicBezTo>
                      <a:pt x="3" y="7"/>
                      <a:pt x="3" y="7"/>
                      <a:pt x="3" y="6"/>
                    </a:cubicBezTo>
                    <a:cubicBezTo>
                      <a:pt x="3" y="6"/>
                      <a:pt x="4" y="6"/>
                      <a:pt x="4" y="5"/>
                    </a:cubicBezTo>
                    <a:cubicBezTo>
                      <a:pt x="4" y="5"/>
                      <a:pt x="4" y="5"/>
                      <a:pt x="5" y="4"/>
                    </a:cubicBezTo>
                    <a:cubicBezTo>
                      <a:pt x="5" y="4"/>
                      <a:pt x="6" y="4"/>
                      <a:pt x="6" y="4"/>
                    </a:cubicBezTo>
                    <a:cubicBezTo>
                      <a:pt x="6" y="4"/>
                      <a:pt x="6" y="4"/>
                      <a:pt x="6" y="4"/>
                    </a:cubicBezTo>
                    <a:cubicBezTo>
                      <a:pt x="5" y="4"/>
                      <a:pt x="5" y="4"/>
                      <a:pt x="4" y="4"/>
                    </a:cubicBezTo>
                    <a:cubicBezTo>
                      <a:pt x="4" y="5"/>
                      <a:pt x="4" y="5"/>
                      <a:pt x="4" y="4"/>
                    </a:cubicBezTo>
                    <a:cubicBezTo>
                      <a:pt x="3" y="5"/>
                      <a:pt x="4" y="5"/>
                      <a:pt x="3" y="5"/>
                    </a:cubicBezTo>
                    <a:cubicBezTo>
                      <a:pt x="3" y="5"/>
                      <a:pt x="2" y="5"/>
                      <a:pt x="2" y="5"/>
                    </a:cubicBezTo>
                    <a:cubicBezTo>
                      <a:pt x="1" y="5"/>
                      <a:pt x="1" y="3"/>
                      <a:pt x="0" y="4"/>
                    </a:cubicBezTo>
                    <a:cubicBezTo>
                      <a:pt x="0" y="3"/>
                      <a:pt x="2" y="3"/>
                      <a:pt x="3" y="3"/>
                    </a:cubicBezTo>
                    <a:cubicBezTo>
                      <a:pt x="4" y="3"/>
                      <a:pt x="4" y="3"/>
                      <a:pt x="5" y="2"/>
                    </a:cubicBezTo>
                    <a:cubicBezTo>
                      <a:pt x="6" y="2"/>
                      <a:pt x="7" y="2"/>
                      <a:pt x="7" y="3"/>
                    </a:cubicBezTo>
                    <a:cubicBezTo>
                      <a:pt x="9" y="3"/>
                      <a:pt x="11" y="2"/>
                      <a:pt x="13" y="1"/>
                    </a:cubicBezTo>
                    <a:cubicBezTo>
                      <a:pt x="14" y="0"/>
                      <a:pt x="15" y="0"/>
                      <a:pt x="16" y="0"/>
                    </a:cubicBezTo>
                    <a:cubicBezTo>
                      <a:pt x="16" y="0"/>
                      <a:pt x="17" y="0"/>
                      <a:pt x="18" y="0"/>
                    </a:cubicBezTo>
                    <a:cubicBezTo>
                      <a:pt x="21" y="0"/>
                      <a:pt x="25" y="0"/>
                      <a:pt x="29" y="0"/>
                    </a:cubicBezTo>
                    <a:cubicBezTo>
                      <a:pt x="29" y="1"/>
                      <a:pt x="30" y="2"/>
                      <a:pt x="29" y="3"/>
                    </a:cubicBezTo>
                    <a:close/>
                    <a:moveTo>
                      <a:pt x="6" y="9"/>
                    </a:moveTo>
                    <a:cubicBezTo>
                      <a:pt x="7" y="9"/>
                      <a:pt x="7" y="9"/>
                      <a:pt x="7" y="8"/>
                    </a:cubicBezTo>
                    <a:cubicBezTo>
                      <a:pt x="7" y="8"/>
                      <a:pt x="6" y="8"/>
                      <a:pt x="6" y="9"/>
                    </a:cubicBezTo>
                    <a:close/>
                    <a:moveTo>
                      <a:pt x="7" y="12"/>
                    </a:moveTo>
                    <a:cubicBezTo>
                      <a:pt x="7" y="12"/>
                      <a:pt x="7" y="12"/>
                      <a:pt x="7" y="12"/>
                    </a:cubicBezTo>
                    <a:cubicBezTo>
                      <a:pt x="7" y="12"/>
                      <a:pt x="7" y="12"/>
                      <a:pt x="7" y="12"/>
                    </a:cubicBezTo>
                    <a:cubicBezTo>
                      <a:pt x="8" y="13"/>
                      <a:pt x="8" y="12"/>
                      <a:pt x="7" y="12"/>
                    </a:cubicBezTo>
                    <a:close/>
                    <a:moveTo>
                      <a:pt x="12" y="12"/>
                    </a:moveTo>
                    <a:cubicBezTo>
                      <a:pt x="12" y="12"/>
                      <a:pt x="12" y="12"/>
                      <a:pt x="12" y="11"/>
                    </a:cubicBezTo>
                    <a:cubicBezTo>
                      <a:pt x="11" y="11"/>
                      <a:pt x="10" y="12"/>
                      <a:pt x="10" y="13"/>
                    </a:cubicBezTo>
                    <a:cubicBezTo>
                      <a:pt x="10" y="13"/>
                      <a:pt x="11" y="13"/>
                      <a:pt x="11" y="12"/>
                    </a:cubicBezTo>
                    <a:cubicBezTo>
                      <a:pt x="11" y="12"/>
                      <a:pt x="12" y="12"/>
                      <a:pt x="12" y="12"/>
                    </a:cubicBezTo>
                    <a:close/>
                    <a:moveTo>
                      <a:pt x="4" y="15"/>
                    </a:moveTo>
                    <a:cubicBezTo>
                      <a:pt x="4" y="15"/>
                      <a:pt x="4" y="16"/>
                      <a:pt x="4" y="16"/>
                    </a:cubicBezTo>
                    <a:cubicBezTo>
                      <a:pt x="4" y="16"/>
                      <a:pt x="5" y="16"/>
                      <a:pt x="5" y="16"/>
                    </a:cubicBezTo>
                    <a:cubicBezTo>
                      <a:pt x="5" y="15"/>
                      <a:pt x="5" y="15"/>
                      <a:pt x="4" y="15"/>
                    </a:cubicBezTo>
                    <a:close/>
                    <a:moveTo>
                      <a:pt x="6" y="16"/>
                    </a:moveTo>
                    <a:cubicBezTo>
                      <a:pt x="6" y="16"/>
                      <a:pt x="6" y="17"/>
                      <a:pt x="6" y="17"/>
                    </a:cubicBezTo>
                    <a:cubicBezTo>
                      <a:pt x="7" y="17"/>
                      <a:pt x="7" y="16"/>
                      <a:pt x="6" y="16"/>
                    </a:cubicBezTo>
                    <a:close/>
                    <a:moveTo>
                      <a:pt x="7" y="17"/>
                    </a:moveTo>
                    <a:cubicBezTo>
                      <a:pt x="7" y="17"/>
                      <a:pt x="6" y="18"/>
                      <a:pt x="6" y="18"/>
                    </a:cubicBezTo>
                    <a:cubicBezTo>
                      <a:pt x="7" y="17"/>
                      <a:pt x="7" y="17"/>
                      <a:pt x="7" y="17"/>
                    </a:cubicBezTo>
                    <a:close/>
                    <a:moveTo>
                      <a:pt x="4" y="12"/>
                    </a:moveTo>
                    <a:cubicBezTo>
                      <a:pt x="4" y="12"/>
                      <a:pt x="3" y="12"/>
                      <a:pt x="3" y="12"/>
                    </a:cubicBezTo>
                    <a:cubicBezTo>
                      <a:pt x="3" y="12"/>
                      <a:pt x="2" y="13"/>
                      <a:pt x="3" y="13"/>
                    </a:cubicBezTo>
                    <a:cubicBezTo>
                      <a:pt x="3" y="13"/>
                      <a:pt x="3" y="13"/>
                      <a:pt x="4" y="13"/>
                    </a:cubicBezTo>
                    <a:cubicBezTo>
                      <a:pt x="4" y="13"/>
                      <a:pt x="5" y="12"/>
                      <a:pt x="4" y="12"/>
                    </a:cubicBezTo>
                    <a:close/>
                    <a:moveTo>
                      <a:pt x="6" y="13"/>
                    </a:moveTo>
                    <a:cubicBezTo>
                      <a:pt x="7" y="13"/>
                      <a:pt x="7" y="11"/>
                      <a:pt x="6" y="13"/>
                    </a:cubicBezTo>
                    <a:close/>
                    <a:moveTo>
                      <a:pt x="7" y="16"/>
                    </a:moveTo>
                    <a:cubicBezTo>
                      <a:pt x="7" y="16"/>
                      <a:pt x="7" y="17"/>
                      <a:pt x="7" y="17"/>
                    </a:cubicBezTo>
                    <a:cubicBezTo>
                      <a:pt x="7" y="17"/>
                      <a:pt x="7" y="17"/>
                      <a:pt x="7" y="17"/>
                    </a:cubicBezTo>
                    <a:cubicBezTo>
                      <a:pt x="7" y="17"/>
                      <a:pt x="7" y="18"/>
                      <a:pt x="7" y="18"/>
                    </a:cubicBezTo>
                    <a:cubicBezTo>
                      <a:pt x="7" y="18"/>
                      <a:pt x="7" y="18"/>
                      <a:pt x="7" y="18"/>
                    </a:cubicBezTo>
                    <a:cubicBezTo>
                      <a:pt x="8" y="18"/>
                      <a:pt x="8" y="16"/>
                      <a:pt x="7" y="16"/>
                    </a:cubicBezTo>
                    <a:close/>
                    <a:moveTo>
                      <a:pt x="4" y="17"/>
                    </a:moveTo>
                    <a:cubicBezTo>
                      <a:pt x="5" y="17"/>
                      <a:pt x="4" y="17"/>
                      <a:pt x="4" y="17"/>
                    </a:cubicBezTo>
                    <a:cubicBezTo>
                      <a:pt x="4" y="18"/>
                      <a:pt x="5" y="18"/>
                      <a:pt x="5" y="18"/>
                    </a:cubicBezTo>
                    <a:cubicBezTo>
                      <a:pt x="5" y="18"/>
                      <a:pt x="5" y="18"/>
                      <a:pt x="5" y="18"/>
                    </a:cubicBezTo>
                    <a:cubicBezTo>
                      <a:pt x="5" y="18"/>
                      <a:pt x="6" y="18"/>
                      <a:pt x="6" y="18"/>
                    </a:cubicBezTo>
                    <a:cubicBezTo>
                      <a:pt x="6" y="17"/>
                      <a:pt x="6" y="17"/>
                      <a:pt x="6" y="16"/>
                    </a:cubicBezTo>
                    <a:cubicBezTo>
                      <a:pt x="6" y="16"/>
                      <a:pt x="5" y="17"/>
                      <a:pt x="4" y="17"/>
                    </a:cubicBezTo>
                    <a:close/>
                    <a:moveTo>
                      <a:pt x="9" y="15"/>
                    </a:moveTo>
                    <a:cubicBezTo>
                      <a:pt x="9" y="15"/>
                      <a:pt x="8" y="16"/>
                      <a:pt x="9" y="17"/>
                    </a:cubicBezTo>
                    <a:cubicBezTo>
                      <a:pt x="9" y="16"/>
                      <a:pt x="9" y="17"/>
                      <a:pt x="9" y="16"/>
                    </a:cubicBezTo>
                    <a:cubicBezTo>
                      <a:pt x="9" y="16"/>
                      <a:pt x="9" y="16"/>
                      <a:pt x="9" y="16"/>
                    </a:cubicBezTo>
                    <a:cubicBezTo>
                      <a:pt x="10" y="16"/>
                      <a:pt x="10" y="15"/>
                      <a:pt x="10" y="16"/>
                    </a:cubicBezTo>
                    <a:cubicBezTo>
                      <a:pt x="10" y="16"/>
                      <a:pt x="10" y="15"/>
                      <a:pt x="9" y="15"/>
                    </a:cubicBezTo>
                    <a:close/>
                    <a:moveTo>
                      <a:pt x="7" y="9"/>
                    </a:moveTo>
                    <a:cubicBezTo>
                      <a:pt x="7" y="9"/>
                      <a:pt x="7" y="9"/>
                      <a:pt x="6" y="9"/>
                    </a:cubicBezTo>
                    <a:cubicBezTo>
                      <a:pt x="6" y="9"/>
                      <a:pt x="6" y="9"/>
                      <a:pt x="5" y="9"/>
                    </a:cubicBezTo>
                    <a:cubicBezTo>
                      <a:pt x="5" y="9"/>
                      <a:pt x="5" y="10"/>
                      <a:pt x="6" y="10"/>
                    </a:cubicBezTo>
                    <a:cubicBezTo>
                      <a:pt x="6" y="10"/>
                      <a:pt x="6" y="10"/>
                      <a:pt x="7" y="9"/>
                    </a:cubicBezTo>
                    <a:close/>
                    <a:moveTo>
                      <a:pt x="7" y="14"/>
                    </a:moveTo>
                    <a:cubicBezTo>
                      <a:pt x="8" y="14"/>
                      <a:pt x="8" y="13"/>
                      <a:pt x="7" y="13"/>
                    </a:cubicBezTo>
                    <a:cubicBezTo>
                      <a:pt x="7" y="12"/>
                      <a:pt x="7" y="13"/>
                      <a:pt x="6" y="13"/>
                    </a:cubicBezTo>
                    <a:cubicBezTo>
                      <a:pt x="5" y="14"/>
                      <a:pt x="6" y="14"/>
                      <a:pt x="7" y="1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1" name="Guinea">
                <a:extLst>
                  <a:ext uri="{FF2B5EF4-FFF2-40B4-BE49-F238E27FC236}">
                    <a16:creationId xmlns:a16="http://schemas.microsoft.com/office/drawing/2014/main" id="{BD23FE2D-C222-AFDE-BB78-BCC3904F9AA0}"/>
                  </a:ext>
                </a:extLst>
              </p:cNvPr>
              <p:cNvSpPr>
                <a:spLocks noEditPoints="1"/>
              </p:cNvSpPr>
              <p:nvPr/>
            </p:nvSpPr>
            <p:spPr bwMode="auto">
              <a:xfrm>
                <a:off x="7588659" y="4672398"/>
                <a:ext cx="145688" cy="126370"/>
              </a:xfrm>
              <a:custGeom>
                <a:avLst/>
                <a:gdLst/>
                <a:ahLst/>
                <a:cxnLst>
                  <a:cxn ang="0">
                    <a:pos x="68" y="46"/>
                  </a:cxn>
                  <a:cxn ang="0">
                    <a:pos x="68" y="49"/>
                  </a:cxn>
                  <a:cxn ang="0">
                    <a:pos x="67" y="54"/>
                  </a:cxn>
                  <a:cxn ang="0">
                    <a:pos x="64" y="56"/>
                  </a:cxn>
                  <a:cxn ang="0">
                    <a:pos x="61" y="57"/>
                  </a:cxn>
                  <a:cxn ang="0">
                    <a:pos x="57" y="60"/>
                  </a:cxn>
                  <a:cxn ang="0">
                    <a:pos x="55" y="58"/>
                  </a:cxn>
                  <a:cxn ang="0">
                    <a:pos x="54" y="51"/>
                  </a:cxn>
                  <a:cxn ang="0">
                    <a:pos x="54" y="47"/>
                  </a:cxn>
                  <a:cxn ang="0">
                    <a:pos x="52" y="47"/>
                  </a:cxn>
                  <a:cxn ang="0">
                    <a:pos x="48" y="47"/>
                  </a:cxn>
                  <a:cxn ang="0">
                    <a:pos x="43" y="48"/>
                  </a:cxn>
                  <a:cxn ang="0">
                    <a:pos x="44" y="44"/>
                  </a:cxn>
                  <a:cxn ang="0">
                    <a:pos x="42" y="39"/>
                  </a:cxn>
                  <a:cxn ang="0">
                    <a:pos x="39" y="32"/>
                  </a:cxn>
                  <a:cxn ang="0">
                    <a:pos x="31" y="29"/>
                  </a:cxn>
                  <a:cxn ang="0">
                    <a:pos x="26" y="30"/>
                  </a:cxn>
                  <a:cxn ang="0">
                    <a:pos x="23" y="35"/>
                  </a:cxn>
                  <a:cxn ang="0">
                    <a:pos x="21" y="38"/>
                  </a:cxn>
                  <a:cxn ang="0">
                    <a:pos x="17" y="39"/>
                  </a:cxn>
                  <a:cxn ang="0">
                    <a:pos x="17" y="37"/>
                  </a:cxn>
                  <a:cxn ang="0">
                    <a:pos x="15" y="35"/>
                  </a:cxn>
                  <a:cxn ang="0">
                    <a:pos x="13" y="35"/>
                  </a:cxn>
                  <a:cxn ang="0">
                    <a:pos x="14" y="31"/>
                  </a:cxn>
                  <a:cxn ang="0">
                    <a:pos x="10" y="29"/>
                  </a:cxn>
                  <a:cxn ang="0">
                    <a:pos x="10" y="28"/>
                  </a:cxn>
                  <a:cxn ang="0">
                    <a:pos x="8" y="27"/>
                  </a:cxn>
                  <a:cxn ang="0">
                    <a:pos x="5" y="24"/>
                  </a:cxn>
                  <a:cxn ang="0">
                    <a:pos x="5" y="21"/>
                  </a:cxn>
                  <a:cxn ang="0">
                    <a:pos x="3" y="22"/>
                  </a:cxn>
                  <a:cxn ang="0">
                    <a:pos x="4" y="18"/>
                  </a:cxn>
                  <a:cxn ang="0">
                    <a:pos x="2" y="18"/>
                  </a:cxn>
                  <a:cxn ang="0">
                    <a:pos x="4" y="13"/>
                  </a:cxn>
                  <a:cxn ang="0">
                    <a:pos x="11" y="11"/>
                  </a:cxn>
                  <a:cxn ang="0">
                    <a:pos x="13" y="11"/>
                  </a:cxn>
                  <a:cxn ang="0">
                    <a:pos x="11" y="6"/>
                  </a:cxn>
                  <a:cxn ang="0">
                    <a:pos x="19" y="0"/>
                  </a:cxn>
                  <a:cxn ang="0">
                    <a:pos x="23" y="3"/>
                  </a:cxn>
                  <a:cxn ang="0">
                    <a:pos x="29" y="3"/>
                  </a:cxn>
                  <a:cxn ang="0">
                    <a:pos x="35" y="3"/>
                  </a:cxn>
                  <a:cxn ang="0">
                    <a:pos x="35" y="5"/>
                  </a:cxn>
                  <a:cxn ang="0">
                    <a:pos x="41" y="5"/>
                  </a:cxn>
                  <a:cxn ang="0">
                    <a:pos x="44" y="7"/>
                  </a:cxn>
                  <a:cxn ang="0">
                    <a:pos x="46" y="5"/>
                  </a:cxn>
                  <a:cxn ang="0">
                    <a:pos x="53" y="6"/>
                  </a:cxn>
                  <a:cxn ang="0">
                    <a:pos x="56" y="2"/>
                  </a:cxn>
                  <a:cxn ang="0">
                    <a:pos x="60" y="7"/>
                  </a:cxn>
                  <a:cxn ang="0">
                    <a:pos x="62" y="12"/>
                  </a:cxn>
                  <a:cxn ang="0">
                    <a:pos x="65" y="15"/>
                  </a:cxn>
                  <a:cxn ang="0">
                    <a:pos x="62" y="18"/>
                  </a:cxn>
                  <a:cxn ang="0">
                    <a:pos x="66" y="20"/>
                  </a:cxn>
                  <a:cxn ang="0">
                    <a:pos x="69" y="27"/>
                  </a:cxn>
                  <a:cxn ang="0">
                    <a:pos x="67" y="31"/>
                  </a:cxn>
                  <a:cxn ang="0">
                    <a:pos x="69" y="38"/>
                  </a:cxn>
                  <a:cxn ang="0">
                    <a:pos x="69" y="41"/>
                  </a:cxn>
                  <a:cxn ang="0">
                    <a:pos x="72" y="47"/>
                  </a:cxn>
                  <a:cxn ang="0">
                    <a:pos x="2" y="19"/>
                  </a:cxn>
                </a:cxnLst>
                <a:rect l="0" t="0" r="r" b="b"/>
                <a:pathLst>
                  <a:path w="72" h="60">
                    <a:moveTo>
                      <a:pt x="72" y="47"/>
                    </a:moveTo>
                    <a:cubicBezTo>
                      <a:pt x="72" y="47"/>
                      <a:pt x="71" y="47"/>
                      <a:pt x="71" y="47"/>
                    </a:cubicBezTo>
                    <a:cubicBezTo>
                      <a:pt x="70" y="45"/>
                      <a:pt x="70" y="47"/>
                      <a:pt x="69" y="47"/>
                    </a:cubicBezTo>
                    <a:cubicBezTo>
                      <a:pt x="69" y="46"/>
                      <a:pt x="69" y="46"/>
                      <a:pt x="68" y="46"/>
                    </a:cubicBezTo>
                    <a:cubicBezTo>
                      <a:pt x="68" y="46"/>
                      <a:pt x="67" y="46"/>
                      <a:pt x="67" y="46"/>
                    </a:cubicBezTo>
                    <a:cubicBezTo>
                      <a:pt x="66" y="46"/>
                      <a:pt x="66" y="48"/>
                      <a:pt x="66" y="49"/>
                    </a:cubicBezTo>
                    <a:cubicBezTo>
                      <a:pt x="66" y="49"/>
                      <a:pt x="67" y="49"/>
                      <a:pt x="67" y="49"/>
                    </a:cubicBezTo>
                    <a:cubicBezTo>
                      <a:pt x="68" y="49"/>
                      <a:pt x="68" y="49"/>
                      <a:pt x="68" y="49"/>
                    </a:cubicBezTo>
                    <a:cubicBezTo>
                      <a:pt x="69" y="49"/>
                      <a:pt x="68" y="50"/>
                      <a:pt x="68" y="50"/>
                    </a:cubicBezTo>
                    <a:cubicBezTo>
                      <a:pt x="68" y="50"/>
                      <a:pt x="69" y="51"/>
                      <a:pt x="69" y="51"/>
                    </a:cubicBezTo>
                    <a:cubicBezTo>
                      <a:pt x="68" y="51"/>
                      <a:pt x="68" y="51"/>
                      <a:pt x="67" y="52"/>
                    </a:cubicBezTo>
                    <a:cubicBezTo>
                      <a:pt x="67" y="53"/>
                      <a:pt x="68" y="53"/>
                      <a:pt x="67" y="54"/>
                    </a:cubicBezTo>
                    <a:cubicBezTo>
                      <a:pt x="67" y="54"/>
                      <a:pt x="67" y="54"/>
                      <a:pt x="67" y="55"/>
                    </a:cubicBezTo>
                    <a:cubicBezTo>
                      <a:pt x="66" y="56"/>
                      <a:pt x="66" y="57"/>
                      <a:pt x="66" y="56"/>
                    </a:cubicBezTo>
                    <a:cubicBezTo>
                      <a:pt x="65" y="56"/>
                      <a:pt x="65" y="56"/>
                      <a:pt x="65" y="56"/>
                    </a:cubicBezTo>
                    <a:cubicBezTo>
                      <a:pt x="64" y="56"/>
                      <a:pt x="65" y="56"/>
                      <a:pt x="64" y="56"/>
                    </a:cubicBezTo>
                    <a:cubicBezTo>
                      <a:pt x="64" y="56"/>
                      <a:pt x="64" y="56"/>
                      <a:pt x="64" y="56"/>
                    </a:cubicBezTo>
                    <a:cubicBezTo>
                      <a:pt x="63" y="56"/>
                      <a:pt x="63" y="56"/>
                      <a:pt x="63" y="55"/>
                    </a:cubicBezTo>
                    <a:cubicBezTo>
                      <a:pt x="63" y="55"/>
                      <a:pt x="62" y="55"/>
                      <a:pt x="62" y="55"/>
                    </a:cubicBezTo>
                    <a:cubicBezTo>
                      <a:pt x="61" y="55"/>
                      <a:pt x="61" y="57"/>
                      <a:pt x="61" y="57"/>
                    </a:cubicBezTo>
                    <a:cubicBezTo>
                      <a:pt x="61" y="58"/>
                      <a:pt x="60" y="58"/>
                      <a:pt x="60" y="58"/>
                    </a:cubicBezTo>
                    <a:cubicBezTo>
                      <a:pt x="60" y="59"/>
                      <a:pt x="60" y="59"/>
                      <a:pt x="60" y="59"/>
                    </a:cubicBezTo>
                    <a:cubicBezTo>
                      <a:pt x="59" y="60"/>
                      <a:pt x="59" y="59"/>
                      <a:pt x="59" y="59"/>
                    </a:cubicBezTo>
                    <a:cubicBezTo>
                      <a:pt x="58" y="60"/>
                      <a:pt x="58" y="60"/>
                      <a:pt x="57" y="60"/>
                    </a:cubicBezTo>
                    <a:cubicBezTo>
                      <a:pt x="58" y="60"/>
                      <a:pt x="57" y="59"/>
                      <a:pt x="57" y="59"/>
                    </a:cubicBezTo>
                    <a:cubicBezTo>
                      <a:pt x="56" y="59"/>
                      <a:pt x="57" y="58"/>
                      <a:pt x="56" y="58"/>
                    </a:cubicBezTo>
                    <a:cubicBezTo>
                      <a:pt x="55" y="58"/>
                      <a:pt x="55" y="57"/>
                      <a:pt x="55" y="58"/>
                    </a:cubicBezTo>
                    <a:cubicBezTo>
                      <a:pt x="55" y="58"/>
                      <a:pt x="55" y="58"/>
                      <a:pt x="55" y="58"/>
                    </a:cubicBezTo>
                    <a:cubicBezTo>
                      <a:pt x="54" y="58"/>
                      <a:pt x="54" y="58"/>
                      <a:pt x="54" y="58"/>
                    </a:cubicBezTo>
                    <a:cubicBezTo>
                      <a:pt x="54" y="57"/>
                      <a:pt x="56" y="55"/>
                      <a:pt x="55" y="54"/>
                    </a:cubicBezTo>
                    <a:cubicBezTo>
                      <a:pt x="55" y="53"/>
                      <a:pt x="54" y="53"/>
                      <a:pt x="55" y="52"/>
                    </a:cubicBezTo>
                    <a:cubicBezTo>
                      <a:pt x="55" y="51"/>
                      <a:pt x="55" y="50"/>
                      <a:pt x="54" y="51"/>
                    </a:cubicBezTo>
                    <a:cubicBezTo>
                      <a:pt x="54" y="51"/>
                      <a:pt x="54" y="50"/>
                      <a:pt x="54" y="50"/>
                    </a:cubicBezTo>
                    <a:cubicBezTo>
                      <a:pt x="54" y="49"/>
                      <a:pt x="54" y="49"/>
                      <a:pt x="54" y="49"/>
                    </a:cubicBezTo>
                    <a:cubicBezTo>
                      <a:pt x="54" y="49"/>
                      <a:pt x="54" y="48"/>
                      <a:pt x="54" y="48"/>
                    </a:cubicBezTo>
                    <a:cubicBezTo>
                      <a:pt x="54" y="48"/>
                      <a:pt x="54" y="47"/>
                      <a:pt x="54" y="47"/>
                    </a:cubicBezTo>
                    <a:cubicBezTo>
                      <a:pt x="54" y="47"/>
                      <a:pt x="53" y="47"/>
                      <a:pt x="53" y="47"/>
                    </a:cubicBezTo>
                    <a:cubicBezTo>
                      <a:pt x="53" y="47"/>
                      <a:pt x="52" y="47"/>
                      <a:pt x="52" y="47"/>
                    </a:cubicBezTo>
                    <a:cubicBezTo>
                      <a:pt x="52" y="47"/>
                      <a:pt x="53" y="47"/>
                      <a:pt x="53" y="46"/>
                    </a:cubicBezTo>
                    <a:cubicBezTo>
                      <a:pt x="52" y="46"/>
                      <a:pt x="52" y="46"/>
                      <a:pt x="52" y="47"/>
                    </a:cubicBezTo>
                    <a:cubicBezTo>
                      <a:pt x="52" y="46"/>
                      <a:pt x="52" y="46"/>
                      <a:pt x="51" y="45"/>
                    </a:cubicBezTo>
                    <a:cubicBezTo>
                      <a:pt x="51" y="45"/>
                      <a:pt x="51" y="45"/>
                      <a:pt x="51" y="45"/>
                    </a:cubicBezTo>
                    <a:cubicBezTo>
                      <a:pt x="51" y="46"/>
                      <a:pt x="51" y="46"/>
                      <a:pt x="50" y="46"/>
                    </a:cubicBezTo>
                    <a:cubicBezTo>
                      <a:pt x="50" y="46"/>
                      <a:pt x="49" y="47"/>
                      <a:pt x="48" y="47"/>
                    </a:cubicBezTo>
                    <a:cubicBezTo>
                      <a:pt x="48" y="46"/>
                      <a:pt x="49" y="46"/>
                      <a:pt x="48" y="46"/>
                    </a:cubicBezTo>
                    <a:cubicBezTo>
                      <a:pt x="47" y="45"/>
                      <a:pt x="47" y="46"/>
                      <a:pt x="46" y="46"/>
                    </a:cubicBezTo>
                    <a:cubicBezTo>
                      <a:pt x="45" y="46"/>
                      <a:pt x="45" y="46"/>
                      <a:pt x="45" y="47"/>
                    </a:cubicBezTo>
                    <a:cubicBezTo>
                      <a:pt x="44" y="47"/>
                      <a:pt x="44" y="48"/>
                      <a:pt x="43" y="48"/>
                    </a:cubicBezTo>
                    <a:cubicBezTo>
                      <a:pt x="43" y="48"/>
                      <a:pt x="42" y="48"/>
                      <a:pt x="42" y="48"/>
                    </a:cubicBezTo>
                    <a:cubicBezTo>
                      <a:pt x="42" y="48"/>
                      <a:pt x="42" y="47"/>
                      <a:pt x="43" y="47"/>
                    </a:cubicBezTo>
                    <a:cubicBezTo>
                      <a:pt x="43" y="47"/>
                      <a:pt x="43" y="46"/>
                      <a:pt x="43" y="45"/>
                    </a:cubicBezTo>
                    <a:cubicBezTo>
                      <a:pt x="44" y="45"/>
                      <a:pt x="44" y="45"/>
                      <a:pt x="44" y="44"/>
                    </a:cubicBezTo>
                    <a:cubicBezTo>
                      <a:pt x="45" y="44"/>
                      <a:pt x="44" y="43"/>
                      <a:pt x="44" y="43"/>
                    </a:cubicBezTo>
                    <a:cubicBezTo>
                      <a:pt x="43" y="42"/>
                      <a:pt x="43" y="42"/>
                      <a:pt x="43" y="41"/>
                    </a:cubicBezTo>
                    <a:cubicBezTo>
                      <a:pt x="43" y="41"/>
                      <a:pt x="44" y="40"/>
                      <a:pt x="43" y="40"/>
                    </a:cubicBezTo>
                    <a:cubicBezTo>
                      <a:pt x="43" y="39"/>
                      <a:pt x="42" y="40"/>
                      <a:pt x="42" y="39"/>
                    </a:cubicBezTo>
                    <a:cubicBezTo>
                      <a:pt x="42" y="38"/>
                      <a:pt x="42" y="38"/>
                      <a:pt x="43" y="38"/>
                    </a:cubicBezTo>
                    <a:cubicBezTo>
                      <a:pt x="43" y="37"/>
                      <a:pt x="42" y="36"/>
                      <a:pt x="41" y="36"/>
                    </a:cubicBezTo>
                    <a:cubicBezTo>
                      <a:pt x="41" y="35"/>
                      <a:pt x="41" y="34"/>
                      <a:pt x="40" y="34"/>
                    </a:cubicBezTo>
                    <a:cubicBezTo>
                      <a:pt x="40" y="33"/>
                      <a:pt x="40" y="32"/>
                      <a:pt x="39" y="32"/>
                    </a:cubicBezTo>
                    <a:cubicBezTo>
                      <a:pt x="39" y="31"/>
                      <a:pt x="38" y="31"/>
                      <a:pt x="38" y="31"/>
                    </a:cubicBezTo>
                    <a:cubicBezTo>
                      <a:pt x="38" y="30"/>
                      <a:pt x="38" y="29"/>
                      <a:pt x="37" y="29"/>
                    </a:cubicBezTo>
                    <a:cubicBezTo>
                      <a:pt x="36" y="29"/>
                      <a:pt x="34" y="29"/>
                      <a:pt x="32" y="29"/>
                    </a:cubicBezTo>
                    <a:cubicBezTo>
                      <a:pt x="32" y="29"/>
                      <a:pt x="31" y="29"/>
                      <a:pt x="31" y="29"/>
                    </a:cubicBezTo>
                    <a:cubicBezTo>
                      <a:pt x="31" y="30"/>
                      <a:pt x="31" y="30"/>
                      <a:pt x="31" y="30"/>
                    </a:cubicBezTo>
                    <a:cubicBezTo>
                      <a:pt x="31" y="30"/>
                      <a:pt x="30" y="30"/>
                      <a:pt x="30" y="30"/>
                    </a:cubicBezTo>
                    <a:cubicBezTo>
                      <a:pt x="29" y="31"/>
                      <a:pt x="29" y="31"/>
                      <a:pt x="28" y="31"/>
                    </a:cubicBezTo>
                    <a:cubicBezTo>
                      <a:pt x="27" y="30"/>
                      <a:pt x="27" y="30"/>
                      <a:pt x="26" y="30"/>
                    </a:cubicBezTo>
                    <a:cubicBezTo>
                      <a:pt x="26" y="30"/>
                      <a:pt x="25" y="31"/>
                      <a:pt x="25" y="31"/>
                    </a:cubicBezTo>
                    <a:cubicBezTo>
                      <a:pt x="25" y="31"/>
                      <a:pt x="25" y="32"/>
                      <a:pt x="25" y="33"/>
                    </a:cubicBezTo>
                    <a:cubicBezTo>
                      <a:pt x="24" y="33"/>
                      <a:pt x="24" y="34"/>
                      <a:pt x="24" y="34"/>
                    </a:cubicBezTo>
                    <a:cubicBezTo>
                      <a:pt x="24" y="34"/>
                      <a:pt x="23" y="35"/>
                      <a:pt x="23" y="35"/>
                    </a:cubicBezTo>
                    <a:cubicBezTo>
                      <a:pt x="23" y="36"/>
                      <a:pt x="23" y="36"/>
                      <a:pt x="23" y="36"/>
                    </a:cubicBezTo>
                    <a:cubicBezTo>
                      <a:pt x="22" y="36"/>
                      <a:pt x="23" y="36"/>
                      <a:pt x="22" y="37"/>
                    </a:cubicBezTo>
                    <a:cubicBezTo>
                      <a:pt x="22" y="37"/>
                      <a:pt x="22" y="37"/>
                      <a:pt x="22" y="37"/>
                    </a:cubicBezTo>
                    <a:cubicBezTo>
                      <a:pt x="21" y="37"/>
                      <a:pt x="21" y="37"/>
                      <a:pt x="21" y="38"/>
                    </a:cubicBezTo>
                    <a:cubicBezTo>
                      <a:pt x="20" y="38"/>
                      <a:pt x="21" y="38"/>
                      <a:pt x="20" y="38"/>
                    </a:cubicBezTo>
                    <a:cubicBezTo>
                      <a:pt x="20" y="39"/>
                      <a:pt x="20" y="39"/>
                      <a:pt x="20" y="39"/>
                    </a:cubicBezTo>
                    <a:cubicBezTo>
                      <a:pt x="19" y="40"/>
                      <a:pt x="18" y="39"/>
                      <a:pt x="17" y="40"/>
                    </a:cubicBezTo>
                    <a:cubicBezTo>
                      <a:pt x="17" y="40"/>
                      <a:pt x="17" y="39"/>
                      <a:pt x="17" y="39"/>
                    </a:cubicBezTo>
                    <a:cubicBezTo>
                      <a:pt x="18" y="39"/>
                      <a:pt x="18" y="39"/>
                      <a:pt x="19" y="38"/>
                    </a:cubicBezTo>
                    <a:cubicBezTo>
                      <a:pt x="18" y="38"/>
                      <a:pt x="18" y="38"/>
                      <a:pt x="18" y="37"/>
                    </a:cubicBezTo>
                    <a:cubicBezTo>
                      <a:pt x="18" y="38"/>
                      <a:pt x="17" y="39"/>
                      <a:pt x="17" y="38"/>
                    </a:cubicBezTo>
                    <a:cubicBezTo>
                      <a:pt x="17" y="38"/>
                      <a:pt x="17" y="38"/>
                      <a:pt x="17" y="37"/>
                    </a:cubicBezTo>
                    <a:cubicBezTo>
                      <a:pt x="17" y="37"/>
                      <a:pt x="17" y="37"/>
                      <a:pt x="17" y="37"/>
                    </a:cubicBezTo>
                    <a:cubicBezTo>
                      <a:pt x="17" y="37"/>
                      <a:pt x="17" y="38"/>
                      <a:pt x="16" y="37"/>
                    </a:cubicBezTo>
                    <a:cubicBezTo>
                      <a:pt x="16" y="37"/>
                      <a:pt x="16" y="36"/>
                      <a:pt x="16" y="36"/>
                    </a:cubicBezTo>
                    <a:cubicBezTo>
                      <a:pt x="16" y="36"/>
                      <a:pt x="15" y="36"/>
                      <a:pt x="15" y="35"/>
                    </a:cubicBezTo>
                    <a:cubicBezTo>
                      <a:pt x="15" y="35"/>
                      <a:pt x="15" y="35"/>
                      <a:pt x="15" y="34"/>
                    </a:cubicBezTo>
                    <a:cubicBezTo>
                      <a:pt x="15" y="34"/>
                      <a:pt x="15" y="35"/>
                      <a:pt x="15" y="35"/>
                    </a:cubicBezTo>
                    <a:cubicBezTo>
                      <a:pt x="15" y="35"/>
                      <a:pt x="14" y="35"/>
                      <a:pt x="14" y="34"/>
                    </a:cubicBezTo>
                    <a:cubicBezTo>
                      <a:pt x="14" y="34"/>
                      <a:pt x="13" y="35"/>
                      <a:pt x="13" y="35"/>
                    </a:cubicBezTo>
                    <a:cubicBezTo>
                      <a:pt x="13" y="34"/>
                      <a:pt x="14" y="34"/>
                      <a:pt x="14" y="33"/>
                    </a:cubicBezTo>
                    <a:cubicBezTo>
                      <a:pt x="14" y="33"/>
                      <a:pt x="14" y="33"/>
                      <a:pt x="14" y="32"/>
                    </a:cubicBezTo>
                    <a:cubicBezTo>
                      <a:pt x="14" y="32"/>
                      <a:pt x="15" y="32"/>
                      <a:pt x="15" y="32"/>
                    </a:cubicBezTo>
                    <a:cubicBezTo>
                      <a:pt x="14" y="32"/>
                      <a:pt x="14" y="31"/>
                      <a:pt x="14" y="31"/>
                    </a:cubicBezTo>
                    <a:cubicBezTo>
                      <a:pt x="14" y="32"/>
                      <a:pt x="14" y="33"/>
                      <a:pt x="13" y="32"/>
                    </a:cubicBezTo>
                    <a:cubicBezTo>
                      <a:pt x="12" y="32"/>
                      <a:pt x="14" y="31"/>
                      <a:pt x="14" y="30"/>
                    </a:cubicBezTo>
                    <a:cubicBezTo>
                      <a:pt x="13" y="32"/>
                      <a:pt x="12" y="31"/>
                      <a:pt x="11" y="30"/>
                    </a:cubicBezTo>
                    <a:cubicBezTo>
                      <a:pt x="11" y="30"/>
                      <a:pt x="10" y="30"/>
                      <a:pt x="10" y="29"/>
                    </a:cubicBezTo>
                    <a:cubicBezTo>
                      <a:pt x="10" y="29"/>
                      <a:pt x="10" y="28"/>
                      <a:pt x="11" y="28"/>
                    </a:cubicBezTo>
                    <a:cubicBezTo>
                      <a:pt x="10" y="28"/>
                      <a:pt x="10" y="28"/>
                      <a:pt x="10" y="28"/>
                    </a:cubicBezTo>
                    <a:cubicBezTo>
                      <a:pt x="10" y="28"/>
                      <a:pt x="10" y="27"/>
                      <a:pt x="11" y="27"/>
                    </a:cubicBezTo>
                    <a:cubicBezTo>
                      <a:pt x="10" y="27"/>
                      <a:pt x="10" y="28"/>
                      <a:pt x="10" y="28"/>
                    </a:cubicBezTo>
                    <a:cubicBezTo>
                      <a:pt x="10" y="28"/>
                      <a:pt x="10" y="29"/>
                      <a:pt x="9" y="29"/>
                    </a:cubicBezTo>
                    <a:cubicBezTo>
                      <a:pt x="8" y="29"/>
                      <a:pt x="9" y="28"/>
                      <a:pt x="9" y="28"/>
                    </a:cubicBezTo>
                    <a:cubicBezTo>
                      <a:pt x="9" y="27"/>
                      <a:pt x="9" y="28"/>
                      <a:pt x="9" y="28"/>
                    </a:cubicBezTo>
                    <a:cubicBezTo>
                      <a:pt x="8" y="29"/>
                      <a:pt x="8" y="27"/>
                      <a:pt x="8" y="27"/>
                    </a:cubicBezTo>
                    <a:cubicBezTo>
                      <a:pt x="8" y="28"/>
                      <a:pt x="8" y="28"/>
                      <a:pt x="8" y="28"/>
                    </a:cubicBezTo>
                    <a:cubicBezTo>
                      <a:pt x="7" y="27"/>
                      <a:pt x="7" y="26"/>
                      <a:pt x="6" y="27"/>
                    </a:cubicBezTo>
                    <a:cubicBezTo>
                      <a:pt x="6" y="27"/>
                      <a:pt x="6" y="26"/>
                      <a:pt x="6" y="26"/>
                    </a:cubicBezTo>
                    <a:cubicBezTo>
                      <a:pt x="6" y="25"/>
                      <a:pt x="5" y="24"/>
                      <a:pt x="5" y="24"/>
                    </a:cubicBezTo>
                    <a:cubicBezTo>
                      <a:pt x="5" y="24"/>
                      <a:pt x="4" y="25"/>
                      <a:pt x="4" y="24"/>
                    </a:cubicBezTo>
                    <a:cubicBezTo>
                      <a:pt x="4" y="23"/>
                      <a:pt x="5" y="23"/>
                      <a:pt x="5" y="23"/>
                    </a:cubicBezTo>
                    <a:cubicBezTo>
                      <a:pt x="4" y="23"/>
                      <a:pt x="6" y="20"/>
                      <a:pt x="6" y="20"/>
                    </a:cubicBezTo>
                    <a:cubicBezTo>
                      <a:pt x="5" y="20"/>
                      <a:pt x="5" y="21"/>
                      <a:pt x="5" y="21"/>
                    </a:cubicBezTo>
                    <a:cubicBezTo>
                      <a:pt x="5" y="21"/>
                      <a:pt x="4" y="23"/>
                      <a:pt x="4" y="22"/>
                    </a:cubicBezTo>
                    <a:cubicBezTo>
                      <a:pt x="4" y="22"/>
                      <a:pt x="4" y="22"/>
                      <a:pt x="4" y="22"/>
                    </a:cubicBezTo>
                    <a:cubicBezTo>
                      <a:pt x="3" y="22"/>
                      <a:pt x="4" y="21"/>
                      <a:pt x="4" y="20"/>
                    </a:cubicBezTo>
                    <a:cubicBezTo>
                      <a:pt x="4" y="21"/>
                      <a:pt x="3" y="22"/>
                      <a:pt x="3" y="22"/>
                    </a:cubicBezTo>
                    <a:cubicBezTo>
                      <a:pt x="3" y="22"/>
                      <a:pt x="4" y="20"/>
                      <a:pt x="4" y="20"/>
                    </a:cubicBezTo>
                    <a:cubicBezTo>
                      <a:pt x="3" y="20"/>
                      <a:pt x="3" y="20"/>
                      <a:pt x="3" y="20"/>
                    </a:cubicBezTo>
                    <a:cubicBezTo>
                      <a:pt x="3" y="20"/>
                      <a:pt x="3" y="19"/>
                      <a:pt x="3" y="19"/>
                    </a:cubicBezTo>
                    <a:cubicBezTo>
                      <a:pt x="3" y="19"/>
                      <a:pt x="5" y="18"/>
                      <a:pt x="4" y="18"/>
                    </a:cubicBezTo>
                    <a:cubicBezTo>
                      <a:pt x="4" y="18"/>
                      <a:pt x="4" y="19"/>
                      <a:pt x="3" y="19"/>
                    </a:cubicBezTo>
                    <a:cubicBezTo>
                      <a:pt x="3" y="19"/>
                      <a:pt x="3" y="18"/>
                      <a:pt x="3" y="18"/>
                    </a:cubicBezTo>
                    <a:cubicBezTo>
                      <a:pt x="3" y="18"/>
                      <a:pt x="3" y="19"/>
                      <a:pt x="2" y="19"/>
                    </a:cubicBezTo>
                    <a:cubicBezTo>
                      <a:pt x="2" y="19"/>
                      <a:pt x="2" y="18"/>
                      <a:pt x="2" y="18"/>
                    </a:cubicBezTo>
                    <a:cubicBezTo>
                      <a:pt x="2" y="18"/>
                      <a:pt x="2" y="18"/>
                      <a:pt x="2" y="18"/>
                    </a:cubicBezTo>
                    <a:cubicBezTo>
                      <a:pt x="2" y="19"/>
                      <a:pt x="2" y="18"/>
                      <a:pt x="1" y="19"/>
                    </a:cubicBezTo>
                    <a:cubicBezTo>
                      <a:pt x="2" y="17"/>
                      <a:pt x="2" y="17"/>
                      <a:pt x="3" y="15"/>
                    </a:cubicBezTo>
                    <a:cubicBezTo>
                      <a:pt x="3" y="15"/>
                      <a:pt x="4" y="13"/>
                      <a:pt x="4" y="13"/>
                    </a:cubicBezTo>
                    <a:cubicBezTo>
                      <a:pt x="5" y="13"/>
                      <a:pt x="5" y="13"/>
                      <a:pt x="6" y="13"/>
                    </a:cubicBezTo>
                    <a:cubicBezTo>
                      <a:pt x="6" y="13"/>
                      <a:pt x="7" y="12"/>
                      <a:pt x="7" y="12"/>
                    </a:cubicBezTo>
                    <a:cubicBezTo>
                      <a:pt x="8" y="12"/>
                      <a:pt x="8" y="11"/>
                      <a:pt x="9" y="11"/>
                    </a:cubicBezTo>
                    <a:cubicBezTo>
                      <a:pt x="9" y="11"/>
                      <a:pt x="10" y="11"/>
                      <a:pt x="11" y="11"/>
                    </a:cubicBezTo>
                    <a:cubicBezTo>
                      <a:pt x="11" y="11"/>
                      <a:pt x="11" y="11"/>
                      <a:pt x="11" y="11"/>
                    </a:cubicBezTo>
                    <a:cubicBezTo>
                      <a:pt x="12" y="11"/>
                      <a:pt x="12" y="11"/>
                      <a:pt x="12" y="11"/>
                    </a:cubicBezTo>
                    <a:cubicBezTo>
                      <a:pt x="12" y="11"/>
                      <a:pt x="12" y="10"/>
                      <a:pt x="12" y="10"/>
                    </a:cubicBezTo>
                    <a:cubicBezTo>
                      <a:pt x="13" y="10"/>
                      <a:pt x="13" y="11"/>
                      <a:pt x="13" y="11"/>
                    </a:cubicBezTo>
                    <a:cubicBezTo>
                      <a:pt x="14" y="10"/>
                      <a:pt x="14" y="9"/>
                      <a:pt x="14" y="9"/>
                    </a:cubicBezTo>
                    <a:cubicBezTo>
                      <a:pt x="14" y="8"/>
                      <a:pt x="14" y="8"/>
                      <a:pt x="14" y="7"/>
                    </a:cubicBezTo>
                    <a:cubicBezTo>
                      <a:pt x="14" y="7"/>
                      <a:pt x="13" y="7"/>
                      <a:pt x="13" y="7"/>
                    </a:cubicBezTo>
                    <a:cubicBezTo>
                      <a:pt x="12" y="6"/>
                      <a:pt x="12" y="6"/>
                      <a:pt x="11" y="6"/>
                    </a:cubicBezTo>
                    <a:cubicBezTo>
                      <a:pt x="10" y="6"/>
                      <a:pt x="13" y="4"/>
                      <a:pt x="13" y="5"/>
                    </a:cubicBezTo>
                    <a:cubicBezTo>
                      <a:pt x="14" y="4"/>
                      <a:pt x="14" y="4"/>
                      <a:pt x="14" y="3"/>
                    </a:cubicBezTo>
                    <a:cubicBezTo>
                      <a:pt x="15" y="2"/>
                      <a:pt x="14" y="1"/>
                      <a:pt x="14" y="0"/>
                    </a:cubicBezTo>
                    <a:cubicBezTo>
                      <a:pt x="16" y="0"/>
                      <a:pt x="18" y="0"/>
                      <a:pt x="19" y="0"/>
                    </a:cubicBezTo>
                    <a:cubicBezTo>
                      <a:pt x="21" y="0"/>
                      <a:pt x="19" y="2"/>
                      <a:pt x="21" y="2"/>
                    </a:cubicBezTo>
                    <a:cubicBezTo>
                      <a:pt x="21" y="2"/>
                      <a:pt x="21" y="1"/>
                      <a:pt x="22" y="1"/>
                    </a:cubicBezTo>
                    <a:cubicBezTo>
                      <a:pt x="22" y="1"/>
                      <a:pt x="22" y="2"/>
                      <a:pt x="22" y="2"/>
                    </a:cubicBezTo>
                    <a:cubicBezTo>
                      <a:pt x="23" y="2"/>
                      <a:pt x="23" y="3"/>
                      <a:pt x="23" y="3"/>
                    </a:cubicBezTo>
                    <a:cubicBezTo>
                      <a:pt x="24" y="3"/>
                      <a:pt x="25" y="3"/>
                      <a:pt x="25" y="3"/>
                    </a:cubicBezTo>
                    <a:cubicBezTo>
                      <a:pt x="26" y="3"/>
                      <a:pt x="26" y="3"/>
                      <a:pt x="27" y="4"/>
                    </a:cubicBezTo>
                    <a:cubicBezTo>
                      <a:pt x="27" y="4"/>
                      <a:pt x="28" y="4"/>
                      <a:pt x="28" y="4"/>
                    </a:cubicBezTo>
                    <a:cubicBezTo>
                      <a:pt x="29" y="3"/>
                      <a:pt x="29" y="3"/>
                      <a:pt x="29" y="3"/>
                    </a:cubicBezTo>
                    <a:cubicBezTo>
                      <a:pt x="30" y="3"/>
                      <a:pt x="30" y="3"/>
                      <a:pt x="30" y="3"/>
                    </a:cubicBezTo>
                    <a:cubicBezTo>
                      <a:pt x="31" y="3"/>
                      <a:pt x="31" y="3"/>
                      <a:pt x="31" y="3"/>
                    </a:cubicBezTo>
                    <a:cubicBezTo>
                      <a:pt x="32" y="3"/>
                      <a:pt x="32" y="3"/>
                      <a:pt x="33" y="3"/>
                    </a:cubicBezTo>
                    <a:cubicBezTo>
                      <a:pt x="33" y="3"/>
                      <a:pt x="34" y="3"/>
                      <a:pt x="35" y="3"/>
                    </a:cubicBezTo>
                    <a:cubicBezTo>
                      <a:pt x="35" y="3"/>
                      <a:pt x="36" y="3"/>
                      <a:pt x="36" y="3"/>
                    </a:cubicBezTo>
                    <a:cubicBezTo>
                      <a:pt x="37" y="3"/>
                      <a:pt x="36" y="3"/>
                      <a:pt x="36" y="3"/>
                    </a:cubicBezTo>
                    <a:cubicBezTo>
                      <a:pt x="36" y="4"/>
                      <a:pt x="36" y="4"/>
                      <a:pt x="36" y="4"/>
                    </a:cubicBezTo>
                    <a:cubicBezTo>
                      <a:pt x="36" y="5"/>
                      <a:pt x="35" y="5"/>
                      <a:pt x="35" y="5"/>
                    </a:cubicBezTo>
                    <a:cubicBezTo>
                      <a:pt x="35" y="6"/>
                      <a:pt x="36" y="6"/>
                      <a:pt x="36" y="7"/>
                    </a:cubicBezTo>
                    <a:cubicBezTo>
                      <a:pt x="37" y="7"/>
                      <a:pt x="37" y="8"/>
                      <a:pt x="38" y="7"/>
                    </a:cubicBezTo>
                    <a:cubicBezTo>
                      <a:pt x="39" y="7"/>
                      <a:pt x="39" y="6"/>
                      <a:pt x="40" y="5"/>
                    </a:cubicBezTo>
                    <a:cubicBezTo>
                      <a:pt x="40" y="5"/>
                      <a:pt x="41" y="5"/>
                      <a:pt x="41" y="5"/>
                    </a:cubicBezTo>
                    <a:cubicBezTo>
                      <a:pt x="41" y="6"/>
                      <a:pt x="42" y="6"/>
                      <a:pt x="42" y="6"/>
                    </a:cubicBezTo>
                    <a:cubicBezTo>
                      <a:pt x="42" y="6"/>
                      <a:pt x="42" y="7"/>
                      <a:pt x="42" y="7"/>
                    </a:cubicBezTo>
                    <a:cubicBezTo>
                      <a:pt x="42" y="7"/>
                      <a:pt x="43" y="9"/>
                      <a:pt x="43" y="8"/>
                    </a:cubicBezTo>
                    <a:cubicBezTo>
                      <a:pt x="43" y="8"/>
                      <a:pt x="44" y="8"/>
                      <a:pt x="44" y="7"/>
                    </a:cubicBezTo>
                    <a:cubicBezTo>
                      <a:pt x="44" y="7"/>
                      <a:pt x="45" y="7"/>
                      <a:pt x="45" y="7"/>
                    </a:cubicBezTo>
                    <a:cubicBezTo>
                      <a:pt x="45" y="6"/>
                      <a:pt x="45" y="6"/>
                      <a:pt x="45" y="6"/>
                    </a:cubicBezTo>
                    <a:cubicBezTo>
                      <a:pt x="45" y="6"/>
                      <a:pt x="46" y="6"/>
                      <a:pt x="46" y="5"/>
                    </a:cubicBezTo>
                    <a:cubicBezTo>
                      <a:pt x="46" y="5"/>
                      <a:pt x="46" y="5"/>
                      <a:pt x="46" y="5"/>
                    </a:cubicBezTo>
                    <a:cubicBezTo>
                      <a:pt x="47" y="5"/>
                      <a:pt x="47" y="5"/>
                      <a:pt x="47" y="5"/>
                    </a:cubicBezTo>
                    <a:cubicBezTo>
                      <a:pt x="47" y="5"/>
                      <a:pt x="47" y="5"/>
                      <a:pt x="48" y="5"/>
                    </a:cubicBezTo>
                    <a:cubicBezTo>
                      <a:pt x="48" y="5"/>
                      <a:pt x="49" y="6"/>
                      <a:pt x="49" y="6"/>
                    </a:cubicBezTo>
                    <a:cubicBezTo>
                      <a:pt x="50" y="6"/>
                      <a:pt x="52" y="8"/>
                      <a:pt x="53" y="6"/>
                    </a:cubicBezTo>
                    <a:cubicBezTo>
                      <a:pt x="53" y="6"/>
                      <a:pt x="53" y="6"/>
                      <a:pt x="54" y="5"/>
                    </a:cubicBezTo>
                    <a:cubicBezTo>
                      <a:pt x="55" y="5"/>
                      <a:pt x="55" y="5"/>
                      <a:pt x="55" y="5"/>
                    </a:cubicBezTo>
                    <a:cubicBezTo>
                      <a:pt x="56" y="5"/>
                      <a:pt x="56" y="5"/>
                      <a:pt x="56" y="4"/>
                    </a:cubicBezTo>
                    <a:cubicBezTo>
                      <a:pt x="57" y="3"/>
                      <a:pt x="56" y="3"/>
                      <a:pt x="56" y="2"/>
                    </a:cubicBezTo>
                    <a:cubicBezTo>
                      <a:pt x="56" y="2"/>
                      <a:pt x="58" y="2"/>
                      <a:pt x="58" y="2"/>
                    </a:cubicBezTo>
                    <a:cubicBezTo>
                      <a:pt x="58" y="2"/>
                      <a:pt x="60" y="3"/>
                      <a:pt x="60" y="4"/>
                    </a:cubicBezTo>
                    <a:cubicBezTo>
                      <a:pt x="60" y="4"/>
                      <a:pt x="59" y="5"/>
                      <a:pt x="60" y="5"/>
                    </a:cubicBezTo>
                    <a:cubicBezTo>
                      <a:pt x="61" y="6"/>
                      <a:pt x="60" y="6"/>
                      <a:pt x="60" y="7"/>
                    </a:cubicBezTo>
                    <a:cubicBezTo>
                      <a:pt x="60" y="7"/>
                      <a:pt x="61" y="7"/>
                      <a:pt x="61" y="7"/>
                    </a:cubicBezTo>
                    <a:cubicBezTo>
                      <a:pt x="61" y="7"/>
                      <a:pt x="61" y="8"/>
                      <a:pt x="61" y="8"/>
                    </a:cubicBezTo>
                    <a:cubicBezTo>
                      <a:pt x="61" y="9"/>
                      <a:pt x="61" y="10"/>
                      <a:pt x="61" y="11"/>
                    </a:cubicBezTo>
                    <a:cubicBezTo>
                      <a:pt x="61" y="12"/>
                      <a:pt x="62" y="11"/>
                      <a:pt x="62" y="12"/>
                    </a:cubicBezTo>
                    <a:cubicBezTo>
                      <a:pt x="62" y="12"/>
                      <a:pt x="63" y="14"/>
                      <a:pt x="64" y="13"/>
                    </a:cubicBezTo>
                    <a:cubicBezTo>
                      <a:pt x="64" y="14"/>
                      <a:pt x="65" y="14"/>
                      <a:pt x="65" y="14"/>
                    </a:cubicBezTo>
                    <a:cubicBezTo>
                      <a:pt x="65" y="14"/>
                      <a:pt x="65" y="15"/>
                      <a:pt x="65" y="15"/>
                    </a:cubicBezTo>
                    <a:cubicBezTo>
                      <a:pt x="66" y="15"/>
                      <a:pt x="65" y="15"/>
                      <a:pt x="65" y="15"/>
                    </a:cubicBezTo>
                    <a:cubicBezTo>
                      <a:pt x="64" y="15"/>
                      <a:pt x="64" y="15"/>
                      <a:pt x="64" y="16"/>
                    </a:cubicBezTo>
                    <a:cubicBezTo>
                      <a:pt x="64" y="16"/>
                      <a:pt x="64" y="16"/>
                      <a:pt x="63" y="16"/>
                    </a:cubicBezTo>
                    <a:cubicBezTo>
                      <a:pt x="63" y="17"/>
                      <a:pt x="63" y="17"/>
                      <a:pt x="63" y="17"/>
                    </a:cubicBezTo>
                    <a:cubicBezTo>
                      <a:pt x="63" y="17"/>
                      <a:pt x="63" y="18"/>
                      <a:pt x="62" y="18"/>
                    </a:cubicBezTo>
                    <a:cubicBezTo>
                      <a:pt x="62" y="18"/>
                      <a:pt x="62" y="19"/>
                      <a:pt x="62" y="19"/>
                    </a:cubicBezTo>
                    <a:cubicBezTo>
                      <a:pt x="63" y="19"/>
                      <a:pt x="64" y="19"/>
                      <a:pt x="64" y="18"/>
                    </a:cubicBezTo>
                    <a:cubicBezTo>
                      <a:pt x="64" y="18"/>
                      <a:pt x="65" y="18"/>
                      <a:pt x="66" y="18"/>
                    </a:cubicBezTo>
                    <a:cubicBezTo>
                      <a:pt x="66" y="18"/>
                      <a:pt x="66" y="19"/>
                      <a:pt x="66" y="20"/>
                    </a:cubicBezTo>
                    <a:cubicBezTo>
                      <a:pt x="66" y="20"/>
                      <a:pt x="66" y="21"/>
                      <a:pt x="66" y="21"/>
                    </a:cubicBezTo>
                    <a:cubicBezTo>
                      <a:pt x="66" y="22"/>
                      <a:pt x="66" y="25"/>
                      <a:pt x="67" y="25"/>
                    </a:cubicBezTo>
                    <a:cubicBezTo>
                      <a:pt x="68" y="24"/>
                      <a:pt x="67" y="25"/>
                      <a:pt x="68" y="26"/>
                    </a:cubicBezTo>
                    <a:cubicBezTo>
                      <a:pt x="69" y="26"/>
                      <a:pt x="69" y="26"/>
                      <a:pt x="69" y="27"/>
                    </a:cubicBezTo>
                    <a:cubicBezTo>
                      <a:pt x="69" y="28"/>
                      <a:pt x="69" y="28"/>
                      <a:pt x="68" y="29"/>
                    </a:cubicBezTo>
                    <a:cubicBezTo>
                      <a:pt x="68" y="29"/>
                      <a:pt x="67" y="29"/>
                      <a:pt x="67" y="29"/>
                    </a:cubicBezTo>
                    <a:cubicBezTo>
                      <a:pt x="67" y="29"/>
                      <a:pt x="67" y="30"/>
                      <a:pt x="67" y="30"/>
                    </a:cubicBezTo>
                    <a:cubicBezTo>
                      <a:pt x="67" y="30"/>
                      <a:pt x="67" y="30"/>
                      <a:pt x="67" y="31"/>
                    </a:cubicBezTo>
                    <a:cubicBezTo>
                      <a:pt x="67" y="31"/>
                      <a:pt x="68" y="31"/>
                      <a:pt x="67" y="32"/>
                    </a:cubicBezTo>
                    <a:cubicBezTo>
                      <a:pt x="67" y="33"/>
                      <a:pt x="67" y="35"/>
                      <a:pt x="68" y="36"/>
                    </a:cubicBezTo>
                    <a:cubicBezTo>
                      <a:pt x="68" y="36"/>
                      <a:pt x="69" y="36"/>
                      <a:pt x="70" y="36"/>
                    </a:cubicBezTo>
                    <a:cubicBezTo>
                      <a:pt x="70" y="36"/>
                      <a:pt x="69" y="37"/>
                      <a:pt x="69" y="38"/>
                    </a:cubicBezTo>
                    <a:cubicBezTo>
                      <a:pt x="69" y="38"/>
                      <a:pt x="70" y="38"/>
                      <a:pt x="70" y="38"/>
                    </a:cubicBezTo>
                    <a:cubicBezTo>
                      <a:pt x="70" y="39"/>
                      <a:pt x="71" y="39"/>
                      <a:pt x="71" y="39"/>
                    </a:cubicBezTo>
                    <a:cubicBezTo>
                      <a:pt x="71" y="39"/>
                      <a:pt x="70" y="40"/>
                      <a:pt x="70" y="40"/>
                    </a:cubicBezTo>
                    <a:cubicBezTo>
                      <a:pt x="70" y="40"/>
                      <a:pt x="69" y="40"/>
                      <a:pt x="69" y="41"/>
                    </a:cubicBezTo>
                    <a:cubicBezTo>
                      <a:pt x="69" y="41"/>
                      <a:pt x="69" y="42"/>
                      <a:pt x="69" y="42"/>
                    </a:cubicBezTo>
                    <a:cubicBezTo>
                      <a:pt x="69" y="43"/>
                      <a:pt x="70" y="43"/>
                      <a:pt x="70" y="43"/>
                    </a:cubicBezTo>
                    <a:cubicBezTo>
                      <a:pt x="71" y="43"/>
                      <a:pt x="71" y="44"/>
                      <a:pt x="72" y="45"/>
                    </a:cubicBezTo>
                    <a:cubicBezTo>
                      <a:pt x="72" y="46"/>
                      <a:pt x="72" y="46"/>
                      <a:pt x="72" y="47"/>
                    </a:cubicBezTo>
                    <a:close/>
                    <a:moveTo>
                      <a:pt x="1" y="19"/>
                    </a:moveTo>
                    <a:cubicBezTo>
                      <a:pt x="0" y="19"/>
                      <a:pt x="0" y="21"/>
                      <a:pt x="1" y="21"/>
                    </a:cubicBezTo>
                    <a:cubicBezTo>
                      <a:pt x="2" y="21"/>
                      <a:pt x="1" y="20"/>
                      <a:pt x="1" y="20"/>
                    </a:cubicBezTo>
                    <a:cubicBezTo>
                      <a:pt x="1" y="20"/>
                      <a:pt x="2" y="20"/>
                      <a:pt x="2" y="19"/>
                    </a:cubicBezTo>
                    <a:cubicBezTo>
                      <a:pt x="2" y="19"/>
                      <a:pt x="1" y="18"/>
                      <a:pt x="1" y="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2" name="Guatemala">
                <a:extLst>
                  <a:ext uri="{FF2B5EF4-FFF2-40B4-BE49-F238E27FC236}">
                    <a16:creationId xmlns:a16="http://schemas.microsoft.com/office/drawing/2014/main" id="{755D4F99-78D4-CA72-0459-C47315B820C0}"/>
                  </a:ext>
                </a:extLst>
              </p:cNvPr>
              <p:cNvSpPr>
                <a:spLocks/>
              </p:cNvSpPr>
              <p:nvPr/>
            </p:nvSpPr>
            <p:spPr bwMode="auto">
              <a:xfrm>
                <a:off x="6088641" y="4552434"/>
                <a:ext cx="82930" cy="94924"/>
              </a:xfrm>
              <a:custGeom>
                <a:avLst/>
                <a:gdLst/>
                <a:ahLst/>
                <a:cxnLst>
                  <a:cxn ang="0">
                    <a:pos x="37" y="21"/>
                  </a:cxn>
                  <a:cxn ang="0">
                    <a:pos x="37" y="22"/>
                  </a:cxn>
                  <a:cxn ang="0">
                    <a:pos x="37" y="23"/>
                  </a:cxn>
                  <a:cxn ang="0">
                    <a:pos x="34" y="22"/>
                  </a:cxn>
                  <a:cxn ang="0">
                    <a:pos x="31" y="22"/>
                  </a:cxn>
                  <a:cxn ang="0">
                    <a:pos x="35" y="0"/>
                  </a:cxn>
                  <a:cxn ang="0">
                    <a:pos x="22" y="0"/>
                  </a:cxn>
                  <a:cxn ang="0">
                    <a:pos x="17" y="1"/>
                  </a:cxn>
                  <a:cxn ang="0">
                    <a:pos x="16" y="5"/>
                  </a:cxn>
                  <a:cxn ang="0">
                    <a:pos x="15" y="7"/>
                  </a:cxn>
                  <a:cxn ang="0">
                    <a:pos x="12" y="7"/>
                  </a:cxn>
                  <a:cxn ang="0">
                    <a:pos x="13" y="8"/>
                  </a:cxn>
                  <a:cxn ang="0">
                    <a:pos x="15" y="10"/>
                  </a:cxn>
                  <a:cxn ang="0">
                    <a:pos x="16" y="11"/>
                  </a:cxn>
                  <a:cxn ang="0">
                    <a:pos x="17" y="12"/>
                  </a:cxn>
                  <a:cxn ang="0">
                    <a:pos x="18" y="15"/>
                  </a:cxn>
                  <a:cxn ang="0">
                    <a:pos x="20" y="16"/>
                  </a:cxn>
                  <a:cxn ang="0">
                    <a:pos x="20" y="17"/>
                  </a:cxn>
                  <a:cxn ang="0">
                    <a:pos x="20" y="19"/>
                  </a:cxn>
                  <a:cxn ang="0">
                    <a:pos x="13" y="20"/>
                  </a:cxn>
                  <a:cxn ang="0">
                    <a:pos x="7" y="20"/>
                  </a:cxn>
                  <a:cxn ang="0">
                    <a:pos x="3" y="27"/>
                  </a:cxn>
                  <a:cxn ang="0">
                    <a:pos x="2" y="31"/>
                  </a:cxn>
                  <a:cxn ang="0">
                    <a:pos x="2" y="33"/>
                  </a:cxn>
                  <a:cxn ang="0">
                    <a:pos x="0" y="36"/>
                  </a:cxn>
                  <a:cxn ang="0">
                    <a:pos x="9" y="43"/>
                  </a:cxn>
                  <a:cxn ang="0">
                    <a:pos x="20" y="45"/>
                  </a:cxn>
                  <a:cxn ang="0">
                    <a:pos x="23" y="42"/>
                  </a:cxn>
                  <a:cxn ang="0">
                    <a:pos x="26" y="40"/>
                  </a:cxn>
                  <a:cxn ang="0">
                    <a:pos x="26" y="39"/>
                  </a:cxn>
                  <a:cxn ang="0">
                    <a:pos x="28" y="37"/>
                  </a:cxn>
                  <a:cxn ang="0">
                    <a:pos x="29" y="36"/>
                  </a:cxn>
                  <a:cxn ang="0">
                    <a:pos x="30" y="35"/>
                  </a:cxn>
                  <a:cxn ang="0">
                    <a:pos x="31" y="31"/>
                  </a:cxn>
                  <a:cxn ang="0">
                    <a:pos x="36" y="27"/>
                  </a:cxn>
                  <a:cxn ang="0">
                    <a:pos x="40" y="24"/>
                  </a:cxn>
                  <a:cxn ang="0">
                    <a:pos x="38" y="22"/>
                  </a:cxn>
                </a:cxnLst>
                <a:rect l="0" t="0" r="r" b="b"/>
                <a:pathLst>
                  <a:path w="41" h="45">
                    <a:moveTo>
                      <a:pt x="38" y="22"/>
                    </a:moveTo>
                    <a:cubicBezTo>
                      <a:pt x="38" y="22"/>
                      <a:pt x="37" y="21"/>
                      <a:pt x="37" y="21"/>
                    </a:cubicBezTo>
                    <a:cubicBezTo>
                      <a:pt x="37" y="21"/>
                      <a:pt x="38" y="22"/>
                      <a:pt x="38" y="22"/>
                    </a:cubicBezTo>
                    <a:cubicBezTo>
                      <a:pt x="38" y="22"/>
                      <a:pt x="38" y="22"/>
                      <a:pt x="37" y="22"/>
                    </a:cubicBezTo>
                    <a:cubicBezTo>
                      <a:pt x="37" y="23"/>
                      <a:pt x="37" y="23"/>
                      <a:pt x="37" y="24"/>
                    </a:cubicBezTo>
                    <a:cubicBezTo>
                      <a:pt x="36" y="24"/>
                      <a:pt x="37" y="23"/>
                      <a:pt x="37" y="23"/>
                    </a:cubicBezTo>
                    <a:cubicBezTo>
                      <a:pt x="36" y="22"/>
                      <a:pt x="35" y="22"/>
                      <a:pt x="34" y="22"/>
                    </a:cubicBezTo>
                    <a:cubicBezTo>
                      <a:pt x="34" y="22"/>
                      <a:pt x="34" y="22"/>
                      <a:pt x="34" y="22"/>
                    </a:cubicBezTo>
                    <a:cubicBezTo>
                      <a:pt x="34" y="22"/>
                      <a:pt x="33" y="22"/>
                      <a:pt x="33" y="21"/>
                    </a:cubicBezTo>
                    <a:cubicBezTo>
                      <a:pt x="32" y="21"/>
                      <a:pt x="32" y="21"/>
                      <a:pt x="31" y="22"/>
                    </a:cubicBezTo>
                    <a:cubicBezTo>
                      <a:pt x="31" y="22"/>
                      <a:pt x="31" y="20"/>
                      <a:pt x="31" y="20"/>
                    </a:cubicBezTo>
                    <a:cubicBezTo>
                      <a:pt x="33" y="13"/>
                      <a:pt x="34" y="7"/>
                      <a:pt x="35" y="0"/>
                    </a:cubicBezTo>
                    <a:cubicBezTo>
                      <a:pt x="32" y="0"/>
                      <a:pt x="30" y="0"/>
                      <a:pt x="27" y="0"/>
                    </a:cubicBezTo>
                    <a:cubicBezTo>
                      <a:pt x="26" y="0"/>
                      <a:pt x="24" y="0"/>
                      <a:pt x="22" y="0"/>
                    </a:cubicBezTo>
                    <a:cubicBezTo>
                      <a:pt x="21" y="0"/>
                      <a:pt x="19" y="0"/>
                      <a:pt x="18" y="0"/>
                    </a:cubicBezTo>
                    <a:cubicBezTo>
                      <a:pt x="17" y="0"/>
                      <a:pt x="17" y="1"/>
                      <a:pt x="17" y="1"/>
                    </a:cubicBezTo>
                    <a:cubicBezTo>
                      <a:pt x="17" y="2"/>
                      <a:pt x="17" y="2"/>
                      <a:pt x="17" y="3"/>
                    </a:cubicBezTo>
                    <a:cubicBezTo>
                      <a:pt x="17" y="4"/>
                      <a:pt x="17" y="4"/>
                      <a:pt x="16" y="5"/>
                    </a:cubicBezTo>
                    <a:cubicBezTo>
                      <a:pt x="16" y="5"/>
                      <a:pt x="16" y="6"/>
                      <a:pt x="16" y="7"/>
                    </a:cubicBezTo>
                    <a:cubicBezTo>
                      <a:pt x="16" y="7"/>
                      <a:pt x="15" y="7"/>
                      <a:pt x="15" y="7"/>
                    </a:cubicBezTo>
                    <a:cubicBezTo>
                      <a:pt x="14" y="7"/>
                      <a:pt x="13" y="7"/>
                      <a:pt x="13" y="7"/>
                    </a:cubicBezTo>
                    <a:cubicBezTo>
                      <a:pt x="12" y="7"/>
                      <a:pt x="12" y="6"/>
                      <a:pt x="12" y="7"/>
                    </a:cubicBezTo>
                    <a:cubicBezTo>
                      <a:pt x="12" y="7"/>
                      <a:pt x="13" y="7"/>
                      <a:pt x="13" y="7"/>
                    </a:cubicBezTo>
                    <a:cubicBezTo>
                      <a:pt x="13" y="7"/>
                      <a:pt x="13" y="7"/>
                      <a:pt x="13" y="8"/>
                    </a:cubicBezTo>
                    <a:cubicBezTo>
                      <a:pt x="13" y="8"/>
                      <a:pt x="14" y="9"/>
                      <a:pt x="14" y="9"/>
                    </a:cubicBezTo>
                    <a:cubicBezTo>
                      <a:pt x="14" y="9"/>
                      <a:pt x="15" y="9"/>
                      <a:pt x="15" y="10"/>
                    </a:cubicBezTo>
                    <a:cubicBezTo>
                      <a:pt x="15" y="10"/>
                      <a:pt x="15" y="10"/>
                      <a:pt x="16" y="11"/>
                    </a:cubicBezTo>
                    <a:cubicBezTo>
                      <a:pt x="16" y="11"/>
                      <a:pt x="16" y="10"/>
                      <a:pt x="16" y="11"/>
                    </a:cubicBezTo>
                    <a:cubicBezTo>
                      <a:pt x="16" y="11"/>
                      <a:pt x="16" y="11"/>
                      <a:pt x="16" y="11"/>
                    </a:cubicBezTo>
                    <a:cubicBezTo>
                      <a:pt x="16" y="11"/>
                      <a:pt x="17" y="11"/>
                      <a:pt x="17" y="12"/>
                    </a:cubicBezTo>
                    <a:cubicBezTo>
                      <a:pt x="18" y="12"/>
                      <a:pt x="19" y="13"/>
                      <a:pt x="18" y="14"/>
                    </a:cubicBezTo>
                    <a:cubicBezTo>
                      <a:pt x="19" y="14"/>
                      <a:pt x="19" y="15"/>
                      <a:pt x="18" y="15"/>
                    </a:cubicBezTo>
                    <a:cubicBezTo>
                      <a:pt x="19" y="15"/>
                      <a:pt x="19" y="15"/>
                      <a:pt x="20" y="16"/>
                    </a:cubicBezTo>
                    <a:cubicBezTo>
                      <a:pt x="20" y="16"/>
                      <a:pt x="21" y="16"/>
                      <a:pt x="20" y="16"/>
                    </a:cubicBezTo>
                    <a:cubicBezTo>
                      <a:pt x="21" y="17"/>
                      <a:pt x="20" y="17"/>
                      <a:pt x="20" y="17"/>
                    </a:cubicBezTo>
                    <a:cubicBezTo>
                      <a:pt x="20" y="17"/>
                      <a:pt x="20" y="17"/>
                      <a:pt x="20" y="17"/>
                    </a:cubicBezTo>
                    <a:cubicBezTo>
                      <a:pt x="20" y="18"/>
                      <a:pt x="20" y="18"/>
                      <a:pt x="20" y="18"/>
                    </a:cubicBezTo>
                    <a:cubicBezTo>
                      <a:pt x="20" y="18"/>
                      <a:pt x="20" y="19"/>
                      <a:pt x="20" y="19"/>
                    </a:cubicBezTo>
                    <a:cubicBezTo>
                      <a:pt x="19" y="20"/>
                      <a:pt x="18" y="20"/>
                      <a:pt x="17" y="20"/>
                    </a:cubicBezTo>
                    <a:cubicBezTo>
                      <a:pt x="16" y="20"/>
                      <a:pt x="14" y="20"/>
                      <a:pt x="13" y="20"/>
                    </a:cubicBezTo>
                    <a:cubicBezTo>
                      <a:pt x="12" y="20"/>
                      <a:pt x="11" y="20"/>
                      <a:pt x="9" y="20"/>
                    </a:cubicBezTo>
                    <a:cubicBezTo>
                      <a:pt x="9" y="20"/>
                      <a:pt x="8" y="19"/>
                      <a:pt x="7" y="20"/>
                    </a:cubicBezTo>
                    <a:cubicBezTo>
                      <a:pt x="6" y="21"/>
                      <a:pt x="6" y="22"/>
                      <a:pt x="5" y="23"/>
                    </a:cubicBezTo>
                    <a:cubicBezTo>
                      <a:pt x="4" y="24"/>
                      <a:pt x="3" y="26"/>
                      <a:pt x="3" y="27"/>
                    </a:cubicBezTo>
                    <a:cubicBezTo>
                      <a:pt x="2" y="27"/>
                      <a:pt x="1" y="28"/>
                      <a:pt x="2" y="29"/>
                    </a:cubicBezTo>
                    <a:cubicBezTo>
                      <a:pt x="2" y="29"/>
                      <a:pt x="3" y="30"/>
                      <a:pt x="2" y="31"/>
                    </a:cubicBezTo>
                    <a:cubicBezTo>
                      <a:pt x="2" y="31"/>
                      <a:pt x="2" y="31"/>
                      <a:pt x="2" y="31"/>
                    </a:cubicBezTo>
                    <a:cubicBezTo>
                      <a:pt x="2" y="32"/>
                      <a:pt x="2" y="32"/>
                      <a:pt x="2" y="33"/>
                    </a:cubicBezTo>
                    <a:cubicBezTo>
                      <a:pt x="1" y="33"/>
                      <a:pt x="1" y="34"/>
                      <a:pt x="1" y="35"/>
                    </a:cubicBezTo>
                    <a:cubicBezTo>
                      <a:pt x="1" y="35"/>
                      <a:pt x="1" y="36"/>
                      <a:pt x="0" y="36"/>
                    </a:cubicBezTo>
                    <a:cubicBezTo>
                      <a:pt x="1" y="37"/>
                      <a:pt x="2" y="38"/>
                      <a:pt x="3" y="39"/>
                    </a:cubicBezTo>
                    <a:cubicBezTo>
                      <a:pt x="5" y="41"/>
                      <a:pt x="7" y="42"/>
                      <a:pt x="9" y="43"/>
                    </a:cubicBezTo>
                    <a:cubicBezTo>
                      <a:pt x="11" y="44"/>
                      <a:pt x="12" y="43"/>
                      <a:pt x="14" y="43"/>
                    </a:cubicBezTo>
                    <a:cubicBezTo>
                      <a:pt x="16" y="43"/>
                      <a:pt x="18" y="44"/>
                      <a:pt x="20" y="45"/>
                    </a:cubicBezTo>
                    <a:cubicBezTo>
                      <a:pt x="20" y="44"/>
                      <a:pt x="21" y="43"/>
                      <a:pt x="22" y="43"/>
                    </a:cubicBezTo>
                    <a:cubicBezTo>
                      <a:pt x="22" y="42"/>
                      <a:pt x="22" y="42"/>
                      <a:pt x="23" y="42"/>
                    </a:cubicBezTo>
                    <a:cubicBezTo>
                      <a:pt x="23" y="42"/>
                      <a:pt x="23" y="42"/>
                      <a:pt x="24" y="42"/>
                    </a:cubicBezTo>
                    <a:cubicBezTo>
                      <a:pt x="24" y="41"/>
                      <a:pt x="24" y="41"/>
                      <a:pt x="26" y="40"/>
                    </a:cubicBezTo>
                    <a:cubicBezTo>
                      <a:pt x="26" y="40"/>
                      <a:pt x="26" y="40"/>
                      <a:pt x="26" y="39"/>
                    </a:cubicBezTo>
                    <a:cubicBezTo>
                      <a:pt x="26" y="39"/>
                      <a:pt x="26" y="39"/>
                      <a:pt x="26" y="39"/>
                    </a:cubicBezTo>
                    <a:cubicBezTo>
                      <a:pt x="25" y="38"/>
                      <a:pt x="26" y="37"/>
                      <a:pt x="26" y="38"/>
                    </a:cubicBezTo>
                    <a:cubicBezTo>
                      <a:pt x="27" y="38"/>
                      <a:pt x="27" y="38"/>
                      <a:pt x="28" y="37"/>
                    </a:cubicBezTo>
                    <a:cubicBezTo>
                      <a:pt x="28" y="38"/>
                      <a:pt x="28" y="38"/>
                      <a:pt x="28" y="38"/>
                    </a:cubicBezTo>
                    <a:cubicBezTo>
                      <a:pt x="28" y="37"/>
                      <a:pt x="29" y="36"/>
                      <a:pt x="29" y="36"/>
                    </a:cubicBezTo>
                    <a:cubicBezTo>
                      <a:pt x="30" y="36"/>
                      <a:pt x="30" y="36"/>
                      <a:pt x="30" y="36"/>
                    </a:cubicBezTo>
                    <a:cubicBezTo>
                      <a:pt x="30" y="35"/>
                      <a:pt x="30" y="35"/>
                      <a:pt x="30" y="35"/>
                    </a:cubicBezTo>
                    <a:cubicBezTo>
                      <a:pt x="31" y="34"/>
                      <a:pt x="29" y="33"/>
                      <a:pt x="30" y="33"/>
                    </a:cubicBezTo>
                    <a:cubicBezTo>
                      <a:pt x="31" y="32"/>
                      <a:pt x="30" y="31"/>
                      <a:pt x="31" y="31"/>
                    </a:cubicBezTo>
                    <a:cubicBezTo>
                      <a:pt x="32" y="30"/>
                      <a:pt x="33" y="30"/>
                      <a:pt x="33" y="29"/>
                    </a:cubicBezTo>
                    <a:cubicBezTo>
                      <a:pt x="34" y="28"/>
                      <a:pt x="35" y="28"/>
                      <a:pt x="36" y="27"/>
                    </a:cubicBezTo>
                    <a:cubicBezTo>
                      <a:pt x="37" y="26"/>
                      <a:pt x="38" y="26"/>
                      <a:pt x="39" y="25"/>
                    </a:cubicBezTo>
                    <a:cubicBezTo>
                      <a:pt x="39" y="24"/>
                      <a:pt x="39" y="24"/>
                      <a:pt x="40" y="24"/>
                    </a:cubicBezTo>
                    <a:cubicBezTo>
                      <a:pt x="40" y="24"/>
                      <a:pt x="40" y="24"/>
                      <a:pt x="41" y="23"/>
                    </a:cubicBezTo>
                    <a:cubicBezTo>
                      <a:pt x="40" y="23"/>
                      <a:pt x="39" y="22"/>
                      <a:pt x="38" y="2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3" name="Guam (US)">
                <a:extLst>
                  <a:ext uri="{FF2B5EF4-FFF2-40B4-BE49-F238E27FC236}">
                    <a16:creationId xmlns:a16="http://schemas.microsoft.com/office/drawing/2014/main" id="{8142B040-2A57-9F78-7182-9C54EAB165BD}"/>
                  </a:ext>
                </a:extLst>
              </p:cNvPr>
              <p:cNvSpPr>
                <a:spLocks/>
              </p:cNvSpPr>
              <p:nvPr/>
            </p:nvSpPr>
            <p:spPr bwMode="auto">
              <a:xfrm>
                <a:off x="10704123" y="4649105"/>
                <a:ext cx="5603" cy="10483"/>
              </a:xfrm>
              <a:custGeom>
                <a:avLst/>
                <a:gdLst/>
                <a:ahLst/>
                <a:cxnLst>
                  <a:cxn ang="0">
                    <a:pos x="2" y="1"/>
                  </a:cxn>
                  <a:cxn ang="0">
                    <a:pos x="2" y="0"/>
                  </a:cxn>
                  <a:cxn ang="0">
                    <a:pos x="1" y="1"/>
                  </a:cxn>
                  <a:cxn ang="0">
                    <a:pos x="0" y="2"/>
                  </a:cxn>
                  <a:cxn ang="0">
                    <a:pos x="0" y="3"/>
                  </a:cxn>
                  <a:cxn ang="0">
                    <a:pos x="0" y="4"/>
                  </a:cxn>
                  <a:cxn ang="0">
                    <a:pos x="1" y="5"/>
                  </a:cxn>
                  <a:cxn ang="0">
                    <a:pos x="2" y="3"/>
                  </a:cxn>
                  <a:cxn ang="0">
                    <a:pos x="2" y="1"/>
                  </a:cxn>
                </a:cxnLst>
                <a:rect l="0" t="0" r="r" b="b"/>
                <a:pathLst>
                  <a:path w="3" h="5">
                    <a:moveTo>
                      <a:pt x="2" y="1"/>
                    </a:moveTo>
                    <a:cubicBezTo>
                      <a:pt x="2" y="1"/>
                      <a:pt x="2" y="0"/>
                      <a:pt x="2" y="0"/>
                    </a:cubicBezTo>
                    <a:cubicBezTo>
                      <a:pt x="1" y="1"/>
                      <a:pt x="2" y="1"/>
                      <a:pt x="1" y="1"/>
                    </a:cubicBezTo>
                    <a:cubicBezTo>
                      <a:pt x="1" y="2"/>
                      <a:pt x="1" y="2"/>
                      <a:pt x="0" y="2"/>
                    </a:cubicBezTo>
                    <a:cubicBezTo>
                      <a:pt x="1" y="2"/>
                      <a:pt x="0" y="3"/>
                      <a:pt x="0" y="3"/>
                    </a:cubicBezTo>
                    <a:cubicBezTo>
                      <a:pt x="0" y="3"/>
                      <a:pt x="0" y="4"/>
                      <a:pt x="0" y="4"/>
                    </a:cubicBezTo>
                    <a:cubicBezTo>
                      <a:pt x="0" y="4"/>
                      <a:pt x="0" y="4"/>
                      <a:pt x="1" y="5"/>
                    </a:cubicBezTo>
                    <a:cubicBezTo>
                      <a:pt x="2" y="5"/>
                      <a:pt x="1" y="3"/>
                      <a:pt x="2" y="3"/>
                    </a:cubicBezTo>
                    <a:cubicBezTo>
                      <a:pt x="2" y="2"/>
                      <a:pt x="3" y="1"/>
                      <a:pt x="2"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4" name="Guadeloupe (FR)">
                <a:extLst>
                  <a:ext uri="{FF2B5EF4-FFF2-40B4-BE49-F238E27FC236}">
                    <a16:creationId xmlns:a16="http://schemas.microsoft.com/office/drawing/2014/main" id="{54ED1179-1314-B685-2F37-88ADBAAFD508}"/>
                  </a:ext>
                </a:extLst>
              </p:cNvPr>
              <p:cNvSpPr>
                <a:spLocks noEditPoints="1"/>
              </p:cNvSpPr>
              <p:nvPr/>
            </p:nvSpPr>
            <p:spPr bwMode="auto">
              <a:xfrm>
                <a:off x="6663546" y="4546029"/>
                <a:ext cx="34742" cy="52412"/>
              </a:xfrm>
              <a:custGeom>
                <a:avLst/>
                <a:gdLst/>
                <a:ahLst/>
                <a:cxnLst>
                  <a:cxn ang="0">
                    <a:pos x="3" y="3"/>
                  </a:cxn>
                  <a:cxn ang="0">
                    <a:pos x="3" y="3"/>
                  </a:cxn>
                  <a:cxn ang="0">
                    <a:pos x="0" y="1"/>
                  </a:cxn>
                  <a:cxn ang="0">
                    <a:pos x="1" y="1"/>
                  </a:cxn>
                  <a:cxn ang="0">
                    <a:pos x="0" y="1"/>
                  </a:cxn>
                  <a:cxn ang="0">
                    <a:pos x="15" y="23"/>
                  </a:cxn>
                  <a:cxn ang="0">
                    <a:pos x="15" y="24"/>
                  </a:cxn>
                  <a:cxn ang="0">
                    <a:pos x="16" y="24"/>
                  </a:cxn>
                  <a:cxn ang="0">
                    <a:pos x="15" y="23"/>
                  </a:cxn>
                  <a:cxn ang="0">
                    <a:pos x="17" y="21"/>
                  </a:cxn>
                  <a:cxn ang="0">
                    <a:pos x="15" y="20"/>
                  </a:cxn>
                  <a:cxn ang="0">
                    <a:pos x="15" y="19"/>
                  </a:cxn>
                  <a:cxn ang="0">
                    <a:pos x="14" y="19"/>
                  </a:cxn>
                  <a:cxn ang="0">
                    <a:pos x="14" y="21"/>
                  </a:cxn>
                  <a:cxn ang="0">
                    <a:pos x="14" y="21"/>
                  </a:cxn>
                  <a:cxn ang="0">
                    <a:pos x="15" y="21"/>
                  </a:cxn>
                  <a:cxn ang="0">
                    <a:pos x="17" y="21"/>
                  </a:cxn>
                  <a:cxn ang="0">
                    <a:pos x="13" y="20"/>
                  </a:cxn>
                  <a:cxn ang="0">
                    <a:pos x="11" y="20"/>
                  </a:cxn>
                  <a:cxn ang="0">
                    <a:pos x="11" y="22"/>
                  </a:cxn>
                  <a:cxn ang="0">
                    <a:pos x="12" y="24"/>
                  </a:cxn>
                  <a:cxn ang="0">
                    <a:pos x="13" y="22"/>
                  </a:cxn>
                  <a:cxn ang="0">
                    <a:pos x="13" y="21"/>
                  </a:cxn>
                  <a:cxn ang="0">
                    <a:pos x="13" y="20"/>
                  </a:cxn>
                </a:cxnLst>
                <a:rect l="0" t="0" r="r" b="b"/>
                <a:pathLst>
                  <a:path w="17" h="25">
                    <a:moveTo>
                      <a:pt x="3" y="3"/>
                    </a:moveTo>
                    <a:cubicBezTo>
                      <a:pt x="2" y="2"/>
                      <a:pt x="4" y="2"/>
                      <a:pt x="3" y="3"/>
                    </a:cubicBezTo>
                    <a:close/>
                    <a:moveTo>
                      <a:pt x="0" y="1"/>
                    </a:moveTo>
                    <a:cubicBezTo>
                      <a:pt x="0" y="1"/>
                      <a:pt x="1" y="1"/>
                      <a:pt x="1" y="1"/>
                    </a:cubicBezTo>
                    <a:cubicBezTo>
                      <a:pt x="1" y="0"/>
                      <a:pt x="0" y="0"/>
                      <a:pt x="0" y="1"/>
                    </a:cubicBezTo>
                    <a:close/>
                    <a:moveTo>
                      <a:pt x="15" y="23"/>
                    </a:moveTo>
                    <a:cubicBezTo>
                      <a:pt x="15" y="24"/>
                      <a:pt x="15" y="24"/>
                      <a:pt x="15" y="24"/>
                    </a:cubicBezTo>
                    <a:cubicBezTo>
                      <a:pt x="14" y="25"/>
                      <a:pt x="16" y="25"/>
                      <a:pt x="16" y="24"/>
                    </a:cubicBezTo>
                    <a:cubicBezTo>
                      <a:pt x="16" y="24"/>
                      <a:pt x="16" y="23"/>
                      <a:pt x="15" y="23"/>
                    </a:cubicBezTo>
                    <a:close/>
                    <a:moveTo>
                      <a:pt x="17" y="21"/>
                    </a:moveTo>
                    <a:cubicBezTo>
                      <a:pt x="17" y="21"/>
                      <a:pt x="15" y="20"/>
                      <a:pt x="15" y="20"/>
                    </a:cubicBezTo>
                    <a:cubicBezTo>
                      <a:pt x="15" y="19"/>
                      <a:pt x="15" y="19"/>
                      <a:pt x="15" y="19"/>
                    </a:cubicBezTo>
                    <a:cubicBezTo>
                      <a:pt x="15" y="17"/>
                      <a:pt x="13" y="19"/>
                      <a:pt x="14" y="19"/>
                    </a:cubicBezTo>
                    <a:cubicBezTo>
                      <a:pt x="14" y="20"/>
                      <a:pt x="12" y="21"/>
                      <a:pt x="14" y="21"/>
                    </a:cubicBezTo>
                    <a:cubicBezTo>
                      <a:pt x="14" y="21"/>
                      <a:pt x="14" y="21"/>
                      <a:pt x="14" y="21"/>
                    </a:cubicBezTo>
                    <a:cubicBezTo>
                      <a:pt x="15" y="21"/>
                      <a:pt x="15" y="21"/>
                      <a:pt x="15" y="21"/>
                    </a:cubicBezTo>
                    <a:cubicBezTo>
                      <a:pt x="16" y="21"/>
                      <a:pt x="16" y="21"/>
                      <a:pt x="17" y="21"/>
                    </a:cubicBezTo>
                    <a:close/>
                    <a:moveTo>
                      <a:pt x="13" y="20"/>
                    </a:moveTo>
                    <a:cubicBezTo>
                      <a:pt x="13" y="20"/>
                      <a:pt x="11" y="19"/>
                      <a:pt x="11" y="20"/>
                    </a:cubicBezTo>
                    <a:cubicBezTo>
                      <a:pt x="11" y="21"/>
                      <a:pt x="11" y="21"/>
                      <a:pt x="11" y="22"/>
                    </a:cubicBezTo>
                    <a:cubicBezTo>
                      <a:pt x="11" y="23"/>
                      <a:pt x="11" y="24"/>
                      <a:pt x="12" y="24"/>
                    </a:cubicBezTo>
                    <a:cubicBezTo>
                      <a:pt x="12" y="24"/>
                      <a:pt x="13" y="23"/>
                      <a:pt x="13" y="22"/>
                    </a:cubicBezTo>
                    <a:cubicBezTo>
                      <a:pt x="13" y="22"/>
                      <a:pt x="13" y="21"/>
                      <a:pt x="13" y="21"/>
                    </a:cubicBezTo>
                    <a:cubicBezTo>
                      <a:pt x="13" y="20"/>
                      <a:pt x="13" y="20"/>
                      <a:pt x="13" y="2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5" name="Grenada">
                <a:extLst>
                  <a:ext uri="{FF2B5EF4-FFF2-40B4-BE49-F238E27FC236}">
                    <a16:creationId xmlns:a16="http://schemas.microsoft.com/office/drawing/2014/main" id="{F5258BB8-FE78-E526-9DDF-629ED4AAD29E}"/>
                  </a:ext>
                </a:extLst>
              </p:cNvPr>
              <p:cNvSpPr>
                <a:spLocks/>
              </p:cNvSpPr>
              <p:nvPr/>
            </p:nvSpPr>
            <p:spPr bwMode="auto">
              <a:xfrm>
                <a:off x="6678115" y="4680551"/>
                <a:ext cx="3922" cy="6406"/>
              </a:xfrm>
              <a:custGeom>
                <a:avLst/>
                <a:gdLst/>
                <a:ahLst/>
                <a:cxnLst>
                  <a:cxn ang="0">
                    <a:pos x="2" y="1"/>
                  </a:cxn>
                  <a:cxn ang="0">
                    <a:pos x="1" y="2"/>
                  </a:cxn>
                  <a:cxn ang="0">
                    <a:pos x="0" y="3"/>
                  </a:cxn>
                  <a:cxn ang="0">
                    <a:pos x="1" y="3"/>
                  </a:cxn>
                  <a:cxn ang="0">
                    <a:pos x="2" y="3"/>
                  </a:cxn>
                  <a:cxn ang="0">
                    <a:pos x="2" y="2"/>
                  </a:cxn>
                  <a:cxn ang="0">
                    <a:pos x="2" y="1"/>
                  </a:cxn>
                </a:cxnLst>
                <a:rect l="0" t="0" r="r" b="b"/>
                <a:pathLst>
                  <a:path w="2" h="3">
                    <a:moveTo>
                      <a:pt x="2" y="1"/>
                    </a:moveTo>
                    <a:cubicBezTo>
                      <a:pt x="1" y="0"/>
                      <a:pt x="1" y="1"/>
                      <a:pt x="1" y="2"/>
                    </a:cubicBezTo>
                    <a:cubicBezTo>
                      <a:pt x="0" y="3"/>
                      <a:pt x="0" y="3"/>
                      <a:pt x="0" y="3"/>
                    </a:cubicBezTo>
                    <a:cubicBezTo>
                      <a:pt x="0" y="3"/>
                      <a:pt x="1" y="3"/>
                      <a:pt x="1" y="3"/>
                    </a:cubicBezTo>
                    <a:cubicBezTo>
                      <a:pt x="1" y="3"/>
                      <a:pt x="2" y="3"/>
                      <a:pt x="2" y="3"/>
                    </a:cubicBezTo>
                    <a:cubicBezTo>
                      <a:pt x="2" y="3"/>
                      <a:pt x="2" y="2"/>
                      <a:pt x="2" y="2"/>
                    </a:cubicBezTo>
                    <a:cubicBezTo>
                      <a:pt x="2" y="2"/>
                      <a:pt x="2" y="1"/>
                      <a:pt x="2"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6" name="Greenland">
                <a:extLst>
                  <a:ext uri="{FF2B5EF4-FFF2-40B4-BE49-F238E27FC236}">
                    <a16:creationId xmlns:a16="http://schemas.microsoft.com/office/drawing/2014/main" id="{359D848A-0E70-C052-20E9-2733DD737689}"/>
                  </a:ext>
                </a:extLst>
              </p:cNvPr>
              <p:cNvSpPr>
                <a:spLocks noEditPoints="1"/>
              </p:cNvSpPr>
              <p:nvPr/>
            </p:nvSpPr>
            <p:spPr bwMode="auto">
              <a:xfrm>
                <a:off x="7026083" y="3160038"/>
                <a:ext cx="793435" cy="440256"/>
              </a:xfrm>
              <a:custGeom>
                <a:avLst/>
                <a:gdLst/>
                <a:ahLst/>
                <a:cxnLst>
                  <a:cxn ang="0">
                    <a:pos x="73" y="117"/>
                  </a:cxn>
                  <a:cxn ang="0">
                    <a:pos x="201" y="9"/>
                  </a:cxn>
                  <a:cxn ang="0">
                    <a:pos x="350" y="31"/>
                  </a:cxn>
                  <a:cxn ang="0">
                    <a:pos x="300" y="90"/>
                  </a:cxn>
                  <a:cxn ang="0">
                    <a:pos x="342" y="64"/>
                  </a:cxn>
                  <a:cxn ang="0">
                    <a:pos x="94" y="202"/>
                  </a:cxn>
                  <a:cxn ang="0">
                    <a:pos x="340" y="24"/>
                  </a:cxn>
                  <a:cxn ang="0">
                    <a:pos x="102" y="206"/>
                  </a:cxn>
                  <a:cxn ang="0">
                    <a:pos x="91" y="200"/>
                  </a:cxn>
                  <a:cxn ang="0">
                    <a:pos x="336" y="26"/>
                  </a:cxn>
                  <a:cxn ang="0">
                    <a:pos x="321" y="42"/>
                  </a:cxn>
                  <a:cxn ang="0">
                    <a:pos x="322" y="50"/>
                  </a:cxn>
                  <a:cxn ang="0">
                    <a:pos x="318" y="61"/>
                  </a:cxn>
                  <a:cxn ang="0">
                    <a:pos x="309" y="75"/>
                  </a:cxn>
                  <a:cxn ang="0">
                    <a:pos x="272" y="80"/>
                  </a:cxn>
                  <a:cxn ang="0">
                    <a:pos x="291" y="90"/>
                  </a:cxn>
                  <a:cxn ang="0">
                    <a:pos x="301" y="101"/>
                  </a:cxn>
                  <a:cxn ang="0">
                    <a:pos x="261" y="92"/>
                  </a:cxn>
                  <a:cxn ang="0">
                    <a:pos x="258" y="108"/>
                  </a:cxn>
                  <a:cxn ang="0">
                    <a:pos x="277" y="116"/>
                  </a:cxn>
                  <a:cxn ang="0">
                    <a:pos x="238" y="125"/>
                  </a:cxn>
                  <a:cxn ang="0">
                    <a:pos x="211" y="132"/>
                  </a:cxn>
                  <a:cxn ang="0">
                    <a:pos x="187" y="143"/>
                  </a:cxn>
                  <a:cxn ang="0">
                    <a:pos x="170" y="146"/>
                  </a:cxn>
                  <a:cxn ang="0">
                    <a:pos x="152" y="155"/>
                  </a:cxn>
                  <a:cxn ang="0">
                    <a:pos x="137" y="169"/>
                  </a:cxn>
                  <a:cxn ang="0">
                    <a:pos x="126" y="178"/>
                  </a:cxn>
                  <a:cxn ang="0">
                    <a:pos x="121" y="190"/>
                  </a:cxn>
                  <a:cxn ang="0">
                    <a:pos x="106" y="201"/>
                  </a:cxn>
                  <a:cxn ang="0">
                    <a:pos x="95" y="206"/>
                  </a:cxn>
                  <a:cxn ang="0">
                    <a:pos x="95" y="196"/>
                  </a:cxn>
                  <a:cxn ang="0">
                    <a:pos x="83" y="197"/>
                  </a:cxn>
                  <a:cxn ang="0">
                    <a:pos x="72" y="194"/>
                  </a:cxn>
                  <a:cxn ang="0">
                    <a:pos x="73" y="185"/>
                  </a:cxn>
                  <a:cxn ang="0">
                    <a:pos x="69" y="174"/>
                  </a:cxn>
                  <a:cxn ang="0">
                    <a:pos x="72" y="165"/>
                  </a:cxn>
                  <a:cxn ang="0">
                    <a:pos x="73" y="157"/>
                  </a:cxn>
                  <a:cxn ang="0">
                    <a:pos x="65" y="154"/>
                  </a:cxn>
                  <a:cxn ang="0">
                    <a:pos x="66" y="148"/>
                  </a:cxn>
                  <a:cxn ang="0">
                    <a:pos x="57" y="146"/>
                  </a:cxn>
                  <a:cxn ang="0">
                    <a:pos x="76" y="134"/>
                  </a:cxn>
                  <a:cxn ang="0">
                    <a:pos x="88" y="129"/>
                  </a:cxn>
                  <a:cxn ang="0">
                    <a:pos x="69" y="128"/>
                  </a:cxn>
                  <a:cxn ang="0">
                    <a:pos x="70" y="125"/>
                  </a:cxn>
                  <a:cxn ang="0">
                    <a:pos x="95" y="117"/>
                  </a:cxn>
                  <a:cxn ang="0">
                    <a:pos x="73" y="104"/>
                  </a:cxn>
                  <a:cxn ang="0">
                    <a:pos x="95" y="98"/>
                  </a:cxn>
                  <a:cxn ang="0">
                    <a:pos x="73" y="96"/>
                  </a:cxn>
                  <a:cxn ang="0">
                    <a:pos x="83" y="83"/>
                  </a:cxn>
                  <a:cxn ang="0">
                    <a:pos x="83" y="70"/>
                  </a:cxn>
                  <a:cxn ang="0">
                    <a:pos x="56" y="55"/>
                  </a:cxn>
                  <a:cxn ang="0">
                    <a:pos x="24" y="51"/>
                  </a:cxn>
                  <a:cxn ang="0">
                    <a:pos x="30" y="44"/>
                  </a:cxn>
                  <a:cxn ang="0">
                    <a:pos x="44" y="32"/>
                  </a:cxn>
                  <a:cxn ang="0">
                    <a:pos x="78" y="17"/>
                  </a:cxn>
                  <a:cxn ang="0">
                    <a:pos x="150" y="10"/>
                  </a:cxn>
                  <a:cxn ang="0">
                    <a:pos x="206" y="8"/>
                  </a:cxn>
                  <a:cxn ang="0">
                    <a:pos x="209" y="4"/>
                  </a:cxn>
                  <a:cxn ang="0">
                    <a:pos x="247" y="1"/>
                  </a:cxn>
                  <a:cxn ang="0">
                    <a:pos x="268" y="4"/>
                  </a:cxn>
                  <a:cxn ang="0">
                    <a:pos x="297" y="10"/>
                  </a:cxn>
                  <a:cxn ang="0">
                    <a:pos x="344" y="14"/>
                  </a:cxn>
                  <a:cxn ang="0">
                    <a:pos x="90" y="200"/>
                  </a:cxn>
                </a:cxnLst>
                <a:rect l="0" t="0" r="r" b="b"/>
                <a:pathLst>
                  <a:path w="392" h="209">
                    <a:moveTo>
                      <a:pt x="9" y="45"/>
                    </a:moveTo>
                    <a:cubicBezTo>
                      <a:pt x="9" y="45"/>
                      <a:pt x="9" y="45"/>
                      <a:pt x="9" y="45"/>
                    </a:cubicBezTo>
                    <a:cubicBezTo>
                      <a:pt x="10" y="45"/>
                      <a:pt x="10" y="45"/>
                      <a:pt x="10" y="45"/>
                    </a:cubicBezTo>
                    <a:cubicBezTo>
                      <a:pt x="11" y="45"/>
                      <a:pt x="12" y="44"/>
                      <a:pt x="13" y="45"/>
                    </a:cubicBezTo>
                    <a:cubicBezTo>
                      <a:pt x="13" y="45"/>
                      <a:pt x="14" y="45"/>
                      <a:pt x="15" y="45"/>
                    </a:cubicBezTo>
                    <a:cubicBezTo>
                      <a:pt x="15" y="45"/>
                      <a:pt x="16" y="45"/>
                      <a:pt x="16" y="45"/>
                    </a:cubicBezTo>
                    <a:cubicBezTo>
                      <a:pt x="15" y="46"/>
                      <a:pt x="13" y="45"/>
                      <a:pt x="12" y="45"/>
                    </a:cubicBezTo>
                    <a:cubicBezTo>
                      <a:pt x="11" y="45"/>
                      <a:pt x="11" y="45"/>
                      <a:pt x="10" y="45"/>
                    </a:cubicBezTo>
                    <a:cubicBezTo>
                      <a:pt x="9" y="45"/>
                      <a:pt x="9" y="45"/>
                      <a:pt x="9" y="45"/>
                    </a:cubicBezTo>
                    <a:close/>
                    <a:moveTo>
                      <a:pt x="8" y="45"/>
                    </a:moveTo>
                    <a:cubicBezTo>
                      <a:pt x="7" y="45"/>
                      <a:pt x="6" y="45"/>
                      <a:pt x="5" y="45"/>
                    </a:cubicBezTo>
                    <a:cubicBezTo>
                      <a:pt x="4" y="45"/>
                      <a:pt x="4" y="45"/>
                      <a:pt x="3" y="45"/>
                    </a:cubicBezTo>
                    <a:cubicBezTo>
                      <a:pt x="3" y="45"/>
                      <a:pt x="2" y="45"/>
                      <a:pt x="2" y="45"/>
                    </a:cubicBezTo>
                    <a:cubicBezTo>
                      <a:pt x="1" y="45"/>
                      <a:pt x="0" y="45"/>
                      <a:pt x="1" y="45"/>
                    </a:cubicBezTo>
                    <a:cubicBezTo>
                      <a:pt x="1" y="46"/>
                      <a:pt x="3" y="45"/>
                      <a:pt x="3" y="46"/>
                    </a:cubicBezTo>
                    <a:cubicBezTo>
                      <a:pt x="3" y="46"/>
                      <a:pt x="3" y="46"/>
                      <a:pt x="3" y="46"/>
                    </a:cubicBezTo>
                    <a:cubicBezTo>
                      <a:pt x="3" y="46"/>
                      <a:pt x="5" y="46"/>
                      <a:pt x="5" y="46"/>
                    </a:cubicBezTo>
                    <a:cubicBezTo>
                      <a:pt x="6" y="46"/>
                      <a:pt x="8" y="46"/>
                      <a:pt x="8" y="45"/>
                    </a:cubicBezTo>
                    <a:close/>
                    <a:moveTo>
                      <a:pt x="91" y="95"/>
                    </a:moveTo>
                    <a:cubicBezTo>
                      <a:pt x="90" y="95"/>
                      <a:pt x="89" y="95"/>
                      <a:pt x="88" y="95"/>
                    </a:cubicBezTo>
                    <a:cubicBezTo>
                      <a:pt x="87" y="95"/>
                      <a:pt x="87" y="94"/>
                      <a:pt x="86" y="95"/>
                    </a:cubicBezTo>
                    <a:cubicBezTo>
                      <a:pt x="86" y="96"/>
                      <a:pt x="87" y="96"/>
                      <a:pt x="88" y="96"/>
                    </a:cubicBezTo>
                    <a:cubicBezTo>
                      <a:pt x="88" y="96"/>
                      <a:pt x="89" y="95"/>
                      <a:pt x="90" y="95"/>
                    </a:cubicBezTo>
                    <a:cubicBezTo>
                      <a:pt x="90" y="95"/>
                      <a:pt x="91" y="95"/>
                      <a:pt x="91" y="95"/>
                    </a:cubicBezTo>
                    <a:close/>
                    <a:moveTo>
                      <a:pt x="72" y="106"/>
                    </a:moveTo>
                    <a:cubicBezTo>
                      <a:pt x="72" y="106"/>
                      <a:pt x="70" y="105"/>
                      <a:pt x="70" y="105"/>
                    </a:cubicBezTo>
                    <a:cubicBezTo>
                      <a:pt x="69" y="105"/>
                      <a:pt x="69" y="106"/>
                      <a:pt x="69" y="106"/>
                    </a:cubicBezTo>
                    <a:cubicBezTo>
                      <a:pt x="69" y="106"/>
                      <a:pt x="70" y="106"/>
                      <a:pt x="70" y="106"/>
                    </a:cubicBezTo>
                    <a:cubicBezTo>
                      <a:pt x="71" y="106"/>
                      <a:pt x="71" y="106"/>
                      <a:pt x="72" y="106"/>
                    </a:cubicBezTo>
                    <a:close/>
                    <a:moveTo>
                      <a:pt x="67" y="112"/>
                    </a:moveTo>
                    <a:cubicBezTo>
                      <a:pt x="66" y="112"/>
                      <a:pt x="65" y="112"/>
                      <a:pt x="66" y="113"/>
                    </a:cubicBezTo>
                    <a:cubicBezTo>
                      <a:pt x="66" y="113"/>
                      <a:pt x="66" y="113"/>
                      <a:pt x="66" y="113"/>
                    </a:cubicBezTo>
                    <a:cubicBezTo>
                      <a:pt x="67" y="114"/>
                      <a:pt x="67" y="114"/>
                      <a:pt x="67" y="114"/>
                    </a:cubicBezTo>
                    <a:cubicBezTo>
                      <a:pt x="68" y="114"/>
                      <a:pt x="69" y="114"/>
                      <a:pt x="70" y="114"/>
                    </a:cubicBezTo>
                    <a:cubicBezTo>
                      <a:pt x="70" y="114"/>
                      <a:pt x="71" y="114"/>
                      <a:pt x="72" y="114"/>
                    </a:cubicBezTo>
                    <a:cubicBezTo>
                      <a:pt x="72" y="114"/>
                      <a:pt x="72" y="113"/>
                      <a:pt x="72" y="113"/>
                    </a:cubicBezTo>
                    <a:cubicBezTo>
                      <a:pt x="74" y="114"/>
                      <a:pt x="71" y="114"/>
                      <a:pt x="71" y="114"/>
                    </a:cubicBezTo>
                    <a:cubicBezTo>
                      <a:pt x="72" y="115"/>
                      <a:pt x="73" y="114"/>
                      <a:pt x="73" y="114"/>
                    </a:cubicBezTo>
                    <a:cubicBezTo>
                      <a:pt x="73" y="114"/>
                      <a:pt x="73" y="114"/>
                      <a:pt x="72" y="115"/>
                    </a:cubicBezTo>
                    <a:cubicBezTo>
                      <a:pt x="74" y="115"/>
                      <a:pt x="75" y="113"/>
                      <a:pt x="76" y="114"/>
                    </a:cubicBezTo>
                    <a:cubicBezTo>
                      <a:pt x="76" y="114"/>
                      <a:pt x="74" y="114"/>
                      <a:pt x="74" y="115"/>
                    </a:cubicBezTo>
                    <a:cubicBezTo>
                      <a:pt x="74" y="115"/>
                      <a:pt x="75" y="115"/>
                      <a:pt x="75" y="115"/>
                    </a:cubicBezTo>
                    <a:cubicBezTo>
                      <a:pt x="75" y="115"/>
                      <a:pt x="74" y="115"/>
                      <a:pt x="73" y="115"/>
                    </a:cubicBezTo>
                    <a:cubicBezTo>
                      <a:pt x="73" y="115"/>
                      <a:pt x="72" y="115"/>
                      <a:pt x="72" y="115"/>
                    </a:cubicBezTo>
                    <a:cubicBezTo>
                      <a:pt x="71" y="115"/>
                      <a:pt x="68" y="115"/>
                      <a:pt x="69" y="116"/>
                    </a:cubicBezTo>
                    <a:cubicBezTo>
                      <a:pt x="70" y="116"/>
                      <a:pt x="70" y="116"/>
                      <a:pt x="71" y="116"/>
                    </a:cubicBezTo>
                    <a:cubicBezTo>
                      <a:pt x="72" y="116"/>
                      <a:pt x="71" y="116"/>
                      <a:pt x="71" y="116"/>
                    </a:cubicBezTo>
                    <a:cubicBezTo>
                      <a:pt x="71" y="117"/>
                      <a:pt x="72" y="117"/>
                      <a:pt x="73" y="117"/>
                    </a:cubicBezTo>
                    <a:cubicBezTo>
                      <a:pt x="74" y="117"/>
                      <a:pt x="75" y="116"/>
                      <a:pt x="77" y="116"/>
                    </a:cubicBezTo>
                    <a:cubicBezTo>
                      <a:pt x="78" y="116"/>
                      <a:pt x="79" y="115"/>
                      <a:pt x="81" y="115"/>
                    </a:cubicBezTo>
                    <a:cubicBezTo>
                      <a:pt x="82" y="115"/>
                      <a:pt x="83" y="115"/>
                      <a:pt x="85" y="114"/>
                    </a:cubicBezTo>
                    <a:cubicBezTo>
                      <a:pt x="85" y="114"/>
                      <a:pt x="87" y="113"/>
                      <a:pt x="87" y="113"/>
                    </a:cubicBezTo>
                    <a:cubicBezTo>
                      <a:pt x="87" y="113"/>
                      <a:pt x="86" y="113"/>
                      <a:pt x="86" y="113"/>
                    </a:cubicBezTo>
                    <a:cubicBezTo>
                      <a:pt x="87" y="112"/>
                      <a:pt x="88" y="112"/>
                      <a:pt x="86" y="111"/>
                    </a:cubicBezTo>
                    <a:cubicBezTo>
                      <a:pt x="85" y="111"/>
                      <a:pt x="84" y="111"/>
                      <a:pt x="82" y="110"/>
                    </a:cubicBezTo>
                    <a:cubicBezTo>
                      <a:pt x="81" y="109"/>
                      <a:pt x="81" y="108"/>
                      <a:pt x="80" y="108"/>
                    </a:cubicBezTo>
                    <a:cubicBezTo>
                      <a:pt x="79" y="107"/>
                      <a:pt x="78" y="107"/>
                      <a:pt x="77" y="107"/>
                    </a:cubicBezTo>
                    <a:cubicBezTo>
                      <a:pt x="75" y="107"/>
                      <a:pt x="74" y="107"/>
                      <a:pt x="73" y="107"/>
                    </a:cubicBezTo>
                    <a:cubicBezTo>
                      <a:pt x="71" y="107"/>
                      <a:pt x="70" y="107"/>
                      <a:pt x="69" y="108"/>
                    </a:cubicBezTo>
                    <a:cubicBezTo>
                      <a:pt x="68" y="110"/>
                      <a:pt x="71" y="109"/>
                      <a:pt x="72" y="110"/>
                    </a:cubicBezTo>
                    <a:cubicBezTo>
                      <a:pt x="72" y="110"/>
                      <a:pt x="70" y="110"/>
                      <a:pt x="69" y="110"/>
                    </a:cubicBezTo>
                    <a:cubicBezTo>
                      <a:pt x="69" y="110"/>
                      <a:pt x="67" y="110"/>
                      <a:pt x="68" y="111"/>
                    </a:cubicBezTo>
                    <a:cubicBezTo>
                      <a:pt x="67" y="111"/>
                      <a:pt x="67" y="111"/>
                      <a:pt x="67" y="111"/>
                    </a:cubicBezTo>
                    <a:cubicBezTo>
                      <a:pt x="66" y="111"/>
                      <a:pt x="67" y="112"/>
                      <a:pt x="67" y="112"/>
                    </a:cubicBezTo>
                    <a:cubicBezTo>
                      <a:pt x="68" y="112"/>
                      <a:pt x="69" y="112"/>
                      <a:pt x="70" y="113"/>
                    </a:cubicBezTo>
                    <a:cubicBezTo>
                      <a:pt x="69" y="113"/>
                      <a:pt x="68" y="112"/>
                      <a:pt x="68" y="112"/>
                    </a:cubicBezTo>
                    <a:cubicBezTo>
                      <a:pt x="67" y="112"/>
                      <a:pt x="67" y="112"/>
                      <a:pt x="67" y="112"/>
                    </a:cubicBezTo>
                    <a:close/>
                    <a:moveTo>
                      <a:pt x="83" y="100"/>
                    </a:moveTo>
                    <a:cubicBezTo>
                      <a:pt x="85" y="99"/>
                      <a:pt x="84" y="99"/>
                      <a:pt x="84" y="98"/>
                    </a:cubicBezTo>
                    <a:cubicBezTo>
                      <a:pt x="84" y="97"/>
                      <a:pt x="80" y="99"/>
                      <a:pt x="80" y="99"/>
                    </a:cubicBezTo>
                    <a:cubicBezTo>
                      <a:pt x="80" y="100"/>
                      <a:pt x="83" y="100"/>
                      <a:pt x="83" y="100"/>
                    </a:cubicBezTo>
                    <a:close/>
                    <a:moveTo>
                      <a:pt x="91" y="114"/>
                    </a:moveTo>
                    <a:cubicBezTo>
                      <a:pt x="92" y="114"/>
                      <a:pt x="93" y="114"/>
                      <a:pt x="93" y="114"/>
                    </a:cubicBezTo>
                    <a:cubicBezTo>
                      <a:pt x="93" y="113"/>
                      <a:pt x="93" y="113"/>
                      <a:pt x="94" y="112"/>
                    </a:cubicBezTo>
                    <a:cubicBezTo>
                      <a:pt x="94" y="112"/>
                      <a:pt x="95" y="112"/>
                      <a:pt x="95" y="112"/>
                    </a:cubicBezTo>
                    <a:cubicBezTo>
                      <a:pt x="96" y="112"/>
                      <a:pt x="96" y="112"/>
                      <a:pt x="96" y="111"/>
                    </a:cubicBezTo>
                    <a:cubicBezTo>
                      <a:pt x="97" y="111"/>
                      <a:pt x="96" y="111"/>
                      <a:pt x="96" y="111"/>
                    </a:cubicBezTo>
                    <a:cubicBezTo>
                      <a:pt x="95" y="111"/>
                      <a:pt x="94" y="110"/>
                      <a:pt x="93" y="111"/>
                    </a:cubicBezTo>
                    <a:cubicBezTo>
                      <a:pt x="93" y="111"/>
                      <a:pt x="92" y="111"/>
                      <a:pt x="92" y="111"/>
                    </a:cubicBezTo>
                    <a:cubicBezTo>
                      <a:pt x="93" y="111"/>
                      <a:pt x="93" y="111"/>
                      <a:pt x="94" y="111"/>
                    </a:cubicBezTo>
                    <a:cubicBezTo>
                      <a:pt x="94" y="111"/>
                      <a:pt x="90" y="112"/>
                      <a:pt x="91" y="113"/>
                    </a:cubicBezTo>
                    <a:cubicBezTo>
                      <a:pt x="91" y="113"/>
                      <a:pt x="91" y="114"/>
                      <a:pt x="91" y="114"/>
                    </a:cubicBezTo>
                    <a:close/>
                    <a:moveTo>
                      <a:pt x="87" y="99"/>
                    </a:moveTo>
                    <a:cubicBezTo>
                      <a:pt x="87" y="99"/>
                      <a:pt x="87" y="99"/>
                      <a:pt x="88" y="99"/>
                    </a:cubicBezTo>
                    <a:cubicBezTo>
                      <a:pt x="88" y="99"/>
                      <a:pt x="89" y="99"/>
                      <a:pt x="89" y="99"/>
                    </a:cubicBezTo>
                    <a:cubicBezTo>
                      <a:pt x="90" y="99"/>
                      <a:pt x="90" y="99"/>
                      <a:pt x="90" y="98"/>
                    </a:cubicBezTo>
                    <a:cubicBezTo>
                      <a:pt x="91" y="98"/>
                      <a:pt x="91" y="98"/>
                      <a:pt x="92" y="98"/>
                    </a:cubicBezTo>
                    <a:cubicBezTo>
                      <a:pt x="93" y="98"/>
                      <a:pt x="92" y="97"/>
                      <a:pt x="92" y="97"/>
                    </a:cubicBezTo>
                    <a:cubicBezTo>
                      <a:pt x="91" y="97"/>
                      <a:pt x="90" y="97"/>
                      <a:pt x="90" y="97"/>
                    </a:cubicBezTo>
                    <a:cubicBezTo>
                      <a:pt x="89" y="97"/>
                      <a:pt x="88" y="97"/>
                      <a:pt x="87" y="97"/>
                    </a:cubicBezTo>
                    <a:cubicBezTo>
                      <a:pt x="87" y="98"/>
                      <a:pt x="86" y="98"/>
                      <a:pt x="87" y="99"/>
                    </a:cubicBezTo>
                    <a:close/>
                    <a:moveTo>
                      <a:pt x="191" y="8"/>
                    </a:moveTo>
                    <a:cubicBezTo>
                      <a:pt x="191" y="8"/>
                      <a:pt x="192" y="8"/>
                      <a:pt x="192" y="8"/>
                    </a:cubicBezTo>
                    <a:cubicBezTo>
                      <a:pt x="194" y="8"/>
                      <a:pt x="195" y="9"/>
                      <a:pt x="197" y="9"/>
                    </a:cubicBezTo>
                    <a:cubicBezTo>
                      <a:pt x="198" y="9"/>
                      <a:pt x="199" y="10"/>
                      <a:pt x="201" y="10"/>
                    </a:cubicBezTo>
                    <a:cubicBezTo>
                      <a:pt x="202" y="10"/>
                      <a:pt x="201" y="10"/>
                      <a:pt x="201" y="9"/>
                    </a:cubicBezTo>
                    <a:cubicBezTo>
                      <a:pt x="200" y="9"/>
                      <a:pt x="204" y="8"/>
                      <a:pt x="204" y="8"/>
                    </a:cubicBezTo>
                    <a:cubicBezTo>
                      <a:pt x="204" y="8"/>
                      <a:pt x="205" y="8"/>
                      <a:pt x="205" y="8"/>
                    </a:cubicBezTo>
                    <a:cubicBezTo>
                      <a:pt x="205" y="7"/>
                      <a:pt x="204" y="7"/>
                      <a:pt x="204" y="7"/>
                    </a:cubicBezTo>
                    <a:cubicBezTo>
                      <a:pt x="200" y="6"/>
                      <a:pt x="196" y="5"/>
                      <a:pt x="193" y="6"/>
                    </a:cubicBezTo>
                    <a:cubicBezTo>
                      <a:pt x="194" y="6"/>
                      <a:pt x="192" y="6"/>
                      <a:pt x="192" y="6"/>
                    </a:cubicBezTo>
                    <a:cubicBezTo>
                      <a:pt x="191" y="6"/>
                      <a:pt x="191" y="6"/>
                      <a:pt x="190" y="6"/>
                    </a:cubicBezTo>
                    <a:cubicBezTo>
                      <a:pt x="189" y="6"/>
                      <a:pt x="188" y="6"/>
                      <a:pt x="187" y="6"/>
                    </a:cubicBezTo>
                    <a:cubicBezTo>
                      <a:pt x="188" y="6"/>
                      <a:pt x="189" y="7"/>
                      <a:pt x="190" y="7"/>
                    </a:cubicBezTo>
                    <a:cubicBezTo>
                      <a:pt x="190" y="7"/>
                      <a:pt x="190" y="8"/>
                      <a:pt x="191" y="8"/>
                    </a:cubicBezTo>
                    <a:close/>
                    <a:moveTo>
                      <a:pt x="153" y="10"/>
                    </a:moveTo>
                    <a:cubicBezTo>
                      <a:pt x="154" y="10"/>
                      <a:pt x="155" y="10"/>
                      <a:pt x="156" y="10"/>
                    </a:cubicBezTo>
                    <a:cubicBezTo>
                      <a:pt x="158" y="10"/>
                      <a:pt x="159" y="11"/>
                      <a:pt x="161" y="11"/>
                    </a:cubicBezTo>
                    <a:cubicBezTo>
                      <a:pt x="161" y="11"/>
                      <a:pt x="163" y="11"/>
                      <a:pt x="163" y="10"/>
                    </a:cubicBezTo>
                    <a:cubicBezTo>
                      <a:pt x="162" y="10"/>
                      <a:pt x="160" y="9"/>
                      <a:pt x="159" y="9"/>
                    </a:cubicBezTo>
                    <a:cubicBezTo>
                      <a:pt x="159" y="9"/>
                      <a:pt x="156" y="9"/>
                      <a:pt x="157" y="8"/>
                    </a:cubicBezTo>
                    <a:cubicBezTo>
                      <a:pt x="156" y="8"/>
                      <a:pt x="154" y="8"/>
                      <a:pt x="153" y="9"/>
                    </a:cubicBezTo>
                    <a:cubicBezTo>
                      <a:pt x="152" y="9"/>
                      <a:pt x="153" y="10"/>
                      <a:pt x="153" y="10"/>
                    </a:cubicBezTo>
                    <a:close/>
                    <a:moveTo>
                      <a:pt x="276" y="102"/>
                    </a:moveTo>
                    <a:cubicBezTo>
                      <a:pt x="276" y="102"/>
                      <a:pt x="276" y="101"/>
                      <a:pt x="276" y="101"/>
                    </a:cubicBezTo>
                    <a:cubicBezTo>
                      <a:pt x="276" y="101"/>
                      <a:pt x="275" y="101"/>
                      <a:pt x="274" y="101"/>
                    </a:cubicBezTo>
                    <a:cubicBezTo>
                      <a:pt x="275" y="101"/>
                      <a:pt x="275" y="100"/>
                      <a:pt x="275" y="100"/>
                    </a:cubicBezTo>
                    <a:cubicBezTo>
                      <a:pt x="275" y="100"/>
                      <a:pt x="271" y="101"/>
                      <a:pt x="271" y="101"/>
                    </a:cubicBezTo>
                    <a:cubicBezTo>
                      <a:pt x="270" y="101"/>
                      <a:pt x="269" y="101"/>
                      <a:pt x="268" y="102"/>
                    </a:cubicBezTo>
                    <a:cubicBezTo>
                      <a:pt x="267" y="102"/>
                      <a:pt x="267" y="102"/>
                      <a:pt x="266" y="102"/>
                    </a:cubicBezTo>
                    <a:cubicBezTo>
                      <a:pt x="265" y="102"/>
                      <a:pt x="264" y="102"/>
                      <a:pt x="263" y="102"/>
                    </a:cubicBezTo>
                    <a:cubicBezTo>
                      <a:pt x="262" y="103"/>
                      <a:pt x="261" y="103"/>
                      <a:pt x="260" y="103"/>
                    </a:cubicBezTo>
                    <a:cubicBezTo>
                      <a:pt x="259" y="104"/>
                      <a:pt x="258" y="104"/>
                      <a:pt x="257" y="104"/>
                    </a:cubicBezTo>
                    <a:cubicBezTo>
                      <a:pt x="256" y="104"/>
                      <a:pt x="257" y="105"/>
                      <a:pt x="257" y="105"/>
                    </a:cubicBezTo>
                    <a:cubicBezTo>
                      <a:pt x="257" y="105"/>
                      <a:pt x="256" y="105"/>
                      <a:pt x="256" y="106"/>
                    </a:cubicBezTo>
                    <a:cubicBezTo>
                      <a:pt x="256" y="106"/>
                      <a:pt x="257" y="106"/>
                      <a:pt x="257" y="106"/>
                    </a:cubicBezTo>
                    <a:cubicBezTo>
                      <a:pt x="258" y="106"/>
                      <a:pt x="260" y="105"/>
                      <a:pt x="261" y="105"/>
                    </a:cubicBezTo>
                    <a:cubicBezTo>
                      <a:pt x="262" y="105"/>
                      <a:pt x="264" y="105"/>
                      <a:pt x="265" y="105"/>
                    </a:cubicBezTo>
                    <a:cubicBezTo>
                      <a:pt x="266" y="105"/>
                      <a:pt x="267" y="105"/>
                      <a:pt x="268" y="104"/>
                    </a:cubicBezTo>
                    <a:cubicBezTo>
                      <a:pt x="269" y="104"/>
                      <a:pt x="270" y="104"/>
                      <a:pt x="270" y="104"/>
                    </a:cubicBezTo>
                    <a:cubicBezTo>
                      <a:pt x="270" y="105"/>
                      <a:pt x="270" y="105"/>
                      <a:pt x="271" y="105"/>
                    </a:cubicBezTo>
                    <a:cubicBezTo>
                      <a:pt x="271" y="105"/>
                      <a:pt x="272" y="104"/>
                      <a:pt x="272" y="104"/>
                    </a:cubicBezTo>
                    <a:cubicBezTo>
                      <a:pt x="273" y="104"/>
                      <a:pt x="273" y="104"/>
                      <a:pt x="274" y="104"/>
                    </a:cubicBezTo>
                    <a:cubicBezTo>
                      <a:pt x="275" y="104"/>
                      <a:pt x="276" y="104"/>
                      <a:pt x="276" y="103"/>
                    </a:cubicBezTo>
                    <a:cubicBezTo>
                      <a:pt x="277" y="102"/>
                      <a:pt x="275" y="103"/>
                      <a:pt x="275" y="103"/>
                    </a:cubicBezTo>
                    <a:cubicBezTo>
                      <a:pt x="275" y="102"/>
                      <a:pt x="276" y="102"/>
                      <a:pt x="276" y="102"/>
                    </a:cubicBezTo>
                    <a:cubicBezTo>
                      <a:pt x="276" y="102"/>
                      <a:pt x="276" y="102"/>
                      <a:pt x="276" y="102"/>
                    </a:cubicBezTo>
                    <a:close/>
                    <a:moveTo>
                      <a:pt x="350" y="31"/>
                    </a:moveTo>
                    <a:cubicBezTo>
                      <a:pt x="349" y="31"/>
                      <a:pt x="348" y="32"/>
                      <a:pt x="349" y="32"/>
                    </a:cubicBezTo>
                    <a:cubicBezTo>
                      <a:pt x="349" y="32"/>
                      <a:pt x="348" y="32"/>
                      <a:pt x="348" y="32"/>
                    </a:cubicBezTo>
                    <a:cubicBezTo>
                      <a:pt x="349" y="33"/>
                      <a:pt x="350" y="32"/>
                      <a:pt x="350" y="32"/>
                    </a:cubicBezTo>
                    <a:cubicBezTo>
                      <a:pt x="351" y="32"/>
                      <a:pt x="351" y="32"/>
                      <a:pt x="352" y="32"/>
                    </a:cubicBezTo>
                    <a:cubicBezTo>
                      <a:pt x="353" y="31"/>
                      <a:pt x="352" y="31"/>
                      <a:pt x="351" y="31"/>
                    </a:cubicBezTo>
                    <a:cubicBezTo>
                      <a:pt x="351" y="30"/>
                      <a:pt x="350" y="31"/>
                      <a:pt x="350" y="31"/>
                    </a:cubicBezTo>
                    <a:close/>
                    <a:moveTo>
                      <a:pt x="319" y="70"/>
                    </a:moveTo>
                    <a:cubicBezTo>
                      <a:pt x="319" y="70"/>
                      <a:pt x="317" y="71"/>
                      <a:pt x="317" y="70"/>
                    </a:cubicBezTo>
                    <a:cubicBezTo>
                      <a:pt x="315" y="70"/>
                      <a:pt x="312" y="70"/>
                      <a:pt x="311" y="71"/>
                    </a:cubicBezTo>
                    <a:cubicBezTo>
                      <a:pt x="310" y="71"/>
                      <a:pt x="309" y="71"/>
                      <a:pt x="309" y="72"/>
                    </a:cubicBezTo>
                    <a:cubicBezTo>
                      <a:pt x="309" y="72"/>
                      <a:pt x="310" y="72"/>
                      <a:pt x="310" y="72"/>
                    </a:cubicBezTo>
                    <a:cubicBezTo>
                      <a:pt x="311" y="73"/>
                      <a:pt x="312" y="73"/>
                      <a:pt x="313" y="73"/>
                    </a:cubicBezTo>
                    <a:cubicBezTo>
                      <a:pt x="314" y="73"/>
                      <a:pt x="315" y="73"/>
                      <a:pt x="316" y="73"/>
                    </a:cubicBezTo>
                    <a:cubicBezTo>
                      <a:pt x="317" y="73"/>
                      <a:pt x="318" y="73"/>
                      <a:pt x="319" y="73"/>
                    </a:cubicBezTo>
                    <a:cubicBezTo>
                      <a:pt x="320" y="73"/>
                      <a:pt x="321" y="73"/>
                      <a:pt x="321" y="72"/>
                    </a:cubicBezTo>
                    <a:cubicBezTo>
                      <a:pt x="321" y="72"/>
                      <a:pt x="320" y="72"/>
                      <a:pt x="320" y="72"/>
                    </a:cubicBezTo>
                    <a:cubicBezTo>
                      <a:pt x="319" y="71"/>
                      <a:pt x="320" y="71"/>
                      <a:pt x="319" y="70"/>
                    </a:cubicBezTo>
                    <a:close/>
                    <a:moveTo>
                      <a:pt x="309" y="82"/>
                    </a:moveTo>
                    <a:cubicBezTo>
                      <a:pt x="310" y="82"/>
                      <a:pt x="311" y="82"/>
                      <a:pt x="311" y="82"/>
                    </a:cubicBezTo>
                    <a:cubicBezTo>
                      <a:pt x="311" y="82"/>
                      <a:pt x="311" y="82"/>
                      <a:pt x="311" y="81"/>
                    </a:cubicBezTo>
                    <a:cubicBezTo>
                      <a:pt x="311" y="81"/>
                      <a:pt x="310" y="81"/>
                      <a:pt x="309" y="82"/>
                    </a:cubicBezTo>
                    <a:close/>
                    <a:moveTo>
                      <a:pt x="302" y="83"/>
                    </a:moveTo>
                    <a:cubicBezTo>
                      <a:pt x="301" y="82"/>
                      <a:pt x="299" y="82"/>
                      <a:pt x="298" y="82"/>
                    </a:cubicBezTo>
                    <a:cubicBezTo>
                      <a:pt x="296" y="82"/>
                      <a:pt x="295" y="82"/>
                      <a:pt x="293" y="83"/>
                    </a:cubicBezTo>
                    <a:cubicBezTo>
                      <a:pt x="292" y="83"/>
                      <a:pt x="291" y="83"/>
                      <a:pt x="289" y="83"/>
                    </a:cubicBezTo>
                    <a:cubicBezTo>
                      <a:pt x="289" y="83"/>
                      <a:pt x="288" y="83"/>
                      <a:pt x="288" y="83"/>
                    </a:cubicBezTo>
                    <a:cubicBezTo>
                      <a:pt x="288" y="84"/>
                      <a:pt x="289" y="84"/>
                      <a:pt x="290" y="84"/>
                    </a:cubicBezTo>
                    <a:cubicBezTo>
                      <a:pt x="291" y="83"/>
                      <a:pt x="293" y="84"/>
                      <a:pt x="294" y="84"/>
                    </a:cubicBezTo>
                    <a:cubicBezTo>
                      <a:pt x="296" y="84"/>
                      <a:pt x="297" y="84"/>
                      <a:pt x="299" y="84"/>
                    </a:cubicBezTo>
                    <a:cubicBezTo>
                      <a:pt x="299" y="84"/>
                      <a:pt x="300" y="84"/>
                      <a:pt x="300" y="85"/>
                    </a:cubicBezTo>
                    <a:cubicBezTo>
                      <a:pt x="300" y="85"/>
                      <a:pt x="300" y="85"/>
                      <a:pt x="301" y="85"/>
                    </a:cubicBezTo>
                    <a:cubicBezTo>
                      <a:pt x="300" y="85"/>
                      <a:pt x="300" y="85"/>
                      <a:pt x="300" y="85"/>
                    </a:cubicBezTo>
                    <a:cubicBezTo>
                      <a:pt x="301" y="86"/>
                      <a:pt x="303" y="85"/>
                      <a:pt x="304" y="85"/>
                    </a:cubicBezTo>
                    <a:cubicBezTo>
                      <a:pt x="304" y="85"/>
                      <a:pt x="304" y="85"/>
                      <a:pt x="304" y="85"/>
                    </a:cubicBezTo>
                    <a:cubicBezTo>
                      <a:pt x="304" y="85"/>
                      <a:pt x="305" y="86"/>
                      <a:pt x="305" y="85"/>
                    </a:cubicBezTo>
                    <a:cubicBezTo>
                      <a:pt x="306" y="85"/>
                      <a:pt x="305" y="85"/>
                      <a:pt x="305" y="85"/>
                    </a:cubicBezTo>
                    <a:cubicBezTo>
                      <a:pt x="305" y="85"/>
                      <a:pt x="304" y="84"/>
                      <a:pt x="304" y="84"/>
                    </a:cubicBezTo>
                    <a:cubicBezTo>
                      <a:pt x="304" y="84"/>
                      <a:pt x="306" y="84"/>
                      <a:pt x="306" y="83"/>
                    </a:cubicBezTo>
                    <a:cubicBezTo>
                      <a:pt x="305" y="83"/>
                      <a:pt x="305" y="83"/>
                      <a:pt x="304" y="83"/>
                    </a:cubicBezTo>
                    <a:cubicBezTo>
                      <a:pt x="304" y="83"/>
                      <a:pt x="303" y="83"/>
                      <a:pt x="302" y="83"/>
                    </a:cubicBezTo>
                    <a:close/>
                    <a:moveTo>
                      <a:pt x="303" y="87"/>
                    </a:moveTo>
                    <a:cubicBezTo>
                      <a:pt x="304" y="87"/>
                      <a:pt x="302" y="87"/>
                      <a:pt x="302" y="86"/>
                    </a:cubicBezTo>
                    <a:cubicBezTo>
                      <a:pt x="301" y="86"/>
                      <a:pt x="300" y="86"/>
                      <a:pt x="300" y="86"/>
                    </a:cubicBezTo>
                    <a:cubicBezTo>
                      <a:pt x="300" y="86"/>
                      <a:pt x="298" y="85"/>
                      <a:pt x="298" y="85"/>
                    </a:cubicBezTo>
                    <a:cubicBezTo>
                      <a:pt x="297" y="84"/>
                      <a:pt x="297" y="84"/>
                      <a:pt x="296" y="84"/>
                    </a:cubicBezTo>
                    <a:cubicBezTo>
                      <a:pt x="293" y="84"/>
                      <a:pt x="291" y="83"/>
                      <a:pt x="289" y="84"/>
                    </a:cubicBezTo>
                    <a:cubicBezTo>
                      <a:pt x="288" y="84"/>
                      <a:pt x="288" y="85"/>
                      <a:pt x="288" y="86"/>
                    </a:cubicBezTo>
                    <a:cubicBezTo>
                      <a:pt x="288" y="86"/>
                      <a:pt x="289" y="87"/>
                      <a:pt x="290" y="87"/>
                    </a:cubicBezTo>
                    <a:cubicBezTo>
                      <a:pt x="290" y="86"/>
                      <a:pt x="290" y="87"/>
                      <a:pt x="290" y="87"/>
                    </a:cubicBezTo>
                    <a:cubicBezTo>
                      <a:pt x="291" y="87"/>
                      <a:pt x="290" y="87"/>
                      <a:pt x="290" y="88"/>
                    </a:cubicBezTo>
                    <a:cubicBezTo>
                      <a:pt x="290" y="87"/>
                      <a:pt x="293" y="88"/>
                      <a:pt x="293" y="88"/>
                    </a:cubicBezTo>
                    <a:cubicBezTo>
                      <a:pt x="294" y="88"/>
                      <a:pt x="296" y="88"/>
                      <a:pt x="296" y="89"/>
                    </a:cubicBezTo>
                    <a:cubicBezTo>
                      <a:pt x="297" y="90"/>
                      <a:pt x="298" y="90"/>
                      <a:pt x="299" y="90"/>
                    </a:cubicBezTo>
                    <a:cubicBezTo>
                      <a:pt x="299" y="90"/>
                      <a:pt x="300" y="90"/>
                      <a:pt x="300" y="90"/>
                    </a:cubicBezTo>
                    <a:cubicBezTo>
                      <a:pt x="300" y="90"/>
                      <a:pt x="299" y="90"/>
                      <a:pt x="299" y="90"/>
                    </a:cubicBezTo>
                    <a:cubicBezTo>
                      <a:pt x="299" y="90"/>
                      <a:pt x="301" y="91"/>
                      <a:pt x="302" y="90"/>
                    </a:cubicBezTo>
                    <a:cubicBezTo>
                      <a:pt x="303" y="90"/>
                      <a:pt x="302" y="90"/>
                      <a:pt x="302" y="90"/>
                    </a:cubicBezTo>
                    <a:cubicBezTo>
                      <a:pt x="302" y="89"/>
                      <a:pt x="303" y="89"/>
                      <a:pt x="303" y="89"/>
                    </a:cubicBezTo>
                    <a:cubicBezTo>
                      <a:pt x="303" y="89"/>
                      <a:pt x="302" y="89"/>
                      <a:pt x="302" y="89"/>
                    </a:cubicBezTo>
                    <a:cubicBezTo>
                      <a:pt x="302" y="89"/>
                      <a:pt x="301" y="90"/>
                      <a:pt x="301" y="89"/>
                    </a:cubicBezTo>
                    <a:cubicBezTo>
                      <a:pt x="301" y="89"/>
                      <a:pt x="301" y="89"/>
                      <a:pt x="300" y="89"/>
                    </a:cubicBezTo>
                    <a:cubicBezTo>
                      <a:pt x="300" y="89"/>
                      <a:pt x="298" y="88"/>
                      <a:pt x="299" y="88"/>
                    </a:cubicBezTo>
                    <a:cubicBezTo>
                      <a:pt x="299" y="87"/>
                      <a:pt x="301" y="88"/>
                      <a:pt x="302" y="88"/>
                    </a:cubicBezTo>
                    <a:cubicBezTo>
                      <a:pt x="302" y="88"/>
                      <a:pt x="303" y="88"/>
                      <a:pt x="303" y="88"/>
                    </a:cubicBezTo>
                    <a:cubicBezTo>
                      <a:pt x="304" y="88"/>
                      <a:pt x="304" y="88"/>
                      <a:pt x="304" y="88"/>
                    </a:cubicBezTo>
                    <a:cubicBezTo>
                      <a:pt x="305" y="87"/>
                      <a:pt x="303" y="87"/>
                      <a:pt x="303" y="87"/>
                    </a:cubicBezTo>
                    <a:close/>
                    <a:moveTo>
                      <a:pt x="335" y="52"/>
                    </a:moveTo>
                    <a:cubicBezTo>
                      <a:pt x="335" y="53"/>
                      <a:pt x="335" y="54"/>
                      <a:pt x="335" y="54"/>
                    </a:cubicBezTo>
                    <a:cubicBezTo>
                      <a:pt x="335" y="54"/>
                      <a:pt x="336" y="54"/>
                      <a:pt x="336" y="54"/>
                    </a:cubicBezTo>
                    <a:cubicBezTo>
                      <a:pt x="336" y="54"/>
                      <a:pt x="335" y="54"/>
                      <a:pt x="335" y="55"/>
                    </a:cubicBezTo>
                    <a:cubicBezTo>
                      <a:pt x="335" y="55"/>
                      <a:pt x="336" y="56"/>
                      <a:pt x="336" y="56"/>
                    </a:cubicBezTo>
                    <a:cubicBezTo>
                      <a:pt x="336" y="56"/>
                      <a:pt x="336" y="57"/>
                      <a:pt x="336" y="57"/>
                    </a:cubicBezTo>
                    <a:cubicBezTo>
                      <a:pt x="336" y="57"/>
                      <a:pt x="336" y="58"/>
                      <a:pt x="336" y="58"/>
                    </a:cubicBezTo>
                    <a:cubicBezTo>
                      <a:pt x="336" y="58"/>
                      <a:pt x="337" y="57"/>
                      <a:pt x="337" y="57"/>
                    </a:cubicBezTo>
                    <a:cubicBezTo>
                      <a:pt x="337" y="56"/>
                      <a:pt x="337" y="56"/>
                      <a:pt x="337" y="55"/>
                    </a:cubicBezTo>
                    <a:cubicBezTo>
                      <a:pt x="337" y="55"/>
                      <a:pt x="337" y="54"/>
                      <a:pt x="337" y="53"/>
                    </a:cubicBezTo>
                    <a:cubicBezTo>
                      <a:pt x="337" y="52"/>
                      <a:pt x="338" y="52"/>
                      <a:pt x="338" y="51"/>
                    </a:cubicBezTo>
                    <a:cubicBezTo>
                      <a:pt x="337" y="51"/>
                      <a:pt x="337" y="50"/>
                      <a:pt x="336" y="50"/>
                    </a:cubicBezTo>
                    <a:cubicBezTo>
                      <a:pt x="335" y="51"/>
                      <a:pt x="336" y="51"/>
                      <a:pt x="336" y="52"/>
                    </a:cubicBezTo>
                    <a:cubicBezTo>
                      <a:pt x="336" y="52"/>
                      <a:pt x="337" y="51"/>
                      <a:pt x="337" y="52"/>
                    </a:cubicBezTo>
                    <a:cubicBezTo>
                      <a:pt x="337" y="52"/>
                      <a:pt x="335" y="51"/>
                      <a:pt x="335" y="52"/>
                    </a:cubicBezTo>
                    <a:close/>
                    <a:moveTo>
                      <a:pt x="342" y="64"/>
                    </a:moveTo>
                    <a:cubicBezTo>
                      <a:pt x="342" y="64"/>
                      <a:pt x="341" y="64"/>
                      <a:pt x="341" y="64"/>
                    </a:cubicBezTo>
                    <a:cubicBezTo>
                      <a:pt x="341" y="65"/>
                      <a:pt x="339" y="64"/>
                      <a:pt x="338" y="64"/>
                    </a:cubicBezTo>
                    <a:cubicBezTo>
                      <a:pt x="338" y="64"/>
                      <a:pt x="338" y="64"/>
                      <a:pt x="338" y="63"/>
                    </a:cubicBezTo>
                    <a:cubicBezTo>
                      <a:pt x="338" y="63"/>
                      <a:pt x="337" y="63"/>
                      <a:pt x="337" y="63"/>
                    </a:cubicBezTo>
                    <a:cubicBezTo>
                      <a:pt x="337" y="63"/>
                      <a:pt x="340" y="63"/>
                      <a:pt x="340" y="62"/>
                    </a:cubicBezTo>
                    <a:cubicBezTo>
                      <a:pt x="339" y="62"/>
                      <a:pt x="339" y="62"/>
                      <a:pt x="338" y="62"/>
                    </a:cubicBezTo>
                    <a:cubicBezTo>
                      <a:pt x="338" y="62"/>
                      <a:pt x="338" y="62"/>
                      <a:pt x="338" y="62"/>
                    </a:cubicBezTo>
                    <a:cubicBezTo>
                      <a:pt x="337" y="63"/>
                      <a:pt x="336" y="62"/>
                      <a:pt x="335" y="62"/>
                    </a:cubicBezTo>
                    <a:cubicBezTo>
                      <a:pt x="335" y="62"/>
                      <a:pt x="333" y="62"/>
                      <a:pt x="333" y="62"/>
                    </a:cubicBezTo>
                    <a:cubicBezTo>
                      <a:pt x="333" y="63"/>
                      <a:pt x="333" y="63"/>
                      <a:pt x="333" y="63"/>
                    </a:cubicBezTo>
                    <a:cubicBezTo>
                      <a:pt x="333" y="63"/>
                      <a:pt x="333" y="64"/>
                      <a:pt x="333" y="64"/>
                    </a:cubicBezTo>
                    <a:cubicBezTo>
                      <a:pt x="332" y="64"/>
                      <a:pt x="333" y="64"/>
                      <a:pt x="332" y="64"/>
                    </a:cubicBezTo>
                    <a:cubicBezTo>
                      <a:pt x="332" y="64"/>
                      <a:pt x="332" y="64"/>
                      <a:pt x="332" y="65"/>
                    </a:cubicBezTo>
                    <a:cubicBezTo>
                      <a:pt x="332" y="66"/>
                      <a:pt x="334" y="65"/>
                      <a:pt x="335" y="65"/>
                    </a:cubicBezTo>
                    <a:cubicBezTo>
                      <a:pt x="336" y="65"/>
                      <a:pt x="337" y="65"/>
                      <a:pt x="339" y="65"/>
                    </a:cubicBezTo>
                    <a:cubicBezTo>
                      <a:pt x="339" y="65"/>
                      <a:pt x="341" y="65"/>
                      <a:pt x="340" y="66"/>
                    </a:cubicBezTo>
                    <a:cubicBezTo>
                      <a:pt x="340" y="66"/>
                      <a:pt x="341" y="66"/>
                      <a:pt x="341" y="65"/>
                    </a:cubicBezTo>
                    <a:cubicBezTo>
                      <a:pt x="341" y="65"/>
                      <a:pt x="342" y="65"/>
                      <a:pt x="342" y="65"/>
                    </a:cubicBezTo>
                    <a:cubicBezTo>
                      <a:pt x="342" y="65"/>
                      <a:pt x="342" y="65"/>
                      <a:pt x="343" y="64"/>
                    </a:cubicBezTo>
                    <a:cubicBezTo>
                      <a:pt x="343" y="64"/>
                      <a:pt x="342" y="64"/>
                      <a:pt x="342" y="64"/>
                    </a:cubicBezTo>
                    <a:close/>
                    <a:moveTo>
                      <a:pt x="85" y="199"/>
                    </a:moveTo>
                    <a:cubicBezTo>
                      <a:pt x="86" y="200"/>
                      <a:pt x="87" y="199"/>
                      <a:pt x="86" y="199"/>
                    </a:cubicBezTo>
                    <a:cubicBezTo>
                      <a:pt x="86" y="199"/>
                      <a:pt x="88" y="199"/>
                      <a:pt x="87" y="198"/>
                    </a:cubicBezTo>
                    <a:cubicBezTo>
                      <a:pt x="87" y="198"/>
                      <a:pt x="86" y="199"/>
                      <a:pt x="85" y="199"/>
                    </a:cubicBezTo>
                    <a:close/>
                    <a:moveTo>
                      <a:pt x="96" y="202"/>
                    </a:moveTo>
                    <a:cubicBezTo>
                      <a:pt x="96" y="202"/>
                      <a:pt x="95" y="202"/>
                      <a:pt x="95" y="202"/>
                    </a:cubicBezTo>
                    <a:cubicBezTo>
                      <a:pt x="95" y="203"/>
                      <a:pt x="96" y="202"/>
                      <a:pt x="96" y="202"/>
                    </a:cubicBezTo>
                    <a:close/>
                    <a:moveTo>
                      <a:pt x="174" y="152"/>
                    </a:moveTo>
                    <a:cubicBezTo>
                      <a:pt x="175" y="152"/>
                      <a:pt x="176" y="152"/>
                      <a:pt x="176" y="151"/>
                    </a:cubicBezTo>
                    <a:cubicBezTo>
                      <a:pt x="175" y="151"/>
                      <a:pt x="174" y="151"/>
                      <a:pt x="174" y="152"/>
                    </a:cubicBezTo>
                    <a:close/>
                    <a:moveTo>
                      <a:pt x="173" y="150"/>
                    </a:moveTo>
                    <a:cubicBezTo>
                      <a:pt x="173" y="150"/>
                      <a:pt x="173" y="149"/>
                      <a:pt x="173" y="149"/>
                    </a:cubicBezTo>
                    <a:cubicBezTo>
                      <a:pt x="174" y="150"/>
                      <a:pt x="174" y="149"/>
                      <a:pt x="174" y="150"/>
                    </a:cubicBezTo>
                    <a:cubicBezTo>
                      <a:pt x="173" y="149"/>
                      <a:pt x="173" y="148"/>
                      <a:pt x="172" y="148"/>
                    </a:cubicBezTo>
                    <a:cubicBezTo>
                      <a:pt x="171" y="148"/>
                      <a:pt x="171" y="149"/>
                      <a:pt x="170" y="149"/>
                    </a:cubicBezTo>
                    <a:cubicBezTo>
                      <a:pt x="170" y="149"/>
                      <a:pt x="170" y="149"/>
                      <a:pt x="169" y="150"/>
                    </a:cubicBezTo>
                    <a:cubicBezTo>
                      <a:pt x="169" y="151"/>
                      <a:pt x="170" y="151"/>
                      <a:pt x="170" y="151"/>
                    </a:cubicBezTo>
                    <a:cubicBezTo>
                      <a:pt x="172" y="151"/>
                      <a:pt x="171" y="151"/>
                      <a:pt x="171" y="151"/>
                    </a:cubicBezTo>
                    <a:cubicBezTo>
                      <a:pt x="171" y="150"/>
                      <a:pt x="172" y="151"/>
                      <a:pt x="172" y="151"/>
                    </a:cubicBezTo>
                    <a:cubicBezTo>
                      <a:pt x="172" y="151"/>
                      <a:pt x="172" y="151"/>
                      <a:pt x="172" y="151"/>
                    </a:cubicBezTo>
                    <a:cubicBezTo>
                      <a:pt x="173" y="151"/>
                      <a:pt x="173" y="151"/>
                      <a:pt x="174" y="150"/>
                    </a:cubicBezTo>
                    <a:cubicBezTo>
                      <a:pt x="175" y="150"/>
                      <a:pt x="173" y="150"/>
                      <a:pt x="173" y="150"/>
                    </a:cubicBezTo>
                    <a:cubicBezTo>
                      <a:pt x="173" y="150"/>
                      <a:pt x="173" y="150"/>
                      <a:pt x="173" y="150"/>
                    </a:cubicBezTo>
                    <a:close/>
                    <a:moveTo>
                      <a:pt x="101" y="207"/>
                    </a:moveTo>
                    <a:cubicBezTo>
                      <a:pt x="102" y="206"/>
                      <a:pt x="102" y="206"/>
                      <a:pt x="101" y="206"/>
                    </a:cubicBezTo>
                    <a:cubicBezTo>
                      <a:pt x="101" y="206"/>
                      <a:pt x="100" y="206"/>
                      <a:pt x="100" y="206"/>
                    </a:cubicBezTo>
                    <a:cubicBezTo>
                      <a:pt x="99" y="207"/>
                      <a:pt x="99" y="207"/>
                      <a:pt x="98" y="207"/>
                    </a:cubicBezTo>
                    <a:cubicBezTo>
                      <a:pt x="99" y="208"/>
                      <a:pt x="99" y="207"/>
                      <a:pt x="99" y="207"/>
                    </a:cubicBezTo>
                    <a:cubicBezTo>
                      <a:pt x="100" y="207"/>
                      <a:pt x="100" y="207"/>
                      <a:pt x="101" y="206"/>
                    </a:cubicBezTo>
                    <a:cubicBezTo>
                      <a:pt x="101" y="206"/>
                      <a:pt x="100" y="207"/>
                      <a:pt x="100" y="207"/>
                    </a:cubicBezTo>
                    <a:cubicBezTo>
                      <a:pt x="100" y="207"/>
                      <a:pt x="101" y="207"/>
                      <a:pt x="101" y="207"/>
                    </a:cubicBezTo>
                    <a:close/>
                    <a:moveTo>
                      <a:pt x="135" y="173"/>
                    </a:moveTo>
                    <a:cubicBezTo>
                      <a:pt x="135" y="173"/>
                      <a:pt x="134" y="172"/>
                      <a:pt x="134" y="172"/>
                    </a:cubicBezTo>
                    <a:cubicBezTo>
                      <a:pt x="134" y="172"/>
                      <a:pt x="134" y="172"/>
                      <a:pt x="133" y="171"/>
                    </a:cubicBezTo>
                    <a:cubicBezTo>
                      <a:pt x="133" y="171"/>
                      <a:pt x="131" y="172"/>
                      <a:pt x="132" y="172"/>
                    </a:cubicBezTo>
                    <a:cubicBezTo>
                      <a:pt x="133" y="173"/>
                      <a:pt x="134" y="174"/>
                      <a:pt x="135" y="174"/>
                    </a:cubicBezTo>
                    <a:cubicBezTo>
                      <a:pt x="135" y="174"/>
                      <a:pt x="135" y="174"/>
                      <a:pt x="135" y="174"/>
                    </a:cubicBezTo>
                    <a:cubicBezTo>
                      <a:pt x="135" y="174"/>
                      <a:pt x="135" y="174"/>
                      <a:pt x="135" y="174"/>
                    </a:cubicBezTo>
                    <a:cubicBezTo>
                      <a:pt x="135" y="174"/>
                      <a:pt x="136" y="174"/>
                      <a:pt x="136" y="174"/>
                    </a:cubicBezTo>
                    <a:cubicBezTo>
                      <a:pt x="136" y="174"/>
                      <a:pt x="136" y="174"/>
                      <a:pt x="136" y="174"/>
                    </a:cubicBezTo>
                    <a:cubicBezTo>
                      <a:pt x="137" y="174"/>
                      <a:pt x="136" y="173"/>
                      <a:pt x="136" y="173"/>
                    </a:cubicBezTo>
                    <a:cubicBezTo>
                      <a:pt x="136" y="173"/>
                      <a:pt x="135" y="173"/>
                      <a:pt x="135" y="173"/>
                    </a:cubicBezTo>
                    <a:close/>
                    <a:moveTo>
                      <a:pt x="94" y="202"/>
                    </a:moveTo>
                    <a:cubicBezTo>
                      <a:pt x="94" y="202"/>
                      <a:pt x="94" y="202"/>
                      <a:pt x="94" y="202"/>
                    </a:cubicBezTo>
                    <a:cubicBezTo>
                      <a:pt x="94" y="202"/>
                      <a:pt x="93" y="202"/>
                      <a:pt x="93" y="202"/>
                    </a:cubicBezTo>
                    <a:cubicBezTo>
                      <a:pt x="93" y="202"/>
                      <a:pt x="93" y="202"/>
                      <a:pt x="93" y="203"/>
                    </a:cubicBezTo>
                    <a:cubicBezTo>
                      <a:pt x="92" y="203"/>
                      <a:pt x="92" y="204"/>
                      <a:pt x="92" y="204"/>
                    </a:cubicBezTo>
                    <a:cubicBezTo>
                      <a:pt x="92" y="204"/>
                      <a:pt x="95" y="203"/>
                      <a:pt x="94" y="202"/>
                    </a:cubicBezTo>
                    <a:close/>
                    <a:moveTo>
                      <a:pt x="107" y="205"/>
                    </a:moveTo>
                    <a:cubicBezTo>
                      <a:pt x="106" y="205"/>
                      <a:pt x="105" y="205"/>
                      <a:pt x="105" y="205"/>
                    </a:cubicBezTo>
                    <a:cubicBezTo>
                      <a:pt x="104" y="205"/>
                      <a:pt x="102" y="204"/>
                      <a:pt x="101" y="205"/>
                    </a:cubicBezTo>
                    <a:cubicBezTo>
                      <a:pt x="101" y="205"/>
                      <a:pt x="102" y="206"/>
                      <a:pt x="103" y="206"/>
                    </a:cubicBezTo>
                    <a:cubicBezTo>
                      <a:pt x="103" y="206"/>
                      <a:pt x="104" y="206"/>
                      <a:pt x="104" y="206"/>
                    </a:cubicBezTo>
                    <a:cubicBezTo>
                      <a:pt x="104" y="206"/>
                      <a:pt x="103" y="206"/>
                      <a:pt x="102" y="206"/>
                    </a:cubicBezTo>
                    <a:cubicBezTo>
                      <a:pt x="103" y="207"/>
                      <a:pt x="104" y="207"/>
                      <a:pt x="104" y="207"/>
                    </a:cubicBezTo>
                    <a:cubicBezTo>
                      <a:pt x="104" y="207"/>
                      <a:pt x="104" y="206"/>
                      <a:pt x="104" y="206"/>
                    </a:cubicBezTo>
                    <a:cubicBezTo>
                      <a:pt x="105" y="207"/>
                      <a:pt x="104" y="207"/>
                      <a:pt x="105" y="207"/>
                    </a:cubicBezTo>
                    <a:cubicBezTo>
                      <a:pt x="105" y="207"/>
                      <a:pt x="105" y="207"/>
                      <a:pt x="106" y="206"/>
                    </a:cubicBezTo>
                    <a:cubicBezTo>
                      <a:pt x="106" y="206"/>
                      <a:pt x="106" y="206"/>
                      <a:pt x="105" y="205"/>
                    </a:cubicBezTo>
                    <a:cubicBezTo>
                      <a:pt x="106" y="205"/>
                      <a:pt x="106" y="206"/>
                      <a:pt x="106" y="206"/>
                    </a:cubicBezTo>
                    <a:cubicBezTo>
                      <a:pt x="107" y="206"/>
                      <a:pt x="107" y="206"/>
                      <a:pt x="107" y="206"/>
                    </a:cubicBezTo>
                    <a:cubicBezTo>
                      <a:pt x="107" y="206"/>
                      <a:pt x="107" y="206"/>
                      <a:pt x="107" y="206"/>
                    </a:cubicBezTo>
                    <a:cubicBezTo>
                      <a:pt x="107" y="206"/>
                      <a:pt x="107" y="206"/>
                      <a:pt x="108" y="206"/>
                    </a:cubicBezTo>
                    <a:cubicBezTo>
                      <a:pt x="108" y="206"/>
                      <a:pt x="108" y="206"/>
                      <a:pt x="108" y="206"/>
                    </a:cubicBezTo>
                    <a:cubicBezTo>
                      <a:pt x="108" y="206"/>
                      <a:pt x="109" y="206"/>
                      <a:pt x="109" y="206"/>
                    </a:cubicBezTo>
                    <a:cubicBezTo>
                      <a:pt x="109" y="206"/>
                      <a:pt x="109" y="206"/>
                      <a:pt x="108" y="206"/>
                    </a:cubicBezTo>
                    <a:cubicBezTo>
                      <a:pt x="108" y="205"/>
                      <a:pt x="107" y="205"/>
                      <a:pt x="107" y="205"/>
                    </a:cubicBezTo>
                    <a:close/>
                    <a:moveTo>
                      <a:pt x="128" y="179"/>
                    </a:moveTo>
                    <a:cubicBezTo>
                      <a:pt x="127" y="178"/>
                      <a:pt x="126" y="178"/>
                      <a:pt x="125" y="179"/>
                    </a:cubicBezTo>
                    <a:cubicBezTo>
                      <a:pt x="125" y="179"/>
                      <a:pt x="125" y="179"/>
                      <a:pt x="125" y="179"/>
                    </a:cubicBezTo>
                    <a:cubicBezTo>
                      <a:pt x="125" y="179"/>
                      <a:pt x="125" y="179"/>
                      <a:pt x="125" y="179"/>
                    </a:cubicBezTo>
                    <a:cubicBezTo>
                      <a:pt x="125" y="180"/>
                      <a:pt x="126" y="179"/>
                      <a:pt x="126" y="179"/>
                    </a:cubicBezTo>
                    <a:cubicBezTo>
                      <a:pt x="126" y="180"/>
                      <a:pt x="126" y="179"/>
                      <a:pt x="126" y="179"/>
                    </a:cubicBezTo>
                    <a:cubicBezTo>
                      <a:pt x="127" y="179"/>
                      <a:pt x="127" y="179"/>
                      <a:pt x="127" y="179"/>
                    </a:cubicBezTo>
                    <a:cubicBezTo>
                      <a:pt x="127" y="179"/>
                      <a:pt x="128" y="179"/>
                      <a:pt x="128" y="179"/>
                    </a:cubicBezTo>
                    <a:cubicBezTo>
                      <a:pt x="128" y="179"/>
                      <a:pt x="127" y="179"/>
                      <a:pt x="126" y="179"/>
                    </a:cubicBezTo>
                    <a:cubicBezTo>
                      <a:pt x="127" y="179"/>
                      <a:pt x="127" y="179"/>
                      <a:pt x="128" y="179"/>
                    </a:cubicBezTo>
                    <a:cubicBezTo>
                      <a:pt x="128" y="179"/>
                      <a:pt x="128" y="179"/>
                      <a:pt x="129" y="179"/>
                    </a:cubicBezTo>
                    <a:cubicBezTo>
                      <a:pt x="129" y="179"/>
                      <a:pt x="128" y="179"/>
                      <a:pt x="128" y="179"/>
                    </a:cubicBezTo>
                    <a:cubicBezTo>
                      <a:pt x="128" y="179"/>
                      <a:pt x="128" y="179"/>
                      <a:pt x="128" y="179"/>
                    </a:cubicBezTo>
                    <a:close/>
                    <a:moveTo>
                      <a:pt x="148" y="161"/>
                    </a:moveTo>
                    <a:cubicBezTo>
                      <a:pt x="148" y="161"/>
                      <a:pt x="147" y="161"/>
                      <a:pt x="147" y="161"/>
                    </a:cubicBezTo>
                    <a:cubicBezTo>
                      <a:pt x="147" y="161"/>
                      <a:pt x="147" y="161"/>
                      <a:pt x="147" y="161"/>
                    </a:cubicBezTo>
                    <a:cubicBezTo>
                      <a:pt x="147" y="160"/>
                      <a:pt x="147" y="161"/>
                      <a:pt x="147" y="160"/>
                    </a:cubicBezTo>
                    <a:cubicBezTo>
                      <a:pt x="147" y="160"/>
                      <a:pt x="147" y="160"/>
                      <a:pt x="147" y="160"/>
                    </a:cubicBezTo>
                    <a:cubicBezTo>
                      <a:pt x="147" y="159"/>
                      <a:pt x="147" y="160"/>
                      <a:pt x="147" y="159"/>
                    </a:cubicBezTo>
                    <a:cubicBezTo>
                      <a:pt x="147" y="159"/>
                      <a:pt x="147" y="159"/>
                      <a:pt x="147" y="158"/>
                    </a:cubicBezTo>
                    <a:cubicBezTo>
                      <a:pt x="147" y="158"/>
                      <a:pt x="146" y="157"/>
                      <a:pt x="145" y="158"/>
                    </a:cubicBezTo>
                    <a:cubicBezTo>
                      <a:pt x="145" y="158"/>
                      <a:pt x="145" y="159"/>
                      <a:pt x="146" y="159"/>
                    </a:cubicBezTo>
                    <a:cubicBezTo>
                      <a:pt x="146" y="160"/>
                      <a:pt x="146" y="160"/>
                      <a:pt x="146" y="161"/>
                    </a:cubicBezTo>
                    <a:cubicBezTo>
                      <a:pt x="146" y="161"/>
                      <a:pt x="146" y="162"/>
                      <a:pt x="146" y="162"/>
                    </a:cubicBezTo>
                    <a:cubicBezTo>
                      <a:pt x="146" y="162"/>
                      <a:pt x="148" y="162"/>
                      <a:pt x="148" y="162"/>
                    </a:cubicBezTo>
                    <a:cubicBezTo>
                      <a:pt x="148" y="162"/>
                      <a:pt x="149" y="162"/>
                      <a:pt x="148" y="161"/>
                    </a:cubicBezTo>
                    <a:close/>
                    <a:moveTo>
                      <a:pt x="341" y="23"/>
                    </a:moveTo>
                    <a:cubicBezTo>
                      <a:pt x="341" y="23"/>
                      <a:pt x="341" y="24"/>
                      <a:pt x="340" y="24"/>
                    </a:cubicBezTo>
                    <a:cubicBezTo>
                      <a:pt x="340" y="24"/>
                      <a:pt x="340" y="24"/>
                      <a:pt x="340" y="24"/>
                    </a:cubicBezTo>
                    <a:cubicBezTo>
                      <a:pt x="341" y="24"/>
                      <a:pt x="342" y="24"/>
                      <a:pt x="343" y="24"/>
                    </a:cubicBezTo>
                    <a:cubicBezTo>
                      <a:pt x="344" y="24"/>
                      <a:pt x="345" y="24"/>
                      <a:pt x="346" y="24"/>
                    </a:cubicBezTo>
                    <a:cubicBezTo>
                      <a:pt x="346" y="24"/>
                      <a:pt x="346" y="24"/>
                      <a:pt x="346" y="23"/>
                    </a:cubicBezTo>
                    <a:cubicBezTo>
                      <a:pt x="345" y="23"/>
                      <a:pt x="344" y="23"/>
                      <a:pt x="344" y="23"/>
                    </a:cubicBezTo>
                    <a:cubicBezTo>
                      <a:pt x="343" y="23"/>
                      <a:pt x="342" y="23"/>
                      <a:pt x="341" y="23"/>
                    </a:cubicBezTo>
                    <a:close/>
                    <a:moveTo>
                      <a:pt x="319" y="67"/>
                    </a:moveTo>
                    <a:cubicBezTo>
                      <a:pt x="319" y="67"/>
                      <a:pt x="322" y="68"/>
                      <a:pt x="322" y="68"/>
                    </a:cubicBezTo>
                    <a:cubicBezTo>
                      <a:pt x="323" y="68"/>
                      <a:pt x="324" y="68"/>
                      <a:pt x="325" y="67"/>
                    </a:cubicBezTo>
                    <a:cubicBezTo>
                      <a:pt x="325" y="67"/>
                      <a:pt x="326" y="67"/>
                      <a:pt x="326" y="66"/>
                    </a:cubicBezTo>
                    <a:cubicBezTo>
                      <a:pt x="326" y="66"/>
                      <a:pt x="324" y="66"/>
                      <a:pt x="324" y="66"/>
                    </a:cubicBezTo>
                    <a:cubicBezTo>
                      <a:pt x="324" y="66"/>
                      <a:pt x="323" y="66"/>
                      <a:pt x="323" y="66"/>
                    </a:cubicBezTo>
                    <a:cubicBezTo>
                      <a:pt x="323" y="66"/>
                      <a:pt x="326" y="66"/>
                      <a:pt x="324" y="65"/>
                    </a:cubicBezTo>
                    <a:cubicBezTo>
                      <a:pt x="323" y="65"/>
                      <a:pt x="322" y="65"/>
                      <a:pt x="321" y="65"/>
                    </a:cubicBezTo>
                    <a:cubicBezTo>
                      <a:pt x="321" y="65"/>
                      <a:pt x="320" y="65"/>
                      <a:pt x="320" y="65"/>
                    </a:cubicBezTo>
                    <a:cubicBezTo>
                      <a:pt x="320" y="66"/>
                      <a:pt x="321" y="66"/>
                      <a:pt x="321" y="66"/>
                    </a:cubicBezTo>
                    <a:cubicBezTo>
                      <a:pt x="320" y="66"/>
                      <a:pt x="319" y="67"/>
                      <a:pt x="319" y="67"/>
                    </a:cubicBezTo>
                    <a:close/>
                    <a:moveTo>
                      <a:pt x="292" y="80"/>
                    </a:moveTo>
                    <a:cubicBezTo>
                      <a:pt x="293" y="81"/>
                      <a:pt x="294" y="81"/>
                      <a:pt x="295" y="81"/>
                    </a:cubicBezTo>
                    <a:cubicBezTo>
                      <a:pt x="296" y="81"/>
                      <a:pt x="296" y="81"/>
                      <a:pt x="297" y="81"/>
                    </a:cubicBezTo>
                    <a:cubicBezTo>
                      <a:pt x="297" y="81"/>
                      <a:pt x="298" y="81"/>
                      <a:pt x="298" y="80"/>
                    </a:cubicBezTo>
                    <a:cubicBezTo>
                      <a:pt x="297" y="80"/>
                      <a:pt x="297" y="80"/>
                      <a:pt x="296" y="80"/>
                    </a:cubicBezTo>
                    <a:cubicBezTo>
                      <a:pt x="296" y="80"/>
                      <a:pt x="295" y="80"/>
                      <a:pt x="295" y="80"/>
                    </a:cubicBezTo>
                    <a:cubicBezTo>
                      <a:pt x="293" y="79"/>
                      <a:pt x="291" y="79"/>
                      <a:pt x="289" y="79"/>
                    </a:cubicBezTo>
                    <a:cubicBezTo>
                      <a:pt x="288" y="79"/>
                      <a:pt x="287" y="79"/>
                      <a:pt x="286" y="79"/>
                    </a:cubicBezTo>
                    <a:cubicBezTo>
                      <a:pt x="286" y="79"/>
                      <a:pt x="285" y="79"/>
                      <a:pt x="285" y="79"/>
                    </a:cubicBezTo>
                    <a:cubicBezTo>
                      <a:pt x="284" y="80"/>
                      <a:pt x="286" y="80"/>
                      <a:pt x="286" y="80"/>
                    </a:cubicBezTo>
                    <a:cubicBezTo>
                      <a:pt x="287" y="80"/>
                      <a:pt x="288" y="80"/>
                      <a:pt x="289" y="80"/>
                    </a:cubicBezTo>
                    <a:cubicBezTo>
                      <a:pt x="290" y="80"/>
                      <a:pt x="291" y="80"/>
                      <a:pt x="292" y="80"/>
                    </a:cubicBezTo>
                    <a:close/>
                    <a:moveTo>
                      <a:pt x="339" y="33"/>
                    </a:moveTo>
                    <a:cubicBezTo>
                      <a:pt x="339" y="33"/>
                      <a:pt x="338" y="33"/>
                      <a:pt x="338" y="34"/>
                    </a:cubicBezTo>
                    <a:cubicBezTo>
                      <a:pt x="337" y="34"/>
                      <a:pt x="338" y="34"/>
                      <a:pt x="338" y="34"/>
                    </a:cubicBezTo>
                    <a:cubicBezTo>
                      <a:pt x="338" y="34"/>
                      <a:pt x="339" y="34"/>
                      <a:pt x="339" y="34"/>
                    </a:cubicBezTo>
                    <a:cubicBezTo>
                      <a:pt x="340" y="35"/>
                      <a:pt x="340" y="34"/>
                      <a:pt x="341" y="34"/>
                    </a:cubicBezTo>
                    <a:cubicBezTo>
                      <a:pt x="341" y="34"/>
                      <a:pt x="340" y="34"/>
                      <a:pt x="340" y="34"/>
                    </a:cubicBezTo>
                    <a:cubicBezTo>
                      <a:pt x="340" y="34"/>
                      <a:pt x="341" y="34"/>
                      <a:pt x="341" y="34"/>
                    </a:cubicBezTo>
                    <a:cubicBezTo>
                      <a:pt x="341" y="34"/>
                      <a:pt x="340" y="34"/>
                      <a:pt x="340" y="34"/>
                    </a:cubicBezTo>
                    <a:cubicBezTo>
                      <a:pt x="340" y="34"/>
                      <a:pt x="340" y="33"/>
                      <a:pt x="341" y="33"/>
                    </a:cubicBezTo>
                    <a:cubicBezTo>
                      <a:pt x="341" y="33"/>
                      <a:pt x="341" y="33"/>
                      <a:pt x="341" y="33"/>
                    </a:cubicBezTo>
                    <a:cubicBezTo>
                      <a:pt x="341" y="33"/>
                      <a:pt x="341" y="33"/>
                      <a:pt x="341" y="33"/>
                    </a:cubicBezTo>
                    <a:cubicBezTo>
                      <a:pt x="341" y="33"/>
                      <a:pt x="340" y="33"/>
                      <a:pt x="339" y="33"/>
                    </a:cubicBezTo>
                    <a:close/>
                    <a:moveTo>
                      <a:pt x="88" y="197"/>
                    </a:moveTo>
                    <a:cubicBezTo>
                      <a:pt x="89" y="197"/>
                      <a:pt x="89" y="197"/>
                      <a:pt x="89" y="197"/>
                    </a:cubicBezTo>
                    <a:cubicBezTo>
                      <a:pt x="88" y="197"/>
                      <a:pt x="87" y="197"/>
                      <a:pt x="86" y="198"/>
                    </a:cubicBezTo>
                    <a:cubicBezTo>
                      <a:pt x="85" y="198"/>
                      <a:pt x="84" y="198"/>
                      <a:pt x="83" y="199"/>
                    </a:cubicBezTo>
                    <a:cubicBezTo>
                      <a:pt x="84" y="199"/>
                      <a:pt x="84" y="198"/>
                      <a:pt x="85" y="198"/>
                    </a:cubicBezTo>
                    <a:cubicBezTo>
                      <a:pt x="85" y="198"/>
                      <a:pt x="86" y="198"/>
                      <a:pt x="86" y="198"/>
                    </a:cubicBezTo>
                    <a:cubicBezTo>
                      <a:pt x="87" y="198"/>
                      <a:pt x="87" y="198"/>
                      <a:pt x="88" y="197"/>
                    </a:cubicBezTo>
                    <a:close/>
                    <a:moveTo>
                      <a:pt x="102" y="206"/>
                    </a:moveTo>
                    <a:cubicBezTo>
                      <a:pt x="102" y="206"/>
                      <a:pt x="101" y="207"/>
                      <a:pt x="100" y="208"/>
                    </a:cubicBezTo>
                    <a:cubicBezTo>
                      <a:pt x="100" y="208"/>
                      <a:pt x="101" y="208"/>
                      <a:pt x="101" y="208"/>
                    </a:cubicBezTo>
                    <a:cubicBezTo>
                      <a:pt x="101" y="208"/>
                      <a:pt x="102" y="208"/>
                      <a:pt x="102" y="207"/>
                    </a:cubicBezTo>
                    <a:cubicBezTo>
                      <a:pt x="102" y="207"/>
                      <a:pt x="101" y="209"/>
                      <a:pt x="102" y="208"/>
                    </a:cubicBezTo>
                    <a:cubicBezTo>
                      <a:pt x="102" y="208"/>
                      <a:pt x="103" y="207"/>
                      <a:pt x="103" y="207"/>
                    </a:cubicBezTo>
                    <a:cubicBezTo>
                      <a:pt x="103" y="208"/>
                      <a:pt x="103" y="208"/>
                      <a:pt x="103" y="208"/>
                    </a:cubicBezTo>
                    <a:cubicBezTo>
                      <a:pt x="103" y="208"/>
                      <a:pt x="104" y="208"/>
                      <a:pt x="104" y="208"/>
                    </a:cubicBezTo>
                    <a:cubicBezTo>
                      <a:pt x="104" y="207"/>
                      <a:pt x="103" y="207"/>
                      <a:pt x="102" y="206"/>
                    </a:cubicBezTo>
                    <a:close/>
                    <a:moveTo>
                      <a:pt x="144" y="164"/>
                    </a:moveTo>
                    <a:cubicBezTo>
                      <a:pt x="143" y="163"/>
                      <a:pt x="140" y="164"/>
                      <a:pt x="141" y="165"/>
                    </a:cubicBezTo>
                    <a:cubicBezTo>
                      <a:pt x="142" y="164"/>
                      <a:pt x="142" y="165"/>
                      <a:pt x="143" y="165"/>
                    </a:cubicBezTo>
                    <a:cubicBezTo>
                      <a:pt x="143" y="165"/>
                      <a:pt x="144" y="165"/>
                      <a:pt x="144" y="165"/>
                    </a:cubicBezTo>
                    <a:cubicBezTo>
                      <a:pt x="144" y="164"/>
                      <a:pt x="143" y="164"/>
                      <a:pt x="143" y="164"/>
                    </a:cubicBezTo>
                    <a:cubicBezTo>
                      <a:pt x="144" y="164"/>
                      <a:pt x="144" y="164"/>
                      <a:pt x="144" y="164"/>
                    </a:cubicBezTo>
                    <a:close/>
                    <a:moveTo>
                      <a:pt x="125" y="181"/>
                    </a:moveTo>
                    <a:cubicBezTo>
                      <a:pt x="125" y="181"/>
                      <a:pt x="125" y="181"/>
                      <a:pt x="125" y="181"/>
                    </a:cubicBezTo>
                    <a:cubicBezTo>
                      <a:pt x="125" y="180"/>
                      <a:pt x="125" y="181"/>
                      <a:pt x="125" y="181"/>
                    </a:cubicBezTo>
                    <a:cubicBezTo>
                      <a:pt x="125" y="181"/>
                      <a:pt x="125" y="181"/>
                      <a:pt x="126" y="181"/>
                    </a:cubicBezTo>
                    <a:cubicBezTo>
                      <a:pt x="126" y="181"/>
                      <a:pt x="126" y="181"/>
                      <a:pt x="126" y="181"/>
                    </a:cubicBezTo>
                    <a:cubicBezTo>
                      <a:pt x="126" y="180"/>
                      <a:pt x="126" y="181"/>
                      <a:pt x="125" y="181"/>
                    </a:cubicBezTo>
                    <a:close/>
                    <a:moveTo>
                      <a:pt x="332" y="40"/>
                    </a:moveTo>
                    <a:cubicBezTo>
                      <a:pt x="331" y="40"/>
                      <a:pt x="331" y="40"/>
                      <a:pt x="330" y="41"/>
                    </a:cubicBezTo>
                    <a:cubicBezTo>
                      <a:pt x="331" y="41"/>
                      <a:pt x="331" y="41"/>
                      <a:pt x="332" y="41"/>
                    </a:cubicBezTo>
                    <a:cubicBezTo>
                      <a:pt x="332" y="41"/>
                      <a:pt x="333" y="41"/>
                      <a:pt x="333" y="41"/>
                    </a:cubicBezTo>
                    <a:cubicBezTo>
                      <a:pt x="334" y="42"/>
                      <a:pt x="336" y="42"/>
                      <a:pt x="337" y="42"/>
                    </a:cubicBezTo>
                    <a:cubicBezTo>
                      <a:pt x="338" y="42"/>
                      <a:pt x="338" y="42"/>
                      <a:pt x="337" y="41"/>
                    </a:cubicBezTo>
                    <a:cubicBezTo>
                      <a:pt x="337" y="41"/>
                      <a:pt x="337" y="41"/>
                      <a:pt x="336" y="41"/>
                    </a:cubicBezTo>
                    <a:cubicBezTo>
                      <a:pt x="335" y="41"/>
                      <a:pt x="334" y="41"/>
                      <a:pt x="333" y="41"/>
                    </a:cubicBezTo>
                    <a:cubicBezTo>
                      <a:pt x="333" y="41"/>
                      <a:pt x="333" y="41"/>
                      <a:pt x="334" y="41"/>
                    </a:cubicBezTo>
                    <a:cubicBezTo>
                      <a:pt x="333" y="40"/>
                      <a:pt x="332" y="41"/>
                      <a:pt x="332" y="40"/>
                    </a:cubicBezTo>
                    <a:close/>
                    <a:moveTo>
                      <a:pt x="347" y="41"/>
                    </a:moveTo>
                    <a:cubicBezTo>
                      <a:pt x="346" y="41"/>
                      <a:pt x="346" y="42"/>
                      <a:pt x="346" y="42"/>
                    </a:cubicBezTo>
                    <a:cubicBezTo>
                      <a:pt x="345" y="42"/>
                      <a:pt x="344" y="42"/>
                      <a:pt x="344" y="43"/>
                    </a:cubicBezTo>
                    <a:cubicBezTo>
                      <a:pt x="344" y="43"/>
                      <a:pt x="346" y="43"/>
                      <a:pt x="347" y="43"/>
                    </a:cubicBezTo>
                    <a:cubicBezTo>
                      <a:pt x="347" y="43"/>
                      <a:pt x="347" y="42"/>
                      <a:pt x="348" y="42"/>
                    </a:cubicBezTo>
                    <a:cubicBezTo>
                      <a:pt x="348" y="42"/>
                      <a:pt x="349" y="42"/>
                      <a:pt x="348" y="41"/>
                    </a:cubicBezTo>
                    <a:cubicBezTo>
                      <a:pt x="348" y="41"/>
                      <a:pt x="347" y="41"/>
                      <a:pt x="347" y="41"/>
                    </a:cubicBezTo>
                    <a:close/>
                    <a:moveTo>
                      <a:pt x="344" y="36"/>
                    </a:moveTo>
                    <a:cubicBezTo>
                      <a:pt x="345" y="35"/>
                      <a:pt x="346" y="35"/>
                      <a:pt x="346" y="35"/>
                    </a:cubicBezTo>
                    <a:cubicBezTo>
                      <a:pt x="346" y="34"/>
                      <a:pt x="344" y="35"/>
                      <a:pt x="344" y="35"/>
                    </a:cubicBezTo>
                    <a:cubicBezTo>
                      <a:pt x="343" y="36"/>
                      <a:pt x="344" y="36"/>
                      <a:pt x="344" y="36"/>
                    </a:cubicBezTo>
                    <a:close/>
                    <a:moveTo>
                      <a:pt x="60" y="151"/>
                    </a:moveTo>
                    <a:cubicBezTo>
                      <a:pt x="59" y="150"/>
                      <a:pt x="57" y="151"/>
                      <a:pt x="57" y="151"/>
                    </a:cubicBezTo>
                    <a:cubicBezTo>
                      <a:pt x="57" y="152"/>
                      <a:pt x="58" y="151"/>
                      <a:pt x="58" y="152"/>
                    </a:cubicBezTo>
                    <a:cubicBezTo>
                      <a:pt x="58" y="152"/>
                      <a:pt x="59" y="151"/>
                      <a:pt x="59" y="151"/>
                    </a:cubicBezTo>
                    <a:cubicBezTo>
                      <a:pt x="59" y="151"/>
                      <a:pt x="60" y="151"/>
                      <a:pt x="60" y="151"/>
                    </a:cubicBezTo>
                    <a:cubicBezTo>
                      <a:pt x="60" y="150"/>
                      <a:pt x="60" y="151"/>
                      <a:pt x="60" y="151"/>
                    </a:cubicBezTo>
                    <a:close/>
                    <a:moveTo>
                      <a:pt x="91" y="200"/>
                    </a:moveTo>
                    <a:cubicBezTo>
                      <a:pt x="91" y="200"/>
                      <a:pt x="91" y="200"/>
                      <a:pt x="91" y="200"/>
                    </a:cubicBezTo>
                    <a:cubicBezTo>
                      <a:pt x="91" y="200"/>
                      <a:pt x="91" y="200"/>
                      <a:pt x="91" y="200"/>
                    </a:cubicBezTo>
                    <a:close/>
                    <a:moveTo>
                      <a:pt x="392" y="13"/>
                    </a:moveTo>
                    <a:cubicBezTo>
                      <a:pt x="391" y="14"/>
                      <a:pt x="389" y="14"/>
                      <a:pt x="387" y="14"/>
                    </a:cubicBezTo>
                    <a:cubicBezTo>
                      <a:pt x="386" y="14"/>
                      <a:pt x="385" y="15"/>
                      <a:pt x="384" y="15"/>
                    </a:cubicBezTo>
                    <a:cubicBezTo>
                      <a:pt x="384" y="15"/>
                      <a:pt x="382" y="15"/>
                      <a:pt x="382" y="16"/>
                    </a:cubicBezTo>
                    <a:cubicBezTo>
                      <a:pt x="381" y="17"/>
                      <a:pt x="379" y="17"/>
                      <a:pt x="377" y="16"/>
                    </a:cubicBezTo>
                    <a:cubicBezTo>
                      <a:pt x="376" y="16"/>
                      <a:pt x="374" y="16"/>
                      <a:pt x="372" y="17"/>
                    </a:cubicBezTo>
                    <a:cubicBezTo>
                      <a:pt x="373" y="17"/>
                      <a:pt x="375" y="18"/>
                      <a:pt x="375" y="18"/>
                    </a:cubicBezTo>
                    <a:cubicBezTo>
                      <a:pt x="375" y="18"/>
                      <a:pt x="373" y="18"/>
                      <a:pt x="373" y="18"/>
                    </a:cubicBezTo>
                    <a:cubicBezTo>
                      <a:pt x="372" y="18"/>
                      <a:pt x="371" y="18"/>
                      <a:pt x="370" y="18"/>
                    </a:cubicBezTo>
                    <a:cubicBezTo>
                      <a:pt x="369" y="18"/>
                      <a:pt x="368" y="18"/>
                      <a:pt x="368" y="19"/>
                    </a:cubicBezTo>
                    <a:cubicBezTo>
                      <a:pt x="367" y="19"/>
                      <a:pt x="367" y="19"/>
                      <a:pt x="366" y="19"/>
                    </a:cubicBezTo>
                    <a:cubicBezTo>
                      <a:pt x="365" y="20"/>
                      <a:pt x="364" y="19"/>
                      <a:pt x="363" y="19"/>
                    </a:cubicBezTo>
                    <a:cubicBezTo>
                      <a:pt x="361" y="19"/>
                      <a:pt x="360" y="19"/>
                      <a:pt x="359" y="19"/>
                    </a:cubicBezTo>
                    <a:cubicBezTo>
                      <a:pt x="358" y="19"/>
                      <a:pt x="356" y="19"/>
                      <a:pt x="356" y="19"/>
                    </a:cubicBezTo>
                    <a:cubicBezTo>
                      <a:pt x="355" y="19"/>
                      <a:pt x="353" y="19"/>
                      <a:pt x="354" y="19"/>
                    </a:cubicBezTo>
                    <a:cubicBezTo>
                      <a:pt x="354" y="20"/>
                      <a:pt x="353" y="20"/>
                      <a:pt x="352" y="20"/>
                    </a:cubicBezTo>
                    <a:cubicBezTo>
                      <a:pt x="351" y="20"/>
                      <a:pt x="351" y="20"/>
                      <a:pt x="350" y="20"/>
                    </a:cubicBezTo>
                    <a:cubicBezTo>
                      <a:pt x="348" y="20"/>
                      <a:pt x="346" y="20"/>
                      <a:pt x="344" y="20"/>
                    </a:cubicBezTo>
                    <a:cubicBezTo>
                      <a:pt x="343" y="20"/>
                      <a:pt x="341" y="20"/>
                      <a:pt x="339" y="20"/>
                    </a:cubicBezTo>
                    <a:cubicBezTo>
                      <a:pt x="338" y="20"/>
                      <a:pt x="336" y="20"/>
                      <a:pt x="334" y="20"/>
                    </a:cubicBezTo>
                    <a:cubicBezTo>
                      <a:pt x="335" y="21"/>
                      <a:pt x="336" y="20"/>
                      <a:pt x="336" y="21"/>
                    </a:cubicBezTo>
                    <a:cubicBezTo>
                      <a:pt x="336" y="21"/>
                      <a:pt x="336" y="21"/>
                      <a:pt x="336" y="21"/>
                    </a:cubicBezTo>
                    <a:cubicBezTo>
                      <a:pt x="337" y="21"/>
                      <a:pt x="337" y="21"/>
                      <a:pt x="338" y="21"/>
                    </a:cubicBezTo>
                    <a:cubicBezTo>
                      <a:pt x="339" y="21"/>
                      <a:pt x="340" y="20"/>
                      <a:pt x="340" y="20"/>
                    </a:cubicBezTo>
                    <a:cubicBezTo>
                      <a:pt x="342" y="20"/>
                      <a:pt x="343" y="20"/>
                      <a:pt x="345" y="20"/>
                    </a:cubicBezTo>
                    <a:cubicBezTo>
                      <a:pt x="346" y="20"/>
                      <a:pt x="348" y="20"/>
                      <a:pt x="349" y="21"/>
                    </a:cubicBezTo>
                    <a:cubicBezTo>
                      <a:pt x="351" y="21"/>
                      <a:pt x="352" y="21"/>
                      <a:pt x="354" y="20"/>
                    </a:cubicBezTo>
                    <a:cubicBezTo>
                      <a:pt x="355" y="20"/>
                      <a:pt x="356" y="20"/>
                      <a:pt x="358" y="20"/>
                    </a:cubicBezTo>
                    <a:cubicBezTo>
                      <a:pt x="358" y="20"/>
                      <a:pt x="359" y="20"/>
                      <a:pt x="360" y="21"/>
                    </a:cubicBezTo>
                    <a:cubicBezTo>
                      <a:pt x="361" y="21"/>
                      <a:pt x="362" y="20"/>
                      <a:pt x="363" y="21"/>
                    </a:cubicBezTo>
                    <a:cubicBezTo>
                      <a:pt x="363" y="21"/>
                      <a:pt x="365" y="21"/>
                      <a:pt x="365" y="21"/>
                    </a:cubicBezTo>
                    <a:cubicBezTo>
                      <a:pt x="364" y="21"/>
                      <a:pt x="364" y="21"/>
                      <a:pt x="363" y="22"/>
                    </a:cubicBezTo>
                    <a:cubicBezTo>
                      <a:pt x="363" y="22"/>
                      <a:pt x="362" y="22"/>
                      <a:pt x="361" y="22"/>
                    </a:cubicBezTo>
                    <a:cubicBezTo>
                      <a:pt x="362" y="22"/>
                      <a:pt x="361" y="22"/>
                      <a:pt x="361" y="22"/>
                    </a:cubicBezTo>
                    <a:cubicBezTo>
                      <a:pt x="360" y="22"/>
                      <a:pt x="361" y="22"/>
                      <a:pt x="361" y="22"/>
                    </a:cubicBezTo>
                    <a:cubicBezTo>
                      <a:pt x="361" y="23"/>
                      <a:pt x="360" y="23"/>
                      <a:pt x="359" y="23"/>
                    </a:cubicBezTo>
                    <a:cubicBezTo>
                      <a:pt x="358" y="23"/>
                      <a:pt x="357" y="23"/>
                      <a:pt x="356" y="23"/>
                    </a:cubicBezTo>
                    <a:cubicBezTo>
                      <a:pt x="354" y="23"/>
                      <a:pt x="351" y="23"/>
                      <a:pt x="349" y="23"/>
                    </a:cubicBezTo>
                    <a:cubicBezTo>
                      <a:pt x="347" y="23"/>
                      <a:pt x="345" y="23"/>
                      <a:pt x="343" y="23"/>
                    </a:cubicBezTo>
                    <a:cubicBezTo>
                      <a:pt x="342" y="23"/>
                      <a:pt x="341" y="23"/>
                      <a:pt x="340" y="23"/>
                    </a:cubicBezTo>
                    <a:cubicBezTo>
                      <a:pt x="339" y="24"/>
                      <a:pt x="338" y="24"/>
                      <a:pt x="337" y="24"/>
                    </a:cubicBezTo>
                    <a:cubicBezTo>
                      <a:pt x="337" y="24"/>
                      <a:pt x="337" y="24"/>
                      <a:pt x="338" y="24"/>
                    </a:cubicBezTo>
                    <a:cubicBezTo>
                      <a:pt x="337" y="24"/>
                      <a:pt x="337" y="24"/>
                      <a:pt x="336" y="24"/>
                    </a:cubicBezTo>
                    <a:cubicBezTo>
                      <a:pt x="336" y="25"/>
                      <a:pt x="337" y="25"/>
                      <a:pt x="337" y="25"/>
                    </a:cubicBezTo>
                    <a:cubicBezTo>
                      <a:pt x="336" y="25"/>
                      <a:pt x="335" y="25"/>
                      <a:pt x="335" y="26"/>
                    </a:cubicBezTo>
                    <a:cubicBezTo>
                      <a:pt x="335" y="26"/>
                      <a:pt x="335" y="26"/>
                      <a:pt x="336" y="26"/>
                    </a:cubicBezTo>
                    <a:cubicBezTo>
                      <a:pt x="336" y="26"/>
                      <a:pt x="337" y="26"/>
                      <a:pt x="337" y="26"/>
                    </a:cubicBezTo>
                    <a:cubicBezTo>
                      <a:pt x="337" y="26"/>
                      <a:pt x="337" y="26"/>
                      <a:pt x="337" y="26"/>
                    </a:cubicBezTo>
                    <a:cubicBezTo>
                      <a:pt x="337" y="26"/>
                      <a:pt x="338" y="26"/>
                      <a:pt x="338" y="26"/>
                    </a:cubicBezTo>
                    <a:cubicBezTo>
                      <a:pt x="339" y="26"/>
                      <a:pt x="339" y="26"/>
                      <a:pt x="340" y="26"/>
                    </a:cubicBezTo>
                    <a:cubicBezTo>
                      <a:pt x="339" y="26"/>
                      <a:pt x="339" y="26"/>
                      <a:pt x="338" y="26"/>
                    </a:cubicBezTo>
                    <a:cubicBezTo>
                      <a:pt x="338" y="26"/>
                      <a:pt x="338" y="26"/>
                      <a:pt x="338" y="26"/>
                    </a:cubicBezTo>
                    <a:cubicBezTo>
                      <a:pt x="338" y="25"/>
                      <a:pt x="339" y="25"/>
                      <a:pt x="340" y="25"/>
                    </a:cubicBezTo>
                    <a:cubicBezTo>
                      <a:pt x="341" y="24"/>
                      <a:pt x="341" y="25"/>
                      <a:pt x="342" y="24"/>
                    </a:cubicBezTo>
                    <a:cubicBezTo>
                      <a:pt x="343" y="24"/>
                      <a:pt x="344" y="24"/>
                      <a:pt x="345" y="24"/>
                    </a:cubicBezTo>
                    <a:cubicBezTo>
                      <a:pt x="346" y="24"/>
                      <a:pt x="346" y="24"/>
                      <a:pt x="347" y="24"/>
                    </a:cubicBezTo>
                    <a:cubicBezTo>
                      <a:pt x="349" y="24"/>
                      <a:pt x="351" y="24"/>
                      <a:pt x="352" y="24"/>
                    </a:cubicBezTo>
                    <a:cubicBezTo>
                      <a:pt x="353" y="24"/>
                      <a:pt x="355" y="23"/>
                      <a:pt x="355" y="24"/>
                    </a:cubicBezTo>
                    <a:cubicBezTo>
                      <a:pt x="354" y="25"/>
                      <a:pt x="352" y="26"/>
                      <a:pt x="351" y="26"/>
                    </a:cubicBezTo>
                    <a:cubicBezTo>
                      <a:pt x="349" y="27"/>
                      <a:pt x="347" y="26"/>
                      <a:pt x="345" y="26"/>
                    </a:cubicBezTo>
                    <a:cubicBezTo>
                      <a:pt x="344" y="26"/>
                      <a:pt x="343" y="26"/>
                      <a:pt x="342" y="27"/>
                    </a:cubicBezTo>
                    <a:cubicBezTo>
                      <a:pt x="342" y="27"/>
                      <a:pt x="341" y="27"/>
                      <a:pt x="341" y="28"/>
                    </a:cubicBezTo>
                    <a:cubicBezTo>
                      <a:pt x="341" y="28"/>
                      <a:pt x="340" y="28"/>
                      <a:pt x="340" y="29"/>
                    </a:cubicBezTo>
                    <a:cubicBezTo>
                      <a:pt x="339" y="29"/>
                      <a:pt x="340" y="29"/>
                      <a:pt x="340" y="29"/>
                    </a:cubicBezTo>
                    <a:cubicBezTo>
                      <a:pt x="340" y="30"/>
                      <a:pt x="340" y="30"/>
                      <a:pt x="339" y="30"/>
                    </a:cubicBezTo>
                    <a:cubicBezTo>
                      <a:pt x="339" y="30"/>
                      <a:pt x="338" y="31"/>
                      <a:pt x="338" y="31"/>
                    </a:cubicBezTo>
                    <a:cubicBezTo>
                      <a:pt x="338" y="31"/>
                      <a:pt x="339" y="30"/>
                      <a:pt x="340" y="30"/>
                    </a:cubicBezTo>
                    <a:cubicBezTo>
                      <a:pt x="341" y="29"/>
                      <a:pt x="342" y="30"/>
                      <a:pt x="344" y="30"/>
                    </a:cubicBezTo>
                    <a:cubicBezTo>
                      <a:pt x="343" y="30"/>
                      <a:pt x="343" y="30"/>
                      <a:pt x="342" y="31"/>
                    </a:cubicBezTo>
                    <a:cubicBezTo>
                      <a:pt x="342" y="31"/>
                      <a:pt x="343" y="31"/>
                      <a:pt x="343" y="31"/>
                    </a:cubicBezTo>
                    <a:cubicBezTo>
                      <a:pt x="343" y="31"/>
                      <a:pt x="342" y="31"/>
                      <a:pt x="341" y="31"/>
                    </a:cubicBezTo>
                    <a:cubicBezTo>
                      <a:pt x="342" y="31"/>
                      <a:pt x="342" y="30"/>
                      <a:pt x="343" y="30"/>
                    </a:cubicBezTo>
                    <a:cubicBezTo>
                      <a:pt x="342" y="30"/>
                      <a:pt x="341" y="30"/>
                      <a:pt x="341" y="31"/>
                    </a:cubicBezTo>
                    <a:cubicBezTo>
                      <a:pt x="340" y="31"/>
                      <a:pt x="340" y="31"/>
                      <a:pt x="340" y="31"/>
                    </a:cubicBezTo>
                    <a:cubicBezTo>
                      <a:pt x="340" y="32"/>
                      <a:pt x="339" y="31"/>
                      <a:pt x="339" y="31"/>
                    </a:cubicBezTo>
                    <a:cubicBezTo>
                      <a:pt x="339" y="31"/>
                      <a:pt x="336" y="31"/>
                      <a:pt x="336" y="32"/>
                    </a:cubicBezTo>
                    <a:cubicBezTo>
                      <a:pt x="336" y="32"/>
                      <a:pt x="337" y="33"/>
                      <a:pt x="337" y="33"/>
                    </a:cubicBezTo>
                    <a:cubicBezTo>
                      <a:pt x="336" y="34"/>
                      <a:pt x="335" y="33"/>
                      <a:pt x="334" y="33"/>
                    </a:cubicBezTo>
                    <a:cubicBezTo>
                      <a:pt x="333" y="33"/>
                      <a:pt x="332" y="33"/>
                      <a:pt x="331" y="33"/>
                    </a:cubicBezTo>
                    <a:cubicBezTo>
                      <a:pt x="330" y="34"/>
                      <a:pt x="330" y="34"/>
                      <a:pt x="329" y="34"/>
                    </a:cubicBezTo>
                    <a:cubicBezTo>
                      <a:pt x="329" y="34"/>
                      <a:pt x="329" y="34"/>
                      <a:pt x="329" y="34"/>
                    </a:cubicBezTo>
                    <a:cubicBezTo>
                      <a:pt x="329" y="34"/>
                      <a:pt x="329" y="34"/>
                      <a:pt x="329" y="34"/>
                    </a:cubicBezTo>
                    <a:cubicBezTo>
                      <a:pt x="329" y="34"/>
                      <a:pt x="328" y="35"/>
                      <a:pt x="328" y="35"/>
                    </a:cubicBezTo>
                    <a:cubicBezTo>
                      <a:pt x="329" y="35"/>
                      <a:pt x="329" y="34"/>
                      <a:pt x="330" y="35"/>
                    </a:cubicBezTo>
                    <a:cubicBezTo>
                      <a:pt x="329" y="35"/>
                      <a:pt x="328" y="35"/>
                      <a:pt x="327" y="35"/>
                    </a:cubicBezTo>
                    <a:cubicBezTo>
                      <a:pt x="327" y="35"/>
                      <a:pt x="328" y="35"/>
                      <a:pt x="329" y="35"/>
                    </a:cubicBezTo>
                    <a:cubicBezTo>
                      <a:pt x="330" y="35"/>
                      <a:pt x="329" y="36"/>
                      <a:pt x="328" y="36"/>
                    </a:cubicBezTo>
                    <a:cubicBezTo>
                      <a:pt x="328" y="36"/>
                      <a:pt x="326" y="38"/>
                      <a:pt x="326" y="38"/>
                    </a:cubicBezTo>
                    <a:cubicBezTo>
                      <a:pt x="326" y="39"/>
                      <a:pt x="324" y="39"/>
                      <a:pt x="323" y="39"/>
                    </a:cubicBezTo>
                    <a:cubicBezTo>
                      <a:pt x="324" y="39"/>
                      <a:pt x="324" y="39"/>
                      <a:pt x="325" y="39"/>
                    </a:cubicBezTo>
                    <a:cubicBezTo>
                      <a:pt x="325" y="40"/>
                      <a:pt x="324" y="40"/>
                      <a:pt x="324" y="40"/>
                    </a:cubicBezTo>
                    <a:cubicBezTo>
                      <a:pt x="323" y="40"/>
                      <a:pt x="322" y="41"/>
                      <a:pt x="322" y="41"/>
                    </a:cubicBezTo>
                    <a:cubicBezTo>
                      <a:pt x="322" y="41"/>
                      <a:pt x="323" y="40"/>
                      <a:pt x="323" y="41"/>
                    </a:cubicBezTo>
                    <a:cubicBezTo>
                      <a:pt x="323" y="41"/>
                      <a:pt x="322" y="42"/>
                      <a:pt x="321" y="42"/>
                    </a:cubicBezTo>
                    <a:cubicBezTo>
                      <a:pt x="321" y="42"/>
                      <a:pt x="320" y="42"/>
                      <a:pt x="320" y="43"/>
                    </a:cubicBezTo>
                    <a:cubicBezTo>
                      <a:pt x="321" y="43"/>
                      <a:pt x="322" y="43"/>
                      <a:pt x="323" y="43"/>
                    </a:cubicBezTo>
                    <a:cubicBezTo>
                      <a:pt x="323" y="44"/>
                      <a:pt x="322" y="43"/>
                      <a:pt x="321" y="44"/>
                    </a:cubicBezTo>
                    <a:cubicBezTo>
                      <a:pt x="322" y="44"/>
                      <a:pt x="323" y="43"/>
                      <a:pt x="324" y="43"/>
                    </a:cubicBezTo>
                    <a:cubicBezTo>
                      <a:pt x="323" y="43"/>
                      <a:pt x="324" y="42"/>
                      <a:pt x="325" y="41"/>
                    </a:cubicBezTo>
                    <a:cubicBezTo>
                      <a:pt x="326" y="41"/>
                      <a:pt x="328" y="40"/>
                      <a:pt x="329" y="40"/>
                    </a:cubicBezTo>
                    <a:cubicBezTo>
                      <a:pt x="329" y="40"/>
                      <a:pt x="329" y="40"/>
                      <a:pt x="329" y="41"/>
                    </a:cubicBezTo>
                    <a:cubicBezTo>
                      <a:pt x="329" y="41"/>
                      <a:pt x="330" y="41"/>
                      <a:pt x="330" y="41"/>
                    </a:cubicBezTo>
                    <a:cubicBezTo>
                      <a:pt x="331" y="41"/>
                      <a:pt x="333" y="42"/>
                      <a:pt x="334" y="42"/>
                    </a:cubicBezTo>
                    <a:cubicBezTo>
                      <a:pt x="336" y="42"/>
                      <a:pt x="337" y="42"/>
                      <a:pt x="339" y="43"/>
                    </a:cubicBezTo>
                    <a:cubicBezTo>
                      <a:pt x="338" y="44"/>
                      <a:pt x="337" y="43"/>
                      <a:pt x="337" y="44"/>
                    </a:cubicBezTo>
                    <a:cubicBezTo>
                      <a:pt x="335" y="44"/>
                      <a:pt x="334" y="43"/>
                      <a:pt x="333" y="43"/>
                    </a:cubicBezTo>
                    <a:cubicBezTo>
                      <a:pt x="332" y="42"/>
                      <a:pt x="331" y="42"/>
                      <a:pt x="330" y="43"/>
                    </a:cubicBezTo>
                    <a:cubicBezTo>
                      <a:pt x="330" y="43"/>
                      <a:pt x="329" y="42"/>
                      <a:pt x="329" y="43"/>
                    </a:cubicBezTo>
                    <a:cubicBezTo>
                      <a:pt x="328" y="43"/>
                      <a:pt x="328" y="43"/>
                      <a:pt x="327" y="43"/>
                    </a:cubicBezTo>
                    <a:cubicBezTo>
                      <a:pt x="328" y="43"/>
                      <a:pt x="329" y="43"/>
                      <a:pt x="330" y="44"/>
                    </a:cubicBezTo>
                    <a:cubicBezTo>
                      <a:pt x="330" y="44"/>
                      <a:pt x="329" y="44"/>
                      <a:pt x="328" y="44"/>
                    </a:cubicBezTo>
                    <a:cubicBezTo>
                      <a:pt x="328" y="44"/>
                      <a:pt x="330" y="44"/>
                      <a:pt x="329" y="44"/>
                    </a:cubicBezTo>
                    <a:cubicBezTo>
                      <a:pt x="328" y="45"/>
                      <a:pt x="327" y="44"/>
                      <a:pt x="326" y="44"/>
                    </a:cubicBezTo>
                    <a:cubicBezTo>
                      <a:pt x="327" y="45"/>
                      <a:pt x="330" y="44"/>
                      <a:pt x="332" y="45"/>
                    </a:cubicBezTo>
                    <a:cubicBezTo>
                      <a:pt x="330" y="46"/>
                      <a:pt x="328" y="45"/>
                      <a:pt x="327" y="45"/>
                    </a:cubicBezTo>
                    <a:cubicBezTo>
                      <a:pt x="328" y="45"/>
                      <a:pt x="329" y="45"/>
                      <a:pt x="330" y="45"/>
                    </a:cubicBezTo>
                    <a:cubicBezTo>
                      <a:pt x="330" y="45"/>
                      <a:pt x="331" y="45"/>
                      <a:pt x="332" y="45"/>
                    </a:cubicBezTo>
                    <a:cubicBezTo>
                      <a:pt x="333" y="45"/>
                      <a:pt x="334" y="45"/>
                      <a:pt x="334" y="45"/>
                    </a:cubicBezTo>
                    <a:cubicBezTo>
                      <a:pt x="335" y="45"/>
                      <a:pt x="335" y="46"/>
                      <a:pt x="335" y="46"/>
                    </a:cubicBezTo>
                    <a:cubicBezTo>
                      <a:pt x="335" y="46"/>
                      <a:pt x="335" y="46"/>
                      <a:pt x="335" y="46"/>
                    </a:cubicBezTo>
                    <a:cubicBezTo>
                      <a:pt x="335" y="46"/>
                      <a:pt x="337" y="47"/>
                      <a:pt x="337" y="47"/>
                    </a:cubicBezTo>
                    <a:cubicBezTo>
                      <a:pt x="338" y="47"/>
                      <a:pt x="337" y="46"/>
                      <a:pt x="337" y="46"/>
                    </a:cubicBezTo>
                    <a:cubicBezTo>
                      <a:pt x="338" y="45"/>
                      <a:pt x="339" y="45"/>
                      <a:pt x="339" y="45"/>
                    </a:cubicBezTo>
                    <a:cubicBezTo>
                      <a:pt x="340" y="46"/>
                      <a:pt x="342" y="45"/>
                      <a:pt x="342" y="46"/>
                    </a:cubicBezTo>
                    <a:cubicBezTo>
                      <a:pt x="342" y="46"/>
                      <a:pt x="342" y="46"/>
                      <a:pt x="342" y="47"/>
                    </a:cubicBezTo>
                    <a:cubicBezTo>
                      <a:pt x="342" y="47"/>
                      <a:pt x="343" y="49"/>
                      <a:pt x="342" y="49"/>
                    </a:cubicBezTo>
                    <a:cubicBezTo>
                      <a:pt x="341" y="49"/>
                      <a:pt x="341" y="49"/>
                      <a:pt x="341" y="50"/>
                    </a:cubicBezTo>
                    <a:cubicBezTo>
                      <a:pt x="340" y="50"/>
                      <a:pt x="341" y="50"/>
                      <a:pt x="340" y="50"/>
                    </a:cubicBezTo>
                    <a:cubicBezTo>
                      <a:pt x="340" y="50"/>
                      <a:pt x="339" y="50"/>
                      <a:pt x="340" y="51"/>
                    </a:cubicBezTo>
                    <a:cubicBezTo>
                      <a:pt x="339" y="50"/>
                      <a:pt x="339" y="50"/>
                      <a:pt x="339" y="50"/>
                    </a:cubicBezTo>
                    <a:cubicBezTo>
                      <a:pt x="338" y="50"/>
                      <a:pt x="337" y="50"/>
                      <a:pt x="337" y="50"/>
                    </a:cubicBezTo>
                    <a:cubicBezTo>
                      <a:pt x="336" y="50"/>
                      <a:pt x="336" y="50"/>
                      <a:pt x="335" y="50"/>
                    </a:cubicBezTo>
                    <a:cubicBezTo>
                      <a:pt x="334" y="49"/>
                      <a:pt x="333" y="49"/>
                      <a:pt x="333" y="49"/>
                    </a:cubicBezTo>
                    <a:cubicBezTo>
                      <a:pt x="331" y="49"/>
                      <a:pt x="330" y="49"/>
                      <a:pt x="328" y="49"/>
                    </a:cubicBezTo>
                    <a:cubicBezTo>
                      <a:pt x="327" y="49"/>
                      <a:pt x="325" y="48"/>
                      <a:pt x="324" y="49"/>
                    </a:cubicBezTo>
                    <a:cubicBezTo>
                      <a:pt x="325" y="49"/>
                      <a:pt x="325" y="49"/>
                      <a:pt x="326" y="49"/>
                    </a:cubicBezTo>
                    <a:cubicBezTo>
                      <a:pt x="326" y="50"/>
                      <a:pt x="324" y="49"/>
                      <a:pt x="323" y="49"/>
                    </a:cubicBezTo>
                    <a:cubicBezTo>
                      <a:pt x="322" y="49"/>
                      <a:pt x="320" y="49"/>
                      <a:pt x="319" y="49"/>
                    </a:cubicBezTo>
                    <a:cubicBezTo>
                      <a:pt x="320" y="50"/>
                      <a:pt x="321" y="50"/>
                      <a:pt x="322" y="50"/>
                    </a:cubicBezTo>
                    <a:cubicBezTo>
                      <a:pt x="323" y="50"/>
                      <a:pt x="324" y="50"/>
                      <a:pt x="325" y="50"/>
                    </a:cubicBezTo>
                    <a:cubicBezTo>
                      <a:pt x="324" y="50"/>
                      <a:pt x="323" y="50"/>
                      <a:pt x="321" y="50"/>
                    </a:cubicBezTo>
                    <a:cubicBezTo>
                      <a:pt x="322" y="50"/>
                      <a:pt x="322" y="50"/>
                      <a:pt x="322" y="50"/>
                    </a:cubicBezTo>
                    <a:cubicBezTo>
                      <a:pt x="321" y="51"/>
                      <a:pt x="320" y="51"/>
                      <a:pt x="319" y="51"/>
                    </a:cubicBezTo>
                    <a:cubicBezTo>
                      <a:pt x="319" y="51"/>
                      <a:pt x="319" y="51"/>
                      <a:pt x="318" y="51"/>
                    </a:cubicBezTo>
                    <a:cubicBezTo>
                      <a:pt x="318" y="51"/>
                      <a:pt x="318" y="51"/>
                      <a:pt x="317" y="50"/>
                    </a:cubicBezTo>
                    <a:cubicBezTo>
                      <a:pt x="317" y="50"/>
                      <a:pt x="317" y="50"/>
                      <a:pt x="316" y="50"/>
                    </a:cubicBezTo>
                    <a:cubicBezTo>
                      <a:pt x="316" y="49"/>
                      <a:pt x="315" y="50"/>
                      <a:pt x="314" y="50"/>
                    </a:cubicBezTo>
                    <a:cubicBezTo>
                      <a:pt x="315" y="50"/>
                      <a:pt x="315" y="50"/>
                      <a:pt x="315" y="50"/>
                    </a:cubicBezTo>
                    <a:cubicBezTo>
                      <a:pt x="314" y="51"/>
                      <a:pt x="313" y="50"/>
                      <a:pt x="312" y="51"/>
                    </a:cubicBezTo>
                    <a:cubicBezTo>
                      <a:pt x="312" y="51"/>
                      <a:pt x="313" y="51"/>
                      <a:pt x="313" y="51"/>
                    </a:cubicBezTo>
                    <a:cubicBezTo>
                      <a:pt x="313" y="52"/>
                      <a:pt x="313" y="52"/>
                      <a:pt x="314" y="52"/>
                    </a:cubicBezTo>
                    <a:cubicBezTo>
                      <a:pt x="314" y="53"/>
                      <a:pt x="314" y="52"/>
                      <a:pt x="315" y="52"/>
                    </a:cubicBezTo>
                    <a:cubicBezTo>
                      <a:pt x="315" y="52"/>
                      <a:pt x="316" y="51"/>
                      <a:pt x="316" y="52"/>
                    </a:cubicBezTo>
                    <a:cubicBezTo>
                      <a:pt x="316" y="52"/>
                      <a:pt x="317" y="51"/>
                      <a:pt x="317" y="52"/>
                    </a:cubicBezTo>
                    <a:cubicBezTo>
                      <a:pt x="317" y="52"/>
                      <a:pt x="316" y="52"/>
                      <a:pt x="316" y="52"/>
                    </a:cubicBezTo>
                    <a:cubicBezTo>
                      <a:pt x="316" y="53"/>
                      <a:pt x="318" y="52"/>
                      <a:pt x="318" y="52"/>
                    </a:cubicBezTo>
                    <a:cubicBezTo>
                      <a:pt x="317" y="53"/>
                      <a:pt x="317" y="53"/>
                      <a:pt x="316" y="53"/>
                    </a:cubicBezTo>
                    <a:cubicBezTo>
                      <a:pt x="316" y="53"/>
                      <a:pt x="318" y="52"/>
                      <a:pt x="318" y="53"/>
                    </a:cubicBezTo>
                    <a:cubicBezTo>
                      <a:pt x="318" y="53"/>
                      <a:pt x="318" y="53"/>
                      <a:pt x="317" y="53"/>
                    </a:cubicBezTo>
                    <a:cubicBezTo>
                      <a:pt x="318" y="53"/>
                      <a:pt x="319" y="53"/>
                      <a:pt x="318" y="53"/>
                    </a:cubicBezTo>
                    <a:cubicBezTo>
                      <a:pt x="318" y="54"/>
                      <a:pt x="317" y="54"/>
                      <a:pt x="317" y="55"/>
                    </a:cubicBezTo>
                    <a:cubicBezTo>
                      <a:pt x="318" y="55"/>
                      <a:pt x="319" y="54"/>
                      <a:pt x="320" y="54"/>
                    </a:cubicBezTo>
                    <a:cubicBezTo>
                      <a:pt x="319" y="54"/>
                      <a:pt x="319" y="54"/>
                      <a:pt x="319" y="54"/>
                    </a:cubicBezTo>
                    <a:cubicBezTo>
                      <a:pt x="320" y="55"/>
                      <a:pt x="321" y="54"/>
                      <a:pt x="321" y="55"/>
                    </a:cubicBezTo>
                    <a:cubicBezTo>
                      <a:pt x="322" y="55"/>
                      <a:pt x="323" y="55"/>
                      <a:pt x="324" y="55"/>
                    </a:cubicBezTo>
                    <a:cubicBezTo>
                      <a:pt x="324" y="56"/>
                      <a:pt x="324" y="56"/>
                      <a:pt x="324" y="56"/>
                    </a:cubicBezTo>
                    <a:cubicBezTo>
                      <a:pt x="324" y="56"/>
                      <a:pt x="324" y="56"/>
                      <a:pt x="325" y="56"/>
                    </a:cubicBezTo>
                    <a:cubicBezTo>
                      <a:pt x="324" y="55"/>
                      <a:pt x="323" y="55"/>
                      <a:pt x="323" y="55"/>
                    </a:cubicBezTo>
                    <a:cubicBezTo>
                      <a:pt x="322" y="55"/>
                      <a:pt x="321" y="55"/>
                      <a:pt x="321" y="54"/>
                    </a:cubicBezTo>
                    <a:cubicBezTo>
                      <a:pt x="322" y="54"/>
                      <a:pt x="323" y="55"/>
                      <a:pt x="324" y="55"/>
                    </a:cubicBezTo>
                    <a:cubicBezTo>
                      <a:pt x="326" y="55"/>
                      <a:pt x="327" y="55"/>
                      <a:pt x="328" y="55"/>
                    </a:cubicBezTo>
                    <a:cubicBezTo>
                      <a:pt x="329" y="55"/>
                      <a:pt x="330" y="55"/>
                      <a:pt x="330" y="56"/>
                    </a:cubicBezTo>
                    <a:cubicBezTo>
                      <a:pt x="329" y="57"/>
                      <a:pt x="328" y="56"/>
                      <a:pt x="327" y="56"/>
                    </a:cubicBezTo>
                    <a:cubicBezTo>
                      <a:pt x="325" y="57"/>
                      <a:pt x="322" y="57"/>
                      <a:pt x="320" y="57"/>
                    </a:cubicBezTo>
                    <a:cubicBezTo>
                      <a:pt x="319" y="57"/>
                      <a:pt x="318" y="57"/>
                      <a:pt x="317" y="57"/>
                    </a:cubicBezTo>
                    <a:cubicBezTo>
                      <a:pt x="316" y="57"/>
                      <a:pt x="315" y="56"/>
                      <a:pt x="315" y="57"/>
                    </a:cubicBezTo>
                    <a:cubicBezTo>
                      <a:pt x="317" y="58"/>
                      <a:pt x="321" y="57"/>
                      <a:pt x="323" y="57"/>
                    </a:cubicBezTo>
                    <a:cubicBezTo>
                      <a:pt x="325" y="57"/>
                      <a:pt x="326" y="57"/>
                      <a:pt x="328" y="57"/>
                    </a:cubicBezTo>
                    <a:cubicBezTo>
                      <a:pt x="328" y="58"/>
                      <a:pt x="329" y="58"/>
                      <a:pt x="329" y="58"/>
                    </a:cubicBezTo>
                    <a:cubicBezTo>
                      <a:pt x="330" y="59"/>
                      <a:pt x="331" y="59"/>
                      <a:pt x="331" y="59"/>
                    </a:cubicBezTo>
                    <a:cubicBezTo>
                      <a:pt x="330" y="59"/>
                      <a:pt x="330" y="59"/>
                      <a:pt x="329" y="60"/>
                    </a:cubicBezTo>
                    <a:cubicBezTo>
                      <a:pt x="330" y="60"/>
                      <a:pt x="330" y="61"/>
                      <a:pt x="330" y="62"/>
                    </a:cubicBezTo>
                    <a:cubicBezTo>
                      <a:pt x="329" y="63"/>
                      <a:pt x="329" y="63"/>
                      <a:pt x="329" y="64"/>
                    </a:cubicBezTo>
                    <a:cubicBezTo>
                      <a:pt x="328" y="64"/>
                      <a:pt x="327" y="64"/>
                      <a:pt x="326" y="64"/>
                    </a:cubicBezTo>
                    <a:cubicBezTo>
                      <a:pt x="325" y="64"/>
                      <a:pt x="325" y="64"/>
                      <a:pt x="325" y="64"/>
                    </a:cubicBezTo>
                    <a:cubicBezTo>
                      <a:pt x="325" y="63"/>
                      <a:pt x="325" y="63"/>
                      <a:pt x="325" y="63"/>
                    </a:cubicBezTo>
                    <a:cubicBezTo>
                      <a:pt x="325" y="63"/>
                      <a:pt x="324" y="62"/>
                      <a:pt x="324" y="62"/>
                    </a:cubicBezTo>
                    <a:cubicBezTo>
                      <a:pt x="323" y="62"/>
                      <a:pt x="323" y="63"/>
                      <a:pt x="322" y="63"/>
                    </a:cubicBezTo>
                    <a:cubicBezTo>
                      <a:pt x="321" y="63"/>
                      <a:pt x="319" y="62"/>
                      <a:pt x="318" y="62"/>
                    </a:cubicBezTo>
                    <a:cubicBezTo>
                      <a:pt x="318" y="62"/>
                      <a:pt x="318" y="61"/>
                      <a:pt x="318" y="61"/>
                    </a:cubicBezTo>
                    <a:cubicBezTo>
                      <a:pt x="317" y="61"/>
                      <a:pt x="316" y="61"/>
                      <a:pt x="316" y="60"/>
                    </a:cubicBezTo>
                    <a:cubicBezTo>
                      <a:pt x="315" y="60"/>
                      <a:pt x="312" y="59"/>
                      <a:pt x="312" y="60"/>
                    </a:cubicBezTo>
                    <a:cubicBezTo>
                      <a:pt x="312" y="60"/>
                      <a:pt x="316" y="61"/>
                      <a:pt x="316" y="61"/>
                    </a:cubicBezTo>
                    <a:cubicBezTo>
                      <a:pt x="315" y="62"/>
                      <a:pt x="314" y="61"/>
                      <a:pt x="313" y="61"/>
                    </a:cubicBezTo>
                    <a:cubicBezTo>
                      <a:pt x="313" y="61"/>
                      <a:pt x="310" y="61"/>
                      <a:pt x="310" y="61"/>
                    </a:cubicBezTo>
                    <a:cubicBezTo>
                      <a:pt x="310" y="61"/>
                      <a:pt x="312" y="61"/>
                      <a:pt x="312" y="61"/>
                    </a:cubicBezTo>
                    <a:cubicBezTo>
                      <a:pt x="313" y="61"/>
                      <a:pt x="314" y="61"/>
                      <a:pt x="314" y="61"/>
                    </a:cubicBezTo>
                    <a:cubicBezTo>
                      <a:pt x="315" y="61"/>
                      <a:pt x="316" y="61"/>
                      <a:pt x="316" y="62"/>
                    </a:cubicBezTo>
                    <a:cubicBezTo>
                      <a:pt x="317" y="62"/>
                      <a:pt x="317" y="62"/>
                      <a:pt x="317" y="62"/>
                    </a:cubicBezTo>
                    <a:cubicBezTo>
                      <a:pt x="318" y="62"/>
                      <a:pt x="318" y="62"/>
                      <a:pt x="319" y="63"/>
                    </a:cubicBezTo>
                    <a:cubicBezTo>
                      <a:pt x="319" y="63"/>
                      <a:pt x="320" y="63"/>
                      <a:pt x="320" y="63"/>
                    </a:cubicBezTo>
                    <a:cubicBezTo>
                      <a:pt x="320" y="63"/>
                      <a:pt x="321" y="63"/>
                      <a:pt x="321" y="64"/>
                    </a:cubicBezTo>
                    <a:cubicBezTo>
                      <a:pt x="322" y="64"/>
                      <a:pt x="320" y="64"/>
                      <a:pt x="320" y="64"/>
                    </a:cubicBezTo>
                    <a:cubicBezTo>
                      <a:pt x="318" y="64"/>
                      <a:pt x="317" y="64"/>
                      <a:pt x="315" y="65"/>
                    </a:cubicBezTo>
                    <a:cubicBezTo>
                      <a:pt x="315" y="65"/>
                      <a:pt x="312" y="66"/>
                      <a:pt x="312" y="65"/>
                    </a:cubicBezTo>
                    <a:cubicBezTo>
                      <a:pt x="312" y="64"/>
                      <a:pt x="310" y="64"/>
                      <a:pt x="309" y="64"/>
                    </a:cubicBezTo>
                    <a:cubicBezTo>
                      <a:pt x="309" y="64"/>
                      <a:pt x="312" y="65"/>
                      <a:pt x="311" y="65"/>
                    </a:cubicBezTo>
                    <a:cubicBezTo>
                      <a:pt x="313" y="66"/>
                      <a:pt x="315" y="65"/>
                      <a:pt x="316" y="65"/>
                    </a:cubicBezTo>
                    <a:cubicBezTo>
                      <a:pt x="317" y="65"/>
                      <a:pt x="320" y="64"/>
                      <a:pt x="320" y="65"/>
                    </a:cubicBezTo>
                    <a:cubicBezTo>
                      <a:pt x="320" y="65"/>
                      <a:pt x="320" y="66"/>
                      <a:pt x="320" y="66"/>
                    </a:cubicBezTo>
                    <a:cubicBezTo>
                      <a:pt x="320" y="66"/>
                      <a:pt x="319" y="66"/>
                      <a:pt x="319" y="67"/>
                    </a:cubicBezTo>
                    <a:cubicBezTo>
                      <a:pt x="319" y="67"/>
                      <a:pt x="319" y="67"/>
                      <a:pt x="320" y="67"/>
                    </a:cubicBezTo>
                    <a:cubicBezTo>
                      <a:pt x="320" y="68"/>
                      <a:pt x="316" y="68"/>
                      <a:pt x="316" y="68"/>
                    </a:cubicBezTo>
                    <a:cubicBezTo>
                      <a:pt x="317" y="69"/>
                      <a:pt x="319" y="68"/>
                      <a:pt x="320" y="68"/>
                    </a:cubicBezTo>
                    <a:cubicBezTo>
                      <a:pt x="321" y="68"/>
                      <a:pt x="321" y="68"/>
                      <a:pt x="322" y="68"/>
                    </a:cubicBezTo>
                    <a:cubicBezTo>
                      <a:pt x="323" y="68"/>
                      <a:pt x="323" y="69"/>
                      <a:pt x="324" y="69"/>
                    </a:cubicBezTo>
                    <a:cubicBezTo>
                      <a:pt x="324" y="68"/>
                      <a:pt x="325" y="69"/>
                      <a:pt x="325" y="69"/>
                    </a:cubicBezTo>
                    <a:cubicBezTo>
                      <a:pt x="326" y="69"/>
                      <a:pt x="326" y="68"/>
                      <a:pt x="327" y="68"/>
                    </a:cubicBezTo>
                    <a:cubicBezTo>
                      <a:pt x="327" y="68"/>
                      <a:pt x="328" y="68"/>
                      <a:pt x="328" y="68"/>
                    </a:cubicBezTo>
                    <a:cubicBezTo>
                      <a:pt x="328" y="69"/>
                      <a:pt x="328" y="69"/>
                      <a:pt x="328" y="69"/>
                    </a:cubicBezTo>
                    <a:cubicBezTo>
                      <a:pt x="328" y="70"/>
                      <a:pt x="330" y="69"/>
                      <a:pt x="330" y="70"/>
                    </a:cubicBezTo>
                    <a:cubicBezTo>
                      <a:pt x="330" y="70"/>
                      <a:pt x="328" y="71"/>
                      <a:pt x="328" y="71"/>
                    </a:cubicBezTo>
                    <a:cubicBezTo>
                      <a:pt x="327" y="71"/>
                      <a:pt x="326" y="72"/>
                      <a:pt x="325" y="72"/>
                    </a:cubicBezTo>
                    <a:cubicBezTo>
                      <a:pt x="324" y="72"/>
                      <a:pt x="323" y="72"/>
                      <a:pt x="322" y="72"/>
                    </a:cubicBezTo>
                    <a:cubicBezTo>
                      <a:pt x="321" y="71"/>
                      <a:pt x="321" y="71"/>
                      <a:pt x="321" y="70"/>
                    </a:cubicBezTo>
                    <a:cubicBezTo>
                      <a:pt x="320" y="70"/>
                      <a:pt x="319" y="70"/>
                      <a:pt x="318" y="70"/>
                    </a:cubicBezTo>
                    <a:cubicBezTo>
                      <a:pt x="317" y="70"/>
                      <a:pt x="316" y="70"/>
                      <a:pt x="315" y="70"/>
                    </a:cubicBezTo>
                    <a:cubicBezTo>
                      <a:pt x="314" y="70"/>
                      <a:pt x="313" y="70"/>
                      <a:pt x="312" y="70"/>
                    </a:cubicBezTo>
                    <a:cubicBezTo>
                      <a:pt x="311" y="70"/>
                      <a:pt x="310" y="68"/>
                      <a:pt x="310" y="69"/>
                    </a:cubicBezTo>
                    <a:cubicBezTo>
                      <a:pt x="310" y="69"/>
                      <a:pt x="312" y="70"/>
                      <a:pt x="310" y="71"/>
                    </a:cubicBezTo>
                    <a:cubicBezTo>
                      <a:pt x="309" y="71"/>
                      <a:pt x="308" y="71"/>
                      <a:pt x="306" y="71"/>
                    </a:cubicBezTo>
                    <a:cubicBezTo>
                      <a:pt x="307" y="71"/>
                      <a:pt x="308" y="71"/>
                      <a:pt x="309" y="71"/>
                    </a:cubicBezTo>
                    <a:cubicBezTo>
                      <a:pt x="310" y="72"/>
                      <a:pt x="307" y="72"/>
                      <a:pt x="307" y="72"/>
                    </a:cubicBezTo>
                    <a:cubicBezTo>
                      <a:pt x="307" y="73"/>
                      <a:pt x="308" y="73"/>
                      <a:pt x="308" y="73"/>
                    </a:cubicBezTo>
                    <a:cubicBezTo>
                      <a:pt x="308" y="73"/>
                      <a:pt x="306" y="73"/>
                      <a:pt x="306" y="73"/>
                    </a:cubicBezTo>
                    <a:cubicBezTo>
                      <a:pt x="306" y="73"/>
                      <a:pt x="305" y="73"/>
                      <a:pt x="306" y="73"/>
                    </a:cubicBezTo>
                    <a:cubicBezTo>
                      <a:pt x="307" y="74"/>
                      <a:pt x="308" y="74"/>
                      <a:pt x="308" y="74"/>
                    </a:cubicBezTo>
                    <a:cubicBezTo>
                      <a:pt x="308" y="75"/>
                      <a:pt x="309" y="75"/>
                      <a:pt x="309" y="75"/>
                    </a:cubicBezTo>
                    <a:cubicBezTo>
                      <a:pt x="309" y="75"/>
                      <a:pt x="309" y="77"/>
                      <a:pt x="308" y="77"/>
                    </a:cubicBezTo>
                    <a:cubicBezTo>
                      <a:pt x="310" y="77"/>
                      <a:pt x="309" y="76"/>
                      <a:pt x="309" y="76"/>
                    </a:cubicBezTo>
                    <a:cubicBezTo>
                      <a:pt x="310" y="75"/>
                      <a:pt x="309" y="75"/>
                      <a:pt x="309" y="75"/>
                    </a:cubicBezTo>
                    <a:cubicBezTo>
                      <a:pt x="309" y="74"/>
                      <a:pt x="309" y="74"/>
                      <a:pt x="309" y="74"/>
                    </a:cubicBezTo>
                    <a:cubicBezTo>
                      <a:pt x="310" y="73"/>
                      <a:pt x="311" y="73"/>
                      <a:pt x="312" y="74"/>
                    </a:cubicBezTo>
                    <a:cubicBezTo>
                      <a:pt x="313" y="74"/>
                      <a:pt x="314" y="74"/>
                      <a:pt x="316" y="75"/>
                    </a:cubicBezTo>
                    <a:cubicBezTo>
                      <a:pt x="316" y="75"/>
                      <a:pt x="317" y="75"/>
                      <a:pt x="317" y="75"/>
                    </a:cubicBezTo>
                    <a:cubicBezTo>
                      <a:pt x="318" y="75"/>
                      <a:pt x="319" y="75"/>
                      <a:pt x="319" y="75"/>
                    </a:cubicBezTo>
                    <a:cubicBezTo>
                      <a:pt x="320" y="76"/>
                      <a:pt x="318" y="76"/>
                      <a:pt x="318" y="76"/>
                    </a:cubicBezTo>
                    <a:cubicBezTo>
                      <a:pt x="318" y="76"/>
                      <a:pt x="318" y="76"/>
                      <a:pt x="317" y="76"/>
                    </a:cubicBezTo>
                    <a:cubicBezTo>
                      <a:pt x="317" y="77"/>
                      <a:pt x="318" y="77"/>
                      <a:pt x="318" y="77"/>
                    </a:cubicBezTo>
                    <a:cubicBezTo>
                      <a:pt x="317" y="77"/>
                      <a:pt x="317" y="78"/>
                      <a:pt x="317" y="78"/>
                    </a:cubicBezTo>
                    <a:cubicBezTo>
                      <a:pt x="317" y="78"/>
                      <a:pt x="318" y="78"/>
                      <a:pt x="318" y="78"/>
                    </a:cubicBezTo>
                    <a:cubicBezTo>
                      <a:pt x="318" y="79"/>
                      <a:pt x="313" y="79"/>
                      <a:pt x="313" y="79"/>
                    </a:cubicBezTo>
                    <a:cubicBezTo>
                      <a:pt x="312" y="79"/>
                      <a:pt x="312" y="79"/>
                      <a:pt x="311" y="78"/>
                    </a:cubicBezTo>
                    <a:cubicBezTo>
                      <a:pt x="311" y="78"/>
                      <a:pt x="309" y="78"/>
                      <a:pt x="309" y="79"/>
                    </a:cubicBezTo>
                    <a:cubicBezTo>
                      <a:pt x="309" y="79"/>
                      <a:pt x="310" y="79"/>
                      <a:pt x="310" y="79"/>
                    </a:cubicBezTo>
                    <a:cubicBezTo>
                      <a:pt x="309" y="79"/>
                      <a:pt x="308" y="79"/>
                      <a:pt x="308" y="79"/>
                    </a:cubicBezTo>
                    <a:cubicBezTo>
                      <a:pt x="307" y="80"/>
                      <a:pt x="306" y="80"/>
                      <a:pt x="306" y="80"/>
                    </a:cubicBezTo>
                    <a:cubicBezTo>
                      <a:pt x="304" y="81"/>
                      <a:pt x="302" y="80"/>
                      <a:pt x="300" y="80"/>
                    </a:cubicBezTo>
                    <a:cubicBezTo>
                      <a:pt x="299" y="80"/>
                      <a:pt x="298" y="79"/>
                      <a:pt x="298" y="79"/>
                    </a:cubicBezTo>
                    <a:cubicBezTo>
                      <a:pt x="297" y="79"/>
                      <a:pt x="296" y="78"/>
                      <a:pt x="295" y="78"/>
                    </a:cubicBezTo>
                    <a:cubicBezTo>
                      <a:pt x="295" y="78"/>
                      <a:pt x="293" y="77"/>
                      <a:pt x="295" y="76"/>
                    </a:cubicBezTo>
                    <a:cubicBezTo>
                      <a:pt x="296" y="76"/>
                      <a:pt x="298" y="77"/>
                      <a:pt x="300" y="77"/>
                    </a:cubicBezTo>
                    <a:cubicBezTo>
                      <a:pt x="302" y="78"/>
                      <a:pt x="304" y="78"/>
                      <a:pt x="306" y="77"/>
                    </a:cubicBezTo>
                    <a:cubicBezTo>
                      <a:pt x="305" y="77"/>
                      <a:pt x="303" y="78"/>
                      <a:pt x="302" y="78"/>
                    </a:cubicBezTo>
                    <a:cubicBezTo>
                      <a:pt x="301" y="77"/>
                      <a:pt x="299" y="77"/>
                      <a:pt x="298" y="76"/>
                    </a:cubicBezTo>
                    <a:cubicBezTo>
                      <a:pt x="297" y="76"/>
                      <a:pt x="296" y="76"/>
                      <a:pt x="295" y="76"/>
                    </a:cubicBezTo>
                    <a:cubicBezTo>
                      <a:pt x="295" y="76"/>
                      <a:pt x="295" y="76"/>
                      <a:pt x="294" y="76"/>
                    </a:cubicBezTo>
                    <a:cubicBezTo>
                      <a:pt x="293" y="76"/>
                      <a:pt x="290" y="76"/>
                      <a:pt x="291" y="77"/>
                    </a:cubicBezTo>
                    <a:cubicBezTo>
                      <a:pt x="291" y="78"/>
                      <a:pt x="290" y="78"/>
                      <a:pt x="289" y="78"/>
                    </a:cubicBezTo>
                    <a:cubicBezTo>
                      <a:pt x="289" y="78"/>
                      <a:pt x="287" y="77"/>
                      <a:pt x="288" y="77"/>
                    </a:cubicBezTo>
                    <a:cubicBezTo>
                      <a:pt x="288" y="76"/>
                      <a:pt x="286" y="76"/>
                      <a:pt x="286" y="76"/>
                    </a:cubicBezTo>
                    <a:cubicBezTo>
                      <a:pt x="285" y="76"/>
                      <a:pt x="284" y="74"/>
                      <a:pt x="283" y="75"/>
                    </a:cubicBezTo>
                    <a:cubicBezTo>
                      <a:pt x="284" y="75"/>
                      <a:pt x="284" y="76"/>
                      <a:pt x="285" y="76"/>
                    </a:cubicBezTo>
                    <a:cubicBezTo>
                      <a:pt x="285" y="76"/>
                      <a:pt x="286" y="76"/>
                      <a:pt x="287" y="77"/>
                    </a:cubicBezTo>
                    <a:cubicBezTo>
                      <a:pt x="287" y="77"/>
                      <a:pt x="287" y="77"/>
                      <a:pt x="287" y="78"/>
                    </a:cubicBezTo>
                    <a:cubicBezTo>
                      <a:pt x="287" y="78"/>
                      <a:pt x="289" y="78"/>
                      <a:pt x="289" y="78"/>
                    </a:cubicBezTo>
                    <a:cubicBezTo>
                      <a:pt x="289" y="79"/>
                      <a:pt x="287" y="79"/>
                      <a:pt x="287" y="79"/>
                    </a:cubicBezTo>
                    <a:cubicBezTo>
                      <a:pt x="285" y="79"/>
                      <a:pt x="284" y="79"/>
                      <a:pt x="283" y="79"/>
                    </a:cubicBezTo>
                    <a:cubicBezTo>
                      <a:pt x="284" y="79"/>
                      <a:pt x="283" y="80"/>
                      <a:pt x="283" y="80"/>
                    </a:cubicBezTo>
                    <a:cubicBezTo>
                      <a:pt x="282" y="80"/>
                      <a:pt x="282" y="80"/>
                      <a:pt x="281" y="80"/>
                    </a:cubicBezTo>
                    <a:cubicBezTo>
                      <a:pt x="280" y="81"/>
                      <a:pt x="279" y="81"/>
                      <a:pt x="277" y="80"/>
                    </a:cubicBezTo>
                    <a:cubicBezTo>
                      <a:pt x="277" y="80"/>
                      <a:pt x="276" y="80"/>
                      <a:pt x="275" y="80"/>
                    </a:cubicBezTo>
                    <a:cubicBezTo>
                      <a:pt x="275" y="80"/>
                      <a:pt x="274" y="80"/>
                      <a:pt x="273" y="79"/>
                    </a:cubicBezTo>
                    <a:cubicBezTo>
                      <a:pt x="273" y="79"/>
                      <a:pt x="272" y="79"/>
                      <a:pt x="272" y="79"/>
                    </a:cubicBezTo>
                    <a:cubicBezTo>
                      <a:pt x="272" y="78"/>
                      <a:pt x="271" y="78"/>
                      <a:pt x="270" y="79"/>
                    </a:cubicBezTo>
                    <a:cubicBezTo>
                      <a:pt x="271" y="79"/>
                      <a:pt x="272" y="79"/>
                      <a:pt x="272" y="80"/>
                    </a:cubicBezTo>
                    <a:cubicBezTo>
                      <a:pt x="273" y="80"/>
                      <a:pt x="274" y="80"/>
                      <a:pt x="274" y="80"/>
                    </a:cubicBezTo>
                    <a:cubicBezTo>
                      <a:pt x="275" y="80"/>
                      <a:pt x="277" y="80"/>
                      <a:pt x="277" y="81"/>
                    </a:cubicBezTo>
                    <a:cubicBezTo>
                      <a:pt x="276" y="81"/>
                      <a:pt x="275" y="81"/>
                      <a:pt x="274" y="81"/>
                    </a:cubicBezTo>
                    <a:cubicBezTo>
                      <a:pt x="273" y="82"/>
                      <a:pt x="272" y="81"/>
                      <a:pt x="272" y="81"/>
                    </a:cubicBezTo>
                    <a:cubicBezTo>
                      <a:pt x="271" y="81"/>
                      <a:pt x="270" y="81"/>
                      <a:pt x="269" y="81"/>
                    </a:cubicBezTo>
                    <a:cubicBezTo>
                      <a:pt x="269" y="81"/>
                      <a:pt x="268" y="81"/>
                      <a:pt x="267" y="82"/>
                    </a:cubicBezTo>
                    <a:cubicBezTo>
                      <a:pt x="268" y="82"/>
                      <a:pt x="269" y="81"/>
                      <a:pt x="269" y="82"/>
                    </a:cubicBezTo>
                    <a:cubicBezTo>
                      <a:pt x="269" y="83"/>
                      <a:pt x="269" y="83"/>
                      <a:pt x="268" y="83"/>
                    </a:cubicBezTo>
                    <a:cubicBezTo>
                      <a:pt x="269" y="84"/>
                      <a:pt x="270" y="83"/>
                      <a:pt x="270" y="82"/>
                    </a:cubicBezTo>
                    <a:cubicBezTo>
                      <a:pt x="270" y="81"/>
                      <a:pt x="271" y="81"/>
                      <a:pt x="272" y="81"/>
                    </a:cubicBezTo>
                    <a:cubicBezTo>
                      <a:pt x="273" y="82"/>
                      <a:pt x="274" y="82"/>
                      <a:pt x="275" y="81"/>
                    </a:cubicBezTo>
                    <a:cubicBezTo>
                      <a:pt x="276" y="81"/>
                      <a:pt x="277" y="81"/>
                      <a:pt x="278" y="81"/>
                    </a:cubicBezTo>
                    <a:cubicBezTo>
                      <a:pt x="278" y="81"/>
                      <a:pt x="279" y="81"/>
                      <a:pt x="280" y="81"/>
                    </a:cubicBezTo>
                    <a:cubicBezTo>
                      <a:pt x="281" y="81"/>
                      <a:pt x="282" y="82"/>
                      <a:pt x="282" y="82"/>
                    </a:cubicBezTo>
                    <a:cubicBezTo>
                      <a:pt x="283" y="82"/>
                      <a:pt x="284" y="82"/>
                      <a:pt x="285" y="82"/>
                    </a:cubicBezTo>
                    <a:cubicBezTo>
                      <a:pt x="286" y="82"/>
                      <a:pt x="285" y="83"/>
                      <a:pt x="284" y="83"/>
                    </a:cubicBezTo>
                    <a:cubicBezTo>
                      <a:pt x="283" y="84"/>
                      <a:pt x="282" y="84"/>
                      <a:pt x="281" y="84"/>
                    </a:cubicBezTo>
                    <a:cubicBezTo>
                      <a:pt x="280" y="84"/>
                      <a:pt x="279" y="84"/>
                      <a:pt x="278" y="84"/>
                    </a:cubicBezTo>
                    <a:cubicBezTo>
                      <a:pt x="277" y="85"/>
                      <a:pt x="276" y="85"/>
                      <a:pt x="275" y="84"/>
                    </a:cubicBezTo>
                    <a:cubicBezTo>
                      <a:pt x="274" y="84"/>
                      <a:pt x="273" y="84"/>
                      <a:pt x="272" y="84"/>
                    </a:cubicBezTo>
                    <a:cubicBezTo>
                      <a:pt x="271" y="84"/>
                      <a:pt x="270" y="84"/>
                      <a:pt x="269" y="84"/>
                    </a:cubicBezTo>
                    <a:cubicBezTo>
                      <a:pt x="269" y="84"/>
                      <a:pt x="268" y="84"/>
                      <a:pt x="269" y="84"/>
                    </a:cubicBezTo>
                    <a:cubicBezTo>
                      <a:pt x="270" y="84"/>
                      <a:pt x="271" y="84"/>
                      <a:pt x="271" y="84"/>
                    </a:cubicBezTo>
                    <a:cubicBezTo>
                      <a:pt x="273" y="84"/>
                      <a:pt x="274" y="84"/>
                      <a:pt x="275" y="85"/>
                    </a:cubicBezTo>
                    <a:cubicBezTo>
                      <a:pt x="274" y="85"/>
                      <a:pt x="273" y="85"/>
                      <a:pt x="273" y="85"/>
                    </a:cubicBezTo>
                    <a:cubicBezTo>
                      <a:pt x="274" y="86"/>
                      <a:pt x="275" y="85"/>
                      <a:pt x="276" y="85"/>
                    </a:cubicBezTo>
                    <a:cubicBezTo>
                      <a:pt x="275" y="86"/>
                      <a:pt x="275" y="86"/>
                      <a:pt x="274" y="86"/>
                    </a:cubicBezTo>
                    <a:cubicBezTo>
                      <a:pt x="275" y="86"/>
                      <a:pt x="276" y="85"/>
                      <a:pt x="277" y="85"/>
                    </a:cubicBezTo>
                    <a:cubicBezTo>
                      <a:pt x="278" y="85"/>
                      <a:pt x="279" y="85"/>
                      <a:pt x="281" y="84"/>
                    </a:cubicBezTo>
                    <a:cubicBezTo>
                      <a:pt x="282" y="84"/>
                      <a:pt x="283" y="84"/>
                      <a:pt x="283" y="85"/>
                    </a:cubicBezTo>
                    <a:cubicBezTo>
                      <a:pt x="284" y="85"/>
                      <a:pt x="286" y="85"/>
                      <a:pt x="286" y="86"/>
                    </a:cubicBezTo>
                    <a:cubicBezTo>
                      <a:pt x="286" y="86"/>
                      <a:pt x="286" y="87"/>
                      <a:pt x="287" y="87"/>
                    </a:cubicBezTo>
                    <a:cubicBezTo>
                      <a:pt x="285" y="88"/>
                      <a:pt x="283" y="88"/>
                      <a:pt x="282" y="88"/>
                    </a:cubicBezTo>
                    <a:cubicBezTo>
                      <a:pt x="281" y="88"/>
                      <a:pt x="280" y="88"/>
                      <a:pt x="280" y="88"/>
                    </a:cubicBezTo>
                    <a:cubicBezTo>
                      <a:pt x="279" y="88"/>
                      <a:pt x="278" y="88"/>
                      <a:pt x="277" y="88"/>
                    </a:cubicBezTo>
                    <a:cubicBezTo>
                      <a:pt x="279" y="88"/>
                      <a:pt x="280" y="88"/>
                      <a:pt x="281" y="88"/>
                    </a:cubicBezTo>
                    <a:cubicBezTo>
                      <a:pt x="281" y="89"/>
                      <a:pt x="281" y="89"/>
                      <a:pt x="280" y="89"/>
                    </a:cubicBezTo>
                    <a:cubicBezTo>
                      <a:pt x="280" y="89"/>
                      <a:pt x="280" y="90"/>
                      <a:pt x="279" y="90"/>
                    </a:cubicBezTo>
                    <a:cubicBezTo>
                      <a:pt x="280" y="91"/>
                      <a:pt x="280" y="90"/>
                      <a:pt x="280" y="89"/>
                    </a:cubicBezTo>
                    <a:cubicBezTo>
                      <a:pt x="281" y="89"/>
                      <a:pt x="282" y="88"/>
                      <a:pt x="282" y="88"/>
                    </a:cubicBezTo>
                    <a:cubicBezTo>
                      <a:pt x="283" y="88"/>
                      <a:pt x="284" y="88"/>
                      <a:pt x="284" y="88"/>
                    </a:cubicBezTo>
                    <a:cubicBezTo>
                      <a:pt x="285" y="88"/>
                      <a:pt x="286" y="88"/>
                      <a:pt x="287" y="88"/>
                    </a:cubicBezTo>
                    <a:cubicBezTo>
                      <a:pt x="287" y="88"/>
                      <a:pt x="288" y="89"/>
                      <a:pt x="288" y="89"/>
                    </a:cubicBezTo>
                    <a:cubicBezTo>
                      <a:pt x="289" y="88"/>
                      <a:pt x="289" y="89"/>
                      <a:pt x="290" y="89"/>
                    </a:cubicBezTo>
                    <a:cubicBezTo>
                      <a:pt x="290" y="89"/>
                      <a:pt x="290" y="89"/>
                      <a:pt x="291" y="89"/>
                    </a:cubicBezTo>
                    <a:cubicBezTo>
                      <a:pt x="291" y="89"/>
                      <a:pt x="290" y="90"/>
                      <a:pt x="290" y="90"/>
                    </a:cubicBezTo>
                    <a:cubicBezTo>
                      <a:pt x="291" y="90"/>
                      <a:pt x="291" y="89"/>
                      <a:pt x="292" y="90"/>
                    </a:cubicBezTo>
                    <a:cubicBezTo>
                      <a:pt x="292" y="90"/>
                      <a:pt x="291" y="90"/>
                      <a:pt x="291" y="90"/>
                    </a:cubicBezTo>
                    <a:cubicBezTo>
                      <a:pt x="291" y="91"/>
                      <a:pt x="291" y="90"/>
                      <a:pt x="292" y="90"/>
                    </a:cubicBezTo>
                    <a:cubicBezTo>
                      <a:pt x="292" y="90"/>
                      <a:pt x="292" y="90"/>
                      <a:pt x="293" y="90"/>
                    </a:cubicBezTo>
                    <a:cubicBezTo>
                      <a:pt x="294" y="91"/>
                      <a:pt x="295" y="91"/>
                      <a:pt x="295" y="91"/>
                    </a:cubicBezTo>
                    <a:cubicBezTo>
                      <a:pt x="295" y="91"/>
                      <a:pt x="295" y="91"/>
                      <a:pt x="295" y="91"/>
                    </a:cubicBezTo>
                    <a:cubicBezTo>
                      <a:pt x="295" y="92"/>
                      <a:pt x="296" y="91"/>
                      <a:pt x="296" y="92"/>
                    </a:cubicBezTo>
                    <a:cubicBezTo>
                      <a:pt x="297" y="92"/>
                      <a:pt x="298" y="92"/>
                      <a:pt x="298" y="92"/>
                    </a:cubicBezTo>
                    <a:cubicBezTo>
                      <a:pt x="300" y="93"/>
                      <a:pt x="297" y="93"/>
                      <a:pt x="297" y="93"/>
                    </a:cubicBezTo>
                    <a:cubicBezTo>
                      <a:pt x="296" y="94"/>
                      <a:pt x="294" y="94"/>
                      <a:pt x="294" y="95"/>
                    </a:cubicBezTo>
                    <a:cubicBezTo>
                      <a:pt x="294" y="95"/>
                      <a:pt x="297" y="94"/>
                      <a:pt x="297" y="94"/>
                    </a:cubicBezTo>
                    <a:cubicBezTo>
                      <a:pt x="297" y="94"/>
                      <a:pt x="299" y="93"/>
                      <a:pt x="299" y="94"/>
                    </a:cubicBezTo>
                    <a:cubicBezTo>
                      <a:pt x="299" y="94"/>
                      <a:pt x="298" y="94"/>
                      <a:pt x="298" y="94"/>
                    </a:cubicBezTo>
                    <a:cubicBezTo>
                      <a:pt x="298" y="94"/>
                      <a:pt x="297" y="94"/>
                      <a:pt x="297" y="95"/>
                    </a:cubicBezTo>
                    <a:cubicBezTo>
                      <a:pt x="297" y="95"/>
                      <a:pt x="297" y="95"/>
                      <a:pt x="297" y="95"/>
                    </a:cubicBezTo>
                    <a:cubicBezTo>
                      <a:pt x="298" y="95"/>
                      <a:pt x="298" y="95"/>
                      <a:pt x="298" y="95"/>
                    </a:cubicBezTo>
                    <a:cubicBezTo>
                      <a:pt x="299" y="95"/>
                      <a:pt x="299" y="95"/>
                      <a:pt x="300" y="94"/>
                    </a:cubicBezTo>
                    <a:cubicBezTo>
                      <a:pt x="300" y="94"/>
                      <a:pt x="301" y="93"/>
                      <a:pt x="301" y="94"/>
                    </a:cubicBezTo>
                    <a:cubicBezTo>
                      <a:pt x="301" y="94"/>
                      <a:pt x="302" y="94"/>
                      <a:pt x="303" y="94"/>
                    </a:cubicBezTo>
                    <a:cubicBezTo>
                      <a:pt x="302" y="95"/>
                      <a:pt x="301" y="94"/>
                      <a:pt x="300" y="95"/>
                    </a:cubicBezTo>
                    <a:cubicBezTo>
                      <a:pt x="300" y="95"/>
                      <a:pt x="301" y="95"/>
                      <a:pt x="301" y="95"/>
                    </a:cubicBezTo>
                    <a:cubicBezTo>
                      <a:pt x="300" y="96"/>
                      <a:pt x="298" y="95"/>
                      <a:pt x="298" y="96"/>
                    </a:cubicBezTo>
                    <a:cubicBezTo>
                      <a:pt x="298" y="97"/>
                      <a:pt x="297" y="97"/>
                      <a:pt x="298" y="97"/>
                    </a:cubicBezTo>
                    <a:cubicBezTo>
                      <a:pt x="298" y="98"/>
                      <a:pt x="297" y="98"/>
                      <a:pt x="298" y="98"/>
                    </a:cubicBezTo>
                    <a:cubicBezTo>
                      <a:pt x="298" y="98"/>
                      <a:pt x="298" y="98"/>
                      <a:pt x="298" y="98"/>
                    </a:cubicBezTo>
                    <a:cubicBezTo>
                      <a:pt x="299" y="97"/>
                      <a:pt x="299" y="97"/>
                      <a:pt x="299" y="97"/>
                    </a:cubicBezTo>
                    <a:cubicBezTo>
                      <a:pt x="300" y="96"/>
                      <a:pt x="300" y="96"/>
                      <a:pt x="301" y="96"/>
                    </a:cubicBezTo>
                    <a:cubicBezTo>
                      <a:pt x="301" y="96"/>
                      <a:pt x="302" y="97"/>
                      <a:pt x="302" y="96"/>
                    </a:cubicBezTo>
                    <a:cubicBezTo>
                      <a:pt x="302" y="96"/>
                      <a:pt x="302" y="96"/>
                      <a:pt x="302" y="96"/>
                    </a:cubicBezTo>
                    <a:cubicBezTo>
                      <a:pt x="302" y="96"/>
                      <a:pt x="303" y="96"/>
                      <a:pt x="303" y="96"/>
                    </a:cubicBezTo>
                    <a:cubicBezTo>
                      <a:pt x="303" y="96"/>
                      <a:pt x="302" y="96"/>
                      <a:pt x="302" y="97"/>
                    </a:cubicBezTo>
                    <a:cubicBezTo>
                      <a:pt x="302" y="97"/>
                      <a:pt x="303" y="96"/>
                      <a:pt x="303" y="97"/>
                    </a:cubicBezTo>
                    <a:cubicBezTo>
                      <a:pt x="303" y="97"/>
                      <a:pt x="303" y="97"/>
                      <a:pt x="302" y="97"/>
                    </a:cubicBezTo>
                    <a:cubicBezTo>
                      <a:pt x="303" y="97"/>
                      <a:pt x="303" y="97"/>
                      <a:pt x="303" y="97"/>
                    </a:cubicBezTo>
                    <a:cubicBezTo>
                      <a:pt x="303" y="97"/>
                      <a:pt x="302" y="97"/>
                      <a:pt x="302" y="97"/>
                    </a:cubicBezTo>
                    <a:cubicBezTo>
                      <a:pt x="302" y="97"/>
                      <a:pt x="302" y="97"/>
                      <a:pt x="303" y="97"/>
                    </a:cubicBezTo>
                    <a:cubicBezTo>
                      <a:pt x="303" y="97"/>
                      <a:pt x="302" y="98"/>
                      <a:pt x="302" y="98"/>
                    </a:cubicBezTo>
                    <a:cubicBezTo>
                      <a:pt x="303" y="98"/>
                      <a:pt x="303" y="97"/>
                      <a:pt x="303" y="98"/>
                    </a:cubicBezTo>
                    <a:cubicBezTo>
                      <a:pt x="303" y="98"/>
                      <a:pt x="302" y="98"/>
                      <a:pt x="301" y="98"/>
                    </a:cubicBezTo>
                    <a:cubicBezTo>
                      <a:pt x="301" y="99"/>
                      <a:pt x="302" y="98"/>
                      <a:pt x="302" y="98"/>
                    </a:cubicBezTo>
                    <a:cubicBezTo>
                      <a:pt x="302" y="98"/>
                      <a:pt x="303" y="99"/>
                      <a:pt x="303" y="99"/>
                    </a:cubicBezTo>
                    <a:cubicBezTo>
                      <a:pt x="303" y="100"/>
                      <a:pt x="302" y="99"/>
                      <a:pt x="301" y="99"/>
                    </a:cubicBezTo>
                    <a:cubicBezTo>
                      <a:pt x="301" y="99"/>
                      <a:pt x="302" y="99"/>
                      <a:pt x="302" y="100"/>
                    </a:cubicBezTo>
                    <a:cubicBezTo>
                      <a:pt x="301" y="100"/>
                      <a:pt x="301" y="100"/>
                      <a:pt x="300" y="100"/>
                    </a:cubicBezTo>
                    <a:cubicBezTo>
                      <a:pt x="299" y="100"/>
                      <a:pt x="298" y="100"/>
                      <a:pt x="298" y="100"/>
                    </a:cubicBezTo>
                    <a:cubicBezTo>
                      <a:pt x="299" y="100"/>
                      <a:pt x="301" y="100"/>
                      <a:pt x="302" y="100"/>
                    </a:cubicBezTo>
                    <a:cubicBezTo>
                      <a:pt x="303" y="100"/>
                      <a:pt x="302" y="100"/>
                      <a:pt x="302" y="101"/>
                    </a:cubicBezTo>
                    <a:cubicBezTo>
                      <a:pt x="301" y="101"/>
                      <a:pt x="301" y="101"/>
                      <a:pt x="300" y="101"/>
                    </a:cubicBezTo>
                    <a:cubicBezTo>
                      <a:pt x="301" y="101"/>
                      <a:pt x="301" y="101"/>
                      <a:pt x="302" y="101"/>
                    </a:cubicBezTo>
                    <a:cubicBezTo>
                      <a:pt x="302" y="101"/>
                      <a:pt x="301" y="101"/>
                      <a:pt x="301" y="101"/>
                    </a:cubicBezTo>
                    <a:cubicBezTo>
                      <a:pt x="301" y="101"/>
                      <a:pt x="302" y="101"/>
                      <a:pt x="302" y="101"/>
                    </a:cubicBezTo>
                    <a:cubicBezTo>
                      <a:pt x="302" y="101"/>
                      <a:pt x="302" y="101"/>
                      <a:pt x="303" y="101"/>
                    </a:cubicBezTo>
                    <a:cubicBezTo>
                      <a:pt x="302" y="101"/>
                      <a:pt x="301" y="101"/>
                      <a:pt x="301" y="102"/>
                    </a:cubicBezTo>
                    <a:cubicBezTo>
                      <a:pt x="302" y="102"/>
                      <a:pt x="300" y="102"/>
                      <a:pt x="300" y="102"/>
                    </a:cubicBezTo>
                    <a:cubicBezTo>
                      <a:pt x="301" y="103"/>
                      <a:pt x="301" y="102"/>
                      <a:pt x="302" y="103"/>
                    </a:cubicBezTo>
                    <a:cubicBezTo>
                      <a:pt x="302" y="103"/>
                      <a:pt x="301" y="103"/>
                      <a:pt x="301" y="103"/>
                    </a:cubicBezTo>
                    <a:cubicBezTo>
                      <a:pt x="301" y="103"/>
                      <a:pt x="302" y="103"/>
                      <a:pt x="302" y="103"/>
                    </a:cubicBezTo>
                    <a:cubicBezTo>
                      <a:pt x="302" y="103"/>
                      <a:pt x="301" y="103"/>
                      <a:pt x="301" y="103"/>
                    </a:cubicBezTo>
                    <a:cubicBezTo>
                      <a:pt x="301" y="103"/>
                      <a:pt x="302" y="103"/>
                      <a:pt x="302" y="103"/>
                    </a:cubicBezTo>
                    <a:cubicBezTo>
                      <a:pt x="302" y="104"/>
                      <a:pt x="301" y="104"/>
                      <a:pt x="301" y="104"/>
                    </a:cubicBezTo>
                    <a:cubicBezTo>
                      <a:pt x="301" y="104"/>
                      <a:pt x="301" y="104"/>
                      <a:pt x="300" y="104"/>
                    </a:cubicBezTo>
                    <a:cubicBezTo>
                      <a:pt x="301" y="104"/>
                      <a:pt x="301" y="104"/>
                      <a:pt x="301" y="104"/>
                    </a:cubicBezTo>
                    <a:cubicBezTo>
                      <a:pt x="301" y="104"/>
                      <a:pt x="301" y="104"/>
                      <a:pt x="301" y="105"/>
                    </a:cubicBezTo>
                    <a:cubicBezTo>
                      <a:pt x="301" y="105"/>
                      <a:pt x="302" y="105"/>
                      <a:pt x="302" y="105"/>
                    </a:cubicBezTo>
                    <a:cubicBezTo>
                      <a:pt x="302" y="105"/>
                      <a:pt x="301" y="106"/>
                      <a:pt x="300" y="106"/>
                    </a:cubicBezTo>
                    <a:cubicBezTo>
                      <a:pt x="300" y="106"/>
                      <a:pt x="299" y="106"/>
                      <a:pt x="298" y="106"/>
                    </a:cubicBezTo>
                    <a:cubicBezTo>
                      <a:pt x="300" y="105"/>
                      <a:pt x="296" y="106"/>
                      <a:pt x="296" y="106"/>
                    </a:cubicBezTo>
                    <a:cubicBezTo>
                      <a:pt x="295" y="105"/>
                      <a:pt x="296" y="104"/>
                      <a:pt x="296" y="104"/>
                    </a:cubicBezTo>
                    <a:cubicBezTo>
                      <a:pt x="295" y="103"/>
                      <a:pt x="296" y="103"/>
                      <a:pt x="296" y="102"/>
                    </a:cubicBezTo>
                    <a:cubicBezTo>
                      <a:pt x="297" y="102"/>
                      <a:pt x="295" y="102"/>
                      <a:pt x="295" y="102"/>
                    </a:cubicBezTo>
                    <a:cubicBezTo>
                      <a:pt x="295" y="103"/>
                      <a:pt x="295" y="103"/>
                      <a:pt x="295" y="103"/>
                    </a:cubicBezTo>
                    <a:cubicBezTo>
                      <a:pt x="294" y="104"/>
                      <a:pt x="295" y="104"/>
                      <a:pt x="295" y="105"/>
                    </a:cubicBezTo>
                    <a:cubicBezTo>
                      <a:pt x="294" y="106"/>
                      <a:pt x="293" y="106"/>
                      <a:pt x="293" y="106"/>
                    </a:cubicBezTo>
                    <a:cubicBezTo>
                      <a:pt x="292" y="106"/>
                      <a:pt x="291" y="106"/>
                      <a:pt x="290" y="106"/>
                    </a:cubicBezTo>
                    <a:cubicBezTo>
                      <a:pt x="289" y="106"/>
                      <a:pt x="288" y="105"/>
                      <a:pt x="287" y="105"/>
                    </a:cubicBezTo>
                    <a:cubicBezTo>
                      <a:pt x="285" y="104"/>
                      <a:pt x="284" y="104"/>
                      <a:pt x="284" y="102"/>
                    </a:cubicBezTo>
                    <a:cubicBezTo>
                      <a:pt x="284" y="101"/>
                      <a:pt x="285" y="101"/>
                      <a:pt x="285" y="100"/>
                    </a:cubicBezTo>
                    <a:cubicBezTo>
                      <a:pt x="284" y="99"/>
                      <a:pt x="284" y="99"/>
                      <a:pt x="283" y="99"/>
                    </a:cubicBezTo>
                    <a:cubicBezTo>
                      <a:pt x="283" y="99"/>
                      <a:pt x="283" y="99"/>
                      <a:pt x="283" y="98"/>
                    </a:cubicBezTo>
                    <a:cubicBezTo>
                      <a:pt x="283" y="98"/>
                      <a:pt x="283" y="98"/>
                      <a:pt x="283" y="98"/>
                    </a:cubicBezTo>
                    <a:cubicBezTo>
                      <a:pt x="282" y="98"/>
                      <a:pt x="282" y="98"/>
                      <a:pt x="282" y="98"/>
                    </a:cubicBezTo>
                    <a:cubicBezTo>
                      <a:pt x="282" y="98"/>
                      <a:pt x="283" y="98"/>
                      <a:pt x="283" y="97"/>
                    </a:cubicBezTo>
                    <a:cubicBezTo>
                      <a:pt x="282" y="97"/>
                      <a:pt x="282" y="98"/>
                      <a:pt x="281" y="98"/>
                    </a:cubicBezTo>
                    <a:cubicBezTo>
                      <a:pt x="281" y="98"/>
                      <a:pt x="280" y="98"/>
                      <a:pt x="280" y="98"/>
                    </a:cubicBezTo>
                    <a:cubicBezTo>
                      <a:pt x="279" y="98"/>
                      <a:pt x="278" y="97"/>
                      <a:pt x="278" y="97"/>
                    </a:cubicBezTo>
                    <a:cubicBezTo>
                      <a:pt x="278" y="96"/>
                      <a:pt x="277" y="97"/>
                      <a:pt x="277" y="96"/>
                    </a:cubicBezTo>
                    <a:cubicBezTo>
                      <a:pt x="277" y="96"/>
                      <a:pt x="277" y="96"/>
                      <a:pt x="276" y="96"/>
                    </a:cubicBezTo>
                    <a:cubicBezTo>
                      <a:pt x="275" y="95"/>
                      <a:pt x="274" y="95"/>
                      <a:pt x="273" y="95"/>
                    </a:cubicBezTo>
                    <a:cubicBezTo>
                      <a:pt x="272" y="95"/>
                      <a:pt x="272" y="95"/>
                      <a:pt x="272" y="95"/>
                    </a:cubicBezTo>
                    <a:cubicBezTo>
                      <a:pt x="272" y="95"/>
                      <a:pt x="272" y="95"/>
                      <a:pt x="271" y="95"/>
                    </a:cubicBezTo>
                    <a:cubicBezTo>
                      <a:pt x="271" y="95"/>
                      <a:pt x="270" y="96"/>
                      <a:pt x="270" y="96"/>
                    </a:cubicBezTo>
                    <a:cubicBezTo>
                      <a:pt x="269" y="96"/>
                      <a:pt x="267" y="96"/>
                      <a:pt x="266" y="94"/>
                    </a:cubicBezTo>
                    <a:cubicBezTo>
                      <a:pt x="266" y="94"/>
                      <a:pt x="266" y="94"/>
                      <a:pt x="265" y="93"/>
                    </a:cubicBezTo>
                    <a:cubicBezTo>
                      <a:pt x="265" y="93"/>
                      <a:pt x="264" y="93"/>
                      <a:pt x="264" y="93"/>
                    </a:cubicBezTo>
                    <a:cubicBezTo>
                      <a:pt x="264" y="93"/>
                      <a:pt x="264" y="93"/>
                      <a:pt x="264" y="92"/>
                    </a:cubicBezTo>
                    <a:cubicBezTo>
                      <a:pt x="264" y="92"/>
                      <a:pt x="263" y="92"/>
                      <a:pt x="263" y="92"/>
                    </a:cubicBezTo>
                    <a:cubicBezTo>
                      <a:pt x="262" y="92"/>
                      <a:pt x="262" y="91"/>
                      <a:pt x="262" y="92"/>
                    </a:cubicBezTo>
                    <a:cubicBezTo>
                      <a:pt x="262" y="92"/>
                      <a:pt x="261" y="92"/>
                      <a:pt x="261" y="92"/>
                    </a:cubicBezTo>
                    <a:cubicBezTo>
                      <a:pt x="260" y="91"/>
                      <a:pt x="258" y="90"/>
                      <a:pt x="257" y="91"/>
                    </a:cubicBezTo>
                    <a:cubicBezTo>
                      <a:pt x="257" y="91"/>
                      <a:pt x="260" y="91"/>
                      <a:pt x="259" y="92"/>
                    </a:cubicBezTo>
                    <a:cubicBezTo>
                      <a:pt x="259" y="92"/>
                      <a:pt x="258" y="92"/>
                      <a:pt x="258" y="92"/>
                    </a:cubicBezTo>
                    <a:cubicBezTo>
                      <a:pt x="259" y="93"/>
                      <a:pt x="262" y="92"/>
                      <a:pt x="263" y="93"/>
                    </a:cubicBezTo>
                    <a:cubicBezTo>
                      <a:pt x="262" y="93"/>
                      <a:pt x="261" y="92"/>
                      <a:pt x="261" y="93"/>
                    </a:cubicBezTo>
                    <a:cubicBezTo>
                      <a:pt x="262" y="93"/>
                      <a:pt x="263" y="93"/>
                      <a:pt x="264" y="94"/>
                    </a:cubicBezTo>
                    <a:cubicBezTo>
                      <a:pt x="264" y="94"/>
                      <a:pt x="265" y="94"/>
                      <a:pt x="265" y="94"/>
                    </a:cubicBezTo>
                    <a:cubicBezTo>
                      <a:pt x="265" y="95"/>
                      <a:pt x="264" y="95"/>
                      <a:pt x="263" y="95"/>
                    </a:cubicBezTo>
                    <a:cubicBezTo>
                      <a:pt x="263" y="95"/>
                      <a:pt x="262" y="95"/>
                      <a:pt x="262" y="95"/>
                    </a:cubicBezTo>
                    <a:cubicBezTo>
                      <a:pt x="261" y="95"/>
                      <a:pt x="261" y="95"/>
                      <a:pt x="261" y="95"/>
                    </a:cubicBezTo>
                    <a:cubicBezTo>
                      <a:pt x="261" y="95"/>
                      <a:pt x="261" y="95"/>
                      <a:pt x="261" y="95"/>
                    </a:cubicBezTo>
                    <a:cubicBezTo>
                      <a:pt x="260" y="95"/>
                      <a:pt x="257" y="96"/>
                      <a:pt x="257" y="95"/>
                    </a:cubicBezTo>
                    <a:cubicBezTo>
                      <a:pt x="257" y="96"/>
                      <a:pt x="262" y="95"/>
                      <a:pt x="263" y="95"/>
                    </a:cubicBezTo>
                    <a:cubicBezTo>
                      <a:pt x="264" y="95"/>
                      <a:pt x="265" y="95"/>
                      <a:pt x="266" y="95"/>
                    </a:cubicBezTo>
                    <a:cubicBezTo>
                      <a:pt x="267" y="96"/>
                      <a:pt x="265" y="96"/>
                      <a:pt x="265" y="96"/>
                    </a:cubicBezTo>
                    <a:cubicBezTo>
                      <a:pt x="266" y="96"/>
                      <a:pt x="266" y="96"/>
                      <a:pt x="267" y="96"/>
                    </a:cubicBezTo>
                    <a:cubicBezTo>
                      <a:pt x="268" y="96"/>
                      <a:pt x="268" y="96"/>
                      <a:pt x="269" y="96"/>
                    </a:cubicBezTo>
                    <a:cubicBezTo>
                      <a:pt x="270" y="96"/>
                      <a:pt x="271" y="96"/>
                      <a:pt x="272" y="96"/>
                    </a:cubicBezTo>
                    <a:cubicBezTo>
                      <a:pt x="273" y="96"/>
                      <a:pt x="274" y="96"/>
                      <a:pt x="275" y="96"/>
                    </a:cubicBezTo>
                    <a:cubicBezTo>
                      <a:pt x="275" y="96"/>
                      <a:pt x="277" y="97"/>
                      <a:pt x="277" y="98"/>
                    </a:cubicBezTo>
                    <a:cubicBezTo>
                      <a:pt x="277" y="99"/>
                      <a:pt x="276" y="98"/>
                      <a:pt x="275" y="98"/>
                    </a:cubicBezTo>
                    <a:cubicBezTo>
                      <a:pt x="275" y="99"/>
                      <a:pt x="275" y="99"/>
                      <a:pt x="276" y="99"/>
                    </a:cubicBezTo>
                    <a:cubicBezTo>
                      <a:pt x="275" y="99"/>
                      <a:pt x="274" y="99"/>
                      <a:pt x="273" y="100"/>
                    </a:cubicBezTo>
                    <a:cubicBezTo>
                      <a:pt x="272" y="100"/>
                      <a:pt x="271" y="100"/>
                      <a:pt x="270" y="100"/>
                    </a:cubicBezTo>
                    <a:cubicBezTo>
                      <a:pt x="268" y="101"/>
                      <a:pt x="266" y="101"/>
                      <a:pt x="264" y="101"/>
                    </a:cubicBezTo>
                    <a:cubicBezTo>
                      <a:pt x="263" y="101"/>
                      <a:pt x="262" y="101"/>
                      <a:pt x="262" y="101"/>
                    </a:cubicBezTo>
                    <a:cubicBezTo>
                      <a:pt x="261" y="100"/>
                      <a:pt x="261" y="99"/>
                      <a:pt x="260" y="99"/>
                    </a:cubicBezTo>
                    <a:cubicBezTo>
                      <a:pt x="259" y="99"/>
                      <a:pt x="261" y="101"/>
                      <a:pt x="261" y="101"/>
                    </a:cubicBezTo>
                    <a:cubicBezTo>
                      <a:pt x="261" y="101"/>
                      <a:pt x="256" y="100"/>
                      <a:pt x="256" y="101"/>
                    </a:cubicBezTo>
                    <a:cubicBezTo>
                      <a:pt x="256" y="101"/>
                      <a:pt x="257" y="101"/>
                      <a:pt x="257" y="101"/>
                    </a:cubicBezTo>
                    <a:cubicBezTo>
                      <a:pt x="257" y="101"/>
                      <a:pt x="259" y="102"/>
                      <a:pt x="259" y="102"/>
                    </a:cubicBezTo>
                    <a:cubicBezTo>
                      <a:pt x="258" y="102"/>
                      <a:pt x="257" y="103"/>
                      <a:pt x="256" y="104"/>
                    </a:cubicBezTo>
                    <a:cubicBezTo>
                      <a:pt x="256" y="104"/>
                      <a:pt x="255" y="104"/>
                      <a:pt x="255" y="104"/>
                    </a:cubicBezTo>
                    <a:cubicBezTo>
                      <a:pt x="255" y="104"/>
                      <a:pt x="255" y="104"/>
                      <a:pt x="255" y="104"/>
                    </a:cubicBezTo>
                    <a:cubicBezTo>
                      <a:pt x="255" y="105"/>
                      <a:pt x="253" y="105"/>
                      <a:pt x="252" y="105"/>
                    </a:cubicBezTo>
                    <a:cubicBezTo>
                      <a:pt x="251" y="105"/>
                      <a:pt x="250" y="105"/>
                      <a:pt x="249" y="105"/>
                    </a:cubicBezTo>
                    <a:cubicBezTo>
                      <a:pt x="249" y="105"/>
                      <a:pt x="248" y="106"/>
                      <a:pt x="248" y="106"/>
                    </a:cubicBezTo>
                    <a:cubicBezTo>
                      <a:pt x="249" y="106"/>
                      <a:pt x="250" y="106"/>
                      <a:pt x="251" y="106"/>
                    </a:cubicBezTo>
                    <a:cubicBezTo>
                      <a:pt x="252" y="105"/>
                      <a:pt x="253" y="105"/>
                      <a:pt x="255" y="105"/>
                    </a:cubicBezTo>
                    <a:cubicBezTo>
                      <a:pt x="254" y="106"/>
                      <a:pt x="255" y="106"/>
                      <a:pt x="256" y="106"/>
                    </a:cubicBezTo>
                    <a:cubicBezTo>
                      <a:pt x="257" y="106"/>
                      <a:pt x="258" y="106"/>
                      <a:pt x="260" y="106"/>
                    </a:cubicBezTo>
                    <a:cubicBezTo>
                      <a:pt x="260" y="106"/>
                      <a:pt x="261" y="106"/>
                      <a:pt x="262" y="106"/>
                    </a:cubicBezTo>
                    <a:cubicBezTo>
                      <a:pt x="263" y="106"/>
                      <a:pt x="264" y="106"/>
                      <a:pt x="264" y="106"/>
                    </a:cubicBezTo>
                    <a:cubicBezTo>
                      <a:pt x="265" y="105"/>
                      <a:pt x="266" y="105"/>
                      <a:pt x="267" y="105"/>
                    </a:cubicBezTo>
                    <a:cubicBezTo>
                      <a:pt x="267" y="105"/>
                      <a:pt x="268" y="106"/>
                      <a:pt x="268" y="106"/>
                    </a:cubicBezTo>
                    <a:cubicBezTo>
                      <a:pt x="267" y="107"/>
                      <a:pt x="266" y="107"/>
                      <a:pt x="265" y="107"/>
                    </a:cubicBezTo>
                    <a:cubicBezTo>
                      <a:pt x="263" y="107"/>
                      <a:pt x="262" y="107"/>
                      <a:pt x="260" y="108"/>
                    </a:cubicBezTo>
                    <a:cubicBezTo>
                      <a:pt x="260" y="108"/>
                      <a:pt x="259" y="108"/>
                      <a:pt x="258" y="108"/>
                    </a:cubicBezTo>
                    <a:cubicBezTo>
                      <a:pt x="257" y="109"/>
                      <a:pt x="257" y="109"/>
                      <a:pt x="256" y="109"/>
                    </a:cubicBezTo>
                    <a:cubicBezTo>
                      <a:pt x="254" y="108"/>
                      <a:pt x="253" y="109"/>
                      <a:pt x="252" y="109"/>
                    </a:cubicBezTo>
                    <a:cubicBezTo>
                      <a:pt x="251" y="109"/>
                      <a:pt x="253" y="109"/>
                      <a:pt x="253" y="109"/>
                    </a:cubicBezTo>
                    <a:cubicBezTo>
                      <a:pt x="254" y="109"/>
                      <a:pt x="255" y="109"/>
                      <a:pt x="255" y="109"/>
                    </a:cubicBezTo>
                    <a:cubicBezTo>
                      <a:pt x="256" y="110"/>
                      <a:pt x="257" y="109"/>
                      <a:pt x="258" y="109"/>
                    </a:cubicBezTo>
                    <a:cubicBezTo>
                      <a:pt x="259" y="109"/>
                      <a:pt x="259" y="110"/>
                      <a:pt x="259" y="110"/>
                    </a:cubicBezTo>
                    <a:cubicBezTo>
                      <a:pt x="259" y="110"/>
                      <a:pt x="260" y="110"/>
                      <a:pt x="260" y="110"/>
                    </a:cubicBezTo>
                    <a:cubicBezTo>
                      <a:pt x="261" y="109"/>
                      <a:pt x="262" y="108"/>
                      <a:pt x="263" y="108"/>
                    </a:cubicBezTo>
                    <a:cubicBezTo>
                      <a:pt x="264" y="108"/>
                      <a:pt x="264" y="107"/>
                      <a:pt x="265" y="107"/>
                    </a:cubicBezTo>
                    <a:cubicBezTo>
                      <a:pt x="266" y="107"/>
                      <a:pt x="267" y="108"/>
                      <a:pt x="267" y="108"/>
                    </a:cubicBezTo>
                    <a:cubicBezTo>
                      <a:pt x="270" y="108"/>
                      <a:pt x="273" y="106"/>
                      <a:pt x="276" y="106"/>
                    </a:cubicBezTo>
                    <a:cubicBezTo>
                      <a:pt x="276" y="106"/>
                      <a:pt x="275" y="106"/>
                      <a:pt x="275" y="106"/>
                    </a:cubicBezTo>
                    <a:cubicBezTo>
                      <a:pt x="275" y="106"/>
                      <a:pt x="275" y="106"/>
                      <a:pt x="275" y="106"/>
                    </a:cubicBezTo>
                    <a:cubicBezTo>
                      <a:pt x="275" y="107"/>
                      <a:pt x="275" y="107"/>
                      <a:pt x="276" y="107"/>
                    </a:cubicBezTo>
                    <a:cubicBezTo>
                      <a:pt x="276" y="107"/>
                      <a:pt x="277" y="106"/>
                      <a:pt x="277" y="106"/>
                    </a:cubicBezTo>
                    <a:cubicBezTo>
                      <a:pt x="278" y="106"/>
                      <a:pt x="278" y="107"/>
                      <a:pt x="278" y="107"/>
                    </a:cubicBezTo>
                    <a:cubicBezTo>
                      <a:pt x="280" y="107"/>
                      <a:pt x="280" y="108"/>
                      <a:pt x="281" y="108"/>
                    </a:cubicBezTo>
                    <a:cubicBezTo>
                      <a:pt x="282" y="108"/>
                      <a:pt x="283" y="108"/>
                      <a:pt x="284" y="108"/>
                    </a:cubicBezTo>
                    <a:cubicBezTo>
                      <a:pt x="284" y="109"/>
                      <a:pt x="285" y="108"/>
                      <a:pt x="286" y="109"/>
                    </a:cubicBezTo>
                    <a:cubicBezTo>
                      <a:pt x="288" y="109"/>
                      <a:pt x="290" y="109"/>
                      <a:pt x="292" y="109"/>
                    </a:cubicBezTo>
                    <a:cubicBezTo>
                      <a:pt x="293" y="109"/>
                      <a:pt x="295" y="109"/>
                      <a:pt x="296" y="108"/>
                    </a:cubicBezTo>
                    <a:cubicBezTo>
                      <a:pt x="298" y="108"/>
                      <a:pt x="295" y="110"/>
                      <a:pt x="295" y="110"/>
                    </a:cubicBezTo>
                    <a:cubicBezTo>
                      <a:pt x="295" y="110"/>
                      <a:pt x="294" y="110"/>
                      <a:pt x="294" y="110"/>
                    </a:cubicBezTo>
                    <a:cubicBezTo>
                      <a:pt x="293" y="110"/>
                      <a:pt x="293" y="110"/>
                      <a:pt x="292" y="110"/>
                    </a:cubicBezTo>
                    <a:cubicBezTo>
                      <a:pt x="292" y="110"/>
                      <a:pt x="291" y="110"/>
                      <a:pt x="291" y="110"/>
                    </a:cubicBezTo>
                    <a:cubicBezTo>
                      <a:pt x="290" y="110"/>
                      <a:pt x="291" y="111"/>
                      <a:pt x="291" y="111"/>
                    </a:cubicBezTo>
                    <a:cubicBezTo>
                      <a:pt x="291" y="111"/>
                      <a:pt x="291" y="110"/>
                      <a:pt x="290" y="110"/>
                    </a:cubicBezTo>
                    <a:cubicBezTo>
                      <a:pt x="290" y="110"/>
                      <a:pt x="289" y="110"/>
                      <a:pt x="290" y="111"/>
                    </a:cubicBezTo>
                    <a:cubicBezTo>
                      <a:pt x="289" y="111"/>
                      <a:pt x="288" y="111"/>
                      <a:pt x="288" y="111"/>
                    </a:cubicBezTo>
                    <a:cubicBezTo>
                      <a:pt x="288" y="111"/>
                      <a:pt x="291" y="111"/>
                      <a:pt x="290" y="112"/>
                    </a:cubicBezTo>
                    <a:cubicBezTo>
                      <a:pt x="289" y="112"/>
                      <a:pt x="288" y="111"/>
                      <a:pt x="287" y="111"/>
                    </a:cubicBezTo>
                    <a:cubicBezTo>
                      <a:pt x="287" y="111"/>
                      <a:pt x="288" y="111"/>
                      <a:pt x="288" y="112"/>
                    </a:cubicBezTo>
                    <a:cubicBezTo>
                      <a:pt x="288" y="112"/>
                      <a:pt x="287" y="112"/>
                      <a:pt x="287" y="112"/>
                    </a:cubicBezTo>
                    <a:cubicBezTo>
                      <a:pt x="286" y="112"/>
                      <a:pt x="284" y="112"/>
                      <a:pt x="283" y="112"/>
                    </a:cubicBezTo>
                    <a:cubicBezTo>
                      <a:pt x="284" y="112"/>
                      <a:pt x="284" y="112"/>
                      <a:pt x="285" y="112"/>
                    </a:cubicBezTo>
                    <a:cubicBezTo>
                      <a:pt x="285" y="113"/>
                      <a:pt x="285" y="113"/>
                      <a:pt x="284" y="113"/>
                    </a:cubicBezTo>
                    <a:cubicBezTo>
                      <a:pt x="284" y="113"/>
                      <a:pt x="285" y="113"/>
                      <a:pt x="285" y="113"/>
                    </a:cubicBezTo>
                    <a:cubicBezTo>
                      <a:pt x="284" y="114"/>
                      <a:pt x="283" y="115"/>
                      <a:pt x="282" y="114"/>
                    </a:cubicBezTo>
                    <a:cubicBezTo>
                      <a:pt x="282" y="113"/>
                      <a:pt x="282" y="114"/>
                      <a:pt x="281" y="114"/>
                    </a:cubicBezTo>
                    <a:cubicBezTo>
                      <a:pt x="281" y="114"/>
                      <a:pt x="280" y="113"/>
                      <a:pt x="280" y="113"/>
                    </a:cubicBezTo>
                    <a:cubicBezTo>
                      <a:pt x="280" y="113"/>
                      <a:pt x="282" y="115"/>
                      <a:pt x="281" y="115"/>
                    </a:cubicBezTo>
                    <a:cubicBezTo>
                      <a:pt x="281" y="115"/>
                      <a:pt x="280" y="115"/>
                      <a:pt x="279" y="115"/>
                    </a:cubicBezTo>
                    <a:cubicBezTo>
                      <a:pt x="279" y="115"/>
                      <a:pt x="278" y="116"/>
                      <a:pt x="278" y="115"/>
                    </a:cubicBezTo>
                    <a:cubicBezTo>
                      <a:pt x="278" y="115"/>
                      <a:pt x="278" y="115"/>
                      <a:pt x="277" y="115"/>
                    </a:cubicBezTo>
                    <a:cubicBezTo>
                      <a:pt x="277" y="115"/>
                      <a:pt x="277" y="115"/>
                      <a:pt x="277" y="115"/>
                    </a:cubicBezTo>
                    <a:cubicBezTo>
                      <a:pt x="276" y="115"/>
                      <a:pt x="277" y="115"/>
                      <a:pt x="277" y="116"/>
                    </a:cubicBezTo>
                    <a:cubicBezTo>
                      <a:pt x="278" y="116"/>
                      <a:pt x="276" y="116"/>
                      <a:pt x="276" y="116"/>
                    </a:cubicBezTo>
                    <a:cubicBezTo>
                      <a:pt x="276" y="116"/>
                      <a:pt x="277" y="116"/>
                      <a:pt x="277" y="116"/>
                    </a:cubicBezTo>
                    <a:cubicBezTo>
                      <a:pt x="276" y="117"/>
                      <a:pt x="276" y="117"/>
                      <a:pt x="275" y="117"/>
                    </a:cubicBezTo>
                    <a:cubicBezTo>
                      <a:pt x="274" y="116"/>
                      <a:pt x="273" y="116"/>
                      <a:pt x="272" y="117"/>
                    </a:cubicBezTo>
                    <a:cubicBezTo>
                      <a:pt x="273" y="117"/>
                      <a:pt x="274" y="117"/>
                      <a:pt x="274" y="117"/>
                    </a:cubicBezTo>
                    <a:cubicBezTo>
                      <a:pt x="274" y="118"/>
                      <a:pt x="273" y="117"/>
                      <a:pt x="273" y="118"/>
                    </a:cubicBezTo>
                    <a:cubicBezTo>
                      <a:pt x="273" y="118"/>
                      <a:pt x="273" y="118"/>
                      <a:pt x="273" y="118"/>
                    </a:cubicBezTo>
                    <a:cubicBezTo>
                      <a:pt x="273" y="118"/>
                      <a:pt x="272" y="118"/>
                      <a:pt x="272" y="118"/>
                    </a:cubicBezTo>
                    <a:cubicBezTo>
                      <a:pt x="272" y="118"/>
                      <a:pt x="272" y="118"/>
                      <a:pt x="272" y="119"/>
                    </a:cubicBezTo>
                    <a:cubicBezTo>
                      <a:pt x="272" y="119"/>
                      <a:pt x="271" y="119"/>
                      <a:pt x="271" y="118"/>
                    </a:cubicBezTo>
                    <a:cubicBezTo>
                      <a:pt x="271" y="118"/>
                      <a:pt x="270" y="118"/>
                      <a:pt x="270" y="118"/>
                    </a:cubicBezTo>
                    <a:cubicBezTo>
                      <a:pt x="270" y="118"/>
                      <a:pt x="270" y="118"/>
                      <a:pt x="269" y="118"/>
                    </a:cubicBezTo>
                    <a:cubicBezTo>
                      <a:pt x="269" y="118"/>
                      <a:pt x="270" y="118"/>
                      <a:pt x="270" y="119"/>
                    </a:cubicBezTo>
                    <a:cubicBezTo>
                      <a:pt x="270" y="119"/>
                      <a:pt x="269" y="119"/>
                      <a:pt x="269" y="119"/>
                    </a:cubicBezTo>
                    <a:cubicBezTo>
                      <a:pt x="269" y="119"/>
                      <a:pt x="270" y="119"/>
                      <a:pt x="270" y="119"/>
                    </a:cubicBezTo>
                    <a:cubicBezTo>
                      <a:pt x="270" y="119"/>
                      <a:pt x="268" y="119"/>
                      <a:pt x="268" y="120"/>
                    </a:cubicBezTo>
                    <a:cubicBezTo>
                      <a:pt x="268" y="120"/>
                      <a:pt x="269" y="120"/>
                      <a:pt x="269" y="120"/>
                    </a:cubicBezTo>
                    <a:cubicBezTo>
                      <a:pt x="269" y="120"/>
                      <a:pt x="268" y="120"/>
                      <a:pt x="267" y="120"/>
                    </a:cubicBezTo>
                    <a:cubicBezTo>
                      <a:pt x="267" y="120"/>
                      <a:pt x="268" y="120"/>
                      <a:pt x="267" y="120"/>
                    </a:cubicBezTo>
                    <a:cubicBezTo>
                      <a:pt x="267" y="121"/>
                      <a:pt x="267" y="121"/>
                      <a:pt x="266" y="121"/>
                    </a:cubicBezTo>
                    <a:cubicBezTo>
                      <a:pt x="266" y="121"/>
                      <a:pt x="264" y="121"/>
                      <a:pt x="264" y="121"/>
                    </a:cubicBezTo>
                    <a:cubicBezTo>
                      <a:pt x="263" y="121"/>
                      <a:pt x="264" y="121"/>
                      <a:pt x="263" y="122"/>
                    </a:cubicBezTo>
                    <a:cubicBezTo>
                      <a:pt x="263" y="122"/>
                      <a:pt x="263" y="122"/>
                      <a:pt x="262" y="122"/>
                    </a:cubicBezTo>
                    <a:cubicBezTo>
                      <a:pt x="262" y="122"/>
                      <a:pt x="262" y="122"/>
                      <a:pt x="261" y="122"/>
                    </a:cubicBezTo>
                    <a:cubicBezTo>
                      <a:pt x="261" y="122"/>
                      <a:pt x="260" y="122"/>
                      <a:pt x="260" y="122"/>
                    </a:cubicBezTo>
                    <a:cubicBezTo>
                      <a:pt x="260" y="122"/>
                      <a:pt x="260" y="122"/>
                      <a:pt x="260" y="122"/>
                    </a:cubicBezTo>
                    <a:cubicBezTo>
                      <a:pt x="259" y="122"/>
                      <a:pt x="259" y="122"/>
                      <a:pt x="258" y="122"/>
                    </a:cubicBezTo>
                    <a:cubicBezTo>
                      <a:pt x="257" y="123"/>
                      <a:pt x="257" y="122"/>
                      <a:pt x="256" y="123"/>
                    </a:cubicBezTo>
                    <a:cubicBezTo>
                      <a:pt x="256" y="123"/>
                      <a:pt x="256" y="123"/>
                      <a:pt x="256" y="123"/>
                    </a:cubicBezTo>
                    <a:cubicBezTo>
                      <a:pt x="256" y="123"/>
                      <a:pt x="254" y="123"/>
                      <a:pt x="255" y="123"/>
                    </a:cubicBezTo>
                    <a:cubicBezTo>
                      <a:pt x="254" y="123"/>
                      <a:pt x="253" y="123"/>
                      <a:pt x="253" y="123"/>
                    </a:cubicBezTo>
                    <a:cubicBezTo>
                      <a:pt x="253" y="124"/>
                      <a:pt x="253" y="124"/>
                      <a:pt x="253" y="124"/>
                    </a:cubicBezTo>
                    <a:cubicBezTo>
                      <a:pt x="253" y="124"/>
                      <a:pt x="252" y="124"/>
                      <a:pt x="252" y="124"/>
                    </a:cubicBezTo>
                    <a:cubicBezTo>
                      <a:pt x="251" y="123"/>
                      <a:pt x="251" y="123"/>
                      <a:pt x="251" y="123"/>
                    </a:cubicBezTo>
                    <a:cubicBezTo>
                      <a:pt x="250" y="123"/>
                      <a:pt x="251" y="124"/>
                      <a:pt x="250" y="124"/>
                    </a:cubicBezTo>
                    <a:cubicBezTo>
                      <a:pt x="250" y="124"/>
                      <a:pt x="249" y="124"/>
                      <a:pt x="248" y="124"/>
                    </a:cubicBezTo>
                    <a:cubicBezTo>
                      <a:pt x="249" y="124"/>
                      <a:pt x="248" y="124"/>
                      <a:pt x="248" y="124"/>
                    </a:cubicBezTo>
                    <a:cubicBezTo>
                      <a:pt x="247" y="124"/>
                      <a:pt x="246" y="124"/>
                      <a:pt x="246" y="125"/>
                    </a:cubicBezTo>
                    <a:cubicBezTo>
                      <a:pt x="246" y="125"/>
                      <a:pt x="245" y="125"/>
                      <a:pt x="245" y="125"/>
                    </a:cubicBezTo>
                    <a:cubicBezTo>
                      <a:pt x="245" y="125"/>
                      <a:pt x="244" y="125"/>
                      <a:pt x="244" y="125"/>
                    </a:cubicBezTo>
                    <a:cubicBezTo>
                      <a:pt x="244" y="125"/>
                      <a:pt x="244" y="125"/>
                      <a:pt x="244" y="125"/>
                    </a:cubicBezTo>
                    <a:cubicBezTo>
                      <a:pt x="243" y="125"/>
                      <a:pt x="243" y="125"/>
                      <a:pt x="243" y="125"/>
                    </a:cubicBezTo>
                    <a:cubicBezTo>
                      <a:pt x="243" y="125"/>
                      <a:pt x="242" y="125"/>
                      <a:pt x="242" y="125"/>
                    </a:cubicBezTo>
                    <a:cubicBezTo>
                      <a:pt x="241" y="125"/>
                      <a:pt x="243" y="125"/>
                      <a:pt x="242" y="126"/>
                    </a:cubicBezTo>
                    <a:cubicBezTo>
                      <a:pt x="241" y="126"/>
                      <a:pt x="241" y="125"/>
                      <a:pt x="241" y="125"/>
                    </a:cubicBezTo>
                    <a:cubicBezTo>
                      <a:pt x="240" y="125"/>
                      <a:pt x="241" y="126"/>
                      <a:pt x="240" y="126"/>
                    </a:cubicBezTo>
                    <a:cubicBezTo>
                      <a:pt x="240" y="126"/>
                      <a:pt x="240" y="126"/>
                      <a:pt x="240" y="126"/>
                    </a:cubicBezTo>
                    <a:cubicBezTo>
                      <a:pt x="240" y="126"/>
                      <a:pt x="240" y="126"/>
                      <a:pt x="240" y="126"/>
                    </a:cubicBezTo>
                    <a:cubicBezTo>
                      <a:pt x="240" y="126"/>
                      <a:pt x="238" y="126"/>
                      <a:pt x="239" y="126"/>
                    </a:cubicBezTo>
                    <a:cubicBezTo>
                      <a:pt x="238" y="126"/>
                      <a:pt x="237" y="126"/>
                      <a:pt x="238" y="125"/>
                    </a:cubicBezTo>
                    <a:cubicBezTo>
                      <a:pt x="238" y="125"/>
                      <a:pt x="237" y="124"/>
                      <a:pt x="237" y="124"/>
                    </a:cubicBezTo>
                    <a:cubicBezTo>
                      <a:pt x="237" y="125"/>
                      <a:pt x="236" y="125"/>
                      <a:pt x="236" y="125"/>
                    </a:cubicBezTo>
                    <a:cubicBezTo>
                      <a:pt x="235" y="126"/>
                      <a:pt x="236" y="126"/>
                      <a:pt x="236" y="126"/>
                    </a:cubicBezTo>
                    <a:cubicBezTo>
                      <a:pt x="236" y="126"/>
                      <a:pt x="234" y="126"/>
                      <a:pt x="234" y="126"/>
                    </a:cubicBezTo>
                    <a:cubicBezTo>
                      <a:pt x="234" y="126"/>
                      <a:pt x="235" y="126"/>
                      <a:pt x="235" y="127"/>
                    </a:cubicBezTo>
                    <a:cubicBezTo>
                      <a:pt x="235" y="127"/>
                      <a:pt x="234" y="127"/>
                      <a:pt x="233" y="127"/>
                    </a:cubicBezTo>
                    <a:cubicBezTo>
                      <a:pt x="232" y="127"/>
                      <a:pt x="233" y="127"/>
                      <a:pt x="233" y="126"/>
                    </a:cubicBezTo>
                    <a:cubicBezTo>
                      <a:pt x="233" y="126"/>
                      <a:pt x="230" y="126"/>
                      <a:pt x="230" y="126"/>
                    </a:cubicBezTo>
                    <a:cubicBezTo>
                      <a:pt x="231" y="126"/>
                      <a:pt x="231" y="126"/>
                      <a:pt x="232" y="127"/>
                    </a:cubicBezTo>
                    <a:cubicBezTo>
                      <a:pt x="232" y="127"/>
                      <a:pt x="232" y="127"/>
                      <a:pt x="232" y="128"/>
                    </a:cubicBezTo>
                    <a:cubicBezTo>
                      <a:pt x="232" y="128"/>
                      <a:pt x="231" y="128"/>
                      <a:pt x="231" y="128"/>
                    </a:cubicBezTo>
                    <a:cubicBezTo>
                      <a:pt x="230" y="127"/>
                      <a:pt x="230" y="128"/>
                      <a:pt x="229" y="128"/>
                    </a:cubicBezTo>
                    <a:cubicBezTo>
                      <a:pt x="229" y="128"/>
                      <a:pt x="228" y="128"/>
                      <a:pt x="228" y="128"/>
                    </a:cubicBezTo>
                    <a:cubicBezTo>
                      <a:pt x="228" y="128"/>
                      <a:pt x="225" y="128"/>
                      <a:pt x="225" y="127"/>
                    </a:cubicBezTo>
                    <a:cubicBezTo>
                      <a:pt x="225" y="127"/>
                      <a:pt x="226" y="127"/>
                      <a:pt x="226" y="127"/>
                    </a:cubicBezTo>
                    <a:cubicBezTo>
                      <a:pt x="226" y="127"/>
                      <a:pt x="225" y="127"/>
                      <a:pt x="225" y="127"/>
                    </a:cubicBezTo>
                    <a:cubicBezTo>
                      <a:pt x="225" y="127"/>
                      <a:pt x="225" y="127"/>
                      <a:pt x="225" y="127"/>
                    </a:cubicBezTo>
                    <a:cubicBezTo>
                      <a:pt x="225" y="128"/>
                      <a:pt x="224" y="128"/>
                      <a:pt x="224" y="127"/>
                    </a:cubicBezTo>
                    <a:cubicBezTo>
                      <a:pt x="223" y="127"/>
                      <a:pt x="224" y="127"/>
                      <a:pt x="223" y="126"/>
                    </a:cubicBezTo>
                    <a:cubicBezTo>
                      <a:pt x="224" y="126"/>
                      <a:pt x="224" y="126"/>
                      <a:pt x="225" y="126"/>
                    </a:cubicBezTo>
                    <a:cubicBezTo>
                      <a:pt x="224" y="126"/>
                      <a:pt x="223" y="126"/>
                      <a:pt x="222" y="126"/>
                    </a:cubicBezTo>
                    <a:cubicBezTo>
                      <a:pt x="221" y="126"/>
                      <a:pt x="221" y="125"/>
                      <a:pt x="221" y="125"/>
                    </a:cubicBezTo>
                    <a:cubicBezTo>
                      <a:pt x="221" y="124"/>
                      <a:pt x="221" y="124"/>
                      <a:pt x="221" y="124"/>
                    </a:cubicBezTo>
                    <a:cubicBezTo>
                      <a:pt x="221" y="124"/>
                      <a:pt x="221" y="124"/>
                      <a:pt x="220" y="124"/>
                    </a:cubicBezTo>
                    <a:cubicBezTo>
                      <a:pt x="220" y="124"/>
                      <a:pt x="220" y="124"/>
                      <a:pt x="220" y="124"/>
                    </a:cubicBezTo>
                    <a:cubicBezTo>
                      <a:pt x="220" y="123"/>
                      <a:pt x="220" y="123"/>
                      <a:pt x="220" y="122"/>
                    </a:cubicBezTo>
                    <a:cubicBezTo>
                      <a:pt x="219" y="122"/>
                      <a:pt x="219" y="123"/>
                      <a:pt x="220" y="123"/>
                    </a:cubicBezTo>
                    <a:cubicBezTo>
                      <a:pt x="219" y="124"/>
                      <a:pt x="219" y="124"/>
                      <a:pt x="218" y="124"/>
                    </a:cubicBezTo>
                    <a:cubicBezTo>
                      <a:pt x="218" y="125"/>
                      <a:pt x="219" y="125"/>
                      <a:pt x="220" y="125"/>
                    </a:cubicBezTo>
                    <a:cubicBezTo>
                      <a:pt x="220" y="125"/>
                      <a:pt x="221" y="126"/>
                      <a:pt x="221" y="126"/>
                    </a:cubicBezTo>
                    <a:cubicBezTo>
                      <a:pt x="220" y="127"/>
                      <a:pt x="220" y="126"/>
                      <a:pt x="219" y="126"/>
                    </a:cubicBezTo>
                    <a:cubicBezTo>
                      <a:pt x="219" y="126"/>
                      <a:pt x="218" y="126"/>
                      <a:pt x="218" y="126"/>
                    </a:cubicBezTo>
                    <a:cubicBezTo>
                      <a:pt x="218" y="127"/>
                      <a:pt x="219" y="126"/>
                      <a:pt x="219" y="126"/>
                    </a:cubicBezTo>
                    <a:cubicBezTo>
                      <a:pt x="220" y="127"/>
                      <a:pt x="220" y="127"/>
                      <a:pt x="220" y="127"/>
                    </a:cubicBezTo>
                    <a:cubicBezTo>
                      <a:pt x="220" y="127"/>
                      <a:pt x="221" y="127"/>
                      <a:pt x="221" y="127"/>
                    </a:cubicBezTo>
                    <a:cubicBezTo>
                      <a:pt x="221" y="127"/>
                      <a:pt x="221" y="128"/>
                      <a:pt x="220" y="128"/>
                    </a:cubicBezTo>
                    <a:cubicBezTo>
                      <a:pt x="220" y="128"/>
                      <a:pt x="220" y="128"/>
                      <a:pt x="220" y="128"/>
                    </a:cubicBezTo>
                    <a:cubicBezTo>
                      <a:pt x="220" y="128"/>
                      <a:pt x="220" y="128"/>
                      <a:pt x="220" y="128"/>
                    </a:cubicBezTo>
                    <a:cubicBezTo>
                      <a:pt x="220" y="129"/>
                      <a:pt x="220" y="129"/>
                      <a:pt x="220" y="129"/>
                    </a:cubicBezTo>
                    <a:cubicBezTo>
                      <a:pt x="220" y="129"/>
                      <a:pt x="219" y="129"/>
                      <a:pt x="219" y="130"/>
                    </a:cubicBezTo>
                    <a:cubicBezTo>
                      <a:pt x="219" y="130"/>
                      <a:pt x="218" y="129"/>
                      <a:pt x="217" y="129"/>
                    </a:cubicBezTo>
                    <a:cubicBezTo>
                      <a:pt x="217" y="129"/>
                      <a:pt x="217" y="129"/>
                      <a:pt x="216" y="130"/>
                    </a:cubicBezTo>
                    <a:cubicBezTo>
                      <a:pt x="216" y="130"/>
                      <a:pt x="216" y="130"/>
                      <a:pt x="216" y="130"/>
                    </a:cubicBezTo>
                    <a:cubicBezTo>
                      <a:pt x="215" y="130"/>
                      <a:pt x="215" y="130"/>
                      <a:pt x="214" y="131"/>
                    </a:cubicBezTo>
                    <a:cubicBezTo>
                      <a:pt x="214" y="131"/>
                      <a:pt x="213" y="131"/>
                      <a:pt x="212" y="131"/>
                    </a:cubicBezTo>
                    <a:cubicBezTo>
                      <a:pt x="212" y="131"/>
                      <a:pt x="211" y="131"/>
                      <a:pt x="211" y="131"/>
                    </a:cubicBezTo>
                    <a:cubicBezTo>
                      <a:pt x="211" y="131"/>
                      <a:pt x="211" y="131"/>
                      <a:pt x="211" y="132"/>
                    </a:cubicBezTo>
                    <a:cubicBezTo>
                      <a:pt x="211" y="132"/>
                      <a:pt x="212" y="132"/>
                      <a:pt x="211" y="132"/>
                    </a:cubicBezTo>
                    <a:cubicBezTo>
                      <a:pt x="211" y="132"/>
                      <a:pt x="210" y="133"/>
                      <a:pt x="210" y="132"/>
                    </a:cubicBezTo>
                    <a:cubicBezTo>
                      <a:pt x="210" y="132"/>
                      <a:pt x="209" y="132"/>
                      <a:pt x="209" y="133"/>
                    </a:cubicBezTo>
                    <a:cubicBezTo>
                      <a:pt x="209" y="133"/>
                      <a:pt x="210" y="133"/>
                      <a:pt x="210" y="133"/>
                    </a:cubicBezTo>
                    <a:cubicBezTo>
                      <a:pt x="210" y="133"/>
                      <a:pt x="209" y="133"/>
                      <a:pt x="209" y="134"/>
                    </a:cubicBezTo>
                    <a:cubicBezTo>
                      <a:pt x="209" y="134"/>
                      <a:pt x="210" y="134"/>
                      <a:pt x="209" y="134"/>
                    </a:cubicBezTo>
                    <a:cubicBezTo>
                      <a:pt x="209" y="134"/>
                      <a:pt x="209" y="134"/>
                      <a:pt x="208" y="134"/>
                    </a:cubicBezTo>
                    <a:cubicBezTo>
                      <a:pt x="208" y="134"/>
                      <a:pt x="207" y="134"/>
                      <a:pt x="207" y="134"/>
                    </a:cubicBezTo>
                    <a:cubicBezTo>
                      <a:pt x="207" y="135"/>
                      <a:pt x="208" y="134"/>
                      <a:pt x="208" y="134"/>
                    </a:cubicBezTo>
                    <a:cubicBezTo>
                      <a:pt x="208" y="135"/>
                      <a:pt x="208" y="135"/>
                      <a:pt x="208" y="135"/>
                    </a:cubicBezTo>
                    <a:cubicBezTo>
                      <a:pt x="208" y="136"/>
                      <a:pt x="207" y="135"/>
                      <a:pt x="206" y="136"/>
                    </a:cubicBezTo>
                    <a:cubicBezTo>
                      <a:pt x="206" y="136"/>
                      <a:pt x="207" y="136"/>
                      <a:pt x="207" y="136"/>
                    </a:cubicBezTo>
                    <a:cubicBezTo>
                      <a:pt x="207" y="136"/>
                      <a:pt x="206" y="136"/>
                      <a:pt x="207" y="136"/>
                    </a:cubicBezTo>
                    <a:cubicBezTo>
                      <a:pt x="207" y="136"/>
                      <a:pt x="206" y="137"/>
                      <a:pt x="206" y="137"/>
                    </a:cubicBezTo>
                    <a:cubicBezTo>
                      <a:pt x="206" y="137"/>
                      <a:pt x="206" y="137"/>
                      <a:pt x="205" y="137"/>
                    </a:cubicBezTo>
                    <a:cubicBezTo>
                      <a:pt x="205" y="137"/>
                      <a:pt x="204" y="137"/>
                      <a:pt x="204" y="137"/>
                    </a:cubicBezTo>
                    <a:cubicBezTo>
                      <a:pt x="204" y="138"/>
                      <a:pt x="205" y="137"/>
                      <a:pt x="205" y="138"/>
                    </a:cubicBezTo>
                    <a:cubicBezTo>
                      <a:pt x="205" y="138"/>
                      <a:pt x="203" y="138"/>
                      <a:pt x="203" y="138"/>
                    </a:cubicBezTo>
                    <a:cubicBezTo>
                      <a:pt x="203" y="138"/>
                      <a:pt x="203" y="138"/>
                      <a:pt x="204" y="138"/>
                    </a:cubicBezTo>
                    <a:cubicBezTo>
                      <a:pt x="203" y="138"/>
                      <a:pt x="203" y="138"/>
                      <a:pt x="203" y="138"/>
                    </a:cubicBezTo>
                    <a:cubicBezTo>
                      <a:pt x="203" y="139"/>
                      <a:pt x="201" y="140"/>
                      <a:pt x="203" y="140"/>
                    </a:cubicBezTo>
                    <a:cubicBezTo>
                      <a:pt x="202" y="140"/>
                      <a:pt x="202" y="140"/>
                      <a:pt x="202" y="140"/>
                    </a:cubicBezTo>
                    <a:cubicBezTo>
                      <a:pt x="202" y="140"/>
                      <a:pt x="202" y="140"/>
                      <a:pt x="202" y="140"/>
                    </a:cubicBezTo>
                    <a:cubicBezTo>
                      <a:pt x="201" y="140"/>
                      <a:pt x="202" y="140"/>
                      <a:pt x="202" y="140"/>
                    </a:cubicBezTo>
                    <a:cubicBezTo>
                      <a:pt x="202" y="140"/>
                      <a:pt x="201" y="140"/>
                      <a:pt x="201" y="140"/>
                    </a:cubicBezTo>
                    <a:cubicBezTo>
                      <a:pt x="201" y="140"/>
                      <a:pt x="201" y="141"/>
                      <a:pt x="201" y="140"/>
                    </a:cubicBezTo>
                    <a:cubicBezTo>
                      <a:pt x="201" y="141"/>
                      <a:pt x="200" y="142"/>
                      <a:pt x="199" y="142"/>
                    </a:cubicBezTo>
                    <a:cubicBezTo>
                      <a:pt x="199" y="141"/>
                      <a:pt x="200" y="141"/>
                      <a:pt x="200" y="141"/>
                    </a:cubicBezTo>
                    <a:cubicBezTo>
                      <a:pt x="200" y="141"/>
                      <a:pt x="199" y="142"/>
                      <a:pt x="199" y="141"/>
                    </a:cubicBezTo>
                    <a:cubicBezTo>
                      <a:pt x="198" y="141"/>
                      <a:pt x="199" y="140"/>
                      <a:pt x="199" y="140"/>
                    </a:cubicBezTo>
                    <a:cubicBezTo>
                      <a:pt x="199" y="140"/>
                      <a:pt x="198" y="141"/>
                      <a:pt x="198" y="141"/>
                    </a:cubicBezTo>
                    <a:cubicBezTo>
                      <a:pt x="199" y="141"/>
                      <a:pt x="197" y="141"/>
                      <a:pt x="198" y="142"/>
                    </a:cubicBezTo>
                    <a:cubicBezTo>
                      <a:pt x="198" y="142"/>
                      <a:pt x="199" y="142"/>
                      <a:pt x="198" y="142"/>
                    </a:cubicBezTo>
                    <a:cubicBezTo>
                      <a:pt x="198" y="142"/>
                      <a:pt x="197" y="142"/>
                      <a:pt x="197" y="143"/>
                    </a:cubicBezTo>
                    <a:cubicBezTo>
                      <a:pt x="197" y="143"/>
                      <a:pt x="196" y="143"/>
                      <a:pt x="196" y="143"/>
                    </a:cubicBezTo>
                    <a:cubicBezTo>
                      <a:pt x="196" y="143"/>
                      <a:pt x="196" y="143"/>
                      <a:pt x="196" y="143"/>
                    </a:cubicBezTo>
                    <a:cubicBezTo>
                      <a:pt x="196" y="144"/>
                      <a:pt x="195" y="144"/>
                      <a:pt x="195" y="144"/>
                    </a:cubicBezTo>
                    <a:cubicBezTo>
                      <a:pt x="195" y="144"/>
                      <a:pt x="195" y="144"/>
                      <a:pt x="194" y="144"/>
                    </a:cubicBezTo>
                    <a:cubicBezTo>
                      <a:pt x="194" y="144"/>
                      <a:pt x="194" y="144"/>
                      <a:pt x="195" y="144"/>
                    </a:cubicBezTo>
                    <a:cubicBezTo>
                      <a:pt x="194" y="144"/>
                      <a:pt x="194" y="144"/>
                      <a:pt x="194" y="144"/>
                    </a:cubicBezTo>
                    <a:cubicBezTo>
                      <a:pt x="194" y="145"/>
                      <a:pt x="193" y="144"/>
                      <a:pt x="193" y="144"/>
                    </a:cubicBezTo>
                    <a:cubicBezTo>
                      <a:pt x="192" y="144"/>
                      <a:pt x="193" y="144"/>
                      <a:pt x="193" y="143"/>
                    </a:cubicBezTo>
                    <a:cubicBezTo>
                      <a:pt x="193" y="143"/>
                      <a:pt x="192" y="144"/>
                      <a:pt x="192" y="144"/>
                    </a:cubicBezTo>
                    <a:cubicBezTo>
                      <a:pt x="192" y="144"/>
                      <a:pt x="193" y="145"/>
                      <a:pt x="192" y="145"/>
                    </a:cubicBezTo>
                    <a:cubicBezTo>
                      <a:pt x="192" y="145"/>
                      <a:pt x="191" y="145"/>
                      <a:pt x="191" y="145"/>
                    </a:cubicBezTo>
                    <a:cubicBezTo>
                      <a:pt x="190" y="145"/>
                      <a:pt x="190" y="144"/>
                      <a:pt x="190" y="144"/>
                    </a:cubicBezTo>
                    <a:cubicBezTo>
                      <a:pt x="189" y="144"/>
                      <a:pt x="189" y="145"/>
                      <a:pt x="189" y="144"/>
                    </a:cubicBezTo>
                    <a:cubicBezTo>
                      <a:pt x="188" y="144"/>
                      <a:pt x="188" y="143"/>
                      <a:pt x="188" y="143"/>
                    </a:cubicBezTo>
                    <a:cubicBezTo>
                      <a:pt x="188" y="143"/>
                      <a:pt x="187" y="143"/>
                      <a:pt x="187" y="143"/>
                    </a:cubicBezTo>
                    <a:cubicBezTo>
                      <a:pt x="188" y="144"/>
                      <a:pt x="189" y="144"/>
                      <a:pt x="188" y="145"/>
                    </a:cubicBezTo>
                    <a:cubicBezTo>
                      <a:pt x="188" y="145"/>
                      <a:pt x="188" y="145"/>
                      <a:pt x="189" y="145"/>
                    </a:cubicBezTo>
                    <a:cubicBezTo>
                      <a:pt x="188" y="145"/>
                      <a:pt x="188" y="145"/>
                      <a:pt x="188" y="145"/>
                    </a:cubicBezTo>
                    <a:cubicBezTo>
                      <a:pt x="188" y="145"/>
                      <a:pt x="189" y="146"/>
                      <a:pt x="188" y="146"/>
                    </a:cubicBezTo>
                    <a:cubicBezTo>
                      <a:pt x="188" y="146"/>
                      <a:pt x="188" y="145"/>
                      <a:pt x="187" y="145"/>
                    </a:cubicBezTo>
                    <a:cubicBezTo>
                      <a:pt x="188" y="146"/>
                      <a:pt x="186" y="146"/>
                      <a:pt x="186" y="146"/>
                    </a:cubicBezTo>
                    <a:cubicBezTo>
                      <a:pt x="186" y="146"/>
                      <a:pt x="187" y="146"/>
                      <a:pt x="187" y="146"/>
                    </a:cubicBezTo>
                    <a:cubicBezTo>
                      <a:pt x="187" y="146"/>
                      <a:pt x="185" y="146"/>
                      <a:pt x="186" y="147"/>
                    </a:cubicBezTo>
                    <a:cubicBezTo>
                      <a:pt x="186" y="147"/>
                      <a:pt x="186" y="147"/>
                      <a:pt x="185" y="147"/>
                    </a:cubicBezTo>
                    <a:cubicBezTo>
                      <a:pt x="185" y="147"/>
                      <a:pt x="185" y="147"/>
                      <a:pt x="184" y="147"/>
                    </a:cubicBezTo>
                    <a:cubicBezTo>
                      <a:pt x="184" y="148"/>
                      <a:pt x="183" y="148"/>
                      <a:pt x="183" y="147"/>
                    </a:cubicBezTo>
                    <a:cubicBezTo>
                      <a:pt x="183" y="148"/>
                      <a:pt x="183" y="147"/>
                      <a:pt x="183" y="147"/>
                    </a:cubicBezTo>
                    <a:cubicBezTo>
                      <a:pt x="183" y="147"/>
                      <a:pt x="182" y="147"/>
                      <a:pt x="182" y="148"/>
                    </a:cubicBezTo>
                    <a:cubicBezTo>
                      <a:pt x="182" y="148"/>
                      <a:pt x="182" y="148"/>
                      <a:pt x="182" y="148"/>
                    </a:cubicBezTo>
                    <a:cubicBezTo>
                      <a:pt x="181" y="148"/>
                      <a:pt x="182" y="147"/>
                      <a:pt x="182" y="146"/>
                    </a:cubicBezTo>
                    <a:cubicBezTo>
                      <a:pt x="182" y="146"/>
                      <a:pt x="181" y="146"/>
                      <a:pt x="181" y="147"/>
                    </a:cubicBezTo>
                    <a:cubicBezTo>
                      <a:pt x="181" y="147"/>
                      <a:pt x="181" y="147"/>
                      <a:pt x="181" y="147"/>
                    </a:cubicBezTo>
                    <a:cubicBezTo>
                      <a:pt x="181" y="147"/>
                      <a:pt x="181" y="147"/>
                      <a:pt x="180" y="148"/>
                    </a:cubicBezTo>
                    <a:cubicBezTo>
                      <a:pt x="180" y="148"/>
                      <a:pt x="178" y="148"/>
                      <a:pt x="178" y="148"/>
                    </a:cubicBezTo>
                    <a:cubicBezTo>
                      <a:pt x="178" y="148"/>
                      <a:pt x="178" y="148"/>
                      <a:pt x="178" y="148"/>
                    </a:cubicBezTo>
                    <a:cubicBezTo>
                      <a:pt x="178" y="148"/>
                      <a:pt x="177" y="149"/>
                      <a:pt x="177" y="149"/>
                    </a:cubicBezTo>
                    <a:cubicBezTo>
                      <a:pt x="177" y="148"/>
                      <a:pt x="177" y="148"/>
                      <a:pt x="177" y="148"/>
                    </a:cubicBezTo>
                    <a:cubicBezTo>
                      <a:pt x="177" y="147"/>
                      <a:pt x="177" y="147"/>
                      <a:pt x="177" y="147"/>
                    </a:cubicBezTo>
                    <a:cubicBezTo>
                      <a:pt x="177" y="147"/>
                      <a:pt x="177" y="147"/>
                      <a:pt x="177" y="147"/>
                    </a:cubicBezTo>
                    <a:cubicBezTo>
                      <a:pt x="176" y="147"/>
                      <a:pt x="176" y="147"/>
                      <a:pt x="176" y="148"/>
                    </a:cubicBezTo>
                    <a:cubicBezTo>
                      <a:pt x="176" y="148"/>
                      <a:pt x="176" y="148"/>
                      <a:pt x="175" y="148"/>
                    </a:cubicBezTo>
                    <a:cubicBezTo>
                      <a:pt x="176" y="148"/>
                      <a:pt x="176" y="148"/>
                      <a:pt x="176" y="149"/>
                    </a:cubicBezTo>
                    <a:cubicBezTo>
                      <a:pt x="176" y="150"/>
                      <a:pt x="175" y="149"/>
                      <a:pt x="175" y="149"/>
                    </a:cubicBezTo>
                    <a:cubicBezTo>
                      <a:pt x="175" y="149"/>
                      <a:pt x="175" y="149"/>
                      <a:pt x="175" y="149"/>
                    </a:cubicBezTo>
                    <a:cubicBezTo>
                      <a:pt x="175" y="150"/>
                      <a:pt x="174" y="149"/>
                      <a:pt x="173" y="148"/>
                    </a:cubicBezTo>
                    <a:cubicBezTo>
                      <a:pt x="172" y="148"/>
                      <a:pt x="172" y="148"/>
                      <a:pt x="171" y="148"/>
                    </a:cubicBezTo>
                    <a:cubicBezTo>
                      <a:pt x="171" y="148"/>
                      <a:pt x="172" y="148"/>
                      <a:pt x="172" y="147"/>
                    </a:cubicBezTo>
                    <a:cubicBezTo>
                      <a:pt x="171" y="147"/>
                      <a:pt x="172" y="147"/>
                      <a:pt x="173" y="147"/>
                    </a:cubicBezTo>
                    <a:cubicBezTo>
                      <a:pt x="173" y="147"/>
                      <a:pt x="174" y="146"/>
                      <a:pt x="174" y="146"/>
                    </a:cubicBezTo>
                    <a:cubicBezTo>
                      <a:pt x="174" y="145"/>
                      <a:pt x="176" y="145"/>
                      <a:pt x="176" y="145"/>
                    </a:cubicBezTo>
                    <a:cubicBezTo>
                      <a:pt x="176" y="144"/>
                      <a:pt x="177" y="144"/>
                      <a:pt x="177" y="144"/>
                    </a:cubicBezTo>
                    <a:cubicBezTo>
                      <a:pt x="178" y="144"/>
                      <a:pt x="176" y="144"/>
                      <a:pt x="176" y="144"/>
                    </a:cubicBezTo>
                    <a:cubicBezTo>
                      <a:pt x="176" y="144"/>
                      <a:pt x="176" y="144"/>
                      <a:pt x="175" y="144"/>
                    </a:cubicBezTo>
                    <a:cubicBezTo>
                      <a:pt x="175" y="144"/>
                      <a:pt x="175" y="144"/>
                      <a:pt x="174" y="144"/>
                    </a:cubicBezTo>
                    <a:cubicBezTo>
                      <a:pt x="174" y="144"/>
                      <a:pt x="173" y="144"/>
                      <a:pt x="173" y="143"/>
                    </a:cubicBezTo>
                    <a:cubicBezTo>
                      <a:pt x="173" y="143"/>
                      <a:pt x="173" y="144"/>
                      <a:pt x="172" y="144"/>
                    </a:cubicBezTo>
                    <a:cubicBezTo>
                      <a:pt x="172" y="143"/>
                      <a:pt x="171" y="143"/>
                      <a:pt x="170" y="144"/>
                    </a:cubicBezTo>
                    <a:cubicBezTo>
                      <a:pt x="171" y="144"/>
                      <a:pt x="172" y="144"/>
                      <a:pt x="173" y="144"/>
                    </a:cubicBezTo>
                    <a:cubicBezTo>
                      <a:pt x="174" y="145"/>
                      <a:pt x="173" y="145"/>
                      <a:pt x="172" y="145"/>
                    </a:cubicBezTo>
                    <a:cubicBezTo>
                      <a:pt x="173" y="145"/>
                      <a:pt x="171" y="145"/>
                      <a:pt x="171" y="145"/>
                    </a:cubicBezTo>
                    <a:cubicBezTo>
                      <a:pt x="171" y="145"/>
                      <a:pt x="172" y="145"/>
                      <a:pt x="172" y="145"/>
                    </a:cubicBezTo>
                    <a:cubicBezTo>
                      <a:pt x="172" y="146"/>
                      <a:pt x="171" y="146"/>
                      <a:pt x="171" y="146"/>
                    </a:cubicBezTo>
                    <a:cubicBezTo>
                      <a:pt x="170" y="146"/>
                      <a:pt x="170" y="146"/>
                      <a:pt x="170" y="146"/>
                    </a:cubicBezTo>
                    <a:cubicBezTo>
                      <a:pt x="170" y="146"/>
                      <a:pt x="171" y="146"/>
                      <a:pt x="171" y="146"/>
                    </a:cubicBezTo>
                    <a:cubicBezTo>
                      <a:pt x="171" y="146"/>
                      <a:pt x="170" y="148"/>
                      <a:pt x="170" y="148"/>
                    </a:cubicBezTo>
                    <a:cubicBezTo>
                      <a:pt x="170" y="148"/>
                      <a:pt x="169" y="148"/>
                      <a:pt x="169" y="148"/>
                    </a:cubicBezTo>
                    <a:cubicBezTo>
                      <a:pt x="169" y="148"/>
                      <a:pt x="168" y="147"/>
                      <a:pt x="169" y="148"/>
                    </a:cubicBezTo>
                    <a:cubicBezTo>
                      <a:pt x="169" y="148"/>
                      <a:pt x="168" y="148"/>
                      <a:pt x="168" y="148"/>
                    </a:cubicBezTo>
                    <a:cubicBezTo>
                      <a:pt x="167" y="148"/>
                      <a:pt x="168" y="147"/>
                      <a:pt x="167" y="147"/>
                    </a:cubicBezTo>
                    <a:cubicBezTo>
                      <a:pt x="167" y="147"/>
                      <a:pt x="166" y="148"/>
                      <a:pt x="167" y="148"/>
                    </a:cubicBezTo>
                    <a:cubicBezTo>
                      <a:pt x="167" y="148"/>
                      <a:pt x="169" y="149"/>
                      <a:pt x="169" y="149"/>
                    </a:cubicBezTo>
                    <a:cubicBezTo>
                      <a:pt x="168" y="150"/>
                      <a:pt x="168" y="149"/>
                      <a:pt x="168" y="150"/>
                    </a:cubicBezTo>
                    <a:cubicBezTo>
                      <a:pt x="168" y="150"/>
                      <a:pt x="168" y="150"/>
                      <a:pt x="167" y="150"/>
                    </a:cubicBezTo>
                    <a:cubicBezTo>
                      <a:pt x="167" y="150"/>
                      <a:pt x="168" y="151"/>
                      <a:pt x="167" y="151"/>
                    </a:cubicBezTo>
                    <a:cubicBezTo>
                      <a:pt x="167" y="151"/>
                      <a:pt x="166" y="150"/>
                      <a:pt x="166" y="151"/>
                    </a:cubicBezTo>
                    <a:cubicBezTo>
                      <a:pt x="166" y="151"/>
                      <a:pt x="165" y="151"/>
                      <a:pt x="165" y="151"/>
                    </a:cubicBezTo>
                    <a:cubicBezTo>
                      <a:pt x="165" y="151"/>
                      <a:pt x="166" y="150"/>
                      <a:pt x="166" y="150"/>
                    </a:cubicBezTo>
                    <a:cubicBezTo>
                      <a:pt x="165" y="150"/>
                      <a:pt x="165" y="150"/>
                      <a:pt x="165" y="150"/>
                    </a:cubicBezTo>
                    <a:cubicBezTo>
                      <a:pt x="165" y="150"/>
                      <a:pt x="165" y="151"/>
                      <a:pt x="165" y="150"/>
                    </a:cubicBezTo>
                    <a:cubicBezTo>
                      <a:pt x="165" y="150"/>
                      <a:pt x="164" y="150"/>
                      <a:pt x="164" y="150"/>
                    </a:cubicBezTo>
                    <a:cubicBezTo>
                      <a:pt x="164" y="150"/>
                      <a:pt x="163" y="150"/>
                      <a:pt x="163" y="151"/>
                    </a:cubicBezTo>
                    <a:cubicBezTo>
                      <a:pt x="163" y="151"/>
                      <a:pt x="165" y="151"/>
                      <a:pt x="164" y="151"/>
                    </a:cubicBezTo>
                    <a:cubicBezTo>
                      <a:pt x="164" y="152"/>
                      <a:pt x="163" y="151"/>
                      <a:pt x="162" y="151"/>
                    </a:cubicBezTo>
                    <a:cubicBezTo>
                      <a:pt x="162" y="151"/>
                      <a:pt x="161" y="151"/>
                      <a:pt x="161" y="152"/>
                    </a:cubicBezTo>
                    <a:cubicBezTo>
                      <a:pt x="161" y="151"/>
                      <a:pt x="161" y="151"/>
                      <a:pt x="160" y="150"/>
                    </a:cubicBezTo>
                    <a:cubicBezTo>
                      <a:pt x="160" y="150"/>
                      <a:pt x="159" y="150"/>
                      <a:pt x="159" y="150"/>
                    </a:cubicBezTo>
                    <a:cubicBezTo>
                      <a:pt x="159" y="150"/>
                      <a:pt x="160" y="151"/>
                      <a:pt x="160" y="151"/>
                    </a:cubicBezTo>
                    <a:cubicBezTo>
                      <a:pt x="160" y="151"/>
                      <a:pt x="160" y="151"/>
                      <a:pt x="159" y="151"/>
                    </a:cubicBezTo>
                    <a:cubicBezTo>
                      <a:pt x="159" y="151"/>
                      <a:pt x="159" y="152"/>
                      <a:pt x="159" y="152"/>
                    </a:cubicBezTo>
                    <a:cubicBezTo>
                      <a:pt x="159" y="151"/>
                      <a:pt x="159" y="151"/>
                      <a:pt x="159" y="151"/>
                    </a:cubicBezTo>
                    <a:cubicBezTo>
                      <a:pt x="159" y="151"/>
                      <a:pt x="159" y="152"/>
                      <a:pt x="158" y="152"/>
                    </a:cubicBezTo>
                    <a:cubicBezTo>
                      <a:pt x="158" y="152"/>
                      <a:pt x="157" y="151"/>
                      <a:pt x="158" y="151"/>
                    </a:cubicBezTo>
                    <a:cubicBezTo>
                      <a:pt x="158" y="151"/>
                      <a:pt x="156" y="150"/>
                      <a:pt x="157" y="151"/>
                    </a:cubicBezTo>
                    <a:cubicBezTo>
                      <a:pt x="156" y="151"/>
                      <a:pt x="156" y="151"/>
                      <a:pt x="155" y="151"/>
                    </a:cubicBezTo>
                    <a:cubicBezTo>
                      <a:pt x="155" y="151"/>
                      <a:pt x="156" y="151"/>
                      <a:pt x="156" y="152"/>
                    </a:cubicBezTo>
                    <a:cubicBezTo>
                      <a:pt x="156" y="152"/>
                      <a:pt x="155" y="151"/>
                      <a:pt x="155" y="152"/>
                    </a:cubicBezTo>
                    <a:cubicBezTo>
                      <a:pt x="155" y="152"/>
                      <a:pt x="155" y="152"/>
                      <a:pt x="155" y="152"/>
                    </a:cubicBezTo>
                    <a:cubicBezTo>
                      <a:pt x="154" y="152"/>
                      <a:pt x="154" y="151"/>
                      <a:pt x="154" y="151"/>
                    </a:cubicBezTo>
                    <a:cubicBezTo>
                      <a:pt x="153" y="151"/>
                      <a:pt x="153" y="152"/>
                      <a:pt x="153" y="152"/>
                    </a:cubicBezTo>
                    <a:cubicBezTo>
                      <a:pt x="153" y="152"/>
                      <a:pt x="152" y="152"/>
                      <a:pt x="152" y="152"/>
                    </a:cubicBezTo>
                    <a:cubicBezTo>
                      <a:pt x="152" y="153"/>
                      <a:pt x="155" y="153"/>
                      <a:pt x="155" y="153"/>
                    </a:cubicBezTo>
                    <a:cubicBezTo>
                      <a:pt x="155" y="153"/>
                      <a:pt x="154" y="153"/>
                      <a:pt x="154" y="153"/>
                    </a:cubicBezTo>
                    <a:cubicBezTo>
                      <a:pt x="154" y="153"/>
                      <a:pt x="154" y="153"/>
                      <a:pt x="153" y="153"/>
                    </a:cubicBezTo>
                    <a:cubicBezTo>
                      <a:pt x="154" y="154"/>
                      <a:pt x="154" y="154"/>
                      <a:pt x="154" y="154"/>
                    </a:cubicBezTo>
                    <a:cubicBezTo>
                      <a:pt x="154" y="155"/>
                      <a:pt x="154" y="154"/>
                      <a:pt x="154" y="154"/>
                    </a:cubicBezTo>
                    <a:cubicBezTo>
                      <a:pt x="154" y="154"/>
                      <a:pt x="154" y="155"/>
                      <a:pt x="154" y="155"/>
                    </a:cubicBezTo>
                    <a:cubicBezTo>
                      <a:pt x="154" y="155"/>
                      <a:pt x="154" y="154"/>
                      <a:pt x="153" y="154"/>
                    </a:cubicBezTo>
                    <a:cubicBezTo>
                      <a:pt x="153" y="155"/>
                      <a:pt x="153" y="155"/>
                      <a:pt x="153" y="155"/>
                    </a:cubicBezTo>
                    <a:cubicBezTo>
                      <a:pt x="153" y="155"/>
                      <a:pt x="152" y="155"/>
                      <a:pt x="152" y="155"/>
                    </a:cubicBezTo>
                    <a:cubicBezTo>
                      <a:pt x="152" y="155"/>
                      <a:pt x="153" y="155"/>
                      <a:pt x="153" y="155"/>
                    </a:cubicBezTo>
                    <a:cubicBezTo>
                      <a:pt x="153" y="156"/>
                      <a:pt x="152" y="155"/>
                      <a:pt x="152" y="155"/>
                    </a:cubicBezTo>
                    <a:cubicBezTo>
                      <a:pt x="151" y="155"/>
                      <a:pt x="151" y="156"/>
                      <a:pt x="152" y="156"/>
                    </a:cubicBezTo>
                    <a:cubicBezTo>
                      <a:pt x="152" y="156"/>
                      <a:pt x="152" y="156"/>
                      <a:pt x="152" y="156"/>
                    </a:cubicBezTo>
                    <a:cubicBezTo>
                      <a:pt x="152" y="156"/>
                      <a:pt x="152" y="156"/>
                      <a:pt x="151" y="156"/>
                    </a:cubicBezTo>
                    <a:cubicBezTo>
                      <a:pt x="151" y="156"/>
                      <a:pt x="151" y="157"/>
                      <a:pt x="151" y="157"/>
                    </a:cubicBezTo>
                    <a:cubicBezTo>
                      <a:pt x="150" y="156"/>
                      <a:pt x="150" y="157"/>
                      <a:pt x="150" y="157"/>
                    </a:cubicBezTo>
                    <a:cubicBezTo>
                      <a:pt x="149" y="157"/>
                      <a:pt x="149" y="156"/>
                      <a:pt x="149" y="156"/>
                    </a:cubicBezTo>
                    <a:cubicBezTo>
                      <a:pt x="149" y="157"/>
                      <a:pt x="148" y="156"/>
                      <a:pt x="148" y="155"/>
                    </a:cubicBezTo>
                    <a:cubicBezTo>
                      <a:pt x="147" y="155"/>
                      <a:pt x="147" y="157"/>
                      <a:pt x="147" y="157"/>
                    </a:cubicBezTo>
                    <a:cubicBezTo>
                      <a:pt x="146" y="156"/>
                      <a:pt x="146" y="155"/>
                      <a:pt x="146" y="156"/>
                    </a:cubicBezTo>
                    <a:cubicBezTo>
                      <a:pt x="145" y="156"/>
                      <a:pt x="144" y="155"/>
                      <a:pt x="144" y="156"/>
                    </a:cubicBezTo>
                    <a:cubicBezTo>
                      <a:pt x="144" y="156"/>
                      <a:pt x="145" y="157"/>
                      <a:pt x="144" y="157"/>
                    </a:cubicBezTo>
                    <a:cubicBezTo>
                      <a:pt x="144" y="157"/>
                      <a:pt x="143" y="157"/>
                      <a:pt x="143" y="157"/>
                    </a:cubicBezTo>
                    <a:cubicBezTo>
                      <a:pt x="143" y="158"/>
                      <a:pt x="144" y="158"/>
                      <a:pt x="145" y="158"/>
                    </a:cubicBezTo>
                    <a:cubicBezTo>
                      <a:pt x="144" y="158"/>
                      <a:pt x="144" y="158"/>
                      <a:pt x="144" y="159"/>
                    </a:cubicBezTo>
                    <a:cubicBezTo>
                      <a:pt x="144" y="159"/>
                      <a:pt x="146" y="159"/>
                      <a:pt x="145" y="160"/>
                    </a:cubicBezTo>
                    <a:cubicBezTo>
                      <a:pt x="146" y="160"/>
                      <a:pt x="146" y="160"/>
                      <a:pt x="146" y="161"/>
                    </a:cubicBezTo>
                    <a:cubicBezTo>
                      <a:pt x="146" y="161"/>
                      <a:pt x="146" y="161"/>
                      <a:pt x="146" y="161"/>
                    </a:cubicBezTo>
                    <a:cubicBezTo>
                      <a:pt x="146" y="162"/>
                      <a:pt x="145" y="162"/>
                      <a:pt x="145" y="162"/>
                    </a:cubicBezTo>
                    <a:cubicBezTo>
                      <a:pt x="145" y="162"/>
                      <a:pt x="146" y="162"/>
                      <a:pt x="147" y="163"/>
                    </a:cubicBezTo>
                    <a:cubicBezTo>
                      <a:pt x="147" y="163"/>
                      <a:pt x="145" y="163"/>
                      <a:pt x="145" y="163"/>
                    </a:cubicBezTo>
                    <a:cubicBezTo>
                      <a:pt x="145" y="163"/>
                      <a:pt x="145" y="163"/>
                      <a:pt x="145" y="163"/>
                    </a:cubicBezTo>
                    <a:cubicBezTo>
                      <a:pt x="145" y="163"/>
                      <a:pt x="144" y="163"/>
                      <a:pt x="144" y="163"/>
                    </a:cubicBezTo>
                    <a:cubicBezTo>
                      <a:pt x="143" y="163"/>
                      <a:pt x="143" y="163"/>
                      <a:pt x="142" y="163"/>
                    </a:cubicBezTo>
                    <a:cubicBezTo>
                      <a:pt x="142" y="164"/>
                      <a:pt x="141" y="164"/>
                      <a:pt x="140" y="163"/>
                    </a:cubicBezTo>
                    <a:cubicBezTo>
                      <a:pt x="140" y="163"/>
                      <a:pt x="139" y="163"/>
                      <a:pt x="139" y="163"/>
                    </a:cubicBezTo>
                    <a:cubicBezTo>
                      <a:pt x="139" y="163"/>
                      <a:pt x="138" y="163"/>
                      <a:pt x="137" y="164"/>
                    </a:cubicBezTo>
                    <a:cubicBezTo>
                      <a:pt x="137" y="164"/>
                      <a:pt x="138" y="164"/>
                      <a:pt x="138" y="164"/>
                    </a:cubicBezTo>
                    <a:cubicBezTo>
                      <a:pt x="138" y="164"/>
                      <a:pt x="138" y="165"/>
                      <a:pt x="139" y="165"/>
                    </a:cubicBezTo>
                    <a:cubicBezTo>
                      <a:pt x="139" y="165"/>
                      <a:pt x="140" y="165"/>
                      <a:pt x="140" y="165"/>
                    </a:cubicBezTo>
                    <a:cubicBezTo>
                      <a:pt x="141" y="165"/>
                      <a:pt x="140" y="166"/>
                      <a:pt x="141" y="166"/>
                    </a:cubicBezTo>
                    <a:cubicBezTo>
                      <a:pt x="141" y="166"/>
                      <a:pt x="141" y="165"/>
                      <a:pt x="141" y="165"/>
                    </a:cubicBezTo>
                    <a:cubicBezTo>
                      <a:pt x="142" y="165"/>
                      <a:pt x="142" y="165"/>
                      <a:pt x="143" y="165"/>
                    </a:cubicBezTo>
                    <a:cubicBezTo>
                      <a:pt x="143" y="165"/>
                      <a:pt x="144" y="165"/>
                      <a:pt x="144" y="166"/>
                    </a:cubicBezTo>
                    <a:cubicBezTo>
                      <a:pt x="144" y="166"/>
                      <a:pt x="143" y="166"/>
                      <a:pt x="143" y="166"/>
                    </a:cubicBezTo>
                    <a:cubicBezTo>
                      <a:pt x="143" y="167"/>
                      <a:pt x="143" y="167"/>
                      <a:pt x="143" y="167"/>
                    </a:cubicBezTo>
                    <a:cubicBezTo>
                      <a:pt x="143" y="167"/>
                      <a:pt x="143" y="167"/>
                      <a:pt x="142" y="167"/>
                    </a:cubicBezTo>
                    <a:cubicBezTo>
                      <a:pt x="142" y="167"/>
                      <a:pt x="142" y="167"/>
                      <a:pt x="141" y="167"/>
                    </a:cubicBezTo>
                    <a:cubicBezTo>
                      <a:pt x="142" y="167"/>
                      <a:pt x="142" y="167"/>
                      <a:pt x="143" y="167"/>
                    </a:cubicBezTo>
                    <a:cubicBezTo>
                      <a:pt x="143" y="167"/>
                      <a:pt x="143" y="168"/>
                      <a:pt x="143" y="168"/>
                    </a:cubicBezTo>
                    <a:cubicBezTo>
                      <a:pt x="143" y="168"/>
                      <a:pt x="142" y="169"/>
                      <a:pt x="143" y="169"/>
                    </a:cubicBezTo>
                    <a:cubicBezTo>
                      <a:pt x="143" y="169"/>
                      <a:pt x="142" y="170"/>
                      <a:pt x="142" y="170"/>
                    </a:cubicBezTo>
                    <a:cubicBezTo>
                      <a:pt x="142" y="169"/>
                      <a:pt x="141" y="170"/>
                      <a:pt x="141" y="170"/>
                    </a:cubicBezTo>
                    <a:cubicBezTo>
                      <a:pt x="140" y="170"/>
                      <a:pt x="139" y="169"/>
                      <a:pt x="138" y="169"/>
                    </a:cubicBezTo>
                    <a:cubicBezTo>
                      <a:pt x="138" y="169"/>
                      <a:pt x="137" y="169"/>
                      <a:pt x="137" y="169"/>
                    </a:cubicBezTo>
                    <a:cubicBezTo>
                      <a:pt x="137" y="168"/>
                      <a:pt x="137" y="168"/>
                      <a:pt x="137" y="168"/>
                    </a:cubicBezTo>
                    <a:cubicBezTo>
                      <a:pt x="136" y="168"/>
                      <a:pt x="136" y="168"/>
                      <a:pt x="136" y="168"/>
                    </a:cubicBezTo>
                    <a:cubicBezTo>
                      <a:pt x="136" y="168"/>
                      <a:pt x="135" y="169"/>
                      <a:pt x="135" y="169"/>
                    </a:cubicBezTo>
                    <a:cubicBezTo>
                      <a:pt x="135" y="169"/>
                      <a:pt x="136" y="169"/>
                      <a:pt x="137" y="169"/>
                    </a:cubicBezTo>
                    <a:cubicBezTo>
                      <a:pt x="137" y="169"/>
                      <a:pt x="138" y="170"/>
                      <a:pt x="139" y="170"/>
                    </a:cubicBezTo>
                    <a:cubicBezTo>
                      <a:pt x="139" y="170"/>
                      <a:pt x="139" y="170"/>
                      <a:pt x="140" y="170"/>
                    </a:cubicBezTo>
                    <a:cubicBezTo>
                      <a:pt x="140" y="170"/>
                      <a:pt x="140" y="171"/>
                      <a:pt x="140" y="171"/>
                    </a:cubicBezTo>
                    <a:cubicBezTo>
                      <a:pt x="140" y="171"/>
                      <a:pt x="140" y="171"/>
                      <a:pt x="141" y="171"/>
                    </a:cubicBezTo>
                    <a:cubicBezTo>
                      <a:pt x="141" y="171"/>
                      <a:pt x="140" y="172"/>
                      <a:pt x="140" y="171"/>
                    </a:cubicBezTo>
                    <a:cubicBezTo>
                      <a:pt x="140" y="171"/>
                      <a:pt x="139" y="171"/>
                      <a:pt x="139" y="171"/>
                    </a:cubicBezTo>
                    <a:cubicBezTo>
                      <a:pt x="138" y="171"/>
                      <a:pt x="138" y="171"/>
                      <a:pt x="138" y="171"/>
                    </a:cubicBezTo>
                    <a:cubicBezTo>
                      <a:pt x="138" y="171"/>
                      <a:pt x="138" y="171"/>
                      <a:pt x="138" y="171"/>
                    </a:cubicBezTo>
                    <a:cubicBezTo>
                      <a:pt x="138" y="172"/>
                      <a:pt x="138" y="172"/>
                      <a:pt x="138" y="172"/>
                    </a:cubicBezTo>
                    <a:cubicBezTo>
                      <a:pt x="137" y="173"/>
                      <a:pt x="137" y="171"/>
                      <a:pt x="137" y="171"/>
                    </a:cubicBezTo>
                    <a:cubicBezTo>
                      <a:pt x="136" y="171"/>
                      <a:pt x="137" y="171"/>
                      <a:pt x="137" y="172"/>
                    </a:cubicBezTo>
                    <a:cubicBezTo>
                      <a:pt x="137" y="172"/>
                      <a:pt x="137" y="172"/>
                      <a:pt x="138" y="172"/>
                    </a:cubicBezTo>
                    <a:cubicBezTo>
                      <a:pt x="137" y="173"/>
                      <a:pt x="136" y="171"/>
                      <a:pt x="136" y="171"/>
                    </a:cubicBezTo>
                    <a:cubicBezTo>
                      <a:pt x="136" y="171"/>
                      <a:pt x="137" y="173"/>
                      <a:pt x="136" y="172"/>
                    </a:cubicBezTo>
                    <a:cubicBezTo>
                      <a:pt x="136" y="172"/>
                      <a:pt x="135" y="172"/>
                      <a:pt x="135" y="171"/>
                    </a:cubicBezTo>
                    <a:cubicBezTo>
                      <a:pt x="135" y="172"/>
                      <a:pt x="134" y="172"/>
                      <a:pt x="134" y="172"/>
                    </a:cubicBezTo>
                    <a:cubicBezTo>
                      <a:pt x="135" y="172"/>
                      <a:pt x="137" y="172"/>
                      <a:pt x="137" y="173"/>
                    </a:cubicBezTo>
                    <a:cubicBezTo>
                      <a:pt x="136" y="173"/>
                      <a:pt x="135" y="173"/>
                      <a:pt x="135" y="172"/>
                    </a:cubicBezTo>
                    <a:cubicBezTo>
                      <a:pt x="135" y="172"/>
                      <a:pt x="135" y="172"/>
                      <a:pt x="134" y="172"/>
                    </a:cubicBezTo>
                    <a:cubicBezTo>
                      <a:pt x="134" y="172"/>
                      <a:pt x="134" y="171"/>
                      <a:pt x="133" y="171"/>
                    </a:cubicBezTo>
                    <a:cubicBezTo>
                      <a:pt x="133" y="171"/>
                      <a:pt x="132" y="172"/>
                      <a:pt x="132" y="172"/>
                    </a:cubicBezTo>
                    <a:cubicBezTo>
                      <a:pt x="131" y="173"/>
                      <a:pt x="133" y="173"/>
                      <a:pt x="133" y="173"/>
                    </a:cubicBezTo>
                    <a:cubicBezTo>
                      <a:pt x="133" y="173"/>
                      <a:pt x="132" y="173"/>
                      <a:pt x="132" y="173"/>
                    </a:cubicBezTo>
                    <a:cubicBezTo>
                      <a:pt x="132" y="174"/>
                      <a:pt x="133" y="173"/>
                      <a:pt x="133" y="174"/>
                    </a:cubicBezTo>
                    <a:cubicBezTo>
                      <a:pt x="133" y="174"/>
                      <a:pt x="134" y="174"/>
                      <a:pt x="134" y="174"/>
                    </a:cubicBezTo>
                    <a:cubicBezTo>
                      <a:pt x="134" y="175"/>
                      <a:pt x="133" y="175"/>
                      <a:pt x="134" y="175"/>
                    </a:cubicBezTo>
                    <a:cubicBezTo>
                      <a:pt x="133" y="176"/>
                      <a:pt x="133" y="175"/>
                      <a:pt x="132" y="175"/>
                    </a:cubicBezTo>
                    <a:cubicBezTo>
                      <a:pt x="131" y="174"/>
                      <a:pt x="131" y="174"/>
                      <a:pt x="130" y="174"/>
                    </a:cubicBezTo>
                    <a:cubicBezTo>
                      <a:pt x="130" y="175"/>
                      <a:pt x="132" y="175"/>
                      <a:pt x="132" y="175"/>
                    </a:cubicBezTo>
                    <a:cubicBezTo>
                      <a:pt x="133" y="177"/>
                      <a:pt x="131" y="176"/>
                      <a:pt x="131" y="176"/>
                    </a:cubicBezTo>
                    <a:cubicBezTo>
                      <a:pt x="131" y="176"/>
                      <a:pt x="131" y="176"/>
                      <a:pt x="131" y="176"/>
                    </a:cubicBezTo>
                    <a:cubicBezTo>
                      <a:pt x="131" y="176"/>
                      <a:pt x="129" y="175"/>
                      <a:pt x="130" y="176"/>
                    </a:cubicBezTo>
                    <a:cubicBezTo>
                      <a:pt x="129" y="176"/>
                      <a:pt x="129" y="175"/>
                      <a:pt x="129" y="174"/>
                    </a:cubicBezTo>
                    <a:cubicBezTo>
                      <a:pt x="128" y="174"/>
                      <a:pt x="129" y="175"/>
                      <a:pt x="128" y="175"/>
                    </a:cubicBezTo>
                    <a:cubicBezTo>
                      <a:pt x="128" y="175"/>
                      <a:pt x="129" y="175"/>
                      <a:pt x="129" y="176"/>
                    </a:cubicBezTo>
                    <a:cubicBezTo>
                      <a:pt x="129" y="176"/>
                      <a:pt x="129" y="176"/>
                      <a:pt x="129" y="176"/>
                    </a:cubicBezTo>
                    <a:cubicBezTo>
                      <a:pt x="130" y="176"/>
                      <a:pt x="130" y="176"/>
                      <a:pt x="131" y="176"/>
                    </a:cubicBezTo>
                    <a:cubicBezTo>
                      <a:pt x="131" y="176"/>
                      <a:pt x="131" y="176"/>
                      <a:pt x="132" y="177"/>
                    </a:cubicBezTo>
                    <a:cubicBezTo>
                      <a:pt x="132" y="177"/>
                      <a:pt x="131" y="177"/>
                      <a:pt x="131" y="177"/>
                    </a:cubicBezTo>
                    <a:cubicBezTo>
                      <a:pt x="131" y="177"/>
                      <a:pt x="130" y="177"/>
                      <a:pt x="130" y="177"/>
                    </a:cubicBezTo>
                    <a:cubicBezTo>
                      <a:pt x="130" y="177"/>
                      <a:pt x="130" y="178"/>
                      <a:pt x="130" y="178"/>
                    </a:cubicBezTo>
                    <a:cubicBezTo>
                      <a:pt x="130" y="178"/>
                      <a:pt x="130" y="178"/>
                      <a:pt x="130" y="178"/>
                    </a:cubicBezTo>
                    <a:cubicBezTo>
                      <a:pt x="130" y="178"/>
                      <a:pt x="130" y="178"/>
                      <a:pt x="129" y="178"/>
                    </a:cubicBezTo>
                    <a:cubicBezTo>
                      <a:pt x="129" y="178"/>
                      <a:pt x="128" y="178"/>
                      <a:pt x="128" y="178"/>
                    </a:cubicBezTo>
                    <a:cubicBezTo>
                      <a:pt x="128" y="178"/>
                      <a:pt x="128" y="178"/>
                      <a:pt x="128" y="178"/>
                    </a:cubicBezTo>
                    <a:cubicBezTo>
                      <a:pt x="127" y="178"/>
                      <a:pt x="127" y="178"/>
                      <a:pt x="127" y="178"/>
                    </a:cubicBezTo>
                    <a:cubicBezTo>
                      <a:pt x="126" y="178"/>
                      <a:pt x="125" y="178"/>
                      <a:pt x="126" y="178"/>
                    </a:cubicBezTo>
                    <a:cubicBezTo>
                      <a:pt x="126" y="178"/>
                      <a:pt x="126" y="177"/>
                      <a:pt x="126" y="178"/>
                    </a:cubicBezTo>
                    <a:cubicBezTo>
                      <a:pt x="126" y="177"/>
                      <a:pt x="126" y="177"/>
                      <a:pt x="127" y="177"/>
                    </a:cubicBezTo>
                    <a:cubicBezTo>
                      <a:pt x="126" y="177"/>
                      <a:pt x="126" y="177"/>
                      <a:pt x="125" y="178"/>
                    </a:cubicBezTo>
                    <a:cubicBezTo>
                      <a:pt x="125" y="178"/>
                      <a:pt x="124" y="178"/>
                      <a:pt x="124" y="178"/>
                    </a:cubicBezTo>
                    <a:cubicBezTo>
                      <a:pt x="124" y="178"/>
                      <a:pt x="125" y="178"/>
                      <a:pt x="125" y="178"/>
                    </a:cubicBezTo>
                    <a:cubicBezTo>
                      <a:pt x="125" y="178"/>
                      <a:pt x="125" y="178"/>
                      <a:pt x="125" y="178"/>
                    </a:cubicBezTo>
                    <a:cubicBezTo>
                      <a:pt x="124" y="178"/>
                      <a:pt x="124" y="178"/>
                      <a:pt x="124" y="178"/>
                    </a:cubicBezTo>
                    <a:cubicBezTo>
                      <a:pt x="124" y="178"/>
                      <a:pt x="124" y="179"/>
                      <a:pt x="124" y="179"/>
                    </a:cubicBezTo>
                    <a:cubicBezTo>
                      <a:pt x="124" y="179"/>
                      <a:pt x="124" y="179"/>
                      <a:pt x="123" y="179"/>
                    </a:cubicBezTo>
                    <a:cubicBezTo>
                      <a:pt x="123" y="179"/>
                      <a:pt x="124" y="180"/>
                      <a:pt x="123" y="179"/>
                    </a:cubicBezTo>
                    <a:cubicBezTo>
                      <a:pt x="123" y="179"/>
                      <a:pt x="123" y="179"/>
                      <a:pt x="123" y="179"/>
                    </a:cubicBezTo>
                    <a:cubicBezTo>
                      <a:pt x="123" y="179"/>
                      <a:pt x="123" y="179"/>
                      <a:pt x="123" y="179"/>
                    </a:cubicBezTo>
                    <a:cubicBezTo>
                      <a:pt x="123" y="180"/>
                      <a:pt x="122" y="179"/>
                      <a:pt x="121" y="179"/>
                    </a:cubicBezTo>
                    <a:cubicBezTo>
                      <a:pt x="121" y="179"/>
                      <a:pt x="120" y="179"/>
                      <a:pt x="120" y="179"/>
                    </a:cubicBezTo>
                    <a:cubicBezTo>
                      <a:pt x="119" y="178"/>
                      <a:pt x="120" y="179"/>
                      <a:pt x="119" y="179"/>
                    </a:cubicBezTo>
                    <a:cubicBezTo>
                      <a:pt x="120" y="180"/>
                      <a:pt x="121" y="179"/>
                      <a:pt x="122" y="180"/>
                    </a:cubicBezTo>
                    <a:cubicBezTo>
                      <a:pt x="122" y="181"/>
                      <a:pt x="123" y="180"/>
                      <a:pt x="123" y="180"/>
                    </a:cubicBezTo>
                    <a:cubicBezTo>
                      <a:pt x="124" y="180"/>
                      <a:pt x="125" y="181"/>
                      <a:pt x="124" y="182"/>
                    </a:cubicBezTo>
                    <a:cubicBezTo>
                      <a:pt x="124" y="182"/>
                      <a:pt x="123" y="181"/>
                      <a:pt x="123" y="181"/>
                    </a:cubicBezTo>
                    <a:cubicBezTo>
                      <a:pt x="123" y="181"/>
                      <a:pt x="123" y="182"/>
                      <a:pt x="123" y="181"/>
                    </a:cubicBezTo>
                    <a:cubicBezTo>
                      <a:pt x="123" y="182"/>
                      <a:pt x="124" y="182"/>
                      <a:pt x="124" y="182"/>
                    </a:cubicBezTo>
                    <a:cubicBezTo>
                      <a:pt x="124" y="182"/>
                      <a:pt x="125" y="182"/>
                      <a:pt x="125" y="182"/>
                    </a:cubicBezTo>
                    <a:cubicBezTo>
                      <a:pt x="125" y="182"/>
                      <a:pt x="125" y="182"/>
                      <a:pt x="125" y="182"/>
                    </a:cubicBezTo>
                    <a:cubicBezTo>
                      <a:pt x="124" y="183"/>
                      <a:pt x="123" y="182"/>
                      <a:pt x="122" y="181"/>
                    </a:cubicBezTo>
                    <a:cubicBezTo>
                      <a:pt x="121" y="181"/>
                      <a:pt x="120" y="181"/>
                      <a:pt x="120" y="182"/>
                    </a:cubicBezTo>
                    <a:cubicBezTo>
                      <a:pt x="120" y="181"/>
                      <a:pt x="120" y="182"/>
                      <a:pt x="121" y="182"/>
                    </a:cubicBezTo>
                    <a:cubicBezTo>
                      <a:pt x="121" y="182"/>
                      <a:pt x="121" y="183"/>
                      <a:pt x="122" y="183"/>
                    </a:cubicBezTo>
                    <a:cubicBezTo>
                      <a:pt x="122" y="183"/>
                      <a:pt x="122" y="183"/>
                      <a:pt x="123" y="183"/>
                    </a:cubicBezTo>
                    <a:cubicBezTo>
                      <a:pt x="123" y="183"/>
                      <a:pt x="124" y="183"/>
                      <a:pt x="124" y="183"/>
                    </a:cubicBezTo>
                    <a:cubicBezTo>
                      <a:pt x="124" y="183"/>
                      <a:pt x="124" y="183"/>
                      <a:pt x="124" y="184"/>
                    </a:cubicBezTo>
                    <a:cubicBezTo>
                      <a:pt x="124" y="184"/>
                      <a:pt x="123" y="185"/>
                      <a:pt x="123" y="185"/>
                    </a:cubicBezTo>
                    <a:cubicBezTo>
                      <a:pt x="123" y="185"/>
                      <a:pt x="123" y="185"/>
                      <a:pt x="123" y="185"/>
                    </a:cubicBezTo>
                    <a:cubicBezTo>
                      <a:pt x="123" y="185"/>
                      <a:pt x="123" y="185"/>
                      <a:pt x="122" y="185"/>
                    </a:cubicBezTo>
                    <a:cubicBezTo>
                      <a:pt x="122" y="185"/>
                      <a:pt x="122" y="186"/>
                      <a:pt x="122" y="186"/>
                    </a:cubicBezTo>
                    <a:cubicBezTo>
                      <a:pt x="122" y="186"/>
                      <a:pt x="122" y="186"/>
                      <a:pt x="121" y="186"/>
                    </a:cubicBezTo>
                    <a:cubicBezTo>
                      <a:pt x="122" y="186"/>
                      <a:pt x="121" y="186"/>
                      <a:pt x="121" y="187"/>
                    </a:cubicBezTo>
                    <a:cubicBezTo>
                      <a:pt x="122" y="187"/>
                      <a:pt x="123" y="186"/>
                      <a:pt x="124" y="186"/>
                    </a:cubicBezTo>
                    <a:cubicBezTo>
                      <a:pt x="124" y="186"/>
                      <a:pt x="124" y="186"/>
                      <a:pt x="124" y="187"/>
                    </a:cubicBezTo>
                    <a:cubicBezTo>
                      <a:pt x="123" y="187"/>
                      <a:pt x="122" y="187"/>
                      <a:pt x="122" y="187"/>
                    </a:cubicBezTo>
                    <a:cubicBezTo>
                      <a:pt x="122" y="187"/>
                      <a:pt x="123" y="187"/>
                      <a:pt x="123" y="188"/>
                    </a:cubicBezTo>
                    <a:cubicBezTo>
                      <a:pt x="122" y="188"/>
                      <a:pt x="121" y="189"/>
                      <a:pt x="120" y="189"/>
                    </a:cubicBezTo>
                    <a:cubicBezTo>
                      <a:pt x="119" y="189"/>
                      <a:pt x="118" y="187"/>
                      <a:pt x="118" y="189"/>
                    </a:cubicBezTo>
                    <a:cubicBezTo>
                      <a:pt x="119" y="188"/>
                      <a:pt x="119" y="189"/>
                      <a:pt x="119" y="189"/>
                    </a:cubicBezTo>
                    <a:cubicBezTo>
                      <a:pt x="120" y="189"/>
                      <a:pt x="120" y="189"/>
                      <a:pt x="121" y="189"/>
                    </a:cubicBezTo>
                    <a:cubicBezTo>
                      <a:pt x="121" y="189"/>
                      <a:pt x="122" y="189"/>
                      <a:pt x="122" y="189"/>
                    </a:cubicBezTo>
                    <a:cubicBezTo>
                      <a:pt x="122" y="189"/>
                      <a:pt x="121" y="189"/>
                      <a:pt x="121" y="190"/>
                    </a:cubicBezTo>
                    <a:cubicBezTo>
                      <a:pt x="121" y="190"/>
                      <a:pt x="121" y="190"/>
                      <a:pt x="121" y="190"/>
                    </a:cubicBezTo>
                    <a:cubicBezTo>
                      <a:pt x="121" y="190"/>
                      <a:pt x="121" y="190"/>
                      <a:pt x="120" y="190"/>
                    </a:cubicBezTo>
                    <a:cubicBezTo>
                      <a:pt x="120" y="190"/>
                      <a:pt x="120" y="190"/>
                      <a:pt x="121" y="190"/>
                    </a:cubicBezTo>
                    <a:cubicBezTo>
                      <a:pt x="120" y="190"/>
                      <a:pt x="120" y="190"/>
                      <a:pt x="120" y="190"/>
                    </a:cubicBezTo>
                    <a:cubicBezTo>
                      <a:pt x="121" y="191"/>
                      <a:pt x="115" y="190"/>
                      <a:pt x="115" y="190"/>
                    </a:cubicBezTo>
                    <a:cubicBezTo>
                      <a:pt x="116" y="191"/>
                      <a:pt x="118" y="191"/>
                      <a:pt x="119" y="191"/>
                    </a:cubicBezTo>
                    <a:cubicBezTo>
                      <a:pt x="118" y="192"/>
                      <a:pt x="120" y="192"/>
                      <a:pt x="120" y="192"/>
                    </a:cubicBezTo>
                    <a:cubicBezTo>
                      <a:pt x="120" y="192"/>
                      <a:pt x="117" y="193"/>
                      <a:pt x="117" y="193"/>
                    </a:cubicBezTo>
                    <a:cubicBezTo>
                      <a:pt x="118" y="193"/>
                      <a:pt x="117" y="193"/>
                      <a:pt x="117" y="193"/>
                    </a:cubicBezTo>
                    <a:cubicBezTo>
                      <a:pt x="116" y="193"/>
                      <a:pt x="116" y="193"/>
                      <a:pt x="116" y="193"/>
                    </a:cubicBezTo>
                    <a:cubicBezTo>
                      <a:pt x="115" y="193"/>
                      <a:pt x="114" y="193"/>
                      <a:pt x="113" y="193"/>
                    </a:cubicBezTo>
                    <a:cubicBezTo>
                      <a:pt x="114" y="193"/>
                      <a:pt x="115" y="193"/>
                      <a:pt x="116" y="193"/>
                    </a:cubicBezTo>
                    <a:cubicBezTo>
                      <a:pt x="116" y="194"/>
                      <a:pt x="115" y="193"/>
                      <a:pt x="115" y="194"/>
                    </a:cubicBezTo>
                    <a:cubicBezTo>
                      <a:pt x="116" y="194"/>
                      <a:pt x="117" y="193"/>
                      <a:pt x="118" y="194"/>
                    </a:cubicBezTo>
                    <a:cubicBezTo>
                      <a:pt x="116" y="194"/>
                      <a:pt x="115" y="194"/>
                      <a:pt x="113" y="194"/>
                    </a:cubicBezTo>
                    <a:cubicBezTo>
                      <a:pt x="114" y="195"/>
                      <a:pt x="116" y="194"/>
                      <a:pt x="117" y="195"/>
                    </a:cubicBezTo>
                    <a:cubicBezTo>
                      <a:pt x="116" y="195"/>
                      <a:pt x="116" y="195"/>
                      <a:pt x="115" y="195"/>
                    </a:cubicBezTo>
                    <a:cubicBezTo>
                      <a:pt x="114" y="195"/>
                      <a:pt x="114" y="195"/>
                      <a:pt x="113" y="195"/>
                    </a:cubicBezTo>
                    <a:cubicBezTo>
                      <a:pt x="113" y="195"/>
                      <a:pt x="112" y="195"/>
                      <a:pt x="111" y="195"/>
                    </a:cubicBezTo>
                    <a:cubicBezTo>
                      <a:pt x="111" y="195"/>
                      <a:pt x="110" y="195"/>
                      <a:pt x="109" y="195"/>
                    </a:cubicBezTo>
                    <a:cubicBezTo>
                      <a:pt x="110" y="195"/>
                      <a:pt x="111" y="195"/>
                      <a:pt x="112" y="195"/>
                    </a:cubicBezTo>
                    <a:cubicBezTo>
                      <a:pt x="112" y="195"/>
                      <a:pt x="114" y="195"/>
                      <a:pt x="114" y="196"/>
                    </a:cubicBezTo>
                    <a:cubicBezTo>
                      <a:pt x="114" y="195"/>
                      <a:pt x="115" y="195"/>
                      <a:pt x="116" y="196"/>
                    </a:cubicBezTo>
                    <a:cubicBezTo>
                      <a:pt x="115" y="196"/>
                      <a:pt x="116" y="196"/>
                      <a:pt x="116" y="196"/>
                    </a:cubicBezTo>
                    <a:cubicBezTo>
                      <a:pt x="116" y="196"/>
                      <a:pt x="116" y="196"/>
                      <a:pt x="115" y="196"/>
                    </a:cubicBezTo>
                    <a:cubicBezTo>
                      <a:pt x="115" y="196"/>
                      <a:pt x="115" y="197"/>
                      <a:pt x="115" y="197"/>
                    </a:cubicBezTo>
                    <a:cubicBezTo>
                      <a:pt x="115" y="197"/>
                      <a:pt x="113" y="197"/>
                      <a:pt x="112" y="197"/>
                    </a:cubicBezTo>
                    <a:cubicBezTo>
                      <a:pt x="112" y="197"/>
                      <a:pt x="110" y="196"/>
                      <a:pt x="109" y="197"/>
                    </a:cubicBezTo>
                    <a:cubicBezTo>
                      <a:pt x="110" y="197"/>
                      <a:pt x="112" y="197"/>
                      <a:pt x="112" y="198"/>
                    </a:cubicBezTo>
                    <a:cubicBezTo>
                      <a:pt x="113" y="198"/>
                      <a:pt x="114" y="198"/>
                      <a:pt x="114" y="198"/>
                    </a:cubicBezTo>
                    <a:cubicBezTo>
                      <a:pt x="115" y="198"/>
                      <a:pt x="113" y="198"/>
                      <a:pt x="114" y="198"/>
                    </a:cubicBezTo>
                    <a:cubicBezTo>
                      <a:pt x="113" y="198"/>
                      <a:pt x="113" y="198"/>
                      <a:pt x="112" y="198"/>
                    </a:cubicBezTo>
                    <a:cubicBezTo>
                      <a:pt x="111" y="198"/>
                      <a:pt x="110" y="198"/>
                      <a:pt x="109" y="198"/>
                    </a:cubicBezTo>
                    <a:cubicBezTo>
                      <a:pt x="109" y="198"/>
                      <a:pt x="111" y="198"/>
                      <a:pt x="111" y="198"/>
                    </a:cubicBezTo>
                    <a:cubicBezTo>
                      <a:pt x="111" y="198"/>
                      <a:pt x="112" y="198"/>
                      <a:pt x="113" y="198"/>
                    </a:cubicBezTo>
                    <a:cubicBezTo>
                      <a:pt x="113" y="198"/>
                      <a:pt x="114" y="199"/>
                      <a:pt x="114" y="199"/>
                    </a:cubicBezTo>
                    <a:cubicBezTo>
                      <a:pt x="114" y="199"/>
                      <a:pt x="113" y="200"/>
                      <a:pt x="113" y="200"/>
                    </a:cubicBezTo>
                    <a:cubicBezTo>
                      <a:pt x="112" y="200"/>
                      <a:pt x="111" y="199"/>
                      <a:pt x="110" y="199"/>
                    </a:cubicBezTo>
                    <a:cubicBezTo>
                      <a:pt x="110" y="200"/>
                      <a:pt x="112" y="200"/>
                      <a:pt x="112" y="200"/>
                    </a:cubicBezTo>
                    <a:cubicBezTo>
                      <a:pt x="113" y="200"/>
                      <a:pt x="113" y="199"/>
                      <a:pt x="114" y="199"/>
                    </a:cubicBezTo>
                    <a:cubicBezTo>
                      <a:pt x="114" y="200"/>
                      <a:pt x="113" y="200"/>
                      <a:pt x="113" y="200"/>
                    </a:cubicBezTo>
                    <a:cubicBezTo>
                      <a:pt x="112" y="200"/>
                      <a:pt x="111" y="200"/>
                      <a:pt x="111" y="200"/>
                    </a:cubicBezTo>
                    <a:cubicBezTo>
                      <a:pt x="112" y="200"/>
                      <a:pt x="112" y="200"/>
                      <a:pt x="113" y="200"/>
                    </a:cubicBezTo>
                    <a:cubicBezTo>
                      <a:pt x="112" y="201"/>
                      <a:pt x="111" y="200"/>
                      <a:pt x="111" y="201"/>
                    </a:cubicBezTo>
                    <a:cubicBezTo>
                      <a:pt x="111" y="201"/>
                      <a:pt x="111" y="201"/>
                      <a:pt x="111" y="201"/>
                    </a:cubicBezTo>
                    <a:cubicBezTo>
                      <a:pt x="111" y="201"/>
                      <a:pt x="110" y="200"/>
                      <a:pt x="109" y="201"/>
                    </a:cubicBezTo>
                    <a:cubicBezTo>
                      <a:pt x="109" y="201"/>
                      <a:pt x="110" y="201"/>
                      <a:pt x="110" y="201"/>
                    </a:cubicBezTo>
                    <a:cubicBezTo>
                      <a:pt x="109" y="202"/>
                      <a:pt x="108" y="201"/>
                      <a:pt x="108" y="201"/>
                    </a:cubicBezTo>
                    <a:cubicBezTo>
                      <a:pt x="107" y="201"/>
                      <a:pt x="107" y="200"/>
                      <a:pt x="107" y="200"/>
                    </a:cubicBezTo>
                    <a:cubicBezTo>
                      <a:pt x="107" y="200"/>
                      <a:pt x="107" y="199"/>
                      <a:pt x="107" y="199"/>
                    </a:cubicBezTo>
                    <a:cubicBezTo>
                      <a:pt x="107" y="200"/>
                      <a:pt x="107" y="201"/>
                      <a:pt x="106" y="201"/>
                    </a:cubicBezTo>
                    <a:cubicBezTo>
                      <a:pt x="106" y="200"/>
                      <a:pt x="105" y="200"/>
                      <a:pt x="104" y="200"/>
                    </a:cubicBezTo>
                    <a:cubicBezTo>
                      <a:pt x="104" y="200"/>
                      <a:pt x="103" y="200"/>
                      <a:pt x="103" y="200"/>
                    </a:cubicBezTo>
                    <a:cubicBezTo>
                      <a:pt x="103" y="200"/>
                      <a:pt x="103" y="200"/>
                      <a:pt x="103" y="200"/>
                    </a:cubicBezTo>
                    <a:cubicBezTo>
                      <a:pt x="103" y="201"/>
                      <a:pt x="106" y="200"/>
                      <a:pt x="105" y="202"/>
                    </a:cubicBezTo>
                    <a:cubicBezTo>
                      <a:pt x="106" y="202"/>
                      <a:pt x="105" y="201"/>
                      <a:pt x="106" y="201"/>
                    </a:cubicBezTo>
                    <a:cubicBezTo>
                      <a:pt x="106" y="201"/>
                      <a:pt x="109" y="201"/>
                      <a:pt x="109" y="202"/>
                    </a:cubicBezTo>
                    <a:cubicBezTo>
                      <a:pt x="109" y="202"/>
                      <a:pt x="108" y="202"/>
                      <a:pt x="107" y="202"/>
                    </a:cubicBezTo>
                    <a:cubicBezTo>
                      <a:pt x="107" y="203"/>
                      <a:pt x="107" y="203"/>
                      <a:pt x="106" y="203"/>
                    </a:cubicBezTo>
                    <a:cubicBezTo>
                      <a:pt x="107" y="203"/>
                      <a:pt x="107" y="203"/>
                      <a:pt x="108" y="203"/>
                    </a:cubicBezTo>
                    <a:cubicBezTo>
                      <a:pt x="108" y="202"/>
                      <a:pt x="109" y="202"/>
                      <a:pt x="109" y="202"/>
                    </a:cubicBezTo>
                    <a:cubicBezTo>
                      <a:pt x="110" y="202"/>
                      <a:pt x="110" y="203"/>
                      <a:pt x="110" y="203"/>
                    </a:cubicBezTo>
                    <a:cubicBezTo>
                      <a:pt x="109" y="203"/>
                      <a:pt x="109" y="202"/>
                      <a:pt x="108" y="202"/>
                    </a:cubicBezTo>
                    <a:cubicBezTo>
                      <a:pt x="108" y="203"/>
                      <a:pt x="110" y="203"/>
                      <a:pt x="110" y="203"/>
                    </a:cubicBezTo>
                    <a:cubicBezTo>
                      <a:pt x="110" y="203"/>
                      <a:pt x="110" y="203"/>
                      <a:pt x="109" y="203"/>
                    </a:cubicBezTo>
                    <a:cubicBezTo>
                      <a:pt x="110" y="204"/>
                      <a:pt x="110" y="204"/>
                      <a:pt x="110" y="204"/>
                    </a:cubicBezTo>
                    <a:cubicBezTo>
                      <a:pt x="109" y="204"/>
                      <a:pt x="109" y="204"/>
                      <a:pt x="108" y="204"/>
                    </a:cubicBezTo>
                    <a:cubicBezTo>
                      <a:pt x="108" y="204"/>
                      <a:pt x="109" y="204"/>
                      <a:pt x="109" y="204"/>
                    </a:cubicBezTo>
                    <a:cubicBezTo>
                      <a:pt x="109" y="204"/>
                      <a:pt x="109" y="205"/>
                      <a:pt x="109" y="205"/>
                    </a:cubicBezTo>
                    <a:cubicBezTo>
                      <a:pt x="109" y="205"/>
                      <a:pt x="109" y="204"/>
                      <a:pt x="109" y="205"/>
                    </a:cubicBezTo>
                    <a:cubicBezTo>
                      <a:pt x="109" y="205"/>
                      <a:pt x="109" y="205"/>
                      <a:pt x="109" y="205"/>
                    </a:cubicBezTo>
                    <a:cubicBezTo>
                      <a:pt x="110" y="205"/>
                      <a:pt x="107" y="205"/>
                      <a:pt x="107" y="205"/>
                    </a:cubicBezTo>
                    <a:cubicBezTo>
                      <a:pt x="107" y="205"/>
                      <a:pt x="106" y="205"/>
                      <a:pt x="106" y="205"/>
                    </a:cubicBezTo>
                    <a:cubicBezTo>
                      <a:pt x="106" y="205"/>
                      <a:pt x="106" y="204"/>
                      <a:pt x="105" y="204"/>
                    </a:cubicBezTo>
                    <a:cubicBezTo>
                      <a:pt x="105" y="204"/>
                      <a:pt x="105" y="205"/>
                      <a:pt x="105" y="205"/>
                    </a:cubicBezTo>
                    <a:cubicBezTo>
                      <a:pt x="105" y="205"/>
                      <a:pt x="104" y="205"/>
                      <a:pt x="104" y="205"/>
                    </a:cubicBezTo>
                    <a:cubicBezTo>
                      <a:pt x="103" y="205"/>
                      <a:pt x="102" y="204"/>
                      <a:pt x="101" y="205"/>
                    </a:cubicBezTo>
                    <a:cubicBezTo>
                      <a:pt x="101" y="204"/>
                      <a:pt x="103" y="203"/>
                      <a:pt x="103" y="203"/>
                    </a:cubicBezTo>
                    <a:cubicBezTo>
                      <a:pt x="103" y="203"/>
                      <a:pt x="103" y="203"/>
                      <a:pt x="103" y="202"/>
                    </a:cubicBezTo>
                    <a:cubicBezTo>
                      <a:pt x="103" y="202"/>
                      <a:pt x="102" y="203"/>
                      <a:pt x="102" y="203"/>
                    </a:cubicBezTo>
                    <a:cubicBezTo>
                      <a:pt x="102" y="204"/>
                      <a:pt x="102" y="204"/>
                      <a:pt x="102" y="203"/>
                    </a:cubicBezTo>
                    <a:cubicBezTo>
                      <a:pt x="101" y="203"/>
                      <a:pt x="101" y="203"/>
                      <a:pt x="101" y="203"/>
                    </a:cubicBezTo>
                    <a:cubicBezTo>
                      <a:pt x="101" y="203"/>
                      <a:pt x="101" y="203"/>
                      <a:pt x="101" y="204"/>
                    </a:cubicBezTo>
                    <a:cubicBezTo>
                      <a:pt x="101" y="204"/>
                      <a:pt x="101" y="204"/>
                      <a:pt x="100" y="204"/>
                    </a:cubicBezTo>
                    <a:cubicBezTo>
                      <a:pt x="101" y="204"/>
                      <a:pt x="100" y="205"/>
                      <a:pt x="99" y="205"/>
                    </a:cubicBezTo>
                    <a:cubicBezTo>
                      <a:pt x="100" y="205"/>
                      <a:pt x="100" y="205"/>
                      <a:pt x="100" y="205"/>
                    </a:cubicBezTo>
                    <a:cubicBezTo>
                      <a:pt x="100" y="206"/>
                      <a:pt x="100" y="206"/>
                      <a:pt x="100" y="206"/>
                    </a:cubicBezTo>
                    <a:cubicBezTo>
                      <a:pt x="99" y="206"/>
                      <a:pt x="99" y="207"/>
                      <a:pt x="99" y="206"/>
                    </a:cubicBezTo>
                    <a:cubicBezTo>
                      <a:pt x="99" y="206"/>
                      <a:pt x="99" y="206"/>
                      <a:pt x="100" y="206"/>
                    </a:cubicBezTo>
                    <a:cubicBezTo>
                      <a:pt x="99" y="206"/>
                      <a:pt x="99" y="207"/>
                      <a:pt x="98" y="207"/>
                    </a:cubicBezTo>
                    <a:cubicBezTo>
                      <a:pt x="98" y="206"/>
                      <a:pt x="99" y="206"/>
                      <a:pt x="99" y="205"/>
                    </a:cubicBezTo>
                    <a:cubicBezTo>
                      <a:pt x="99" y="206"/>
                      <a:pt x="98" y="207"/>
                      <a:pt x="98" y="206"/>
                    </a:cubicBezTo>
                    <a:cubicBezTo>
                      <a:pt x="98" y="206"/>
                      <a:pt x="99" y="205"/>
                      <a:pt x="99" y="205"/>
                    </a:cubicBezTo>
                    <a:cubicBezTo>
                      <a:pt x="99" y="205"/>
                      <a:pt x="99" y="205"/>
                      <a:pt x="99" y="205"/>
                    </a:cubicBezTo>
                    <a:cubicBezTo>
                      <a:pt x="98" y="206"/>
                      <a:pt x="98" y="206"/>
                      <a:pt x="97" y="206"/>
                    </a:cubicBezTo>
                    <a:cubicBezTo>
                      <a:pt x="96" y="207"/>
                      <a:pt x="97" y="206"/>
                      <a:pt x="97" y="205"/>
                    </a:cubicBezTo>
                    <a:cubicBezTo>
                      <a:pt x="96" y="205"/>
                      <a:pt x="97" y="207"/>
                      <a:pt x="96" y="206"/>
                    </a:cubicBezTo>
                    <a:cubicBezTo>
                      <a:pt x="95" y="206"/>
                      <a:pt x="95" y="205"/>
                      <a:pt x="96" y="205"/>
                    </a:cubicBezTo>
                    <a:cubicBezTo>
                      <a:pt x="95" y="205"/>
                      <a:pt x="95" y="205"/>
                      <a:pt x="95" y="206"/>
                    </a:cubicBezTo>
                    <a:cubicBezTo>
                      <a:pt x="95" y="206"/>
                      <a:pt x="95" y="206"/>
                      <a:pt x="94" y="206"/>
                    </a:cubicBezTo>
                    <a:cubicBezTo>
                      <a:pt x="95" y="206"/>
                      <a:pt x="95" y="206"/>
                      <a:pt x="95" y="205"/>
                    </a:cubicBezTo>
                    <a:cubicBezTo>
                      <a:pt x="94" y="205"/>
                      <a:pt x="93" y="206"/>
                      <a:pt x="93" y="205"/>
                    </a:cubicBezTo>
                    <a:cubicBezTo>
                      <a:pt x="94" y="205"/>
                      <a:pt x="94" y="205"/>
                      <a:pt x="95" y="204"/>
                    </a:cubicBezTo>
                    <a:cubicBezTo>
                      <a:pt x="96" y="204"/>
                      <a:pt x="97" y="204"/>
                      <a:pt x="97" y="204"/>
                    </a:cubicBezTo>
                    <a:cubicBezTo>
                      <a:pt x="97" y="204"/>
                      <a:pt x="96" y="204"/>
                      <a:pt x="96" y="204"/>
                    </a:cubicBezTo>
                    <a:cubicBezTo>
                      <a:pt x="97" y="204"/>
                      <a:pt x="97" y="204"/>
                      <a:pt x="97" y="203"/>
                    </a:cubicBezTo>
                    <a:cubicBezTo>
                      <a:pt x="98" y="203"/>
                      <a:pt x="98" y="203"/>
                      <a:pt x="98" y="202"/>
                    </a:cubicBezTo>
                    <a:cubicBezTo>
                      <a:pt x="99" y="202"/>
                      <a:pt x="100" y="201"/>
                      <a:pt x="100" y="201"/>
                    </a:cubicBezTo>
                    <a:cubicBezTo>
                      <a:pt x="99" y="201"/>
                      <a:pt x="98" y="202"/>
                      <a:pt x="97" y="203"/>
                    </a:cubicBezTo>
                    <a:cubicBezTo>
                      <a:pt x="96" y="204"/>
                      <a:pt x="96" y="204"/>
                      <a:pt x="95" y="204"/>
                    </a:cubicBezTo>
                    <a:cubicBezTo>
                      <a:pt x="95" y="204"/>
                      <a:pt x="94" y="204"/>
                      <a:pt x="94" y="204"/>
                    </a:cubicBezTo>
                    <a:cubicBezTo>
                      <a:pt x="94" y="205"/>
                      <a:pt x="93" y="205"/>
                      <a:pt x="93" y="205"/>
                    </a:cubicBezTo>
                    <a:cubicBezTo>
                      <a:pt x="93" y="205"/>
                      <a:pt x="93" y="205"/>
                      <a:pt x="93" y="204"/>
                    </a:cubicBezTo>
                    <a:cubicBezTo>
                      <a:pt x="93" y="205"/>
                      <a:pt x="94" y="204"/>
                      <a:pt x="94" y="204"/>
                    </a:cubicBezTo>
                    <a:cubicBezTo>
                      <a:pt x="94" y="204"/>
                      <a:pt x="95" y="203"/>
                      <a:pt x="95" y="203"/>
                    </a:cubicBezTo>
                    <a:cubicBezTo>
                      <a:pt x="96" y="203"/>
                      <a:pt x="96" y="202"/>
                      <a:pt x="97" y="202"/>
                    </a:cubicBezTo>
                    <a:cubicBezTo>
                      <a:pt x="97" y="202"/>
                      <a:pt x="97" y="202"/>
                      <a:pt x="96" y="201"/>
                    </a:cubicBezTo>
                    <a:cubicBezTo>
                      <a:pt x="97" y="201"/>
                      <a:pt x="98" y="201"/>
                      <a:pt x="98" y="200"/>
                    </a:cubicBezTo>
                    <a:cubicBezTo>
                      <a:pt x="98" y="200"/>
                      <a:pt x="98" y="200"/>
                      <a:pt x="99" y="200"/>
                    </a:cubicBezTo>
                    <a:cubicBezTo>
                      <a:pt x="99" y="199"/>
                      <a:pt x="99" y="199"/>
                      <a:pt x="100" y="199"/>
                    </a:cubicBezTo>
                    <a:cubicBezTo>
                      <a:pt x="99" y="199"/>
                      <a:pt x="98" y="200"/>
                      <a:pt x="98" y="200"/>
                    </a:cubicBezTo>
                    <a:cubicBezTo>
                      <a:pt x="97" y="201"/>
                      <a:pt x="96" y="201"/>
                      <a:pt x="95" y="202"/>
                    </a:cubicBezTo>
                    <a:cubicBezTo>
                      <a:pt x="95" y="202"/>
                      <a:pt x="94" y="202"/>
                      <a:pt x="94" y="202"/>
                    </a:cubicBezTo>
                    <a:cubicBezTo>
                      <a:pt x="94" y="201"/>
                      <a:pt x="96" y="200"/>
                      <a:pt x="96" y="200"/>
                    </a:cubicBezTo>
                    <a:cubicBezTo>
                      <a:pt x="96" y="200"/>
                      <a:pt x="95" y="200"/>
                      <a:pt x="95" y="200"/>
                    </a:cubicBezTo>
                    <a:cubicBezTo>
                      <a:pt x="95" y="200"/>
                      <a:pt x="95" y="201"/>
                      <a:pt x="94" y="200"/>
                    </a:cubicBezTo>
                    <a:cubicBezTo>
                      <a:pt x="94" y="200"/>
                      <a:pt x="93" y="201"/>
                      <a:pt x="92" y="201"/>
                    </a:cubicBezTo>
                    <a:cubicBezTo>
                      <a:pt x="93" y="201"/>
                      <a:pt x="93" y="200"/>
                      <a:pt x="94" y="200"/>
                    </a:cubicBezTo>
                    <a:cubicBezTo>
                      <a:pt x="95" y="200"/>
                      <a:pt x="96" y="200"/>
                      <a:pt x="96" y="199"/>
                    </a:cubicBezTo>
                    <a:cubicBezTo>
                      <a:pt x="96" y="199"/>
                      <a:pt x="95" y="200"/>
                      <a:pt x="95" y="199"/>
                    </a:cubicBezTo>
                    <a:cubicBezTo>
                      <a:pt x="94" y="199"/>
                      <a:pt x="94" y="200"/>
                      <a:pt x="94" y="200"/>
                    </a:cubicBezTo>
                    <a:cubicBezTo>
                      <a:pt x="93" y="200"/>
                      <a:pt x="92" y="201"/>
                      <a:pt x="92" y="201"/>
                    </a:cubicBezTo>
                    <a:cubicBezTo>
                      <a:pt x="91" y="201"/>
                      <a:pt x="92" y="201"/>
                      <a:pt x="91" y="201"/>
                    </a:cubicBezTo>
                    <a:cubicBezTo>
                      <a:pt x="91" y="201"/>
                      <a:pt x="92" y="201"/>
                      <a:pt x="92" y="200"/>
                    </a:cubicBezTo>
                    <a:cubicBezTo>
                      <a:pt x="92" y="200"/>
                      <a:pt x="91" y="201"/>
                      <a:pt x="91" y="200"/>
                    </a:cubicBezTo>
                    <a:cubicBezTo>
                      <a:pt x="91" y="200"/>
                      <a:pt x="92" y="200"/>
                      <a:pt x="92" y="200"/>
                    </a:cubicBezTo>
                    <a:cubicBezTo>
                      <a:pt x="92" y="200"/>
                      <a:pt x="91" y="200"/>
                      <a:pt x="91" y="200"/>
                    </a:cubicBezTo>
                    <a:cubicBezTo>
                      <a:pt x="92" y="200"/>
                      <a:pt x="92" y="200"/>
                      <a:pt x="92" y="199"/>
                    </a:cubicBezTo>
                    <a:cubicBezTo>
                      <a:pt x="92" y="199"/>
                      <a:pt x="91" y="200"/>
                      <a:pt x="90" y="199"/>
                    </a:cubicBezTo>
                    <a:cubicBezTo>
                      <a:pt x="91" y="199"/>
                      <a:pt x="91" y="199"/>
                      <a:pt x="91" y="199"/>
                    </a:cubicBezTo>
                    <a:cubicBezTo>
                      <a:pt x="92" y="199"/>
                      <a:pt x="92" y="199"/>
                      <a:pt x="93" y="199"/>
                    </a:cubicBezTo>
                    <a:cubicBezTo>
                      <a:pt x="92" y="198"/>
                      <a:pt x="93" y="198"/>
                      <a:pt x="93" y="198"/>
                    </a:cubicBezTo>
                    <a:cubicBezTo>
                      <a:pt x="94" y="198"/>
                      <a:pt x="94" y="198"/>
                      <a:pt x="94" y="197"/>
                    </a:cubicBezTo>
                    <a:cubicBezTo>
                      <a:pt x="95" y="197"/>
                      <a:pt x="95" y="197"/>
                      <a:pt x="96" y="197"/>
                    </a:cubicBezTo>
                    <a:cubicBezTo>
                      <a:pt x="96" y="197"/>
                      <a:pt x="96" y="197"/>
                      <a:pt x="96" y="197"/>
                    </a:cubicBezTo>
                    <a:cubicBezTo>
                      <a:pt x="96" y="197"/>
                      <a:pt x="95" y="197"/>
                      <a:pt x="95" y="197"/>
                    </a:cubicBezTo>
                    <a:cubicBezTo>
                      <a:pt x="95" y="197"/>
                      <a:pt x="96" y="196"/>
                      <a:pt x="95" y="196"/>
                    </a:cubicBezTo>
                    <a:cubicBezTo>
                      <a:pt x="95" y="196"/>
                      <a:pt x="94" y="197"/>
                      <a:pt x="94" y="197"/>
                    </a:cubicBezTo>
                    <a:cubicBezTo>
                      <a:pt x="94" y="197"/>
                      <a:pt x="91" y="199"/>
                      <a:pt x="90" y="199"/>
                    </a:cubicBezTo>
                    <a:cubicBezTo>
                      <a:pt x="90" y="198"/>
                      <a:pt x="91" y="198"/>
                      <a:pt x="92" y="198"/>
                    </a:cubicBezTo>
                    <a:cubicBezTo>
                      <a:pt x="90" y="197"/>
                      <a:pt x="89" y="200"/>
                      <a:pt x="88" y="199"/>
                    </a:cubicBezTo>
                    <a:cubicBezTo>
                      <a:pt x="87" y="198"/>
                      <a:pt x="89" y="198"/>
                      <a:pt x="89" y="198"/>
                    </a:cubicBezTo>
                    <a:cubicBezTo>
                      <a:pt x="90" y="198"/>
                      <a:pt x="91" y="198"/>
                      <a:pt x="91" y="197"/>
                    </a:cubicBezTo>
                    <a:cubicBezTo>
                      <a:pt x="91" y="197"/>
                      <a:pt x="90" y="197"/>
                      <a:pt x="90" y="198"/>
                    </a:cubicBezTo>
                    <a:cubicBezTo>
                      <a:pt x="89" y="198"/>
                      <a:pt x="89" y="198"/>
                      <a:pt x="88" y="198"/>
                    </a:cubicBezTo>
                    <a:cubicBezTo>
                      <a:pt x="89" y="197"/>
                      <a:pt x="92" y="197"/>
                      <a:pt x="93" y="197"/>
                    </a:cubicBezTo>
                    <a:cubicBezTo>
                      <a:pt x="94" y="196"/>
                      <a:pt x="95" y="196"/>
                      <a:pt x="96" y="195"/>
                    </a:cubicBezTo>
                    <a:cubicBezTo>
                      <a:pt x="96" y="195"/>
                      <a:pt x="97" y="195"/>
                      <a:pt x="97" y="194"/>
                    </a:cubicBezTo>
                    <a:cubicBezTo>
                      <a:pt x="97" y="194"/>
                      <a:pt x="96" y="195"/>
                      <a:pt x="96" y="195"/>
                    </a:cubicBezTo>
                    <a:cubicBezTo>
                      <a:pt x="95" y="195"/>
                      <a:pt x="96" y="194"/>
                      <a:pt x="95" y="194"/>
                    </a:cubicBezTo>
                    <a:cubicBezTo>
                      <a:pt x="95" y="194"/>
                      <a:pt x="95" y="195"/>
                      <a:pt x="95" y="195"/>
                    </a:cubicBezTo>
                    <a:cubicBezTo>
                      <a:pt x="94" y="196"/>
                      <a:pt x="93" y="196"/>
                      <a:pt x="92" y="196"/>
                    </a:cubicBezTo>
                    <a:cubicBezTo>
                      <a:pt x="92" y="197"/>
                      <a:pt x="91" y="197"/>
                      <a:pt x="91" y="197"/>
                    </a:cubicBezTo>
                    <a:cubicBezTo>
                      <a:pt x="91" y="197"/>
                      <a:pt x="90" y="197"/>
                      <a:pt x="90" y="197"/>
                    </a:cubicBezTo>
                    <a:cubicBezTo>
                      <a:pt x="89" y="196"/>
                      <a:pt x="93" y="196"/>
                      <a:pt x="93" y="195"/>
                    </a:cubicBezTo>
                    <a:cubicBezTo>
                      <a:pt x="93" y="195"/>
                      <a:pt x="93" y="195"/>
                      <a:pt x="93" y="195"/>
                    </a:cubicBezTo>
                    <a:cubicBezTo>
                      <a:pt x="93" y="195"/>
                      <a:pt x="93" y="195"/>
                      <a:pt x="93" y="195"/>
                    </a:cubicBezTo>
                    <a:cubicBezTo>
                      <a:pt x="93" y="195"/>
                      <a:pt x="94" y="195"/>
                      <a:pt x="94" y="195"/>
                    </a:cubicBezTo>
                    <a:cubicBezTo>
                      <a:pt x="94" y="194"/>
                      <a:pt x="93" y="194"/>
                      <a:pt x="93" y="195"/>
                    </a:cubicBezTo>
                    <a:cubicBezTo>
                      <a:pt x="93" y="194"/>
                      <a:pt x="93" y="194"/>
                      <a:pt x="92" y="194"/>
                    </a:cubicBezTo>
                    <a:cubicBezTo>
                      <a:pt x="93" y="194"/>
                      <a:pt x="94" y="193"/>
                      <a:pt x="94" y="193"/>
                    </a:cubicBezTo>
                    <a:cubicBezTo>
                      <a:pt x="93" y="193"/>
                      <a:pt x="93" y="194"/>
                      <a:pt x="92" y="194"/>
                    </a:cubicBezTo>
                    <a:cubicBezTo>
                      <a:pt x="92" y="194"/>
                      <a:pt x="91" y="193"/>
                      <a:pt x="91" y="194"/>
                    </a:cubicBezTo>
                    <a:cubicBezTo>
                      <a:pt x="91" y="194"/>
                      <a:pt x="92" y="194"/>
                      <a:pt x="92" y="195"/>
                    </a:cubicBezTo>
                    <a:cubicBezTo>
                      <a:pt x="92" y="195"/>
                      <a:pt x="92" y="195"/>
                      <a:pt x="91" y="195"/>
                    </a:cubicBezTo>
                    <a:cubicBezTo>
                      <a:pt x="92" y="195"/>
                      <a:pt x="91" y="196"/>
                      <a:pt x="90" y="196"/>
                    </a:cubicBezTo>
                    <a:cubicBezTo>
                      <a:pt x="90" y="196"/>
                      <a:pt x="89" y="195"/>
                      <a:pt x="89" y="195"/>
                    </a:cubicBezTo>
                    <a:cubicBezTo>
                      <a:pt x="89" y="195"/>
                      <a:pt x="90" y="196"/>
                      <a:pt x="89" y="196"/>
                    </a:cubicBezTo>
                    <a:cubicBezTo>
                      <a:pt x="88" y="197"/>
                      <a:pt x="89" y="195"/>
                      <a:pt x="88" y="195"/>
                    </a:cubicBezTo>
                    <a:cubicBezTo>
                      <a:pt x="88" y="195"/>
                      <a:pt x="88" y="196"/>
                      <a:pt x="87" y="196"/>
                    </a:cubicBezTo>
                    <a:cubicBezTo>
                      <a:pt x="87" y="196"/>
                      <a:pt x="88" y="196"/>
                      <a:pt x="87" y="196"/>
                    </a:cubicBezTo>
                    <a:cubicBezTo>
                      <a:pt x="86" y="196"/>
                      <a:pt x="86" y="196"/>
                      <a:pt x="86" y="196"/>
                    </a:cubicBezTo>
                    <a:cubicBezTo>
                      <a:pt x="86" y="197"/>
                      <a:pt x="86" y="196"/>
                      <a:pt x="85" y="196"/>
                    </a:cubicBezTo>
                    <a:cubicBezTo>
                      <a:pt x="86" y="197"/>
                      <a:pt x="86" y="197"/>
                      <a:pt x="86" y="197"/>
                    </a:cubicBezTo>
                    <a:cubicBezTo>
                      <a:pt x="85" y="197"/>
                      <a:pt x="85" y="197"/>
                      <a:pt x="85" y="197"/>
                    </a:cubicBezTo>
                    <a:cubicBezTo>
                      <a:pt x="85" y="197"/>
                      <a:pt x="84" y="197"/>
                      <a:pt x="85" y="197"/>
                    </a:cubicBezTo>
                    <a:cubicBezTo>
                      <a:pt x="84" y="197"/>
                      <a:pt x="84" y="197"/>
                      <a:pt x="83" y="197"/>
                    </a:cubicBezTo>
                    <a:cubicBezTo>
                      <a:pt x="84" y="197"/>
                      <a:pt x="84" y="197"/>
                      <a:pt x="84" y="197"/>
                    </a:cubicBezTo>
                    <a:cubicBezTo>
                      <a:pt x="84" y="198"/>
                      <a:pt x="84" y="198"/>
                      <a:pt x="84" y="198"/>
                    </a:cubicBezTo>
                    <a:cubicBezTo>
                      <a:pt x="83" y="198"/>
                      <a:pt x="82" y="198"/>
                      <a:pt x="83" y="198"/>
                    </a:cubicBezTo>
                    <a:cubicBezTo>
                      <a:pt x="83" y="198"/>
                      <a:pt x="82" y="198"/>
                      <a:pt x="82" y="198"/>
                    </a:cubicBezTo>
                    <a:cubicBezTo>
                      <a:pt x="82" y="198"/>
                      <a:pt x="83" y="198"/>
                      <a:pt x="83" y="197"/>
                    </a:cubicBezTo>
                    <a:cubicBezTo>
                      <a:pt x="83" y="198"/>
                      <a:pt x="83" y="198"/>
                      <a:pt x="82" y="198"/>
                    </a:cubicBezTo>
                    <a:cubicBezTo>
                      <a:pt x="82" y="198"/>
                      <a:pt x="82" y="197"/>
                      <a:pt x="82" y="197"/>
                    </a:cubicBezTo>
                    <a:cubicBezTo>
                      <a:pt x="82" y="197"/>
                      <a:pt x="83" y="197"/>
                      <a:pt x="83" y="197"/>
                    </a:cubicBezTo>
                    <a:cubicBezTo>
                      <a:pt x="83" y="196"/>
                      <a:pt x="82" y="197"/>
                      <a:pt x="82" y="197"/>
                    </a:cubicBezTo>
                    <a:cubicBezTo>
                      <a:pt x="82" y="197"/>
                      <a:pt x="82" y="197"/>
                      <a:pt x="82" y="196"/>
                    </a:cubicBezTo>
                    <a:cubicBezTo>
                      <a:pt x="82" y="196"/>
                      <a:pt x="81" y="197"/>
                      <a:pt x="81" y="197"/>
                    </a:cubicBezTo>
                    <a:cubicBezTo>
                      <a:pt x="80" y="197"/>
                      <a:pt x="81" y="197"/>
                      <a:pt x="80" y="197"/>
                    </a:cubicBezTo>
                    <a:cubicBezTo>
                      <a:pt x="80" y="197"/>
                      <a:pt x="79" y="197"/>
                      <a:pt x="79" y="197"/>
                    </a:cubicBezTo>
                    <a:cubicBezTo>
                      <a:pt x="79" y="197"/>
                      <a:pt x="78" y="197"/>
                      <a:pt x="78" y="197"/>
                    </a:cubicBezTo>
                    <a:cubicBezTo>
                      <a:pt x="78" y="197"/>
                      <a:pt x="77" y="197"/>
                      <a:pt x="77" y="197"/>
                    </a:cubicBezTo>
                    <a:cubicBezTo>
                      <a:pt x="76" y="197"/>
                      <a:pt x="76" y="197"/>
                      <a:pt x="76" y="197"/>
                    </a:cubicBezTo>
                    <a:cubicBezTo>
                      <a:pt x="76" y="197"/>
                      <a:pt x="76" y="197"/>
                      <a:pt x="77" y="197"/>
                    </a:cubicBezTo>
                    <a:cubicBezTo>
                      <a:pt x="77" y="197"/>
                      <a:pt x="77" y="198"/>
                      <a:pt x="76" y="198"/>
                    </a:cubicBezTo>
                    <a:cubicBezTo>
                      <a:pt x="77" y="197"/>
                      <a:pt x="79" y="197"/>
                      <a:pt x="80" y="198"/>
                    </a:cubicBezTo>
                    <a:cubicBezTo>
                      <a:pt x="79" y="198"/>
                      <a:pt x="78" y="198"/>
                      <a:pt x="77" y="198"/>
                    </a:cubicBezTo>
                    <a:cubicBezTo>
                      <a:pt x="76" y="198"/>
                      <a:pt x="76" y="198"/>
                      <a:pt x="75" y="198"/>
                    </a:cubicBezTo>
                    <a:cubicBezTo>
                      <a:pt x="75" y="198"/>
                      <a:pt x="75" y="198"/>
                      <a:pt x="75" y="198"/>
                    </a:cubicBezTo>
                    <a:cubicBezTo>
                      <a:pt x="75" y="197"/>
                      <a:pt x="74" y="198"/>
                      <a:pt x="74" y="198"/>
                    </a:cubicBezTo>
                    <a:cubicBezTo>
                      <a:pt x="74" y="198"/>
                      <a:pt x="74" y="198"/>
                      <a:pt x="75" y="198"/>
                    </a:cubicBezTo>
                    <a:cubicBezTo>
                      <a:pt x="75" y="198"/>
                      <a:pt x="75" y="198"/>
                      <a:pt x="75" y="198"/>
                    </a:cubicBezTo>
                    <a:cubicBezTo>
                      <a:pt x="75" y="198"/>
                      <a:pt x="76" y="198"/>
                      <a:pt x="76" y="198"/>
                    </a:cubicBezTo>
                    <a:cubicBezTo>
                      <a:pt x="76" y="198"/>
                      <a:pt x="75" y="199"/>
                      <a:pt x="75" y="199"/>
                    </a:cubicBezTo>
                    <a:cubicBezTo>
                      <a:pt x="76" y="199"/>
                      <a:pt x="76" y="199"/>
                      <a:pt x="77" y="199"/>
                    </a:cubicBezTo>
                    <a:cubicBezTo>
                      <a:pt x="76" y="199"/>
                      <a:pt x="75" y="199"/>
                      <a:pt x="74" y="199"/>
                    </a:cubicBezTo>
                    <a:cubicBezTo>
                      <a:pt x="75" y="199"/>
                      <a:pt x="75" y="199"/>
                      <a:pt x="75" y="199"/>
                    </a:cubicBezTo>
                    <a:cubicBezTo>
                      <a:pt x="74" y="199"/>
                      <a:pt x="74" y="199"/>
                      <a:pt x="74" y="199"/>
                    </a:cubicBezTo>
                    <a:cubicBezTo>
                      <a:pt x="74" y="199"/>
                      <a:pt x="73" y="199"/>
                      <a:pt x="73" y="199"/>
                    </a:cubicBezTo>
                    <a:cubicBezTo>
                      <a:pt x="73" y="199"/>
                      <a:pt x="73" y="199"/>
                      <a:pt x="73" y="199"/>
                    </a:cubicBezTo>
                    <a:cubicBezTo>
                      <a:pt x="73" y="198"/>
                      <a:pt x="73" y="198"/>
                      <a:pt x="72" y="198"/>
                    </a:cubicBezTo>
                    <a:cubicBezTo>
                      <a:pt x="73" y="198"/>
                      <a:pt x="73" y="198"/>
                      <a:pt x="73" y="198"/>
                    </a:cubicBezTo>
                    <a:cubicBezTo>
                      <a:pt x="73" y="198"/>
                      <a:pt x="73" y="198"/>
                      <a:pt x="73" y="198"/>
                    </a:cubicBezTo>
                    <a:cubicBezTo>
                      <a:pt x="73" y="197"/>
                      <a:pt x="74" y="197"/>
                      <a:pt x="75" y="197"/>
                    </a:cubicBezTo>
                    <a:cubicBezTo>
                      <a:pt x="75" y="197"/>
                      <a:pt x="77" y="197"/>
                      <a:pt x="77" y="196"/>
                    </a:cubicBezTo>
                    <a:cubicBezTo>
                      <a:pt x="76" y="196"/>
                      <a:pt x="75" y="196"/>
                      <a:pt x="74" y="197"/>
                    </a:cubicBezTo>
                    <a:cubicBezTo>
                      <a:pt x="74" y="196"/>
                      <a:pt x="72" y="196"/>
                      <a:pt x="72" y="196"/>
                    </a:cubicBezTo>
                    <a:cubicBezTo>
                      <a:pt x="72" y="196"/>
                      <a:pt x="74" y="196"/>
                      <a:pt x="74" y="196"/>
                    </a:cubicBezTo>
                    <a:cubicBezTo>
                      <a:pt x="75" y="196"/>
                      <a:pt x="76" y="196"/>
                      <a:pt x="76" y="196"/>
                    </a:cubicBezTo>
                    <a:cubicBezTo>
                      <a:pt x="77" y="195"/>
                      <a:pt x="76" y="196"/>
                      <a:pt x="76" y="196"/>
                    </a:cubicBezTo>
                    <a:cubicBezTo>
                      <a:pt x="76" y="195"/>
                      <a:pt x="77" y="195"/>
                      <a:pt x="78" y="194"/>
                    </a:cubicBezTo>
                    <a:cubicBezTo>
                      <a:pt x="77" y="194"/>
                      <a:pt x="76" y="195"/>
                      <a:pt x="75" y="195"/>
                    </a:cubicBezTo>
                    <a:cubicBezTo>
                      <a:pt x="74" y="195"/>
                      <a:pt x="75" y="195"/>
                      <a:pt x="75" y="194"/>
                    </a:cubicBezTo>
                    <a:cubicBezTo>
                      <a:pt x="74" y="195"/>
                      <a:pt x="74" y="194"/>
                      <a:pt x="75" y="194"/>
                    </a:cubicBezTo>
                    <a:cubicBezTo>
                      <a:pt x="75" y="194"/>
                      <a:pt x="75" y="194"/>
                      <a:pt x="76" y="193"/>
                    </a:cubicBezTo>
                    <a:cubicBezTo>
                      <a:pt x="76" y="193"/>
                      <a:pt x="77" y="193"/>
                      <a:pt x="77" y="193"/>
                    </a:cubicBezTo>
                    <a:cubicBezTo>
                      <a:pt x="76" y="193"/>
                      <a:pt x="76" y="193"/>
                      <a:pt x="75" y="193"/>
                    </a:cubicBezTo>
                    <a:cubicBezTo>
                      <a:pt x="75" y="193"/>
                      <a:pt x="75" y="194"/>
                      <a:pt x="75" y="194"/>
                    </a:cubicBezTo>
                    <a:cubicBezTo>
                      <a:pt x="75" y="194"/>
                      <a:pt x="74" y="194"/>
                      <a:pt x="74" y="194"/>
                    </a:cubicBezTo>
                    <a:cubicBezTo>
                      <a:pt x="74" y="194"/>
                      <a:pt x="74" y="194"/>
                      <a:pt x="74" y="195"/>
                    </a:cubicBezTo>
                    <a:cubicBezTo>
                      <a:pt x="74" y="195"/>
                      <a:pt x="73" y="195"/>
                      <a:pt x="72" y="195"/>
                    </a:cubicBezTo>
                    <a:cubicBezTo>
                      <a:pt x="72" y="195"/>
                      <a:pt x="74" y="194"/>
                      <a:pt x="74" y="194"/>
                    </a:cubicBezTo>
                    <a:cubicBezTo>
                      <a:pt x="73" y="194"/>
                      <a:pt x="73" y="194"/>
                      <a:pt x="72" y="194"/>
                    </a:cubicBezTo>
                    <a:cubicBezTo>
                      <a:pt x="72" y="194"/>
                      <a:pt x="72" y="194"/>
                      <a:pt x="72" y="194"/>
                    </a:cubicBezTo>
                    <a:cubicBezTo>
                      <a:pt x="72" y="194"/>
                      <a:pt x="72" y="194"/>
                      <a:pt x="72" y="194"/>
                    </a:cubicBezTo>
                    <a:cubicBezTo>
                      <a:pt x="72" y="194"/>
                      <a:pt x="72" y="194"/>
                      <a:pt x="72" y="193"/>
                    </a:cubicBezTo>
                    <a:cubicBezTo>
                      <a:pt x="72" y="194"/>
                      <a:pt x="72" y="194"/>
                      <a:pt x="71" y="194"/>
                    </a:cubicBezTo>
                    <a:cubicBezTo>
                      <a:pt x="71" y="193"/>
                      <a:pt x="73" y="194"/>
                      <a:pt x="73" y="193"/>
                    </a:cubicBezTo>
                    <a:cubicBezTo>
                      <a:pt x="73" y="193"/>
                      <a:pt x="73" y="193"/>
                      <a:pt x="73" y="193"/>
                    </a:cubicBezTo>
                    <a:cubicBezTo>
                      <a:pt x="73" y="192"/>
                      <a:pt x="74" y="193"/>
                      <a:pt x="74" y="192"/>
                    </a:cubicBezTo>
                    <a:cubicBezTo>
                      <a:pt x="74" y="193"/>
                      <a:pt x="73" y="192"/>
                      <a:pt x="73" y="192"/>
                    </a:cubicBezTo>
                    <a:cubicBezTo>
                      <a:pt x="73" y="192"/>
                      <a:pt x="73" y="192"/>
                      <a:pt x="72" y="192"/>
                    </a:cubicBezTo>
                    <a:cubicBezTo>
                      <a:pt x="72" y="192"/>
                      <a:pt x="72" y="192"/>
                      <a:pt x="72" y="192"/>
                    </a:cubicBezTo>
                    <a:cubicBezTo>
                      <a:pt x="72" y="192"/>
                      <a:pt x="72" y="192"/>
                      <a:pt x="72" y="192"/>
                    </a:cubicBezTo>
                    <a:cubicBezTo>
                      <a:pt x="72" y="192"/>
                      <a:pt x="71" y="192"/>
                      <a:pt x="70" y="192"/>
                    </a:cubicBezTo>
                    <a:cubicBezTo>
                      <a:pt x="70" y="192"/>
                      <a:pt x="70" y="192"/>
                      <a:pt x="70" y="192"/>
                    </a:cubicBezTo>
                    <a:cubicBezTo>
                      <a:pt x="70" y="192"/>
                      <a:pt x="69" y="193"/>
                      <a:pt x="69" y="193"/>
                    </a:cubicBezTo>
                    <a:cubicBezTo>
                      <a:pt x="69" y="192"/>
                      <a:pt x="69" y="192"/>
                      <a:pt x="70" y="192"/>
                    </a:cubicBezTo>
                    <a:cubicBezTo>
                      <a:pt x="69" y="192"/>
                      <a:pt x="69" y="192"/>
                      <a:pt x="69" y="192"/>
                    </a:cubicBezTo>
                    <a:cubicBezTo>
                      <a:pt x="70" y="192"/>
                      <a:pt x="71" y="192"/>
                      <a:pt x="72" y="191"/>
                    </a:cubicBezTo>
                    <a:cubicBezTo>
                      <a:pt x="73" y="191"/>
                      <a:pt x="75" y="191"/>
                      <a:pt x="76" y="191"/>
                    </a:cubicBezTo>
                    <a:cubicBezTo>
                      <a:pt x="75" y="191"/>
                      <a:pt x="74" y="191"/>
                      <a:pt x="74" y="191"/>
                    </a:cubicBezTo>
                    <a:cubicBezTo>
                      <a:pt x="74" y="191"/>
                      <a:pt x="75" y="191"/>
                      <a:pt x="75" y="191"/>
                    </a:cubicBezTo>
                    <a:cubicBezTo>
                      <a:pt x="76" y="190"/>
                      <a:pt x="74" y="190"/>
                      <a:pt x="74" y="190"/>
                    </a:cubicBezTo>
                    <a:cubicBezTo>
                      <a:pt x="73" y="191"/>
                      <a:pt x="71" y="191"/>
                      <a:pt x="69" y="192"/>
                    </a:cubicBezTo>
                    <a:cubicBezTo>
                      <a:pt x="70" y="191"/>
                      <a:pt x="68" y="191"/>
                      <a:pt x="69" y="191"/>
                    </a:cubicBezTo>
                    <a:cubicBezTo>
                      <a:pt x="69" y="191"/>
                      <a:pt x="68" y="191"/>
                      <a:pt x="68" y="191"/>
                    </a:cubicBezTo>
                    <a:cubicBezTo>
                      <a:pt x="68" y="190"/>
                      <a:pt x="69" y="190"/>
                      <a:pt x="70" y="190"/>
                    </a:cubicBezTo>
                    <a:cubicBezTo>
                      <a:pt x="71" y="190"/>
                      <a:pt x="72" y="190"/>
                      <a:pt x="73" y="190"/>
                    </a:cubicBezTo>
                    <a:cubicBezTo>
                      <a:pt x="72" y="189"/>
                      <a:pt x="71" y="190"/>
                      <a:pt x="70" y="190"/>
                    </a:cubicBezTo>
                    <a:cubicBezTo>
                      <a:pt x="70" y="190"/>
                      <a:pt x="71" y="190"/>
                      <a:pt x="71" y="190"/>
                    </a:cubicBezTo>
                    <a:cubicBezTo>
                      <a:pt x="70" y="190"/>
                      <a:pt x="70" y="190"/>
                      <a:pt x="70" y="190"/>
                    </a:cubicBezTo>
                    <a:cubicBezTo>
                      <a:pt x="70" y="189"/>
                      <a:pt x="70" y="189"/>
                      <a:pt x="70" y="189"/>
                    </a:cubicBezTo>
                    <a:cubicBezTo>
                      <a:pt x="71" y="189"/>
                      <a:pt x="71" y="189"/>
                      <a:pt x="71" y="189"/>
                    </a:cubicBezTo>
                    <a:cubicBezTo>
                      <a:pt x="72" y="189"/>
                      <a:pt x="71" y="189"/>
                      <a:pt x="72" y="188"/>
                    </a:cubicBezTo>
                    <a:cubicBezTo>
                      <a:pt x="71" y="188"/>
                      <a:pt x="71" y="189"/>
                      <a:pt x="71" y="189"/>
                    </a:cubicBezTo>
                    <a:cubicBezTo>
                      <a:pt x="70" y="189"/>
                      <a:pt x="70" y="189"/>
                      <a:pt x="69" y="189"/>
                    </a:cubicBezTo>
                    <a:cubicBezTo>
                      <a:pt x="70" y="189"/>
                      <a:pt x="70" y="189"/>
                      <a:pt x="70" y="188"/>
                    </a:cubicBezTo>
                    <a:cubicBezTo>
                      <a:pt x="70" y="188"/>
                      <a:pt x="71" y="188"/>
                      <a:pt x="71" y="188"/>
                    </a:cubicBezTo>
                    <a:cubicBezTo>
                      <a:pt x="72" y="187"/>
                      <a:pt x="72" y="187"/>
                      <a:pt x="72" y="187"/>
                    </a:cubicBezTo>
                    <a:cubicBezTo>
                      <a:pt x="72" y="187"/>
                      <a:pt x="74" y="187"/>
                      <a:pt x="74" y="186"/>
                    </a:cubicBezTo>
                    <a:cubicBezTo>
                      <a:pt x="73" y="186"/>
                      <a:pt x="72" y="186"/>
                      <a:pt x="72" y="187"/>
                    </a:cubicBezTo>
                    <a:cubicBezTo>
                      <a:pt x="71" y="187"/>
                      <a:pt x="70" y="187"/>
                      <a:pt x="70" y="188"/>
                    </a:cubicBezTo>
                    <a:cubicBezTo>
                      <a:pt x="69" y="188"/>
                      <a:pt x="69" y="190"/>
                      <a:pt x="68" y="189"/>
                    </a:cubicBezTo>
                    <a:cubicBezTo>
                      <a:pt x="68" y="188"/>
                      <a:pt x="70" y="187"/>
                      <a:pt x="70" y="187"/>
                    </a:cubicBezTo>
                    <a:cubicBezTo>
                      <a:pt x="69" y="187"/>
                      <a:pt x="69" y="188"/>
                      <a:pt x="68" y="188"/>
                    </a:cubicBezTo>
                    <a:cubicBezTo>
                      <a:pt x="67" y="188"/>
                      <a:pt x="69" y="187"/>
                      <a:pt x="69" y="187"/>
                    </a:cubicBezTo>
                    <a:cubicBezTo>
                      <a:pt x="69" y="187"/>
                      <a:pt x="69" y="187"/>
                      <a:pt x="68" y="187"/>
                    </a:cubicBezTo>
                    <a:cubicBezTo>
                      <a:pt x="69" y="186"/>
                      <a:pt x="70" y="187"/>
                      <a:pt x="71" y="186"/>
                    </a:cubicBezTo>
                    <a:cubicBezTo>
                      <a:pt x="72" y="186"/>
                      <a:pt x="72" y="186"/>
                      <a:pt x="72" y="186"/>
                    </a:cubicBezTo>
                    <a:cubicBezTo>
                      <a:pt x="73" y="186"/>
                      <a:pt x="73" y="186"/>
                      <a:pt x="73" y="185"/>
                    </a:cubicBezTo>
                    <a:cubicBezTo>
                      <a:pt x="73" y="185"/>
                      <a:pt x="73" y="185"/>
                      <a:pt x="72" y="185"/>
                    </a:cubicBezTo>
                    <a:cubicBezTo>
                      <a:pt x="72" y="185"/>
                      <a:pt x="72" y="185"/>
                      <a:pt x="73" y="185"/>
                    </a:cubicBezTo>
                    <a:cubicBezTo>
                      <a:pt x="72" y="185"/>
                      <a:pt x="71" y="185"/>
                      <a:pt x="71" y="185"/>
                    </a:cubicBezTo>
                    <a:cubicBezTo>
                      <a:pt x="71" y="185"/>
                      <a:pt x="72" y="184"/>
                      <a:pt x="73" y="184"/>
                    </a:cubicBezTo>
                    <a:cubicBezTo>
                      <a:pt x="71" y="184"/>
                      <a:pt x="71" y="186"/>
                      <a:pt x="71" y="186"/>
                    </a:cubicBezTo>
                    <a:cubicBezTo>
                      <a:pt x="70" y="186"/>
                      <a:pt x="69" y="186"/>
                      <a:pt x="69" y="186"/>
                    </a:cubicBezTo>
                    <a:cubicBezTo>
                      <a:pt x="69" y="186"/>
                      <a:pt x="69" y="186"/>
                      <a:pt x="69" y="186"/>
                    </a:cubicBezTo>
                    <a:cubicBezTo>
                      <a:pt x="69" y="186"/>
                      <a:pt x="69" y="186"/>
                      <a:pt x="69" y="186"/>
                    </a:cubicBezTo>
                    <a:cubicBezTo>
                      <a:pt x="68" y="186"/>
                      <a:pt x="68" y="186"/>
                      <a:pt x="67" y="186"/>
                    </a:cubicBezTo>
                    <a:cubicBezTo>
                      <a:pt x="66" y="186"/>
                      <a:pt x="68" y="186"/>
                      <a:pt x="68" y="186"/>
                    </a:cubicBezTo>
                    <a:cubicBezTo>
                      <a:pt x="68" y="186"/>
                      <a:pt x="67" y="186"/>
                      <a:pt x="67" y="186"/>
                    </a:cubicBezTo>
                    <a:cubicBezTo>
                      <a:pt x="68" y="186"/>
                      <a:pt x="68" y="186"/>
                      <a:pt x="69" y="185"/>
                    </a:cubicBezTo>
                    <a:cubicBezTo>
                      <a:pt x="68" y="185"/>
                      <a:pt x="67" y="186"/>
                      <a:pt x="67" y="185"/>
                    </a:cubicBezTo>
                    <a:cubicBezTo>
                      <a:pt x="67" y="185"/>
                      <a:pt x="69" y="185"/>
                      <a:pt x="70" y="185"/>
                    </a:cubicBezTo>
                    <a:cubicBezTo>
                      <a:pt x="69" y="185"/>
                      <a:pt x="69" y="185"/>
                      <a:pt x="69" y="185"/>
                    </a:cubicBezTo>
                    <a:cubicBezTo>
                      <a:pt x="69" y="185"/>
                      <a:pt x="71" y="184"/>
                      <a:pt x="70" y="185"/>
                    </a:cubicBezTo>
                    <a:cubicBezTo>
                      <a:pt x="70" y="184"/>
                      <a:pt x="70" y="184"/>
                      <a:pt x="70" y="184"/>
                    </a:cubicBezTo>
                    <a:cubicBezTo>
                      <a:pt x="70" y="184"/>
                      <a:pt x="69" y="184"/>
                      <a:pt x="69" y="185"/>
                    </a:cubicBezTo>
                    <a:cubicBezTo>
                      <a:pt x="69" y="185"/>
                      <a:pt x="68" y="185"/>
                      <a:pt x="67" y="185"/>
                    </a:cubicBezTo>
                    <a:cubicBezTo>
                      <a:pt x="68" y="185"/>
                      <a:pt x="68" y="184"/>
                      <a:pt x="69" y="184"/>
                    </a:cubicBezTo>
                    <a:cubicBezTo>
                      <a:pt x="70" y="184"/>
                      <a:pt x="71" y="184"/>
                      <a:pt x="71" y="184"/>
                    </a:cubicBezTo>
                    <a:cubicBezTo>
                      <a:pt x="70" y="184"/>
                      <a:pt x="69" y="184"/>
                      <a:pt x="69" y="184"/>
                    </a:cubicBezTo>
                    <a:cubicBezTo>
                      <a:pt x="69" y="184"/>
                      <a:pt x="69" y="183"/>
                      <a:pt x="69" y="183"/>
                    </a:cubicBezTo>
                    <a:cubicBezTo>
                      <a:pt x="69" y="183"/>
                      <a:pt x="68" y="184"/>
                      <a:pt x="68" y="184"/>
                    </a:cubicBezTo>
                    <a:cubicBezTo>
                      <a:pt x="67" y="184"/>
                      <a:pt x="66" y="184"/>
                      <a:pt x="66" y="184"/>
                    </a:cubicBezTo>
                    <a:cubicBezTo>
                      <a:pt x="66" y="184"/>
                      <a:pt x="67" y="184"/>
                      <a:pt x="67" y="183"/>
                    </a:cubicBezTo>
                    <a:cubicBezTo>
                      <a:pt x="67" y="184"/>
                      <a:pt x="66" y="183"/>
                      <a:pt x="66" y="183"/>
                    </a:cubicBezTo>
                    <a:cubicBezTo>
                      <a:pt x="66" y="183"/>
                      <a:pt x="66" y="183"/>
                      <a:pt x="66" y="183"/>
                    </a:cubicBezTo>
                    <a:cubicBezTo>
                      <a:pt x="65" y="183"/>
                      <a:pt x="66" y="183"/>
                      <a:pt x="65" y="183"/>
                    </a:cubicBezTo>
                    <a:cubicBezTo>
                      <a:pt x="65" y="182"/>
                      <a:pt x="64" y="182"/>
                      <a:pt x="64" y="181"/>
                    </a:cubicBezTo>
                    <a:cubicBezTo>
                      <a:pt x="65" y="181"/>
                      <a:pt x="65" y="180"/>
                      <a:pt x="66" y="179"/>
                    </a:cubicBezTo>
                    <a:cubicBezTo>
                      <a:pt x="67" y="179"/>
                      <a:pt x="69" y="178"/>
                      <a:pt x="69" y="177"/>
                    </a:cubicBezTo>
                    <a:cubicBezTo>
                      <a:pt x="69" y="178"/>
                      <a:pt x="67" y="179"/>
                      <a:pt x="67" y="178"/>
                    </a:cubicBezTo>
                    <a:cubicBezTo>
                      <a:pt x="66" y="179"/>
                      <a:pt x="66" y="179"/>
                      <a:pt x="65" y="179"/>
                    </a:cubicBezTo>
                    <a:cubicBezTo>
                      <a:pt x="65" y="178"/>
                      <a:pt x="67" y="177"/>
                      <a:pt x="68" y="177"/>
                    </a:cubicBezTo>
                    <a:cubicBezTo>
                      <a:pt x="69" y="177"/>
                      <a:pt x="71" y="177"/>
                      <a:pt x="71" y="176"/>
                    </a:cubicBezTo>
                    <a:cubicBezTo>
                      <a:pt x="70" y="176"/>
                      <a:pt x="69" y="176"/>
                      <a:pt x="68" y="177"/>
                    </a:cubicBezTo>
                    <a:cubicBezTo>
                      <a:pt x="67" y="177"/>
                      <a:pt x="66" y="178"/>
                      <a:pt x="65" y="178"/>
                    </a:cubicBezTo>
                    <a:cubicBezTo>
                      <a:pt x="65" y="178"/>
                      <a:pt x="65" y="178"/>
                      <a:pt x="65" y="178"/>
                    </a:cubicBezTo>
                    <a:cubicBezTo>
                      <a:pt x="65" y="178"/>
                      <a:pt x="66" y="177"/>
                      <a:pt x="66" y="177"/>
                    </a:cubicBezTo>
                    <a:cubicBezTo>
                      <a:pt x="66" y="177"/>
                      <a:pt x="67" y="177"/>
                      <a:pt x="67" y="176"/>
                    </a:cubicBezTo>
                    <a:cubicBezTo>
                      <a:pt x="67" y="176"/>
                      <a:pt x="68" y="176"/>
                      <a:pt x="67" y="176"/>
                    </a:cubicBezTo>
                    <a:cubicBezTo>
                      <a:pt x="67" y="176"/>
                      <a:pt x="67" y="176"/>
                      <a:pt x="67" y="176"/>
                    </a:cubicBezTo>
                    <a:cubicBezTo>
                      <a:pt x="66" y="177"/>
                      <a:pt x="65" y="177"/>
                      <a:pt x="64" y="177"/>
                    </a:cubicBezTo>
                    <a:cubicBezTo>
                      <a:pt x="64" y="176"/>
                      <a:pt x="65" y="176"/>
                      <a:pt x="65" y="176"/>
                    </a:cubicBezTo>
                    <a:cubicBezTo>
                      <a:pt x="64" y="176"/>
                      <a:pt x="64" y="176"/>
                      <a:pt x="65" y="175"/>
                    </a:cubicBezTo>
                    <a:cubicBezTo>
                      <a:pt x="65" y="175"/>
                      <a:pt x="66" y="175"/>
                      <a:pt x="66" y="175"/>
                    </a:cubicBezTo>
                    <a:cubicBezTo>
                      <a:pt x="66" y="174"/>
                      <a:pt x="69" y="174"/>
                      <a:pt x="69" y="174"/>
                    </a:cubicBezTo>
                    <a:cubicBezTo>
                      <a:pt x="69" y="174"/>
                      <a:pt x="68" y="174"/>
                      <a:pt x="67" y="174"/>
                    </a:cubicBezTo>
                    <a:cubicBezTo>
                      <a:pt x="67" y="174"/>
                      <a:pt x="66" y="175"/>
                      <a:pt x="66" y="174"/>
                    </a:cubicBezTo>
                    <a:cubicBezTo>
                      <a:pt x="65" y="174"/>
                      <a:pt x="63" y="175"/>
                      <a:pt x="63" y="175"/>
                    </a:cubicBezTo>
                    <a:cubicBezTo>
                      <a:pt x="62" y="175"/>
                      <a:pt x="64" y="174"/>
                      <a:pt x="64" y="174"/>
                    </a:cubicBezTo>
                    <a:cubicBezTo>
                      <a:pt x="63" y="174"/>
                      <a:pt x="63" y="175"/>
                      <a:pt x="62" y="175"/>
                    </a:cubicBezTo>
                    <a:cubicBezTo>
                      <a:pt x="61" y="175"/>
                      <a:pt x="62" y="174"/>
                      <a:pt x="63" y="174"/>
                    </a:cubicBezTo>
                    <a:cubicBezTo>
                      <a:pt x="62" y="174"/>
                      <a:pt x="62" y="174"/>
                      <a:pt x="62" y="174"/>
                    </a:cubicBezTo>
                    <a:cubicBezTo>
                      <a:pt x="62" y="174"/>
                      <a:pt x="62" y="174"/>
                      <a:pt x="62" y="173"/>
                    </a:cubicBezTo>
                    <a:cubicBezTo>
                      <a:pt x="62" y="174"/>
                      <a:pt x="62" y="173"/>
                      <a:pt x="62" y="173"/>
                    </a:cubicBezTo>
                    <a:cubicBezTo>
                      <a:pt x="63" y="173"/>
                      <a:pt x="63" y="173"/>
                      <a:pt x="64" y="173"/>
                    </a:cubicBezTo>
                    <a:cubicBezTo>
                      <a:pt x="65" y="173"/>
                      <a:pt x="65" y="173"/>
                      <a:pt x="66" y="173"/>
                    </a:cubicBezTo>
                    <a:cubicBezTo>
                      <a:pt x="67" y="173"/>
                      <a:pt x="67" y="172"/>
                      <a:pt x="68" y="172"/>
                    </a:cubicBezTo>
                    <a:cubicBezTo>
                      <a:pt x="67" y="172"/>
                      <a:pt x="66" y="173"/>
                      <a:pt x="65" y="172"/>
                    </a:cubicBezTo>
                    <a:cubicBezTo>
                      <a:pt x="64" y="172"/>
                      <a:pt x="63" y="173"/>
                      <a:pt x="63" y="173"/>
                    </a:cubicBezTo>
                    <a:cubicBezTo>
                      <a:pt x="62" y="173"/>
                      <a:pt x="63" y="172"/>
                      <a:pt x="63" y="172"/>
                    </a:cubicBezTo>
                    <a:cubicBezTo>
                      <a:pt x="63" y="172"/>
                      <a:pt x="62" y="173"/>
                      <a:pt x="62" y="173"/>
                    </a:cubicBezTo>
                    <a:cubicBezTo>
                      <a:pt x="62" y="172"/>
                      <a:pt x="62" y="172"/>
                      <a:pt x="62" y="172"/>
                    </a:cubicBezTo>
                    <a:cubicBezTo>
                      <a:pt x="62" y="172"/>
                      <a:pt x="62" y="172"/>
                      <a:pt x="62" y="172"/>
                    </a:cubicBezTo>
                    <a:cubicBezTo>
                      <a:pt x="62" y="172"/>
                      <a:pt x="63" y="171"/>
                      <a:pt x="64" y="171"/>
                    </a:cubicBezTo>
                    <a:cubicBezTo>
                      <a:pt x="64" y="171"/>
                      <a:pt x="65" y="171"/>
                      <a:pt x="66" y="171"/>
                    </a:cubicBezTo>
                    <a:cubicBezTo>
                      <a:pt x="65" y="171"/>
                      <a:pt x="64" y="171"/>
                      <a:pt x="64" y="171"/>
                    </a:cubicBezTo>
                    <a:cubicBezTo>
                      <a:pt x="63" y="171"/>
                      <a:pt x="62" y="171"/>
                      <a:pt x="63" y="170"/>
                    </a:cubicBezTo>
                    <a:cubicBezTo>
                      <a:pt x="64" y="170"/>
                      <a:pt x="64" y="170"/>
                      <a:pt x="65" y="170"/>
                    </a:cubicBezTo>
                    <a:cubicBezTo>
                      <a:pt x="65" y="170"/>
                      <a:pt x="68" y="170"/>
                      <a:pt x="67" y="170"/>
                    </a:cubicBezTo>
                    <a:cubicBezTo>
                      <a:pt x="69" y="170"/>
                      <a:pt x="66" y="170"/>
                      <a:pt x="66" y="170"/>
                    </a:cubicBezTo>
                    <a:cubicBezTo>
                      <a:pt x="65" y="170"/>
                      <a:pt x="63" y="170"/>
                      <a:pt x="63" y="170"/>
                    </a:cubicBezTo>
                    <a:cubicBezTo>
                      <a:pt x="63" y="171"/>
                      <a:pt x="63" y="171"/>
                      <a:pt x="63" y="171"/>
                    </a:cubicBezTo>
                    <a:cubicBezTo>
                      <a:pt x="62" y="171"/>
                      <a:pt x="62" y="171"/>
                      <a:pt x="61" y="171"/>
                    </a:cubicBezTo>
                    <a:cubicBezTo>
                      <a:pt x="61" y="171"/>
                      <a:pt x="60" y="171"/>
                      <a:pt x="61" y="171"/>
                    </a:cubicBezTo>
                    <a:cubicBezTo>
                      <a:pt x="61" y="171"/>
                      <a:pt x="61" y="171"/>
                      <a:pt x="62" y="170"/>
                    </a:cubicBezTo>
                    <a:cubicBezTo>
                      <a:pt x="61" y="170"/>
                      <a:pt x="60" y="170"/>
                      <a:pt x="61" y="170"/>
                    </a:cubicBezTo>
                    <a:cubicBezTo>
                      <a:pt x="61" y="169"/>
                      <a:pt x="62" y="169"/>
                      <a:pt x="62" y="169"/>
                    </a:cubicBezTo>
                    <a:cubicBezTo>
                      <a:pt x="61" y="169"/>
                      <a:pt x="61" y="169"/>
                      <a:pt x="60" y="169"/>
                    </a:cubicBezTo>
                    <a:cubicBezTo>
                      <a:pt x="61" y="168"/>
                      <a:pt x="62" y="169"/>
                      <a:pt x="63" y="169"/>
                    </a:cubicBezTo>
                    <a:cubicBezTo>
                      <a:pt x="63" y="169"/>
                      <a:pt x="64" y="168"/>
                      <a:pt x="64" y="168"/>
                    </a:cubicBezTo>
                    <a:cubicBezTo>
                      <a:pt x="65" y="168"/>
                      <a:pt x="65" y="168"/>
                      <a:pt x="66" y="167"/>
                    </a:cubicBezTo>
                    <a:cubicBezTo>
                      <a:pt x="65" y="167"/>
                      <a:pt x="64" y="168"/>
                      <a:pt x="62" y="168"/>
                    </a:cubicBezTo>
                    <a:cubicBezTo>
                      <a:pt x="62" y="168"/>
                      <a:pt x="61" y="168"/>
                      <a:pt x="62" y="168"/>
                    </a:cubicBezTo>
                    <a:cubicBezTo>
                      <a:pt x="62" y="168"/>
                      <a:pt x="63" y="168"/>
                      <a:pt x="62" y="167"/>
                    </a:cubicBezTo>
                    <a:cubicBezTo>
                      <a:pt x="63" y="167"/>
                      <a:pt x="63" y="167"/>
                      <a:pt x="63" y="167"/>
                    </a:cubicBezTo>
                    <a:cubicBezTo>
                      <a:pt x="63" y="166"/>
                      <a:pt x="62" y="167"/>
                      <a:pt x="61" y="166"/>
                    </a:cubicBezTo>
                    <a:cubicBezTo>
                      <a:pt x="62" y="166"/>
                      <a:pt x="62" y="166"/>
                      <a:pt x="63" y="166"/>
                    </a:cubicBezTo>
                    <a:cubicBezTo>
                      <a:pt x="63" y="166"/>
                      <a:pt x="63" y="167"/>
                      <a:pt x="64" y="166"/>
                    </a:cubicBezTo>
                    <a:cubicBezTo>
                      <a:pt x="64" y="166"/>
                      <a:pt x="63" y="166"/>
                      <a:pt x="63" y="166"/>
                    </a:cubicBezTo>
                    <a:cubicBezTo>
                      <a:pt x="64" y="166"/>
                      <a:pt x="65" y="166"/>
                      <a:pt x="67" y="166"/>
                    </a:cubicBezTo>
                    <a:cubicBezTo>
                      <a:pt x="67" y="166"/>
                      <a:pt x="68" y="165"/>
                      <a:pt x="69" y="165"/>
                    </a:cubicBezTo>
                    <a:cubicBezTo>
                      <a:pt x="70" y="165"/>
                      <a:pt x="70" y="165"/>
                      <a:pt x="71" y="165"/>
                    </a:cubicBezTo>
                    <a:cubicBezTo>
                      <a:pt x="71" y="165"/>
                      <a:pt x="71" y="165"/>
                      <a:pt x="72" y="165"/>
                    </a:cubicBezTo>
                    <a:cubicBezTo>
                      <a:pt x="72" y="165"/>
                      <a:pt x="73" y="164"/>
                      <a:pt x="73" y="165"/>
                    </a:cubicBezTo>
                    <a:cubicBezTo>
                      <a:pt x="73" y="165"/>
                      <a:pt x="73" y="165"/>
                      <a:pt x="73" y="165"/>
                    </a:cubicBezTo>
                    <a:cubicBezTo>
                      <a:pt x="73" y="165"/>
                      <a:pt x="74" y="164"/>
                      <a:pt x="73" y="164"/>
                    </a:cubicBezTo>
                    <a:cubicBezTo>
                      <a:pt x="72" y="164"/>
                      <a:pt x="71" y="165"/>
                      <a:pt x="70" y="165"/>
                    </a:cubicBezTo>
                    <a:cubicBezTo>
                      <a:pt x="71" y="164"/>
                      <a:pt x="72" y="164"/>
                      <a:pt x="72" y="163"/>
                    </a:cubicBezTo>
                    <a:cubicBezTo>
                      <a:pt x="72" y="163"/>
                      <a:pt x="71" y="164"/>
                      <a:pt x="71" y="164"/>
                    </a:cubicBezTo>
                    <a:cubicBezTo>
                      <a:pt x="70" y="164"/>
                      <a:pt x="69" y="165"/>
                      <a:pt x="68" y="165"/>
                    </a:cubicBezTo>
                    <a:cubicBezTo>
                      <a:pt x="66" y="165"/>
                      <a:pt x="65" y="165"/>
                      <a:pt x="64" y="166"/>
                    </a:cubicBezTo>
                    <a:cubicBezTo>
                      <a:pt x="63" y="166"/>
                      <a:pt x="62" y="166"/>
                      <a:pt x="62" y="165"/>
                    </a:cubicBezTo>
                    <a:cubicBezTo>
                      <a:pt x="62" y="165"/>
                      <a:pt x="63" y="165"/>
                      <a:pt x="63" y="165"/>
                    </a:cubicBezTo>
                    <a:cubicBezTo>
                      <a:pt x="63" y="165"/>
                      <a:pt x="64" y="165"/>
                      <a:pt x="64" y="165"/>
                    </a:cubicBezTo>
                    <a:cubicBezTo>
                      <a:pt x="64" y="165"/>
                      <a:pt x="63" y="165"/>
                      <a:pt x="63" y="165"/>
                    </a:cubicBezTo>
                    <a:cubicBezTo>
                      <a:pt x="63" y="165"/>
                      <a:pt x="63" y="165"/>
                      <a:pt x="62" y="165"/>
                    </a:cubicBezTo>
                    <a:cubicBezTo>
                      <a:pt x="62" y="165"/>
                      <a:pt x="61" y="165"/>
                      <a:pt x="62" y="165"/>
                    </a:cubicBezTo>
                    <a:cubicBezTo>
                      <a:pt x="61" y="165"/>
                      <a:pt x="61" y="165"/>
                      <a:pt x="61" y="165"/>
                    </a:cubicBezTo>
                    <a:cubicBezTo>
                      <a:pt x="61" y="164"/>
                      <a:pt x="62" y="164"/>
                      <a:pt x="63" y="164"/>
                    </a:cubicBezTo>
                    <a:cubicBezTo>
                      <a:pt x="63" y="164"/>
                      <a:pt x="63" y="164"/>
                      <a:pt x="63" y="164"/>
                    </a:cubicBezTo>
                    <a:cubicBezTo>
                      <a:pt x="64" y="164"/>
                      <a:pt x="64" y="165"/>
                      <a:pt x="64" y="165"/>
                    </a:cubicBezTo>
                    <a:cubicBezTo>
                      <a:pt x="65" y="165"/>
                      <a:pt x="66" y="164"/>
                      <a:pt x="66" y="164"/>
                    </a:cubicBezTo>
                    <a:cubicBezTo>
                      <a:pt x="67" y="164"/>
                      <a:pt x="67" y="164"/>
                      <a:pt x="67" y="164"/>
                    </a:cubicBezTo>
                    <a:cubicBezTo>
                      <a:pt x="67" y="164"/>
                      <a:pt x="68" y="164"/>
                      <a:pt x="68" y="164"/>
                    </a:cubicBezTo>
                    <a:cubicBezTo>
                      <a:pt x="68" y="164"/>
                      <a:pt x="67" y="164"/>
                      <a:pt x="67" y="164"/>
                    </a:cubicBezTo>
                    <a:cubicBezTo>
                      <a:pt x="68" y="164"/>
                      <a:pt x="68" y="163"/>
                      <a:pt x="69" y="162"/>
                    </a:cubicBezTo>
                    <a:cubicBezTo>
                      <a:pt x="69" y="162"/>
                      <a:pt x="69" y="162"/>
                      <a:pt x="69" y="162"/>
                    </a:cubicBezTo>
                    <a:cubicBezTo>
                      <a:pt x="70" y="163"/>
                      <a:pt x="71" y="163"/>
                      <a:pt x="71" y="163"/>
                    </a:cubicBezTo>
                    <a:cubicBezTo>
                      <a:pt x="71" y="163"/>
                      <a:pt x="70" y="163"/>
                      <a:pt x="70" y="162"/>
                    </a:cubicBezTo>
                    <a:cubicBezTo>
                      <a:pt x="71" y="163"/>
                      <a:pt x="74" y="163"/>
                      <a:pt x="74" y="162"/>
                    </a:cubicBezTo>
                    <a:cubicBezTo>
                      <a:pt x="74" y="162"/>
                      <a:pt x="73" y="162"/>
                      <a:pt x="73" y="162"/>
                    </a:cubicBezTo>
                    <a:cubicBezTo>
                      <a:pt x="72" y="163"/>
                      <a:pt x="71" y="162"/>
                      <a:pt x="71" y="162"/>
                    </a:cubicBezTo>
                    <a:cubicBezTo>
                      <a:pt x="71" y="162"/>
                      <a:pt x="72" y="162"/>
                      <a:pt x="72" y="161"/>
                    </a:cubicBezTo>
                    <a:cubicBezTo>
                      <a:pt x="72" y="161"/>
                      <a:pt x="71" y="162"/>
                      <a:pt x="71" y="161"/>
                    </a:cubicBezTo>
                    <a:cubicBezTo>
                      <a:pt x="71" y="161"/>
                      <a:pt x="71" y="161"/>
                      <a:pt x="71" y="161"/>
                    </a:cubicBezTo>
                    <a:cubicBezTo>
                      <a:pt x="71" y="161"/>
                      <a:pt x="71" y="161"/>
                      <a:pt x="70" y="161"/>
                    </a:cubicBezTo>
                    <a:cubicBezTo>
                      <a:pt x="70" y="161"/>
                      <a:pt x="70" y="161"/>
                      <a:pt x="69" y="161"/>
                    </a:cubicBezTo>
                    <a:cubicBezTo>
                      <a:pt x="70" y="160"/>
                      <a:pt x="71" y="160"/>
                      <a:pt x="72" y="160"/>
                    </a:cubicBezTo>
                    <a:cubicBezTo>
                      <a:pt x="72" y="160"/>
                      <a:pt x="73" y="160"/>
                      <a:pt x="73" y="160"/>
                    </a:cubicBezTo>
                    <a:cubicBezTo>
                      <a:pt x="73" y="160"/>
                      <a:pt x="72" y="160"/>
                      <a:pt x="72" y="160"/>
                    </a:cubicBezTo>
                    <a:cubicBezTo>
                      <a:pt x="72" y="160"/>
                      <a:pt x="73" y="160"/>
                      <a:pt x="74" y="160"/>
                    </a:cubicBezTo>
                    <a:cubicBezTo>
                      <a:pt x="75" y="160"/>
                      <a:pt x="74" y="162"/>
                      <a:pt x="75" y="162"/>
                    </a:cubicBezTo>
                    <a:cubicBezTo>
                      <a:pt x="76" y="162"/>
                      <a:pt x="76" y="163"/>
                      <a:pt x="77" y="163"/>
                    </a:cubicBezTo>
                    <a:cubicBezTo>
                      <a:pt x="79" y="164"/>
                      <a:pt x="77" y="163"/>
                      <a:pt x="78" y="162"/>
                    </a:cubicBezTo>
                    <a:cubicBezTo>
                      <a:pt x="77" y="162"/>
                      <a:pt x="75" y="162"/>
                      <a:pt x="75" y="161"/>
                    </a:cubicBezTo>
                    <a:cubicBezTo>
                      <a:pt x="75" y="160"/>
                      <a:pt x="76" y="160"/>
                      <a:pt x="77" y="160"/>
                    </a:cubicBezTo>
                    <a:cubicBezTo>
                      <a:pt x="76" y="160"/>
                      <a:pt x="76" y="160"/>
                      <a:pt x="75" y="160"/>
                    </a:cubicBezTo>
                    <a:cubicBezTo>
                      <a:pt x="75" y="159"/>
                      <a:pt x="77" y="158"/>
                      <a:pt x="77" y="158"/>
                    </a:cubicBezTo>
                    <a:cubicBezTo>
                      <a:pt x="76" y="158"/>
                      <a:pt x="75" y="159"/>
                      <a:pt x="74" y="159"/>
                    </a:cubicBezTo>
                    <a:cubicBezTo>
                      <a:pt x="73" y="159"/>
                      <a:pt x="73" y="159"/>
                      <a:pt x="73" y="159"/>
                    </a:cubicBezTo>
                    <a:cubicBezTo>
                      <a:pt x="73" y="158"/>
                      <a:pt x="72" y="157"/>
                      <a:pt x="73" y="157"/>
                    </a:cubicBezTo>
                    <a:cubicBezTo>
                      <a:pt x="72" y="157"/>
                      <a:pt x="73" y="156"/>
                      <a:pt x="72" y="156"/>
                    </a:cubicBezTo>
                    <a:cubicBezTo>
                      <a:pt x="72" y="155"/>
                      <a:pt x="73" y="155"/>
                      <a:pt x="74" y="155"/>
                    </a:cubicBezTo>
                    <a:cubicBezTo>
                      <a:pt x="73" y="155"/>
                      <a:pt x="73" y="156"/>
                      <a:pt x="72" y="155"/>
                    </a:cubicBezTo>
                    <a:cubicBezTo>
                      <a:pt x="72" y="155"/>
                      <a:pt x="72" y="155"/>
                      <a:pt x="72" y="155"/>
                    </a:cubicBezTo>
                    <a:cubicBezTo>
                      <a:pt x="72" y="155"/>
                      <a:pt x="72" y="156"/>
                      <a:pt x="72" y="156"/>
                    </a:cubicBezTo>
                    <a:cubicBezTo>
                      <a:pt x="72" y="156"/>
                      <a:pt x="72" y="156"/>
                      <a:pt x="71" y="156"/>
                    </a:cubicBezTo>
                    <a:cubicBezTo>
                      <a:pt x="72" y="156"/>
                      <a:pt x="71" y="157"/>
                      <a:pt x="71" y="157"/>
                    </a:cubicBezTo>
                    <a:cubicBezTo>
                      <a:pt x="72" y="157"/>
                      <a:pt x="72" y="157"/>
                      <a:pt x="73" y="157"/>
                    </a:cubicBezTo>
                    <a:cubicBezTo>
                      <a:pt x="72" y="157"/>
                      <a:pt x="72" y="158"/>
                      <a:pt x="72" y="158"/>
                    </a:cubicBezTo>
                    <a:cubicBezTo>
                      <a:pt x="73" y="158"/>
                      <a:pt x="72" y="158"/>
                      <a:pt x="72" y="159"/>
                    </a:cubicBezTo>
                    <a:cubicBezTo>
                      <a:pt x="72" y="159"/>
                      <a:pt x="72" y="159"/>
                      <a:pt x="72" y="159"/>
                    </a:cubicBezTo>
                    <a:cubicBezTo>
                      <a:pt x="72" y="159"/>
                      <a:pt x="71" y="159"/>
                      <a:pt x="71" y="159"/>
                    </a:cubicBezTo>
                    <a:cubicBezTo>
                      <a:pt x="71" y="159"/>
                      <a:pt x="70" y="160"/>
                      <a:pt x="70" y="160"/>
                    </a:cubicBezTo>
                    <a:cubicBezTo>
                      <a:pt x="70" y="160"/>
                      <a:pt x="68" y="160"/>
                      <a:pt x="69" y="160"/>
                    </a:cubicBezTo>
                    <a:cubicBezTo>
                      <a:pt x="69" y="160"/>
                      <a:pt x="67" y="161"/>
                      <a:pt x="67" y="160"/>
                    </a:cubicBezTo>
                    <a:cubicBezTo>
                      <a:pt x="68" y="160"/>
                      <a:pt x="69" y="159"/>
                      <a:pt x="69" y="159"/>
                    </a:cubicBezTo>
                    <a:cubicBezTo>
                      <a:pt x="68" y="158"/>
                      <a:pt x="65" y="163"/>
                      <a:pt x="63" y="163"/>
                    </a:cubicBezTo>
                    <a:cubicBezTo>
                      <a:pt x="62" y="163"/>
                      <a:pt x="62" y="164"/>
                      <a:pt x="62" y="164"/>
                    </a:cubicBezTo>
                    <a:cubicBezTo>
                      <a:pt x="61" y="164"/>
                      <a:pt x="61" y="164"/>
                      <a:pt x="60" y="165"/>
                    </a:cubicBezTo>
                    <a:cubicBezTo>
                      <a:pt x="59" y="165"/>
                      <a:pt x="59" y="164"/>
                      <a:pt x="60" y="164"/>
                    </a:cubicBezTo>
                    <a:cubicBezTo>
                      <a:pt x="60" y="164"/>
                      <a:pt x="60" y="164"/>
                      <a:pt x="60" y="163"/>
                    </a:cubicBezTo>
                    <a:cubicBezTo>
                      <a:pt x="60" y="163"/>
                      <a:pt x="60" y="163"/>
                      <a:pt x="60" y="163"/>
                    </a:cubicBezTo>
                    <a:cubicBezTo>
                      <a:pt x="60" y="163"/>
                      <a:pt x="60" y="163"/>
                      <a:pt x="60" y="163"/>
                    </a:cubicBezTo>
                    <a:cubicBezTo>
                      <a:pt x="60" y="162"/>
                      <a:pt x="60" y="162"/>
                      <a:pt x="61" y="162"/>
                    </a:cubicBezTo>
                    <a:cubicBezTo>
                      <a:pt x="60" y="162"/>
                      <a:pt x="60" y="161"/>
                      <a:pt x="60" y="161"/>
                    </a:cubicBezTo>
                    <a:cubicBezTo>
                      <a:pt x="61" y="161"/>
                      <a:pt x="61" y="161"/>
                      <a:pt x="61" y="160"/>
                    </a:cubicBezTo>
                    <a:cubicBezTo>
                      <a:pt x="60" y="160"/>
                      <a:pt x="61" y="159"/>
                      <a:pt x="62" y="159"/>
                    </a:cubicBezTo>
                    <a:cubicBezTo>
                      <a:pt x="62" y="159"/>
                      <a:pt x="63" y="159"/>
                      <a:pt x="63" y="159"/>
                    </a:cubicBezTo>
                    <a:cubicBezTo>
                      <a:pt x="64" y="158"/>
                      <a:pt x="66" y="158"/>
                      <a:pt x="67" y="158"/>
                    </a:cubicBezTo>
                    <a:cubicBezTo>
                      <a:pt x="67" y="157"/>
                      <a:pt x="69" y="157"/>
                      <a:pt x="69" y="157"/>
                    </a:cubicBezTo>
                    <a:cubicBezTo>
                      <a:pt x="68" y="157"/>
                      <a:pt x="68" y="157"/>
                      <a:pt x="67" y="157"/>
                    </a:cubicBezTo>
                    <a:cubicBezTo>
                      <a:pt x="68" y="157"/>
                      <a:pt x="67" y="157"/>
                      <a:pt x="67" y="157"/>
                    </a:cubicBezTo>
                    <a:cubicBezTo>
                      <a:pt x="66" y="158"/>
                      <a:pt x="66" y="158"/>
                      <a:pt x="65" y="158"/>
                    </a:cubicBezTo>
                    <a:cubicBezTo>
                      <a:pt x="65" y="157"/>
                      <a:pt x="66" y="157"/>
                      <a:pt x="66" y="157"/>
                    </a:cubicBezTo>
                    <a:cubicBezTo>
                      <a:pt x="65" y="157"/>
                      <a:pt x="65" y="157"/>
                      <a:pt x="65" y="157"/>
                    </a:cubicBezTo>
                    <a:cubicBezTo>
                      <a:pt x="64" y="158"/>
                      <a:pt x="65" y="158"/>
                      <a:pt x="64" y="158"/>
                    </a:cubicBezTo>
                    <a:cubicBezTo>
                      <a:pt x="64" y="158"/>
                      <a:pt x="63" y="158"/>
                      <a:pt x="63" y="158"/>
                    </a:cubicBezTo>
                    <a:cubicBezTo>
                      <a:pt x="63" y="159"/>
                      <a:pt x="62" y="159"/>
                      <a:pt x="62" y="159"/>
                    </a:cubicBezTo>
                    <a:cubicBezTo>
                      <a:pt x="62" y="158"/>
                      <a:pt x="64" y="158"/>
                      <a:pt x="62" y="158"/>
                    </a:cubicBezTo>
                    <a:cubicBezTo>
                      <a:pt x="62" y="158"/>
                      <a:pt x="61" y="159"/>
                      <a:pt x="61" y="159"/>
                    </a:cubicBezTo>
                    <a:cubicBezTo>
                      <a:pt x="61" y="159"/>
                      <a:pt x="61" y="158"/>
                      <a:pt x="61" y="158"/>
                    </a:cubicBezTo>
                    <a:cubicBezTo>
                      <a:pt x="61" y="158"/>
                      <a:pt x="63" y="157"/>
                      <a:pt x="63" y="157"/>
                    </a:cubicBezTo>
                    <a:cubicBezTo>
                      <a:pt x="63" y="157"/>
                      <a:pt x="63" y="157"/>
                      <a:pt x="62" y="157"/>
                    </a:cubicBezTo>
                    <a:cubicBezTo>
                      <a:pt x="63" y="157"/>
                      <a:pt x="62" y="157"/>
                      <a:pt x="62" y="157"/>
                    </a:cubicBezTo>
                    <a:cubicBezTo>
                      <a:pt x="62" y="156"/>
                      <a:pt x="62" y="156"/>
                      <a:pt x="62" y="156"/>
                    </a:cubicBezTo>
                    <a:cubicBezTo>
                      <a:pt x="61" y="156"/>
                      <a:pt x="63" y="156"/>
                      <a:pt x="63" y="156"/>
                    </a:cubicBezTo>
                    <a:cubicBezTo>
                      <a:pt x="62" y="156"/>
                      <a:pt x="63" y="155"/>
                      <a:pt x="63" y="155"/>
                    </a:cubicBezTo>
                    <a:cubicBezTo>
                      <a:pt x="64" y="155"/>
                      <a:pt x="64" y="154"/>
                      <a:pt x="65" y="154"/>
                    </a:cubicBezTo>
                    <a:cubicBezTo>
                      <a:pt x="64" y="154"/>
                      <a:pt x="63" y="155"/>
                      <a:pt x="62" y="155"/>
                    </a:cubicBezTo>
                    <a:cubicBezTo>
                      <a:pt x="62" y="155"/>
                      <a:pt x="63" y="155"/>
                      <a:pt x="63" y="154"/>
                    </a:cubicBezTo>
                    <a:cubicBezTo>
                      <a:pt x="63" y="154"/>
                      <a:pt x="63" y="154"/>
                      <a:pt x="63" y="154"/>
                    </a:cubicBezTo>
                    <a:cubicBezTo>
                      <a:pt x="63" y="154"/>
                      <a:pt x="63" y="154"/>
                      <a:pt x="62" y="154"/>
                    </a:cubicBezTo>
                    <a:cubicBezTo>
                      <a:pt x="62" y="154"/>
                      <a:pt x="62" y="154"/>
                      <a:pt x="62" y="154"/>
                    </a:cubicBezTo>
                    <a:cubicBezTo>
                      <a:pt x="62" y="154"/>
                      <a:pt x="61" y="155"/>
                      <a:pt x="60" y="155"/>
                    </a:cubicBezTo>
                    <a:cubicBezTo>
                      <a:pt x="60" y="155"/>
                      <a:pt x="61" y="154"/>
                      <a:pt x="61" y="154"/>
                    </a:cubicBezTo>
                    <a:cubicBezTo>
                      <a:pt x="61" y="154"/>
                      <a:pt x="60" y="154"/>
                      <a:pt x="61" y="154"/>
                    </a:cubicBezTo>
                    <a:cubicBezTo>
                      <a:pt x="61" y="153"/>
                      <a:pt x="62" y="153"/>
                      <a:pt x="62" y="153"/>
                    </a:cubicBezTo>
                    <a:cubicBezTo>
                      <a:pt x="64" y="152"/>
                      <a:pt x="66" y="152"/>
                      <a:pt x="68" y="151"/>
                    </a:cubicBezTo>
                    <a:cubicBezTo>
                      <a:pt x="68" y="151"/>
                      <a:pt x="67" y="151"/>
                      <a:pt x="67" y="151"/>
                    </a:cubicBezTo>
                    <a:cubicBezTo>
                      <a:pt x="68" y="150"/>
                      <a:pt x="70" y="150"/>
                      <a:pt x="72" y="150"/>
                    </a:cubicBezTo>
                    <a:cubicBezTo>
                      <a:pt x="73" y="149"/>
                      <a:pt x="74" y="149"/>
                      <a:pt x="75" y="150"/>
                    </a:cubicBezTo>
                    <a:cubicBezTo>
                      <a:pt x="75" y="150"/>
                      <a:pt x="75" y="150"/>
                      <a:pt x="76" y="150"/>
                    </a:cubicBezTo>
                    <a:cubicBezTo>
                      <a:pt x="76" y="150"/>
                      <a:pt x="77" y="150"/>
                      <a:pt x="77" y="150"/>
                    </a:cubicBezTo>
                    <a:cubicBezTo>
                      <a:pt x="77" y="150"/>
                      <a:pt x="76" y="150"/>
                      <a:pt x="76" y="150"/>
                    </a:cubicBezTo>
                    <a:cubicBezTo>
                      <a:pt x="75" y="150"/>
                      <a:pt x="76" y="150"/>
                      <a:pt x="76" y="150"/>
                    </a:cubicBezTo>
                    <a:cubicBezTo>
                      <a:pt x="76" y="149"/>
                      <a:pt x="75" y="150"/>
                      <a:pt x="75" y="149"/>
                    </a:cubicBezTo>
                    <a:cubicBezTo>
                      <a:pt x="74" y="149"/>
                      <a:pt x="73" y="149"/>
                      <a:pt x="73" y="149"/>
                    </a:cubicBezTo>
                    <a:cubicBezTo>
                      <a:pt x="71" y="149"/>
                      <a:pt x="69" y="150"/>
                      <a:pt x="68" y="150"/>
                    </a:cubicBezTo>
                    <a:cubicBezTo>
                      <a:pt x="67" y="150"/>
                      <a:pt x="67" y="150"/>
                      <a:pt x="67" y="151"/>
                    </a:cubicBezTo>
                    <a:cubicBezTo>
                      <a:pt x="67" y="151"/>
                      <a:pt x="66" y="152"/>
                      <a:pt x="66" y="152"/>
                    </a:cubicBezTo>
                    <a:cubicBezTo>
                      <a:pt x="65" y="152"/>
                      <a:pt x="64" y="152"/>
                      <a:pt x="63" y="152"/>
                    </a:cubicBezTo>
                    <a:cubicBezTo>
                      <a:pt x="63" y="153"/>
                      <a:pt x="63" y="153"/>
                      <a:pt x="63" y="153"/>
                    </a:cubicBezTo>
                    <a:cubicBezTo>
                      <a:pt x="62" y="153"/>
                      <a:pt x="62" y="153"/>
                      <a:pt x="61" y="153"/>
                    </a:cubicBezTo>
                    <a:cubicBezTo>
                      <a:pt x="61" y="152"/>
                      <a:pt x="62" y="152"/>
                      <a:pt x="62" y="152"/>
                    </a:cubicBezTo>
                    <a:cubicBezTo>
                      <a:pt x="62" y="152"/>
                      <a:pt x="61" y="153"/>
                      <a:pt x="61" y="152"/>
                    </a:cubicBezTo>
                    <a:cubicBezTo>
                      <a:pt x="61" y="152"/>
                      <a:pt x="61" y="152"/>
                      <a:pt x="62" y="151"/>
                    </a:cubicBezTo>
                    <a:cubicBezTo>
                      <a:pt x="62" y="151"/>
                      <a:pt x="63" y="151"/>
                      <a:pt x="63" y="150"/>
                    </a:cubicBezTo>
                    <a:cubicBezTo>
                      <a:pt x="62" y="151"/>
                      <a:pt x="61" y="152"/>
                      <a:pt x="60" y="152"/>
                    </a:cubicBezTo>
                    <a:cubicBezTo>
                      <a:pt x="60" y="152"/>
                      <a:pt x="60" y="151"/>
                      <a:pt x="60" y="151"/>
                    </a:cubicBezTo>
                    <a:cubicBezTo>
                      <a:pt x="61" y="151"/>
                      <a:pt x="61" y="151"/>
                      <a:pt x="61" y="151"/>
                    </a:cubicBezTo>
                    <a:cubicBezTo>
                      <a:pt x="61" y="151"/>
                      <a:pt x="61" y="151"/>
                      <a:pt x="60" y="151"/>
                    </a:cubicBezTo>
                    <a:cubicBezTo>
                      <a:pt x="61" y="151"/>
                      <a:pt x="62" y="151"/>
                      <a:pt x="62" y="150"/>
                    </a:cubicBezTo>
                    <a:cubicBezTo>
                      <a:pt x="62" y="150"/>
                      <a:pt x="61" y="151"/>
                      <a:pt x="61" y="151"/>
                    </a:cubicBezTo>
                    <a:cubicBezTo>
                      <a:pt x="61" y="150"/>
                      <a:pt x="61" y="150"/>
                      <a:pt x="62" y="150"/>
                    </a:cubicBezTo>
                    <a:cubicBezTo>
                      <a:pt x="62" y="150"/>
                      <a:pt x="62" y="149"/>
                      <a:pt x="62" y="149"/>
                    </a:cubicBezTo>
                    <a:cubicBezTo>
                      <a:pt x="61" y="149"/>
                      <a:pt x="61" y="151"/>
                      <a:pt x="60" y="150"/>
                    </a:cubicBezTo>
                    <a:cubicBezTo>
                      <a:pt x="60" y="150"/>
                      <a:pt x="59" y="150"/>
                      <a:pt x="59" y="150"/>
                    </a:cubicBezTo>
                    <a:cubicBezTo>
                      <a:pt x="58" y="151"/>
                      <a:pt x="58" y="150"/>
                      <a:pt x="58" y="150"/>
                    </a:cubicBezTo>
                    <a:cubicBezTo>
                      <a:pt x="58" y="150"/>
                      <a:pt x="60" y="150"/>
                      <a:pt x="61" y="149"/>
                    </a:cubicBezTo>
                    <a:cubicBezTo>
                      <a:pt x="60" y="149"/>
                      <a:pt x="59" y="150"/>
                      <a:pt x="58" y="150"/>
                    </a:cubicBezTo>
                    <a:cubicBezTo>
                      <a:pt x="58" y="150"/>
                      <a:pt x="59" y="149"/>
                      <a:pt x="59" y="149"/>
                    </a:cubicBezTo>
                    <a:cubicBezTo>
                      <a:pt x="60" y="148"/>
                      <a:pt x="61" y="149"/>
                      <a:pt x="61" y="148"/>
                    </a:cubicBezTo>
                    <a:cubicBezTo>
                      <a:pt x="62" y="148"/>
                      <a:pt x="62" y="148"/>
                      <a:pt x="62" y="148"/>
                    </a:cubicBezTo>
                    <a:cubicBezTo>
                      <a:pt x="63" y="148"/>
                      <a:pt x="63" y="148"/>
                      <a:pt x="63" y="148"/>
                    </a:cubicBezTo>
                    <a:cubicBezTo>
                      <a:pt x="64" y="148"/>
                      <a:pt x="65" y="148"/>
                      <a:pt x="65" y="149"/>
                    </a:cubicBezTo>
                    <a:cubicBezTo>
                      <a:pt x="65" y="149"/>
                      <a:pt x="66" y="148"/>
                      <a:pt x="66" y="148"/>
                    </a:cubicBezTo>
                    <a:cubicBezTo>
                      <a:pt x="65" y="148"/>
                      <a:pt x="67" y="148"/>
                      <a:pt x="67" y="148"/>
                    </a:cubicBezTo>
                    <a:cubicBezTo>
                      <a:pt x="67" y="147"/>
                      <a:pt x="68" y="147"/>
                      <a:pt x="69" y="147"/>
                    </a:cubicBezTo>
                    <a:cubicBezTo>
                      <a:pt x="69" y="147"/>
                      <a:pt x="69" y="148"/>
                      <a:pt x="70" y="148"/>
                    </a:cubicBezTo>
                    <a:cubicBezTo>
                      <a:pt x="70" y="147"/>
                      <a:pt x="69" y="147"/>
                      <a:pt x="69" y="147"/>
                    </a:cubicBezTo>
                    <a:cubicBezTo>
                      <a:pt x="69" y="147"/>
                      <a:pt x="70" y="147"/>
                      <a:pt x="70" y="147"/>
                    </a:cubicBezTo>
                    <a:cubicBezTo>
                      <a:pt x="70" y="146"/>
                      <a:pt x="69" y="147"/>
                      <a:pt x="68" y="147"/>
                    </a:cubicBezTo>
                    <a:cubicBezTo>
                      <a:pt x="67" y="147"/>
                      <a:pt x="67" y="147"/>
                      <a:pt x="66" y="148"/>
                    </a:cubicBezTo>
                    <a:cubicBezTo>
                      <a:pt x="65" y="148"/>
                      <a:pt x="65" y="148"/>
                      <a:pt x="64" y="148"/>
                    </a:cubicBezTo>
                    <a:cubicBezTo>
                      <a:pt x="63" y="148"/>
                      <a:pt x="64" y="147"/>
                      <a:pt x="64" y="147"/>
                    </a:cubicBezTo>
                    <a:cubicBezTo>
                      <a:pt x="64" y="147"/>
                      <a:pt x="63" y="148"/>
                      <a:pt x="63" y="148"/>
                    </a:cubicBezTo>
                    <a:cubicBezTo>
                      <a:pt x="62" y="147"/>
                      <a:pt x="62" y="148"/>
                      <a:pt x="62" y="148"/>
                    </a:cubicBezTo>
                    <a:cubicBezTo>
                      <a:pt x="61" y="148"/>
                      <a:pt x="59" y="149"/>
                      <a:pt x="58" y="148"/>
                    </a:cubicBezTo>
                    <a:cubicBezTo>
                      <a:pt x="59" y="148"/>
                      <a:pt x="59" y="148"/>
                      <a:pt x="59" y="148"/>
                    </a:cubicBezTo>
                    <a:cubicBezTo>
                      <a:pt x="59" y="148"/>
                      <a:pt x="59" y="148"/>
                      <a:pt x="58" y="148"/>
                    </a:cubicBezTo>
                    <a:cubicBezTo>
                      <a:pt x="59" y="148"/>
                      <a:pt x="61" y="148"/>
                      <a:pt x="62" y="147"/>
                    </a:cubicBezTo>
                    <a:cubicBezTo>
                      <a:pt x="61" y="147"/>
                      <a:pt x="60" y="147"/>
                      <a:pt x="60" y="147"/>
                    </a:cubicBezTo>
                    <a:cubicBezTo>
                      <a:pt x="59" y="148"/>
                      <a:pt x="59" y="148"/>
                      <a:pt x="58" y="148"/>
                    </a:cubicBezTo>
                    <a:cubicBezTo>
                      <a:pt x="57" y="148"/>
                      <a:pt x="57" y="147"/>
                      <a:pt x="58" y="147"/>
                    </a:cubicBezTo>
                    <a:cubicBezTo>
                      <a:pt x="59" y="147"/>
                      <a:pt x="59" y="147"/>
                      <a:pt x="60" y="147"/>
                    </a:cubicBezTo>
                    <a:cubicBezTo>
                      <a:pt x="59" y="147"/>
                      <a:pt x="58" y="147"/>
                      <a:pt x="58" y="147"/>
                    </a:cubicBezTo>
                    <a:cubicBezTo>
                      <a:pt x="58" y="146"/>
                      <a:pt x="60" y="146"/>
                      <a:pt x="61" y="146"/>
                    </a:cubicBezTo>
                    <a:cubicBezTo>
                      <a:pt x="62" y="146"/>
                      <a:pt x="63" y="145"/>
                      <a:pt x="64" y="144"/>
                    </a:cubicBezTo>
                    <a:cubicBezTo>
                      <a:pt x="65" y="144"/>
                      <a:pt x="66" y="143"/>
                      <a:pt x="67" y="143"/>
                    </a:cubicBezTo>
                    <a:cubicBezTo>
                      <a:pt x="68" y="143"/>
                      <a:pt x="70" y="143"/>
                      <a:pt x="71" y="142"/>
                    </a:cubicBezTo>
                    <a:cubicBezTo>
                      <a:pt x="70" y="142"/>
                      <a:pt x="72" y="141"/>
                      <a:pt x="72" y="141"/>
                    </a:cubicBezTo>
                    <a:cubicBezTo>
                      <a:pt x="72" y="141"/>
                      <a:pt x="73" y="141"/>
                      <a:pt x="74" y="141"/>
                    </a:cubicBezTo>
                    <a:cubicBezTo>
                      <a:pt x="74" y="140"/>
                      <a:pt x="75" y="141"/>
                      <a:pt x="76" y="140"/>
                    </a:cubicBezTo>
                    <a:cubicBezTo>
                      <a:pt x="75" y="140"/>
                      <a:pt x="75" y="140"/>
                      <a:pt x="75" y="140"/>
                    </a:cubicBezTo>
                    <a:cubicBezTo>
                      <a:pt x="76" y="140"/>
                      <a:pt x="77" y="139"/>
                      <a:pt x="78" y="139"/>
                    </a:cubicBezTo>
                    <a:cubicBezTo>
                      <a:pt x="78" y="138"/>
                      <a:pt x="80" y="139"/>
                      <a:pt x="80" y="139"/>
                    </a:cubicBezTo>
                    <a:cubicBezTo>
                      <a:pt x="81" y="139"/>
                      <a:pt x="81" y="139"/>
                      <a:pt x="82" y="139"/>
                    </a:cubicBezTo>
                    <a:cubicBezTo>
                      <a:pt x="83" y="139"/>
                      <a:pt x="83" y="139"/>
                      <a:pt x="84" y="139"/>
                    </a:cubicBezTo>
                    <a:cubicBezTo>
                      <a:pt x="84" y="139"/>
                      <a:pt x="83" y="139"/>
                      <a:pt x="82" y="139"/>
                    </a:cubicBezTo>
                    <a:cubicBezTo>
                      <a:pt x="82" y="139"/>
                      <a:pt x="81" y="139"/>
                      <a:pt x="81" y="139"/>
                    </a:cubicBezTo>
                    <a:cubicBezTo>
                      <a:pt x="80" y="139"/>
                      <a:pt x="80" y="139"/>
                      <a:pt x="80" y="139"/>
                    </a:cubicBezTo>
                    <a:cubicBezTo>
                      <a:pt x="81" y="138"/>
                      <a:pt x="82" y="138"/>
                      <a:pt x="83" y="138"/>
                    </a:cubicBezTo>
                    <a:cubicBezTo>
                      <a:pt x="84" y="138"/>
                      <a:pt x="84" y="138"/>
                      <a:pt x="85" y="138"/>
                    </a:cubicBezTo>
                    <a:cubicBezTo>
                      <a:pt x="86" y="138"/>
                      <a:pt x="86" y="138"/>
                      <a:pt x="87" y="138"/>
                    </a:cubicBezTo>
                    <a:cubicBezTo>
                      <a:pt x="87" y="138"/>
                      <a:pt x="86" y="138"/>
                      <a:pt x="85" y="138"/>
                    </a:cubicBezTo>
                    <a:cubicBezTo>
                      <a:pt x="84" y="138"/>
                      <a:pt x="84" y="138"/>
                      <a:pt x="83" y="138"/>
                    </a:cubicBezTo>
                    <a:cubicBezTo>
                      <a:pt x="83" y="137"/>
                      <a:pt x="83" y="137"/>
                      <a:pt x="83" y="137"/>
                    </a:cubicBezTo>
                    <a:cubicBezTo>
                      <a:pt x="81" y="138"/>
                      <a:pt x="79" y="138"/>
                      <a:pt x="78" y="139"/>
                    </a:cubicBezTo>
                    <a:cubicBezTo>
                      <a:pt x="77" y="139"/>
                      <a:pt x="76" y="139"/>
                      <a:pt x="74" y="140"/>
                    </a:cubicBezTo>
                    <a:cubicBezTo>
                      <a:pt x="73" y="140"/>
                      <a:pt x="72" y="141"/>
                      <a:pt x="71" y="141"/>
                    </a:cubicBezTo>
                    <a:cubicBezTo>
                      <a:pt x="69" y="143"/>
                      <a:pt x="66" y="143"/>
                      <a:pt x="64" y="144"/>
                    </a:cubicBezTo>
                    <a:cubicBezTo>
                      <a:pt x="63" y="145"/>
                      <a:pt x="62" y="145"/>
                      <a:pt x="61" y="146"/>
                    </a:cubicBezTo>
                    <a:cubicBezTo>
                      <a:pt x="60" y="146"/>
                      <a:pt x="59" y="146"/>
                      <a:pt x="59" y="146"/>
                    </a:cubicBezTo>
                    <a:cubicBezTo>
                      <a:pt x="58" y="146"/>
                      <a:pt x="57" y="146"/>
                      <a:pt x="57" y="146"/>
                    </a:cubicBezTo>
                    <a:cubicBezTo>
                      <a:pt x="57" y="146"/>
                      <a:pt x="57" y="146"/>
                      <a:pt x="58" y="146"/>
                    </a:cubicBezTo>
                    <a:cubicBezTo>
                      <a:pt x="57" y="146"/>
                      <a:pt x="57" y="146"/>
                      <a:pt x="57" y="146"/>
                    </a:cubicBezTo>
                    <a:cubicBezTo>
                      <a:pt x="58" y="145"/>
                      <a:pt x="60" y="145"/>
                      <a:pt x="61" y="145"/>
                    </a:cubicBezTo>
                    <a:cubicBezTo>
                      <a:pt x="60" y="145"/>
                      <a:pt x="60" y="145"/>
                      <a:pt x="59" y="145"/>
                    </a:cubicBezTo>
                    <a:cubicBezTo>
                      <a:pt x="59" y="145"/>
                      <a:pt x="58" y="145"/>
                      <a:pt x="58" y="145"/>
                    </a:cubicBezTo>
                    <a:cubicBezTo>
                      <a:pt x="57" y="145"/>
                      <a:pt x="57" y="144"/>
                      <a:pt x="57" y="144"/>
                    </a:cubicBezTo>
                    <a:cubicBezTo>
                      <a:pt x="58" y="143"/>
                      <a:pt x="59" y="143"/>
                      <a:pt x="59" y="143"/>
                    </a:cubicBezTo>
                    <a:cubicBezTo>
                      <a:pt x="59" y="143"/>
                      <a:pt x="59" y="143"/>
                      <a:pt x="58" y="143"/>
                    </a:cubicBezTo>
                    <a:cubicBezTo>
                      <a:pt x="59" y="142"/>
                      <a:pt x="61" y="142"/>
                      <a:pt x="62" y="142"/>
                    </a:cubicBezTo>
                    <a:cubicBezTo>
                      <a:pt x="61" y="142"/>
                      <a:pt x="61" y="142"/>
                      <a:pt x="61" y="142"/>
                    </a:cubicBezTo>
                    <a:cubicBezTo>
                      <a:pt x="62" y="143"/>
                      <a:pt x="63" y="142"/>
                      <a:pt x="64" y="142"/>
                    </a:cubicBezTo>
                    <a:cubicBezTo>
                      <a:pt x="65" y="142"/>
                      <a:pt x="67" y="143"/>
                      <a:pt x="68" y="142"/>
                    </a:cubicBezTo>
                    <a:cubicBezTo>
                      <a:pt x="67" y="142"/>
                      <a:pt x="65" y="142"/>
                      <a:pt x="64" y="142"/>
                    </a:cubicBezTo>
                    <a:cubicBezTo>
                      <a:pt x="63" y="142"/>
                      <a:pt x="62" y="142"/>
                      <a:pt x="60" y="142"/>
                    </a:cubicBezTo>
                    <a:cubicBezTo>
                      <a:pt x="61" y="142"/>
                      <a:pt x="61" y="142"/>
                      <a:pt x="61" y="141"/>
                    </a:cubicBezTo>
                    <a:cubicBezTo>
                      <a:pt x="61" y="141"/>
                      <a:pt x="61" y="141"/>
                      <a:pt x="60" y="141"/>
                    </a:cubicBezTo>
                    <a:cubicBezTo>
                      <a:pt x="61" y="140"/>
                      <a:pt x="63" y="141"/>
                      <a:pt x="65" y="141"/>
                    </a:cubicBezTo>
                    <a:cubicBezTo>
                      <a:pt x="65" y="141"/>
                      <a:pt x="67" y="141"/>
                      <a:pt x="67" y="140"/>
                    </a:cubicBezTo>
                    <a:cubicBezTo>
                      <a:pt x="66" y="140"/>
                      <a:pt x="64" y="141"/>
                      <a:pt x="63" y="140"/>
                    </a:cubicBezTo>
                    <a:cubicBezTo>
                      <a:pt x="64" y="140"/>
                      <a:pt x="65" y="140"/>
                      <a:pt x="65" y="140"/>
                    </a:cubicBezTo>
                    <a:cubicBezTo>
                      <a:pt x="65" y="140"/>
                      <a:pt x="67" y="140"/>
                      <a:pt x="67" y="139"/>
                    </a:cubicBezTo>
                    <a:cubicBezTo>
                      <a:pt x="66" y="139"/>
                      <a:pt x="65" y="140"/>
                      <a:pt x="64" y="140"/>
                    </a:cubicBezTo>
                    <a:cubicBezTo>
                      <a:pt x="64" y="140"/>
                      <a:pt x="64" y="139"/>
                      <a:pt x="65" y="139"/>
                    </a:cubicBezTo>
                    <a:cubicBezTo>
                      <a:pt x="66" y="139"/>
                      <a:pt x="66" y="139"/>
                      <a:pt x="67" y="139"/>
                    </a:cubicBezTo>
                    <a:cubicBezTo>
                      <a:pt x="67" y="139"/>
                      <a:pt x="68" y="139"/>
                      <a:pt x="69" y="139"/>
                    </a:cubicBezTo>
                    <a:cubicBezTo>
                      <a:pt x="69" y="139"/>
                      <a:pt x="70" y="140"/>
                      <a:pt x="70" y="139"/>
                    </a:cubicBezTo>
                    <a:cubicBezTo>
                      <a:pt x="70" y="139"/>
                      <a:pt x="69" y="139"/>
                      <a:pt x="69" y="139"/>
                    </a:cubicBezTo>
                    <a:cubicBezTo>
                      <a:pt x="69" y="139"/>
                      <a:pt x="70" y="139"/>
                      <a:pt x="70" y="138"/>
                    </a:cubicBezTo>
                    <a:cubicBezTo>
                      <a:pt x="70" y="138"/>
                      <a:pt x="69" y="139"/>
                      <a:pt x="69" y="138"/>
                    </a:cubicBezTo>
                    <a:cubicBezTo>
                      <a:pt x="69" y="138"/>
                      <a:pt x="69" y="138"/>
                      <a:pt x="69" y="138"/>
                    </a:cubicBezTo>
                    <a:cubicBezTo>
                      <a:pt x="69" y="138"/>
                      <a:pt x="69" y="138"/>
                      <a:pt x="68" y="139"/>
                    </a:cubicBezTo>
                    <a:cubicBezTo>
                      <a:pt x="67" y="139"/>
                      <a:pt x="67" y="139"/>
                      <a:pt x="66" y="139"/>
                    </a:cubicBezTo>
                    <a:cubicBezTo>
                      <a:pt x="66" y="138"/>
                      <a:pt x="65" y="139"/>
                      <a:pt x="65" y="138"/>
                    </a:cubicBezTo>
                    <a:cubicBezTo>
                      <a:pt x="64" y="138"/>
                      <a:pt x="64" y="138"/>
                      <a:pt x="63" y="138"/>
                    </a:cubicBezTo>
                    <a:cubicBezTo>
                      <a:pt x="63" y="138"/>
                      <a:pt x="62" y="139"/>
                      <a:pt x="61" y="139"/>
                    </a:cubicBezTo>
                    <a:cubicBezTo>
                      <a:pt x="61" y="139"/>
                      <a:pt x="60" y="138"/>
                      <a:pt x="60" y="138"/>
                    </a:cubicBezTo>
                    <a:cubicBezTo>
                      <a:pt x="60" y="138"/>
                      <a:pt x="62" y="138"/>
                      <a:pt x="62" y="138"/>
                    </a:cubicBezTo>
                    <a:cubicBezTo>
                      <a:pt x="63" y="138"/>
                      <a:pt x="64" y="138"/>
                      <a:pt x="64" y="138"/>
                    </a:cubicBezTo>
                    <a:cubicBezTo>
                      <a:pt x="64" y="138"/>
                      <a:pt x="60" y="138"/>
                      <a:pt x="60" y="137"/>
                    </a:cubicBezTo>
                    <a:cubicBezTo>
                      <a:pt x="60" y="137"/>
                      <a:pt x="63" y="137"/>
                      <a:pt x="63" y="137"/>
                    </a:cubicBezTo>
                    <a:cubicBezTo>
                      <a:pt x="63" y="137"/>
                      <a:pt x="60" y="137"/>
                      <a:pt x="59" y="137"/>
                    </a:cubicBezTo>
                    <a:cubicBezTo>
                      <a:pt x="59" y="135"/>
                      <a:pt x="63" y="136"/>
                      <a:pt x="64" y="136"/>
                    </a:cubicBezTo>
                    <a:cubicBezTo>
                      <a:pt x="64" y="136"/>
                      <a:pt x="63" y="136"/>
                      <a:pt x="63" y="136"/>
                    </a:cubicBezTo>
                    <a:cubicBezTo>
                      <a:pt x="64" y="135"/>
                      <a:pt x="65" y="135"/>
                      <a:pt x="66" y="135"/>
                    </a:cubicBezTo>
                    <a:cubicBezTo>
                      <a:pt x="67" y="135"/>
                      <a:pt x="68" y="135"/>
                      <a:pt x="70" y="135"/>
                    </a:cubicBezTo>
                    <a:cubicBezTo>
                      <a:pt x="71" y="135"/>
                      <a:pt x="72" y="134"/>
                      <a:pt x="73" y="134"/>
                    </a:cubicBezTo>
                    <a:cubicBezTo>
                      <a:pt x="74" y="134"/>
                      <a:pt x="74" y="134"/>
                      <a:pt x="75" y="135"/>
                    </a:cubicBezTo>
                    <a:cubicBezTo>
                      <a:pt x="75" y="135"/>
                      <a:pt x="76" y="134"/>
                      <a:pt x="76" y="134"/>
                    </a:cubicBezTo>
                    <a:cubicBezTo>
                      <a:pt x="77" y="134"/>
                      <a:pt x="78" y="134"/>
                      <a:pt x="78" y="135"/>
                    </a:cubicBezTo>
                    <a:cubicBezTo>
                      <a:pt x="79" y="136"/>
                      <a:pt x="79" y="137"/>
                      <a:pt x="81" y="136"/>
                    </a:cubicBezTo>
                    <a:cubicBezTo>
                      <a:pt x="82" y="136"/>
                      <a:pt x="82" y="136"/>
                      <a:pt x="84" y="136"/>
                    </a:cubicBezTo>
                    <a:cubicBezTo>
                      <a:pt x="84" y="136"/>
                      <a:pt x="85" y="136"/>
                      <a:pt x="86" y="136"/>
                    </a:cubicBezTo>
                    <a:cubicBezTo>
                      <a:pt x="85" y="136"/>
                      <a:pt x="85" y="136"/>
                      <a:pt x="85" y="136"/>
                    </a:cubicBezTo>
                    <a:cubicBezTo>
                      <a:pt x="84" y="135"/>
                      <a:pt x="84" y="136"/>
                      <a:pt x="84" y="136"/>
                    </a:cubicBezTo>
                    <a:cubicBezTo>
                      <a:pt x="83" y="136"/>
                      <a:pt x="82" y="136"/>
                      <a:pt x="81" y="136"/>
                    </a:cubicBezTo>
                    <a:cubicBezTo>
                      <a:pt x="79" y="137"/>
                      <a:pt x="79" y="135"/>
                      <a:pt x="78" y="134"/>
                    </a:cubicBezTo>
                    <a:cubicBezTo>
                      <a:pt x="79" y="134"/>
                      <a:pt x="80" y="134"/>
                      <a:pt x="81" y="134"/>
                    </a:cubicBezTo>
                    <a:cubicBezTo>
                      <a:pt x="80" y="133"/>
                      <a:pt x="79" y="134"/>
                      <a:pt x="77" y="134"/>
                    </a:cubicBezTo>
                    <a:cubicBezTo>
                      <a:pt x="76" y="134"/>
                      <a:pt x="74" y="134"/>
                      <a:pt x="72" y="134"/>
                    </a:cubicBezTo>
                    <a:cubicBezTo>
                      <a:pt x="71" y="134"/>
                      <a:pt x="70" y="134"/>
                      <a:pt x="68" y="135"/>
                    </a:cubicBezTo>
                    <a:cubicBezTo>
                      <a:pt x="68" y="135"/>
                      <a:pt x="65" y="135"/>
                      <a:pt x="66" y="134"/>
                    </a:cubicBezTo>
                    <a:cubicBezTo>
                      <a:pt x="65" y="134"/>
                      <a:pt x="65" y="135"/>
                      <a:pt x="64" y="135"/>
                    </a:cubicBezTo>
                    <a:cubicBezTo>
                      <a:pt x="63" y="135"/>
                      <a:pt x="62" y="136"/>
                      <a:pt x="61" y="136"/>
                    </a:cubicBezTo>
                    <a:cubicBezTo>
                      <a:pt x="61" y="135"/>
                      <a:pt x="60" y="136"/>
                      <a:pt x="61" y="135"/>
                    </a:cubicBezTo>
                    <a:cubicBezTo>
                      <a:pt x="61" y="135"/>
                      <a:pt x="62" y="134"/>
                      <a:pt x="62" y="134"/>
                    </a:cubicBezTo>
                    <a:cubicBezTo>
                      <a:pt x="64" y="133"/>
                      <a:pt x="66" y="133"/>
                      <a:pt x="68" y="132"/>
                    </a:cubicBezTo>
                    <a:cubicBezTo>
                      <a:pt x="68" y="132"/>
                      <a:pt x="67" y="132"/>
                      <a:pt x="67" y="132"/>
                    </a:cubicBezTo>
                    <a:cubicBezTo>
                      <a:pt x="68" y="132"/>
                      <a:pt x="69" y="132"/>
                      <a:pt x="70" y="131"/>
                    </a:cubicBezTo>
                    <a:cubicBezTo>
                      <a:pt x="69" y="131"/>
                      <a:pt x="69" y="131"/>
                      <a:pt x="68" y="131"/>
                    </a:cubicBezTo>
                    <a:cubicBezTo>
                      <a:pt x="68" y="131"/>
                      <a:pt x="70" y="131"/>
                      <a:pt x="70" y="131"/>
                    </a:cubicBezTo>
                    <a:cubicBezTo>
                      <a:pt x="71" y="131"/>
                      <a:pt x="72" y="131"/>
                      <a:pt x="73" y="131"/>
                    </a:cubicBezTo>
                    <a:cubicBezTo>
                      <a:pt x="72" y="131"/>
                      <a:pt x="71" y="131"/>
                      <a:pt x="71" y="131"/>
                    </a:cubicBezTo>
                    <a:cubicBezTo>
                      <a:pt x="71" y="131"/>
                      <a:pt x="72" y="131"/>
                      <a:pt x="72" y="131"/>
                    </a:cubicBezTo>
                    <a:cubicBezTo>
                      <a:pt x="73" y="131"/>
                      <a:pt x="73" y="130"/>
                      <a:pt x="73" y="130"/>
                    </a:cubicBezTo>
                    <a:cubicBezTo>
                      <a:pt x="74" y="130"/>
                      <a:pt x="74" y="131"/>
                      <a:pt x="75" y="131"/>
                    </a:cubicBezTo>
                    <a:cubicBezTo>
                      <a:pt x="75" y="131"/>
                      <a:pt x="76" y="131"/>
                      <a:pt x="76" y="131"/>
                    </a:cubicBezTo>
                    <a:cubicBezTo>
                      <a:pt x="77" y="131"/>
                      <a:pt x="77" y="131"/>
                      <a:pt x="77" y="131"/>
                    </a:cubicBezTo>
                    <a:cubicBezTo>
                      <a:pt x="77" y="132"/>
                      <a:pt x="77" y="132"/>
                      <a:pt x="78" y="132"/>
                    </a:cubicBezTo>
                    <a:cubicBezTo>
                      <a:pt x="79" y="132"/>
                      <a:pt x="80" y="131"/>
                      <a:pt x="81" y="131"/>
                    </a:cubicBezTo>
                    <a:cubicBezTo>
                      <a:pt x="82" y="131"/>
                      <a:pt x="83" y="132"/>
                      <a:pt x="84" y="132"/>
                    </a:cubicBezTo>
                    <a:cubicBezTo>
                      <a:pt x="84" y="133"/>
                      <a:pt x="85" y="133"/>
                      <a:pt x="86" y="133"/>
                    </a:cubicBezTo>
                    <a:cubicBezTo>
                      <a:pt x="87" y="133"/>
                      <a:pt x="88" y="133"/>
                      <a:pt x="89" y="133"/>
                    </a:cubicBezTo>
                    <a:cubicBezTo>
                      <a:pt x="89" y="133"/>
                      <a:pt x="89" y="133"/>
                      <a:pt x="88" y="133"/>
                    </a:cubicBezTo>
                    <a:cubicBezTo>
                      <a:pt x="88" y="133"/>
                      <a:pt x="87" y="133"/>
                      <a:pt x="87" y="133"/>
                    </a:cubicBezTo>
                    <a:cubicBezTo>
                      <a:pt x="86" y="133"/>
                      <a:pt x="86" y="133"/>
                      <a:pt x="85" y="133"/>
                    </a:cubicBezTo>
                    <a:cubicBezTo>
                      <a:pt x="85" y="133"/>
                      <a:pt x="84" y="132"/>
                      <a:pt x="84" y="132"/>
                    </a:cubicBezTo>
                    <a:cubicBezTo>
                      <a:pt x="84" y="132"/>
                      <a:pt x="84" y="132"/>
                      <a:pt x="85" y="132"/>
                    </a:cubicBezTo>
                    <a:cubicBezTo>
                      <a:pt x="84" y="132"/>
                      <a:pt x="84" y="132"/>
                      <a:pt x="83" y="132"/>
                    </a:cubicBezTo>
                    <a:cubicBezTo>
                      <a:pt x="83" y="132"/>
                      <a:pt x="84" y="132"/>
                      <a:pt x="84" y="131"/>
                    </a:cubicBezTo>
                    <a:cubicBezTo>
                      <a:pt x="84" y="131"/>
                      <a:pt x="83" y="132"/>
                      <a:pt x="83" y="131"/>
                    </a:cubicBezTo>
                    <a:cubicBezTo>
                      <a:pt x="82" y="131"/>
                      <a:pt x="82" y="131"/>
                      <a:pt x="81" y="131"/>
                    </a:cubicBezTo>
                    <a:cubicBezTo>
                      <a:pt x="82" y="131"/>
                      <a:pt x="83" y="131"/>
                      <a:pt x="83" y="131"/>
                    </a:cubicBezTo>
                    <a:cubicBezTo>
                      <a:pt x="84" y="131"/>
                      <a:pt x="85" y="131"/>
                      <a:pt x="85" y="130"/>
                    </a:cubicBezTo>
                    <a:cubicBezTo>
                      <a:pt x="86" y="130"/>
                      <a:pt x="87" y="130"/>
                      <a:pt x="88" y="130"/>
                    </a:cubicBezTo>
                    <a:cubicBezTo>
                      <a:pt x="88" y="130"/>
                      <a:pt x="89" y="130"/>
                      <a:pt x="89" y="130"/>
                    </a:cubicBezTo>
                    <a:cubicBezTo>
                      <a:pt x="89" y="130"/>
                      <a:pt x="88" y="130"/>
                      <a:pt x="88" y="129"/>
                    </a:cubicBezTo>
                    <a:cubicBezTo>
                      <a:pt x="88" y="130"/>
                      <a:pt x="87" y="129"/>
                      <a:pt x="87" y="129"/>
                    </a:cubicBezTo>
                    <a:cubicBezTo>
                      <a:pt x="86" y="129"/>
                      <a:pt x="86" y="129"/>
                      <a:pt x="85" y="130"/>
                    </a:cubicBezTo>
                    <a:cubicBezTo>
                      <a:pt x="86" y="130"/>
                      <a:pt x="86" y="129"/>
                      <a:pt x="87" y="130"/>
                    </a:cubicBezTo>
                    <a:cubicBezTo>
                      <a:pt x="86" y="130"/>
                      <a:pt x="86" y="130"/>
                      <a:pt x="86" y="130"/>
                    </a:cubicBezTo>
                    <a:cubicBezTo>
                      <a:pt x="86" y="130"/>
                      <a:pt x="85" y="130"/>
                      <a:pt x="85" y="130"/>
                    </a:cubicBezTo>
                    <a:cubicBezTo>
                      <a:pt x="85" y="130"/>
                      <a:pt x="85" y="130"/>
                      <a:pt x="85" y="130"/>
                    </a:cubicBezTo>
                    <a:cubicBezTo>
                      <a:pt x="84" y="130"/>
                      <a:pt x="84" y="130"/>
                      <a:pt x="84" y="130"/>
                    </a:cubicBezTo>
                    <a:cubicBezTo>
                      <a:pt x="83" y="130"/>
                      <a:pt x="82" y="131"/>
                      <a:pt x="82" y="130"/>
                    </a:cubicBezTo>
                    <a:cubicBezTo>
                      <a:pt x="83" y="130"/>
                      <a:pt x="82" y="129"/>
                      <a:pt x="82" y="129"/>
                    </a:cubicBezTo>
                    <a:cubicBezTo>
                      <a:pt x="82" y="129"/>
                      <a:pt x="83" y="129"/>
                      <a:pt x="84" y="129"/>
                    </a:cubicBezTo>
                    <a:cubicBezTo>
                      <a:pt x="85" y="130"/>
                      <a:pt x="84" y="129"/>
                      <a:pt x="85" y="128"/>
                    </a:cubicBezTo>
                    <a:cubicBezTo>
                      <a:pt x="84" y="129"/>
                      <a:pt x="83" y="128"/>
                      <a:pt x="83" y="129"/>
                    </a:cubicBezTo>
                    <a:cubicBezTo>
                      <a:pt x="82" y="129"/>
                      <a:pt x="81" y="129"/>
                      <a:pt x="81" y="129"/>
                    </a:cubicBezTo>
                    <a:cubicBezTo>
                      <a:pt x="81" y="129"/>
                      <a:pt x="82" y="130"/>
                      <a:pt x="82" y="130"/>
                    </a:cubicBezTo>
                    <a:cubicBezTo>
                      <a:pt x="81" y="130"/>
                      <a:pt x="81" y="131"/>
                      <a:pt x="80" y="131"/>
                    </a:cubicBezTo>
                    <a:cubicBezTo>
                      <a:pt x="80" y="131"/>
                      <a:pt x="80" y="131"/>
                      <a:pt x="80" y="131"/>
                    </a:cubicBezTo>
                    <a:cubicBezTo>
                      <a:pt x="80" y="130"/>
                      <a:pt x="79" y="131"/>
                      <a:pt x="78" y="131"/>
                    </a:cubicBezTo>
                    <a:cubicBezTo>
                      <a:pt x="78" y="131"/>
                      <a:pt x="77" y="131"/>
                      <a:pt x="78" y="131"/>
                    </a:cubicBezTo>
                    <a:cubicBezTo>
                      <a:pt x="78" y="130"/>
                      <a:pt x="79" y="131"/>
                      <a:pt x="79" y="130"/>
                    </a:cubicBezTo>
                    <a:cubicBezTo>
                      <a:pt x="79" y="130"/>
                      <a:pt x="77" y="131"/>
                      <a:pt x="77" y="131"/>
                    </a:cubicBezTo>
                    <a:cubicBezTo>
                      <a:pt x="76" y="130"/>
                      <a:pt x="76" y="130"/>
                      <a:pt x="75" y="130"/>
                    </a:cubicBezTo>
                    <a:cubicBezTo>
                      <a:pt x="75" y="130"/>
                      <a:pt x="75" y="130"/>
                      <a:pt x="75" y="130"/>
                    </a:cubicBezTo>
                    <a:cubicBezTo>
                      <a:pt x="76" y="129"/>
                      <a:pt x="77" y="129"/>
                      <a:pt x="79" y="129"/>
                    </a:cubicBezTo>
                    <a:cubicBezTo>
                      <a:pt x="79" y="129"/>
                      <a:pt x="81" y="129"/>
                      <a:pt x="81" y="128"/>
                    </a:cubicBezTo>
                    <a:cubicBezTo>
                      <a:pt x="80" y="129"/>
                      <a:pt x="79" y="129"/>
                      <a:pt x="78" y="129"/>
                    </a:cubicBezTo>
                    <a:cubicBezTo>
                      <a:pt x="76" y="129"/>
                      <a:pt x="75" y="129"/>
                      <a:pt x="74" y="130"/>
                    </a:cubicBezTo>
                    <a:cubicBezTo>
                      <a:pt x="73" y="130"/>
                      <a:pt x="73" y="130"/>
                      <a:pt x="72" y="130"/>
                    </a:cubicBezTo>
                    <a:cubicBezTo>
                      <a:pt x="71" y="130"/>
                      <a:pt x="70" y="130"/>
                      <a:pt x="69" y="131"/>
                    </a:cubicBezTo>
                    <a:cubicBezTo>
                      <a:pt x="67" y="131"/>
                      <a:pt x="66" y="132"/>
                      <a:pt x="64" y="133"/>
                    </a:cubicBezTo>
                    <a:cubicBezTo>
                      <a:pt x="64" y="133"/>
                      <a:pt x="63" y="133"/>
                      <a:pt x="63" y="132"/>
                    </a:cubicBezTo>
                    <a:cubicBezTo>
                      <a:pt x="64" y="132"/>
                      <a:pt x="65" y="132"/>
                      <a:pt x="65" y="132"/>
                    </a:cubicBezTo>
                    <a:cubicBezTo>
                      <a:pt x="65" y="132"/>
                      <a:pt x="64" y="132"/>
                      <a:pt x="64" y="132"/>
                    </a:cubicBezTo>
                    <a:cubicBezTo>
                      <a:pt x="65" y="131"/>
                      <a:pt x="65" y="131"/>
                      <a:pt x="65" y="131"/>
                    </a:cubicBezTo>
                    <a:cubicBezTo>
                      <a:pt x="66" y="130"/>
                      <a:pt x="65" y="130"/>
                      <a:pt x="65" y="130"/>
                    </a:cubicBezTo>
                    <a:cubicBezTo>
                      <a:pt x="65" y="130"/>
                      <a:pt x="66" y="130"/>
                      <a:pt x="67" y="130"/>
                    </a:cubicBezTo>
                    <a:cubicBezTo>
                      <a:pt x="67" y="130"/>
                      <a:pt x="66" y="130"/>
                      <a:pt x="66" y="130"/>
                    </a:cubicBezTo>
                    <a:cubicBezTo>
                      <a:pt x="67" y="130"/>
                      <a:pt x="67" y="130"/>
                      <a:pt x="68" y="130"/>
                    </a:cubicBezTo>
                    <a:cubicBezTo>
                      <a:pt x="68" y="130"/>
                      <a:pt x="67" y="130"/>
                      <a:pt x="67" y="130"/>
                    </a:cubicBezTo>
                    <a:cubicBezTo>
                      <a:pt x="67" y="130"/>
                      <a:pt x="67" y="130"/>
                      <a:pt x="67" y="129"/>
                    </a:cubicBezTo>
                    <a:cubicBezTo>
                      <a:pt x="67" y="129"/>
                      <a:pt x="67" y="129"/>
                      <a:pt x="67" y="129"/>
                    </a:cubicBezTo>
                    <a:cubicBezTo>
                      <a:pt x="67" y="129"/>
                      <a:pt x="68" y="129"/>
                      <a:pt x="68" y="129"/>
                    </a:cubicBezTo>
                    <a:cubicBezTo>
                      <a:pt x="68" y="130"/>
                      <a:pt x="68" y="130"/>
                      <a:pt x="68" y="130"/>
                    </a:cubicBezTo>
                    <a:cubicBezTo>
                      <a:pt x="68" y="130"/>
                      <a:pt x="68" y="130"/>
                      <a:pt x="69" y="130"/>
                    </a:cubicBezTo>
                    <a:cubicBezTo>
                      <a:pt x="68" y="130"/>
                      <a:pt x="68" y="130"/>
                      <a:pt x="68" y="130"/>
                    </a:cubicBezTo>
                    <a:cubicBezTo>
                      <a:pt x="69" y="129"/>
                      <a:pt x="69" y="129"/>
                      <a:pt x="70" y="129"/>
                    </a:cubicBezTo>
                    <a:cubicBezTo>
                      <a:pt x="69" y="129"/>
                      <a:pt x="69" y="129"/>
                      <a:pt x="68" y="129"/>
                    </a:cubicBezTo>
                    <a:cubicBezTo>
                      <a:pt x="69" y="129"/>
                      <a:pt x="70" y="128"/>
                      <a:pt x="71" y="128"/>
                    </a:cubicBezTo>
                    <a:cubicBezTo>
                      <a:pt x="71" y="128"/>
                      <a:pt x="70" y="128"/>
                      <a:pt x="69" y="128"/>
                    </a:cubicBezTo>
                    <a:cubicBezTo>
                      <a:pt x="69" y="128"/>
                      <a:pt x="70" y="128"/>
                      <a:pt x="70" y="128"/>
                    </a:cubicBezTo>
                    <a:cubicBezTo>
                      <a:pt x="71" y="128"/>
                      <a:pt x="72" y="128"/>
                      <a:pt x="72" y="128"/>
                    </a:cubicBezTo>
                    <a:cubicBezTo>
                      <a:pt x="73" y="129"/>
                      <a:pt x="74" y="129"/>
                      <a:pt x="75" y="129"/>
                    </a:cubicBezTo>
                    <a:cubicBezTo>
                      <a:pt x="76" y="129"/>
                      <a:pt x="77" y="129"/>
                      <a:pt x="77" y="128"/>
                    </a:cubicBezTo>
                    <a:cubicBezTo>
                      <a:pt x="75" y="129"/>
                      <a:pt x="72" y="129"/>
                      <a:pt x="70" y="127"/>
                    </a:cubicBezTo>
                    <a:cubicBezTo>
                      <a:pt x="70" y="127"/>
                      <a:pt x="71" y="127"/>
                      <a:pt x="71" y="127"/>
                    </a:cubicBezTo>
                    <a:cubicBezTo>
                      <a:pt x="71" y="127"/>
                      <a:pt x="69" y="127"/>
                      <a:pt x="70" y="127"/>
                    </a:cubicBezTo>
                    <a:cubicBezTo>
                      <a:pt x="69" y="127"/>
                      <a:pt x="69" y="127"/>
                      <a:pt x="68" y="127"/>
                    </a:cubicBezTo>
                    <a:cubicBezTo>
                      <a:pt x="69" y="126"/>
                      <a:pt x="70" y="126"/>
                      <a:pt x="71" y="127"/>
                    </a:cubicBezTo>
                    <a:cubicBezTo>
                      <a:pt x="72" y="127"/>
                      <a:pt x="74" y="128"/>
                      <a:pt x="75" y="128"/>
                    </a:cubicBezTo>
                    <a:cubicBezTo>
                      <a:pt x="75" y="127"/>
                      <a:pt x="74" y="127"/>
                      <a:pt x="73" y="127"/>
                    </a:cubicBezTo>
                    <a:cubicBezTo>
                      <a:pt x="73" y="126"/>
                      <a:pt x="75" y="127"/>
                      <a:pt x="76" y="127"/>
                    </a:cubicBezTo>
                    <a:cubicBezTo>
                      <a:pt x="78" y="128"/>
                      <a:pt x="79" y="128"/>
                      <a:pt x="81" y="128"/>
                    </a:cubicBezTo>
                    <a:cubicBezTo>
                      <a:pt x="82" y="128"/>
                      <a:pt x="83" y="127"/>
                      <a:pt x="84" y="128"/>
                    </a:cubicBezTo>
                    <a:cubicBezTo>
                      <a:pt x="85" y="128"/>
                      <a:pt x="86" y="128"/>
                      <a:pt x="86" y="129"/>
                    </a:cubicBezTo>
                    <a:cubicBezTo>
                      <a:pt x="87" y="129"/>
                      <a:pt x="87" y="129"/>
                      <a:pt x="88" y="129"/>
                    </a:cubicBezTo>
                    <a:cubicBezTo>
                      <a:pt x="89" y="129"/>
                      <a:pt x="90" y="129"/>
                      <a:pt x="91" y="129"/>
                    </a:cubicBezTo>
                    <a:cubicBezTo>
                      <a:pt x="90" y="129"/>
                      <a:pt x="88" y="129"/>
                      <a:pt x="88" y="128"/>
                    </a:cubicBezTo>
                    <a:cubicBezTo>
                      <a:pt x="88" y="128"/>
                      <a:pt x="87" y="128"/>
                      <a:pt x="87" y="128"/>
                    </a:cubicBezTo>
                    <a:cubicBezTo>
                      <a:pt x="87" y="128"/>
                      <a:pt x="87" y="128"/>
                      <a:pt x="87" y="128"/>
                    </a:cubicBezTo>
                    <a:cubicBezTo>
                      <a:pt x="87" y="128"/>
                      <a:pt x="86" y="128"/>
                      <a:pt x="85" y="127"/>
                    </a:cubicBezTo>
                    <a:cubicBezTo>
                      <a:pt x="86" y="127"/>
                      <a:pt x="86" y="127"/>
                      <a:pt x="86" y="127"/>
                    </a:cubicBezTo>
                    <a:cubicBezTo>
                      <a:pt x="86" y="127"/>
                      <a:pt x="85" y="127"/>
                      <a:pt x="85" y="127"/>
                    </a:cubicBezTo>
                    <a:cubicBezTo>
                      <a:pt x="85" y="127"/>
                      <a:pt x="85" y="127"/>
                      <a:pt x="85" y="127"/>
                    </a:cubicBezTo>
                    <a:cubicBezTo>
                      <a:pt x="84" y="127"/>
                      <a:pt x="83" y="127"/>
                      <a:pt x="83" y="126"/>
                    </a:cubicBezTo>
                    <a:cubicBezTo>
                      <a:pt x="83" y="126"/>
                      <a:pt x="86" y="127"/>
                      <a:pt x="86" y="126"/>
                    </a:cubicBezTo>
                    <a:cubicBezTo>
                      <a:pt x="86" y="126"/>
                      <a:pt x="84" y="126"/>
                      <a:pt x="84" y="126"/>
                    </a:cubicBezTo>
                    <a:cubicBezTo>
                      <a:pt x="84" y="126"/>
                      <a:pt x="86" y="125"/>
                      <a:pt x="86" y="125"/>
                    </a:cubicBezTo>
                    <a:cubicBezTo>
                      <a:pt x="85" y="124"/>
                      <a:pt x="89" y="124"/>
                      <a:pt x="89" y="124"/>
                    </a:cubicBezTo>
                    <a:cubicBezTo>
                      <a:pt x="89" y="123"/>
                      <a:pt x="87" y="124"/>
                      <a:pt x="86" y="124"/>
                    </a:cubicBezTo>
                    <a:cubicBezTo>
                      <a:pt x="86" y="124"/>
                      <a:pt x="85" y="124"/>
                      <a:pt x="85" y="124"/>
                    </a:cubicBezTo>
                    <a:cubicBezTo>
                      <a:pt x="84" y="124"/>
                      <a:pt x="83" y="124"/>
                      <a:pt x="83" y="124"/>
                    </a:cubicBezTo>
                    <a:cubicBezTo>
                      <a:pt x="83" y="125"/>
                      <a:pt x="83" y="125"/>
                      <a:pt x="84" y="125"/>
                    </a:cubicBezTo>
                    <a:cubicBezTo>
                      <a:pt x="84" y="125"/>
                      <a:pt x="85" y="125"/>
                      <a:pt x="85" y="125"/>
                    </a:cubicBezTo>
                    <a:cubicBezTo>
                      <a:pt x="85" y="126"/>
                      <a:pt x="82" y="126"/>
                      <a:pt x="82" y="126"/>
                    </a:cubicBezTo>
                    <a:cubicBezTo>
                      <a:pt x="81" y="126"/>
                      <a:pt x="80" y="126"/>
                      <a:pt x="79" y="126"/>
                    </a:cubicBezTo>
                    <a:cubicBezTo>
                      <a:pt x="78" y="126"/>
                      <a:pt x="77" y="127"/>
                      <a:pt x="75" y="127"/>
                    </a:cubicBezTo>
                    <a:cubicBezTo>
                      <a:pt x="76" y="126"/>
                      <a:pt x="75" y="126"/>
                      <a:pt x="76" y="126"/>
                    </a:cubicBezTo>
                    <a:cubicBezTo>
                      <a:pt x="75" y="126"/>
                      <a:pt x="74" y="126"/>
                      <a:pt x="74" y="126"/>
                    </a:cubicBezTo>
                    <a:cubicBezTo>
                      <a:pt x="74" y="126"/>
                      <a:pt x="74" y="126"/>
                      <a:pt x="74" y="126"/>
                    </a:cubicBezTo>
                    <a:cubicBezTo>
                      <a:pt x="74" y="127"/>
                      <a:pt x="73" y="126"/>
                      <a:pt x="73" y="126"/>
                    </a:cubicBezTo>
                    <a:cubicBezTo>
                      <a:pt x="73" y="126"/>
                      <a:pt x="73" y="126"/>
                      <a:pt x="73" y="126"/>
                    </a:cubicBezTo>
                    <a:cubicBezTo>
                      <a:pt x="73" y="126"/>
                      <a:pt x="73" y="126"/>
                      <a:pt x="73" y="126"/>
                    </a:cubicBezTo>
                    <a:cubicBezTo>
                      <a:pt x="73" y="125"/>
                      <a:pt x="75" y="125"/>
                      <a:pt x="75" y="125"/>
                    </a:cubicBezTo>
                    <a:cubicBezTo>
                      <a:pt x="74" y="125"/>
                      <a:pt x="73" y="125"/>
                      <a:pt x="72" y="125"/>
                    </a:cubicBezTo>
                    <a:cubicBezTo>
                      <a:pt x="72" y="126"/>
                      <a:pt x="72" y="126"/>
                      <a:pt x="71" y="125"/>
                    </a:cubicBezTo>
                    <a:cubicBezTo>
                      <a:pt x="71" y="125"/>
                      <a:pt x="70" y="126"/>
                      <a:pt x="70" y="126"/>
                    </a:cubicBezTo>
                    <a:cubicBezTo>
                      <a:pt x="70" y="125"/>
                      <a:pt x="70" y="125"/>
                      <a:pt x="70" y="125"/>
                    </a:cubicBezTo>
                    <a:cubicBezTo>
                      <a:pt x="70" y="125"/>
                      <a:pt x="71" y="125"/>
                      <a:pt x="71" y="125"/>
                    </a:cubicBezTo>
                    <a:cubicBezTo>
                      <a:pt x="72" y="126"/>
                      <a:pt x="73" y="125"/>
                      <a:pt x="74" y="125"/>
                    </a:cubicBezTo>
                    <a:cubicBezTo>
                      <a:pt x="74" y="124"/>
                      <a:pt x="76" y="124"/>
                      <a:pt x="76" y="124"/>
                    </a:cubicBezTo>
                    <a:cubicBezTo>
                      <a:pt x="77" y="124"/>
                      <a:pt x="77" y="124"/>
                      <a:pt x="78" y="123"/>
                    </a:cubicBezTo>
                    <a:cubicBezTo>
                      <a:pt x="77" y="123"/>
                      <a:pt x="76" y="124"/>
                      <a:pt x="76" y="123"/>
                    </a:cubicBezTo>
                    <a:cubicBezTo>
                      <a:pt x="77" y="123"/>
                      <a:pt x="78" y="123"/>
                      <a:pt x="79" y="123"/>
                    </a:cubicBezTo>
                    <a:cubicBezTo>
                      <a:pt x="79" y="123"/>
                      <a:pt x="80" y="123"/>
                      <a:pt x="80" y="123"/>
                    </a:cubicBezTo>
                    <a:cubicBezTo>
                      <a:pt x="81" y="123"/>
                      <a:pt x="81" y="123"/>
                      <a:pt x="82" y="123"/>
                    </a:cubicBezTo>
                    <a:cubicBezTo>
                      <a:pt x="82" y="123"/>
                      <a:pt x="81" y="123"/>
                      <a:pt x="81" y="123"/>
                    </a:cubicBezTo>
                    <a:cubicBezTo>
                      <a:pt x="81" y="123"/>
                      <a:pt x="81" y="123"/>
                      <a:pt x="82" y="123"/>
                    </a:cubicBezTo>
                    <a:cubicBezTo>
                      <a:pt x="82" y="123"/>
                      <a:pt x="83" y="123"/>
                      <a:pt x="83" y="123"/>
                    </a:cubicBezTo>
                    <a:cubicBezTo>
                      <a:pt x="83" y="123"/>
                      <a:pt x="85" y="123"/>
                      <a:pt x="84" y="123"/>
                    </a:cubicBezTo>
                    <a:cubicBezTo>
                      <a:pt x="85" y="123"/>
                      <a:pt x="85" y="123"/>
                      <a:pt x="85" y="123"/>
                    </a:cubicBezTo>
                    <a:cubicBezTo>
                      <a:pt x="85" y="123"/>
                      <a:pt x="86" y="123"/>
                      <a:pt x="86" y="123"/>
                    </a:cubicBezTo>
                    <a:cubicBezTo>
                      <a:pt x="86" y="123"/>
                      <a:pt x="87" y="123"/>
                      <a:pt x="87" y="123"/>
                    </a:cubicBezTo>
                    <a:cubicBezTo>
                      <a:pt x="87" y="123"/>
                      <a:pt x="87" y="123"/>
                      <a:pt x="88" y="123"/>
                    </a:cubicBezTo>
                    <a:cubicBezTo>
                      <a:pt x="88" y="122"/>
                      <a:pt x="88" y="122"/>
                      <a:pt x="88" y="122"/>
                    </a:cubicBezTo>
                    <a:cubicBezTo>
                      <a:pt x="88" y="122"/>
                      <a:pt x="88" y="122"/>
                      <a:pt x="89" y="122"/>
                    </a:cubicBezTo>
                    <a:cubicBezTo>
                      <a:pt x="89" y="122"/>
                      <a:pt x="89" y="122"/>
                      <a:pt x="90" y="122"/>
                    </a:cubicBezTo>
                    <a:cubicBezTo>
                      <a:pt x="89" y="122"/>
                      <a:pt x="89" y="122"/>
                      <a:pt x="89" y="122"/>
                    </a:cubicBezTo>
                    <a:cubicBezTo>
                      <a:pt x="89" y="121"/>
                      <a:pt x="89" y="121"/>
                      <a:pt x="89" y="121"/>
                    </a:cubicBezTo>
                    <a:cubicBezTo>
                      <a:pt x="90" y="121"/>
                      <a:pt x="91" y="121"/>
                      <a:pt x="91" y="121"/>
                    </a:cubicBezTo>
                    <a:cubicBezTo>
                      <a:pt x="91" y="120"/>
                      <a:pt x="90" y="121"/>
                      <a:pt x="90" y="121"/>
                    </a:cubicBezTo>
                    <a:cubicBezTo>
                      <a:pt x="89" y="121"/>
                      <a:pt x="88" y="122"/>
                      <a:pt x="87" y="121"/>
                    </a:cubicBezTo>
                    <a:cubicBezTo>
                      <a:pt x="87" y="121"/>
                      <a:pt x="87" y="121"/>
                      <a:pt x="87" y="121"/>
                    </a:cubicBezTo>
                    <a:cubicBezTo>
                      <a:pt x="88" y="121"/>
                      <a:pt x="88" y="120"/>
                      <a:pt x="88" y="120"/>
                    </a:cubicBezTo>
                    <a:cubicBezTo>
                      <a:pt x="88" y="120"/>
                      <a:pt x="89" y="120"/>
                      <a:pt x="90" y="120"/>
                    </a:cubicBezTo>
                    <a:cubicBezTo>
                      <a:pt x="90" y="120"/>
                      <a:pt x="88" y="120"/>
                      <a:pt x="88" y="120"/>
                    </a:cubicBezTo>
                    <a:cubicBezTo>
                      <a:pt x="88" y="120"/>
                      <a:pt x="89" y="119"/>
                      <a:pt x="89" y="119"/>
                    </a:cubicBezTo>
                    <a:cubicBezTo>
                      <a:pt x="89" y="119"/>
                      <a:pt x="89" y="119"/>
                      <a:pt x="89" y="119"/>
                    </a:cubicBezTo>
                    <a:cubicBezTo>
                      <a:pt x="89" y="119"/>
                      <a:pt x="90" y="118"/>
                      <a:pt x="90" y="118"/>
                    </a:cubicBezTo>
                    <a:cubicBezTo>
                      <a:pt x="90" y="118"/>
                      <a:pt x="90" y="118"/>
                      <a:pt x="91" y="118"/>
                    </a:cubicBezTo>
                    <a:cubicBezTo>
                      <a:pt x="91" y="118"/>
                      <a:pt x="92" y="118"/>
                      <a:pt x="92" y="118"/>
                    </a:cubicBezTo>
                    <a:cubicBezTo>
                      <a:pt x="92" y="118"/>
                      <a:pt x="90" y="118"/>
                      <a:pt x="90" y="119"/>
                    </a:cubicBezTo>
                    <a:cubicBezTo>
                      <a:pt x="91" y="119"/>
                      <a:pt x="92" y="118"/>
                      <a:pt x="92" y="118"/>
                    </a:cubicBezTo>
                    <a:cubicBezTo>
                      <a:pt x="93" y="118"/>
                      <a:pt x="93" y="118"/>
                      <a:pt x="93" y="119"/>
                    </a:cubicBezTo>
                    <a:cubicBezTo>
                      <a:pt x="93" y="119"/>
                      <a:pt x="93" y="119"/>
                      <a:pt x="93" y="119"/>
                    </a:cubicBezTo>
                    <a:cubicBezTo>
                      <a:pt x="93" y="120"/>
                      <a:pt x="95" y="120"/>
                      <a:pt x="94" y="119"/>
                    </a:cubicBezTo>
                    <a:cubicBezTo>
                      <a:pt x="94" y="119"/>
                      <a:pt x="94" y="119"/>
                      <a:pt x="94" y="119"/>
                    </a:cubicBezTo>
                    <a:cubicBezTo>
                      <a:pt x="93" y="118"/>
                      <a:pt x="94" y="119"/>
                      <a:pt x="94" y="119"/>
                    </a:cubicBezTo>
                    <a:cubicBezTo>
                      <a:pt x="95" y="119"/>
                      <a:pt x="95" y="118"/>
                      <a:pt x="95" y="118"/>
                    </a:cubicBezTo>
                    <a:cubicBezTo>
                      <a:pt x="95" y="119"/>
                      <a:pt x="95" y="119"/>
                      <a:pt x="95" y="119"/>
                    </a:cubicBezTo>
                    <a:cubicBezTo>
                      <a:pt x="95" y="119"/>
                      <a:pt x="96" y="119"/>
                      <a:pt x="96" y="119"/>
                    </a:cubicBezTo>
                    <a:cubicBezTo>
                      <a:pt x="96" y="118"/>
                      <a:pt x="94" y="118"/>
                      <a:pt x="94" y="118"/>
                    </a:cubicBezTo>
                    <a:cubicBezTo>
                      <a:pt x="94" y="118"/>
                      <a:pt x="93" y="118"/>
                      <a:pt x="93" y="118"/>
                    </a:cubicBezTo>
                    <a:cubicBezTo>
                      <a:pt x="93" y="117"/>
                      <a:pt x="95" y="118"/>
                      <a:pt x="95" y="118"/>
                    </a:cubicBezTo>
                    <a:cubicBezTo>
                      <a:pt x="96" y="118"/>
                      <a:pt x="97" y="118"/>
                      <a:pt x="97" y="117"/>
                    </a:cubicBezTo>
                    <a:cubicBezTo>
                      <a:pt x="96" y="117"/>
                      <a:pt x="96" y="117"/>
                      <a:pt x="95" y="117"/>
                    </a:cubicBezTo>
                    <a:cubicBezTo>
                      <a:pt x="94" y="117"/>
                      <a:pt x="96" y="116"/>
                      <a:pt x="96" y="116"/>
                    </a:cubicBezTo>
                    <a:cubicBezTo>
                      <a:pt x="96" y="116"/>
                      <a:pt x="95" y="116"/>
                      <a:pt x="95" y="116"/>
                    </a:cubicBezTo>
                    <a:cubicBezTo>
                      <a:pt x="94" y="116"/>
                      <a:pt x="94" y="117"/>
                      <a:pt x="94" y="117"/>
                    </a:cubicBezTo>
                    <a:cubicBezTo>
                      <a:pt x="94" y="117"/>
                      <a:pt x="93" y="117"/>
                      <a:pt x="93" y="117"/>
                    </a:cubicBezTo>
                    <a:cubicBezTo>
                      <a:pt x="92" y="117"/>
                      <a:pt x="92" y="117"/>
                      <a:pt x="92" y="117"/>
                    </a:cubicBezTo>
                    <a:cubicBezTo>
                      <a:pt x="91" y="117"/>
                      <a:pt x="91" y="117"/>
                      <a:pt x="90" y="117"/>
                    </a:cubicBezTo>
                    <a:cubicBezTo>
                      <a:pt x="90" y="116"/>
                      <a:pt x="92" y="117"/>
                      <a:pt x="92" y="116"/>
                    </a:cubicBezTo>
                    <a:cubicBezTo>
                      <a:pt x="92" y="116"/>
                      <a:pt x="92" y="116"/>
                      <a:pt x="92" y="116"/>
                    </a:cubicBezTo>
                    <a:cubicBezTo>
                      <a:pt x="92" y="116"/>
                      <a:pt x="93" y="116"/>
                      <a:pt x="93" y="116"/>
                    </a:cubicBezTo>
                    <a:cubicBezTo>
                      <a:pt x="93" y="116"/>
                      <a:pt x="93" y="116"/>
                      <a:pt x="93" y="115"/>
                    </a:cubicBezTo>
                    <a:cubicBezTo>
                      <a:pt x="93" y="115"/>
                      <a:pt x="93" y="115"/>
                      <a:pt x="93" y="115"/>
                    </a:cubicBezTo>
                    <a:cubicBezTo>
                      <a:pt x="94" y="115"/>
                      <a:pt x="94" y="114"/>
                      <a:pt x="95" y="114"/>
                    </a:cubicBezTo>
                    <a:cubicBezTo>
                      <a:pt x="95" y="115"/>
                      <a:pt x="96" y="115"/>
                      <a:pt x="96" y="114"/>
                    </a:cubicBezTo>
                    <a:cubicBezTo>
                      <a:pt x="97" y="114"/>
                      <a:pt x="97" y="114"/>
                      <a:pt x="98" y="114"/>
                    </a:cubicBezTo>
                    <a:cubicBezTo>
                      <a:pt x="98" y="114"/>
                      <a:pt x="97" y="114"/>
                      <a:pt x="96" y="114"/>
                    </a:cubicBezTo>
                    <a:cubicBezTo>
                      <a:pt x="96" y="114"/>
                      <a:pt x="96" y="114"/>
                      <a:pt x="95" y="114"/>
                    </a:cubicBezTo>
                    <a:cubicBezTo>
                      <a:pt x="95" y="114"/>
                      <a:pt x="94" y="114"/>
                      <a:pt x="95" y="114"/>
                    </a:cubicBezTo>
                    <a:cubicBezTo>
                      <a:pt x="95" y="114"/>
                      <a:pt x="93" y="114"/>
                      <a:pt x="93" y="114"/>
                    </a:cubicBezTo>
                    <a:cubicBezTo>
                      <a:pt x="93" y="114"/>
                      <a:pt x="94" y="114"/>
                      <a:pt x="94" y="114"/>
                    </a:cubicBezTo>
                    <a:cubicBezTo>
                      <a:pt x="94" y="113"/>
                      <a:pt x="94" y="113"/>
                      <a:pt x="95" y="113"/>
                    </a:cubicBezTo>
                    <a:cubicBezTo>
                      <a:pt x="95" y="113"/>
                      <a:pt x="96" y="113"/>
                      <a:pt x="97" y="113"/>
                    </a:cubicBezTo>
                    <a:cubicBezTo>
                      <a:pt x="97" y="113"/>
                      <a:pt x="96" y="113"/>
                      <a:pt x="96" y="113"/>
                    </a:cubicBezTo>
                    <a:cubicBezTo>
                      <a:pt x="96" y="113"/>
                      <a:pt x="94" y="113"/>
                      <a:pt x="95" y="112"/>
                    </a:cubicBezTo>
                    <a:cubicBezTo>
                      <a:pt x="96" y="112"/>
                      <a:pt x="96" y="112"/>
                      <a:pt x="97" y="112"/>
                    </a:cubicBezTo>
                    <a:cubicBezTo>
                      <a:pt x="98" y="112"/>
                      <a:pt x="98" y="112"/>
                      <a:pt x="99" y="112"/>
                    </a:cubicBezTo>
                    <a:cubicBezTo>
                      <a:pt x="99" y="111"/>
                      <a:pt x="99" y="111"/>
                      <a:pt x="99" y="111"/>
                    </a:cubicBezTo>
                    <a:cubicBezTo>
                      <a:pt x="99" y="111"/>
                      <a:pt x="98" y="111"/>
                      <a:pt x="98" y="111"/>
                    </a:cubicBezTo>
                    <a:cubicBezTo>
                      <a:pt x="98" y="111"/>
                      <a:pt x="97" y="110"/>
                      <a:pt x="98" y="110"/>
                    </a:cubicBezTo>
                    <a:cubicBezTo>
                      <a:pt x="99" y="110"/>
                      <a:pt x="100" y="110"/>
                      <a:pt x="100" y="110"/>
                    </a:cubicBezTo>
                    <a:cubicBezTo>
                      <a:pt x="101" y="109"/>
                      <a:pt x="99" y="109"/>
                      <a:pt x="99" y="109"/>
                    </a:cubicBezTo>
                    <a:cubicBezTo>
                      <a:pt x="99" y="109"/>
                      <a:pt x="99" y="109"/>
                      <a:pt x="98" y="109"/>
                    </a:cubicBezTo>
                    <a:cubicBezTo>
                      <a:pt x="96" y="110"/>
                      <a:pt x="95" y="110"/>
                      <a:pt x="93" y="110"/>
                    </a:cubicBezTo>
                    <a:cubicBezTo>
                      <a:pt x="93" y="110"/>
                      <a:pt x="94" y="110"/>
                      <a:pt x="95" y="109"/>
                    </a:cubicBezTo>
                    <a:cubicBezTo>
                      <a:pt x="95" y="109"/>
                      <a:pt x="95" y="110"/>
                      <a:pt x="96" y="109"/>
                    </a:cubicBezTo>
                    <a:cubicBezTo>
                      <a:pt x="96" y="109"/>
                      <a:pt x="95" y="109"/>
                      <a:pt x="95" y="109"/>
                    </a:cubicBezTo>
                    <a:cubicBezTo>
                      <a:pt x="95" y="109"/>
                      <a:pt x="95" y="109"/>
                      <a:pt x="94" y="109"/>
                    </a:cubicBezTo>
                    <a:cubicBezTo>
                      <a:pt x="94" y="109"/>
                      <a:pt x="94" y="109"/>
                      <a:pt x="93" y="109"/>
                    </a:cubicBezTo>
                    <a:cubicBezTo>
                      <a:pt x="93" y="110"/>
                      <a:pt x="92" y="110"/>
                      <a:pt x="92" y="110"/>
                    </a:cubicBezTo>
                    <a:cubicBezTo>
                      <a:pt x="91" y="110"/>
                      <a:pt x="91" y="110"/>
                      <a:pt x="91" y="110"/>
                    </a:cubicBezTo>
                    <a:cubicBezTo>
                      <a:pt x="90" y="109"/>
                      <a:pt x="90" y="110"/>
                      <a:pt x="89" y="110"/>
                    </a:cubicBezTo>
                    <a:cubicBezTo>
                      <a:pt x="88" y="110"/>
                      <a:pt x="88" y="109"/>
                      <a:pt x="88" y="109"/>
                    </a:cubicBezTo>
                    <a:cubicBezTo>
                      <a:pt x="87" y="109"/>
                      <a:pt x="87" y="109"/>
                      <a:pt x="86" y="109"/>
                    </a:cubicBezTo>
                    <a:cubicBezTo>
                      <a:pt x="86" y="109"/>
                      <a:pt x="85" y="109"/>
                      <a:pt x="85" y="108"/>
                    </a:cubicBezTo>
                    <a:cubicBezTo>
                      <a:pt x="84" y="107"/>
                      <a:pt x="84" y="107"/>
                      <a:pt x="83" y="107"/>
                    </a:cubicBezTo>
                    <a:cubicBezTo>
                      <a:pt x="81" y="106"/>
                      <a:pt x="79" y="107"/>
                      <a:pt x="77" y="106"/>
                    </a:cubicBezTo>
                    <a:cubicBezTo>
                      <a:pt x="77" y="106"/>
                      <a:pt x="76" y="106"/>
                      <a:pt x="76" y="106"/>
                    </a:cubicBezTo>
                    <a:cubicBezTo>
                      <a:pt x="75" y="105"/>
                      <a:pt x="75" y="105"/>
                      <a:pt x="75" y="105"/>
                    </a:cubicBezTo>
                    <a:cubicBezTo>
                      <a:pt x="75" y="104"/>
                      <a:pt x="74" y="104"/>
                      <a:pt x="73" y="104"/>
                    </a:cubicBezTo>
                    <a:cubicBezTo>
                      <a:pt x="74" y="103"/>
                      <a:pt x="75" y="103"/>
                      <a:pt x="76" y="102"/>
                    </a:cubicBezTo>
                    <a:cubicBezTo>
                      <a:pt x="77" y="102"/>
                      <a:pt x="79" y="102"/>
                      <a:pt x="80" y="102"/>
                    </a:cubicBezTo>
                    <a:cubicBezTo>
                      <a:pt x="83" y="103"/>
                      <a:pt x="85" y="102"/>
                      <a:pt x="88" y="103"/>
                    </a:cubicBezTo>
                    <a:cubicBezTo>
                      <a:pt x="89" y="104"/>
                      <a:pt x="90" y="104"/>
                      <a:pt x="91" y="105"/>
                    </a:cubicBezTo>
                    <a:cubicBezTo>
                      <a:pt x="92" y="105"/>
                      <a:pt x="92" y="105"/>
                      <a:pt x="93" y="106"/>
                    </a:cubicBezTo>
                    <a:cubicBezTo>
                      <a:pt x="94" y="106"/>
                      <a:pt x="94" y="106"/>
                      <a:pt x="95" y="106"/>
                    </a:cubicBezTo>
                    <a:cubicBezTo>
                      <a:pt x="95" y="106"/>
                      <a:pt x="96" y="106"/>
                      <a:pt x="96" y="106"/>
                    </a:cubicBezTo>
                    <a:cubicBezTo>
                      <a:pt x="97" y="106"/>
                      <a:pt x="98" y="106"/>
                      <a:pt x="98" y="107"/>
                    </a:cubicBezTo>
                    <a:cubicBezTo>
                      <a:pt x="99" y="107"/>
                      <a:pt x="99" y="107"/>
                      <a:pt x="100" y="107"/>
                    </a:cubicBezTo>
                    <a:cubicBezTo>
                      <a:pt x="100" y="106"/>
                      <a:pt x="99" y="106"/>
                      <a:pt x="99" y="106"/>
                    </a:cubicBezTo>
                    <a:cubicBezTo>
                      <a:pt x="99" y="106"/>
                      <a:pt x="101" y="105"/>
                      <a:pt x="101" y="105"/>
                    </a:cubicBezTo>
                    <a:cubicBezTo>
                      <a:pt x="101" y="105"/>
                      <a:pt x="97" y="107"/>
                      <a:pt x="97" y="106"/>
                    </a:cubicBezTo>
                    <a:cubicBezTo>
                      <a:pt x="97" y="105"/>
                      <a:pt x="98" y="105"/>
                      <a:pt x="98" y="105"/>
                    </a:cubicBezTo>
                    <a:cubicBezTo>
                      <a:pt x="97" y="105"/>
                      <a:pt x="96" y="105"/>
                      <a:pt x="96" y="105"/>
                    </a:cubicBezTo>
                    <a:cubicBezTo>
                      <a:pt x="96" y="104"/>
                      <a:pt x="97" y="104"/>
                      <a:pt x="97" y="104"/>
                    </a:cubicBezTo>
                    <a:cubicBezTo>
                      <a:pt x="97" y="104"/>
                      <a:pt x="98" y="105"/>
                      <a:pt x="98" y="105"/>
                    </a:cubicBezTo>
                    <a:cubicBezTo>
                      <a:pt x="98" y="105"/>
                      <a:pt x="98" y="105"/>
                      <a:pt x="98" y="105"/>
                    </a:cubicBezTo>
                    <a:cubicBezTo>
                      <a:pt x="99" y="104"/>
                      <a:pt x="99" y="105"/>
                      <a:pt x="99" y="105"/>
                    </a:cubicBezTo>
                    <a:cubicBezTo>
                      <a:pt x="99" y="105"/>
                      <a:pt x="99" y="104"/>
                      <a:pt x="99" y="104"/>
                    </a:cubicBezTo>
                    <a:cubicBezTo>
                      <a:pt x="99" y="104"/>
                      <a:pt x="98" y="104"/>
                      <a:pt x="98" y="104"/>
                    </a:cubicBezTo>
                    <a:cubicBezTo>
                      <a:pt x="99" y="104"/>
                      <a:pt x="99" y="104"/>
                      <a:pt x="100" y="104"/>
                    </a:cubicBezTo>
                    <a:cubicBezTo>
                      <a:pt x="100" y="104"/>
                      <a:pt x="100" y="104"/>
                      <a:pt x="101" y="104"/>
                    </a:cubicBezTo>
                    <a:cubicBezTo>
                      <a:pt x="101" y="104"/>
                      <a:pt x="100" y="103"/>
                      <a:pt x="100" y="103"/>
                    </a:cubicBezTo>
                    <a:cubicBezTo>
                      <a:pt x="99" y="103"/>
                      <a:pt x="98" y="104"/>
                      <a:pt x="98" y="104"/>
                    </a:cubicBezTo>
                    <a:cubicBezTo>
                      <a:pt x="98" y="103"/>
                      <a:pt x="98" y="103"/>
                      <a:pt x="98" y="103"/>
                    </a:cubicBezTo>
                    <a:cubicBezTo>
                      <a:pt x="97" y="103"/>
                      <a:pt x="97" y="104"/>
                      <a:pt x="96" y="103"/>
                    </a:cubicBezTo>
                    <a:cubicBezTo>
                      <a:pt x="95" y="103"/>
                      <a:pt x="97" y="103"/>
                      <a:pt x="97" y="102"/>
                    </a:cubicBezTo>
                    <a:cubicBezTo>
                      <a:pt x="98" y="102"/>
                      <a:pt x="100" y="104"/>
                      <a:pt x="101" y="103"/>
                    </a:cubicBezTo>
                    <a:cubicBezTo>
                      <a:pt x="101" y="103"/>
                      <a:pt x="100" y="103"/>
                      <a:pt x="100" y="102"/>
                    </a:cubicBezTo>
                    <a:cubicBezTo>
                      <a:pt x="100" y="102"/>
                      <a:pt x="100" y="102"/>
                      <a:pt x="100" y="102"/>
                    </a:cubicBezTo>
                    <a:cubicBezTo>
                      <a:pt x="100" y="102"/>
                      <a:pt x="99" y="102"/>
                      <a:pt x="99" y="102"/>
                    </a:cubicBezTo>
                    <a:cubicBezTo>
                      <a:pt x="98" y="102"/>
                      <a:pt x="98" y="101"/>
                      <a:pt x="97" y="101"/>
                    </a:cubicBezTo>
                    <a:cubicBezTo>
                      <a:pt x="96" y="101"/>
                      <a:pt x="96" y="101"/>
                      <a:pt x="95" y="101"/>
                    </a:cubicBezTo>
                    <a:cubicBezTo>
                      <a:pt x="95" y="101"/>
                      <a:pt x="94" y="101"/>
                      <a:pt x="94" y="100"/>
                    </a:cubicBezTo>
                    <a:cubicBezTo>
                      <a:pt x="95" y="100"/>
                      <a:pt x="96" y="100"/>
                      <a:pt x="98" y="101"/>
                    </a:cubicBezTo>
                    <a:cubicBezTo>
                      <a:pt x="98" y="101"/>
                      <a:pt x="100" y="101"/>
                      <a:pt x="101" y="100"/>
                    </a:cubicBezTo>
                    <a:cubicBezTo>
                      <a:pt x="100" y="100"/>
                      <a:pt x="99" y="100"/>
                      <a:pt x="98" y="100"/>
                    </a:cubicBezTo>
                    <a:cubicBezTo>
                      <a:pt x="98" y="100"/>
                      <a:pt x="97" y="100"/>
                      <a:pt x="97" y="100"/>
                    </a:cubicBezTo>
                    <a:cubicBezTo>
                      <a:pt x="97" y="100"/>
                      <a:pt x="98" y="100"/>
                      <a:pt x="98" y="100"/>
                    </a:cubicBezTo>
                    <a:cubicBezTo>
                      <a:pt x="97" y="100"/>
                      <a:pt x="99" y="99"/>
                      <a:pt x="99" y="99"/>
                    </a:cubicBezTo>
                    <a:cubicBezTo>
                      <a:pt x="98" y="99"/>
                      <a:pt x="97" y="100"/>
                      <a:pt x="96" y="100"/>
                    </a:cubicBezTo>
                    <a:cubicBezTo>
                      <a:pt x="95" y="99"/>
                      <a:pt x="95" y="99"/>
                      <a:pt x="94" y="99"/>
                    </a:cubicBezTo>
                    <a:cubicBezTo>
                      <a:pt x="94" y="100"/>
                      <a:pt x="93" y="100"/>
                      <a:pt x="92" y="100"/>
                    </a:cubicBezTo>
                    <a:cubicBezTo>
                      <a:pt x="92" y="99"/>
                      <a:pt x="95" y="98"/>
                      <a:pt x="95" y="98"/>
                    </a:cubicBezTo>
                    <a:cubicBezTo>
                      <a:pt x="96" y="98"/>
                      <a:pt x="97" y="98"/>
                      <a:pt x="97" y="98"/>
                    </a:cubicBezTo>
                    <a:cubicBezTo>
                      <a:pt x="98" y="98"/>
                      <a:pt x="98" y="98"/>
                      <a:pt x="97" y="98"/>
                    </a:cubicBezTo>
                    <a:cubicBezTo>
                      <a:pt x="97" y="97"/>
                      <a:pt x="97" y="97"/>
                      <a:pt x="97" y="97"/>
                    </a:cubicBezTo>
                    <a:cubicBezTo>
                      <a:pt x="96" y="97"/>
                      <a:pt x="96" y="98"/>
                      <a:pt x="95" y="98"/>
                    </a:cubicBezTo>
                    <a:cubicBezTo>
                      <a:pt x="94" y="99"/>
                      <a:pt x="93" y="99"/>
                      <a:pt x="92" y="99"/>
                    </a:cubicBezTo>
                    <a:cubicBezTo>
                      <a:pt x="92" y="99"/>
                      <a:pt x="90" y="99"/>
                      <a:pt x="90" y="99"/>
                    </a:cubicBezTo>
                    <a:cubicBezTo>
                      <a:pt x="90" y="99"/>
                      <a:pt x="91" y="99"/>
                      <a:pt x="91" y="99"/>
                    </a:cubicBezTo>
                    <a:cubicBezTo>
                      <a:pt x="92" y="98"/>
                      <a:pt x="92" y="98"/>
                      <a:pt x="93" y="98"/>
                    </a:cubicBezTo>
                    <a:cubicBezTo>
                      <a:pt x="93" y="97"/>
                      <a:pt x="93" y="97"/>
                      <a:pt x="94" y="97"/>
                    </a:cubicBezTo>
                    <a:cubicBezTo>
                      <a:pt x="95" y="97"/>
                      <a:pt x="96" y="97"/>
                      <a:pt x="97" y="97"/>
                    </a:cubicBezTo>
                    <a:cubicBezTo>
                      <a:pt x="98" y="96"/>
                      <a:pt x="100" y="97"/>
                      <a:pt x="100" y="96"/>
                    </a:cubicBezTo>
                    <a:cubicBezTo>
                      <a:pt x="100" y="96"/>
                      <a:pt x="98" y="96"/>
                      <a:pt x="98" y="96"/>
                    </a:cubicBezTo>
                    <a:cubicBezTo>
                      <a:pt x="97" y="96"/>
                      <a:pt x="96" y="96"/>
                      <a:pt x="95" y="97"/>
                    </a:cubicBezTo>
                    <a:cubicBezTo>
                      <a:pt x="93" y="97"/>
                      <a:pt x="90" y="98"/>
                      <a:pt x="89" y="97"/>
                    </a:cubicBezTo>
                    <a:cubicBezTo>
                      <a:pt x="89" y="96"/>
                      <a:pt x="90" y="96"/>
                      <a:pt x="91" y="96"/>
                    </a:cubicBezTo>
                    <a:cubicBezTo>
                      <a:pt x="92" y="96"/>
                      <a:pt x="93" y="95"/>
                      <a:pt x="94" y="95"/>
                    </a:cubicBezTo>
                    <a:cubicBezTo>
                      <a:pt x="95" y="95"/>
                      <a:pt x="96" y="95"/>
                      <a:pt x="97" y="95"/>
                    </a:cubicBezTo>
                    <a:cubicBezTo>
                      <a:pt x="97" y="95"/>
                      <a:pt x="100" y="95"/>
                      <a:pt x="99" y="94"/>
                    </a:cubicBezTo>
                    <a:cubicBezTo>
                      <a:pt x="99" y="94"/>
                      <a:pt x="98" y="94"/>
                      <a:pt x="98" y="94"/>
                    </a:cubicBezTo>
                    <a:cubicBezTo>
                      <a:pt x="98" y="95"/>
                      <a:pt x="97" y="95"/>
                      <a:pt x="96" y="95"/>
                    </a:cubicBezTo>
                    <a:cubicBezTo>
                      <a:pt x="96" y="95"/>
                      <a:pt x="92" y="95"/>
                      <a:pt x="93" y="94"/>
                    </a:cubicBezTo>
                    <a:cubicBezTo>
                      <a:pt x="92" y="94"/>
                      <a:pt x="91" y="94"/>
                      <a:pt x="90" y="94"/>
                    </a:cubicBezTo>
                    <a:cubicBezTo>
                      <a:pt x="90" y="94"/>
                      <a:pt x="88" y="94"/>
                      <a:pt x="88" y="94"/>
                    </a:cubicBezTo>
                    <a:cubicBezTo>
                      <a:pt x="89" y="93"/>
                      <a:pt x="91" y="93"/>
                      <a:pt x="91" y="93"/>
                    </a:cubicBezTo>
                    <a:cubicBezTo>
                      <a:pt x="92" y="93"/>
                      <a:pt x="92" y="93"/>
                      <a:pt x="92" y="92"/>
                    </a:cubicBezTo>
                    <a:cubicBezTo>
                      <a:pt x="92" y="92"/>
                      <a:pt x="93" y="92"/>
                      <a:pt x="94" y="91"/>
                    </a:cubicBezTo>
                    <a:cubicBezTo>
                      <a:pt x="93" y="91"/>
                      <a:pt x="91" y="92"/>
                      <a:pt x="91" y="92"/>
                    </a:cubicBezTo>
                    <a:cubicBezTo>
                      <a:pt x="91" y="93"/>
                      <a:pt x="91" y="93"/>
                      <a:pt x="90" y="93"/>
                    </a:cubicBezTo>
                    <a:cubicBezTo>
                      <a:pt x="89" y="93"/>
                      <a:pt x="89" y="94"/>
                      <a:pt x="88" y="94"/>
                    </a:cubicBezTo>
                    <a:cubicBezTo>
                      <a:pt x="88" y="93"/>
                      <a:pt x="89" y="93"/>
                      <a:pt x="89" y="93"/>
                    </a:cubicBezTo>
                    <a:cubicBezTo>
                      <a:pt x="89" y="93"/>
                      <a:pt x="89" y="92"/>
                      <a:pt x="89" y="92"/>
                    </a:cubicBezTo>
                    <a:cubicBezTo>
                      <a:pt x="89" y="91"/>
                      <a:pt x="89" y="91"/>
                      <a:pt x="88" y="91"/>
                    </a:cubicBezTo>
                    <a:cubicBezTo>
                      <a:pt x="88" y="90"/>
                      <a:pt x="88" y="90"/>
                      <a:pt x="88" y="90"/>
                    </a:cubicBezTo>
                    <a:cubicBezTo>
                      <a:pt x="88" y="90"/>
                      <a:pt x="88" y="89"/>
                      <a:pt x="88" y="89"/>
                    </a:cubicBezTo>
                    <a:cubicBezTo>
                      <a:pt x="88" y="88"/>
                      <a:pt x="89" y="89"/>
                      <a:pt x="90" y="88"/>
                    </a:cubicBezTo>
                    <a:cubicBezTo>
                      <a:pt x="89" y="88"/>
                      <a:pt x="88" y="88"/>
                      <a:pt x="87" y="88"/>
                    </a:cubicBezTo>
                    <a:cubicBezTo>
                      <a:pt x="87" y="89"/>
                      <a:pt x="87" y="89"/>
                      <a:pt x="87" y="89"/>
                    </a:cubicBezTo>
                    <a:cubicBezTo>
                      <a:pt x="88" y="89"/>
                      <a:pt x="87" y="90"/>
                      <a:pt x="87" y="90"/>
                    </a:cubicBezTo>
                    <a:cubicBezTo>
                      <a:pt x="87" y="91"/>
                      <a:pt x="88" y="91"/>
                      <a:pt x="88" y="92"/>
                    </a:cubicBezTo>
                    <a:cubicBezTo>
                      <a:pt x="88" y="92"/>
                      <a:pt x="88" y="93"/>
                      <a:pt x="88" y="93"/>
                    </a:cubicBezTo>
                    <a:cubicBezTo>
                      <a:pt x="87" y="93"/>
                      <a:pt x="87" y="94"/>
                      <a:pt x="86" y="94"/>
                    </a:cubicBezTo>
                    <a:cubicBezTo>
                      <a:pt x="85" y="94"/>
                      <a:pt x="84" y="94"/>
                      <a:pt x="84" y="94"/>
                    </a:cubicBezTo>
                    <a:cubicBezTo>
                      <a:pt x="85" y="94"/>
                      <a:pt x="85" y="95"/>
                      <a:pt x="84" y="95"/>
                    </a:cubicBezTo>
                    <a:cubicBezTo>
                      <a:pt x="84" y="95"/>
                      <a:pt x="83" y="95"/>
                      <a:pt x="83" y="95"/>
                    </a:cubicBezTo>
                    <a:cubicBezTo>
                      <a:pt x="83" y="94"/>
                      <a:pt x="83" y="94"/>
                      <a:pt x="83" y="94"/>
                    </a:cubicBezTo>
                    <a:cubicBezTo>
                      <a:pt x="83" y="94"/>
                      <a:pt x="82" y="95"/>
                      <a:pt x="82" y="95"/>
                    </a:cubicBezTo>
                    <a:cubicBezTo>
                      <a:pt x="83" y="95"/>
                      <a:pt x="84" y="95"/>
                      <a:pt x="83" y="96"/>
                    </a:cubicBezTo>
                    <a:cubicBezTo>
                      <a:pt x="82" y="97"/>
                      <a:pt x="81" y="97"/>
                      <a:pt x="80" y="97"/>
                    </a:cubicBezTo>
                    <a:cubicBezTo>
                      <a:pt x="80" y="97"/>
                      <a:pt x="79" y="97"/>
                      <a:pt x="78" y="97"/>
                    </a:cubicBezTo>
                    <a:cubicBezTo>
                      <a:pt x="78" y="97"/>
                      <a:pt x="78" y="97"/>
                      <a:pt x="77" y="97"/>
                    </a:cubicBezTo>
                    <a:cubicBezTo>
                      <a:pt x="76" y="97"/>
                      <a:pt x="75" y="98"/>
                      <a:pt x="75" y="97"/>
                    </a:cubicBezTo>
                    <a:cubicBezTo>
                      <a:pt x="75" y="97"/>
                      <a:pt x="73" y="97"/>
                      <a:pt x="73" y="96"/>
                    </a:cubicBezTo>
                    <a:cubicBezTo>
                      <a:pt x="73" y="96"/>
                      <a:pt x="74" y="97"/>
                      <a:pt x="74" y="97"/>
                    </a:cubicBezTo>
                    <a:cubicBezTo>
                      <a:pt x="73" y="97"/>
                      <a:pt x="73" y="97"/>
                      <a:pt x="72" y="97"/>
                    </a:cubicBezTo>
                    <a:cubicBezTo>
                      <a:pt x="72" y="97"/>
                      <a:pt x="71" y="97"/>
                      <a:pt x="71" y="96"/>
                    </a:cubicBezTo>
                    <a:cubicBezTo>
                      <a:pt x="71" y="96"/>
                      <a:pt x="71" y="95"/>
                      <a:pt x="71" y="95"/>
                    </a:cubicBezTo>
                    <a:cubicBezTo>
                      <a:pt x="71" y="95"/>
                      <a:pt x="72" y="95"/>
                      <a:pt x="72" y="95"/>
                    </a:cubicBezTo>
                    <a:cubicBezTo>
                      <a:pt x="71" y="95"/>
                      <a:pt x="71" y="95"/>
                      <a:pt x="70" y="94"/>
                    </a:cubicBezTo>
                    <a:cubicBezTo>
                      <a:pt x="71" y="94"/>
                      <a:pt x="72" y="94"/>
                      <a:pt x="72" y="94"/>
                    </a:cubicBezTo>
                    <a:cubicBezTo>
                      <a:pt x="73" y="94"/>
                      <a:pt x="73" y="93"/>
                      <a:pt x="74" y="93"/>
                    </a:cubicBezTo>
                    <a:cubicBezTo>
                      <a:pt x="74" y="93"/>
                      <a:pt x="74" y="94"/>
                      <a:pt x="75" y="94"/>
                    </a:cubicBezTo>
                    <a:cubicBezTo>
                      <a:pt x="74" y="93"/>
                      <a:pt x="77" y="93"/>
                      <a:pt x="77" y="93"/>
                    </a:cubicBezTo>
                    <a:cubicBezTo>
                      <a:pt x="78" y="93"/>
                      <a:pt x="79" y="92"/>
                      <a:pt x="81" y="92"/>
                    </a:cubicBezTo>
                    <a:cubicBezTo>
                      <a:pt x="82" y="91"/>
                      <a:pt x="82" y="90"/>
                      <a:pt x="83" y="90"/>
                    </a:cubicBezTo>
                    <a:cubicBezTo>
                      <a:pt x="83" y="89"/>
                      <a:pt x="82" y="90"/>
                      <a:pt x="82" y="91"/>
                    </a:cubicBezTo>
                    <a:cubicBezTo>
                      <a:pt x="81" y="91"/>
                      <a:pt x="80" y="91"/>
                      <a:pt x="79" y="92"/>
                    </a:cubicBezTo>
                    <a:cubicBezTo>
                      <a:pt x="79" y="92"/>
                      <a:pt x="78" y="92"/>
                      <a:pt x="77" y="92"/>
                    </a:cubicBezTo>
                    <a:cubicBezTo>
                      <a:pt x="76" y="92"/>
                      <a:pt x="75" y="92"/>
                      <a:pt x="74" y="92"/>
                    </a:cubicBezTo>
                    <a:cubicBezTo>
                      <a:pt x="75" y="91"/>
                      <a:pt x="75" y="91"/>
                      <a:pt x="76" y="91"/>
                    </a:cubicBezTo>
                    <a:cubicBezTo>
                      <a:pt x="76" y="91"/>
                      <a:pt x="76" y="91"/>
                      <a:pt x="76" y="91"/>
                    </a:cubicBezTo>
                    <a:cubicBezTo>
                      <a:pt x="76" y="90"/>
                      <a:pt x="77" y="90"/>
                      <a:pt x="78" y="90"/>
                    </a:cubicBezTo>
                    <a:cubicBezTo>
                      <a:pt x="78" y="90"/>
                      <a:pt x="80" y="90"/>
                      <a:pt x="80" y="89"/>
                    </a:cubicBezTo>
                    <a:cubicBezTo>
                      <a:pt x="80" y="89"/>
                      <a:pt x="80" y="88"/>
                      <a:pt x="80" y="88"/>
                    </a:cubicBezTo>
                    <a:cubicBezTo>
                      <a:pt x="81" y="88"/>
                      <a:pt x="82" y="89"/>
                      <a:pt x="82" y="88"/>
                    </a:cubicBezTo>
                    <a:cubicBezTo>
                      <a:pt x="82" y="88"/>
                      <a:pt x="81" y="88"/>
                      <a:pt x="81" y="88"/>
                    </a:cubicBezTo>
                    <a:cubicBezTo>
                      <a:pt x="81" y="88"/>
                      <a:pt x="81" y="88"/>
                      <a:pt x="81" y="88"/>
                    </a:cubicBezTo>
                    <a:cubicBezTo>
                      <a:pt x="80" y="88"/>
                      <a:pt x="79" y="89"/>
                      <a:pt x="78" y="88"/>
                    </a:cubicBezTo>
                    <a:cubicBezTo>
                      <a:pt x="78" y="88"/>
                      <a:pt x="78" y="88"/>
                      <a:pt x="79" y="87"/>
                    </a:cubicBezTo>
                    <a:cubicBezTo>
                      <a:pt x="78" y="87"/>
                      <a:pt x="78" y="88"/>
                      <a:pt x="78" y="88"/>
                    </a:cubicBezTo>
                    <a:cubicBezTo>
                      <a:pt x="78" y="88"/>
                      <a:pt x="77" y="88"/>
                      <a:pt x="77" y="88"/>
                    </a:cubicBezTo>
                    <a:cubicBezTo>
                      <a:pt x="75" y="88"/>
                      <a:pt x="77" y="87"/>
                      <a:pt x="78" y="87"/>
                    </a:cubicBezTo>
                    <a:cubicBezTo>
                      <a:pt x="79" y="87"/>
                      <a:pt x="81" y="87"/>
                      <a:pt x="82" y="87"/>
                    </a:cubicBezTo>
                    <a:cubicBezTo>
                      <a:pt x="83" y="87"/>
                      <a:pt x="83" y="87"/>
                      <a:pt x="84" y="87"/>
                    </a:cubicBezTo>
                    <a:cubicBezTo>
                      <a:pt x="85" y="87"/>
                      <a:pt x="85" y="87"/>
                      <a:pt x="85" y="87"/>
                    </a:cubicBezTo>
                    <a:cubicBezTo>
                      <a:pt x="85" y="87"/>
                      <a:pt x="82" y="88"/>
                      <a:pt x="82" y="87"/>
                    </a:cubicBezTo>
                    <a:cubicBezTo>
                      <a:pt x="82" y="87"/>
                      <a:pt x="80" y="87"/>
                      <a:pt x="81" y="86"/>
                    </a:cubicBezTo>
                    <a:cubicBezTo>
                      <a:pt x="82" y="86"/>
                      <a:pt x="82" y="86"/>
                      <a:pt x="83" y="86"/>
                    </a:cubicBezTo>
                    <a:cubicBezTo>
                      <a:pt x="83" y="86"/>
                      <a:pt x="84" y="86"/>
                      <a:pt x="84" y="86"/>
                    </a:cubicBezTo>
                    <a:cubicBezTo>
                      <a:pt x="84" y="86"/>
                      <a:pt x="83" y="86"/>
                      <a:pt x="83" y="86"/>
                    </a:cubicBezTo>
                    <a:cubicBezTo>
                      <a:pt x="82" y="86"/>
                      <a:pt x="83" y="86"/>
                      <a:pt x="83" y="86"/>
                    </a:cubicBezTo>
                    <a:cubicBezTo>
                      <a:pt x="83" y="86"/>
                      <a:pt x="83" y="85"/>
                      <a:pt x="84" y="85"/>
                    </a:cubicBezTo>
                    <a:cubicBezTo>
                      <a:pt x="84" y="85"/>
                      <a:pt x="84" y="85"/>
                      <a:pt x="85" y="85"/>
                    </a:cubicBezTo>
                    <a:cubicBezTo>
                      <a:pt x="84" y="85"/>
                      <a:pt x="84" y="85"/>
                      <a:pt x="84" y="85"/>
                    </a:cubicBezTo>
                    <a:cubicBezTo>
                      <a:pt x="84" y="85"/>
                      <a:pt x="85" y="85"/>
                      <a:pt x="86" y="85"/>
                    </a:cubicBezTo>
                    <a:cubicBezTo>
                      <a:pt x="85" y="84"/>
                      <a:pt x="84" y="85"/>
                      <a:pt x="83" y="85"/>
                    </a:cubicBezTo>
                    <a:cubicBezTo>
                      <a:pt x="84" y="84"/>
                      <a:pt x="85" y="85"/>
                      <a:pt x="85" y="84"/>
                    </a:cubicBezTo>
                    <a:cubicBezTo>
                      <a:pt x="85" y="84"/>
                      <a:pt x="85" y="84"/>
                      <a:pt x="85" y="83"/>
                    </a:cubicBezTo>
                    <a:cubicBezTo>
                      <a:pt x="85" y="83"/>
                      <a:pt x="85" y="83"/>
                      <a:pt x="85" y="83"/>
                    </a:cubicBezTo>
                    <a:cubicBezTo>
                      <a:pt x="85" y="83"/>
                      <a:pt x="85" y="83"/>
                      <a:pt x="85" y="83"/>
                    </a:cubicBezTo>
                    <a:cubicBezTo>
                      <a:pt x="85" y="83"/>
                      <a:pt x="83" y="83"/>
                      <a:pt x="83" y="83"/>
                    </a:cubicBezTo>
                    <a:cubicBezTo>
                      <a:pt x="83" y="82"/>
                      <a:pt x="84" y="82"/>
                      <a:pt x="84" y="82"/>
                    </a:cubicBezTo>
                    <a:cubicBezTo>
                      <a:pt x="83" y="82"/>
                      <a:pt x="83" y="83"/>
                      <a:pt x="83" y="83"/>
                    </a:cubicBezTo>
                    <a:cubicBezTo>
                      <a:pt x="82" y="82"/>
                      <a:pt x="82" y="82"/>
                      <a:pt x="82" y="82"/>
                    </a:cubicBezTo>
                    <a:cubicBezTo>
                      <a:pt x="81" y="82"/>
                      <a:pt x="81" y="82"/>
                      <a:pt x="81" y="82"/>
                    </a:cubicBezTo>
                    <a:cubicBezTo>
                      <a:pt x="80" y="82"/>
                      <a:pt x="79" y="82"/>
                      <a:pt x="79" y="82"/>
                    </a:cubicBezTo>
                    <a:cubicBezTo>
                      <a:pt x="79" y="81"/>
                      <a:pt x="81" y="82"/>
                      <a:pt x="81" y="82"/>
                    </a:cubicBezTo>
                    <a:cubicBezTo>
                      <a:pt x="81" y="82"/>
                      <a:pt x="82" y="81"/>
                      <a:pt x="82" y="81"/>
                    </a:cubicBezTo>
                    <a:cubicBezTo>
                      <a:pt x="82" y="81"/>
                      <a:pt x="82" y="81"/>
                      <a:pt x="82" y="81"/>
                    </a:cubicBezTo>
                    <a:cubicBezTo>
                      <a:pt x="82" y="80"/>
                      <a:pt x="84" y="82"/>
                      <a:pt x="84" y="81"/>
                    </a:cubicBezTo>
                    <a:cubicBezTo>
                      <a:pt x="84" y="81"/>
                      <a:pt x="82" y="80"/>
                      <a:pt x="82" y="80"/>
                    </a:cubicBezTo>
                    <a:cubicBezTo>
                      <a:pt x="82" y="80"/>
                      <a:pt x="83" y="80"/>
                      <a:pt x="83" y="80"/>
                    </a:cubicBezTo>
                    <a:cubicBezTo>
                      <a:pt x="83" y="80"/>
                      <a:pt x="84" y="79"/>
                      <a:pt x="84" y="79"/>
                    </a:cubicBezTo>
                    <a:cubicBezTo>
                      <a:pt x="84" y="79"/>
                      <a:pt x="85" y="79"/>
                      <a:pt x="85" y="80"/>
                    </a:cubicBezTo>
                    <a:cubicBezTo>
                      <a:pt x="85" y="80"/>
                      <a:pt x="85" y="79"/>
                      <a:pt x="85" y="79"/>
                    </a:cubicBezTo>
                    <a:cubicBezTo>
                      <a:pt x="85" y="79"/>
                      <a:pt x="84" y="79"/>
                      <a:pt x="84" y="79"/>
                    </a:cubicBezTo>
                    <a:cubicBezTo>
                      <a:pt x="83" y="79"/>
                      <a:pt x="83" y="79"/>
                      <a:pt x="83" y="78"/>
                    </a:cubicBezTo>
                    <a:cubicBezTo>
                      <a:pt x="83" y="77"/>
                      <a:pt x="82" y="78"/>
                      <a:pt x="82" y="78"/>
                    </a:cubicBezTo>
                    <a:cubicBezTo>
                      <a:pt x="82" y="78"/>
                      <a:pt x="82" y="77"/>
                      <a:pt x="82" y="77"/>
                    </a:cubicBezTo>
                    <a:cubicBezTo>
                      <a:pt x="82" y="77"/>
                      <a:pt x="81" y="77"/>
                      <a:pt x="80" y="77"/>
                    </a:cubicBezTo>
                    <a:cubicBezTo>
                      <a:pt x="81" y="77"/>
                      <a:pt x="82" y="77"/>
                      <a:pt x="82" y="77"/>
                    </a:cubicBezTo>
                    <a:cubicBezTo>
                      <a:pt x="82" y="76"/>
                      <a:pt x="81" y="77"/>
                      <a:pt x="81" y="77"/>
                    </a:cubicBezTo>
                    <a:cubicBezTo>
                      <a:pt x="81" y="76"/>
                      <a:pt x="81" y="76"/>
                      <a:pt x="82" y="76"/>
                    </a:cubicBezTo>
                    <a:cubicBezTo>
                      <a:pt x="81" y="76"/>
                      <a:pt x="82" y="76"/>
                      <a:pt x="82" y="76"/>
                    </a:cubicBezTo>
                    <a:cubicBezTo>
                      <a:pt x="83" y="76"/>
                      <a:pt x="83" y="77"/>
                      <a:pt x="84" y="76"/>
                    </a:cubicBezTo>
                    <a:cubicBezTo>
                      <a:pt x="83" y="76"/>
                      <a:pt x="83" y="76"/>
                      <a:pt x="82" y="75"/>
                    </a:cubicBezTo>
                    <a:cubicBezTo>
                      <a:pt x="83" y="75"/>
                      <a:pt x="83" y="75"/>
                      <a:pt x="84" y="75"/>
                    </a:cubicBezTo>
                    <a:cubicBezTo>
                      <a:pt x="85" y="75"/>
                      <a:pt x="84" y="75"/>
                      <a:pt x="84" y="75"/>
                    </a:cubicBezTo>
                    <a:cubicBezTo>
                      <a:pt x="83" y="75"/>
                      <a:pt x="83" y="75"/>
                      <a:pt x="82" y="74"/>
                    </a:cubicBezTo>
                    <a:cubicBezTo>
                      <a:pt x="82" y="74"/>
                      <a:pt x="83" y="74"/>
                      <a:pt x="83" y="74"/>
                    </a:cubicBezTo>
                    <a:cubicBezTo>
                      <a:pt x="83" y="74"/>
                      <a:pt x="81" y="73"/>
                      <a:pt x="81" y="73"/>
                    </a:cubicBezTo>
                    <a:cubicBezTo>
                      <a:pt x="81" y="73"/>
                      <a:pt x="82" y="73"/>
                      <a:pt x="82" y="73"/>
                    </a:cubicBezTo>
                    <a:cubicBezTo>
                      <a:pt x="82" y="73"/>
                      <a:pt x="82" y="73"/>
                      <a:pt x="82" y="73"/>
                    </a:cubicBezTo>
                    <a:cubicBezTo>
                      <a:pt x="82" y="73"/>
                      <a:pt x="82" y="73"/>
                      <a:pt x="82" y="72"/>
                    </a:cubicBezTo>
                    <a:cubicBezTo>
                      <a:pt x="83" y="72"/>
                      <a:pt x="83" y="72"/>
                      <a:pt x="84" y="72"/>
                    </a:cubicBezTo>
                    <a:cubicBezTo>
                      <a:pt x="83" y="71"/>
                      <a:pt x="83" y="72"/>
                      <a:pt x="82" y="72"/>
                    </a:cubicBezTo>
                    <a:cubicBezTo>
                      <a:pt x="81" y="72"/>
                      <a:pt x="81" y="72"/>
                      <a:pt x="80" y="73"/>
                    </a:cubicBezTo>
                    <a:cubicBezTo>
                      <a:pt x="79" y="73"/>
                      <a:pt x="78" y="73"/>
                      <a:pt x="77" y="73"/>
                    </a:cubicBezTo>
                    <a:cubicBezTo>
                      <a:pt x="76" y="73"/>
                      <a:pt x="76" y="73"/>
                      <a:pt x="75" y="73"/>
                    </a:cubicBezTo>
                    <a:cubicBezTo>
                      <a:pt x="75" y="72"/>
                      <a:pt x="76" y="73"/>
                      <a:pt x="76" y="73"/>
                    </a:cubicBezTo>
                    <a:cubicBezTo>
                      <a:pt x="76" y="72"/>
                      <a:pt x="77" y="72"/>
                      <a:pt x="77" y="72"/>
                    </a:cubicBezTo>
                    <a:cubicBezTo>
                      <a:pt x="78" y="72"/>
                      <a:pt x="79" y="72"/>
                      <a:pt x="80" y="72"/>
                    </a:cubicBezTo>
                    <a:cubicBezTo>
                      <a:pt x="80" y="72"/>
                      <a:pt x="81" y="72"/>
                      <a:pt x="81" y="72"/>
                    </a:cubicBezTo>
                    <a:cubicBezTo>
                      <a:pt x="82" y="72"/>
                      <a:pt x="82" y="72"/>
                      <a:pt x="83" y="71"/>
                    </a:cubicBezTo>
                    <a:cubicBezTo>
                      <a:pt x="82" y="71"/>
                      <a:pt x="82" y="71"/>
                      <a:pt x="81" y="71"/>
                    </a:cubicBezTo>
                    <a:cubicBezTo>
                      <a:pt x="81" y="71"/>
                      <a:pt x="81" y="71"/>
                      <a:pt x="81" y="71"/>
                    </a:cubicBezTo>
                    <a:cubicBezTo>
                      <a:pt x="81" y="71"/>
                      <a:pt x="81" y="71"/>
                      <a:pt x="80" y="71"/>
                    </a:cubicBezTo>
                    <a:cubicBezTo>
                      <a:pt x="82" y="70"/>
                      <a:pt x="83" y="71"/>
                      <a:pt x="84" y="71"/>
                    </a:cubicBezTo>
                    <a:cubicBezTo>
                      <a:pt x="85" y="70"/>
                      <a:pt x="83" y="70"/>
                      <a:pt x="83" y="70"/>
                    </a:cubicBezTo>
                    <a:cubicBezTo>
                      <a:pt x="82" y="70"/>
                      <a:pt x="81" y="71"/>
                      <a:pt x="81" y="70"/>
                    </a:cubicBezTo>
                    <a:cubicBezTo>
                      <a:pt x="81" y="70"/>
                      <a:pt x="82" y="70"/>
                      <a:pt x="83" y="70"/>
                    </a:cubicBezTo>
                    <a:cubicBezTo>
                      <a:pt x="84" y="70"/>
                      <a:pt x="84" y="70"/>
                      <a:pt x="85" y="70"/>
                    </a:cubicBezTo>
                    <a:cubicBezTo>
                      <a:pt x="84" y="70"/>
                      <a:pt x="85" y="69"/>
                      <a:pt x="85" y="69"/>
                    </a:cubicBezTo>
                    <a:cubicBezTo>
                      <a:pt x="84" y="69"/>
                      <a:pt x="83" y="69"/>
                      <a:pt x="83" y="69"/>
                    </a:cubicBezTo>
                    <a:cubicBezTo>
                      <a:pt x="83" y="69"/>
                      <a:pt x="84" y="69"/>
                      <a:pt x="84" y="68"/>
                    </a:cubicBezTo>
                    <a:cubicBezTo>
                      <a:pt x="83" y="68"/>
                      <a:pt x="82" y="69"/>
                      <a:pt x="82" y="68"/>
                    </a:cubicBezTo>
                    <a:cubicBezTo>
                      <a:pt x="82" y="68"/>
                      <a:pt x="81" y="68"/>
                      <a:pt x="81" y="68"/>
                    </a:cubicBezTo>
                    <a:cubicBezTo>
                      <a:pt x="81" y="68"/>
                      <a:pt x="80" y="68"/>
                      <a:pt x="81" y="68"/>
                    </a:cubicBezTo>
                    <a:cubicBezTo>
                      <a:pt x="80" y="68"/>
                      <a:pt x="80" y="67"/>
                      <a:pt x="80" y="68"/>
                    </a:cubicBezTo>
                    <a:cubicBezTo>
                      <a:pt x="80" y="67"/>
                      <a:pt x="81" y="67"/>
                      <a:pt x="82" y="67"/>
                    </a:cubicBezTo>
                    <a:cubicBezTo>
                      <a:pt x="83" y="67"/>
                      <a:pt x="82" y="67"/>
                      <a:pt x="82" y="67"/>
                    </a:cubicBezTo>
                    <a:cubicBezTo>
                      <a:pt x="82" y="66"/>
                      <a:pt x="81" y="66"/>
                      <a:pt x="81" y="66"/>
                    </a:cubicBezTo>
                    <a:cubicBezTo>
                      <a:pt x="80" y="66"/>
                      <a:pt x="80" y="66"/>
                      <a:pt x="79" y="65"/>
                    </a:cubicBezTo>
                    <a:cubicBezTo>
                      <a:pt x="79" y="65"/>
                      <a:pt x="76" y="65"/>
                      <a:pt x="75" y="65"/>
                    </a:cubicBezTo>
                    <a:cubicBezTo>
                      <a:pt x="76" y="64"/>
                      <a:pt x="79" y="64"/>
                      <a:pt x="76" y="64"/>
                    </a:cubicBezTo>
                    <a:cubicBezTo>
                      <a:pt x="76" y="64"/>
                      <a:pt x="75" y="63"/>
                      <a:pt x="75" y="63"/>
                    </a:cubicBezTo>
                    <a:cubicBezTo>
                      <a:pt x="75" y="62"/>
                      <a:pt x="76" y="63"/>
                      <a:pt x="76" y="62"/>
                    </a:cubicBezTo>
                    <a:cubicBezTo>
                      <a:pt x="76" y="62"/>
                      <a:pt x="76" y="62"/>
                      <a:pt x="77" y="62"/>
                    </a:cubicBezTo>
                    <a:cubicBezTo>
                      <a:pt x="76" y="61"/>
                      <a:pt x="75" y="62"/>
                      <a:pt x="74" y="62"/>
                    </a:cubicBezTo>
                    <a:cubicBezTo>
                      <a:pt x="74" y="62"/>
                      <a:pt x="76" y="62"/>
                      <a:pt x="77" y="62"/>
                    </a:cubicBezTo>
                    <a:cubicBezTo>
                      <a:pt x="77" y="61"/>
                      <a:pt x="78" y="61"/>
                      <a:pt x="78" y="61"/>
                    </a:cubicBezTo>
                    <a:cubicBezTo>
                      <a:pt x="78" y="61"/>
                      <a:pt x="77" y="61"/>
                      <a:pt x="77" y="60"/>
                    </a:cubicBezTo>
                    <a:cubicBezTo>
                      <a:pt x="77" y="60"/>
                      <a:pt x="78" y="60"/>
                      <a:pt x="78" y="60"/>
                    </a:cubicBezTo>
                    <a:cubicBezTo>
                      <a:pt x="78" y="60"/>
                      <a:pt x="77" y="60"/>
                      <a:pt x="77" y="60"/>
                    </a:cubicBezTo>
                    <a:cubicBezTo>
                      <a:pt x="77" y="59"/>
                      <a:pt x="78" y="59"/>
                      <a:pt x="78" y="59"/>
                    </a:cubicBezTo>
                    <a:cubicBezTo>
                      <a:pt x="78" y="59"/>
                      <a:pt x="76" y="59"/>
                      <a:pt x="76" y="59"/>
                    </a:cubicBezTo>
                    <a:cubicBezTo>
                      <a:pt x="75" y="59"/>
                      <a:pt x="74" y="59"/>
                      <a:pt x="74" y="59"/>
                    </a:cubicBezTo>
                    <a:cubicBezTo>
                      <a:pt x="74" y="59"/>
                      <a:pt x="74" y="59"/>
                      <a:pt x="74" y="59"/>
                    </a:cubicBezTo>
                    <a:cubicBezTo>
                      <a:pt x="74" y="59"/>
                      <a:pt x="73" y="59"/>
                      <a:pt x="73" y="59"/>
                    </a:cubicBezTo>
                    <a:cubicBezTo>
                      <a:pt x="73" y="59"/>
                      <a:pt x="74" y="59"/>
                      <a:pt x="73" y="58"/>
                    </a:cubicBezTo>
                    <a:cubicBezTo>
                      <a:pt x="73" y="58"/>
                      <a:pt x="75" y="58"/>
                      <a:pt x="74" y="58"/>
                    </a:cubicBezTo>
                    <a:cubicBezTo>
                      <a:pt x="73" y="58"/>
                      <a:pt x="72" y="58"/>
                      <a:pt x="72" y="58"/>
                    </a:cubicBezTo>
                    <a:cubicBezTo>
                      <a:pt x="71" y="58"/>
                      <a:pt x="70" y="59"/>
                      <a:pt x="70" y="58"/>
                    </a:cubicBezTo>
                    <a:cubicBezTo>
                      <a:pt x="70" y="58"/>
                      <a:pt x="72" y="58"/>
                      <a:pt x="72" y="58"/>
                    </a:cubicBezTo>
                    <a:cubicBezTo>
                      <a:pt x="71" y="57"/>
                      <a:pt x="70" y="58"/>
                      <a:pt x="69" y="57"/>
                    </a:cubicBezTo>
                    <a:cubicBezTo>
                      <a:pt x="70" y="57"/>
                      <a:pt x="69" y="57"/>
                      <a:pt x="69" y="57"/>
                    </a:cubicBezTo>
                    <a:cubicBezTo>
                      <a:pt x="70" y="57"/>
                      <a:pt x="69" y="56"/>
                      <a:pt x="68" y="56"/>
                    </a:cubicBezTo>
                    <a:cubicBezTo>
                      <a:pt x="68" y="56"/>
                      <a:pt x="68" y="56"/>
                      <a:pt x="67" y="56"/>
                    </a:cubicBezTo>
                    <a:cubicBezTo>
                      <a:pt x="67" y="57"/>
                      <a:pt x="67" y="56"/>
                      <a:pt x="67" y="56"/>
                    </a:cubicBezTo>
                    <a:cubicBezTo>
                      <a:pt x="67" y="56"/>
                      <a:pt x="66" y="56"/>
                      <a:pt x="66" y="57"/>
                    </a:cubicBezTo>
                    <a:cubicBezTo>
                      <a:pt x="65" y="57"/>
                      <a:pt x="64" y="57"/>
                      <a:pt x="65" y="56"/>
                    </a:cubicBezTo>
                    <a:cubicBezTo>
                      <a:pt x="65" y="56"/>
                      <a:pt x="65" y="56"/>
                      <a:pt x="65" y="56"/>
                    </a:cubicBezTo>
                    <a:cubicBezTo>
                      <a:pt x="65" y="56"/>
                      <a:pt x="66" y="56"/>
                      <a:pt x="65" y="55"/>
                    </a:cubicBezTo>
                    <a:cubicBezTo>
                      <a:pt x="64" y="55"/>
                      <a:pt x="63" y="55"/>
                      <a:pt x="63" y="55"/>
                    </a:cubicBezTo>
                    <a:cubicBezTo>
                      <a:pt x="62" y="55"/>
                      <a:pt x="61" y="55"/>
                      <a:pt x="60" y="55"/>
                    </a:cubicBezTo>
                    <a:cubicBezTo>
                      <a:pt x="59" y="55"/>
                      <a:pt x="58" y="55"/>
                      <a:pt x="57" y="55"/>
                    </a:cubicBezTo>
                    <a:cubicBezTo>
                      <a:pt x="58" y="54"/>
                      <a:pt x="57" y="54"/>
                      <a:pt x="56" y="55"/>
                    </a:cubicBezTo>
                    <a:cubicBezTo>
                      <a:pt x="56" y="55"/>
                      <a:pt x="55" y="54"/>
                      <a:pt x="54" y="55"/>
                    </a:cubicBezTo>
                    <a:cubicBezTo>
                      <a:pt x="54" y="55"/>
                      <a:pt x="54" y="55"/>
                      <a:pt x="53" y="55"/>
                    </a:cubicBezTo>
                    <a:cubicBezTo>
                      <a:pt x="53" y="55"/>
                      <a:pt x="53" y="55"/>
                      <a:pt x="53" y="55"/>
                    </a:cubicBezTo>
                    <a:cubicBezTo>
                      <a:pt x="54" y="54"/>
                      <a:pt x="53" y="54"/>
                      <a:pt x="52" y="54"/>
                    </a:cubicBezTo>
                    <a:cubicBezTo>
                      <a:pt x="50" y="54"/>
                      <a:pt x="49" y="54"/>
                      <a:pt x="47" y="55"/>
                    </a:cubicBezTo>
                    <a:cubicBezTo>
                      <a:pt x="46" y="55"/>
                      <a:pt x="46" y="56"/>
                      <a:pt x="45" y="56"/>
                    </a:cubicBezTo>
                    <a:cubicBezTo>
                      <a:pt x="44" y="56"/>
                      <a:pt x="45" y="54"/>
                      <a:pt x="45" y="54"/>
                    </a:cubicBezTo>
                    <a:cubicBezTo>
                      <a:pt x="45" y="53"/>
                      <a:pt x="43" y="55"/>
                      <a:pt x="43" y="55"/>
                    </a:cubicBezTo>
                    <a:cubicBezTo>
                      <a:pt x="42" y="55"/>
                      <a:pt x="41" y="54"/>
                      <a:pt x="42" y="55"/>
                    </a:cubicBezTo>
                    <a:cubicBezTo>
                      <a:pt x="41" y="55"/>
                      <a:pt x="41" y="55"/>
                      <a:pt x="41" y="55"/>
                    </a:cubicBezTo>
                    <a:cubicBezTo>
                      <a:pt x="41" y="55"/>
                      <a:pt x="41" y="56"/>
                      <a:pt x="41" y="56"/>
                    </a:cubicBezTo>
                    <a:cubicBezTo>
                      <a:pt x="40" y="56"/>
                      <a:pt x="40" y="55"/>
                      <a:pt x="40" y="55"/>
                    </a:cubicBezTo>
                    <a:cubicBezTo>
                      <a:pt x="40" y="55"/>
                      <a:pt x="39" y="55"/>
                      <a:pt x="39" y="55"/>
                    </a:cubicBezTo>
                    <a:cubicBezTo>
                      <a:pt x="39" y="55"/>
                      <a:pt x="39" y="56"/>
                      <a:pt x="38" y="56"/>
                    </a:cubicBezTo>
                    <a:cubicBezTo>
                      <a:pt x="38" y="56"/>
                      <a:pt x="37" y="56"/>
                      <a:pt x="37" y="56"/>
                    </a:cubicBezTo>
                    <a:cubicBezTo>
                      <a:pt x="37" y="55"/>
                      <a:pt x="37" y="55"/>
                      <a:pt x="38" y="55"/>
                    </a:cubicBezTo>
                    <a:cubicBezTo>
                      <a:pt x="37" y="55"/>
                      <a:pt x="37" y="56"/>
                      <a:pt x="36" y="56"/>
                    </a:cubicBezTo>
                    <a:cubicBezTo>
                      <a:pt x="36" y="57"/>
                      <a:pt x="35" y="57"/>
                      <a:pt x="34" y="57"/>
                    </a:cubicBezTo>
                    <a:cubicBezTo>
                      <a:pt x="34" y="57"/>
                      <a:pt x="33" y="56"/>
                      <a:pt x="33" y="56"/>
                    </a:cubicBezTo>
                    <a:cubicBezTo>
                      <a:pt x="33" y="56"/>
                      <a:pt x="33" y="56"/>
                      <a:pt x="34" y="56"/>
                    </a:cubicBezTo>
                    <a:cubicBezTo>
                      <a:pt x="34" y="56"/>
                      <a:pt x="34" y="55"/>
                      <a:pt x="35" y="55"/>
                    </a:cubicBezTo>
                    <a:cubicBezTo>
                      <a:pt x="34" y="55"/>
                      <a:pt x="36" y="55"/>
                      <a:pt x="36" y="55"/>
                    </a:cubicBezTo>
                    <a:cubicBezTo>
                      <a:pt x="35" y="54"/>
                      <a:pt x="34" y="54"/>
                      <a:pt x="34" y="55"/>
                    </a:cubicBezTo>
                    <a:cubicBezTo>
                      <a:pt x="33" y="55"/>
                      <a:pt x="33" y="55"/>
                      <a:pt x="32" y="54"/>
                    </a:cubicBezTo>
                    <a:cubicBezTo>
                      <a:pt x="32" y="54"/>
                      <a:pt x="32" y="55"/>
                      <a:pt x="31" y="55"/>
                    </a:cubicBezTo>
                    <a:cubicBezTo>
                      <a:pt x="31" y="55"/>
                      <a:pt x="30" y="55"/>
                      <a:pt x="30" y="56"/>
                    </a:cubicBezTo>
                    <a:cubicBezTo>
                      <a:pt x="29" y="56"/>
                      <a:pt x="30" y="56"/>
                      <a:pt x="29" y="56"/>
                    </a:cubicBezTo>
                    <a:cubicBezTo>
                      <a:pt x="28" y="56"/>
                      <a:pt x="28" y="56"/>
                      <a:pt x="28" y="55"/>
                    </a:cubicBezTo>
                    <a:cubicBezTo>
                      <a:pt x="28" y="55"/>
                      <a:pt x="28" y="55"/>
                      <a:pt x="28" y="55"/>
                    </a:cubicBezTo>
                    <a:cubicBezTo>
                      <a:pt x="28" y="55"/>
                      <a:pt x="27" y="54"/>
                      <a:pt x="26" y="55"/>
                    </a:cubicBezTo>
                    <a:cubicBezTo>
                      <a:pt x="25" y="55"/>
                      <a:pt x="26" y="55"/>
                      <a:pt x="25" y="55"/>
                    </a:cubicBezTo>
                    <a:cubicBezTo>
                      <a:pt x="25" y="55"/>
                      <a:pt x="24" y="55"/>
                      <a:pt x="24" y="55"/>
                    </a:cubicBezTo>
                    <a:cubicBezTo>
                      <a:pt x="24" y="56"/>
                      <a:pt x="26" y="55"/>
                      <a:pt x="25" y="56"/>
                    </a:cubicBezTo>
                    <a:cubicBezTo>
                      <a:pt x="25" y="56"/>
                      <a:pt x="27" y="57"/>
                      <a:pt x="28" y="57"/>
                    </a:cubicBezTo>
                    <a:cubicBezTo>
                      <a:pt x="28" y="57"/>
                      <a:pt x="25" y="57"/>
                      <a:pt x="24" y="57"/>
                    </a:cubicBezTo>
                    <a:cubicBezTo>
                      <a:pt x="23" y="56"/>
                      <a:pt x="21" y="57"/>
                      <a:pt x="20" y="56"/>
                    </a:cubicBezTo>
                    <a:cubicBezTo>
                      <a:pt x="19" y="56"/>
                      <a:pt x="16" y="56"/>
                      <a:pt x="16" y="56"/>
                    </a:cubicBezTo>
                    <a:cubicBezTo>
                      <a:pt x="16" y="56"/>
                      <a:pt x="16" y="56"/>
                      <a:pt x="17" y="56"/>
                    </a:cubicBezTo>
                    <a:cubicBezTo>
                      <a:pt x="16" y="55"/>
                      <a:pt x="15" y="55"/>
                      <a:pt x="14" y="55"/>
                    </a:cubicBezTo>
                    <a:cubicBezTo>
                      <a:pt x="15" y="55"/>
                      <a:pt x="14" y="55"/>
                      <a:pt x="14" y="55"/>
                    </a:cubicBezTo>
                    <a:cubicBezTo>
                      <a:pt x="13" y="55"/>
                      <a:pt x="13" y="54"/>
                      <a:pt x="12" y="54"/>
                    </a:cubicBezTo>
                    <a:cubicBezTo>
                      <a:pt x="11" y="54"/>
                      <a:pt x="10" y="54"/>
                      <a:pt x="11" y="53"/>
                    </a:cubicBezTo>
                    <a:cubicBezTo>
                      <a:pt x="12" y="53"/>
                      <a:pt x="13" y="53"/>
                      <a:pt x="14" y="53"/>
                    </a:cubicBezTo>
                    <a:cubicBezTo>
                      <a:pt x="15" y="53"/>
                      <a:pt x="15" y="53"/>
                      <a:pt x="16" y="53"/>
                    </a:cubicBezTo>
                    <a:cubicBezTo>
                      <a:pt x="16" y="52"/>
                      <a:pt x="18" y="52"/>
                      <a:pt x="17" y="52"/>
                    </a:cubicBezTo>
                    <a:cubicBezTo>
                      <a:pt x="18" y="52"/>
                      <a:pt x="20" y="52"/>
                      <a:pt x="22" y="52"/>
                    </a:cubicBezTo>
                    <a:cubicBezTo>
                      <a:pt x="22" y="52"/>
                      <a:pt x="24" y="52"/>
                      <a:pt x="23" y="51"/>
                    </a:cubicBezTo>
                    <a:cubicBezTo>
                      <a:pt x="23" y="51"/>
                      <a:pt x="23" y="51"/>
                      <a:pt x="24" y="51"/>
                    </a:cubicBezTo>
                    <a:cubicBezTo>
                      <a:pt x="23" y="51"/>
                      <a:pt x="23" y="51"/>
                      <a:pt x="22" y="51"/>
                    </a:cubicBezTo>
                    <a:cubicBezTo>
                      <a:pt x="21" y="51"/>
                      <a:pt x="21" y="51"/>
                      <a:pt x="20" y="51"/>
                    </a:cubicBezTo>
                    <a:cubicBezTo>
                      <a:pt x="18" y="51"/>
                      <a:pt x="16" y="51"/>
                      <a:pt x="15" y="51"/>
                    </a:cubicBezTo>
                    <a:cubicBezTo>
                      <a:pt x="14" y="51"/>
                      <a:pt x="13" y="51"/>
                      <a:pt x="12" y="51"/>
                    </a:cubicBezTo>
                    <a:cubicBezTo>
                      <a:pt x="12" y="51"/>
                      <a:pt x="11" y="50"/>
                      <a:pt x="11" y="50"/>
                    </a:cubicBezTo>
                    <a:cubicBezTo>
                      <a:pt x="12" y="49"/>
                      <a:pt x="13" y="49"/>
                      <a:pt x="14" y="49"/>
                    </a:cubicBezTo>
                    <a:cubicBezTo>
                      <a:pt x="15" y="49"/>
                      <a:pt x="15" y="49"/>
                      <a:pt x="16" y="48"/>
                    </a:cubicBezTo>
                    <a:cubicBezTo>
                      <a:pt x="15" y="48"/>
                      <a:pt x="14" y="49"/>
                      <a:pt x="13" y="49"/>
                    </a:cubicBezTo>
                    <a:cubicBezTo>
                      <a:pt x="12" y="49"/>
                      <a:pt x="11" y="49"/>
                      <a:pt x="10" y="50"/>
                    </a:cubicBezTo>
                    <a:cubicBezTo>
                      <a:pt x="9" y="50"/>
                      <a:pt x="8" y="50"/>
                      <a:pt x="7" y="50"/>
                    </a:cubicBezTo>
                    <a:cubicBezTo>
                      <a:pt x="7" y="50"/>
                      <a:pt x="7" y="50"/>
                      <a:pt x="7" y="50"/>
                    </a:cubicBezTo>
                    <a:cubicBezTo>
                      <a:pt x="7" y="49"/>
                      <a:pt x="6" y="49"/>
                      <a:pt x="6" y="49"/>
                    </a:cubicBezTo>
                    <a:cubicBezTo>
                      <a:pt x="6" y="49"/>
                      <a:pt x="8" y="49"/>
                      <a:pt x="8" y="49"/>
                    </a:cubicBezTo>
                    <a:cubicBezTo>
                      <a:pt x="8" y="49"/>
                      <a:pt x="8" y="49"/>
                      <a:pt x="7" y="49"/>
                    </a:cubicBezTo>
                    <a:cubicBezTo>
                      <a:pt x="7" y="49"/>
                      <a:pt x="7" y="49"/>
                      <a:pt x="7" y="49"/>
                    </a:cubicBezTo>
                    <a:cubicBezTo>
                      <a:pt x="6" y="49"/>
                      <a:pt x="4" y="49"/>
                      <a:pt x="5" y="48"/>
                    </a:cubicBezTo>
                    <a:cubicBezTo>
                      <a:pt x="5" y="48"/>
                      <a:pt x="7" y="47"/>
                      <a:pt x="7" y="47"/>
                    </a:cubicBezTo>
                    <a:cubicBezTo>
                      <a:pt x="8" y="47"/>
                      <a:pt x="9" y="47"/>
                      <a:pt x="10" y="47"/>
                    </a:cubicBezTo>
                    <a:cubicBezTo>
                      <a:pt x="10" y="47"/>
                      <a:pt x="9" y="47"/>
                      <a:pt x="9" y="47"/>
                    </a:cubicBezTo>
                    <a:cubicBezTo>
                      <a:pt x="11" y="46"/>
                      <a:pt x="14" y="46"/>
                      <a:pt x="17" y="47"/>
                    </a:cubicBezTo>
                    <a:cubicBezTo>
                      <a:pt x="20" y="47"/>
                      <a:pt x="22" y="47"/>
                      <a:pt x="25" y="47"/>
                    </a:cubicBezTo>
                    <a:cubicBezTo>
                      <a:pt x="27" y="47"/>
                      <a:pt x="28" y="47"/>
                      <a:pt x="29" y="47"/>
                    </a:cubicBezTo>
                    <a:cubicBezTo>
                      <a:pt x="31" y="47"/>
                      <a:pt x="32" y="47"/>
                      <a:pt x="34" y="47"/>
                    </a:cubicBezTo>
                    <a:cubicBezTo>
                      <a:pt x="34" y="47"/>
                      <a:pt x="35" y="47"/>
                      <a:pt x="35" y="47"/>
                    </a:cubicBezTo>
                    <a:cubicBezTo>
                      <a:pt x="36" y="47"/>
                      <a:pt x="37" y="48"/>
                      <a:pt x="37" y="47"/>
                    </a:cubicBezTo>
                    <a:cubicBezTo>
                      <a:pt x="37" y="47"/>
                      <a:pt x="39" y="47"/>
                      <a:pt x="39" y="47"/>
                    </a:cubicBezTo>
                    <a:cubicBezTo>
                      <a:pt x="38" y="46"/>
                      <a:pt x="37" y="47"/>
                      <a:pt x="36" y="47"/>
                    </a:cubicBezTo>
                    <a:cubicBezTo>
                      <a:pt x="34" y="47"/>
                      <a:pt x="33" y="47"/>
                      <a:pt x="31" y="47"/>
                    </a:cubicBezTo>
                    <a:cubicBezTo>
                      <a:pt x="29" y="47"/>
                      <a:pt x="28" y="47"/>
                      <a:pt x="26" y="47"/>
                    </a:cubicBezTo>
                    <a:cubicBezTo>
                      <a:pt x="25" y="47"/>
                      <a:pt x="25" y="47"/>
                      <a:pt x="24" y="47"/>
                    </a:cubicBezTo>
                    <a:cubicBezTo>
                      <a:pt x="23" y="47"/>
                      <a:pt x="22" y="47"/>
                      <a:pt x="22" y="46"/>
                    </a:cubicBezTo>
                    <a:cubicBezTo>
                      <a:pt x="22" y="46"/>
                      <a:pt x="23" y="46"/>
                      <a:pt x="23" y="46"/>
                    </a:cubicBezTo>
                    <a:cubicBezTo>
                      <a:pt x="24" y="46"/>
                      <a:pt x="25" y="46"/>
                      <a:pt x="26" y="46"/>
                    </a:cubicBezTo>
                    <a:cubicBezTo>
                      <a:pt x="27" y="45"/>
                      <a:pt x="29" y="45"/>
                      <a:pt x="31" y="45"/>
                    </a:cubicBezTo>
                    <a:cubicBezTo>
                      <a:pt x="32" y="45"/>
                      <a:pt x="34" y="45"/>
                      <a:pt x="36" y="45"/>
                    </a:cubicBezTo>
                    <a:cubicBezTo>
                      <a:pt x="37" y="46"/>
                      <a:pt x="38" y="47"/>
                      <a:pt x="39" y="46"/>
                    </a:cubicBezTo>
                    <a:cubicBezTo>
                      <a:pt x="39" y="46"/>
                      <a:pt x="37" y="46"/>
                      <a:pt x="38" y="45"/>
                    </a:cubicBezTo>
                    <a:cubicBezTo>
                      <a:pt x="38" y="45"/>
                      <a:pt x="39" y="45"/>
                      <a:pt x="40" y="45"/>
                    </a:cubicBezTo>
                    <a:cubicBezTo>
                      <a:pt x="41" y="45"/>
                      <a:pt x="41" y="45"/>
                      <a:pt x="42" y="44"/>
                    </a:cubicBezTo>
                    <a:cubicBezTo>
                      <a:pt x="42" y="44"/>
                      <a:pt x="41" y="44"/>
                      <a:pt x="42" y="44"/>
                    </a:cubicBezTo>
                    <a:cubicBezTo>
                      <a:pt x="42" y="44"/>
                      <a:pt x="42" y="44"/>
                      <a:pt x="41" y="44"/>
                    </a:cubicBezTo>
                    <a:cubicBezTo>
                      <a:pt x="42" y="44"/>
                      <a:pt x="42" y="44"/>
                      <a:pt x="42" y="43"/>
                    </a:cubicBezTo>
                    <a:cubicBezTo>
                      <a:pt x="42" y="43"/>
                      <a:pt x="39" y="43"/>
                      <a:pt x="40" y="43"/>
                    </a:cubicBezTo>
                    <a:cubicBezTo>
                      <a:pt x="40" y="42"/>
                      <a:pt x="39" y="43"/>
                      <a:pt x="38" y="43"/>
                    </a:cubicBezTo>
                    <a:cubicBezTo>
                      <a:pt x="38" y="43"/>
                      <a:pt x="37" y="43"/>
                      <a:pt x="37" y="43"/>
                    </a:cubicBezTo>
                    <a:cubicBezTo>
                      <a:pt x="36" y="43"/>
                      <a:pt x="36" y="43"/>
                      <a:pt x="36" y="44"/>
                    </a:cubicBezTo>
                    <a:cubicBezTo>
                      <a:pt x="35" y="44"/>
                      <a:pt x="34" y="44"/>
                      <a:pt x="34" y="44"/>
                    </a:cubicBezTo>
                    <a:cubicBezTo>
                      <a:pt x="32" y="44"/>
                      <a:pt x="31" y="44"/>
                      <a:pt x="30" y="44"/>
                    </a:cubicBezTo>
                    <a:cubicBezTo>
                      <a:pt x="30" y="44"/>
                      <a:pt x="28" y="45"/>
                      <a:pt x="28" y="44"/>
                    </a:cubicBezTo>
                    <a:cubicBezTo>
                      <a:pt x="29" y="44"/>
                      <a:pt x="27" y="43"/>
                      <a:pt x="26" y="43"/>
                    </a:cubicBezTo>
                    <a:cubicBezTo>
                      <a:pt x="26" y="44"/>
                      <a:pt x="27" y="44"/>
                      <a:pt x="26" y="44"/>
                    </a:cubicBezTo>
                    <a:cubicBezTo>
                      <a:pt x="25" y="44"/>
                      <a:pt x="23" y="45"/>
                      <a:pt x="22" y="45"/>
                    </a:cubicBezTo>
                    <a:cubicBezTo>
                      <a:pt x="21" y="45"/>
                      <a:pt x="20" y="44"/>
                      <a:pt x="19" y="44"/>
                    </a:cubicBezTo>
                    <a:cubicBezTo>
                      <a:pt x="18" y="44"/>
                      <a:pt x="17" y="44"/>
                      <a:pt x="16" y="44"/>
                    </a:cubicBezTo>
                    <a:cubicBezTo>
                      <a:pt x="17" y="43"/>
                      <a:pt x="19" y="43"/>
                      <a:pt x="20" y="43"/>
                    </a:cubicBezTo>
                    <a:cubicBezTo>
                      <a:pt x="20" y="43"/>
                      <a:pt x="21" y="43"/>
                      <a:pt x="21" y="43"/>
                    </a:cubicBezTo>
                    <a:cubicBezTo>
                      <a:pt x="21" y="43"/>
                      <a:pt x="22" y="43"/>
                      <a:pt x="22" y="43"/>
                    </a:cubicBezTo>
                    <a:cubicBezTo>
                      <a:pt x="22" y="43"/>
                      <a:pt x="22" y="42"/>
                      <a:pt x="23" y="42"/>
                    </a:cubicBezTo>
                    <a:cubicBezTo>
                      <a:pt x="22" y="42"/>
                      <a:pt x="22" y="43"/>
                      <a:pt x="21" y="43"/>
                    </a:cubicBezTo>
                    <a:cubicBezTo>
                      <a:pt x="20" y="43"/>
                      <a:pt x="20" y="43"/>
                      <a:pt x="19" y="43"/>
                    </a:cubicBezTo>
                    <a:cubicBezTo>
                      <a:pt x="18" y="43"/>
                      <a:pt x="16" y="43"/>
                      <a:pt x="15" y="43"/>
                    </a:cubicBezTo>
                    <a:cubicBezTo>
                      <a:pt x="15" y="42"/>
                      <a:pt x="17" y="42"/>
                      <a:pt x="17" y="42"/>
                    </a:cubicBezTo>
                    <a:cubicBezTo>
                      <a:pt x="18" y="42"/>
                      <a:pt x="18" y="42"/>
                      <a:pt x="19" y="42"/>
                    </a:cubicBezTo>
                    <a:cubicBezTo>
                      <a:pt x="19" y="42"/>
                      <a:pt x="20" y="42"/>
                      <a:pt x="20" y="42"/>
                    </a:cubicBezTo>
                    <a:cubicBezTo>
                      <a:pt x="18" y="41"/>
                      <a:pt x="16" y="42"/>
                      <a:pt x="13" y="42"/>
                    </a:cubicBezTo>
                    <a:cubicBezTo>
                      <a:pt x="13" y="42"/>
                      <a:pt x="11" y="42"/>
                      <a:pt x="11" y="42"/>
                    </a:cubicBezTo>
                    <a:cubicBezTo>
                      <a:pt x="11" y="42"/>
                      <a:pt x="13" y="42"/>
                      <a:pt x="13" y="41"/>
                    </a:cubicBezTo>
                    <a:cubicBezTo>
                      <a:pt x="13" y="41"/>
                      <a:pt x="11" y="41"/>
                      <a:pt x="10" y="41"/>
                    </a:cubicBezTo>
                    <a:cubicBezTo>
                      <a:pt x="11" y="41"/>
                      <a:pt x="10" y="41"/>
                      <a:pt x="10" y="41"/>
                    </a:cubicBezTo>
                    <a:cubicBezTo>
                      <a:pt x="9" y="41"/>
                      <a:pt x="8" y="41"/>
                      <a:pt x="7" y="41"/>
                    </a:cubicBezTo>
                    <a:cubicBezTo>
                      <a:pt x="8" y="40"/>
                      <a:pt x="7" y="40"/>
                      <a:pt x="8" y="40"/>
                    </a:cubicBezTo>
                    <a:cubicBezTo>
                      <a:pt x="7" y="40"/>
                      <a:pt x="6" y="40"/>
                      <a:pt x="6" y="40"/>
                    </a:cubicBezTo>
                    <a:cubicBezTo>
                      <a:pt x="5" y="39"/>
                      <a:pt x="5" y="39"/>
                      <a:pt x="4" y="39"/>
                    </a:cubicBezTo>
                    <a:cubicBezTo>
                      <a:pt x="5" y="39"/>
                      <a:pt x="5" y="39"/>
                      <a:pt x="6" y="39"/>
                    </a:cubicBezTo>
                    <a:cubicBezTo>
                      <a:pt x="6" y="39"/>
                      <a:pt x="6" y="39"/>
                      <a:pt x="6" y="39"/>
                    </a:cubicBezTo>
                    <a:cubicBezTo>
                      <a:pt x="7" y="38"/>
                      <a:pt x="8" y="38"/>
                      <a:pt x="9" y="38"/>
                    </a:cubicBezTo>
                    <a:cubicBezTo>
                      <a:pt x="8" y="38"/>
                      <a:pt x="7" y="38"/>
                      <a:pt x="7" y="38"/>
                    </a:cubicBezTo>
                    <a:cubicBezTo>
                      <a:pt x="7" y="37"/>
                      <a:pt x="8" y="37"/>
                      <a:pt x="9" y="37"/>
                    </a:cubicBezTo>
                    <a:cubicBezTo>
                      <a:pt x="9" y="37"/>
                      <a:pt x="9" y="37"/>
                      <a:pt x="9" y="37"/>
                    </a:cubicBezTo>
                    <a:cubicBezTo>
                      <a:pt x="9" y="37"/>
                      <a:pt x="9" y="37"/>
                      <a:pt x="10" y="36"/>
                    </a:cubicBezTo>
                    <a:cubicBezTo>
                      <a:pt x="9" y="36"/>
                      <a:pt x="11" y="36"/>
                      <a:pt x="12" y="36"/>
                    </a:cubicBezTo>
                    <a:cubicBezTo>
                      <a:pt x="13" y="36"/>
                      <a:pt x="15" y="36"/>
                      <a:pt x="16" y="35"/>
                    </a:cubicBezTo>
                    <a:cubicBezTo>
                      <a:pt x="18" y="35"/>
                      <a:pt x="19" y="35"/>
                      <a:pt x="21" y="35"/>
                    </a:cubicBezTo>
                    <a:cubicBezTo>
                      <a:pt x="21" y="35"/>
                      <a:pt x="22" y="35"/>
                      <a:pt x="22" y="35"/>
                    </a:cubicBezTo>
                    <a:cubicBezTo>
                      <a:pt x="23" y="35"/>
                      <a:pt x="24" y="35"/>
                      <a:pt x="24" y="35"/>
                    </a:cubicBezTo>
                    <a:cubicBezTo>
                      <a:pt x="25" y="35"/>
                      <a:pt x="28" y="35"/>
                      <a:pt x="28" y="34"/>
                    </a:cubicBezTo>
                    <a:cubicBezTo>
                      <a:pt x="28" y="34"/>
                      <a:pt x="30" y="34"/>
                      <a:pt x="30" y="34"/>
                    </a:cubicBezTo>
                    <a:cubicBezTo>
                      <a:pt x="31" y="34"/>
                      <a:pt x="31" y="34"/>
                      <a:pt x="32" y="34"/>
                    </a:cubicBezTo>
                    <a:cubicBezTo>
                      <a:pt x="33" y="34"/>
                      <a:pt x="33" y="33"/>
                      <a:pt x="34" y="33"/>
                    </a:cubicBezTo>
                    <a:cubicBezTo>
                      <a:pt x="35" y="33"/>
                      <a:pt x="35" y="34"/>
                      <a:pt x="36" y="34"/>
                    </a:cubicBezTo>
                    <a:cubicBezTo>
                      <a:pt x="36" y="33"/>
                      <a:pt x="36" y="33"/>
                      <a:pt x="35" y="33"/>
                    </a:cubicBezTo>
                    <a:cubicBezTo>
                      <a:pt x="35" y="33"/>
                      <a:pt x="34" y="33"/>
                      <a:pt x="35" y="33"/>
                    </a:cubicBezTo>
                    <a:cubicBezTo>
                      <a:pt x="35" y="32"/>
                      <a:pt x="36" y="32"/>
                      <a:pt x="37" y="32"/>
                    </a:cubicBezTo>
                    <a:cubicBezTo>
                      <a:pt x="38" y="32"/>
                      <a:pt x="39" y="32"/>
                      <a:pt x="41" y="32"/>
                    </a:cubicBezTo>
                    <a:cubicBezTo>
                      <a:pt x="41" y="32"/>
                      <a:pt x="42" y="32"/>
                      <a:pt x="43" y="32"/>
                    </a:cubicBezTo>
                    <a:cubicBezTo>
                      <a:pt x="43" y="32"/>
                      <a:pt x="44" y="32"/>
                      <a:pt x="44" y="32"/>
                    </a:cubicBezTo>
                    <a:cubicBezTo>
                      <a:pt x="44" y="32"/>
                      <a:pt x="46" y="31"/>
                      <a:pt x="46" y="31"/>
                    </a:cubicBezTo>
                    <a:cubicBezTo>
                      <a:pt x="47" y="31"/>
                      <a:pt x="47" y="31"/>
                      <a:pt x="48" y="31"/>
                    </a:cubicBezTo>
                    <a:cubicBezTo>
                      <a:pt x="48" y="31"/>
                      <a:pt x="49" y="31"/>
                      <a:pt x="49" y="31"/>
                    </a:cubicBezTo>
                    <a:cubicBezTo>
                      <a:pt x="49" y="31"/>
                      <a:pt x="50" y="31"/>
                      <a:pt x="50" y="32"/>
                    </a:cubicBezTo>
                    <a:cubicBezTo>
                      <a:pt x="50" y="31"/>
                      <a:pt x="50" y="31"/>
                      <a:pt x="51" y="31"/>
                    </a:cubicBezTo>
                    <a:cubicBezTo>
                      <a:pt x="51" y="31"/>
                      <a:pt x="50" y="31"/>
                      <a:pt x="50" y="31"/>
                    </a:cubicBezTo>
                    <a:cubicBezTo>
                      <a:pt x="51" y="32"/>
                      <a:pt x="52" y="31"/>
                      <a:pt x="53" y="31"/>
                    </a:cubicBezTo>
                    <a:cubicBezTo>
                      <a:pt x="53" y="31"/>
                      <a:pt x="53" y="31"/>
                      <a:pt x="53" y="31"/>
                    </a:cubicBezTo>
                    <a:cubicBezTo>
                      <a:pt x="53" y="32"/>
                      <a:pt x="54" y="32"/>
                      <a:pt x="54" y="32"/>
                    </a:cubicBezTo>
                    <a:cubicBezTo>
                      <a:pt x="54" y="32"/>
                      <a:pt x="55" y="32"/>
                      <a:pt x="55" y="31"/>
                    </a:cubicBezTo>
                    <a:cubicBezTo>
                      <a:pt x="55" y="31"/>
                      <a:pt x="56" y="31"/>
                      <a:pt x="56" y="31"/>
                    </a:cubicBezTo>
                    <a:cubicBezTo>
                      <a:pt x="56" y="31"/>
                      <a:pt x="57" y="31"/>
                      <a:pt x="57" y="31"/>
                    </a:cubicBezTo>
                    <a:cubicBezTo>
                      <a:pt x="57" y="31"/>
                      <a:pt x="58" y="31"/>
                      <a:pt x="58" y="31"/>
                    </a:cubicBezTo>
                    <a:cubicBezTo>
                      <a:pt x="59" y="30"/>
                      <a:pt x="59" y="30"/>
                      <a:pt x="59" y="30"/>
                    </a:cubicBezTo>
                    <a:cubicBezTo>
                      <a:pt x="60" y="30"/>
                      <a:pt x="61" y="30"/>
                      <a:pt x="62" y="30"/>
                    </a:cubicBezTo>
                    <a:cubicBezTo>
                      <a:pt x="63" y="29"/>
                      <a:pt x="64" y="29"/>
                      <a:pt x="65" y="29"/>
                    </a:cubicBezTo>
                    <a:cubicBezTo>
                      <a:pt x="65" y="28"/>
                      <a:pt x="67" y="27"/>
                      <a:pt x="66" y="27"/>
                    </a:cubicBezTo>
                    <a:cubicBezTo>
                      <a:pt x="66" y="27"/>
                      <a:pt x="66" y="27"/>
                      <a:pt x="66" y="27"/>
                    </a:cubicBezTo>
                    <a:cubicBezTo>
                      <a:pt x="66" y="27"/>
                      <a:pt x="66" y="26"/>
                      <a:pt x="67" y="26"/>
                    </a:cubicBezTo>
                    <a:cubicBezTo>
                      <a:pt x="67" y="26"/>
                      <a:pt x="66" y="26"/>
                      <a:pt x="67" y="26"/>
                    </a:cubicBezTo>
                    <a:cubicBezTo>
                      <a:pt x="66" y="26"/>
                      <a:pt x="68" y="25"/>
                      <a:pt x="68" y="25"/>
                    </a:cubicBezTo>
                    <a:cubicBezTo>
                      <a:pt x="68" y="25"/>
                      <a:pt x="68" y="25"/>
                      <a:pt x="68" y="25"/>
                    </a:cubicBezTo>
                    <a:cubicBezTo>
                      <a:pt x="68" y="24"/>
                      <a:pt x="69" y="24"/>
                      <a:pt x="69" y="24"/>
                    </a:cubicBezTo>
                    <a:cubicBezTo>
                      <a:pt x="70" y="24"/>
                      <a:pt x="71" y="24"/>
                      <a:pt x="71" y="24"/>
                    </a:cubicBezTo>
                    <a:cubicBezTo>
                      <a:pt x="72" y="24"/>
                      <a:pt x="73" y="24"/>
                      <a:pt x="74" y="24"/>
                    </a:cubicBezTo>
                    <a:cubicBezTo>
                      <a:pt x="75" y="24"/>
                      <a:pt x="76" y="24"/>
                      <a:pt x="76" y="24"/>
                    </a:cubicBezTo>
                    <a:cubicBezTo>
                      <a:pt x="76" y="23"/>
                      <a:pt x="75" y="24"/>
                      <a:pt x="75" y="23"/>
                    </a:cubicBezTo>
                    <a:cubicBezTo>
                      <a:pt x="74" y="23"/>
                      <a:pt x="75" y="23"/>
                      <a:pt x="75" y="23"/>
                    </a:cubicBezTo>
                    <a:cubicBezTo>
                      <a:pt x="74" y="23"/>
                      <a:pt x="73" y="24"/>
                      <a:pt x="72" y="24"/>
                    </a:cubicBezTo>
                    <a:cubicBezTo>
                      <a:pt x="71" y="24"/>
                      <a:pt x="69" y="24"/>
                      <a:pt x="68" y="24"/>
                    </a:cubicBezTo>
                    <a:cubicBezTo>
                      <a:pt x="67" y="24"/>
                      <a:pt x="66" y="24"/>
                      <a:pt x="65" y="24"/>
                    </a:cubicBezTo>
                    <a:cubicBezTo>
                      <a:pt x="64" y="25"/>
                      <a:pt x="62" y="25"/>
                      <a:pt x="62" y="24"/>
                    </a:cubicBezTo>
                    <a:cubicBezTo>
                      <a:pt x="61" y="24"/>
                      <a:pt x="58" y="24"/>
                      <a:pt x="57" y="24"/>
                    </a:cubicBezTo>
                    <a:cubicBezTo>
                      <a:pt x="57" y="24"/>
                      <a:pt x="56" y="24"/>
                      <a:pt x="56" y="24"/>
                    </a:cubicBezTo>
                    <a:cubicBezTo>
                      <a:pt x="56" y="23"/>
                      <a:pt x="55" y="24"/>
                      <a:pt x="55" y="23"/>
                    </a:cubicBezTo>
                    <a:cubicBezTo>
                      <a:pt x="55" y="23"/>
                      <a:pt x="55" y="23"/>
                      <a:pt x="56" y="22"/>
                    </a:cubicBezTo>
                    <a:cubicBezTo>
                      <a:pt x="56" y="22"/>
                      <a:pt x="57" y="22"/>
                      <a:pt x="58" y="22"/>
                    </a:cubicBezTo>
                    <a:cubicBezTo>
                      <a:pt x="59" y="22"/>
                      <a:pt x="61" y="22"/>
                      <a:pt x="62" y="21"/>
                    </a:cubicBezTo>
                    <a:cubicBezTo>
                      <a:pt x="61" y="21"/>
                      <a:pt x="62" y="21"/>
                      <a:pt x="62" y="21"/>
                    </a:cubicBezTo>
                    <a:cubicBezTo>
                      <a:pt x="63" y="20"/>
                      <a:pt x="64" y="20"/>
                      <a:pt x="65" y="20"/>
                    </a:cubicBezTo>
                    <a:cubicBezTo>
                      <a:pt x="66" y="20"/>
                      <a:pt x="66" y="20"/>
                      <a:pt x="67" y="20"/>
                    </a:cubicBezTo>
                    <a:cubicBezTo>
                      <a:pt x="68" y="20"/>
                      <a:pt x="69" y="20"/>
                      <a:pt x="70" y="20"/>
                    </a:cubicBezTo>
                    <a:cubicBezTo>
                      <a:pt x="70" y="20"/>
                      <a:pt x="69" y="20"/>
                      <a:pt x="69" y="20"/>
                    </a:cubicBezTo>
                    <a:cubicBezTo>
                      <a:pt x="69" y="19"/>
                      <a:pt x="74" y="19"/>
                      <a:pt x="74" y="19"/>
                    </a:cubicBezTo>
                    <a:cubicBezTo>
                      <a:pt x="75" y="18"/>
                      <a:pt x="75" y="18"/>
                      <a:pt x="76" y="18"/>
                    </a:cubicBezTo>
                    <a:cubicBezTo>
                      <a:pt x="76" y="18"/>
                      <a:pt x="77" y="18"/>
                      <a:pt x="77" y="18"/>
                    </a:cubicBezTo>
                    <a:cubicBezTo>
                      <a:pt x="77" y="18"/>
                      <a:pt x="77" y="18"/>
                      <a:pt x="77" y="18"/>
                    </a:cubicBezTo>
                    <a:cubicBezTo>
                      <a:pt x="77" y="17"/>
                      <a:pt x="77" y="17"/>
                      <a:pt x="78" y="17"/>
                    </a:cubicBezTo>
                    <a:cubicBezTo>
                      <a:pt x="79" y="17"/>
                      <a:pt x="80" y="17"/>
                      <a:pt x="81" y="17"/>
                    </a:cubicBezTo>
                    <a:cubicBezTo>
                      <a:pt x="82" y="17"/>
                      <a:pt x="83" y="16"/>
                      <a:pt x="84" y="16"/>
                    </a:cubicBezTo>
                    <a:cubicBezTo>
                      <a:pt x="86" y="16"/>
                      <a:pt x="85" y="17"/>
                      <a:pt x="85" y="18"/>
                    </a:cubicBezTo>
                    <a:cubicBezTo>
                      <a:pt x="86" y="18"/>
                      <a:pt x="87" y="19"/>
                      <a:pt x="87" y="19"/>
                    </a:cubicBezTo>
                    <a:cubicBezTo>
                      <a:pt x="87" y="19"/>
                      <a:pt x="87" y="19"/>
                      <a:pt x="87" y="18"/>
                    </a:cubicBezTo>
                    <a:cubicBezTo>
                      <a:pt x="86" y="18"/>
                      <a:pt x="86" y="18"/>
                      <a:pt x="86" y="17"/>
                    </a:cubicBezTo>
                    <a:cubicBezTo>
                      <a:pt x="87" y="16"/>
                      <a:pt x="88" y="16"/>
                      <a:pt x="90" y="16"/>
                    </a:cubicBezTo>
                    <a:cubicBezTo>
                      <a:pt x="92" y="16"/>
                      <a:pt x="94" y="16"/>
                      <a:pt x="95" y="16"/>
                    </a:cubicBezTo>
                    <a:cubicBezTo>
                      <a:pt x="96" y="17"/>
                      <a:pt x="97" y="17"/>
                      <a:pt x="98" y="17"/>
                    </a:cubicBezTo>
                    <a:cubicBezTo>
                      <a:pt x="99" y="16"/>
                      <a:pt x="100" y="16"/>
                      <a:pt x="101" y="16"/>
                    </a:cubicBezTo>
                    <a:cubicBezTo>
                      <a:pt x="101" y="16"/>
                      <a:pt x="100" y="16"/>
                      <a:pt x="100" y="15"/>
                    </a:cubicBezTo>
                    <a:cubicBezTo>
                      <a:pt x="100" y="15"/>
                      <a:pt x="100" y="15"/>
                      <a:pt x="100" y="15"/>
                    </a:cubicBezTo>
                    <a:cubicBezTo>
                      <a:pt x="101" y="15"/>
                      <a:pt x="102" y="15"/>
                      <a:pt x="103" y="14"/>
                    </a:cubicBezTo>
                    <a:cubicBezTo>
                      <a:pt x="103" y="14"/>
                      <a:pt x="104" y="14"/>
                      <a:pt x="104" y="14"/>
                    </a:cubicBezTo>
                    <a:cubicBezTo>
                      <a:pt x="104" y="14"/>
                      <a:pt x="103" y="14"/>
                      <a:pt x="103" y="13"/>
                    </a:cubicBezTo>
                    <a:cubicBezTo>
                      <a:pt x="103" y="13"/>
                      <a:pt x="102" y="13"/>
                      <a:pt x="102" y="12"/>
                    </a:cubicBezTo>
                    <a:cubicBezTo>
                      <a:pt x="103" y="11"/>
                      <a:pt x="104" y="12"/>
                      <a:pt x="106" y="11"/>
                    </a:cubicBezTo>
                    <a:cubicBezTo>
                      <a:pt x="107" y="11"/>
                      <a:pt x="109" y="11"/>
                      <a:pt x="111" y="11"/>
                    </a:cubicBezTo>
                    <a:cubicBezTo>
                      <a:pt x="112" y="11"/>
                      <a:pt x="114" y="11"/>
                      <a:pt x="115" y="11"/>
                    </a:cubicBezTo>
                    <a:cubicBezTo>
                      <a:pt x="116" y="11"/>
                      <a:pt x="117" y="11"/>
                      <a:pt x="117" y="11"/>
                    </a:cubicBezTo>
                    <a:cubicBezTo>
                      <a:pt x="118" y="11"/>
                      <a:pt x="118" y="12"/>
                      <a:pt x="118" y="12"/>
                    </a:cubicBezTo>
                    <a:cubicBezTo>
                      <a:pt x="118" y="12"/>
                      <a:pt x="117" y="12"/>
                      <a:pt x="118" y="12"/>
                    </a:cubicBezTo>
                    <a:cubicBezTo>
                      <a:pt x="118" y="13"/>
                      <a:pt x="119" y="13"/>
                      <a:pt x="120" y="13"/>
                    </a:cubicBezTo>
                    <a:cubicBezTo>
                      <a:pt x="121" y="13"/>
                      <a:pt x="122" y="13"/>
                      <a:pt x="123" y="13"/>
                    </a:cubicBezTo>
                    <a:cubicBezTo>
                      <a:pt x="124" y="13"/>
                      <a:pt x="124" y="14"/>
                      <a:pt x="125" y="14"/>
                    </a:cubicBezTo>
                    <a:cubicBezTo>
                      <a:pt x="125" y="14"/>
                      <a:pt x="125" y="14"/>
                      <a:pt x="125" y="14"/>
                    </a:cubicBezTo>
                    <a:cubicBezTo>
                      <a:pt x="125" y="15"/>
                      <a:pt x="126" y="14"/>
                      <a:pt x="126" y="14"/>
                    </a:cubicBezTo>
                    <a:cubicBezTo>
                      <a:pt x="127" y="15"/>
                      <a:pt x="128" y="15"/>
                      <a:pt x="129" y="15"/>
                    </a:cubicBezTo>
                    <a:cubicBezTo>
                      <a:pt x="128" y="14"/>
                      <a:pt x="127" y="14"/>
                      <a:pt x="126" y="14"/>
                    </a:cubicBezTo>
                    <a:cubicBezTo>
                      <a:pt x="126" y="14"/>
                      <a:pt x="126" y="14"/>
                      <a:pt x="125" y="14"/>
                    </a:cubicBezTo>
                    <a:cubicBezTo>
                      <a:pt x="125" y="13"/>
                      <a:pt x="125" y="13"/>
                      <a:pt x="124" y="13"/>
                    </a:cubicBezTo>
                    <a:cubicBezTo>
                      <a:pt x="123" y="13"/>
                      <a:pt x="122" y="13"/>
                      <a:pt x="121" y="13"/>
                    </a:cubicBezTo>
                    <a:cubicBezTo>
                      <a:pt x="121" y="12"/>
                      <a:pt x="120" y="12"/>
                      <a:pt x="120" y="11"/>
                    </a:cubicBezTo>
                    <a:cubicBezTo>
                      <a:pt x="119" y="11"/>
                      <a:pt x="119" y="11"/>
                      <a:pt x="118" y="11"/>
                    </a:cubicBezTo>
                    <a:cubicBezTo>
                      <a:pt x="117" y="11"/>
                      <a:pt x="116" y="11"/>
                      <a:pt x="115" y="10"/>
                    </a:cubicBezTo>
                    <a:cubicBezTo>
                      <a:pt x="118" y="10"/>
                      <a:pt x="121" y="10"/>
                      <a:pt x="124" y="9"/>
                    </a:cubicBezTo>
                    <a:cubicBezTo>
                      <a:pt x="126" y="9"/>
                      <a:pt x="128" y="9"/>
                      <a:pt x="130" y="9"/>
                    </a:cubicBezTo>
                    <a:cubicBezTo>
                      <a:pt x="131" y="9"/>
                      <a:pt x="132" y="9"/>
                      <a:pt x="134" y="9"/>
                    </a:cubicBezTo>
                    <a:cubicBezTo>
                      <a:pt x="134" y="9"/>
                      <a:pt x="135" y="9"/>
                      <a:pt x="136" y="9"/>
                    </a:cubicBezTo>
                    <a:cubicBezTo>
                      <a:pt x="136" y="9"/>
                      <a:pt x="137" y="9"/>
                      <a:pt x="138" y="9"/>
                    </a:cubicBezTo>
                    <a:cubicBezTo>
                      <a:pt x="139" y="9"/>
                      <a:pt x="141" y="8"/>
                      <a:pt x="141" y="9"/>
                    </a:cubicBezTo>
                    <a:cubicBezTo>
                      <a:pt x="140" y="9"/>
                      <a:pt x="141" y="9"/>
                      <a:pt x="142" y="9"/>
                    </a:cubicBezTo>
                    <a:cubicBezTo>
                      <a:pt x="142" y="9"/>
                      <a:pt x="142" y="9"/>
                      <a:pt x="142" y="9"/>
                    </a:cubicBezTo>
                    <a:cubicBezTo>
                      <a:pt x="142" y="9"/>
                      <a:pt x="140" y="8"/>
                      <a:pt x="140" y="8"/>
                    </a:cubicBezTo>
                    <a:cubicBezTo>
                      <a:pt x="141" y="8"/>
                      <a:pt x="142" y="8"/>
                      <a:pt x="143" y="8"/>
                    </a:cubicBezTo>
                    <a:cubicBezTo>
                      <a:pt x="144" y="8"/>
                      <a:pt x="145" y="8"/>
                      <a:pt x="146" y="8"/>
                    </a:cubicBezTo>
                    <a:cubicBezTo>
                      <a:pt x="147" y="8"/>
                      <a:pt x="148" y="8"/>
                      <a:pt x="149" y="8"/>
                    </a:cubicBezTo>
                    <a:cubicBezTo>
                      <a:pt x="149" y="9"/>
                      <a:pt x="150" y="9"/>
                      <a:pt x="150" y="10"/>
                    </a:cubicBezTo>
                    <a:cubicBezTo>
                      <a:pt x="150" y="10"/>
                      <a:pt x="150" y="10"/>
                      <a:pt x="150" y="10"/>
                    </a:cubicBezTo>
                    <a:cubicBezTo>
                      <a:pt x="150" y="10"/>
                      <a:pt x="150" y="11"/>
                      <a:pt x="150" y="11"/>
                    </a:cubicBezTo>
                    <a:cubicBezTo>
                      <a:pt x="150" y="11"/>
                      <a:pt x="149" y="12"/>
                      <a:pt x="148" y="12"/>
                    </a:cubicBezTo>
                    <a:cubicBezTo>
                      <a:pt x="148" y="12"/>
                      <a:pt x="147" y="12"/>
                      <a:pt x="146" y="13"/>
                    </a:cubicBezTo>
                    <a:cubicBezTo>
                      <a:pt x="146" y="13"/>
                      <a:pt x="146" y="13"/>
                      <a:pt x="146" y="13"/>
                    </a:cubicBezTo>
                    <a:cubicBezTo>
                      <a:pt x="146" y="14"/>
                      <a:pt x="147" y="14"/>
                      <a:pt x="147" y="14"/>
                    </a:cubicBezTo>
                    <a:cubicBezTo>
                      <a:pt x="147" y="14"/>
                      <a:pt x="147" y="14"/>
                      <a:pt x="147" y="14"/>
                    </a:cubicBezTo>
                    <a:cubicBezTo>
                      <a:pt x="147" y="13"/>
                      <a:pt x="148" y="14"/>
                      <a:pt x="148" y="13"/>
                    </a:cubicBezTo>
                    <a:cubicBezTo>
                      <a:pt x="148" y="12"/>
                      <a:pt x="149" y="12"/>
                      <a:pt x="149" y="12"/>
                    </a:cubicBezTo>
                    <a:cubicBezTo>
                      <a:pt x="150" y="12"/>
                      <a:pt x="151" y="12"/>
                      <a:pt x="152" y="11"/>
                    </a:cubicBezTo>
                    <a:cubicBezTo>
                      <a:pt x="153" y="11"/>
                      <a:pt x="153" y="11"/>
                      <a:pt x="153" y="11"/>
                    </a:cubicBezTo>
                    <a:cubicBezTo>
                      <a:pt x="153" y="10"/>
                      <a:pt x="153" y="10"/>
                      <a:pt x="154" y="10"/>
                    </a:cubicBezTo>
                    <a:cubicBezTo>
                      <a:pt x="156" y="10"/>
                      <a:pt x="157" y="11"/>
                      <a:pt x="159" y="11"/>
                    </a:cubicBezTo>
                    <a:cubicBezTo>
                      <a:pt x="162" y="11"/>
                      <a:pt x="164" y="12"/>
                      <a:pt x="167" y="12"/>
                    </a:cubicBezTo>
                    <a:cubicBezTo>
                      <a:pt x="168" y="12"/>
                      <a:pt x="167" y="13"/>
                      <a:pt x="168" y="13"/>
                    </a:cubicBezTo>
                    <a:cubicBezTo>
                      <a:pt x="169" y="13"/>
                      <a:pt x="170" y="13"/>
                      <a:pt x="171" y="13"/>
                    </a:cubicBezTo>
                    <a:cubicBezTo>
                      <a:pt x="170" y="13"/>
                      <a:pt x="170" y="13"/>
                      <a:pt x="169" y="13"/>
                    </a:cubicBezTo>
                    <a:cubicBezTo>
                      <a:pt x="169" y="12"/>
                      <a:pt x="170" y="12"/>
                      <a:pt x="169" y="12"/>
                    </a:cubicBezTo>
                    <a:cubicBezTo>
                      <a:pt x="169" y="12"/>
                      <a:pt x="168" y="12"/>
                      <a:pt x="168" y="12"/>
                    </a:cubicBezTo>
                    <a:cubicBezTo>
                      <a:pt x="168" y="12"/>
                      <a:pt x="166" y="12"/>
                      <a:pt x="166" y="11"/>
                    </a:cubicBezTo>
                    <a:cubicBezTo>
                      <a:pt x="165" y="11"/>
                      <a:pt x="164" y="11"/>
                      <a:pt x="164" y="11"/>
                    </a:cubicBezTo>
                    <a:cubicBezTo>
                      <a:pt x="165" y="11"/>
                      <a:pt x="166" y="11"/>
                      <a:pt x="166" y="11"/>
                    </a:cubicBezTo>
                    <a:cubicBezTo>
                      <a:pt x="167" y="11"/>
                      <a:pt x="168" y="11"/>
                      <a:pt x="169" y="11"/>
                    </a:cubicBezTo>
                    <a:cubicBezTo>
                      <a:pt x="171" y="11"/>
                      <a:pt x="172" y="12"/>
                      <a:pt x="173" y="11"/>
                    </a:cubicBezTo>
                    <a:cubicBezTo>
                      <a:pt x="172" y="10"/>
                      <a:pt x="170" y="10"/>
                      <a:pt x="168" y="9"/>
                    </a:cubicBezTo>
                    <a:cubicBezTo>
                      <a:pt x="168" y="9"/>
                      <a:pt x="168" y="9"/>
                      <a:pt x="168" y="8"/>
                    </a:cubicBezTo>
                    <a:cubicBezTo>
                      <a:pt x="168" y="8"/>
                      <a:pt x="167" y="8"/>
                      <a:pt x="167" y="8"/>
                    </a:cubicBezTo>
                    <a:cubicBezTo>
                      <a:pt x="167" y="7"/>
                      <a:pt x="167" y="7"/>
                      <a:pt x="167" y="7"/>
                    </a:cubicBezTo>
                    <a:cubicBezTo>
                      <a:pt x="169" y="7"/>
                      <a:pt x="171" y="7"/>
                      <a:pt x="172" y="7"/>
                    </a:cubicBezTo>
                    <a:cubicBezTo>
                      <a:pt x="173" y="7"/>
                      <a:pt x="174" y="7"/>
                      <a:pt x="175" y="7"/>
                    </a:cubicBezTo>
                    <a:cubicBezTo>
                      <a:pt x="176" y="7"/>
                      <a:pt x="177" y="7"/>
                      <a:pt x="178" y="7"/>
                    </a:cubicBezTo>
                    <a:cubicBezTo>
                      <a:pt x="179" y="7"/>
                      <a:pt x="179" y="8"/>
                      <a:pt x="180" y="8"/>
                    </a:cubicBezTo>
                    <a:cubicBezTo>
                      <a:pt x="181" y="8"/>
                      <a:pt x="182" y="8"/>
                      <a:pt x="183" y="8"/>
                    </a:cubicBezTo>
                    <a:cubicBezTo>
                      <a:pt x="183" y="8"/>
                      <a:pt x="186" y="9"/>
                      <a:pt x="186" y="9"/>
                    </a:cubicBezTo>
                    <a:cubicBezTo>
                      <a:pt x="187" y="9"/>
                      <a:pt x="188" y="9"/>
                      <a:pt x="190" y="9"/>
                    </a:cubicBezTo>
                    <a:cubicBezTo>
                      <a:pt x="191" y="10"/>
                      <a:pt x="193" y="10"/>
                      <a:pt x="194" y="10"/>
                    </a:cubicBezTo>
                    <a:cubicBezTo>
                      <a:pt x="194" y="10"/>
                      <a:pt x="194" y="11"/>
                      <a:pt x="193" y="11"/>
                    </a:cubicBezTo>
                    <a:cubicBezTo>
                      <a:pt x="194" y="11"/>
                      <a:pt x="195" y="11"/>
                      <a:pt x="196" y="11"/>
                    </a:cubicBezTo>
                    <a:cubicBezTo>
                      <a:pt x="197" y="11"/>
                      <a:pt x="198" y="12"/>
                      <a:pt x="199" y="12"/>
                    </a:cubicBezTo>
                    <a:cubicBezTo>
                      <a:pt x="200" y="12"/>
                      <a:pt x="202" y="11"/>
                      <a:pt x="204" y="11"/>
                    </a:cubicBezTo>
                    <a:cubicBezTo>
                      <a:pt x="203" y="11"/>
                      <a:pt x="203" y="11"/>
                      <a:pt x="202" y="11"/>
                    </a:cubicBezTo>
                    <a:cubicBezTo>
                      <a:pt x="203" y="11"/>
                      <a:pt x="202" y="11"/>
                      <a:pt x="202" y="11"/>
                    </a:cubicBezTo>
                    <a:cubicBezTo>
                      <a:pt x="202" y="11"/>
                      <a:pt x="202" y="11"/>
                      <a:pt x="201" y="11"/>
                    </a:cubicBezTo>
                    <a:cubicBezTo>
                      <a:pt x="201" y="11"/>
                      <a:pt x="202" y="11"/>
                      <a:pt x="202" y="11"/>
                    </a:cubicBezTo>
                    <a:cubicBezTo>
                      <a:pt x="202" y="11"/>
                      <a:pt x="201" y="11"/>
                      <a:pt x="200" y="10"/>
                    </a:cubicBezTo>
                    <a:cubicBezTo>
                      <a:pt x="200" y="10"/>
                      <a:pt x="203" y="10"/>
                      <a:pt x="204" y="10"/>
                    </a:cubicBezTo>
                    <a:cubicBezTo>
                      <a:pt x="204" y="10"/>
                      <a:pt x="202" y="9"/>
                      <a:pt x="202" y="9"/>
                    </a:cubicBezTo>
                    <a:cubicBezTo>
                      <a:pt x="203" y="8"/>
                      <a:pt x="205" y="8"/>
                      <a:pt x="206" y="8"/>
                    </a:cubicBezTo>
                    <a:cubicBezTo>
                      <a:pt x="208" y="8"/>
                      <a:pt x="209" y="9"/>
                      <a:pt x="211" y="9"/>
                    </a:cubicBezTo>
                    <a:cubicBezTo>
                      <a:pt x="213" y="9"/>
                      <a:pt x="214" y="9"/>
                      <a:pt x="216" y="9"/>
                    </a:cubicBezTo>
                    <a:cubicBezTo>
                      <a:pt x="215" y="8"/>
                      <a:pt x="213" y="9"/>
                      <a:pt x="211" y="8"/>
                    </a:cubicBezTo>
                    <a:cubicBezTo>
                      <a:pt x="210" y="8"/>
                      <a:pt x="209" y="8"/>
                      <a:pt x="209" y="8"/>
                    </a:cubicBezTo>
                    <a:cubicBezTo>
                      <a:pt x="208" y="8"/>
                      <a:pt x="209" y="8"/>
                      <a:pt x="209" y="8"/>
                    </a:cubicBezTo>
                    <a:cubicBezTo>
                      <a:pt x="208" y="7"/>
                      <a:pt x="208" y="7"/>
                      <a:pt x="207" y="7"/>
                    </a:cubicBezTo>
                    <a:cubicBezTo>
                      <a:pt x="206" y="7"/>
                      <a:pt x="206" y="7"/>
                      <a:pt x="205" y="7"/>
                    </a:cubicBezTo>
                    <a:cubicBezTo>
                      <a:pt x="204" y="6"/>
                      <a:pt x="203" y="6"/>
                      <a:pt x="203" y="6"/>
                    </a:cubicBezTo>
                    <a:cubicBezTo>
                      <a:pt x="202" y="6"/>
                      <a:pt x="201" y="6"/>
                      <a:pt x="200" y="5"/>
                    </a:cubicBezTo>
                    <a:cubicBezTo>
                      <a:pt x="199" y="5"/>
                      <a:pt x="200" y="5"/>
                      <a:pt x="200" y="5"/>
                    </a:cubicBezTo>
                    <a:cubicBezTo>
                      <a:pt x="203" y="5"/>
                      <a:pt x="206" y="5"/>
                      <a:pt x="209" y="5"/>
                    </a:cubicBezTo>
                    <a:cubicBezTo>
                      <a:pt x="213" y="5"/>
                      <a:pt x="217" y="5"/>
                      <a:pt x="220" y="5"/>
                    </a:cubicBezTo>
                    <a:cubicBezTo>
                      <a:pt x="220" y="5"/>
                      <a:pt x="220" y="6"/>
                      <a:pt x="220" y="6"/>
                    </a:cubicBezTo>
                    <a:cubicBezTo>
                      <a:pt x="220" y="6"/>
                      <a:pt x="222" y="6"/>
                      <a:pt x="221" y="7"/>
                    </a:cubicBezTo>
                    <a:cubicBezTo>
                      <a:pt x="221" y="7"/>
                      <a:pt x="222" y="7"/>
                      <a:pt x="222" y="7"/>
                    </a:cubicBezTo>
                    <a:cubicBezTo>
                      <a:pt x="222" y="7"/>
                      <a:pt x="222" y="7"/>
                      <a:pt x="222" y="7"/>
                    </a:cubicBezTo>
                    <a:cubicBezTo>
                      <a:pt x="222" y="6"/>
                      <a:pt x="222" y="6"/>
                      <a:pt x="223" y="6"/>
                    </a:cubicBezTo>
                    <a:cubicBezTo>
                      <a:pt x="222" y="6"/>
                      <a:pt x="222" y="6"/>
                      <a:pt x="221" y="6"/>
                    </a:cubicBezTo>
                    <a:cubicBezTo>
                      <a:pt x="223" y="5"/>
                      <a:pt x="225" y="6"/>
                      <a:pt x="226" y="6"/>
                    </a:cubicBezTo>
                    <a:cubicBezTo>
                      <a:pt x="227" y="6"/>
                      <a:pt x="228" y="7"/>
                      <a:pt x="229" y="7"/>
                    </a:cubicBezTo>
                    <a:cubicBezTo>
                      <a:pt x="229" y="7"/>
                      <a:pt x="230" y="6"/>
                      <a:pt x="230" y="7"/>
                    </a:cubicBezTo>
                    <a:cubicBezTo>
                      <a:pt x="231" y="7"/>
                      <a:pt x="231" y="7"/>
                      <a:pt x="231" y="7"/>
                    </a:cubicBezTo>
                    <a:cubicBezTo>
                      <a:pt x="231" y="7"/>
                      <a:pt x="230" y="7"/>
                      <a:pt x="231" y="8"/>
                    </a:cubicBezTo>
                    <a:cubicBezTo>
                      <a:pt x="231" y="8"/>
                      <a:pt x="232" y="8"/>
                      <a:pt x="232" y="8"/>
                    </a:cubicBezTo>
                    <a:cubicBezTo>
                      <a:pt x="231" y="7"/>
                      <a:pt x="232" y="7"/>
                      <a:pt x="233" y="7"/>
                    </a:cubicBezTo>
                    <a:cubicBezTo>
                      <a:pt x="232" y="7"/>
                      <a:pt x="232" y="7"/>
                      <a:pt x="232" y="7"/>
                    </a:cubicBezTo>
                    <a:cubicBezTo>
                      <a:pt x="232" y="6"/>
                      <a:pt x="232" y="6"/>
                      <a:pt x="233" y="6"/>
                    </a:cubicBezTo>
                    <a:cubicBezTo>
                      <a:pt x="233" y="6"/>
                      <a:pt x="232" y="6"/>
                      <a:pt x="232" y="6"/>
                    </a:cubicBezTo>
                    <a:cubicBezTo>
                      <a:pt x="231" y="6"/>
                      <a:pt x="230" y="6"/>
                      <a:pt x="229" y="6"/>
                    </a:cubicBezTo>
                    <a:cubicBezTo>
                      <a:pt x="228" y="5"/>
                      <a:pt x="226" y="5"/>
                      <a:pt x="225" y="5"/>
                    </a:cubicBezTo>
                    <a:cubicBezTo>
                      <a:pt x="223" y="5"/>
                      <a:pt x="222" y="5"/>
                      <a:pt x="220" y="5"/>
                    </a:cubicBezTo>
                    <a:cubicBezTo>
                      <a:pt x="218" y="5"/>
                      <a:pt x="215" y="5"/>
                      <a:pt x="212" y="5"/>
                    </a:cubicBezTo>
                    <a:cubicBezTo>
                      <a:pt x="211" y="5"/>
                      <a:pt x="209" y="5"/>
                      <a:pt x="208" y="5"/>
                    </a:cubicBezTo>
                    <a:cubicBezTo>
                      <a:pt x="207" y="5"/>
                      <a:pt x="207" y="5"/>
                      <a:pt x="206" y="5"/>
                    </a:cubicBezTo>
                    <a:cubicBezTo>
                      <a:pt x="206" y="5"/>
                      <a:pt x="205" y="4"/>
                      <a:pt x="204" y="4"/>
                    </a:cubicBezTo>
                    <a:cubicBezTo>
                      <a:pt x="205" y="5"/>
                      <a:pt x="205" y="5"/>
                      <a:pt x="205" y="5"/>
                    </a:cubicBezTo>
                    <a:cubicBezTo>
                      <a:pt x="204" y="5"/>
                      <a:pt x="204" y="5"/>
                      <a:pt x="203" y="5"/>
                    </a:cubicBezTo>
                    <a:cubicBezTo>
                      <a:pt x="202" y="5"/>
                      <a:pt x="201" y="5"/>
                      <a:pt x="200" y="5"/>
                    </a:cubicBezTo>
                    <a:cubicBezTo>
                      <a:pt x="198" y="5"/>
                      <a:pt x="196" y="4"/>
                      <a:pt x="194" y="4"/>
                    </a:cubicBezTo>
                    <a:cubicBezTo>
                      <a:pt x="195" y="4"/>
                      <a:pt x="195" y="4"/>
                      <a:pt x="196" y="4"/>
                    </a:cubicBezTo>
                    <a:cubicBezTo>
                      <a:pt x="197" y="4"/>
                      <a:pt x="198" y="4"/>
                      <a:pt x="199" y="4"/>
                    </a:cubicBezTo>
                    <a:cubicBezTo>
                      <a:pt x="198" y="4"/>
                      <a:pt x="196" y="4"/>
                      <a:pt x="195" y="4"/>
                    </a:cubicBezTo>
                    <a:cubicBezTo>
                      <a:pt x="196" y="3"/>
                      <a:pt x="197" y="3"/>
                      <a:pt x="198" y="3"/>
                    </a:cubicBezTo>
                    <a:cubicBezTo>
                      <a:pt x="199" y="3"/>
                      <a:pt x="200" y="3"/>
                      <a:pt x="201" y="3"/>
                    </a:cubicBezTo>
                    <a:cubicBezTo>
                      <a:pt x="202" y="4"/>
                      <a:pt x="202" y="4"/>
                      <a:pt x="203" y="4"/>
                    </a:cubicBezTo>
                    <a:cubicBezTo>
                      <a:pt x="203" y="4"/>
                      <a:pt x="205" y="4"/>
                      <a:pt x="204" y="4"/>
                    </a:cubicBezTo>
                    <a:cubicBezTo>
                      <a:pt x="205" y="4"/>
                      <a:pt x="206" y="4"/>
                      <a:pt x="206" y="4"/>
                    </a:cubicBezTo>
                    <a:cubicBezTo>
                      <a:pt x="207" y="4"/>
                      <a:pt x="208" y="4"/>
                      <a:pt x="209" y="4"/>
                    </a:cubicBezTo>
                    <a:cubicBezTo>
                      <a:pt x="210" y="4"/>
                      <a:pt x="212" y="4"/>
                      <a:pt x="214" y="4"/>
                    </a:cubicBezTo>
                    <a:cubicBezTo>
                      <a:pt x="213" y="4"/>
                      <a:pt x="212" y="4"/>
                      <a:pt x="211" y="4"/>
                    </a:cubicBezTo>
                    <a:cubicBezTo>
                      <a:pt x="210" y="4"/>
                      <a:pt x="209" y="4"/>
                      <a:pt x="208" y="4"/>
                    </a:cubicBezTo>
                    <a:cubicBezTo>
                      <a:pt x="207" y="4"/>
                      <a:pt x="206" y="4"/>
                      <a:pt x="205" y="4"/>
                    </a:cubicBezTo>
                    <a:cubicBezTo>
                      <a:pt x="204" y="4"/>
                      <a:pt x="203" y="3"/>
                      <a:pt x="203" y="3"/>
                    </a:cubicBezTo>
                    <a:cubicBezTo>
                      <a:pt x="203" y="3"/>
                      <a:pt x="204" y="3"/>
                      <a:pt x="204" y="3"/>
                    </a:cubicBezTo>
                    <a:cubicBezTo>
                      <a:pt x="205" y="3"/>
                      <a:pt x="206" y="3"/>
                      <a:pt x="206" y="3"/>
                    </a:cubicBezTo>
                    <a:cubicBezTo>
                      <a:pt x="207" y="3"/>
                      <a:pt x="207" y="3"/>
                      <a:pt x="207" y="3"/>
                    </a:cubicBezTo>
                    <a:cubicBezTo>
                      <a:pt x="208" y="3"/>
                      <a:pt x="209" y="3"/>
                      <a:pt x="209" y="3"/>
                    </a:cubicBezTo>
                    <a:cubicBezTo>
                      <a:pt x="210" y="3"/>
                      <a:pt x="212" y="3"/>
                      <a:pt x="213" y="3"/>
                    </a:cubicBezTo>
                    <a:cubicBezTo>
                      <a:pt x="214" y="3"/>
                      <a:pt x="215" y="3"/>
                      <a:pt x="215" y="3"/>
                    </a:cubicBezTo>
                    <a:cubicBezTo>
                      <a:pt x="216" y="3"/>
                      <a:pt x="217" y="3"/>
                      <a:pt x="218" y="3"/>
                    </a:cubicBezTo>
                    <a:cubicBezTo>
                      <a:pt x="216" y="2"/>
                      <a:pt x="214" y="3"/>
                      <a:pt x="212" y="3"/>
                    </a:cubicBezTo>
                    <a:cubicBezTo>
                      <a:pt x="214" y="2"/>
                      <a:pt x="216" y="3"/>
                      <a:pt x="218" y="2"/>
                    </a:cubicBezTo>
                    <a:cubicBezTo>
                      <a:pt x="218" y="2"/>
                      <a:pt x="217" y="2"/>
                      <a:pt x="217" y="2"/>
                    </a:cubicBezTo>
                    <a:cubicBezTo>
                      <a:pt x="217" y="2"/>
                      <a:pt x="217" y="2"/>
                      <a:pt x="218" y="2"/>
                    </a:cubicBezTo>
                    <a:cubicBezTo>
                      <a:pt x="217" y="2"/>
                      <a:pt x="216" y="2"/>
                      <a:pt x="216" y="2"/>
                    </a:cubicBezTo>
                    <a:cubicBezTo>
                      <a:pt x="217" y="2"/>
                      <a:pt x="219" y="2"/>
                      <a:pt x="221" y="2"/>
                    </a:cubicBezTo>
                    <a:cubicBezTo>
                      <a:pt x="221" y="3"/>
                      <a:pt x="224" y="2"/>
                      <a:pt x="225" y="3"/>
                    </a:cubicBezTo>
                    <a:cubicBezTo>
                      <a:pt x="224" y="3"/>
                      <a:pt x="224" y="3"/>
                      <a:pt x="223" y="3"/>
                    </a:cubicBezTo>
                    <a:cubicBezTo>
                      <a:pt x="224" y="3"/>
                      <a:pt x="226" y="3"/>
                      <a:pt x="227" y="3"/>
                    </a:cubicBezTo>
                    <a:cubicBezTo>
                      <a:pt x="228" y="4"/>
                      <a:pt x="229" y="4"/>
                      <a:pt x="231" y="4"/>
                    </a:cubicBezTo>
                    <a:cubicBezTo>
                      <a:pt x="232" y="4"/>
                      <a:pt x="233" y="4"/>
                      <a:pt x="234" y="4"/>
                    </a:cubicBezTo>
                    <a:cubicBezTo>
                      <a:pt x="236" y="4"/>
                      <a:pt x="237" y="4"/>
                      <a:pt x="239" y="4"/>
                    </a:cubicBezTo>
                    <a:cubicBezTo>
                      <a:pt x="239" y="5"/>
                      <a:pt x="240" y="5"/>
                      <a:pt x="240" y="5"/>
                    </a:cubicBezTo>
                    <a:cubicBezTo>
                      <a:pt x="240" y="5"/>
                      <a:pt x="240" y="5"/>
                      <a:pt x="241" y="5"/>
                    </a:cubicBezTo>
                    <a:cubicBezTo>
                      <a:pt x="241" y="5"/>
                      <a:pt x="241" y="5"/>
                      <a:pt x="242" y="5"/>
                    </a:cubicBezTo>
                    <a:cubicBezTo>
                      <a:pt x="241" y="5"/>
                      <a:pt x="240" y="5"/>
                      <a:pt x="240" y="5"/>
                    </a:cubicBezTo>
                    <a:cubicBezTo>
                      <a:pt x="240" y="4"/>
                      <a:pt x="239" y="4"/>
                      <a:pt x="239" y="4"/>
                    </a:cubicBezTo>
                    <a:cubicBezTo>
                      <a:pt x="239" y="3"/>
                      <a:pt x="242" y="4"/>
                      <a:pt x="243" y="4"/>
                    </a:cubicBezTo>
                    <a:cubicBezTo>
                      <a:pt x="245" y="4"/>
                      <a:pt x="247" y="4"/>
                      <a:pt x="249" y="4"/>
                    </a:cubicBezTo>
                    <a:cubicBezTo>
                      <a:pt x="247" y="3"/>
                      <a:pt x="244" y="4"/>
                      <a:pt x="241" y="3"/>
                    </a:cubicBezTo>
                    <a:cubicBezTo>
                      <a:pt x="242" y="3"/>
                      <a:pt x="242" y="3"/>
                      <a:pt x="243" y="3"/>
                    </a:cubicBezTo>
                    <a:cubicBezTo>
                      <a:pt x="244" y="3"/>
                      <a:pt x="245" y="3"/>
                      <a:pt x="246" y="3"/>
                    </a:cubicBezTo>
                    <a:cubicBezTo>
                      <a:pt x="248" y="3"/>
                      <a:pt x="250" y="3"/>
                      <a:pt x="252" y="3"/>
                    </a:cubicBezTo>
                    <a:cubicBezTo>
                      <a:pt x="251" y="3"/>
                      <a:pt x="249" y="3"/>
                      <a:pt x="248" y="3"/>
                    </a:cubicBezTo>
                    <a:cubicBezTo>
                      <a:pt x="249" y="3"/>
                      <a:pt x="248" y="3"/>
                      <a:pt x="247" y="3"/>
                    </a:cubicBezTo>
                    <a:cubicBezTo>
                      <a:pt x="247" y="3"/>
                      <a:pt x="246" y="3"/>
                      <a:pt x="246" y="3"/>
                    </a:cubicBezTo>
                    <a:cubicBezTo>
                      <a:pt x="247" y="2"/>
                      <a:pt x="246" y="2"/>
                      <a:pt x="246" y="2"/>
                    </a:cubicBezTo>
                    <a:cubicBezTo>
                      <a:pt x="245" y="2"/>
                      <a:pt x="245" y="2"/>
                      <a:pt x="244" y="2"/>
                    </a:cubicBezTo>
                    <a:cubicBezTo>
                      <a:pt x="243" y="3"/>
                      <a:pt x="242" y="2"/>
                      <a:pt x="241" y="2"/>
                    </a:cubicBezTo>
                    <a:cubicBezTo>
                      <a:pt x="242" y="2"/>
                      <a:pt x="242" y="2"/>
                      <a:pt x="242" y="2"/>
                    </a:cubicBezTo>
                    <a:cubicBezTo>
                      <a:pt x="242" y="2"/>
                      <a:pt x="242" y="2"/>
                      <a:pt x="242" y="2"/>
                    </a:cubicBezTo>
                    <a:cubicBezTo>
                      <a:pt x="242" y="1"/>
                      <a:pt x="242" y="1"/>
                      <a:pt x="243" y="1"/>
                    </a:cubicBezTo>
                    <a:cubicBezTo>
                      <a:pt x="242" y="1"/>
                      <a:pt x="242" y="1"/>
                      <a:pt x="242" y="1"/>
                    </a:cubicBezTo>
                    <a:cubicBezTo>
                      <a:pt x="243" y="1"/>
                      <a:pt x="244" y="1"/>
                      <a:pt x="245" y="1"/>
                    </a:cubicBezTo>
                    <a:cubicBezTo>
                      <a:pt x="246" y="1"/>
                      <a:pt x="247" y="2"/>
                      <a:pt x="248" y="1"/>
                    </a:cubicBezTo>
                    <a:cubicBezTo>
                      <a:pt x="248" y="1"/>
                      <a:pt x="247" y="1"/>
                      <a:pt x="247" y="1"/>
                    </a:cubicBezTo>
                    <a:cubicBezTo>
                      <a:pt x="248" y="1"/>
                      <a:pt x="249" y="1"/>
                      <a:pt x="250" y="1"/>
                    </a:cubicBezTo>
                    <a:cubicBezTo>
                      <a:pt x="251" y="1"/>
                      <a:pt x="251" y="1"/>
                      <a:pt x="251" y="1"/>
                    </a:cubicBezTo>
                    <a:cubicBezTo>
                      <a:pt x="251" y="1"/>
                      <a:pt x="252" y="1"/>
                      <a:pt x="253" y="1"/>
                    </a:cubicBezTo>
                    <a:cubicBezTo>
                      <a:pt x="254" y="1"/>
                      <a:pt x="255" y="2"/>
                      <a:pt x="256" y="1"/>
                    </a:cubicBezTo>
                    <a:cubicBezTo>
                      <a:pt x="255" y="1"/>
                      <a:pt x="255" y="1"/>
                      <a:pt x="255" y="1"/>
                    </a:cubicBezTo>
                    <a:cubicBezTo>
                      <a:pt x="255" y="1"/>
                      <a:pt x="255" y="1"/>
                      <a:pt x="256" y="1"/>
                    </a:cubicBezTo>
                    <a:cubicBezTo>
                      <a:pt x="255" y="1"/>
                      <a:pt x="254" y="1"/>
                      <a:pt x="254" y="1"/>
                    </a:cubicBezTo>
                    <a:cubicBezTo>
                      <a:pt x="254" y="1"/>
                      <a:pt x="254" y="1"/>
                      <a:pt x="254" y="1"/>
                    </a:cubicBezTo>
                    <a:cubicBezTo>
                      <a:pt x="254" y="1"/>
                      <a:pt x="255" y="0"/>
                      <a:pt x="256" y="0"/>
                    </a:cubicBezTo>
                    <a:cubicBezTo>
                      <a:pt x="256" y="0"/>
                      <a:pt x="257" y="0"/>
                      <a:pt x="258" y="0"/>
                    </a:cubicBezTo>
                    <a:cubicBezTo>
                      <a:pt x="260" y="0"/>
                      <a:pt x="262" y="1"/>
                      <a:pt x="263" y="0"/>
                    </a:cubicBezTo>
                    <a:cubicBezTo>
                      <a:pt x="264" y="0"/>
                      <a:pt x="265" y="0"/>
                      <a:pt x="266" y="0"/>
                    </a:cubicBezTo>
                    <a:cubicBezTo>
                      <a:pt x="267" y="0"/>
                      <a:pt x="267" y="1"/>
                      <a:pt x="268" y="0"/>
                    </a:cubicBezTo>
                    <a:cubicBezTo>
                      <a:pt x="269" y="0"/>
                      <a:pt x="270" y="1"/>
                      <a:pt x="271" y="1"/>
                    </a:cubicBezTo>
                    <a:cubicBezTo>
                      <a:pt x="271" y="0"/>
                      <a:pt x="270" y="1"/>
                      <a:pt x="270" y="0"/>
                    </a:cubicBezTo>
                    <a:cubicBezTo>
                      <a:pt x="272" y="0"/>
                      <a:pt x="274" y="0"/>
                      <a:pt x="275" y="0"/>
                    </a:cubicBezTo>
                    <a:cubicBezTo>
                      <a:pt x="276" y="0"/>
                      <a:pt x="277" y="0"/>
                      <a:pt x="278" y="0"/>
                    </a:cubicBezTo>
                    <a:cubicBezTo>
                      <a:pt x="279" y="0"/>
                      <a:pt x="279" y="0"/>
                      <a:pt x="279" y="0"/>
                    </a:cubicBezTo>
                    <a:cubicBezTo>
                      <a:pt x="280" y="0"/>
                      <a:pt x="281" y="0"/>
                      <a:pt x="280" y="0"/>
                    </a:cubicBezTo>
                    <a:cubicBezTo>
                      <a:pt x="281" y="0"/>
                      <a:pt x="282" y="0"/>
                      <a:pt x="283" y="0"/>
                    </a:cubicBezTo>
                    <a:cubicBezTo>
                      <a:pt x="284" y="0"/>
                      <a:pt x="285" y="0"/>
                      <a:pt x="286" y="0"/>
                    </a:cubicBezTo>
                    <a:cubicBezTo>
                      <a:pt x="288" y="0"/>
                      <a:pt x="290" y="0"/>
                      <a:pt x="292" y="0"/>
                    </a:cubicBezTo>
                    <a:cubicBezTo>
                      <a:pt x="293" y="0"/>
                      <a:pt x="294" y="0"/>
                      <a:pt x="295" y="0"/>
                    </a:cubicBezTo>
                    <a:cubicBezTo>
                      <a:pt x="295" y="0"/>
                      <a:pt x="296" y="0"/>
                      <a:pt x="296" y="0"/>
                    </a:cubicBezTo>
                    <a:cubicBezTo>
                      <a:pt x="297" y="0"/>
                      <a:pt x="297" y="0"/>
                      <a:pt x="297" y="1"/>
                    </a:cubicBezTo>
                    <a:cubicBezTo>
                      <a:pt x="297" y="1"/>
                      <a:pt x="297" y="1"/>
                      <a:pt x="297" y="1"/>
                    </a:cubicBezTo>
                    <a:cubicBezTo>
                      <a:pt x="298" y="1"/>
                      <a:pt x="298" y="1"/>
                      <a:pt x="299" y="1"/>
                    </a:cubicBezTo>
                    <a:cubicBezTo>
                      <a:pt x="299" y="0"/>
                      <a:pt x="300" y="0"/>
                      <a:pt x="301" y="1"/>
                    </a:cubicBezTo>
                    <a:cubicBezTo>
                      <a:pt x="301" y="1"/>
                      <a:pt x="300" y="1"/>
                      <a:pt x="299" y="1"/>
                    </a:cubicBezTo>
                    <a:cubicBezTo>
                      <a:pt x="300" y="1"/>
                      <a:pt x="302" y="1"/>
                      <a:pt x="303" y="1"/>
                    </a:cubicBezTo>
                    <a:cubicBezTo>
                      <a:pt x="303" y="1"/>
                      <a:pt x="302" y="1"/>
                      <a:pt x="302" y="1"/>
                    </a:cubicBezTo>
                    <a:cubicBezTo>
                      <a:pt x="304" y="0"/>
                      <a:pt x="307" y="1"/>
                      <a:pt x="309" y="1"/>
                    </a:cubicBezTo>
                    <a:cubicBezTo>
                      <a:pt x="312" y="1"/>
                      <a:pt x="314" y="1"/>
                      <a:pt x="317" y="2"/>
                    </a:cubicBezTo>
                    <a:cubicBezTo>
                      <a:pt x="316" y="3"/>
                      <a:pt x="314" y="2"/>
                      <a:pt x="313" y="3"/>
                    </a:cubicBezTo>
                    <a:cubicBezTo>
                      <a:pt x="311" y="3"/>
                      <a:pt x="309" y="3"/>
                      <a:pt x="307" y="3"/>
                    </a:cubicBezTo>
                    <a:cubicBezTo>
                      <a:pt x="303" y="3"/>
                      <a:pt x="299" y="3"/>
                      <a:pt x="295" y="3"/>
                    </a:cubicBezTo>
                    <a:cubicBezTo>
                      <a:pt x="291" y="3"/>
                      <a:pt x="287" y="3"/>
                      <a:pt x="283" y="3"/>
                    </a:cubicBezTo>
                    <a:cubicBezTo>
                      <a:pt x="281" y="3"/>
                      <a:pt x="279" y="3"/>
                      <a:pt x="277" y="3"/>
                    </a:cubicBezTo>
                    <a:cubicBezTo>
                      <a:pt x="276" y="3"/>
                      <a:pt x="274" y="3"/>
                      <a:pt x="272" y="3"/>
                    </a:cubicBezTo>
                    <a:cubicBezTo>
                      <a:pt x="273" y="3"/>
                      <a:pt x="274" y="3"/>
                      <a:pt x="275" y="3"/>
                    </a:cubicBezTo>
                    <a:cubicBezTo>
                      <a:pt x="276" y="3"/>
                      <a:pt x="276" y="3"/>
                      <a:pt x="277" y="4"/>
                    </a:cubicBezTo>
                    <a:cubicBezTo>
                      <a:pt x="274" y="4"/>
                      <a:pt x="271" y="4"/>
                      <a:pt x="268" y="4"/>
                    </a:cubicBezTo>
                    <a:cubicBezTo>
                      <a:pt x="265" y="4"/>
                      <a:pt x="262" y="4"/>
                      <a:pt x="259" y="4"/>
                    </a:cubicBezTo>
                    <a:cubicBezTo>
                      <a:pt x="259" y="4"/>
                      <a:pt x="260" y="4"/>
                      <a:pt x="260" y="4"/>
                    </a:cubicBezTo>
                    <a:cubicBezTo>
                      <a:pt x="260" y="5"/>
                      <a:pt x="258" y="5"/>
                      <a:pt x="258" y="5"/>
                    </a:cubicBezTo>
                    <a:cubicBezTo>
                      <a:pt x="259" y="6"/>
                      <a:pt x="260" y="5"/>
                      <a:pt x="260" y="5"/>
                    </a:cubicBezTo>
                    <a:cubicBezTo>
                      <a:pt x="262" y="4"/>
                      <a:pt x="263" y="4"/>
                      <a:pt x="264" y="4"/>
                    </a:cubicBezTo>
                    <a:cubicBezTo>
                      <a:pt x="265" y="4"/>
                      <a:pt x="267" y="4"/>
                      <a:pt x="268" y="4"/>
                    </a:cubicBezTo>
                    <a:cubicBezTo>
                      <a:pt x="268" y="4"/>
                      <a:pt x="269" y="5"/>
                      <a:pt x="268" y="5"/>
                    </a:cubicBezTo>
                    <a:cubicBezTo>
                      <a:pt x="268" y="5"/>
                      <a:pt x="269" y="5"/>
                      <a:pt x="269" y="5"/>
                    </a:cubicBezTo>
                    <a:cubicBezTo>
                      <a:pt x="269" y="4"/>
                      <a:pt x="272" y="4"/>
                      <a:pt x="272" y="4"/>
                    </a:cubicBezTo>
                    <a:cubicBezTo>
                      <a:pt x="275" y="4"/>
                      <a:pt x="277" y="4"/>
                      <a:pt x="280" y="4"/>
                    </a:cubicBezTo>
                    <a:cubicBezTo>
                      <a:pt x="280" y="4"/>
                      <a:pt x="281" y="4"/>
                      <a:pt x="282" y="4"/>
                    </a:cubicBezTo>
                    <a:cubicBezTo>
                      <a:pt x="283" y="4"/>
                      <a:pt x="284" y="4"/>
                      <a:pt x="285" y="3"/>
                    </a:cubicBezTo>
                    <a:cubicBezTo>
                      <a:pt x="287" y="3"/>
                      <a:pt x="288" y="3"/>
                      <a:pt x="289" y="3"/>
                    </a:cubicBezTo>
                    <a:cubicBezTo>
                      <a:pt x="290" y="3"/>
                      <a:pt x="292" y="3"/>
                      <a:pt x="293" y="3"/>
                    </a:cubicBezTo>
                    <a:cubicBezTo>
                      <a:pt x="295" y="3"/>
                      <a:pt x="298" y="3"/>
                      <a:pt x="300" y="3"/>
                    </a:cubicBezTo>
                    <a:cubicBezTo>
                      <a:pt x="302" y="3"/>
                      <a:pt x="304" y="3"/>
                      <a:pt x="306" y="3"/>
                    </a:cubicBezTo>
                    <a:cubicBezTo>
                      <a:pt x="309" y="3"/>
                      <a:pt x="311" y="3"/>
                      <a:pt x="313" y="3"/>
                    </a:cubicBezTo>
                    <a:cubicBezTo>
                      <a:pt x="315" y="3"/>
                      <a:pt x="316" y="3"/>
                      <a:pt x="317" y="3"/>
                    </a:cubicBezTo>
                    <a:cubicBezTo>
                      <a:pt x="318" y="3"/>
                      <a:pt x="320" y="3"/>
                      <a:pt x="321" y="3"/>
                    </a:cubicBezTo>
                    <a:cubicBezTo>
                      <a:pt x="321" y="3"/>
                      <a:pt x="320" y="3"/>
                      <a:pt x="320" y="3"/>
                    </a:cubicBezTo>
                    <a:cubicBezTo>
                      <a:pt x="320" y="4"/>
                      <a:pt x="321" y="4"/>
                      <a:pt x="321" y="4"/>
                    </a:cubicBezTo>
                    <a:cubicBezTo>
                      <a:pt x="321" y="4"/>
                      <a:pt x="320" y="4"/>
                      <a:pt x="320" y="4"/>
                    </a:cubicBezTo>
                    <a:cubicBezTo>
                      <a:pt x="319" y="4"/>
                      <a:pt x="319" y="5"/>
                      <a:pt x="318" y="5"/>
                    </a:cubicBezTo>
                    <a:cubicBezTo>
                      <a:pt x="317" y="5"/>
                      <a:pt x="315" y="5"/>
                      <a:pt x="314" y="5"/>
                    </a:cubicBezTo>
                    <a:cubicBezTo>
                      <a:pt x="318" y="6"/>
                      <a:pt x="322" y="4"/>
                      <a:pt x="326" y="4"/>
                    </a:cubicBezTo>
                    <a:cubicBezTo>
                      <a:pt x="326" y="5"/>
                      <a:pt x="325" y="5"/>
                      <a:pt x="325" y="5"/>
                    </a:cubicBezTo>
                    <a:cubicBezTo>
                      <a:pt x="325" y="5"/>
                      <a:pt x="325" y="5"/>
                      <a:pt x="325" y="5"/>
                    </a:cubicBezTo>
                    <a:cubicBezTo>
                      <a:pt x="325" y="5"/>
                      <a:pt x="325" y="5"/>
                      <a:pt x="325" y="5"/>
                    </a:cubicBezTo>
                    <a:cubicBezTo>
                      <a:pt x="326" y="5"/>
                      <a:pt x="327" y="5"/>
                      <a:pt x="328" y="5"/>
                    </a:cubicBezTo>
                    <a:cubicBezTo>
                      <a:pt x="329" y="5"/>
                      <a:pt x="329" y="5"/>
                      <a:pt x="330" y="5"/>
                    </a:cubicBezTo>
                    <a:cubicBezTo>
                      <a:pt x="331" y="5"/>
                      <a:pt x="331" y="5"/>
                      <a:pt x="332" y="5"/>
                    </a:cubicBezTo>
                    <a:cubicBezTo>
                      <a:pt x="333" y="5"/>
                      <a:pt x="335" y="5"/>
                      <a:pt x="336" y="6"/>
                    </a:cubicBezTo>
                    <a:cubicBezTo>
                      <a:pt x="337" y="6"/>
                      <a:pt x="337" y="6"/>
                      <a:pt x="338" y="6"/>
                    </a:cubicBezTo>
                    <a:cubicBezTo>
                      <a:pt x="338" y="6"/>
                      <a:pt x="339" y="6"/>
                      <a:pt x="340" y="6"/>
                    </a:cubicBezTo>
                    <a:cubicBezTo>
                      <a:pt x="340" y="6"/>
                      <a:pt x="338" y="7"/>
                      <a:pt x="338" y="7"/>
                    </a:cubicBezTo>
                    <a:cubicBezTo>
                      <a:pt x="336" y="7"/>
                      <a:pt x="335" y="7"/>
                      <a:pt x="334" y="8"/>
                    </a:cubicBezTo>
                    <a:cubicBezTo>
                      <a:pt x="334" y="8"/>
                      <a:pt x="332" y="8"/>
                      <a:pt x="332" y="8"/>
                    </a:cubicBezTo>
                    <a:cubicBezTo>
                      <a:pt x="331" y="8"/>
                      <a:pt x="330" y="8"/>
                      <a:pt x="329" y="8"/>
                    </a:cubicBezTo>
                    <a:cubicBezTo>
                      <a:pt x="327" y="8"/>
                      <a:pt x="325" y="8"/>
                      <a:pt x="322" y="9"/>
                    </a:cubicBezTo>
                    <a:cubicBezTo>
                      <a:pt x="317" y="9"/>
                      <a:pt x="313" y="9"/>
                      <a:pt x="308" y="9"/>
                    </a:cubicBezTo>
                    <a:cubicBezTo>
                      <a:pt x="303" y="9"/>
                      <a:pt x="298" y="9"/>
                      <a:pt x="293" y="9"/>
                    </a:cubicBezTo>
                    <a:cubicBezTo>
                      <a:pt x="291" y="9"/>
                      <a:pt x="289" y="9"/>
                      <a:pt x="287" y="9"/>
                    </a:cubicBezTo>
                    <a:cubicBezTo>
                      <a:pt x="287" y="9"/>
                      <a:pt x="288" y="10"/>
                      <a:pt x="288" y="10"/>
                    </a:cubicBezTo>
                    <a:cubicBezTo>
                      <a:pt x="285" y="10"/>
                      <a:pt x="281" y="10"/>
                      <a:pt x="278" y="11"/>
                    </a:cubicBezTo>
                    <a:cubicBezTo>
                      <a:pt x="275" y="11"/>
                      <a:pt x="271" y="11"/>
                      <a:pt x="268" y="12"/>
                    </a:cubicBezTo>
                    <a:cubicBezTo>
                      <a:pt x="269" y="12"/>
                      <a:pt x="269" y="12"/>
                      <a:pt x="269" y="12"/>
                    </a:cubicBezTo>
                    <a:cubicBezTo>
                      <a:pt x="269" y="12"/>
                      <a:pt x="268" y="12"/>
                      <a:pt x="268" y="13"/>
                    </a:cubicBezTo>
                    <a:cubicBezTo>
                      <a:pt x="270" y="13"/>
                      <a:pt x="271" y="12"/>
                      <a:pt x="273" y="12"/>
                    </a:cubicBezTo>
                    <a:cubicBezTo>
                      <a:pt x="275" y="12"/>
                      <a:pt x="276" y="12"/>
                      <a:pt x="278" y="11"/>
                    </a:cubicBezTo>
                    <a:cubicBezTo>
                      <a:pt x="280" y="11"/>
                      <a:pt x="281" y="11"/>
                      <a:pt x="283" y="11"/>
                    </a:cubicBezTo>
                    <a:cubicBezTo>
                      <a:pt x="285" y="11"/>
                      <a:pt x="287" y="11"/>
                      <a:pt x="289" y="11"/>
                    </a:cubicBezTo>
                    <a:cubicBezTo>
                      <a:pt x="288" y="11"/>
                      <a:pt x="288" y="11"/>
                      <a:pt x="288" y="11"/>
                    </a:cubicBezTo>
                    <a:cubicBezTo>
                      <a:pt x="288" y="11"/>
                      <a:pt x="292" y="11"/>
                      <a:pt x="292" y="10"/>
                    </a:cubicBezTo>
                    <a:cubicBezTo>
                      <a:pt x="294" y="10"/>
                      <a:pt x="295" y="10"/>
                      <a:pt x="297" y="10"/>
                    </a:cubicBezTo>
                    <a:cubicBezTo>
                      <a:pt x="300" y="10"/>
                      <a:pt x="303" y="10"/>
                      <a:pt x="306" y="10"/>
                    </a:cubicBezTo>
                    <a:cubicBezTo>
                      <a:pt x="307" y="10"/>
                      <a:pt x="309" y="10"/>
                      <a:pt x="311" y="10"/>
                    </a:cubicBezTo>
                    <a:cubicBezTo>
                      <a:pt x="311" y="10"/>
                      <a:pt x="315" y="11"/>
                      <a:pt x="315" y="10"/>
                    </a:cubicBezTo>
                    <a:cubicBezTo>
                      <a:pt x="315" y="10"/>
                      <a:pt x="315" y="11"/>
                      <a:pt x="315" y="11"/>
                    </a:cubicBezTo>
                    <a:cubicBezTo>
                      <a:pt x="315" y="11"/>
                      <a:pt x="315" y="11"/>
                      <a:pt x="315" y="11"/>
                    </a:cubicBezTo>
                    <a:cubicBezTo>
                      <a:pt x="314" y="12"/>
                      <a:pt x="314" y="12"/>
                      <a:pt x="313" y="12"/>
                    </a:cubicBezTo>
                    <a:cubicBezTo>
                      <a:pt x="312" y="12"/>
                      <a:pt x="310" y="12"/>
                      <a:pt x="309" y="13"/>
                    </a:cubicBezTo>
                    <a:cubicBezTo>
                      <a:pt x="307" y="13"/>
                      <a:pt x="305" y="13"/>
                      <a:pt x="304" y="13"/>
                    </a:cubicBezTo>
                    <a:cubicBezTo>
                      <a:pt x="303" y="13"/>
                      <a:pt x="299" y="14"/>
                      <a:pt x="299" y="14"/>
                    </a:cubicBezTo>
                    <a:cubicBezTo>
                      <a:pt x="299" y="14"/>
                      <a:pt x="302" y="14"/>
                      <a:pt x="301" y="14"/>
                    </a:cubicBezTo>
                    <a:cubicBezTo>
                      <a:pt x="301" y="15"/>
                      <a:pt x="300" y="14"/>
                      <a:pt x="299" y="15"/>
                    </a:cubicBezTo>
                    <a:cubicBezTo>
                      <a:pt x="301" y="15"/>
                      <a:pt x="303" y="14"/>
                      <a:pt x="304" y="14"/>
                    </a:cubicBezTo>
                    <a:cubicBezTo>
                      <a:pt x="306" y="14"/>
                      <a:pt x="308" y="14"/>
                      <a:pt x="311" y="13"/>
                    </a:cubicBezTo>
                    <a:cubicBezTo>
                      <a:pt x="313" y="13"/>
                      <a:pt x="315" y="13"/>
                      <a:pt x="317" y="12"/>
                    </a:cubicBezTo>
                    <a:cubicBezTo>
                      <a:pt x="318" y="12"/>
                      <a:pt x="319" y="12"/>
                      <a:pt x="320" y="12"/>
                    </a:cubicBezTo>
                    <a:cubicBezTo>
                      <a:pt x="320" y="12"/>
                      <a:pt x="321" y="12"/>
                      <a:pt x="321" y="12"/>
                    </a:cubicBezTo>
                    <a:cubicBezTo>
                      <a:pt x="321" y="12"/>
                      <a:pt x="321" y="11"/>
                      <a:pt x="321" y="11"/>
                    </a:cubicBezTo>
                    <a:cubicBezTo>
                      <a:pt x="321" y="11"/>
                      <a:pt x="321" y="11"/>
                      <a:pt x="321" y="11"/>
                    </a:cubicBezTo>
                    <a:cubicBezTo>
                      <a:pt x="322" y="10"/>
                      <a:pt x="325" y="10"/>
                      <a:pt x="327" y="10"/>
                    </a:cubicBezTo>
                    <a:cubicBezTo>
                      <a:pt x="328" y="10"/>
                      <a:pt x="329" y="10"/>
                      <a:pt x="330" y="10"/>
                    </a:cubicBezTo>
                    <a:cubicBezTo>
                      <a:pt x="331" y="10"/>
                      <a:pt x="332" y="10"/>
                      <a:pt x="333" y="10"/>
                    </a:cubicBezTo>
                    <a:cubicBezTo>
                      <a:pt x="334" y="10"/>
                      <a:pt x="334" y="11"/>
                      <a:pt x="333" y="11"/>
                    </a:cubicBezTo>
                    <a:cubicBezTo>
                      <a:pt x="333" y="12"/>
                      <a:pt x="333" y="13"/>
                      <a:pt x="332" y="13"/>
                    </a:cubicBezTo>
                    <a:cubicBezTo>
                      <a:pt x="331" y="14"/>
                      <a:pt x="330" y="14"/>
                      <a:pt x="330" y="15"/>
                    </a:cubicBezTo>
                    <a:cubicBezTo>
                      <a:pt x="328" y="15"/>
                      <a:pt x="327" y="15"/>
                      <a:pt x="326" y="15"/>
                    </a:cubicBezTo>
                    <a:cubicBezTo>
                      <a:pt x="326" y="15"/>
                      <a:pt x="327" y="15"/>
                      <a:pt x="327" y="15"/>
                    </a:cubicBezTo>
                    <a:cubicBezTo>
                      <a:pt x="327" y="16"/>
                      <a:pt x="326" y="16"/>
                      <a:pt x="326" y="16"/>
                    </a:cubicBezTo>
                    <a:cubicBezTo>
                      <a:pt x="325" y="16"/>
                      <a:pt x="324" y="16"/>
                      <a:pt x="323" y="17"/>
                    </a:cubicBezTo>
                    <a:cubicBezTo>
                      <a:pt x="322" y="17"/>
                      <a:pt x="320" y="18"/>
                      <a:pt x="319" y="18"/>
                    </a:cubicBezTo>
                    <a:cubicBezTo>
                      <a:pt x="319" y="19"/>
                      <a:pt x="319" y="19"/>
                      <a:pt x="319" y="19"/>
                    </a:cubicBezTo>
                    <a:cubicBezTo>
                      <a:pt x="318" y="19"/>
                      <a:pt x="317" y="19"/>
                      <a:pt x="315" y="20"/>
                    </a:cubicBezTo>
                    <a:cubicBezTo>
                      <a:pt x="316" y="20"/>
                      <a:pt x="317" y="20"/>
                      <a:pt x="317" y="20"/>
                    </a:cubicBezTo>
                    <a:cubicBezTo>
                      <a:pt x="317" y="20"/>
                      <a:pt x="316" y="20"/>
                      <a:pt x="316" y="20"/>
                    </a:cubicBezTo>
                    <a:cubicBezTo>
                      <a:pt x="315" y="20"/>
                      <a:pt x="314" y="20"/>
                      <a:pt x="314" y="21"/>
                    </a:cubicBezTo>
                    <a:cubicBezTo>
                      <a:pt x="316" y="21"/>
                      <a:pt x="318" y="20"/>
                      <a:pt x="319" y="20"/>
                    </a:cubicBezTo>
                    <a:cubicBezTo>
                      <a:pt x="320" y="19"/>
                      <a:pt x="320" y="19"/>
                      <a:pt x="320" y="19"/>
                    </a:cubicBezTo>
                    <a:cubicBezTo>
                      <a:pt x="321" y="19"/>
                      <a:pt x="322" y="19"/>
                      <a:pt x="321" y="18"/>
                    </a:cubicBezTo>
                    <a:cubicBezTo>
                      <a:pt x="322" y="18"/>
                      <a:pt x="323" y="18"/>
                      <a:pt x="324" y="18"/>
                    </a:cubicBezTo>
                    <a:cubicBezTo>
                      <a:pt x="325" y="18"/>
                      <a:pt x="326" y="17"/>
                      <a:pt x="327" y="17"/>
                    </a:cubicBezTo>
                    <a:cubicBezTo>
                      <a:pt x="329" y="16"/>
                      <a:pt x="331" y="16"/>
                      <a:pt x="333" y="15"/>
                    </a:cubicBezTo>
                    <a:cubicBezTo>
                      <a:pt x="334" y="15"/>
                      <a:pt x="334" y="15"/>
                      <a:pt x="335" y="15"/>
                    </a:cubicBezTo>
                    <a:cubicBezTo>
                      <a:pt x="335" y="15"/>
                      <a:pt x="335" y="14"/>
                      <a:pt x="336" y="14"/>
                    </a:cubicBezTo>
                    <a:cubicBezTo>
                      <a:pt x="337" y="14"/>
                      <a:pt x="338" y="14"/>
                      <a:pt x="339" y="14"/>
                    </a:cubicBezTo>
                    <a:cubicBezTo>
                      <a:pt x="340" y="13"/>
                      <a:pt x="341" y="13"/>
                      <a:pt x="342" y="13"/>
                    </a:cubicBezTo>
                    <a:cubicBezTo>
                      <a:pt x="343" y="13"/>
                      <a:pt x="344" y="12"/>
                      <a:pt x="345" y="13"/>
                    </a:cubicBezTo>
                    <a:cubicBezTo>
                      <a:pt x="345" y="13"/>
                      <a:pt x="344" y="13"/>
                      <a:pt x="343" y="13"/>
                    </a:cubicBezTo>
                    <a:cubicBezTo>
                      <a:pt x="343" y="13"/>
                      <a:pt x="342" y="14"/>
                      <a:pt x="343" y="14"/>
                    </a:cubicBezTo>
                    <a:cubicBezTo>
                      <a:pt x="343" y="14"/>
                      <a:pt x="344" y="14"/>
                      <a:pt x="344" y="14"/>
                    </a:cubicBezTo>
                    <a:cubicBezTo>
                      <a:pt x="345" y="14"/>
                      <a:pt x="346" y="14"/>
                      <a:pt x="347" y="14"/>
                    </a:cubicBezTo>
                    <a:cubicBezTo>
                      <a:pt x="348" y="13"/>
                      <a:pt x="349" y="13"/>
                      <a:pt x="350" y="13"/>
                    </a:cubicBezTo>
                    <a:cubicBezTo>
                      <a:pt x="350" y="14"/>
                      <a:pt x="351" y="14"/>
                      <a:pt x="351" y="14"/>
                    </a:cubicBezTo>
                    <a:cubicBezTo>
                      <a:pt x="352" y="13"/>
                      <a:pt x="353" y="14"/>
                      <a:pt x="354" y="14"/>
                    </a:cubicBezTo>
                    <a:cubicBezTo>
                      <a:pt x="354" y="14"/>
                      <a:pt x="355" y="14"/>
                      <a:pt x="356" y="14"/>
                    </a:cubicBezTo>
                    <a:cubicBezTo>
                      <a:pt x="356" y="14"/>
                      <a:pt x="356" y="14"/>
                      <a:pt x="356" y="13"/>
                    </a:cubicBezTo>
                    <a:cubicBezTo>
                      <a:pt x="356" y="13"/>
                      <a:pt x="356" y="13"/>
                      <a:pt x="355" y="13"/>
                    </a:cubicBezTo>
                    <a:cubicBezTo>
                      <a:pt x="356" y="13"/>
                      <a:pt x="358" y="14"/>
                      <a:pt x="358" y="13"/>
                    </a:cubicBezTo>
                    <a:cubicBezTo>
                      <a:pt x="358" y="13"/>
                      <a:pt x="358" y="13"/>
                      <a:pt x="359" y="13"/>
                    </a:cubicBezTo>
                    <a:cubicBezTo>
                      <a:pt x="358" y="13"/>
                      <a:pt x="357" y="13"/>
                      <a:pt x="358" y="12"/>
                    </a:cubicBezTo>
                    <a:cubicBezTo>
                      <a:pt x="358" y="12"/>
                      <a:pt x="358" y="12"/>
                      <a:pt x="359" y="12"/>
                    </a:cubicBezTo>
                    <a:cubicBezTo>
                      <a:pt x="360" y="12"/>
                      <a:pt x="360" y="12"/>
                      <a:pt x="361" y="12"/>
                    </a:cubicBezTo>
                    <a:cubicBezTo>
                      <a:pt x="360" y="12"/>
                      <a:pt x="360" y="12"/>
                      <a:pt x="360" y="12"/>
                    </a:cubicBezTo>
                    <a:cubicBezTo>
                      <a:pt x="360" y="12"/>
                      <a:pt x="360" y="12"/>
                      <a:pt x="360" y="11"/>
                    </a:cubicBezTo>
                    <a:cubicBezTo>
                      <a:pt x="360" y="11"/>
                      <a:pt x="361" y="12"/>
                      <a:pt x="362" y="11"/>
                    </a:cubicBezTo>
                    <a:cubicBezTo>
                      <a:pt x="362" y="11"/>
                      <a:pt x="364" y="12"/>
                      <a:pt x="364" y="11"/>
                    </a:cubicBezTo>
                    <a:cubicBezTo>
                      <a:pt x="364" y="11"/>
                      <a:pt x="364" y="11"/>
                      <a:pt x="364" y="11"/>
                    </a:cubicBezTo>
                    <a:cubicBezTo>
                      <a:pt x="364" y="11"/>
                      <a:pt x="369" y="11"/>
                      <a:pt x="370" y="11"/>
                    </a:cubicBezTo>
                    <a:cubicBezTo>
                      <a:pt x="371" y="11"/>
                      <a:pt x="372" y="11"/>
                      <a:pt x="374" y="11"/>
                    </a:cubicBezTo>
                    <a:cubicBezTo>
                      <a:pt x="375" y="11"/>
                      <a:pt x="377" y="11"/>
                      <a:pt x="378" y="11"/>
                    </a:cubicBezTo>
                    <a:cubicBezTo>
                      <a:pt x="380" y="11"/>
                      <a:pt x="383" y="12"/>
                      <a:pt x="385" y="12"/>
                    </a:cubicBezTo>
                    <a:cubicBezTo>
                      <a:pt x="386" y="12"/>
                      <a:pt x="387" y="12"/>
                      <a:pt x="389" y="12"/>
                    </a:cubicBezTo>
                    <a:cubicBezTo>
                      <a:pt x="390" y="13"/>
                      <a:pt x="391" y="13"/>
                      <a:pt x="392" y="13"/>
                    </a:cubicBezTo>
                    <a:close/>
                    <a:moveTo>
                      <a:pt x="279" y="9"/>
                    </a:moveTo>
                    <a:cubicBezTo>
                      <a:pt x="279" y="9"/>
                      <a:pt x="280" y="9"/>
                      <a:pt x="281" y="9"/>
                    </a:cubicBezTo>
                    <a:cubicBezTo>
                      <a:pt x="282" y="9"/>
                      <a:pt x="283" y="9"/>
                      <a:pt x="283" y="9"/>
                    </a:cubicBezTo>
                    <a:cubicBezTo>
                      <a:pt x="284" y="9"/>
                      <a:pt x="284" y="9"/>
                      <a:pt x="284" y="9"/>
                    </a:cubicBezTo>
                    <a:cubicBezTo>
                      <a:pt x="282" y="9"/>
                      <a:pt x="281" y="9"/>
                      <a:pt x="279" y="9"/>
                    </a:cubicBezTo>
                    <a:close/>
                    <a:moveTo>
                      <a:pt x="85" y="137"/>
                    </a:moveTo>
                    <a:cubicBezTo>
                      <a:pt x="85" y="137"/>
                      <a:pt x="85" y="137"/>
                      <a:pt x="85" y="137"/>
                    </a:cubicBezTo>
                    <a:cubicBezTo>
                      <a:pt x="85" y="137"/>
                      <a:pt x="85" y="137"/>
                      <a:pt x="85" y="137"/>
                    </a:cubicBezTo>
                    <a:close/>
                    <a:moveTo>
                      <a:pt x="91" y="131"/>
                    </a:moveTo>
                    <a:cubicBezTo>
                      <a:pt x="90" y="131"/>
                      <a:pt x="90" y="131"/>
                      <a:pt x="89" y="131"/>
                    </a:cubicBezTo>
                    <a:cubicBezTo>
                      <a:pt x="89" y="131"/>
                      <a:pt x="88" y="131"/>
                      <a:pt x="87" y="131"/>
                    </a:cubicBezTo>
                    <a:cubicBezTo>
                      <a:pt x="87" y="131"/>
                      <a:pt x="87" y="131"/>
                      <a:pt x="86" y="131"/>
                    </a:cubicBezTo>
                    <a:cubicBezTo>
                      <a:pt x="87" y="131"/>
                      <a:pt x="87" y="131"/>
                      <a:pt x="88" y="131"/>
                    </a:cubicBezTo>
                    <a:cubicBezTo>
                      <a:pt x="88" y="131"/>
                      <a:pt x="89" y="131"/>
                      <a:pt x="89" y="131"/>
                    </a:cubicBezTo>
                    <a:cubicBezTo>
                      <a:pt x="90" y="131"/>
                      <a:pt x="90" y="131"/>
                      <a:pt x="90" y="131"/>
                    </a:cubicBezTo>
                    <a:cubicBezTo>
                      <a:pt x="90" y="131"/>
                      <a:pt x="91" y="131"/>
                      <a:pt x="91" y="131"/>
                    </a:cubicBezTo>
                    <a:close/>
                    <a:moveTo>
                      <a:pt x="313" y="53"/>
                    </a:moveTo>
                    <a:cubicBezTo>
                      <a:pt x="313" y="53"/>
                      <a:pt x="315" y="53"/>
                      <a:pt x="315" y="53"/>
                    </a:cubicBezTo>
                    <a:cubicBezTo>
                      <a:pt x="315" y="53"/>
                      <a:pt x="316" y="53"/>
                      <a:pt x="316" y="53"/>
                    </a:cubicBezTo>
                    <a:cubicBezTo>
                      <a:pt x="316" y="53"/>
                      <a:pt x="316" y="53"/>
                      <a:pt x="316" y="53"/>
                    </a:cubicBezTo>
                    <a:cubicBezTo>
                      <a:pt x="315" y="53"/>
                      <a:pt x="315" y="53"/>
                      <a:pt x="315" y="53"/>
                    </a:cubicBezTo>
                    <a:cubicBezTo>
                      <a:pt x="314" y="53"/>
                      <a:pt x="314" y="52"/>
                      <a:pt x="313" y="53"/>
                    </a:cubicBezTo>
                    <a:cubicBezTo>
                      <a:pt x="314" y="53"/>
                      <a:pt x="313" y="53"/>
                      <a:pt x="313" y="53"/>
                    </a:cubicBezTo>
                    <a:close/>
                    <a:moveTo>
                      <a:pt x="89" y="201"/>
                    </a:moveTo>
                    <a:cubicBezTo>
                      <a:pt x="90" y="201"/>
                      <a:pt x="90" y="201"/>
                      <a:pt x="90" y="200"/>
                    </a:cubicBezTo>
                    <a:cubicBezTo>
                      <a:pt x="90" y="200"/>
                      <a:pt x="91" y="200"/>
                      <a:pt x="91" y="200"/>
                    </a:cubicBezTo>
                    <a:cubicBezTo>
                      <a:pt x="90" y="200"/>
                      <a:pt x="89" y="200"/>
                      <a:pt x="89" y="200"/>
                    </a:cubicBezTo>
                    <a:cubicBezTo>
                      <a:pt x="89" y="200"/>
                      <a:pt x="90" y="201"/>
                      <a:pt x="89" y="20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7" name="Greece">
                <a:extLst>
                  <a:ext uri="{FF2B5EF4-FFF2-40B4-BE49-F238E27FC236}">
                    <a16:creationId xmlns:a16="http://schemas.microsoft.com/office/drawing/2014/main" id="{DAB49F46-CF63-661B-5044-95037628A2AE}"/>
                  </a:ext>
                </a:extLst>
              </p:cNvPr>
              <p:cNvSpPr>
                <a:spLocks noEditPoints="1"/>
              </p:cNvSpPr>
              <p:nvPr/>
            </p:nvSpPr>
            <p:spPr bwMode="auto">
              <a:xfrm>
                <a:off x="8252657" y="4000368"/>
                <a:ext cx="161938" cy="158399"/>
              </a:xfrm>
              <a:custGeom>
                <a:avLst/>
                <a:gdLst/>
                <a:ahLst/>
                <a:cxnLst>
                  <a:cxn ang="0">
                    <a:pos x="54" y="14"/>
                  </a:cxn>
                  <a:cxn ang="0">
                    <a:pos x="37" y="28"/>
                  </a:cxn>
                  <a:cxn ang="0">
                    <a:pos x="59" y="29"/>
                  </a:cxn>
                  <a:cxn ang="0">
                    <a:pos x="36" y="41"/>
                  </a:cxn>
                  <a:cxn ang="0">
                    <a:pos x="53" y="50"/>
                  </a:cxn>
                  <a:cxn ang="0">
                    <a:pos x="54" y="59"/>
                  </a:cxn>
                  <a:cxn ang="0">
                    <a:pos x="50" y="47"/>
                  </a:cxn>
                  <a:cxn ang="0">
                    <a:pos x="51" y="21"/>
                  </a:cxn>
                  <a:cxn ang="0">
                    <a:pos x="49" y="21"/>
                  </a:cxn>
                  <a:cxn ang="0">
                    <a:pos x="3" y="24"/>
                  </a:cxn>
                  <a:cxn ang="0">
                    <a:pos x="11" y="33"/>
                  </a:cxn>
                  <a:cxn ang="0">
                    <a:pos x="59" y="39"/>
                  </a:cxn>
                  <a:cxn ang="0">
                    <a:pos x="9" y="37"/>
                  </a:cxn>
                  <a:cxn ang="0">
                    <a:pos x="43" y="40"/>
                  </a:cxn>
                  <a:cxn ang="0">
                    <a:pos x="37" y="32"/>
                  </a:cxn>
                  <a:cxn ang="0">
                    <a:pos x="33" y="31"/>
                  </a:cxn>
                  <a:cxn ang="0">
                    <a:pos x="42" y="38"/>
                  </a:cxn>
                  <a:cxn ang="0">
                    <a:pos x="69" y="43"/>
                  </a:cxn>
                  <a:cxn ang="0">
                    <a:pos x="80" y="58"/>
                  </a:cxn>
                  <a:cxn ang="0">
                    <a:pos x="64" y="70"/>
                  </a:cxn>
                  <a:cxn ang="0">
                    <a:pos x="51" y="69"/>
                  </a:cxn>
                  <a:cxn ang="0">
                    <a:pos x="41" y="68"/>
                  </a:cxn>
                  <a:cxn ang="0">
                    <a:pos x="48" y="73"/>
                  </a:cxn>
                  <a:cxn ang="0">
                    <a:pos x="36" y="43"/>
                  </a:cxn>
                  <a:cxn ang="0">
                    <a:pos x="13" y="43"/>
                  </a:cxn>
                  <a:cxn ang="0">
                    <a:pos x="45" y="44"/>
                  </a:cxn>
                  <a:cxn ang="0">
                    <a:pos x="72" y="65"/>
                  </a:cxn>
                  <a:cxn ang="0">
                    <a:pos x="46" y="12"/>
                  </a:cxn>
                  <a:cxn ang="0">
                    <a:pos x="69" y="51"/>
                  </a:cxn>
                  <a:cxn ang="0">
                    <a:pos x="70" y="54"/>
                  </a:cxn>
                  <a:cxn ang="0">
                    <a:pos x="40" y="44"/>
                  </a:cxn>
                  <a:cxn ang="0">
                    <a:pos x="34" y="34"/>
                  </a:cxn>
                  <a:cxn ang="0">
                    <a:pos x="29" y="31"/>
                  </a:cxn>
                  <a:cxn ang="0">
                    <a:pos x="31" y="27"/>
                  </a:cxn>
                  <a:cxn ang="0">
                    <a:pos x="27" y="16"/>
                  </a:cxn>
                  <a:cxn ang="0">
                    <a:pos x="33" y="16"/>
                  </a:cxn>
                  <a:cxn ang="0">
                    <a:pos x="39" y="19"/>
                  </a:cxn>
                  <a:cxn ang="0">
                    <a:pos x="43" y="18"/>
                  </a:cxn>
                  <a:cxn ang="0">
                    <a:pos x="43" y="9"/>
                  </a:cxn>
                  <a:cxn ang="0">
                    <a:pos x="55" y="10"/>
                  </a:cxn>
                  <a:cxn ang="0">
                    <a:pos x="60" y="8"/>
                  </a:cxn>
                  <a:cxn ang="0">
                    <a:pos x="58" y="2"/>
                  </a:cxn>
                  <a:cxn ang="0">
                    <a:pos x="46" y="4"/>
                  </a:cxn>
                  <a:cxn ang="0">
                    <a:pos x="38" y="3"/>
                  </a:cxn>
                  <a:cxn ang="0">
                    <a:pos x="23" y="6"/>
                  </a:cxn>
                  <a:cxn ang="0">
                    <a:pos x="13" y="12"/>
                  </a:cxn>
                  <a:cxn ang="0">
                    <a:pos x="7" y="22"/>
                  </a:cxn>
                  <a:cxn ang="0">
                    <a:pos x="7" y="27"/>
                  </a:cxn>
                  <a:cxn ang="0">
                    <a:pos x="13" y="29"/>
                  </a:cxn>
                  <a:cxn ang="0">
                    <a:pos x="13" y="33"/>
                  </a:cxn>
                  <a:cxn ang="0">
                    <a:pos x="16" y="37"/>
                  </a:cxn>
                  <a:cxn ang="0">
                    <a:pos x="25" y="37"/>
                  </a:cxn>
                  <a:cxn ang="0">
                    <a:pos x="31" y="39"/>
                  </a:cxn>
                  <a:cxn ang="0">
                    <a:pos x="30" y="41"/>
                  </a:cxn>
                  <a:cxn ang="0">
                    <a:pos x="17" y="40"/>
                  </a:cxn>
                  <a:cxn ang="0">
                    <a:pos x="20" y="52"/>
                  </a:cxn>
                  <a:cxn ang="0">
                    <a:pos x="27" y="55"/>
                  </a:cxn>
                  <a:cxn ang="0">
                    <a:pos x="29" y="54"/>
                  </a:cxn>
                  <a:cxn ang="0">
                    <a:pos x="33" y="54"/>
                  </a:cxn>
                  <a:cxn ang="0">
                    <a:pos x="33" y="48"/>
                  </a:cxn>
                  <a:cxn ang="0">
                    <a:pos x="35" y="46"/>
                  </a:cxn>
                  <a:cxn ang="0">
                    <a:pos x="37" y="40"/>
                  </a:cxn>
                </a:cxnLst>
                <a:rect l="0" t="0" r="r" b="b"/>
                <a:pathLst>
                  <a:path w="80" h="75">
                    <a:moveTo>
                      <a:pt x="53" y="55"/>
                    </a:moveTo>
                    <a:cubicBezTo>
                      <a:pt x="53" y="55"/>
                      <a:pt x="53" y="54"/>
                      <a:pt x="53" y="54"/>
                    </a:cubicBezTo>
                    <a:cubicBezTo>
                      <a:pt x="54" y="54"/>
                      <a:pt x="55" y="55"/>
                      <a:pt x="54" y="56"/>
                    </a:cubicBezTo>
                    <a:cubicBezTo>
                      <a:pt x="54" y="55"/>
                      <a:pt x="53" y="55"/>
                      <a:pt x="53" y="55"/>
                    </a:cubicBezTo>
                    <a:close/>
                    <a:moveTo>
                      <a:pt x="56" y="51"/>
                    </a:moveTo>
                    <a:cubicBezTo>
                      <a:pt x="56" y="51"/>
                      <a:pt x="56" y="50"/>
                      <a:pt x="55" y="50"/>
                    </a:cubicBezTo>
                    <a:cubicBezTo>
                      <a:pt x="55" y="49"/>
                      <a:pt x="54" y="50"/>
                      <a:pt x="54" y="51"/>
                    </a:cubicBezTo>
                    <a:cubicBezTo>
                      <a:pt x="54" y="51"/>
                      <a:pt x="54" y="52"/>
                      <a:pt x="55" y="53"/>
                    </a:cubicBezTo>
                    <a:cubicBezTo>
                      <a:pt x="55" y="52"/>
                      <a:pt x="56" y="52"/>
                      <a:pt x="56" y="51"/>
                    </a:cubicBezTo>
                    <a:close/>
                    <a:moveTo>
                      <a:pt x="54" y="14"/>
                    </a:moveTo>
                    <a:cubicBezTo>
                      <a:pt x="55" y="13"/>
                      <a:pt x="53" y="13"/>
                      <a:pt x="52" y="14"/>
                    </a:cubicBezTo>
                    <a:cubicBezTo>
                      <a:pt x="52" y="14"/>
                      <a:pt x="54" y="15"/>
                      <a:pt x="54" y="14"/>
                    </a:cubicBezTo>
                    <a:close/>
                    <a:moveTo>
                      <a:pt x="52" y="46"/>
                    </a:moveTo>
                    <a:cubicBezTo>
                      <a:pt x="53" y="46"/>
                      <a:pt x="52" y="45"/>
                      <a:pt x="52" y="45"/>
                    </a:cubicBezTo>
                    <a:cubicBezTo>
                      <a:pt x="51" y="45"/>
                      <a:pt x="51" y="45"/>
                      <a:pt x="50" y="44"/>
                    </a:cubicBezTo>
                    <a:cubicBezTo>
                      <a:pt x="50" y="44"/>
                      <a:pt x="50" y="45"/>
                      <a:pt x="51" y="45"/>
                    </a:cubicBezTo>
                    <a:cubicBezTo>
                      <a:pt x="51" y="45"/>
                      <a:pt x="52" y="46"/>
                      <a:pt x="52" y="46"/>
                    </a:cubicBezTo>
                    <a:close/>
                    <a:moveTo>
                      <a:pt x="38" y="29"/>
                    </a:moveTo>
                    <a:cubicBezTo>
                      <a:pt x="38" y="29"/>
                      <a:pt x="38" y="29"/>
                      <a:pt x="38" y="28"/>
                    </a:cubicBezTo>
                    <a:cubicBezTo>
                      <a:pt x="38" y="28"/>
                      <a:pt x="37" y="28"/>
                      <a:pt x="37" y="28"/>
                    </a:cubicBezTo>
                    <a:cubicBezTo>
                      <a:pt x="37" y="27"/>
                      <a:pt x="37" y="28"/>
                      <a:pt x="37" y="28"/>
                    </a:cubicBezTo>
                    <a:cubicBezTo>
                      <a:pt x="37" y="29"/>
                      <a:pt x="38" y="29"/>
                      <a:pt x="38" y="29"/>
                    </a:cubicBezTo>
                    <a:close/>
                    <a:moveTo>
                      <a:pt x="62" y="27"/>
                    </a:moveTo>
                    <a:cubicBezTo>
                      <a:pt x="62" y="27"/>
                      <a:pt x="61" y="27"/>
                      <a:pt x="62" y="27"/>
                    </a:cubicBezTo>
                    <a:cubicBezTo>
                      <a:pt x="62" y="26"/>
                      <a:pt x="61" y="26"/>
                      <a:pt x="61" y="26"/>
                    </a:cubicBezTo>
                    <a:cubicBezTo>
                      <a:pt x="60" y="26"/>
                      <a:pt x="60" y="26"/>
                      <a:pt x="60" y="26"/>
                    </a:cubicBezTo>
                    <a:cubicBezTo>
                      <a:pt x="59" y="26"/>
                      <a:pt x="59" y="26"/>
                      <a:pt x="59" y="27"/>
                    </a:cubicBezTo>
                    <a:cubicBezTo>
                      <a:pt x="58" y="27"/>
                      <a:pt x="57" y="27"/>
                      <a:pt x="57" y="27"/>
                    </a:cubicBezTo>
                    <a:cubicBezTo>
                      <a:pt x="57" y="27"/>
                      <a:pt x="57" y="28"/>
                      <a:pt x="57" y="28"/>
                    </a:cubicBezTo>
                    <a:cubicBezTo>
                      <a:pt x="58" y="29"/>
                      <a:pt x="59" y="29"/>
                      <a:pt x="59" y="29"/>
                    </a:cubicBezTo>
                    <a:cubicBezTo>
                      <a:pt x="59" y="28"/>
                      <a:pt x="60" y="28"/>
                      <a:pt x="60" y="28"/>
                    </a:cubicBezTo>
                    <a:cubicBezTo>
                      <a:pt x="62" y="27"/>
                      <a:pt x="59" y="29"/>
                      <a:pt x="59" y="29"/>
                    </a:cubicBezTo>
                    <a:cubicBezTo>
                      <a:pt x="59" y="29"/>
                      <a:pt x="60" y="29"/>
                      <a:pt x="60" y="30"/>
                    </a:cubicBezTo>
                    <a:cubicBezTo>
                      <a:pt x="61" y="30"/>
                      <a:pt x="62" y="30"/>
                      <a:pt x="62" y="30"/>
                    </a:cubicBezTo>
                    <a:cubicBezTo>
                      <a:pt x="63" y="30"/>
                      <a:pt x="64" y="30"/>
                      <a:pt x="63" y="29"/>
                    </a:cubicBezTo>
                    <a:cubicBezTo>
                      <a:pt x="63" y="29"/>
                      <a:pt x="62" y="28"/>
                      <a:pt x="63" y="29"/>
                    </a:cubicBezTo>
                    <a:cubicBezTo>
                      <a:pt x="63" y="29"/>
                      <a:pt x="63" y="29"/>
                      <a:pt x="63" y="30"/>
                    </a:cubicBezTo>
                    <a:cubicBezTo>
                      <a:pt x="64" y="30"/>
                      <a:pt x="64" y="29"/>
                      <a:pt x="64" y="29"/>
                    </a:cubicBezTo>
                    <a:cubicBezTo>
                      <a:pt x="63" y="28"/>
                      <a:pt x="63" y="28"/>
                      <a:pt x="62" y="27"/>
                    </a:cubicBezTo>
                    <a:close/>
                    <a:moveTo>
                      <a:pt x="36" y="41"/>
                    </a:moveTo>
                    <a:cubicBezTo>
                      <a:pt x="36" y="41"/>
                      <a:pt x="36" y="41"/>
                      <a:pt x="36" y="41"/>
                    </a:cubicBezTo>
                    <a:cubicBezTo>
                      <a:pt x="36" y="41"/>
                      <a:pt x="36" y="41"/>
                      <a:pt x="36" y="41"/>
                    </a:cubicBezTo>
                    <a:cubicBezTo>
                      <a:pt x="36" y="41"/>
                      <a:pt x="35" y="42"/>
                      <a:pt x="36" y="42"/>
                    </a:cubicBezTo>
                    <a:cubicBezTo>
                      <a:pt x="36" y="42"/>
                      <a:pt x="37" y="42"/>
                      <a:pt x="37" y="41"/>
                    </a:cubicBezTo>
                    <a:cubicBezTo>
                      <a:pt x="37" y="41"/>
                      <a:pt x="37" y="41"/>
                      <a:pt x="36" y="41"/>
                    </a:cubicBezTo>
                    <a:cubicBezTo>
                      <a:pt x="36" y="41"/>
                      <a:pt x="36" y="41"/>
                      <a:pt x="36" y="41"/>
                    </a:cubicBezTo>
                    <a:close/>
                    <a:moveTo>
                      <a:pt x="52" y="52"/>
                    </a:moveTo>
                    <a:cubicBezTo>
                      <a:pt x="53" y="51"/>
                      <a:pt x="53" y="51"/>
                      <a:pt x="53" y="51"/>
                    </a:cubicBezTo>
                    <a:cubicBezTo>
                      <a:pt x="53" y="51"/>
                      <a:pt x="53" y="50"/>
                      <a:pt x="53" y="50"/>
                    </a:cubicBezTo>
                    <a:cubicBezTo>
                      <a:pt x="53" y="50"/>
                      <a:pt x="53" y="50"/>
                      <a:pt x="53" y="50"/>
                    </a:cubicBezTo>
                    <a:cubicBezTo>
                      <a:pt x="53" y="50"/>
                      <a:pt x="53" y="50"/>
                      <a:pt x="53" y="50"/>
                    </a:cubicBezTo>
                    <a:cubicBezTo>
                      <a:pt x="52" y="50"/>
                      <a:pt x="52" y="50"/>
                      <a:pt x="52" y="51"/>
                    </a:cubicBezTo>
                    <a:cubicBezTo>
                      <a:pt x="51" y="52"/>
                      <a:pt x="52" y="52"/>
                      <a:pt x="52" y="52"/>
                    </a:cubicBezTo>
                    <a:close/>
                    <a:moveTo>
                      <a:pt x="47" y="51"/>
                    </a:moveTo>
                    <a:cubicBezTo>
                      <a:pt x="47" y="51"/>
                      <a:pt x="48" y="53"/>
                      <a:pt x="48" y="53"/>
                    </a:cubicBezTo>
                    <a:cubicBezTo>
                      <a:pt x="48" y="52"/>
                      <a:pt x="48" y="51"/>
                      <a:pt x="47" y="51"/>
                    </a:cubicBezTo>
                    <a:close/>
                    <a:moveTo>
                      <a:pt x="55" y="59"/>
                    </a:moveTo>
                    <a:cubicBezTo>
                      <a:pt x="56" y="59"/>
                      <a:pt x="55" y="58"/>
                      <a:pt x="55" y="58"/>
                    </a:cubicBezTo>
                    <a:cubicBezTo>
                      <a:pt x="55" y="58"/>
                      <a:pt x="54" y="57"/>
                      <a:pt x="54" y="57"/>
                    </a:cubicBezTo>
                    <a:cubicBezTo>
                      <a:pt x="54" y="58"/>
                      <a:pt x="55" y="59"/>
                      <a:pt x="54" y="59"/>
                    </a:cubicBezTo>
                    <a:cubicBezTo>
                      <a:pt x="55" y="59"/>
                      <a:pt x="55" y="59"/>
                      <a:pt x="55" y="59"/>
                    </a:cubicBezTo>
                    <a:close/>
                    <a:moveTo>
                      <a:pt x="59" y="46"/>
                    </a:moveTo>
                    <a:cubicBezTo>
                      <a:pt x="60" y="46"/>
                      <a:pt x="61" y="46"/>
                      <a:pt x="61" y="45"/>
                    </a:cubicBezTo>
                    <a:cubicBezTo>
                      <a:pt x="62" y="45"/>
                      <a:pt x="63" y="44"/>
                      <a:pt x="62" y="44"/>
                    </a:cubicBezTo>
                    <a:cubicBezTo>
                      <a:pt x="62" y="44"/>
                      <a:pt x="62" y="44"/>
                      <a:pt x="61" y="45"/>
                    </a:cubicBezTo>
                    <a:cubicBezTo>
                      <a:pt x="61" y="45"/>
                      <a:pt x="60" y="45"/>
                      <a:pt x="60" y="45"/>
                    </a:cubicBezTo>
                    <a:cubicBezTo>
                      <a:pt x="60" y="45"/>
                      <a:pt x="59" y="46"/>
                      <a:pt x="59" y="46"/>
                    </a:cubicBezTo>
                    <a:close/>
                    <a:moveTo>
                      <a:pt x="49" y="46"/>
                    </a:moveTo>
                    <a:cubicBezTo>
                      <a:pt x="49" y="46"/>
                      <a:pt x="49" y="47"/>
                      <a:pt x="49" y="48"/>
                    </a:cubicBezTo>
                    <a:cubicBezTo>
                      <a:pt x="50" y="47"/>
                      <a:pt x="50" y="47"/>
                      <a:pt x="50" y="47"/>
                    </a:cubicBezTo>
                    <a:cubicBezTo>
                      <a:pt x="50" y="47"/>
                      <a:pt x="50" y="46"/>
                      <a:pt x="49" y="46"/>
                    </a:cubicBezTo>
                    <a:close/>
                    <a:moveTo>
                      <a:pt x="46" y="32"/>
                    </a:moveTo>
                    <a:cubicBezTo>
                      <a:pt x="46" y="32"/>
                      <a:pt x="47" y="33"/>
                      <a:pt x="47" y="32"/>
                    </a:cubicBezTo>
                    <a:cubicBezTo>
                      <a:pt x="47" y="32"/>
                      <a:pt x="46" y="32"/>
                      <a:pt x="46" y="31"/>
                    </a:cubicBezTo>
                    <a:cubicBezTo>
                      <a:pt x="45" y="31"/>
                      <a:pt x="46" y="31"/>
                      <a:pt x="45" y="30"/>
                    </a:cubicBezTo>
                    <a:cubicBezTo>
                      <a:pt x="45" y="29"/>
                      <a:pt x="44" y="31"/>
                      <a:pt x="45" y="31"/>
                    </a:cubicBezTo>
                    <a:cubicBezTo>
                      <a:pt x="45" y="31"/>
                      <a:pt x="46" y="32"/>
                      <a:pt x="46" y="32"/>
                    </a:cubicBezTo>
                    <a:cubicBezTo>
                      <a:pt x="45" y="32"/>
                      <a:pt x="45" y="32"/>
                      <a:pt x="46" y="32"/>
                    </a:cubicBezTo>
                    <a:close/>
                    <a:moveTo>
                      <a:pt x="50" y="21"/>
                    </a:moveTo>
                    <a:cubicBezTo>
                      <a:pt x="50" y="21"/>
                      <a:pt x="50" y="21"/>
                      <a:pt x="51" y="21"/>
                    </a:cubicBezTo>
                    <a:cubicBezTo>
                      <a:pt x="51" y="21"/>
                      <a:pt x="50" y="20"/>
                      <a:pt x="51" y="20"/>
                    </a:cubicBezTo>
                    <a:cubicBezTo>
                      <a:pt x="50" y="20"/>
                      <a:pt x="52" y="20"/>
                      <a:pt x="51" y="20"/>
                    </a:cubicBezTo>
                    <a:cubicBezTo>
                      <a:pt x="51" y="21"/>
                      <a:pt x="52" y="21"/>
                      <a:pt x="52" y="21"/>
                    </a:cubicBezTo>
                    <a:cubicBezTo>
                      <a:pt x="52" y="21"/>
                      <a:pt x="52" y="20"/>
                      <a:pt x="52" y="20"/>
                    </a:cubicBezTo>
                    <a:cubicBezTo>
                      <a:pt x="52" y="19"/>
                      <a:pt x="52" y="19"/>
                      <a:pt x="53" y="18"/>
                    </a:cubicBezTo>
                    <a:cubicBezTo>
                      <a:pt x="52" y="19"/>
                      <a:pt x="52" y="19"/>
                      <a:pt x="52" y="19"/>
                    </a:cubicBezTo>
                    <a:cubicBezTo>
                      <a:pt x="51" y="19"/>
                      <a:pt x="51" y="19"/>
                      <a:pt x="50" y="19"/>
                    </a:cubicBezTo>
                    <a:cubicBezTo>
                      <a:pt x="50" y="19"/>
                      <a:pt x="49" y="19"/>
                      <a:pt x="49" y="19"/>
                    </a:cubicBezTo>
                    <a:cubicBezTo>
                      <a:pt x="49" y="19"/>
                      <a:pt x="49" y="20"/>
                      <a:pt x="49" y="20"/>
                    </a:cubicBezTo>
                    <a:cubicBezTo>
                      <a:pt x="49" y="20"/>
                      <a:pt x="49" y="20"/>
                      <a:pt x="49" y="21"/>
                    </a:cubicBezTo>
                    <a:cubicBezTo>
                      <a:pt x="49" y="21"/>
                      <a:pt x="50" y="20"/>
                      <a:pt x="50" y="21"/>
                    </a:cubicBezTo>
                    <a:close/>
                    <a:moveTo>
                      <a:pt x="4" y="24"/>
                    </a:moveTo>
                    <a:cubicBezTo>
                      <a:pt x="3" y="24"/>
                      <a:pt x="3" y="23"/>
                      <a:pt x="3" y="23"/>
                    </a:cubicBezTo>
                    <a:cubicBezTo>
                      <a:pt x="3" y="23"/>
                      <a:pt x="3" y="23"/>
                      <a:pt x="3" y="22"/>
                    </a:cubicBezTo>
                    <a:cubicBezTo>
                      <a:pt x="3" y="22"/>
                      <a:pt x="3" y="22"/>
                      <a:pt x="4" y="22"/>
                    </a:cubicBezTo>
                    <a:cubicBezTo>
                      <a:pt x="4" y="21"/>
                      <a:pt x="3" y="21"/>
                      <a:pt x="2" y="21"/>
                    </a:cubicBezTo>
                    <a:cubicBezTo>
                      <a:pt x="2" y="21"/>
                      <a:pt x="0" y="21"/>
                      <a:pt x="1" y="22"/>
                    </a:cubicBezTo>
                    <a:cubicBezTo>
                      <a:pt x="1" y="22"/>
                      <a:pt x="1" y="22"/>
                      <a:pt x="1" y="22"/>
                    </a:cubicBezTo>
                    <a:cubicBezTo>
                      <a:pt x="1" y="22"/>
                      <a:pt x="2" y="23"/>
                      <a:pt x="2" y="23"/>
                    </a:cubicBezTo>
                    <a:cubicBezTo>
                      <a:pt x="2" y="23"/>
                      <a:pt x="3" y="24"/>
                      <a:pt x="3" y="24"/>
                    </a:cubicBezTo>
                    <a:cubicBezTo>
                      <a:pt x="3" y="25"/>
                      <a:pt x="4" y="25"/>
                      <a:pt x="5" y="26"/>
                    </a:cubicBezTo>
                    <a:cubicBezTo>
                      <a:pt x="6" y="25"/>
                      <a:pt x="4" y="25"/>
                      <a:pt x="4" y="24"/>
                    </a:cubicBezTo>
                    <a:close/>
                    <a:moveTo>
                      <a:pt x="11" y="31"/>
                    </a:moveTo>
                    <a:cubicBezTo>
                      <a:pt x="11" y="31"/>
                      <a:pt x="11" y="31"/>
                      <a:pt x="11" y="31"/>
                    </a:cubicBezTo>
                    <a:cubicBezTo>
                      <a:pt x="11" y="31"/>
                      <a:pt x="11" y="31"/>
                      <a:pt x="11" y="31"/>
                    </a:cubicBezTo>
                    <a:close/>
                    <a:moveTo>
                      <a:pt x="9" y="34"/>
                    </a:moveTo>
                    <a:cubicBezTo>
                      <a:pt x="10" y="34"/>
                      <a:pt x="10" y="34"/>
                      <a:pt x="10" y="34"/>
                    </a:cubicBezTo>
                    <a:cubicBezTo>
                      <a:pt x="10" y="34"/>
                      <a:pt x="10" y="34"/>
                      <a:pt x="10" y="34"/>
                    </a:cubicBezTo>
                    <a:cubicBezTo>
                      <a:pt x="10" y="34"/>
                      <a:pt x="11" y="34"/>
                      <a:pt x="11" y="34"/>
                    </a:cubicBezTo>
                    <a:cubicBezTo>
                      <a:pt x="11" y="34"/>
                      <a:pt x="11" y="33"/>
                      <a:pt x="11" y="33"/>
                    </a:cubicBezTo>
                    <a:cubicBezTo>
                      <a:pt x="11" y="33"/>
                      <a:pt x="11" y="32"/>
                      <a:pt x="11" y="32"/>
                    </a:cubicBezTo>
                    <a:cubicBezTo>
                      <a:pt x="11" y="32"/>
                      <a:pt x="11" y="32"/>
                      <a:pt x="11" y="31"/>
                    </a:cubicBezTo>
                    <a:cubicBezTo>
                      <a:pt x="10" y="32"/>
                      <a:pt x="9" y="34"/>
                      <a:pt x="9" y="34"/>
                    </a:cubicBezTo>
                    <a:close/>
                    <a:moveTo>
                      <a:pt x="60" y="35"/>
                    </a:moveTo>
                    <a:cubicBezTo>
                      <a:pt x="59" y="35"/>
                      <a:pt x="59" y="34"/>
                      <a:pt x="59" y="34"/>
                    </a:cubicBezTo>
                    <a:cubicBezTo>
                      <a:pt x="58" y="34"/>
                      <a:pt x="58" y="34"/>
                      <a:pt x="58" y="34"/>
                    </a:cubicBezTo>
                    <a:cubicBezTo>
                      <a:pt x="57" y="34"/>
                      <a:pt x="58" y="35"/>
                      <a:pt x="58" y="36"/>
                    </a:cubicBezTo>
                    <a:cubicBezTo>
                      <a:pt x="58" y="36"/>
                      <a:pt x="59" y="37"/>
                      <a:pt x="58" y="37"/>
                    </a:cubicBezTo>
                    <a:cubicBezTo>
                      <a:pt x="58" y="38"/>
                      <a:pt x="58" y="37"/>
                      <a:pt x="58" y="38"/>
                    </a:cubicBezTo>
                    <a:cubicBezTo>
                      <a:pt x="57" y="38"/>
                      <a:pt x="59" y="39"/>
                      <a:pt x="59" y="39"/>
                    </a:cubicBezTo>
                    <a:cubicBezTo>
                      <a:pt x="59" y="39"/>
                      <a:pt x="60" y="38"/>
                      <a:pt x="60" y="38"/>
                    </a:cubicBezTo>
                    <a:cubicBezTo>
                      <a:pt x="60" y="38"/>
                      <a:pt x="60" y="38"/>
                      <a:pt x="60" y="37"/>
                    </a:cubicBezTo>
                    <a:cubicBezTo>
                      <a:pt x="60" y="37"/>
                      <a:pt x="60" y="36"/>
                      <a:pt x="60" y="35"/>
                    </a:cubicBezTo>
                    <a:cubicBezTo>
                      <a:pt x="60" y="35"/>
                      <a:pt x="60" y="34"/>
                      <a:pt x="60" y="35"/>
                    </a:cubicBezTo>
                    <a:close/>
                    <a:moveTo>
                      <a:pt x="12" y="40"/>
                    </a:moveTo>
                    <a:cubicBezTo>
                      <a:pt x="12" y="40"/>
                      <a:pt x="12" y="39"/>
                      <a:pt x="12" y="39"/>
                    </a:cubicBezTo>
                    <a:cubicBezTo>
                      <a:pt x="11" y="39"/>
                      <a:pt x="11" y="38"/>
                      <a:pt x="11" y="38"/>
                    </a:cubicBezTo>
                    <a:cubicBezTo>
                      <a:pt x="11" y="38"/>
                      <a:pt x="11" y="38"/>
                      <a:pt x="11" y="38"/>
                    </a:cubicBezTo>
                    <a:cubicBezTo>
                      <a:pt x="10" y="38"/>
                      <a:pt x="10" y="35"/>
                      <a:pt x="10" y="36"/>
                    </a:cubicBezTo>
                    <a:cubicBezTo>
                      <a:pt x="9" y="36"/>
                      <a:pt x="10" y="37"/>
                      <a:pt x="9" y="37"/>
                    </a:cubicBezTo>
                    <a:cubicBezTo>
                      <a:pt x="9" y="37"/>
                      <a:pt x="8" y="37"/>
                      <a:pt x="8" y="37"/>
                    </a:cubicBezTo>
                    <a:cubicBezTo>
                      <a:pt x="8" y="37"/>
                      <a:pt x="7" y="39"/>
                      <a:pt x="8" y="39"/>
                    </a:cubicBezTo>
                    <a:cubicBezTo>
                      <a:pt x="9" y="39"/>
                      <a:pt x="8" y="38"/>
                      <a:pt x="9" y="38"/>
                    </a:cubicBezTo>
                    <a:cubicBezTo>
                      <a:pt x="9" y="38"/>
                      <a:pt x="9" y="39"/>
                      <a:pt x="9" y="39"/>
                    </a:cubicBezTo>
                    <a:cubicBezTo>
                      <a:pt x="9" y="39"/>
                      <a:pt x="9" y="39"/>
                      <a:pt x="9" y="39"/>
                    </a:cubicBezTo>
                    <a:cubicBezTo>
                      <a:pt x="9" y="39"/>
                      <a:pt x="9" y="40"/>
                      <a:pt x="10" y="40"/>
                    </a:cubicBezTo>
                    <a:cubicBezTo>
                      <a:pt x="11" y="39"/>
                      <a:pt x="11" y="40"/>
                      <a:pt x="12" y="40"/>
                    </a:cubicBezTo>
                    <a:close/>
                    <a:moveTo>
                      <a:pt x="42" y="38"/>
                    </a:moveTo>
                    <a:cubicBezTo>
                      <a:pt x="42" y="38"/>
                      <a:pt x="42" y="38"/>
                      <a:pt x="42" y="38"/>
                    </a:cubicBezTo>
                    <a:cubicBezTo>
                      <a:pt x="43" y="39"/>
                      <a:pt x="43" y="39"/>
                      <a:pt x="43" y="40"/>
                    </a:cubicBezTo>
                    <a:cubicBezTo>
                      <a:pt x="43" y="40"/>
                      <a:pt x="44" y="40"/>
                      <a:pt x="44" y="40"/>
                    </a:cubicBezTo>
                    <a:cubicBezTo>
                      <a:pt x="44" y="41"/>
                      <a:pt x="44" y="41"/>
                      <a:pt x="44" y="41"/>
                    </a:cubicBezTo>
                    <a:cubicBezTo>
                      <a:pt x="45" y="40"/>
                      <a:pt x="45" y="41"/>
                      <a:pt x="46" y="41"/>
                    </a:cubicBezTo>
                    <a:cubicBezTo>
                      <a:pt x="46" y="41"/>
                      <a:pt x="47" y="39"/>
                      <a:pt x="46" y="39"/>
                    </a:cubicBezTo>
                    <a:cubicBezTo>
                      <a:pt x="45" y="39"/>
                      <a:pt x="43" y="39"/>
                      <a:pt x="43" y="38"/>
                    </a:cubicBezTo>
                    <a:cubicBezTo>
                      <a:pt x="43" y="38"/>
                      <a:pt x="43" y="37"/>
                      <a:pt x="42" y="36"/>
                    </a:cubicBezTo>
                    <a:cubicBezTo>
                      <a:pt x="42" y="36"/>
                      <a:pt x="43" y="35"/>
                      <a:pt x="43" y="35"/>
                    </a:cubicBezTo>
                    <a:cubicBezTo>
                      <a:pt x="43" y="35"/>
                      <a:pt x="41" y="34"/>
                      <a:pt x="42" y="34"/>
                    </a:cubicBezTo>
                    <a:cubicBezTo>
                      <a:pt x="41" y="33"/>
                      <a:pt x="39" y="34"/>
                      <a:pt x="38" y="32"/>
                    </a:cubicBezTo>
                    <a:cubicBezTo>
                      <a:pt x="38" y="32"/>
                      <a:pt x="38" y="32"/>
                      <a:pt x="37" y="32"/>
                    </a:cubicBezTo>
                    <a:cubicBezTo>
                      <a:pt x="37" y="32"/>
                      <a:pt x="37" y="32"/>
                      <a:pt x="37" y="32"/>
                    </a:cubicBezTo>
                    <a:cubicBezTo>
                      <a:pt x="36" y="32"/>
                      <a:pt x="36" y="32"/>
                      <a:pt x="36" y="31"/>
                    </a:cubicBezTo>
                    <a:cubicBezTo>
                      <a:pt x="35" y="31"/>
                      <a:pt x="35" y="30"/>
                      <a:pt x="34" y="30"/>
                    </a:cubicBezTo>
                    <a:cubicBezTo>
                      <a:pt x="34" y="29"/>
                      <a:pt x="33" y="30"/>
                      <a:pt x="33" y="30"/>
                    </a:cubicBezTo>
                    <a:cubicBezTo>
                      <a:pt x="32" y="30"/>
                      <a:pt x="32" y="30"/>
                      <a:pt x="32" y="30"/>
                    </a:cubicBezTo>
                    <a:cubicBezTo>
                      <a:pt x="32" y="31"/>
                      <a:pt x="32" y="31"/>
                      <a:pt x="31" y="31"/>
                    </a:cubicBezTo>
                    <a:cubicBezTo>
                      <a:pt x="31" y="31"/>
                      <a:pt x="30" y="31"/>
                      <a:pt x="30" y="31"/>
                    </a:cubicBezTo>
                    <a:cubicBezTo>
                      <a:pt x="30" y="32"/>
                      <a:pt x="31" y="32"/>
                      <a:pt x="31" y="32"/>
                    </a:cubicBezTo>
                    <a:cubicBezTo>
                      <a:pt x="31" y="32"/>
                      <a:pt x="31" y="31"/>
                      <a:pt x="31" y="31"/>
                    </a:cubicBezTo>
                    <a:cubicBezTo>
                      <a:pt x="32" y="31"/>
                      <a:pt x="32" y="31"/>
                      <a:pt x="33" y="31"/>
                    </a:cubicBezTo>
                    <a:cubicBezTo>
                      <a:pt x="33" y="32"/>
                      <a:pt x="34" y="32"/>
                      <a:pt x="34" y="33"/>
                    </a:cubicBezTo>
                    <a:cubicBezTo>
                      <a:pt x="35" y="33"/>
                      <a:pt x="36" y="34"/>
                      <a:pt x="36" y="34"/>
                    </a:cubicBezTo>
                    <a:cubicBezTo>
                      <a:pt x="37" y="35"/>
                      <a:pt x="37" y="34"/>
                      <a:pt x="37" y="35"/>
                    </a:cubicBezTo>
                    <a:cubicBezTo>
                      <a:pt x="37" y="36"/>
                      <a:pt x="37" y="36"/>
                      <a:pt x="38" y="36"/>
                    </a:cubicBezTo>
                    <a:cubicBezTo>
                      <a:pt x="38" y="36"/>
                      <a:pt x="38" y="36"/>
                      <a:pt x="39" y="36"/>
                    </a:cubicBezTo>
                    <a:cubicBezTo>
                      <a:pt x="39" y="36"/>
                      <a:pt x="40" y="36"/>
                      <a:pt x="41" y="36"/>
                    </a:cubicBezTo>
                    <a:cubicBezTo>
                      <a:pt x="41" y="36"/>
                      <a:pt x="42" y="37"/>
                      <a:pt x="41" y="37"/>
                    </a:cubicBezTo>
                    <a:cubicBezTo>
                      <a:pt x="41" y="37"/>
                      <a:pt x="42" y="37"/>
                      <a:pt x="42" y="37"/>
                    </a:cubicBezTo>
                    <a:cubicBezTo>
                      <a:pt x="42" y="38"/>
                      <a:pt x="42" y="38"/>
                      <a:pt x="42" y="38"/>
                    </a:cubicBezTo>
                    <a:cubicBezTo>
                      <a:pt x="42" y="38"/>
                      <a:pt x="42" y="38"/>
                      <a:pt x="42" y="38"/>
                    </a:cubicBezTo>
                    <a:cubicBezTo>
                      <a:pt x="42" y="38"/>
                      <a:pt x="42" y="38"/>
                      <a:pt x="42" y="38"/>
                    </a:cubicBezTo>
                    <a:close/>
                    <a:moveTo>
                      <a:pt x="69" y="43"/>
                    </a:moveTo>
                    <a:cubicBezTo>
                      <a:pt x="69" y="43"/>
                      <a:pt x="68" y="43"/>
                      <a:pt x="68" y="43"/>
                    </a:cubicBezTo>
                    <a:cubicBezTo>
                      <a:pt x="68" y="43"/>
                      <a:pt x="68" y="43"/>
                      <a:pt x="68" y="43"/>
                    </a:cubicBezTo>
                    <a:cubicBezTo>
                      <a:pt x="67" y="43"/>
                      <a:pt x="67" y="43"/>
                      <a:pt x="66" y="43"/>
                    </a:cubicBezTo>
                    <a:cubicBezTo>
                      <a:pt x="65" y="43"/>
                      <a:pt x="64" y="43"/>
                      <a:pt x="64" y="44"/>
                    </a:cubicBezTo>
                    <a:cubicBezTo>
                      <a:pt x="64" y="44"/>
                      <a:pt x="65" y="44"/>
                      <a:pt x="65" y="44"/>
                    </a:cubicBezTo>
                    <a:cubicBezTo>
                      <a:pt x="66" y="44"/>
                      <a:pt x="66" y="45"/>
                      <a:pt x="67" y="45"/>
                    </a:cubicBezTo>
                    <a:cubicBezTo>
                      <a:pt x="67" y="45"/>
                      <a:pt x="68" y="44"/>
                      <a:pt x="69" y="44"/>
                    </a:cubicBezTo>
                    <a:cubicBezTo>
                      <a:pt x="69" y="44"/>
                      <a:pt x="68" y="43"/>
                      <a:pt x="69" y="43"/>
                    </a:cubicBezTo>
                    <a:close/>
                    <a:moveTo>
                      <a:pt x="80" y="58"/>
                    </a:moveTo>
                    <a:cubicBezTo>
                      <a:pt x="80" y="58"/>
                      <a:pt x="79" y="58"/>
                      <a:pt x="79" y="58"/>
                    </a:cubicBezTo>
                    <a:cubicBezTo>
                      <a:pt x="79" y="58"/>
                      <a:pt x="78" y="59"/>
                      <a:pt x="78" y="59"/>
                    </a:cubicBezTo>
                    <a:cubicBezTo>
                      <a:pt x="77" y="59"/>
                      <a:pt x="77" y="59"/>
                      <a:pt x="77" y="60"/>
                    </a:cubicBezTo>
                    <a:cubicBezTo>
                      <a:pt x="76" y="60"/>
                      <a:pt x="76" y="61"/>
                      <a:pt x="76" y="61"/>
                    </a:cubicBezTo>
                    <a:cubicBezTo>
                      <a:pt x="77" y="62"/>
                      <a:pt x="76" y="63"/>
                      <a:pt x="76" y="64"/>
                    </a:cubicBezTo>
                    <a:cubicBezTo>
                      <a:pt x="77" y="64"/>
                      <a:pt x="78" y="63"/>
                      <a:pt x="78" y="63"/>
                    </a:cubicBezTo>
                    <a:cubicBezTo>
                      <a:pt x="78" y="62"/>
                      <a:pt x="79" y="62"/>
                      <a:pt x="79" y="62"/>
                    </a:cubicBezTo>
                    <a:cubicBezTo>
                      <a:pt x="79" y="61"/>
                      <a:pt x="80" y="60"/>
                      <a:pt x="80" y="59"/>
                    </a:cubicBezTo>
                    <a:cubicBezTo>
                      <a:pt x="80" y="59"/>
                      <a:pt x="80" y="58"/>
                      <a:pt x="80" y="58"/>
                    </a:cubicBezTo>
                    <a:close/>
                    <a:moveTo>
                      <a:pt x="50" y="43"/>
                    </a:moveTo>
                    <a:cubicBezTo>
                      <a:pt x="50" y="43"/>
                      <a:pt x="50" y="43"/>
                      <a:pt x="50" y="42"/>
                    </a:cubicBezTo>
                    <a:cubicBezTo>
                      <a:pt x="50" y="42"/>
                      <a:pt x="50" y="42"/>
                      <a:pt x="49" y="42"/>
                    </a:cubicBezTo>
                    <a:cubicBezTo>
                      <a:pt x="49" y="42"/>
                      <a:pt x="49" y="42"/>
                      <a:pt x="48" y="41"/>
                    </a:cubicBezTo>
                    <a:cubicBezTo>
                      <a:pt x="48" y="41"/>
                      <a:pt x="48" y="41"/>
                      <a:pt x="47" y="41"/>
                    </a:cubicBezTo>
                    <a:cubicBezTo>
                      <a:pt x="47" y="41"/>
                      <a:pt x="47" y="42"/>
                      <a:pt x="48" y="42"/>
                    </a:cubicBezTo>
                    <a:cubicBezTo>
                      <a:pt x="48" y="42"/>
                      <a:pt x="49" y="44"/>
                      <a:pt x="50" y="44"/>
                    </a:cubicBezTo>
                    <a:cubicBezTo>
                      <a:pt x="50" y="44"/>
                      <a:pt x="50" y="44"/>
                      <a:pt x="50" y="43"/>
                    </a:cubicBezTo>
                    <a:cubicBezTo>
                      <a:pt x="50" y="43"/>
                      <a:pt x="50" y="43"/>
                      <a:pt x="50" y="43"/>
                    </a:cubicBezTo>
                    <a:close/>
                    <a:moveTo>
                      <a:pt x="64" y="70"/>
                    </a:moveTo>
                    <a:cubicBezTo>
                      <a:pt x="63" y="70"/>
                      <a:pt x="63" y="71"/>
                      <a:pt x="62" y="71"/>
                    </a:cubicBezTo>
                    <a:cubicBezTo>
                      <a:pt x="61" y="71"/>
                      <a:pt x="61" y="71"/>
                      <a:pt x="60" y="72"/>
                    </a:cubicBezTo>
                    <a:cubicBezTo>
                      <a:pt x="60" y="72"/>
                      <a:pt x="59" y="73"/>
                      <a:pt x="59" y="72"/>
                    </a:cubicBezTo>
                    <a:cubicBezTo>
                      <a:pt x="58" y="72"/>
                      <a:pt x="59" y="71"/>
                      <a:pt x="58" y="71"/>
                    </a:cubicBezTo>
                    <a:cubicBezTo>
                      <a:pt x="58" y="71"/>
                      <a:pt x="58" y="70"/>
                      <a:pt x="59" y="70"/>
                    </a:cubicBezTo>
                    <a:cubicBezTo>
                      <a:pt x="59" y="70"/>
                      <a:pt x="58" y="70"/>
                      <a:pt x="58" y="70"/>
                    </a:cubicBezTo>
                    <a:cubicBezTo>
                      <a:pt x="57" y="70"/>
                      <a:pt x="57" y="70"/>
                      <a:pt x="56" y="70"/>
                    </a:cubicBezTo>
                    <a:cubicBezTo>
                      <a:pt x="55" y="70"/>
                      <a:pt x="55" y="70"/>
                      <a:pt x="54" y="70"/>
                    </a:cubicBezTo>
                    <a:cubicBezTo>
                      <a:pt x="54" y="70"/>
                      <a:pt x="53" y="70"/>
                      <a:pt x="53" y="70"/>
                    </a:cubicBezTo>
                    <a:cubicBezTo>
                      <a:pt x="52" y="70"/>
                      <a:pt x="52" y="69"/>
                      <a:pt x="51" y="69"/>
                    </a:cubicBezTo>
                    <a:cubicBezTo>
                      <a:pt x="50" y="69"/>
                      <a:pt x="49" y="69"/>
                      <a:pt x="48" y="69"/>
                    </a:cubicBezTo>
                    <a:cubicBezTo>
                      <a:pt x="47" y="70"/>
                      <a:pt x="46" y="70"/>
                      <a:pt x="45" y="70"/>
                    </a:cubicBezTo>
                    <a:cubicBezTo>
                      <a:pt x="45" y="70"/>
                      <a:pt x="45" y="70"/>
                      <a:pt x="45" y="69"/>
                    </a:cubicBezTo>
                    <a:cubicBezTo>
                      <a:pt x="45" y="69"/>
                      <a:pt x="45" y="68"/>
                      <a:pt x="44" y="69"/>
                    </a:cubicBezTo>
                    <a:cubicBezTo>
                      <a:pt x="44" y="69"/>
                      <a:pt x="43" y="69"/>
                      <a:pt x="43" y="68"/>
                    </a:cubicBezTo>
                    <a:cubicBezTo>
                      <a:pt x="43" y="68"/>
                      <a:pt x="44" y="68"/>
                      <a:pt x="44" y="68"/>
                    </a:cubicBezTo>
                    <a:cubicBezTo>
                      <a:pt x="44" y="68"/>
                      <a:pt x="44" y="67"/>
                      <a:pt x="44" y="67"/>
                    </a:cubicBezTo>
                    <a:cubicBezTo>
                      <a:pt x="43" y="67"/>
                      <a:pt x="43" y="67"/>
                      <a:pt x="43" y="68"/>
                    </a:cubicBezTo>
                    <a:cubicBezTo>
                      <a:pt x="43" y="68"/>
                      <a:pt x="42" y="68"/>
                      <a:pt x="42" y="68"/>
                    </a:cubicBezTo>
                    <a:cubicBezTo>
                      <a:pt x="42" y="68"/>
                      <a:pt x="41" y="68"/>
                      <a:pt x="41" y="68"/>
                    </a:cubicBezTo>
                    <a:cubicBezTo>
                      <a:pt x="40" y="68"/>
                      <a:pt x="40" y="67"/>
                      <a:pt x="40" y="66"/>
                    </a:cubicBezTo>
                    <a:cubicBezTo>
                      <a:pt x="40" y="66"/>
                      <a:pt x="40" y="67"/>
                      <a:pt x="40" y="67"/>
                    </a:cubicBezTo>
                    <a:cubicBezTo>
                      <a:pt x="40" y="67"/>
                      <a:pt x="40" y="68"/>
                      <a:pt x="40" y="68"/>
                    </a:cubicBezTo>
                    <a:cubicBezTo>
                      <a:pt x="39" y="69"/>
                      <a:pt x="39" y="67"/>
                      <a:pt x="39" y="67"/>
                    </a:cubicBezTo>
                    <a:cubicBezTo>
                      <a:pt x="38" y="67"/>
                      <a:pt x="39" y="70"/>
                      <a:pt x="38" y="70"/>
                    </a:cubicBezTo>
                    <a:cubicBezTo>
                      <a:pt x="38" y="71"/>
                      <a:pt x="40" y="71"/>
                      <a:pt x="41" y="71"/>
                    </a:cubicBezTo>
                    <a:cubicBezTo>
                      <a:pt x="41" y="71"/>
                      <a:pt x="42" y="71"/>
                      <a:pt x="43" y="71"/>
                    </a:cubicBezTo>
                    <a:cubicBezTo>
                      <a:pt x="43" y="72"/>
                      <a:pt x="44" y="71"/>
                      <a:pt x="44" y="72"/>
                    </a:cubicBezTo>
                    <a:cubicBezTo>
                      <a:pt x="45" y="72"/>
                      <a:pt x="46" y="71"/>
                      <a:pt x="46" y="72"/>
                    </a:cubicBezTo>
                    <a:cubicBezTo>
                      <a:pt x="47" y="72"/>
                      <a:pt x="48" y="72"/>
                      <a:pt x="48" y="73"/>
                    </a:cubicBezTo>
                    <a:cubicBezTo>
                      <a:pt x="49" y="73"/>
                      <a:pt x="49" y="72"/>
                      <a:pt x="49" y="73"/>
                    </a:cubicBezTo>
                    <a:cubicBezTo>
                      <a:pt x="50" y="73"/>
                      <a:pt x="50" y="74"/>
                      <a:pt x="49" y="74"/>
                    </a:cubicBezTo>
                    <a:cubicBezTo>
                      <a:pt x="50" y="75"/>
                      <a:pt x="51" y="74"/>
                      <a:pt x="51" y="74"/>
                    </a:cubicBezTo>
                    <a:cubicBezTo>
                      <a:pt x="52" y="74"/>
                      <a:pt x="53" y="74"/>
                      <a:pt x="53" y="74"/>
                    </a:cubicBezTo>
                    <a:cubicBezTo>
                      <a:pt x="54" y="74"/>
                      <a:pt x="55" y="74"/>
                      <a:pt x="56" y="74"/>
                    </a:cubicBezTo>
                    <a:cubicBezTo>
                      <a:pt x="57" y="74"/>
                      <a:pt x="57" y="74"/>
                      <a:pt x="58" y="74"/>
                    </a:cubicBezTo>
                    <a:cubicBezTo>
                      <a:pt x="59" y="73"/>
                      <a:pt x="60" y="73"/>
                      <a:pt x="62" y="74"/>
                    </a:cubicBezTo>
                    <a:cubicBezTo>
                      <a:pt x="63" y="74"/>
                      <a:pt x="63" y="72"/>
                      <a:pt x="64" y="72"/>
                    </a:cubicBezTo>
                    <a:cubicBezTo>
                      <a:pt x="63" y="72"/>
                      <a:pt x="64" y="70"/>
                      <a:pt x="64" y="70"/>
                    </a:cubicBezTo>
                    <a:close/>
                    <a:moveTo>
                      <a:pt x="36" y="43"/>
                    </a:moveTo>
                    <a:cubicBezTo>
                      <a:pt x="36" y="43"/>
                      <a:pt x="36" y="44"/>
                      <a:pt x="36" y="44"/>
                    </a:cubicBezTo>
                    <a:cubicBezTo>
                      <a:pt x="37" y="44"/>
                      <a:pt x="37" y="44"/>
                      <a:pt x="37" y="43"/>
                    </a:cubicBezTo>
                    <a:cubicBezTo>
                      <a:pt x="37" y="43"/>
                      <a:pt x="36" y="43"/>
                      <a:pt x="36" y="43"/>
                    </a:cubicBezTo>
                    <a:close/>
                    <a:moveTo>
                      <a:pt x="45" y="47"/>
                    </a:moveTo>
                    <a:cubicBezTo>
                      <a:pt x="45" y="48"/>
                      <a:pt x="45" y="48"/>
                      <a:pt x="45" y="48"/>
                    </a:cubicBezTo>
                    <a:cubicBezTo>
                      <a:pt x="45" y="49"/>
                      <a:pt x="45" y="47"/>
                      <a:pt x="46" y="47"/>
                    </a:cubicBezTo>
                    <a:cubicBezTo>
                      <a:pt x="46" y="47"/>
                      <a:pt x="45" y="47"/>
                      <a:pt x="45" y="46"/>
                    </a:cubicBezTo>
                    <a:cubicBezTo>
                      <a:pt x="45" y="46"/>
                      <a:pt x="45" y="47"/>
                      <a:pt x="45" y="47"/>
                    </a:cubicBezTo>
                    <a:cubicBezTo>
                      <a:pt x="45" y="47"/>
                      <a:pt x="45" y="47"/>
                      <a:pt x="45" y="47"/>
                    </a:cubicBezTo>
                    <a:close/>
                    <a:moveTo>
                      <a:pt x="13" y="43"/>
                    </a:moveTo>
                    <a:cubicBezTo>
                      <a:pt x="12" y="42"/>
                      <a:pt x="12" y="43"/>
                      <a:pt x="12" y="42"/>
                    </a:cubicBezTo>
                    <a:cubicBezTo>
                      <a:pt x="11" y="42"/>
                      <a:pt x="11" y="42"/>
                      <a:pt x="11" y="42"/>
                    </a:cubicBezTo>
                    <a:cubicBezTo>
                      <a:pt x="10" y="42"/>
                      <a:pt x="11" y="43"/>
                      <a:pt x="11" y="43"/>
                    </a:cubicBezTo>
                    <a:cubicBezTo>
                      <a:pt x="11" y="44"/>
                      <a:pt x="12" y="44"/>
                      <a:pt x="13" y="45"/>
                    </a:cubicBezTo>
                    <a:cubicBezTo>
                      <a:pt x="13" y="44"/>
                      <a:pt x="13" y="44"/>
                      <a:pt x="13" y="44"/>
                    </a:cubicBezTo>
                    <a:cubicBezTo>
                      <a:pt x="13" y="44"/>
                      <a:pt x="14" y="44"/>
                      <a:pt x="14" y="44"/>
                    </a:cubicBezTo>
                    <a:cubicBezTo>
                      <a:pt x="14" y="44"/>
                      <a:pt x="13" y="43"/>
                      <a:pt x="13" y="43"/>
                    </a:cubicBezTo>
                    <a:close/>
                    <a:moveTo>
                      <a:pt x="45" y="44"/>
                    </a:moveTo>
                    <a:cubicBezTo>
                      <a:pt x="44" y="44"/>
                      <a:pt x="44" y="45"/>
                      <a:pt x="44" y="46"/>
                    </a:cubicBezTo>
                    <a:cubicBezTo>
                      <a:pt x="44" y="46"/>
                      <a:pt x="45" y="45"/>
                      <a:pt x="45" y="44"/>
                    </a:cubicBezTo>
                    <a:close/>
                    <a:moveTo>
                      <a:pt x="72" y="65"/>
                    </a:moveTo>
                    <a:cubicBezTo>
                      <a:pt x="72" y="64"/>
                      <a:pt x="71" y="65"/>
                      <a:pt x="71" y="65"/>
                    </a:cubicBezTo>
                    <a:cubicBezTo>
                      <a:pt x="71" y="66"/>
                      <a:pt x="71" y="66"/>
                      <a:pt x="71" y="66"/>
                    </a:cubicBezTo>
                    <a:cubicBezTo>
                      <a:pt x="70" y="67"/>
                      <a:pt x="71" y="67"/>
                      <a:pt x="71" y="68"/>
                    </a:cubicBezTo>
                    <a:cubicBezTo>
                      <a:pt x="71" y="68"/>
                      <a:pt x="71" y="68"/>
                      <a:pt x="71" y="69"/>
                    </a:cubicBezTo>
                    <a:cubicBezTo>
                      <a:pt x="71" y="69"/>
                      <a:pt x="71" y="69"/>
                      <a:pt x="71" y="69"/>
                    </a:cubicBezTo>
                    <a:cubicBezTo>
                      <a:pt x="72" y="69"/>
                      <a:pt x="71" y="69"/>
                      <a:pt x="71" y="69"/>
                    </a:cubicBezTo>
                    <a:cubicBezTo>
                      <a:pt x="72" y="68"/>
                      <a:pt x="72" y="68"/>
                      <a:pt x="72" y="68"/>
                    </a:cubicBezTo>
                    <a:cubicBezTo>
                      <a:pt x="72" y="68"/>
                      <a:pt x="71" y="67"/>
                      <a:pt x="71" y="67"/>
                    </a:cubicBezTo>
                    <a:cubicBezTo>
                      <a:pt x="71" y="66"/>
                      <a:pt x="72" y="66"/>
                      <a:pt x="72" y="65"/>
                    </a:cubicBezTo>
                    <a:close/>
                    <a:moveTo>
                      <a:pt x="47" y="55"/>
                    </a:moveTo>
                    <a:cubicBezTo>
                      <a:pt x="47" y="54"/>
                      <a:pt x="46" y="55"/>
                      <a:pt x="46" y="54"/>
                    </a:cubicBezTo>
                    <a:cubicBezTo>
                      <a:pt x="45" y="54"/>
                      <a:pt x="46" y="55"/>
                      <a:pt x="45" y="55"/>
                    </a:cubicBezTo>
                    <a:cubicBezTo>
                      <a:pt x="45" y="55"/>
                      <a:pt x="45" y="54"/>
                      <a:pt x="45" y="55"/>
                    </a:cubicBezTo>
                    <a:cubicBezTo>
                      <a:pt x="45" y="55"/>
                      <a:pt x="45" y="55"/>
                      <a:pt x="45" y="55"/>
                    </a:cubicBezTo>
                    <a:cubicBezTo>
                      <a:pt x="45" y="55"/>
                      <a:pt x="47" y="56"/>
                      <a:pt x="47" y="55"/>
                    </a:cubicBezTo>
                    <a:close/>
                    <a:moveTo>
                      <a:pt x="45" y="10"/>
                    </a:moveTo>
                    <a:cubicBezTo>
                      <a:pt x="44" y="10"/>
                      <a:pt x="43" y="12"/>
                      <a:pt x="44" y="12"/>
                    </a:cubicBezTo>
                    <a:cubicBezTo>
                      <a:pt x="45" y="12"/>
                      <a:pt x="45" y="12"/>
                      <a:pt x="45" y="12"/>
                    </a:cubicBezTo>
                    <a:cubicBezTo>
                      <a:pt x="45" y="13"/>
                      <a:pt x="46" y="12"/>
                      <a:pt x="46" y="12"/>
                    </a:cubicBezTo>
                    <a:cubicBezTo>
                      <a:pt x="47" y="12"/>
                      <a:pt x="46" y="10"/>
                      <a:pt x="45" y="10"/>
                    </a:cubicBezTo>
                    <a:close/>
                    <a:moveTo>
                      <a:pt x="32" y="60"/>
                    </a:moveTo>
                    <a:cubicBezTo>
                      <a:pt x="32" y="60"/>
                      <a:pt x="32" y="61"/>
                      <a:pt x="33" y="61"/>
                    </a:cubicBezTo>
                    <a:cubicBezTo>
                      <a:pt x="34" y="61"/>
                      <a:pt x="33" y="60"/>
                      <a:pt x="34" y="60"/>
                    </a:cubicBezTo>
                    <a:cubicBezTo>
                      <a:pt x="34" y="60"/>
                      <a:pt x="32" y="59"/>
                      <a:pt x="32" y="58"/>
                    </a:cubicBezTo>
                    <a:cubicBezTo>
                      <a:pt x="32" y="58"/>
                      <a:pt x="32" y="60"/>
                      <a:pt x="32" y="60"/>
                    </a:cubicBezTo>
                    <a:close/>
                    <a:moveTo>
                      <a:pt x="69" y="52"/>
                    </a:moveTo>
                    <a:cubicBezTo>
                      <a:pt x="69" y="52"/>
                      <a:pt x="69" y="52"/>
                      <a:pt x="69" y="52"/>
                    </a:cubicBezTo>
                    <a:cubicBezTo>
                      <a:pt x="69" y="52"/>
                      <a:pt x="69" y="52"/>
                      <a:pt x="69" y="52"/>
                    </a:cubicBezTo>
                    <a:cubicBezTo>
                      <a:pt x="69" y="52"/>
                      <a:pt x="69" y="52"/>
                      <a:pt x="69" y="51"/>
                    </a:cubicBezTo>
                    <a:cubicBezTo>
                      <a:pt x="68" y="51"/>
                      <a:pt x="68" y="51"/>
                      <a:pt x="68" y="51"/>
                    </a:cubicBezTo>
                    <a:cubicBezTo>
                      <a:pt x="68" y="51"/>
                      <a:pt x="68" y="51"/>
                      <a:pt x="68" y="52"/>
                    </a:cubicBezTo>
                    <a:cubicBezTo>
                      <a:pt x="68" y="52"/>
                      <a:pt x="68" y="52"/>
                      <a:pt x="69" y="52"/>
                    </a:cubicBezTo>
                    <a:close/>
                    <a:moveTo>
                      <a:pt x="54" y="47"/>
                    </a:moveTo>
                    <a:cubicBezTo>
                      <a:pt x="54" y="46"/>
                      <a:pt x="53" y="47"/>
                      <a:pt x="54" y="47"/>
                    </a:cubicBezTo>
                    <a:cubicBezTo>
                      <a:pt x="54" y="47"/>
                      <a:pt x="54" y="47"/>
                      <a:pt x="54" y="47"/>
                    </a:cubicBezTo>
                    <a:cubicBezTo>
                      <a:pt x="55" y="46"/>
                      <a:pt x="54" y="46"/>
                      <a:pt x="54" y="47"/>
                    </a:cubicBezTo>
                    <a:close/>
                    <a:moveTo>
                      <a:pt x="70" y="53"/>
                    </a:moveTo>
                    <a:cubicBezTo>
                      <a:pt x="69" y="54"/>
                      <a:pt x="67" y="55"/>
                      <a:pt x="69" y="55"/>
                    </a:cubicBezTo>
                    <a:cubicBezTo>
                      <a:pt x="68" y="54"/>
                      <a:pt x="70" y="55"/>
                      <a:pt x="70" y="54"/>
                    </a:cubicBezTo>
                    <a:cubicBezTo>
                      <a:pt x="70" y="54"/>
                      <a:pt x="72" y="53"/>
                      <a:pt x="72" y="53"/>
                    </a:cubicBezTo>
                    <a:cubicBezTo>
                      <a:pt x="72" y="52"/>
                      <a:pt x="70" y="53"/>
                      <a:pt x="70" y="53"/>
                    </a:cubicBezTo>
                    <a:close/>
                    <a:moveTo>
                      <a:pt x="77" y="57"/>
                    </a:moveTo>
                    <a:cubicBezTo>
                      <a:pt x="77" y="57"/>
                      <a:pt x="77" y="56"/>
                      <a:pt x="77" y="56"/>
                    </a:cubicBezTo>
                    <a:cubicBezTo>
                      <a:pt x="76" y="56"/>
                      <a:pt x="77" y="56"/>
                      <a:pt x="77" y="56"/>
                    </a:cubicBezTo>
                    <a:cubicBezTo>
                      <a:pt x="76" y="55"/>
                      <a:pt x="76" y="56"/>
                      <a:pt x="76" y="56"/>
                    </a:cubicBezTo>
                    <a:cubicBezTo>
                      <a:pt x="76" y="56"/>
                      <a:pt x="77" y="57"/>
                      <a:pt x="77" y="57"/>
                    </a:cubicBezTo>
                    <a:close/>
                    <a:moveTo>
                      <a:pt x="39" y="43"/>
                    </a:moveTo>
                    <a:cubicBezTo>
                      <a:pt x="39" y="43"/>
                      <a:pt x="39" y="43"/>
                      <a:pt x="40" y="43"/>
                    </a:cubicBezTo>
                    <a:cubicBezTo>
                      <a:pt x="40" y="43"/>
                      <a:pt x="40" y="43"/>
                      <a:pt x="40" y="44"/>
                    </a:cubicBezTo>
                    <a:cubicBezTo>
                      <a:pt x="41" y="44"/>
                      <a:pt x="42" y="45"/>
                      <a:pt x="42" y="44"/>
                    </a:cubicBezTo>
                    <a:cubicBezTo>
                      <a:pt x="42" y="43"/>
                      <a:pt x="40" y="39"/>
                      <a:pt x="41" y="39"/>
                    </a:cubicBezTo>
                    <a:cubicBezTo>
                      <a:pt x="42" y="39"/>
                      <a:pt x="41" y="38"/>
                      <a:pt x="41" y="38"/>
                    </a:cubicBezTo>
                    <a:cubicBezTo>
                      <a:pt x="40" y="37"/>
                      <a:pt x="39" y="37"/>
                      <a:pt x="39" y="37"/>
                    </a:cubicBezTo>
                    <a:cubicBezTo>
                      <a:pt x="38" y="37"/>
                      <a:pt x="37" y="37"/>
                      <a:pt x="37" y="36"/>
                    </a:cubicBezTo>
                    <a:cubicBezTo>
                      <a:pt x="37" y="35"/>
                      <a:pt x="37" y="35"/>
                      <a:pt x="36" y="35"/>
                    </a:cubicBezTo>
                    <a:cubicBezTo>
                      <a:pt x="36" y="35"/>
                      <a:pt x="35" y="35"/>
                      <a:pt x="35" y="35"/>
                    </a:cubicBezTo>
                    <a:cubicBezTo>
                      <a:pt x="35" y="35"/>
                      <a:pt x="35" y="35"/>
                      <a:pt x="35" y="35"/>
                    </a:cubicBezTo>
                    <a:cubicBezTo>
                      <a:pt x="35" y="35"/>
                      <a:pt x="34" y="34"/>
                      <a:pt x="34" y="35"/>
                    </a:cubicBezTo>
                    <a:cubicBezTo>
                      <a:pt x="34" y="34"/>
                      <a:pt x="35" y="34"/>
                      <a:pt x="34" y="34"/>
                    </a:cubicBezTo>
                    <a:cubicBezTo>
                      <a:pt x="34" y="33"/>
                      <a:pt x="33" y="33"/>
                      <a:pt x="33" y="33"/>
                    </a:cubicBezTo>
                    <a:cubicBezTo>
                      <a:pt x="33" y="34"/>
                      <a:pt x="33" y="34"/>
                      <a:pt x="33" y="34"/>
                    </a:cubicBezTo>
                    <a:cubicBezTo>
                      <a:pt x="32" y="34"/>
                      <a:pt x="32" y="33"/>
                      <a:pt x="32" y="33"/>
                    </a:cubicBezTo>
                    <a:cubicBezTo>
                      <a:pt x="32" y="32"/>
                      <a:pt x="31" y="32"/>
                      <a:pt x="31" y="32"/>
                    </a:cubicBezTo>
                    <a:cubicBezTo>
                      <a:pt x="30" y="32"/>
                      <a:pt x="30" y="32"/>
                      <a:pt x="30" y="32"/>
                    </a:cubicBezTo>
                    <a:cubicBezTo>
                      <a:pt x="30" y="32"/>
                      <a:pt x="30" y="32"/>
                      <a:pt x="30" y="32"/>
                    </a:cubicBezTo>
                    <a:cubicBezTo>
                      <a:pt x="30" y="32"/>
                      <a:pt x="29" y="32"/>
                      <a:pt x="29" y="32"/>
                    </a:cubicBezTo>
                    <a:cubicBezTo>
                      <a:pt x="29" y="31"/>
                      <a:pt x="28" y="32"/>
                      <a:pt x="28" y="32"/>
                    </a:cubicBezTo>
                    <a:cubicBezTo>
                      <a:pt x="28" y="32"/>
                      <a:pt x="27" y="31"/>
                      <a:pt x="27" y="31"/>
                    </a:cubicBezTo>
                    <a:cubicBezTo>
                      <a:pt x="27" y="30"/>
                      <a:pt x="28" y="31"/>
                      <a:pt x="29" y="31"/>
                    </a:cubicBezTo>
                    <a:cubicBezTo>
                      <a:pt x="29" y="31"/>
                      <a:pt x="29" y="31"/>
                      <a:pt x="30" y="31"/>
                    </a:cubicBezTo>
                    <a:cubicBezTo>
                      <a:pt x="30" y="31"/>
                      <a:pt x="30" y="31"/>
                      <a:pt x="30" y="31"/>
                    </a:cubicBezTo>
                    <a:cubicBezTo>
                      <a:pt x="30" y="30"/>
                      <a:pt x="31" y="31"/>
                      <a:pt x="31" y="30"/>
                    </a:cubicBezTo>
                    <a:cubicBezTo>
                      <a:pt x="31" y="30"/>
                      <a:pt x="32" y="30"/>
                      <a:pt x="32" y="29"/>
                    </a:cubicBezTo>
                    <a:cubicBezTo>
                      <a:pt x="32" y="29"/>
                      <a:pt x="31" y="30"/>
                      <a:pt x="31" y="30"/>
                    </a:cubicBezTo>
                    <a:cubicBezTo>
                      <a:pt x="31" y="29"/>
                      <a:pt x="31" y="28"/>
                      <a:pt x="31" y="28"/>
                    </a:cubicBezTo>
                    <a:cubicBezTo>
                      <a:pt x="31" y="29"/>
                      <a:pt x="30" y="28"/>
                      <a:pt x="30" y="28"/>
                    </a:cubicBezTo>
                    <a:cubicBezTo>
                      <a:pt x="30" y="28"/>
                      <a:pt x="30" y="28"/>
                      <a:pt x="30" y="28"/>
                    </a:cubicBezTo>
                    <a:cubicBezTo>
                      <a:pt x="30" y="28"/>
                      <a:pt x="30" y="28"/>
                      <a:pt x="30" y="27"/>
                    </a:cubicBezTo>
                    <a:cubicBezTo>
                      <a:pt x="29" y="27"/>
                      <a:pt x="30" y="27"/>
                      <a:pt x="31" y="27"/>
                    </a:cubicBezTo>
                    <a:cubicBezTo>
                      <a:pt x="30" y="26"/>
                      <a:pt x="31" y="26"/>
                      <a:pt x="32" y="26"/>
                    </a:cubicBezTo>
                    <a:cubicBezTo>
                      <a:pt x="32" y="26"/>
                      <a:pt x="33" y="27"/>
                      <a:pt x="33" y="28"/>
                    </a:cubicBezTo>
                    <a:cubicBezTo>
                      <a:pt x="33" y="28"/>
                      <a:pt x="32" y="29"/>
                      <a:pt x="32" y="29"/>
                    </a:cubicBezTo>
                    <a:cubicBezTo>
                      <a:pt x="33" y="28"/>
                      <a:pt x="32" y="29"/>
                      <a:pt x="32" y="29"/>
                    </a:cubicBezTo>
                    <a:cubicBezTo>
                      <a:pt x="32" y="29"/>
                      <a:pt x="33" y="29"/>
                      <a:pt x="33" y="28"/>
                    </a:cubicBezTo>
                    <a:cubicBezTo>
                      <a:pt x="33" y="28"/>
                      <a:pt x="34" y="28"/>
                      <a:pt x="34" y="28"/>
                    </a:cubicBezTo>
                    <a:cubicBezTo>
                      <a:pt x="35" y="27"/>
                      <a:pt x="33" y="25"/>
                      <a:pt x="33" y="25"/>
                    </a:cubicBezTo>
                    <a:cubicBezTo>
                      <a:pt x="32" y="24"/>
                      <a:pt x="30" y="24"/>
                      <a:pt x="30" y="22"/>
                    </a:cubicBezTo>
                    <a:cubicBezTo>
                      <a:pt x="30" y="21"/>
                      <a:pt x="29" y="20"/>
                      <a:pt x="28" y="19"/>
                    </a:cubicBezTo>
                    <a:cubicBezTo>
                      <a:pt x="27" y="18"/>
                      <a:pt x="26" y="17"/>
                      <a:pt x="27" y="16"/>
                    </a:cubicBezTo>
                    <a:cubicBezTo>
                      <a:pt x="27" y="15"/>
                      <a:pt x="28" y="15"/>
                      <a:pt x="27" y="15"/>
                    </a:cubicBezTo>
                    <a:cubicBezTo>
                      <a:pt x="27" y="14"/>
                      <a:pt x="27" y="14"/>
                      <a:pt x="27" y="14"/>
                    </a:cubicBezTo>
                    <a:cubicBezTo>
                      <a:pt x="28" y="14"/>
                      <a:pt x="27" y="13"/>
                      <a:pt x="27" y="13"/>
                    </a:cubicBezTo>
                    <a:cubicBezTo>
                      <a:pt x="28" y="13"/>
                      <a:pt x="28" y="13"/>
                      <a:pt x="28" y="13"/>
                    </a:cubicBezTo>
                    <a:cubicBezTo>
                      <a:pt x="28" y="12"/>
                      <a:pt x="29" y="13"/>
                      <a:pt x="29" y="12"/>
                    </a:cubicBezTo>
                    <a:cubicBezTo>
                      <a:pt x="29" y="11"/>
                      <a:pt x="30" y="12"/>
                      <a:pt x="30" y="13"/>
                    </a:cubicBezTo>
                    <a:cubicBezTo>
                      <a:pt x="30" y="14"/>
                      <a:pt x="29" y="13"/>
                      <a:pt x="29" y="13"/>
                    </a:cubicBezTo>
                    <a:cubicBezTo>
                      <a:pt x="29" y="14"/>
                      <a:pt x="30" y="14"/>
                      <a:pt x="30" y="15"/>
                    </a:cubicBezTo>
                    <a:cubicBezTo>
                      <a:pt x="30" y="14"/>
                      <a:pt x="31" y="15"/>
                      <a:pt x="31" y="16"/>
                    </a:cubicBezTo>
                    <a:cubicBezTo>
                      <a:pt x="32" y="16"/>
                      <a:pt x="33" y="16"/>
                      <a:pt x="33" y="16"/>
                    </a:cubicBezTo>
                    <a:cubicBezTo>
                      <a:pt x="34" y="17"/>
                      <a:pt x="34" y="17"/>
                      <a:pt x="34" y="18"/>
                    </a:cubicBezTo>
                    <a:cubicBezTo>
                      <a:pt x="34" y="18"/>
                      <a:pt x="34" y="19"/>
                      <a:pt x="34" y="19"/>
                    </a:cubicBezTo>
                    <a:cubicBezTo>
                      <a:pt x="34" y="19"/>
                      <a:pt x="35" y="19"/>
                      <a:pt x="36" y="19"/>
                    </a:cubicBezTo>
                    <a:cubicBezTo>
                      <a:pt x="36" y="20"/>
                      <a:pt x="37" y="20"/>
                      <a:pt x="37" y="20"/>
                    </a:cubicBezTo>
                    <a:cubicBezTo>
                      <a:pt x="37" y="19"/>
                      <a:pt x="36" y="19"/>
                      <a:pt x="35" y="18"/>
                    </a:cubicBezTo>
                    <a:cubicBezTo>
                      <a:pt x="35" y="18"/>
                      <a:pt x="34" y="17"/>
                      <a:pt x="34" y="17"/>
                    </a:cubicBezTo>
                    <a:cubicBezTo>
                      <a:pt x="33" y="16"/>
                      <a:pt x="34" y="16"/>
                      <a:pt x="34" y="16"/>
                    </a:cubicBezTo>
                    <a:cubicBezTo>
                      <a:pt x="36" y="16"/>
                      <a:pt x="37" y="16"/>
                      <a:pt x="37" y="17"/>
                    </a:cubicBezTo>
                    <a:cubicBezTo>
                      <a:pt x="38" y="18"/>
                      <a:pt x="38" y="18"/>
                      <a:pt x="38" y="19"/>
                    </a:cubicBezTo>
                    <a:cubicBezTo>
                      <a:pt x="38" y="19"/>
                      <a:pt x="38" y="19"/>
                      <a:pt x="39" y="19"/>
                    </a:cubicBezTo>
                    <a:cubicBezTo>
                      <a:pt x="39" y="19"/>
                      <a:pt x="39" y="20"/>
                      <a:pt x="40" y="19"/>
                    </a:cubicBezTo>
                    <a:cubicBezTo>
                      <a:pt x="39" y="19"/>
                      <a:pt x="40" y="19"/>
                      <a:pt x="40" y="19"/>
                    </a:cubicBezTo>
                    <a:cubicBezTo>
                      <a:pt x="40" y="18"/>
                      <a:pt x="40" y="19"/>
                      <a:pt x="40" y="18"/>
                    </a:cubicBezTo>
                    <a:cubicBezTo>
                      <a:pt x="40" y="18"/>
                      <a:pt x="40" y="18"/>
                      <a:pt x="40" y="18"/>
                    </a:cubicBezTo>
                    <a:cubicBezTo>
                      <a:pt x="40" y="17"/>
                      <a:pt x="39" y="17"/>
                      <a:pt x="39" y="17"/>
                    </a:cubicBezTo>
                    <a:cubicBezTo>
                      <a:pt x="38" y="17"/>
                      <a:pt x="37" y="17"/>
                      <a:pt x="37" y="16"/>
                    </a:cubicBezTo>
                    <a:cubicBezTo>
                      <a:pt x="37" y="15"/>
                      <a:pt x="38" y="15"/>
                      <a:pt x="39" y="15"/>
                    </a:cubicBezTo>
                    <a:cubicBezTo>
                      <a:pt x="39" y="15"/>
                      <a:pt x="39" y="15"/>
                      <a:pt x="40" y="16"/>
                    </a:cubicBezTo>
                    <a:cubicBezTo>
                      <a:pt x="40" y="16"/>
                      <a:pt x="41" y="16"/>
                      <a:pt x="41" y="16"/>
                    </a:cubicBezTo>
                    <a:cubicBezTo>
                      <a:pt x="42" y="16"/>
                      <a:pt x="42" y="18"/>
                      <a:pt x="43" y="18"/>
                    </a:cubicBezTo>
                    <a:cubicBezTo>
                      <a:pt x="43" y="18"/>
                      <a:pt x="43" y="17"/>
                      <a:pt x="43" y="17"/>
                    </a:cubicBezTo>
                    <a:cubicBezTo>
                      <a:pt x="42" y="16"/>
                      <a:pt x="42" y="15"/>
                      <a:pt x="41" y="15"/>
                    </a:cubicBezTo>
                    <a:cubicBezTo>
                      <a:pt x="41" y="15"/>
                      <a:pt x="40" y="15"/>
                      <a:pt x="39" y="14"/>
                    </a:cubicBezTo>
                    <a:cubicBezTo>
                      <a:pt x="40" y="15"/>
                      <a:pt x="39" y="15"/>
                      <a:pt x="38" y="14"/>
                    </a:cubicBezTo>
                    <a:cubicBezTo>
                      <a:pt x="37" y="14"/>
                      <a:pt x="38" y="13"/>
                      <a:pt x="39" y="13"/>
                    </a:cubicBezTo>
                    <a:cubicBezTo>
                      <a:pt x="38" y="13"/>
                      <a:pt x="37" y="12"/>
                      <a:pt x="37" y="12"/>
                    </a:cubicBezTo>
                    <a:cubicBezTo>
                      <a:pt x="36" y="11"/>
                      <a:pt x="37" y="11"/>
                      <a:pt x="37" y="10"/>
                    </a:cubicBezTo>
                    <a:cubicBezTo>
                      <a:pt x="38" y="10"/>
                      <a:pt x="39" y="11"/>
                      <a:pt x="39" y="11"/>
                    </a:cubicBezTo>
                    <a:cubicBezTo>
                      <a:pt x="40" y="11"/>
                      <a:pt x="41" y="10"/>
                      <a:pt x="42" y="10"/>
                    </a:cubicBezTo>
                    <a:cubicBezTo>
                      <a:pt x="42" y="10"/>
                      <a:pt x="43" y="9"/>
                      <a:pt x="43" y="9"/>
                    </a:cubicBezTo>
                    <a:cubicBezTo>
                      <a:pt x="43" y="8"/>
                      <a:pt x="44" y="8"/>
                      <a:pt x="44" y="8"/>
                    </a:cubicBezTo>
                    <a:cubicBezTo>
                      <a:pt x="44" y="8"/>
                      <a:pt x="45" y="9"/>
                      <a:pt x="44" y="9"/>
                    </a:cubicBezTo>
                    <a:cubicBezTo>
                      <a:pt x="45" y="9"/>
                      <a:pt x="45" y="10"/>
                      <a:pt x="46" y="9"/>
                    </a:cubicBezTo>
                    <a:cubicBezTo>
                      <a:pt x="47" y="9"/>
                      <a:pt x="47" y="9"/>
                      <a:pt x="48" y="9"/>
                    </a:cubicBezTo>
                    <a:cubicBezTo>
                      <a:pt x="48" y="8"/>
                      <a:pt x="48" y="8"/>
                      <a:pt x="49" y="8"/>
                    </a:cubicBezTo>
                    <a:cubicBezTo>
                      <a:pt x="49" y="8"/>
                      <a:pt x="49" y="8"/>
                      <a:pt x="49" y="8"/>
                    </a:cubicBezTo>
                    <a:cubicBezTo>
                      <a:pt x="49" y="8"/>
                      <a:pt x="49" y="8"/>
                      <a:pt x="49" y="8"/>
                    </a:cubicBezTo>
                    <a:cubicBezTo>
                      <a:pt x="50" y="9"/>
                      <a:pt x="50" y="8"/>
                      <a:pt x="51" y="9"/>
                    </a:cubicBezTo>
                    <a:cubicBezTo>
                      <a:pt x="51" y="9"/>
                      <a:pt x="52" y="9"/>
                      <a:pt x="53" y="9"/>
                    </a:cubicBezTo>
                    <a:cubicBezTo>
                      <a:pt x="54" y="9"/>
                      <a:pt x="54" y="10"/>
                      <a:pt x="55" y="10"/>
                    </a:cubicBezTo>
                    <a:cubicBezTo>
                      <a:pt x="56" y="10"/>
                      <a:pt x="57" y="9"/>
                      <a:pt x="57" y="10"/>
                    </a:cubicBezTo>
                    <a:cubicBezTo>
                      <a:pt x="57" y="10"/>
                      <a:pt x="57" y="10"/>
                      <a:pt x="58" y="10"/>
                    </a:cubicBezTo>
                    <a:cubicBezTo>
                      <a:pt x="57" y="10"/>
                      <a:pt x="57" y="10"/>
                      <a:pt x="57" y="10"/>
                    </a:cubicBezTo>
                    <a:cubicBezTo>
                      <a:pt x="58" y="10"/>
                      <a:pt x="58" y="11"/>
                      <a:pt x="58" y="11"/>
                    </a:cubicBezTo>
                    <a:cubicBezTo>
                      <a:pt x="58" y="10"/>
                      <a:pt x="59" y="10"/>
                      <a:pt x="59" y="10"/>
                    </a:cubicBezTo>
                    <a:cubicBezTo>
                      <a:pt x="59" y="9"/>
                      <a:pt x="59" y="9"/>
                      <a:pt x="59" y="9"/>
                    </a:cubicBezTo>
                    <a:cubicBezTo>
                      <a:pt x="59" y="9"/>
                      <a:pt x="60" y="9"/>
                      <a:pt x="60" y="9"/>
                    </a:cubicBezTo>
                    <a:cubicBezTo>
                      <a:pt x="60" y="9"/>
                      <a:pt x="60" y="8"/>
                      <a:pt x="60" y="8"/>
                    </a:cubicBezTo>
                    <a:cubicBezTo>
                      <a:pt x="60" y="8"/>
                      <a:pt x="60" y="8"/>
                      <a:pt x="60" y="8"/>
                    </a:cubicBezTo>
                    <a:cubicBezTo>
                      <a:pt x="60" y="8"/>
                      <a:pt x="60" y="8"/>
                      <a:pt x="60" y="8"/>
                    </a:cubicBezTo>
                    <a:cubicBezTo>
                      <a:pt x="60" y="7"/>
                      <a:pt x="60" y="7"/>
                      <a:pt x="60" y="7"/>
                    </a:cubicBezTo>
                    <a:cubicBezTo>
                      <a:pt x="60" y="6"/>
                      <a:pt x="59" y="5"/>
                      <a:pt x="60" y="5"/>
                    </a:cubicBezTo>
                    <a:cubicBezTo>
                      <a:pt x="60" y="5"/>
                      <a:pt x="60" y="5"/>
                      <a:pt x="61" y="5"/>
                    </a:cubicBezTo>
                    <a:cubicBezTo>
                      <a:pt x="61" y="4"/>
                      <a:pt x="61" y="4"/>
                      <a:pt x="61" y="4"/>
                    </a:cubicBezTo>
                    <a:cubicBezTo>
                      <a:pt x="62" y="4"/>
                      <a:pt x="62" y="4"/>
                      <a:pt x="62" y="3"/>
                    </a:cubicBezTo>
                    <a:cubicBezTo>
                      <a:pt x="62" y="2"/>
                      <a:pt x="62" y="1"/>
                      <a:pt x="61" y="1"/>
                    </a:cubicBezTo>
                    <a:cubicBezTo>
                      <a:pt x="60" y="0"/>
                      <a:pt x="59" y="0"/>
                      <a:pt x="59" y="0"/>
                    </a:cubicBezTo>
                    <a:cubicBezTo>
                      <a:pt x="58" y="0"/>
                      <a:pt x="58" y="0"/>
                      <a:pt x="57" y="0"/>
                    </a:cubicBezTo>
                    <a:cubicBezTo>
                      <a:pt x="57" y="0"/>
                      <a:pt x="57" y="1"/>
                      <a:pt x="58" y="1"/>
                    </a:cubicBezTo>
                    <a:cubicBezTo>
                      <a:pt x="58" y="1"/>
                      <a:pt x="58" y="2"/>
                      <a:pt x="58" y="2"/>
                    </a:cubicBezTo>
                    <a:cubicBezTo>
                      <a:pt x="58" y="2"/>
                      <a:pt x="58" y="2"/>
                      <a:pt x="58" y="3"/>
                    </a:cubicBezTo>
                    <a:cubicBezTo>
                      <a:pt x="58" y="3"/>
                      <a:pt x="58" y="3"/>
                      <a:pt x="58" y="3"/>
                    </a:cubicBezTo>
                    <a:cubicBezTo>
                      <a:pt x="58" y="4"/>
                      <a:pt x="58" y="4"/>
                      <a:pt x="57" y="4"/>
                    </a:cubicBezTo>
                    <a:cubicBezTo>
                      <a:pt x="57" y="4"/>
                      <a:pt x="56" y="4"/>
                      <a:pt x="56" y="5"/>
                    </a:cubicBezTo>
                    <a:cubicBezTo>
                      <a:pt x="55" y="4"/>
                      <a:pt x="55" y="4"/>
                      <a:pt x="54" y="5"/>
                    </a:cubicBezTo>
                    <a:cubicBezTo>
                      <a:pt x="54" y="5"/>
                      <a:pt x="53" y="4"/>
                      <a:pt x="53" y="5"/>
                    </a:cubicBezTo>
                    <a:cubicBezTo>
                      <a:pt x="52" y="5"/>
                      <a:pt x="50" y="6"/>
                      <a:pt x="50" y="5"/>
                    </a:cubicBezTo>
                    <a:cubicBezTo>
                      <a:pt x="49" y="5"/>
                      <a:pt x="49" y="4"/>
                      <a:pt x="48" y="4"/>
                    </a:cubicBezTo>
                    <a:cubicBezTo>
                      <a:pt x="48" y="4"/>
                      <a:pt x="47" y="4"/>
                      <a:pt x="47" y="4"/>
                    </a:cubicBezTo>
                    <a:cubicBezTo>
                      <a:pt x="46" y="4"/>
                      <a:pt x="46" y="3"/>
                      <a:pt x="46" y="4"/>
                    </a:cubicBezTo>
                    <a:cubicBezTo>
                      <a:pt x="46" y="4"/>
                      <a:pt x="45" y="4"/>
                      <a:pt x="45" y="3"/>
                    </a:cubicBezTo>
                    <a:cubicBezTo>
                      <a:pt x="45" y="3"/>
                      <a:pt x="44" y="3"/>
                      <a:pt x="44" y="3"/>
                    </a:cubicBezTo>
                    <a:cubicBezTo>
                      <a:pt x="44" y="3"/>
                      <a:pt x="44" y="2"/>
                      <a:pt x="44" y="2"/>
                    </a:cubicBezTo>
                    <a:cubicBezTo>
                      <a:pt x="43" y="2"/>
                      <a:pt x="41" y="3"/>
                      <a:pt x="41" y="2"/>
                    </a:cubicBezTo>
                    <a:cubicBezTo>
                      <a:pt x="41" y="2"/>
                      <a:pt x="41" y="2"/>
                      <a:pt x="41" y="2"/>
                    </a:cubicBezTo>
                    <a:cubicBezTo>
                      <a:pt x="40" y="2"/>
                      <a:pt x="40" y="2"/>
                      <a:pt x="40" y="2"/>
                    </a:cubicBezTo>
                    <a:cubicBezTo>
                      <a:pt x="39" y="2"/>
                      <a:pt x="40" y="3"/>
                      <a:pt x="39" y="3"/>
                    </a:cubicBezTo>
                    <a:cubicBezTo>
                      <a:pt x="39" y="3"/>
                      <a:pt x="39" y="3"/>
                      <a:pt x="39" y="3"/>
                    </a:cubicBezTo>
                    <a:cubicBezTo>
                      <a:pt x="38" y="3"/>
                      <a:pt x="38" y="3"/>
                      <a:pt x="38" y="3"/>
                    </a:cubicBezTo>
                    <a:cubicBezTo>
                      <a:pt x="38" y="3"/>
                      <a:pt x="38" y="3"/>
                      <a:pt x="38" y="3"/>
                    </a:cubicBezTo>
                    <a:cubicBezTo>
                      <a:pt x="37" y="3"/>
                      <a:pt x="37" y="3"/>
                      <a:pt x="36" y="4"/>
                    </a:cubicBezTo>
                    <a:cubicBezTo>
                      <a:pt x="35" y="4"/>
                      <a:pt x="35" y="3"/>
                      <a:pt x="34" y="3"/>
                    </a:cubicBezTo>
                    <a:cubicBezTo>
                      <a:pt x="34" y="4"/>
                      <a:pt x="33" y="4"/>
                      <a:pt x="33" y="4"/>
                    </a:cubicBezTo>
                    <a:cubicBezTo>
                      <a:pt x="32" y="3"/>
                      <a:pt x="32" y="4"/>
                      <a:pt x="32" y="4"/>
                    </a:cubicBezTo>
                    <a:cubicBezTo>
                      <a:pt x="31" y="5"/>
                      <a:pt x="30" y="4"/>
                      <a:pt x="29" y="4"/>
                    </a:cubicBezTo>
                    <a:cubicBezTo>
                      <a:pt x="28" y="4"/>
                      <a:pt x="28" y="4"/>
                      <a:pt x="28" y="5"/>
                    </a:cubicBezTo>
                    <a:cubicBezTo>
                      <a:pt x="28" y="5"/>
                      <a:pt x="28" y="6"/>
                      <a:pt x="28" y="6"/>
                    </a:cubicBezTo>
                    <a:cubicBezTo>
                      <a:pt x="28" y="7"/>
                      <a:pt x="27" y="6"/>
                      <a:pt x="27" y="6"/>
                    </a:cubicBezTo>
                    <a:cubicBezTo>
                      <a:pt x="27" y="6"/>
                      <a:pt x="27" y="7"/>
                      <a:pt x="26" y="7"/>
                    </a:cubicBezTo>
                    <a:cubicBezTo>
                      <a:pt x="25" y="7"/>
                      <a:pt x="24" y="6"/>
                      <a:pt x="23" y="6"/>
                    </a:cubicBezTo>
                    <a:cubicBezTo>
                      <a:pt x="22" y="7"/>
                      <a:pt x="22" y="6"/>
                      <a:pt x="22" y="6"/>
                    </a:cubicBezTo>
                    <a:cubicBezTo>
                      <a:pt x="21" y="6"/>
                      <a:pt x="21" y="7"/>
                      <a:pt x="20" y="7"/>
                    </a:cubicBezTo>
                    <a:cubicBezTo>
                      <a:pt x="20" y="8"/>
                      <a:pt x="20" y="8"/>
                      <a:pt x="20" y="8"/>
                    </a:cubicBezTo>
                    <a:cubicBezTo>
                      <a:pt x="19" y="8"/>
                      <a:pt x="20" y="9"/>
                      <a:pt x="19" y="9"/>
                    </a:cubicBezTo>
                    <a:cubicBezTo>
                      <a:pt x="19" y="9"/>
                      <a:pt x="19" y="9"/>
                      <a:pt x="18" y="9"/>
                    </a:cubicBezTo>
                    <a:cubicBezTo>
                      <a:pt x="17" y="9"/>
                      <a:pt x="17" y="9"/>
                      <a:pt x="16" y="9"/>
                    </a:cubicBezTo>
                    <a:cubicBezTo>
                      <a:pt x="16" y="9"/>
                      <a:pt x="15" y="10"/>
                      <a:pt x="15" y="9"/>
                    </a:cubicBezTo>
                    <a:cubicBezTo>
                      <a:pt x="14" y="9"/>
                      <a:pt x="13" y="9"/>
                      <a:pt x="13" y="9"/>
                    </a:cubicBezTo>
                    <a:cubicBezTo>
                      <a:pt x="12" y="9"/>
                      <a:pt x="12" y="10"/>
                      <a:pt x="12" y="10"/>
                    </a:cubicBezTo>
                    <a:cubicBezTo>
                      <a:pt x="12" y="11"/>
                      <a:pt x="13" y="11"/>
                      <a:pt x="13" y="12"/>
                    </a:cubicBezTo>
                    <a:cubicBezTo>
                      <a:pt x="13" y="12"/>
                      <a:pt x="13" y="13"/>
                      <a:pt x="12" y="13"/>
                    </a:cubicBezTo>
                    <a:cubicBezTo>
                      <a:pt x="12" y="14"/>
                      <a:pt x="11" y="13"/>
                      <a:pt x="11" y="14"/>
                    </a:cubicBezTo>
                    <a:cubicBezTo>
                      <a:pt x="11" y="15"/>
                      <a:pt x="10" y="15"/>
                      <a:pt x="10" y="16"/>
                    </a:cubicBezTo>
                    <a:cubicBezTo>
                      <a:pt x="10" y="16"/>
                      <a:pt x="10" y="17"/>
                      <a:pt x="10" y="17"/>
                    </a:cubicBezTo>
                    <a:cubicBezTo>
                      <a:pt x="10" y="17"/>
                      <a:pt x="10" y="18"/>
                      <a:pt x="10" y="18"/>
                    </a:cubicBezTo>
                    <a:cubicBezTo>
                      <a:pt x="9" y="18"/>
                      <a:pt x="9" y="18"/>
                      <a:pt x="8" y="18"/>
                    </a:cubicBezTo>
                    <a:cubicBezTo>
                      <a:pt x="8" y="18"/>
                      <a:pt x="8" y="18"/>
                      <a:pt x="7" y="19"/>
                    </a:cubicBezTo>
                    <a:cubicBezTo>
                      <a:pt x="7" y="19"/>
                      <a:pt x="7" y="19"/>
                      <a:pt x="7" y="19"/>
                    </a:cubicBezTo>
                    <a:cubicBezTo>
                      <a:pt x="7" y="19"/>
                      <a:pt x="7" y="20"/>
                      <a:pt x="8" y="20"/>
                    </a:cubicBezTo>
                    <a:cubicBezTo>
                      <a:pt x="8" y="22"/>
                      <a:pt x="6" y="20"/>
                      <a:pt x="7" y="22"/>
                    </a:cubicBezTo>
                    <a:cubicBezTo>
                      <a:pt x="7" y="22"/>
                      <a:pt x="6" y="23"/>
                      <a:pt x="6" y="23"/>
                    </a:cubicBezTo>
                    <a:cubicBezTo>
                      <a:pt x="5" y="23"/>
                      <a:pt x="5" y="22"/>
                      <a:pt x="4" y="22"/>
                    </a:cubicBezTo>
                    <a:cubicBezTo>
                      <a:pt x="5" y="22"/>
                      <a:pt x="5" y="23"/>
                      <a:pt x="6" y="23"/>
                    </a:cubicBezTo>
                    <a:cubicBezTo>
                      <a:pt x="6" y="24"/>
                      <a:pt x="5" y="24"/>
                      <a:pt x="5" y="24"/>
                    </a:cubicBezTo>
                    <a:cubicBezTo>
                      <a:pt x="6" y="24"/>
                      <a:pt x="6" y="24"/>
                      <a:pt x="6" y="24"/>
                    </a:cubicBezTo>
                    <a:cubicBezTo>
                      <a:pt x="6" y="24"/>
                      <a:pt x="6" y="24"/>
                      <a:pt x="6" y="24"/>
                    </a:cubicBezTo>
                    <a:cubicBezTo>
                      <a:pt x="6" y="24"/>
                      <a:pt x="6" y="24"/>
                      <a:pt x="6" y="24"/>
                    </a:cubicBezTo>
                    <a:cubicBezTo>
                      <a:pt x="7" y="24"/>
                      <a:pt x="6" y="24"/>
                      <a:pt x="6" y="24"/>
                    </a:cubicBezTo>
                    <a:cubicBezTo>
                      <a:pt x="7" y="25"/>
                      <a:pt x="6" y="25"/>
                      <a:pt x="6" y="25"/>
                    </a:cubicBezTo>
                    <a:cubicBezTo>
                      <a:pt x="6" y="25"/>
                      <a:pt x="7" y="26"/>
                      <a:pt x="7" y="27"/>
                    </a:cubicBezTo>
                    <a:cubicBezTo>
                      <a:pt x="8" y="27"/>
                      <a:pt x="8" y="27"/>
                      <a:pt x="8" y="27"/>
                    </a:cubicBezTo>
                    <a:cubicBezTo>
                      <a:pt x="9" y="27"/>
                      <a:pt x="9" y="27"/>
                      <a:pt x="9" y="28"/>
                    </a:cubicBezTo>
                    <a:cubicBezTo>
                      <a:pt x="9" y="28"/>
                      <a:pt x="11" y="29"/>
                      <a:pt x="11" y="30"/>
                    </a:cubicBezTo>
                    <a:cubicBezTo>
                      <a:pt x="11" y="30"/>
                      <a:pt x="11" y="30"/>
                      <a:pt x="11" y="30"/>
                    </a:cubicBezTo>
                    <a:cubicBezTo>
                      <a:pt x="11" y="30"/>
                      <a:pt x="12" y="30"/>
                      <a:pt x="12" y="30"/>
                    </a:cubicBezTo>
                    <a:cubicBezTo>
                      <a:pt x="12" y="30"/>
                      <a:pt x="11" y="30"/>
                      <a:pt x="11" y="30"/>
                    </a:cubicBezTo>
                    <a:cubicBezTo>
                      <a:pt x="11" y="29"/>
                      <a:pt x="12" y="29"/>
                      <a:pt x="11" y="29"/>
                    </a:cubicBezTo>
                    <a:cubicBezTo>
                      <a:pt x="11" y="29"/>
                      <a:pt x="12" y="29"/>
                      <a:pt x="12" y="29"/>
                    </a:cubicBezTo>
                    <a:cubicBezTo>
                      <a:pt x="12" y="29"/>
                      <a:pt x="12" y="30"/>
                      <a:pt x="12" y="29"/>
                    </a:cubicBezTo>
                    <a:cubicBezTo>
                      <a:pt x="12" y="29"/>
                      <a:pt x="13" y="29"/>
                      <a:pt x="13" y="29"/>
                    </a:cubicBezTo>
                    <a:cubicBezTo>
                      <a:pt x="13" y="29"/>
                      <a:pt x="14" y="30"/>
                      <a:pt x="14" y="30"/>
                    </a:cubicBezTo>
                    <a:cubicBezTo>
                      <a:pt x="13" y="29"/>
                      <a:pt x="15" y="29"/>
                      <a:pt x="15" y="30"/>
                    </a:cubicBezTo>
                    <a:cubicBezTo>
                      <a:pt x="15" y="30"/>
                      <a:pt x="15" y="31"/>
                      <a:pt x="15" y="31"/>
                    </a:cubicBezTo>
                    <a:cubicBezTo>
                      <a:pt x="15" y="31"/>
                      <a:pt x="14" y="30"/>
                      <a:pt x="14" y="31"/>
                    </a:cubicBezTo>
                    <a:cubicBezTo>
                      <a:pt x="14" y="31"/>
                      <a:pt x="14" y="30"/>
                      <a:pt x="13" y="30"/>
                    </a:cubicBezTo>
                    <a:cubicBezTo>
                      <a:pt x="13" y="30"/>
                      <a:pt x="12" y="31"/>
                      <a:pt x="12" y="30"/>
                    </a:cubicBezTo>
                    <a:cubicBezTo>
                      <a:pt x="12" y="31"/>
                      <a:pt x="11" y="31"/>
                      <a:pt x="11" y="30"/>
                    </a:cubicBezTo>
                    <a:cubicBezTo>
                      <a:pt x="11" y="31"/>
                      <a:pt x="11" y="31"/>
                      <a:pt x="12" y="31"/>
                    </a:cubicBezTo>
                    <a:cubicBezTo>
                      <a:pt x="11" y="31"/>
                      <a:pt x="11" y="33"/>
                      <a:pt x="12" y="32"/>
                    </a:cubicBezTo>
                    <a:cubicBezTo>
                      <a:pt x="12" y="32"/>
                      <a:pt x="13" y="32"/>
                      <a:pt x="13" y="33"/>
                    </a:cubicBezTo>
                    <a:cubicBezTo>
                      <a:pt x="13" y="34"/>
                      <a:pt x="13" y="33"/>
                      <a:pt x="13" y="33"/>
                    </a:cubicBezTo>
                    <a:cubicBezTo>
                      <a:pt x="14" y="34"/>
                      <a:pt x="14" y="34"/>
                      <a:pt x="14" y="34"/>
                    </a:cubicBezTo>
                    <a:cubicBezTo>
                      <a:pt x="14" y="34"/>
                      <a:pt x="14" y="35"/>
                      <a:pt x="14" y="35"/>
                    </a:cubicBezTo>
                    <a:cubicBezTo>
                      <a:pt x="14" y="35"/>
                      <a:pt x="14" y="35"/>
                      <a:pt x="14" y="35"/>
                    </a:cubicBezTo>
                    <a:cubicBezTo>
                      <a:pt x="15" y="35"/>
                      <a:pt x="14" y="36"/>
                      <a:pt x="15" y="36"/>
                    </a:cubicBezTo>
                    <a:cubicBezTo>
                      <a:pt x="15" y="36"/>
                      <a:pt x="15" y="36"/>
                      <a:pt x="14" y="36"/>
                    </a:cubicBezTo>
                    <a:cubicBezTo>
                      <a:pt x="14" y="36"/>
                      <a:pt x="15" y="37"/>
                      <a:pt x="15" y="37"/>
                    </a:cubicBezTo>
                    <a:cubicBezTo>
                      <a:pt x="14" y="37"/>
                      <a:pt x="15" y="37"/>
                      <a:pt x="14" y="37"/>
                    </a:cubicBezTo>
                    <a:cubicBezTo>
                      <a:pt x="15" y="37"/>
                      <a:pt x="15" y="38"/>
                      <a:pt x="15" y="37"/>
                    </a:cubicBezTo>
                    <a:cubicBezTo>
                      <a:pt x="16" y="37"/>
                      <a:pt x="16" y="37"/>
                      <a:pt x="16" y="37"/>
                    </a:cubicBezTo>
                    <a:cubicBezTo>
                      <a:pt x="16" y="37"/>
                      <a:pt x="17" y="37"/>
                      <a:pt x="17" y="36"/>
                    </a:cubicBezTo>
                    <a:cubicBezTo>
                      <a:pt x="17" y="36"/>
                      <a:pt x="16" y="36"/>
                      <a:pt x="16" y="35"/>
                    </a:cubicBezTo>
                    <a:cubicBezTo>
                      <a:pt x="16" y="35"/>
                      <a:pt x="17" y="36"/>
                      <a:pt x="17" y="36"/>
                    </a:cubicBezTo>
                    <a:cubicBezTo>
                      <a:pt x="18" y="37"/>
                      <a:pt x="17" y="37"/>
                      <a:pt x="18" y="37"/>
                    </a:cubicBezTo>
                    <a:cubicBezTo>
                      <a:pt x="18" y="37"/>
                      <a:pt x="18" y="37"/>
                      <a:pt x="18" y="37"/>
                    </a:cubicBezTo>
                    <a:cubicBezTo>
                      <a:pt x="19" y="37"/>
                      <a:pt x="20" y="36"/>
                      <a:pt x="20" y="37"/>
                    </a:cubicBezTo>
                    <a:cubicBezTo>
                      <a:pt x="21" y="37"/>
                      <a:pt x="21" y="37"/>
                      <a:pt x="21" y="37"/>
                    </a:cubicBezTo>
                    <a:cubicBezTo>
                      <a:pt x="21" y="36"/>
                      <a:pt x="22" y="37"/>
                      <a:pt x="22" y="37"/>
                    </a:cubicBezTo>
                    <a:cubicBezTo>
                      <a:pt x="22" y="36"/>
                      <a:pt x="23" y="36"/>
                      <a:pt x="24" y="37"/>
                    </a:cubicBezTo>
                    <a:cubicBezTo>
                      <a:pt x="24" y="37"/>
                      <a:pt x="24" y="37"/>
                      <a:pt x="25" y="37"/>
                    </a:cubicBezTo>
                    <a:cubicBezTo>
                      <a:pt x="25" y="37"/>
                      <a:pt x="26" y="37"/>
                      <a:pt x="26" y="37"/>
                    </a:cubicBezTo>
                    <a:cubicBezTo>
                      <a:pt x="27" y="37"/>
                      <a:pt x="26" y="36"/>
                      <a:pt x="26" y="36"/>
                    </a:cubicBezTo>
                    <a:cubicBezTo>
                      <a:pt x="27" y="36"/>
                      <a:pt x="27" y="37"/>
                      <a:pt x="28" y="37"/>
                    </a:cubicBezTo>
                    <a:cubicBezTo>
                      <a:pt x="28" y="38"/>
                      <a:pt x="28" y="37"/>
                      <a:pt x="28" y="37"/>
                    </a:cubicBezTo>
                    <a:cubicBezTo>
                      <a:pt x="28" y="37"/>
                      <a:pt x="28" y="37"/>
                      <a:pt x="28" y="37"/>
                    </a:cubicBezTo>
                    <a:cubicBezTo>
                      <a:pt x="29" y="36"/>
                      <a:pt x="29" y="37"/>
                      <a:pt x="29" y="37"/>
                    </a:cubicBezTo>
                    <a:cubicBezTo>
                      <a:pt x="29" y="38"/>
                      <a:pt x="30" y="37"/>
                      <a:pt x="30" y="38"/>
                    </a:cubicBezTo>
                    <a:cubicBezTo>
                      <a:pt x="30" y="38"/>
                      <a:pt x="30" y="38"/>
                      <a:pt x="30" y="38"/>
                    </a:cubicBezTo>
                    <a:cubicBezTo>
                      <a:pt x="30" y="38"/>
                      <a:pt x="30" y="38"/>
                      <a:pt x="30" y="38"/>
                    </a:cubicBezTo>
                    <a:cubicBezTo>
                      <a:pt x="31" y="38"/>
                      <a:pt x="31" y="39"/>
                      <a:pt x="31" y="39"/>
                    </a:cubicBezTo>
                    <a:cubicBezTo>
                      <a:pt x="31" y="39"/>
                      <a:pt x="31" y="38"/>
                      <a:pt x="31" y="38"/>
                    </a:cubicBezTo>
                    <a:cubicBezTo>
                      <a:pt x="31" y="38"/>
                      <a:pt x="32" y="38"/>
                      <a:pt x="32" y="39"/>
                    </a:cubicBezTo>
                    <a:cubicBezTo>
                      <a:pt x="32" y="39"/>
                      <a:pt x="33" y="38"/>
                      <a:pt x="33" y="39"/>
                    </a:cubicBezTo>
                    <a:cubicBezTo>
                      <a:pt x="33" y="39"/>
                      <a:pt x="34" y="39"/>
                      <a:pt x="34" y="39"/>
                    </a:cubicBezTo>
                    <a:cubicBezTo>
                      <a:pt x="34" y="39"/>
                      <a:pt x="34" y="39"/>
                      <a:pt x="33" y="39"/>
                    </a:cubicBezTo>
                    <a:cubicBezTo>
                      <a:pt x="34" y="39"/>
                      <a:pt x="34" y="39"/>
                      <a:pt x="34" y="40"/>
                    </a:cubicBezTo>
                    <a:cubicBezTo>
                      <a:pt x="34" y="40"/>
                      <a:pt x="33" y="40"/>
                      <a:pt x="33" y="40"/>
                    </a:cubicBezTo>
                    <a:cubicBezTo>
                      <a:pt x="32" y="40"/>
                      <a:pt x="31" y="40"/>
                      <a:pt x="31" y="40"/>
                    </a:cubicBezTo>
                    <a:cubicBezTo>
                      <a:pt x="31" y="40"/>
                      <a:pt x="32" y="41"/>
                      <a:pt x="31" y="41"/>
                    </a:cubicBezTo>
                    <a:cubicBezTo>
                      <a:pt x="31" y="42"/>
                      <a:pt x="30" y="41"/>
                      <a:pt x="30" y="41"/>
                    </a:cubicBezTo>
                    <a:cubicBezTo>
                      <a:pt x="29" y="40"/>
                      <a:pt x="28" y="39"/>
                      <a:pt x="27" y="39"/>
                    </a:cubicBezTo>
                    <a:cubicBezTo>
                      <a:pt x="27" y="39"/>
                      <a:pt x="26" y="39"/>
                      <a:pt x="26" y="39"/>
                    </a:cubicBezTo>
                    <a:cubicBezTo>
                      <a:pt x="25" y="39"/>
                      <a:pt x="25" y="39"/>
                      <a:pt x="24" y="38"/>
                    </a:cubicBezTo>
                    <a:cubicBezTo>
                      <a:pt x="24" y="38"/>
                      <a:pt x="23" y="37"/>
                      <a:pt x="22" y="37"/>
                    </a:cubicBezTo>
                    <a:cubicBezTo>
                      <a:pt x="21" y="37"/>
                      <a:pt x="20" y="38"/>
                      <a:pt x="20" y="38"/>
                    </a:cubicBezTo>
                    <a:cubicBezTo>
                      <a:pt x="20" y="39"/>
                      <a:pt x="19" y="39"/>
                      <a:pt x="19" y="39"/>
                    </a:cubicBezTo>
                    <a:cubicBezTo>
                      <a:pt x="18" y="39"/>
                      <a:pt x="18" y="39"/>
                      <a:pt x="18" y="38"/>
                    </a:cubicBezTo>
                    <a:cubicBezTo>
                      <a:pt x="17" y="38"/>
                      <a:pt x="17" y="38"/>
                      <a:pt x="17" y="39"/>
                    </a:cubicBezTo>
                    <a:cubicBezTo>
                      <a:pt x="17" y="39"/>
                      <a:pt x="17" y="38"/>
                      <a:pt x="17" y="38"/>
                    </a:cubicBezTo>
                    <a:cubicBezTo>
                      <a:pt x="17" y="39"/>
                      <a:pt x="17" y="39"/>
                      <a:pt x="17" y="40"/>
                    </a:cubicBezTo>
                    <a:cubicBezTo>
                      <a:pt x="17" y="40"/>
                      <a:pt x="17" y="40"/>
                      <a:pt x="16" y="41"/>
                    </a:cubicBezTo>
                    <a:cubicBezTo>
                      <a:pt x="17" y="40"/>
                      <a:pt x="17" y="40"/>
                      <a:pt x="17" y="40"/>
                    </a:cubicBezTo>
                    <a:cubicBezTo>
                      <a:pt x="17" y="41"/>
                      <a:pt x="16" y="41"/>
                      <a:pt x="15" y="41"/>
                    </a:cubicBezTo>
                    <a:cubicBezTo>
                      <a:pt x="15" y="42"/>
                      <a:pt x="15" y="42"/>
                      <a:pt x="15" y="42"/>
                    </a:cubicBezTo>
                    <a:cubicBezTo>
                      <a:pt x="15" y="43"/>
                      <a:pt x="16" y="43"/>
                      <a:pt x="16" y="43"/>
                    </a:cubicBezTo>
                    <a:cubicBezTo>
                      <a:pt x="17" y="43"/>
                      <a:pt x="17" y="44"/>
                      <a:pt x="17" y="45"/>
                    </a:cubicBezTo>
                    <a:cubicBezTo>
                      <a:pt x="17" y="44"/>
                      <a:pt x="19" y="45"/>
                      <a:pt x="19" y="46"/>
                    </a:cubicBezTo>
                    <a:cubicBezTo>
                      <a:pt x="19" y="46"/>
                      <a:pt x="20" y="47"/>
                      <a:pt x="20" y="48"/>
                    </a:cubicBezTo>
                    <a:cubicBezTo>
                      <a:pt x="21" y="49"/>
                      <a:pt x="20" y="49"/>
                      <a:pt x="19" y="50"/>
                    </a:cubicBezTo>
                    <a:cubicBezTo>
                      <a:pt x="19" y="51"/>
                      <a:pt x="20" y="51"/>
                      <a:pt x="20" y="52"/>
                    </a:cubicBezTo>
                    <a:cubicBezTo>
                      <a:pt x="20" y="52"/>
                      <a:pt x="21" y="52"/>
                      <a:pt x="21" y="53"/>
                    </a:cubicBezTo>
                    <a:cubicBezTo>
                      <a:pt x="21" y="53"/>
                      <a:pt x="21" y="54"/>
                      <a:pt x="21" y="54"/>
                    </a:cubicBezTo>
                    <a:cubicBezTo>
                      <a:pt x="21" y="54"/>
                      <a:pt x="22" y="54"/>
                      <a:pt x="22" y="54"/>
                    </a:cubicBezTo>
                    <a:cubicBezTo>
                      <a:pt x="22" y="54"/>
                      <a:pt x="22" y="54"/>
                      <a:pt x="22" y="55"/>
                    </a:cubicBezTo>
                    <a:cubicBezTo>
                      <a:pt x="23" y="55"/>
                      <a:pt x="23" y="54"/>
                      <a:pt x="23" y="54"/>
                    </a:cubicBezTo>
                    <a:cubicBezTo>
                      <a:pt x="23" y="54"/>
                      <a:pt x="23" y="53"/>
                      <a:pt x="23" y="52"/>
                    </a:cubicBezTo>
                    <a:cubicBezTo>
                      <a:pt x="23" y="52"/>
                      <a:pt x="23" y="51"/>
                      <a:pt x="24" y="51"/>
                    </a:cubicBezTo>
                    <a:cubicBezTo>
                      <a:pt x="25" y="51"/>
                      <a:pt x="25" y="52"/>
                      <a:pt x="25" y="52"/>
                    </a:cubicBezTo>
                    <a:cubicBezTo>
                      <a:pt x="25" y="53"/>
                      <a:pt x="25" y="53"/>
                      <a:pt x="26" y="53"/>
                    </a:cubicBezTo>
                    <a:cubicBezTo>
                      <a:pt x="26" y="54"/>
                      <a:pt x="26" y="54"/>
                      <a:pt x="27" y="55"/>
                    </a:cubicBezTo>
                    <a:cubicBezTo>
                      <a:pt x="27" y="55"/>
                      <a:pt x="27" y="56"/>
                      <a:pt x="27" y="56"/>
                    </a:cubicBezTo>
                    <a:cubicBezTo>
                      <a:pt x="27" y="57"/>
                      <a:pt x="27" y="57"/>
                      <a:pt x="27" y="57"/>
                    </a:cubicBezTo>
                    <a:cubicBezTo>
                      <a:pt x="28" y="58"/>
                      <a:pt x="28" y="58"/>
                      <a:pt x="28" y="58"/>
                    </a:cubicBezTo>
                    <a:cubicBezTo>
                      <a:pt x="28" y="58"/>
                      <a:pt x="28" y="57"/>
                      <a:pt x="28" y="57"/>
                    </a:cubicBezTo>
                    <a:cubicBezTo>
                      <a:pt x="28" y="56"/>
                      <a:pt x="28" y="56"/>
                      <a:pt x="28" y="56"/>
                    </a:cubicBezTo>
                    <a:cubicBezTo>
                      <a:pt x="28" y="56"/>
                      <a:pt x="28" y="55"/>
                      <a:pt x="28" y="55"/>
                    </a:cubicBezTo>
                    <a:cubicBezTo>
                      <a:pt x="28" y="55"/>
                      <a:pt x="28" y="55"/>
                      <a:pt x="28" y="55"/>
                    </a:cubicBezTo>
                    <a:cubicBezTo>
                      <a:pt x="29" y="55"/>
                      <a:pt x="28" y="55"/>
                      <a:pt x="28" y="55"/>
                    </a:cubicBezTo>
                    <a:cubicBezTo>
                      <a:pt x="28" y="55"/>
                      <a:pt x="29" y="55"/>
                      <a:pt x="29" y="54"/>
                    </a:cubicBezTo>
                    <a:cubicBezTo>
                      <a:pt x="29" y="54"/>
                      <a:pt x="29" y="54"/>
                      <a:pt x="29" y="54"/>
                    </a:cubicBezTo>
                    <a:cubicBezTo>
                      <a:pt x="29" y="54"/>
                      <a:pt x="30" y="54"/>
                      <a:pt x="31" y="54"/>
                    </a:cubicBezTo>
                    <a:cubicBezTo>
                      <a:pt x="31" y="54"/>
                      <a:pt x="31" y="55"/>
                      <a:pt x="31" y="55"/>
                    </a:cubicBezTo>
                    <a:cubicBezTo>
                      <a:pt x="31" y="55"/>
                      <a:pt x="32" y="56"/>
                      <a:pt x="32" y="56"/>
                    </a:cubicBezTo>
                    <a:cubicBezTo>
                      <a:pt x="32" y="56"/>
                      <a:pt x="32" y="57"/>
                      <a:pt x="33" y="57"/>
                    </a:cubicBezTo>
                    <a:cubicBezTo>
                      <a:pt x="33" y="57"/>
                      <a:pt x="33" y="57"/>
                      <a:pt x="33" y="57"/>
                    </a:cubicBezTo>
                    <a:cubicBezTo>
                      <a:pt x="34" y="58"/>
                      <a:pt x="34" y="58"/>
                      <a:pt x="34" y="58"/>
                    </a:cubicBezTo>
                    <a:cubicBezTo>
                      <a:pt x="35" y="58"/>
                      <a:pt x="35" y="58"/>
                      <a:pt x="34" y="57"/>
                    </a:cubicBezTo>
                    <a:cubicBezTo>
                      <a:pt x="34" y="57"/>
                      <a:pt x="34" y="57"/>
                      <a:pt x="34" y="57"/>
                    </a:cubicBezTo>
                    <a:cubicBezTo>
                      <a:pt x="33" y="56"/>
                      <a:pt x="32" y="56"/>
                      <a:pt x="33" y="55"/>
                    </a:cubicBezTo>
                    <a:cubicBezTo>
                      <a:pt x="32" y="55"/>
                      <a:pt x="33" y="55"/>
                      <a:pt x="33" y="54"/>
                    </a:cubicBezTo>
                    <a:cubicBezTo>
                      <a:pt x="34" y="54"/>
                      <a:pt x="33" y="53"/>
                      <a:pt x="33" y="53"/>
                    </a:cubicBezTo>
                    <a:cubicBezTo>
                      <a:pt x="33" y="52"/>
                      <a:pt x="33" y="52"/>
                      <a:pt x="32" y="51"/>
                    </a:cubicBezTo>
                    <a:cubicBezTo>
                      <a:pt x="32" y="50"/>
                      <a:pt x="31" y="50"/>
                      <a:pt x="31" y="50"/>
                    </a:cubicBezTo>
                    <a:cubicBezTo>
                      <a:pt x="32" y="49"/>
                      <a:pt x="29" y="47"/>
                      <a:pt x="30" y="45"/>
                    </a:cubicBezTo>
                    <a:cubicBezTo>
                      <a:pt x="30" y="45"/>
                      <a:pt x="31" y="46"/>
                      <a:pt x="31" y="46"/>
                    </a:cubicBezTo>
                    <a:cubicBezTo>
                      <a:pt x="31" y="46"/>
                      <a:pt x="32" y="46"/>
                      <a:pt x="32" y="47"/>
                    </a:cubicBezTo>
                    <a:cubicBezTo>
                      <a:pt x="33" y="46"/>
                      <a:pt x="33" y="47"/>
                      <a:pt x="33" y="47"/>
                    </a:cubicBezTo>
                    <a:cubicBezTo>
                      <a:pt x="33" y="47"/>
                      <a:pt x="33" y="47"/>
                      <a:pt x="33" y="47"/>
                    </a:cubicBezTo>
                    <a:cubicBezTo>
                      <a:pt x="33" y="47"/>
                      <a:pt x="33" y="47"/>
                      <a:pt x="33" y="48"/>
                    </a:cubicBezTo>
                    <a:cubicBezTo>
                      <a:pt x="33" y="48"/>
                      <a:pt x="33" y="48"/>
                      <a:pt x="33" y="48"/>
                    </a:cubicBezTo>
                    <a:cubicBezTo>
                      <a:pt x="33" y="48"/>
                      <a:pt x="33" y="48"/>
                      <a:pt x="33" y="48"/>
                    </a:cubicBezTo>
                    <a:cubicBezTo>
                      <a:pt x="33" y="48"/>
                      <a:pt x="34" y="48"/>
                      <a:pt x="34" y="48"/>
                    </a:cubicBezTo>
                    <a:cubicBezTo>
                      <a:pt x="33" y="49"/>
                      <a:pt x="34" y="48"/>
                      <a:pt x="34" y="48"/>
                    </a:cubicBezTo>
                    <a:cubicBezTo>
                      <a:pt x="34" y="48"/>
                      <a:pt x="34" y="48"/>
                      <a:pt x="35" y="48"/>
                    </a:cubicBezTo>
                    <a:cubicBezTo>
                      <a:pt x="34" y="47"/>
                      <a:pt x="36" y="47"/>
                      <a:pt x="36" y="47"/>
                    </a:cubicBezTo>
                    <a:cubicBezTo>
                      <a:pt x="38" y="47"/>
                      <a:pt x="36" y="46"/>
                      <a:pt x="36" y="46"/>
                    </a:cubicBezTo>
                    <a:cubicBezTo>
                      <a:pt x="36" y="46"/>
                      <a:pt x="36" y="46"/>
                      <a:pt x="36" y="46"/>
                    </a:cubicBezTo>
                    <a:cubicBezTo>
                      <a:pt x="36" y="45"/>
                      <a:pt x="36" y="45"/>
                      <a:pt x="36" y="45"/>
                    </a:cubicBezTo>
                    <a:cubicBezTo>
                      <a:pt x="36" y="45"/>
                      <a:pt x="35" y="45"/>
                      <a:pt x="35" y="45"/>
                    </a:cubicBezTo>
                    <a:cubicBezTo>
                      <a:pt x="35" y="45"/>
                      <a:pt x="36" y="46"/>
                      <a:pt x="35" y="46"/>
                    </a:cubicBezTo>
                    <a:cubicBezTo>
                      <a:pt x="35" y="46"/>
                      <a:pt x="34" y="45"/>
                      <a:pt x="34" y="45"/>
                    </a:cubicBezTo>
                    <a:cubicBezTo>
                      <a:pt x="34" y="45"/>
                      <a:pt x="33" y="43"/>
                      <a:pt x="33" y="43"/>
                    </a:cubicBezTo>
                    <a:cubicBezTo>
                      <a:pt x="34" y="43"/>
                      <a:pt x="33" y="42"/>
                      <a:pt x="33" y="42"/>
                    </a:cubicBezTo>
                    <a:cubicBezTo>
                      <a:pt x="33" y="42"/>
                      <a:pt x="32" y="43"/>
                      <a:pt x="32" y="42"/>
                    </a:cubicBezTo>
                    <a:cubicBezTo>
                      <a:pt x="32" y="42"/>
                      <a:pt x="32" y="42"/>
                      <a:pt x="32" y="42"/>
                    </a:cubicBezTo>
                    <a:cubicBezTo>
                      <a:pt x="32" y="42"/>
                      <a:pt x="33" y="42"/>
                      <a:pt x="33" y="42"/>
                    </a:cubicBezTo>
                    <a:cubicBezTo>
                      <a:pt x="33" y="41"/>
                      <a:pt x="34" y="41"/>
                      <a:pt x="34" y="41"/>
                    </a:cubicBezTo>
                    <a:cubicBezTo>
                      <a:pt x="35" y="41"/>
                      <a:pt x="35" y="41"/>
                      <a:pt x="36" y="41"/>
                    </a:cubicBezTo>
                    <a:cubicBezTo>
                      <a:pt x="35" y="41"/>
                      <a:pt x="36" y="40"/>
                      <a:pt x="36" y="40"/>
                    </a:cubicBezTo>
                    <a:cubicBezTo>
                      <a:pt x="37" y="40"/>
                      <a:pt x="37" y="40"/>
                      <a:pt x="37" y="40"/>
                    </a:cubicBezTo>
                    <a:cubicBezTo>
                      <a:pt x="37" y="41"/>
                      <a:pt x="37" y="41"/>
                      <a:pt x="37" y="41"/>
                    </a:cubicBezTo>
                    <a:cubicBezTo>
                      <a:pt x="37" y="41"/>
                      <a:pt x="38" y="41"/>
                      <a:pt x="38" y="41"/>
                    </a:cubicBezTo>
                    <a:cubicBezTo>
                      <a:pt x="38" y="41"/>
                      <a:pt x="39" y="42"/>
                      <a:pt x="39" y="43"/>
                    </a:cubicBezTo>
                    <a:close/>
                    <a:moveTo>
                      <a:pt x="18" y="37"/>
                    </a:moveTo>
                    <a:cubicBezTo>
                      <a:pt x="18" y="37"/>
                      <a:pt x="18" y="37"/>
                      <a:pt x="18" y="37"/>
                    </a:cubicBezTo>
                    <a:cubicBezTo>
                      <a:pt x="18" y="37"/>
                      <a:pt x="18" y="37"/>
                      <a:pt x="18" y="37"/>
                    </a:cubicBezTo>
                    <a:cubicBezTo>
                      <a:pt x="18" y="37"/>
                      <a:pt x="18" y="37"/>
                      <a:pt x="18" y="3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8" name="Ghana">
                <a:extLst>
                  <a:ext uri="{FF2B5EF4-FFF2-40B4-BE49-F238E27FC236}">
                    <a16:creationId xmlns:a16="http://schemas.microsoft.com/office/drawing/2014/main" id="{7F67A22C-9E59-3947-C087-CE70A8438BDF}"/>
                  </a:ext>
                </a:extLst>
              </p:cNvPr>
              <p:cNvSpPr>
                <a:spLocks/>
              </p:cNvSpPr>
              <p:nvPr/>
            </p:nvSpPr>
            <p:spPr bwMode="auto">
              <a:xfrm>
                <a:off x="7819516" y="4706174"/>
                <a:ext cx="86852" cy="151411"/>
              </a:xfrm>
              <a:custGeom>
                <a:avLst/>
                <a:gdLst/>
                <a:ahLst/>
                <a:cxnLst>
                  <a:cxn ang="0">
                    <a:pos x="39" y="52"/>
                  </a:cxn>
                  <a:cxn ang="0">
                    <a:pos x="37" y="48"/>
                  </a:cxn>
                  <a:cxn ang="0">
                    <a:pos x="38" y="44"/>
                  </a:cxn>
                  <a:cxn ang="0">
                    <a:pos x="37" y="40"/>
                  </a:cxn>
                  <a:cxn ang="0">
                    <a:pos x="38" y="35"/>
                  </a:cxn>
                  <a:cxn ang="0">
                    <a:pos x="38" y="30"/>
                  </a:cxn>
                  <a:cxn ang="0">
                    <a:pos x="36" y="27"/>
                  </a:cxn>
                  <a:cxn ang="0">
                    <a:pos x="37" y="22"/>
                  </a:cxn>
                  <a:cxn ang="0">
                    <a:pos x="37" y="20"/>
                  </a:cxn>
                  <a:cxn ang="0">
                    <a:pos x="34" y="19"/>
                  </a:cxn>
                  <a:cxn ang="0">
                    <a:pos x="35" y="18"/>
                  </a:cxn>
                  <a:cxn ang="0">
                    <a:pos x="35" y="17"/>
                  </a:cxn>
                  <a:cxn ang="0">
                    <a:pos x="35" y="14"/>
                  </a:cxn>
                  <a:cxn ang="0">
                    <a:pos x="35" y="10"/>
                  </a:cxn>
                  <a:cxn ang="0">
                    <a:pos x="35" y="9"/>
                  </a:cxn>
                  <a:cxn ang="0">
                    <a:pos x="31" y="6"/>
                  </a:cxn>
                  <a:cxn ang="0">
                    <a:pos x="32" y="2"/>
                  </a:cxn>
                  <a:cxn ang="0">
                    <a:pos x="29" y="1"/>
                  </a:cxn>
                  <a:cxn ang="0">
                    <a:pos x="27" y="3"/>
                  </a:cxn>
                  <a:cxn ang="0">
                    <a:pos x="24" y="2"/>
                  </a:cxn>
                  <a:cxn ang="0">
                    <a:pos x="21" y="2"/>
                  </a:cxn>
                  <a:cxn ang="0">
                    <a:pos x="13" y="2"/>
                  </a:cxn>
                  <a:cxn ang="0">
                    <a:pos x="5" y="3"/>
                  </a:cxn>
                  <a:cxn ang="0">
                    <a:pos x="4" y="8"/>
                  </a:cxn>
                  <a:cxn ang="0">
                    <a:pos x="5" y="10"/>
                  </a:cxn>
                  <a:cxn ang="0">
                    <a:pos x="5" y="16"/>
                  </a:cxn>
                  <a:cxn ang="0">
                    <a:pos x="6" y="19"/>
                  </a:cxn>
                  <a:cxn ang="0">
                    <a:pos x="5" y="22"/>
                  </a:cxn>
                  <a:cxn ang="0">
                    <a:pos x="6" y="27"/>
                  </a:cxn>
                  <a:cxn ang="0">
                    <a:pos x="7" y="34"/>
                  </a:cxn>
                  <a:cxn ang="0">
                    <a:pos x="4" y="38"/>
                  </a:cxn>
                  <a:cxn ang="0">
                    <a:pos x="3" y="44"/>
                  </a:cxn>
                  <a:cxn ang="0">
                    <a:pos x="0" y="49"/>
                  </a:cxn>
                  <a:cxn ang="0">
                    <a:pos x="1" y="54"/>
                  </a:cxn>
                  <a:cxn ang="0">
                    <a:pos x="2" y="60"/>
                  </a:cxn>
                  <a:cxn ang="0">
                    <a:pos x="5" y="63"/>
                  </a:cxn>
                  <a:cxn ang="0">
                    <a:pos x="5" y="67"/>
                  </a:cxn>
                  <a:cxn ang="0">
                    <a:pos x="3" y="68"/>
                  </a:cxn>
                  <a:cxn ang="0">
                    <a:pos x="12" y="71"/>
                  </a:cxn>
                  <a:cxn ang="0">
                    <a:pos x="15" y="69"/>
                  </a:cxn>
                  <a:cxn ang="0">
                    <a:pos x="22" y="66"/>
                  </a:cxn>
                  <a:cxn ang="0">
                    <a:pos x="31" y="62"/>
                  </a:cxn>
                  <a:cxn ang="0">
                    <a:pos x="38" y="60"/>
                  </a:cxn>
                  <a:cxn ang="0">
                    <a:pos x="34" y="56"/>
                  </a:cxn>
                  <a:cxn ang="0">
                    <a:pos x="38" y="60"/>
                  </a:cxn>
                  <a:cxn ang="0">
                    <a:pos x="43" y="57"/>
                  </a:cxn>
                </a:cxnLst>
                <a:rect l="0" t="0" r="r" b="b"/>
                <a:pathLst>
                  <a:path w="43" h="72">
                    <a:moveTo>
                      <a:pt x="42" y="56"/>
                    </a:moveTo>
                    <a:cubicBezTo>
                      <a:pt x="42" y="56"/>
                      <a:pt x="42" y="55"/>
                      <a:pt x="42" y="54"/>
                    </a:cubicBezTo>
                    <a:cubicBezTo>
                      <a:pt x="41" y="53"/>
                      <a:pt x="39" y="53"/>
                      <a:pt x="39" y="52"/>
                    </a:cubicBezTo>
                    <a:cubicBezTo>
                      <a:pt x="38" y="51"/>
                      <a:pt x="39" y="51"/>
                      <a:pt x="38" y="51"/>
                    </a:cubicBezTo>
                    <a:cubicBezTo>
                      <a:pt x="38" y="50"/>
                      <a:pt x="38" y="50"/>
                      <a:pt x="38" y="49"/>
                    </a:cubicBezTo>
                    <a:cubicBezTo>
                      <a:pt x="38" y="49"/>
                      <a:pt x="37" y="49"/>
                      <a:pt x="37" y="48"/>
                    </a:cubicBezTo>
                    <a:cubicBezTo>
                      <a:pt x="37" y="48"/>
                      <a:pt x="37" y="47"/>
                      <a:pt x="37" y="47"/>
                    </a:cubicBezTo>
                    <a:cubicBezTo>
                      <a:pt x="36" y="46"/>
                      <a:pt x="37" y="47"/>
                      <a:pt x="38" y="46"/>
                    </a:cubicBezTo>
                    <a:cubicBezTo>
                      <a:pt x="38" y="45"/>
                      <a:pt x="38" y="45"/>
                      <a:pt x="38" y="44"/>
                    </a:cubicBezTo>
                    <a:cubicBezTo>
                      <a:pt x="38" y="44"/>
                      <a:pt x="38" y="43"/>
                      <a:pt x="38" y="42"/>
                    </a:cubicBezTo>
                    <a:cubicBezTo>
                      <a:pt x="38" y="42"/>
                      <a:pt x="37" y="42"/>
                      <a:pt x="37" y="42"/>
                    </a:cubicBezTo>
                    <a:cubicBezTo>
                      <a:pt x="37" y="42"/>
                      <a:pt x="37" y="41"/>
                      <a:pt x="37" y="40"/>
                    </a:cubicBezTo>
                    <a:cubicBezTo>
                      <a:pt x="37" y="40"/>
                      <a:pt x="37" y="40"/>
                      <a:pt x="37" y="39"/>
                    </a:cubicBezTo>
                    <a:cubicBezTo>
                      <a:pt x="37" y="39"/>
                      <a:pt x="38" y="39"/>
                      <a:pt x="38" y="38"/>
                    </a:cubicBezTo>
                    <a:cubicBezTo>
                      <a:pt x="38" y="37"/>
                      <a:pt x="38" y="36"/>
                      <a:pt x="38" y="35"/>
                    </a:cubicBezTo>
                    <a:cubicBezTo>
                      <a:pt x="38" y="35"/>
                      <a:pt x="38" y="34"/>
                      <a:pt x="37" y="33"/>
                    </a:cubicBezTo>
                    <a:cubicBezTo>
                      <a:pt x="37" y="33"/>
                      <a:pt x="38" y="33"/>
                      <a:pt x="39" y="32"/>
                    </a:cubicBezTo>
                    <a:cubicBezTo>
                      <a:pt x="39" y="32"/>
                      <a:pt x="38" y="31"/>
                      <a:pt x="38" y="30"/>
                    </a:cubicBezTo>
                    <a:cubicBezTo>
                      <a:pt x="38" y="30"/>
                      <a:pt x="37" y="29"/>
                      <a:pt x="36" y="29"/>
                    </a:cubicBezTo>
                    <a:cubicBezTo>
                      <a:pt x="36" y="28"/>
                      <a:pt x="36" y="28"/>
                      <a:pt x="35" y="27"/>
                    </a:cubicBezTo>
                    <a:cubicBezTo>
                      <a:pt x="35" y="27"/>
                      <a:pt x="36" y="27"/>
                      <a:pt x="36" y="27"/>
                    </a:cubicBezTo>
                    <a:cubicBezTo>
                      <a:pt x="37" y="26"/>
                      <a:pt x="37" y="26"/>
                      <a:pt x="37" y="25"/>
                    </a:cubicBezTo>
                    <a:cubicBezTo>
                      <a:pt x="36" y="24"/>
                      <a:pt x="36" y="24"/>
                      <a:pt x="36" y="23"/>
                    </a:cubicBezTo>
                    <a:cubicBezTo>
                      <a:pt x="36" y="23"/>
                      <a:pt x="37" y="23"/>
                      <a:pt x="37" y="22"/>
                    </a:cubicBezTo>
                    <a:cubicBezTo>
                      <a:pt x="37" y="22"/>
                      <a:pt x="37" y="22"/>
                      <a:pt x="37" y="21"/>
                    </a:cubicBezTo>
                    <a:cubicBezTo>
                      <a:pt x="37" y="21"/>
                      <a:pt x="37" y="21"/>
                      <a:pt x="37" y="20"/>
                    </a:cubicBezTo>
                    <a:cubicBezTo>
                      <a:pt x="37" y="20"/>
                      <a:pt x="37" y="20"/>
                      <a:pt x="37" y="20"/>
                    </a:cubicBezTo>
                    <a:cubicBezTo>
                      <a:pt x="37" y="19"/>
                      <a:pt x="37" y="19"/>
                      <a:pt x="36" y="19"/>
                    </a:cubicBezTo>
                    <a:cubicBezTo>
                      <a:pt x="36" y="19"/>
                      <a:pt x="35" y="19"/>
                      <a:pt x="35" y="19"/>
                    </a:cubicBezTo>
                    <a:cubicBezTo>
                      <a:pt x="35" y="19"/>
                      <a:pt x="34" y="20"/>
                      <a:pt x="34" y="19"/>
                    </a:cubicBezTo>
                    <a:cubicBezTo>
                      <a:pt x="34" y="19"/>
                      <a:pt x="35" y="19"/>
                      <a:pt x="35" y="19"/>
                    </a:cubicBezTo>
                    <a:cubicBezTo>
                      <a:pt x="34" y="19"/>
                      <a:pt x="34" y="19"/>
                      <a:pt x="34" y="19"/>
                    </a:cubicBezTo>
                    <a:cubicBezTo>
                      <a:pt x="34" y="18"/>
                      <a:pt x="35" y="18"/>
                      <a:pt x="35" y="18"/>
                    </a:cubicBezTo>
                    <a:cubicBezTo>
                      <a:pt x="35" y="18"/>
                      <a:pt x="36" y="18"/>
                      <a:pt x="35" y="18"/>
                    </a:cubicBezTo>
                    <a:cubicBezTo>
                      <a:pt x="35" y="18"/>
                      <a:pt x="35" y="18"/>
                      <a:pt x="34" y="17"/>
                    </a:cubicBezTo>
                    <a:cubicBezTo>
                      <a:pt x="34" y="17"/>
                      <a:pt x="34" y="17"/>
                      <a:pt x="35" y="17"/>
                    </a:cubicBezTo>
                    <a:cubicBezTo>
                      <a:pt x="35" y="18"/>
                      <a:pt x="35" y="17"/>
                      <a:pt x="35" y="16"/>
                    </a:cubicBezTo>
                    <a:cubicBezTo>
                      <a:pt x="35" y="16"/>
                      <a:pt x="35" y="15"/>
                      <a:pt x="35" y="15"/>
                    </a:cubicBezTo>
                    <a:cubicBezTo>
                      <a:pt x="35" y="15"/>
                      <a:pt x="35" y="14"/>
                      <a:pt x="35" y="14"/>
                    </a:cubicBezTo>
                    <a:cubicBezTo>
                      <a:pt x="36" y="14"/>
                      <a:pt x="35" y="13"/>
                      <a:pt x="36" y="13"/>
                    </a:cubicBezTo>
                    <a:cubicBezTo>
                      <a:pt x="36" y="13"/>
                      <a:pt x="35" y="12"/>
                      <a:pt x="35" y="12"/>
                    </a:cubicBezTo>
                    <a:cubicBezTo>
                      <a:pt x="35" y="11"/>
                      <a:pt x="35" y="11"/>
                      <a:pt x="35" y="10"/>
                    </a:cubicBezTo>
                    <a:cubicBezTo>
                      <a:pt x="35" y="10"/>
                      <a:pt x="36" y="10"/>
                      <a:pt x="36" y="10"/>
                    </a:cubicBezTo>
                    <a:cubicBezTo>
                      <a:pt x="36" y="10"/>
                      <a:pt x="35" y="10"/>
                      <a:pt x="35" y="10"/>
                    </a:cubicBezTo>
                    <a:cubicBezTo>
                      <a:pt x="35" y="10"/>
                      <a:pt x="35" y="9"/>
                      <a:pt x="35" y="9"/>
                    </a:cubicBezTo>
                    <a:cubicBezTo>
                      <a:pt x="35" y="9"/>
                      <a:pt x="34" y="9"/>
                      <a:pt x="34" y="9"/>
                    </a:cubicBezTo>
                    <a:cubicBezTo>
                      <a:pt x="33" y="9"/>
                      <a:pt x="33" y="8"/>
                      <a:pt x="33" y="7"/>
                    </a:cubicBezTo>
                    <a:cubicBezTo>
                      <a:pt x="32" y="7"/>
                      <a:pt x="31" y="7"/>
                      <a:pt x="31" y="6"/>
                    </a:cubicBezTo>
                    <a:cubicBezTo>
                      <a:pt x="31" y="5"/>
                      <a:pt x="32" y="5"/>
                      <a:pt x="32" y="4"/>
                    </a:cubicBezTo>
                    <a:cubicBezTo>
                      <a:pt x="32" y="4"/>
                      <a:pt x="32" y="3"/>
                      <a:pt x="32" y="3"/>
                    </a:cubicBezTo>
                    <a:cubicBezTo>
                      <a:pt x="32" y="2"/>
                      <a:pt x="32" y="2"/>
                      <a:pt x="32" y="2"/>
                    </a:cubicBezTo>
                    <a:cubicBezTo>
                      <a:pt x="32" y="1"/>
                      <a:pt x="32" y="1"/>
                      <a:pt x="31" y="1"/>
                    </a:cubicBezTo>
                    <a:cubicBezTo>
                      <a:pt x="31" y="1"/>
                      <a:pt x="30" y="0"/>
                      <a:pt x="29" y="1"/>
                    </a:cubicBezTo>
                    <a:cubicBezTo>
                      <a:pt x="29" y="1"/>
                      <a:pt x="29" y="1"/>
                      <a:pt x="29" y="1"/>
                    </a:cubicBezTo>
                    <a:cubicBezTo>
                      <a:pt x="29" y="1"/>
                      <a:pt x="28" y="2"/>
                      <a:pt x="28" y="1"/>
                    </a:cubicBezTo>
                    <a:cubicBezTo>
                      <a:pt x="28" y="1"/>
                      <a:pt x="28" y="2"/>
                      <a:pt x="27" y="2"/>
                    </a:cubicBezTo>
                    <a:cubicBezTo>
                      <a:pt x="27" y="2"/>
                      <a:pt x="27" y="2"/>
                      <a:pt x="27" y="3"/>
                    </a:cubicBezTo>
                    <a:cubicBezTo>
                      <a:pt x="26" y="3"/>
                      <a:pt x="26" y="3"/>
                      <a:pt x="26" y="3"/>
                    </a:cubicBezTo>
                    <a:cubicBezTo>
                      <a:pt x="26" y="3"/>
                      <a:pt x="26" y="3"/>
                      <a:pt x="25" y="3"/>
                    </a:cubicBezTo>
                    <a:cubicBezTo>
                      <a:pt x="25" y="2"/>
                      <a:pt x="25" y="2"/>
                      <a:pt x="24" y="2"/>
                    </a:cubicBezTo>
                    <a:cubicBezTo>
                      <a:pt x="24" y="2"/>
                      <a:pt x="24" y="2"/>
                      <a:pt x="24" y="3"/>
                    </a:cubicBezTo>
                    <a:cubicBezTo>
                      <a:pt x="23" y="3"/>
                      <a:pt x="23" y="2"/>
                      <a:pt x="23" y="2"/>
                    </a:cubicBezTo>
                    <a:cubicBezTo>
                      <a:pt x="23" y="2"/>
                      <a:pt x="22" y="2"/>
                      <a:pt x="21" y="2"/>
                    </a:cubicBezTo>
                    <a:cubicBezTo>
                      <a:pt x="20" y="2"/>
                      <a:pt x="20" y="2"/>
                      <a:pt x="19" y="2"/>
                    </a:cubicBezTo>
                    <a:cubicBezTo>
                      <a:pt x="18" y="2"/>
                      <a:pt x="18" y="2"/>
                      <a:pt x="17" y="2"/>
                    </a:cubicBezTo>
                    <a:cubicBezTo>
                      <a:pt x="16" y="2"/>
                      <a:pt x="14" y="2"/>
                      <a:pt x="13" y="2"/>
                    </a:cubicBezTo>
                    <a:cubicBezTo>
                      <a:pt x="11" y="2"/>
                      <a:pt x="9" y="2"/>
                      <a:pt x="8" y="2"/>
                    </a:cubicBezTo>
                    <a:cubicBezTo>
                      <a:pt x="7" y="2"/>
                      <a:pt x="6" y="3"/>
                      <a:pt x="5" y="2"/>
                    </a:cubicBezTo>
                    <a:cubicBezTo>
                      <a:pt x="4" y="2"/>
                      <a:pt x="5" y="3"/>
                      <a:pt x="5" y="3"/>
                    </a:cubicBezTo>
                    <a:cubicBezTo>
                      <a:pt x="5" y="3"/>
                      <a:pt x="3" y="5"/>
                      <a:pt x="4" y="6"/>
                    </a:cubicBezTo>
                    <a:cubicBezTo>
                      <a:pt x="4" y="6"/>
                      <a:pt x="4" y="7"/>
                      <a:pt x="4" y="7"/>
                    </a:cubicBezTo>
                    <a:cubicBezTo>
                      <a:pt x="4" y="8"/>
                      <a:pt x="4" y="8"/>
                      <a:pt x="4" y="8"/>
                    </a:cubicBezTo>
                    <a:cubicBezTo>
                      <a:pt x="4" y="9"/>
                      <a:pt x="5" y="9"/>
                      <a:pt x="5" y="9"/>
                    </a:cubicBezTo>
                    <a:cubicBezTo>
                      <a:pt x="5" y="9"/>
                      <a:pt x="4" y="9"/>
                      <a:pt x="4" y="10"/>
                    </a:cubicBezTo>
                    <a:cubicBezTo>
                      <a:pt x="4" y="10"/>
                      <a:pt x="5" y="10"/>
                      <a:pt x="5" y="10"/>
                    </a:cubicBezTo>
                    <a:cubicBezTo>
                      <a:pt x="5" y="11"/>
                      <a:pt x="5" y="11"/>
                      <a:pt x="5" y="11"/>
                    </a:cubicBezTo>
                    <a:cubicBezTo>
                      <a:pt x="5" y="12"/>
                      <a:pt x="5" y="13"/>
                      <a:pt x="5" y="13"/>
                    </a:cubicBezTo>
                    <a:cubicBezTo>
                      <a:pt x="5" y="14"/>
                      <a:pt x="6" y="15"/>
                      <a:pt x="5" y="16"/>
                    </a:cubicBezTo>
                    <a:cubicBezTo>
                      <a:pt x="5" y="16"/>
                      <a:pt x="5" y="16"/>
                      <a:pt x="5" y="17"/>
                    </a:cubicBezTo>
                    <a:cubicBezTo>
                      <a:pt x="5" y="17"/>
                      <a:pt x="5" y="18"/>
                      <a:pt x="5" y="18"/>
                    </a:cubicBezTo>
                    <a:cubicBezTo>
                      <a:pt x="5" y="19"/>
                      <a:pt x="6" y="19"/>
                      <a:pt x="6" y="19"/>
                    </a:cubicBezTo>
                    <a:cubicBezTo>
                      <a:pt x="6" y="20"/>
                      <a:pt x="6" y="20"/>
                      <a:pt x="6" y="21"/>
                    </a:cubicBezTo>
                    <a:cubicBezTo>
                      <a:pt x="6" y="21"/>
                      <a:pt x="6" y="21"/>
                      <a:pt x="6" y="22"/>
                    </a:cubicBezTo>
                    <a:cubicBezTo>
                      <a:pt x="6" y="22"/>
                      <a:pt x="5" y="22"/>
                      <a:pt x="5" y="22"/>
                    </a:cubicBezTo>
                    <a:cubicBezTo>
                      <a:pt x="5" y="23"/>
                      <a:pt x="5" y="24"/>
                      <a:pt x="5" y="24"/>
                    </a:cubicBezTo>
                    <a:cubicBezTo>
                      <a:pt x="5" y="24"/>
                      <a:pt x="6" y="24"/>
                      <a:pt x="6" y="24"/>
                    </a:cubicBezTo>
                    <a:cubicBezTo>
                      <a:pt x="6" y="24"/>
                      <a:pt x="7" y="26"/>
                      <a:pt x="6" y="27"/>
                    </a:cubicBezTo>
                    <a:cubicBezTo>
                      <a:pt x="7" y="27"/>
                      <a:pt x="7" y="31"/>
                      <a:pt x="7" y="32"/>
                    </a:cubicBezTo>
                    <a:cubicBezTo>
                      <a:pt x="8" y="32"/>
                      <a:pt x="8" y="33"/>
                      <a:pt x="7" y="33"/>
                    </a:cubicBezTo>
                    <a:cubicBezTo>
                      <a:pt x="7" y="33"/>
                      <a:pt x="6" y="34"/>
                      <a:pt x="7" y="34"/>
                    </a:cubicBezTo>
                    <a:cubicBezTo>
                      <a:pt x="7" y="35"/>
                      <a:pt x="6" y="35"/>
                      <a:pt x="6" y="35"/>
                    </a:cubicBezTo>
                    <a:cubicBezTo>
                      <a:pt x="6" y="35"/>
                      <a:pt x="5" y="36"/>
                      <a:pt x="5" y="36"/>
                    </a:cubicBezTo>
                    <a:cubicBezTo>
                      <a:pt x="5" y="36"/>
                      <a:pt x="5" y="37"/>
                      <a:pt x="4" y="38"/>
                    </a:cubicBezTo>
                    <a:cubicBezTo>
                      <a:pt x="4" y="38"/>
                      <a:pt x="4" y="39"/>
                      <a:pt x="4" y="39"/>
                    </a:cubicBezTo>
                    <a:cubicBezTo>
                      <a:pt x="3" y="40"/>
                      <a:pt x="3" y="41"/>
                      <a:pt x="3" y="43"/>
                    </a:cubicBezTo>
                    <a:cubicBezTo>
                      <a:pt x="3" y="43"/>
                      <a:pt x="3" y="44"/>
                      <a:pt x="3" y="44"/>
                    </a:cubicBezTo>
                    <a:cubicBezTo>
                      <a:pt x="3" y="45"/>
                      <a:pt x="2" y="45"/>
                      <a:pt x="2" y="45"/>
                    </a:cubicBezTo>
                    <a:cubicBezTo>
                      <a:pt x="2" y="46"/>
                      <a:pt x="1" y="46"/>
                      <a:pt x="1" y="47"/>
                    </a:cubicBezTo>
                    <a:cubicBezTo>
                      <a:pt x="1" y="47"/>
                      <a:pt x="0" y="48"/>
                      <a:pt x="0" y="49"/>
                    </a:cubicBezTo>
                    <a:cubicBezTo>
                      <a:pt x="0" y="49"/>
                      <a:pt x="1" y="49"/>
                      <a:pt x="1" y="50"/>
                    </a:cubicBezTo>
                    <a:cubicBezTo>
                      <a:pt x="0" y="50"/>
                      <a:pt x="0" y="50"/>
                      <a:pt x="0" y="51"/>
                    </a:cubicBezTo>
                    <a:cubicBezTo>
                      <a:pt x="0" y="52"/>
                      <a:pt x="0" y="53"/>
                      <a:pt x="1" y="54"/>
                    </a:cubicBezTo>
                    <a:cubicBezTo>
                      <a:pt x="1" y="55"/>
                      <a:pt x="2" y="56"/>
                      <a:pt x="2" y="57"/>
                    </a:cubicBezTo>
                    <a:cubicBezTo>
                      <a:pt x="2" y="58"/>
                      <a:pt x="2" y="58"/>
                      <a:pt x="2" y="59"/>
                    </a:cubicBezTo>
                    <a:cubicBezTo>
                      <a:pt x="2" y="59"/>
                      <a:pt x="2" y="60"/>
                      <a:pt x="2" y="60"/>
                    </a:cubicBezTo>
                    <a:cubicBezTo>
                      <a:pt x="2" y="61"/>
                      <a:pt x="3" y="60"/>
                      <a:pt x="3" y="61"/>
                    </a:cubicBezTo>
                    <a:cubicBezTo>
                      <a:pt x="3" y="62"/>
                      <a:pt x="4" y="61"/>
                      <a:pt x="4" y="61"/>
                    </a:cubicBezTo>
                    <a:cubicBezTo>
                      <a:pt x="5" y="62"/>
                      <a:pt x="5" y="63"/>
                      <a:pt x="5" y="63"/>
                    </a:cubicBezTo>
                    <a:cubicBezTo>
                      <a:pt x="5" y="64"/>
                      <a:pt x="6" y="64"/>
                      <a:pt x="5" y="64"/>
                    </a:cubicBezTo>
                    <a:cubicBezTo>
                      <a:pt x="5" y="65"/>
                      <a:pt x="5" y="64"/>
                      <a:pt x="5" y="65"/>
                    </a:cubicBezTo>
                    <a:cubicBezTo>
                      <a:pt x="5" y="65"/>
                      <a:pt x="5" y="66"/>
                      <a:pt x="5" y="67"/>
                    </a:cubicBezTo>
                    <a:cubicBezTo>
                      <a:pt x="5" y="68"/>
                      <a:pt x="4" y="67"/>
                      <a:pt x="4" y="67"/>
                    </a:cubicBezTo>
                    <a:cubicBezTo>
                      <a:pt x="3" y="67"/>
                      <a:pt x="2" y="67"/>
                      <a:pt x="1" y="67"/>
                    </a:cubicBezTo>
                    <a:cubicBezTo>
                      <a:pt x="1" y="67"/>
                      <a:pt x="3" y="68"/>
                      <a:pt x="3" y="68"/>
                    </a:cubicBezTo>
                    <a:cubicBezTo>
                      <a:pt x="4" y="68"/>
                      <a:pt x="6" y="68"/>
                      <a:pt x="7" y="69"/>
                    </a:cubicBezTo>
                    <a:cubicBezTo>
                      <a:pt x="8" y="69"/>
                      <a:pt x="9" y="69"/>
                      <a:pt x="10" y="70"/>
                    </a:cubicBezTo>
                    <a:cubicBezTo>
                      <a:pt x="11" y="71"/>
                      <a:pt x="11" y="72"/>
                      <a:pt x="12" y="71"/>
                    </a:cubicBezTo>
                    <a:cubicBezTo>
                      <a:pt x="13" y="71"/>
                      <a:pt x="13" y="70"/>
                      <a:pt x="13" y="70"/>
                    </a:cubicBezTo>
                    <a:cubicBezTo>
                      <a:pt x="14" y="70"/>
                      <a:pt x="14" y="70"/>
                      <a:pt x="14" y="70"/>
                    </a:cubicBezTo>
                    <a:cubicBezTo>
                      <a:pt x="15" y="69"/>
                      <a:pt x="15" y="69"/>
                      <a:pt x="15" y="69"/>
                    </a:cubicBezTo>
                    <a:cubicBezTo>
                      <a:pt x="16" y="69"/>
                      <a:pt x="16" y="68"/>
                      <a:pt x="16" y="68"/>
                    </a:cubicBezTo>
                    <a:cubicBezTo>
                      <a:pt x="17" y="68"/>
                      <a:pt x="18" y="68"/>
                      <a:pt x="19" y="67"/>
                    </a:cubicBezTo>
                    <a:cubicBezTo>
                      <a:pt x="20" y="67"/>
                      <a:pt x="21" y="66"/>
                      <a:pt x="22" y="66"/>
                    </a:cubicBezTo>
                    <a:cubicBezTo>
                      <a:pt x="23" y="66"/>
                      <a:pt x="24" y="66"/>
                      <a:pt x="25" y="65"/>
                    </a:cubicBezTo>
                    <a:cubicBezTo>
                      <a:pt x="25" y="64"/>
                      <a:pt x="26" y="65"/>
                      <a:pt x="27" y="64"/>
                    </a:cubicBezTo>
                    <a:cubicBezTo>
                      <a:pt x="28" y="63"/>
                      <a:pt x="30" y="62"/>
                      <a:pt x="31" y="62"/>
                    </a:cubicBezTo>
                    <a:cubicBezTo>
                      <a:pt x="32" y="61"/>
                      <a:pt x="33" y="61"/>
                      <a:pt x="33" y="60"/>
                    </a:cubicBezTo>
                    <a:cubicBezTo>
                      <a:pt x="34" y="60"/>
                      <a:pt x="35" y="60"/>
                      <a:pt x="37" y="60"/>
                    </a:cubicBezTo>
                    <a:cubicBezTo>
                      <a:pt x="37" y="60"/>
                      <a:pt x="38" y="60"/>
                      <a:pt x="38" y="60"/>
                    </a:cubicBezTo>
                    <a:cubicBezTo>
                      <a:pt x="38" y="59"/>
                      <a:pt x="38" y="59"/>
                      <a:pt x="38" y="58"/>
                    </a:cubicBezTo>
                    <a:cubicBezTo>
                      <a:pt x="37" y="58"/>
                      <a:pt x="36" y="56"/>
                      <a:pt x="35" y="57"/>
                    </a:cubicBezTo>
                    <a:cubicBezTo>
                      <a:pt x="35" y="58"/>
                      <a:pt x="34" y="56"/>
                      <a:pt x="34" y="56"/>
                    </a:cubicBezTo>
                    <a:cubicBezTo>
                      <a:pt x="34" y="56"/>
                      <a:pt x="34" y="57"/>
                      <a:pt x="35" y="57"/>
                    </a:cubicBezTo>
                    <a:cubicBezTo>
                      <a:pt x="36" y="57"/>
                      <a:pt x="36" y="56"/>
                      <a:pt x="36" y="57"/>
                    </a:cubicBezTo>
                    <a:cubicBezTo>
                      <a:pt x="38" y="57"/>
                      <a:pt x="38" y="59"/>
                      <a:pt x="38" y="60"/>
                    </a:cubicBezTo>
                    <a:cubicBezTo>
                      <a:pt x="38" y="61"/>
                      <a:pt x="41" y="60"/>
                      <a:pt x="41" y="59"/>
                    </a:cubicBezTo>
                    <a:cubicBezTo>
                      <a:pt x="41" y="59"/>
                      <a:pt x="41" y="58"/>
                      <a:pt x="42" y="58"/>
                    </a:cubicBezTo>
                    <a:cubicBezTo>
                      <a:pt x="42" y="57"/>
                      <a:pt x="42" y="57"/>
                      <a:pt x="43" y="57"/>
                    </a:cubicBezTo>
                    <a:cubicBezTo>
                      <a:pt x="43" y="56"/>
                      <a:pt x="43" y="55"/>
                      <a:pt x="42" y="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19" name="Germany">
                <a:extLst>
                  <a:ext uri="{FF2B5EF4-FFF2-40B4-BE49-F238E27FC236}">
                    <a16:creationId xmlns:a16="http://schemas.microsoft.com/office/drawing/2014/main" id="{D07DCEDA-B2FE-E155-C576-94BE0CF8987D}"/>
                  </a:ext>
                </a:extLst>
              </p:cNvPr>
              <p:cNvSpPr>
                <a:spLocks noEditPoints="1"/>
              </p:cNvSpPr>
              <p:nvPr/>
            </p:nvSpPr>
            <p:spPr bwMode="auto">
              <a:xfrm>
                <a:off x="8010031" y="3699293"/>
                <a:ext cx="155773" cy="174704"/>
              </a:xfrm>
              <a:custGeom>
                <a:avLst/>
                <a:gdLst/>
                <a:ahLst/>
                <a:cxnLst>
                  <a:cxn ang="0">
                    <a:pos x="45" y="7"/>
                  </a:cxn>
                  <a:cxn ang="0">
                    <a:pos x="61" y="9"/>
                  </a:cxn>
                  <a:cxn ang="0">
                    <a:pos x="65" y="9"/>
                  </a:cxn>
                  <a:cxn ang="0">
                    <a:pos x="60" y="6"/>
                  </a:cxn>
                  <a:cxn ang="0">
                    <a:pos x="62" y="6"/>
                  </a:cxn>
                  <a:cxn ang="0">
                    <a:pos x="61" y="7"/>
                  </a:cxn>
                  <a:cxn ang="0">
                    <a:pos x="61" y="7"/>
                  </a:cxn>
                  <a:cxn ang="0">
                    <a:pos x="74" y="45"/>
                  </a:cxn>
                  <a:cxn ang="0">
                    <a:pos x="71" y="44"/>
                  </a:cxn>
                  <a:cxn ang="0">
                    <a:pos x="63" y="47"/>
                  </a:cxn>
                  <a:cxn ang="0">
                    <a:pos x="57" y="50"/>
                  </a:cxn>
                  <a:cxn ang="0">
                    <a:pos x="53" y="52"/>
                  </a:cxn>
                  <a:cxn ang="0">
                    <a:pos x="56" y="58"/>
                  </a:cxn>
                  <a:cxn ang="0">
                    <a:pos x="66" y="66"/>
                  </a:cxn>
                  <a:cxn ang="0">
                    <a:pos x="63" y="71"/>
                  </a:cxn>
                  <a:cxn ang="0">
                    <a:pos x="59" y="79"/>
                  </a:cxn>
                  <a:cxn ang="0">
                    <a:pos x="51" y="79"/>
                  </a:cxn>
                  <a:cxn ang="0">
                    <a:pos x="43" y="81"/>
                  </a:cxn>
                  <a:cxn ang="0">
                    <a:pos x="38" y="81"/>
                  </a:cxn>
                  <a:cxn ang="0">
                    <a:pos x="31" y="80"/>
                  </a:cxn>
                  <a:cxn ang="0">
                    <a:pos x="23" y="78"/>
                  </a:cxn>
                  <a:cxn ang="0">
                    <a:pos x="17" y="80"/>
                  </a:cxn>
                  <a:cxn ang="0">
                    <a:pos x="14" y="74"/>
                  </a:cxn>
                  <a:cxn ang="0">
                    <a:pos x="18" y="67"/>
                  </a:cxn>
                  <a:cxn ang="0">
                    <a:pos x="9" y="62"/>
                  </a:cxn>
                  <a:cxn ang="0">
                    <a:pos x="4" y="58"/>
                  </a:cxn>
                  <a:cxn ang="0">
                    <a:pos x="2" y="52"/>
                  </a:cxn>
                  <a:cxn ang="0">
                    <a:pos x="3" y="47"/>
                  </a:cxn>
                  <a:cxn ang="0">
                    <a:pos x="0" y="43"/>
                  </a:cxn>
                  <a:cxn ang="0">
                    <a:pos x="2" y="37"/>
                  </a:cxn>
                  <a:cxn ang="0">
                    <a:pos x="4" y="34"/>
                  </a:cxn>
                  <a:cxn ang="0">
                    <a:pos x="9" y="31"/>
                  </a:cxn>
                  <a:cxn ang="0">
                    <a:pos x="8" y="26"/>
                  </a:cxn>
                  <a:cxn ang="0">
                    <a:pos x="10" y="17"/>
                  </a:cxn>
                  <a:cxn ang="0">
                    <a:pos x="19" y="17"/>
                  </a:cxn>
                  <a:cxn ang="0">
                    <a:pos x="22" y="17"/>
                  </a:cxn>
                  <a:cxn ang="0">
                    <a:pos x="26" y="14"/>
                  </a:cxn>
                  <a:cxn ang="0">
                    <a:pos x="31" y="16"/>
                  </a:cxn>
                  <a:cxn ang="0">
                    <a:pos x="25" y="10"/>
                  </a:cxn>
                  <a:cxn ang="0">
                    <a:pos x="23" y="8"/>
                  </a:cxn>
                  <a:cxn ang="0">
                    <a:pos x="21" y="4"/>
                  </a:cxn>
                  <a:cxn ang="0">
                    <a:pos x="29" y="3"/>
                  </a:cxn>
                  <a:cxn ang="0">
                    <a:pos x="34" y="5"/>
                  </a:cxn>
                  <a:cxn ang="0">
                    <a:pos x="36" y="8"/>
                  </a:cxn>
                  <a:cxn ang="0">
                    <a:pos x="43" y="8"/>
                  </a:cxn>
                  <a:cxn ang="0">
                    <a:pos x="47" y="12"/>
                  </a:cxn>
                  <a:cxn ang="0">
                    <a:pos x="52" y="10"/>
                  </a:cxn>
                  <a:cxn ang="0">
                    <a:pos x="54" y="9"/>
                  </a:cxn>
                  <a:cxn ang="0">
                    <a:pos x="60" y="9"/>
                  </a:cxn>
                  <a:cxn ang="0">
                    <a:pos x="65" y="10"/>
                  </a:cxn>
                  <a:cxn ang="0">
                    <a:pos x="66" y="12"/>
                  </a:cxn>
                  <a:cxn ang="0">
                    <a:pos x="65" y="11"/>
                  </a:cxn>
                  <a:cxn ang="0">
                    <a:pos x="70" y="17"/>
                  </a:cxn>
                  <a:cxn ang="0">
                    <a:pos x="69" y="24"/>
                  </a:cxn>
                  <a:cxn ang="0">
                    <a:pos x="74" y="33"/>
                  </a:cxn>
                  <a:cxn ang="0">
                    <a:pos x="22" y="18"/>
                  </a:cxn>
                </a:cxnLst>
                <a:rect l="0" t="0" r="r" b="b"/>
                <a:pathLst>
                  <a:path w="77" h="83">
                    <a:moveTo>
                      <a:pt x="15" y="14"/>
                    </a:moveTo>
                    <a:cubicBezTo>
                      <a:pt x="15" y="14"/>
                      <a:pt x="14" y="15"/>
                      <a:pt x="14" y="15"/>
                    </a:cubicBezTo>
                    <a:cubicBezTo>
                      <a:pt x="14" y="14"/>
                      <a:pt x="14" y="14"/>
                      <a:pt x="14" y="14"/>
                    </a:cubicBezTo>
                    <a:cubicBezTo>
                      <a:pt x="14" y="14"/>
                      <a:pt x="15" y="14"/>
                      <a:pt x="15" y="14"/>
                    </a:cubicBezTo>
                    <a:close/>
                    <a:moveTo>
                      <a:pt x="43" y="7"/>
                    </a:moveTo>
                    <a:cubicBezTo>
                      <a:pt x="44" y="8"/>
                      <a:pt x="44" y="7"/>
                      <a:pt x="45" y="7"/>
                    </a:cubicBezTo>
                    <a:cubicBezTo>
                      <a:pt x="45" y="7"/>
                      <a:pt x="45" y="7"/>
                      <a:pt x="45" y="7"/>
                    </a:cubicBezTo>
                    <a:cubicBezTo>
                      <a:pt x="45" y="7"/>
                      <a:pt x="44" y="6"/>
                      <a:pt x="44" y="6"/>
                    </a:cubicBezTo>
                    <a:cubicBezTo>
                      <a:pt x="43" y="6"/>
                      <a:pt x="42" y="7"/>
                      <a:pt x="43" y="7"/>
                    </a:cubicBezTo>
                    <a:cubicBezTo>
                      <a:pt x="43" y="7"/>
                      <a:pt x="43" y="7"/>
                      <a:pt x="43" y="7"/>
                    </a:cubicBezTo>
                    <a:close/>
                    <a:moveTo>
                      <a:pt x="60" y="9"/>
                    </a:moveTo>
                    <a:cubicBezTo>
                      <a:pt x="60" y="9"/>
                      <a:pt x="60" y="9"/>
                      <a:pt x="60" y="9"/>
                    </a:cubicBezTo>
                    <a:cubicBezTo>
                      <a:pt x="61" y="8"/>
                      <a:pt x="61" y="9"/>
                      <a:pt x="62" y="9"/>
                    </a:cubicBezTo>
                    <a:cubicBezTo>
                      <a:pt x="62" y="9"/>
                      <a:pt x="62" y="9"/>
                      <a:pt x="61" y="9"/>
                    </a:cubicBezTo>
                    <a:cubicBezTo>
                      <a:pt x="62" y="9"/>
                      <a:pt x="62" y="10"/>
                      <a:pt x="62" y="9"/>
                    </a:cubicBezTo>
                    <a:cubicBezTo>
                      <a:pt x="62" y="9"/>
                      <a:pt x="62" y="9"/>
                      <a:pt x="62" y="9"/>
                    </a:cubicBezTo>
                    <a:cubicBezTo>
                      <a:pt x="62" y="9"/>
                      <a:pt x="63" y="8"/>
                      <a:pt x="63" y="8"/>
                    </a:cubicBezTo>
                    <a:cubicBezTo>
                      <a:pt x="63" y="8"/>
                      <a:pt x="64" y="8"/>
                      <a:pt x="64" y="8"/>
                    </a:cubicBezTo>
                    <a:cubicBezTo>
                      <a:pt x="64" y="8"/>
                      <a:pt x="64" y="8"/>
                      <a:pt x="65" y="8"/>
                    </a:cubicBezTo>
                    <a:cubicBezTo>
                      <a:pt x="65" y="8"/>
                      <a:pt x="64" y="9"/>
                      <a:pt x="64" y="9"/>
                    </a:cubicBezTo>
                    <a:cubicBezTo>
                      <a:pt x="64" y="9"/>
                      <a:pt x="65" y="9"/>
                      <a:pt x="65" y="9"/>
                    </a:cubicBezTo>
                    <a:cubicBezTo>
                      <a:pt x="65" y="9"/>
                      <a:pt x="65" y="8"/>
                      <a:pt x="65" y="8"/>
                    </a:cubicBezTo>
                    <a:cubicBezTo>
                      <a:pt x="65" y="8"/>
                      <a:pt x="64" y="8"/>
                      <a:pt x="64" y="7"/>
                    </a:cubicBezTo>
                    <a:cubicBezTo>
                      <a:pt x="64" y="7"/>
                      <a:pt x="63" y="7"/>
                      <a:pt x="64" y="7"/>
                    </a:cubicBezTo>
                    <a:cubicBezTo>
                      <a:pt x="64" y="7"/>
                      <a:pt x="65" y="6"/>
                      <a:pt x="64" y="6"/>
                    </a:cubicBezTo>
                    <a:cubicBezTo>
                      <a:pt x="64" y="6"/>
                      <a:pt x="61" y="6"/>
                      <a:pt x="62" y="5"/>
                    </a:cubicBezTo>
                    <a:cubicBezTo>
                      <a:pt x="62" y="5"/>
                      <a:pt x="61" y="5"/>
                      <a:pt x="61" y="5"/>
                    </a:cubicBezTo>
                    <a:cubicBezTo>
                      <a:pt x="61" y="5"/>
                      <a:pt x="61" y="6"/>
                      <a:pt x="60" y="6"/>
                    </a:cubicBezTo>
                    <a:cubicBezTo>
                      <a:pt x="60" y="6"/>
                      <a:pt x="61" y="5"/>
                      <a:pt x="61" y="5"/>
                    </a:cubicBezTo>
                    <a:cubicBezTo>
                      <a:pt x="61" y="5"/>
                      <a:pt x="61" y="6"/>
                      <a:pt x="61" y="6"/>
                    </a:cubicBezTo>
                    <a:cubicBezTo>
                      <a:pt x="61" y="6"/>
                      <a:pt x="62" y="5"/>
                      <a:pt x="62" y="5"/>
                    </a:cubicBezTo>
                    <a:cubicBezTo>
                      <a:pt x="62" y="6"/>
                      <a:pt x="63" y="6"/>
                      <a:pt x="63" y="6"/>
                    </a:cubicBezTo>
                    <a:cubicBezTo>
                      <a:pt x="63" y="6"/>
                      <a:pt x="63" y="7"/>
                      <a:pt x="63" y="7"/>
                    </a:cubicBezTo>
                    <a:cubicBezTo>
                      <a:pt x="62" y="7"/>
                      <a:pt x="62" y="6"/>
                      <a:pt x="62" y="6"/>
                    </a:cubicBezTo>
                    <a:cubicBezTo>
                      <a:pt x="62" y="6"/>
                      <a:pt x="62" y="6"/>
                      <a:pt x="62" y="6"/>
                    </a:cubicBezTo>
                    <a:cubicBezTo>
                      <a:pt x="62" y="6"/>
                      <a:pt x="62" y="6"/>
                      <a:pt x="62" y="6"/>
                    </a:cubicBezTo>
                    <a:cubicBezTo>
                      <a:pt x="62" y="6"/>
                      <a:pt x="61" y="6"/>
                      <a:pt x="61" y="6"/>
                    </a:cubicBezTo>
                    <a:cubicBezTo>
                      <a:pt x="61" y="6"/>
                      <a:pt x="60" y="6"/>
                      <a:pt x="60" y="6"/>
                    </a:cubicBezTo>
                    <a:cubicBezTo>
                      <a:pt x="60" y="6"/>
                      <a:pt x="61" y="7"/>
                      <a:pt x="61" y="7"/>
                    </a:cubicBezTo>
                    <a:cubicBezTo>
                      <a:pt x="61" y="7"/>
                      <a:pt x="61" y="7"/>
                      <a:pt x="61" y="7"/>
                    </a:cubicBezTo>
                    <a:cubicBezTo>
                      <a:pt x="61" y="7"/>
                      <a:pt x="61" y="7"/>
                      <a:pt x="61" y="7"/>
                    </a:cubicBezTo>
                    <a:cubicBezTo>
                      <a:pt x="61" y="7"/>
                      <a:pt x="61" y="7"/>
                      <a:pt x="61" y="7"/>
                    </a:cubicBezTo>
                    <a:cubicBezTo>
                      <a:pt x="61" y="7"/>
                      <a:pt x="61" y="7"/>
                      <a:pt x="61" y="7"/>
                    </a:cubicBezTo>
                    <a:cubicBezTo>
                      <a:pt x="61" y="7"/>
                      <a:pt x="60" y="7"/>
                      <a:pt x="60" y="7"/>
                    </a:cubicBezTo>
                    <a:cubicBezTo>
                      <a:pt x="61" y="7"/>
                      <a:pt x="61" y="8"/>
                      <a:pt x="61" y="8"/>
                    </a:cubicBezTo>
                    <a:cubicBezTo>
                      <a:pt x="61" y="8"/>
                      <a:pt x="59" y="8"/>
                      <a:pt x="60" y="9"/>
                    </a:cubicBezTo>
                    <a:close/>
                    <a:moveTo>
                      <a:pt x="61" y="7"/>
                    </a:moveTo>
                    <a:cubicBezTo>
                      <a:pt x="61" y="7"/>
                      <a:pt x="61" y="7"/>
                      <a:pt x="61" y="7"/>
                    </a:cubicBezTo>
                    <a:cubicBezTo>
                      <a:pt x="61" y="7"/>
                      <a:pt x="61" y="7"/>
                      <a:pt x="61" y="7"/>
                    </a:cubicBezTo>
                    <a:cubicBezTo>
                      <a:pt x="61" y="7"/>
                      <a:pt x="61" y="7"/>
                      <a:pt x="61" y="7"/>
                    </a:cubicBezTo>
                    <a:close/>
                    <a:moveTo>
                      <a:pt x="43" y="8"/>
                    </a:moveTo>
                    <a:cubicBezTo>
                      <a:pt x="43" y="8"/>
                      <a:pt x="43" y="8"/>
                      <a:pt x="43" y="8"/>
                    </a:cubicBezTo>
                    <a:cubicBezTo>
                      <a:pt x="42" y="8"/>
                      <a:pt x="42" y="8"/>
                      <a:pt x="43" y="8"/>
                    </a:cubicBezTo>
                    <a:close/>
                    <a:moveTo>
                      <a:pt x="77" y="41"/>
                    </a:moveTo>
                    <a:cubicBezTo>
                      <a:pt x="76" y="42"/>
                      <a:pt x="76" y="43"/>
                      <a:pt x="75" y="44"/>
                    </a:cubicBezTo>
                    <a:cubicBezTo>
                      <a:pt x="75" y="44"/>
                      <a:pt x="75" y="45"/>
                      <a:pt x="74" y="45"/>
                    </a:cubicBezTo>
                    <a:cubicBezTo>
                      <a:pt x="74" y="45"/>
                      <a:pt x="73" y="45"/>
                      <a:pt x="73" y="45"/>
                    </a:cubicBezTo>
                    <a:cubicBezTo>
                      <a:pt x="73" y="45"/>
                      <a:pt x="74" y="44"/>
                      <a:pt x="73" y="44"/>
                    </a:cubicBezTo>
                    <a:cubicBezTo>
                      <a:pt x="73" y="44"/>
                      <a:pt x="73" y="44"/>
                      <a:pt x="73" y="44"/>
                    </a:cubicBezTo>
                    <a:cubicBezTo>
                      <a:pt x="73" y="44"/>
                      <a:pt x="73" y="44"/>
                      <a:pt x="73" y="43"/>
                    </a:cubicBezTo>
                    <a:cubicBezTo>
                      <a:pt x="73" y="43"/>
                      <a:pt x="72" y="43"/>
                      <a:pt x="72" y="43"/>
                    </a:cubicBezTo>
                    <a:cubicBezTo>
                      <a:pt x="71" y="43"/>
                      <a:pt x="71" y="43"/>
                      <a:pt x="70" y="43"/>
                    </a:cubicBezTo>
                    <a:cubicBezTo>
                      <a:pt x="70" y="43"/>
                      <a:pt x="71" y="44"/>
                      <a:pt x="71" y="44"/>
                    </a:cubicBezTo>
                    <a:cubicBezTo>
                      <a:pt x="70" y="44"/>
                      <a:pt x="72" y="44"/>
                      <a:pt x="71" y="44"/>
                    </a:cubicBezTo>
                    <a:cubicBezTo>
                      <a:pt x="71" y="45"/>
                      <a:pt x="70" y="44"/>
                      <a:pt x="70" y="45"/>
                    </a:cubicBezTo>
                    <a:cubicBezTo>
                      <a:pt x="70" y="45"/>
                      <a:pt x="69" y="45"/>
                      <a:pt x="69" y="45"/>
                    </a:cubicBezTo>
                    <a:cubicBezTo>
                      <a:pt x="68" y="45"/>
                      <a:pt x="68" y="45"/>
                      <a:pt x="67" y="46"/>
                    </a:cubicBezTo>
                    <a:cubicBezTo>
                      <a:pt x="67" y="46"/>
                      <a:pt x="66" y="46"/>
                      <a:pt x="66" y="46"/>
                    </a:cubicBezTo>
                    <a:cubicBezTo>
                      <a:pt x="65" y="46"/>
                      <a:pt x="64" y="46"/>
                      <a:pt x="64" y="47"/>
                    </a:cubicBezTo>
                    <a:cubicBezTo>
                      <a:pt x="64" y="47"/>
                      <a:pt x="63" y="48"/>
                      <a:pt x="63" y="47"/>
                    </a:cubicBezTo>
                    <a:cubicBezTo>
                      <a:pt x="63" y="47"/>
                      <a:pt x="63" y="47"/>
                      <a:pt x="63" y="47"/>
                    </a:cubicBezTo>
                    <a:cubicBezTo>
                      <a:pt x="62" y="48"/>
                      <a:pt x="62" y="48"/>
                      <a:pt x="62" y="48"/>
                    </a:cubicBezTo>
                    <a:cubicBezTo>
                      <a:pt x="61" y="48"/>
                      <a:pt x="61" y="49"/>
                      <a:pt x="61" y="49"/>
                    </a:cubicBezTo>
                    <a:cubicBezTo>
                      <a:pt x="60" y="49"/>
                      <a:pt x="60" y="48"/>
                      <a:pt x="60" y="49"/>
                    </a:cubicBezTo>
                    <a:cubicBezTo>
                      <a:pt x="60" y="49"/>
                      <a:pt x="60" y="49"/>
                      <a:pt x="59" y="50"/>
                    </a:cubicBezTo>
                    <a:cubicBezTo>
                      <a:pt x="59" y="50"/>
                      <a:pt x="58" y="49"/>
                      <a:pt x="58" y="49"/>
                    </a:cubicBezTo>
                    <a:cubicBezTo>
                      <a:pt x="58" y="49"/>
                      <a:pt x="57" y="50"/>
                      <a:pt x="57" y="50"/>
                    </a:cubicBezTo>
                    <a:cubicBezTo>
                      <a:pt x="57" y="50"/>
                      <a:pt x="56" y="50"/>
                      <a:pt x="56" y="50"/>
                    </a:cubicBezTo>
                    <a:cubicBezTo>
                      <a:pt x="56" y="50"/>
                      <a:pt x="55" y="50"/>
                      <a:pt x="55" y="50"/>
                    </a:cubicBezTo>
                    <a:cubicBezTo>
                      <a:pt x="54" y="51"/>
                      <a:pt x="54" y="51"/>
                      <a:pt x="54" y="52"/>
                    </a:cubicBezTo>
                    <a:cubicBezTo>
                      <a:pt x="54" y="53"/>
                      <a:pt x="53" y="51"/>
                      <a:pt x="53" y="51"/>
                    </a:cubicBezTo>
                    <a:cubicBezTo>
                      <a:pt x="53" y="51"/>
                      <a:pt x="53" y="51"/>
                      <a:pt x="53" y="51"/>
                    </a:cubicBezTo>
                    <a:cubicBezTo>
                      <a:pt x="53" y="50"/>
                      <a:pt x="52" y="50"/>
                      <a:pt x="52" y="50"/>
                    </a:cubicBezTo>
                    <a:cubicBezTo>
                      <a:pt x="53" y="51"/>
                      <a:pt x="52" y="51"/>
                      <a:pt x="53" y="52"/>
                    </a:cubicBezTo>
                    <a:cubicBezTo>
                      <a:pt x="53" y="52"/>
                      <a:pt x="53" y="53"/>
                      <a:pt x="53" y="53"/>
                    </a:cubicBezTo>
                    <a:cubicBezTo>
                      <a:pt x="54" y="54"/>
                      <a:pt x="55" y="54"/>
                      <a:pt x="55" y="54"/>
                    </a:cubicBezTo>
                    <a:cubicBezTo>
                      <a:pt x="55" y="54"/>
                      <a:pt x="55" y="54"/>
                      <a:pt x="55" y="54"/>
                    </a:cubicBezTo>
                    <a:cubicBezTo>
                      <a:pt x="55" y="55"/>
                      <a:pt x="56" y="55"/>
                      <a:pt x="56" y="55"/>
                    </a:cubicBezTo>
                    <a:cubicBezTo>
                      <a:pt x="56" y="55"/>
                      <a:pt x="54" y="56"/>
                      <a:pt x="55" y="57"/>
                    </a:cubicBezTo>
                    <a:cubicBezTo>
                      <a:pt x="55" y="57"/>
                      <a:pt x="55" y="57"/>
                      <a:pt x="55" y="57"/>
                    </a:cubicBezTo>
                    <a:cubicBezTo>
                      <a:pt x="56" y="57"/>
                      <a:pt x="56" y="58"/>
                      <a:pt x="56" y="58"/>
                    </a:cubicBezTo>
                    <a:cubicBezTo>
                      <a:pt x="56" y="58"/>
                      <a:pt x="57" y="59"/>
                      <a:pt x="57" y="59"/>
                    </a:cubicBezTo>
                    <a:cubicBezTo>
                      <a:pt x="57" y="60"/>
                      <a:pt x="58" y="61"/>
                      <a:pt x="58" y="61"/>
                    </a:cubicBezTo>
                    <a:cubicBezTo>
                      <a:pt x="59" y="61"/>
                      <a:pt x="59" y="61"/>
                      <a:pt x="59" y="61"/>
                    </a:cubicBezTo>
                    <a:cubicBezTo>
                      <a:pt x="61" y="61"/>
                      <a:pt x="61" y="63"/>
                      <a:pt x="62" y="63"/>
                    </a:cubicBezTo>
                    <a:cubicBezTo>
                      <a:pt x="63" y="64"/>
                      <a:pt x="63" y="64"/>
                      <a:pt x="63" y="65"/>
                    </a:cubicBezTo>
                    <a:cubicBezTo>
                      <a:pt x="64" y="65"/>
                      <a:pt x="64" y="65"/>
                      <a:pt x="65" y="65"/>
                    </a:cubicBezTo>
                    <a:cubicBezTo>
                      <a:pt x="65" y="65"/>
                      <a:pt x="66" y="66"/>
                      <a:pt x="66" y="66"/>
                    </a:cubicBezTo>
                    <a:cubicBezTo>
                      <a:pt x="66" y="66"/>
                      <a:pt x="67" y="66"/>
                      <a:pt x="67" y="67"/>
                    </a:cubicBezTo>
                    <a:cubicBezTo>
                      <a:pt x="67" y="67"/>
                      <a:pt x="67" y="67"/>
                      <a:pt x="67" y="68"/>
                    </a:cubicBezTo>
                    <a:cubicBezTo>
                      <a:pt x="67" y="68"/>
                      <a:pt x="67" y="68"/>
                      <a:pt x="67" y="68"/>
                    </a:cubicBezTo>
                    <a:cubicBezTo>
                      <a:pt x="67" y="69"/>
                      <a:pt x="66" y="69"/>
                      <a:pt x="66" y="69"/>
                    </a:cubicBezTo>
                    <a:cubicBezTo>
                      <a:pt x="66" y="70"/>
                      <a:pt x="66" y="70"/>
                      <a:pt x="66" y="69"/>
                    </a:cubicBezTo>
                    <a:cubicBezTo>
                      <a:pt x="65" y="69"/>
                      <a:pt x="64" y="69"/>
                      <a:pt x="64" y="70"/>
                    </a:cubicBezTo>
                    <a:cubicBezTo>
                      <a:pt x="64" y="70"/>
                      <a:pt x="64" y="71"/>
                      <a:pt x="63" y="71"/>
                    </a:cubicBezTo>
                    <a:cubicBezTo>
                      <a:pt x="63" y="72"/>
                      <a:pt x="62" y="72"/>
                      <a:pt x="61" y="72"/>
                    </a:cubicBezTo>
                    <a:cubicBezTo>
                      <a:pt x="61" y="72"/>
                      <a:pt x="57" y="74"/>
                      <a:pt x="58" y="75"/>
                    </a:cubicBezTo>
                    <a:cubicBezTo>
                      <a:pt x="59" y="75"/>
                      <a:pt x="60" y="76"/>
                      <a:pt x="60" y="77"/>
                    </a:cubicBezTo>
                    <a:cubicBezTo>
                      <a:pt x="60" y="77"/>
                      <a:pt x="60" y="78"/>
                      <a:pt x="59" y="78"/>
                    </a:cubicBezTo>
                    <a:cubicBezTo>
                      <a:pt x="59" y="78"/>
                      <a:pt x="60" y="78"/>
                      <a:pt x="60" y="78"/>
                    </a:cubicBezTo>
                    <a:cubicBezTo>
                      <a:pt x="61" y="79"/>
                      <a:pt x="61" y="81"/>
                      <a:pt x="60" y="81"/>
                    </a:cubicBezTo>
                    <a:cubicBezTo>
                      <a:pt x="60" y="81"/>
                      <a:pt x="58" y="79"/>
                      <a:pt x="59" y="79"/>
                    </a:cubicBezTo>
                    <a:cubicBezTo>
                      <a:pt x="58" y="79"/>
                      <a:pt x="58" y="79"/>
                      <a:pt x="57" y="79"/>
                    </a:cubicBezTo>
                    <a:cubicBezTo>
                      <a:pt x="57" y="79"/>
                      <a:pt x="56" y="79"/>
                      <a:pt x="56" y="79"/>
                    </a:cubicBezTo>
                    <a:cubicBezTo>
                      <a:pt x="55" y="79"/>
                      <a:pt x="55" y="79"/>
                      <a:pt x="55" y="78"/>
                    </a:cubicBezTo>
                    <a:cubicBezTo>
                      <a:pt x="54" y="78"/>
                      <a:pt x="53" y="79"/>
                      <a:pt x="54" y="78"/>
                    </a:cubicBezTo>
                    <a:cubicBezTo>
                      <a:pt x="53" y="78"/>
                      <a:pt x="53" y="78"/>
                      <a:pt x="53" y="79"/>
                    </a:cubicBezTo>
                    <a:cubicBezTo>
                      <a:pt x="53" y="79"/>
                      <a:pt x="53" y="79"/>
                      <a:pt x="53" y="79"/>
                    </a:cubicBezTo>
                    <a:cubicBezTo>
                      <a:pt x="52" y="79"/>
                      <a:pt x="52" y="79"/>
                      <a:pt x="51" y="79"/>
                    </a:cubicBezTo>
                    <a:cubicBezTo>
                      <a:pt x="51" y="80"/>
                      <a:pt x="50" y="80"/>
                      <a:pt x="50" y="80"/>
                    </a:cubicBezTo>
                    <a:cubicBezTo>
                      <a:pt x="49" y="80"/>
                      <a:pt x="48" y="79"/>
                      <a:pt x="48" y="80"/>
                    </a:cubicBezTo>
                    <a:cubicBezTo>
                      <a:pt x="48" y="80"/>
                      <a:pt x="48" y="80"/>
                      <a:pt x="48" y="80"/>
                    </a:cubicBezTo>
                    <a:cubicBezTo>
                      <a:pt x="47" y="80"/>
                      <a:pt x="46" y="81"/>
                      <a:pt x="47" y="81"/>
                    </a:cubicBezTo>
                    <a:cubicBezTo>
                      <a:pt x="46" y="81"/>
                      <a:pt x="46" y="82"/>
                      <a:pt x="45" y="82"/>
                    </a:cubicBezTo>
                    <a:cubicBezTo>
                      <a:pt x="45" y="82"/>
                      <a:pt x="45" y="81"/>
                      <a:pt x="44" y="81"/>
                    </a:cubicBezTo>
                    <a:cubicBezTo>
                      <a:pt x="44" y="82"/>
                      <a:pt x="43" y="82"/>
                      <a:pt x="43" y="81"/>
                    </a:cubicBezTo>
                    <a:cubicBezTo>
                      <a:pt x="43" y="81"/>
                      <a:pt x="42" y="81"/>
                      <a:pt x="42" y="81"/>
                    </a:cubicBezTo>
                    <a:cubicBezTo>
                      <a:pt x="42" y="81"/>
                      <a:pt x="42" y="80"/>
                      <a:pt x="42" y="80"/>
                    </a:cubicBezTo>
                    <a:cubicBezTo>
                      <a:pt x="42" y="80"/>
                      <a:pt x="42" y="80"/>
                      <a:pt x="41" y="80"/>
                    </a:cubicBezTo>
                    <a:cubicBezTo>
                      <a:pt x="41" y="80"/>
                      <a:pt x="40" y="80"/>
                      <a:pt x="40" y="80"/>
                    </a:cubicBezTo>
                    <a:cubicBezTo>
                      <a:pt x="39" y="80"/>
                      <a:pt x="39" y="80"/>
                      <a:pt x="39" y="80"/>
                    </a:cubicBezTo>
                    <a:cubicBezTo>
                      <a:pt x="38" y="80"/>
                      <a:pt x="39" y="80"/>
                      <a:pt x="39" y="80"/>
                    </a:cubicBezTo>
                    <a:cubicBezTo>
                      <a:pt x="38" y="79"/>
                      <a:pt x="38" y="81"/>
                      <a:pt x="38" y="81"/>
                    </a:cubicBezTo>
                    <a:cubicBezTo>
                      <a:pt x="38" y="82"/>
                      <a:pt x="37" y="83"/>
                      <a:pt x="36" y="83"/>
                    </a:cubicBezTo>
                    <a:cubicBezTo>
                      <a:pt x="36" y="83"/>
                      <a:pt x="37" y="82"/>
                      <a:pt x="36" y="82"/>
                    </a:cubicBezTo>
                    <a:cubicBezTo>
                      <a:pt x="36" y="82"/>
                      <a:pt x="35" y="82"/>
                      <a:pt x="35" y="82"/>
                    </a:cubicBezTo>
                    <a:cubicBezTo>
                      <a:pt x="35" y="81"/>
                      <a:pt x="34" y="80"/>
                      <a:pt x="34" y="80"/>
                    </a:cubicBezTo>
                    <a:cubicBezTo>
                      <a:pt x="34" y="80"/>
                      <a:pt x="33" y="80"/>
                      <a:pt x="33" y="80"/>
                    </a:cubicBezTo>
                    <a:cubicBezTo>
                      <a:pt x="33" y="80"/>
                      <a:pt x="33" y="79"/>
                      <a:pt x="33" y="80"/>
                    </a:cubicBezTo>
                    <a:cubicBezTo>
                      <a:pt x="32" y="80"/>
                      <a:pt x="32" y="80"/>
                      <a:pt x="31" y="80"/>
                    </a:cubicBezTo>
                    <a:cubicBezTo>
                      <a:pt x="30" y="80"/>
                      <a:pt x="29" y="79"/>
                      <a:pt x="28" y="79"/>
                    </a:cubicBezTo>
                    <a:cubicBezTo>
                      <a:pt x="27" y="79"/>
                      <a:pt x="27" y="79"/>
                      <a:pt x="26" y="79"/>
                    </a:cubicBezTo>
                    <a:cubicBezTo>
                      <a:pt x="25" y="79"/>
                      <a:pt x="24" y="79"/>
                      <a:pt x="25" y="78"/>
                    </a:cubicBezTo>
                    <a:cubicBezTo>
                      <a:pt x="24" y="78"/>
                      <a:pt x="24" y="78"/>
                      <a:pt x="24" y="79"/>
                    </a:cubicBezTo>
                    <a:cubicBezTo>
                      <a:pt x="24" y="79"/>
                      <a:pt x="24" y="79"/>
                      <a:pt x="24" y="78"/>
                    </a:cubicBezTo>
                    <a:cubicBezTo>
                      <a:pt x="24" y="78"/>
                      <a:pt x="24" y="78"/>
                      <a:pt x="24" y="78"/>
                    </a:cubicBezTo>
                    <a:cubicBezTo>
                      <a:pt x="23" y="78"/>
                      <a:pt x="23" y="77"/>
                      <a:pt x="23" y="78"/>
                    </a:cubicBezTo>
                    <a:cubicBezTo>
                      <a:pt x="23" y="77"/>
                      <a:pt x="21" y="78"/>
                      <a:pt x="21" y="79"/>
                    </a:cubicBezTo>
                    <a:cubicBezTo>
                      <a:pt x="21" y="79"/>
                      <a:pt x="22" y="79"/>
                      <a:pt x="22" y="79"/>
                    </a:cubicBezTo>
                    <a:cubicBezTo>
                      <a:pt x="23" y="79"/>
                      <a:pt x="23" y="79"/>
                      <a:pt x="22" y="80"/>
                    </a:cubicBezTo>
                    <a:cubicBezTo>
                      <a:pt x="22" y="79"/>
                      <a:pt x="21" y="79"/>
                      <a:pt x="22" y="80"/>
                    </a:cubicBezTo>
                    <a:cubicBezTo>
                      <a:pt x="21" y="80"/>
                      <a:pt x="20" y="80"/>
                      <a:pt x="19" y="79"/>
                    </a:cubicBezTo>
                    <a:cubicBezTo>
                      <a:pt x="19" y="79"/>
                      <a:pt x="18" y="80"/>
                      <a:pt x="18" y="80"/>
                    </a:cubicBezTo>
                    <a:cubicBezTo>
                      <a:pt x="17" y="80"/>
                      <a:pt x="17" y="80"/>
                      <a:pt x="17" y="80"/>
                    </a:cubicBezTo>
                    <a:cubicBezTo>
                      <a:pt x="16" y="80"/>
                      <a:pt x="16" y="80"/>
                      <a:pt x="16" y="80"/>
                    </a:cubicBezTo>
                    <a:cubicBezTo>
                      <a:pt x="15" y="80"/>
                      <a:pt x="15" y="80"/>
                      <a:pt x="14" y="80"/>
                    </a:cubicBezTo>
                    <a:cubicBezTo>
                      <a:pt x="14" y="80"/>
                      <a:pt x="15" y="80"/>
                      <a:pt x="15" y="79"/>
                    </a:cubicBezTo>
                    <a:cubicBezTo>
                      <a:pt x="14" y="79"/>
                      <a:pt x="14" y="80"/>
                      <a:pt x="14" y="80"/>
                    </a:cubicBezTo>
                    <a:cubicBezTo>
                      <a:pt x="14" y="79"/>
                      <a:pt x="13" y="79"/>
                      <a:pt x="13" y="78"/>
                    </a:cubicBezTo>
                    <a:cubicBezTo>
                      <a:pt x="14" y="78"/>
                      <a:pt x="13" y="77"/>
                      <a:pt x="14" y="76"/>
                    </a:cubicBezTo>
                    <a:cubicBezTo>
                      <a:pt x="14" y="75"/>
                      <a:pt x="14" y="75"/>
                      <a:pt x="14" y="74"/>
                    </a:cubicBezTo>
                    <a:cubicBezTo>
                      <a:pt x="14" y="74"/>
                      <a:pt x="14" y="73"/>
                      <a:pt x="14" y="73"/>
                    </a:cubicBezTo>
                    <a:cubicBezTo>
                      <a:pt x="15" y="72"/>
                      <a:pt x="15" y="72"/>
                      <a:pt x="15" y="72"/>
                    </a:cubicBezTo>
                    <a:cubicBezTo>
                      <a:pt x="15" y="72"/>
                      <a:pt x="15" y="71"/>
                      <a:pt x="15" y="71"/>
                    </a:cubicBezTo>
                    <a:cubicBezTo>
                      <a:pt x="15" y="70"/>
                      <a:pt x="16" y="70"/>
                      <a:pt x="16" y="70"/>
                    </a:cubicBezTo>
                    <a:cubicBezTo>
                      <a:pt x="16" y="69"/>
                      <a:pt x="16" y="68"/>
                      <a:pt x="17" y="68"/>
                    </a:cubicBezTo>
                    <a:cubicBezTo>
                      <a:pt x="17" y="68"/>
                      <a:pt x="17" y="67"/>
                      <a:pt x="17" y="67"/>
                    </a:cubicBezTo>
                    <a:cubicBezTo>
                      <a:pt x="17" y="67"/>
                      <a:pt x="18" y="67"/>
                      <a:pt x="18" y="67"/>
                    </a:cubicBezTo>
                    <a:cubicBezTo>
                      <a:pt x="19" y="66"/>
                      <a:pt x="19" y="65"/>
                      <a:pt x="19" y="65"/>
                    </a:cubicBezTo>
                    <a:cubicBezTo>
                      <a:pt x="18" y="65"/>
                      <a:pt x="17" y="64"/>
                      <a:pt x="16" y="64"/>
                    </a:cubicBezTo>
                    <a:cubicBezTo>
                      <a:pt x="16" y="64"/>
                      <a:pt x="14" y="64"/>
                      <a:pt x="14" y="64"/>
                    </a:cubicBezTo>
                    <a:cubicBezTo>
                      <a:pt x="13" y="63"/>
                      <a:pt x="13" y="62"/>
                      <a:pt x="12" y="63"/>
                    </a:cubicBezTo>
                    <a:cubicBezTo>
                      <a:pt x="11" y="64"/>
                      <a:pt x="11" y="63"/>
                      <a:pt x="10" y="63"/>
                    </a:cubicBezTo>
                    <a:cubicBezTo>
                      <a:pt x="10" y="63"/>
                      <a:pt x="9" y="63"/>
                      <a:pt x="9" y="63"/>
                    </a:cubicBezTo>
                    <a:cubicBezTo>
                      <a:pt x="9" y="63"/>
                      <a:pt x="9" y="62"/>
                      <a:pt x="9" y="62"/>
                    </a:cubicBezTo>
                    <a:cubicBezTo>
                      <a:pt x="8" y="62"/>
                      <a:pt x="8" y="62"/>
                      <a:pt x="8" y="63"/>
                    </a:cubicBezTo>
                    <a:cubicBezTo>
                      <a:pt x="8" y="63"/>
                      <a:pt x="7" y="63"/>
                      <a:pt x="7" y="63"/>
                    </a:cubicBezTo>
                    <a:cubicBezTo>
                      <a:pt x="7" y="63"/>
                      <a:pt x="7" y="62"/>
                      <a:pt x="7" y="62"/>
                    </a:cubicBezTo>
                    <a:cubicBezTo>
                      <a:pt x="6" y="62"/>
                      <a:pt x="6" y="62"/>
                      <a:pt x="6" y="61"/>
                    </a:cubicBezTo>
                    <a:cubicBezTo>
                      <a:pt x="5" y="61"/>
                      <a:pt x="5" y="61"/>
                      <a:pt x="5" y="60"/>
                    </a:cubicBezTo>
                    <a:cubicBezTo>
                      <a:pt x="5" y="60"/>
                      <a:pt x="4" y="59"/>
                      <a:pt x="4" y="60"/>
                    </a:cubicBezTo>
                    <a:cubicBezTo>
                      <a:pt x="4" y="59"/>
                      <a:pt x="4" y="59"/>
                      <a:pt x="4" y="58"/>
                    </a:cubicBezTo>
                    <a:cubicBezTo>
                      <a:pt x="4" y="58"/>
                      <a:pt x="4" y="58"/>
                      <a:pt x="4" y="57"/>
                    </a:cubicBezTo>
                    <a:cubicBezTo>
                      <a:pt x="5" y="57"/>
                      <a:pt x="5" y="57"/>
                      <a:pt x="5" y="57"/>
                    </a:cubicBezTo>
                    <a:cubicBezTo>
                      <a:pt x="5" y="57"/>
                      <a:pt x="5" y="56"/>
                      <a:pt x="5" y="56"/>
                    </a:cubicBezTo>
                    <a:cubicBezTo>
                      <a:pt x="5" y="56"/>
                      <a:pt x="4" y="56"/>
                      <a:pt x="4" y="56"/>
                    </a:cubicBezTo>
                    <a:cubicBezTo>
                      <a:pt x="3" y="55"/>
                      <a:pt x="2" y="54"/>
                      <a:pt x="2" y="54"/>
                    </a:cubicBezTo>
                    <a:cubicBezTo>
                      <a:pt x="2" y="53"/>
                      <a:pt x="2" y="53"/>
                      <a:pt x="2" y="52"/>
                    </a:cubicBezTo>
                    <a:cubicBezTo>
                      <a:pt x="2" y="52"/>
                      <a:pt x="2" y="52"/>
                      <a:pt x="2" y="52"/>
                    </a:cubicBezTo>
                    <a:cubicBezTo>
                      <a:pt x="3" y="51"/>
                      <a:pt x="2" y="52"/>
                      <a:pt x="3" y="51"/>
                    </a:cubicBezTo>
                    <a:cubicBezTo>
                      <a:pt x="3" y="51"/>
                      <a:pt x="3" y="51"/>
                      <a:pt x="3" y="51"/>
                    </a:cubicBezTo>
                    <a:cubicBezTo>
                      <a:pt x="4" y="51"/>
                      <a:pt x="4" y="51"/>
                      <a:pt x="4" y="50"/>
                    </a:cubicBezTo>
                    <a:cubicBezTo>
                      <a:pt x="4" y="50"/>
                      <a:pt x="4" y="49"/>
                      <a:pt x="4" y="49"/>
                    </a:cubicBezTo>
                    <a:cubicBezTo>
                      <a:pt x="4" y="49"/>
                      <a:pt x="4" y="49"/>
                      <a:pt x="4" y="49"/>
                    </a:cubicBezTo>
                    <a:cubicBezTo>
                      <a:pt x="3" y="49"/>
                      <a:pt x="3" y="49"/>
                      <a:pt x="3" y="48"/>
                    </a:cubicBezTo>
                    <a:cubicBezTo>
                      <a:pt x="2" y="48"/>
                      <a:pt x="3" y="48"/>
                      <a:pt x="3" y="47"/>
                    </a:cubicBezTo>
                    <a:cubicBezTo>
                      <a:pt x="3" y="47"/>
                      <a:pt x="2" y="47"/>
                      <a:pt x="2" y="47"/>
                    </a:cubicBezTo>
                    <a:cubicBezTo>
                      <a:pt x="2" y="46"/>
                      <a:pt x="2" y="46"/>
                      <a:pt x="2" y="46"/>
                    </a:cubicBezTo>
                    <a:cubicBezTo>
                      <a:pt x="1" y="46"/>
                      <a:pt x="1" y="46"/>
                      <a:pt x="1" y="45"/>
                    </a:cubicBezTo>
                    <a:cubicBezTo>
                      <a:pt x="1" y="45"/>
                      <a:pt x="2" y="45"/>
                      <a:pt x="2" y="45"/>
                    </a:cubicBezTo>
                    <a:cubicBezTo>
                      <a:pt x="2" y="44"/>
                      <a:pt x="1" y="44"/>
                      <a:pt x="1" y="44"/>
                    </a:cubicBezTo>
                    <a:cubicBezTo>
                      <a:pt x="1" y="43"/>
                      <a:pt x="0" y="43"/>
                      <a:pt x="0" y="44"/>
                    </a:cubicBezTo>
                    <a:cubicBezTo>
                      <a:pt x="0" y="43"/>
                      <a:pt x="0" y="43"/>
                      <a:pt x="0" y="43"/>
                    </a:cubicBezTo>
                    <a:cubicBezTo>
                      <a:pt x="0" y="42"/>
                      <a:pt x="0" y="43"/>
                      <a:pt x="0" y="43"/>
                    </a:cubicBezTo>
                    <a:cubicBezTo>
                      <a:pt x="1" y="43"/>
                      <a:pt x="2" y="42"/>
                      <a:pt x="2" y="42"/>
                    </a:cubicBezTo>
                    <a:cubicBezTo>
                      <a:pt x="2" y="41"/>
                      <a:pt x="2" y="41"/>
                      <a:pt x="2" y="41"/>
                    </a:cubicBezTo>
                    <a:cubicBezTo>
                      <a:pt x="2" y="41"/>
                      <a:pt x="2" y="42"/>
                      <a:pt x="2" y="41"/>
                    </a:cubicBezTo>
                    <a:cubicBezTo>
                      <a:pt x="2" y="41"/>
                      <a:pt x="2" y="41"/>
                      <a:pt x="2" y="41"/>
                    </a:cubicBezTo>
                    <a:cubicBezTo>
                      <a:pt x="3" y="40"/>
                      <a:pt x="3" y="39"/>
                      <a:pt x="3" y="38"/>
                    </a:cubicBezTo>
                    <a:cubicBezTo>
                      <a:pt x="3" y="38"/>
                      <a:pt x="2" y="37"/>
                      <a:pt x="2" y="37"/>
                    </a:cubicBezTo>
                    <a:cubicBezTo>
                      <a:pt x="2" y="37"/>
                      <a:pt x="2" y="37"/>
                      <a:pt x="2" y="36"/>
                    </a:cubicBezTo>
                    <a:cubicBezTo>
                      <a:pt x="2" y="36"/>
                      <a:pt x="1" y="36"/>
                      <a:pt x="1" y="36"/>
                    </a:cubicBezTo>
                    <a:cubicBezTo>
                      <a:pt x="2" y="36"/>
                      <a:pt x="1" y="36"/>
                      <a:pt x="1" y="35"/>
                    </a:cubicBezTo>
                    <a:cubicBezTo>
                      <a:pt x="1" y="35"/>
                      <a:pt x="1" y="35"/>
                      <a:pt x="1" y="35"/>
                    </a:cubicBezTo>
                    <a:cubicBezTo>
                      <a:pt x="1" y="34"/>
                      <a:pt x="2" y="34"/>
                      <a:pt x="2" y="34"/>
                    </a:cubicBezTo>
                    <a:cubicBezTo>
                      <a:pt x="3" y="35"/>
                      <a:pt x="2" y="34"/>
                      <a:pt x="2" y="34"/>
                    </a:cubicBezTo>
                    <a:cubicBezTo>
                      <a:pt x="3" y="34"/>
                      <a:pt x="4" y="34"/>
                      <a:pt x="4" y="34"/>
                    </a:cubicBezTo>
                    <a:cubicBezTo>
                      <a:pt x="4" y="34"/>
                      <a:pt x="5" y="35"/>
                      <a:pt x="5" y="34"/>
                    </a:cubicBezTo>
                    <a:cubicBezTo>
                      <a:pt x="5" y="34"/>
                      <a:pt x="5" y="34"/>
                      <a:pt x="6" y="34"/>
                    </a:cubicBezTo>
                    <a:cubicBezTo>
                      <a:pt x="6" y="34"/>
                      <a:pt x="7" y="34"/>
                      <a:pt x="7" y="34"/>
                    </a:cubicBezTo>
                    <a:cubicBezTo>
                      <a:pt x="9" y="33"/>
                      <a:pt x="8" y="33"/>
                      <a:pt x="7" y="32"/>
                    </a:cubicBezTo>
                    <a:cubicBezTo>
                      <a:pt x="7" y="32"/>
                      <a:pt x="7" y="32"/>
                      <a:pt x="7" y="32"/>
                    </a:cubicBezTo>
                    <a:cubicBezTo>
                      <a:pt x="8" y="31"/>
                      <a:pt x="8" y="32"/>
                      <a:pt x="8" y="31"/>
                    </a:cubicBezTo>
                    <a:cubicBezTo>
                      <a:pt x="9" y="31"/>
                      <a:pt x="9" y="31"/>
                      <a:pt x="9" y="31"/>
                    </a:cubicBezTo>
                    <a:cubicBezTo>
                      <a:pt x="9" y="31"/>
                      <a:pt x="10" y="30"/>
                      <a:pt x="10" y="30"/>
                    </a:cubicBezTo>
                    <a:cubicBezTo>
                      <a:pt x="10" y="30"/>
                      <a:pt x="10" y="30"/>
                      <a:pt x="10" y="30"/>
                    </a:cubicBezTo>
                    <a:cubicBezTo>
                      <a:pt x="10" y="30"/>
                      <a:pt x="10" y="29"/>
                      <a:pt x="10" y="29"/>
                    </a:cubicBezTo>
                    <a:cubicBezTo>
                      <a:pt x="10" y="29"/>
                      <a:pt x="10" y="28"/>
                      <a:pt x="9" y="28"/>
                    </a:cubicBezTo>
                    <a:cubicBezTo>
                      <a:pt x="9" y="28"/>
                      <a:pt x="8" y="28"/>
                      <a:pt x="8" y="28"/>
                    </a:cubicBezTo>
                    <a:cubicBezTo>
                      <a:pt x="7" y="28"/>
                      <a:pt x="7" y="27"/>
                      <a:pt x="8" y="27"/>
                    </a:cubicBezTo>
                    <a:cubicBezTo>
                      <a:pt x="7" y="26"/>
                      <a:pt x="7" y="26"/>
                      <a:pt x="8" y="26"/>
                    </a:cubicBezTo>
                    <a:cubicBezTo>
                      <a:pt x="9" y="26"/>
                      <a:pt x="9" y="26"/>
                      <a:pt x="10" y="26"/>
                    </a:cubicBezTo>
                    <a:cubicBezTo>
                      <a:pt x="10" y="26"/>
                      <a:pt x="10" y="26"/>
                      <a:pt x="10" y="25"/>
                    </a:cubicBezTo>
                    <a:cubicBezTo>
                      <a:pt x="10" y="25"/>
                      <a:pt x="10" y="24"/>
                      <a:pt x="11" y="24"/>
                    </a:cubicBezTo>
                    <a:cubicBezTo>
                      <a:pt x="11" y="23"/>
                      <a:pt x="12" y="22"/>
                      <a:pt x="11" y="21"/>
                    </a:cubicBezTo>
                    <a:cubicBezTo>
                      <a:pt x="11" y="20"/>
                      <a:pt x="12" y="18"/>
                      <a:pt x="13" y="19"/>
                    </a:cubicBezTo>
                    <a:cubicBezTo>
                      <a:pt x="12" y="18"/>
                      <a:pt x="11" y="19"/>
                      <a:pt x="10" y="19"/>
                    </a:cubicBezTo>
                    <a:cubicBezTo>
                      <a:pt x="10" y="18"/>
                      <a:pt x="10" y="18"/>
                      <a:pt x="10" y="17"/>
                    </a:cubicBezTo>
                    <a:cubicBezTo>
                      <a:pt x="10" y="17"/>
                      <a:pt x="11" y="17"/>
                      <a:pt x="11" y="16"/>
                    </a:cubicBezTo>
                    <a:cubicBezTo>
                      <a:pt x="10" y="16"/>
                      <a:pt x="11" y="16"/>
                      <a:pt x="11" y="15"/>
                    </a:cubicBezTo>
                    <a:cubicBezTo>
                      <a:pt x="12" y="15"/>
                      <a:pt x="13" y="15"/>
                      <a:pt x="14" y="15"/>
                    </a:cubicBezTo>
                    <a:cubicBezTo>
                      <a:pt x="14" y="15"/>
                      <a:pt x="15" y="15"/>
                      <a:pt x="16" y="15"/>
                    </a:cubicBezTo>
                    <a:cubicBezTo>
                      <a:pt x="17" y="15"/>
                      <a:pt x="18" y="15"/>
                      <a:pt x="18" y="15"/>
                    </a:cubicBezTo>
                    <a:cubicBezTo>
                      <a:pt x="18" y="15"/>
                      <a:pt x="19" y="16"/>
                      <a:pt x="19" y="16"/>
                    </a:cubicBezTo>
                    <a:cubicBezTo>
                      <a:pt x="19" y="16"/>
                      <a:pt x="19" y="16"/>
                      <a:pt x="19" y="17"/>
                    </a:cubicBezTo>
                    <a:cubicBezTo>
                      <a:pt x="19" y="17"/>
                      <a:pt x="19" y="17"/>
                      <a:pt x="19" y="17"/>
                    </a:cubicBezTo>
                    <a:cubicBezTo>
                      <a:pt x="19" y="17"/>
                      <a:pt x="19" y="17"/>
                      <a:pt x="19" y="17"/>
                    </a:cubicBezTo>
                    <a:cubicBezTo>
                      <a:pt x="19" y="18"/>
                      <a:pt x="19" y="17"/>
                      <a:pt x="19" y="17"/>
                    </a:cubicBezTo>
                    <a:cubicBezTo>
                      <a:pt x="20" y="18"/>
                      <a:pt x="20" y="18"/>
                      <a:pt x="20" y="18"/>
                    </a:cubicBezTo>
                    <a:cubicBezTo>
                      <a:pt x="21" y="17"/>
                      <a:pt x="21" y="17"/>
                      <a:pt x="20" y="17"/>
                    </a:cubicBezTo>
                    <a:cubicBezTo>
                      <a:pt x="20" y="17"/>
                      <a:pt x="20" y="16"/>
                      <a:pt x="21" y="16"/>
                    </a:cubicBezTo>
                    <a:cubicBezTo>
                      <a:pt x="21" y="16"/>
                      <a:pt x="22" y="16"/>
                      <a:pt x="22" y="17"/>
                    </a:cubicBezTo>
                    <a:cubicBezTo>
                      <a:pt x="22" y="16"/>
                      <a:pt x="22" y="17"/>
                      <a:pt x="22" y="17"/>
                    </a:cubicBezTo>
                    <a:cubicBezTo>
                      <a:pt x="22" y="17"/>
                      <a:pt x="23" y="17"/>
                      <a:pt x="23" y="16"/>
                    </a:cubicBezTo>
                    <a:cubicBezTo>
                      <a:pt x="23" y="16"/>
                      <a:pt x="22" y="15"/>
                      <a:pt x="22" y="15"/>
                    </a:cubicBezTo>
                    <a:cubicBezTo>
                      <a:pt x="22" y="15"/>
                      <a:pt x="22" y="14"/>
                      <a:pt x="22" y="14"/>
                    </a:cubicBezTo>
                    <a:cubicBezTo>
                      <a:pt x="23" y="13"/>
                      <a:pt x="23" y="13"/>
                      <a:pt x="23" y="13"/>
                    </a:cubicBezTo>
                    <a:cubicBezTo>
                      <a:pt x="24" y="13"/>
                      <a:pt x="24" y="13"/>
                      <a:pt x="24" y="13"/>
                    </a:cubicBezTo>
                    <a:cubicBezTo>
                      <a:pt x="25" y="13"/>
                      <a:pt x="25" y="14"/>
                      <a:pt x="26" y="14"/>
                    </a:cubicBezTo>
                    <a:cubicBezTo>
                      <a:pt x="26" y="13"/>
                      <a:pt x="27" y="13"/>
                      <a:pt x="28" y="13"/>
                    </a:cubicBezTo>
                    <a:cubicBezTo>
                      <a:pt x="29" y="13"/>
                      <a:pt x="29" y="14"/>
                      <a:pt x="30" y="14"/>
                    </a:cubicBezTo>
                    <a:cubicBezTo>
                      <a:pt x="30" y="15"/>
                      <a:pt x="30" y="16"/>
                      <a:pt x="31" y="16"/>
                    </a:cubicBezTo>
                    <a:cubicBezTo>
                      <a:pt x="32" y="16"/>
                      <a:pt x="32" y="16"/>
                      <a:pt x="32" y="16"/>
                    </a:cubicBezTo>
                    <a:cubicBezTo>
                      <a:pt x="32" y="16"/>
                      <a:pt x="33" y="17"/>
                      <a:pt x="33" y="17"/>
                    </a:cubicBezTo>
                    <a:cubicBezTo>
                      <a:pt x="33" y="16"/>
                      <a:pt x="32" y="16"/>
                      <a:pt x="32" y="16"/>
                    </a:cubicBezTo>
                    <a:cubicBezTo>
                      <a:pt x="31" y="16"/>
                      <a:pt x="31" y="16"/>
                      <a:pt x="31" y="16"/>
                    </a:cubicBezTo>
                    <a:cubicBezTo>
                      <a:pt x="31" y="16"/>
                      <a:pt x="30" y="15"/>
                      <a:pt x="31" y="16"/>
                    </a:cubicBezTo>
                    <a:cubicBezTo>
                      <a:pt x="31" y="15"/>
                      <a:pt x="30" y="15"/>
                      <a:pt x="30" y="14"/>
                    </a:cubicBezTo>
                    <a:cubicBezTo>
                      <a:pt x="29" y="14"/>
                      <a:pt x="29" y="13"/>
                      <a:pt x="28" y="13"/>
                    </a:cubicBezTo>
                    <a:cubicBezTo>
                      <a:pt x="27" y="13"/>
                      <a:pt x="26" y="13"/>
                      <a:pt x="25" y="12"/>
                    </a:cubicBezTo>
                    <a:cubicBezTo>
                      <a:pt x="25" y="11"/>
                      <a:pt x="26" y="11"/>
                      <a:pt x="26" y="12"/>
                    </a:cubicBezTo>
                    <a:cubicBezTo>
                      <a:pt x="27" y="12"/>
                      <a:pt x="26" y="10"/>
                      <a:pt x="26" y="10"/>
                    </a:cubicBezTo>
                    <a:cubicBezTo>
                      <a:pt x="25" y="10"/>
                      <a:pt x="25" y="10"/>
                      <a:pt x="25" y="10"/>
                    </a:cubicBezTo>
                    <a:cubicBezTo>
                      <a:pt x="25" y="10"/>
                      <a:pt x="25" y="9"/>
                      <a:pt x="25" y="9"/>
                    </a:cubicBezTo>
                    <a:cubicBezTo>
                      <a:pt x="25" y="9"/>
                      <a:pt x="26" y="9"/>
                      <a:pt x="26" y="9"/>
                    </a:cubicBezTo>
                    <a:cubicBezTo>
                      <a:pt x="26" y="9"/>
                      <a:pt x="26" y="9"/>
                      <a:pt x="26" y="8"/>
                    </a:cubicBezTo>
                    <a:cubicBezTo>
                      <a:pt x="25" y="9"/>
                      <a:pt x="25" y="9"/>
                      <a:pt x="24" y="9"/>
                    </a:cubicBezTo>
                    <a:cubicBezTo>
                      <a:pt x="24" y="9"/>
                      <a:pt x="23" y="9"/>
                      <a:pt x="23" y="8"/>
                    </a:cubicBezTo>
                    <a:cubicBezTo>
                      <a:pt x="23" y="8"/>
                      <a:pt x="24" y="8"/>
                      <a:pt x="24" y="8"/>
                    </a:cubicBezTo>
                    <a:cubicBezTo>
                      <a:pt x="24" y="8"/>
                      <a:pt x="23" y="8"/>
                      <a:pt x="23" y="8"/>
                    </a:cubicBezTo>
                    <a:cubicBezTo>
                      <a:pt x="24" y="7"/>
                      <a:pt x="25" y="8"/>
                      <a:pt x="26" y="7"/>
                    </a:cubicBezTo>
                    <a:cubicBezTo>
                      <a:pt x="26" y="7"/>
                      <a:pt x="27" y="7"/>
                      <a:pt x="26" y="6"/>
                    </a:cubicBezTo>
                    <a:cubicBezTo>
                      <a:pt x="26" y="6"/>
                      <a:pt x="25" y="5"/>
                      <a:pt x="25" y="5"/>
                    </a:cubicBezTo>
                    <a:cubicBezTo>
                      <a:pt x="26" y="5"/>
                      <a:pt x="24" y="4"/>
                      <a:pt x="24" y="4"/>
                    </a:cubicBezTo>
                    <a:cubicBezTo>
                      <a:pt x="24" y="4"/>
                      <a:pt x="23" y="3"/>
                      <a:pt x="23" y="3"/>
                    </a:cubicBezTo>
                    <a:cubicBezTo>
                      <a:pt x="23" y="2"/>
                      <a:pt x="22" y="3"/>
                      <a:pt x="21" y="3"/>
                    </a:cubicBezTo>
                    <a:cubicBezTo>
                      <a:pt x="20" y="2"/>
                      <a:pt x="21" y="4"/>
                      <a:pt x="21" y="4"/>
                    </a:cubicBezTo>
                    <a:cubicBezTo>
                      <a:pt x="20" y="3"/>
                      <a:pt x="21" y="0"/>
                      <a:pt x="22" y="1"/>
                    </a:cubicBezTo>
                    <a:cubicBezTo>
                      <a:pt x="22" y="1"/>
                      <a:pt x="22" y="1"/>
                      <a:pt x="22" y="1"/>
                    </a:cubicBezTo>
                    <a:cubicBezTo>
                      <a:pt x="22" y="1"/>
                      <a:pt x="20" y="2"/>
                      <a:pt x="21" y="3"/>
                    </a:cubicBezTo>
                    <a:cubicBezTo>
                      <a:pt x="22" y="3"/>
                      <a:pt x="24" y="3"/>
                      <a:pt x="24" y="2"/>
                    </a:cubicBezTo>
                    <a:cubicBezTo>
                      <a:pt x="24" y="3"/>
                      <a:pt x="25" y="2"/>
                      <a:pt x="25" y="2"/>
                    </a:cubicBezTo>
                    <a:cubicBezTo>
                      <a:pt x="26" y="2"/>
                      <a:pt x="27" y="3"/>
                      <a:pt x="28" y="3"/>
                    </a:cubicBezTo>
                    <a:cubicBezTo>
                      <a:pt x="28" y="3"/>
                      <a:pt x="28" y="3"/>
                      <a:pt x="29" y="3"/>
                    </a:cubicBezTo>
                    <a:cubicBezTo>
                      <a:pt x="29" y="3"/>
                      <a:pt x="30" y="3"/>
                      <a:pt x="30" y="3"/>
                    </a:cubicBezTo>
                    <a:cubicBezTo>
                      <a:pt x="30" y="3"/>
                      <a:pt x="31" y="3"/>
                      <a:pt x="31" y="3"/>
                    </a:cubicBezTo>
                    <a:cubicBezTo>
                      <a:pt x="31" y="3"/>
                      <a:pt x="32" y="3"/>
                      <a:pt x="32" y="3"/>
                    </a:cubicBezTo>
                    <a:cubicBezTo>
                      <a:pt x="32" y="3"/>
                      <a:pt x="33" y="4"/>
                      <a:pt x="33" y="4"/>
                    </a:cubicBezTo>
                    <a:cubicBezTo>
                      <a:pt x="34" y="4"/>
                      <a:pt x="34" y="3"/>
                      <a:pt x="34" y="4"/>
                    </a:cubicBezTo>
                    <a:cubicBezTo>
                      <a:pt x="34" y="4"/>
                      <a:pt x="35" y="4"/>
                      <a:pt x="34" y="5"/>
                    </a:cubicBezTo>
                    <a:cubicBezTo>
                      <a:pt x="34" y="5"/>
                      <a:pt x="34" y="5"/>
                      <a:pt x="34" y="5"/>
                    </a:cubicBezTo>
                    <a:cubicBezTo>
                      <a:pt x="35" y="5"/>
                      <a:pt x="35" y="5"/>
                      <a:pt x="35" y="6"/>
                    </a:cubicBezTo>
                    <a:cubicBezTo>
                      <a:pt x="35" y="6"/>
                      <a:pt x="34" y="6"/>
                      <a:pt x="34" y="7"/>
                    </a:cubicBezTo>
                    <a:cubicBezTo>
                      <a:pt x="34" y="7"/>
                      <a:pt x="33" y="7"/>
                      <a:pt x="33" y="7"/>
                    </a:cubicBezTo>
                    <a:cubicBezTo>
                      <a:pt x="33" y="7"/>
                      <a:pt x="34" y="7"/>
                      <a:pt x="34" y="7"/>
                    </a:cubicBezTo>
                    <a:cubicBezTo>
                      <a:pt x="35" y="7"/>
                      <a:pt x="35" y="7"/>
                      <a:pt x="36" y="7"/>
                    </a:cubicBezTo>
                    <a:cubicBezTo>
                      <a:pt x="36" y="7"/>
                      <a:pt x="36" y="8"/>
                      <a:pt x="36" y="8"/>
                    </a:cubicBezTo>
                    <a:cubicBezTo>
                      <a:pt x="36" y="8"/>
                      <a:pt x="36" y="8"/>
                      <a:pt x="36" y="8"/>
                    </a:cubicBezTo>
                    <a:cubicBezTo>
                      <a:pt x="36" y="8"/>
                      <a:pt x="36" y="7"/>
                      <a:pt x="37" y="7"/>
                    </a:cubicBezTo>
                    <a:cubicBezTo>
                      <a:pt x="38" y="7"/>
                      <a:pt x="38" y="8"/>
                      <a:pt x="39" y="8"/>
                    </a:cubicBezTo>
                    <a:cubicBezTo>
                      <a:pt x="40" y="8"/>
                      <a:pt x="40" y="9"/>
                      <a:pt x="41" y="8"/>
                    </a:cubicBezTo>
                    <a:cubicBezTo>
                      <a:pt x="42" y="8"/>
                      <a:pt x="42" y="8"/>
                      <a:pt x="43" y="8"/>
                    </a:cubicBezTo>
                    <a:cubicBezTo>
                      <a:pt x="43" y="8"/>
                      <a:pt x="43" y="8"/>
                      <a:pt x="43" y="8"/>
                    </a:cubicBezTo>
                    <a:cubicBezTo>
                      <a:pt x="43" y="8"/>
                      <a:pt x="44" y="8"/>
                      <a:pt x="44" y="8"/>
                    </a:cubicBezTo>
                    <a:cubicBezTo>
                      <a:pt x="44" y="8"/>
                      <a:pt x="43" y="8"/>
                      <a:pt x="43" y="8"/>
                    </a:cubicBezTo>
                    <a:cubicBezTo>
                      <a:pt x="44" y="10"/>
                      <a:pt x="43" y="10"/>
                      <a:pt x="41" y="11"/>
                    </a:cubicBezTo>
                    <a:cubicBezTo>
                      <a:pt x="40" y="11"/>
                      <a:pt x="41" y="12"/>
                      <a:pt x="41" y="12"/>
                    </a:cubicBezTo>
                    <a:cubicBezTo>
                      <a:pt x="42" y="12"/>
                      <a:pt x="42" y="12"/>
                      <a:pt x="42" y="12"/>
                    </a:cubicBezTo>
                    <a:cubicBezTo>
                      <a:pt x="42" y="12"/>
                      <a:pt x="43" y="12"/>
                      <a:pt x="43" y="12"/>
                    </a:cubicBezTo>
                    <a:cubicBezTo>
                      <a:pt x="44" y="11"/>
                      <a:pt x="44" y="12"/>
                      <a:pt x="45" y="12"/>
                    </a:cubicBezTo>
                    <a:cubicBezTo>
                      <a:pt x="45" y="12"/>
                      <a:pt x="46" y="13"/>
                      <a:pt x="46" y="13"/>
                    </a:cubicBezTo>
                    <a:cubicBezTo>
                      <a:pt x="46" y="13"/>
                      <a:pt x="46" y="13"/>
                      <a:pt x="47" y="12"/>
                    </a:cubicBezTo>
                    <a:cubicBezTo>
                      <a:pt x="47" y="12"/>
                      <a:pt x="47" y="12"/>
                      <a:pt x="47" y="11"/>
                    </a:cubicBezTo>
                    <a:cubicBezTo>
                      <a:pt x="47" y="11"/>
                      <a:pt x="48" y="11"/>
                      <a:pt x="48" y="11"/>
                    </a:cubicBezTo>
                    <a:cubicBezTo>
                      <a:pt x="48" y="11"/>
                      <a:pt x="47" y="11"/>
                      <a:pt x="47" y="11"/>
                    </a:cubicBezTo>
                    <a:cubicBezTo>
                      <a:pt x="47" y="10"/>
                      <a:pt x="49" y="10"/>
                      <a:pt x="50" y="10"/>
                    </a:cubicBezTo>
                    <a:cubicBezTo>
                      <a:pt x="50" y="10"/>
                      <a:pt x="51" y="10"/>
                      <a:pt x="51" y="10"/>
                    </a:cubicBezTo>
                    <a:cubicBezTo>
                      <a:pt x="52" y="10"/>
                      <a:pt x="51" y="10"/>
                      <a:pt x="52" y="11"/>
                    </a:cubicBezTo>
                    <a:cubicBezTo>
                      <a:pt x="52" y="10"/>
                      <a:pt x="52" y="10"/>
                      <a:pt x="52" y="10"/>
                    </a:cubicBezTo>
                    <a:cubicBezTo>
                      <a:pt x="52" y="10"/>
                      <a:pt x="52" y="9"/>
                      <a:pt x="53" y="9"/>
                    </a:cubicBezTo>
                    <a:cubicBezTo>
                      <a:pt x="53" y="9"/>
                      <a:pt x="53" y="9"/>
                      <a:pt x="54" y="9"/>
                    </a:cubicBezTo>
                    <a:cubicBezTo>
                      <a:pt x="54" y="8"/>
                      <a:pt x="54" y="7"/>
                      <a:pt x="55" y="7"/>
                    </a:cubicBezTo>
                    <a:cubicBezTo>
                      <a:pt x="55" y="7"/>
                      <a:pt x="58" y="7"/>
                      <a:pt x="58" y="7"/>
                    </a:cubicBezTo>
                    <a:cubicBezTo>
                      <a:pt x="58" y="8"/>
                      <a:pt x="55" y="7"/>
                      <a:pt x="56" y="8"/>
                    </a:cubicBezTo>
                    <a:cubicBezTo>
                      <a:pt x="55" y="8"/>
                      <a:pt x="54" y="8"/>
                      <a:pt x="54" y="8"/>
                    </a:cubicBezTo>
                    <a:cubicBezTo>
                      <a:pt x="54" y="9"/>
                      <a:pt x="54" y="9"/>
                      <a:pt x="54" y="9"/>
                    </a:cubicBezTo>
                    <a:cubicBezTo>
                      <a:pt x="54" y="9"/>
                      <a:pt x="55" y="8"/>
                      <a:pt x="55" y="8"/>
                    </a:cubicBezTo>
                    <a:cubicBezTo>
                      <a:pt x="55" y="8"/>
                      <a:pt x="56" y="8"/>
                      <a:pt x="56" y="8"/>
                    </a:cubicBezTo>
                    <a:cubicBezTo>
                      <a:pt x="56" y="8"/>
                      <a:pt x="57" y="7"/>
                      <a:pt x="56" y="8"/>
                    </a:cubicBezTo>
                    <a:cubicBezTo>
                      <a:pt x="57" y="8"/>
                      <a:pt x="57" y="8"/>
                      <a:pt x="57" y="8"/>
                    </a:cubicBezTo>
                    <a:cubicBezTo>
                      <a:pt x="58" y="8"/>
                      <a:pt x="58" y="7"/>
                      <a:pt x="59" y="7"/>
                    </a:cubicBezTo>
                    <a:cubicBezTo>
                      <a:pt x="59" y="7"/>
                      <a:pt x="60" y="8"/>
                      <a:pt x="60" y="8"/>
                    </a:cubicBezTo>
                    <a:cubicBezTo>
                      <a:pt x="60" y="8"/>
                      <a:pt x="60" y="8"/>
                      <a:pt x="60" y="9"/>
                    </a:cubicBezTo>
                    <a:cubicBezTo>
                      <a:pt x="60" y="9"/>
                      <a:pt x="60" y="9"/>
                      <a:pt x="60" y="9"/>
                    </a:cubicBezTo>
                    <a:cubicBezTo>
                      <a:pt x="61" y="9"/>
                      <a:pt x="62" y="9"/>
                      <a:pt x="62" y="10"/>
                    </a:cubicBezTo>
                    <a:cubicBezTo>
                      <a:pt x="62" y="10"/>
                      <a:pt x="62" y="10"/>
                      <a:pt x="62" y="10"/>
                    </a:cubicBezTo>
                    <a:cubicBezTo>
                      <a:pt x="63" y="10"/>
                      <a:pt x="63" y="11"/>
                      <a:pt x="63" y="11"/>
                    </a:cubicBezTo>
                    <a:cubicBezTo>
                      <a:pt x="64" y="10"/>
                      <a:pt x="64" y="10"/>
                      <a:pt x="65" y="10"/>
                    </a:cubicBezTo>
                    <a:cubicBezTo>
                      <a:pt x="65" y="10"/>
                      <a:pt x="65" y="10"/>
                      <a:pt x="66" y="11"/>
                    </a:cubicBezTo>
                    <a:cubicBezTo>
                      <a:pt x="66" y="11"/>
                      <a:pt x="66" y="11"/>
                      <a:pt x="65" y="10"/>
                    </a:cubicBezTo>
                    <a:cubicBezTo>
                      <a:pt x="65" y="10"/>
                      <a:pt x="65" y="10"/>
                      <a:pt x="66" y="10"/>
                    </a:cubicBezTo>
                    <a:cubicBezTo>
                      <a:pt x="66" y="11"/>
                      <a:pt x="67" y="11"/>
                      <a:pt x="67" y="11"/>
                    </a:cubicBezTo>
                    <a:cubicBezTo>
                      <a:pt x="68" y="12"/>
                      <a:pt x="68" y="12"/>
                      <a:pt x="69" y="12"/>
                    </a:cubicBezTo>
                    <a:cubicBezTo>
                      <a:pt x="69" y="13"/>
                      <a:pt x="69" y="13"/>
                      <a:pt x="69" y="13"/>
                    </a:cubicBezTo>
                    <a:cubicBezTo>
                      <a:pt x="68" y="13"/>
                      <a:pt x="68" y="13"/>
                      <a:pt x="67" y="13"/>
                    </a:cubicBezTo>
                    <a:cubicBezTo>
                      <a:pt x="67" y="13"/>
                      <a:pt x="65" y="13"/>
                      <a:pt x="66" y="13"/>
                    </a:cubicBezTo>
                    <a:cubicBezTo>
                      <a:pt x="66" y="13"/>
                      <a:pt x="67" y="13"/>
                      <a:pt x="66" y="12"/>
                    </a:cubicBezTo>
                    <a:cubicBezTo>
                      <a:pt x="66" y="12"/>
                      <a:pt x="67" y="12"/>
                      <a:pt x="67" y="12"/>
                    </a:cubicBezTo>
                    <a:cubicBezTo>
                      <a:pt x="67" y="12"/>
                      <a:pt x="67" y="12"/>
                      <a:pt x="68" y="12"/>
                    </a:cubicBezTo>
                    <a:cubicBezTo>
                      <a:pt x="68" y="12"/>
                      <a:pt x="67" y="12"/>
                      <a:pt x="67" y="11"/>
                    </a:cubicBezTo>
                    <a:cubicBezTo>
                      <a:pt x="66" y="11"/>
                      <a:pt x="67" y="12"/>
                      <a:pt x="66" y="12"/>
                    </a:cubicBezTo>
                    <a:cubicBezTo>
                      <a:pt x="66" y="12"/>
                      <a:pt x="66" y="11"/>
                      <a:pt x="66" y="11"/>
                    </a:cubicBezTo>
                    <a:cubicBezTo>
                      <a:pt x="66" y="11"/>
                      <a:pt x="65" y="12"/>
                      <a:pt x="65" y="12"/>
                    </a:cubicBezTo>
                    <a:cubicBezTo>
                      <a:pt x="65" y="11"/>
                      <a:pt x="65" y="11"/>
                      <a:pt x="65" y="11"/>
                    </a:cubicBezTo>
                    <a:cubicBezTo>
                      <a:pt x="65" y="11"/>
                      <a:pt x="65" y="11"/>
                      <a:pt x="65" y="11"/>
                    </a:cubicBezTo>
                    <a:cubicBezTo>
                      <a:pt x="65" y="12"/>
                      <a:pt x="66" y="12"/>
                      <a:pt x="66" y="12"/>
                    </a:cubicBezTo>
                    <a:cubicBezTo>
                      <a:pt x="67" y="13"/>
                      <a:pt x="66" y="13"/>
                      <a:pt x="66" y="13"/>
                    </a:cubicBezTo>
                    <a:cubicBezTo>
                      <a:pt x="65" y="14"/>
                      <a:pt x="68" y="14"/>
                      <a:pt x="68" y="14"/>
                    </a:cubicBezTo>
                    <a:cubicBezTo>
                      <a:pt x="68" y="14"/>
                      <a:pt x="69" y="15"/>
                      <a:pt x="69" y="14"/>
                    </a:cubicBezTo>
                    <a:cubicBezTo>
                      <a:pt x="69" y="14"/>
                      <a:pt x="69" y="15"/>
                      <a:pt x="69" y="15"/>
                    </a:cubicBezTo>
                    <a:cubicBezTo>
                      <a:pt x="70" y="15"/>
                      <a:pt x="70" y="16"/>
                      <a:pt x="70" y="17"/>
                    </a:cubicBezTo>
                    <a:cubicBezTo>
                      <a:pt x="70" y="17"/>
                      <a:pt x="71" y="18"/>
                      <a:pt x="71" y="18"/>
                    </a:cubicBezTo>
                    <a:cubicBezTo>
                      <a:pt x="71" y="19"/>
                      <a:pt x="71" y="19"/>
                      <a:pt x="71" y="20"/>
                    </a:cubicBezTo>
                    <a:cubicBezTo>
                      <a:pt x="71" y="20"/>
                      <a:pt x="71" y="20"/>
                      <a:pt x="71" y="20"/>
                    </a:cubicBezTo>
                    <a:cubicBezTo>
                      <a:pt x="70" y="20"/>
                      <a:pt x="71" y="21"/>
                      <a:pt x="71" y="21"/>
                    </a:cubicBezTo>
                    <a:cubicBezTo>
                      <a:pt x="70" y="22"/>
                      <a:pt x="70" y="22"/>
                      <a:pt x="69" y="22"/>
                    </a:cubicBezTo>
                    <a:cubicBezTo>
                      <a:pt x="69" y="22"/>
                      <a:pt x="69" y="23"/>
                      <a:pt x="69" y="23"/>
                    </a:cubicBezTo>
                    <a:cubicBezTo>
                      <a:pt x="69" y="23"/>
                      <a:pt x="68" y="24"/>
                      <a:pt x="69" y="24"/>
                    </a:cubicBezTo>
                    <a:cubicBezTo>
                      <a:pt x="69" y="24"/>
                      <a:pt x="70" y="25"/>
                      <a:pt x="71" y="25"/>
                    </a:cubicBezTo>
                    <a:cubicBezTo>
                      <a:pt x="72" y="26"/>
                      <a:pt x="72" y="26"/>
                      <a:pt x="73" y="26"/>
                    </a:cubicBezTo>
                    <a:cubicBezTo>
                      <a:pt x="73" y="27"/>
                      <a:pt x="73" y="27"/>
                      <a:pt x="73" y="27"/>
                    </a:cubicBezTo>
                    <a:cubicBezTo>
                      <a:pt x="73" y="28"/>
                      <a:pt x="72" y="28"/>
                      <a:pt x="72" y="29"/>
                    </a:cubicBezTo>
                    <a:cubicBezTo>
                      <a:pt x="73" y="30"/>
                      <a:pt x="73" y="30"/>
                      <a:pt x="73" y="31"/>
                    </a:cubicBezTo>
                    <a:cubicBezTo>
                      <a:pt x="73" y="31"/>
                      <a:pt x="73" y="31"/>
                      <a:pt x="74" y="32"/>
                    </a:cubicBezTo>
                    <a:cubicBezTo>
                      <a:pt x="74" y="32"/>
                      <a:pt x="74" y="32"/>
                      <a:pt x="74" y="33"/>
                    </a:cubicBezTo>
                    <a:cubicBezTo>
                      <a:pt x="74" y="33"/>
                      <a:pt x="74" y="33"/>
                      <a:pt x="73" y="34"/>
                    </a:cubicBezTo>
                    <a:cubicBezTo>
                      <a:pt x="73" y="34"/>
                      <a:pt x="73" y="34"/>
                      <a:pt x="73" y="35"/>
                    </a:cubicBezTo>
                    <a:cubicBezTo>
                      <a:pt x="73" y="36"/>
                      <a:pt x="74" y="36"/>
                      <a:pt x="74" y="37"/>
                    </a:cubicBezTo>
                    <a:cubicBezTo>
                      <a:pt x="73" y="38"/>
                      <a:pt x="75" y="38"/>
                      <a:pt x="75" y="38"/>
                    </a:cubicBezTo>
                    <a:cubicBezTo>
                      <a:pt x="76" y="38"/>
                      <a:pt x="76" y="39"/>
                      <a:pt x="76" y="39"/>
                    </a:cubicBezTo>
                    <a:cubicBezTo>
                      <a:pt x="76" y="40"/>
                      <a:pt x="77" y="40"/>
                      <a:pt x="77" y="41"/>
                    </a:cubicBezTo>
                    <a:close/>
                    <a:moveTo>
                      <a:pt x="22" y="18"/>
                    </a:moveTo>
                    <a:cubicBezTo>
                      <a:pt x="22" y="18"/>
                      <a:pt x="22" y="18"/>
                      <a:pt x="22" y="18"/>
                    </a:cubicBezTo>
                    <a:cubicBezTo>
                      <a:pt x="22" y="18"/>
                      <a:pt x="22" y="18"/>
                      <a:pt x="22" y="18"/>
                    </a:cubicBezTo>
                    <a:close/>
                    <a:moveTo>
                      <a:pt x="13" y="15"/>
                    </a:moveTo>
                    <a:cubicBezTo>
                      <a:pt x="12" y="14"/>
                      <a:pt x="11" y="15"/>
                      <a:pt x="11" y="15"/>
                    </a:cubicBezTo>
                    <a:cubicBezTo>
                      <a:pt x="11" y="15"/>
                      <a:pt x="11" y="15"/>
                      <a:pt x="11" y="15"/>
                    </a:cubicBezTo>
                    <a:cubicBezTo>
                      <a:pt x="12" y="15"/>
                      <a:pt x="12" y="15"/>
                      <a:pt x="13" y="1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0" name="Georgia">
                <a:extLst>
                  <a:ext uri="{FF2B5EF4-FFF2-40B4-BE49-F238E27FC236}">
                    <a16:creationId xmlns:a16="http://schemas.microsoft.com/office/drawing/2014/main" id="{25D26624-DEA3-F077-EB80-05A55C8BC20B}"/>
                  </a:ext>
                </a:extLst>
              </p:cNvPr>
              <p:cNvSpPr>
                <a:spLocks/>
              </p:cNvSpPr>
              <p:nvPr/>
            </p:nvSpPr>
            <p:spPr bwMode="auto">
              <a:xfrm>
                <a:off x="8612953" y="3958439"/>
                <a:ext cx="127756" cy="58817"/>
              </a:xfrm>
              <a:custGeom>
                <a:avLst/>
                <a:gdLst/>
                <a:ahLst/>
                <a:cxnLst>
                  <a:cxn ang="0">
                    <a:pos x="59" y="22"/>
                  </a:cxn>
                  <a:cxn ang="0">
                    <a:pos x="58" y="20"/>
                  </a:cxn>
                  <a:cxn ang="0">
                    <a:pos x="58" y="18"/>
                  </a:cxn>
                  <a:cxn ang="0">
                    <a:pos x="56" y="17"/>
                  </a:cxn>
                  <a:cxn ang="0">
                    <a:pos x="54" y="16"/>
                  </a:cxn>
                  <a:cxn ang="0">
                    <a:pos x="52" y="12"/>
                  </a:cxn>
                  <a:cxn ang="0">
                    <a:pos x="47" y="10"/>
                  </a:cxn>
                  <a:cxn ang="0">
                    <a:pos x="44" y="9"/>
                  </a:cxn>
                  <a:cxn ang="0">
                    <a:pos x="42" y="9"/>
                  </a:cxn>
                  <a:cxn ang="0">
                    <a:pos x="39" y="9"/>
                  </a:cxn>
                  <a:cxn ang="0">
                    <a:pos x="36" y="11"/>
                  </a:cxn>
                  <a:cxn ang="0">
                    <a:pos x="34" y="10"/>
                  </a:cxn>
                  <a:cxn ang="0">
                    <a:pos x="31" y="8"/>
                  </a:cxn>
                  <a:cxn ang="0">
                    <a:pos x="27" y="5"/>
                  </a:cxn>
                  <a:cxn ang="0">
                    <a:pos x="23" y="4"/>
                  </a:cxn>
                  <a:cxn ang="0">
                    <a:pos x="20" y="4"/>
                  </a:cxn>
                  <a:cxn ang="0">
                    <a:pos x="17" y="4"/>
                  </a:cxn>
                  <a:cxn ang="0">
                    <a:pos x="12" y="2"/>
                  </a:cxn>
                  <a:cxn ang="0">
                    <a:pos x="9" y="2"/>
                  </a:cxn>
                  <a:cxn ang="0">
                    <a:pos x="5" y="0"/>
                  </a:cxn>
                  <a:cxn ang="0">
                    <a:pos x="2" y="0"/>
                  </a:cxn>
                  <a:cxn ang="0">
                    <a:pos x="2" y="3"/>
                  </a:cxn>
                  <a:cxn ang="0">
                    <a:pos x="4" y="5"/>
                  </a:cxn>
                  <a:cxn ang="0">
                    <a:pos x="8" y="5"/>
                  </a:cxn>
                  <a:cxn ang="0">
                    <a:pos x="10" y="7"/>
                  </a:cxn>
                  <a:cxn ang="0">
                    <a:pos x="14" y="9"/>
                  </a:cxn>
                  <a:cxn ang="0">
                    <a:pos x="16" y="14"/>
                  </a:cxn>
                  <a:cxn ang="0">
                    <a:pos x="17" y="15"/>
                  </a:cxn>
                  <a:cxn ang="0">
                    <a:pos x="18" y="17"/>
                  </a:cxn>
                  <a:cxn ang="0">
                    <a:pos x="19" y="23"/>
                  </a:cxn>
                  <a:cxn ang="0">
                    <a:pos x="21" y="22"/>
                  </a:cxn>
                  <a:cxn ang="0">
                    <a:pos x="25" y="22"/>
                  </a:cxn>
                  <a:cxn ang="0">
                    <a:pos x="28" y="23"/>
                  </a:cxn>
                  <a:cxn ang="0">
                    <a:pos x="29" y="23"/>
                  </a:cxn>
                  <a:cxn ang="0">
                    <a:pos x="32" y="25"/>
                  </a:cxn>
                  <a:cxn ang="0">
                    <a:pos x="33" y="26"/>
                  </a:cxn>
                  <a:cxn ang="0">
                    <a:pos x="35" y="26"/>
                  </a:cxn>
                  <a:cxn ang="0">
                    <a:pos x="38" y="26"/>
                  </a:cxn>
                  <a:cxn ang="0">
                    <a:pos x="40" y="26"/>
                  </a:cxn>
                  <a:cxn ang="0">
                    <a:pos x="42" y="26"/>
                  </a:cxn>
                  <a:cxn ang="0">
                    <a:pos x="44" y="26"/>
                  </a:cxn>
                  <a:cxn ang="0">
                    <a:pos x="45" y="25"/>
                  </a:cxn>
                  <a:cxn ang="0">
                    <a:pos x="46" y="25"/>
                  </a:cxn>
                  <a:cxn ang="0">
                    <a:pos x="49" y="24"/>
                  </a:cxn>
                  <a:cxn ang="0">
                    <a:pos x="51" y="23"/>
                  </a:cxn>
                  <a:cxn ang="0">
                    <a:pos x="54" y="25"/>
                  </a:cxn>
                  <a:cxn ang="0">
                    <a:pos x="57" y="26"/>
                  </a:cxn>
                  <a:cxn ang="0">
                    <a:pos x="61" y="27"/>
                  </a:cxn>
                  <a:cxn ang="0">
                    <a:pos x="62" y="27"/>
                  </a:cxn>
                  <a:cxn ang="0">
                    <a:pos x="60" y="23"/>
                  </a:cxn>
                </a:cxnLst>
                <a:rect l="0" t="0" r="r" b="b"/>
                <a:pathLst>
                  <a:path w="63" h="28">
                    <a:moveTo>
                      <a:pt x="60" y="23"/>
                    </a:moveTo>
                    <a:cubicBezTo>
                      <a:pt x="59" y="23"/>
                      <a:pt x="59" y="22"/>
                      <a:pt x="59" y="22"/>
                    </a:cubicBezTo>
                    <a:cubicBezTo>
                      <a:pt x="58" y="21"/>
                      <a:pt x="58" y="21"/>
                      <a:pt x="58" y="21"/>
                    </a:cubicBezTo>
                    <a:cubicBezTo>
                      <a:pt x="57" y="21"/>
                      <a:pt x="57" y="20"/>
                      <a:pt x="58" y="20"/>
                    </a:cubicBezTo>
                    <a:cubicBezTo>
                      <a:pt x="58" y="20"/>
                      <a:pt x="59" y="20"/>
                      <a:pt x="59" y="19"/>
                    </a:cubicBezTo>
                    <a:cubicBezTo>
                      <a:pt x="60" y="18"/>
                      <a:pt x="59" y="18"/>
                      <a:pt x="58" y="18"/>
                    </a:cubicBezTo>
                    <a:cubicBezTo>
                      <a:pt x="58" y="17"/>
                      <a:pt x="58" y="17"/>
                      <a:pt x="57" y="17"/>
                    </a:cubicBezTo>
                    <a:cubicBezTo>
                      <a:pt x="56" y="17"/>
                      <a:pt x="56" y="17"/>
                      <a:pt x="56" y="17"/>
                    </a:cubicBezTo>
                    <a:cubicBezTo>
                      <a:pt x="55" y="17"/>
                      <a:pt x="55" y="17"/>
                      <a:pt x="55" y="17"/>
                    </a:cubicBezTo>
                    <a:cubicBezTo>
                      <a:pt x="54" y="16"/>
                      <a:pt x="54" y="16"/>
                      <a:pt x="54" y="16"/>
                    </a:cubicBezTo>
                    <a:cubicBezTo>
                      <a:pt x="53" y="16"/>
                      <a:pt x="51" y="15"/>
                      <a:pt x="52" y="14"/>
                    </a:cubicBezTo>
                    <a:cubicBezTo>
                      <a:pt x="52" y="13"/>
                      <a:pt x="52" y="13"/>
                      <a:pt x="52" y="12"/>
                    </a:cubicBezTo>
                    <a:cubicBezTo>
                      <a:pt x="52" y="11"/>
                      <a:pt x="50" y="11"/>
                      <a:pt x="49" y="11"/>
                    </a:cubicBezTo>
                    <a:cubicBezTo>
                      <a:pt x="48" y="11"/>
                      <a:pt x="48" y="11"/>
                      <a:pt x="47" y="10"/>
                    </a:cubicBezTo>
                    <a:cubicBezTo>
                      <a:pt x="47" y="9"/>
                      <a:pt x="46" y="9"/>
                      <a:pt x="46" y="9"/>
                    </a:cubicBezTo>
                    <a:cubicBezTo>
                      <a:pt x="45" y="9"/>
                      <a:pt x="45" y="9"/>
                      <a:pt x="44" y="9"/>
                    </a:cubicBezTo>
                    <a:cubicBezTo>
                      <a:pt x="43" y="8"/>
                      <a:pt x="44" y="10"/>
                      <a:pt x="43" y="10"/>
                    </a:cubicBezTo>
                    <a:cubicBezTo>
                      <a:pt x="43" y="10"/>
                      <a:pt x="42" y="9"/>
                      <a:pt x="42" y="9"/>
                    </a:cubicBezTo>
                    <a:cubicBezTo>
                      <a:pt x="41" y="9"/>
                      <a:pt x="41" y="9"/>
                      <a:pt x="40" y="9"/>
                    </a:cubicBezTo>
                    <a:cubicBezTo>
                      <a:pt x="40" y="9"/>
                      <a:pt x="39" y="9"/>
                      <a:pt x="39" y="9"/>
                    </a:cubicBezTo>
                    <a:cubicBezTo>
                      <a:pt x="38" y="10"/>
                      <a:pt x="38" y="10"/>
                      <a:pt x="38" y="10"/>
                    </a:cubicBezTo>
                    <a:cubicBezTo>
                      <a:pt x="37" y="10"/>
                      <a:pt x="37" y="11"/>
                      <a:pt x="36" y="11"/>
                    </a:cubicBezTo>
                    <a:cubicBezTo>
                      <a:pt x="36" y="11"/>
                      <a:pt x="35" y="11"/>
                      <a:pt x="35" y="11"/>
                    </a:cubicBezTo>
                    <a:cubicBezTo>
                      <a:pt x="35" y="10"/>
                      <a:pt x="34" y="10"/>
                      <a:pt x="34" y="10"/>
                    </a:cubicBezTo>
                    <a:cubicBezTo>
                      <a:pt x="35" y="9"/>
                      <a:pt x="34" y="8"/>
                      <a:pt x="33" y="8"/>
                    </a:cubicBezTo>
                    <a:cubicBezTo>
                      <a:pt x="32" y="8"/>
                      <a:pt x="32" y="8"/>
                      <a:pt x="31" y="8"/>
                    </a:cubicBezTo>
                    <a:cubicBezTo>
                      <a:pt x="31" y="7"/>
                      <a:pt x="30" y="7"/>
                      <a:pt x="30" y="7"/>
                    </a:cubicBezTo>
                    <a:cubicBezTo>
                      <a:pt x="29" y="7"/>
                      <a:pt x="27" y="6"/>
                      <a:pt x="27" y="5"/>
                    </a:cubicBezTo>
                    <a:cubicBezTo>
                      <a:pt x="27" y="5"/>
                      <a:pt x="25" y="4"/>
                      <a:pt x="24" y="4"/>
                    </a:cubicBezTo>
                    <a:cubicBezTo>
                      <a:pt x="24" y="4"/>
                      <a:pt x="24" y="5"/>
                      <a:pt x="23" y="4"/>
                    </a:cubicBezTo>
                    <a:cubicBezTo>
                      <a:pt x="23" y="4"/>
                      <a:pt x="22" y="4"/>
                      <a:pt x="22" y="4"/>
                    </a:cubicBezTo>
                    <a:cubicBezTo>
                      <a:pt x="21" y="4"/>
                      <a:pt x="21" y="4"/>
                      <a:pt x="20" y="4"/>
                    </a:cubicBezTo>
                    <a:cubicBezTo>
                      <a:pt x="19" y="4"/>
                      <a:pt x="19" y="4"/>
                      <a:pt x="19" y="4"/>
                    </a:cubicBezTo>
                    <a:cubicBezTo>
                      <a:pt x="18" y="4"/>
                      <a:pt x="18" y="4"/>
                      <a:pt x="17" y="4"/>
                    </a:cubicBezTo>
                    <a:cubicBezTo>
                      <a:pt x="16" y="4"/>
                      <a:pt x="16" y="4"/>
                      <a:pt x="15" y="4"/>
                    </a:cubicBezTo>
                    <a:cubicBezTo>
                      <a:pt x="14" y="4"/>
                      <a:pt x="13" y="3"/>
                      <a:pt x="12" y="2"/>
                    </a:cubicBezTo>
                    <a:cubicBezTo>
                      <a:pt x="11" y="2"/>
                      <a:pt x="11" y="2"/>
                      <a:pt x="10" y="2"/>
                    </a:cubicBezTo>
                    <a:cubicBezTo>
                      <a:pt x="9" y="2"/>
                      <a:pt x="9" y="2"/>
                      <a:pt x="9" y="2"/>
                    </a:cubicBezTo>
                    <a:cubicBezTo>
                      <a:pt x="8" y="1"/>
                      <a:pt x="7" y="1"/>
                      <a:pt x="7" y="1"/>
                    </a:cubicBezTo>
                    <a:cubicBezTo>
                      <a:pt x="6" y="1"/>
                      <a:pt x="6" y="0"/>
                      <a:pt x="5" y="0"/>
                    </a:cubicBezTo>
                    <a:cubicBezTo>
                      <a:pt x="5" y="1"/>
                      <a:pt x="4" y="1"/>
                      <a:pt x="4" y="0"/>
                    </a:cubicBezTo>
                    <a:cubicBezTo>
                      <a:pt x="3" y="0"/>
                      <a:pt x="2" y="0"/>
                      <a:pt x="2" y="0"/>
                    </a:cubicBezTo>
                    <a:cubicBezTo>
                      <a:pt x="0" y="0"/>
                      <a:pt x="0" y="1"/>
                      <a:pt x="0" y="2"/>
                    </a:cubicBezTo>
                    <a:cubicBezTo>
                      <a:pt x="1" y="2"/>
                      <a:pt x="2" y="2"/>
                      <a:pt x="2" y="3"/>
                    </a:cubicBezTo>
                    <a:cubicBezTo>
                      <a:pt x="3" y="3"/>
                      <a:pt x="3" y="4"/>
                      <a:pt x="3" y="4"/>
                    </a:cubicBezTo>
                    <a:cubicBezTo>
                      <a:pt x="3" y="5"/>
                      <a:pt x="4" y="4"/>
                      <a:pt x="4" y="5"/>
                    </a:cubicBezTo>
                    <a:cubicBezTo>
                      <a:pt x="5" y="5"/>
                      <a:pt x="5" y="5"/>
                      <a:pt x="6" y="5"/>
                    </a:cubicBezTo>
                    <a:cubicBezTo>
                      <a:pt x="6" y="5"/>
                      <a:pt x="7" y="5"/>
                      <a:pt x="8" y="5"/>
                    </a:cubicBezTo>
                    <a:cubicBezTo>
                      <a:pt x="8" y="6"/>
                      <a:pt x="8" y="6"/>
                      <a:pt x="9" y="6"/>
                    </a:cubicBezTo>
                    <a:cubicBezTo>
                      <a:pt x="9" y="7"/>
                      <a:pt x="10" y="6"/>
                      <a:pt x="10" y="7"/>
                    </a:cubicBezTo>
                    <a:cubicBezTo>
                      <a:pt x="10" y="7"/>
                      <a:pt x="10" y="8"/>
                      <a:pt x="11" y="8"/>
                    </a:cubicBezTo>
                    <a:cubicBezTo>
                      <a:pt x="11" y="9"/>
                      <a:pt x="13" y="9"/>
                      <a:pt x="14" y="9"/>
                    </a:cubicBezTo>
                    <a:cubicBezTo>
                      <a:pt x="14" y="10"/>
                      <a:pt x="15" y="11"/>
                      <a:pt x="15" y="12"/>
                    </a:cubicBezTo>
                    <a:cubicBezTo>
                      <a:pt x="15" y="13"/>
                      <a:pt x="16" y="13"/>
                      <a:pt x="16" y="14"/>
                    </a:cubicBezTo>
                    <a:cubicBezTo>
                      <a:pt x="16" y="15"/>
                      <a:pt x="16" y="15"/>
                      <a:pt x="16" y="15"/>
                    </a:cubicBezTo>
                    <a:cubicBezTo>
                      <a:pt x="17" y="16"/>
                      <a:pt x="17" y="16"/>
                      <a:pt x="17" y="15"/>
                    </a:cubicBezTo>
                    <a:cubicBezTo>
                      <a:pt x="18" y="15"/>
                      <a:pt x="17" y="16"/>
                      <a:pt x="17" y="16"/>
                    </a:cubicBezTo>
                    <a:cubicBezTo>
                      <a:pt x="17" y="16"/>
                      <a:pt x="18" y="17"/>
                      <a:pt x="18" y="17"/>
                    </a:cubicBezTo>
                    <a:cubicBezTo>
                      <a:pt x="18" y="19"/>
                      <a:pt x="17" y="21"/>
                      <a:pt x="16" y="22"/>
                    </a:cubicBezTo>
                    <a:cubicBezTo>
                      <a:pt x="17" y="22"/>
                      <a:pt x="18" y="23"/>
                      <a:pt x="19" y="23"/>
                    </a:cubicBezTo>
                    <a:cubicBezTo>
                      <a:pt x="19" y="23"/>
                      <a:pt x="20" y="23"/>
                      <a:pt x="20" y="23"/>
                    </a:cubicBezTo>
                    <a:cubicBezTo>
                      <a:pt x="20" y="22"/>
                      <a:pt x="20" y="22"/>
                      <a:pt x="21" y="22"/>
                    </a:cubicBezTo>
                    <a:cubicBezTo>
                      <a:pt x="22" y="23"/>
                      <a:pt x="23" y="22"/>
                      <a:pt x="24" y="23"/>
                    </a:cubicBezTo>
                    <a:cubicBezTo>
                      <a:pt x="25" y="23"/>
                      <a:pt x="25" y="23"/>
                      <a:pt x="25" y="22"/>
                    </a:cubicBezTo>
                    <a:cubicBezTo>
                      <a:pt x="26" y="21"/>
                      <a:pt x="27" y="22"/>
                      <a:pt x="28" y="22"/>
                    </a:cubicBezTo>
                    <a:cubicBezTo>
                      <a:pt x="28" y="22"/>
                      <a:pt x="27" y="23"/>
                      <a:pt x="28" y="23"/>
                    </a:cubicBezTo>
                    <a:cubicBezTo>
                      <a:pt x="28" y="23"/>
                      <a:pt x="28" y="23"/>
                      <a:pt x="28" y="22"/>
                    </a:cubicBezTo>
                    <a:cubicBezTo>
                      <a:pt x="28" y="22"/>
                      <a:pt x="29" y="23"/>
                      <a:pt x="29" y="23"/>
                    </a:cubicBezTo>
                    <a:cubicBezTo>
                      <a:pt x="30" y="24"/>
                      <a:pt x="30" y="24"/>
                      <a:pt x="31" y="24"/>
                    </a:cubicBezTo>
                    <a:cubicBezTo>
                      <a:pt x="31" y="24"/>
                      <a:pt x="31" y="24"/>
                      <a:pt x="32" y="25"/>
                    </a:cubicBezTo>
                    <a:cubicBezTo>
                      <a:pt x="32" y="25"/>
                      <a:pt x="31" y="25"/>
                      <a:pt x="31" y="25"/>
                    </a:cubicBezTo>
                    <a:cubicBezTo>
                      <a:pt x="32" y="25"/>
                      <a:pt x="32" y="27"/>
                      <a:pt x="33" y="26"/>
                    </a:cubicBezTo>
                    <a:cubicBezTo>
                      <a:pt x="33" y="26"/>
                      <a:pt x="34" y="26"/>
                      <a:pt x="34" y="27"/>
                    </a:cubicBezTo>
                    <a:cubicBezTo>
                      <a:pt x="34" y="27"/>
                      <a:pt x="35" y="26"/>
                      <a:pt x="35" y="26"/>
                    </a:cubicBezTo>
                    <a:cubicBezTo>
                      <a:pt x="36" y="27"/>
                      <a:pt x="36" y="27"/>
                      <a:pt x="37" y="27"/>
                    </a:cubicBezTo>
                    <a:cubicBezTo>
                      <a:pt x="37" y="27"/>
                      <a:pt x="37" y="26"/>
                      <a:pt x="38" y="26"/>
                    </a:cubicBezTo>
                    <a:cubicBezTo>
                      <a:pt x="38" y="26"/>
                      <a:pt x="39" y="26"/>
                      <a:pt x="39" y="26"/>
                    </a:cubicBezTo>
                    <a:cubicBezTo>
                      <a:pt x="40" y="26"/>
                      <a:pt x="40" y="26"/>
                      <a:pt x="40" y="26"/>
                    </a:cubicBezTo>
                    <a:cubicBezTo>
                      <a:pt x="41" y="25"/>
                      <a:pt x="41" y="25"/>
                      <a:pt x="41" y="26"/>
                    </a:cubicBezTo>
                    <a:cubicBezTo>
                      <a:pt x="41" y="26"/>
                      <a:pt x="42" y="26"/>
                      <a:pt x="42" y="26"/>
                    </a:cubicBezTo>
                    <a:cubicBezTo>
                      <a:pt x="42" y="25"/>
                      <a:pt x="43" y="26"/>
                      <a:pt x="43" y="26"/>
                    </a:cubicBezTo>
                    <a:cubicBezTo>
                      <a:pt x="43" y="26"/>
                      <a:pt x="43" y="26"/>
                      <a:pt x="44" y="26"/>
                    </a:cubicBezTo>
                    <a:cubicBezTo>
                      <a:pt x="44" y="26"/>
                      <a:pt x="44" y="26"/>
                      <a:pt x="44" y="26"/>
                    </a:cubicBezTo>
                    <a:cubicBezTo>
                      <a:pt x="44" y="25"/>
                      <a:pt x="44" y="25"/>
                      <a:pt x="45" y="25"/>
                    </a:cubicBezTo>
                    <a:cubicBezTo>
                      <a:pt x="45" y="25"/>
                      <a:pt x="46" y="26"/>
                      <a:pt x="47" y="26"/>
                    </a:cubicBezTo>
                    <a:cubicBezTo>
                      <a:pt x="47" y="26"/>
                      <a:pt x="46" y="25"/>
                      <a:pt x="46" y="25"/>
                    </a:cubicBezTo>
                    <a:cubicBezTo>
                      <a:pt x="46" y="25"/>
                      <a:pt x="47" y="25"/>
                      <a:pt x="47" y="25"/>
                    </a:cubicBezTo>
                    <a:cubicBezTo>
                      <a:pt x="48" y="25"/>
                      <a:pt x="48" y="24"/>
                      <a:pt x="49" y="24"/>
                    </a:cubicBezTo>
                    <a:cubicBezTo>
                      <a:pt x="49" y="24"/>
                      <a:pt x="49" y="23"/>
                      <a:pt x="50" y="23"/>
                    </a:cubicBezTo>
                    <a:cubicBezTo>
                      <a:pt x="50" y="23"/>
                      <a:pt x="51" y="23"/>
                      <a:pt x="51" y="23"/>
                    </a:cubicBezTo>
                    <a:cubicBezTo>
                      <a:pt x="51" y="23"/>
                      <a:pt x="54" y="24"/>
                      <a:pt x="54" y="24"/>
                    </a:cubicBezTo>
                    <a:cubicBezTo>
                      <a:pt x="54" y="25"/>
                      <a:pt x="53" y="24"/>
                      <a:pt x="54" y="25"/>
                    </a:cubicBezTo>
                    <a:cubicBezTo>
                      <a:pt x="54" y="25"/>
                      <a:pt x="55" y="26"/>
                      <a:pt x="55" y="26"/>
                    </a:cubicBezTo>
                    <a:cubicBezTo>
                      <a:pt x="56" y="26"/>
                      <a:pt x="57" y="26"/>
                      <a:pt x="57" y="26"/>
                    </a:cubicBezTo>
                    <a:cubicBezTo>
                      <a:pt x="58" y="26"/>
                      <a:pt x="58" y="26"/>
                      <a:pt x="59" y="26"/>
                    </a:cubicBezTo>
                    <a:cubicBezTo>
                      <a:pt x="59" y="26"/>
                      <a:pt x="61" y="28"/>
                      <a:pt x="61" y="27"/>
                    </a:cubicBezTo>
                    <a:cubicBezTo>
                      <a:pt x="62" y="27"/>
                      <a:pt x="61" y="27"/>
                      <a:pt x="62" y="27"/>
                    </a:cubicBezTo>
                    <a:cubicBezTo>
                      <a:pt x="62" y="27"/>
                      <a:pt x="62" y="27"/>
                      <a:pt x="62" y="27"/>
                    </a:cubicBezTo>
                    <a:cubicBezTo>
                      <a:pt x="62" y="26"/>
                      <a:pt x="63" y="25"/>
                      <a:pt x="63" y="25"/>
                    </a:cubicBezTo>
                    <a:cubicBezTo>
                      <a:pt x="63" y="24"/>
                      <a:pt x="60" y="23"/>
                      <a:pt x="60" y="2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1" name="Gambia">
                <a:extLst>
                  <a:ext uri="{FF2B5EF4-FFF2-40B4-BE49-F238E27FC236}">
                    <a16:creationId xmlns:a16="http://schemas.microsoft.com/office/drawing/2014/main" id="{B9B8F5FC-3ADC-E07C-9796-93D8A05C9F1E}"/>
                  </a:ext>
                </a:extLst>
              </p:cNvPr>
              <p:cNvSpPr>
                <a:spLocks/>
              </p:cNvSpPr>
              <p:nvPr/>
            </p:nvSpPr>
            <p:spPr bwMode="auto">
              <a:xfrm>
                <a:off x="7556160" y="4645028"/>
                <a:ext cx="61078" cy="19218"/>
              </a:xfrm>
              <a:custGeom>
                <a:avLst/>
                <a:gdLst/>
                <a:ahLst/>
                <a:cxnLst>
                  <a:cxn ang="0">
                    <a:pos x="28" y="3"/>
                  </a:cxn>
                  <a:cxn ang="0">
                    <a:pos x="25" y="4"/>
                  </a:cxn>
                  <a:cxn ang="0">
                    <a:pos x="23" y="3"/>
                  </a:cxn>
                  <a:cxn ang="0">
                    <a:pos x="22" y="2"/>
                  </a:cxn>
                  <a:cxn ang="0">
                    <a:pos x="20" y="3"/>
                  </a:cxn>
                  <a:cxn ang="0">
                    <a:pos x="18" y="1"/>
                  </a:cxn>
                  <a:cxn ang="0">
                    <a:pos x="17" y="1"/>
                  </a:cxn>
                  <a:cxn ang="0">
                    <a:pos x="15" y="1"/>
                  </a:cxn>
                  <a:cxn ang="0">
                    <a:pos x="13" y="2"/>
                  </a:cxn>
                  <a:cxn ang="0">
                    <a:pos x="7" y="3"/>
                  </a:cxn>
                  <a:cxn ang="0">
                    <a:pos x="3" y="3"/>
                  </a:cxn>
                  <a:cxn ang="0">
                    <a:pos x="3" y="5"/>
                  </a:cxn>
                  <a:cxn ang="0">
                    <a:pos x="3" y="5"/>
                  </a:cxn>
                  <a:cxn ang="0">
                    <a:pos x="5" y="6"/>
                  </a:cxn>
                  <a:cxn ang="0">
                    <a:pos x="5" y="5"/>
                  </a:cxn>
                  <a:cxn ang="0">
                    <a:pos x="7" y="4"/>
                  </a:cxn>
                  <a:cxn ang="0">
                    <a:pos x="10" y="4"/>
                  </a:cxn>
                  <a:cxn ang="0">
                    <a:pos x="12" y="4"/>
                  </a:cxn>
                  <a:cxn ang="0">
                    <a:pos x="13" y="4"/>
                  </a:cxn>
                  <a:cxn ang="0">
                    <a:pos x="15" y="4"/>
                  </a:cxn>
                  <a:cxn ang="0">
                    <a:pos x="13" y="4"/>
                  </a:cxn>
                  <a:cxn ang="0">
                    <a:pos x="12" y="4"/>
                  </a:cxn>
                  <a:cxn ang="0">
                    <a:pos x="11" y="4"/>
                  </a:cxn>
                  <a:cxn ang="0">
                    <a:pos x="7" y="5"/>
                  </a:cxn>
                  <a:cxn ang="0">
                    <a:pos x="7" y="6"/>
                  </a:cxn>
                  <a:cxn ang="0">
                    <a:pos x="6" y="6"/>
                  </a:cxn>
                  <a:cxn ang="0">
                    <a:pos x="5" y="6"/>
                  </a:cxn>
                  <a:cxn ang="0">
                    <a:pos x="4" y="6"/>
                  </a:cxn>
                  <a:cxn ang="0">
                    <a:pos x="4" y="7"/>
                  </a:cxn>
                  <a:cxn ang="0">
                    <a:pos x="4" y="7"/>
                  </a:cxn>
                  <a:cxn ang="0">
                    <a:pos x="3" y="6"/>
                  </a:cxn>
                  <a:cxn ang="0">
                    <a:pos x="2" y="6"/>
                  </a:cxn>
                  <a:cxn ang="0">
                    <a:pos x="2" y="5"/>
                  </a:cxn>
                  <a:cxn ang="0">
                    <a:pos x="2" y="4"/>
                  </a:cxn>
                  <a:cxn ang="0">
                    <a:pos x="1" y="5"/>
                  </a:cxn>
                  <a:cxn ang="0">
                    <a:pos x="0" y="6"/>
                  </a:cxn>
                  <a:cxn ang="0">
                    <a:pos x="1" y="9"/>
                  </a:cxn>
                  <a:cxn ang="0">
                    <a:pos x="1" y="8"/>
                  </a:cxn>
                  <a:cxn ang="0">
                    <a:pos x="3" y="8"/>
                  </a:cxn>
                  <a:cxn ang="0">
                    <a:pos x="8" y="8"/>
                  </a:cxn>
                  <a:cxn ang="0">
                    <a:pos x="10" y="7"/>
                  </a:cxn>
                  <a:cxn ang="0">
                    <a:pos x="10" y="6"/>
                  </a:cxn>
                  <a:cxn ang="0">
                    <a:pos x="12" y="5"/>
                  </a:cxn>
                  <a:cxn ang="0">
                    <a:pos x="13" y="5"/>
                  </a:cxn>
                  <a:cxn ang="0">
                    <a:pos x="15" y="5"/>
                  </a:cxn>
                  <a:cxn ang="0">
                    <a:pos x="16" y="4"/>
                  </a:cxn>
                  <a:cxn ang="0">
                    <a:pos x="17" y="4"/>
                  </a:cxn>
                  <a:cxn ang="0">
                    <a:pos x="19" y="4"/>
                  </a:cxn>
                  <a:cxn ang="0">
                    <a:pos x="20" y="5"/>
                  </a:cxn>
                  <a:cxn ang="0">
                    <a:pos x="22" y="6"/>
                  </a:cxn>
                  <a:cxn ang="0">
                    <a:pos x="23" y="7"/>
                  </a:cxn>
                  <a:cxn ang="0">
                    <a:pos x="25" y="7"/>
                  </a:cxn>
                  <a:cxn ang="0">
                    <a:pos x="27" y="6"/>
                  </a:cxn>
                  <a:cxn ang="0">
                    <a:pos x="29" y="6"/>
                  </a:cxn>
                  <a:cxn ang="0">
                    <a:pos x="28" y="3"/>
                  </a:cxn>
                </a:cxnLst>
                <a:rect l="0" t="0" r="r" b="b"/>
                <a:pathLst>
                  <a:path w="30" h="9">
                    <a:moveTo>
                      <a:pt x="28" y="3"/>
                    </a:moveTo>
                    <a:cubicBezTo>
                      <a:pt x="27" y="2"/>
                      <a:pt x="25" y="4"/>
                      <a:pt x="25" y="4"/>
                    </a:cubicBezTo>
                    <a:cubicBezTo>
                      <a:pt x="23" y="5"/>
                      <a:pt x="23" y="4"/>
                      <a:pt x="23" y="3"/>
                    </a:cubicBezTo>
                    <a:cubicBezTo>
                      <a:pt x="22" y="2"/>
                      <a:pt x="22" y="2"/>
                      <a:pt x="22" y="2"/>
                    </a:cubicBezTo>
                    <a:cubicBezTo>
                      <a:pt x="21" y="2"/>
                      <a:pt x="21" y="3"/>
                      <a:pt x="20" y="3"/>
                    </a:cubicBezTo>
                    <a:cubicBezTo>
                      <a:pt x="19" y="2"/>
                      <a:pt x="20" y="1"/>
                      <a:pt x="18" y="1"/>
                    </a:cubicBezTo>
                    <a:cubicBezTo>
                      <a:pt x="18" y="1"/>
                      <a:pt x="17" y="0"/>
                      <a:pt x="17" y="1"/>
                    </a:cubicBezTo>
                    <a:cubicBezTo>
                      <a:pt x="16" y="1"/>
                      <a:pt x="16" y="1"/>
                      <a:pt x="15" y="1"/>
                    </a:cubicBezTo>
                    <a:cubicBezTo>
                      <a:pt x="14" y="0"/>
                      <a:pt x="13" y="1"/>
                      <a:pt x="13" y="2"/>
                    </a:cubicBezTo>
                    <a:cubicBezTo>
                      <a:pt x="13" y="3"/>
                      <a:pt x="8" y="3"/>
                      <a:pt x="7" y="3"/>
                    </a:cubicBezTo>
                    <a:cubicBezTo>
                      <a:pt x="5" y="3"/>
                      <a:pt x="5" y="3"/>
                      <a:pt x="3" y="3"/>
                    </a:cubicBezTo>
                    <a:cubicBezTo>
                      <a:pt x="3" y="3"/>
                      <a:pt x="3" y="4"/>
                      <a:pt x="3" y="5"/>
                    </a:cubicBezTo>
                    <a:cubicBezTo>
                      <a:pt x="3" y="5"/>
                      <a:pt x="3" y="5"/>
                      <a:pt x="3" y="5"/>
                    </a:cubicBezTo>
                    <a:cubicBezTo>
                      <a:pt x="4" y="6"/>
                      <a:pt x="4" y="6"/>
                      <a:pt x="5" y="6"/>
                    </a:cubicBezTo>
                    <a:cubicBezTo>
                      <a:pt x="5" y="6"/>
                      <a:pt x="5" y="5"/>
                      <a:pt x="5" y="5"/>
                    </a:cubicBezTo>
                    <a:cubicBezTo>
                      <a:pt x="5" y="6"/>
                      <a:pt x="6" y="4"/>
                      <a:pt x="7" y="4"/>
                    </a:cubicBezTo>
                    <a:cubicBezTo>
                      <a:pt x="8" y="5"/>
                      <a:pt x="9" y="5"/>
                      <a:pt x="10" y="4"/>
                    </a:cubicBezTo>
                    <a:cubicBezTo>
                      <a:pt x="11" y="4"/>
                      <a:pt x="11" y="4"/>
                      <a:pt x="12" y="4"/>
                    </a:cubicBezTo>
                    <a:cubicBezTo>
                      <a:pt x="12" y="4"/>
                      <a:pt x="12" y="3"/>
                      <a:pt x="13" y="4"/>
                    </a:cubicBezTo>
                    <a:cubicBezTo>
                      <a:pt x="13" y="4"/>
                      <a:pt x="15" y="5"/>
                      <a:pt x="15" y="4"/>
                    </a:cubicBezTo>
                    <a:cubicBezTo>
                      <a:pt x="15" y="5"/>
                      <a:pt x="14" y="4"/>
                      <a:pt x="13" y="4"/>
                    </a:cubicBezTo>
                    <a:cubicBezTo>
                      <a:pt x="13" y="4"/>
                      <a:pt x="13" y="4"/>
                      <a:pt x="12" y="4"/>
                    </a:cubicBezTo>
                    <a:cubicBezTo>
                      <a:pt x="12" y="5"/>
                      <a:pt x="11" y="4"/>
                      <a:pt x="11" y="4"/>
                    </a:cubicBezTo>
                    <a:cubicBezTo>
                      <a:pt x="10" y="5"/>
                      <a:pt x="8" y="5"/>
                      <a:pt x="7" y="5"/>
                    </a:cubicBezTo>
                    <a:cubicBezTo>
                      <a:pt x="5" y="5"/>
                      <a:pt x="6" y="7"/>
                      <a:pt x="7" y="6"/>
                    </a:cubicBezTo>
                    <a:cubicBezTo>
                      <a:pt x="6" y="7"/>
                      <a:pt x="6" y="6"/>
                      <a:pt x="6" y="6"/>
                    </a:cubicBezTo>
                    <a:cubicBezTo>
                      <a:pt x="5" y="6"/>
                      <a:pt x="5" y="6"/>
                      <a:pt x="5" y="6"/>
                    </a:cubicBezTo>
                    <a:cubicBezTo>
                      <a:pt x="4" y="6"/>
                      <a:pt x="4" y="6"/>
                      <a:pt x="4" y="6"/>
                    </a:cubicBezTo>
                    <a:cubicBezTo>
                      <a:pt x="4" y="7"/>
                      <a:pt x="4" y="7"/>
                      <a:pt x="4" y="7"/>
                    </a:cubicBezTo>
                    <a:cubicBezTo>
                      <a:pt x="4" y="7"/>
                      <a:pt x="4" y="7"/>
                      <a:pt x="4" y="7"/>
                    </a:cubicBezTo>
                    <a:cubicBezTo>
                      <a:pt x="4" y="6"/>
                      <a:pt x="3" y="6"/>
                      <a:pt x="3" y="6"/>
                    </a:cubicBezTo>
                    <a:cubicBezTo>
                      <a:pt x="3" y="6"/>
                      <a:pt x="3" y="6"/>
                      <a:pt x="2" y="6"/>
                    </a:cubicBezTo>
                    <a:cubicBezTo>
                      <a:pt x="2" y="5"/>
                      <a:pt x="2" y="5"/>
                      <a:pt x="2" y="5"/>
                    </a:cubicBezTo>
                    <a:cubicBezTo>
                      <a:pt x="3" y="4"/>
                      <a:pt x="2" y="4"/>
                      <a:pt x="2" y="4"/>
                    </a:cubicBezTo>
                    <a:cubicBezTo>
                      <a:pt x="1" y="4"/>
                      <a:pt x="1" y="4"/>
                      <a:pt x="1" y="5"/>
                    </a:cubicBezTo>
                    <a:cubicBezTo>
                      <a:pt x="0" y="5"/>
                      <a:pt x="0" y="5"/>
                      <a:pt x="0" y="6"/>
                    </a:cubicBezTo>
                    <a:cubicBezTo>
                      <a:pt x="0" y="7"/>
                      <a:pt x="0" y="8"/>
                      <a:pt x="1" y="9"/>
                    </a:cubicBezTo>
                    <a:cubicBezTo>
                      <a:pt x="1" y="8"/>
                      <a:pt x="1" y="8"/>
                      <a:pt x="1" y="8"/>
                    </a:cubicBezTo>
                    <a:cubicBezTo>
                      <a:pt x="2" y="7"/>
                      <a:pt x="3" y="8"/>
                      <a:pt x="3" y="8"/>
                    </a:cubicBezTo>
                    <a:cubicBezTo>
                      <a:pt x="5" y="8"/>
                      <a:pt x="7" y="8"/>
                      <a:pt x="8" y="8"/>
                    </a:cubicBezTo>
                    <a:cubicBezTo>
                      <a:pt x="9" y="8"/>
                      <a:pt x="10" y="8"/>
                      <a:pt x="10" y="7"/>
                    </a:cubicBezTo>
                    <a:cubicBezTo>
                      <a:pt x="10" y="7"/>
                      <a:pt x="10" y="6"/>
                      <a:pt x="10" y="6"/>
                    </a:cubicBezTo>
                    <a:cubicBezTo>
                      <a:pt x="10" y="5"/>
                      <a:pt x="11" y="5"/>
                      <a:pt x="12" y="5"/>
                    </a:cubicBezTo>
                    <a:cubicBezTo>
                      <a:pt x="12" y="6"/>
                      <a:pt x="13" y="5"/>
                      <a:pt x="13" y="5"/>
                    </a:cubicBezTo>
                    <a:cubicBezTo>
                      <a:pt x="14" y="5"/>
                      <a:pt x="14" y="6"/>
                      <a:pt x="15" y="5"/>
                    </a:cubicBezTo>
                    <a:cubicBezTo>
                      <a:pt x="16" y="5"/>
                      <a:pt x="16" y="4"/>
                      <a:pt x="16" y="4"/>
                    </a:cubicBezTo>
                    <a:cubicBezTo>
                      <a:pt x="16" y="3"/>
                      <a:pt x="17" y="3"/>
                      <a:pt x="17" y="4"/>
                    </a:cubicBezTo>
                    <a:cubicBezTo>
                      <a:pt x="18" y="4"/>
                      <a:pt x="18" y="4"/>
                      <a:pt x="19" y="4"/>
                    </a:cubicBezTo>
                    <a:cubicBezTo>
                      <a:pt x="20" y="5"/>
                      <a:pt x="20" y="5"/>
                      <a:pt x="20" y="5"/>
                    </a:cubicBezTo>
                    <a:cubicBezTo>
                      <a:pt x="21" y="6"/>
                      <a:pt x="22" y="5"/>
                      <a:pt x="22" y="6"/>
                    </a:cubicBezTo>
                    <a:cubicBezTo>
                      <a:pt x="22" y="6"/>
                      <a:pt x="23" y="6"/>
                      <a:pt x="23" y="7"/>
                    </a:cubicBezTo>
                    <a:cubicBezTo>
                      <a:pt x="24" y="7"/>
                      <a:pt x="25" y="7"/>
                      <a:pt x="25" y="7"/>
                    </a:cubicBezTo>
                    <a:cubicBezTo>
                      <a:pt x="26" y="7"/>
                      <a:pt x="26" y="6"/>
                      <a:pt x="27" y="6"/>
                    </a:cubicBezTo>
                    <a:cubicBezTo>
                      <a:pt x="27" y="6"/>
                      <a:pt x="28" y="6"/>
                      <a:pt x="29" y="6"/>
                    </a:cubicBezTo>
                    <a:cubicBezTo>
                      <a:pt x="30" y="5"/>
                      <a:pt x="29" y="4"/>
                      <a:pt x="28" y="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2" name="Gabon">
                <a:extLst>
                  <a:ext uri="{FF2B5EF4-FFF2-40B4-BE49-F238E27FC236}">
                    <a16:creationId xmlns:a16="http://schemas.microsoft.com/office/drawing/2014/main" id="{743F4434-5CDA-B21D-990D-7B5DAEE35438}"/>
                  </a:ext>
                </a:extLst>
              </p:cNvPr>
              <p:cNvSpPr>
                <a:spLocks/>
              </p:cNvSpPr>
              <p:nvPr/>
            </p:nvSpPr>
            <p:spPr bwMode="auto">
              <a:xfrm>
                <a:off x="8054298" y="4910580"/>
                <a:ext cx="113188" cy="145004"/>
              </a:xfrm>
              <a:custGeom>
                <a:avLst/>
                <a:gdLst/>
                <a:ahLst/>
                <a:cxnLst>
                  <a:cxn ang="0">
                    <a:pos x="56" y="40"/>
                  </a:cxn>
                  <a:cxn ang="0">
                    <a:pos x="56" y="34"/>
                  </a:cxn>
                  <a:cxn ang="0">
                    <a:pos x="52" y="29"/>
                  </a:cxn>
                  <a:cxn ang="0">
                    <a:pos x="52" y="22"/>
                  </a:cxn>
                  <a:cxn ang="0">
                    <a:pos x="56" y="17"/>
                  </a:cxn>
                  <a:cxn ang="0">
                    <a:pos x="52" y="11"/>
                  </a:cxn>
                  <a:cxn ang="0">
                    <a:pos x="45" y="12"/>
                  </a:cxn>
                  <a:cxn ang="0">
                    <a:pos x="43" y="9"/>
                  </a:cxn>
                  <a:cxn ang="0">
                    <a:pos x="44" y="3"/>
                  </a:cxn>
                  <a:cxn ang="0">
                    <a:pos x="38" y="1"/>
                  </a:cxn>
                  <a:cxn ang="0">
                    <a:pos x="26" y="1"/>
                  </a:cxn>
                  <a:cxn ang="0">
                    <a:pos x="25" y="15"/>
                  </a:cxn>
                  <a:cxn ang="0">
                    <a:pos x="12" y="16"/>
                  </a:cxn>
                  <a:cxn ang="0">
                    <a:pos x="9" y="20"/>
                  </a:cxn>
                  <a:cxn ang="0">
                    <a:pos x="8" y="19"/>
                  </a:cxn>
                  <a:cxn ang="0">
                    <a:pos x="6" y="20"/>
                  </a:cxn>
                  <a:cxn ang="0">
                    <a:pos x="11" y="24"/>
                  </a:cxn>
                  <a:cxn ang="0">
                    <a:pos x="10" y="25"/>
                  </a:cxn>
                  <a:cxn ang="0">
                    <a:pos x="8" y="25"/>
                  </a:cxn>
                  <a:cxn ang="0">
                    <a:pos x="6" y="24"/>
                  </a:cxn>
                  <a:cxn ang="0">
                    <a:pos x="5" y="31"/>
                  </a:cxn>
                  <a:cxn ang="0">
                    <a:pos x="2" y="34"/>
                  </a:cxn>
                  <a:cxn ang="0">
                    <a:pos x="1" y="34"/>
                  </a:cxn>
                  <a:cxn ang="0">
                    <a:pos x="2" y="37"/>
                  </a:cxn>
                  <a:cxn ang="0">
                    <a:pos x="4" y="41"/>
                  </a:cxn>
                  <a:cxn ang="0">
                    <a:pos x="6" y="42"/>
                  </a:cxn>
                  <a:cxn ang="0">
                    <a:pos x="7" y="43"/>
                  </a:cxn>
                  <a:cxn ang="0">
                    <a:pos x="6" y="45"/>
                  </a:cxn>
                  <a:cxn ang="0">
                    <a:pos x="3" y="41"/>
                  </a:cxn>
                  <a:cxn ang="0">
                    <a:pos x="6" y="47"/>
                  </a:cxn>
                  <a:cxn ang="0">
                    <a:pos x="8" y="48"/>
                  </a:cxn>
                  <a:cxn ang="0">
                    <a:pos x="6" y="47"/>
                  </a:cxn>
                  <a:cxn ang="0">
                    <a:pos x="9" y="52"/>
                  </a:cxn>
                  <a:cxn ang="0">
                    <a:pos x="12" y="53"/>
                  </a:cxn>
                  <a:cxn ang="0">
                    <a:pos x="13" y="54"/>
                  </a:cxn>
                  <a:cxn ang="0">
                    <a:pos x="11" y="53"/>
                  </a:cxn>
                  <a:cxn ang="0">
                    <a:pos x="19" y="63"/>
                  </a:cxn>
                  <a:cxn ang="0">
                    <a:pos x="24" y="69"/>
                  </a:cxn>
                  <a:cxn ang="0">
                    <a:pos x="29" y="67"/>
                  </a:cxn>
                  <a:cxn ang="0">
                    <a:pos x="31" y="63"/>
                  </a:cxn>
                  <a:cxn ang="0">
                    <a:pos x="30" y="60"/>
                  </a:cxn>
                  <a:cxn ang="0">
                    <a:pos x="28" y="55"/>
                  </a:cxn>
                  <a:cxn ang="0">
                    <a:pos x="31" y="52"/>
                  </a:cxn>
                  <a:cxn ang="0">
                    <a:pos x="37" y="49"/>
                  </a:cxn>
                  <a:cxn ang="0">
                    <a:pos x="41" y="50"/>
                  </a:cxn>
                  <a:cxn ang="0">
                    <a:pos x="45" y="53"/>
                  </a:cxn>
                  <a:cxn ang="0">
                    <a:pos x="50" y="51"/>
                  </a:cxn>
                  <a:cxn ang="0">
                    <a:pos x="52" y="53"/>
                  </a:cxn>
                  <a:cxn ang="0">
                    <a:pos x="54" y="48"/>
                  </a:cxn>
                  <a:cxn ang="0">
                    <a:pos x="56" y="43"/>
                  </a:cxn>
                </a:cxnLst>
                <a:rect l="0" t="0" r="r" b="b"/>
                <a:pathLst>
                  <a:path w="56" h="69">
                    <a:moveTo>
                      <a:pt x="56" y="43"/>
                    </a:moveTo>
                    <a:cubicBezTo>
                      <a:pt x="55" y="42"/>
                      <a:pt x="56" y="42"/>
                      <a:pt x="56" y="42"/>
                    </a:cubicBezTo>
                    <a:cubicBezTo>
                      <a:pt x="56" y="41"/>
                      <a:pt x="56" y="41"/>
                      <a:pt x="56" y="41"/>
                    </a:cubicBezTo>
                    <a:cubicBezTo>
                      <a:pt x="56" y="40"/>
                      <a:pt x="56" y="40"/>
                      <a:pt x="56" y="40"/>
                    </a:cubicBezTo>
                    <a:cubicBezTo>
                      <a:pt x="56" y="39"/>
                      <a:pt x="56" y="39"/>
                      <a:pt x="56" y="39"/>
                    </a:cubicBezTo>
                    <a:cubicBezTo>
                      <a:pt x="56" y="38"/>
                      <a:pt x="55" y="38"/>
                      <a:pt x="55" y="37"/>
                    </a:cubicBezTo>
                    <a:cubicBezTo>
                      <a:pt x="55" y="37"/>
                      <a:pt x="56" y="36"/>
                      <a:pt x="56" y="36"/>
                    </a:cubicBezTo>
                    <a:cubicBezTo>
                      <a:pt x="56" y="35"/>
                      <a:pt x="56" y="35"/>
                      <a:pt x="56" y="34"/>
                    </a:cubicBezTo>
                    <a:cubicBezTo>
                      <a:pt x="56" y="33"/>
                      <a:pt x="56" y="32"/>
                      <a:pt x="55" y="31"/>
                    </a:cubicBezTo>
                    <a:cubicBezTo>
                      <a:pt x="55" y="31"/>
                      <a:pt x="54" y="31"/>
                      <a:pt x="54" y="31"/>
                    </a:cubicBezTo>
                    <a:cubicBezTo>
                      <a:pt x="53" y="31"/>
                      <a:pt x="53" y="31"/>
                      <a:pt x="53" y="30"/>
                    </a:cubicBezTo>
                    <a:cubicBezTo>
                      <a:pt x="53" y="29"/>
                      <a:pt x="52" y="29"/>
                      <a:pt x="52" y="29"/>
                    </a:cubicBezTo>
                    <a:cubicBezTo>
                      <a:pt x="51" y="29"/>
                      <a:pt x="51" y="29"/>
                      <a:pt x="51" y="29"/>
                    </a:cubicBezTo>
                    <a:cubicBezTo>
                      <a:pt x="49" y="29"/>
                      <a:pt x="50" y="27"/>
                      <a:pt x="51" y="27"/>
                    </a:cubicBezTo>
                    <a:cubicBezTo>
                      <a:pt x="51" y="26"/>
                      <a:pt x="50" y="25"/>
                      <a:pt x="50" y="23"/>
                    </a:cubicBezTo>
                    <a:cubicBezTo>
                      <a:pt x="51" y="23"/>
                      <a:pt x="51" y="22"/>
                      <a:pt x="52" y="22"/>
                    </a:cubicBezTo>
                    <a:cubicBezTo>
                      <a:pt x="52" y="21"/>
                      <a:pt x="52" y="21"/>
                      <a:pt x="52" y="20"/>
                    </a:cubicBezTo>
                    <a:cubicBezTo>
                      <a:pt x="53" y="20"/>
                      <a:pt x="53" y="20"/>
                      <a:pt x="54" y="20"/>
                    </a:cubicBezTo>
                    <a:cubicBezTo>
                      <a:pt x="55" y="20"/>
                      <a:pt x="55" y="19"/>
                      <a:pt x="55" y="19"/>
                    </a:cubicBezTo>
                    <a:cubicBezTo>
                      <a:pt x="55" y="18"/>
                      <a:pt x="56" y="18"/>
                      <a:pt x="56" y="17"/>
                    </a:cubicBezTo>
                    <a:cubicBezTo>
                      <a:pt x="56" y="16"/>
                      <a:pt x="55" y="16"/>
                      <a:pt x="55" y="15"/>
                    </a:cubicBezTo>
                    <a:cubicBezTo>
                      <a:pt x="55" y="14"/>
                      <a:pt x="54" y="14"/>
                      <a:pt x="54" y="14"/>
                    </a:cubicBezTo>
                    <a:cubicBezTo>
                      <a:pt x="54" y="13"/>
                      <a:pt x="54" y="12"/>
                      <a:pt x="54" y="12"/>
                    </a:cubicBezTo>
                    <a:cubicBezTo>
                      <a:pt x="53" y="11"/>
                      <a:pt x="53" y="11"/>
                      <a:pt x="52" y="11"/>
                    </a:cubicBezTo>
                    <a:cubicBezTo>
                      <a:pt x="51" y="11"/>
                      <a:pt x="51" y="11"/>
                      <a:pt x="50" y="10"/>
                    </a:cubicBezTo>
                    <a:cubicBezTo>
                      <a:pt x="49" y="10"/>
                      <a:pt x="50" y="11"/>
                      <a:pt x="49" y="11"/>
                    </a:cubicBezTo>
                    <a:cubicBezTo>
                      <a:pt x="49" y="11"/>
                      <a:pt x="48" y="11"/>
                      <a:pt x="47" y="12"/>
                    </a:cubicBezTo>
                    <a:cubicBezTo>
                      <a:pt x="47" y="12"/>
                      <a:pt x="46" y="12"/>
                      <a:pt x="45" y="12"/>
                    </a:cubicBezTo>
                    <a:cubicBezTo>
                      <a:pt x="45" y="12"/>
                      <a:pt x="45" y="13"/>
                      <a:pt x="44" y="13"/>
                    </a:cubicBezTo>
                    <a:cubicBezTo>
                      <a:pt x="43" y="13"/>
                      <a:pt x="43" y="12"/>
                      <a:pt x="44" y="12"/>
                    </a:cubicBezTo>
                    <a:cubicBezTo>
                      <a:pt x="44" y="11"/>
                      <a:pt x="44" y="11"/>
                      <a:pt x="44" y="10"/>
                    </a:cubicBezTo>
                    <a:cubicBezTo>
                      <a:pt x="43" y="10"/>
                      <a:pt x="43" y="9"/>
                      <a:pt x="43" y="9"/>
                    </a:cubicBezTo>
                    <a:cubicBezTo>
                      <a:pt x="43" y="8"/>
                      <a:pt x="43" y="7"/>
                      <a:pt x="43" y="6"/>
                    </a:cubicBezTo>
                    <a:cubicBezTo>
                      <a:pt x="43" y="6"/>
                      <a:pt x="43" y="6"/>
                      <a:pt x="43" y="5"/>
                    </a:cubicBezTo>
                    <a:cubicBezTo>
                      <a:pt x="43" y="5"/>
                      <a:pt x="44" y="5"/>
                      <a:pt x="44" y="5"/>
                    </a:cubicBezTo>
                    <a:cubicBezTo>
                      <a:pt x="44" y="4"/>
                      <a:pt x="44" y="4"/>
                      <a:pt x="44" y="3"/>
                    </a:cubicBezTo>
                    <a:cubicBezTo>
                      <a:pt x="45" y="3"/>
                      <a:pt x="45" y="2"/>
                      <a:pt x="44" y="2"/>
                    </a:cubicBezTo>
                    <a:cubicBezTo>
                      <a:pt x="43" y="1"/>
                      <a:pt x="43" y="2"/>
                      <a:pt x="42" y="2"/>
                    </a:cubicBezTo>
                    <a:cubicBezTo>
                      <a:pt x="41" y="2"/>
                      <a:pt x="41" y="1"/>
                      <a:pt x="40" y="2"/>
                    </a:cubicBezTo>
                    <a:cubicBezTo>
                      <a:pt x="39" y="2"/>
                      <a:pt x="38" y="2"/>
                      <a:pt x="38" y="1"/>
                    </a:cubicBezTo>
                    <a:cubicBezTo>
                      <a:pt x="36" y="1"/>
                      <a:pt x="34" y="1"/>
                      <a:pt x="32" y="1"/>
                    </a:cubicBezTo>
                    <a:cubicBezTo>
                      <a:pt x="32" y="1"/>
                      <a:pt x="31" y="1"/>
                      <a:pt x="30" y="1"/>
                    </a:cubicBezTo>
                    <a:cubicBezTo>
                      <a:pt x="29" y="1"/>
                      <a:pt x="29" y="0"/>
                      <a:pt x="28" y="1"/>
                    </a:cubicBezTo>
                    <a:cubicBezTo>
                      <a:pt x="28" y="1"/>
                      <a:pt x="26" y="0"/>
                      <a:pt x="26" y="1"/>
                    </a:cubicBezTo>
                    <a:cubicBezTo>
                      <a:pt x="25" y="3"/>
                      <a:pt x="25" y="4"/>
                      <a:pt x="26" y="6"/>
                    </a:cubicBezTo>
                    <a:cubicBezTo>
                      <a:pt x="26" y="8"/>
                      <a:pt x="26" y="10"/>
                      <a:pt x="26" y="12"/>
                    </a:cubicBezTo>
                    <a:cubicBezTo>
                      <a:pt x="26" y="13"/>
                      <a:pt x="26" y="13"/>
                      <a:pt x="26" y="14"/>
                    </a:cubicBezTo>
                    <a:cubicBezTo>
                      <a:pt x="26" y="15"/>
                      <a:pt x="26" y="15"/>
                      <a:pt x="25" y="15"/>
                    </a:cubicBezTo>
                    <a:cubicBezTo>
                      <a:pt x="24" y="16"/>
                      <a:pt x="22" y="15"/>
                      <a:pt x="20" y="15"/>
                    </a:cubicBezTo>
                    <a:cubicBezTo>
                      <a:pt x="19" y="15"/>
                      <a:pt x="17" y="15"/>
                      <a:pt x="15" y="15"/>
                    </a:cubicBezTo>
                    <a:cubicBezTo>
                      <a:pt x="14" y="15"/>
                      <a:pt x="13" y="15"/>
                      <a:pt x="13" y="15"/>
                    </a:cubicBezTo>
                    <a:cubicBezTo>
                      <a:pt x="12" y="15"/>
                      <a:pt x="13" y="16"/>
                      <a:pt x="12" y="16"/>
                    </a:cubicBezTo>
                    <a:cubicBezTo>
                      <a:pt x="12" y="16"/>
                      <a:pt x="11" y="15"/>
                      <a:pt x="10" y="16"/>
                    </a:cubicBezTo>
                    <a:cubicBezTo>
                      <a:pt x="10" y="14"/>
                      <a:pt x="8" y="15"/>
                      <a:pt x="8" y="16"/>
                    </a:cubicBezTo>
                    <a:cubicBezTo>
                      <a:pt x="9" y="17"/>
                      <a:pt x="9" y="18"/>
                      <a:pt x="9" y="19"/>
                    </a:cubicBezTo>
                    <a:cubicBezTo>
                      <a:pt x="9" y="19"/>
                      <a:pt x="9" y="20"/>
                      <a:pt x="9" y="20"/>
                    </a:cubicBezTo>
                    <a:cubicBezTo>
                      <a:pt x="9" y="20"/>
                      <a:pt x="9" y="21"/>
                      <a:pt x="9" y="21"/>
                    </a:cubicBezTo>
                    <a:cubicBezTo>
                      <a:pt x="8" y="21"/>
                      <a:pt x="9" y="20"/>
                      <a:pt x="8" y="20"/>
                    </a:cubicBezTo>
                    <a:cubicBezTo>
                      <a:pt x="8" y="20"/>
                      <a:pt x="8" y="20"/>
                      <a:pt x="7" y="20"/>
                    </a:cubicBezTo>
                    <a:cubicBezTo>
                      <a:pt x="8" y="19"/>
                      <a:pt x="8" y="20"/>
                      <a:pt x="8" y="19"/>
                    </a:cubicBezTo>
                    <a:cubicBezTo>
                      <a:pt x="8" y="19"/>
                      <a:pt x="8" y="19"/>
                      <a:pt x="8" y="19"/>
                    </a:cubicBezTo>
                    <a:cubicBezTo>
                      <a:pt x="8" y="19"/>
                      <a:pt x="7" y="19"/>
                      <a:pt x="7" y="19"/>
                    </a:cubicBezTo>
                    <a:cubicBezTo>
                      <a:pt x="7" y="19"/>
                      <a:pt x="6" y="19"/>
                      <a:pt x="6" y="19"/>
                    </a:cubicBezTo>
                    <a:cubicBezTo>
                      <a:pt x="6" y="19"/>
                      <a:pt x="6" y="20"/>
                      <a:pt x="6" y="20"/>
                    </a:cubicBezTo>
                    <a:cubicBezTo>
                      <a:pt x="7" y="21"/>
                      <a:pt x="7" y="21"/>
                      <a:pt x="7" y="22"/>
                    </a:cubicBezTo>
                    <a:cubicBezTo>
                      <a:pt x="7" y="22"/>
                      <a:pt x="7" y="23"/>
                      <a:pt x="8" y="23"/>
                    </a:cubicBezTo>
                    <a:cubicBezTo>
                      <a:pt x="8" y="23"/>
                      <a:pt x="9" y="23"/>
                      <a:pt x="9" y="24"/>
                    </a:cubicBezTo>
                    <a:cubicBezTo>
                      <a:pt x="10" y="24"/>
                      <a:pt x="10" y="24"/>
                      <a:pt x="11" y="24"/>
                    </a:cubicBezTo>
                    <a:cubicBezTo>
                      <a:pt x="12" y="24"/>
                      <a:pt x="12" y="24"/>
                      <a:pt x="13" y="24"/>
                    </a:cubicBezTo>
                    <a:cubicBezTo>
                      <a:pt x="12" y="25"/>
                      <a:pt x="12" y="24"/>
                      <a:pt x="11" y="24"/>
                    </a:cubicBezTo>
                    <a:cubicBezTo>
                      <a:pt x="11" y="25"/>
                      <a:pt x="11" y="25"/>
                      <a:pt x="11" y="25"/>
                    </a:cubicBezTo>
                    <a:cubicBezTo>
                      <a:pt x="11" y="25"/>
                      <a:pt x="10" y="25"/>
                      <a:pt x="10" y="25"/>
                    </a:cubicBezTo>
                    <a:cubicBezTo>
                      <a:pt x="10" y="25"/>
                      <a:pt x="11" y="26"/>
                      <a:pt x="11" y="26"/>
                    </a:cubicBezTo>
                    <a:cubicBezTo>
                      <a:pt x="10" y="26"/>
                      <a:pt x="10" y="25"/>
                      <a:pt x="10" y="25"/>
                    </a:cubicBezTo>
                    <a:cubicBezTo>
                      <a:pt x="9" y="25"/>
                      <a:pt x="9" y="25"/>
                      <a:pt x="9" y="25"/>
                    </a:cubicBezTo>
                    <a:cubicBezTo>
                      <a:pt x="9" y="25"/>
                      <a:pt x="9" y="25"/>
                      <a:pt x="8" y="25"/>
                    </a:cubicBezTo>
                    <a:cubicBezTo>
                      <a:pt x="8" y="25"/>
                      <a:pt x="8" y="24"/>
                      <a:pt x="8" y="24"/>
                    </a:cubicBezTo>
                    <a:cubicBezTo>
                      <a:pt x="7" y="24"/>
                      <a:pt x="8" y="25"/>
                      <a:pt x="7" y="25"/>
                    </a:cubicBezTo>
                    <a:cubicBezTo>
                      <a:pt x="7" y="25"/>
                      <a:pt x="7" y="24"/>
                      <a:pt x="7" y="24"/>
                    </a:cubicBezTo>
                    <a:cubicBezTo>
                      <a:pt x="6" y="24"/>
                      <a:pt x="7" y="24"/>
                      <a:pt x="6" y="24"/>
                    </a:cubicBezTo>
                    <a:cubicBezTo>
                      <a:pt x="7" y="24"/>
                      <a:pt x="6" y="22"/>
                      <a:pt x="6" y="23"/>
                    </a:cubicBezTo>
                    <a:cubicBezTo>
                      <a:pt x="5" y="24"/>
                      <a:pt x="6" y="25"/>
                      <a:pt x="6" y="26"/>
                    </a:cubicBezTo>
                    <a:cubicBezTo>
                      <a:pt x="6" y="27"/>
                      <a:pt x="6" y="28"/>
                      <a:pt x="6" y="29"/>
                    </a:cubicBezTo>
                    <a:cubicBezTo>
                      <a:pt x="6" y="30"/>
                      <a:pt x="6" y="30"/>
                      <a:pt x="5" y="31"/>
                    </a:cubicBezTo>
                    <a:cubicBezTo>
                      <a:pt x="5" y="32"/>
                      <a:pt x="4" y="32"/>
                      <a:pt x="4" y="34"/>
                    </a:cubicBezTo>
                    <a:cubicBezTo>
                      <a:pt x="4" y="33"/>
                      <a:pt x="3" y="36"/>
                      <a:pt x="3" y="36"/>
                    </a:cubicBezTo>
                    <a:cubicBezTo>
                      <a:pt x="3" y="35"/>
                      <a:pt x="3" y="35"/>
                      <a:pt x="2" y="35"/>
                    </a:cubicBezTo>
                    <a:cubicBezTo>
                      <a:pt x="2" y="34"/>
                      <a:pt x="2" y="34"/>
                      <a:pt x="2" y="34"/>
                    </a:cubicBezTo>
                    <a:cubicBezTo>
                      <a:pt x="2" y="34"/>
                      <a:pt x="2" y="34"/>
                      <a:pt x="2" y="34"/>
                    </a:cubicBezTo>
                    <a:cubicBezTo>
                      <a:pt x="1" y="34"/>
                      <a:pt x="1" y="35"/>
                      <a:pt x="1" y="35"/>
                    </a:cubicBezTo>
                    <a:cubicBezTo>
                      <a:pt x="1" y="35"/>
                      <a:pt x="1" y="35"/>
                      <a:pt x="1" y="34"/>
                    </a:cubicBezTo>
                    <a:cubicBezTo>
                      <a:pt x="1" y="34"/>
                      <a:pt x="1" y="34"/>
                      <a:pt x="1" y="34"/>
                    </a:cubicBezTo>
                    <a:cubicBezTo>
                      <a:pt x="1" y="33"/>
                      <a:pt x="0" y="33"/>
                      <a:pt x="0" y="33"/>
                    </a:cubicBezTo>
                    <a:cubicBezTo>
                      <a:pt x="0" y="33"/>
                      <a:pt x="1" y="37"/>
                      <a:pt x="2" y="37"/>
                    </a:cubicBezTo>
                    <a:cubicBezTo>
                      <a:pt x="2" y="37"/>
                      <a:pt x="2" y="37"/>
                      <a:pt x="2" y="37"/>
                    </a:cubicBezTo>
                    <a:cubicBezTo>
                      <a:pt x="2" y="37"/>
                      <a:pt x="2" y="37"/>
                      <a:pt x="2" y="37"/>
                    </a:cubicBezTo>
                    <a:cubicBezTo>
                      <a:pt x="2" y="38"/>
                      <a:pt x="3" y="39"/>
                      <a:pt x="3" y="40"/>
                    </a:cubicBezTo>
                    <a:cubicBezTo>
                      <a:pt x="3" y="39"/>
                      <a:pt x="3" y="39"/>
                      <a:pt x="3" y="39"/>
                    </a:cubicBezTo>
                    <a:cubicBezTo>
                      <a:pt x="3" y="39"/>
                      <a:pt x="3" y="40"/>
                      <a:pt x="3" y="41"/>
                    </a:cubicBezTo>
                    <a:cubicBezTo>
                      <a:pt x="3" y="41"/>
                      <a:pt x="4" y="41"/>
                      <a:pt x="4" y="41"/>
                    </a:cubicBezTo>
                    <a:cubicBezTo>
                      <a:pt x="4" y="42"/>
                      <a:pt x="5" y="41"/>
                      <a:pt x="5" y="41"/>
                    </a:cubicBezTo>
                    <a:cubicBezTo>
                      <a:pt x="5" y="41"/>
                      <a:pt x="6" y="42"/>
                      <a:pt x="6" y="41"/>
                    </a:cubicBezTo>
                    <a:cubicBezTo>
                      <a:pt x="6" y="41"/>
                      <a:pt x="6" y="41"/>
                      <a:pt x="6" y="40"/>
                    </a:cubicBezTo>
                    <a:cubicBezTo>
                      <a:pt x="6" y="41"/>
                      <a:pt x="6" y="41"/>
                      <a:pt x="6" y="42"/>
                    </a:cubicBezTo>
                    <a:cubicBezTo>
                      <a:pt x="6" y="42"/>
                      <a:pt x="6" y="42"/>
                      <a:pt x="5" y="42"/>
                    </a:cubicBezTo>
                    <a:cubicBezTo>
                      <a:pt x="5" y="42"/>
                      <a:pt x="6" y="44"/>
                      <a:pt x="6" y="44"/>
                    </a:cubicBezTo>
                    <a:cubicBezTo>
                      <a:pt x="7" y="44"/>
                      <a:pt x="7" y="42"/>
                      <a:pt x="7" y="42"/>
                    </a:cubicBezTo>
                    <a:cubicBezTo>
                      <a:pt x="7" y="43"/>
                      <a:pt x="7" y="43"/>
                      <a:pt x="7" y="43"/>
                    </a:cubicBezTo>
                    <a:cubicBezTo>
                      <a:pt x="8" y="44"/>
                      <a:pt x="8" y="44"/>
                      <a:pt x="8" y="44"/>
                    </a:cubicBezTo>
                    <a:cubicBezTo>
                      <a:pt x="8" y="44"/>
                      <a:pt x="7" y="44"/>
                      <a:pt x="7" y="44"/>
                    </a:cubicBezTo>
                    <a:cubicBezTo>
                      <a:pt x="7" y="44"/>
                      <a:pt x="7" y="45"/>
                      <a:pt x="7" y="44"/>
                    </a:cubicBezTo>
                    <a:cubicBezTo>
                      <a:pt x="7" y="44"/>
                      <a:pt x="6" y="44"/>
                      <a:pt x="6" y="45"/>
                    </a:cubicBezTo>
                    <a:cubicBezTo>
                      <a:pt x="6" y="45"/>
                      <a:pt x="5" y="44"/>
                      <a:pt x="5" y="44"/>
                    </a:cubicBezTo>
                    <a:cubicBezTo>
                      <a:pt x="5" y="43"/>
                      <a:pt x="5" y="43"/>
                      <a:pt x="5" y="43"/>
                    </a:cubicBezTo>
                    <a:cubicBezTo>
                      <a:pt x="4" y="42"/>
                      <a:pt x="4" y="42"/>
                      <a:pt x="4" y="41"/>
                    </a:cubicBezTo>
                    <a:cubicBezTo>
                      <a:pt x="3" y="41"/>
                      <a:pt x="3" y="41"/>
                      <a:pt x="3" y="41"/>
                    </a:cubicBezTo>
                    <a:cubicBezTo>
                      <a:pt x="3" y="42"/>
                      <a:pt x="4" y="42"/>
                      <a:pt x="5" y="43"/>
                    </a:cubicBezTo>
                    <a:cubicBezTo>
                      <a:pt x="5" y="44"/>
                      <a:pt x="5" y="44"/>
                      <a:pt x="5" y="45"/>
                    </a:cubicBezTo>
                    <a:cubicBezTo>
                      <a:pt x="5" y="45"/>
                      <a:pt x="5" y="46"/>
                      <a:pt x="5" y="46"/>
                    </a:cubicBezTo>
                    <a:cubicBezTo>
                      <a:pt x="5" y="46"/>
                      <a:pt x="6" y="47"/>
                      <a:pt x="6" y="47"/>
                    </a:cubicBezTo>
                    <a:cubicBezTo>
                      <a:pt x="6" y="47"/>
                      <a:pt x="6" y="47"/>
                      <a:pt x="6" y="46"/>
                    </a:cubicBezTo>
                    <a:cubicBezTo>
                      <a:pt x="7" y="46"/>
                      <a:pt x="7" y="47"/>
                      <a:pt x="7" y="47"/>
                    </a:cubicBezTo>
                    <a:cubicBezTo>
                      <a:pt x="7" y="47"/>
                      <a:pt x="7" y="47"/>
                      <a:pt x="7" y="47"/>
                    </a:cubicBezTo>
                    <a:cubicBezTo>
                      <a:pt x="8" y="47"/>
                      <a:pt x="8" y="47"/>
                      <a:pt x="8" y="48"/>
                    </a:cubicBezTo>
                    <a:cubicBezTo>
                      <a:pt x="8" y="48"/>
                      <a:pt x="9" y="49"/>
                      <a:pt x="8" y="49"/>
                    </a:cubicBezTo>
                    <a:cubicBezTo>
                      <a:pt x="8" y="49"/>
                      <a:pt x="7" y="48"/>
                      <a:pt x="7" y="48"/>
                    </a:cubicBezTo>
                    <a:cubicBezTo>
                      <a:pt x="7" y="48"/>
                      <a:pt x="7" y="47"/>
                      <a:pt x="6" y="47"/>
                    </a:cubicBezTo>
                    <a:cubicBezTo>
                      <a:pt x="6" y="47"/>
                      <a:pt x="6" y="47"/>
                      <a:pt x="6" y="47"/>
                    </a:cubicBezTo>
                    <a:cubicBezTo>
                      <a:pt x="6" y="48"/>
                      <a:pt x="6" y="47"/>
                      <a:pt x="5" y="47"/>
                    </a:cubicBezTo>
                    <a:cubicBezTo>
                      <a:pt x="5" y="48"/>
                      <a:pt x="7" y="49"/>
                      <a:pt x="7" y="49"/>
                    </a:cubicBezTo>
                    <a:cubicBezTo>
                      <a:pt x="8" y="50"/>
                      <a:pt x="8" y="52"/>
                      <a:pt x="9" y="53"/>
                    </a:cubicBezTo>
                    <a:cubicBezTo>
                      <a:pt x="9" y="53"/>
                      <a:pt x="9" y="53"/>
                      <a:pt x="9" y="52"/>
                    </a:cubicBezTo>
                    <a:cubicBezTo>
                      <a:pt x="9" y="52"/>
                      <a:pt x="9" y="53"/>
                      <a:pt x="10" y="53"/>
                    </a:cubicBezTo>
                    <a:cubicBezTo>
                      <a:pt x="10" y="53"/>
                      <a:pt x="9" y="52"/>
                      <a:pt x="10" y="52"/>
                    </a:cubicBezTo>
                    <a:cubicBezTo>
                      <a:pt x="10" y="53"/>
                      <a:pt x="10" y="54"/>
                      <a:pt x="11" y="53"/>
                    </a:cubicBezTo>
                    <a:cubicBezTo>
                      <a:pt x="11" y="53"/>
                      <a:pt x="11" y="53"/>
                      <a:pt x="12" y="53"/>
                    </a:cubicBezTo>
                    <a:cubicBezTo>
                      <a:pt x="12" y="54"/>
                      <a:pt x="12" y="53"/>
                      <a:pt x="12" y="54"/>
                    </a:cubicBezTo>
                    <a:cubicBezTo>
                      <a:pt x="12" y="54"/>
                      <a:pt x="12" y="55"/>
                      <a:pt x="13" y="54"/>
                    </a:cubicBezTo>
                    <a:cubicBezTo>
                      <a:pt x="13" y="54"/>
                      <a:pt x="13" y="54"/>
                      <a:pt x="13" y="54"/>
                    </a:cubicBezTo>
                    <a:cubicBezTo>
                      <a:pt x="13" y="54"/>
                      <a:pt x="13" y="54"/>
                      <a:pt x="13" y="54"/>
                    </a:cubicBezTo>
                    <a:cubicBezTo>
                      <a:pt x="14" y="54"/>
                      <a:pt x="14" y="55"/>
                      <a:pt x="13" y="55"/>
                    </a:cubicBezTo>
                    <a:cubicBezTo>
                      <a:pt x="13" y="55"/>
                      <a:pt x="13" y="55"/>
                      <a:pt x="12" y="55"/>
                    </a:cubicBezTo>
                    <a:cubicBezTo>
                      <a:pt x="12" y="55"/>
                      <a:pt x="12" y="54"/>
                      <a:pt x="12" y="54"/>
                    </a:cubicBezTo>
                    <a:cubicBezTo>
                      <a:pt x="11" y="54"/>
                      <a:pt x="11" y="54"/>
                      <a:pt x="11" y="53"/>
                    </a:cubicBezTo>
                    <a:cubicBezTo>
                      <a:pt x="10" y="54"/>
                      <a:pt x="10" y="54"/>
                      <a:pt x="10" y="53"/>
                    </a:cubicBezTo>
                    <a:cubicBezTo>
                      <a:pt x="10" y="55"/>
                      <a:pt x="12" y="56"/>
                      <a:pt x="14" y="57"/>
                    </a:cubicBezTo>
                    <a:cubicBezTo>
                      <a:pt x="15" y="59"/>
                      <a:pt x="16" y="60"/>
                      <a:pt x="18" y="62"/>
                    </a:cubicBezTo>
                    <a:cubicBezTo>
                      <a:pt x="18" y="62"/>
                      <a:pt x="18" y="62"/>
                      <a:pt x="19" y="63"/>
                    </a:cubicBezTo>
                    <a:cubicBezTo>
                      <a:pt x="19" y="63"/>
                      <a:pt x="19" y="63"/>
                      <a:pt x="19" y="64"/>
                    </a:cubicBezTo>
                    <a:cubicBezTo>
                      <a:pt x="19" y="64"/>
                      <a:pt x="20" y="65"/>
                      <a:pt x="20" y="65"/>
                    </a:cubicBezTo>
                    <a:cubicBezTo>
                      <a:pt x="21" y="66"/>
                      <a:pt x="22" y="66"/>
                      <a:pt x="22" y="67"/>
                    </a:cubicBezTo>
                    <a:cubicBezTo>
                      <a:pt x="22" y="68"/>
                      <a:pt x="23" y="69"/>
                      <a:pt x="24" y="69"/>
                    </a:cubicBezTo>
                    <a:cubicBezTo>
                      <a:pt x="24" y="68"/>
                      <a:pt x="24" y="67"/>
                      <a:pt x="25" y="66"/>
                    </a:cubicBezTo>
                    <a:cubicBezTo>
                      <a:pt x="25" y="66"/>
                      <a:pt x="26" y="66"/>
                      <a:pt x="26" y="66"/>
                    </a:cubicBezTo>
                    <a:cubicBezTo>
                      <a:pt x="27" y="65"/>
                      <a:pt x="27" y="65"/>
                      <a:pt x="27" y="65"/>
                    </a:cubicBezTo>
                    <a:cubicBezTo>
                      <a:pt x="28" y="65"/>
                      <a:pt x="28" y="66"/>
                      <a:pt x="29" y="67"/>
                    </a:cubicBezTo>
                    <a:cubicBezTo>
                      <a:pt x="29" y="67"/>
                      <a:pt x="30" y="67"/>
                      <a:pt x="31" y="67"/>
                    </a:cubicBezTo>
                    <a:cubicBezTo>
                      <a:pt x="31" y="67"/>
                      <a:pt x="31" y="66"/>
                      <a:pt x="31" y="66"/>
                    </a:cubicBezTo>
                    <a:cubicBezTo>
                      <a:pt x="30" y="65"/>
                      <a:pt x="30" y="65"/>
                      <a:pt x="31" y="65"/>
                    </a:cubicBezTo>
                    <a:cubicBezTo>
                      <a:pt x="31" y="64"/>
                      <a:pt x="31" y="64"/>
                      <a:pt x="31" y="63"/>
                    </a:cubicBezTo>
                    <a:cubicBezTo>
                      <a:pt x="32" y="63"/>
                      <a:pt x="32" y="63"/>
                      <a:pt x="31" y="62"/>
                    </a:cubicBezTo>
                    <a:cubicBezTo>
                      <a:pt x="31" y="62"/>
                      <a:pt x="30" y="62"/>
                      <a:pt x="30" y="62"/>
                    </a:cubicBezTo>
                    <a:cubicBezTo>
                      <a:pt x="29" y="61"/>
                      <a:pt x="29" y="61"/>
                      <a:pt x="29" y="60"/>
                    </a:cubicBezTo>
                    <a:cubicBezTo>
                      <a:pt x="29" y="60"/>
                      <a:pt x="30" y="60"/>
                      <a:pt x="30" y="60"/>
                    </a:cubicBezTo>
                    <a:cubicBezTo>
                      <a:pt x="30" y="59"/>
                      <a:pt x="29" y="58"/>
                      <a:pt x="29" y="57"/>
                    </a:cubicBezTo>
                    <a:cubicBezTo>
                      <a:pt x="28" y="57"/>
                      <a:pt x="28" y="58"/>
                      <a:pt x="27" y="58"/>
                    </a:cubicBezTo>
                    <a:cubicBezTo>
                      <a:pt x="27" y="57"/>
                      <a:pt x="28" y="57"/>
                      <a:pt x="28" y="57"/>
                    </a:cubicBezTo>
                    <a:cubicBezTo>
                      <a:pt x="28" y="56"/>
                      <a:pt x="28" y="55"/>
                      <a:pt x="28" y="55"/>
                    </a:cubicBezTo>
                    <a:cubicBezTo>
                      <a:pt x="28" y="54"/>
                      <a:pt x="28" y="54"/>
                      <a:pt x="28" y="53"/>
                    </a:cubicBezTo>
                    <a:cubicBezTo>
                      <a:pt x="28" y="53"/>
                      <a:pt x="28" y="51"/>
                      <a:pt x="29" y="52"/>
                    </a:cubicBezTo>
                    <a:cubicBezTo>
                      <a:pt x="29" y="53"/>
                      <a:pt x="29" y="53"/>
                      <a:pt x="30" y="52"/>
                    </a:cubicBezTo>
                    <a:cubicBezTo>
                      <a:pt x="30" y="52"/>
                      <a:pt x="31" y="52"/>
                      <a:pt x="31" y="52"/>
                    </a:cubicBezTo>
                    <a:cubicBezTo>
                      <a:pt x="32" y="52"/>
                      <a:pt x="32" y="53"/>
                      <a:pt x="32" y="53"/>
                    </a:cubicBezTo>
                    <a:cubicBezTo>
                      <a:pt x="33" y="53"/>
                      <a:pt x="33" y="53"/>
                      <a:pt x="34" y="52"/>
                    </a:cubicBezTo>
                    <a:cubicBezTo>
                      <a:pt x="35" y="52"/>
                      <a:pt x="35" y="52"/>
                      <a:pt x="36" y="52"/>
                    </a:cubicBezTo>
                    <a:cubicBezTo>
                      <a:pt x="37" y="52"/>
                      <a:pt x="37" y="49"/>
                      <a:pt x="37" y="49"/>
                    </a:cubicBezTo>
                    <a:cubicBezTo>
                      <a:pt x="36" y="49"/>
                      <a:pt x="36" y="47"/>
                      <a:pt x="36" y="47"/>
                    </a:cubicBezTo>
                    <a:cubicBezTo>
                      <a:pt x="37" y="48"/>
                      <a:pt x="37" y="47"/>
                      <a:pt x="38" y="46"/>
                    </a:cubicBezTo>
                    <a:cubicBezTo>
                      <a:pt x="38" y="46"/>
                      <a:pt x="40" y="47"/>
                      <a:pt x="40" y="48"/>
                    </a:cubicBezTo>
                    <a:cubicBezTo>
                      <a:pt x="40" y="48"/>
                      <a:pt x="41" y="50"/>
                      <a:pt x="41" y="50"/>
                    </a:cubicBezTo>
                    <a:cubicBezTo>
                      <a:pt x="42" y="50"/>
                      <a:pt x="42" y="52"/>
                      <a:pt x="41" y="52"/>
                    </a:cubicBezTo>
                    <a:cubicBezTo>
                      <a:pt x="42" y="52"/>
                      <a:pt x="42" y="52"/>
                      <a:pt x="42" y="52"/>
                    </a:cubicBezTo>
                    <a:cubicBezTo>
                      <a:pt x="43" y="52"/>
                      <a:pt x="43" y="52"/>
                      <a:pt x="43" y="52"/>
                    </a:cubicBezTo>
                    <a:cubicBezTo>
                      <a:pt x="44" y="52"/>
                      <a:pt x="45" y="53"/>
                      <a:pt x="45" y="53"/>
                    </a:cubicBezTo>
                    <a:cubicBezTo>
                      <a:pt x="46" y="53"/>
                      <a:pt x="46" y="53"/>
                      <a:pt x="46" y="53"/>
                    </a:cubicBezTo>
                    <a:cubicBezTo>
                      <a:pt x="47" y="53"/>
                      <a:pt x="47" y="52"/>
                      <a:pt x="47" y="52"/>
                    </a:cubicBezTo>
                    <a:cubicBezTo>
                      <a:pt x="48" y="51"/>
                      <a:pt x="48" y="50"/>
                      <a:pt x="49" y="49"/>
                    </a:cubicBezTo>
                    <a:cubicBezTo>
                      <a:pt x="49" y="49"/>
                      <a:pt x="50" y="50"/>
                      <a:pt x="50" y="51"/>
                    </a:cubicBezTo>
                    <a:cubicBezTo>
                      <a:pt x="50" y="51"/>
                      <a:pt x="50" y="52"/>
                      <a:pt x="51" y="52"/>
                    </a:cubicBezTo>
                    <a:cubicBezTo>
                      <a:pt x="51" y="52"/>
                      <a:pt x="50" y="53"/>
                      <a:pt x="50" y="53"/>
                    </a:cubicBezTo>
                    <a:cubicBezTo>
                      <a:pt x="50" y="54"/>
                      <a:pt x="51" y="53"/>
                      <a:pt x="51" y="53"/>
                    </a:cubicBezTo>
                    <a:cubicBezTo>
                      <a:pt x="51" y="54"/>
                      <a:pt x="52" y="54"/>
                      <a:pt x="52" y="53"/>
                    </a:cubicBezTo>
                    <a:cubicBezTo>
                      <a:pt x="53" y="53"/>
                      <a:pt x="53" y="52"/>
                      <a:pt x="53" y="52"/>
                    </a:cubicBezTo>
                    <a:cubicBezTo>
                      <a:pt x="54" y="52"/>
                      <a:pt x="54" y="52"/>
                      <a:pt x="53" y="51"/>
                    </a:cubicBezTo>
                    <a:cubicBezTo>
                      <a:pt x="53" y="51"/>
                      <a:pt x="53" y="51"/>
                      <a:pt x="53" y="50"/>
                    </a:cubicBezTo>
                    <a:cubicBezTo>
                      <a:pt x="54" y="50"/>
                      <a:pt x="53" y="48"/>
                      <a:pt x="54" y="48"/>
                    </a:cubicBezTo>
                    <a:cubicBezTo>
                      <a:pt x="55" y="47"/>
                      <a:pt x="55" y="47"/>
                      <a:pt x="55" y="46"/>
                    </a:cubicBezTo>
                    <a:cubicBezTo>
                      <a:pt x="55" y="46"/>
                      <a:pt x="56" y="45"/>
                      <a:pt x="56" y="45"/>
                    </a:cubicBezTo>
                    <a:cubicBezTo>
                      <a:pt x="56" y="45"/>
                      <a:pt x="55" y="44"/>
                      <a:pt x="55" y="44"/>
                    </a:cubicBezTo>
                    <a:cubicBezTo>
                      <a:pt x="55" y="44"/>
                      <a:pt x="56" y="43"/>
                      <a:pt x="56" y="4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3" name="French Polynesia">
                <a:extLst>
                  <a:ext uri="{FF2B5EF4-FFF2-40B4-BE49-F238E27FC236}">
                    <a16:creationId xmlns:a16="http://schemas.microsoft.com/office/drawing/2014/main" id="{FEA5E022-E4CE-8113-ED83-4BC36A3EFEA9}"/>
                  </a:ext>
                </a:extLst>
              </p:cNvPr>
              <p:cNvSpPr/>
              <p:nvPr/>
            </p:nvSpPr>
            <p:spPr>
              <a:xfrm>
                <a:off x="5184557" y="5177930"/>
                <a:ext cx="310910" cy="334803"/>
              </a:xfrm>
              <a:custGeom>
                <a:avLst/>
                <a:gdLst>
                  <a:gd name="connsiteX0" fmla="*/ 385813 w 543858"/>
                  <a:gd name="connsiteY0" fmla="*/ 120 h 563514"/>
                  <a:gd name="connsiteX1" fmla="*/ 384523 w 543858"/>
                  <a:gd name="connsiteY1" fmla="*/ 2271 h 563514"/>
                  <a:gd name="connsiteX2" fmla="*/ 382373 w 543858"/>
                  <a:gd name="connsiteY2" fmla="*/ 2271 h 563514"/>
                  <a:gd name="connsiteX3" fmla="*/ 383663 w 543858"/>
                  <a:gd name="connsiteY3" fmla="*/ 550 h 563514"/>
                  <a:gd name="connsiteX4" fmla="*/ 385813 w 543858"/>
                  <a:gd name="connsiteY4" fmla="*/ 120 h 563514"/>
                  <a:gd name="connsiteX5" fmla="*/ 375493 w 543858"/>
                  <a:gd name="connsiteY5" fmla="*/ 4421 h 563514"/>
                  <a:gd name="connsiteX6" fmla="*/ 374633 w 543858"/>
                  <a:gd name="connsiteY6" fmla="*/ 7431 h 563514"/>
                  <a:gd name="connsiteX7" fmla="*/ 377213 w 543858"/>
                  <a:gd name="connsiteY7" fmla="*/ 6571 h 563514"/>
                  <a:gd name="connsiteX8" fmla="*/ 378073 w 543858"/>
                  <a:gd name="connsiteY8" fmla="*/ 3991 h 563514"/>
                  <a:gd name="connsiteX9" fmla="*/ 375493 w 543858"/>
                  <a:gd name="connsiteY9" fmla="*/ 4421 h 563514"/>
                  <a:gd name="connsiteX10" fmla="*/ 388393 w 543858"/>
                  <a:gd name="connsiteY10" fmla="*/ 26352 h 563514"/>
                  <a:gd name="connsiteX11" fmla="*/ 386673 w 543858"/>
                  <a:gd name="connsiteY11" fmla="*/ 28932 h 563514"/>
                  <a:gd name="connsiteX12" fmla="*/ 388393 w 543858"/>
                  <a:gd name="connsiteY12" fmla="*/ 31082 h 563514"/>
                  <a:gd name="connsiteX13" fmla="*/ 390113 w 543858"/>
                  <a:gd name="connsiteY13" fmla="*/ 29792 h 563514"/>
                  <a:gd name="connsiteX14" fmla="*/ 390543 w 543858"/>
                  <a:gd name="connsiteY14" fmla="*/ 28072 h 563514"/>
                  <a:gd name="connsiteX15" fmla="*/ 392264 w 543858"/>
                  <a:gd name="connsiteY15" fmla="*/ 29362 h 563514"/>
                  <a:gd name="connsiteX16" fmla="*/ 393554 w 543858"/>
                  <a:gd name="connsiteY16" fmla="*/ 26782 h 563514"/>
                  <a:gd name="connsiteX17" fmla="*/ 390973 w 543858"/>
                  <a:gd name="connsiteY17" fmla="*/ 25492 h 563514"/>
                  <a:gd name="connsiteX18" fmla="*/ 388393 w 543858"/>
                  <a:gd name="connsiteY18" fmla="*/ 26352 h 563514"/>
                  <a:gd name="connsiteX19" fmla="*/ 390543 w 543858"/>
                  <a:gd name="connsiteY19" fmla="*/ 40542 h 563514"/>
                  <a:gd name="connsiteX20" fmla="*/ 389683 w 543858"/>
                  <a:gd name="connsiteY20" fmla="*/ 43552 h 563514"/>
                  <a:gd name="connsiteX21" fmla="*/ 392264 w 543858"/>
                  <a:gd name="connsiteY21" fmla="*/ 44413 h 563514"/>
                  <a:gd name="connsiteX22" fmla="*/ 392264 w 543858"/>
                  <a:gd name="connsiteY22" fmla="*/ 41402 h 563514"/>
                  <a:gd name="connsiteX23" fmla="*/ 393554 w 543858"/>
                  <a:gd name="connsiteY23" fmla="*/ 38822 h 563514"/>
                  <a:gd name="connsiteX24" fmla="*/ 390543 w 543858"/>
                  <a:gd name="connsiteY24" fmla="*/ 40542 h 563514"/>
                  <a:gd name="connsiteX25" fmla="*/ 405164 w 543858"/>
                  <a:gd name="connsiteY25" fmla="*/ 28072 h 563514"/>
                  <a:gd name="connsiteX26" fmla="*/ 403444 w 543858"/>
                  <a:gd name="connsiteY26" fmla="*/ 31082 h 563514"/>
                  <a:gd name="connsiteX27" fmla="*/ 406024 w 543858"/>
                  <a:gd name="connsiteY27" fmla="*/ 30652 h 563514"/>
                  <a:gd name="connsiteX28" fmla="*/ 409034 w 543858"/>
                  <a:gd name="connsiteY28" fmla="*/ 28502 h 563514"/>
                  <a:gd name="connsiteX29" fmla="*/ 405164 w 543858"/>
                  <a:gd name="connsiteY29" fmla="*/ 28072 h 563514"/>
                  <a:gd name="connsiteX30" fmla="*/ 416775 w 543858"/>
                  <a:gd name="connsiteY30" fmla="*/ 50003 h 563514"/>
                  <a:gd name="connsiteX31" fmla="*/ 415055 w 543858"/>
                  <a:gd name="connsiteY31" fmla="*/ 52583 h 563514"/>
                  <a:gd name="connsiteX32" fmla="*/ 416775 w 543858"/>
                  <a:gd name="connsiteY32" fmla="*/ 54733 h 563514"/>
                  <a:gd name="connsiteX33" fmla="*/ 416345 w 543858"/>
                  <a:gd name="connsiteY33" fmla="*/ 57743 h 563514"/>
                  <a:gd name="connsiteX34" fmla="*/ 418495 w 543858"/>
                  <a:gd name="connsiteY34" fmla="*/ 58603 h 563514"/>
                  <a:gd name="connsiteX35" fmla="*/ 419785 w 543858"/>
                  <a:gd name="connsiteY35" fmla="*/ 55163 h 563514"/>
                  <a:gd name="connsiteX36" fmla="*/ 422365 w 543858"/>
                  <a:gd name="connsiteY36" fmla="*/ 54733 h 563514"/>
                  <a:gd name="connsiteX37" fmla="*/ 424945 w 543858"/>
                  <a:gd name="connsiteY37" fmla="*/ 53443 h 563514"/>
                  <a:gd name="connsiteX38" fmla="*/ 423225 w 543858"/>
                  <a:gd name="connsiteY38" fmla="*/ 50863 h 563514"/>
                  <a:gd name="connsiteX39" fmla="*/ 420645 w 543858"/>
                  <a:gd name="connsiteY39" fmla="*/ 50863 h 563514"/>
                  <a:gd name="connsiteX40" fmla="*/ 419355 w 543858"/>
                  <a:gd name="connsiteY40" fmla="*/ 49573 h 563514"/>
                  <a:gd name="connsiteX41" fmla="*/ 416775 w 543858"/>
                  <a:gd name="connsiteY41" fmla="*/ 50003 h 563514"/>
                  <a:gd name="connsiteX42" fmla="*/ 421075 w 543858"/>
                  <a:gd name="connsiteY42" fmla="*/ 42262 h 563514"/>
                  <a:gd name="connsiteX43" fmla="*/ 421075 w 543858"/>
                  <a:gd name="connsiteY43" fmla="*/ 44843 h 563514"/>
                  <a:gd name="connsiteX44" fmla="*/ 423225 w 543858"/>
                  <a:gd name="connsiteY44" fmla="*/ 43552 h 563514"/>
                  <a:gd name="connsiteX45" fmla="*/ 423225 w 543858"/>
                  <a:gd name="connsiteY45" fmla="*/ 40972 h 563514"/>
                  <a:gd name="connsiteX46" fmla="*/ 421075 w 543858"/>
                  <a:gd name="connsiteY46" fmla="*/ 42262 h 563514"/>
                  <a:gd name="connsiteX47" fmla="*/ 429245 w 543858"/>
                  <a:gd name="connsiteY47" fmla="*/ 69784 h 563514"/>
                  <a:gd name="connsiteX48" fmla="*/ 427525 w 543858"/>
                  <a:gd name="connsiteY48" fmla="*/ 74084 h 563514"/>
                  <a:gd name="connsiteX49" fmla="*/ 431825 w 543858"/>
                  <a:gd name="connsiteY49" fmla="*/ 74084 h 563514"/>
                  <a:gd name="connsiteX50" fmla="*/ 433546 w 543858"/>
                  <a:gd name="connsiteY50" fmla="*/ 70214 h 563514"/>
                  <a:gd name="connsiteX51" fmla="*/ 429245 w 543858"/>
                  <a:gd name="connsiteY51" fmla="*/ 69784 h 563514"/>
                  <a:gd name="connsiteX52" fmla="*/ 279168 w 543858"/>
                  <a:gd name="connsiteY52" fmla="*/ 550977 h 563514"/>
                  <a:gd name="connsiteX53" fmla="*/ 276588 w 543858"/>
                  <a:gd name="connsiteY53" fmla="*/ 552697 h 563514"/>
                  <a:gd name="connsiteX54" fmla="*/ 277018 w 543858"/>
                  <a:gd name="connsiteY54" fmla="*/ 555707 h 563514"/>
                  <a:gd name="connsiteX55" fmla="*/ 280028 w 543858"/>
                  <a:gd name="connsiteY55" fmla="*/ 554417 h 563514"/>
                  <a:gd name="connsiteX56" fmla="*/ 281748 w 543858"/>
                  <a:gd name="connsiteY56" fmla="*/ 551837 h 563514"/>
                  <a:gd name="connsiteX57" fmla="*/ 279168 w 543858"/>
                  <a:gd name="connsiteY57" fmla="*/ 550977 h 563514"/>
                  <a:gd name="connsiteX58" fmla="*/ 300239 w 543858"/>
                  <a:gd name="connsiteY58" fmla="*/ 560437 h 563514"/>
                  <a:gd name="connsiteX59" fmla="*/ 300239 w 543858"/>
                  <a:gd name="connsiteY59" fmla="*/ 563447 h 563514"/>
                  <a:gd name="connsiteX60" fmla="*/ 302389 w 543858"/>
                  <a:gd name="connsiteY60" fmla="*/ 562587 h 563514"/>
                  <a:gd name="connsiteX61" fmla="*/ 304109 w 543858"/>
                  <a:gd name="connsiteY61" fmla="*/ 560867 h 563514"/>
                  <a:gd name="connsiteX62" fmla="*/ 302389 w 543858"/>
                  <a:gd name="connsiteY62" fmla="*/ 558717 h 563514"/>
                  <a:gd name="connsiteX63" fmla="*/ 300239 w 543858"/>
                  <a:gd name="connsiteY63" fmla="*/ 560437 h 563514"/>
                  <a:gd name="connsiteX64" fmla="*/ 2665 w 543858"/>
                  <a:gd name="connsiteY64" fmla="*/ 382409 h 563514"/>
                  <a:gd name="connsiteX65" fmla="*/ 515 w 543858"/>
                  <a:gd name="connsiteY65" fmla="*/ 386709 h 563514"/>
                  <a:gd name="connsiteX66" fmla="*/ 4385 w 543858"/>
                  <a:gd name="connsiteY66" fmla="*/ 387139 h 563514"/>
                  <a:gd name="connsiteX67" fmla="*/ 8685 w 543858"/>
                  <a:gd name="connsiteY67" fmla="*/ 383269 h 563514"/>
                  <a:gd name="connsiteX68" fmla="*/ 2665 w 543858"/>
                  <a:gd name="connsiteY68" fmla="*/ 382409 h 563514"/>
                  <a:gd name="connsiteX69" fmla="*/ 50827 w 543858"/>
                  <a:gd name="connsiteY69" fmla="*/ 407350 h 563514"/>
                  <a:gd name="connsiteX70" fmla="*/ 49537 w 543858"/>
                  <a:gd name="connsiteY70" fmla="*/ 409930 h 563514"/>
                  <a:gd name="connsiteX71" fmla="*/ 55127 w 543858"/>
                  <a:gd name="connsiteY71" fmla="*/ 409930 h 563514"/>
                  <a:gd name="connsiteX72" fmla="*/ 53837 w 543858"/>
                  <a:gd name="connsiteY72" fmla="*/ 405200 h 563514"/>
                  <a:gd name="connsiteX73" fmla="*/ 50827 w 543858"/>
                  <a:gd name="connsiteY73" fmla="*/ 407350 h 563514"/>
                  <a:gd name="connsiteX74" fmla="*/ 91679 w 543858"/>
                  <a:gd name="connsiteY74" fmla="*/ 400900 h 563514"/>
                  <a:gd name="connsiteX75" fmla="*/ 88669 w 543858"/>
                  <a:gd name="connsiteY75" fmla="*/ 403050 h 563514"/>
                  <a:gd name="connsiteX76" fmla="*/ 91249 w 543858"/>
                  <a:gd name="connsiteY76" fmla="*/ 405200 h 563514"/>
                  <a:gd name="connsiteX77" fmla="*/ 95119 w 543858"/>
                  <a:gd name="connsiteY77" fmla="*/ 403480 h 563514"/>
                  <a:gd name="connsiteX78" fmla="*/ 91679 w 543858"/>
                  <a:gd name="connsiteY78" fmla="*/ 400900 h 563514"/>
                  <a:gd name="connsiteX79" fmla="*/ 141992 w 543858"/>
                  <a:gd name="connsiteY79" fmla="*/ 428421 h 563514"/>
                  <a:gd name="connsiteX80" fmla="*/ 139411 w 543858"/>
                  <a:gd name="connsiteY80" fmla="*/ 429711 h 563514"/>
                  <a:gd name="connsiteX81" fmla="*/ 142422 w 543858"/>
                  <a:gd name="connsiteY81" fmla="*/ 431001 h 563514"/>
                  <a:gd name="connsiteX82" fmla="*/ 145002 w 543858"/>
                  <a:gd name="connsiteY82" fmla="*/ 429711 h 563514"/>
                  <a:gd name="connsiteX83" fmla="*/ 141992 w 543858"/>
                  <a:gd name="connsiteY83" fmla="*/ 428421 h 563514"/>
                  <a:gd name="connsiteX84" fmla="*/ 187574 w 543858"/>
                  <a:gd name="connsiteY84" fmla="*/ 442612 h 563514"/>
                  <a:gd name="connsiteX85" fmla="*/ 187144 w 543858"/>
                  <a:gd name="connsiteY85" fmla="*/ 445622 h 563514"/>
                  <a:gd name="connsiteX86" fmla="*/ 191014 w 543858"/>
                  <a:gd name="connsiteY86" fmla="*/ 445622 h 563514"/>
                  <a:gd name="connsiteX87" fmla="*/ 193594 w 543858"/>
                  <a:gd name="connsiteY87" fmla="*/ 443042 h 563514"/>
                  <a:gd name="connsiteX88" fmla="*/ 187574 w 543858"/>
                  <a:gd name="connsiteY88" fmla="*/ 442612 h 563514"/>
                  <a:gd name="connsiteX89" fmla="*/ 1805 w 543858"/>
                  <a:gd name="connsiteY89" fmla="*/ 233622 h 563514"/>
                  <a:gd name="connsiteX90" fmla="*/ 2665 w 543858"/>
                  <a:gd name="connsiteY90" fmla="*/ 238782 h 563514"/>
                  <a:gd name="connsiteX91" fmla="*/ 7825 w 543858"/>
                  <a:gd name="connsiteY91" fmla="*/ 234482 h 563514"/>
                  <a:gd name="connsiteX92" fmla="*/ 1805 w 543858"/>
                  <a:gd name="connsiteY92" fmla="*/ 233622 h 563514"/>
                  <a:gd name="connsiteX93" fmla="*/ 6105 w 543858"/>
                  <a:gd name="connsiteY93" fmla="*/ 214701 h 563514"/>
                  <a:gd name="connsiteX94" fmla="*/ 5675 w 543858"/>
                  <a:gd name="connsiteY94" fmla="*/ 218141 h 563514"/>
                  <a:gd name="connsiteX95" fmla="*/ 9545 w 543858"/>
                  <a:gd name="connsiteY95" fmla="*/ 214701 h 563514"/>
                  <a:gd name="connsiteX96" fmla="*/ 6105 w 543858"/>
                  <a:gd name="connsiteY96" fmla="*/ 214701 h 563514"/>
                  <a:gd name="connsiteX97" fmla="*/ 23736 w 543858"/>
                  <a:gd name="connsiteY97" fmla="*/ 242652 h 563514"/>
                  <a:gd name="connsiteX98" fmla="*/ 21586 w 543858"/>
                  <a:gd name="connsiteY98" fmla="*/ 244372 h 563514"/>
                  <a:gd name="connsiteX99" fmla="*/ 22876 w 543858"/>
                  <a:gd name="connsiteY99" fmla="*/ 246522 h 563514"/>
                  <a:gd name="connsiteX100" fmla="*/ 25456 w 543858"/>
                  <a:gd name="connsiteY100" fmla="*/ 246522 h 563514"/>
                  <a:gd name="connsiteX101" fmla="*/ 24166 w 543858"/>
                  <a:gd name="connsiteY101" fmla="*/ 244372 h 563514"/>
                  <a:gd name="connsiteX102" fmla="*/ 24596 w 543858"/>
                  <a:gd name="connsiteY102" fmla="*/ 243082 h 563514"/>
                  <a:gd name="connsiteX103" fmla="*/ 23736 w 543858"/>
                  <a:gd name="connsiteY103" fmla="*/ 242652 h 563514"/>
                  <a:gd name="connsiteX104" fmla="*/ 66308 w 543858"/>
                  <a:gd name="connsiteY104" fmla="*/ 234052 h 563514"/>
                  <a:gd name="connsiteX105" fmla="*/ 65018 w 543858"/>
                  <a:gd name="connsiteY105" fmla="*/ 237062 h 563514"/>
                  <a:gd name="connsiteX106" fmla="*/ 70178 w 543858"/>
                  <a:gd name="connsiteY106" fmla="*/ 236202 h 563514"/>
                  <a:gd name="connsiteX107" fmla="*/ 69318 w 543858"/>
                  <a:gd name="connsiteY107" fmla="*/ 231902 h 563514"/>
                  <a:gd name="connsiteX108" fmla="*/ 66308 w 543858"/>
                  <a:gd name="connsiteY108" fmla="*/ 234052 h 563514"/>
                  <a:gd name="connsiteX109" fmla="*/ 80929 w 543858"/>
                  <a:gd name="connsiteY109" fmla="*/ 234052 h 563514"/>
                  <a:gd name="connsiteX110" fmla="*/ 78348 w 543858"/>
                  <a:gd name="connsiteY110" fmla="*/ 236202 h 563514"/>
                  <a:gd name="connsiteX111" fmla="*/ 81359 w 543858"/>
                  <a:gd name="connsiteY111" fmla="*/ 237492 h 563514"/>
                  <a:gd name="connsiteX112" fmla="*/ 83939 w 543858"/>
                  <a:gd name="connsiteY112" fmla="*/ 234912 h 563514"/>
                  <a:gd name="connsiteX113" fmla="*/ 80929 w 543858"/>
                  <a:gd name="connsiteY113" fmla="*/ 234052 h 563514"/>
                  <a:gd name="connsiteX114" fmla="*/ 89099 w 543858"/>
                  <a:gd name="connsiteY114" fmla="*/ 238782 h 563514"/>
                  <a:gd name="connsiteX115" fmla="*/ 87809 w 543858"/>
                  <a:gd name="connsiteY115" fmla="*/ 240072 h 563514"/>
                  <a:gd name="connsiteX116" fmla="*/ 89099 w 543858"/>
                  <a:gd name="connsiteY116" fmla="*/ 237922 h 563514"/>
                  <a:gd name="connsiteX117" fmla="*/ 88669 w 543858"/>
                  <a:gd name="connsiteY117" fmla="*/ 236632 h 563514"/>
                  <a:gd name="connsiteX118" fmla="*/ 86949 w 543858"/>
                  <a:gd name="connsiteY118" fmla="*/ 236632 h 563514"/>
                  <a:gd name="connsiteX119" fmla="*/ 86089 w 543858"/>
                  <a:gd name="connsiteY119" fmla="*/ 238782 h 563514"/>
                  <a:gd name="connsiteX120" fmla="*/ 86949 w 543858"/>
                  <a:gd name="connsiteY120" fmla="*/ 241792 h 563514"/>
                  <a:gd name="connsiteX121" fmla="*/ 87809 w 543858"/>
                  <a:gd name="connsiteY121" fmla="*/ 243942 h 563514"/>
                  <a:gd name="connsiteX122" fmla="*/ 89099 w 543858"/>
                  <a:gd name="connsiteY122" fmla="*/ 246952 h 563514"/>
                  <a:gd name="connsiteX123" fmla="*/ 92109 w 543858"/>
                  <a:gd name="connsiteY123" fmla="*/ 246092 h 563514"/>
                  <a:gd name="connsiteX124" fmla="*/ 90819 w 543858"/>
                  <a:gd name="connsiteY124" fmla="*/ 242652 h 563514"/>
                  <a:gd name="connsiteX125" fmla="*/ 89529 w 543858"/>
                  <a:gd name="connsiteY125" fmla="*/ 239642 h 563514"/>
                  <a:gd name="connsiteX126" fmla="*/ 89099 w 543858"/>
                  <a:gd name="connsiteY126" fmla="*/ 238782 h 563514"/>
                  <a:gd name="connsiteX127" fmla="*/ 100279 w 543858"/>
                  <a:gd name="connsiteY127" fmla="*/ 240932 h 563514"/>
                  <a:gd name="connsiteX128" fmla="*/ 98559 w 543858"/>
                  <a:gd name="connsiteY128" fmla="*/ 242652 h 563514"/>
                  <a:gd name="connsiteX129" fmla="*/ 99849 w 543858"/>
                  <a:gd name="connsiteY129" fmla="*/ 244372 h 563514"/>
                  <a:gd name="connsiteX130" fmla="*/ 102860 w 543858"/>
                  <a:gd name="connsiteY130" fmla="*/ 242652 h 563514"/>
                  <a:gd name="connsiteX131" fmla="*/ 100279 w 543858"/>
                  <a:gd name="connsiteY131" fmla="*/ 240932 h 563514"/>
                  <a:gd name="connsiteX132" fmla="*/ 109740 w 543858"/>
                  <a:gd name="connsiteY132" fmla="*/ 265443 h 563514"/>
                  <a:gd name="connsiteX133" fmla="*/ 108880 w 543858"/>
                  <a:gd name="connsiteY133" fmla="*/ 269313 h 563514"/>
                  <a:gd name="connsiteX134" fmla="*/ 113610 w 543858"/>
                  <a:gd name="connsiteY134" fmla="*/ 268453 h 563514"/>
                  <a:gd name="connsiteX135" fmla="*/ 113180 w 543858"/>
                  <a:gd name="connsiteY135" fmla="*/ 264153 h 563514"/>
                  <a:gd name="connsiteX136" fmla="*/ 109740 w 543858"/>
                  <a:gd name="connsiteY136" fmla="*/ 265443 h 563514"/>
                  <a:gd name="connsiteX137" fmla="*/ 130381 w 543858"/>
                  <a:gd name="connsiteY137" fmla="*/ 261573 h 563514"/>
                  <a:gd name="connsiteX138" fmla="*/ 128661 w 543858"/>
                  <a:gd name="connsiteY138" fmla="*/ 264583 h 563514"/>
                  <a:gd name="connsiteX139" fmla="*/ 131671 w 543858"/>
                  <a:gd name="connsiteY139" fmla="*/ 266733 h 563514"/>
                  <a:gd name="connsiteX140" fmla="*/ 135541 w 543858"/>
                  <a:gd name="connsiteY140" fmla="*/ 263293 h 563514"/>
                  <a:gd name="connsiteX141" fmla="*/ 130381 w 543858"/>
                  <a:gd name="connsiteY141" fmla="*/ 261573 h 563514"/>
                  <a:gd name="connsiteX142" fmla="*/ 145862 w 543858"/>
                  <a:gd name="connsiteY142" fmla="*/ 268023 h 563514"/>
                  <a:gd name="connsiteX143" fmla="*/ 143282 w 543858"/>
                  <a:gd name="connsiteY143" fmla="*/ 269313 h 563514"/>
                  <a:gd name="connsiteX144" fmla="*/ 140271 w 543858"/>
                  <a:gd name="connsiteY144" fmla="*/ 269313 h 563514"/>
                  <a:gd name="connsiteX145" fmla="*/ 137691 w 543858"/>
                  <a:gd name="connsiteY145" fmla="*/ 267593 h 563514"/>
                  <a:gd name="connsiteX146" fmla="*/ 137691 w 543858"/>
                  <a:gd name="connsiteY146" fmla="*/ 269743 h 563514"/>
                  <a:gd name="connsiteX147" fmla="*/ 139841 w 543858"/>
                  <a:gd name="connsiteY147" fmla="*/ 271463 h 563514"/>
                  <a:gd name="connsiteX148" fmla="*/ 145432 w 543858"/>
                  <a:gd name="connsiteY148" fmla="*/ 271463 h 563514"/>
                  <a:gd name="connsiteX149" fmla="*/ 147582 w 543858"/>
                  <a:gd name="connsiteY149" fmla="*/ 273614 h 563514"/>
                  <a:gd name="connsiteX150" fmla="*/ 150592 w 543858"/>
                  <a:gd name="connsiteY150" fmla="*/ 273614 h 563514"/>
                  <a:gd name="connsiteX151" fmla="*/ 151452 w 543858"/>
                  <a:gd name="connsiteY151" fmla="*/ 270603 h 563514"/>
                  <a:gd name="connsiteX152" fmla="*/ 148012 w 543858"/>
                  <a:gd name="connsiteY152" fmla="*/ 271033 h 563514"/>
                  <a:gd name="connsiteX153" fmla="*/ 147582 w 543858"/>
                  <a:gd name="connsiteY153" fmla="*/ 268883 h 563514"/>
                  <a:gd name="connsiteX154" fmla="*/ 146722 w 543858"/>
                  <a:gd name="connsiteY154" fmla="*/ 265873 h 563514"/>
                  <a:gd name="connsiteX155" fmla="*/ 145002 w 543858"/>
                  <a:gd name="connsiteY155" fmla="*/ 264153 h 563514"/>
                  <a:gd name="connsiteX156" fmla="*/ 142422 w 543858"/>
                  <a:gd name="connsiteY156" fmla="*/ 263723 h 563514"/>
                  <a:gd name="connsiteX157" fmla="*/ 144572 w 543858"/>
                  <a:gd name="connsiteY157" fmla="*/ 266733 h 563514"/>
                  <a:gd name="connsiteX158" fmla="*/ 145862 w 543858"/>
                  <a:gd name="connsiteY158" fmla="*/ 268023 h 563514"/>
                  <a:gd name="connsiteX159" fmla="*/ 137691 w 543858"/>
                  <a:gd name="connsiteY159" fmla="*/ 246522 h 563514"/>
                  <a:gd name="connsiteX160" fmla="*/ 137691 w 543858"/>
                  <a:gd name="connsiteY160" fmla="*/ 250822 h 563514"/>
                  <a:gd name="connsiteX161" fmla="*/ 140701 w 543858"/>
                  <a:gd name="connsiteY161" fmla="*/ 250822 h 563514"/>
                  <a:gd name="connsiteX162" fmla="*/ 140271 w 543858"/>
                  <a:gd name="connsiteY162" fmla="*/ 244802 h 563514"/>
                  <a:gd name="connsiteX163" fmla="*/ 137691 w 543858"/>
                  <a:gd name="connsiteY163" fmla="*/ 246522 h 563514"/>
                  <a:gd name="connsiteX164" fmla="*/ 162632 w 543858"/>
                  <a:gd name="connsiteY164" fmla="*/ 188899 h 563514"/>
                  <a:gd name="connsiteX165" fmla="*/ 162202 w 543858"/>
                  <a:gd name="connsiteY165" fmla="*/ 191910 h 563514"/>
                  <a:gd name="connsiteX166" fmla="*/ 165213 w 543858"/>
                  <a:gd name="connsiteY166" fmla="*/ 193200 h 563514"/>
                  <a:gd name="connsiteX167" fmla="*/ 162632 w 543858"/>
                  <a:gd name="connsiteY167" fmla="*/ 188899 h 563514"/>
                  <a:gd name="connsiteX168" fmla="*/ 178113 w 543858"/>
                  <a:gd name="connsiteY168" fmla="*/ 191480 h 563514"/>
                  <a:gd name="connsiteX169" fmla="*/ 175533 w 543858"/>
                  <a:gd name="connsiteY169" fmla="*/ 193200 h 563514"/>
                  <a:gd name="connsiteX170" fmla="*/ 178973 w 543858"/>
                  <a:gd name="connsiteY170" fmla="*/ 195780 h 563514"/>
                  <a:gd name="connsiteX171" fmla="*/ 181553 w 543858"/>
                  <a:gd name="connsiteY171" fmla="*/ 193200 h 563514"/>
                  <a:gd name="connsiteX172" fmla="*/ 178113 w 543858"/>
                  <a:gd name="connsiteY172" fmla="*/ 191480 h 563514"/>
                  <a:gd name="connsiteX173" fmla="*/ 191874 w 543858"/>
                  <a:gd name="connsiteY173" fmla="*/ 194060 h 563514"/>
                  <a:gd name="connsiteX174" fmla="*/ 190584 w 543858"/>
                  <a:gd name="connsiteY174" fmla="*/ 196640 h 563514"/>
                  <a:gd name="connsiteX175" fmla="*/ 192734 w 543858"/>
                  <a:gd name="connsiteY175" fmla="*/ 200080 h 563514"/>
                  <a:gd name="connsiteX176" fmla="*/ 196174 w 543858"/>
                  <a:gd name="connsiteY176" fmla="*/ 197070 h 563514"/>
                  <a:gd name="connsiteX177" fmla="*/ 191874 w 543858"/>
                  <a:gd name="connsiteY177" fmla="*/ 194060 h 563514"/>
                  <a:gd name="connsiteX178" fmla="*/ 186284 w 543858"/>
                  <a:gd name="connsiteY178" fmla="*/ 199650 h 563514"/>
                  <a:gd name="connsiteX179" fmla="*/ 188434 w 543858"/>
                  <a:gd name="connsiteY179" fmla="*/ 200940 h 563514"/>
                  <a:gd name="connsiteX180" fmla="*/ 188004 w 543858"/>
                  <a:gd name="connsiteY180" fmla="*/ 197500 h 563514"/>
                  <a:gd name="connsiteX181" fmla="*/ 186284 w 543858"/>
                  <a:gd name="connsiteY181" fmla="*/ 199650 h 563514"/>
                  <a:gd name="connsiteX182" fmla="*/ 178113 w 543858"/>
                  <a:gd name="connsiteY182" fmla="*/ 272753 h 563514"/>
                  <a:gd name="connsiteX183" fmla="*/ 177253 w 543858"/>
                  <a:gd name="connsiteY183" fmla="*/ 275764 h 563514"/>
                  <a:gd name="connsiteX184" fmla="*/ 181983 w 543858"/>
                  <a:gd name="connsiteY184" fmla="*/ 275764 h 563514"/>
                  <a:gd name="connsiteX185" fmla="*/ 180263 w 543858"/>
                  <a:gd name="connsiteY185" fmla="*/ 270603 h 563514"/>
                  <a:gd name="connsiteX186" fmla="*/ 178113 w 543858"/>
                  <a:gd name="connsiteY186" fmla="*/ 272753 h 563514"/>
                  <a:gd name="connsiteX187" fmla="*/ 248207 w 543858"/>
                  <a:gd name="connsiteY187" fmla="*/ 259853 h 563514"/>
                  <a:gd name="connsiteX188" fmla="*/ 246487 w 543858"/>
                  <a:gd name="connsiteY188" fmla="*/ 263723 h 563514"/>
                  <a:gd name="connsiteX189" fmla="*/ 250787 w 543858"/>
                  <a:gd name="connsiteY189" fmla="*/ 265443 h 563514"/>
                  <a:gd name="connsiteX190" fmla="*/ 252507 w 543858"/>
                  <a:gd name="connsiteY190" fmla="*/ 260283 h 563514"/>
                  <a:gd name="connsiteX191" fmla="*/ 248207 w 543858"/>
                  <a:gd name="connsiteY191" fmla="*/ 259853 h 563514"/>
                  <a:gd name="connsiteX192" fmla="*/ 243906 w 543858"/>
                  <a:gd name="connsiteY192" fmla="*/ 223301 h 563514"/>
                  <a:gd name="connsiteX193" fmla="*/ 243046 w 543858"/>
                  <a:gd name="connsiteY193" fmla="*/ 226741 h 563514"/>
                  <a:gd name="connsiteX194" fmla="*/ 245626 w 543858"/>
                  <a:gd name="connsiteY194" fmla="*/ 230611 h 563514"/>
                  <a:gd name="connsiteX195" fmla="*/ 248207 w 543858"/>
                  <a:gd name="connsiteY195" fmla="*/ 232762 h 563514"/>
                  <a:gd name="connsiteX196" fmla="*/ 246917 w 543858"/>
                  <a:gd name="connsiteY196" fmla="*/ 226741 h 563514"/>
                  <a:gd name="connsiteX197" fmla="*/ 245196 w 543858"/>
                  <a:gd name="connsiteY197" fmla="*/ 223301 h 563514"/>
                  <a:gd name="connsiteX198" fmla="*/ 243906 w 543858"/>
                  <a:gd name="connsiteY198" fmla="*/ 223301 h 563514"/>
                  <a:gd name="connsiteX199" fmla="*/ 223695 w 543858"/>
                  <a:gd name="connsiteY199" fmla="*/ 224591 h 563514"/>
                  <a:gd name="connsiteX200" fmla="*/ 223265 w 543858"/>
                  <a:gd name="connsiteY200" fmla="*/ 226741 h 563514"/>
                  <a:gd name="connsiteX201" fmla="*/ 227136 w 543858"/>
                  <a:gd name="connsiteY201" fmla="*/ 226741 h 563514"/>
                  <a:gd name="connsiteX202" fmla="*/ 225416 w 543858"/>
                  <a:gd name="connsiteY202" fmla="*/ 222011 h 563514"/>
                  <a:gd name="connsiteX203" fmla="*/ 223695 w 543858"/>
                  <a:gd name="connsiteY203" fmla="*/ 224591 h 563514"/>
                  <a:gd name="connsiteX204" fmla="*/ 220255 w 543858"/>
                  <a:gd name="connsiteY204" fmla="*/ 214701 h 563514"/>
                  <a:gd name="connsiteX205" fmla="*/ 218535 w 543858"/>
                  <a:gd name="connsiteY205" fmla="*/ 218141 h 563514"/>
                  <a:gd name="connsiteX206" fmla="*/ 221975 w 543858"/>
                  <a:gd name="connsiteY206" fmla="*/ 217281 h 563514"/>
                  <a:gd name="connsiteX207" fmla="*/ 223695 w 543858"/>
                  <a:gd name="connsiteY207" fmla="*/ 214271 h 563514"/>
                  <a:gd name="connsiteX208" fmla="*/ 220255 w 543858"/>
                  <a:gd name="connsiteY208" fmla="*/ 214701 h 563514"/>
                  <a:gd name="connsiteX209" fmla="*/ 227996 w 543858"/>
                  <a:gd name="connsiteY209" fmla="*/ 202660 h 563514"/>
                  <a:gd name="connsiteX210" fmla="*/ 226276 w 543858"/>
                  <a:gd name="connsiteY210" fmla="*/ 206100 h 563514"/>
                  <a:gd name="connsiteX211" fmla="*/ 229286 w 543858"/>
                  <a:gd name="connsiteY211" fmla="*/ 205670 h 563514"/>
                  <a:gd name="connsiteX212" fmla="*/ 232296 w 543858"/>
                  <a:gd name="connsiteY212" fmla="*/ 203090 h 563514"/>
                  <a:gd name="connsiteX213" fmla="*/ 227996 w 543858"/>
                  <a:gd name="connsiteY213" fmla="*/ 202660 h 563514"/>
                  <a:gd name="connsiteX214" fmla="*/ 247347 w 543858"/>
                  <a:gd name="connsiteY214" fmla="*/ 205240 h 563514"/>
                  <a:gd name="connsiteX215" fmla="*/ 245196 w 543858"/>
                  <a:gd name="connsiteY215" fmla="*/ 209540 h 563514"/>
                  <a:gd name="connsiteX216" fmla="*/ 248207 w 543858"/>
                  <a:gd name="connsiteY216" fmla="*/ 210831 h 563514"/>
                  <a:gd name="connsiteX217" fmla="*/ 249927 w 543858"/>
                  <a:gd name="connsiteY217" fmla="*/ 206100 h 563514"/>
                  <a:gd name="connsiteX218" fmla="*/ 247347 w 543858"/>
                  <a:gd name="connsiteY218" fmla="*/ 205240 h 563514"/>
                  <a:gd name="connsiteX219" fmla="*/ 256807 w 543858"/>
                  <a:gd name="connsiteY219" fmla="*/ 214271 h 563514"/>
                  <a:gd name="connsiteX220" fmla="*/ 256807 w 543858"/>
                  <a:gd name="connsiteY220" fmla="*/ 217711 h 563514"/>
                  <a:gd name="connsiteX221" fmla="*/ 258527 w 543858"/>
                  <a:gd name="connsiteY221" fmla="*/ 220721 h 563514"/>
                  <a:gd name="connsiteX222" fmla="*/ 260677 w 543858"/>
                  <a:gd name="connsiteY222" fmla="*/ 218571 h 563514"/>
                  <a:gd name="connsiteX223" fmla="*/ 258957 w 543858"/>
                  <a:gd name="connsiteY223" fmla="*/ 212551 h 563514"/>
                  <a:gd name="connsiteX224" fmla="*/ 256807 w 543858"/>
                  <a:gd name="connsiteY224" fmla="*/ 214271 h 563514"/>
                  <a:gd name="connsiteX225" fmla="*/ 260677 w 543858"/>
                  <a:gd name="connsiteY225" fmla="*/ 224591 h 563514"/>
                  <a:gd name="connsiteX226" fmla="*/ 259817 w 543858"/>
                  <a:gd name="connsiteY226" fmla="*/ 228031 h 563514"/>
                  <a:gd name="connsiteX227" fmla="*/ 261967 w 543858"/>
                  <a:gd name="connsiteY227" fmla="*/ 229751 h 563514"/>
                  <a:gd name="connsiteX228" fmla="*/ 262827 w 543858"/>
                  <a:gd name="connsiteY228" fmla="*/ 224591 h 563514"/>
                  <a:gd name="connsiteX229" fmla="*/ 260677 w 543858"/>
                  <a:gd name="connsiteY229" fmla="*/ 224591 h 563514"/>
                  <a:gd name="connsiteX230" fmla="*/ 267128 w 543858"/>
                  <a:gd name="connsiteY230" fmla="*/ 244372 h 563514"/>
                  <a:gd name="connsiteX231" fmla="*/ 266697 w 543858"/>
                  <a:gd name="connsiteY231" fmla="*/ 248242 h 563514"/>
                  <a:gd name="connsiteX232" fmla="*/ 269708 w 543858"/>
                  <a:gd name="connsiteY232" fmla="*/ 247812 h 563514"/>
                  <a:gd name="connsiteX233" fmla="*/ 268848 w 543858"/>
                  <a:gd name="connsiteY233" fmla="*/ 244372 h 563514"/>
                  <a:gd name="connsiteX234" fmla="*/ 268418 w 543858"/>
                  <a:gd name="connsiteY234" fmla="*/ 241792 h 563514"/>
                  <a:gd name="connsiteX235" fmla="*/ 267128 w 543858"/>
                  <a:gd name="connsiteY235" fmla="*/ 244372 h 563514"/>
                  <a:gd name="connsiteX236" fmla="*/ 226276 w 543858"/>
                  <a:gd name="connsiteY236" fmla="*/ 179869 h 563514"/>
                  <a:gd name="connsiteX237" fmla="*/ 225846 w 543858"/>
                  <a:gd name="connsiteY237" fmla="*/ 181589 h 563514"/>
                  <a:gd name="connsiteX238" fmla="*/ 227136 w 543858"/>
                  <a:gd name="connsiteY238" fmla="*/ 182879 h 563514"/>
                  <a:gd name="connsiteX239" fmla="*/ 229716 w 543858"/>
                  <a:gd name="connsiteY239" fmla="*/ 180299 h 563514"/>
                  <a:gd name="connsiteX240" fmla="*/ 227566 w 543858"/>
                  <a:gd name="connsiteY240" fmla="*/ 177719 h 563514"/>
                  <a:gd name="connsiteX241" fmla="*/ 226276 w 543858"/>
                  <a:gd name="connsiteY241" fmla="*/ 179869 h 563514"/>
                  <a:gd name="connsiteX242" fmla="*/ 234446 w 543858"/>
                  <a:gd name="connsiteY242" fmla="*/ 177719 h 563514"/>
                  <a:gd name="connsiteX243" fmla="*/ 234016 w 543858"/>
                  <a:gd name="connsiteY243" fmla="*/ 179869 h 563514"/>
                  <a:gd name="connsiteX244" fmla="*/ 236596 w 543858"/>
                  <a:gd name="connsiteY244" fmla="*/ 180299 h 563514"/>
                  <a:gd name="connsiteX245" fmla="*/ 238746 w 543858"/>
                  <a:gd name="connsiteY245" fmla="*/ 178579 h 563514"/>
                  <a:gd name="connsiteX246" fmla="*/ 234446 w 543858"/>
                  <a:gd name="connsiteY246" fmla="*/ 177719 h 563514"/>
                  <a:gd name="connsiteX247" fmla="*/ 261107 w 543858"/>
                  <a:gd name="connsiteY247" fmla="*/ 179009 h 563514"/>
                  <a:gd name="connsiteX248" fmla="*/ 260247 w 543858"/>
                  <a:gd name="connsiteY248" fmla="*/ 181589 h 563514"/>
                  <a:gd name="connsiteX249" fmla="*/ 263257 w 543858"/>
                  <a:gd name="connsiteY249" fmla="*/ 181159 h 563514"/>
                  <a:gd name="connsiteX250" fmla="*/ 264977 w 543858"/>
                  <a:gd name="connsiteY250" fmla="*/ 178579 h 563514"/>
                  <a:gd name="connsiteX251" fmla="*/ 261107 w 543858"/>
                  <a:gd name="connsiteY251" fmla="*/ 179009 h 563514"/>
                  <a:gd name="connsiteX252" fmla="*/ 255087 w 543858"/>
                  <a:gd name="connsiteY252" fmla="*/ 182019 h 563514"/>
                  <a:gd name="connsiteX253" fmla="*/ 254227 w 543858"/>
                  <a:gd name="connsiteY253" fmla="*/ 184169 h 563514"/>
                  <a:gd name="connsiteX254" fmla="*/ 256377 w 543858"/>
                  <a:gd name="connsiteY254" fmla="*/ 185889 h 563514"/>
                  <a:gd name="connsiteX255" fmla="*/ 256807 w 543858"/>
                  <a:gd name="connsiteY255" fmla="*/ 182019 h 563514"/>
                  <a:gd name="connsiteX256" fmla="*/ 255087 w 543858"/>
                  <a:gd name="connsiteY256" fmla="*/ 182019 h 563514"/>
                  <a:gd name="connsiteX257" fmla="*/ 295939 w 543858"/>
                  <a:gd name="connsiteY257" fmla="*/ 236632 h 563514"/>
                  <a:gd name="connsiteX258" fmla="*/ 293789 w 543858"/>
                  <a:gd name="connsiteY258" fmla="*/ 239642 h 563514"/>
                  <a:gd name="connsiteX259" fmla="*/ 300239 w 543858"/>
                  <a:gd name="connsiteY259" fmla="*/ 239212 h 563514"/>
                  <a:gd name="connsiteX260" fmla="*/ 296369 w 543858"/>
                  <a:gd name="connsiteY260" fmla="*/ 237492 h 563514"/>
                  <a:gd name="connsiteX261" fmla="*/ 295939 w 543858"/>
                  <a:gd name="connsiteY261" fmla="*/ 236632 h 563514"/>
                  <a:gd name="connsiteX262" fmla="*/ 310560 w 543858"/>
                  <a:gd name="connsiteY262" fmla="*/ 248672 h 563514"/>
                  <a:gd name="connsiteX263" fmla="*/ 309700 w 543858"/>
                  <a:gd name="connsiteY263" fmla="*/ 250392 h 563514"/>
                  <a:gd name="connsiteX264" fmla="*/ 312280 w 543858"/>
                  <a:gd name="connsiteY264" fmla="*/ 251682 h 563514"/>
                  <a:gd name="connsiteX265" fmla="*/ 314430 w 543858"/>
                  <a:gd name="connsiteY265" fmla="*/ 249102 h 563514"/>
                  <a:gd name="connsiteX266" fmla="*/ 310560 w 543858"/>
                  <a:gd name="connsiteY266" fmla="*/ 248672 h 563514"/>
                  <a:gd name="connsiteX267" fmla="*/ 310990 w 543858"/>
                  <a:gd name="connsiteY267" fmla="*/ 271033 h 563514"/>
                  <a:gd name="connsiteX268" fmla="*/ 309700 w 543858"/>
                  <a:gd name="connsiteY268" fmla="*/ 273614 h 563514"/>
                  <a:gd name="connsiteX269" fmla="*/ 312710 w 543858"/>
                  <a:gd name="connsiteY269" fmla="*/ 274044 h 563514"/>
                  <a:gd name="connsiteX270" fmla="*/ 315290 w 543858"/>
                  <a:gd name="connsiteY270" fmla="*/ 271463 h 563514"/>
                  <a:gd name="connsiteX271" fmla="*/ 310990 w 543858"/>
                  <a:gd name="connsiteY271" fmla="*/ 271033 h 563514"/>
                  <a:gd name="connsiteX272" fmla="*/ 323890 w 543858"/>
                  <a:gd name="connsiteY272" fmla="*/ 262863 h 563514"/>
                  <a:gd name="connsiteX273" fmla="*/ 323030 w 543858"/>
                  <a:gd name="connsiteY273" fmla="*/ 265873 h 563514"/>
                  <a:gd name="connsiteX274" fmla="*/ 324750 w 543858"/>
                  <a:gd name="connsiteY274" fmla="*/ 268023 h 563514"/>
                  <a:gd name="connsiteX275" fmla="*/ 326900 w 543858"/>
                  <a:gd name="connsiteY275" fmla="*/ 268023 h 563514"/>
                  <a:gd name="connsiteX276" fmla="*/ 326040 w 543858"/>
                  <a:gd name="connsiteY276" fmla="*/ 263293 h 563514"/>
                  <a:gd name="connsiteX277" fmla="*/ 323890 w 543858"/>
                  <a:gd name="connsiteY277" fmla="*/ 262863 h 563514"/>
                  <a:gd name="connsiteX278" fmla="*/ 333351 w 543858"/>
                  <a:gd name="connsiteY278" fmla="*/ 278344 h 563514"/>
                  <a:gd name="connsiteX279" fmla="*/ 332491 w 543858"/>
                  <a:gd name="connsiteY279" fmla="*/ 279634 h 563514"/>
                  <a:gd name="connsiteX280" fmla="*/ 333781 w 543858"/>
                  <a:gd name="connsiteY280" fmla="*/ 281354 h 563514"/>
                  <a:gd name="connsiteX281" fmla="*/ 335931 w 543858"/>
                  <a:gd name="connsiteY281" fmla="*/ 280064 h 563514"/>
                  <a:gd name="connsiteX282" fmla="*/ 333351 w 543858"/>
                  <a:gd name="connsiteY282" fmla="*/ 278344 h 563514"/>
                  <a:gd name="connsiteX283" fmla="*/ 327330 w 543858"/>
                  <a:gd name="connsiteY283" fmla="*/ 222441 h 563514"/>
                  <a:gd name="connsiteX284" fmla="*/ 326040 w 543858"/>
                  <a:gd name="connsiteY284" fmla="*/ 223731 h 563514"/>
                  <a:gd name="connsiteX285" fmla="*/ 328620 w 543858"/>
                  <a:gd name="connsiteY285" fmla="*/ 226311 h 563514"/>
                  <a:gd name="connsiteX286" fmla="*/ 330341 w 543858"/>
                  <a:gd name="connsiteY286" fmla="*/ 223301 h 563514"/>
                  <a:gd name="connsiteX287" fmla="*/ 327330 w 543858"/>
                  <a:gd name="connsiteY287" fmla="*/ 222441 h 563514"/>
                  <a:gd name="connsiteX288" fmla="*/ 341521 w 543858"/>
                  <a:gd name="connsiteY288" fmla="*/ 243082 h 563514"/>
                  <a:gd name="connsiteX289" fmla="*/ 340231 w 543858"/>
                  <a:gd name="connsiteY289" fmla="*/ 246092 h 563514"/>
                  <a:gd name="connsiteX290" fmla="*/ 341521 w 543858"/>
                  <a:gd name="connsiteY290" fmla="*/ 247812 h 563514"/>
                  <a:gd name="connsiteX291" fmla="*/ 344531 w 543858"/>
                  <a:gd name="connsiteY291" fmla="*/ 244372 h 563514"/>
                  <a:gd name="connsiteX292" fmla="*/ 341521 w 543858"/>
                  <a:gd name="connsiteY292" fmla="*/ 243082 h 563514"/>
                  <a:gd name="connsiteX293" fmla="*/ 360442 w 543858"/>
                  <a:gd name="connsiteY293" fmla="*/ 170409 h 563514"/>
                  <a:gd name="connsiteX294" fmla="*/ 358722 w 543858"/>
                  <a:gd name="connsiteY294" fmla="*/ 174279 h 563514"/>
                  <a:gd name="connsiteX295" fmla="*/ 364742 w 543858"/>
                  <a:gd name="connsiteY295" fmla="*/ 175139 h 563514"/>
                  <a:gd name="connsiteX296" fmla="*/ 360442 w 543858"/>
                  <a:gd name="connsiteY296" fmla="*/ 170409 h 563514"/>
                  <a:gd name="connsiteX297" fmla="*/ 426235 w 543858"/>
                  <a:gd name="connsiteY297" fmla="*/ 187179 h 563514"/>
                  <a:gd name="connsiteX298" fmla="*/ 423655 w 543858"/>
                  <a:gd name="connsiteY298" fmla="*/ 188469 h 563514"/>
                  <a:gd name="connsiteX299" fmla="*/ 425805 w 543858"/>
                  <a:gd name="connsiteY299" fmla="*/ 190620 h 563514"/>
                  <a:gd name="connsiteX300" fmla="*/ 428385 w 543858"/>
                  <a:gd name="connsiteY300" fmla="*/ 189759 h 563514"/>
                  <a:gd name="connsiteX301" fmla="*/ 426235 w 543858"/>
                  <a:gd name="connsiteY301" fmla="*/ 187179 h 563514"/>
                  <a:gd name="connsiteX302" fmla="*/ 368182 w 543858"/>
                  <a:gd name="connsiteY302" fmla="*/ 215131 h 563514"/>
                  <a:gd name="connsiteX303" fmla="*/ 370332 w 543858"/>
                  <a:gd name="connsiteY303" fmla="*/ 219001 h 563514"/>
                  <a:gd name="connsiteX304" fmla="*/ 372483 w 543858"/>
                  <a:gd name="connsiteY304" fmla="*/ 214701 h 563514"/>
                  <a:gd name="connsiteX305" fmla="*/ 368182 w 543858"/>
                  <a:gd name="connsiteY305" fmla="*/ 215131 h 563514"/>
                  <a:gd name="connsiteX306" fmla="*/ 390973 w 543858"/>
                  <a:gd name="connsiteY306" fmla="*/ 219861 h 563514"/>
                  <a:gd name="connsiteX307" fmla="*/ 388393 w 543858"/>
                  <a:gd name="connsiteY307" fmla="*/ 223301 h 563514"/>
                  <a:gd name="connsiteX308" fmla="*/ 393554 w 543858"/>
                  <a:gd name="connsiteY308" fmla="*/ 222441 h 563514"/>
                  <a:gd name="connsiteX309" fmla="*/ 390973 w 543858"/>
                  <a:gd name="connsiteY309" fmla="*/ 219861 h 563514"/>
                  <a:gd name="connsiteX310" fmla="*/ 434836 w 543858"/>
                  <a:gd name="connsiteY310" fmla="*/ 256413 h 563514"/>
                  <a:gd name="connsiteX311" fmla="*/ 435266 w 543858"/>
                  <a:gd name="connsiteY311" fmla="*/ 260283 h 563514"/>
                  <a:gd name="connsiteX312" fmla="*/ 437416 w 543858"/>
                  <a:gd name="connsiteY312" fmla="*/ 256843 h 563514"/>
                  <a:gd name="connsiteX313" fmla="*/ 434836 w 543858"/>
                  <a:gd name="connsiteY313" fmla="*/ 256413 h 563514"/>
                  <a:gd name="connsiteX314" fmla="*/ 474397 w 543858"/>
                  <a:gd name="connsiteY314" fmla="*/ 283504 h 563514"/>
                  <a:gd name="connsiteX315" fmla="*/ 470957 w 543858"/>
                  <a:gd name="connsiteY315" fmla="*/ 286084 h 563514"/>
                  <a:gd name="connsiteX316" fmla="*/ 476118 w 543858"/>
                  <a:gd name="connsiteY316" fmla="*/ 286514 h 563514"/>
                  <a:gd name="connsiteX317" fmla="*/ 474397 w 543858"/>
                  <a:gd name="connsiteY317" fmla="*/ 283504 h 563514"/>
                  <a:gd name="connsiteX318" fmla="*/ 489448 w 543858"/>
                  <a:gd name="connsiteY318" fmla="*/ 289094 h 563514"/>
                  <a:gd name="connsiteX319" fmla="*/ 486868 w 543858"/>
                  <a:gd name="connsiteY319" fmla="*/ 291674 h 563514"/>
                  <a:gd name="connsiteX320" fmla="*/ 491168 w 543858"/>
                  <a:gd name="connsiteY320" fmla="*/ 294255 h 563514"/>
                  <a:gd name="connsiteX321" fmla="*/ 493748 w 543858"/>
                  <a:gd name="connsiteY321" fmla="*/ 291244 h 563514"/>
                  <a:gd name="connsiteX322" fmla="*/ 489448 w 543858"/>
                  <a:gd name="connsiteY322" fmla="*/ 289094 h 563514"/>
                  <a:gd name="connsiteX323" fmla="*/ 360012 w 543858"/>
                  <a:gd name="connsiteY323" fmla="*/ 308875 h 563514"/>
                  <a:gd name="connsiteX324" fmla="*/ 359152 w 543858"/>
                  <a:gd name="connsiteY324" fmla="*/ 312315 h 563514"/>
                  <a:gd name="connsiteX325" fmla="*/ 363022 w 543858"/>
                  <a:gd name="connsiteY325" fmla="*/ 310165 h 563514"/>
                  <a:gd name="connsiteX326" fmla="*/ 360012 w 543858"/>
                  <a:gd name="connsiteY326" fmla="*/ 308875 h 563514"/>
                  <a:gd name="connsiteX327" fmla="*/ 374203 w 543858"/>
                  <a:gd name="connsiteY327" fmla="*/ 307155 h 563514"/>
                  <a:gd name="connsiteX328" fmla="*/ 373773 w 543858"/>
                  <a:gd name="connsiteY328" fmla="*/ 310165 h 563514"/>
                  <a:gd name="connsiteX329" fmla="*/ 378073 w 543858"/>
                  <a:gd name="connsiteY329" fmla="*/ 309305 h 563514"/>
                  <a:gd name="connsiteX330" fmla="*/ 374203 w 543858"/>
                  <a:gd name="connsiteY330" fmla="*/ 307155 h 563514"/>
                  <a:gd name="connsiteX331" fmla="*/ 381513 w 543858"/>
                  <a:gd name="connsiteY331" fmla="*/ 320056 h 563514"/>
                  <a:gd name="connsiteX332" fmla="*/ 381083 w 543858"/>
                  <a:gd name="connsiteY332" fmla="*/ 323926 h 563514"/>
                  <a:gd name="connsiteX333" fmla="*/ 384093 w 543858"/>
                  <a:gd name="connsiteY333" fmla="*/ 326506 h 563514"/>
                  <a:gd name="connsiteX334" fmla="*/ 383663 w 543858"/>
                  <a:gd name="connsiteY334" fmla="*/ 320486 h 563514"/>
                  <a:gd name="connsiteX335" fmla="*/ 381513 w 543858"/>
                  <a:gd name="connsiteY335" fmla="*/ 320056 h 563514"/>
                  <a:gd name="connsiteX336" fmla="*/ 371623 w 543858"/>
                  <a:gd name="connsiteY336" fmla="*/ 283504 h 563514"/>
                  <a:gd name="connsiteX337" fmla="*/ 372053 w 543858"/>
                  <a:gd name="connsiteY337" fmla="*/ 280494 h 563514"/>
                  <a:gd name="connsiteX338" fmla="*/ 366462 w 543858"/>
                  <a:gd name="connsiteY338" fmla="*/ 277054 h 563514"/>
                  <a:gd name="connsiteX339" fmla="*/ 367322 w 543858"/>
                  <a:gd name="connsiteY339" fmla="*/ 280494 h 563514"/>
                  <a:gd name="connsiteX340" fmla="*/ 371623 w 543858"/>
                  <a:gd name="connsiteY340" fmla="*/ 283504 h 563514"/>
                  <a:gd name="connsiteX341" fmla="*/ 375063 w 543858"/>
                  <a:gd name="connsiteY341" fmla="*/ 286514 h 563514"/>
                  <a:gd name="connsiteX342" fmla="*/ 372483 w 543858"/>
                  <a:gd name="connsiteY342" fmla="*/ 288234 h 563514"/>
                  <a:gd name="connsiteX343" fmla="*/ 375063 w 543858"/>
                  <a:gd name="connsiteY343" fmla="*/ 290384 h 563514"/>
                  <a:gd name="connsiteX344" fmla="*/ 377213 w 543858"/>
                  <a:gd name="connsiteY344" fmla="*/ 288664 h 563514"/>
                  <a:gd name="connsiteX345" fmla="*/ 375063 w 543858"/>
                  <a:gd name="connsiteY345" fmla="*/ 286514 h 563514"/>
                  <a:gd name="connsiteX346" fmla="*/ 375923 w 543858"/>
                  <a:gd name="connsiteY346" fmla="*/ 267163 h 563514"/>
                  <a:gd name="connsiteX347" fmla="*/ 375063 w 543858"/>
                  <a:gd name="connsiteY347" fmla="*/ 271033 h 563514"/>
                  <a:gd name="connsiteX348" fmla="*/ 370762 w 543858"/>
                  <a:gd name="connsiteY348" fmla="*/ 271893 h 563514"/>
                  <a:gd name="connsiteX349" fmla="*/ 372053 w 543858"/>
                  <a:gd name="connsiteY349" fmla="*/ 274474 h 563514"/>
                  <a:gd name="connsiteX350" fmla="*/ 376783 w 543858"/>
                  <a:gd name="connsiteY350" fmla="*/ 272323 h 563514"/>
                  <a:gd name="connsiteX351" fmla="*/ 376783 w 543858"/>
                  <a:gd name="connsiteY351" fmla="*/ 265873 h 563514"/>
                  <a:gd name="connsiteX352" fmla="*/ 375923 w 543858"/>
                  <a:gd name="connsiteY352" fmla="*/ 267163 h 563514"/>
                  <a:gd name="connsiteX353" fmla="*/ 424515 w 543858"/>
                  <a:gd name="connsiteY353" fmla="*/ 295975 h 563514"/>
                  <a:gd name="connsiteX354" fmla="*/ 423655 w 543858"/>
                  <a:gd name="connsiteY354" fmla="*/ 299845 h 563514"/>
                  <a:gd name="connsiteX355" fmla="*/ 427955 w 543858"/>
                  <a:gd name="connsiteY355" fmla="*/ 298125 h 563514"/>
                  <a:gd name="connsiteX356" fmla="*/ 424515 w 543858"/>
                  <a:gd name="connsiteY356" fmla="*/ 295975 h 563514"/>
                  <a:gd name="connsiteX357" fmla="*/ 423225 w 543858"/>
                  <a:gd name="connsiteY357" fmla="*/ 310165 h 563514"/>
                  <a:gd name="connsiteX358" fmla="*/ 423655 w 543858"/>
                  <a:gd name="connsiteY358" fmla="*/ 314035 h 563514"/>
                  <a:gd name="connsiteX359" fmla="*/ 427095 w 543858"/>
                  <a:gd name="connsiteY359" fmla="*/ 316186 h 563514"/>
                  <a:gd name="connsiteX360" fmla="*/ 427955 w 543858"/>
                  <a:gd name="connsiteY360" fmla="*/ 311455 h 563514"/>
                  <a:gd name="connsiteX361" fmla="*/ 423225 w 543858"/>
                  <a:gd name="connsiteY361" fmla="*/ 310165 h 563514"/>
                  <a:gd name="connsiteX362" fmla="*/ 413335 w 543858"/>
                  <a:gd name="connsiteY362" fmla="*/ 313175 h 563514"/>
                  <a:gd name="connsiteX363" fmla="*/ 414195 w 543858"/>
                  <a:gd name="connsiteY363" fmla="*/ 316616 h 563514"/>
                  <a:gd name="connsiteX364" fmla="*/ 416775 w 543858"/>
                  <a:gd name="connsiteY364" fmla="*/ 316616 h 563514"/>
                  <a:gd name="connsiteX365" fmla="*/ 413765 w 543858"/>
                  <a:gd name="connsiteY365" fmla="*/ 309735 h 563514"/>
                  <a:gd name="connsiteX366" fmla="*/ 413335 w 543858"/>
                  <a:gd name="connsiteY366" fmla="*/ 313175 h 563514"/>
                  <a:gd name="connsiteX367" fmla="*/ 415485 w 543858"/>
                  <a:gd name="connsiteY367" fmla="*/ 353597 h 563514"/>
                  <a:gd name="connsiteX368" fmla="*/ 415055 w 543858"/>
                  <a:gd name="connsiteY368" fmla="*/ 356608 h 563514"/>
                  <a:gd name="connsiteX369" fmla="*/ 419355 w 543858"/>
                  <a:gd name="connsiteY369" fmla="*/ 357468 h 563514"/>
                  <a:gd name="connsiteX370" fmla="*/ 419355 w 543858"/>
                  <a:gd name="connsiteY370" fmla="*/ 353597 h 563514"/>
                  <a:gd name="connsiteX371" fmla="*/ 415485 w 543858"/>
                  <a:gd name="connsiteY371" fmla="*/ 353597 h 563514"/>
                  <a:gd name="connsiteX372" fmla="*/ 431395 w 543858"/>
                  <a:gd name="connsiteY372" fmla="*/ 354027 h 563514"/>
                  <a:gd name="connsiteX373" fmla="*/ 432685 w 543858"/>
                  <a:gd name="connsiteY373" fmla="*/ 357468 h 563514"/>
                  <a:gd name="connsiteX374" fmla="*/ 435266 w 543858"/>
                  <a:gd name="connsiteY374" fmla="*/ 359618 h 563514"/>
                  <a:gd name="connsiteX375" fmla="*/ 433115 w 543858"/>
                  <a:gd name="connsiteY375" fmla="*/ 351877 h 563514"/>
                  <a:gd name="connsiteX376" fmla="*/ 431395 w 543858"/>
                  <a:gd name="connsiteY376" fmla="*/ 354027 h 563514"/>
                  <a:gd name="connsiteX377" fmla="*/ 260677 w 543858"/>
                  <a:gd name="connsiteY377" fmla="*/ 327366 h 563514"/>
                  <a:gd name="connsiteX378" fmla="*/ 261107 w 543858"/>
                  <a:gd name="connsiteY378" fmla="*/ 332096 h 563514"/>
                  <a:gd name="connsiteX379" fmla="*/ 265837 w 543858"/>
                  <a:gd name="connsiteY379" fmla="*/ 328656 h 563514"/>
                  <a:gd name="connsiteX380" fmla="*/ 260677 w 543858"/>
                  <a:gd name="connsiteY380" fmla="*/ 327366 h 563514"/>
                  <a:gd name="connsiteX381" fmla="*/ 298519 w 543858"/>
                  <a:gd name="connsiteY381" fmla="*/ 347577 h 563514"/>
                  <a:gd name="connsiteX382" fmla="*/ 301529 w 543858"/>
                  <a:gd name="connsiteY382" fmla="*/ 346287 h 563514"/>
                  <a:gd name="connsiteX383" fmla="*/ 297659 w 543858"/>
                  <a:gd name="connsiteY383" fmla="*/ 343707 h 563514"/>
                  <a:gd name="connsiteX384" fmla="*/ 295939 w 543858"/>
                  <a:gd name="connsiteY384" fmla="*/ 347147 h 563514"/>
                  <a:gd name="connsiteX385" fmla="*/ 298519 w 543858"/>
                  <a:gd name="connsiteY385" fmla="*/ 347577 h 563514"/>
                  <a:gd name="connsiteX386" fmla="*/ 311420 w 543858"/>
                  <a:gd name="connsiteY386" fmla="*/ 351447 h 563514"/>
                  <a:gd name="connsiteX387" fmla="*/ 310560 w 543858"/>
                  <a:gd name="connsiteY387" fmla="*/ 354457 h 563514"/>
                  <a:gd name="connsiteX388" fmla="*/ 314860 w 543858"/>
                  <a:gd name="connsiteY388" fmla="*/ 354027 h 563514"/>
                  <a:gd name="connsiteX389" fmla="*/ 311420 w 543858"/>
                  <a:gd name="connsiteY389" fmla="*/ 351447 h 563514"/>
                  <a:gd name="connsiteX390" fmla="*/ 427095 w 543858"/>
                  <a:gd name="connsiteY390" fmla="*/ 395309 h 563514"/>
                  <a:gd name="connsiteX391" fmla="*/ 426235 w 543858"/>
                  <a:gd name="connsiteY391" fmla="*/ 398750 h 563514"/>
                  <a:gd name="connsiteX392" fmla="*/ 430105 w 543858"/>
                  <a:gd name="connsiteY392" fmla="*/ 396599 h 563514"/>
                  <a:gd name="connsiteX393" fmla="*/ 427095 w 543858"/>
                  <a:gd name="connsiteY393" fmla="*/ 395309 h 563514"/>
                  <a:gd name="connsiteX394" fmla="*/ 425375 w 543858"/>
                  <a:gd name="connsiteY394" fmla="*/ 384989 h 563514"/>
                  <a:gd name="connsiteX395" fmla="*/ 425375 w 543858"/>
                  <a:gd name="connsiteY395" fmla="*/ 388429 h 563514"/>
                  <a:gd name="connsiteX396" fmla="*/ 428815 w 543858"/>
                  <a:gd name="connsiteY396" fmla="*/ 385849 h 563514"/>
                  <a:gd name="connsiteX397" fmla="*/ 425375 w 543858"/>
                  <a:gd name="connsiteY397" fmla="*/ 384989 h 563514"/>
                  <a:gd name="connsiteX398" fmla="*/ 375493 w 543858"/>
                  <a:gd name="connsiteY398" fmla="*/ 380259 h 563514"/>
                  <a:gd name="connsiteX399" fmla="*/ 373773 w 543858"/>
                  <a:gd name="connsiteY399" fmla="*/ 381979 h 563514"/>
                  <a:gd name="connsiteX400" fmla="*/ 379363 w 543858"/>
                  <a:gd name="connsiteY400" fmla="*/ 381979 h 563514"/>
                  <a:gd name="connsiteX401" fmla="*/ 379363 w 543858"/>
                  <a:gd name="connsiteY401" fmla="*/ 378969 h 563514"/>
                  <a:gd name="connsiteX402" fmla="*/ 375493 w 543858"/>
                  <a:gd name="connsiteY402" fmla="*/ 380259 h 563514"/>
                  <a:gd name="connsiteX403" fmla="*/ 479558 w 543858"/>
                  <a:gd name="connsiteY403" fmla="*/ 368218 h 563514"/>
                  <a:gd name="connsiteX404" fmla="*/ 479558 w 543858"/>
                  <a:gd name="connsiteY404" fmla="*/ 370798 h 563514"/>
                  <a:gd name="connsiteX405" fmla="*/ 481708 w 543858"/>
                  <a:gd name="connsiteY405" fmla="*/ 368218 h 563514"/>
                  <a:gd name="connsiteX406" fmla="*/ 479558 w 543858"/>
                  <a:gd name="connsiteY406" fmla="*/ 368218 h 563514"/>
                  <a:gd name="connsiteX407" fmla="*/ 484718 w 543858"/>
                  <a:gd name="connsiteY407" fmla="*/ 370368 h 563514"/>
                  <a:gd name="connsiteX408" fmla="*/ 485578 w 543858"/>
                  <a:gd name="connsiteY408" fmla="*/ 372948 h 563514"/>
                  <a:gd name="connsiteX409" fmla="*/ 487298 w 543858"/>
                  <a:gd name="connsiteY409" fmla="*/ 369938 h 563514"/>
                  <a:gd name="connsiteX410" fmla="*/ 484718 w 543858"/>
                  <a:gd name="connsiteY410" fmla="*/ 370368 h 563514"/>
                  <a:gd name="connsiteX411" fmla="*/ 489018 w 543858"/>
                  <a:gd name="connsiteY411" fmla="*/ 373808 h 563514"/>
                  <a:gd name="connsiteX412" fmla="*/ 489448 w 543858"/>
                  <a:gd name="connsiteY412" fmla="*/ 375528 h 563514"/>
                  <a:gd name="connsiteX413" fmla="*/ 491598 w 543858"/>
                  <a:gd name="connsiteY413" fmla="*/ 375098 h 563514"/>
                  <a:gd name="connsiteX414" fmla="*/ 489018 w 543858"/>
                  <a:gd name="connsiteY414" fmla="*/ 373808 h 563514"/>
                  <a:gd name="connsiteX415" fmla="*/ 513099 w 543858"/>
                  <a:gd name="connsiteY415" fmla="*/ 374668 h 563514"/>
                  <a:gd name="connsiteX416" fmla="*/ 511809 w 543858"/>
                  <a:gd name="connsiteY416" fmla="*/ 376388 h 563514"/>
                  <a:gd name="connsiteX417" fmla="*/ 514389 w 543858"/>
                  <a:gd name="connsiteY417" fmla="*/ 378969 h 563514"/>
                  <a:gd name="connsiteX418" fmla="*/ 515249 w 543858"/>
                  <a:gd name="connsiteY418" fmla="*/ 375958 h 563514"/>
                  <a:gd name="connsiteX419" fmla="*/ 513099 w 543858"/>
                  <a:gd name="connsiteY419" fmla="*/ 374668 h 563514"/>
                  <a:gd name="connsiteX420" fmla="*/ 469667 w 543858"/>
                  <a:gd name="connsiteY420" fmla="*/ 421971 h 563514"/>
                  <a:gd name="connsiteX421" fmla="*/ 469667 w 543858"/>
                  <a:gd name="connsiteY421" fmla="*/ 424551 h 563514"/>
                  <a:gd name="connsiteX422" fmla="*/ 473107 w 543858"/>
                  <a:gd name="connsiteY422" fmla="*/ 421971 h 563514"/>
                  <a:gd name="connsiteX423" fmla="*/ 469667 w 543858"/>
                  <a:gd name="connsiteY423" fmla="*/ 421971 h 563514"/>
                  <a:gd name="connsiteX424" fmla="*/ 528150 w 543858"/>
                  <a:gd name="connsiteY424" fmla="*/ 420251 h 563514"/>
                  <a:gd name="connsiteX425" fmla="*/ 526000 w 543858"/>
                  <a:gd name="connsiteY425" fmla="*/ 422831 h 563514"/>
                  <a:gd name="connsiteX426" fmla="*/ 528580 w 543858"/>
                  <a:gd name="connsiteY426" fmla="*/ 422831 h 563514"/>
                  <a:gd name="connsiteX427" fmla="*/ 530730 w 543858"/>
                  <a:gd name="connsiteY427" fmla="*/ 420681 h 563514"/>
                  <a:gd name="connsiteX428" fmla="*/ 528150 w 543858"/>
                  <a:gd name="connsiteY428" fmla="*/ 420251 h 563514"/>
                  <a:gd name="connsiteX429" fmla="*/ 540191 w 543858"/>
                  <a:gd name="connsiteY429" fmla="*/ 427131 h 563514"/>
                  <a:gd name="connsiteX430" fmla="*/ 539331 w 543858"/>
                  <a:gd name="connsiteY430" fmla="*/ 429711 h 563514"/>
                  <a:gd name="connsiteX431" fmla="*/ 542771 w 543858"/>
                  <a:gd name="connsiteY431" fmla="*/ 430141 h 563514"/>
                  <a:gd name="connsiteX432" fmla="*/ 543201 w 543858"/>
                  <a:gd name="connsiteY432" fmla="*/ 427131 h 563514"/>
                  <a:gd name="connsiteX433" fmla="*/ 540191 w 543858"/>
                  <a:gd name="connsiteY433" fmla="*/ 427131 h 56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543858" h="563514">
                    <a:moveTo>
                      <a:pt x="385813" y="120"/>
                    </a:moveTo>
                    <a:cubicBezTo>
                      <a:pt x="386673" y="550"/>
                      <a:pt x="385813" y="1410"/>
                      <a:pt x="384523" y="2271"/>
                    </a:cubicBezTo>
                    <a:cubicBezTo>
                      <a:pt x="383663" y="3131"/>
                      <a:pt x="383233" y="2701"/>
                      <a:pt x="382373" y="2271"/>
                    </a:cubicBezTo>
                    <a:cubicBezTo>
                      <a:pt x="381513" y="1410"/>
                      <a:pt x="382373" y="980"/>
                      <a:pt x="383663" y="550"/>
                    </a:cubicBezTo>
                    <a:cubicBezTo>
                      <a:pt x="383663" y="550"/>
                      <a:pt x="384953" y="-310"/>
                      <a:pt x="385813" y="120"/>
                    </a:cubicBezTo>
                    <a:close/>
                    <a:moveTo>
                      <a:pt x="375493" y="4421"/>
                    </a:moveTo>
                    <a:cubicBezTo>
                      <a:pt x="374203" y="6141"/>
                      <a:pt x="373343" y="7431"/>
                      <a:pt x="374633" y="7431"/>
                    </a:cubicBezTo>
                    <a:cubicBezTo>
                      <a:pt x="375923" y="7431"/>
                      <a:pt x="376353" y="7001"/>
                      <a:pt x="377213" y="6571"/>
                    </a:cubicBezTo>
                    <a:cubicBezTo>
                      <a:pt x="378073" y="6141"/>
                      <a:pt x="379793" y="3991"/>
                      <a:pt x="378073" y="3991"/>
                    </a:cubicBezTo>
                    <a:cubicBezTo>
                      <a:pt x="376783" y="3561"/>
                      <a:pt x="375493" y="4421"/>
                      <a:pt x="375493" y="4421"/>
                    </a:cubicBezTo>
                    <a:close/>
                    <a:moveTo>
                      <a:pt x="388393" y="26352"/>
                    </a:moveTo>
                    <a:cubicBezTo>
                      <a:pt x="386673" y="27642"/>
                      <a:pt x="386243" y="28072"/>
                      <a:pt x="386673" y="28932"/>
                    </a:cubicBezTo>
                    <a:cubicBezTo>
                      <a:pt x="387533" y="29792"/>
                      <a:pt x="386673" y="30652"/>
                      <a:pt x="388393" y="31082"/>
                    </a:cubicBezTo>
                    <a:cubicBezTo>
                      <a:pt x="389683" y="31512"/>
                      <a:pt x="390543" y="31082"/>
                      <a:pt x="390113" y="29792"/>
                    </a:cubicBezTo>
                    <a:cubicBezTo>
                      <a:pt x="389683" y="28502"/>
                      <a:pt x="389683" y="27642"/>
                      <a:pt x="390543" y="28072"/>
                    </a:cubicBezTo>
                    <a:cubicBezTo>
                      <a:pt x="391403" y="28502"/>
                      <a:pt x="391403" y="30222"/>
                      <a:pt x="392264" y="29362"/>
                    </a:cubicBezTo>
                    <a:cubicBezTo>
                      <a:pt x="393124" y="28502"/>
                      <a:pt x="394844" y="27642"/>
                      <a:pt x="393554" y="26782"/>
                    </a:cubicBezTo>
                    <a:cubicBezTo>
                      <a:pt x="392694" y="25492"/>
                      <a:pt x="391833" y="25062"/>
                      <a:pt x="390973" y="25492"/>
                    </a:cubicBezTo>
                    <a:cubicBezTo>
                      <a:pt x="389683" y="25492"/>
                      <a:pt x="387963" y="26352"/>
                      <a:pt x="388393" y="26352"/>
                    </a:cubicBezTo>
                    <a:close/>
                    <a:moveTo>
                      <a:pt x="390543" y="40542"/>
                    </a:moveTo>
                    <a:cubicBezTo>
                      <a:pt x="389253" y="42692"/>
                      <a:pt x="388823" y="43122"/>
                      <a:pt x="389683" y="43552"/>
                    </a:cubicBezTo>
                    <a:cubicBezTo>
                      <a:pt x="390973" y="44413"/>
                      <a:pt x="390973" y="46563"/>
                      <a:pt x="392264" y="44413"/>
                    </a:cubicBezTo>
                    <a:cubicBezTo>
                      <a:pt x="393124" y="42692"/>
                      <a:pt x="392264" y="42262"/>
                      <a:pt x="392264" y="41402"/>
                    </a:cubicBezTo>
                    <a:cubicBezTo>
                      <a:pt x="392264" y="40112"/>
                      <a:pt x="395274" y="39252"/>
                      <a:pt x="393554" y="38822"/>
                    </a:cubicBezTo>
                    <a:cubicBezTo>
                      <a:pt x="391833" y="38822"/>
                      <a:pt x="390543" y="40542"/>
                      <a:pt x="390543" y="40542"/>
                    </a:cubicBezTo>
                    <a:close/>
                    <a:moveTo>
                      <a:pt x="405164" y="28072"/>
                    </a:moveTo>
                    <a:cubicBezTo>
                      <a:pt x="403014" y="29362"/>
                      <a:pt x="402584" y="31512"/>
                      <a:pt x="403444" y="31082"/>
                    </a:cubicBezTo>
                    <a:cubicBezTo>
                      <a:pt x="404304" y="30652"/>
                      <a:pt x="404734" y="30222"/>
                      <a:pt x="406024" y="30652"/>
                    </a:cubicBezTo>
                    <a:cubicBezTo>
                      <a:pt x="407314" y="31082"/>
                      <a:pt x="410754" y="30222"/>
                      <a:pt x="409034" y="28502"/>
                    </a:cubicBezTo>
                    <a:cubicBezTo>
                      <a:pt x="406884" y="26782"/>
                      <a:pt x="405164" y="28072"/>
                      <a:pt x="405164" y="28072"/>
                    </a:cubicBezTo>
                    <a:close/>
                    <a:moveTo>
                      <a:pt x="416775" y="50003"/>
                    </a:moveTo>
                    <a:cubicBezTo>
                      <a:pt x="415485" y="50863"/>
                      <a:pt x="414195" y="51293"/>
                      <a:pt x="415055" y="52583"/>
                    </a:cubicBezTo>
                    <a:cubicBezTo>
                      <a:pt x="415915" y="53873"/>
                      <a:pt x="417205" y="53013"/>
                      <a:pt x="416775" y="54733"/>
                    </a:cubicBezTo>
                    <a:cubicBezTo>
                      <a:pt x="416345" y="56453"/>
                      <a:pt x="415915" y="56883"/>
                      <a:pt x="416345" y="57743"/>
                    </a:cubicBezTo>
                    <a:cubicBezTo>
                      <a:pt x="416775" y="58603"/>
                      <a:pt x="417635" y="61183"/>
                      <a:pt x="418495" y="58603"/>
                    </a:cubicBezTo>
                    <a:cubicBezTo>
                      <a:pt x="419355" y="56023"/>
                      <a:pt x="418495" y="55593"/>
                      <a:pt x="419785" y="55163"/>
                    </a:cubicBezTo>
                    <a:cubicBezTo>
                      <a:pt x="420645" y="54733"/>
                      <a:pt x="421505" y="54733"/>
                      <a:pt x="422365" y="54733"/>
                    </a:cubicBezTo>
                    <a:cubicBezTo>
                      <a:pt x="423225" y="54733"/>
                      <a:pt x="424515" y="55163"/>
                      <a:pt x="424945" y="53443"/>
                    </a:cubicBezTo>
                    <a:cubicBezTo>
                      <a:pt x="425375" y="51723"/>
                      <a:pt x="424945" y="50003"/>
                      <a:pt x="423225" y="50863"/>
                    </a:cubicBezTo>
                    <a:cubicBezTo>
                      <a:pt x="421505" y="51723"/>
                      <a:pt x="421075" y="51723"/>
                      <a:pt x="420645" y="50863"/>
                    </a:cubicBezTo>
                    <a:cubicBezTo>
                      <a:pt x="420215" y="50003"/>
                      <a:pt x="419785" y="49573"/>
                      <a:pt x="419355" y="49573"/>
                    </a:cubicBezTo>
                    <a:cubicBezTo>
                      <a:pt x="418925" y="49573"/>
                      <a:pt x="416775" y="50003"/>
                      <a:pt x="416775" y="50003"/>
                    </a:cubicBezTo>
                    <a:close/>
                    <a:moveTo>
                      <a:pt x="421075" y="42262"/>
                    </a:moveTo>
                    <a:cubicBezTo>
                      <a:pt x="419785" y="43552"/>
                      <a:pt x="420215" y="45703"/>
                      <a:pt x="421075" y="44843"/>
                    </a:cubicBezTo>
                    <a:cubicBezTo>
                      <a:pt x="421935" y="43552"/>
                      <a:pt x="422795" y="44413"/>
                      <a:pt x="423225" y="43552"/>
                    </a:cubicBezTo>
                    <a:cubicBezTo>
                      <a:pt x="424085" y="43122"/>
                      <a:pt x="424945" y="41402"/>
                      <a:pt x="423225" y="40972"/>
                    </a:cubicBezTo>
                    <a:cubicBezTo>
                      <a:pt x="421935" y="40972"/>
                      <a:pt x="421075" y="42262"/>
                      <a:pt x="421075" y="42262"/>
                    </a:cubicBezTo>
                    <a:close/>
                    <a:moveTo>
                      <a:pt x="429245" y="69784"/>
                    </a:moveTo>
                    <a:cubicBezTo>
                      <a:pt x="426235" y="71074"/>
                      <a:pt x="425375" y="73654"/>
                      <a:pt x="427525" y="74084"/>
                    </a:cubicBezTo>
                    <a:cubicBezTo>
                      <a:pt x="429675" y="74084"/>
                      <a:pt x="430965" y="74084"/>
                      <a:pt x="431825" y="74084"/>
                    </a:cubicBezTo>
                    <a:cubicBezTo>
                      <a:pt x="433115" y="74514"/>
                      <a:pt x="434836" y="71074"/>
                      <a:pt x="433546" y="70214"/>
                    </a:cubicBezTo>
                    <a:cubicBezTo>
                      <a:pt x="431825" y="68494"/>
                      <a:pt x="429245" y="69784"/>
                      <a:pt x="429245" y="69784"/>
                    </a:cubicBezTo>
                    <a:close/>
                    <a:moveTo>
                      <a:pt x="279168" y="550977"/>
                    </a:moveTo>
                    <a:cubicBezTo>
                      <a:pt x="277018" y="550977"/>
                      <a:pt x="276158" y="550977"/>
                      <a:pt x="276588" y="552697"/>
                    </a:cubicBezTo>
                    <a:cubicBezTo>
                      <a:pt x="277018" y="553987"/>
                      <a:pt x="275728" y="555277"/>
                      <a:pt x="277018" y="555707"/>
                    </a:cubicBezTo>
                    <a:cubicBezTo>
                      <a:pt x="278738" y="556137"/>
                      <a:pt x="279168" y="554847"/>
                      <a:pt x="280028" y="554417"/>
                    </a:cubicBezTo>
                    <a:cubicBezTo>
                      <a:pt x="280888" y="553987"/>
                      <a:pt x="283038" y="552697"/>
                      <a:pt x="281748" y="551837"/>
                    </a:cubicBezTo>
                    <a:cubicBezTo>
                      <a:pt x="280458" y="550977"/>
                      <a:pt x="279168" y="550977"/>
                      <a:pt x="279168" y="550977"/>
                    </a:cubicBezTo>
                    <a:close/>
                    <a:moveTo>
                      <a:pt x="300239" y="560437"/>
                    </a:moveTo>
                    <a:cubicBezTo>
                      <a:pt x="299379" y="562157"/>
                      <a:pt x="299379" y="563877"/>
                      <a:pt x="300239" y="563447"/>
                    </a:cubicBezTo>
                    <a:cubicBezTo>
                      <a:pt x="301099" y="563447"/>
                      <a:pt x="301099" y="562587"/>
                      <a:pt x="302389" y="562587"/>
                    </a:cubicBezTo>
                    <a:cubicBezTo>
                      <a:pt x="303249" y="562587"/>
                      <a:pt x="304539" y="561727"/>
                      <a:pt x="304109" y="560867"/>
                    </a:cubicBezTo>
                    <a:cubicBezTo>
                      <a:pt x="304109" y="560007"/>
                      <a:pt x="303679" y="558717"/>
                      <a:pt x="302389" y="558717"/>
                    </a:cubicBezTo>
                    <a:cubicBezTo>
                      <a:pt x="301099" y="558717"/>
                      <a:pt x="299809" y="560437"/>
                      <a:pt x="300239" y="560437"/>
                    </a:cubicBezTo>
                    <a:close/>
                    <a:moveTo>
                      <a:pt x="2665" y="382409"/>
                    </a:moveTo>
                    <a:cubicBezTo>
                      <a:pt x="515" y="382839"/>
                      <a:pt x="-775" y="385849"/>
                      <a:pt x="515" y="386709"/>
                    </a:cubicBezTo>
                    <a:cubicBezTo>
                      <a:pt x="2235" y="387569"/>
                      <a:pt x="1805" y="386279"/>
                      <a:pt x="4385" y="387139"/>
                    </a:cubicBezTo>
                    <a:cubicBezTo>
                      <a:pt x="7395" y="387139"/>
                      <a:pt x="9975" y="384989"/>
                      <a:pt x="8685" y="383269"/>
                    </a:cubicBezTo>
                    <a:cubicBezTo>
                      <a:pt x="6965" y="381549"/>
                      <a:pt x="2665" y="381979"/>
                      <a:pt x="2665" y="382409"/>
                    </a:cubicBezTo>
                    <a:close/>
                    <a:moveTo>
                      <a:pt x="50827" y="407350"/>
                    </a:moveTo>
                    <a:cubicBezTo>
                      <a:pt x="48677" y="408210"/>
                      <a:pt x="48677" y="409930"/>
                      <a:pt x="49537" y="409930"/>
                    </a:cubicBezTo>
                    <a:cubicBezTo>
                      <a:pt x="50397" y="409930"/>
                      <a:pt x="52117" y="410790"/>
                      <a:pt x="55127" y="409930"/>
                    </a:cubicBezTo>
                    <a:cubicBezTo>
                      <a:pt x="56417" y="408640"/>
                      <a:pt x="56417" y="404770"/>
                      <a:pt x="53837" y="405200"/>
                    </a:cubicBezTo>
                    <a:cubicBezTo>
                      <a:pt x="51687" y="405200"/>
                      <a:pt x="50827" y="407350"/>
                      <a:pt x="50827" y="407350"/>
                    </a:cubicBezTo>
                    <a:close/>
                    <a:moveTo>
                      <a:pt x="91679" y="400900"/>
                    </a:moveTo>
                    <a:cubicBezTo>
                      <a:pt x="89529" y="400900"/>
                      <a:pt x="88239" y="400900"/>
                      <a:pt x="88669" y="403050"/>
                    </a:cubicBezTo>
                    <a:cubicBezTo>
                      <a:pt x="89529" y="404770"/>
                      <a:pt x="89959" y="405200"/>
                      <a:pt x="91249" y="405200"/>
                    </a:cubicBezTo>
                    <a:cubicBezTo>
                      <a:pt x="92969" y="405200"/>
                      <a:pt x="95549" y="405200"/>
                      <a:pt x="95119" y="403480"/>
                    </a:cubicBezTo>
                    <a:cubicBezTo>
                      <a:pt x="95119" y="400900"/>
                      <a:pt x="91679" y="400900"/>
                      <a:pt x="91679" y="400900"/>
                    </a:cubicBezTo>
                    <a:close/>
                    <a:moveTo>
                      <a:pt x="141992" y="428421"/>
                    </a:moveTo>
                    <a:cubicBezTo>
                      <a:pt x="139841" y="427991"/>
                      <a:pt x="138551" y="428421"/>
                      <a:pt x="139411" y="429711"/>
                    </a:cubicBezTo>
                    <a:cubicBezTo>
                      <a:pt x="140271" y="431001"/>
                      <a:pt x="141131" y="430571"/>
                      <a:pt x="142422" y="431001"/>
                    </a:cubicBezTo>
                    <a:cubicBezTo>
                      <a:pt x="143712" y="431431"/>
                      <a:pt x="145862" y="431001"/>
                      <a:pt x="145002" y="429711"/>
                    </a:cubicBezTo>
                    <a:cubicBezTo>
                      <a:pt x="143712" y="428421"/>
                      <a:pt x="141992" y="428421"/>
                      <a:pt x="141992" y="428421"/>
                    </a:cubicBezTo>
                    <a:close/>
                    <a:moveTo>
                      <a:pt x="187574" y="442612"/>
                    </a:moveTo>
                    <a:cubicBezTo>
                      <a:pt x="185424" y="443472"/>
                      <a:pt x="185854" y="445622"/>
                      <a:pt x="187144" y="445622"/>
                    </a:cubicBezTo>
                    <a:cubicBezTo>
                      <a:pt x="188434" y="445622"/>
                      <a:pt x="190154" y="445192"/>
                      <a:pt x="191014" y="445622"/>
                    </a:cubicBezTo>
                    <a:cubicBezTo>
                      <a:pt x="191874" y="446052"/>
                      <a:pt x="196174" y="445192"/>
                      <a:pt x="193594" y="443042"/>
                    </a:cubicBezTo>
                    <a:cubicBezTo>
                      <a:pt x="190154" y="441322"/>
                      <a:pt x="187574" y="442612"/>
                      <a:pt x="187574" y="442612"/>
                    </a:cubicBezTo>
                    <a:close/>
                    <a:moveTo>
                      <a:pt x="1805" y="233622"/>
                    </a:moveTo>
                    <a:cubicBezTo>
                      <a:pt x="-775" y="235772"/>
                      <a:pt x="945" y="240072"/>
                      <a:pt x="2665" y="238782"/>
                    </a:cubicBezTo>
                    <a:cubicBezTo>
                      <a:pt x="4385" y="237492"/>
                      <a:pt x="9975" y="237492"/>
                      <a:pt x="7825" y="234482"/>
                    </a:cubicBezTo>
                    <a:cubicBezTo>
                      <a:pt x="5245" y="231471"/>
                      <a:pt x="1805" y="233622"/>
                      <a:pt x="1805" y="233622"/>
                    </a:cubicBezTo>
                    <a:close/>
                    <a:moveTo>
                      <a:pt x="6105" y="214701"/>
                    </a:moveTo>
                    <a:cubicBezTo>
                      <a:pt x="4385" y="216421"/>
                      <a:pt x="3955" y="218141"/>
                      <a:pt x="5675" y="218141"/>
                    </a:cubicBezTo>
                    <a:cubicBezTo>
                      <a:pt x="7395" y="218141"/>
                      <a:pt x="11695" y="216421"/>
                      <a:pt x="9545" y="214701"/>
                    </a:cubicBezTo>
                    <a:cubicBezTo>
                      <a:pt x="7825" y="212981"/>
                      <a:pt x="6105" y="214701"/>
                      <a:pt x="6105" y="214701"/>
                    </a:cubicBezTo>
                    <a:close/>
                    <a:moveTo>
                      <a:pt x="23736" y="242652"/>
                    </a:moveTo>
                    <a:cubicBezTo>
                      <a:pt x="22016" y="243082"/>
                      <a:pt x="20296" y="243082"/>
                      <a:pt x="21586" y="244372"/>
                    </a:cubicBezTo>
                    <a:cubicBezTo>
                      <a:pt x="22446" y="245232"/>
                      <a:pt x="22446" y="245232"/>
                      <a:pt x="22876" y="246522"/>
                    </a:cubicBezTo>
                    <a:cubicBezTo>
                      <a:pt x="23306" y="247382"/>
                      <a:pt x="25886" y="248242"/>
                      <a:pt x="25456" y="246522"/>
                    </a:cubicBezTo>
                    <a:cubicBezTo>
                      <a:pt x="25026" y="244802"/>
                      <a:pt x="23736" y="244802"/>
                      <a:pt x="24166" y="244372"/>
                    </a:cubicBezTo>
                    <a:cubicBezTo>
                      <a:pt x="25026" y="243942"/>
                      <a:pt x="25456" y="243082"/>
                      <a:pt x="24596" y="243082"/>
                    </a:cubicBezTo>
                    <a:cubicBezTo>
                      <a:pt x="24166" y="242652"/>
                      <a:pt x="23736" y="242652"/>
                      <a:pt x="23736" y="242652"/>
                    </a:cubicBezTo>
                    <a:close/>
                    <a:moveTo>
                      <a:pt x="66308" y="234052"/>
                    </a:moveTo>
                    <a:cubicBezTo>
                      <a:pt x="64588" y="234912"/>
                      <a:pt x="63728" y="237062"/>
                      <a:pt x="65018" y="237062"/>
                    </a:cubicBezTo>
                    <a:cubicBezTo>
                      <a:pt x="66308" y="237062"/>
                      <a:pt x="67598" y="236632"/>
                      <a:pt x="70178" y="236202"/>
                    </a:cubicBezTo>
                    <a:cubicBezTo>
                      <a:pt x="71898" y="235772"/>
                      <a:pt x="71898" y="231041"/>
                      <a:pt x="69318" y="231902"/>
                    </a:cubicBezTo>
                    <a:cubicBezTo>
                      <a:pt x="66738" y="232332"/>
                      <a:pt x="66308" y="234052"/>
                      <a:pt x="66308" y="234052"/>
                    </a:cubicBezTo>
                    <a:close/>
                    <a:moveTo>
                      <a:pt x="80929" y="234052"/>
                    </a:moveTo>
                    <a:cubicBezTo>
                      <a:pt x="78778" y="234052"/>
                      <a:pt x="77918" y="234912"/>
                      <a:pt x="78348" y="236202"/>
                    </a:cubicBezTo>
                    <a:cubicBezTo>
                      <a:pt x="78778" y="237492"/>
                      <a:pt x="80499" y="237492"/>
                      <a:pt x="81359" y="237492"/>
                    </a:cubicBezTo>
                    <a:cubicBezTo>
                      <a:pt x="82219" y="237922"/>
                      <a:pt x="85229" y="235772"/>
                      <a:pt x="83939" y="234912"/>
                    </a:cubicBezTo>
                    <a:cubicBezTo>
                      <a:pt x="82219" y="234052"/>
                      <a:pt x="80929" y="234052"/>
                      <a:pt x="80929" y="234052"/>
                    </a:cubicBezTo>
                    <a:close/>
                    <a:moveTo>
                      <a:pt x="89099" y="238782"/>
                    </a:moveTo>
                    <a:cubicBezTo>
                      <a:pt x="88669" y="238782"/>
                      <a:pt x="88669" y="240072"/>
                      <a:pt x="87809" y="240072"/>
                    </a:cubicBezTo>
                    <a:cubicBezTo>
                      <a:pt x="86949" y="240502"/>
                      <a:pt x="87809" y="238782"/>
                      <a:pt x="89099" y="237922"/>
                    </a:cubicBezTo>
                    <a:cubicBezTo>
                      <a:pt x="90389" y="237062"/>
                      <a:pt x="89529" y="237062"/>
                      <a:pt x="88669" y="236632"/>
                    </a:cubicBezTo>
                    <a:cubicBezTo>
                      <a:pt x="87809" y="235772"/>
                      <a:pt x="87809" y="236632"/>
                      <a:pt x="86949" y="236632"/>
                    </a:cubicBezTo>
                    <a:cubicBezTo>
                      <a:pt x="86089" y="237062"/>
                      <a:pt x="86519" y="237922"/>
                      <a:pt x="86089" y="238782"/>
                    </a:cubicBezTo>
                    <a:cubicBezTo>
                      <a:pt x="85659" y="239642"/>
                      <a:pt x="86089" y="240502"/>
                      <a:pt x="86949" y="241792"/>
                    </a:cubicBezTo>
                    <a:cubicBezTo>
                      <a:pt x="87809" y="243082"/>
                      <a:pt x="87809" y="242222"/>
                      <a:pt x="87809" y="243942"/>
                    </a:cubicBezTo>
                    <a:cubicBezTo>
                      <a:pt x="87809" y="245232"/>
                      <a:pt x="87809" y="245662"/>
                      <a:pt x="89099" y="246952"/>
                    </a:cubicBezTo>
                    <a:cubicBezTo>
                      <a:pt x="90389" y="248242"/>
                      <a:pt x="91249" y="247382"/>
                      <a:pt x="92109" y="246092"/>
                    </a:cubicBezTo>
                    <a:cubicBezTo>
                      <a:pt x="92969" y="244372"/>
                      <a:pt x="91679" y="244372"/>
                      <a:pt x="90819" y="242652"/>
                    </a:cubicBezTo>
                    <a:cubicBezTo>
                      <a:pt x="89959" y="241362"/>
                      <a:pt x="89529" y="242222"/>
                      <a:pt x="89529" y="239642"/>
                    </a:cubicBezTo>
                    <a:cubicBezTo>
                      <a:pt x="89959" y="239212"/>
                      <a:pt x="89529" y="238782"/>
                      <a:pt x="89099" y="238782"/>
                    </a:cubicBezTo>
                    <a:close/>
                    <a:moveTo>
                      <a:pt x="100279" y="240932"/>
                    </a:moveTo>
                    <a:cubicBezTo>
                      <a:pt x="98559" y="241362"/>
                      <a:pt x="97699" y="241792"/>
                      <a:pt x="98559" y="242652"/>
                    </a:cubicBezTo>
                    <a:cubicBezTo>
                      <a:pt x="99419" y="243512"/>
                      <a:pt x="99419" y="243942"/>
                      <a:pt x="99849" y="244372"/>
                    </a:cubicBezTo>
                    <a:cubicBezTo>
                      <a:pt x="100710" y="244802"/>
                      <a:pt x="103720" y="244372"/>
                      <a:pt x="102860" y="242652"/>
                    </a:cubicBezTo>
                    <a:cubicBezTo>
                      <a:pt x="102000" y="240932"/>
                      <a:pt x="100279" y="240932"/>
                      <a:pt x="100279" y="240932"/>
                    </a:cubicBezTo>
                    <a:close/>
                    <a:moveTo>
                      <a:pt x="109740" y="265443"/>
                    </a:moveTo>
                    <a:cubicBezTo>
                      <a:pt x="107160" y="267163"/>
                      <a:pt x="107160" y="269313"/>
                      <a:pt x="108880" y="269313"/>
                    </a:cubicBezTo>
                    <a:cubicBezTo>
                      <a:pt x="110600" y="269313"/>
                      <a:pt x="111890" y="268883"/>
                      <a:pt x="113610" y="268453"/>
                    </a:cubicBezTo>
                    <a:cubicBezTo>
                      <a:pt x="115330" y="268023"/>
                      <a:pt x="114900" y="264153"/>
                      <a:pt x="113180" y="264153"/>
                    </a:cubicBezTo>
                    <a:cubicBezTo>
                      <a:pt x="111460" y="264153"/>
                      <a:pt x="109740" y="265443"/>
                      <a:pt x="109740" y="265443"/>
                    </a:cubicBezTo>
                    <a:close/>
                    <a:moveTo>
                      <a:pt x="130381" y="261573"/>
                    </a:moveTo>
                    <a:cubicBezTo>
                      <a:pt x="128661" y="262433"/>
                      <a:pt x="126941" y="263723"/>
                      <a:pt x="128661" y="264583"/>
                    </a:cubicBezTo>
                    <a:cubicBezTo>
                      <a:pt x="130381" y="265443"/>
                      <a:pt x="129521" y="267163"/>
                      <a:pt x="131671" y="266733"/>
                    </a:cubicBezTo>
                    <a:cubicBezTo>
                      <a:pt x="133391" y="266303"/>
                      <a:pt x="136401" y="265013"/>
                      <a:pt x="135541" y="263293"/>
                    </a:cubicBezTo>
                    <a:cubicBezTo>
                      <a:pt x="134251" y="261573"/>
                      <a:pt x="130381" y="261573"/>
                      <a:pt x="130381" y="261573"/>
                    </a:cubicBezTo>
                    <a:close/>
                    <a:moveTo>
                      <a:pt x="145862" y="268023"/>
                    </a:moveTo>
                    <a:cubicBezTo>
                      <a:pt x="146722" y="269313"/>
                      <a:pt x="144572" y="268883"/>
                      <a:pt x="143282" y="269313"/>
                    </a:cubicBezTo>
                    <a:cubicBezTo>
                      <a:pt x="141992" y="269743"/>
                      <a:pt x="141992" y="270173"/>
                      <a:pt x="140271" y="269313"/>
                    </a:cubicBezTo>
                    <a:cubicBezTo>
                      <a:pt x="138551" y="268453"/>
                      <a:pt x="138981" y="268023"/>
                      <a:pt x="137691" y="267593"/>
                    </a:cubicBezTo>
                    <a:cubicBezTo>
                      <a:pt x="136831" y="266733"/>
                      <a:pt x="137691" y="268453"/>
                      <a:pt x="137691" y="269743"/>
                    </a:cubicBezTo>
                    <a:cubicBezTo>
                      <a:pt x="138121" y="270603"/>
                      <a:pt x="138981" y="271033"/>
                      <a:pt x="139841" y="271463"/>
                    </a:cubicBezTo>
                    <a:cubicBezTo>
                      <a:pt x="140271" y="271463"/>
                      <a:pt x="144142" y="271463"/>
                      <a:pt x="145432" y="271463"/>
                    </a:cubicBezTo>
                    <a:cubicBezTo>
                      <a:pt x="146722" y="271463"/>
                      <a:pt x="146722" y="272323"/>
                      <a:pt x="147582" y="273614"/>
                    </a:cubicBezTo>
                    <a:cubicBezTo>
                      <a:pt x="148872" y="274904"/>
                      <a:pt x="148872" y="274044"/>
                      <a:pt x="150592" y="273614"/>
                    </a:cubicBezTo>
                    <a:cubicBezTo>
                      <a:pt x="152312" y="273184"/>
                      <a:pt x="151882" y="271893"/>
                      <a:pt x="151452" y="270603"/>
                    </a:cubicBezTo>
                    <a:cubicBezTo>
                      <a:pt x="151022" y="269313"/>
                      <a:pt x="149302" y="271033"/>
                      <a:pt x="148012" y="271033"/>
                    </a:cubicBezTo>
                    <a:cubicBezTo>
                      <a:pt x="146722" y="271033"/>
                      <a:pt x="147152" y="270173"/>
                      <a:pt x="147582" y="268883"/>
                    </a:cubicBezTo>
                    <a:cubicBezTo>
                      <a:pt x="148012" y="267593"/>
                      <a:pt x="148012" y="267593"/>
                      <a:pt x="146722" y="265873"/>
                    </a:cubicBezTo>
                    <a:cubicBezTo>
                      <a:pt x="145432" y="264153"/>
                      <a:pt x="145862" y="265873"/>
                      <a:pt x="145002" y="264153"/>
                    </a:cubicBezTo>
                    <a:cubicBezTo>
                      <a:pt x="144142" y="262433"/>
                      <a:pt x="143712" y="262863"/>
                      <a:pt x="142422" y="263723"/>
                    </a:cubicBezTo>
                    <a:cubicBezTo>
                      <a:pt x="141131" y="264583"/>
                      <a:pt x="142422" y="265013"/>
                      <a:pt x="144572" y="266733"/>
                    </a:cubicBezTo>
                    <a:cubicBezTo>
                      <a:pt x="144572" y="266733"/>
                      <a:pt x="145432" y="266733"/>
                      <a:pt x="145862" y="268023"/>
                    </a:cubicBezTo>
                    <a:close/>
                    <a:moveTo>
                      <a:pt x="137691" y="246522"/>
                    </a:moveTo>
                    <a:cubicBezTo>
                      <a:pt x="136401" y="249532"/>
                      <a:pt x="135971" y="250392"/>
                      <a:pt x="137691" y="250822"/>
                    </a:cubicBezTo>
                    <a:cubicBezTo>
                      <a:pt x="139411" y="250822"/>
                      <a:pt x="140271" y="252973"/>
                      <a:pt x="140701" y="250822"/>
                    </a:cubicBezTo>
                    <a:cubicBezTo>
                      <a:pt x="141131" y="248672"/>
                      <a:pt x="142422" y="244802"/>
                      <a:pt x="140271" y="244802"/>
                    </a:cubicBezTo>
                    <a:cubicBezTo>
                      <a:pt x="138551" y="244802"/>
                      <a:pt x="137691" y="246522"/>
                      <a:pt x="137691" y="246522"/>
                    </a:cubicBezTo>
                    <a:close/>
                    <a:moveTo>
                      <a:pt x="162632" y="188899"/>
                    </a:moveTo>
                    <a:cubicBezTo>
                      <a:pt x="160912" y="190190"/>
                      <a:pt x="160482" y="191480"/>
                      <a:pt x="162202" y="191910"/>
                    </a:cubicBezTo>
                    <a:cubicBezTo>
                      <a:pt x="163923" y="191910"/>
                      <a:pt x="164353" y="195350"/>
                      <a:pt x="165213" y="193200"/>
                    </a:cubicBezTo>
                    <a:cubicBezTo>
                      <a:pt x="166503" y="191050"/>
                      <a:pt x="162632" y="188899"/>
                      <a:pt x="162632" y="188899"/>
                    </a:cubicBezTo>
                    <a:close/>
                    <a:moveTo>
                      <a:pt x="178113" y="191480"/>
                    </a:moveTo>
                    <a:cubicBezTo>
                      <a:pt x="175103" y="191910"/>
                      <a:pt x="173813" y="192340"/>
                      <a:pt x="175533" y="193200"/>
                    </a:cubicBezTo>
                    <a:cubicBezTo>
                      <a:pt x="177683" y="194060"/>
                      <a:pt x="177683" y="195350"/>
                      <a:pt x="178973" y="195780"/>
                    </a:cubicBezTo>
                    <a:cubicBezTo>
                      <a:pt x="180693" y="195780"/>
                      <a:pt x="183273" y="194490"/>
                      <a:pt x="181553" y="193200"/>
                    </a:cubicBezTo>
                    <a:cubicBezTo>
                      <a:pt x="179833" y="191480"/>
                      <a:pt x="177683" y="191480"/>
                      <a:pt x="178113" y="191480"/>
                    </a:cubicBezTo>
                    <a:close/>
                    <a:moveTo>
                      <a:pt x="191874" y="194060"/>
                    </a:moveTo>
                    <a:cubicBezTo>
                      <a:pt x="190154" y="195350"/>
                      <a:pt x="189294" y="195350"/>
                      <a:pt x="190584" y="196640"/>
                    </a:cubicBezTo>
                    <a:cubicBezTo>
                      <a:pt x="191874" y="197930"/>
                      <a:pt x="191014" y="200080"/>
                      <a:pt x="192734" y="200080"/>
                    </a:cubicBezTo>
                    <a:cubicBezTo>
                      <a:pt x="194454" y="200080"/>
                      <a:pt x="197464" y="200080"/>
                      <a:pt x="196174" y="197070"/>
                    </a:cubicBezTo>
                    <a:cubicBezTo>
                      <a:pt x="194884" y="194060"/>
                      <a:pt x="191874" y="194060"/>
                      <a:pt x="191874" y="194060"/>
                    </a:cubicBezTo>
                    <a:close/>
                    <a:moveTo>
                      <a:pt x="186284" y="199650"/>
                    </a:moveTo>
                    <a:cubicBezTo>
                      <a:pt x="185854" y="201800"/>
                      <a:pt x="188004" y="202230"/>
                      <a:pt x="188434" y="200940"/>
                    </a:cubicBezTo>
                    <a:cubicBezTo>
                      <a:pt x="188864" y="199650"/>
                      <a:pt x="189294" y="197930"/>
                      <a:pt x="188004" y="197500"/>
                    </a:cubicBezTo>
                    <a:cubicBezTo>
                      <a:pt x="186714" y="197500"/>
                      <a:pt x="186284" y="199650"/>
                      <a:pt x="186284" y="199650"/>
                    </a:cubicBezTo>
                    <a:close/>
                    <a:moveTo>
                      <a:pt x="178113" y="272753"/>
                    </a:moveTo>
                    <a:cubicBezTo>
                      <a:pt x="175963" y="274044"/>
                      <a:pt x="175963" y="276194"/>
                      <a:pt x="177253" y="275764"/>
                    </a:cubicBezTo>
                    <a:cubicBezTo>
                      <a:pt x="178543" y="275334"/>
                      <a:pt x="179833" y="276624"/>
                      <a:pt x="181983" y="275764"/>
                    </a:cubicBezTo>
                    <a:cubicBezTo>
                      <a:pt x="183273" y="274904"/>
                      <a:pt x="181553" y="270173"/>
                      <a:pt x="180263" y="270603"/>
                    </a:cubicBezTo>
                    <a:cubicBezTo>
                      <a:pt x="178973" y="270603"/>
                      <a:pt x="178113" y="272753"/>
                      <a:pt x="178113" y="272753"/>
                    </a:cubicBezTo>
                    <a:close/>
                    <a:moveTo>
                      <a:pt x="248207" y="259853"/>
                    </a:moveTo>
                    <a:cubicBezTo>
                      <a:pt x="245196" y="261143"/>
                      <a:pt x="243906" y="263293"/>
                      <a:pt x="246487" y="263723"/>
                    </a:cubicBezTo>
                    <a:cubicBezTo>
                      <a:pt x="249067" y="264153"/>
                      <a:pt x="249067" y="266303"/>
                      <a:pt x="250787" y="265443"/>
                    </a:cubicBezTo>
                    <a:cubicBezTo>
                      <a:pt x="252507" y="264583"/>
                      <a:pt x="253797" y="260713"/>
                      <a:pt x="252507" y="260283"/>
                    </a:cubicBezTo>
                    <a:cubicBezTo>
                      <a:pt x="251217" y="259423"/>
                      <a:pt x="248207" y="259853"/>
                      <a:pt x="248207" y="259853"/>
                    </a:cubicBezTo>
                    <a:close/>
                    <a:moveTo>
                      <a:pt x="243906" y="223301"/>
                    </a:moveTo>
                    <a:cubicBezTo>
                      <a:pt x="242186" y="224161"/>
                      <a:pt x="240896" y="224591"/>
                      <a:pt x="243046" y="226741"/>
                    </a:cubicBezTo>
                    <a:cubicBezTo>
                      <a:pt x="245196" y="228891"/>
                      <a:pt x="245196" y="229321"/>
                      <a:pt x="245626" y="230611"/>
                    </a:cubicBezTo>
                    <a:cubicBezTo>
                      <a:pt x="246487" y="232332"/>
                      <a:pt x="248207" y="234912"/>
                      <a:pt x="248207" y="232762"/>
                    </a:cubicBezTo>
                    <a:cubicBezTo>
                      <a:pt x="248207" y="230181"/>
                      <a:pt x="246917" y="228461"/>
                      <a:pt x="246917" y="226741"/>
                    </a:cubicBezTo>
                    <a:cubicBezTo>
                      <a:pt x="246917" y="225021"/>
                      <a:pt x="246487" y="223731"/>
                      <a:pt x="245196" y="223301"/>
                    </a:cubicBezTo>
                    <a:cubicBezTo>
                      <a:pt x="244766" y="222871"/>
                      <a:pt x="243476" y="223301"/>
                      <a:pt x="243906" y="223301"/>
                    </a:cubicBezTo>
                    <a:close/>
                    <a:moveTo>
                      <a:pt x="223695" y="224591"/>
                    </a:moveTo>
                    <a:cubicBezTo>
                      <a:pt x="222405" y="225451"/>
                      <a:pt x="221545" y="226741"/>
                      <a:pt x="223265" y="226741"/>
                    </a:cubicBezTo>
                    <a:cubicBezTo>
                      <a:pt x="224555" y="226741"/>
                      <a:pt x="224555" y="228461"/>
                      <a:pt x="227136" y="226741"/>
                    </a:cubicBezTo>
                    <a:cubicBezTo>
                      <a:pt x="228426" y="224591"/>
                      <a:pt x="225846" y="221581"/>
                      <a:pt x="225416" y="222011"/>
                    </a:cubicBezTo>
                    <a:cubicBezTo>
                      <a:pt x="224125" y="222871"/>
                      <a:pt x="223695" y="224591"/>
                      <a:pt x="223695" y="224591"/>
                    </a:cubicBezTo>
                    <a:close/>
                    <a:moveTo>
                      <a:pt x="220255" y="214701"/>
                    </a:moveTo>
                    <a:cubicBezTo>
                      <a:pt x="217675" y="215561"/>
                      <a:pt x="216385" y="218571"/>
                      <a:pt x="218535" y="218141"/>
                    </a:cubicBezTo>
                    <a:cubicBezTo>
                      <a:pt x="220685" y="217711"/>
                      <a:pt x="220685" y="217711"/>
                      <a:pt x="221975" y="217281"/>
                    </a:cubicBezTo>
                    <a:cubicBezTo>
                      <a:pt x="223695" y="216851"/>
                      <a:pt x="224985" y="214701"/>
                      <a:pt x="223695" y="214271"/>
                    </a:cubicBezTo>
                    <a:cubicBezTo>
                      <a:pt x="222405" y="213841"/>
                      <a:pt x="220255" y="214701"/>
                      <a:pt x="220255" y="214701"/>
                    </a:cubicBezTo>
                    <a:close/>
                    <a:moveTo>
                      <a:pt x="227996" y="202660"/>
                    </a:moveTo>
                    <a:cubicBezTo>
                      <a:pt x="225416" y="203090"/>
                      <a:pt x="224985" y="206530"/>
                      <a:pt x="226276" y="206100"/>
                    </a:cubicBezTo>
                    <a:cubicBezTo>
                      <a:pt x="227996" y="205670"/>
                      <a:pt x="227996" y="205670"/>
                      <a:pt x="229286" y="205670"/>
                    </a:cubicBezTo>
                    <a:cubicBezTo>
                      <a:pt x="230576" y="205670"/>
                      <a:pt x="234016" y="204380"/>
                      <a:pt x="232296" y="203090"/>
                    </a:cubicBezTo>
                    <a:cubicBezTo>
                      <a:pt x="231006" y="201800"/>
                      <a:pt x="227996" y="202660"/>
                      <a:pt x="227996" y="202660"/>
                    </a:cubicBezTo>
                    <a:close/>
                    <a:moveTo>
                      <a:pt x="247347" y="205240"/>
                    </a:moveTo>
                    <a:cubicBezTo>
                      <a:pt x="245626" y="208250"/>
                      <a:pt x="243906" y="207390"/>
                      <a:pt x="245196" y="209540"/>
                    </a:cubicBezTo>
                    <a:cubicBezTo>
                      <a:pt x="246917" y="211691"/>
                      <a:pt x="248207" y="213411"/>
                      <a:pt x="248207" y="210831"/>
                    </a:cubicBezTo>
                    <a:cubicBezTo>
                      <a:pt x="248207" y="208250"/>
                      <a:pt x="249927" y="208680"/>
                      <a:pt x="249927" y="206100"/>
                    </a:cubicBezTo>
                    <a:cubicBezTo>
                      <a:pt x="249927" y="203520"/>
                      <a:pt x="247347" y="205240"/>
                      <a:pt x="247347" y="205240"/>
                    </a:cubicBezTo>
                    <a:close/>
                    <a:moveTo>
                      <a:pt x="256807" y="214271"/>
                    </a:moveTo>
                    <a:cubicBezTo>
                      <a:pt x="255087" y="215991"/>
                      <a:pt x="256377" y="216421"/>
                      <a:pt x="256807" y="217711"/>
                    </a:cubicBezTo>
                    <a:cubicBezTo>
                      <a:pt x="257237" y="219001"/>
                      <a:pt x="257667" y="220721"/>
                      <a:pt x="258527" y="220721"/>
                    </a:cubicBezTo>
                    <a:cubicBezTo>
                      <a:pt x="259387" y="220721"/>
                      <a:pt x="260677" y="220721"/>
                      <a:pt x="260677" y="218571"/>
                    </a:cubicBezTo>
                    <a:cubicBezTo>
                      <a:pt x="260247" y="216421"/>
                      <a:pt x="260247" y="212981"/>
                      <a:pt x="258957" y="212551"/>
                    </a:cubicBezTo>
                    <a:cubicBezTo>
                      <a:pt x="257237" y="211691"/>
                      <a:pt x="256807" y="214271"/>
                      <a:pt x="256807" y="214271"/>
                    </a:cubicBezTo>
                    <a:close/>
                    <a:moveTo>
                      <a:pt x="260677" y="224591"/>
                    </a:moveTo>
                    <a:cubicBezTo>
                      <a:pt x="258527" y="225881"/>
                      <a:pt x="258957" y="226741"/>
                      <a:pt x="259817" y="228031"/>
                    </a:cubicBezTo>
                    <a:cubicBezTo>
                      <a:pt x="260677" y="229321"/>
                      <a:pt x="261107" y="231471"/>
                      <a:pt x="261967" y="229751"/>
                    </a:cubicBezTo>
                    <a:cubicBezTo>
                      <a:pt x="263257" y="227601"/>
                      <a:pt x="264117" y="225021"/>
                      <a:pt x="262827" y="224591"/>
                    </a:cubicBezTo>
                    <a:cubicBezTo>
                      <a:pt x="261537" y="224161"/>
                      <a:pt x="260677" y="224591"/>
                      <a:pt x="260677" y="224591"/>
                    </a:cubicBezTo>
                    <a:close/>
                    <a:moveTo>
                      <a:pt x="267128" y="244372"/>
                    </a:moveTo>
                    <a:cubicBezTo>
                      <a:pt x="264977" y="246092"/>
                      <a:pt x="265837" y="247382"/>
                      <a:pt x="266697" y="248242"/>
                    </a:cubicBezTo>
                    <a:cubicBezTo>
                      <a:pt x="267558" y="249102"/>
                      <a:pt x="270998" y="249962"/>
                      <a:pt x="269708" y="247812"/>
                    </a:cubicBezTo>
                    <a:cubicBezTo>
                      <a:pt x="268418" y="245662"/>
                      <a:pt x="267988" y="245662"/>
                      <a:pt x="268848" y="244372"/>
                    </a:cubicBezTo>
                    <a:cubicBezTo>
                      <a:pt x="269708" y="243082"/>
                      <a:pt x="268848" y="241792"/>
                      <a:pt x="268418" y="241792"/>
                    </a:cubicBezTo>
                    <a:cubicBezTo>
                      <a:pt x="267988" y="242222"/>
                      <a:pt x="267128" y="244372"/>
                      <a:pt x="267128" y="244372"/>
                    </a:cubicBezTo>
                    <a:close/>
                    <a:moveTo>
                      <a:pt x="226276" y="179869"/>
                    </a:moveTo>
                    <a:cubicBezTo>
                      <a:pt x="225416" y="181159"/>
                      <a:pt x="224985" y="180729"/>
                      <a:pt x="225846" y="181589"/>
                    </a:cubicBezTo>
                    <a:cubicBezTo>
                      <a:pt x="226706" y="182449"/>
                      <a:pt x="226276" y="183739"/>
                      <a:pt x="227136" y="182879"/>
                    </a:cubicBezTo>
                    <a:cubicBezTo>
                      <a:pt x="227996" y="182449"/>
                      <a:pt x="227996" y="182019"/>
                      <a:pt x="229716" y="180299"/>
                    </a:cubicBezTo>
                    <a:cubicBezTo>
                      <a:pt x="229716" y="179439"/>
                      <a:pt x="228856" y="177289"/>
                      <a:pt x="227566" y="177719"/>
                    </a:cubicBezTo>
                    <a:cubicBezTo>
                      <a:pt x="226706" y="178149"/>
                      <a:pt x="226276" y="179869"/>
                      <a:pt x="226276" y="179869"/>
                    </a:cubicBezTo>
                    <a:close/>
                    <a:moveTo>
                      <a:pt x="234446" y="177719"/>
                    </a:moveTo>
                    <a:cubicBezTo>
                      <a:pt x="233156" y="178579"/>
                      <a:pt x="232726" y="180299"/>
                      <a:pt x="234016" y="179869"/>
                    </a:cubicBezTo>
                    <a:cubicBezTo>
                      <a:pt x="235306" y="179869"/>
                      <a:pt x="236166" y="179869"/>
                      <a:pt x="236596" y="180299"/>
                    </a:cubicBezTo>
                    <a:cubicBezTo>
                      <a:pt x="237456" y="180729"/>
                      <a:pt x="240036" y="180299"/>
                      <a:pt x="238746" y="178579"/>
                    </a:cubicBezTo>
                    <a:cubicBezTo>
                      <a:pt x="237026" y="176859"/>
                      <a:pt x="234446" y="177719"/>
                      <a:pt x="234446" y="177719"/>
                    </a:cubicBezTo>
                    <a:close/>
                    <a:moveTo>
                      <a:pt x="261107" y="179009"/>
                    </a:moveTo>
                    <a:cubicBezTo>
                      <a:pt x="259387" y="180299"/>
                      <a:pt x="258527" y="181589"/>
                      <a:pt x="260247" y="181589"/>
                    </a:cubicBezTo>
                    <a:cubicBezTo>
                      <a:pt x="261967" y="181159"/>
                      <a:pt x="261967" y="181159"/>
                      <a:pt x="263257" y="181159"/>
                    </a:cubicBezTo>
                    <a:cubicBezTo>
                      <a:pt x="264547" y="181589"/>
                      <a:pt x="266697" y="179869"/>
                      <a:pt x="264977" y="178579"/>
                    </a:cubicBezTo>
                    <a:cubicBezTo>
                      <a:pt x="263257" y="177719"/>
                      <a:pt x="261107" y="179009"/>
                      <a:pt x="261107" y="179009"/>
                    </a:cubicBezTo>
                    <a:close/>
                    <a:moveTo>
                      <a:pt x="255087" y="182019"/>
                    </a:moveTo>
                    <a:cubicBezTo>
                      <a:pt x="254227" y="183309"/>
                      <a:pt x="252937" y="183739"/>
                      <a:pt x="254227" y="184169"/>
                    </a:cubicBezTo>
                    <a:cubicBezTo>
                      <a:pt x="255517" y="184599"/>
                      <a:pt x="255087" y="186749"/>
                      <a:pt x="256377" y="185889"/>
                    </a:cubicBezTo>
                    <a:cubicBezTo>
                      <a:pt x="257667" y="185029"/>
                      <a:pt x="257667" y="182449"/>
                      <a:pt x="256807" y="182019"/>
                    </a:cubicBezTo>
                    <a:cubicBezTo>
                      <a:pt x="255947" y="182019"/>
                      <a:pt x="255087" y="182019"/>
                      <a:pt x="255087" y="182019"/>
                    </a:cubicBezTo>
                    <a:close/>
                    <a:moveTo>
                      <a:pt x="295939" y="236632"/>
                    </a:moveTo>
                    <a:cubicBezTo>
                      <a:pt x="293789" y="235772"/>
                      <a:pt x="292069" y="238352"/>
                      <a:pt x="293789" y="239642"/>
                    </a:cubicBezTo>
                    <a:cubicBezTo>
                      <a:pt x="295509" y="240932"/>
                      <a:pt x="302389" y="240932"/>
                      <a:pt x="300239" y="239212"/>
                    </a:cubicBezTo>
                    <a:cubicBezTo>
                      <a:pt x="298519" y="237492"/>
                      <a:pt x="296799" y="238352"/>
                      <a:pt x="296369" y="237492"/>
                    </a:cubicBezTo>
                    <a:cubicBezTo>
                      <a:pt x="295939" y="237062"/>
                      <a:pt x="295939" y="236632"/>
                      <a:pt x="295939" y="236632"/>
                    </a:cubicBezTo>
                    <a:close/>
                    <a:moveTo>
                      <a:pt x="310560" y="248672"/>
                    </a:moveTo>
                    <a:cubicBezTo>
                      <a:pt x="308409" y="249102"/>
                      <a:pt x="308409" y="250392"/>
                      <a:pt x="309700" y="250392"/>
                    </a:cubicBezTo>
                    <a:cubicBezTo>
                      <a:pt x="310990" y="250822"/>
                      <a:pt x="310990" y="251682"/>
                      <a:pt x="312280" y="251682"/>
                    </a:cubicBezTo>
                    <a:cubicBezTo>
                      <a:pt x="313570" y="251682"/>
                      <a:pt x="315720" y="250392"/>
                      <a:pt x="314430" y="249102"/>
                    </a:cubicBezTo>
                    <a:cubicBezTo>
                      <a:pt x="312710" y="248242"/>
                      <a:pt x="310560" y="248672"/>
                      <a:pt x="310560" y="248672"/>
                    </a:cubicBezTo>
                    <a:close/>
                    <a:moveTo>
                      <a:pt x="310990" y="271033"/>
                    </a:moveTo>
                    <a:cubicBezTo>
                      <a:pt x="309270" y="271033"/>
                      <a:pt x="308409" y="272753"/>
                      <a:pt x="309700" y="273614"/>
                    </a:cubicBezTo>
                    <a:cubicBezTo>
                      <a:pt x="310990" y="274474"/>
                      <a:pt x="311850" y="273614"/>
                      <a:pt x="312710" y="274044"/>
                    </a:cubicBezTo>
                    <a:cubicBezTo>
                      <a:pt x="313570" y="274904"/>
                      <a:pt x="316580" y="273184"/>
                      <a:pt x="315290" y="271463"/>
                    </a:cubicBezTo>
                    <a:cubicBezTo>
                      <a:pt x="313570" y="270173"/>
                      <a:pt x="310990" y="271033"/>
                      <a:pt x="310990" y="271033"/>
                    </a:cubicBezTo>
                    <a:close/>
                    <a:moveTo>
                      <a:pt x="323890" y="262863"/>
                    </a:moveTo>
                    <a:cubicBezTo>
                      <a:pt x="322170" y="264583"/>
                      <a:pt x="321740" y="265013"/>
                      <a:pt x="323030" y="265873"/>
                    </a:cubicBezTo>
                    <a:cubicBezTo>
                      <a:pt x="324320" y="266733"/>
                      <a:pt x="324320" y="267163"/>
                      <a:pt x="324750" y="268023"/>
                    </a:cubicBezTo>
                    <a:cubicBezTo>
                      <a:pt x="325610" y="268883"/>
                      <a:pt x="327330" y="269313"/>
                      <a:pt x="326900" y="268023"/>
                    </a:cubicBezTo>
                    <a:cubicBezTo>
                      <a:pt x="326900" y="266733"/>
                      <a:pt x="326900" y="264153"/>
                      <a:pt x="326040" y="263293"/>
                    </a:cubicBezTo>
                    <a:cubicBezTo>
                      <a:pt x="324750" y="262433"/>
                      <a:pt x="323890" y="262863"/>
                      <a:pt x="323890" y="262863"/>
                    </a:cubicBezTo>
                    <a:close/>
                    <a:moveTo>
                      <a:pt x="333351" y="278344"/>
                    </a:moveTo>
                    <a:cubicBezTo>
                      <a:pt x="332061" y="278344"/>
                      <a:pt x="331631" y="279204"/>
                      <a:pt x="332491" y="279634"/>
                    </a:cubicBezTo>
                    <a:cubicBezTo>
                      <a:pt x="333351" y="280494"/>
                      <a:pt x="333351" y="280924"/>
                      <a:pt x="333781" y="281354"/>
                    </a:cubicBezTo>
                    <a:cubicBezTo>
                      <a:pt x="334211" y="281354"/>
                      <a:pt x="336791" y="281354"/>
                      <a:pt x="335931" y="280064"/>
                    </a:cubicBezTo>
                    <a:cubicBezTo>
                      <a:pt x="335071" y="278774"/>
                      <a:pt x="333351" y="278344"/>
                      <a:pt x="333351" y="278344"/>
                    </a:cubicBezTo>
                    <a:close/>
                    <a:moveTo>
                      <a:pt x="327330" y="222441"/>
                    </a:moveTo>
                    <a:cubicBezTo>
                      <a:pt x="326040" y="222441"/>
                      <a:pt x="324750" y="222441"/>
                      <a:pt x="326040" y="223731"/>
                    </a:cubicBezTo>
                    <a:cubicBezTo>
                      <a:pt x="327330" y="225451"/>
                      <a:pt x="327330" y="226741"/>
                      <a:pt x="328620" y="226311"/>
                    </a:cubicBezTo>
                    <a:cubicBezTo>
                      <a:pt x="329911" y="225881"/>
                      <a:pt x="331631" y="224591"/>
                      <a:pt x="330341" y="223301"/>
                    </a:cubicBezTo>
                    <a:cubicBezTo>
                      <a:pt x="329481" y="222441"/>
                      <a:pt x="327330" y="222441"/>
                      <a:pt x="327330" y="222441"/>
                    </a:cubicBezTo>
                    <a:close/>
                    <a:moveTo>
                      <a:pt x="341521" y="243082"/>
                    </a:moveTo>
                    <a:cubicBezTo>
                      <a:pt x="339801" y="243512"/>
                      <a:pt x="339801" y="245662"/>
                      <a:pt x="340231" y="246092"/>
                    </a:cubicBezTo>
                    <a:cubicBezTo>
                      <a:pt x="341091" y="246522"/>
                      <a:pt x="339801" y="248242"/>
                      <a:pt x="341521" y="247812"/>
                    </a:cubicBezTo>
                    <a:cubicBezTo>
                      <a:pt x="342811" y="247382"/>
                      <a:pt x="345821" y="245662"/>
                      <a:pt x="344531" y="244372"/>
                    </a:cubicBezTo>
                    <a:cubicBezTo>
                      <a:pt x="343671" y="243082"/>
                      <a:pt x="341521" y="243082"/>
                      <a:pt x="341521" y="243082"/>
                    </a:cubicBezTo>
                    <a:close/>
                    <a:moveTo>
                      <a:pt x="360442" y="170409"/>
                    </a:moveTo>
                    <a:cubicBezTo>
                      <a:pt x="357002" y="170409"/>
                      <a:pt x="356572" y="173849"/>
                      <a:pt x="358722" y="174279"/>
                    </a:cubicBezTo>
                    <a:cubicBezTo>
                      <a:pt x="360872" y="174709"/>
                      <a:pt x="364312" y="177289"/>
                      <a:pt x="364742" y="175139"/>
                    </a:cubicBezTo>
                    <a:cubicBezTo>
                      <a:pt x="364312" y="172989"/>
                      <a:pt x="360442" y="170409"/>
                      <a:pt x="360442" y="170409"/>
                    </a:cubicBezTo>
                    <a:close/>
                    <a:moveTo>
                      <a:pt x="426235" y="187179"/>
                    </a:moveTo>
                    <a:cubicBezTo>
                      <a:pt x="424515" y="186319"/>
                      <a:pt x="422795" y="187179"/>
                      <a:pt x="423655" y="188469"/>
                    </a:cubicBezTo>
                    <a:cubicBezTo>
                      <a:pt x="424515" y="189759"/>
                      <a:pt x="425375" y="190190"/>
                      <a:pt x="425805" y="190620"/>
                    </a:cubicBezTo>
                    <a:cubicBezTo>
                      <a:pt x="426235" y="191050"/>
                      <a:pt x="428815" y="191480"/>
                      <a:pt x="428385" y="189759"/>
                    </a:cubicBezTo>
                    <a:cubicBezTo>
                      <a:pt x="427955" y="188469"/>
                      <a:pt x="426665" y="187609"/>
                      <a:pt x="426235" y="187179"/>
                    </a:cubicBezTo>
                    <a:close/>
                    <a:moveTo>
                      <a:pt x="368182" y="215131"/>
                    </a:moveTo>
                    <a:cubicBezTo>
                      <a:pt x="367322" y="217711"/>
                      <a:pt x="368612" y="219001"/>
                      <a:pt x="370332" y="219001"/>
                    </a:cubicBezTo>
                    <a:cubicBezTo>
                      <a:pt x="372053" y="218571"/>
                      <a:pt x="374203" y="215991"/>
                      <a:pt x="372483" y="214701"/>
                    </a:cubicBezTo>
                    <a:cubicBezTo>
                      <a:pt x="370332" y="213411"/>
                      <a:pt x="368182" y="215131"/>
                      <a:pt x="368182" y="215131"/>
                    </a:cubicBezTo>
                    <a:close/>
                    <a:moveTo>
                      <a:pt x="390973" y="219861"/>
                    </a:moveTo>
                    <a:cubicBezTo>
                      <a:pt x="388393" y="221151"/>
                      <a:pt x="386243" y="221581"/>
                      <a:pt x="388393" y="223301"/>
                    </a:cubicBezTo>
                    <a:cubicBezTo>
                      <a:pt x="390113" y="225021"/>
                      <a:pt x="394844" y="225021"/>
                      <a:pt x="393554" y="222441"/>
                    </a:cubicBezTo>
                    <a:cubicBezTo>
                      <a:pt x="392264" y="219431"/>
                      <a:pt x="390973" y="219861"/>
                      <a:pt x="390973" y="219861"/>
                    </a:cubicBezTo>
                    <a:close/>
                    <a:moveTo>
                      <a:pt x="434836" y="256413"/>
                    </a:moveTo>
                    <a:cubicBezTo>
                      <a:pt x="433546" y="257273"/>
                      <a:pt x="433976" y="260713"/>
                      <a:pt x="435266" y="260283"/>
                    </a:cubicBezTo>
                    <a:cubicBezTo>
                      <a:pt x="436556" y="259423"/>
                      <a:pt x="438706" y="257703"/>
                      <a:pt x="437416" y="256843"/>
                    </a:cubicBezTo>
                    <a:cubicBezTo>
                      <a:pt x="436556" y="255553"/>
                      <a:pt x="434836" y="256413"/>
                      <a:pt x="434836" y="256413"/>
                    </a:cubicBezTo>
                    <a:close/>
                    <a:moveTo>
                      <a:pt x="474397" y="283504"/>
                    </a:moveTo>
                    <a:cubicBezTo>
                      <a:pt x="470957" y="283504"/>
                      <a:pt x="469237" y="284794"/>
                      <a:pt x="470957" y="286084"/>
                    </a:cubicBezTo>
                    <a:cubicBezTo>
                      <a:pt x="473107" y="287804"/>
                      <a:pt x="476548" y="289094"/>
                      <a:pt x="476118" y="286514"/>
                    </a:cubicBezTo>
                    <a:cubicBezTo>
                      <a:pt x="476118" y="284364"/>
                      <a:pt x="474397" y="283504"/>
                      <a:pt x="474397" y="283504"/>
                    </a:cubicBezTo>
                    <a:close/>
                    <a:moveTo>
                      <a:pt x="489448" y="289094"/>
                    </a:moveTo>
                    <a:cubicBezTo>
                      <a:pt x="486438" y="289524"/>
                      <a:pt x="484718" y="291244"/>
                      <a:pt x="486868" y="291674"/>
                    </a:cubicBezTo>
                    <a:cubicBezTo>
                      <a:pt x="489018" y="292104"/>
                      <a:pt x="489448" y="293825"/>
                      <a:pt x="491168" y="294255"/>
                    </a:cubicBezTo>
                    <a:cubicBezTo>
                      <a:pt x="492888" y="294255"/>
                      <a:pt x="495468" y="292964"/>
                      <a:pt x="493748" y="291244"/>
                    </a:cubicBezTo>
                    <a:cubicBezTo>
                      <a:pt x="491598" y="289524"/>
                      <a:pt x="489448" y="289094"/>
                      <a:pt x="489448" y="289094"/>
                    </a:cubicBezTo>
                    <a:close/>
                    <a:moveTo>
                      <a:pt x="360012" y="308875"/>
                    </a:moveTo>
                    <a:cubicBezTo>
                      <a:pt x="358292" y="309735"/>
                      <a:pt x="357432" y="311885"/>
                      <a:pt x="359152" y="312315"/>
                    </a:cubicBezTo>
                    <a:cubicBezTo>
                      <a:pt x="360872" y="312745"/>
                      <a:pt x="364312" y="311455"/>
                      <a:pt x="363022" y="310165"/>
                    </a:cubicBezTo>
                    <a:cubicBezTo>
                      <a:pt x="361302" y="308875"/>
                      <a:pt x="360012" y="308875"/>
                      <a:pt x="360012" y="308875"/>
                    </a:cubicBezTo>
                    <a:close/>
                    <a:moveTo>
                      <a:pt x="374203" y="307155"/>
                    </a:moveTo>
                    <a:cubicBezTo>
                      <a:pt x="372483" y="308445"/>
                      <a:pt x="372913" y="308875"/>
                      <a:pt x="373773" y="310165"/>
                    </a:cubicBezTo>
                    <a:cubicBezTo>
                      <a:pt x="374633" y="311455"/>
                      <a:pt x="380653" y="312315"/>
                      <a:pt x="378073" y="309305"/>
                    </a:cubicBezTo>
                    <a:cubicBezTo>
                      <a:pt x="375493" y="306295"/>
                      <a:pt x="374203" y="307155"/>
                      <a:pt x="374203" y="307155"/>
                    </a:cubicBezTo>
                    <a:close/>
                    <a:moveTo>
                      <a:pt x="381513" y="320056"/>
                    </a:moveTo>
                    <a:cubicBezTo>
                      <a:pt x="379793" y="322206"/>
                      <a:pt x="379793" y="322636"/>
                      <a:pt x="381083" y="323926"/>
                    </a:cubicBezTo>
                    <a:cubicBezTo>
                      <a:pt x="382803" y="325216"/>
                      <a:pt x="382373" y="327796"/>
                      <a:pt x="384093" y="326506"/>
                    </a:cubicBezTo>
                    <a:cubicBezTo>
                      <a:pt x="385813" y="325216"/>
                      <a:pt x="385813" y="321346"/>
                      <a:pt x="383663" y="320486"/>
                    </a:cubicBezTo>
                    <a:cubicBezTo>
                      <a:pt x="381943" y="319196"/>
                      <a:pt x="381513" y="320056"/>
                      <a:pt x="381513" y="320056"/>
                    </a:cubicBezTo>
                    <a:close/>
                    <a:moveTo>
                      <a:pt x="371623" y="283504"/>
                    </a:moveTo>
                    <a:cubicBezTo>
                      <a:pt x="373343" y="283074"/>
                      <a:pt x="373773" y="281784"/>
                      <a:pt x="372053" y="280494"/>
                    </a:cubicBezTo>
                    <a:cubicBezTo>
                      <a:pt x="370332" y="279204"/>
                      <a:pt x="367322" y="274904"/>
                      <a:pt x="366462" y="277054"/>
                    </a:cubicBezTo>
                    <a:cubicBezTo>
                      <a:pt x="366032" y="279204"/>
                      <a:pt x="365602" y="279204"/>
                      <a:pt x="367322" y="280494"/>
                    </a:cubicBezTo>
                    <a:cubicBezTo>
                      <a:pt x="369472" y="281784"/>
                      <a:pt x="371623" y="283074"/>
                      <a:pt x="371623" y="283504"/>
                    </a:cubicBezTo>
                    <a:close/>
                    <a:moveTo>
                      <a:pt x="375063" y="286514"/>
                    </a:moveTo>
                    <a:cubicBezTo>
                      <a:pt x="372483" y="286514"/>
                      <a:pt x="371193" y="286944"/>
                      <a:pt x="372483" y="288234"/>
                    </a:cubicBezTo>
                    <a:cubicBezTo>
                      <a:pt x="374203" y="289524"/>
                      <a:pt x="374203" y="290384"/>
                      <a:pt x="375063" y="290384"/>
                    </a:cubicBezTo>
                    <a:cubicBezTo>
                      <a:pt x="375923" y="290384"/>
                      <a:pt x="378073" y="290384"/>
                      <a:pt x="377213" y="288664"/>
                    </a:cubicBezTo>
                    <a:cubicBezTo>
                      <a:pt x="375923" y="286514"/>
                      <a:pt x="375063" y="286514"/>
                      <a:pt x="375063" y="286514"/>
                    </a:cubicBezTo>
                    <a:close/>
                    <a:moveTo>
                      <a:pt x="375923" y="267163"/>
                    </a:moveTo>
                    <a:cubicBezTo>
                      <a:pt x="374633" y="269313"/>
                      <a:pt x="377643" y="270603"/>
                      <a:pt x="375063" y="271033"/>
                    </a:cubicBezTo>
                    <a:cubicBezTo>
                      <a:pt x="372483" y="271463"/>
                      <a:pt x="370762" y="271033"/>
                      <a:pt x="370762" y="271893"/>
                    </a:cubicBezTo>
                    <a:cubicBezTo>
                      <a:pt x="370762" y="273184"/>
                      <a:pt x="370762" y="275334"/>
                      <a:pt x="372053" y="274474"/>
                    </a:cubicBezTo>
                    <a:cubicBezTo>
                      <a:pt x="373773" y="273614"/>
                      <a:pt x="375923" y="273614"/>
                      <a:pt x="376783" y="272323"/>
                    </a:cubicBezTo>
                    <a:cubicBezTo>
                      <a:pt x="378073" y="271033"/>
                      <a:pt x="377643" y="266303"/>
                      <a:pt x="376783" y="265873"/>
                    </a:cubicBezTo>
                    <a:cubicBezTo>
                      <a:pt x="375923" y="265443"/>
                      <a:pt x="375493" y="266733"/>
                      <a:pt x="375923" y="267163"/>
                    </a:cubicBezTo>
                    <a:close/>
                    <a:moveTo>
                      <a:pt x="424515" y="295975"/>
                    </a:moveTo>
                    <a:cubicBezTo>
                      <a:pt x="422795" y="296405"/>
                      <a:pt x="422365" y="299415"/>
                      <a:pt x="423655" y="299845"/>
                    </a:cubicBezTo>
                    <a:cubicBezTo>
                      <a:pt x="424945" y="300275"/>
                      <a:pt x="429675" y="300705"/>
                      <a:pt x="427955" y="298125"/>
                    </a:cubicBezTo>
                    <a:cubicBezTo>
                      <a:pt x="426235" y="296405"/>
                      <a:pt x="424515" y="295975"/>
                      <a:pt x="424515" y="295975"/>
                    </a:cubicBezTo>
                    <a:close/>
                    <a:moveTo>
                      <a:pt x="423225" y="310165"/>
                    </a:moveTo>
                    <a:cubicBezTo>
                      <a:pt x="421935" y="312315"/>
                      <a:pt x="421075" y="313175"/>
                      <a:pt x="423655" y="314035"/>
                    </a:cubicBezTo>
                    <a:cubicBezTo>
                      <a:pt x="426235" y="314895"/>
                      <a:pt x="425375" y="317476"/>
                      <a:pt x="427095" y="316186"/>
                    </a:cubicBezTo>
                    <a:cubicBezTo>
                      <a:pt x="429245" y="314895"/>
                      <a:pt x="430105" y="312315"/>
                      <a:pt x="427955" y="311455"/>
                    </a:cubicBezTo>
                    <a:cubicBezTo>
                      <a:pt x="425375" y="310165"/>
                      <a:pt x="423225" y="310165"/>
                      <a:pt x="423225" y="310165"/>
                    </a:cubicBezTo>
                    <a:close/>
                    <a:moveTo>
                      <a:pt x="413335" y="313175"/>
                    </a:moveTo>
                    <a:cubicBezTo>
                      <a:pt x="413335" y="314895"/>
                      <a:pt x="413765" y="315326"/>
                      <a:pt x="414195" y="316616"/>
                    </a:cubicBezTo>
                    <a:cubicBezTo>
                      <a:pt x="414195" y="317906"/>
                      <a:pt x="415915" y="319196"/>
                      <a:pt x="416775" y="316616"/>
                    </a:cubicBezTo>
                    <a:cubicBezTo>
                      <a:pt x="417635" y="314465"/>
                      <a:pt x="415055" y="308875"/>
                      <a:pt x="413765" y="309735"/>
                    </a:cubicBezTo>
                    <a:cubicBezTo>
                      <a:pt x="412474" y="311025"/>
                      <a:pt x="413335" y="313175"/>
                      <a:pt x="413335" y="313175"/>
                    </a:cubicBezTo>
                    <a:close/>
                    <a:moveTo>
                      <a:pt x="415485" y="353597"/>
                    </a:moveTo>
                    <a:cubicBezTo>
                      <a:pt x="412905" y="355317"/>
                      <a:pt x="413335" y="356178"/>
                      <a:pt x="415055" y="356608"/>
                    </a:cubicBezTo>
                    <a:cubicBezTo>
                      <a:pt x="416775" y="357038"/>
                      <a:pt x="418065" y="359188"/>
                      <a:pt x="419355" y="357468"/>
                    </a:cubicBezTo>
                    <a:cubicBezTo>
                      <a:pt x="420645" y="355747"/>
                      <a:pt x="421075" y="354027"/>
                      <a:pt x="419355" y="353597"/>
                    </a:cubicBezTo>
                    <a:cubicBezTo>
                      <a:pt x="417635" y="353167"/>
                      <a:pt x="415485" y="353597"/>
                      <a:pt x="415485" y="353597"/>
                    </a:cubicBezTo>
                    <a:close/>
                    <a:moveTo>
                      <a:pt x="431395" y="354027"/>
                    </a:moveTo>
                    <a:cubicBezTo>
                      <a:pt x="429675" y="357038"/>
                      <a:pt x="431825" y="355747"/>
                      <a:pt x="432685" y="357468"/>
                    </a:cubicBezTo>
                    <a:cubicBezTo>
                      <a:pt x="433546" y="359188"/>
                      <a:pt x="434406" y="361768"/>
                      <a:pt x="435266" y="359618"/>
                    </a:cubicBezTo>
                    <a:cubicBezTo>
                      <a:pt x="436126" y="357468"/>
                      <a:pt x="434406" y="352307"/>
                      <a:pt x="433115" y="351877"/>
                    </a:cubicBezTo>
                    <a:cubicBezTo>
                      <a:pt x="431825" y="351447"/>
                      <a:pt x="431395" y="354027"/>
                      <a:pt x="431395" y="354027"/>
                    </a:cubicBezTo>
                    <a:close/>
                    <a:moveTo>
                      <a:pt x="260677" y="327366"/>
                    </a:moveTo>
                    <a:cubicBezTo>
                      <a:pt x="258527" y="329946"/>
                      <a:pt x="258957" y="331666"/>
                      <a:pt x="261107" y="332096"/>
                    </a:cubicBezTo>
                    <a:cubicBezTo>
                      <a:pt x="263257" y="332526"/>
                      <a:pt x="267988" y="329946"/>
                      <a:pt x="265837" y="328656"/>
                    </a:cubicBezTo>
                    <a:cubicBezTo>
                      <a:pt x="263257" y="326936"/>
                      <a:pt x="260677" y="327366"/>
                      <a:pt x="260677" y="327366"/>
                    </a:cubicBezTo>
                    <a:close/>
                    <a:moveTo>
                      <a:pt x="298519" y="347577"/>
                    </a:moveTo>
                    <a:cubicBezTo>
                      <a:pt x="301099" y="347577"/>
                      <a:pt x="302819" y="348007"/>
                      <a:pt x="301529" y="346287"/>
                    </a:cubicBezTo>
                    <a:cubicBezTo>
                      <a:pt x="300669" y="344567"/>
                      <a:pt x="298519" y="343277"/>
                      <a:pt x="297659" y="343707"/>
                    </a:cubicBezTo>
                    <a:cubicBezTo>
                      <a:pt x="296799" y="344137"/>
                      <a:pt x="295079" y="347147"/>
                      <a:pt x="295939" y="347147"/>
                    </a:cubicBezTo>
                    <a:cubicBezTo>
                      <a:pt x="297229" y="347147"/>
                      <a:pt x="298519" y="347577"/>
                      <a:pt x="298519" y="347577"/>
                    </a:cubicBezTo>
                    <a:close/>
                    <a:moveTo>
                      <a:pt x="311420" y="351447"/>
                    </a:moveTo>
                    <a:cubicBezTo>
                      <a:pt x="309270" y="351877"/>
                      <a:pt x="309700" y="352737"/>
                      <a:pt x="310560" y="354457"/>
                    </a:cubicBezTo>
                    <a:cubicBezTo>
                      <a:pt x="311420" y="356178"/>
                      <a:pt x="315290" y="356178"/>
                      <a:pt x="314860" y="354027"/>
                    </a:cubicBezTo>
                    <a:cubicBezTo>
                      <a:pt x="314000" y="352307"/>
                      <a:pt x="311420" y="351877"/>
                      <a:pt x="311420" y="351447"/>
                    </a:cubicBezTo>
                    <a:close/>
                    <a:moveTo>
                      <a:pt x="427095" y="395309"/>
                    </a:moveTo>
                    <a:cubicBezTo>
                      <a:pt x="424945" y="396169"/>
                      <a:pt x="424085" y="397889"/>
                      <a:pt x="426235" y="398750"/>
                    </a:cubicBezTo>
                    <a:cubicBezTo>
                      <a:pt x="428385" y="399180"/>
                      <a:pt x="431395" y="397889"/>
                      <a:pt x="430105" y="396599"/>
                    </a:cubicBezTo>
                    <a:cubicBezTo>
                      <a:pt x="428385" y="395739"/>
                      <a:pt x="427095" y="395739"/>
                      <a:pt x="427095" y="395309"/>
                    </a:cubicBezTo>
                    <a:close/>
                    <a:moveTo>
                      <a:pt x="425375" y="384989"/>
                    </a:moveTo>
                    <a:cubicBezTo>
                      <a:pt x="423655" y="387139"/>
                      <a:pt x="423225" y="388429"/>
                      <a:pt x="425375" y="388429"/>
                    </a:cubicBezTo>
                    <a:cubicBezTo>
                      <a:pt x="427525" y="388429"/>
                      <a:pt x="430535" y="387569"/>
                      <a:pt x="428815" y="385849"/>
                    </a:cubicBezTo>
                    <a:cubicBezTo>
                      <a:pt x="427095" y="384129"/>
                      <a:pt x="424945" y="384989"/>
                      <a:pt x="425375" y="384989"/>
                    </a:cubicBezTo>
                    <a:close/>
                    <a:moveTo>
                      <a:pt x="375493" y="380259"/>
                    </a:moveTo>
                    <a:cubicBezTo>
                      <a:pt x="373773" y="380689"/>
                      <a:pt x="372053" y="381549"/>
                      <a:pt x="373773" y="381979"/>
                    </a:cubicBezTo>
                    <a:cubicBezTo>
                      <a:pt x="375493" y="382409"/>
                      <a:pt x="376783" y="381979"/>
                      <a:pt x="379363" y="381979"/>
                    </a:cubicBezTo>
                    <a:cubicBezTo>
                      <a:pt x="380223" y="381979"/>
                      <a:pt x="381083" y="378969"/>
                      <a:pt x="379363" y="378969"/>
                    </a:cubicBezTo>
                    <a:cubicBezTo>
                      <a:pt x="378073" y="378969"/>
                      <a:pt x="375923" y="380259"/>
                      <a:pt x="375493" y="380259"/>
                    </a:cubicBezTo>
                    <a:close/>
                    <a:moveTo>
                      <a:pt x="479558" y="368218"/>
                    </a:moveTo>
                    <a:cubicBezTo>
                      <a:pt x="477838" y="368648"/>
                      <a:pt x="477838" y="370368"/>
                      <a:pt x="479558" y="370798"/>
                    </a:cubicBezTo>
                    <a:cubicBezTo>
                      <a:pt x="481278" y="371228"/>
                      <a:pt x="482998" y="368648"/>
                      <a:pt x="481708" y="368218"/>
                    </a:cubicBezTo>
                    <a:cubicBezTo>
                      <a:pt x="480418" y="367788"/>
                      <a:pt x="479988" y="368218"/>
                      <a:pt x="479558" y="368218"/>
                    </a:cubicBezTo>
                    <a:close/>
                    <a:moveTo>
                      <a:pt x="484718" y="370368"/>
                    </a:moveTo>
                    <a:cubicBezTo>
                      <a:pt x="483858" y="371658"/>
                      <a:pt x="484288" y="373378"/>
                      <a:pt x="485578" y="372948"/>
                    </a:cubicBezTo>
                    <a:cubicBezTo>
                      <a:pt x="486868" y="372518"/>
                      <a:pt x="488588" y="370798"/>
                      <a:pt x="487298" y="369938"/>
                    </a:cubicBezTo>
                    <a:cubicBezTo>
                      <a:pt x="485578" y="369508"/>
                      <a:pt x="484718" y="370368"/>
                      <a:pt x="484718" y="370368"/>
                    </a:cubicBezTo>
                    <a:close/>
                    <a:moveTo>
                      <a:pt x="489018" y="373808"/>
                    </a:moveTo>
                    <a:cubicBezTo>
                      <a:pt x="488588" y="374668"/>
                      <a:pt x="488588" y="375098"/>
                      <a:pt x="489448" y="375528"/>
                    </a:cubicBezTo>
                    <a:cubicBezTo>
                      <a:pt x="490308" y="375958"/>
                      <a:pt x="492458" y="375958"/>
                      <a:pt x="491598" y="375098"/>
                    </a:cubicBezTo>
                    <a:cubicBezTo>
                      <a:pt x="490738" y="373808"/>
                      <a:pt x="489018" y="373808"/>
                      <a:pt x="489018" y="373808"/>
                    </a:cubicBezTo>
                    <a:close/>
                    <a:moveTo>
                      <a:pt x="513099" y="374668"/>
                    </a:moveTo>
                    <a:cubicBezTo>
                      <a:pt x="511379" y="374668"/>
                      <a:pt x="510519" y="375528"/>
                      <a:pt x="511809" y="376388"/>
                    </a:cubicBezTo>
                    <a:cubicBezTo>
                      <a:pt x="513099" y="377248"/>
                      <a:pt x="513529" y="378969"/>
                      <a:pt x="514389" y="378969"/>
                    </a:cubicBezTo>
                    <a:cubicBezTo>
                      <a:pt x="515249" y="378969"/>
                      <a:pt x="516109" y="376818"/>
                      <a:pt x="515249" y="375958"/>
                    </a:cubicBezTo>
                    <a:cubicBezTo>
                      <a:pt x="514819" y="374668"/>
                      <a:pt x="513099" y="374668"/>
                      <a:pt x="513099" y="374668"/>
                    </a:cubicBezTo>
                    <a:close/>
                    <a:moveTo>
                      <a:pt x="469667" y="421971"/>
                    </a:moveTo>
                    <a:cubicBezTo>
                      <a:pt x="467947" y="423261"/>
                      <a:pt x="467947" y="424981"/>
                      <a:pt x="469667" y="424551"/>
                    </a:cubicBezTo>
                    <a:cubicBezTo>
                      <a:pt x="471387" y="424551"/>
                      <a:pt x="474397" y="422831"/>
                      <a:pt x="473107" y="421971"/>
                    </a:cubicBezTo>
                    <a:cubicBezTo>
                      <a:pt x="471387" y="421111"/>
                      <a:pt x="469667" y="421971"/>
                      <a:pt x="469667" y="421971"/>
                    </a:cubicBezTo>
                    <a:close/>
                    <a:moveTo>
                      <a:pt x="528150" y="420251"/>
                    </a:moveTo>
                    <a:cubicBezTo>
                      <a:pt x="525570" y="421111"/>
                      <a:pt x="524710" y="422401"/>
                      <a:pt x="526000" y="422831"/>
                    </a:cubicBezTo>
                    <a:cubicBezTo>
                      <a:pt x="527290" y="423261"/>
                      <a:pt x="527720" y="422831"/>
                      <a:pt x="528580" y="422831"/>
                    </a:cubicBezTo>
                    <a:cubicBezTo>
                      <a:pt x="529440" y="422831"/>
                      <a:pt x="531590" y="421541"/>
                      <a:pt x="530730" y="420681"/>
                    </a:cubicBezTo>
                    <a:cubicBezTo>
                      <a:pt x="529870" y="419821"/>
                      <a:pt x="528150" y="420251"/>
                      <a:pt x="528150" y="420251"/>
                    </a:cubicBezTo>
                    <a:close/>
                    <a:moveTo>
                      <a:pt x="540191" y="427131"/>
                    </a:moveTo>
                    <a:cubicBezTo>
                      <a:pt x="538041" y="427561"/>
                      <a:pt x="537180" y="430141"/>
                      <a:pt x="539331" y="429711"/>
                    </a:cubicBezTo>
                    <a:cubicBezTo>
                      <a:pt x="541481" y="429281"/>
                      <a:pt x="541911" y="431001"/>
                      <a:pt x="542771" y="430141"/>
                    </a:cubicBezTo>
                    <a:cubicBezTo>
                      <a:pt x="543631" y="429711"/>
                      <a:pt x="544491" y="427561"/>
                      <a:pt x="543201" y="427131"/>
                    </a:cubicBezTo>
                    <a:cubicBezTo>
                      <a:pt x="542341" y="426701"/>
                      <a:pt x="540191" y="427131"/>
                      <a:pt x="540191" y="42713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4" name="French Guiana">
                <a:extLst>
                  <a:ext uri="{FF2B5EF4-FFF2-40B4-BE49-F238E27FC236}">
                    <a16:creationId xmlns:a16="http://schemas.microsoft.com/office/drawing/2014/main" id="{8888542E-60C9-221E-9DB0-45D0211A3547}"/>
                  </a:ext>
                </a:extLst>
              </p:cNvPr>
              <p:cNvSpPr>
                <a:spLocks/>
              </p:cNvSpPr>
              <p:nvPr/>
            </p:nvSpPr>
            <p:spPr bwMode="auto">
              <a:xfrm>
                <a:off x="6811475" y="4832545"/>
                <a:ext cx="58835" cy="84440"/>
              </a:xfrm>
              <a:custGeom>
                <a:avLst/>
                <a:gdLst/>
                <a:ahLst/>
                <a:cxnLst>
                  <a:cxn ang="0">
                    <a:pos x="28" y="15"/>
                  </a:cxn>
                  <a:cxn ang="0">
                    <a:pos x="26" y="12"/>
                  </a:cxn>
                  <a:cxn ang="0">
                    <a:pos x="26" y="13"/>
                  </a:cxn>
                  <a:cxn ang="0">
                    <a:pos x="23" y="10"/>
                  </a:cxn>
                  <a:cxn ang="0">
                    <a:pos x="23" y="10"/>
                  </a:cxn>
                  <a:cxn ang="0">
                    <a:pos x="21" y="8"/>
                  </a:cxn>
                  <a:cxn ang="0">
                    <a:pos x="18" y="5"/>
                  </a:cxn>
                  <a:cxn ang="0">
                    <a:pos x="14" y="3"/>
                  </a:cxn>
                  <a:cxn ang="0">
                    <a:pos x="9" y="1"/>
                  </a:cxn>
                  <a:cxn ang="0">
                    <a:pos x="5" y="4"/>
                  </a:cxn>
                  <a:cxn ang="0">
                    <a:pos x="2" y="7"/>
                  </a:cxn>
                  <a:cxn ang="0">
                    <a:pos x="1" y="11"/>
                  </a:cxn>
                  <a:cxn ang="0">
                    <a:pos x="2" y="14"/>
                  </a:cxn>
                  <a:cxn ang="0">
                    <a:pos x="2" y="17"/>
                  </a:cxn>
                  <a:cxn ang="0">
                    <a:pos x="3" y="19"/>
                  </a:cxn>
                  <a:cxn ang="0">
                    <a:pos x="5" y="22"/>
                  </a:cxn>
                  <a:cxn ang="0">
                    <a:pos x="6" y="25"/>
                  </a:cxn>
                  <a:cxn ang="0">
                    <a:pos x="4" y="29"/>
                  </a:cxn>
                  <a:cxn ang="0">
                    <a:pos x="2" y="34"/>
                  </a:cxn>
                  <a:cxn ang="0">
                    <a:pos x="0" y="37"/>
                  </a:cxn>
                  <a:cxn ang="0">
                    <a:pos x="1" y="39"/>
                  </a:cxn>
                  <a:cxn ang="0">
                    <a:pos x="4" y="40"/>
                  </a:cxn>
                  <a:cxn ang="0">
                    <a:pos x="6" y="39"/>
                  </a:cxn>
                  <a:cxn ang="0">
                    <a:pos x="8" y="37"/>
                  </a:cxn>
                  <a:cxn ang="0">
                    <a:pos x="11" y="38"/>
                  </a:cxn>
                  <a:cxn ang="0">
                    <a:pos x="13" y="39"/>
                  </a:cxn>
                  <a:cxn ang="0">
                    <a:pos x="15" y="39"/>
                  </a:cxn>
                  <a:cxn ang="0">
                    <a:pos x="17" y="38"/>
                  </a:cxn>
                  <a:cxn ang="0">
                    <a:pos x="19" y="35"/>
                  </a:cxn>
                  <a:cxn ang="0">
                    <a:pos x="20" y="33"/>
                  </a:cxn>
                  <a:cxn ang="0">
                    <a:pos x="21" y="31"/>
                  </a:cxn>
                  <a:cxn ang="0">
                    <a:pos x="22" y="28"/>
                  </a:cxn>
                  <a:cxn ang="0">
                    <a:pos x="26" y="22"/>
                  </a:cxn>
                  <a:cxn ang="0">
                    <a:pos x="28" y="19"/>
                  </a:cxn>
                  <a:cxn ang="0">
                    <a:pos x="28" y="16"/>
                  </a:cxn>
                </a:cxnLst>
                <a:rect l="0" t="0" r="r" b="b"/>
                <a:pathLst>
                  <a:path w="29" h="40">
                    <a:moveTo>
                      <a:pt x="28" y="16"/>
                    </a:moveTo>
                    <a:cubicBezTo>
                      <a:pt x="28" y="16"/>
                      <a:pt x="28" y="15"/>
                      <a:pt x="28" y="15"/>
                    </a:cubicBezTo>
                    <a:cubicBezTo>
                      <a:pt x="28" y="15"/>
                      <a:pt x="28" y="14"/>
                      <a:pt x="28" y="14"/>
                    </a:cubicBezTo>
                    <a:cubicBezTo>
                      <a:pt x="28" y="14"/>
                      <a:pt x="27" y="11"/>
                      <a:pt x="26" y="12"/>
                    </a:cubicBezTo>
                    <a:cubicBezTo>
                      <a:pt x="26" y="13"/>
                      <a:pt x="27" y="16"/>
                      <a:pt x="25" y="15"/>
                    </a:cubicBezTo>
                    <a:cubicBezTo>
                      <a:pt x="26" y="15"/>
                      <a:pt x="26" y="14"/>
                      <a:pt x="26" y="13"/>
                    </a:cubicBezTo>
                    <a:cubicBezTo>
                      <a:pt x="25" y="12"/>
                      <a:pt x="25" y="12"/>
                      <a:pt x="25" y="11"/>
                    </a:cubicBezTo>
                    <a:cubicBezTo>
                      <a:pt x="24" y="11"/>
                      <a:pt x="24" y="10"/>
                      <a:pt x="23" y="10"/>
                    </a:cubicBezTo>
                    <a:cubicBezTo>
                      <a:pt x="23" y="9"/>
                      <a:pt x="22" y="11"/>
                      <a:pt x="22" y="11"/>
                    </a:cubicBezTo>
                    <a:cubicBezTo>
                      <a:pt x="22" y="11"/>
                      <a:pt x="23" y="10"/>
                      <a:pt x="23" y="10"/>
                    </a:cubicBezTo>
                    <a:cubicBezTo>
                      <a:pt x="23" y="8"/>
                      <a:pt x="22" y="9"/>
                      <a:pt x="22" y="9"/>
                    </a:cubicBezTo>
                    <a:cubicBezTo>
                      <a:pt x="22" y="9"/>
                      <a:pt x="21" y="8"/>
                      <a:pt x="21" y="8"/>
                    </a:cubicBezTo>
                    <a:cubicBezTo>
                      <a:pt x="20" y="7"/>
                      <a:pt x="20" y="7"/>
                      <a:pt x="19" y="6"/>
                    </a:cubicBezTo>
                    <a:cubicBezTo>
                      <a:pt x="19" y="6"/>
                      <a:pt x="18" y="5"/>
                      <a:pt x="18" y="5"/>
                    </a:cubicBezTo>
                    <a:cubicBezTo>
                      <a:pt x="17" y="4"/>
                      <a:pt x="17" y="4"/>
                      <a:pt x="17" y="3"/>
                    </a:cubicBezTo>
                    <a:cubicBezTo>
                      <a:pt x="16" y="3"/>
                      <a:pt x="15" y="3"/>
                      <a:pt x="14" y="3"/>
                    </a:cubicBezTo>
                    <a:cubicBezTo>
                      <a:pt x="13" y="3"/>
                      <a:pt x="12" y="2"/>
                      <a:pt x="11" y="2"/>
                    </a:cubicBezTo>
                    <a:cubicBezTo>
                      <a:pt x="11" y="1"/>
                      <a:pt x="10" y="1"/>
                      <a:pt x="9" y="1"/>
                    </a:cubicBezTo>
                    <a:cubicBezTo>
                      <a:pt x="8" y="0"/>
                      <a:pt x="6" y="0"/>
                      <a:pt x="6" y="2"/>
                    </a:cubicBezTo>
                    <a:cubicBezTo>
                      <a:pt x="6" y="3"/>
                      <a:pt x="6" y="3"/>
                      <a:pt x="5" y="4"/>
                    </a:cubicBezTo>
                    <a:cubicBezTo>
                      <a:pt x="5" y="4"/>
                      <a:pt x="4" y="5"/>
                      <a:pt x="4" y="5"/>
                    </a:cubicBezTo>
                    <a:cubicBezTo>
                      <a:pt x="3" y="6"/>
                      <a:pt x="3" y="7"/>
                      <a:pt x="2" y="7"/>
                    </a:cubicBezTo>
                    <a:cubicBezTo>
                      <a:pt x="2" y="8"/>
                      <a:pt x="2" y="8"/>
                      <a:pt x="2" y="9"/>
                    </a:cubicBezTo>
                    <a:cubicBezTo>
                      <a:pt x="1" y="10"/>
                      <a:pt x="1" y="10"/>
                      <a:pt x="1" y="11"/>
                    </a:cubicBezTo>
                    <a:cubicBezTo>
                      <a:pt x="1" y="11"/>
                      <a:pt x="2" y="12"/>
                      <a:pt x="2" y="12"/>
                    </a:cubicBezTo>
                    <a:cubicBezTo>
                      <a:pt x="2" y="13"/>
                      <a:pt x="2" y="14"/>
                      <a:pt x="2" y="14"/>
                    </a:cubicBezTo>
                    <a:cubicBezTo>
                      <a:pt x="2" y="15"/>
                      <a:pt x="2" y="16"/>
                      <a:pt x="2" y="17"/>
                    </a:cubicBezTo>
                    <a:cubicBezTo>
                      <a:pt x="2" y="17"/>
                      <a:pt x="2" y="17"/>
                      <a:pt x="2" y="17"/>
                    </a:cubicBezTo>
                    <a:cubicBezTo>
                      <a:pt x="2" y="18"/>
                      <a:pt x="2" y="17"/>
                      <a:pt x="3" y="18"/>
                    </a:cubicBezTo>
                    <a:cubicBezTo>
                      <a:pt x="3" y="18"/>
                      <a:pt x="2" y="19"/>
                      <a:pt x="3" y="19"/>
                    </a:cubicBezTo>
                    <a:cubicBezTo>
                      <a:pt x="3" y="20"/>
                      <a:pt x="3" y="20"/>
                      <a:pt x="4" y="21"/>
                    </a:cubicBezTo>
                    <a:cubicBezTo>
                      <a:pt x="4" y="21"/>
                      <a:pt x="4" y="22"/>
                      <a:pt x="5" y="22"/>
                    </a:cubicBezTo>
                    <a:cubicBezTo>
                      <a:pt x="5" y="23"/>
                      <a:pt x="5" y="23"/>
                      <a:pt x="5" y="23"/>
                    </a:cubicBezTo>
                    <a:cubicBezTo>
                      <a:pt x="6" y="23"/>
                      <a:pt x="6" y="25"/>
                      <a:pt x="6" y="25"/>
                    </a:cubicBezTo>
                    <a:cubicBezTo>
                      <a:pt x="5" y="26"/>
                      <a:pt x="5" y="26"/>
                      <a:pt x="5" y="27"/>
                    </a:cubicBezTo>
                    <a:cubicBezTo>
                      <a:pt x="4" y="28"/>
                      <a:pt x="4" y="28"/>
                      <a:pt x="4" y="29"/>
                    </a:cubicBezTo>
                    <a:cubicBezTo>
                      <a:pt x="4" y="29"/>
                      <a:pt x="4" y="31"/>
                      <a:pt x="4" y="31"/>
                    </a:cubicBezTo>
                    <a:cubicBezTo>
                      <a:pt x="4" y="33"/>
                      <a:pt x="3" y="33"/>
                      <a:pt x="2" y="34"/>
                    </a:cubicBezTo>
                    <a:cubicBezTo>
                      <a:pt x="2" y="35"/>
                      <a:pt x="2" y="36"/>
                      <a:pt x="1" y="36"/>
                    </a:cubicBezTo>
                    <a:cubicBezTo>
                      <a:pt x="1" y="37"/>
                      <a:pt x="1" y="37"/>
                      <a:pt x="0" y="37"/>
                    </a:cubicBezTo>
                    <a:cubicBezTo>
                      <a:pt x="0" y="38"/>
                      <a:pt x="0" y="37"/>
                      <a:pt x="0" y="38"/>
                    </a:cubicBezTo>
                    <a:cubicBezTo>
                      <a:pt x="0" y="38"/>
                      <a:pt x="0" y="39"/>
                      <a:pt x="1" y="39"/>
                    </a:cubicBezTo>
                    <a:cubicBezTo>
                      <a:pt x="2" y="39"/>
                      <a:pt x="2" y="40"/>
                      <a:pt x="3" y="40"/>
                    </a:cubicBezTo>
                    <a:cubicBezTo>
                      <a:pt x="4" y="39"/>
                      <a:pt x="4" y="39"/>
                      <a:pt x="4" y="40"/>
                    </a:cubicBezTo>
                    <a:cubicBezTo>
                      <a:pt x="4" y="40"/>
                      <a:pt x="5" y="40"/>
                      <a:pt x="5" y="40"/>
                    </a:cubicBezTo>
                    <a:cubicBezTo>
                      <a:pt x="5" y="39"/>
                      <a:pt x="6" y="39"/>
                      <a:pt x="6" y="39"/>
                    </a:cubicBezTo>
                    <a:cubicBezTo>
                      <a:pt x="6" y="38"/>
                      <a:pt x="7" y="38"/>
                      <a:pt x="7" y="38"/>
                    </a:cubicBezTo>
                    <a:cubicBezTo>
                      <a:pt x="7" y="37"/>
                      <a:pt x="7" y="37"/>
                      <a:pt x="8" y="37"/>
                    </a:cubicBezTo>
                    <a:cubicBezTo>
                      <a:pt x="8" y="37"/>
                      <a:pt x="8" y="37"/>
                      <a:pt x="8" y="38"/>
                    </a:cubicBezTo>
                    <a:cubicBezTo>
                      <a:pt x="9" y="38"/>
                      <a:pt x="10" y="39"/>
                      <a:pt x="11" y="38"/>
                    </a:cubicBezTo>
                    <a:cubicBezTo>
                      <a:pt x="11" y="38"/>
                      <a:pt x="12" y="37"/>
                      <a:pt x="12" y="37"/>
                    </a:cubicBezTo>
                    <a:cubicBezTo>
                      <a:pt x="12" y="37"/>
                      <a:pt x="13" y="38"/>
                      <a:pt x="13" y="39"/>
                    </a:cubicBezTo>
                    <a:cubicBezTo>
                      <a:pt x="13" y="39"/>
                      <a:pt x="12" y="39"/>
                      <a:pt x="12" y="39"/>
                    </a:cubicBezTo>
                    <a:cubicBezTo>
                      <a:pt x="13" y="39"/>
                      <a:pt x="14" y="39"/>
                      <a:pt x="15" y="39"/>
                    </a:cubicBezTo>
                    <a:cubicBezTo>
                      <a:pt x="16" y="39"/>
                      <a:pt x="16" y="39"/>
                      <a:pt x="16" y="39"/>
                    </a:cubicBezTo>
                    <a:cubicBezTo>
                      <a:pt x="16" y="38"/>
                      <a:pt x="17" y="38"/>
                      <a:pt x="17" y="38"/>
                    </a:cubicBezTo>
                    <a:cubicBezTo>
                      <a:pt x="18" y="37"/>
                      <a:pt x="18" y="37"/>
                      <a:pt x="19" y="36"/>
                    </a:cubicBezTo>
                    <a:cubicBezTo>
                      <a:pt x="19" y="36"/>
                      <a:pt x="19" y="36"/>
                      <a:pt x="19" y="35"/>
                    </a:cubicBezTo>
                    <a:cubicBezTo>
                      <a:pt x="20" y="35"/>
                      <a:pt x="19" y="34"/>
                      <a:pt x="20" y="34"/>
                    </a:cubicBezTo>
                    <a:cubicBezTo>
                      <a:pt x="20" y="33"/>
                      <a:pt x="20" y="33"/>
                      <a:pt x="20" y="33"/>
                    </a:cubicBezTo>
                    <a:cubicBezTo>
                      <a:pt x="21" y="32"/>
                      <a:pt x="21" y="32"/>
                      <a:pt x="21" y="31"/>
                    </a:cubicBezTo>
                    <a:cubicBezTo>
                      <a:pt x="21" y="31"/>
                      <a:pt x="21" y="31"/>
                      <a:pt x="21" y="31"/>
                    </a:cubicBezTo>
                    <a:cubicBezTo>
                      <a:pt x="21" y="31"/>
                      <a:pt x="21" y="31"/>
                      <a:pt x="21" y="30"/>
                    </a:cubicBezTo>
                    <a:cubicBezTo>
                      <a:pt x="22" y="29"/>
                      <a:pt x="21" y="28"/>
                      <a:pt x="22" y="28"/>
                    </a:cubicBezTo>
                    <a:cubicBezTo>
                      <a:pt x="23" y="27"/>
                      <a:pt x="24" y="25"/>
                      <a:pt x="25" y="24"/>
                    </a:cubicBezTo>
                    <a:cubicBezTo>
                      <a:pt x="25" y="24"/>
                      <a:pt x="25" y="23"/>
                      <a:pt x="26" y="22"/>
                    </a:cubicBezTo>
                    <a:cubicBezTo>
                      <a:pt x="26" y="21"/>
                      <a:pt x="27" y="21"/>
                      <a:pt x="27" y="20"/>
                    </a:cubicBezTo>
                    <a:cubicBezTo>
                      <a:pt x="27" y="19"/>
                      <a:pt x="28" y="19"/>
                      <a:pt x="28" y="19"/>
                    </a:cubicBezTo>
                    <a:cubicBezTo>
                      <a:pt x="29" y="19"/>
                      <a:pt x="29" y="18"/>
                      <a:pt x="29" y="18"/>
                    </a:cubicBezTo>
                    <a:cubicBezTo>
                      <a:pt x="29" y="17"/>
                      <a:pt x="28" y="17"/>
                      <a:pt x="28" y="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5" name="France">
                <a:extLst>
                  <a:ext uri="{FF2B5EF4-FFF2-40B4-BE49-F238E27FC236}">
                    <a16:creationId xmlns:a16="http://schemas.microsoft.com/office/drawing/2014/main" id="{1F8D2094-A4CE-CE89-E937-54E24DE230EB}"/>
                  </a:ext>
                </a:extLst>
              </p:cNvPr>
              <p:cNvSpPr>
                <a:spLocks noEditPoints="1"/>
              </p:cNvSpPr>
              <p:nvPr/>
            </p:nvSpPr>
            <p:spPr bwMode="auto">
              <a:xfrm>
                <a:off x="7819516" y="3787811"/>
                <a:ext cx="253272" cy="221293"/>
              </a:xfrm>
              <a:custGeom>
                <a:avLst/>
                <a:gdLst/>
                <a:ahLst/>
                <a:cxnLst>
                  <a:cxn ang="0">
                    <a:pos x="112" y="24"/>
                  </a:cxn>
                  <a:cxn ang="0">
                    <a:pos x="107" y="37"/>
                  </a:cxn>
                  <a:cxn ang="0">
                    <a:pos x="102" y="40"/>
                  </a:cxn>
                  <a:cxn ang="0">
                    <a:pos x="98" y="46"/>
                  </a:cxn>
                  <a:cxn ang="0">
                    <a:pos x="96" y="52"/>
                  </a:cxn>
                  <a:cxn ang="0">
                    <a:pos x="102" y="54"/>
                  </a:cxn>
                  <a:cxn ang="0">
                    <a:pos x="103" y="63"/>
                  </a:cxn>
                  <a:cxn ang="0">
                    <a:pos x="103" y="68"/>
                  </a:cxn>
                  <a:cxn ang="0">
                    <a:pos x="108" y="74"/>
                  </a:cxn>
                  <a:cxn ang="0">
                    <a:pos x="100" y="83"/>
                  </a:cxn>
                  <a:cxn ang="0">
                    <a:pos x="94" y="87"/>
                  </a:cxn>
                  <a:cxn ang="0">
                    <a:pos x="88" y="84"/>
                  </a:cxn>
                  <a:cxn ang="0">
                    <a:pos x="85" y="83"/>
                  </a:cxn>
                  <a:cxn ang="0">
                    <a:pos x="79" y="82"/>
                  </a:cxn>
                  <a:cxn ang="0">
                    <a:pos x="67" y="86"/>
                  </a:cxn>
                  <a:cxn ang="0">
                    <a:pos x="67" y="91"/>
                  </a:cxn>
                  <a:cxn ang="0">
                    <a:pos x="57" y="93"/>
                  </a:cxn>
                  <a:cxn ang="0">
                    <a:pos x="50" y="90"/>
                  </a:cxn>
                  <a:cxn ang="0">
                    <a:pos x="38" y="89"/>
                  </a:cxn>
                  <a:cxn ang="0">
                    <a:pos x="28" y="85"/>
                  </a:cxn>
                  <a:cxn ang="0">
                    <a:pos x="30" y="74"/>
                  </a:cxn>
                  <a:cxn ang="0">
                    <a:pos x="35" y="62"/>
                  </a:cxn>
                  <a:cxn ang="0">
                    <a:pos x="35" y="61"/>
                  </a:cxn>
                  <a:cxn ang="0">
                    <a:pos x="32" y="53"/>
                  </a:cxn>
                  <a:cxn ang="0">
                    <a:pos x="27" y="49"/>
                  </a:cxn>
                  <a:cxn ang="0">
                    <a:pos x="25" y="41"/>
                  </a:cxn>
                  <a:cxn ang="0">
                    <a:pos x="22" y="41"/>
                  </a:cxn>
                  <a:cxn ang="0">
                    <a:pos x="20" y="38"/>
                  </a:cxn>
                  <a:cxn ang="0">
                    <a:pos x="18" y="38"/>
                  </a:cxn>
                  <a:cxn ang="0">
                    <a:pos x="15" y="37"/>
                  </a:cxn>
                  <a:cxn ang="0">
                    <a:pos x="9" y="35"/>
                  </a:cxn>
                  <a:cxn ang="0">
                    <a:pos x="5" y="34"/>
                  </a:cxn>
                  <a:cxn ang="0">
                    <a:pos x="5" y="30"/>
                  </a:cxn>
                  <a:cxn ang="0">
                    <a:pos x="3" y="29"/>
                  </a:cxn>
                  <a:cxn ang="0">
                    <a:pos x="8" y="26"/>
                  </a:cxn>
                  <a:cxn ang="0">
                    <a:pos x="13" y="26"/>
                  </a:cxn>
                  <a:cxn ang="0">
                    <a:pos x="18" y="24"/>
                  </a:cxn>
                  <a:cxn ang="0">
                    <a:pos x="24" y="26"/>
                  </a:cxn>
                  <a:cxn ang="0">
                    <a:pos x="28" y="26"/>
                  </a:cxn>
                  <a:cxn ang="0">
                    <a:pos x="30" y="21"/>
                  </a:cxn>
                  <a:cxn ang="0">
                    <a:pos x="31" y="15"/>
                  </a:cxn>
                  <a:cxn ang="0">
                    <a:pos x="48" y="17"/>
                  </a:cxn>
                  <a:cxn ang="0">
                    <a:pos x="58" y="8"/>
                  </a:cxn>
                  <a:cxn ang="0">
                    <a:pos x="67" y="2"/>
                  </a:cxn>
                  <a:cxn ang="0">
                    <a:pos x="74" y="6"/>
                  </a:cxn>
                  <a:cxn ang="0">
                    <a:pos x="79" y="10"/>
                  </a:cxn>
                  <a:cxn ang="0">
                    <a:pos x="85" y="12"/>
                  </a:cxn>
                  <a:cxn ang="0">
                    <a:pos x="92" y="17"/>
                  </a:cxn>
                  <a:cxn ang="0">
                    <a:pos x="102" y="20"/>
                  </a:cxn>
                  <a:cxn ang="0">
                    <a:pos x="58" y="93"/>
                  </a:cxn>
                  <a:cxn ang="0">
                    <a:pos x="0" y="28"/>
                  </a:cxn>
                  <a:cxn ang="0">
                    <a:pos x="123" y="90"/>
                  </a:cxn>
                  <a:cxn ang="0">
                    <a:pos x="117" y="95"/>
                  </a:cxn>
                  <a:cxn ang="0">
                    <a:pos x="117" y="100"/>
                  </a:cxn>
                  <a:cxn ang="0">
                    <a:pos x="120" y="104"/>
                  </a:cxn>
                  <a:cxn ang="0">
                    <a:pos x="123" y="101"/>
                  </a:cxn>
                  <a:cxn ang="0">
                    <a:pos x="15" y="41"/>
                  </a:cxn>
                  <a:cxn ang="0">
                    <a:pos x="30" y="55"/>
                  </a:cxn>
                </a:cxnLst>
                <a:rect l="0" t="0" r="r" b="b"/>
                <a:pathLst>
                  <a:path w="125" h="105">
                    <a:moveTo>
                      <a:pt x="24" y="45"/>
                    </a:moveTo>
                    <a:cubicBezTo>
                      <a:pt x="24" y="45"/>
                      <a:pt x="22" y="44"/>
                      <a:pt x="23" y="44"/>
                    </a:cubicBezTo>
                    <a:cubicBezTo>
                      <a:pt x="24" y="44"/>
                      <a:pt x="24" y="45"/>
                      <a:pt x="24" y="45"/>
                    </a:cubicBezTo>
                    <a:close/>
                    <a:moveTo>
                      <a:pt x="23" y="47"/>
                    </a:moveTo>
                    <a:cubicBezTo>
                      <a:pt x="23" y="47"/>
                      <a:pt x="21" y="47"/>
                      <a:pt x="23" y="47"/>
                    </a:cubicBezTo>
                    <a:close/>
                    <a:moveTo>
                      <a:pt x="110" y="22"/>
                    </a:moveTo>
                    <a:cubicBezTo>
                      <a:pt x="111" y="22"/>
                      <a:pt x="112" y="23"/>
                      <a:pt x="113" y="23"/>
                    </a:cubicBezTo>
                    <a:cubicBezTo>
                      <a:pt x="113" y="23"/>
                      <a:pt x="113" y="24"/>
                      <a:pt x="112" y="24"/>
                    </a:cubicBezTo>
                    <a:cubicBezTo>
                      <a:pt x="112" y="25"/>
                      <a:pt x="112" y="25"/>
                      <a:pt x="111" y="25"/>
                    </a:cubicBezTo>
                    <a:cubicBezTo>
                      <a:pt x="111" y="25"/>
                      <a:pt x="111" y="26"/>
                      <a:pt x="110" y="26"/>
                    </a:cubicBezTo>
                    <a:cubicBezTo>
                      <a:pt x="110" y="27"/>
                      <a:pt x="109" y="28"/>
                      <a:pt x="109" y="29"/>
                    </a:cubicBezTo>
                    <a:cubicBezTo>
                      <a:pt x="109" y="29"/>
                      <a:pt x="109" y="30"/>
                      <a:pt x="109" y="30"/>
                    </a:cubicBezTo>
                    <a:cubicBezTo>
                      <a:pt x="109" y="30"/>
                      <a:pt x="109" y="31"/>
                      <a:pt x="108" y="31"/>
                    </a:cubicBezTo>
                    <a:cubicBezTo>
                      <a:pt x="108" y="32"/>
                      <a:pt x="107" y="32"/>
                      <a:pt x="108" y="33"/>
                    </a:cubicBezTo>
                    <a:cubicBezTo>
                      <a:pt x="108" y="34"/>
                      <a:pt x="108" y="35"/>
                      <a:pt x="108" y="35"/>
                    </a:cubicBezTo>
                    <a:cubicBezTo>
                      <a:pt x="107" y="35"/>
                      <a:pt x="107" y="37"/>
                      <a:pt x="107" y="37"/>
                    </a:cubicBezTo>
                    <a:cubicBezTo>
                      <a:pt x="108" y="38"/>
                      <a:pt x="108" y="38"/>
                      <a:pt x="107" y="38"/>
                    </a:cubicBezTo>
                    <a:cubicBezTo>
                      <a:pt x="108" y="38"/>
                      <a:pt x="107" y="39"/>
                      <a:pt x="107" y="39"/>
                    </a:cubicBezTo>
                    <a:cubicBezTo>
                      <a:pt x="106" y="39"/>
                      <a:pt x="107" y="39"/>
                      <a:pt x="106" y="39"/>
                    </a:cubicBezTo>
                    <a:cubicBezTo>
                      <a:pt x="106" y="39"/>
                      <a:pt x="106" y="39"/>
                      <a:pt x="105" y="39"/>
                    </a:cubicBezTo>
                    <a:cubicBezTo>
                      <a:pt x="105" y="39"/>
                      <a:pt x="104" y="39"/>
                      <a:pt x="104" y="39"/>
                    </a:cubicBezTo>
                    <a:cubicBezTo>
                      <a:pt x="104" y="39"/>
                      <a:pt x="103" y="39"/>
                      <a:pt x="103" y="39"/>
                    </a:cubicBezTo>
                    <a:cubicBezTo>
                      <a:pt x="103" y="39"/>
                      <a:pt x="103" y="39"/>
                      <a:pt x="103" y="39"/>
                    </a:cubicBezTo>
                    <a:cubicBezTo>
                      <a:pt x="103" y="39"/>
                      <a:pt x="101" y="40"/>
                      <a:pt x="102" y="40"/>
                    </a:cubicBezTo>
                    <a:cubicBezTo>
                      <a:pt x="102" y="40"/>
                      <a:pt x="103" y="40"/>
                      <a:pt x="103" y="40"/>
                    </a:cubicBezTo>
                    <a:cubicBezTo>
                      <a:pt x="103" y="40"/>
                      <a:pt x="103" y="41"/>
                      <a:pt x="102" y="41"/>
                    </a:cubicBezTo>
                    <a:cubicBezTo>
                      <a:pt x="102" y="41"/>
                      <a:pt x="102" y="41"/>
                      <a:pt x="102" y="41"/>
                    </a:cubicBezTo>
                    <a:cubicBezTo>
                      <a:pt x="102" y="41"/>
                      <a:pt x="102" y="42"/>
                      <a:pt x="102" y="42"/>
                    </a:cubicBezTo>
                    <a:cubicBezTo>
                      <a:pt x="101" y="42"/>
                      <a:pt x="101" y="42"/>
                      <a:pt x="100" y="43"/>
                    </a:cubicBezTo>
                    <a:cubicBezTo>
                      <a:pt x="100" y="43"/>
                      <a:pt x="100" y="44"/>
                      <a:pt x="100" y="44"/>
                    </a:cubicBezTo>
                    <a:cubicBezTo>
                      <a:pt x="99" y="44"/>
                      <a:pt x="99" y="44"/>
                      <a:pt x="98" y="44"/>
                    </a:cubicBezTo>
                    <a:cubicBezTo>
                      <a:pt x="98" y="45"/>
                      <a:pt x="98" y="46"/>
                      <a:pt x="98" y="46"/>
                    </a:cubicBezTo>
                    <a:cubicBezTo>
                      <a:pt x="97" y="47"/>
                      <a:pt x="96" y="47"/>
                      <a:pt x="96" y="48"/>
                    </a:cubicBezTo>
                    <a:cubicBezTo>
                      <a:pt x="95" y="48"/>
                      <a:pt x="95" y="48"/>
                      <a:pt x="95" y="49"/>
                    </a:cubicBezTo>
                    <a:cubicBezTo>
                      <a:pt x="95" y="49"/>
                      <a:pt x="95" y="50"/>
                      <a:pt x="95" y="50"/>
                    </a:cubicBezTo>
                    <a:cubicBezTo>
                      <a:pt x="95" y="50"/>
                      <a:pt x="95" y="51"/>
                      <a:pt x="95" y="52"/>
                    </a:cubicBezTo>
                    <a:cubicBezTo>
                      <a:pt x="95" y="52"/>
                      <a:pt x="94" y="52"/>
                      <a:pt x="94" y="52"/>
                    </a:cubicBezTo>
                    <a:cubicBezTo>
                      <a:pt x="94" y="53"/>
                      <a:pt x="94" y="53"/>
                      <a:pt x="94" y="53"/>
                    </a:cubicBezTo>
                    <a:cubicBezTo>
                      <a:pt x="94" y="53"/>
                      <a:pt x="95" y="53"/>
                      <a:pt x="95" y="53"/>
                    </a:cubicBezTo>
                    <a:cubicBezTo>
                      <a:pt x="96" y="53"/>
                      <a:pt x="96" y="52"/>
                      <a:pt x="96" y="52"/>
                    </a:cubicBezTo>
                    <a:cubicBezTo>
                      <a:pt x="97" y="52"/>
                      <a:pt x="96" y="52"/>
                      <a:pt x="96" y="51"/>
                    </a:cubicBezTo>
                    <a:cubicBezTo>
                      <a:pt x="96" y="51"/>
                      <a:pt x="97" y="50"/>
                      <a:pt x="97" y="50"/>
                    </a:cubicBezTo>
                    <a:cubicBezTo>
                      <a:pt x="98" y="50"/>
                      <a:pt x="99" y="49"/>
                      <a:pt x="101" y="50"/>
                    </a:cubicBezTo>
                    <a:cubicBezTo>
                      <a:pt x="101" y="50"/>
                      <a:pt x="101" y="51"/>
                      <a:pt x="101" y="51"/>
                    </a:cubicBezTo>
                    <a:cubicBezTo>
                      <a:pt x="101" y="51"/>
                      <a:pt x="101" y="51"/>
                      <a:pt x="101" y="51"/>
                    </a:cubicBezTo>
                    <a:cubicBezTo>
                      <a:pt x="101" y="52"/>
                      <a:pt x="101" y="52"/>
                      <a:pt x="101" y="52"/>
                    </a:cubicBezTo>
                    <a:cubicBezTo>
                      <a:pt x="101" y="53"/>
                      <a:pt x="101" y="53"/>
                      <a:pt x="101" y="53"/>
                    </a:cubicBezTo>
                    <a:cubicBezTo>
                      <a:pt x="102" y="53"/>
                      <a:pt x="101" y="54"/>
                      <a:pt x="102" y="54"/>
                    </a:cubicBezTo>
                    <a:cubicBezTo>
                      <a:pt x="102" y="54"/>
                      <a:pt x="103" y="55"/>
                      <a:pt x="103" y="55"/>
                    </a:cubicBezTo>
                    <a:cubicBezTo>
                      <a:pt x="103" y="56"/>
                      <a:pt x="102" y="56"/>
                      <a:pt x="102" y="56"/>
                    </a:cubicBezTo>
                    <a:cubicBezTo>
                      <a:pt x="101" y="56"/>
                      <a:pt x="101" y="56"/>
                      <a:pt x="101" y="57"/>
                    </a:cubicBezTo>
                    <a:cubicBezTo>
                      <a:pt x="101" y="57"/>
                      <a:pt x="101" y="58"/>
                      <a:pt x="102" y="58"/>
                    </a:cubicBezTo>
                    <a:cubicBezTo>
                      <a:pt x="102" y="59"/>
                      <a:pt x="102" y="58"/>
                      <a:pt x="102" y="59"/>
                    </a:cubicBezTo>
                    <a:cubicBezTo>
                      <a:pt x="102" y="60"/>
                      <a:pt x="103" y="60"/>
                      <a:pt x="104" y="61"/>
                    </a:cubicBezTo>
                    <a:cubicBezTo>
                      <a:pt x="104" y="61"/>
                      <a:pt x="104" y="61"/>
                      <a:pt x="104" y="62"/>
                    </a:cubicBezTo>
                    <a:cubicBezTo>
                      <a:pt x="103" y="62"/>
                      <a:pt x="104" y="63"/>
                      <a:pt x="103" y="63"/>
                    </a:cubicBezTo>
                    <a:cubicBezTo>
                      <a:pt x="103" y="63"/>
                      <a:pt x="102" y="63"/>
                      <a:pt x="102" y="63"/>
                    </a:cubicBezTo>
                    <a:cubicBezTo>
                      <a:pt x="102" y="64"/>
                      <a:pt x="102" y="64"/>
                      <a:pt x="101" y="64"/>
                    </a:cubicBezTo>
                    <a:cubicBezTo>
                      <a:pt x="101" y="64"/>
                      <a:pt x="101" y="64"/>
                      <a:pt x="100" y="64"/>
                    </a:cubicBezTo>
                    <a:cubicBezTo>
                      <a:pt x="99" y="64"/>
                      <a:pt x="99" y="64"/>
                      <a:pt x="99" y="64"/>
                    </a:cubicBezTo>
                    <a:cubicBezTo>
                      <a:pt x="99" y="65"/>
                      <a:pt x="100" y="65"/>
                      <a:pt x="100" y="66"/>
                    </a:cubicBezTo>
                    <a:cubicBezTo>
                      <a:pt x="100" y="67"/>
                      <a:pt x="101" y="67"/>
                      <a:pt x="102" y="67"/>
                    </a:cubicBezTo>
                    <a:cubicBezTo>
                      <a:pt x="102" y="67"/>
                      <a:pt x="102" y="67"/>
                      <a:pt x="102" y="67"/>
                    </a:cubicBezTo>
                    <a:cubicBezTo>
                      <a:pt x="103" y="67"/>
                      <a:pt x="102" y="68"/>
                      <a:pt x="103" y="68"/>
                    </a:cubicBezTo>
                    <a:cubicBezTo>
                      <a:pt x="103" y="68"/>
                      <a:pt x="103" y="69"/>
                      <a:pt x="102" y="69"/>
                    </a:cubicBezTo>
                    <a:cubicBezTo>
                      <a:pt x="102" y="69"/>
                      <a:pt x="102" y="70"/>
                      <a:pt x="101" y="70"/>
                    </a:cubicBezTo>
                    <a:cubicBezTo>
                      <a:pt x="101" y="71"/>
                      <a:pt x="101" y="71"/>
                      <a:pt x="102" y="71"/>
                    </a:cubicBezTo>
                    <a:cubicBezTo>
                      <a:pt x="102" y="72"/>
                      <a:pt x="101" y="72"/>
                      <a:pt x="101" y="72"/>
                    </a:cubicBezTo>
                    <a:cubicBezTo>
                      <a:pt x="102" y="73"/>
                      <a:pt x="102" y="73"/>
                      <a:pt x="103" y="74"/>
                    </a:cubicBezTo>
                    <a:cubicBezTo>
                      <a:pt x="103" y="74"/>
                      <a:pt x="104" y="74"/>
                      <a:pt x="104" y="74"/>
                    </a:cubicBezTo>
                    <a:cubicBezTo>
                      <a:pt x="105" y="75"/>
                      <a:pt x="106" y="75"/>
                      <a:pt x="106" y="75"/>
                    </a:cubicBezTo>
                    <a:cubicBezTo>
                      <a:pt x="107" y="75"/>
                      <a:pt x="108" y="74"/>
                      <a:pt x="108" y="74"/>
                    </a:cubicBezTo>
                    <a:cubicBezTo>
                      <a:pt x="108" y="75"/>
                      <a:pt x="109" y="76"/>
                      <a:pt x="108" y="76"/>
                    </a:cubicBezTo>
                    <a:cubicBezTo>
                      <a:pt x="107" y="77"/>
                      <a:pt x="106" y="78"/>
                      <a:pt x="107" y="79"/>
                    </a:cubicBezTo>
                    <a:cubicBezTo>
                      <a:pt x="106" y="78"/>
                      <a:pt x="106" y="79"/>
                      <a:pt x="106" y="79"/>
                    </a:cubicBezTo>
                    <a:cubicBezTo>
                      <a:pt x="106" y="79"/>
                      <a:pt x="106" y="79"/>
                      <a:pt x="105" y="79"/>
                    </a:cubicBezTo>
                    <a:cubicBezTo>
                      <a:pt x="105" y="80"/>
                      <a:pt x="105" y="79"/>
                      <a:pt x="104" y="80"/>
                    </a:cubicBezTo>
                    <a:cubicBezTo>
                      <a:pt x="103" y="80"/>
                      <a:pt x="103" y="80"/>
                      <a:pt x="103" y="81"/>
                    </a:cubicBezTo>
                    <a:cubicBezTo>
                      <a:pt x="102" y="80"/>
                      <a:pt x="102" y="82"/>
                      <a:pt x="101" y="83"/>
                    </a:cubicBezTo>
                    <a:cubicBezTo>
                      <a:pt x="100" y="83"/>
                      <a:pt x="100" y="82"/>
                      <a:pt x="100" y="83"/>
                    </a:cubicBezTo>
                    <a:cubicBezTo>
                      <a:pt x="100" y="84"/>
                      <a:pt x="99" y="84"/>
                      <a:pt x="99" y="84"/>
                    </a:cubicBezTo>
                    <a:cubicBezTo>
                      <a:pt x="99" y="84"/>
                      <a:pt x="100" y="84"/>
                      <a:pt x="99" y="85"/>
                    </a:cubicBezTo>
                    <a:cubicBezTo>
                      <a:pt x="99" y="85"/>
                      <a:pt x="99" y="85"/>
                      <a:pt x="98" y="85"/>
                    </a:cubicBezTo>
                    <a:cubicBezTo>
                      <a:pt x="98" y="85"/>
                      <a:pt x="97" y="85"/>
                      <a:pt x="97" y="86"/>
                    </a:cubicBezTo>
                    <a:cubicBezTo>
                      <a:pt x="96" y="86"/>
                      <a:pt x="97" y="86"/>
                      <a:pt x="96" y="86"/>
                    </a:cubicBezTo>
                    <a:cubicBezTo>
                      <a:pt x="96" y="86"/>
                      <a:pt x="96" y="86"/>
                      <a:pt x="96" y="86"/>
                    </a:cubicBezTo>
                    <a:cubicBezTo>
                      <a:pt x="96" y="86"/>
                      <a:pt x="95" y="86"/>
                      <a:pt x="95" y="86"/>
                    </a:cubicBezTo>
                    <a:cubicBezTo>
                      <a:pt x="94" y="86"/>
                      <a:pt x="95" y="87"/>
                      <a:pt x="94" y="87"/>
                    </a:cubicBezTo>
                    <a:cubicBezTo>
                      <a:pt x="95" y="86"/>
                      <a:pt x="94" y="86"/>
                      <a:pt x="94" y="86"/>
                    </a:cubicBezTo>
                    <a:cubicBezTo>
                      <a:pt x="93" y="86"/>
                      <a:pt x="93" y="86"/>
                      <a:pt x="92" y="86"/>
                    </a:cubicBezTo>
                    <a:cubicBezTo>
                      <a:pt x="92" y="86"/>
                      <a:pt x="93" y="86"/>
                      <a:pt x="93" y="86"/>
                    </a:cubicBezTo>
                    <a:cubicBezTo>
                      <a:pt x="92" y="86"/>
                      <a:pt x="92" y="87"/>
                      <a:pt x="92" y="86"/>
                    </a:cubicBezTo>
                    <a:cubicBezTo>
                      <a:pt x="91" y="86"/>
                      <a:pt x="91" y="86"/>
                      <a:pt x="92" y="86"/>
                    </a:cubicBezTo>
                    <a:cubicBezTo>
                      <a:pt x="91" y="86"/>
                      <a:pt x="91" y="85"/>
                      <a:pt x="90" y="85"/>
                    </a:cubicBezTo>
                    <a:cubicBezTo>
                      <a:pt x="90" y="85"/>
                      <a:pt x="89" y="85"/>
                      <a:pt x="89" y="85"/>
                    </a:cubicBezTo>
                    <a:cubicBezTo>
                      <a:pt x="89" y="85"/>
                      <a:pt x="88" y="85"/>
                      <a:pt x="88" y="84"/>
                    </a:cubicBezTo>
                    <a:cubicBezTo>
                      <a:pt x="88" y="83"/>
                      <a:pt x="87" y="83"/>
                      <a:pt x="86" y="83"/>
                    </a:cubicBezTo>
                    <a:cubicBezTo>
                      <a:pt x="86" y="84"/>
                      <a:pt x="85" y="84"/>
                      <a:pt x="85" y="83"/>
                    </a:cubicBezTo>
                    <a:cubicBezTo>
                      <a:pt x="84" y="83"/>
                      <a:pt x="85" y="83"/>
                      <a:pt x="85" y="83"/>
                    </a:cubicBezTo>
                    <a:cubicBezTo>
                      <a:pt x="85" y="83"/>
                      <a:pt x="86" y="83"/>
                      <a:pt x="86" y="83"/>
                    </a:cubicBezTo>
                    <a:cubicBezTo>
                      <a:pt x="86" y="82"/>
                      <a:pt x="87" y="82"/>
                      <a:pt x="86" y="82"/>
                    </a:cubicBezTo>
                    <a:cubicBezTo>
                      <a:pt x="86" y="82"/>
                      <a:pt x="86" y="82"/>
                      <a:pt x="86" y="82"/>
                    </a:cubicBezTo>
                    <a:cubicBezTo>
                      <a:pt x="86" y="81"/>
                      <a:pt x="85" y="81"/>
                      <a:pt x="85" y="81"/>
                    </a:cubicBezTo>
                    <a:cubicBezTo>
                      <a:pt x="84" y="81"/>
                      <a:pt x="86" y="83"/>
                      <a:pt x="85" y="83"/>
                    </a:cubicBezTo>
                    <a:cubicBezTo>
                      <a:pt x="84" y="83"/>
                      <a:pt x="84" y="82"/>
                      <a:pt x="84" y="82"/>
                    </a:cubicBezTo>
                    <a:cubicBezTo>
                      <a:pt x="83" y="82"/>
                      <a:pt x="83" y="83"/>
                      <a:pt x="83" y="83"/>
                    </a:cubicBezTo>
                    <a:cubicBezTo>
                      <a:pt x="83" y="83"/>
                      <a:pt x="83" y="83"/>
                      <a:pt x="83" y="83"/>
                    </a:cubicBezTo>
                    <a:cubicBezTo>
                      <a:pt x="83" y="83"/>
                      <a:pt x="83" y="83"/>
                      <a:pt x="83" y="83"/>
                    </a:cubicBezTo>
                    <a:cubicBezTo>
                      <a:pt x="83" y="84"/>
                      <a:pt x="81" y="83"/>
                      <a:pt x="81" y="83"/>
                    </a:cubicBezTo>
                    <a:cubicBezTo>
                      <a:pt x="81" y="83"/>
                      <a:pt x="81" y="83"/>
                      <a:pt x="81" y="82"/>
                    </a:cubicBezTo>
                    <a:cubicBezTo>
                      <a:pt x="81" y="82"/>
                      <a:pt x="80" y="82"/>
                      <a:pt x="80" y="82"/>
                    </a:cubicBezTo>
                    <a:cubicBezTo>
                      <a:pt x="79" y="82"/>
                      <a:pt x="78" y="82"/>
                      <a:pt x="79" y="82"/>
                    </a:cubicBezTo>
                    <a:cubicBezTo>
                      <a:pt x="79" y="81"/>
                      <a:pt x="77" y="82"/>
                      <a:pt x="78" y="82"/>
                    </a:cubicBezTo>
                    <a:cubicBezTo>
                      <a:pt x="78" y="82"/>
                      <a:pt x="77" y="82"/>
                      <a:pt x="77" y="82"/>
                    </a:cubicBezTo>
                    <a:cubicBezTo>
                      <a:pt x="77" y="81"/>
                      <a:pt x="77" y="81"/>
                      <a:pt x="76" y="81"/>
                    </a:cubicBezTo>
                    <a:cubicBezTo>
                      <a:pt x="75" y="81"/>
                      <a:pt x="75" y="82"/>
                      <a:pt x="74" y="82"/>
                    </a:cubicBezTo>
                    <a:cubicBezTo>
                      <a:pt x="73" y="83"/>
                      <a:pt x="72" y="84"/>
                      <a:pt x="71" y="84"/>
                    </a:cubicBezTo>
                    <a:cubicBezTo>
                      <a:pt x="71" y="84"/>
                      <a:pt x="71" y="84"/>
                      <a:pt x="70" y="84"/>
                    </a:cubicBezTo>
                    <a:cubicBezTo>
                      <a:pt x="69" y="84"/>
                      <a:pt x="69" y="85"/>
                      <a:pt x="68" y="85"/>
                    </a:cubicBezTo>
                    <a:cubicBezTo>
                      <a:pt x="68" y="86"/>
                      <a:pt x="67" y="87"/>
                      <a:pt x="67" y="86"/>
                    </a:cubicBezTo>
                    <a:cubicBezTo>
                      <a:pt x="67" y="87"/>
                      <a:pt x="68" y="86"/>
                      <a:pt x="68" y="87"/>
                    </a:cubicBezTo>
                    <a:cubicBezTo>
                      <a:pt x="68" y="87"/>
                      <a:pt x="67" y="88"/>
                      <a:pt x="67" y="88"/>
                    </a:cubicBezTo>
                    <a:cubicBezTo>
                      <a:pt x="67" y="88"/>
                      <a:pt x="67" y="88"/>
                      <a:pt x="67" y="88"/>
                    </a:cubicBezTo>
                    <a:cubicBezTo>
                      <a:pt x="67" y="88"/>
                      <a:pt x="68" y="88"/>
                      <a:pt x="67" y="88"/>
                    </a:cubicBezTo>
                    <a:cubicBezTo>
                      <a:pt x="67" y="88"/>
                      <a:pt x="67" y="88"/>
                      <a:pt x="67" y="88"/>
                    </a:cubicBezTo>
                    <a:cubicBezTo>
                      <a:pt x="67" y="88"/>
                      <a:pt x="66" y="89"/>
                      <a:pt x="67" y="89"/>
                    </a:cubicBezTo>
                    <a:cubicBezTo>
                      <a:pt x="67" y="90"/>
                      <a:pt x="67" y="89"/>
                      <a:pt x="67" y="89"/>
                    </a:cubicBezTo>
                    <a:cubicBezTo>
                      <a:pt x="67" y="89"/>
                      <a:pt x="67" y="90"/>
                      <a:pt x="67" y="91"/>
                    </a:cubicBezTo>
                    <a:cubicBezTo>
                      <a:pt x="67" y="92"/>
                      <a:pt x="67" y="92"/>
                      <a:pt x="68" y="92"/>
                    </a:cubicBezTo>
                    <a:cubicBezTo>
                      <a:pt x="68" y="92"/>
                      <a:pt x="68" y="93"/>
                      <a:pt x="68" y="93"/>
                    </a:cubicBezTo>
                    <a:cubicBezTo>
                      <a:pt x="67" y="93"/>
                      <a:pt x="67" y="93"/>
                      <a:pt x="66" y="93"/>
                    </a:cubicBezTo>
                    <a:cubicBezTo>
                      <a:pt x="65" y="93"/>
                      <a:pt x="63" y="94"/>
                      <a:pt x="64" y="94"/>
                    </a:cubicBezTo>
                    <a:cubicBezTo>
                      <a:pt x="62" y="94"/>
                      <a:pt x="62" y="94"/>
                      <a:pt x="61" y="93"/>
                    </a:cubicBezTo>
                    <a:cubicBezTo>
                      <a:pt x="60" y="93"/>
                      <a:pt x="60" y="93"/>
                      <a:pt x="59" y="93"/>
                    </a:cubicBezTo>
                    <a:cubicBezTo>
                      <a:pt x="59" y="93"/>
                      <a:pt x="59" y="94"/>
                      <a:pt x="58" y="94"/>
                    </a:cubicBezTo>
                    <a:cubicBezTo>
                      <a:pt x="58" y="94"/>
                      <a:pt x="58" y="94"/>
                      <a:pt x="57" y="93"/>
                    </a:cubicBezTo>
                    <a:cubicBezTo>
                      <a:pt x="57" y="93"/>
                      <a:pt x="57" y="93"/>
                      <a:pt x="56" y="93"/>
                    </a:cubicBezTo>
                    <a:cubicBezTo>
                      <a:pt x="56" y="93"/>
                      <a:pt x="55" y="93"/>
                      <a:pt x="55" y="92"/>
                    </a:cubicBezTo>
                    <a:cubicBezTo>
                      <a:pt x="55" y="92"/>
                      <a:pt x="56" y="92"/>
                      <a:pt x="56" y="92"/>
                    </a:cubicBezTo>
                    <a:cubicBezTo>
                      <a:pt x="56" y="91"/>
                      <a:pt x="54" y="91"/>
                      <a:pt x="54" y="91"/>
                    </a:cubicBezTo>
                    <a:cubicBezTo>
                      <a:pt x="54" y="91"/>
                      <a:pt x="53" y="91"/>
                      <a:pt x="53" y="91"/>
                    </a:cubicBezTo>
                    <a:cubicBezTo>
                      <a:pt x="53" y="91"/>
                      <a:pt x="53" y="91"/>
                      <a:pt x="52" y="90"/>
                    </a:cubicBezTo>
                    <a:cubicBezTo>
                      <a:pt x="52" y="90"/>
                      <a:pt x="51" y="90"/>
                      <a:pt x="51" y="90"/>
                    </a:cubicBezTo>
                    <a:cubicBezTo>
                      <a:pt x="50" y="90"/>
                      <a:pt x="50" y="90"/>
                      <a:pt x="50" y="90"/>
                    </a:cubicBezTo>
                    <a:cubicBezTo>
                      <a:pt x="50" y="89"/>
                      <a:pt x="49" y="89"/>
                      <a:pt x="49" y="89"/>
                    </a:cubicBezTo>
                    <a:cubicBezTo>
                      <a:pt x="48" y="89"/>
                      <a:pt x="47" y="89"/>
                      <a:pt x="47" y="89"/>
                    </a:cubicBezTo>
                    <a:cubicBezTo>
                      <a:pt x="46" y="89"/>
                      <a:pt x="46" y="90"/>
                      <a:pt x="46" y="91"/>
                    </a:cubicBezTo>
                    <a:cubicBezTo>
                      <a:pt x="45" y="90"/>
                      <a:pt x="45" y="90"/>
                      <a:pt x="44" y="90"/>
                    </a:cubicBezTo>
                    <a:cubicBezTo>
                      <a:pt x="43" y="90"/>
                      <a:pt x="43" y="91"/>
                      <a:pt x="42" y="90"/>
                    </a:cubicBezTo>
                    <a:cubicBezTo>
                      <a:pt x="42" y="90"/>
                      <a:pt x="41" y="91"/>
                      <a:pt x="40" y="91"/>
                    </a:cubicBezTo>
                    <a:cubicBezTo>
                      <a:pt x="40" y="91"/>
                      <a:pt x="39" y="90"/>
                      <a:pt x="39" y="89"/>
                    </a:cubicBezTo>
                    <a:cubicBezTo>
                      <a:pt x="39" y="90"/>
                      <a:pt x="38" y="89"/>
                      <a:pt x="38" y="89"/>
                    </a:cubicBezTo>
                    <a:cubicBezTo>
                      <a:pt x="37" y="89"/>
                      <a:pt x="37" y="89"/>
                      <a:pt x="36" y="89"/>
                    </a:cubicBezTo>
                    <a:cubicBezTo>
                      <a:pt x="35" y="89"/>
                      <a:pt x="35" y="89"/>
                      <a:pt x="35" y="89"/>
                    </a:cubicBezTo>
                    <a:cubicBezTo>
                      <a:pt x="35" y="89"/>
                      <a:pt x="34" y="89"/>
                      <a:pt x="34" y="88"/>
                    </a:cubicBezTo>
                    <a:cubicBezTo>
                      <a:pt x="34" y="87"/>
                      <a:pt x="33" y="88"/>
                      <a:pt x="33" y="88"/>
                    </a:cubicBezTo>
                    <a:cubicBezTo>
                      <a:pt x="32" y="88"/>
                      <a:pt x="32" y="87"/>
                      <a:pt x="31" y="87"/>
                    </a:cubicBezTo>
                    <a:cubicBezTo>
                      <a:pt x="31" y="87"/>
                      <a:pt x="29" y="86"/>
                      <a:pt x="29" y="86"/>
                    </a:cubicBezTo>
                    <a:cubicBezTo>
                      <a:pt x="29" y="86"/>
                      <a:pt x="29" y="87"/>
                      <a:pt x="28" y="87"/>
                    </a:cubicBezTo>
                    <a:cubicBezTo>
                      <a:pt x="27" y="87"/>
                      <a:pt x="28" y="85"/>
                      <a:pt x="28" y="85"/>
                    </a:cubicBezTo>
                    <a:cubicBezTo>
                      <a:pt x="29" y="84"/>
                      <a:pt x="27" y="84"/>
                      <a:pt x="27" y="84"/>
                    </a:cubicBezTo>
                    <a:cubicBezTo>
                      <a:pt x="27" y="84"/>
                      <a:pt x="26" y="84"/>
                      <a:pt x="26" y="84"/>
                    </a:cubicBezTo>
                    <a:cubicBezTo>
                      <a:pt x="26" y="84"/>
                      <a:pt x="26" y="84"/>
                      <a:pt x="25" y="84"/>
                    </a:cubicBezTo>
                    <a:cubicBezTo>
                      <a:pt x="25" y="84"/>
                      <a:pt x="25" y="83"/>
                      <a:pt x="25" y="83"/>
                    </a:cubicBezTo>
                    <a:cubicBezTo>
                      <a:pt x="25" y="83"/>
                      <a:pt x="26" y="83"/>
                      <a:pt x="26" y="83"/>
                    </a:cubicBezTo>
                    <a:cubicBezTo>
                      <a:pt x="27" y="83"/>
                      <a:pt x="27" y="81"/>
                      <a:pt x="28" y="81"/>
                    </a:cubicBezTo>
                    <a:cubicBezTo>
                      <a:pt x="28" y="80"/>
                      <a:pt x="29" y="78"/>
                      <a:pt x="29" y="77"/>
                    </a:cubicBezTo>
                    <a:cubicBezTo>
                      <a:pt x="29" y="76"/>
                      <a:pt x="29" y="75"/>
                      <a:pt x="30" y="74"/>
                    </a:cubicBezTo>
                    <a:cubicBezTo>
                      <a:pt x="30" y="73"/>
                      <a:pt x="30" y="72"/>
                      <a:pt x="30" y="72"/>
                    </a:cubicBezTo>
                    <a:cubicBezTo>
                      <a:pt x="30" y="71"/>
                      <a:pt x="30" y="71"/>
                      <a:pt x="30" y="71"/>
                    </a:cubicBezTo>
                    <a:cubicBezTo>
                      <a:pt x="30" y="70"/>
                      <a:pt x="31" y="69"/>
                      <a:pt x="31" y="69"/>
                    </a:cubicBezTo>
                    <a:cubicBezTo>
                      <a:pt x="32" y="69"/>
                      <a:pt x="32" y="69"/>
                      <a:pt x="32" y="68"/>
                    </a:cubicBezTo>
                    <a:cubicBezTo>
                      <a:pt x="31" y="68"/>
                      <a:pt x="30" y="69"/>
                      <a:pt x="30" y="69"/>
                    </a:cubicBezTo>
                    <a:cubicBezTo>
                      <a:pt x="30" y="68"/>
                      <a:pt x="32" y="59"/>
                      <a:pt x="32" y="59"/>
                    </a:cubicBezTo>
                    <a:cubicBezTo>
                      <a:pt x="33" y="59"/>
                      <a:pt x="33" y="60"/>
                      <a:pt x="33" y="60"/>
                    </a:cubicBezTo>
                    <a:cubicBezTo>
                      <a:pt x="34" y="61"/>
                      <a:pt x="35" y="61"/>
                      <a:pt x="35" y="62"/>
                    </a:cubicBezTo>
                    <a:cubicBezTo>
                      <a:pt x="35" y="63"/>
                      <a:pt x="35" y="64"/>
                      <a:pt x="36" y="65"/>
                    </a:cubicBezTo>
                    <a:cubicBezTo>
                      <a:pt x="36" y="65"/>
                      <a:pt x="36" y="65"/>
                      <a:pt x="36" y="65"/>
                    </a:cubicBezTo>
                    <a:cubicBezTo>
                      <a:pt x="37" y="66"/>
                      <a:pt x="36" y="66"/>
                      <a:pt x="37" y="67"/>
                    </a:cubicBezTo>
                    <a:cubicBezTo>
                      <a:pt x="37" y="66"/>
                      <a:pt x="37" y="66"/>
                      <a:pt x="36" y="65"/>
                    </a:cubicBezTo>
                    <a:cubicBezTo>
                      <a:pt x="37" y="65"/>
                      <a:pt x="37" y="65"/>
                      <a:pt x="37" y="65"/>
                    </a:cubicBezTo>
                    <a:cubicBezTo>
                      <a:pt x="37" y="65"/>
                      <a:pt x="37" y="65"/>
                      <a:pt x="36" y="65"/>
                    </a:cubicBezTo>
                    <a:cubicBezTo>
                      <a:pt x="36" y="65"/>
                      <a:pt x="36" y="64"/>
                      <a:pt x="36" y="63"/>
                    </a:cubicBezTo>
                    <a:cubicBezTo>
                      <a:pt x="36" y="62"/>
                      <a:pt x="35" y="62"/>
                      <a:pt x="35" y="61"/>
                    </a:cubicBezTo>
                    <a:cubicBezTo>
                      <a:pt x="35" y="60"/>
                      <a:pt x="34" y="60"/>
                      <a:pt x="34" y="59"/>
                    </a:cubicBezTo>
                    <a:cubicBezTo>
                      <a:pt x="33" y="59"/>
                      <a:pt x="33" y="58"/>
                      <a:pt x="32" y="58"/>
                    </a:cubicBezTo>
                    <a:cubicBezTo>
                      <a:pt x="32" y="58"/>
                      <a:pt x="31" y="58"/>
                      <a:pt x="31" y="58"/>
                    </a:cubicBezTo>
                    <a:cubicBezTo>
                      <a:pt x="31" y="56"/>
                      <a:pt x="32" y="58"/>
                      <a:pt x="33" y="58"/>
                    </a:cubicBezTo>
                    <a:cubicBezTo>
                      <a:pt x="33" y="57"/>
                      <a:pt x="32" y="57"/>
                      <a:pt x="32" y="57"/>
                    </a:cubicBezTo>
                    <a:cubicBezTo>
                      <a:pt x="32" y="56"/>
                      <a:pt x="32" y="56"/>
                      <a:pt x="32" y="56"/>
                    </a:cubicBezTo>
                    <a:cubicBezTo>
                      <a:pt x="33" y="56"/>
                      <a:pt x="32" y="55"/>
                      <a:pt x="33" y="55"/>
                    </a:cubicBezTo>
                    <a:cubicBezTo>
                      <a:pt x="33" y="54"/>
                      <a:pt x="32" y="53"/>
                      <a:pt x="32" y="53"/>
                    </a:cubicBezTo>
                    <a:cubicBezTo>
                      <a:pt x="32" y="53"/>
                      <a:pt x="32" y="53"/>
                      <a:pt x="32" y="53"/>
                    </a:cubicBezTo>
                    <a:cubicBezTo>
                      <a:pt x="32" y="52"/>
                      <a:pt x="32" y="52"/>
                      <a:pt x="33" y="52"/>
                    </a:cubicBezTo>
                    <a:cubicBezTo>
                      <a:pt x="33" y="52"/>
                      <a:pt x="33" y="51"/>
                      <a:pt x="32" y="51"/>
                    </a:cubicBezTo>
                    <a:cubicBezTo>
                      <a:pt x="32" y="51"/>
                      <a:pt x="32" y="52"/>
                      <a:pt x="32" y="52"/>
                    </a:cubicBezTo>
                    <a:cubicBezTo>
                      <a:pt x="31" y="52"/>
                      <a:pt x="31" y="51"/>
                      <a:pt x="31" y="51"/>
                    </a:cubicBezTo>
                    <a:cubicBezTo>
                      <a:pt x="31" y="51"/>
                      <a:pt x="30" y="51"/>
                      <a:pt x="30" y="51"/>
                    </a:cubicBezTo>
                    <a:cubicBezTo>
                      <a:pt x="29" y="51"/>
                      <a:pt x="29" y="50"/>
                      <a:pt x="29" y="50"/>
                    </a:cubicBezTo>
                    <a:cubicBezTo>
                      <a:pt x="28" y="50"/>
                      <a:pt x="27" y="49"/>
                      <a:pt x="27" y="49"/>
                    </a:cubicBezTo>
                    <a:cubicBezTo>
                      <a:pt x="27" y="49"/>
                      <a:pt x="27" y="49"/>
                      <a:pt x="27" y="49"/>
                    </a:cubicBezTo>
                    <a:cubicBezTo>
                      <a:pt x="27" y="49"/>
                      <a:pt x="27" y="48"/>
                      <a:pt x="26" y="48"/>
                    </a:cubicBezTo>
                    <a:cubicBezTo>
                      <a:pt x="26" y="48"/>
                      <a:pt x="26" y="47"/>
                      <a:pt x="26" y="47"/>
                    </a:cubicBezTo>
                    <a:cubicBezTo>
                      <a:pt x="25" y="47"/>
                      <a:pt x="24" y="46"/>
                      <a:pt x="24" y="46"/>
                    </a:cubicBezTo>
                    <a:cubicBezTo>
                      <a:pt x="24" y="45"/>
                      <a:pt x="25" y="44"/>
                      <a:pt x="25" y="44"/>
                    </a:cubicBezTo>
                    <a:cubicBezTo>
                      <a:pt x="26" y="43"/>
                      <a:pt x="24" y="43"/>
                      <a:pt x="23" y="42"/>
                    </a:cubicBezTo>
                    <a:cubicBezTo>
                      <a:pt x="24" y="42"/>
                      <a:pt x="24" y="42"/>
                      <a:pt x="24" y="41"/>
                    </a:cubicBezTo>
                    <a:cubicBezTo>
                      <a:pt x="24" y="41"/>
                      <a:pt x="25" y="41"/>
                      <a:pt x="25" y="41"/>
                    </a:cubicBezTo>
                    <a:cubicBezTo>
                      <a:pt x="26" y="41"/>
                      <a:pt x="26" y="41"/>
                      <a:pt x="26" y="41"/>
                    </a:cubicBezTo>
                    <a:cubicBezTo>
                      <a:pt x="27" y="41"/>
                      <a:pt x="27" y="42"/>
                      <a:pt x="28" y="42"/>
                    </a:cubicBezTo>
                    <a:cubicBezTo>
                      <a:pt x="27" y="42"/>
                      <a:pt x="27" y="41"/>
                      <a:pt x="26" y="41"/>
                    </a:cubicBezTo>
                    <a:cubicBezTo>
                      <a:pt x="25" y="40"/>
                      <a:pt x="25" y="40"/>
                      <a:pt x="24" y="41"/>
                    </a:cubicBezTo>
                    <a:cubicBezTo>
                      <a:pt x="23" y="41"/>
                      <a:pt x="23" y="41"/>
                      <a:pt x="22" y="41"/>
                    </a:cubicBezTo>
                    <a:cubicBezTo>
                      <a:pt x="22" y="41"/>
                      <a:pt x="22" y="41"/>
                      <a:pt x="22" y="41"/>
                    </a:cubicBezTo>
                    <a:cubicBezTo>
                      <a:pt x="22" y="41"/>
                      <a:pt x="21" y="41"/>
                      <a:pt x="21" y="41"/>
                    </a:cubicBezTo>
                    <a:cubicBezTo>
                      <a:pt x="21" y="41"/>
                      <a:pt x="22" y="41"/>
                      <a:pt x="22" y="41"/>
                    </a:cubicBezTo>
                    <a:cubicBezTo>
                      <a:pt x="22" y="41"/>
                      <a:pt x="21" y="40"/>
                      <a:pt x="21" y="41"/>
                    </a:cubicBezTo>
                    <a:cubicBezTo>
                      <a:pt x="21" y="40"/>
                      <a:pt x="21" y="40"/>
                      <a:pt x="21" y="40"/>
                    </a:cubicBezTo>
                    <a:cubicBezTo>
                      <a:pt x="21" y="40"/>
                      <a:pt x="22" y="40"/>
                      <a:pt x="22" y="39"/>
                    </a:cubicBezTo>
                    <a:cubicBezTo>
                      <a:pt x="22" y="39"/>
                      <a:pt x="21" y="39"/>
                      <a:pt x="21" y="39"/>
                    </a:cubicBezTo>
                    <a:cubicBezTo>
                      <a:pt x="21" y="38"/>
                      <a:pt x="22" y="39"/>
                      <a:pt x="23" y="39"/>
                    </a:cubicBezTo>
                    <a:cubicBezTo>
                      <a:pt x="22" y="38"/>
                      <a:pt x="21" y="38"/>
                      <a:pt x="20" y="38"/>
                    </a:cubicBezTo>
                    <a:cubicBezTo>
                      <a:pt x="20" y="38"/>
                      <a:pt x="21" y="38"/>
                      <a:pt x="21" y="38"/>
                    </a:cubicBezTo>
                    <a:cubicBezTo>
                      <a:pt x="20" y="38"/>
                      <a:pt x="20" y="38"/>
                      <a:pt x="20" y="38"/>
                    </a:cubicBezTo>
                    <a:cubicBezTo>
                      <a:pt x="19" y="39"/>
                      <a:pt x="19" y="39"/>
                      <a:pt x="18" y="38"/>
                    </a:cubicBezTo>
                    <a:cubicBezTo>
                      <a:pt x="18" y="38"/>
                      <a:pt x="19" y="38"/>
                      <a:pt x="19" y="38"/>
                    </a:cubicBezTo>
                    <a:cubicBezTo>
                      <a:pt x="19" y="38"/>
                      <a:pt x="20" y="38"/>
                      <a:pt x="20" y="37"/>
                    </a:cubicBezTo>
                    <a:cubicBezTo>
                      <a:pt x="20" y="38"/>
                      <a:pt x="19" y="37"/>
                      <a:pt x="19" y="37"/>
                    </a:cubicBezTo>
                    <a:cubicBezTo>
                      <a:pt x="20" y="37"/>
                      <a:pt x="19" y="37"/>
                      <a:pt x="19" y="37"/>
                    </a:cubicBezTo>
                    <a:cubicBezTo>
                      <a:pt x="19" y="37"/>
                      <a:pt x="19" y="37"/>
                      <a:pt x="19" y="37"/>
                    </a:cubicBezTo>
                    <a:cubicBezTo>
                      <a:pt x="18" y="38"/>
                      <a:pt x="18" y="37"/>
                      <a:pt x="17" y="37"/>
                    </a:cubicBezTo>
                    <a:cubicBezTo>
                      <a:pt x="17" y="37"/>
                      <a:pt x="18" y="38"/>
                      <a:pt x="18" y="38"/>
                    </a:cubicBezTo>
                    <a:cubicBezTo>
                      <a:pt x="18" y="38"/>
                      <a:pt x="17" y="38"/>
                      <a:pt x="17" y="37"/>
                    </a:cubicBezTo>
                    <a:cubicBezTo>
                      <a:pt x="17" y="38"/>
                      <a:pt x="16" y="38"/>
                      <a:pt x="16" y="38"/>
                    </a:cubicBezTo>
                    <a:cubicBezTo>
                      <a:pt x="16" y="38"/>
                      <a:pt x="16" y="39"/>
                      <a:pt x="16" y="39"/>
                    </a:cubicBezTo>
                    <a:cubicBezTo>
                      <a:pt x="16" y="39"/>
                      <a:pt x="16" y="38"/>
                      <a:pt x="16" y="38"/>
                    </a:cubicBezTo>
                    <a:cubicBezTo>
                      <a:pt x="16" y="38"/>
                      <a:pt x="16" y="38"/>
                      <a:pt x="16" y="37"/>
                    </a:cubicBezTo>
                    <a:cubicBezTo>
                      <a:pt x="15" y="37"/>
                      <a:pt x="16" y="37"/>
                      <a:pt x="16" y="36"/>
                    </a:cubicBezTo>
                    <a:cubicBezTo>
                      <a:pt x="16" y="36"/>
                      <a:pt x="16" y="36"/>
                      <a:pt x="16" y="36"/>
                    </a:cubicBezTo>
                    <a:cubicBezTo>
                      <a:pt x="16" y="36"/>
                      <a:pt x="15" y="37"/>
                      <a:pt x="15" y="37"/>
                    </a:cubicBezTo>
                    <a:cubicBezTo>
                      <a:pt x="15" y="37"/>
                      <a:pt x="14" y="36"/>
                      <a:pt x="14" y="37"/>
                    </a:cubicBezTo>
                    <a:cubicBezTo>
                      <a:pt x="14" y="36"/>
                      <a:pt x="15" y="36"/>
                      <a:pt x="15" y="37"/>
                    </a:cubicBezTo>
                    <a:cubicBezTo>
                      <a:pt x="15" y="36"/>
                      <a:pt x="14" y="36"/>
                      <a:pt x="14" y="36"/>
                    </a:cubicBezTo>
                    <a:cubicBezTo>
                      <a:pt x="14" y="36"/>
                      <a:pt x="15" y="36"/>
                      <a:pt x="15" y="36"/>
                    </a:cubicBezTo>
                    <a:cubicBezTo>
                      <a:pt x="15" y="36"/>
                      <a:pt x="14" y="36"/>
                      <a:pt x="14" y="36"/>
                    </a:cubicBezTo>
                    <a:cubicBezTo>
                      <a:pt x="14" y="36"/>
                      <a:pt x="13" y="36"/>
                      <a:pt x="13" y="36"/>
                    </a:cubicBezTo>
                    <a:cubicBezTo>
                      <a:pt x="13" y="36"/>
                      <a:pt x="11" y="35"/>
                      <a:pt x="11" y="35"/>
                    </a:cubicBezTo>
                    <a:cubicBezTo>
                      <a:pt x="10" y="35"/>
                      <a:pt x="10" y="35"/>
                      <a:pt x="9" y="35"/>
                    </a:cubicBezTo>
                    <a:cubicBezTo>
                      <a:pt x="9" y="34"/>
                      <a:pt x="9" y="35"/>
                      <a:pt x="9" y="35"/>
                    </a:cubicBezTo>
                    <a:cubicBezTo>
                      <a:pt x="9" y="35"/>
                      <a:pt x="8" y="35"/>
                      <a:pt x="8" y="34"/>
                    </a:cubicBezTo>
                    <a:cubicBezTo>
                      <a:pt x="8" y="34"/>
                      <a:pt x="8" y="34"/>
                      <a:pt x="8" y="35"/>
                    </a:cubicBezTo>
                    <a:cubicBezTo>
                      <a:pt x="8" y="35"/>
                      <a:pt x="7" y="35"/>
                      <a:pt x="7" y="35"/>
                    </a:cubicBezTo>
                    <a:cubicBezTo>
                      <a:pt x="7" y="35"/>
                      <a:pt x="8" y="35"/>
                      <a:pt x="7" y="35"/>
                    </a:cubicBezTo>
                    <a:cubicBezTo>
                      <a:pt x="7" y="35"/>
                      <a:pt x="6" y="36"/>
                      <a:pt x="6" y="35"/>
                    </a:cubicBezTo>
                    <a:cubicBezTo>
                      <a:pt x="5" y="35"/>
                      <a:pt x="6" y="35"/>
                      <a:pt x="6" y="35"/>
                    </a:cubicBezTo>
                    <a:cubicBezTo>
                      <a:pt x="6" y="34"/>
                      <a:pt x="6" y="34"/>
                      <a:pt x="5" y="34"/>
                    </a:cubicBezTo>
                    <a:cubicBezTo>
                      <a:pt x="5" y="33"/>
                      <a:pt x="4" y="33"/>
                      <a:pt x="3" y="33"/>
                    </a:cubicBezTo>
                    <a:cubicBezTo>
                      <a:pt x="3" y="32"/>
                      <a:pt x="6" y="32"/>
                      <a:pt x="6" y="32"/>
                    </a:cubicBezTo>
                    <a:cubicBezTo>
                      <a:pt x="7" y="32"/>
                      <a:pt x="6" y="31"/>
                      <a:pt x="6" y="31"/>
                    </a:cubicBezTo>
                    <a:cubicBezTo>
                      <a:pt x="6" y="31"/>
                      <a:pt x="5" y="31"/>
                      <a:pt x="5" y="31"/>
                    </a:cubicBezTo>
                    <a:cubicBezTo>
                      <a:pt x="5" y="31"/>
                      <a:pt x="5" y="31"/>
                      <a:pt x="4" y="31"/>
                    </a:cubicBezTo>
                    <a:cubicBezTo>
                      <a:pt x="4" y="31"/>
                      <a:pt x="4" y="31"/>
                      <a:pt x="4" y="31"/>
                    </a:cubicBezTo>
                    <a:cubicBezTo>
                      <a:pt x="4" y="30"/>
                      <a:pt x="4" y="31"/>
                      <a:pt x="4" y="30"/>
                    </a:cubicBezTo>
                    <a:cubicBezTo>
                      <a:pt x="4" y="30"/>
                      <a:pt x="5" y="30"/>
                      <a:pt x="5" y="30"/>
                    </a:cubicBezTo>
                    <a:cubicBezTo>
                      <a:pt x="4" y="30"/>
                      <a:pt x="7" y="30"/>
                      <a:pt x="7" y="30"/>
                    </a:cubicBezTo>
                    <a:cubicBezTo>
                      <a:pt x="7" y="30"/>
                      <a:pt x="7" y="30"/>
                      <a:pt x="7" y="30"/>
                    </a:cubicBezTo>
                    <a:cubicBezTo>
                      <a:pt x="7" y="30"/>
                      <a:pt x="7" y="30"/>
                      <a:pt x="8" y="30"/>
                    </a:cubicBezTo>
                    <a:cubicBezTo>
                      <a:pt x="7" y="30"/>
                      <a:pt x="7" y="30"/>
                      <a:pt x="6" y="30"/>
                    </a:cubicBezTo>
                    <a:cubicBezTo>
                      <a:pt x="7" y="30"/>
                      <a:pt x="7" y="30"/>
                      <a:pt x="7" y="29"/>
                    </a:cubicBezTo>
                    <a:cubicBezTo>
                      <a:pt x="6" y="29"/>
                      <a:pt x="6" y="29"/>
                      <a:pt x="5" y="30"/>
                    </a:cubicBezTo>
                    <a:cubicBezTo>
                      <a:pt x="5" y="29"/>
                      <a:pt x="6" y="29"/>
                      <a:pt x="7" y="29"/>
                    </a:cubicBezTo>
                    <a:cubicBezTo>
                      <a:pt x="6" y="29"/>
                      <a:pt x="2" y="30"/>
                      <a:pt x="3" y="29"/>
                    </a:cubicBezTo>
                    <a:cubicBezTo>
                      <a:pt x="3" y="29"/>
                      <a:pt x="3" y="29"/>
                      <a:pt x="3" y="29"/>
                    </a:cubicBezTo>
                    <a:cubicBezTo>
                      <a:pt x="3" y="28"/>
                      <a:pt x="3" y="28"/>
                      <a:pt x="3" y="28"/>
                    </a:cubicBezTo>
                    <a:cubicBezTo>
                      <a:pt x="3" y="27"/>
                      <a:pt x="4" y="27"/>
                      <a:pt x="4" y="27"/>
                    </a:cubicBezTo>
                    <a:cubicBezTo>
                      <a:pt x="4" y="27"/>
                      <a:pt x="5" y="27"/>
                      <a:pt x="5" y="27"/>
                    </a:cubicBezTo>
                    <a:cubicBezTo>
                      <a:pt x="4" y="26"/>
                      <a:pt x="6" y="26"/>
                      <a:pt x="6" y="26"/>
                    </a:cubicBezTo>
                    <a:cubicBezTo>
                      <a:pt x="6" y="26"/>
                      <a:pt x="7" y="26"/>
                      <a:pt x="7" y="26"/>
                    </a:cubicBezTo>
                    <a:cubicBezTo>
                      <a:pt x="7" y="26"/>
                      <a:pt x="7" y="26"/>
                      <a:pt x="8" y="26"/>
                    </a:cubicBezTo>
                    <a:cubicBezTo>
                      <a:pt x="7" y="26"/>
                      <a:pt x="8" y="26"/>
                      <a:pt x="8" y="26"/>
                    </a:cubicBezTo>
                    <a:cubicBezTo>
                      <a:pt x="9" y="26"/>
                      <a:pt x="9" y="26"/>
                      <a:pt x="10" y="25"/>
                    </a:cubicBezTo>
                    <a:cubicBezTo>
                      <a:pt x="10" y="26"/>
                      <a:pt x="10" y="26"/>
                      <a:pt x="10" y="26"/>
                    </a:cubicBezTo>
                    <a:cubicBezTo>
                      <a:pt x="10" y="26"/>
                      <a:pt x="10" y="26"/>
                      <a:pt x="10" y="26"/>
                    </a:cubicBezTo>
                    <a:cubicBezTo>
                      <a:pt x="10" y="26"/>
                      <a:pt x="10" y="26"/>
                      <a:pt x="11" y="26"/>
                    </a:cubicBezTo>
                    <a:cubicBezTo>
                      <a:pt x="11" y="26"/>
                      <a:pt x="11" y="26"/>
                      <a:pt x="11" y="26"/>
                    </a:cubicBezTo>
                    <a:cubicBezTo>
                      <a:pt x="11" y="26"/>
                      <a:pt x="11" y="26"/>
                      <a:pt x="11" y="26"/>
                    </a:cubicBezTo>
                    <a:cubicBezTo>
                      <a:pt x="11" y="25"/>
                      <a:pt x="12" y="26"/>
                      <a:pt x="12" y="26"/>
                    </a:cubicBezTo>
                    <a:cubicBezTo>
                      <a:pt x="12" y="26"/>
                      <a:pt x="13" y="26"/>
                      <a:pt x="13" y="26"/>
                    </a:cubicBezTo>
                    <a:cubicBezTo>
                      <a:pt x="13" y="26"/>
                      <a:pt x="13" y="25"/>
                      <a:pt x="13" y="25"/>
                    </a:cubicBezTo>
                    <a:cubicBezTo>
                      <a:pt x="13" y="25"/>
                      <a:pt x="13" y="24"/>
                      <a:pt x="14" y="24"/>
                    </a:cubicBezTo>
                    <a:cubicBezTo>
                      <a:pt x="14" y="24"/>
                      <a:pt x="14" y="24"/>
                      <a:pt x="14" y="25"/>
                    </a:cubicBezTo>
                    <a:cubicBezTo>
                      <a:pt x="15" y="25"/>
                      <a:pt x="16" y="24"/>
                      <a:pt x="16" y="24"/>
                    </a:cubicBezTo>
                    <a:cubicBezTo>
                      <a:pt x="16" y="24"/>
                      <a:pt x="16" y="25"/>
                      <a:pt x="16" y="25"/>
                    </a:cubicBezTo>
                    <a:cubicBezTo>
                      <a:pt x="16" y="24"/>
                      <a:pt x="17" y="24"/>
                      <a:pt x="17" y="24"/>
                    </a:cubicBezTo>
                    <a:cubicBezTo>
                      <a:pt x="17" y="24"/>
                      <a:pt x="17" y="25"/>
                      <a:pt x="17" y="25"/>
                    </a:cubicBezTo>
                    <a:cubicBezTo>
                      <a:pt x="17" y="25"/>
                      <a:pt x="17" y="25"/>
                      <a:pt x="18" y="24"/>
                    </a:cubicBezTo>
                    <a:cubicBezTo>
                      <a:pt x="18" y="24"/>
                      <a:pt x="18" y="25"/>
                      <a:pt x="18" y="25"/>
                    </a:cubicBezTo>
                    <a:cubicBezTo>
                      <a:pt x="18" y="25"/>
                      <a:pt x="18" y="25"/>
                      <a:pt x="18" y="25"/>
                    </a:cubicBezTo>
                    <a:cubicBezTo>
                      <a:pt x="18" y="25"/>
                      <a:pt x="19" y="26"/>
                      <a:pt x="19" y="26"/>
                    </a:cubicBezTo>
                    <a:cubicBezTo>
                      <a:pt x="20" y="26"/>
                      <a:pt x="20" y="27"/>
                      <a:pt x="21" y="28"/>
                    </a:cubicBezTo>
                    <a:cubicBezTo>
                      <a:pt x="21" y="27"/>
                      <a:pt x="23" y="27"/>
                      <a:pt x="22" y="26"/>
                    </a:cubicBezTo>
                    <a:cubicBezTo>
                      <a:pt x="23" y="26"/>
                      <a:pt x="23" y="26"/>
                      <a:pt x="24" y="26"/>
                    </a:cubicBezTo>
                    <a:cubicBezTo>
                      <a:pt x="24" y="26"/>
                      <a:pt x="24" y="26"/>
                      <a:pt x="24" y="26"/>
                    </a:cubicBezTo>
                    <a:cubicBezTo>
                      <a:pt x="24" y="27"/>
                      <a:pt x="24" y="26"/>
                      <a:pt x="24" y="26"/>
                    </a:cubicBezTo>
                    <a:cubicBezTo>
                      <a:pt x="24" y="26"/>
                      <a:pt x="25" y="27"/>
                      <a:pt x="25" y="27"/>
                    </a:cubicBezTo>
                    <a:cubicBezTo>
                      <a:pt x="25" y="26"/>
                      <a:pt x="25" y="27"/>
                      <a:pt x="25" y="27"/>
                    </a:cubicBezTo>
                    <a:cubicBezTo>
                      <a:pt x="25" y="27"/>
                      <a:pt x="25" y="27"/>
                      <a:pt x="25" y="27"/>
                    </a:cubicBezTo>
                    <a:cubicBezTo>
                      <a:pt x="25" y="26"/>
                      <a:pt x="25" y="26"/>
                      <a:pt x="26" y="26"/>
                    </a:cubicBezTo>
                    <a:cubicBezTo>
                      <a:pt x="26" y="26"/>
                      <a:pt x="27" y="27"/>
                      <a:pt x="27" y="28"/>
                    </a:cubicBezTo>
                    <a:cubicBezTo>
                      <a:pt x="27" y="27"/>
                      <a:pt x="26" y="27"/>
                      <a:pt x="27" y="27"/>
                    </a:cubicBezTo>
                    <a:cubicBezTo>
                      <a:pt x="26" y="27"/>
                      <a:pt x="26" y="26"/>
                      <a:pt x="27" y="26"/>
                    </a:cubicBezTo>
                    <a:cubicBezTo>
                      <a:pt x="27" y="26"/>
                      <a:pt x="27" y="26"/>
                      <a:pt x="28" y="26"/>
                    </a:cubicBezTo>
                    <a:cubicBezTo>
                      <a:pt x="28" y="26"/>
                      <a:pt x="28" y="26"/>
                      <a:pt x="28" y="26"/>
                    </a:cubicBezTo>
                    <a:cubicBezTo>
                      <a:pt x="28" y="27"/>
                      <a:pt x="28" y="27"/>
                      <a:pt x="29" y="27"/>
                    </a:cubicBezTo>
                    <a:cubicBezTo>
                      <a:pt x="30" y="27"/>
                      <a:pt x="31" y="26"/>
                      <a:pt x="32" y="26"/>
                    </a:cubicBezTo>
                    <a:cubicBezTo>
                      <a:pt x="32" y="26"/>
                      <a:pt x="31" y="26"/>
                      <a:pt x="30" y="26"/>
                    </a:cubicBezTo>
                    <a:cubicBezTo>
                      <a:pt x="30" y="25"/>
                      <a:pt x="30" y="24"/>
                      <a:pt x="30" y="24"/>
                    </a:cubicBezTo>
                    <a:cubicBezTo>
                      <a:pt x="30" y="24"/>
                      <a:pt x="30" y="22"/>
                      <a:pt x="31" y="22"/>
                    </a:cubicBezTo>
                    <a:cubicBezTo>
                      <a:pt x="31" y="22"/>
                      <a:pt x="30" y="22"/>
                      <a:pt x="30" y="22"/>
                    </a:cubicBezTo>
                    <a:cubicBezTo>
                      <a:pt x="30" y="22"/>
                      <a:pt x="30" y="21"/>
                      <a:pt x="30" y="21"/>
                    </a:cubicBezTo>
                    <a:cubicBezTo>
                      <a:pt x="30" y="21"/>
                      <a:pt x="30" y="20"/>
                      <a:pt x="31" y="20"/>
                    </a:cubicBezTo>
                    <a:cubicBezTo>
                      <a:pt x="30" y="20"/>
                      <a:pt x="30" y="20"/>
                      <a:pt x="30" y="20"/>
                    </a:cubicBezTo>
                    <a:cubicBezTo>
                      <a:pt x="30" y="20"/>
                      <a:pt x="30" y="19"/>
                      <a:pt x="29" y="19"/>
                    </a:cubicBezTo>
                    <a:cubicBezTo>
                      <a:pt x="29" y="19"/>
                      <a:pt x="29" y="19"/>
                      <a:pt x="29" y="18"/>
                    </a:cubicBezTo>
                    <a:cubicBezTo>
                      <a:pt x="28" y="18"/>
                      <a:pt x="28" y="17"/>
                      <a:pt x="28" y="17"/>
                    </a:cubicBezTo>
                    <a:cubicBezTo>
                      <a:pt x="28" y="16"/>
                      <a:pt x="29" y="16"/>
                      <a:pt x="28" y="15"/>
                    </a:cubicBezTo>
                    <a:cubicBezTo>
                      <a:pt x="27" y="15"/>
                      <a:pt x="28" y="15"/>
                      <a:pt x="29" y="15"/>
                    </a:cubicBezTo>
                    <a:cubicBezTo>
                      <a:pt x="29" y="15"/>
                      <a:pt x="30" y="16"/>
                      <a:pt x="31" y="15"/>
                    </a:cubicBezTo>
                    <a:cubicBezTo>
                      <a:pt x="32" y="15"/>
                      <a:pt x="32" y="15"/>
                      <a:pt x="33" y="15"/>
                    </a:cubicBezTo>
                    <a:cubicBezTo>
                      <a:pt x="34" y="16"/>
                      <a:pt x="33" y="16"/>
                      <a:pt x="33" y="17"/>
                    </a:cubicBezTo>
                    <a:cubicBezTo>
                      <a:pt x="33" y="17"/>
                      <a:pt x="34" y="18"/>
                      <a:pt x="34" y="19"/>
                    </a:cubicBezTo>
                    <a:cubicBezTo>
                      <a:pt x="34" y="19"/>
                      <a:pt x="34" y="19"/>
                      <a:pt x="35" y="19"/>
                    </a:cubicBezTo>
                    <a:cubicBezTo>
                      <a:pt x="35" y="18"/>
                      <a:pt x="36" y="18"/>
                      <a:pt x="37" y="18"/>
                    </a:cubicBezTo>
                    <a:cubicBezTo>
                      <a:pt x="38" y="19"/>
                      <a:pt x="40" y="19"/>
                      <a:pt x="41" y="19"/>
                    </a:cubicBezTo>
                    <a:cubicBezTo>
                      <a:pt x="42" y="20"/>
                      <a:pt x="44" y="19"/>
                      <a:pt x="45" y="18"/>
                    </a:cubicBezTo>
                    <a:cubicBezTo>
                      <a:pt x="46" y="18"/>
                      <a:pt x="47" y="18"/>
                      <a:pt x="48" y="17"/>
                    </a:cubicBezTo>
                    <a:cubicBezTo>
                      <a:pt x="47" y="18"/>
                      <a:pt x="44" y="18"/>
                      <a:pt x="45" y="17"/>
                    </a:cubicBezTo>
                    <a:cubicBezTo>
                      <a:pt x="45" y="16"/>
                      <a:pt x="45" y="15"/>
                      <a:pt x="46" y="15"/>
                    </a:cubicBezTo>
                    <a:cubicBezTo>
                      <a:pt x="47" y="14"/>
                      <a:pt x="48" y="14"/>
                      <a:pt x="49" y="14"/>
                    </a:cubicBezTo>
                    <a:cubicBezTo>
                      <a:pt x="51" y="13"/>
                      <a:pt x="53" y="13"/>
                      <a:pt x="55" y="12"/>
                    </a:cubicBezTo>
                    <a:cubicBezTo>
                      <a:pt x="56" y="11"/>
                      <a:pt x="56" y="11"/>
                      <a:pt x="57" y="10"/>
                    </a:cubicBezTo>
                    <a:cubicBezTo>
                      <a:pt x="57" y="10"/>
                      <a:pt x="57" y="10"/>
                      <a:pt x="57" y="10"/>
                    </a:cubicBezTo>
                    <a:cubicBezTo>
                      <a:pt x="58" y="10"/>
                      <a:pt x="58" y="10"/>
                      <a:pt x="58" y="10"/>
                    </a:cubicBezTo>
                    <a:cubicBezTo>
                      <a:pt x="58" y="10"/>
                      <a:pt x="56" y="8"/>
                      <a:pt x="58" y="8"/>
                    </a:cubicBezTo>
                    <a:cubicBezTo>
                      <a:pt x="57" y="7"/>
                      <a:pt x="58" y="7"/>
                      <a:pt x="58" y="6"/>
                    </a:cubicBezTo>
                    <a:cubicBezTo>
                      <a:pt x="58" y="6"/>
                      <a:pt x="58" y="5"/>
                      <a:pt x="58" y="5"/>
                    </a:cubicBezTo>
                    <a:cubicBezTo>
                      <a:pt x="58" y="4"/>
                      <a:pt x="58" y="4"/>
                      <a:pt x="58" y="3"/>
                    </a:cubicBezTo>
                    <a:cubicBezTo>
                      <a:pt x="58" y="3"/>
                      <a:pt x="58" y="3"/>
                      <a:pt x="58" y="2"/>
                    </a:cubicBezTo>
                    <a:cubicBezTo>
                      <a:pt x="59" y="2"/>
                      <a:pt x="59" y="2"/>
                      <a:pt x="60" y="2"/>
                    </a:cubicBezTo>
                    <a:cubicBezTo>
                      <a:pt x="60" y="1"/>
                      <a:pt x="61" y="1"/>
                      <a:pt x="62" y="1"/>
                    </a:cubicBezTo>
                    <a:cubicBezTo>
                      <a:pt x="63" y="1"/>
                      <a:pt x="65" y="1"/>
                      <a:pt x="66" y="0"/>
                    </a:cubicBezTo>
                    <a:cubicBezTo>
                      <a:pt x="66" y="1"/>
                      <a:pt x="67" y="1"/>
                      <a:pt x="67" y="2"/>
                    </a:cubicBezTo>
                    <a:cubicBezTo>
                      <a:pt x="67" y="2"/>
                      <a:pt x="66" y="3"/>
                      <a:pt x="67" y="3"/>
                    </a:cubicBezTo>
                    <a:cubicBezTo>
                      <a:pt x="67" y="3"/>
                      <a:pt x="67" y="3"/>
                      <a:pt x="68" y="3"/>
                    </a:cubicBezTo>
                    <a:cubicBezTo>
                      <a:pt x="68" y="4"/>
                      <a:pt x="68" y="4"/>
                      <a:pt x="68" y="4"/>
                    </a:cubicBezTo>
                    <a:cubicBezTo>
                      <a:pt x="69" y="5"/>
                      <a:pt x="69" y="5"/>
                      <a:pt x="69" y="4"/>
                    </a:cubicBezTo>
                    <a:cubicBezTo>
                      <a:pt x="70" y="4"/>
                      <a:pt x="71" y="3"/>
                      <a:pt x="71" y="4"/>
                    </a:cubicBezTo>
                    <a:cubicBezTo>
                      <a:pt x="71" y="4"/>
                      <a:pt x="72" y="4"/>
                      <a:pt x="72" y="5"/>
                    </a:cubicBezTo>
                    <a:cubicBezTo>
                      <a:pt x="72" y="5"/>
                      <a:pt x="72" y="6"/>
                      <a:pt x="72" y="6"/>
                    </a:cubicBezTo>
                    <a:cubicBezTo>
                      <a:pt x="73" y="7"/>
                      <a:pt x="73" y="6"/>
                      <a:pt x="74" y="6"/>
                    </a:cubicBezTo>
                    <a:cubicBezTo>
                      <a:pt x="74" y="6"/>
                      <a:pt x="74" y="7"/>
                      <a:pt x="74" y="7"/>
                    </a:cubicBezTo>
                    <a:cubicBezTo>
                      <a:pt x="74" y="7"/>
                      <a:pt x="75" y="7"/>
                      <a:pt x="75" y="7"/>
                    </a:cubicBezTo>
                    <a:cubicBezTo>
                      <a:pt x="75" y="8"/>
                      <a:pt x="75" y="9"/>
                      <a:pt x="76" y="8"/>
                    </a:cubicBezTo>
                    <a:cubicBezTo>
                      <a:pt x="76" y="8"/>
                      <a:pt x="78" y="8"/>
                      <a:pt x="78" y="8"/>
                    </a:cubicBezTo>
                    <a:cubicBezTo>
                      <a:pt x="79" y="8"/>
                      <a:pt x="79" y="9"/>
                      <a:pt x="79" y="9"/>
                    </a:cubicBezTo>
                    <a:cubicBezTo>
                      <a:pt x="79" y="9"/>
                      <a:pt x="80" y="9"/>
                      <a:pt x="80" y="9"/>
                    </a:cubicBezTo>
                    <a:cubicBezTo>
                      <a:pt x="80" y="9"/>
                      <a:pt x="79" y="10"/>
                      <a:pt x="79" y="10"/>
                    </a:cubicBezTo>
                    <a:cubicBezTo>
                      <a:pt x="79" y="10"/>
                      <a:pt x="79" y="10"/>
                      <a:pt x="79" y="10"/>
                    </a:cubicBezTo>
                    <a:cubicBezTo>
                      <a:pt x="80" y="10"/>
                      <a:pt x="80" y="11"/>
                      <a:pt x="80" y="11"/>
                    </a:cubicBezTo>
                    <a:cubicBezTo>
                      <a:pt x="80" y="11"/>
                      <a:pt x="80" y="11"/>
                      <a:pt x="80" y="11"/>
                    </a:cubicBezTo>
                    <a:cubicBezTo>
                      <a:pt x="79" y="12"/>
                      <a:pt x="79" y="12"/>
                      <a:pt x="79" y="12"/>
                    </a:cubicBezTo>
                    <a:cubicBezTo>
                      <a:pt x="80" y="12"/>
                      <a:pt x="81" y="12"/>
                      <a:pt x="81" y="12"/>
                    </a:cubicBezTo>
                    <a:cubicBezTo>
                      <a:pt x="82" y="13"/>
                      <a:pt x="84" y="12"/>
                      <a:pt x="84" y="12"/>
                    </a:cubicBezTo>
                    <a:cubicBezTo>
                      <a:pt x="84" y="11"/>
                      <a:pt x="85" y="10"/>
                      <a:pt x="85" y="11"/>
                    </a:cubicBezTo>
                    <a:cubicBezTo>
                      <a:pt x="85" y="11"/>
                      <a:pt x="85" y="11"/>
                      <a:pt x="85" y="12"/>
                    </a:cubicBezTo>
                    <a:cubicBezTo>
                      <a:pt x="85" y="12"/>
                      <a:pt x="85" y="12"/>
                      <a:pt x="85" y="12"/>
                    </a:cubicBezTo>
                    <a:cubicBezTo>
                      <a:pt x="85" y="12"/>
                      <a:pt x="85" y="12"/>
                      <a:pt x="85" y="13"/>
                    </a:cubicBezTo>
                    <a:cubicBezTo>
                      <a:pt x="85" y="13"/>
                      <a:pt x="85" y="14"/>
                      <a:pt x="85" y="14"/>
                    </a:cubicBezTo>
                    <a:cubicBezTo>
                      <a:pt x="85" y="14"/>
                      <a:pt x="86" y="14"/>
                      <a:pt x="87" y="14"/>
                    </a:cubicBezTo>
                    <a:cubicBezTo>
                      <a:pt x="87" y="14"/>
                      <a:pt x="87" y="15"/>
                      <a:pt x="88" y="15"/>
                    </a:cubicBezTo>
                    <a:cubicBezTo>
                      <a:pt x="88" y="15"/>
                      <a:pt x="89" y="15"/>
                      <a:pt x="89" y="16"/>
                    </a:cubicBezTo>
                    <a:cubicBezTo>
                      <a:pt x="89" y="16"/>
                      <a:pt x="89" y="16"/>
                      <a:pt x="90" y="16"/>
                    </a:cubicBezTo>
                    <a:cubicBezTo>
                      <a:pt x="90" y="16"/>
                      <a:pt x="90" y="17"/>
                      <a:pt x="90" y="17"/>
                    </a:cubicBezTo>
                    <a:cubicBezTo>
                      <a:pt x="91" y="17"/>
                      <a:pt x="92" y="17"/>
                      <a:pt x="92" y="17"/>
                    </a:cubicBezTo>
                    <a:cubicBezTo>
                      <a:pt x="93" y="17"/>
                      <a:pt x="94" y="17"/>
                      <a:pt x="94" y="18"/>
                    </a:cubicBezTo>
                    <a:cubicBezTo>
                      <a:pt x="95" y="18"/>
                      <a:pt x="96" y="17"/>
                      <a:pt x="96" y="17"/>
                    </a:cubicBezTo>
                    <a:cubicBezTo>
                      <a:pt x="96" y="17"/>
                      <a:pt x="97" y="17"/>
                      <a:pt x="97" y="18"/>
                    </a:cubicBezTo>
                    <a:cubicBezTo>
                      <a:pt x="98" y="18"/>
                      <a:pt x="99" y="17"/>
                      <a:pt x="99" y="18"/>
                    </a:cubicBezTo>
                    <a:cubicBezTo>
                      <a:pt x="100" y="19"/>
                      <a:pt x="100" y="19"/>
                      <a:pt x="100" y="19"/>
                    </a:cubicBezTo>
                    <a:cubicBezTo>
                      <a:pt x="100" y="20"/>
                      <a:pt x="101" y="20"/>
                      <a:pt x="101" y="20"/>
                    </a:cubicBezTo>
                    <a:cubicBezTo>
                      <a:pt x="101" y="21"/>
                      <a:pt x="101" y="21"/>
                      <a:pt x="101" y="21"/>
                    </a:cubicBezTo>
                    <a:cubicBezTo>
                      <a:pt x="102" y="21"/>
                      <a:pt x="101" y="20"/>
                      <a:pt x="102" y="20"/>
                    </a:cubicBezTo>
                    <a:cubicBezTo>
                      <a:pt x="102" y="20"/>
                      <a:pt x="103" y="20"/>
                      <a:pt x="103" y="21"/>
                    </a:cubicBezTo>
                    <a:cubicBezTo>
                      <a:pt x="103" y="21"/>
                      <a:pt x="104" y="22"/>
                      <a:pt x="104" y="21"/>
                    </a:cubicBezTo>
                    <a:cubicBezTo>
                      <a:pt x="104" y="21"/>
                      <a:pt x="106" y="22"/>
                      <a:pt x="106" y="21"/>
                    </a:cubicBezTo>
                    <a:cubicBezTo>
                      <a:pt x="107" y="20"/>
                      <a:pt x="107" y="22"/>
                      <a:pt x="108" y="22"/>
                    </a:cubicBezTo>
                    <a:cubicBezTo>
                      <a:pt x="108" y="22"/>
                      <a:pt x="109" y="22"/>
                      <a:pt x="109" y="22"/>
                    </a:cubicBezTo>
                    <a:cubicBezTo>
                      <a:pt x="109" y="22"/>
                      <a:pt x="110" y="22"/>
                      <a:pt x="110" y="22"/>
                    </a:cubicBezTo>
                    <a:close/>
                    <a:moveTo>
                      <a:pt x="58" y="93"/>
                    </a:moveTo>
                    <a:cubicBezTo>
                      <a:pt x="58" y="92"/>
                      <a:pt x="57" y="93"/>
                      <a:pt x="58" y="93"/>
                    </a:cubicBezTo>
                    <a:close/>
                    <a:moveTo>
                      <a:pt x="82" y="83"/>
                    </a:moveTo>
                    <a:cubicBezTo>
                      <a:pt x="82" y="83"/>
                      <a:pt x="82" y="83"/>
                      <a:pt x="83" y="83"/>
                    </a:cubicBezTo>
                    <a:cubicBezTo>
                      <a:pt x="82" y="82"/>
                      <a:pt x="82" y="81"/>
                      <a:pt x="82" y="81"/>
                    </a:cubicBezTo>
                    <a:cubicBezTo>
                      <a:pt x="82" y="81"/>
                      <a:pt x="82" y="82"/>
                      <a:pt x="82" y="83"/>
                    </a:cubicBezTo>
                    <a:close/>
                    <a:moveTo>
                      <a:pt x="0" y="28"/>
                    </a:moveTo>
                    <a:cubicBezTo>
                      <a:pt x="0" y="28"/>
                      <a:pt x="0" y="28"/>
                      <a:pt x="0" y="28"/>
                    </a:cubicBezTo>
                    <a:cubicBezTo>
                      <a:pt x="0" y="28"/>
                      <a:pt x="0" y="28"/>
                      <a:pt x="0" y="28"/>
                    </a:cubicBezTo>
                    <a:cubicBezTo>
                      <a:pt x="0" y="28"/>
                      <a:pt x="0" y="28"/>
                      <a:pt x="0" y="28"/>
                    </a:cubicBezTo>
                    <a:cubicBezTo>
                      <a:pt x="0" y="28"/>
                      <a:pt x="0" y="28"/>
                      <a:pt x="0" y="28"/>
                    </a:cubicBezTo>
                    <a:close/>
                    <a:moveTo>
                      <a:pt x="124" y="94"/>
                    </a:moveTo>
                    <a:cubicBezTo>
                      <a:pt x="124" y="93"/>
                      <a:pt x="125" y="92"/>
                      <a:pt x="124" y="91"/>
                    </a:cubicBezTo>
                    <a:cubicBezTo>
                      <a:pt x="124" y="91"/>
                      <a:pt x="124" y="92"/>
                      <a:pt x="124" y="92"/>
                    </a:cubicBezTo>
                    <a:cubicBezTo>
                      <a:pt x="123" y="92"/>
                      <a:pt x="124" y="89"/>
                      <a:pt x="124" y="89"/>
                    </a:cubicBezTo>
                    <a:cubicBezTo>
                      <a:pt x="124" y="88"/>
                      <a:pt x="124" y="87"/>
                      <a:pt x="123" y="87"/>
                    </a:cubicBezTo>
                    <a:cubicBezTo>
                      <a:pt x="123" y="88"/>
                      <a:pt x="123" y="88"/>
                      <a:pt x="122" y="89"/>
                    </a:cubicBezTo>
                    <a:cubicBezTo>
                      <a:pt x="122" y="89"/>
                      <a:pt x="123" y="89"/>
                      <a:pt x="123" y="90"/>
                    </a:cubicBezTo>
                    <a:cubicBezTo>
                      <a:pt x="123" y="91"/>
                      <a:pt x="122" y="90"/>
                      <a:pt x="121" y="90"/>
                    </a:cubicBezTo>
                    <a:cubicBezTo>
                      <a:pt x="120" y="90"/>
                      <a:pt x="120" y="91"/>
                      <a:pt x="119" y="91"/>
                    </a:cubicBezTo>
                    <a:cubicBezTo>
                      <a:pt x="119" y="91"/>
                      <a:pt x="118" y="92"/>
                      <a:pt x="117" y="92"/>
                    </a:cubicBezTo>
                    <a:cubicBezTo>
                      <a:pt x="117" y="92"/>
                      <a:pt x="116" y="93"/>
                      <a:pt x="117" y="93"/>
                    </a:cubicBezTo>
                    <a:cubicBezTo>
                      <a:pt x="117" y="93"/>
                      <a:pt x="116" y="94"/>
                      <a:pt x="116" y="94"/>
                    </a:cubicBezTo>
                    <a:cubicBezTo>
                      <a:pt x="116" y="94"/>
                      <a:pt x="116" y="94"/>
                      <a:pt x="116" y="94"/>
                    </a:cubicBezTo>
                    <a:cubicBezTo>
                      <a:pt x="116" y="94"/>
                      <a:pt x="116" y="94"/>
                      <a:pt x="116" y="94"/>
                    </a:cubicBezTo>
                    <a:cubicBezTo>
                      <a:pt x="116" y="94"/>
                      <a:pt x="117" y="95"/>
                      <a:pt x="117" y="95"/>
                    </a:cubicBezTo>
                    <a:cubicBezTo>
                      <a:pt x="117" y="95"/>
                      <a:pt x="116" y="95"/>
                      <a:pt x="116" y="96"/>
                    </a:cubicBezTo>
                    <a:cubicBezTo>
                      <a:pt x="116" y="96"/>
                      <a:pt x="116" y="96"/>
                      <a:pt x="116" y="96"/>
                    </a:cubicBezTo>
                    <a:cubicBezTo>
                      <a:pt x="116" y="96"/>
                      <a:pt x="116" y="96"/>
                      <a:pt x="116" y="96"/>
                    </a:cubicBezTo>
                    <a:cubicBezTo>
                      <a:pt x="115" y="97"/>
                      <a:pt x="118" y="97"/>
                      <a:pt x="117" y="98"/>
                    </a:cubicBezTo>
                    <a:cubicBezTo>
                      <a:pt x="117" y="98"/>
                      <a:pt x="116" y="98"/>
                      <a:pt x="116" y="98"/>
                    </a:cubicBezTo>
                    <a:cubicBezTo>
                      <a:pt x="116" y="99"/>
                      <a:pt x="116" y="99"/>
                      <a:pt x="116" y="99"/>
                    </a:cubicBezTo>
                    <a:cubicBezTo>
                      <a:pt x="116" y="99"/>
                      <a:pt x="117" y="99"/>
                      <a:pt x="117" y="99"/>
                    </a:cubicBezTo>
                    <a:cubicBezTo>
                      <a:pt x="118" y="99"/>
                      <a:pt x="118" y="100"/>
                      <a:pt x="117" y="100"/>
                    </a:cubicBezTo>
                    <a:cubicBezTo>
                      <a:pt x="118" y="100"/>
                      <a:pt x="117" y="100"/>
                      <a:pt x="117" y="100"/>
                    </a:cubicBezTo>
                    <a:cubicBezTo>
                      <a:pt x="117" y="101"/>
                      <a:pt x="117" y="101"/>
                      <a:pt x="117" y="101"/>
                    </a:cubicBezTo>
                    <a:cubicBezTo>
                      <a:pt x="117" y="101"/>
                      <a:pt x="117" y="101"/>
                      <a:pt x="118" y="101"/>
                    </a:cubicBezTo>
                    <a:cubicBezTo>
                      <a:pt x="118" y="101"/>
                      <a:pt x="117" y="101"/>
                      <a:pt x="118" y="101"/>
                    </a:cubicBezTo>
                    <a:cubicBezTo>
                      <a:pt x="118" y="101"/>
                      <a:pt x="118" y="101"/>
                      <a:pt x="118" y="101"/>
                    </a:cubicBezTo>
                    <a:cubicBezTo>
                      <a:pt x="118" y="101"/>
                      <a:pt x="119" y="101"/>
                      <a:pt x="119" y="102"/>
                    </a:cubicBezTo>
                    <a:cubicBezTo>
                      <a:pt x="118" y="102"/>
                      <a:pt x="118" y="102"/>
                      <a:pt x="118" y="102"/>
                    </a:cubicBezTo>
                    <a:cubicBezTo>
                      <a:pt x="118" y="103"/>
                      <a:pt x="120" y="104"/>
                      <a:pt x="120" y="104"/>
                    </a:cubicBezTo>
                    <a:cubicBezTo>
                      <a:pt x="120" y="104"/>
                      <a:pt x="120" y="104"/>
                      <a:pt x="121" y="104"/>
                    </a:cubicBezTo>
                    <a:cubicBezTo>
                      <a:pt x="121" y="104"/>
                      <a:pt x="120" y="104"/>
                      <a:pt x="121" y="105"/>
                    </a:cubicBezTo>
                    <a:cubicBezTo>
                      <a:pt x="121" y="105"/>
                      <a:pt x="122" y="105"/>
                      <a:pt x="122" y="104"/>
                    </a:cubicBezTo>
                    <a:cubicBezTo>
                      <a:pt x="122" y="104"/>
                      <a:pt x="122" y="104"/>
                      <a:pt x="121" y="104"/>
                    </a:cubicBezTo>
                    <a:cubicBezTo>
                      <a:pt x="121" y="104"/>
                      <a:pt x="122" y="103"/>
                      <a:pt x="122" y="103"/>
                    </a:cubicBezTo>
                    <a:cubicBezTo>
                      <a:pt x="123" y="102"/>
                      <a:pt x="122" y="103"/>
                      <a:pt x="122" y="102"/>
                    </a:cubicBezTo>
                    <a:cubicBezTo>
                      <a:pt x="122" y="102"/>
                      <a:pt x="123" y="102"/>
                      <a:pt x="123" y="102"/>
                    </a:cubicBezTo>
                    <a:cubicBezTo>
                      <a:pt x="123" y="102"/>
                      <a:pt x="123" y="101"/>
                      <a:pt x="123" y="101"/>
                    </a:cubicBezTo>
                    <a:cubicBezTo>
                      <a:pt x="123" y="100"/>
                      <a:pt x="123" y="99"/>
                      <a:pt x="124" y="98"/>
                    </a:cubicBezTo>
                    <a:cubicBezTo>
                      <a:pt x="125" y="97"/>
                      <a:pt x="125" y="96"/>
                      <a:pt x="124" y="94"/>
                    </a:cubicBezTo>
                    <a:close/>
                    <a:moveTo>
                      <a:pt x="29" y="52"/>
                    </a:moveTo>
                    <a:cubicBezTo>
                      <a:pt x="29" y="53"/>
                      <a:pt x="31" y="53"/>
                      <a:pt x="31" y="53"/>
                    </a:cubicBezTo>
                    <a:cubicBezTo>
                      <a:pt x="31" y="53"/>
                      <a:pt x="31" y="53"/>
                      <a:pt x="31" y="53"/>
                    </a:cubicBezTo>
                    <a:cubicBezTo>
                      <a:pt x="31" y="53"/>
                      <a:pt x="29" y="52"/>
                      <a:pt x="29" y="52"/>
                    </a:cubicBezTo>
                    <a:cubicBezTo>
                      <a:pt x="30" y="53"/>
                      <a:pt x="29" y="51"/>
                      <a:pt x="29" y="52"/>
                    </a:cubicBezTo>
                    <a:close/>
                    <a:moveTo>
                      <a:pt x="15" y="41"/>
                    </a:moveTo>
                    <a:cubicBezTo>
                      <a:pt x="15" y="41"/>
                      <a:pt x="16" y="41"/>
                      <a:pt x="16" y="41"/>
                    </a:cubicBezTo>
                    <a:cubicBezTo>
                      <a:pt x="17" y="41"/>
                      <a:pt x="15" y="40"/>
                      <a:pt x="15" y="40"/>
                    </a:cubicBezTo>
                    <a:cubicBezTo>
                      <a:pt x="15" y="40"/>
                      <a:pt x="15" y="40"/>
                      <a:pt x="15" y="41"/>
                    </a:cubicBezTo>
                    <a:close/>
                    <a:moveTo>
                      <a:pt x="30" y="55"/>
                    </a:moveTo>
                    <a:cubicBezTo>
                      <a:pt x="31" y="56"/>
                      <a:pt x="31" y="56"/>
                      <a:pt x="31" y="57"/>
                    </a:cubicBezTo>
                    <a:cubicBezTo>
                      <a:pt x="32" y="56"/>
                      <a:pt x="31" y="56"/>
                      <a:pt x="31" y="55"/>
                    </a:cubicBezTo>
                    <a:cubicBezTo>
                      <a:pt x="31" y="55"/>
                      <a:pt x="31" y="54"/>
                      <a:pt x="30" y="54"/>
                    </a:cubicBezTo>
                    <a:cubicBezTo>
                      <a:pt x="30" y="54"/>
                      <a:pt x="30" y="55"/>
                      <a:pt x="30" y="5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6" name="Finland">
                <a:extLst>
                  <a:ext uri="{FF2B5EF4-FFF2-40B4-BE49-F238E27FC236}">
                    <a16:creationId xmlns:a16="http://schemas.microsoft.com/office/drawing/2014/main" id="{338D1277-C764-88F0-CC31-49A88334F322}"/>
                  </a:ext>
                </a:extLst>
              </p:cNvPr>
              <p:cNvSpPr>
                <a:spLocks noEditPoints="1"/>
              </p:cNvSpPr>
              <p:nvPr/>
            </p:nvSpPr>
            <p:spPr bwMode="auto">
              <a:xfrm>
                <a:off x="8228563" y="3389483"/>
                <a:ext cx="182109" cy="208481"/>
              </a:xfrm>
              <a:custGeom>
                <a:avLst/>
                <a:gdLst/>
                <a:ahLst/>
                <a:cxnLst>
                  <a:cxn ang="0">
                    <a:pos x="4" y="94"/>
                  </a:cxn>
                  <a:cxn ang="0">
                    <a:pos x="3" y="95"/>
                  </a:cxn>
                  <a:cxn ang="0">
                    <a:pos x="4" y="96"/>
                  </a:cxn>
                  <a:cxn ang="0">
                    <a:pos x="17" y="96"/>
                  </a:cxn>
                  <a:cxn ang="0">
                    <a:pos x="6" y="96"/>
                  </a:cxn>
                  <a:cxn ang="0">
                    <a:pos x="76" y="60"/>
                  </a:cxn>
                  <a:cxn ang="0">
                    <a:pos x="75" y="53"/>
                  </a:cxn>
                  <a:cxn ang="0">
                    <a:pos x="72" y="47"/>
                  </a:cxn>
                  <a:cxn ang="0">
                    <a:pos x="74" y="41"/>
                  </a:cxn>
                  <a:cxn ang="0">
                    <a:pos x="67" y="26"/>
                  </a:cxn>
                  <a:cxn ang="0">
                    <a:pos x="58" y="15"/>
                  </a:cxn>
                  <a:cxn ang="0">
                    <a:pos x="61" y="4"/>
                  </a:cxn>
                  <a:cxn ang="0">
                    <a:pos x="47" y="1"/>
                  </a:cxn>
                  <a:cxn ang="0">
                    <a:pos x="39" y="4"/>
                  </a:cxn>
                  <a:cxn ang="0">
                    <a:pos x="34" y="12"/>
                  </a:cxn>
                  <a:cxn ang="0">
                    <a:pos x="24" y="12"/>
                  </a:cxn>
                  <a:cxn ang="0">
                    <a:pos x="7" y="7"/>
                  </a:cxn>
                  <a:cxn ang="0">
                    <a:pos x="7" y="12"/>
                  </a:cxn>
                  <a:cxn ang="0">
                    <a:pos x="20" y="17"/>
                  </a:cxn>
                  <a:cxn ang="0">
                    <a:pos x="23" y="24"/>
                  </a:cxn>
                  <a:cxn ang="0">
                    <a:pos x="26" y="34"/>
                  </a:cxn>
                  <a:cxn ang="0">
                    <a:pos x="33" y="40"/>
                  </a:cxn>
                  <a:cxn ang="0">
                    <a:pos x="39" y="44"/>
                  </a:cxn>
                  <a:cxn ang="0">
                    <a:pos x="39" y="46"/>
                  </a:cxn>
                  <a:cxn ang="0">
                    <a:pos x="34" y="50"/>
                  </a:cxn>
                  <a:cxn ang="0">
                    <a:pos x="28" y="56"/>
                  </a:cxn>
                  <a:cxn ang="0">
                    <a:pos x="25" y="59"/>
                  </a:cxn>
                  <a:cxn ang="0">
                    <a:pos x="23" y="60"/>
                  </a:cxn>
                  <a:cxn ang="0">
                    <a:pos x="19" y="62"/>
                  </a:cxn>
                  <a:cxn ang="0">
                    <a:pos x="17" y="65"/>
                  </a:cxn>
                  <a:cxn ang="0">
                    <a:pos x="14" y="65"/>
                  </a:cxn>
                  <a:cxn ang="0">
                    <a:pos x="11" y="71"/>
                  </a:cxn>
                  <a:cxn ang="0">
                    <a:pos x="12" y="74"/>
                  </a:cxn>
                  <a:cxn ang="0">
                    <a:pos x="13" y="76"/>
                  </a:cxn>
                  <a:cxn ang="0">
                    <a:pos x="16" y="82"/>
                  </a:cxn>
                  <a:cxn ang="0">
                    <a:pos x="15" y="84"/>
                  </a:cxn>
                  <a:cxn ang="0">
                    <a:pos x="13" y="86"/>
                  </a:cxn>
                  <a:cxn ang="0">
                    <a:pos x="14" y="90"/>
                  </a:cxn>
                  <a:cxn ang="0">
                    <a:pos x="18" y="91"/>
                  </a:cxn>
                  <a:cxn ang="0">
                    <a:pos x="21" y="93"/>
                  </a:cxn>
                  <a:cxn ang="0">
                    <a:pos x="26" y="94"/>
                  </a:cxn>
                  <a:cxn ang="0">
                    <a:pos x="23" y="96"/>
                  </a:cxn>
                  <a:cxn ang="0">
                    <a:pos x="24" y="97"/>
                  </a:cxn>
                  <a:cxn ang="0">
                    <a:pos x="28" y="96"/>
                  </a:cxn>
                  <a:cxn ang="0">
                    <a:pos x="29" y="98"/>
                  </a:cxn>
                  <a:cxn ang="0">
                    <a:pos x="32" y="97"/>
                  </a:cxn>
                  <a:cxn ang="0">
                    <a:pos x="35" y="97"/>
                  </a:cxn>
                  <a:cxn ang="0">
                    <a:pos x="39" y="97"/>
                  </a:cxn>
                  <a:cxn ang="0">
                    <a:pos x="43" y="95"/>
                  </a:cxn>
                  <a:cxn ang="0">
                    <a:pos x="48" y="94"/>
                  </a:cxn>
                  <a:cxn ang="0">
                    <a:pos x="49" y="93"/>
                  </a:cxn>
                  <a:cxn ang="0">
                    <a:pos x="52" y="93"/>
                  </a:cxn>
                  <a:cxn ang="0">
                    <a:pos x="57" y="92"/>
                  </a:cxn>
                  <a:cxn ang="0">
                    <a:pos x="62" y="93"/>
                  </a:cxn>
                  <a:cxn ang="0">
                    <a:pos x="64" y="92"/>
                  </a:cxn>
                  <a:cxn ang="0">
                    <a:pos x="76" y="82"/>
                  </a:cxn>
                  <a:cxn ang="0">
                    <a:pos x="87" y="73"/>
                  </a:cxn>
                  <a:cxn ang="0">
                    <a:pos x="20" y="95"/>
                  </a:cxn>
                  <a:cxn ang="0">
                    <a:pos x="5" y="96"/>
                  </a:cxn>
                  <a:cxn ang="0">
                    <a:pos x="20" y="94"/>
                  </a:cxn>
                </a:cxnLst>
                <a:rect l="0" t="0" r="r" b="b"/>
                <a:pathLst>
                  <a:path w="90" h="99">
                    <a:moveTo>
                      <a:pt x="17" y="96"/>
                    </a:moveTo>
                    <a:cubicBezTo>
                      <a:pt x="17" y="96"/>
                      <a:pt x="17" y="96"/>
                      <a:pt x="16" y="96"/>
                    </a:cubicBezTo>
                    <a:cubicBezTo>
                      <a:pt x="16" y="96"/>
                      <a:pt x="15" y="96"/>
                      <a:pt x="16" y="95"/>
                    </a:cubicBezTo>
                    <a:cubicBezTo>
                      <a:pt x="16" y="95"/>
                      <a:pt x="17" y="96"/>
                      <a:pt x="17" y="96"/>
                    </a:cubicBezTo>
                    <a:close/>
                    <a:moveTo>
                      <a:pt x="4" y="96"/>
                    </a:moveTo>
                    <a:cubicBezTo>
                      <a:pt x="5" y="96"/>
                      <a:pt x="4" y="95"/>
                      <a:pt x="4" y="94"/>
                    </a:cubicBezTo>
                    <a:cubicBezTo>
                      <a:pt x="4" y="95"/>
                      <a:pt x="4" y="94"/>
                      <a:pt x="4" y="94"/>
                    </a:cubicBezTo>
                    <a:cubicBezTo>
                      <a:pt x="4" y="94"/>
                      <a:pt x="4" y="96"/>
                      <a:pt x="5" y="95"/>
                    </a:cubicBezTo>
                    <a:cubicBezTo>
                      <a:pt x="4" y="95"/>
                      <a:pt x="6" y="95"/>
                      <a:pt x="6" y="95"/>
                    </a:cubicBezTo>
                    <a:cubicBezTo>
                      <a:pt x="6" y="95"/>
                      <a:pt x="6" y="94"/>
                      <a:pt x="5" y="94"/>
                    </a:cubicBezTo>
                    <a:cubicBezTo>
                      <a:pt x="6" y="94"/>
                      <a:pt x="3" y="93"/>
                      <a:pt x="4" y="93"/>
                    </a:cubicBezTo>
                    <a:cubicBezTo>
                      <a:pt x="3" y="93"/>
                      <a:pt x="2" y="93"/>
                      <a:pt x="3" y="93"/>
                    </a:cubicBezTo>
                    <a:cubicBezTo>
                      <a:pt x="3" y="94"/>
                      <a:pt x="3" y="94"/>
                      <a:pt x="3" y="94"/>
                    </a:cubicBezTo>
                    <a:cubicBezTo>
                      <a:pt x="3" y="94"/>
                      <a:pt x="3" y="95"/>
                      <a:pt x="3" y="95"/>
                    </a:cubicBezTo>
                    <a:cubicBezTo>
                      <a:pt x="3" y="95"/>
                      <a:pt x="3" y="95"/>
                      <a:pt x="3" y="95"/>
                    </a:cubicBezTo>
                    <a:cubicBezTo>
                      <a:pt x="2" y="95"/>
                      <a:pt x="3" y="94"/>
                      <a:pt x="2" y="94"/>
                    </a:cubicBezTo>
                    <a:cubicBezTo>
                      <a:pt x="2" y="94"/>
                      <a:pt x="2" y="94"/>
                      <a:pt x="2" y="94"/>
                    </a:cubicBezTo>
                    <a:cubicBezTo>
                      <a:pt x="2" y="94"/>
                      <a:pt x="2" y="94"/>
                      <a:pt x="1" y="94"/>
                    </a:cubicBezTo>
                    <a:cubicBezTo>
                      <a:pt x="1" y="94"/>
                      <a:pt x="2" y="95"/>
                      <a:pt x="2" y="95"/>
                    </a:cubicBezTo>
                    <a:cubicBezTo>
                      <a:pt x="2" y="96"/>
                      <a:pt x="2" y="96"/>
                      <a:pt x="3" y="96"/>
                    </a:cubicBezTo>
                    <a:cubicBezTo>
                      <a:pt x="3" y="96"/>
                      <a:pt x="3" y="96"/>
                      <a:pt x="4" y="96"/>
                    </a:cubicBezTo>
                    <a:cubicBezTo>
                      <a:pt x="4" y="96"/>
                      <a:pt x="4" y="96"/>
                      <a:pt x="4" y="96"/>
                    </a:cubicBezTo>
                    <a:close/>
                    <a:moveTo>
                      <a:pt x="23" y="93"/>
                    </a:moveTo>
                    <a:cubicBezTo>
                      <a:pt x="21" y="94"/>
                      <a:pt x="23" y="95"/>
                      <a:pt x="23" y="94"/>
                    </a:cubicBezTo>
                    <a:cubicBezTo>
                      <a:pt x="23" y="94"/>
                      <a:pt x="23" y="94"/>
                      <a:pt x="23" y="93"/>
                    </a:cubicBezTo>
                    <a:close/>
                    <a:moveTo>
                      <a:pt x="19" y="95"/>
                    </a:moveTo>
                    <a:cubicBezTo>
                      <a:pt x="18" y="95"/>
                      <a:pt x="18" y="95"/>
                      <a:pt x="17" y="95"/>
                    </a:cubicBezTo>
                    <a:cubicBezTo>
                      <a:pt x="17" y="95"/>
                      <a:pt x="17" y="96"/>
                      <a:pt x="17" y="96"/>
                    </a:cubicBezTo>
                    <a:cubicBezTo>
                      <a:pt x="18" y="96"/>
                      <a:pt x="18" y="96"/>
                      <a:pt x="18" y="96"/>
                    </a:cubicBezTo>
                    <a:cubicBezTo>
                      <a:pt x="18" y="96"/>
                      <a:pt x="19" y="95"/>
                      <a:pt x="19" y="95"/>
                    </a:cubicBezTo>
                    <a:cubicBezTo>
                      <a:pt x="19" y="95"/>
                      <a:pt x="19" y="95"/>
                      <a:pt x="19" y="95"/>
                    </a:cubicBezTo>
                    <a:cubicBezTo>
                      <a:pt x="19" y="95"/>
                      <a:pt x="19" y="95"/>
                      <a:pt x="18" y="95"/>
                    </a:cubicBezTo>
                    <a:cubicBezTo>
                      <a:pt x="18" y="95"/>
                      <a:pt x="18" y="95"/>
                      <a:pt x="19" y="95"/>
                    </a:cubicBezTo>
                    <a:close/>
                    <a:moveTo>
                      <a:pt x="6" y="95"/>
                    </a:moveTo>
                    <a:cubicBezTo>
                      <a:pt x="6" y="96"/>
                      <a:pt x="6" y="97"/>
                      <a:pt x="6" y="96"/>
                    </a:cubicBezTo>
                    <a:cubicBezTo>
                      <a:pt x="7" y="96"/>
                      <a:pt x="6" y="96"/>
                      <a:pt x="6" y="95"/>
                    </a:cubicBezTo>
                    <a:close/>
                    <a:moveTo>
                      <a:pt x="87" y="66"/>
                    </a:moveTo>
                    <a:cubicBezTo>
                      <a:pt x="86" y="66"/>
                      <a:pt x="86" y="66"/>
                      <a:pt x="86" y="65"/>
                    </a:cubicBezTo>
                    <a:cubicBezTo>
                      <a:pt x="85" y="65"/>
                      <a:pt x="85" y="65"/>
                      <a:pt x="84" y="64"/>
                    </a:cubicBezTo>
                    <a:cubicBezTo>
                      <a:pt x="83" y="64"/>
                      <a:pt x="82" y="63"/>
                      <a:pt x="82" y="63"/>
                    </a:cubicBezTo>
                    <a:cubicBezTo>
                      <a:pt x="81" y="63"/>
                      <a:pt x="80" y="63"/>
                      <a:pt x="80" y="62"/>
                    </a:cubicBezTo>
                    <a:cubicBezTo>
                      <a:pt x="79" y="62"/>
                      <a:pt x="76" y="60"/>
                      <a:pt x="76" y="60"/>
                    </a:cubicBezTo>
                    <a:cubicBezTo>
                      <a:pt x="76" y="59"/>
                      <a:pt x="77" y="60"/>
                      <a:pt x="78" y="59"/>
                    </a:cubicBezTo>
                    <a:cubicBezTo>
                      <a:pt x="78" y="58"/>
                      <a:pt x="79" y="58"/>
                      <a:pt x="79" y="58"/>
                    </a:cubicBezTo>
                    <a:cubicBezTo>
                      <a:pt x="80" y="57"/>
                      <a:pt x="80" y="57"/>
                      <a:pt x="79" y="56"/>
                    </a:cubicBezTo>
                    <a:cubicBezTo>
                      <a:pt x="79" y="56"/>
                      <a:pt x="80" y="55"/>
                      <a:pt x="79" y="55"/>
                    </a:cubicBezTo>
                    <a:cubicBezTo>
                      <a:pt x="78" y="55"/>
                      <a:pt x="78" y="54"/>
                      <a:pt x="77" y="54"/>
                    </a:cubicBezTo>
                    <a:cubicBezTo>
                      <a:pt x="77" y="54"/>
                      <a:pt x="76" y="54"/>
                      <a:pt x="76" y="54"/>
                    </a:cubicBezTo>
                    <a:cubicBezTo>
                      <a:pt x="75" y="54"/>
                      <a:pt x="76" y="53"/>
                      <a:pt x="75" y="53"/>
                    </a:cubicBezTo>
                    <a:cubicBezTo>
                      <a:pt x="75" y="53"/>
                      <a:pt x="74" y="52"/>
                      <a:pt x="75" y="52"/>
                    </a:cubicBezTo>
                    <a:cubicBezTo>
                      <a:pt x="75" y="51"/>
                      <a:pt x="76" y="52"/>
                      <a:pt x="76" y="51"/>
                    </a:cubicBezTo>
                    <a:cubicBezTo>
                      <a:pt x="76" y="51"/>
                      <a:pt x="75" y="51"/>
                      <a:pt x="75" y="50"/>
                    </a:cubicBezTo>
                    <a:cubicBezTo>
                      <a:pt x="75" y="50"/>
                      <a:pt x="74" y="50"/>
                      <a:pt x="74" y="50"/>
                    </a:cubicBezTo>
                    <a:cubicBezTo>
                      <a:pt x="73" y="50"/>
                      <a:pt x="72" y="50"/>
                      <a:pt x="72" y="49"/>
                    </a:cubicBezTo>
                    <a:cubicBezTo>
                      <a:pt x="72" y="49"/>
                      <a:pt x="71" y="48"/>
                      <a:pt x="71" y="48"/>
                    </a:cubicBezTo>
                    <a:cubicBezTo>
                      <a:pt x="71" y="47"/>
                      <a:pt x="72" y="47"/>
                      <a:pt x="72" y="47"/>
                    </a:cubicBezTo>
                    <a:cubicBezTo>
                      <a:pt x="73" y="47"/>
                      <a:pt x="72" y="46"/>
                      <a:pt x="73" y="46"/>
                    </a:cubicBezTo>
                    <a:cubicBezTo>
                      <a:pt x="73" y="46"/>
                      <a:pt x="72" y="46"/>
                      <a:pt x="72" y="46"/>
                    </a:cubicBezTo>
                    <a:cubicBezTo>
                      <a:pt x="71" y="46"/>
                      <a:pt x="70" y="46"/>
                      <a:pt x="71" y="45"/>
                    </a:cubicBezTo>
                    <a:cubicBezTo>
                      <a:pt x="71" y="45"/>
                      <a:pt x="72" y="44"/>
                      <a:pt x="71" y="44"/>
                    </a:cubicBezTo>
                    <a:cubicBezTo>
                      <a:pt x="71" y="43"/>
                      <a:pt x="71" y="43"/>
                      <a:pt x="72" y="42"/>
                    </a:cubicBezTo>
                    <a:cubicBezTo>
                      <a:pt x="72" y="42"/>
                      <a:pt x="71" y="42"/>
                      <a:pt x="71" y="42"/>
                    </a:cubicBezTo>
                    <a:cubicBezTo>
                      <a:pt x="71" y="41"/>
                      <a:pt x="74" y="41"/>
                      <a:pt x="74" y="41"/>
                    </a:cubicBezTo>
                    <a:cubicBezTo>
                      <a:pt x="74" y="41"/>
                      <a:pt x="73" y="39"/>
                      <a:pt x="73" y="39"/>
                    </a:cubicBezTo>
                    <a:cubicBezTo>
                      <a:pt x="72" y="38"/>
                      <a:pt x="72" y="37"/>
                      <a:pt x="71" y="37"/>
                    </a:cubicBezTo>
                    <a:cubicBezTo>
                      <a:pt x="70" y="36"/>
                      <a:pt x="69" y="34"/>
                      <a:pt x="68" y="33"/>
                    </a:cubicBezTo>
                    <a:cubicBezTo>
                      <a:pt x="67" y="32"/>
                      <a:pt x="67" y="32"/>
                      <a:pt x="67" y="32"/>
                    </a:cubicBezTo>
                    <a:cubicBezTo>
                      <a:pt x="66" y="31"/>
                      <a:pt x="65" y="31"/>
                      <a:pt x="64" y="30"/>
                    </a:cubicBezTo>
                    <a:cubicBezTo>
                      <a:pt x="64" y="29"/>
                      <a:pt x="65" y="28"/>
                      <a:pt x="65" y="28"/>
                    </a:cubicBezTo>
                    <a:cubicBezTo>
                      <a:pt x="66" y="27"/>
                      <a:pt x="67" y="26"/>
                      <a:pt x="67" y="26"/>
                    </a:cubicBezTo>
                    <a:cubicBezTo>
                      <a:pt x="68" y="25"/>
                      <a:pt x="69" y="24"/>
                      <a:pt x="70" y="24"/>
                    </a:cubicBezTo>
                    <a:cubicBezTo>
                      <a:pt x="70" y="23"/>
                      <a:pt x="69" y="22"/>
                      <a:pt x="69" y="22"/>
                    </a:cubicBezTo>
                    <a:cubicBezTo>
                      <a:pt x="68" y="21"/>
                      <a:pt x="67" y="21"/>
                      <a:pt x="66" y="20"/>
                    </a:cubicBezTo>
                    <a:cubicBezTo>
                      <a:pt x="66" y="20"/>
                      <a:pt x="65" y="19"/>
                      <a:pt x="65" y="19"/>
                    </a:cubicBezTo>
                    <a:cubicBezTo>
                      <a:pt x="64" y="18"/>
                      <a:pt x="64" y="18"/>
                      <a:pt x="63" y="18"/>
                    </a:cubicBezTo>
                    <a:cubicBezTo>
                      <a:pt x="62" y="18"/>
                      <a:pt x="60" y="18"/>
                      <a:pt x="60" y="17"/>
                    </a:cubicBezTo>
                    <a:cubicBezTo>
                      <a:pt x="59" y="17"/>
                      <a:pt x="58" y="16"/>
                      <a:pt x="58" y="15"/>
                    </a:cubicBezTo>
                    <a:cubicBezTo>
                      <a:pt x="57" y="14"/>
                      <a:pt x="58" y="14"/>
                      <a:pt x="58" y="13"/>
                    </a:cubicBezTo>
                    <a:cubicBezTo>
                      <a:pt x="59" y="13"/>
                      <a:pt x="60" y="12"/>
                      <a:pt x="59" y="11"/>
                    </a:cubicBezTo>
                    <a:cubicBezTo>
                      <a:pt x="59" y="11"/>
                      <a:pt x="57" y="11"/>
                      <a:pt x="57" y="11"/>
                    </a:cubicBezTo>
                    <a:cubicBezTo>
                      <a:pt x="58" y="11"/>
                      <a:pt x="59" y="10"/>
                      <a:pt x="61" y="10"/>
                    </a:cubicBezTo>
                    <a:cubicBezTo>
                      <a:pt x="60" y="9"/>
                      <a:pt x="59" y="9"/>
                      <a:pt x="60" y="8"/>
                    </a:cubicBezTo>
                    <a:cubicBezTo>
                      <a:pt x="60" y="8"/>
                      <a:pt x="60" y="7"/>
                      <a:pt x="61" y="7"/>
                    </a:cubicBezTo>
                    <a:cubicBezTo>
                      <a:pt x="62" y="6"/>
                      <a:pt x="63" y="6"/>
                      <a:pt x="61" y="4"/>
                    </a:cubicBezTo>
                    <a:cubicBezTo>
                      <a:pt x="60" y="3"/>
                      <a:pt x="59" y="3"/>
                      <a:pt x="57" y="3"/>
                    </a:cubicBezTo>
                    <a:cubicBezTo>
                      <a:pt x="57" y="3"/>
                      <a:pt x="55" y="3"/>
                      <a:pt x="55" y="2"/>
                    </a:cubicBezTo>
                    <a:cubicBezTo>
                      <a:pt x="55" y="2"/>
                      <a:pt x="54" y="2"/>
                      <a:pt x="54" y="1"/>
                    </a:cubicBezTo>
                    <a:cubicBezTo>
                      <a:pt x="52" y="1"/>
                      <a:pt x="52" y="0"/>
                      <a:pt x="51" y="0"/>
                    </a:cubicBezTo>
                    <a:cubicBezTo>
                      <a:pt x="50" y="0"/>
                      <a:pt x="49" y="1"/>
                      <a:pt x="48" y="1"/>
                    </a:cubicBezTo>
                    <a:cubicBezTo>
                      <a:pt x="48" y="1"/>
                      <a:pt x="48" y="1"/>
                      <a:pt x="48" y="1"/>
                    </a:cubicBezTo>
                    <a:cubicBezTo>
                      <a:pt x="48" y="1"/>
                      <a:pt x="47" y="1"/>
                      <a:pt x="47" y="1"/>
                    </a:cubicBezTo>
                    <a:cubicBezTo>
                      <a:pt x="47" y="1"/>
                      <a:pt x="46" y="1"/>
                      <a:pt x="45" y="1"/>
                    </a:cubicBezTo>
                    <a:cubicBezTo>
                      <a:pt x="45" y="1"/>
                      <a:pt x="44" y="1"/>
                      <a:pt x="44" y="1"/>
                    </a:cubicBezTo>
                    <a:cubicBezTo>
                      <a:pt x="43" y="1"/>
                      <a:pt x="42" y="1"/>
                      <a:pt x="42" y="2"/>
                    </a:cubicBezTo>
                    <a:cubicBezTo>
                      <a:pt x="41" y="2"/>
                      <a:pt x="41" y="2"/>
                      <a:pt x="41" y="2"/>
                    </a:cubicBezTo>
                    <a:cubicBezTo>
                      <a:pt x="40" y="3"/>
                      <a:pt x="40" y="3"/>
                      <a:pt x="39" y="3"/>
                    </a:cubicBezTo>
                    <a:cubicBezTo>
                      <a:pt x="39" y="3"/>
                      <a:pt x="38" y="3"/>
                      <a:pt x="38" y="4"/>
                    </a:cubicBezTo>
                    <a:cubicBezTo>
                      <a:pt x="38" y="4"/>
                      <a:pt x="39" y="4"/>
                      <a:pt x="39" y="4"/>
                    </a:cubicBezTo>
                    <a:cubicBezTo>
                      <a:pt x="39" y="5"/>
                      <a:pt x="38" y="5"/>
                      <a:pt x="38" y="5"/>
                    </a:cubicBezTo>
                    <a:cubicBezTo>
                      <a:pt x="38" y="5"/>
                      <a:pt x="38" y="6"/>
                      <a:pt x="38" y="6"/>
                    </a:cubicBezTo>
                    <a:cubicBezTo>
                      <a:pt x="38" y="7"/>
                      <a:pt x="38" y="7"/>
                      <a:pt x="37" y="7"/>
                    </a:cubicBezTo>
                    <a:cubicBezTo>
                      <a:pt x="37" y="8"/>
                      <a:pt x="38" y="9"/>
                      <a:pt x="38" y="9"/>
                    </a:cubicBezTo>
                    <a:cubicBezTo>
                      <a:pt x="38" y="10"/>
                      <a:pt x="38" y="10"/>
                      <a:pt x="38" y="10"/>
                    </a:cubicBezTo>
                    <a:cubicBezTo>
                      <a:pt x="38" y="11"/>
                      <a:pt x="37" y="11"/>
                      <a:pt x="37" y="11"/>
                    </a:cubicBezTo>
                    <a:cubicBezTo>
                      <a:pt x="36" y="11"/>
                      <a:pt x="34" y="11"/>
                      <a:pt x="34" y="12"/>
                    </a:cubicBezTo>
                    <a:cubicBezTo>
                      <a:pt x="34" y="13"/>
                      <a:pt x="34" y="13"/>
                      <a:pt x="33" y="13"/>
                    </a:cubicBezTo>
                    <a:cubicBezTo>
                      <a:pt x="33" y="13"/>
                      <a:pt x="33" y="13"/>
                      <a:pt x="32" y="14"/>
                    </a:cubicBezTo>
                    <a:cubicBezTo>
                      <a:pt x="32" y="14"/>
                      <a:pt x="32" y="14"/>
                      <a:pt x="32" y="14"/>
                    </a:cubicBezTo>
                    <a:cubicBezTo>
                      <a:pt x="32" y="14"/>
                      <a:pt x="31" y="13"/>
                      <a:pt x="31" y="13"/>
                    </a:cubicBezTo>
                    <a:cubicBezTo>
                      <a:pt x="30" y="13"/>
                      <a:pt x="30" y="13"/>
                      <a:pt x="29" y="13"/>
                    </a:cubicBezTo>
                    <a:cubicBezTo>
                      <a:pt x="28" y="12"/>
                      <a:pt x="26" y="12"/>
                      <a:pt x="25" y="11"/>
                    </a:cubicBezTo>
                    <a:cubicBezTo>
                      <a:pt x="24" y="11"/>
                      <a:pt x="24" y="12"/>
                      <a:pt x="24" y="12"/>
                    </a:cubicBezTo>
                    <a:cubicBezTo>
                      <a:pt x="23" y="13"/>
                      <a:pt x="22" y="13"/>
                      <a:pt x="22" y="13"/>
                    </a:cubicBezTo>
                    <a:cubicBezTo>
                      <a:pt x="20" y="13"/>
                      <a:pt x="19" y="13"/>
                      <a:pt x="17" y="13"/>
                    </a:cubicBezTo>
                    <a:cubicBezTo>
                      <a:pt x="16" y="13"/>
                      <a:pt x="16" y="12"/>
                      <a:pt x="15" y="12"/>
                    </a:cubicBezTo>
                    <a:cubicBezTo>
                      <a:pt x="14" y="12"/>
                      <a:pt x="14" y="12"/>
                      <a:pt x="14" y="11"/>
                    </a:cubicBezTo>
                    <a:cubicBezTo>
                      <a:pt x="13" y="11"/>
                      <a:pt x="12" y="10"/>
                      <a:pt x="11" y="9"/>
                    </a:cubicBezTo>
                    <a:cubicBezTo>
                      <a:pt x="10" y="9"/>
                      <a:pt x="9" y="8"/>
                      <a:pt x="9" y="8"/>
                    </a:cubicBezTo>
                    <a:cubicBezTo>
                      <a:pt x="8" y="8"/>
                      <a:pt x="8" y="7"/>
                      <a:pt x="7" y="7"/>
                    </a:cubicBezTo>
                    <a:cubicBezTo>
                      <a:pt x="7" y="7"/>
                      <a:pt x="5" y="7"/>
                      <a:pt x="5" y="8"/>
                    </a:cubicBezTo>
                    <a:cubicBezTo>
                      <a:pt x="4" y="8"/>
                      <a:pt x="5" y="9"/>
                      <a:pt x="4" y="9"/>
                    </a:cubicBezTo>
                    <a:cubicBezTo>
                      <a:pt x="3" y="9"/>
                      <a:pt x="2" y="9"/>
                      <a:pt x="2" y="9"/>
                    </a:cubicBezTo>
                    <a:cubicBezTo>
                      <a:pt x="2" y="10"/>
                      <a:pt x="3" y="10"/>
                      <a:pt x="3" y="10"/>
                    </a:cubicBezTo>
                    <a:cubicBezTo>
                      <a:pt x="4" y="10"/>
                      <a:pt x="3" y="11"/>
                      <a:pt x="4" y="11"/>
                    </a:cubicBezTo>
                    <a:cubicBezTo>
                      <a:pt x="4" y="11"/>
                      <a:pt x="5" y="11"/>
                      <a:pt x="6" y="11"/>
                    </a:cubicBezTo>
                    <a:cubicBezTo>
                      <a:pt x="6" y="12"/>
                      <a:pt x="6" y="12"/>
                      <a:pt x="7" y="12"/>
                    </a:cubicBezTo>
                    <a:cubicBezTo>
                      <a:pt x="7" y="12"/>
                      <a:pt x="7" y="12"/>
                      <a:pt x="8" y="12"/>
                    </a:cubicBezTo>
                    <a:cubicBezTo>
                      <a:pt x="8" y="13"/>
                      <a:pt x="9" y="13"/>
                      <a:pt x="9" y="13"/>
                    </a:cubicBezTo>
                    <a:cubicBezTo>
                      <a:pt x="10" y="13"/>
                      <a:pt x="10" y="14"/>
                      <a:pt x="10" y="14"/>
                    </a:cubicBezTo>
                    <a:cubicBezTo>
                      <a:pt x="10" y="14"/>
                      <a:pt x="11" y="14"/>
                      <a:pt x="11" y="14"/>
                    </a:cubicBezTo>
                    <a:cubicBezTo>
                      <a:pt x="12" y="14"/>
                      <a:pt x="12" y="15"/>
                      <a:pt x="13" y="15"/>
                    </a:cubicBezTo>
                    <a:cubicBezTo>
                      <a:pt x="14" y="15"/>
                      <a:pt x="15" y="15"/>
                      <a:pt x="17" y="15"/>
                    </a:cubicBezTo>
                    <a:cubicBezTo>
                      <a:pt x="18" y="16"/>
                      <a:pt x="20" y="16"/>
                      <a:pt x="20" y="17"/>
                    </a:cubicBezTo>
                    <a:cubicBezTo>
                      <a:pt x="20" y="18"/>
                      <a:pt x="21" y="18"/>
                      <a:pt x="22" y="18"/>
                    </a:cubicBezTo>
                    <a:cubicBezTo>
                      <a:pt x="22" y="18"/>
                      <a:pt x="23" y="19"/>
                      <a:pt x="23" y="19"/>
                    </a:cubicBezTo>
                    <a:cubicBezTo>
                      <a:pt x="23" y="19"/>
                      <a:pt x="25" y="20"/>
                      <a:pt x="24" y="20"/>
                    </a:cubicBezTo>
                    <a:cubicBezTo>
                      <a:pt x="24" y="20"/>
                      <a:pt x="23" y="20"/>
                      <a:pt x="23" y="21"/>
                    </a:cubicBezTo>
                    <a:cubicBezTo>
                      <a:pt x="23" y="21"/>
                      <a:pt x="23" y="22"/>
                      <a:pt x="23" y="22"/>
                    </a:cubicBezTo>
                    <a:cubicBezTo>
                      <a:pt x="24" y="23"/>
                      <a:pt x="24" y="23"/>
                      <a:pt x="23" y="23"/>
                    </a:cubicBezTo>
                    <a:cubicBezTo>
                      <a:pt x="23" y="24"/>
                      <a:pt x="23" y="24"/>
                      <a:pt x="23" y="24"/>
                    </a:cubicBezTo>
                    <a:cubicBezTo>
                      <a:pt x="24" y="25"/>
                      <a:pt x="24" y="24"/>
                      <a:pt x="25" y="24"/>
                    </a:cubicBezTo>
                    <a:cubicBezTo>
                      <a:pt x="25" y="24"/>
                      <a:pt x="26" y="25"/>
                      <a:pt x="26" y="26"/>
                    </a:cubicBezTo>
                    <a:cubicBezTo>
                      <a:pt x="26" y="26"/>
                      <a:pt x="25" y="26"/>
                      <a:pt x="24" y="26"/>
                    </a:cubicBezTo>
                    <a:cubicBezTo>
                      <a:pt x="24" y="27"/>
                      <a:pt x="27" y="30"/>
                      <a:pt x="28" y="30"/>
                    </a:cubicBezTo>
                    <a:cubicBezTo>
                      <a:pt x="28" y="31"/>
                      <a:pt x="27" y="31"/>
                      <a:pt x="27" y="31"/>
                    </a:cubicBezTo>
                    <a:cubicBezTo>
                      <a:pt x="27" y="31"/>
                      <a:pt x="27" y="32"/>
                      <a:pt x="27" y="33"/>
                    </a:cubicBezTo>
                    <a:cubicBezTo>
                      <a:pt x="27" y="33"/>
                      <a:pt x="26" y="33"/>
                      <a:pt x="26" y="34"/>
                    </a:cubicBezTo>
                    <a:cubicBezTo>
                      <a:pt x="26" y="34"/>
                      <a:pt x="26" y="34"/>
                      <a:pt x="26" y="35"/>
                    </a:cubicBezTo>
                    <a:cubicBezTo>
                      <a:pt x="26" y="36"/>
                      <a:pt x="26" y="36"/>
                      <a:pt x="27" y="36"/>
                    </a:cubicBezTo>
                    <a:cubicBezTo>
                      <a:pt x="28" y="37"/>
                      <a:pt x="28" y="37"/>
                      <a:pt x="29" y="38"/>
                    </a:cubicBezTo>
                    <a:cubicBezTo>
                      <a:pt x="29" y="38"/>
                      <a:pt x="29" y="39"/>
                      <a:pt x="30" y="39"/>
                    </a:cubicBezTo>
                    <a:cubicBezTo>
                      <a:pt x="30" y="39"/>
                      <a:pt x="31" y="41"/>
                      <a:pt x="31" y="40"/>
                    </a:cubicBezTo>
                    <a:cubicBezTo>
                      <a:pt x="31" y="40"/>
                      <a:pt x="31" y="40"/>
                      <a:pt x="30" y="40"/>
                    </a:cubicBezTo>
                    <a:cubicBezTo>
                      <a:pt x="31" y="40"/>
                      <a:pt x="32" y="41"/>
                      <a:pt x="33" y="40"/>
                    </a:cubicBezTo>
                    <a:cubicBezTo>
                      <a:pt x="33" y="41"/>
                      <a:pt x="33" y="41"/>
                      <a:pt x="34" y="41"/>
                    </a:cubicBezTo>
                    <a:cubicBezTo>
                      <a:pt x="34" y="41"/>
                      <a:pt x="34" y="42"/>
                      <a:pt x="34" y="42"/>
                    </a:cubicBezTo>
                    <a:cubicBezTo>
                      <a:pt x="34" y="42"/>
                      <a:pt x="35" y="41"/>
                      <a:pt x="35" y="42"/>
                    </a:cubicBezTo>
                    <a:cubicBezTo>
                      <a:pt x="35" y="42"/>
                      <a:pt x="36" y="42"/>
                      <a:pt x="36" y="42"/>
                    </a:cubicBezTo>
                    <a:cubicBezTo>
                      <a:pt x="36" y="42"/>
                      <a:pt x="37" y="42"/>
                      <a:pt x="37" y="42"/>
                    </a:cubicBezTo>
                    <a:cubicBezTo>
                      <a:pt x="38" y="43"/>
                      <a:pt x="38" y="42"/>
                      <a:pt x="38" y="43"/>
                    </a:cubicBezTo>
                    <a:cubicBezTo>
                      <a:pt x="38" y="43"/>
                      <a:pt x="39" y="43"/>
                      <a:pt x="39" y="44"/>
                    </a:cubicBezTo>
                    <a:cubicBezTo>
                      <a:pt x="39" y="44"/>
                      <a:pt x="39" y="44"/>
                      <a:pt x="39" y="44"/>
                    </a:cubicBezTo>
                    <a:cubicBezTo>
                      <a:pt x="39" y="44"/>
                      <a:pt x="39" y="44"/>
                      <a:pt x="39" y="45"/>
                    </a:cubicBezTo>
                    <a:cubicBezTo>
                      <a:pt x="39" y="45"/>
                      <a:pt x="39" y="45"/>
                      <a:pt x="39" y="45"/>
                    </a:cubicBezTo>
                    <a:cubicBezTo>
                      <a:pt x="39" y="45"/>
                      <a:pt x="39" y="45"/>
                      <a:pt x="39" y="45"/>
                    </a:cubicBezTo>
                    <a:cubicBezTo>
                      <a:pt x="39" y="46"/>
                      <a:pt x="39" y="46"/>
                      <a:pt x="39" y="46"/>
                    </a:cubicBezTo>
                    <a:cubicBezTo>
                      <a:pt x="39" y="46"/>
                      <a:pt x="39" y="46"/>
                      <a:pt x="39" y="46"/>
                    </a:cubicBezTo>
                    <a:cubicBezTo>
                      <a:pt x="39" y="46"/>
                      <a:pt x="39" y="46"/>
                      <a:pt x="39" y="46"/>
                    </a:cubicBezTo>
                    <a:cubicBezTo>
                      <a:pt x="39" y="47"/>
                      <a:pt x="39" y="47"/>
                      <a:pt x="40" y="47"/>
                    </a:cubicBezTo>
                    <a:cubicBezTo>
                      <a:pt x="40" y="47"/>
                      <a:pt x="40" y="48"/>
                      <a:pt x="41" y="48"/>
                    </a:cubicBezTo>
                    <a:cubicBezTo>
                      <a:pt x="41" y="48"/>
                      <a:pt x="39" y="48"/>
                      <a:pt x="39" y="48"/>
                    </a:cubicBezTo>
                    <a:cubicBezTo>
                      <a:pt x="39" y="49"/>
                      <a:pt x="41" y="48"/>
                      <a:pt x="40" y="49"/>
                    </a:cubicBezTo>
                    <a:cubicBezTo>
                      <a:pt x="40" y="50"/>
                      <a:pt x="39" y="49"/>
                      <a:pt x="38" y="49"/>
                    </a:cubicBezTo>
                    <a:cubicBezTo>
                      <a:pt x="38" y="49"/>
                      <a:pt x="35" y="49"/>
                      <a:pt x="36" y="50"/>
                    </a:cubicBezTo>
                    <a:cubicBezTo>
                      <a:pt x="36" y="49"/>
                      <a:pt x="34" y="50"/>
                      <a:pt x="34" y="50"/>
                    </a:cubicBezTo>
                    <a:cubicBezTo>
                      <a:pt x="34" y="50"/>
                      <a:pt x="34" y="51"/>
                      <a:pt x="33" y="51"/>
                    </a:cubicBezTo>
                    <a:cubicBezTo>
                      <a:pt x="33" y="51"/>
                      <a:pt x="33" y="52"/>
                      <a:pt x="33" y="52"/>
                    </a:cubicBezTo>
                    <a:cubicBezTo>
                      <a:pt x="33" y="52"/>
                      <a:pt x="32" y="52"/>
                      <a:pt x="32" y="53"/>
                    </a:cubicBezTo>
                    <a:cubicBezTo>
                      <a:pt x="32" y="53"/>
                      <a:pt x="32" y="53"/>
                      <a:pt x="33" y="53"/>
                    </a:cubicBezTo>
                    <a:cubicBezTo>
                      <a:pt x="32" y="53"/>
                      <a:pt x="29" y="54"/>
                      <a:pt x="30" y="55"/>
                    </a:cubicBezTo>
                    <a:cubicBezTo>
                      <a:pt x="30" y="55"/>
                      <a:pt x="29" y="55"/>
                      <a:pt x="29" y="55"/>
                    </a:cubicBezTo>
                    <a:cubicBezTo>
                      <a:pt x="29" y="56"/>
                      <a:pt x="29" y="56"/>
                      <a:pt x="28" y="56"/>
                    </a:cubicBezTo>
                    <a:cubicBezTo>
                      <a:pt x="28" y="56"/>
                      <a:pt x="28" y="57"/>
                      <a:pt x="28" y="56"/>
                    </a:cubicBezTo>
                    <a:cubicBezTo>
                      <a:pt x="28" y="57"/>
                      <a:pt x="28" y="57"/>
                      <a:pt x="28" y="57"/>
                    </a:cubicBezTo>
                    <a:cubicBezTo>
                      <a:pt x="28" y="57"/>
                      <a:pt x="27" y="57"/>
                      <a:pt x="26" y="57"/>
                    </a:cubicBezTo>
                    <a:cubicBezTo>
                      <a:pt x="26" y="57"/>
                      <a:pt x="26" y="58"/>
                      <a:pt x="27" y="58"/>
                    </a:cubicBezTo>
                    <a:cubicBezTo>
                      <a:pt x="26" y="59"/>
                      <a:pt x="26" y="58"/>
                      <a:pt x="26" y="58"/>
                    </a:cubicBezTo>
                    <a:cubicBezTo>
                      <a:pt x="26" y="59"/>
                      <a:pt x="25" y="59"/>
                      <a:pt x="25" y="59"/>
                    </a:cubicBezTo>
                    <a:cubicBezTo>
                      <a:pt x="25" y="59"/>
                      <a:pt x="25" y="59"/>
                      <a:pt x="25" y="59"/>
                    </a:cubicBezTo>
                    <a:cubicBezTo>
                      <a:pt x="25" y="59"/>
                      <a:pt x="24" y="59"/>
                      <a:pt x="24" y="59"/>
                    </a:cubicBezTo>
                    <a:cubicBezTo>
                      <a:pt x="24" y="59"/>
                      <a:pt x="25" y="59"/>
                      <a:pt x="25" y="59"/>
                    </a:cubicBezTo>
                    <a:cubicBezTo>
                      <a:pt x="24" y="59"/>
                      <a:pt x="24" y="59"/>
                      <a:pt x="24" y="59"/>
                    </a:cubicBezTo>
                    <a:cubicBezTo>
                      <a:pt x="24" y="59"/>
                      <a:pt x="24" y="60"/>
                      <a:pt x="24" y="60"/>
                    </a:cubicBezTo>
                    <a:cubicBezTo>
                      <a:pt x="24" y="60"/>
                      <a:pt x="23" y="59"/>
                      <a:pt x="23" y="60"/>
                    </a:cubicBezTo>
                    <a:cubicBezTo>
                      <a:pt x="23" y="60"/>
                      <a:pt x="24" y="60"/>
                      <a:pt x="23" y="60"/>
                    </a:cubicBezTo>
                    <a:cubicBezTo>
                      <a:pt x="23" y="60"/>
                      <a:pt x="24" y="60"/>
                      <a:pt x="23" y="60"/>
                    </a:cubicBezTo>
                    <a:cubicBezTo>
                      <a:pt x="23" y="60"/>
                      <a:pt x="23" y="60"/>
                      <a:pt x="23" y="61"/>
                    </a:cubicBezTo>
                    <a:cubicBezTo>
                      <a:pt x="23" y="61"/>
                      <a:pt x="23" y="61"/>
                      <a:pt x="23" y="61"/>
                    </a:cubicBezTo>
                    <a:cubicBezTo>
                      <a:pt x="22" y="61"/>
                      <a:pt x="22" y="61"/>
                      <a:pt x="22" y="61"/>
                    </a:cubicBezTo>
                    <a:cubicBezTo>
                      <a:pt x="22" y="61"/>
                      <a:pt x="21" y="61"/>
                      <a:pt x="21" y="60"/>
                    </a:cubicBezTo>
                    <a:cubicBezTo>
                      <a:pt x="21" y="61"/>
                      <a:pt x="20" y="61"/>
                      <a:pt x="20" y="62"/>
                    </a:cubicBezTo>
                    <a:cubicBezTo>
                      <a:pt x="20" y="62"/>
                      <a:pt x="20" y="62"/>
                      <a:pt x="20" y="62"/>
                    </a:cubicBezTo>
                    <a:cubicBezTo>
                      <a:pt x="20" y="63"/>
                      <a:pt x="20" y="63"/>
                      <a:pt x="19" y="62"/>
                    </a:cubicBezTo>
                    <a:cubicBezTo>
                      <a:pt x="19" y="62"/>
                      <a:pt x="19" y="62"/>
                      <a:pt x="19" y="62"/>
                    </a:cubicBezTo>
                    <a:cubicBezTo>
                      <a:pt x="19" y="63"/>
                      <a:pt x="19" y="63"/>
                      <a:pt x="20" y="63"/>
                    </a:cubicBezTo>
                    <a:cubicBezTo>
                      <a:pt x="19" y="63"/>
                      <a:pt x="18" y="63"/>
                      <a:pt x="18" y="63"/>
                    </a:cubicBezTo>
                    <a:cubicBezTo>
                      <a:pt x="18" y="63"/>
                      <a:pt x="20" y="64"/>
                      <a:pt x="20" y="64"/>
                    </a:cubicBezTo>
                    <a:cubicBezTo>
                      <a:pt x="19" y="65"/>
                      <a:pt x="19" y="64"/>
                      <a:pt x="19" y="65"/>
                    </a:cubicBezTo>
                    <a:cubicBezTo>
                      <a:pt x="19" y="65"/>
                      <a:pt x="18" y="65"/>
                      <a:pt x="17" y="65"/>
                    </a:cubicBezTo>
                    <a:cubicBezTo>
                      <a:pt x="17" y="65"/>
                      <a:pt x="17" y="65"/>
                      <a:pt x="17" y="65"/>
                    </a:cubicBezTo>
                    <a:cubicBezTo>
                      <a:pt x="17" y="65"/>
                      <a:pt x="17" y="66"/>
                      <a:pt x="17" y="66"/>
                    </a:cubicBezTo>
                    <a:cubicBezTo>
                      <a:pt x="17" y="66"/>
                      <a:pt x="17" y="66"/>
                      <a:pt x="16" y="65"/>
                    </a:cubicBezTo>
                    <a:cubicBezTo>
                      <a:pt x="17" y="65"/>
                      <a:pt x="17" y="65"/>
                      <a:pt x="17" y="65"/>
                    </a:cubicBezTo>
                    <a:cubicBezTo>
                      <a:pt x="16" y="65"/>
                      <a:pt x="16" y="65"/>
                      <a:pt x="16" y="65"/>
                    </a:cubicBezTo>
                    <a:cubicBezTo>
                      <a:pt x="16" y="65"/>
                      <a:pt x="15" y="65"/>
                      <a:pt x="15" y="65"/>
                    </a:cubicBezTo>
                    <a:cubicBezTo>
                      <a:pt x="15" y="65"/>
                      <a:pt x="14" y="65"/>
                      <a:pt x="14" y="65"/>
                    </a:cubicBezTo>
                    <a:cubicBezTo>
                      <a:pt x="13" y="65"/>
                      <a:pt x="13" y="65"/>
                      <a:pt x="14" y="65"/>
                    </a:cubicBezTo>
                    <a:cubicBezTo>
                      <a:pt x="13" y="66"/>
                      <a:pt x="15" y="67"/>
                      <a:pt x="15" y="67"/>
                    </a:cubicBezTo>
                    <a:cubicBezTo>
                      <a:pt x="15" y="67"/>
                      <a:pt x="13" y="66"/>
                      <a:pt x="13" y="67"/>
                    </a:cubicBezTo>
                    <a:cubicBezTo>
                      <a:pt x="13" y="67"/>
                      <a:pt x="13" y="68"/>
                      <a:pt x="13" y="68"/>
                    </a:cubicBezTo>
                    <a:cubicBezTo>
                      <a:pt x="12" y="69"/>
                      <a:pt x="12" y="69"/>
                      <a:pt x="12" y="69"/>
                    </a:cubicBezTo>
                    <a:cubicBezTo>
                      <a:pt x="12" y="69"/>
                      <a:pt x="10" y="70"/>
                      <a:pt x="11" y="70"/>
                    </a:cubicBezTo>
                    <a:cubicBezTo>
                      <a:pt x="11" y="70"/>
                      <a:pt x="10" y="70"/>
                      <a:pt x="10" y="71"/>
                    </a:cubicBezTo>
                    <a:cubicBezTo>
                      <a:pt x="11" y="71"/>
                      <a:pt x="11" y="71"/>
                      <a:pt x="11" y="71"/>
                    </a:cubicBezTo>
                    <a:cubicBezTo>
                      <a:pt x="11" y="71"/>
                      <a:pt x="11" y="71"/>
                      <a:pt x="11" y="71"/>
                    </a:cubicBezTo>
                    <a:cubicBezTo>
                      <a:pt x="11" y="71"/>
                      <a:pt x="11" y="71"/>
                      <a:pt x="12" y="71"/>
                    </a:cubicBezTo>
                    <a:cubicBezTo>
                      <a:pt x="11" y="71"/>
                      <a:pt x="11" y="72"/>
                      <a:pt x="11" y="72"/>
                    </a:cubicBezTo>
                    <a:cubicBezTo>
                      <a:pt x="11" y="72"/>
                      <a:pt x="11" y="72"/>
                      <a:pt x="11" y="72"/>
                    </a:cubicBezTo>
                    <a:cubicBezTo>
                      <a:pt x="11" y="73"/>
                      <a:pt x="11" y="73"/>
                      <a:pt x="11" y="72"/>
                    </a:cubicBezTo>
                    <a:cubicBezTo>
                      <a:pt x="11" y="73"/>
                      <a:pt x="11" y="73"/>
                      <a:pt x="11" y="73"/>
                    </a:cubicBezTo>
                    <a:cubicBezTo>
                      <a:pt x="12" y="73"/>
                      <a:pt x="11" y="73"/>
                      <a:pt x="12" y="74"/>
                    </a:cubicBezTo>
                    <a:cubicBezTo>
                      <a:pt x="12" y="74"/>
                      <a:pt x="12" y="73"/>
                      <a:pt x="12" y="73"/>
                    </a:cubicBezTo>
                    <a:cubicBezTo>
                      <a:pt x="12" y="74"/>
                      <a:pt x="12" y="73"/>
                      <a:pt x="13" y="74"/>
                    </a:cubicBezTo>
                    <a:cubicBezTo>
                      <a:pt x="13" y="74"/>
                      <a:pt x="13" y="74"/>
                      <a:pt x="13" y="75"/>
                    </a:cubicBezTo>
                    <a:cubicBezTo>
                      <a:pt x="13" y="75"/>
                      <a:pt x="13" y="75"/>
                      <a:pt x="13" y="75"/>
                    </a:cubicBezTo>
                    <a:cubicBezTo>
                      <a:pt x="13" y="75"/>
                      <a:pt x="13" y="75"/>
                      <a:pt x="13" y="75"/>
                    </a:cubicBezTo>
                    <a:cubicBezTo>
                      <a:pt x="13" y="75"/>
                      <a:pt x="13" y="75"/>
                      <a:pt x="13" y="76"/>
                    </a:cubicBezTo>
                    <a:cubicBezTo>
                      <a:pt x="13" y="76"/>
                      <a:pt x="13" y="76"/>
                      <a:pt x="13" y="76"/>
                    </a:cubicBezTo>
                    <a:cubicBezTo>
                      <a:pt x="13" y="76"/>
                      <a:pt x="13" y="77"/>
                      <a:pt x="12" y="77"/>
                    </a:cubicBezTo>
                    <a:cubicBezTo>
                      <a:pt x="13" y="77"/>
                      <a:pt x="13" y="77"/>
                      <a:pt x="13" y="78"/>
                    </a:cubicBezTo>
                    <a:cubicBezTo>
                      <a:pt x="13" y="78"/>
                      <a:pt x="13" y="78"/>
                      <a:pt x="14" y="78"/>
                    </a:cubicBezTo>
                    <a:cubicBezTo>
                      <a:pt x="14" y="78"/>
                      <a:pt x="14" y="79"/>
                      <a:pt x="14" y="79"/>
                    </a:cubicBezTo>
                    <a:cubicBezTo>
                      <a:pt x="14" y="79"/>
                      <a:pt x="15" y="80"/>
                      <a:pt x="15" y="80"/>
                    </a:cubicBezTo>
                    <a:cubicBezTo>
                      <a:pt x="15" y="80"/>
                      <a:pt x="15" y="80"/>
                      <a:pt x="15" y="80"/>
                    </a:cubicBezTo>
                    <a:cubicBezTo>
                      <a:pt x="15" y="80"/>
                      <a:pt x="16" y="82"/>
                      <a:pt x="16" y="82"/>
                    </a:cubicBezTo>
                    <a:cubicBezTo>
                      <a:pt x="16" y="82"/>
                      <a:pt x="14" y="81"/>
                      <a:pt x="14" y="81"/>
                    </a:cubicBezTo>
                    <a:cubicBezTo>
                      <a:pt x="14" y="82"/>
                      <a:pt x="15" y="82"/>
                      <a:pt x="15" y="82"/>
                    </a:cubicBezTo>
                    <a:cubicBezTo>
                      <a:pt x="15" y="82"/>
                      <a:pt x="14" y="82"/>
                      <a:pt x="14" y="82"/>
                    </a:cubicBezTo>
                    <a:cubicBezTo>
                      <a:pt x="14" y="82"/>
                      <a:pt x="15" y="82"/>
                      <a:pt x="15" y="83"/>
                    </a:cubicBezTo>
                    <a:cubicBezTo>
                      <a:pt x="15" y="83"/>
                      <a:pt x="15" y="83"/>
                      <a:pt x="14" y="83"/>
                    </a:cubicBezTo>
                    <a:cubicBezTo>
                      <a:pt x="15" y="83"/>
                      <a:pt x="15" y="84"/>
                      <a:pt x="15" y="84"/>
                    </a:cubicBezTo>
                    <a:cubicBezTo>
                      <a:pt x="15" y="84"/>
                      <a:pt x="15" y="84"/>
                      <a:pt x="15" y="84"/>
                    </a:cubicBezTo>
                    <a:cubicBezTo>
                      <a:pt x="15" y="85"/>
                      <a:pt x="15" y="85"/>
                      <a:pt x="16" y="85"/>
                    </a:cubicBezTo>
                    <a:cubicBezTo>
                      <a:pt x="15" y="85"/>
                      <a:pt x="15" y="85"/>
                      <a:pt x="15" y="85"/>
                    </a:cubicBezTo>
                    <a:cubicBezTo>
                      <a:pt x="15" y="85"/>
                      <a:pt x="14" y="85"/>
                      <a:pt x="14" y="85"/>
                    </a:cubicBezTo>
                    <a:cubicBezTo>
                      <a:pt x="15" y="85"/>
                      <a:pt x="14" y="86"/>
                      <a:pt x="15" y="86"/>
                    </a:cubicBezTo>
                    <a:cubicBezTo>
                      <a:pt x="15" y="86"/>
                      <a:pt x="14" y="86"/>
                      <a:pt x="14" y="86"/>
                    </a:cubicBezTo>
                    <a:cubicBezTo>
                      <a:pt x="14" y="86"/>
                      <a:pt x="15" y="87"/>
                      <a:pt x="14" y="87"/>
                    </a:cubicBezTo>
                    <a:cubicBezTo>
                      <a:pt x="14" y="87"/>
                      <a:pt x="14" y="86"/>
                      <a:pt x="13" y="86"/>
                    </a:cubicBezTo>
                    <a:cubicBezTo>
                      <a:pt x="14" y="87"/>
                      <a:pt x="14" y="87"/>
                      <a:pt x="14" y="87"/>
                    </a:cubicBezTo>
                    <a:cubicBezTo>
                      <a:pt x="14" y="87"/>
                      <a:pt x="15" y="88"/>
                      <a:pt x="15" y="88"/>
                    </a:cubicBezTo>
                    <a:cubicBezTo>
                      <a:pt x="14" y="88"/>
                      <a:pt x="14" y="88"/>
                      <a:pt x="14" y="88"/>
                    </a:cubicBezTo>
                    <a:cubicBezTo>
                      <a:pt x="14" y="88"/>
                      <a:pt x="15" y="88"/>
                      <a:pt x="15" y="88"/>
                    </a:cubicBezTo>
                    <a:cubicBezTo>
                      <a:pt x="14" y="88"/>
                      <a:pt x="14" y="88"/>
                      <a:pt x="14" y="89"/>
                    </a:cubicBezTo>
                    <a:cubicBezTo>
                      <a:pt x="14" y="89"/>
                      <a:pt x="15" y="90"/>
                      <a:pt x="15" y="90"/>
                    </a:cubicBezTo>
                    <a:cubicBezTo>
                      <a:pt x="15" y="90"/>
                      <a:pt x="14" y="90"/>
                      <a:pt x="14" y="90"/>
                    </a:cubicBezTo>
                    <a:cubicBezTo>
                      <a:pt x="14" y="91"/>
                      <a:pt x="15" y="91"/>
                      <a:pt x="15" y="91"/>
                    </a:cubicBezTo>
                    <a:cubicBezTo>
                      <a:pt x="14" y="91"/>
                      <a:pt x="15" y="91"/>
                      <a:pt x="15" y="91"/>
                    </a:cubicBezTo>
                    <a:cubicBezTo>
                      <a:pt x="15" y="91"/>
                      <a:pt x="15" y="91"/>
                      <a:pt x="16" y="91"/>
                    </a:cubicBezTo>
                    <a:cubicBezTo>
                      <a:pt x="16" y="92"/>
                      <a:pt x="16" y="93"/>
                      <a:pt x="17" y="92"/>
                    </a:cubicBezTo>
                    <a:cubicBezTo>
                      <a:pt x="17" y="91"/>
                      <a:pt x="17" y="91"/>
                      <a:pt x="16" y="91"/>
                    </a:cubicBezTo>
                    <a:cubicBezTo>
                      <a:pt x="17" y="91"/>
                      <a:pt x="17" y="91"/>
                      <a:pt x="17" y="91"/>
                    </a:cubicBezTo>
                    <a:cubicBezTo>
                      <a:pt x="17" y="91"/>
                      <a:pt x="18" y="91"/>
                      <a:pt x="18" y="91"/>
                    </a:cubicBezTo>
                    <a:cubicBezTo>
                      <a:pt x="18" y="91"/>
                      <a:pt x="17" y="92"/>
                      <a:pt x="18" y="92"/>
                    </a:cubicBezTo>
                    <a:cubicBezTo>
                      <a:pt x="18" y="92"/>
                      <a:pt x="18" y="92"/>
                      <a:pt x="18" y="92"/>
                    </a:cubicBezTo>
                    <a:cubicBezTo>
                      <a:pt x="18" y="92"/>
                      <a:pt x="18" y="92"/>
                      <a:pt x="18" y="92"/>
                    </a:cubicBezTo>
                    <a:cubicBezTo>
                      <a:pt x="18" y="92"/>
                      <a:pt x="19" y="92"/>
                      <a:pt x="19" y="92"/>
                    </a:cubicBezTo>
                    <a:cubicBezTo>
                      <a:pt x="19" y="92"/>
                      <a:pt x="20" y="93"/>
                      <a:pt x="20" y="92"/>
                    </a:cubicBezTo>
                    <a:cubicBezTo>
                      <a:pt x="20" y="93"/>
                      <a:pt x="20" y="93"/>
                      <a:pt x="20" y="93"/>
                    </a:cubicBezTo>
                    <a:cubicBezTo>
                      <a:pt x="20" y="93"/>
                      <a:pt x="21" y="93"/>
                      <a:pt x="21" y="93"/>
                    </a:cubicBezTo>
                    <a:cubicBezTo>
                      <a:pt x="21" y="93"/>
                      <a:pt x="21" y="93"/>
                      <a:pt x="21" y="93"/>
                    </a:cubicBezTo>
                    <a:cubicBezTo>
                      <a:pt x="22" y="94"/>
                      <a:pt x="23" y="93"/>
                      <a:pt x="23" y="93"/>
                    </a:cubicBezTo>
                    <a:cubicBezTo>
                      <a:pt x="23" y="93"/>
                      <a:pt x="24" y="93"/>
                      <a:pt x="24" y="93"/>
                    </a:cubicBezTo>
                    <a:cubicBezTo>
                      <a:pt x="24" y="94"/>
                      <a:pt x="23" y="94"/>
                      <a:pt x="23" y="94"/>
                    </a:cubicBezTo>
                    <a:cubicBezTo>
                      <a:pt x="23" y="95"/>
                      <a:pt x="24" y="95"/>
                      <a:pt x="24" y="95"/>
                    </a:cubicBezTo>
                    <a:cubicBezTo>
                      <a:pt x="24" y="95"/>
                      <a:pt x="24" y="95"/>
                      <a:pt x="24" y="95"/>
                    </a:cubicBezTo>
                    <a:cubicBezTo>
                      <a:pt x="24" y="95"/>
                      <a:pt x="25" y="95"/>
                      <a:pt x="26" y="94"/>
                    </a:cubicBezTo>
                    <a:cubicBezTo>
                      <a:pt x="26" y="94"/>
                      <a:pt x="28" y="93"/>
                      <a:pt x="28" y="94"/>
                    </a:cubicBezTo>
                    <a:cubicBezTo>
                      <a:pt x="28" y="94"/>
                      <a:pt x="27" y="94"/>
                      <a:pt x="27" y="95"/>
                    </a:cubicBezTo>
                    <a:cubicBezTo>
                      <a:pt x="27" y="94"/>
                      <a:pt x="27" y="94"/>
                      <a:pt x="27" y="94"/>
                    </a:cubicBezTo>
                    <a:cubicBezTo>
                      <a:pt x="27" y="94"/>
                      <a:pt x="26" y="95"/>
                      <a:pt x="26" y="95"/>
                    </a:cubicBezTo>
                    <a:cubicBezTo>
                      <a:pt x="25" y="95"/>
                      <a:pt x="24" y="95"/>
                      <a:pt x="23" y="95"/>
                    </a:cubicBezTo>
                    <a:cubicBezTo>
                      <a:pt x="23" y="95"/>
                      <a:pt x="23" y="95"/>
                      <a:pt x="23" y="95"/>
                    </a:cubicBezTo>
                    <a:cubicBezTo>
                      <a:pt x="23" y="95"/>
                      <a:pt x="23" y="95"/>
                      <a:pt x="23" y="96"/>
                    </a:cubicBezTo>
                    <a:cubicBezTo>
                      <a:pt x="23" y="96"/>
                      <a:pt x="24" y="96"/>
                      <a:pt x="24" y="96"/>
                    </a:cubicBezTo>
                    <a:cubicBezTo>
                      <a:pt x="24" y="96"/>
                      <a:pt x="23" y="96"/>
                      <a:pt x="23" y="96"/>
                    </a:cubicBezTo>
                    <a:cubicBezTo>
                      <a:pt x="23" y="96"/>
                      <a:pt x="23" y="96"/>
                      <a:pt x="23" y="96"/>
                    </a:cubicBezTo>
                    <a:cubicBezTo>
                      <a:pt x="23" y="96"/>
                      <a:pt x="22" y="97"/>
                      <a:pt x="23" y="97"/>
                    </a:cubicBezTo>
                    <a:cubicBezTo>
                      <a:pt x="23" y="97"/>
                      <a:pt x="23" y="97"/>
                      <a:pt x="23" y="97"/>
                    </a:cubicBezTo>
                    <a:cubicBezTo>
                      <a:pt x="23" y="97"/>
                      <a:pt x="23" y="97"/>
                      <a:pt x="24" y="97"/>
                    </a:cubicBezTo>
                    <a:cubicBezTo>
                      <a:pt x="24" y="97"/>
                      <a:pt x="24" y="97"/>
                      <a:pt x="24" y="97"/>
                    </a:cubicBezTo>
                    <a:cubicBezTo>
                      <a:pt x="24" y="97"/>
                      <a:pt x="24" y="97"/>
                      <a:pt x="24" y="97"/>
                    </a:cubicBezTo>
                    <a:cubicBezTo>
                      <a:pt x="25" y="97"/>
                      <a:pt x="25" y="97"/>
                      <a:pt x="26" y="97"/>
                    </a:cubicBezTo>
                    <a:cubicBezTo>
                      <a:pt x="26" y="97"/>
                      <a:pt x="26" y="97"/>
                      <a:pt x="26" y="96"/>
                    </a:cubicBezTo>
                    <a:cubicBezTo>
                      <a:pt x="26" y="96"/>
                      <a:pt x="26" y="96"/>
                      <a:pt x="26" y="95"/>
                    </a:cubicBezTo>
                    <a:cubicBezTo>
                      <a:pt x="26" y="95"/>
                      <a:pt x="26" y="95"/>
                      <a:pt x="27" y="95"/>
                    </a:cubicBezTo>
                    <a:cubicBezTo>
                      <a:pt x="27" y="95"/>
                      <a:pt x="26" y="95"/>
                      <a:pt x="26" y="95"/>
                    </a:cubicBezTo>
                    <a:cubicBezTo>
                      <a:pt x="26" y="96"/>
                      <a:pt x="27" y="96"/>
                      <a:pt x="28" y="96"/>
                    </a:cubicBezTo>
                    <a:cubicBezTo>
                      <a:pt x="26" y="97"/>
                      <a:pt x="29" y="97"/>
                      <a:pt x="29" y="97"/>
                    </a:cubicBezTo>
                    <a:cubicBezTo>
                      <a:pt x="29" y="97"/>
                      <a:pt x="29" y="96"/>
                      <a:pt x="28" y="97"/>
                    </a:cubicBezTo>
                    <a:cubicBezTo>
                      <a:pt x="28" y="97"/>
                      <a:pt x="29" y="97"/>
                      <a:pt x="29" y="97"/>
                    </a:cubicBezTo>
                    <a:cubicBezTo>
                      <a:pt x="29" y="97"/>
                      <a:pt x="28" y="97"/>
                      <a:pt x="28" y="98"/>
                    </a:cubicBezTo>
                    <a:cubicBezTo>
                      <a:pt x="29" y="98"/>
                      <a:pt x="29" y="97"/>
                      <a:pt x="29" y="98"/>
                    </a:cubicBezTo>
                    <a:cubicBezTo>
                      <a:pt x="29" y="98"/>
                      <a:pt x="29" y="98"/>
                      <a:pt x="29" y="98"/>
                    </a:cubicBezTo>
                    <a:cubicBezTo>
                      <a:pt x="28" y="98"/>
                      <a:pt x="29" y="98"/>
                      <a:pt x="29" y="98"/>
                    </a:cubicBezTo>
                    <a:cubicBezTo>
                      <a:pt x="29" y="98"/>
                      <a:pt x="30" y="97"/>
                      <a:pt x="30" y="97"/>
                    </a:cubicBezTo>
                    <a:cubicBezTo>
                      <a:pt x="30" y="99"/>
                      <a:pt x="27" y="98"/>
                      <a:pt x="27" y="99"/>
                    </a:cubicBezTo>
                    <a:cubicBezTo>
                      <a:pt x="27" y="99"/>
                      <a:pt x="28" y="99"/>
                      <a:pt x="29" y="99"/>
                    </a:cubicBezTo>
                    <a:cubicBezTo>
                      <a:pt x="29" y="99"/>
                      <a:pt x="30" y="98"/>
                      <a:pt x="30" y="98"/>
                    </a:cubicBezTo>
                    <a:cubicBezTo>
                      <a:pt x="31" y="97"/>
                      <a:pt x="31" y="96"/>
                      <a:pt x="32" y="96"/>
                    </a:cubicBezTo>
                    <a:cubicBezTo>
                      <a:pt x="32" y="97"/>
                      <a:pt x="31" y="97"/>
                      <a:pt x="31" y="97"/>
                    </a:cubicBezTo>
                    <a:cubicBezTo>
                      <a:pt x="31" y="97"/>
                      <a:pt x="31" y="97"/>
                      <a:pt x="32" y="97"/>
                    </a:cubicBezTo>
                    <a:cubicBezTo>
                      <a:pt x="31" y="98"/>
                      <a:pt x="31" y="98"/>
                      <a:pt x="30" y="98"/>
                    </a:cubicBezTo>
                    <a:cubicBezTo>
                      <a:pt x="31" y="98"/>
                      <a:pt x="31" y="98"/>
                      <a:pt x="32" y="98"/>
                    </a:cubicBezTo>
                    <a:cubicBezTo>
                      <a:pt x="32" y="98"/>
                      <a:pt x="33" y="98"/>
                      <a:pt x="33" y="98"/>
                    </a:cubicBezTo>
                    <a:cubicBezTo>
                      <a:pt x="33" y="98"/>
                      <a:pt x="33" y="98"/>
                      <a:pt x="32" y="98"/>
                    </a:cubicBezTo>
                    <a:cubicBezTo>
                      <a:pt x="33" y="97"/>
                      <a:pt x="34" y="97"/>
                      <a:pt x="33" y="98"/>
                    </a:cubicBezTo>
                    <a:cubicBezTo>
                      <a:pt x="34" y="97"/>
                      <a:pt x="34" y="97"/>
                      <a:pt x="35" y="97"/>
                    </a:cubicBezTo>
                    <a:cubicBezTo>
                      <a:pt x="34" y="97"/>
                      <a:pt x="35" y="97"/>
                      <a:pt x="35" y="97"/>
                    </a:cubicBezTo>
                    <a:cubicBezTo>
                      <a:pt x="35" y="97"/>
                      <a:pt x="35" y="97"/>
                      <a:pt x="35" y="97"/>
                    </a:cubicBezTo>
                    <a:cubicBezTo>
                      <a:pt x="35" y="97"/>
                      <a:pt x="38" y="96"/>
                      <a:pt x="38" y="96"/>
                    </a:cubicBezTo>
                    <a:cubicBezTo>
                      <a:pt x="38" y="97"/>
                      <a:pt x="37" y="97"/>
                      <a:pt x="38" y="97"/>
                    </a:cubicBezTo>
                    <a:cubicBezTo>
                      <a:pt x="38" y="97"/>
                      <a:pt x="38" y="97"/>
                      <a:pt x="38" y="97"/>
                    </a:cubicBezTo>
                    <a:cubicBezTo>
                      <a:pt x="38" y="97"/>
                      <a:pt x="38" y="97"/>
                      <a:pt x="39" y="97"/>
                    </a:cubicBezTo>
                    <a:cubicBezTo>
                      <a:pt x="39" y="97"/>
                      <a:pt x="38" y="97"/>
                      <a:pt x="38" y="97"/>
                    </a:cubicBezTo>
                    <a:cubicBezTo>
                      <a:pt x="39" y="97"/>
                      <a:pt x="39" y="97"/>
                      <a:pt x="39" y="97"/>
                    </a:cubicBezTo>
                    <a:cubicBezTo>
                      <a:pt x="39" y="97"/>
                      <a:pt x="40" y="96"/>
                      <a:pt x="40" y="96"/>
                    </a:cubicBezTo>
                    <a:cubicBezTo>
                      <a:pt x="40" y="96"/>
                      <a:pt x="40" y="96"/>
                      <a:pt x="39" y="96"/>
                    </a:cubicBezTo>
                    <a:cubicBezTo>
                      <a:pt x="40" y="96"/>
                      <a:pt x="39" y="96"/>
                      <a:pt x="39" y="96"/>
                    </a:cubicBezTo>
                    <a:cubicBezTo>
                      <a:pt x="39" y="96"/>
                      <a:pt x="41" y="96"/>
                      <a:pt x="40" y="96"/>
                    </a:cubicBezTo>
                    <a:cubicBezTo>
                      <a:pt x="41" y="96"/>
                      <a:pt x="41" y="96"/>
                      <a:pt x="41" y="95"/>
                    </a:cubicBezTo>
                    <a:cubicBezTo>
                      <a:pt x="41" y="95"/>
                      <a:pt x="42" y="96"/>
                      <a:pt x="42" y="96"/>
                    </a:cubicBezTo>
                    <a:cubicBezTo>
                      <a:pt x="42" y="95"/>
                      <a:pt x="43" y="95"/>
                      <a:pt x="43" y="95"/>
                    </a:cubicBezTo>
                    <a:cubicBezTo>
                      <a:pt x="43" y="95"/>
                      <a:pt x="43" y="95"/>
                      <a:pt x="43" y="95"/>
                    </a:cubicBezTo>
                    <a:cubicBezTo>
                      <a:pt x="43" y="95"/>
                      <a:pt x="43" y="95"/>
                      <a:pt x="43" y="95"/>
                    </a:cubicBezTo>
                    <a:cubicBezTo>
                      <a:pt x="43" y="96"/>
                      <a:pt x="44" y="95"/>
                      <a:pt x="44" y="95"/>
                    </a:cubicBezTo>
                    <a:cubicBezTo>
                      <a:pt x="44" y="95"/>
                      <a:pt x="45" y="95"/>
                      <a:pt x="45" y="94"/>
                    </a:cubicBezTo>
                    <a:cubicBezTo>
                      <a:pt x="46" y="95"/>
                      <a:pt x="46" y="95"/>
                      <a:pt x="46" y="95"/>
                    </a:cubicBezTo>
                    <a:cubicBezTo>
                      <a:pt x="47" y="94"/>
                      <a:pt x="47" y="94"/>
                      <a:pt x="47" y="94"/>
                    </a:cubicBezTo>
                    <a:cubicBezTo>
                      <a:pt x="47" y="94"/>
                      <a:pt x="48" y="93"/>
                      <a:pt x="48" y="94"/>
                    </a:cubicBezTo>
                    <a:cubicBezTo>
                      <a:pt x="48" y="94"/>
                      <a:pt x="48" y="94"/>
                      <a:pt x="48" y="94"/>
                    </a:cubicBezTo>
                    <a:cubicBezTo>
                      <a:pt x="48" y="94"/>
                      <a:pt x="47" y="94"/>
                      <a:pt x="48" y="94"/>
                    </a:cubicBezTo>
                    <a:cubicBezTo>
                      <a:pt x="48" y="94"/>
                      <a:pt x="48" y="94"/>
                      <a:pt x="48" y="94"/>
                    </a:cubicBezTo>
                    <a:cubicBezTo>
                      <a:pt x="48" y="95"/>
                      <a:pt x="49" y="95"/>
                      <a:pt x="49" y="94"/>
                    </a:cubicBezTo>
                    <a:cubicBezTo>
                      <a:pt x="49" y="94"/>
                      <a:pt x="48" y="94"/>
                      <a:pt x="48" y="94"/>
                    </a:cubicBezTo>
                    <a:cubicBezTo>
                      <a:pt x="48" y="94"/>
                      <a:pt x="50" y="95"/>
                      <a:pt x="50" y="95"/>
                    </a:cubicBezTo>
                    <a:cubicBezTo>
                      <a:pt x="49" y="94"/>
                      <a:pt x="49" y="94"/>
                      <a:pt x="49" y="93"/>
                    </a:cubicBezTo>
                    <a:cubicBezTo>
                      <a:pt x="49" y="93"/>
                      <a:pt x="50" y="93"/>
                      <a:pt x="50" y="93"/>
                    </a:cubicBezTo>
                    <a:cubicBezTo>
                      <a:pt x="50" y="93"/>
                      <a:pt x="50" y="94"/>
                      <a:pt x="51" y="94"/>
                    </a:cubicBezTo>
                    <a:cubicBezTo>
                      <a:pt x="51" y="94"/>
                      <a:pt x="51" y="94"/>
                      <a:pt x="51" y="94"/>
                    </a:cubicBezTo>
                    <a:cubicBezTo>
                      <a:pt x="51" y="94"/>
                      <a:pt x="50" y="93"/>
                      <a:pt x="50" y="93"/>
                    </a:cubicBezTo>
                    <a:cubicBezTo>
                      <a:pt x="50" y="93"/>
                      <a:pt x="50" y="93"/>
                      <a:pt x="50" y="92"/>
                    </a:cubicBezTo>
                    <a:cubicBezTo>
                      <a:pt x="50" y="92"/>
                      <a:pt x="51" y="93"/>
                      <a:pt x="51" y="93"/>
                    </a:cubicBezTo>
                    <a:cubicBezTo>
                      <a:pt x="51" y="93"/>
                      <a:pt x="52" y="93"/>
                      <a:pt x="52" y="93"/>
                    </a:cubicBezTo>
                    <a:cubicBezTo>
                      <a:pt x="52" y="93"/>
                      <a:pt x="52" y="93"/>
                      <a:pt x="53" y="93"/>
                    </a:cubicBezTo>
                    <a:cubicBezTo>
                      <a:pt x="53" y="93"/>
                      <a:pt x="53" y="93"/>
                      <a:pt x="53" y="93"/>
                    </a:cubicBezTo>
                    <a:cubicBezTo>
                      <a:pt x="54" y="93"/>
                      <a:pt x="53" y="92"/>
                      <a:pt x="54" y="92"/>
                    </a:cubicBezTo>
                    <a:cubicBezTo>
                      <a:pt x="54" y="92"/>
                      <a:pt x="54" y="93"/>
                      <a:pt x="55" y="93"/>
                    </a:cubicBezTo>
                    <a:cubicBezTo>
                      <a:pt x="54" y="92"/>
                      <a:pt x="55" y="93"/>
                      <a:pt x="55" y="93"/>
                    </a:cubicBezTo>
                    <a:cubicBezTo>
                      <a:pt x="56" y="93"/>
                      <a:pt x="56" y="92"/>
                      <a:pt x="56" y="92"/>
                    </a:cubicBezTo>
                    <a:cubicBezTo>
                      <a:pt x="56" y="93"/>
                      <a:pt x="57" y="93"/>
                      <a:pt x="57" y="92"/>
                    </a:cubicBezTo>
                    <a:cubicBezTo>
                      <a:pt x="57" y="92"/>
                      <a:pt x="58" y="92"/>
                      <a:pt x="58" y="92"/>
                    </a:cubicBezTo>
                    <a:cubicBezTo>
                      <a:pt x="58" y="92"/>
                      <a:pt x="58" y="92"/>
                      <a:pt x="58" y="92"/>
                    </a:cubicBezTo>
                    <a:cubicBezTo>
                      <a:pt x="58" y="91"/>
                      <a:pt x="59" y="92"/>
                      <a:pt x="59" y="92"/>
                    </a:cubicBezTo>
                    <a:cubicBezTo>
                      <a:pt x="59" y="91"/>
                      <a:pt x="60" y="92"/>
                      <a:pt x="60" y="92"/>
                    </a:cubicBezTo>
                    <a:cubicBezTo>
                      <a:pt x="60" y="92"/>
                      <a:pt x="59" y="92"/>
                      <a:pt x="59" y="92"/>
                    </a:cubicBezTo>
                    <a:cubicBezTo>
                      <a:pt x="60" y="92"/>
                      <a:pt x="60" y="92"/>
                      <a:pt x="61" y="92"/>
                    </a:cubicBezTo>
                    <a:cubicBezTo>
                      <a:pt x="61" y="92"/>
                      <a:pt x="61" y="93"/>
                      <a:pt x="62" y="93"/>
                    </a:cubicBezTo>
                    <a:cubicBezTo>
                      <a:pt x="62" y="92"/>
                      <a:pt x="61" y="92"/>
                      <a:pt x="61" y="92"/>
                    </a:cubicBezTo>
                    <a:cubicBezTo>
                      <a:pt x="62" y="92"/>
                      <a:pt x="62" y="92"/>
                      <a:pt x="62" y="92"/>
                    </a:cubicBezTo>
                    <a:cubicBezTo>
                      <a:pt x="62" y="92"/>
                      <a:pt x="63" y="92"/>
                      <a:pt x="63" y="92"/>
                    </a:cubicBezTo>
                    <a:cubicBezTo>
                      <a:pt x="63" y="92"/>
                      <a:pt x="62" y="92"/>
                      <a:pt x="63" y="92"/>
                    </a:cubicBezTo>
                    <a:cubicBezTo>
                      <a:pt x="63" y="92"/>
                      <a:pt x="64" y="92"/>
                      <a:pt x="63" y="92"/>
                    </a:cubicBezTo>
                    <a:cubicBezTo>
                      <a:pt x="63" y="92"/>
                      <a:pt x="63" y="92"/>
                      <a:pt x="63" y="92"/>
                    </a:cubicBezTo>
                    <a:cubicBezTo>
                      <a:pt x="64" y="91"/>
                      <a:pt x="64" y="92"/>
                      <a:pt x="64" y="92"/>
                    </a:cubicBezTo>
                    <a:cubicBezTo>
                      <a:pt x="65" y="91"/>
                      <a:pt x="66" y="90"/>
                      <a:pt x="67" y="89"/>
                    </a:cubicBezTo>
                    <a:cubicBezTo>
                      <a:pt x="67" y="89"/>
                      <a:pt x="68" y="88"/>
                      <a:pt x="68" y="88"/>
                    </a:cubicBezTo>
                    <a:cubicBezTo>
                      <a:pt x="69" y="88"/>
                      <a:pt x="69" y="88"/>
                      <a:pt x="70" y="87"/>
                    </a:cubicBezTo>
                    <a:cubicBezTo>
                      <a:pt x="70" y="87"/>
                      <a:pt x="70" y="87"/>
                      <a:pt x="71" y="86"/>
                    </a:cubicBezTo>
                    <a:cubicBezTo>
                      <a:pt x="71" y="86"/>
                      <a:pt x="72" y="86"/>
                      <a:pt x="72" y="85"/>
                    </a:cubicBezTo>
                    <a:cubicBezTo>
                      <a:pt x="73" y="85"/>
                      <a:pt x="74" y="84"/>
                      <a:pt x="75" y="83"/>
                    </a:cubicBezTo>
                    <a:cubicBezTo>
                      <a:pt x="76" y="83"/>
                      <a:pt x="76" y="82"/>
                      <a:pt x="76" y="82"/>
                    </a:cubicBezTo>
                    <a:cubicBezTo>
                      <a:pt x="77" y="82"/>
                      <a:pt x="77" y="81"/>
                      <a:pt x="78" y="81"/>
                    </a:cubicBezTo>
                    <a:cubicBezTo>
                      <a:pt x="78" y="80"/>
                      <a:pt x="78" y="80"/>
                      <a:pt x="79" y="80"/>
                    </a:cubicBezTo>
                    <a:cubicBezTo>
                      <a:pt x="79" y="80"/>
                      <a:pt x="80" y="79"/>
                      <a:pt x="80" y="78"/>
                    </a:cubicBezTo>
                    <a:cubicBezTo>
                      <a:pt x="81" y="78"/>
                      <a:pt x="82" y="77"/>
                      <a:pt x="82" y="76"/>
                    </a:cubicBezTo>
                    <a:cubicBezTo>
                      <a:pt x="83" y="76"/>
                      <a:pt x="83" y="76"/>
                      <a:pt x="83" y="75"/>
                    </a:cubicBezTo>
                    <a:cubicBezTo>
                      <a:pt x="84" y="75"/>
                      <a:pt x="85" y="75"/>
                      <a:pt x="85" y="74"/>
                    </a:cubicBezTo>
                    <a:cubicBezTo>
                      <a:pt x="86" y="74"/>
                      <a:pt x="86" y="73"/>
                      <a:pt x="87" y="73"/>
                    </a:cubicBezTo>
                    <a:cubicBezTo>
                      <a:pt x="88" y="72"/>
                      <a:pt x="88" y="70"/>
                      <a:pt x="89" y="69"/>
                    </a:cubicBezTo>
                    <a:cubicBezTo>
                      <a:pt x="90" y="68"/>
                      <a:pt x="88" y="67"/>
                      <a:pt x="87" y="66"/>
                    </a:cubicBezTo>
                    <a:close/>
                    <a:moveTo>
                      <a:pt x="39" y="46"/>
                    </a:moveTo>
                    <a:cubicBezTo>
                      <a:pt x="39" y="45"/>
                      <a:pt x="39" y="45"/>
                      <a:pt x="39" y="46"/>
                    </a:cubicBezTo>
                    <a:close/>
                    <a:moveTo>
                      <a:pt x="19" y="96"/>
                    </a:moveTo>
                    <a:cubicBezTo>
                      <a:pt x="19" y="96"/>
                      <a:pt x="20" y="96"/>
                      <a:pt x="20" y="95"/>
                    </a:cubicBezTo>
                    <a:cubicBezTo>
                      <a:pt x="20" y="95"/>
                      <a:pt x="20" y="95"/>
                      <a:pt x="20" y="95"/>
                    </a:cubicBezTo>
                    <a:cubicBezTo>
                      <a:pt x="20" y="95"/>
                      <a:pt x="19" y="95"/>
                      <a:pt x="19" y="96"/>
                    </a:cubicBezTo>
                    <a:close/>
                    <a:moveTo>
                      <a:pt x="0" y="95"/>
                    </a:moveTo>
                    <a:cubicBezTo>
                      <a:pt x="1" y="96"/>
                      <a:pt x="1" y="96"/>
                      <a:pt x="1" y="95"/>
                    </a:cubicBezTo>
                    <a:cubicBezTo>
                      <a:pt x="1" y="95"/>
                      <a:pt x="2" y="96"/>
                      <a:pt x="1" y="95"/>
                    </a:cubicBezTo>
                    <a:cubicBezTo>
                      <a:pt x="1" y="95"/>
                      <a:pt x="1" y="94"/>
                      <a:pt x="1" y="94"/>
                    </a:cubicBezTo>
                    <a:cubicBezTo>
                      <a:pt x="1" y="95"/>
                      <a:pt x="0" y="95"/>
                      <a:pt x="0" y="95"/>
                    </a:cubicBezTo>
                    <a:close/>
                    <a:moveTo>
                      <a:pt x="5" y="96"/>
                    </a:moveTo>
                    <a:cubicBezTo>
                      <a:pt x="5" y="96"/>
                      <a:pt x="5" y="96"/>
                      <a:pt x="4" y="96"/>
                    </a:cubicBezTo>
                    <a:cubicBezTo>
                      <a:pt x="4" y="96"/>
                      <a:pt x="4" y="96"/>
                      <a:pt x="4" y="97"/>
                    </a:cubicBezTo>
                    <a:cubicBezTo>
                      <a:pt x="5" y="97"/>
                      <a:pt x="5" y="97"/>
                      <a:pt x="5" y="97"/>
                    </a:cubicBezTo>
                    <a:cubicBezTo>
                      <a:pt x="6" y="97"/>
                      <a:pt x="6" y="97"/>
                      <a:pt x="6" y="98"/>
                    </a:cubicBezTo>
                    <a:cubicBezTo>
                      <a:pt x="6" y="97"/>
                      <a:pt x="6" y="97"/>
                      <a:pt x="6" y="96"/>
                    </a:cubicBezTo>
                    <a:cubicBezTo>
                      <a:pt x="5" y="96"/>
                      <a:pt x="5" y="96"/>
                      <a:pt x="5" y="96"/>
                    </a:cubicBezTo>
                    <a:close/>
                    <a:moveTo>
                      <a:pt x="20" y="94"/>
                    </a:moveTo>
                    <a:cubicBezTo>
                      <a:pt x="20" y="95"/>
                      <a:pt x="21" y="95"/>
                      <a:pt x="21" y="94"/>
                    </a:cubicBezTo>
                    <a:cubicBezTo>
                      <a:pt x="21" y="94"/>
                      <a:pt x="21" y="94"/>
                      <a:pt x="21" y="95"/>
                    </a:cubicBezTo>
                    <a:cubicBezTo>
                      <a:pt x="21" y="94"/>
                      <a:pt x="22" y="95"/>
                      <a:pt x="22" y="94"/>
                    </a:cubicBezTo>
                    <a:cubicBezTo>
                      <a:pt x="22" y="94"/>
                      <a:pt x="20" y="94"/>
                      <a:pt x="20" y="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7" name="Fiji">
                <a:extLst>
                  <a:ext uri="{FF2B5EF4-FFF2-40B4-BE49-F238E27FC236}">
                    <a16:creationId xmlns:a16="http://schemas.microsoft.com/office/drawing/2014/main" id="{F82ADC49-E0BE-1FF5-FBBF-A306B3020E8A}"/>
                  </a:ext>
                </a:extLst>
              </p:cNvPr>
              <p:cNvSpPr>
                <a:spLocks noChangeAspect="1" noEditPoints="1"/>
              </p:cNvSpPr>
              <p:nvPr/>
            </p:nvSpPr>
            <p:spPr bwMode="auto">
              <a:xfrm flipH="1">
                <a:off x="11204097" y="5425455"/>
                <a:ext cx="29342" cy="21086"/>
              </a:xfrm>
              <a:custGeom>
                <a:avLst/>
                <a:gdLst/>
                <a:ahLst/>
                <a:cxnLst>
                  <a:cxn ang="0">
                    <a:pos x="14" y="2"/>
                  </a:cxn>
                  <a:cxn ang="0">
                    <a:pos x="11" y="1"/>
                  </a:cxn>
                  <a:cxn ang="0">
                    <a:pos x="9" y="0"/>
                  </a:cxn>
                  <a:cxn ang="0">
                    <a:pos x="7" y="2"/>
                  </a:cxn>
                  <a:cxn ang="0">
                    <a:pos x="6" y="4"/>
                  </a:cxn>
                  <a:cxn ang="0">
                    <a:pos x="9" y="5"/>
                  </a:cxn>
                  <a:cxn ang="0">
                    <a:pos x="10" y="7"/>
                  </a:cxn>
                  <a:cxn ang="0">
                    <a:pos x="13" y="6"/>
                  </a:cxn>
                  <a:cxn ang="0">
                    <a:pos x="15" y="6"/>
                  </a:cxn>
                  <a:cxn ang="0">
                    <a:pos x="18" y="7"/>
                  </a:cxn>
                  <a:cxn ang="0">
                    <a:pos x="18" y="9"/>
                  </a:cxn>
                  <a:cxn ang="0">
                    <a:pos x="18" y="9"/>
                  </a:cxn>
                  <a:cxn ang="0">
                    <a:pos x="18" y="11"/>
                  </a:cxn>
                  <a:cxn ang="0">
                    <a:pos x="18" y="12"/>
                  </a:cxn>
                  <a:cxn ang="0">
                    <a:pos x="18" y="12"/>
                  </a:cxn>
                  <a:cxn ang="0">
                    <a:pos x="18" y="13"/>
                  </a:cxn>
                  <a:cxn ang="0">
                    <a:pos x="19" y="13"/>
                  </a:cxn>
                  <a:cxn ang="0">
                    <a:pos x="20" y="15"/>
                  </a:cxn>
                  <a:cxn ang="0">
                    <a:pos x="21" y="14"/>
                  </a:cxn>
                  <a:cxn ang="0">
                    <a:pos x="21" y="14"/>
                  </a:cxn>
                  <a:cxn ang="0">
                    <a:pos x="20" y="12"/>
                  </a:cxn>
                  <a:cxn ang="0">
                    <a:pos x="19" y="10"/>
                  </a:cxn>
                  <a:cxn ang="0">
                    <a:pos x="20" y="11"/>
                  </a:cxn>
                  <a:cxn ang="0">
                    <a:pos x="20" y="9"/>
                  </a:cxn>
                  <a:cxn ang="0">
                    <a:pos x="20" y="7"/>
                  </a:cxn>
                  <a:cxn ang="0">
                    <a:pos x="20" y="5"/>
                  </a:cxn>
                  <a:cxn ang="0">
                    <a:pos x="19" y="5"/>
                  </a:cxn>
                  <a:cxn ang="0">
                    <a:pos x="18" y="5"/>
                  </a:cxn>
                  <a:cxn ang="0">
                    <a:pos x="18" y="4"/>
                  </a:cxn>
                  <a:cxn ang="0">
                    <a:pos x="17" y="2"/>
                  </a:cxn>
                  <a:cxn ang="0">
                    <a:pos x="15" y="1"/>
                  </a:cxn>
                  <a:cxn ang="0">
                    <a:pos x="25" y="6"/>
                  </a:cxn>
                  <a:cxn ang="0">
                    <a:pos x="25" y="5"/>
                  </a:cxn>
                  <a:cxn ang="0">
                    <a:pos x="25" y="6"/>
                  </a:cxn>
                  <a:cxn ang="0">
                    <a:pos x="18" y="14"/>
                  </a:cxn>
                  <a:cxn ang="0">
                    <a:pos x="19" y="14"/>
                  </a:cxn>
                  <a:cxn ang="0">
                    <a:pos x="22" y="13"/>
                  </a:cxn>
                  <a:cxn ang="0">
                    <a:pos x="23" y="15"/>
                  </a:cxn>
                  <a:cxn ang="0">
                    <a:pos x="23" y="15"/>
                  </a:cxn>
                  <a:cxn ang="0">
                    <a:pos x="26" y="6"/>
                  </a:cxn>
                  <a:cxn ang="0">
                    <a:pos x="26" y="6"/>
                  </a:cxn>
                  <a:cxn ang="0">
                    <a:pos x="23" y="11"/>
                  </a:cxn>
                  <a:cxn ang="0">
                    <a:pos x="24" y="8"/>
                  </a:cxn>
                  <a:cxn ang="0">
                    <a:pos x="21" y="5"/>
                  </a:cxn>
                  <a:cxn ang="0">
                    <a:pos x="21" y="8"/>
                  </a:cxn>
                  <a:cxn ang="0">
                    <a:pos x="1" y="1"/>
                  </a:cxn>
                  <a:cxn ang="0">
                    <a:pos x="16" y="7"/>
                  </a:cxn>
                  <a:cxn ang="0">
                    <a:pos x="17" y="8"/>
                  </a:cxn>
                  <a:cxn ang="0">
                    <a:pos x="21" y="14"/>
                  </a:cxn>
                  <a:cxn ang="0">
                    <a:pos x="0" y="1"/>
                  </a:cxn>
                  <a:cxn ang="0">
                    <a:pos x="21" y="12"/>
                  </a:cxn>
                  <a:cxn ang="0">
                    <a:pos x="4" y="1"/>
                  </a:cxn>
                  <a:cxn ang="0">
                    <a:pos x="24" y="17"/>
                  </a:cxn>
                  <a:cxn ang="0">
                    <a:pos x="21" y="9"/>
                  </a:cxn>
                  <a:cxn ang="0">
                    <a:pos x="24" y="10"/>
                  </a:cxn>
                </a:cxnLst>
                <a:rect l="0" t="0" r="r" b="b"/>
                <a:pathLst>
                  <a:path w="26" h="18">
                    <a:moveTo>
                      <a:pt x="14" y="1"/>
                    </a:moveTo>
                    <a:cubicBezTo>
                      <a:pt x="14" y="1"/>
                      <a:pt x="14" y="0"/>
                      <a:pt x="13" y="1"/>
                    </a:cubicBezTo>
                    <a:cubicBezTo>
                      <a:pt x="13" y="1"/>
                      <a:pt x="14" y="1"/>
                      <a:pt x="14" y="1"/>
                    </a:cubicBezTo>
                    <a:cubicBezTo>
                      <a:pt x="14" y="1"/>
                      <a:pt x="14" y="1"/>
                      <a:pt x="14" y="2"/>
                    </a:cubicBezTo>
                    <a:cubicBezTo>
                      <a:pt x="14" y="2"/>
                      <a:pt x="14" y="2"/>
                      <a:pt x="14" y="2"/>
                    </a:cubicBezTo>
                    <a:cubicBezTo>
                      <a:pt x="14" y="2"/>
                      <a:pt x="14" y="2"/>
                      <a:pt x="14" y="2"/>
                    </a:cubicBezTo>
                    <a:cubicBezTo>
                      <a:pt x="14" y="2"/>
                      <a:pt x="14" y="2"/>
                      <a:pt x="14" y="2"/>
                    </a:cubicBezTo>
                    <a:cubicBezTo>
                      <a:pt x="14" y="2"/>
                      <a:pt x="14" y="2"/>
                      <a:pt x="13" y="2"/>
                    </a:cubicBezTo>
                    <a:cubicBezTo>
                      <a:pt x="13" y="2"/>
                      <a:pt x="13" y="2"/>
                      <a:pt x="13" y="2"/>
                    </a:cubicBezTo>
                    <a:cubicBezTo>
                      <a:pt x="13" y="2"/>
                      <a:pt x="13" y="2"/>
                      <a:pt x="13" y="2"/>
                    </a:cubicBezTo>
                    <a:cubicBezTo>
                      <a:pt x="13" y="2"/>
                      <a:pt x="13" y="2"/>
                      <a:pt x="12" y="2"/>
                    </a:cubicBezTo>
                    <a:cubicBezTo>
                      <a:pt x="13" y="2"/>
                      <a:pt x="12" y="2"/>
                      <a:pt x="12" y="2"/>
                    </a:cubicBezTo>
                    <a:cubicBezTo>
                      <a:pt x="12" y="1"/>
                      <a:pt x="12" y="1"/>
                      <a:pt x="12" y="2"/>
                    </a:cubicBezTo>
                    <a:cubicBezTo>
                      <a:pt x="11" y="2"/>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9" y="1"/>
                      <a:pt x="9" y="1"/>
                    </a:cubicBezTo>
                    <a:cubicBezTo>
                      <a:pt x="9" y="1"/>
                      <a:pt x="9" y="1"/>
                      <a:pt x="9" y="1"/>
                    </a:cubicBezTo>
                    <a:cubicBezTo>
                      <a:pt x="9" y="1"/>
                      <a:pt x="9" y="0"/>
                      <a:pt x="9" y="0"/>
                    </a:cubicBezTo>
                    <a:cubicBezTo>
                      <a:pt x="9" y="1"/>
                      <a:pt x="9" y="0"/>
                      <a:pt x="8" y="0"/>
                    </a:cubicBezTo>
                    <a:cubicBezTo>
                      <a:pt x="8" y="0"/>
                      <a:pt x="8" y="0"/>
                      <a:pt x="7" y="0"/>
                    </a:cubicBezTo>
                    <a:cubicBezTo>
                      <a:pt x="7" y="0"/>
                      <a:pt x="7" y="0"/>
                      <a:pt x="7" y="0"/>
                    </a:cubicBezTo>
                    <a:cubicBezTo>
                      <a:pt x="7" y="0"/>
                      <a:pt x="7" y="0"/>
                      <a:pt x="7" y="1"/>
                    </a:cubicBezTo>
                    <a:cubicBezTo>
                      <a:pt x="7" y="1"/>
                      <a:pt x="6" y="0"/>
                      <a:pt x="7" y="1"/>
                    </a:cubicBezTo>
                    <a:cubicBezTo>
                      <a:pt x="7" y="1"/>
                      <a:pt x="7" y="1"/>
                      <a:pt x="7" y="1"/>
                    </a:cubicBezTo>
                    <a:cubicBezTo>
                      <a:pt x="7" y="1"/>
                      <a:pt x="6" y="1"/>
                      <a:pt x="7" y="2"/>
                    </a:cubicBezTo>
                    <a:cubicBezTo>
                      <a:pt x="7" y="2"/>
                      <a:pt x="7" y="2"/>
                      <a:pt x="7" y="3"/>
                    </a:cubicBezTo>
                    <a:cubicBezTo>
                      <a:pt x="7" y="3"/>
                      <a:pt x="7" y="3"/>
                      <a:pt x="7" y="3"/>
                    </a:cubicBezTo>
                    <a:cubicBezTo>
                      <a:pt x="7" y="3"/>
                      <a:pt x="7" y="3"/>
                      <a:pt x="8" y="3"/>
                    </a:cubicBezTo>
                    <a:cubicBezTo>
                      <a:pt x="7" y="3"/>
                      <a:pt x="7" y="3"/>
                      <a:pt x="7" y="3"/>
                    </a:cubicBezTo>
                    <a:cubicBezTo>
                      <a:pt x="7" y="3"/>
                      <a:pt x="7" y="3"/>
                      <a:pt x="7" y="3"/>
                    </a:cubicBezTo>
                    <a:cubicBezTo>
                      <a:pt x="7" y="3"/>
                      <a:pt x="7" y="4"/>
                      <a:pt x="7" y="4"/>
                    </a:cubicBezTo>
                    <a:cubicBezTo>
                      <a:pt x="7" y="4"/>
                      <a:pt x="7" y="4"/>
                      <a:pt x="6" y="4"/>
                    </a:cubicBezTo>
                    <a:cubicBezTo>
                      <a:pt x="6" y="4"/>
                      <a:pt x="6" y="4"/>
                      <a:pt x="6" y="4"/>
                    </a:cubicBezTo>
                    <a:cubicBezTo>
                      <a:pt x="6" y="4"/>
                      <a:pt x="6" y="4"/>
                      <a:pt x="6" y="4"/>
                    </a:cubicBezTo>
                    <a:cubicBezTo>
                      <a:pt x="7" y="5"/>
                      <a:pt x="7" y="5"/>
                      <a:pt x="7" y="5"/>
                    </a:cubicBezTo>
                    <a:cubicBezTo>
                      <a:pt x="7" y="5"/>
                      <a:pt x="7" y="5"/>
                      <a:pt x="7" y="5"/>
                    </a:cubicBezTo>
                    <a:cubicBezTo>
                      <a:pt x="7" y="5"/>
                      <a:pt x="8" y="5"/>
                      <a:pt x="8" y="5"/>
                    </a:cubicBezTo>
                    <a:cubicBezTo>
                      <a:pt x="8" y="5"/>
                      <a:pt x="8" y="5"/>
                      <a:pt x="8" y="5"/>
                    </a:cubicBezTo>
                    <a:cubicBezTo>
                      <a:pt x="9" y="5"/>
                      <a:pt x="9" y="5"/>
                      <a:pt x="9" y="5"/>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10" y="6"/>
                      <a:pt x="10" y="6"/>
                      <a:pt x="10" y="6"/>
                    </a:cubicBezTo>
                    <a:cubicBezTo>
                      <a:pt x="10" y="7"/>
                      <a:pt x="10" y="7"/>
                      <a:pt x="10" y="7"/>
                    </a:cubicBezTo>
                    <a:cubicBezTo>
                      <a:pt x="11" y="7"/>
                      <a:pt x="11" y="7"/>
                      <a:pt x="11" y="7"/>
                    </a:cubicBezTo>
                    <a:cubicBezTo>
                      <a:pt x="11" y="7"/>
                      <a:pt x="12" y="7"/>
                      <a:pt x="12" y="7"/>
                    </a:cubicBezTo>
                    <a:cubicBezTo>
                      <a:pt x="12" y="7"/>
                      <a:pt x="12" y="6"/>
                      <a:pt x="12" y="6"/>
                    </a:cubicBezTo>
                    <a:cubicBezTo>
                      <a:pt x="12" y="6"/>
                      <a:pt x="12" y="7"/>
                      <a:pt x="12" y="7"/>
                    </a:cubicBezTo>
                    <a:cubicBezTo>
                      <a:pt x="12" y="7"/>
                      <a:pt x="12" y="7"/>
                      <a:pt x="12" y="7"/>
                    </a:cubicBezTo>
                    <a:cubicBezTo>
                      <a:pt x="12" y="7"/>
                      <a:pt x="13" y="7"/>
                      <a:pt x="13" y="7"/>
                    </a:cubicBezTo>
                    <a:cubicBezTo>
                      <a:pt x="13" y="6"/>
                      <a:pt x="13" y="7"/>
                      <a:pt x="13" y="6"/>
                    </a:cubicBezTo>
                    <a:cubicBezTo>
                      <a:pt x="13" y="6"/>
                      <a:pt x="12" y="7"/>
                      <a:pt x="12" y="6"/>
                    </a:cubicBezTo>
                    <a:cubicBezTo>
                      <a:pt x="12" y="6"/>
                      <a:pt x="13" y="6"/>
                      <a:pt x="13" y="6"/>
                    </a:cubicBezTo>
                    <a:cubicBezTo>
                      <a:pt x="13" y="6"/>
                      <a:pt x="13" y="6"/>
                      <a:pt x="13" y="6"/>
                    </a:cubicBezTo>
                    <a:cubicBezTo>
                      <a:pt x="13" y="6"/>
                      <a:pt x="13" y="6"/>
                      <a:pt x="14" y="6"/>
                    </a:cubicBezTo>
                    <a:cubicBezTo>
                      <a:pt x="14" y="6"/>
                      <a:pt x="14" y="5"/>
                      <a:pt x="14" y="5"/>
                    </a:cubicBezTo>
                    <a:cubicBezTo>
                      <a:pt x="14" y="6"/>
                      <a:pt x="14" y="6"/>
                      <a:pt x="14" y="6"/>
                    </a:cubicBezTo>
                    <a:cubicBezTo>
                      <a:pt x="14" y="6"/>
                      <a:pt x="15" y="6"/>
                      <a:pt x="15" y="6"/>
                    </a:cubicBezTo>
                    <a:cubicBezTo>
                      <a:pt x="15" y="6"/>
                      <a:pt x="15" y="6"/>
                      <a:pt x="15" y="6"/>
                    </a:cubicBezTo>
                    <a:cubicBezTo>
                      <a:pt x="15" y="5"/>
                      <a:pt x="16" y="6"/>
                      <a:pt x="16" y="6"/>
                    </a:cubicBezTo>
                    <a:cubicBezTo>
                      <a:pt x="16" y="6"/>
                      <a:pt x="16" y="6"/>
                      <a:pt x="16" y="7"/>
                    </a:cubicBezTo>
                    <a:cubicBezTo>
                      <a:pt x="16" y="7"/>
                      <a:pt x="17" y="7"/>
                      <a:pt x="17" y="7"/>
                    </a:cubicBezTo>
                    <a:cubicBezTo>
                      <a:pt x="17" y="7"/>
                      <a:pt x="17" y="7"/>
                      <a:pt x="17" y="7"/>
                    </a:cubicBezTo>
                    <a:cubicBezTo>
                      <a:pt x="17" y="7"/>
                      <a:pt x="17" y="7"/>
                      <a:pt x="17" y="7"/>
                    </a:cubicBezTo>
                    <a:cubicBezTo>
                      <a:pt x="17" y="7"/>
                      <a:pt x="18" y="7"/>
                      <a:pt x="18" y="7"/>
                    </a:cubicBezTo>
                    <a:cubicBezTo>
                      <a:pt x="18" y="7"/>
                      <a:pt x="18" y="8"/>
                      <a:pt x="18" y="8"/>
                    </a:cubicBezTo>
                    <a:cubicBezTo>
                      <a:pt x="18" y="8"/>
                      <a:pt x="19" y="8"/>
                      <a:pt x="19" y="8"/>
                    </a:cubicBezTo>
                    <a:cubicBezTo>
                      <a:pt x="19" y="9"/>
                      <a:pt x="19" y="9"/>
                      <a:pt x="19" y="9"/>
                    </a:cubicBezTo>
                    <a:cubicBezTo>
                      <a:pt x="19" y="9"/>
                      <a:pt x="19" y="9"/>
                      <a:pt x="19" y="9"/>
                    </a:cubicBezTo>
                    <a:cubicBezTo>
                      <a:pt x="19" y="9"/>
                      <a:pt x="19" y="9"/>
                      <a:pt x="19" y="9"/>
                    </a:cubicBezTo>
                    <a:cubicBezTo>
                      <a:pt x="19" y="9"/>
                      <a:pt x="19" y="9"/>
                      <a:pt x="18" y="9"/>
                    </a:cubicBezTo>
                    <a:cubicBezTo>
                      <a:pt x="19"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7" y="9"/>
                      <a:pt x="17" y="10"/>
                    </a:cubicBezTo>
                    <a:cubicBezTo>
                      <a:pt x="17" y="9"/>
                      <a:pt x="18" y="10"/>
                      <a:pt x="17" y="10"/>
                    </a:cubicBezTo>
                    <a:cubicBezTo>
                      <a:pt x="18" y="10"/>
                      <a:pt x="17" y="10"/>
                      <a:pt x="17" y="10"/>
                    </a:cubicBezTo>
                    <a:cubicBezTo>
                      <a:pt x="17" y="10"/>
                      <a:pt x="17" y="10"/>
                      <a:pt x="17" y="10"/>
                    </a:cubicBezTo>
                    <a:cubicBezTo>
                      <a:pt x="17" y="10"/>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9" y="11"/>
                      <a:pt x="19" y="11"/>
                    </a:cubicBezTo>
                    <a:cubicBezTo>
                      <a:pt x="19" y="12"/>
                      <a:pt x="19" y="12"/>
                      <a:pt x="19" y="12"/>
                    </a:cubicBezTo>
                    <a:cubicBezTo>
                      <a:pt x="19" y="12"/>
                      <a:pt x="19" y="12"/>
                      <a:pt x="19" y="12"/>
                    </a:cubicBezTo>
                    <a:cubicBezTo>
                      <a:pt x="19" y="12"/>
                      <a:pt x="19" y="12"/>
                      <a:pt x="19"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3"/>
                      <a:pt x="18" y="13"/>
                    </a:cubicBezTo>
                    <a:cubicBezTo>
                      <a:pt x="18" y="13"/>
                      <a:pt x="18" y="13"/>
                      <a:pt x="18" y="13"/>
                    </a:cubicBezTo>
                    <a:cubicBezTo>
                      <a:pt x="18" y="13"/>
                      <a:pt x="18" y="13"/>
                      <a:pt x="18" y="13"/>
                    </a:cubicBezTo>
                    <a:cubicBezTo>
                      <a:pt x="18" y="13"/>
                      <a:pt x="18" y="14"/>
                      <a:pt x="18" y="14"/>
                    </a:cubicBezTo>
                    <a:cubicBezTo>
                      <a:pt x="18" y="14"/>
                      <a:pt x="18" y="14"/>
                      <a:pt x="18" y="14"/>
                    </a:cubicBezTo>
                    <a:cubicBezTo>
                      <a:pt x="18" y="14"/>
                      <a:pt x="18" y="14"/>
                      <a:pt x="18" y="14"/>
                    </a:cubicBezTo>
                    <a:cubicBezTo>
                      <a:pt x="18" y="13"/>
                      <a:pt x="18" y="13"/>
                      <a:pt x="18" y="13"/>
                    </a:cubicBezTo>
                    <a:cubicBezTo>
                      <a:pt x="18" y="13"/>
                      <a:pt x="18" y="13"/>
                      <a:pt x="19" y="13"/>
                    </a:cubicBezTo>
                    <a:cubicBezTo>
                      <a:pt x="19" y="13"/>
                      <a:pt x="19" y="13"/>
                      <a:pt x="19" y="13"/>
                    </a:cubicBezTo>
                    <a:cubicBezTo>
                      <a:pt x="19" y="13"/>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0" y="15"/>
                      <a:pt x="20" y="15"/>
                    </a:cubicBezTo>
                    <a:cubicBezTo>
                      <a:pt x="20" y="15"/>
                      <a:pt x="20" y="15"/>
                      <a:pt x="20" y="15"/>
                    </a:cubicBezTo>
                    <a:cubicBezTo>
                      <a:pt x="20" y="15"/>
                      <a:pt x="20" y="15"/>
                      <a:pt x="20" y="15"/>
                    </a:cubicBezTo>
                    <a:cubicBezTo>
                      <a:pt x="20" y="15"/>
                      <a:pt x="20" y="15"/>
                      <a:pt x="20" y="15"/>
                    </a:cubicBezTo>
                    <a:cubicBezTo>
                      <a:pt x="21" y="15"/>
                      <a:pt x="21" y="15"/>
                      <a:pt x="21" y="15"/>
                    </a:cubicBezTo>
                    <a:cubicBezTo>
                      <a:pt x="21" y="15"/>
                      <a:pt x="21" y="15"/>
                      <a:pt x="21" y="15"/>
                    </a:cubicBezTo>
                    <a:cubicBezTo>
                      <a:pt x="22" y="15"/>
                      <a:pt x="21" y="15"/>
                      <a:pt x="21" y="14"/>
                    </a:cubicBezTo>
                    <a:cubicBezTo>
                      <a:pt x="21" y="14"/>
                      <a:pt x="21" y="14"/>
                      <a:pt x="21" y="14"/>
                    </a:cubicBezTo>
                    <a:cubicBezTo>
                      <a:pt x="21" y="14"/>
                      <a:pt x="21" y="14"/>
                      <a:pt x="21" y="14"/>
                    </a:cubicBezTo>
                    <a:cubicBezTo>
                      <a:pt x="21" y="15"/>
                      <a:pt x="21" y="15"/>
                      <a:pt x="20" y="15"/>
                    </a:cubicBezTo>
                    <a:cubicBezTo>
                      <a:pt x="20" y="15"/>
                      <a:pt x="20" y="14"/>
                      <a:pt x="20"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0" y="13"/>
                      <a:pt x="21" y="13"/>
                    </a:cubicBezTo>
                    <a:cubicBezTo>
                      <a:pt x="21" y="13"/>
                      <a:pt x="21" y="13"/>
                      <a:pt x="21" y="13"/>
                    </a:cubicBezTo>
                    <a:cubicBezTo>
                      <a:pt x="20" y="13"/>
                      <a:pt x="20" y="13"/>
                      <a:pt x="20" y="13"/>
                    </a:cubicBezTo>
                    <a:cubicBezTo>
                      <a:pt x="20" y="13"/>
                      <a:pt x="20" y="12"/>
                      <a:pt x="20" y="12"/>
                    </a:cubicBezTo>
                    <a:cubicBezTo>
                      <a:pt x="20" y="12"/>
                      <a:pt x="20" y="12"/>
                      <a:pt x="20" y="12"/>
                    </a:cubicBezTo>
                    <a:cubicBezTo>
                      <a:pt x="19" y="12"/>
                      <a:pt x="19" y="12"/>
                      <a:pt x="19" y="11"/>
                    </a:cubicBezTo>
                    <a:cubicBezTo>
                      <a:pt x="19" y="11"/>
                      <a:pt x="19" y="11"/>
                      <a:pt x="19" y="11"/>
                    </a:cubicBezTo>
                    <a:cubicBezTo>
                      <a:pt x="19" y="11"/>
                      <a:pt x="19" y="11"/>
                      <a:pt x="19" y="11"/>
                    </a:cubicBezTo>
                    <a:cubicBezTo>
                      <a:pt x="19" y="11"/>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20" y="11"/>
                      <a:pt x="20" y="11"/>
                    </a:cubicBezTo>
                    <a:cubicBezTo>
                      <a:pt x="20" y="11"/>
                      <a:pt x="20" y="10"/>
                      <a:pt x="20" y="10"/>
                    </a:cubicBezTo>
                    <a:cubicBezTo>
                      <a:pt x="20" y="10"/>
                      <a:pt x="20" y="11"/>
                      <a:pt x="20" y="11"/>
                    </a:cubicBezTo>
                    <a:cubicBezTo>
                      <a:pt x="20" y="11"/>
                      <a:pt x="20" y="11"/>
                      <a:pt x="20" y="11"/>
                    </a:cubicBezTo>
                    <a:cubicBezTo>
                      <a:pt x="20" y="11"/>
                      <a:pt x="20" y="11"/>
                      <a:pt x="21" y="11"/>
                    </a:cubicBezTo>
                    <a:cubicBezTo>
                      <a:pt x="21" y="11"/>
                      <a:pt x="20" y="11"/>
                      <a:pt x="20" y="10"/>
                    </a:cubicBezTo>
                    <a:cubicBezTo>
                      <a:pt x="20" y="10"/>
                      <a:pt x="20" y="10"/>
                      <a:pt x="20" y="10"/>
                    </a:cubicBezTo>
                    <a:cubicBezTo>
                      <a:pt x="20" y="10"/>
                      <a:pt x="20" y="10"/>
                      <a:pt x="20" y="10"/>
                    </a:cubicBezTo>
                    <a:cubicBezTo>
                      <a:pt x="20" y="10"/>
                      <a:pt x="20" y="10"/>
                      <a:pt x="20" y="10"/>
                    </a:cubicBezTo>
                    <a:cubicBezTo>
                      <a:pt x="20" y="10"/>
                      <a:pt x="20" y="9"/>
                      <a:pt x="20" y="9"/>
                    </a:cubicBezTo>
                    <a:cubicBezTo>
                      <a:pt x="19" y="9"/>
                      <a:pt x="19" y="9"/>
                      <a:pt x="19" y="9"/>
                    </a:cubicBezTo>
                    <a:cubicBezTo>
                      <a:pt x="19" y="9"/>
                      <a:pt x="19" y="9"/>
                      <a:pt x="19" y="9"/>
                    </a:cubicBezTo>
                    <a:cubicBezTo>
                      <a:pt x="19" y="8"/>
                      <a:pt x="19" y="8"/>
                      <a:pt x="19" y="8"/>
                    </a:cubicBezTo>
                    <a:cubicBezTo>
                      <a:pt x="19" y="8"/>
                      <a:pt x="19" y="8"/>
                      <a:pt x="19" y="8"/>
                    </a:cubicBezTo>
                    <a:cubicBezTo>
                      <a:pt x="19" y="7"/>
                      <a:pt x="20" y="7"/>
                      <a:pt x="20" y="8"/>
                    </a:cubicBezTo>
                    <a:cubicBezTo>
                      <a:pt x="20" y="8"/>
                      <a:pt x="20" y="7"/>
                      <a:pt x="20" y="7"/>
                    </a:cubicBezTo>
                    <a:cubicBezTo>
                      <a:pt x="20" y="7"/>
                      <a:pt x="20" y="7"/>
                      <a:pt x="20" y="7"/>
                    </a:cubicBezTo>
                    <a:cubicBezTo>
                      <a:pt x="20" y="7"/>
                      <a:pt x="20" y="7"/>
                      <a:pt x="20" y="7"/>
                    </a:cubicBezTo>
                    <a:cubicBezTo>
                      <a:pt x="20" y="7"/>
                      <a:pt x="20" y="7"/>
                      <a:pt x="20" y="7"/>
                    </a:cubicBezTo>
                    <a:cubicBezTo>
                      <a:pt x="20" y="6"/>
                      <a:pt x="20" y="7"/>
                      <a:pt x="20" y="6"/>
                    </a:cubicBezTo>
                    <a:cubicBezTo>
                      <a:pt x="20" y="6"/>
                      <a:pt x="20" y="6"/>
                      <a:pt x="20" y="6"/>
                    </a:cubicBezTo>
                    <a:cubicBezTo>
                      <a:pt x="20" y="6"/>
                      <a:pt x="20" y="6"/>
                      <a:pt x="20" y="6"/>
                    </a:cubicBezTo>
                    <a:cubicBezTo>
                      <a:pt x="20" y="6"/>
                      <a:pt x="20" y="6"/>
                      <a:pt x="20" y="5"/>
                    </a:cubicBezTo>
                    <a:cubicBezTo>
                      <a:pt x="20" y="5"/>
                      <a:pt x="20" y="6"/>
                      <a:pt x="20" y="5"/>
                    </a:cubicBezTo>
                    <a:cubicBezTo>
                      <a:pt x="20" y="5"/>
                      <a:pt x="20" y="6"/>
                      <a:pt x="20" y="5"/>
                    </a:cubicBezTo>
                    <a:cubicBezTo>
                      <a:pt x="20" y="5"/>
                      <a:pt x="20" y="5"/>
                      <a:pt x="20" y="5"/>
                    </a:cubicBezTo>
                    <a:cubicBezTo>
                      <a:pt x="20" y="5"/>
                      <a:pt x="20" y="5"/>
                      <a:pt x="20" y="5"/>
                    </a:cubicBezTo>
                    <a:cubicBezTo>
                      <a:pt x="20"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8" y="5"/>
                      <a:pt x="18" y="5"/>
                    </a:cubicBezTo>
                    <a:cubicBezTo>
                      <a:pt x="18" y="5"/>
                      <a:pt x="18" y="5"/>
                      <a:pt x="18" y="5"/>
                    </a:cubicBezTo>
                    <a:cubicBezTo>
                      <a:pt x="18" y="5"/>
                      <a:pt x="18" y="5"/>
                      <a:pt x="18" y="5"/>
                    </a:cubicBezTo>
                    <a:cubicBezTo>
                      <a:pt x="18" y="5"/>
                      <a:pt x="18" y="5"/>
                      <a:pt x="18" y="5"/>
                    </a:cubicBezTo>
                    <a:cubicBezTo>
                      <a:pt x="18" y="6"/>
                      <a:pt x="18" y="6"/>
                      <a:pt x="18" y="5"/>
                    </a:cubicBezTo>
                    <a:cubicBezTo>
                      <a:pt x="18" y="5"/>
                      <a:pt x="17" y="5"/>
                      <a:pt x="17" y="5"/>
                    </a:cubicBezTo>
                    <a:cubicBezTo>
                      <a:pt x="17" y="5"/>
                      <a:pt x="17" y="5"/>
                      <a:pt x="17" y="5"/>
                    </a:cubicBezTo>
                    <a:cubicBezTo>
                      <a:pt x="17" y="4"/>
                      <a:pt x="17" y="4"/>
                      <a:pt x="17" y="4"/>
                    </a:cubicBezTo>
                    <a:cubicBezTo>
                      <a:pt x="17" y="4"/>
                      <a:pt x="18" y="4"/>
                      <a:pt x="18" y="4"/>
                    </a:cubicBezTo>
                    <a:cubicBezTo>
                      <a:pt x="18" y="4"/>
                      <a:pt x="18" y="5"/>
                      <a:pt x="18" y="5"/>
                    </a:cubicBezTo>
                    <a:cubicBezTo>
                      <a:pt x="18" y="4"/>
                      <a:pt x="18" y="4"/>
                      <a:pt x="18" y="4"/>
                    </a:cubicBezTo>
                    <a:cubicBezTo>
                      <a:pt x="18" y="4"/>
                      <a:pt x="18" y="4"/>
                      <a:pt x="18" y="4"/>
                    </a:cubicBezTo>
                    <a:cubicBezTo>
                      <a:pt x="18" y="4"/>
                      <a:pt x="18" y="4"/>
                      <a:pt x="18" y="4"/>
                    </a:cubicBezTo>
                    <a:cubicBezTo>
                      <a:pt x="18" y="4"/>
                      <a:pt x="18" y="3"/>
                      <a:pt x="17" y="3"/>
                    </a:cubicBezTo>
                    <a:cubicBezTo>
                      <a:pt x="17" y="3"/>
                      <a:pt x="17" y="3"/>
                      <a:pt x="18" y="3"/>
                    </a:cubicBezTo>
                    <a:cubicBezTo>
                      <a:pt x="18" y="3"/>
                      <a:pt x="18" y="3"/>
                      <a:pt x="18" y="3"/>
                    </a:cubicBezTo>
                    <a:cubicBezTo>
                      <a:pt x="18" y="3"/>
                      <a:pt x="18" y="3"/>
                      <a:pt x="18" y="3"/>
                    </a:cubicBezTo>
                    <a:cubicBezTo>
                      <a:pt x="18" y="3"/>
                      <a:pt x="18" y="3"/>
                      <a:pt x="18" y="3"/>
                    </a:cubicBezTo>
                    <a:cubicBezTo>
                      <a:pt x="17" y="3"/>
                      <a:pt x="17" y="3"/>
                      <a:pt x="17"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2"/>
                      <a:pt x="15" y="1"/>
                      <a:pt x="15" y="1"/>
                    </a:cubicBezTo>
                    <a:cubicBezTo>
                      <a:pt x="14" y="1"/>
                      <a:pt x="15" y="1"/>
                      <a:pt x="15" y="1"/>
                    </a:cubicBezTo>
                    <a:cubicBezTo>
                      <a:pt x="15" y="1"/>
                      <a:pt x="14" y="1"/>
                      <a:pt x="14" y="1"/>
                    </a:cubicBezTo>
                    <a:close/>
                    <a:moveTo>
                      <a:pt x="25" y="6"/>
                    </a:move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6" y="6"/>
                      <a:pt x="25" y="5"/>
                      <a:pt x="25" y="5"/>
                    </a:cubicBezTo>
                    <a:cubicBezTo>
                      <a:pt x="25" y="5"/>
                      <a:pt x="25" y="5"/>
                      <a:pt x="25" y="5"/>
                    </a:cubicBezTo>
                    <a:cubicBezTo>
                      <a:pt x="25" y="5"/>
                      <a:pt x="25" y="5"/>
                      <a:pt x="25" y="5"/>
                    </a:cubicBezTo>
                    <a:cubicBezTo>
                      <a:pt x="25" y="5"/>
                      <a:pt x="24" y="5"/>
                      <a:pt x="25" y="5"/>
                    </a:cubicBezTo>
                    <a:cubicBezTo>
                      <a:pt x="25" y="5"/>
                      <a:pt x="25" y="5"/>
                      <a:pt x="25" y="5"/>
                    </a:cubicBezTo>
                    <a:cubicBezTo>
                      <a:pt x="25" y="5"/>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lose/>
                    <a:moveTo>
                      <a:pt x="19" y="14"/>
                    </a:moveTo>
                    <a:cubicBezTo>
                      <a:pt x="19" y="14"/>
                      <a:pt x="19" y="14"/>
                      <a:pt x="18" y="14"/>
                    </a:cubicBezTo>
                    <a:cubicBezTo>
                      <a:pt x="18" y="14"/>
                      <a:pt x="18" y="14"/>
                      <a:pt x="18" y="14"/>
                    </a:cubicBezTo>
                    <a:cubicBezTo>
                      <a:pt x="18" y="14"/>
                      <a:pt x="18" y="14"/>
                      <a:pt x="18" y="14"/>
                    </a:cubicBezTo>
                    <a:cubicBezTo>
                      <a:pt x="18" y="14"/>
                      <a:pt x="17" y="14"/>
                      <a:pt x="17" y="14"/>
                    </a:cubicBezTo>
                    <a:cubicBezTo>
                      <a:pt x="17" y="14"/>
                      <a:pt x="17" y="14"/>
                      <a:pt x="17" y="14"/>
                    </a:cubicBezTo>
                    <a:cubicBezTo>
                      <a:pt x="17" y="14"/>
                      <a:pt x="18" y="14"/>
                      <a:pt x="18" y="14"/>
                    </a:cubicBezTo>
                    <a:cubicBezTo>
                      <a:pt x="17" y="14"/>
                      <a:pt x="18" y="15"/>
                      <a:pt x="18" y="15"/>
                    </a:cubicBezTo>
                    <a:cubicBezTo>
                      <a:pt x="18" y="15"/>
                      <a:pt x="18" y="15"/>
                      <a:pt x="18" y="15"/>
                    </a:cubicBezTo>
                    <a:cubicBezTo>
                      <a:pt x="18" y="15"/>
                      <a:pt x="18" y="15"/>
                      <a:pt x="18" y="15"/>
                    </a:cubicBezTo>
                    <a:cubicBezTo>
                      <a:pt x="18" y="15"/>
                      <a:pt x="18" y="15"/>
                      <a:pt x="18" y="15"/>
                    </a:cubicBezTo>
                    <a:cubicBezTo>
                      <a:pt x="18" y="15"/>
                      <a:pt x="18" y="15"/>
                      <a:pt x="19" y="15"/>
                    </a:cubicBezTo>
                    <a:cubicBezTo>
                      <a:pt x="18" y="15"/>
                      <a:pt x="18" y="14"/>
                      <a:pt x="19" y="15"/>
                    </a:cubicBezTo>
                    <a:cubicBezTo>
                      <a:pt x="19" y="14"/>
                      <a:pt x="19" y="14"/>
                      <a:pt x="19" y="14"/>
                    </a:cubicBezTo>
                    <a:close/>
                    <a:moveTo>
                      <a:pt x="24" y="13"/>
                    </a:moveTo>
                    <a:cubicBezTo>
                      <a:pt x="24" y="13"/>
                      <a:pt x="23" y="13"/>
                      <a:pt x="23" y="13"/>
                    </a:cubicBezTo>
                    <a:cubicBezTo>
                      <a:pt x="23" y="13"/>
                      <a:pt x="23" y="14"/>
                      <a:pt x="23" y="14"/>
                    </a:cubicBezTo>
                    <a:cubicBezTo>
                      <a:pt x="23" y="14"/>
                      <a:pt x="23" y="13"/>
                      <a:pt x="23" y="13"/>
                    </a:cubicBezTo>
                    <a:cubicBezTo>
                      <a:pt x="23" y="13"/>
                      <a:pt x="22" y="13"/>
                      <a:pt x="22" y="13"/>
                    </a:cubicBezTo>
                    <a:cubicBezTo>
                      <a:pt x="22" y="13"/>
                      <a:pt x="22" y="13"/>
                      <a:pt x="22" y="13"/>
                    </a:cubicBezTo>
                    <a:cubicBezTo>
                      <a:pt x="22" y="13"/>
                      <a:pt x="22" y="13"/>
                      <a:pt x="22" y="13"/>
                    </a:cubicBezTo>
                    <a:cubicBezTo>
                      <a:pt x="22" y="13"/>
                      <a:pt x="22" y="13"/>
                      <a:pt x="22" y="13"/>
                    </a:cubicBezTo>
                    <a:cubicBezTo>
                      <a:pt x="22" y="13"/>
                      <a:pt x="22" y="13"/>
                      <a:pt x="22" y="13"/>
                    </a:cubicBezTo>
                    <a:cubicBezTo>
                      <a:pt x="22" y="13"/>
                      <a:pt x="22" y="14"/>
                      <a:pt x="22" y="14"/>
                    </a:cubicBezTo>
                    <a:cubicBezTo>
                      <a:pt x="22" y="14"/>
                      <a:pt x="22" y="14"/>
                      <a:pt x="22" y="14"/>
                    </a:cubicBezTo>
                    <a:cubicBezTo>
                      <a:pt x="22" y="14"/>
                      <a:pt x="23" y="15"/>
                      <a:pt x="23" y="15"/>
                    </a:cubicBezTo>
                    <a:cubicBezTo>
                      <a:pt x="23" y="15"/>
                      <a:pt x="22" y="15"/>
                      <a:pt x="23" y="15"/>
                    </a:cubicBezTo>
                    <a:cubicBezTo>
                      <a:pt x="23" y="15"/>
                      <a:pt x="23" y="15"/>
                      <a:pt x="23" y="15"/>
                    </a:cubicBezTo>
                    <a:cubicBezTo>
                      <a:pt x="23" y="15"/>
                      <a:pt x="23" y="15"/>
                      <a:pt x="23" y="15"/>
                    </a:cubicBezTo>
                    <a:cubicBezTo>
                      <a:pt x="23" y="15"/>
                      <a:pt x="23" y="16"/>
                      <a:pt x="23" y="16"/>
                    </a:cubicBezTo>
                    <a:cubicBezTo>
                      <a:pt x="23" y="16"/>
                      <a:pt x="23" y="16"/>
                      <a:pt x="23" y="16"/>
                    </a:cubicBezTo>
                    <a:cubicBezTo>
                      <a:pt x="23" y="15"/>
                      <a:pt x="24" y="16"/>
                      <a:pt x="24" y="16"/>
                    </a:cubicBezTo>
                    <a:cubicBezTo>
                      <a:pt x="24" y="16"/>
                      <a:pt x="23" y="16"/>
                      <a:pt x="23" y="15"/>
                    </a:cubicBezTo>
                    <a:cubicBezTo>
                      <a:pt x="23" y="15"/>
                      <a:pt x="23" y="15"/>
                      <a:pt x="23" y="15"/>
                    </a:cubicBezTo>
                    <a:cubicBezTo>
                      <a:pt x="23" y="15"/>
                      <a:pt x="23" y="15"/>
                      <a:pt x="23" y="15"/>
                    </a:cubicBezTo>
                    <a:cubicBezTo>
                      <a:pt x="23" y="14"/>
                      <a:pt x="23" y="14"/>
                      <a:pt x="23" y="14"/>
                    </a:cubicBezTo>
                    <a:cubicBezTo>
                      <a:pt x="23" y="14"/>
                      <a:pt x="23" y="14"/>
                      <a:pt x="23" y="14"/>
                    </a:cubicBezTo>
                    <a:cubicBezTo>
                      <a:pt x="23" y="14"/>
                      <a:pt x="23" y="14"/>
                      <a:pt x="23" y="14"/>
                    </a:cubicBezTo>
                    <a:cubicBezTo>
                      <a:pt x="23" y="14"/>
                      <a:pt x="24" y="13"/>
                      <a:pt x="24" y="13"/>
                    </a:cubicBezTo>
                    <a:close/>
                    <a:moveTo>
                      <a:pt x="26" y="6"/>
                    </a:moveTo>
                    <a:cubicBezTo>
                      <a:pt x="26" y="6"/>
                      <a:pt x="26" y="6"/>
                      <a:pt x="26" y="6"/>
                    </a:cubicBezTo>
                    <a:cubicBezTo>
                      <a:pt x="26" y="6"/>
                      <a:pt x="26" y="6"/>
                      <a:pt x="26" y="6"/>
                    </a:cubicBezTo>
                    <a:cubicBezTo>
                      <a:pt x="26" y="6"/>
                      <a:pt x="26" y="6"/>
                      <a:pt x="26" y="6"/>
                    </a:cubicBezTo>
                    <a:cubicBezTo>
                      <a:pt x="26" y="6"/>
                      <a:pt x="26" y="6"/>
                      <a:pt x="26" y="6"/>
                    </a:cubicBezTo>
                    <a:cubicBezTo>
                      <a:pt x="26" y="6"/>
                      <a:pt x="26" y="6"/>
                      <a:pt x="26" y="6"/>
                    </a:cubicBezTo>
                    <a:cubicBezTo>
                      <a:pt x="26" y="6"/>
                      <a:pt x="26" y="5"/>
                      <a:pt x="26" y="5"/>
                    </a:cubicBezTo>
                    <a:cubicBezTo>
                      <a:pt x="26" y="5"/>
                      <a:pt x="26" y="5"/>
                      <a:pt x="26" y="5"/>
                    </a:cubicBezTo>
                    <a:cubicBezTo>
                      <a:pt x="25" y="5"/>
                      <a:pt x="26" y="6"/>
                      <a:pt x="26" y="6"/>
                    </a:cubicBezTo>
                    <a:cubicBezTo>
                      <a:pt x="26" y="6"/>
                      <a:pt x="26" y="6"/>
                      <a:pt x="26" y="6"/>
                    </a:cubicBezTo>
                    <a:cubicBezTo>
                      <a:pt x="26" y="6"/>
                      <a:pt x="26" y="6"/>
                      <a:pt x="26" y="6"/>
                    </a:cubicBezTo>
                    <a:cubicBezTo>
                      <a:pt x="26" y="6"/>
                      <a:pt x="26" y="6"/>
                      <a:pt x="26" y="6"/>
                    </a:cubicBezTo>
                    <a:cubicBezTo>
                      <a:pt x="26" y="6"/>
                      <a:pt x="26" y="6"/>
                      <a:pt x="26" y="6"/>
                    </a:cubicBezTo>
                    <a:close/>
                    <a:moveTo>
                      <a:pt x="22" y="12"/>
                    </a:moveTo>
                    <a:cubicBezTo>
                      <a:pt x="23" y="12"/>
                      <a:pt x="23" y="12"/>
                      <a:pt x="23" y="12"/>
                    </a:cubicBezTo>
                    <a:cubicBezTo>
                      <a:pt x="23" y="12"/>
                      <a:pt x="23" y="12"/>
                      <a:pt x="23" y="11"/>
                    </a:cubicBezTo>
                    <a:cubicBezTo>
                      <a:pt x="23" y="11"/>
                      <a:pt x="23" y="11"/>
                      <a:pt x="23" y="11"/>
                    </a:cubicBezTo>
                    <a:cubicBezTo>
                      <a:pt x="22" y="11"/>
                      <a:pt x="22" y="12"/>
                      <a:pt x="22" y="12"/>
                    </a:cubicBezTo>
                    <a:close/>
                    <a:moveTo>
                      <a:pt x="24" y="9"/>
                    </a:moveTo>
                    <a:cubicBezTo>
                      <a:pt x="24" y="9"/>
                      <a:pt x="24" y="9"/>
                      <a:pt x="24" y="9"/>
                    </a:cubicBezTo>
                    <a:cubicBezTo>
                      <a:pt x="24" y="8"/>
                      <a:pt x="24" y="8"/>
                      <a:pt x="24" y="8"/>
                    </a:cubicBezTo>
                    <a:cubicBezTo>
                      <a:pt x="24" y="8"/>
                      <a:pt x="24" y="8"/>
                      <a:pt x="24" y="8"/>
                    </a:cubicBezTo>
                    <a:cubicBezTo>
                      <a:pt x="24" y="8"/>
                      <a:pt x="24" y="8"/>
                      <a:pt x="24" y="8"/>
                    </a:cubicBezTo>
                    <a:cubicBezTo>
                      <a:pt x="24" y="8"/>
                      <a:pt x="24" y="8"/>
                      <a:pt x="24" y="8"/>
                    </a:cubicBezTo>
                    <a:cubicBezTo>
                      <a:pt x="24" y="8"/>
                      <a:pt x="24" y="7"/>
                      <a:pt x="24" y="7"/>
                    </a:cubicBezTo>
                    <a:cubicBezTo>
                      <a:pt x="23" y="7"/>
                      <a:pt x="23" y="7"/>
                      <a:pt x="23" y="7"/>
                    </a:cubicBezTo>
                    <a:cubicBezTo>
                      <a:pt x="23" y="7"/>
                      <a:pt x="23" y="7"/>
                      <a:pt x="23" y="7"/>
                    </a:cubicBezTo>
                    <a:cubicBezTo>
                      <a:pt x="23" y="7"/>
                      <a:pt x="22" y="7"/>
                      <a:pt x="22" y="6"/>
                    </a:cubicBezTo>
                    <a:cubicBezTo>
                      <a:pt x="22" y="6"/>
                      <a:pt x="22" y="6"/>
                      <a:pt x="22" y="6"/>
                    </a:cubicBezTo>
                    <a:cubicBezTo>
                      <a:pt x="22" y="6"/>
                      <a:pt x="22" y="6"/>
                      <a:pt x="22" y="6"/>
                    </a:cubicBezTo>
                    <a:cubicBezTo>
                      <a:pt x="22" y="6"/>
                      <a:pt x="21" y="5"/>
                      <a:pt x="21" y="5"/>
                    </a:cubicBezTo>
                    <a:cubicBezTo>
                      <a:pt x="21" y="5"/>
                      <a:pt x="22" y="5"/>
                      <a:pt x="21" y="5"/>
                    </a:cubicBezTo>
                    <a:cubicBezTo>
                      <a:pt x="21" y="5"/>
                      <a:pt x="21" y="5"/>
                      <a:pt x="21" y="6"/>
                    </a:cubicBezTo>
                    <a:cubicBezTo>
                      <a:pt x="21" y="6"/>
                      <a:pt x="21" y="6"/>
                      <a:pt x="21" y="7"/>
                    </a:cubicBezTo>
                    <a:cubicBezTo>
                      <a:pt x="21" y="6"/>
                      <a:pt x="21" y="7"/>
                      <a:pt x="21" y="7"/>
                    </a:cubicBezTo>
                    <a:cubicBezTo>
                      <a:pt x="21" y="7"/>
                      <a:pt x="21" y="7"/>
                      <a:pt x="21" y="7"/>
                    </a:cubicBezTo>
                    <a:cubicBezTo>
                      <a:pt x="21" y="7"/>
                      <a:pt x="21" y="8"/>
                      <a:pt x="21" y="8"/>
                    </a:cubicBezTo>
                    <a:cubicBezTo>
                      <a:pt x="21" y="8"/>
                      <a:pt x="21" y="8"/>
                      <a:pt x="21" y="8"/>
                    </a:cubicBezTo>
                    <a:cubicBezTo>
                      <a:pt x="21" y="8"/>
                      <a:pt x="22" y="8"/>
                      <a:pt x="22" y="8"/>
                    </a:cubicBezTo>
                    <a:cubicBezTo>
                      <a:pt x="22" y="8"/>
                      <a:pt x="22" y="8"/>
                      <a:pt x="22" y="8"/>
                    </a:cubicBezTo>
                    <a:cubicBezTo>
                      <a:pt x="22" y="8"/>
                      <a:pt x="22" y="8"/>
                      <a:pt x="22" y="9"/>
                    </a:cubicBezTo>
                    <a:cubicBezTo>
                      <a:pt x="23" y="9"/>
                      <a:pt x="23" y="9"/>
                      <a:pt x="23" y="9"/>
                    </a:cubicBezTo>
                    <a:cubicBezTo>
                      <a:pt x="23" y="9"/>
                      <a:pt x="23" y="9"/>
                      <a:pt x="24" y="9"/>
                    </a:cubicBezTo>
                    <a:cubicBezTo>
                      <a:pt x="24" y="9"/>
                      <a:pt x="24" y="9"/>
                      <a:pt x="24" y="9"/>
                    </a:cubicBezTo>
                    <a:close/>
                    <a:moveTo>
                      <a:pt x="1" y="1"/>
                    </a:moveTo>
                    <a:cubicBezTo>
                      <a:pt x="1" y="1"/>
                      <a:pt x="1" y="1"/>
                      <a:pt x="1" y="1"/>
                    </a:cubicBezTo>
                    <a:cubicBezTo>
                      <a:pt x="1" y="2"/>
                      <a:pt x="1" y="1"/>
                      <a:pt x="1" y="1"/>
                    </a:cubicBezTo>
                    <a:cubicBezTo>
                      <a:pt x="1" y="1"/>
                      <a:pt x="1" y="2"/>
                      <a:pt x="1" y="1"/>
                    </a:cubicBezTo>
                    <a:close/>
                    <a:moveTo>
                      <a:pt x="17" y="8"/>
                    </a:moveTo>
                    <a:cubicBezTo>
                      <a:pt x="17" y="8"/>
                      <a:pt x="17" y="8"/>
                      <a:pt x="17" y="8"/>
                    </a:cubicBezTo>
                    <a:cubicBezTo>
                      <a:pt x="16" y="7"/>
                      <a:pt x="16" y="7"/>
                      <a:pt x="16" y="7"/>
                    </a:cubicBezTo>
                    <a:cubicBezTo>
                      <a:pt x="16" y="7"/>
                      <a:pt x="16" y="7"/>
                      <a:pt x="16" y="7"/>
                    </a:cubicBezTo>
                    <a:cubicBezTo>
                      <a:pt x="16" y="7"/>
                      <a:pt x="16" y="7"/>
                      <a:pt x="16" y="7"/>
                    </a:cubicBezTo>
                    <a:cubicBezTo>
                      <a:pt x="16" y="8"/>
                      <a:pt x="16" y="8"/>
                      <a:pt x="16" y="8"/>
                    </a:cubicBezTo>
                    <a:cubicBezTo>
                      <a:pt x="16" y="8"/>
                      <a:pt x="16" y="8"/>
                      <a:pt x="16" y="8"/>
                    </a:cubicBezTo>
                    <a:cubicBezTo>
                      <a:pt x="16" y="8"/>
                      <a:pt x="16" y="8"/>
                      <a:pt x="16" y="8"/>
                    </a:cubicBezTo>
                    <a:cubicBezTo>
                      <a:pt x="16" y="8"/>
                      <a:pt x="16" y="8"/>
                      <a:pt x="16" y="8"/>
                    </a:cubicBezTo>
                    <a:cubicBezTo>
                      <a:pt x="16" y="7"/>
                      <a:pt x="16" y="8"/>
                      <a:pt x="16" y="8"/>
                    </a:cubicBezTo>
                    <a:cubicBezTo>
                      <a:pt x="17" y="8"/>
                      <a:pt x="17" y="8"/>
                      <a:pt x="17" y="8"/>
                    </a:cubicBezTo>
                    <a:cubicBezTo>
                      <a:pt x="17" y="8"/>
                      <a:pt x="17" y="8"/>
                      <a:pt x="17" y="8"/>
                    </a:cubicBezTo>
                    <a:close/>
                    <a:moveTo>
                      <a:pt x="21" y="14"/>
                    </a:moveTo>
                    <a:cubicBezTo>
                      <a:pt x="21" y="14"/>
                      <a:pt x="22" y="14"/>
                      <a:pt x="22" y="14"/>
                    </a:cubicBezTo>
                    <a:cubicBezTo>
                      <a:pt x="21" y="14"/>
                      <a:pt x="22" y="14"/>
                      <a:pt x="22" y="14"/>
                    </a:cubicBezTo>
                    <a:cubicBezTo>
                      <a:pt x="22" y="14"/>
                      <a:pt x="22" y="15"/>
                      <a:pt x="22" y="15"/>
                    </a:cubicBezTo>
                    <a:cubicBezTo>
                      <a:pt x="22" y="14"/>
                      <a:pt x="22" y="14"/>
                      <a:pt x="22" y="14"/>
                    </a:cubicBezTo>
                    <a:cubicBezTo>
                      <a:pt x="22" y="14"/>
                      <a:pt x="22" y="14"/>
                      <a:pt x="21" y="14"/>
                    </a:cubicBezTo>
                    <a:close/>
                    <a:moveTo>
                      <a:pt x="5" y="3"/>
                    </a:moveTo>
                    <a:cubicBezTo>
                      <a:pt x="5" y="3"/>
                      <a:pt x="5" y="3"/>
                      <a:pt x="5" y="3"/>
                    </a:cubicBezTo>
                    <a:cubicBezTo>
                      <a:pt x="5" y="3"/>
                      <a:pt x="5" y="3"/>
                      <a:pt x="6" y="3"/>
                    </a:cubicBezTo>
                    <a:cubicBezTo>
                      <a:pt x="5" y="3"/>
                      <a:pt x="5" y="3"/>
                      <a:pt x="5" y="3"/>
                    </a:cubicBezTo>
                    <a:close/>
                    <a:moveTo>
                      <a:pt x="0" y="1"/>
                    </a:moveTo>
                    <a:cubicBezTo>
                      <a:pt x="0" y="1"/>
                      <a:pt x="0" y="1"/>
                      <a:pt x="0" y="1"/>
                    </a:cubicBezTo>
                    <a:cubicBezTo>
                      <a:pt x="0" y="1"/>
                      <a:pt x="0" y="1"/>
                      <a:pt x="0" y="1"/>
                    </a:cubicBezTo>
                    <a:close/>
                    <a:moveTo>
                      <a:pt x="21" y="13"/>
                    </a:moveTo>
                    <a:cubicBezTo>
                      <a:pt x="21" y="13"/>
                      <a:pt x="21" y="13"/>
                      <a:pt x="21" y="13"/>
                    </a:cubicBezTo>
                    <a:cubicBezTo>
                      <a:pt x="21" y="13"/>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0" y="12"/>
                    </a:cubicBezTo>
                    <a:cubicBezTo>
                      <a:pt x="20" y="12"/>
                      <a:pt x="20" y="12"/>
                      <a:pt x="21" y="12"/>
                    </a:cubicBezTo>
                    <a:cubicBezTo>
                      <a:pt x="20" y="12"/>
                      <a:pt x="21" y="12"/>
                      <a:pt x="21" y="12"/>
                    </a:cubicBezTo>
                    <a:cubicBezTo>
                      <a:pt x="21" y="12"/>
                      <a:pt x="21" y="13"/>
                      <a:pt x="21" y="13"/>
                    </a:cubicBezTo>
                    <a:cubicBezTo>
                      <a:pt x="21" y="13"/>
                      <a:pt x="21" y="13"/>
                      <a:pt x="21" y="13"/>
                    </a:cubicBezTo>
                    <a:close/>
                    <a:moveTo>
                      <a:pt x="4" y="1"/>
                    </a:moveTo>
                    <a:cubicBezTo>
                      <a:pt x="4" y="1"/>
                      <a:pt x="4" y="1"/>
                      <a:pt x="4" y="1"/>
                    </a:cubicBezTo>
                    <a:cubicBezTo>
                      <a:pt x="4" y="1"/>
                      <a:pt x="4" y="1"/>
                      <a:pt x="4" y="2"/>
                    </a:cubicBezTo>
                    <a:cubicBezTo>
                      <a:pt x="4" y="2"/>
                      <a:pt x="4" y="2"/>
                      <a:pt x="5" y="2"/>
                    </a:cubicBezTo>
                    <a:cubicBezTo>
                      <a:pt x="5" y="1"/>
                      <a:pt x="5" y="1"/>
                      <a:pt x="4" y="1"/>
                    </a:cubicBezTo>
                    <a:close/>
                    <a:moveTo>
                      <a:pt x="24" y="17"/>
                    </a:moveTo>
                    <a:cubicBezTo>
                      <a:pt x="24" y="17"/>
                      <a:pt x="24" y="17"/>
                      <a:pt x="24" y="17"/>
                    </a:cubicBezTo>
                    <a:cubicBezTo>
                      <a:pt x="23" y="17"/>
                      <a:pt x="24" y="17"/>
                      <a:pt x="24" y="17"/>
                    </a:cubicBezTo>
                    <a:cubicBezTo>
                      <a:pt x="24" y="18"/>
                      <a:pt x="24" y="17"/>
                      <a:pt x="24" y="17"/>
                    </a:cubicBezTo>
                    <a:cubicBezTo>
                      <a:pt x="24" y="17"/>
                      <a:pt x="24" y="17"/>
                      <a:pt x="24" y="17"/>
                    </a:cubicBezTo>
                    <a:close/>
                    <a:moveTo>
                      <a:pt x="20" y="9"/>
                    </a:moveTo>
                    <a:cubicBezTo>
                      <a:pt x="20" y="9"/>
                      <a:pt x="20" y="9"/>
                      <a:pt x="20" y="9"/>
                    </a:cubicBezTo>
                    <a:cubicBezTo>
                      <a:pt x="20" y="9"/>
                      <a:pt x="20" y="9"/>
                      <a:pt x="20" y="9"/>
                    </a:cubicBezTo>
                    <a:cubicBezTo>
                      <a:pt x="20" y="9"/>
                      <a:pt x="20" y="9"/>
                      <a:pt x="20" y="9"/>
                    </a:cubicBezTo>
                    <a:cubicBezTo>
                      <a:pt x="20" y="10"/>
                      <a:pt x="20" y="10"/>
                      <a:pt x="20" y="9"/>
                    </a:cubicBezTo>
                    <a:cubicBezTo>
                      <a:pt x="21" y="9"/>
                      <a:pt x="21" y="9"/>
                      <a:pt x="21" y="9"/>
                    </a:cubicBezTo>
                    <a:cubicBezTo>
                      <a:pt x="21" y="9"/>
                      <a:pt x="21" y="9"/>
                      <a:pt x="21" y="9"/>
                    </a:cubicBezTo>
                    <a:cubicBezTo>
                      <a:pt x="21" y="9"/>
                      <a:pt x="20" y="9"/>
                      <a:pt x="20" y="9"/>
                    </a:cubicBezTo>
                    <a:close/>
                    <a:moveTo>
                      <a:pt x="22" y="10"/>
                    </a:moveTo>
                    <a:cubicBezTo>
                      <a:pt x="23" y="10"/>
                      <a:pt x="23" y="10"/>
                      <a:pt x="23" y="10"/>
                    </a:cubicBezTo>
                    <a:cubicBezTo>
                      <a:pt x="23" y="10"/>
                      <a:pt x="24" y="10"/>
                      <a:pt x="24" y="10"/>
                    </a:cubicBezTo>
                    <a:cubicBezTo>
                      <a:pt x="24" y="10"/>
                      <a:pt x="24" y="10"/>
                      <a:pt x="24" y="10"/>
                    </a:cubicBezTo>
                    <a:cubicBezTo>
                      <a:pt x="24" y="10"/>
                      <a:pt x="24" y="10"/>
                      <a:pt x="24" y="10"/>
                    </a:cubicBezTo>
                    <a:cubicBezTo>
                      <a:pt x="24" y="10"/>
                      <a:pt x="24" y="10"/>
                      <a:pt x="23" y="10"/>
                    </a:cubicBezTo>
                    <a:cubicBezTo>
                      <a:pt x="23" y="10"/>
                      <a:pt x="23" y="10"/>
                      <a:pt x="23" y="10"/>
                    </a:cubicBezTo>
                    <a:cubicBezTo>
                      <a:pt x="23" y="10"/>
                      <a:pt x="23" y="10"/>
                      <a:pt x="23" y="10"/>
                    </a:cubicBezTo>
                    <a:cubicBezTo>
                      <a:pt x="22" y="10"/>
                      <a:pt x="22" y="10"/>
                      <a:pt x="22" y="10"/>
                    </a:cubicBezTo>
                    <a:cubicBezTo>
                      <a:pt x="22" y="10"/>
                      <a:pt x="22" y="10"/>
                      <a:pt x="22" y="1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8" name="Faroe Islands (Denmark)">
                <a:extLst>
                  <a:ext uri="{FF2B5EF4-FFF2-40B4-BE49-F238E27FC236}">
                    <a16:creationId xmlns:a16="http://schemas.microsoft.com/office/drawing/2014/main" id="{BFBA0112-AD32-565C-24B3-3D661CE2475D}"/>
                  </a:ext>
                </a:extLst>
              </p:cNvPr>
              <p:cNvSpPr>
                <a:spLocks noEditPoints="1"/>
              </p:cNvSpPr>
              <p:nvPr/>
            </p:nvSpPr>
            <p:spPr bwMode="auto">
              <a:xfrm>
                <a:off x="7811673" y="3545553"/>
                <a:ext cx="15689" cy="19218"/>
              </a:xfrm>
              <a:custGeom>
                <a:avLst/>
                <a:gdLst/>
                <a:ahLst/>
                <a:cxnLst>
                  <a:cxn ang="0">
                    <a:pos x="7" y="2"/>
                  </a:cxn>
                  <a:cxn ang="0">
                    <a:pos x="6" y="2"/>
                  </a:cxn>
                  <a:cxn ang="0">
                    <a:pos x="6" y="3"/>
                  </a:cxn>
                  <a:cxn ang="0">
                    <a:pos x="5" y="1"/>
                  </a:cxn>
                  <a:cxn ang="0">
                    <a:pos x="5" y="2"/>
                  </a:cxn>
                  <a:cxn ang="0">
                    <a:pos x="5" y="2"/>
                  </a:cxn>
                  <a:cxn ang="0">
                    <a:pos x="3" y="1"/>
                  </a:cxn>
                  <a:cxn ang="0">
                    <a:pos x="4" y="0"/>
                  </a:cxn>
                  <a:cxn ang="0">
                    <a:pos x="4" y="1"/>
                  </a:cxn>
                  <a:cxn ang="0">
                    <a:pos x="5" y="1"/>
                  </a:cxn>
                  <a:cxn ang="0">
                    <a:pos x="5" y="1"/>
                  </a:cxn>
                  <a:cxn ang="0">
                    <a:pos x="6" y="1"/>
                  </a:cxn>
                  <a:cxn ang="0">
                    <a:pos x="6" y="1"/>
                  </a:cxn>
                  <a:cxn ang="0">
                    <a:pos x="7" y="2"/>
                  </a:cxn>
                  <a:cxn ang="0">
                    <a:pos x="4" y="4"/>
                  </a:cxn>
                  <a:cxn ang="0">
                    <a:pos x="4" y="5"/>
                  </a:cxn>
                  <a:cxn ang="0">
                    <a:pos x="6" y="6"/>
                  </a:cxn>
                  <a:cxn ang="0">
                    <a:pos x="6" y="5"/>
                  </a:cxn>
                  <a:cxn ang="0">
                    <a:pos x="4" y="4"/>
                  </a:cxn>
                  <a:cxn ang="0">
                    <a:pos x="5" y="8"/>
                  </a:cxn>
                  <a:cxn ang="0">
                    <a:pos x="4" y="8"/>
                  </a:cxn>
                  <a:cxn ang="0">
                    <a:pos x="5" y="7"/>
                  </a:cxn>
                  <a:cxn ang="0">
                    <a:pos x="3" y="7"/>
                  </a:cxn>
                  <a:cxn ang="0">
                    <a:pos x="4" y="7"/>
                  </a:cxn>
                  <a:cxn ang="0">
                    <a:pos x="3" y="8"/>
                  </a:cxn>
                  <a:cxn ang="0">
                    <a:pos x="5" y="9"/>
                  </a:cxn>
                  <a:cxn ang="0">
                    <a:pos x="4" y="9"/>
                  </a:cxn>
                  <a:cxn ang="0">
                    <a:pos x="5" y="8"/>
                  </a:cxn>
                  <a:cxn ang="0">
                    <a:pos x="8" y="1"/>
                  </a:cxn>
                  <a:cxn ang="0">
                    <a:pos x="7" y="0"/>
                  </a:cxn>
                  <a:cxn ang="0">
                    <a:pos x="7" y="0"/>
                  </a:cxn>
                  <a:cxn ang="0">
                    <a:pos x="7" y="1"/>
                  </a:cxn>
                  <a:cxn ang="0">
                    <a:pos x="7" y="2"/>
                  </a:cxn>
                  <a:cxn ang="0">
                    <a:pos x="7" y="1"/>
                  </a:cxn>
                  <a:cxn ang="0">
                    <a:pos x="8" y="1"/>
                  </a:cxn>
                  <a:cxn ang="0">
                    <a:pos x="7" y="1"/>
                  </a:cxn>
                  <a:cxn ang="0">
                    <a:pos x="8" y="1"/>
                  </a:cxn>
                  <a:cxn ang="0">
                    <a:pos x="2" y="2"/>
                  </a:cxn>
                  <a:cxn ang="0">
                    <a:pos x="3" y="2"/>
                  </a:cxn>
                  <a:cxn ang="0">
                    <a:pos x="5" y="4"/>
                  </a:cxn>
                  <a:cxn ang="0">
                    <a:pos x="5" y="3"/>
                  </a:cxn>
                  <a:cxn ang="0">
                    <a:pos x="4" y="3"/>
                  </a:cxn>
                  <a:cxn ang="0">
                    <a:pos x="4" y="2"/>
                  </a:cxn>
                  <a:cxn ang="0">
                    <a:pos x="4" y="1"/>
                  </a:cxn>
                  <a:cxn ang="0">
                    <a:pos x="3" y="0"/>
                  </a:cxn>
                  <a:cxn ang="0">
                    <a:pos x="2" y="1"/>
                  </a:cxn>
                  <a:cxn ang="0">
                    <a:pos x="2" y="2"/>
                  </a:cxn>
                  <a:cxn ang="0">
                    <a:pos x="2" y="2"/>
                  </a:cxn>
                  <a:cxn ang="0">
                    <a:pos x="0" y="2"/>
                  </a:cxn>
                  <a:cxn ang="0">
                    <a:pos x="1" y="2"/>
                  </a:cxn>
                  <a:cxn ang="0">
                    <a:pos x="0" y="3"/>
                  </a:cxn>
                  <a:cxn ang="0">
                    <a:pos x="2" y="3"/>
                  </a:cxn>
                  <a:cxn ang="0">
                    <a:pos x="2" y="3"/>
                  </a:cxn>
                  <a:cxn ang="0">
                    <a:pos x="2" y="3"/>
                  </a:cxn>
                  <a:cxn ang="0">
                    <a:pos x="2" y="2"/>
                  </a:cxn>
                </a:cxnLst>
                <a:rect l="0" t="0" r="r" b="b"/>
                <a:pathLst>
                  <a:path w="8" h="9">
                    <a:moveTo>
                      <a:pt x="7" y="2"/>
                    </a:moveTo>
                    <a:cubicBezTo>
                      <a:pt x="6" y="2"/>
                      <a:pt x="6" y="2"/>
                      <a:pt x="6" y="2"/>
                    </a:cubicBezTo>
                    <a:cubicBezTo>
                      <a:pt x="7" y="2"/>
                      <a:pt x="6" y="2"/>
                      <a:pt x="6" y="3"/>
                    </a:cubicBezTo>
                    <a:cubicBezTo>
                      <a:pt x="5" y="2"/>
                      <a:pt x="6" y="1"/>
                      <a:pt x="5" y="1"/>
                    </a:cubicBezTo>
                    <a:cubicBezTo>
                      <a:pt x="5" y="2"/>
                      <a:pt x="5" y="2"/>
                      <a:pt x="5" y="2"/>
                    </a:cubicBezTo>
                    <a:cubicBezTo>
                      <a:pt x="6" y="2"/>
                      <a:pt x="5" y="2"/>
                      <a:pt x="5" y="2"/>
                    </a:cubicBezTo>
                    <a:cubicBezTo>
                      <a:pt x="4" y="2"/>
                      <a:pt x="4" y="1"/>
                      <a:pt x="3" y="1"/>
                    </a:cubicBezTo>
                    <a:cubicBezTo>
                      <a:pt x="3" y="0"/>
                      <a:pt x="3" y="0"/>
                      <a:pt x="4" y="0"/>
                    </a:cubicBezTo>
                    <a:cubicBezTo>
                      <a:pt x="5" y="0"/>
                      <a:pt x="4" y="1"/>
                      <a:pt x="4" y="1"/>
                    </a:cubicBezTo>
                    <a:cubicBezTo>
                      <a:pt x="4" y="0"/>
                      <a:pt x="5" y="0"/>
                      <a:pt x="5" y="1"/>
                    </a:cubicBezTo>
                    <a:cubicBezTo>
                      <a:pt x="5" y="1"/>
                      <a:pt x="5" y="1"/>
                      <a:pt x="5" y="1"/>
                    </a:cubicBezTo>
                    <a:cubicBezTo>
                      <a:pt x="5" y="1"/>
                      <a:pt x="6" y="1"/>
                      <a:pt x="6" y="1"/>
                    </a:cubicBezTo>
                    <a:cubicBezTo>
                      <a:pt x="6" y="1"/>
                      <a:pt x="6" y="1"/>
                      <a:pt x="6" y="1"/>
                    </a:cubicBezTo>
                    <a:cubicBezTo>
                      <a:pt x="6" y="2"/>
                      <a:pt x="6" y="2"/>
                      <a:pt x="7" y="2"/>
                    </a:cubicBezTo>
                    <a:close/>
                    <a:moveTo>
                      <a:pt x="4" y="4"/>
                    </a:moveTo>
                    <a:cubicBezTo>
                      <a:pt x="4" y="4"/>
                      <a:pt x="4" y="5"/>
                      <a:pt x="4" y="5"/>
                    </a:cubicBezTo>
                    <a:cubicBezTo>
                      <a:pt x="5" y="5"/>
                      <a:pt x="5" y="5"/>
                      <a:pt x="6" y="6"/>
                    </a:cubicBezTo>
                    <a:cubicBezTo>
                      <a:pt x="6" y="6"/>
                      <a:pt x="6" y="5"/>
                      <a:pt x="6" y="5"/>
                    </a:cubicBezTo>
                    <a:cubicBezTo>
                      <a:pt x="5" y="4"/>
                      <a:pt x="5" y="4"/>
                      <a:pt x="4" y="4"/>
                    </a:cubicBezTo>
                    <a:close/>
                    <a:moveTo>
                      <a:pt x="5" y="8"/>
                    </a:moveTo>
                    <a:cubicBezTo>
                      <a:pt x="5" y="8"/>
                      <a:pt x="4" y="8"/>
                      <a:pt x="4" y="8"/>
                    </a:cubicBezTo>
                    <a:cubicBezTo>
                      <a:pt x="4" y="8"/>
                      <a:pt x="5" y="8"/>
                      <a:pt x="5" y="7"/>
                    </a:cubicBezTo>
                    <a:cubicBezTo>
                      <a:pt x="4" y="7"/>
                      <a:pt x="4" y="7"/>
                      <a:pt x="3" y="7"/>
                    </a:cubicBezTo>
                    <a:cubicBezTo>
                      <a:pt x="3" y="7"/>
                      <a:pt x="4" y="7"/>
                      <a:pt x="4" y="7"/>
                    </a:cubicBezTo>
                    <a:cubicBezTo>
                      <a:pt x="3" y="7"/>
                      <a:pt x="3" y="7"/>
                      <a:pt x="3" y="8"/>
                    </a:cubicBezTo>
                    <a:cubicBezTo>
                      <a:pt x="4" y="8"/>
                      <a:pt x="4" y="9"/>
                      <a:pt x="5" y="9"/>
                    </a:cubicBezTo>
                    <a:cubicBezTo>
                      <a:pt x="6" y="9"/>
                      <a:pt x="5" y="9"/>
                      <a:pt x="4" y="9"/>
                    </a:cubicBezTo>
                    <a:cubicBezTo>
                      <a:pt x="5" y="9"/>
                      <a:pt x="5" y="8"/>
                      <a:pt x="5" y="8"/>
                    </a:cubicBezTo>
                    <a:close/>
                    <a:moveTo>
                      <a:pt x="8" y="1"/>
                    </a:moveTo>
                    <a:cubicBezTo>
                      <a:pt x="8" y="1"/>
                      <a:pt x="8" y="0"/>
                      <a:pt x="7" y="0"/>
                    </a:cubicBezTo>
                    <a:cubicBezTo>
                      <a:pt x="7" y="0"/>
                      <a:pt x="7" y="0"/>
                      <a:pt x="7" y="0"/>
                    </a:cubicBezTo>
                    <a:cubicBezTo>
                      <a:pt x="7" y="0"/>
                      <a:pt x="7" y="1"/>
                      <a:pt x="7" y="1"/>
                    </a:cubicBezTo>
                    <a:cubicBezTo>
                      <a:pt x="7" y="1"/>
                      <a:pt x="7" y="1"/>
                      <a:pt x="7" y="2"/>
                    </a:cubicBezTo>
                    <a:cubicBezTo>
                      <a:pt x="7" y="1"/>
                      <a:pt x="7" y="1"/>
                      <a:pt x="7" y="1"/>
                    </a:cubicBezTo>
                    <a:cubicBezTo>
                      <a:pt x="7" y="1"/>
                      <a:pt x="8" y="2"/>
                      <a:pt x="8" y="1"/>
                    </a:cubicBezTo>
                    <a:cubicBezTo>
                      <a:pt x="8" y="1"/>
                      <a:pt x="7" y="1"/>
                      <a:pt x="7" y="1"/>
                    </a:cubicBezTo>
                    <a:cubicBezTo>
                      <a:pt x="7" y="1"/>
                      <a:pt x="8" y="1"/>
                      <a:pt x="8" y="1"/>
                    </a:cubicBezTo>
                    <a:close/>
                    <a:moveTo>
                      <a:pt x="2" y="2"/>
                    </a:moveTo>
                    <a:cubicBezTo>
                      <a:pt x="2" y="2"/>
                      <a:pt x="3" y="2"/>
                      <a:pt x="3" y="2"/>
                    </a:cubicBezTo>
                    <a:cubicBezTo>
                      <a:pt x="4" y="3"/>
                      <a:pt x="5" y="4"/>
                      <a:pt x="5" y="4"/>
                    </a:cubicBezTo>
                    <a:cubicBezTo>
                      <a:pt x="6" y="4"/>
                      <a:pt x="5" y="3"/>
                      <a:pt x="5" y="3"/>
                    </a:cubicBezTo>
                    <a:cubicBezTo>
                      <a:pt x="5" y="3"/>
                      <a:pt x="5" y="3"/>
                      <a:pt x="4" y="3"/>
                    </a:cubicBezTo>
                    <a:cubicBezTo>
                      <a:pt x="5" y="3"/>
                      <a:pt x="5" y="2"/>
                      <a:pt x="4" y="2"/>
                    </a:cubicBezTo>
                    <a:cubicBezTo>
                      <a:pt x="5" y="2"/>
                      <a:pt x="4" y="2"/>
                      <a:pt x="4" y="1"/>
                    </a:cubicBezTo>
                    <a:cubicBezTo>
                      <a:pt x="3" y="1"/>
                      <a:pt x="3" y="1"/>
                      <a:pt x="3" y="0"/>
                    </a:cubicBezTo>
                    <a:cubicBezTo>
                      <a:pt x="2" y="0"/>
                      <a:pt x="2" y="0"/>
                      <a:pt x="2" y="1"/>
                    </a:cubicBezTo>
                    <a:cubicBezTo>
                      <a:pt x="2" y="1"/>
                      <a:pt x="2" y="2"/>
                      <a:pt x="2" y="2"/>
                    </a:cubicBezTo>
                    <a:close/>
                    <a:moveTo>
                      <a:pt x="2" y="2"/>
                    </a:moveTo>
                    <a:cubicBezTo>
                      <a:pt x="2" y="2"/>
                      <a:pt x="0" y="2"/>
                      <a:pt x="0" y="2"/>
                    </a:cubicBezTo>
                    <a:cubicBezTo>
                      <a:pt x="0" y="2"/>
                      <a:pt x="1" y="2"/>
                      <a:pt x="1" y="2"/>
                    </a:cubicBezTo>
                    <a:cubicBezTo>
                      <a:pt x="1" y="2"/>
                      <a:pt x="1" y="2"/>
                      <a:pt x="0" y="3"/>
                    </a:cubicBezTo>
                    <a:cubicBezTo>
                      <a:pt x="1" y="3"/>
                      <a:pt x="2" y="3"/>
                      <a:pt x="2" y="3"/>
                    </a:cubicBezTo>
                    <a:cubicBezTo>
                      <a:pt x="2" y="3"/>
                      <a:pt x="2" y="3"/>
                      <a:pt x="2" y="3"/>
                    </a:cubicBezTo>
                    <a:cubicBezTo>
                      <a:pt x="2" y="3"/>
                      <a:pt x="3" y="3"/>
                      <a:pt x="2" y="3"/>
                    </a:cubicBezTo>
                    <a:cubicBezTo>
                      <a:pt x="4" y="3"/>
                      <a:pt x="2" y="2"/>
                      <a:pt x="2"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29" name="Falklan Islands">
                <a:extLst>
                  <a:ext uri="{FF2B5EF4-FFF2-40B4-BE49-F238E27FC236}">
                    <a16:creationId xmlns:a16="http://schemas.microsoft.com/office/drawing/2014/main" id="{D1C1D43D-A578-CBD4-A06D-2686515EEB74}"/>
                  </a:ext>
                </a:extLst>
              </p:cNvPr>
              <p:cNvSpPr>
                <a:spLocks noEditPoints="1"/>
              </p:cNvSpPr>
              <p:nvPr/>
            </p:nvSpPr>
            <p:spPr bwMode="auto">
              <a:xfrm>
                <a:off x="6882076" y="6146907"/>
                <a:ext cx="57154" cy="23294"/>
              </a:xfrm>
              <a:custGeom>
                <a:avLst/>
                <a:gdLst/>
                <a:ahLst/>
                <a:cxnLst>
                  <a:cxn ang="0">
                    <a:pos x="26" y="5"/>
                  </a:cxn>
                  <a:cxn ang="0">
                    <a:pos x="24" y="6"/>
                  </a:cxn>
                  <a:cxn ang="0">
                    <a:pos x="23" y="7"/>
                  </a:cxn>
                  <a:cxn ang="0">
                    <a:pos x="19" y="6"/>
                  </a:cxn>
                  <a:cxn ang="0">
                    <a:pos x="20" y="7"/>
                  </a:cxn>
                  <a:cxn ang="0">
                    <a:pos x="20" y="8"/>
                  </a:cxn>
                  <a:cxn ang="0">
                    <a:pos x="18" y="9"/>
                  </a:cxn>
                  <a:cxn ang="0">
                    <a:pos x="19" y="10"/>
                  </a:cxn>
                  <a:cxn ang="0">
                    <a:pos x="17" y="10"/>
                  </a:cxn>
                  <a:cxn ang="0">
                    <a:pos x="17" y="11"/>
                  </a:cxn>
                  <a:cxn ang="0">
                    <a:pos x="15" y="10"/>
                  </a:cxn>
                  <a:cxn ang="0">
                    <a:pos x="13" y="9"/>
                  </a:cxn>
                  <a:cxn ang="0">
                    <a:pos x="13" y="8"/>
                  </a:cxn>
                  <a:cxn ang="0">
                    <a:pos x="14" y="7"/>
                  </a:cxn>
                  <a:cxn ang="0">
                    <a:pos x="14" y="6"/>
                  </a:cxn>
                  <a:cxn ang="0">
                    <a:pos x="16" y="5"/>
                  </a:cxn>
                  <a:cxn ang="0">
                    <a:pos x="17" y="4"/>
                  </a:cxn>
                  <a:cxn ang="0">
                    <a:pos x="17" y="3"/>
                  </a:cxn>
                  <a:cxn ang="0">
                    <a:pos x="16" y="2"/>
                  </a:cxn>
                  <a:cxn ang="0">
                    <a:pos x="18" y="1"/>
                  </a:cxn>
                  <a:cxn ang="0">
                    <a:pos x="20" y="2"/>
                  </a:cxn>
                  <a:cxn ang="0">
                    <a:pos x="20" y="2"/>
                  </a:cxn>
                  <a:cxn ang="0">
                    <a:pos x="23" y="3"/>
                  </a:cxn>
                  <a:cxn ang="0">
                    <a:pos x="23" y="3"/>
                  </a:cxn>
                  <a:cxn ang="0">
                    <a:pos x="22" y="1"/>
                  </a:cxn>
                  <a:cxn ang="0">
                    <a:pos x="26" y="2"/>
                  </a:cxn>
                  <a:cxn ang="0">
                    <a:pos x="26" y="3"/>
                  </a:cxn>
                  <a:cxn ang="0">
                    <a:pos x="26" y="3"/>
                  </a:cxn>
                  <a:cxn ang="0">
                    <a:pos x="28" y="5"/>
                  </a:cxn>
                  <a:cxn ang="0">
                    <a:pos x="2" y="6"/>
                  </a:cxn>
                  <a:cxn ang="0">
                    <a:pos x="1" y="5"/>
                  </a:cxn>
                  <a:cxn ang="0">
                    <a:pos x="2" y="7"/>
                  </a:cxn>
                  <a:cxn ang="0">
                    <a:pos x="13" y="3"/>
                  </a:cxn>
                  <a:cxn ang="0">
                    <a:pos x="14" y="2"/>
                  </a:cxn>
                  <a:cxn ang="0">
                    <a:pos x="11" y="2"/>
                  </a:cxn>
                  <a:cxn ang="0">
                    <a:pos x="9" y="2"/>
                  </a:cxn>
                  <a:cxn ang="0">
                    <a:pos x="9" y="1"/>
                  </a:cxn>
                  <a:cxn ang="0">
                    <a:pos x="8" y="2"/>
                  </a:cxn>
                  <a:cxn ang="0">
                    <a:pos x="3" y="1"/>
                  </a:cxn>
                  <a:cxn ang="0">
                    <a:pos x="4" y="2"/>
                  </a:cxn>
                  <a:cxn ang="0">
                    <a:pos x="8" y="5"/>
                  </a:cxn>
                  <a:cxn ang="0">
                    <a:pos x="4" y="5"/>
                  </a:cxn>
                  <a:cxn ang="0">
                    <a:pos x="7" y="5"/>
                  </a:cxn>
                  <a:cxn ang="0">
                    <a:pos x="6" y="7"/>
                  </a:cxn>
                  <a:cxn ang="0">
                    <a:pos x="6" y="8"/>
                  </a:cxn>
                  <a:cxn ang="0">
                    <a:pos x="3" y="7"/>
                  </a:cxn>
                  <a:cxn ang="0">
                    <a:pos x="2" y="8"/>
                  </a:cxn>
                  <a:cxn ang="0">
                    <a:pos x="6" y="10"/>
                  </a:cxn>
                  <a:cxn ang="0">
                    <a:pos x="6" y="9"/>
                  </a:cxn>
                  <a:cxn ang="0">
                    <a:pos x="8" y="8"/>
                  </a:cxn>
                  <a:cxn ang="0">
                    <a:pos x="9" y="8"/>
                  </a:cxn>
                  <a:cxn ang="0">
                    <a:pos x="11" y="6"/>
                  </a:cxn>
                  <a:cxn ang="0">
                    <a:pos x="13" y="4"/>
                  </a:cxn>
                </a:cxnLst>
                <a:rect l="0" t="0" r="r" b="b"/>
                <a:pathLst>
                  <a:path w="28" h="11">
                    <a:moveTo>
                      <a:pt x="28" y="5"/>
                    </a:moveTo>
                    <a:cubicBezTo>
                      <a:pt x="28" y="5"/>
                      <a:pt x="27" y="5"/>
                      <a:pt x="27" y="5"/>
                    </a:cubicBezTo>
                    <a:cubicBezTo>
                      <a:pt x="27" y="5"/>
                      <a:pt x="26" y="5"/>
                      <a:pt x="26" y="5"/>
                    </a:cubicBezTo>
                    <a:cubicBezTo>
                      <a:pt x="26" y="5"/>
                      <a:pt x="24" y="5"/>
                      <a:pt x="24" y="5"/>
                    </a:cubicBezTo>
                    <a:cubicBezTo>
                      <a:pt x="24" y="5"/>
                      <a:pt x="24" y="5"/>
                      <a:pt x="25" y="6"/>
                    </a:cubicBezTo>
                    <a:cubicBezTo>
                      <a:pt x="24" y="6"/>
                      <a:pt x="24" y="6"/>
                      <a:pt x="24" y="6"/>
                    </a:cubicBezTo>
                    <a:cubicBezTo>
                      <a:pt x="24" y="6"/>
                      <a:pt x="23" y="6"/>
                      <a:pt x="23" y="6"/>
                    </a:cubicBezTo>
                    <a:cubicBezTo>
                      <a:pt x="24" y="6"/>
                      <a:pt x="24" y="6"/>
                      <a:pt x="25" y="6"/>
                    </a:cubicBezTo>
                    <a:cubicBezTo>
                      <a:pt x="24" y="6"/>
                      <a:pt x="24" y="6"/>
                      <a:pt x="23" y="7"/>
                    </a:cubicBezTo>
                    <a:cubicBezTo>
                      <a:pt x="23" y="7"/>
                      <a:pt x="23" y="7"/>
                      <a:pt x="22" y="7"/>
                    </a:cubicBezTo>
                    <a:cubicBezTo>
                      <a:pt x="22" y="6"/>
                      <a:pt x="22" y="7"/>
                      <a:pt x="22" y="7"/>
                    </a:cubicBezTo>
                    <a:cubicBezTo>
                      <a:pt x="21" y="7"/>
                      <a:pt x="20" y="7"/>
                      <a:pt x="19" y="6"/>
                    </a:cubicBezTo>
                    <a:cubicBezTo>
                      <a:pt x="19" y="6"/>
                      <a:pt x="17" y="6"/>
                      <a:pt x="18" y="6"/>
                    </a:cubicBezTo>
                    <a:cubicBezTo>
                      <a:pt x="19" y="7"/>
                      <a:pt x="19" y="7"/>
                      <a:pt x="19" y="7"/>
                    </a:cubicBezTo>
                    <a:cubicBezTo>
                      <a:pt x="20" y="7"/>
                      <a:pt x="20" y="7"/>
                      <a:pt x="20" y="7"/>
                    </a:cubicBezTo>
                    <a:cubicBezTo>
                      <a:pt x="20" y="7"/>
                      <a:pt x="22" y="8"/>
                      <a:pt x="22" y="8"/>
                    </a:cubicBezTo>
                    <a:cubicBezTo>
                      <a:pt x="21" y="8"/>
                      <a:pt x="22" y="9"/>
                      <a:pt x="22" y="9"/>
                    </a:cubicBezTo>
                    <a:cubicBezTo>
                      <a:pt x="21" y="9"/>
                      <a:pt x="21" y="8"/>
                      <a:pt x="20" y="8"/>
                    </a:cubicBezTo>
                    <a:cubicBezTo>
                      <a:pt x="20" y="8"/>
                      <a:pt x="20" y="9"/>
                      <a:pt x="20" y="9"/>
                    </a:cubicBezTo>
                    <a:cubicBezTo>
                      <a:pt x="19" y="8"/>
                      <a:pt x="17" y="7"/>
                      <a:pt x="16" y="8"/>
                    </a:cubicBezTo>
                    <a:cubicBezTo>
                      <a:pt x="17" y="8"/>
                      <a:pt x="18" y="8"/>
                      <a:pt x="18" y="9"/>
                    </a:cubicBezTo>
                    <a:cubicBezTo>
                      <a:pt x="18" y="9"/>
                      <a:pt x="18" y="9"/>
                      <a:pt x="18" y="9"/>
                    </a:cubicBezTo>
                    <a:cubicBezTo>
                      <a:pt x="18" y="9"/>
                      <a:pt x="19" y="9"/>
                      <a:pt x="19" y="9"/>
                    </a:cubicBezTo>
                    <a:cubicBezTo>
                      <a:pt x="19" y="9"/>
                      <a:pt x="19" y="10"/>
                      <a:pt x="19" y="10"/>
                    </a:cubicBezTo>
                    <a:cubicBezTo>
                      <a:pt x="18" y="10"/>
                      <a:pt x="19" y="10"/>
                      <a:pt x="19" y="10"/>
                    </a:cubicBezTo>
                    <a:cubicBezTo>
                      <a:pt x="19" y="10"/>
                      <a:pt x="18" y="10"/>
                      <a:pt x="18" y="10"/>
                    </a:cubicBezTo>
                    <a:cubicBezTo>
                      <a:pt x="18" y="10"/>
                      <a:pt x="18" y="10"/>
                      <a:pt x="17" y="10"/>
                    </a:cubicBezTo>
                    <a:cubicBezTo>
                      <a:pt x="17" y="9"/>
                      <a:pt x="15" y="9"/>
                      <a:pt x="15" y="9"/>
                    </a:cubicBezTo>
                    <a:cubicBezTo>
                      <a:pt x="15" y="10"/>
                      <a:pt x="16" y="10"/>
                      <a:pt x="17" y="10"/>
                    </a:cubicBezTo>
                    <a:cubicBezTo>
                      <a:pt x="17" y="11"/>
                      <a:pt x="17" y="11"/>
                      <a:pt x="17" y="11"/>
                    </a:cubicBezTo>
                    <a:cubicBezTo>
                      <a:pt x="17" y="11"/>
                      <a:pt x="16" y="11"/>
                      <a:pt x="16" y="11"/>
                    </a:cubicBezTo>
                    <a:cubicBezTo>
                      <a:pt x="16" y="11"/>
                      <a:pt x="16" y="11"/>
                      <a:pt x="16" y="11"/>
                    </a:cubicBezTo>
                    <a:cubicBezTo>
                      <a:pt x="16" y="10"/>
                      <a:pt x="15" y="11"/>
                      <a:pt x="15" y="10"/>
                    </a:cubicBezTo>
                    <a:cubicBezTo>
                      <a:pt x="15" y="10"/>
                      <a:pt x="15" y="10"/>
                      <a:pt x="15" y="10"/>
                    </a:cubicBezTo>
                    <a:cubicBezTo>
                      <a:pt x="15" y="10"/>
                      <a:pt x="14" y="10"/>
                      <a:pt x="14" y="10"/>
                    </a:cubicBezTo>
                    <a:cubicBezTo>
                      <a:pt x="14" y="10"/>
                      <a:pt x="13" y="9"/>
                      <a:pt x="13" y="9"/>
                    </a:cubicBezTo>
                    <a:cubicBezTo>
                      <a:pt x="13" y="9"/>
                      <a:pt x="14" y="9"/>
                      <a:pt x="14" y="9"/>
                    </a:cubicBezTo>
                    <a:cubicBezTo>
                      <a:pt x="14" y="9"/>
                      <a:pt x="14" y="9"/>
                      <a:pt x="14" y="9"/>
                    </a:cubicBezTo>
                    <a:cubicBezTo>
                      <a:pt x="14" y="8"/>
                      <a:pt x="13" y="8"/>
                      <a:pt x="13" y="8"/>
                    </a:cubicBezTo>
                    <a:cubicBezTo>
                      <a:pt x="14" y="8"/>
                      <a:pt x="14" y="8"/>
                      <a:pt x="14" y="8"/>
                    </a:cubicBezTo>
                    <a:cubicBezTo>
                      <a:pt x="14" y="8"/>
                      <a:pt x="14" y="8"/>
                      <a:pt x="14" y="7"/>
                    </a:cubicBezTo>
                    <a:cubicBezTo>
                      <a:pt x="14" y="8"/>
                      <a:pt x="13" y="7"/>
                      <a:pt x="14" y="7"/>
                    </a:cubicBezTo>
                    <a:cubicBezTo>
                      <a:pt x="14" y="7"/>
                      <a:pt x="14" y="7"/>
                      <a:pt x="14" y="7"/>
                    </a:cubicBezTo>
                    <a:cubicBezTo>
                      <a:pt x="15" y="7"/>
                      <a:pt x="14" y="7"/>
                      <a:pt x="14" y="7"/>
                    </a:cubicBezTo>
                    <a:cubicBezTo>
                      <a:pt x="14" y="7"/>
                      <a:pt x="14" y="6"/>
                      <a:pt x="14" y="6"/>
                    </a:cubicBezTo>
                    <a:cubicBezTo>
                      <a:pt x="14" y="6"/>
                      <a:pt x="15" y="6"/>
                      <a:pt x="15" y="6"/>
                    </a:cubicBezTo>
                    <a:cubicBezTo>
                      <a:pt x="15" y="6"/>
                      <a:pt x="15" y="6"/>
                      <a:pt x="15" y="5"/>
                    </a:cubicBezTo>
                    <a:cubicBezTo>
                      <a:pt x="15" y="5"/>
                      <a:pt x="16" y="5"/>
                      <a:pt x="16" y="5"/>
                    </a:cubicBezTo>
                    <a:cubicBezTo>
                      <a:pt x="16" y="4"/>
                      <a:pt x="17" y="4"/>
                      <a:pt x="17" y="5"/>
                    </a:cubicBezTo>
                    <a:cubicBezTo>
                      <a:pt x="17" y="5"/>
                      <a:pt x="17" y="6"/>
                      <a:pt x="18" y="6"/>
                    </a:cubicBezTo>
                    <a:cubicBezTo>
                      <a:pt x="18" y="6"/>
                      <a:pt x="17" y="4"/>
                      <a:pt x="17" y="4"/>
                    </a:cubicBezTo>
                    <a:cubicBezTo>
                      <a:pt x="16" y="4"/>
                      <a:pt x="16" y="4"/>
                      <a:pt x="16" y="3"/>
                    </a:cubicBezTo>
                    <a:cubicBezTo>
                      <a:pt x="15" y="3"/>
                      <a:pt x="16" y="3"/>
                      <a:pt x="16" y="3"/>
                    </a:cubicBezTo>
                    <a:cubicBezTo>
                      <a:pt x="16" y="3"/>
                      <a:pt x="16" y="4"/>
                      <a:pt x="17" y="3"/>
                    </a:cubicBezTo>
                    <a:cubicBezTo>
                      <a:pt x="17" y="3"/>
                      <a:pt x="16" y="2"/>
                      <a:pt x="17" y="3"/>
                    </a:cubicBezTo>
                    <a:cubicBezTo>
                      <a:pt x="16" y="2"/>
                      <a:pt x="15" y="2"/>
                      <a:pt x="15" y="2"/>
                    </a:cubicBezTo>
                    <a:cubicBezTo>
                      <a:pt x="15" y="2"/>
                      <a:pt x="16" y="2"/>
                      <a:pt x="16" y="2"/>
                    </a:cubicBezTo>
                    <a:cubicBezTo>
                      <a:pt x="17" y="1"/>
                      <a:pt x="17" y="1"/>
                      <a:pt x="17" y="1"/>
                    </a:cubicBezTo>
                    <a:cubicBezTo>
                      <a:pt x="16" y="1"/>
                      <a:pt x="16" y="0"/>
                      <a:pt x="16" y="0"/>
                    </a:cubicBezTo>
                    <a:cubicBezTo>
                      <a:pt x="17" y="0"/>
                      <a:pt x="17" y="0"/>
                      <a:pt x="18" y="1"/>
                    </a:cubicBezTo>
                    <a:cubicBezTo>
                      <a:pt x="18" y="1"/>
                      <a:pt x="19" y="1"/>
                      <a:pt x="19" y="1"/>
                    </a:cubicBezTo>
                    <a:cubicBezTo>
                      <a:pt x="19" y="0"/>
                      <a:pt x="21" y="1"/>
                      <a:pt x="21" y="1"/>
                    </a:cubicBezTo>
                    <a:cubicBezTo>
                      <a:pt x="22" y="2"/>
                      <a:pt x="21" y="2"/>
                      <a:pt x="20" y="2"/>
                    </a:cubicBezTo>
                    <a:cubicBezTo>
                      <a:pt x="20" y="1"/>
                      <a:pt x="20" y="1"/>
                      <a:pt x="20" y="2"/>
                    </a:cubicBezTo>
                    <a:cubicBezTo>
                      <a:pt x="20" y="2"/>
                      <a:pt x="20" y="2"/>
                      <a:pt x="20" y="2"/>
                    </a:cubicBezTo>
                    <a:cubicBezTo>
                      <a:pt x="20" y="2"/>
                      <a:pt x="20" y="2"/>
                      <a:pt x="20" y="2"/>
                    </a:cubicBezTo>
                    <a:cubicBezTo>
                      <a:pt x="21" y="3"/>
                      <a:pt x="21" y="2"/>
                      <a:pt x="21" y="3"/>
                    </a:cubicBezTo>
                    <a:cubicBezTo>
                      <a:pt x="21" y="3"/>
                      <a:pt x="21" y="3"/>
                      <a:pt x="22" y="3"/>
                    </a:cubicBezTo>
                    <a:cubicBezTo>
                      <a:pt x="22" y="3"/>
                      <a:pt x="22" y="3"/>
                      <a:pt x="23" y="3"/>
                    </a:cubicBezTo>
                    <a:cubicBezTo>
                      <a:pt x="23" y="3"/>
                      <a:pt x="24" y="4"/>
                      <a:pt x="24" y="4"/>
                    </a:cubicBezTo>
                    <a:cubicBezTo>
                      <a:pt x="23" y="4"/>
                      <a:pt x="23" y="3"/>
                      <a:pt x="24" y="4"/>
                    </a:cubicBezTo>
                    <a:cubicBezTo>
                      <a:pt x="24" y="4"/>
                      <a:pt x="23" y="3"/>
                      <a:pt x="23" y="3"/>
                    </a:cubicBezTo>
                    <a:cubicBezTo>
                      <a:pt x="23" y="3"/>
                      <a:pt x="23" y="3"/>
                      <a:pt x="22" y="3"/>
                    </a:cubicBezTo>
                    <a:cubicBezTo>
                      <a:pt x="22" y="2"/>
                      <a:pt x="22" y="2"/>
                      <a:pt x="22" y="3"/>
                    </a:cubicBezTo>
                    <a:cubicBezTo>
                      <a:pt x="22" y="2"/>
                      <a:pt x="22" y="2"/>
                      <a:pt x="22" y="1"/>
                    </a:cubicBezTo>
                    <a:cubicBezTo>
                      <a:pt x="23" y="1"/>
                      <a:pt x="23" y="1"/>
                      <a:pt x="24" y="1"/>
                    </a:cubicBezTo>
                    <a:cubicBezTo>
                      <a:pt x="24" y="1"/>
                      <a:pt x="25" y="1"/>
                      <a:pt x="25" y="1"/>
                    </a:cubicBezTo>
                    <a:cubicBezTo>
                      <a:pt x="26" y="2"/>
                      <a:pt x="26" y="2"/>
                      <a:pt x="26" y="2"/>
                    </a:cubicBezTo>
                    <a:cubicBezTo>
                      <a:pt x="26" y="2"/>
                      <a:pt x="27" y="2"/>
                      <a:pt x="26" y="3"/>
                    </a:cubicBezTo>
                    <a:cubicBezTo>
                      <a:pt x="27" y="3"/>
                      <a:pt x="27" y="3"/>
                      <a:pt x="27" y="3"/>
                    </a:cubicBezTo>
                    <a:cubicBezTo>
                      <a:pt x="27" y="3"/>
                      <a:pt x="26" y="3"/>
                      <a:pt x="26" y="3"/>
                    </a:cubicBezTo>
                    <a:cubicBezTo>
                      <a:pt x="26" y="3"/>
                      <a:pt x="24" y="2"/>
                      <a:pt x="25" y="3"/>
                    </a:cubicBezTo>
                    <a:cubicBezTo>
                      <a:pt x="24" y="3"/>
                      <a:pt x="24" y="3"/>
                      <a:pt x="24" y="3"/>
                    </a:cubicBezTo>
                    <a:cubicBezTo>
                      <a:pt x="24" y="4"/>
                      <a:pt x="25" y="3"/>
                      <a:pt x="26" y="3"/>
                    </a:cubicBezTo>
                    <a:cubicBezTo>
                      <a:pt x="26" y="3"/>
                      <a:pt x="27" y="3"/>
                      <a:pt x="27" y="4"/>
                    </a:cubicBezTo>
                    <a:cubicBezTo>
                      <a:pt x="28" y="4"/>
                      <a:pt x="27" y="4"/>
                      <a:pt x="26" y="4"/>
                    </a:cubicBezTo>
                    <a:cubicBezTo>
                      <a:pt x="27" y="5"/>
                      <a:pt x="27" y="4"/>
                      <a:pt x="28" y="5"/>
                    </a:cubicBezTo>
                    <a:close/>
                    <a:moveTo>
                      <a:pt x="3" y="7"/>
                    </a:moveTo>
                    <a:cubicBezTo>
                      <a:pt x="2" y="7"/>
                      <a:pt x="2" y="7"/>
                      <a:pt x="2" y="6"/>
                    </a:cubicBezTo>
                    <a:cubicBezTo>
                      <a:pt x="2" y="6"/>
                      <a:pt x="2" y="6"/>
                      <a:pt x="2" y="6"/>
                    </a:cubicBezTo>
                    <a:cubicBezTo>
                      <a:pt x="2" y="5"/>
                      <a:pt x="2" y="5"/>
                      <a:pt x="2" y="6"/>
                    </a:cubicBezTo>
                    <a:cubicBezTo>
                      <a:pt x="2" y="6"/>
                      <a:pt x="2" y="6"/>
                      <a:pt x="2" y="6"/>
                    </a:cubicBezTo>
                    <a:cubicBezTo>
                      <a:pt x="1" y="7"/>
                      <a:pt x="2" y="6"/>
                      <a:pt x="1" y="5"/>
                    </a:cubicBezTo>
                    <a:cubicBezTo>
                      <a:pt x="1" y="5"/>
                      <a:pt x="1" y="6"/>
                      <a:pt x="1" y="6"/>
                    </a:cubicBezTo>
                    <a:cubicBezTo>
                      <a:pt x="0" y="6"/>
                      <a:pt x="0" y="6"/>
                      <a:pt x="0" y="6"/>
                    </a:cubicBezTo>
                    <a:cubicBezTo>
                      <a:pt x="0" y="7"/>
                      <a:pt x="1" y="7"/>
                      <a:pt x="2" y="7"/>
                    </a:cubicBezTo>
                    <a:cubicBezTo>
                      <a:pt x="2" y="7"/>
                      <a:pt x="3" y="7"/>
                      <a:pt x="3" y="7"/>
                    </a:cubicBezTo>
                    <a:close/>
                    <a:moveTo>
                      <a:pt x="14" y="3"/>
                    </a:moveTo>
                    <a:cubicBezTo>
                      <a:pt x="14" y="3"/>
                      <a:pt x="13" y="3"/>
                      <a:pt x="13" y="3"/>
                    </a:cubicBezTo>
                    <a:cubicBezTo>
                      <a:pt x="13" y="2"/>
                      <a:pt x="14" y="3"/>
                      <a:pt x="14" y="3"/>
                    </a:cubicBezTo>
                    <a:cubicBezTo>
                      <a:pt x="14" y="2"/>
                      <a:pt x="14" y="2"/>
                      <a:pt x="14" y="2"/>
                    </a:cubicBezTo>
                    <a:cubicBezTo>
                      <a:pt x="14" y="2"/>
                      <a:pt x="14" y="2"/>
                      <a:pt x="14" y="2"/>
                    </a:cubicBezTo>
                    <a:cubicBezTo>
                      <a:pt x="14" y="1"/>
                      <a:pt x="12" y="1"/>
                      <a:pt x="12" y="1"/>
                    </a:cubicBezTo>
                    <a:cubicBezTo>
                      <a:pt x="12" y="2"/>
                      <a:pt x="13" y="2"/>
                      <a:pt x="13" y="2"/>
                    </a:cubicBezTo>
                    <a:cubicBezTo>
                      <a:pt x="12" y="2"/>
                      <a:pt x="12" y="2"/>
                      <a:pt x="11" y="2"/>
                    </a:cubicBezTo>
                    <a:cubicBezTo>
                      <a:pt x="11" y="2"/>
                      <a:pt x="12" y="2"/>
                      <a:pt x="12" y="2"/>
                    </a:cubicBezTo>
                    <a:cubicBezTo>
                      <a:pt x="12" y="1"/>
                      <a:pt x="11" y="2"/>
                      <a:pt x="11" y="2"/>
                    </a:cubicBezTo>
                    <a:cubicBezTo>
                      <a:pt x="10" y="2"/>
                      <a:pt x="10" y="2"/>
                      <a:pt x="9" y="2"/>
                    </a:cubicBezTo>
                    <a:cubicBezTo>
                      <a:pt x="9" y="2"/>
                      <a:pt x="10" y="2"/>
                      <a:pt x="10" y="2"/>
                    </a:cubicBezTo>
                    <a:cubicBezTo>
                      <a:pt x="9" y="2"/>
                      <a:pt x="9" y="2"/>
                      <a:pt x="9" y="1"/>
                    </a:cubicBezTo>
                    <a:cubicBezTo>
                      <a:pt x="9" y="1"/>
                      <a:pt x="9" y="1"/>
                      <a:pt x="9" y="1"/>
                    </a:cubicBezTo>
                    <a:cubicBezTo>
                      <a:pt x="8" y="1"/>
                      <a:pt x="8" y="2"/>
                      <a:pt x="8" y="1"/>
                    </a:cubicBezTo>
                    <a:cubicBezTo>
                      <a:pt x="7" y="1"/>
                      <a:pt x="7" y="2"/>
                      <a:pt x="7" y="2"/>
                    </a:cubicBezTo>
                    <a:cubicBezTo>
                      <a:pt x="7" y="2"/>
                      <a:pt x="8" y="2"/>
                      <a:pt x="8" y="2"/>
                    </a:cubicBezTo>
                    <a:cubicBezTo>
                      <a:pt x="7" y="2"/>
                      <a:pt x="7" y="2"/>
                      <a:pt x="7" y="2"/>
                    </a:cubicBezTo>
                    <a:cubicBezTo>
                      <a:pt x="6" y="2"/>
                      <a:pt x="6" y="2"/>
                      <a:pt x="5" y="2"/>
                    </a:cubicBezTo>
                    <a:cubicBezTo>
                      <a:pt x="4" y="2"/>
                      <a:pt x="4" y="1"/>
                      <a:pt x="3" y="1"/>
                    </a:cubicBezTo>
                    <a:cubicBezTo>
                      <a:pt x="2" y="1"/>
                      <a:pt x="3" y="2"/>
                      <a:pt x="3" y="2"/>
                    </a:cubicBezTo>
                    <a:cubicBezTo>
                      <a:pt x="3" y="2"/>
                      <a:pt x="5" y="2"/>
                      <a:pt x="5" y="2"/>
                    </a:cubicBezTo>
                    <a:cubicBezTo>
                      <a:pt x="5" y="2"/>
                      <a:pt x="4" y="2"/>
                      <a:pt x="4" y="2"/>
                    </a:cubicBezTo>
                    <a:cubicBezTo>
                      <a:pt x="4" y="3"/>
                      <a:pt x="4" y="3"/>
                      <a:pt x="5" y="3"/>
                    </a:cubicBezTo>
                    <a:cubicBezTo>
                      <a:pt x="5" y="3"/>
                      <a:pt x="6" y="3"/>
                      <a:pt x="7" y="4"/>
                    </a:cubicBezTo>
                    <a:cubicBezTo>
                      <a:pt x="7" y="4"/>
                      <a:pt x="8" y="4"/>
                      <a:pt x="8" y="5"/>
                    </a:cubicBezTo>
                    <a:cubicBezTo>
                      <a:pt x="8" y="5"/>
                      <a:pt x="7" y="4"/>
                      <a:pt x="7" y="4"/>
                    </a:cubicBezTo>
                    <a:cubicBezTo>
                      <a:pt x="7" y="4"/>
                      <a:pt x="6" y="4"/>
                      <a:pt x="6" y="4"/>
                    </a:cubicBezTo>
                    <a:cubicBezTo>
                      <a:pt x="5" y="4"/>
                      <a:pt x="5" y="5"/>
                      <a:pt x="4" y="5"/>
                    </a:cubicBezTo>
                    <a:cubicBezTo>
                      <a:pt x="2" y="4"/>
                      <a:pt x="5" y="6"/>
                      <a:pt x="5" y="6"/>
                    </a:cubicBezTo>
                    <a:cubicBezTo>
                      <a:pt x="5" y="5"/>
                      <a:pt x="7" y="5"/>
                      <a:pt x="7" y="5"/>
                    </a:cubicBezTo>
                    <a:cubicBezTo>
                      <a:pt x="8" y="5"/>
                      <a:pt x="8" y="6"/>
                      <a:pt x="7" y="5"/>
                    </a:cubicBezTo>
                    <a:cubicBezTo>
                      <a:pt x="6" y="5"/>
                      <a:pt x="7" y="6"/>
                      <a:pt x="7" y="6"/>
                    </a:cubicBezTo>
                    <a:cubicBezTo>
                      <a:pt x="6" y="6"/>
                      <a:pt x="6" y="5"/>
                      <a:pt x="6" y="5"/>
                    </a:cubicBezTo>
                    <a:cubicBezTo>
                      <a:pt x="5" y="6"/>
                      <a:pt x="6" y="6"/>
                      <a:pt x="6" y="7"/>
                    </a:cubicBezTo>
                    <a:cubicBezTo>
                      <a:pt x="6" y="7"/>
                      <a:pt x="5" y="7"/>
                      <a:pt x="5" y="7"/>
                    </a:cubicBezTo>
                    <a:cubicBezTo>
                      <a:pt x="5" y="7"/>
                      <a:pt x="6" y="7"/>
                      <a:pt x="6" y="7"/>
                    </a:cubicBezTo>
                    <a:cubicBezTo>
                      <a:pt x="7" y="7"/>
                      <a:pt x="6" y="8"/>
                      <a:pt x="6" y="8"/>
                    </a:cubicBezTo>
                    <a:cubicBezTo>
                      <a:pt x="6" y="8"/>
                      <a:pt x="5" y="8"/>
                      <a:pt x="5" y="8"/>
                    </a:cubicBezTo>
                    <a:cubicBezTo>
                      <a:pt x="5" y="7"/>
                      <a:pt x="5" y="8"/>
                      <a:pt x="4" y="7"/>
                    </a:cubicBezTo>
                    <a:cubicBezTo>
                      <a:pt x="4" y="7"/>
                      <a:pt x="4" y="7"/>
                      <a:pt x="3" y="7"/>
                    </a:cubicBezTo>
                    <a:cubicBezTo>
                      <a:pt x="3" y="8"/>
                      <a:pt x="4" y="8"/>
                      <a:pt x="4" y="8"/>
                    </a:cubicBezTo>
                    <a:cubicBezTo>
                      <a:pt x="4" y="8"/>
                      <a:pt x="3" y="8"/>
                      <a:pt x="3" y="8"/>
                    </a:cubicBezTo>
                    <a:cubicBezTo>
                      <a:pt x="4" y="9"/>
                      <a:pt x="2" y="8"/>
                      <a:pt x="2" y="8"/>
                    </a:cubicBezTo>
                    <a:cubicBezTo>
                      <a:pt x="2" y="8"/>
                      <a:pt x="5" y="10"/>
                      <a:pt x="5" y="10"/>
                    </a:cubicBezTo>
                    <a:cubicBezTo>
                      <a:pt x="5" y="9"/>
                      <a:pt x="4" y="9"/>
                      <a:pt x="4" y="9"/>
                    </a:cubicBezTo>
                    <a:cubicBezTo>
                      <a:pt x="5" y="9"/>
                      <a:pt x="5" y="9"/>
                      <a:pt x="6" y="10"/>
                    </a:cubicBezTo>
                    <a:cubicBezTo>
                      <a:pt x="5" y="10"/>
                      <a:pt x="6" y="10"/>
                      <a:pt x="6" y="10"/>
                    </a:cubicBezTo>
                    <a:cubicBezTo>
                      <a:pt x="7" y="10"/>
                      <a:pt x="7" y="10"/>
                      <a:pt x="7" y="10"/>
                    </a:cubicBezTo>
                    <a:cubicBezTo>
                      <a:pt x="7" y="9"/>
                      <a:pt x="6" y="9"/>
                      <a:pt x="6" y="9"/>
                    </a:cubicBezTo>
                    <a:cubicBezTo>
                      <a:pt x="6" y="9"/>
                      <a:pt x="7" y="10"/>
                      <a:pt x="7" y="9"/>
                    </a:cubicBezTo>
                    <a:cubicBezTo>
                      <a:pt x="7" y="9"/>
                      <a:pt x="7" y="9"/>
                      <a:pt x="7" y="9"/>
                    </a:cubicBezTo>
                    <a:cubicBezTo>
                      <a:pt x="8" y="9"/>
                      <a:pt x="9" y="9"/>
                      <a:pt x="8" y="8"/>
                    </a:cubicBezTo>
                    <a:cubicBezTo>
                      <a:pt x="8" y="8"/>
                      <a:pt x="8" y="8"/>
                      <a:pt x="8" y="8"/>
                    </a:cubicBezTo>
                    <a:cubicBezTo>
                      <a:pt x="9" y="7"/>
                      <a:pt x="8" y="8"/>
                      <a:pt x="8" y="8"/>
                    </a:cubicBezTo>
                    <a:cubicBezTo>
                      <a:pt x="9" y="8"/>
                      <a:pt x="9" y="8"/>
                      <a:pt x="9" y="8"/>
                    </a:cubicBezTo>
                    <a:cubicBezTo>
                      <a:pt x="10" y="8"/>
                      <a:pt x="9" y="7"/>
                      <a:pt x="9" y="7"/>
                    </a:cubicBezTo>
                    <a:cubicBezTo>
                      <a:pt x="10" y="7"/>
                      <a:pt x="10" y="8"/>
                      <a:pt x="11" y="7"/>
                    </a:cubicBezTo>
                    <a:cubicBezTo>
                      <a:pt x="11" y="7"/>
                      <a:pt x="11" y="7"/>
                      <a:pt x="11" y="6"/>
                    </a:cubicBezTo>
                    <a:cubicBezTo>
                      <a:pt x="12" y="6"/>
                      <a:pt x="12" y="5"/>
                      <a:pt x="12" y="4"/>
                    </a:cubicBezTo>
                    <a:cubicBezTo>
                      <a:pt x="13" y="4"/>
                      <a:pt x="12" y="4"/>
                      <a:pt x="12" y="4"/>
                    </a:cubicBezTo>
                    <a:cubicBezTo>
                      <a:pt x="12" y="4"/>
                      <a:pt x="13" y="4"/>
                      <a:pt x="13" y="4"/>
                    </a:cubicBezTo>
                    <a:cubicBezTo>
                      <a:pt x="13" y="4"/>
                      <a:pt x="13" y="4"/>
                      <a:pt x="14" y="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0" name="Ethiopia">
                <a:extLst>
                  <a:ext uri="{FF2B5EF4-FFF2-40B4-BE49-F238E27FC236}">
                    <a16:creationId xmlns:a16="http://schemas.microsoft.com/office/drawing/2014/main" id="{1B5E9853-82C9-9B4C-4CEC-7246231B9796}"/>
                  </a:ext>
                </a:extLst>
              </p:cNvPr>
              <p:cNvSpPr>
                <a:spLocks/>
              </p:cNvSpPr>
              <p:nvPr/>
            </p:nvSpPr>
            <p:spPr bwMode="auto">
              <a:xfrm>
                <a:off x="8530023" y="4621734"/>
                <a:ext cx="293616" cy="265552"/>
              </a:xfrm>
              <a:custGeom>
                <a:avLst/>
                <a:gdLst/>
                <a:ahLst/>
                <a:cxnLst>
                  <a:cxn ang="0">
                    <a:pos x="130" y="73"/>
                  </a:cxn>
                  <a:cxn ang="0">
                    <a:pos x="110" y="66"/>
                  </a:cxn>
                  <a:cxn ang="0">
                    <a:pos x="101" y="60"/>
                  </a:cxn>
                  <a:cxn ang="0">
                    <a:pos x="98" y="55"/>
                  </a:cxn>
                  <a:cxn ang="0">
                    <a:pos x="95" y="51"/>
                  </a:cxn>
                  <a:cxn ang="0">
                    <a:pos x="94" y="45"/>
                  </a:cxn>
                  <a:cxn ang="0">
                    <a:pos x="94" y="42"/>
                  </a:cxn>
                  <a:cxn ang="0">
                    <a:pos x="90" y="42"/>
                  </a:cxn>
                  <a:cxn ang="0">
                    <a:pos x="87" y="43"/>
                  </a:cxn>
                  <a:cxn ang="0">
                    <a:pos x="86" y="33"/>
                  </a:cxn>
                  <a:cxn ang="0">
                    <a:pos x="90" y="26"/>
                  </a:cxn>
                  <a:cxn ang="0">
                    <a:pos x="85" y="20"/>
                  </a:cxn>
                  <a:cxn ang="0">
                    <a:pos x="75" y="8"/>
                  </a:cxn>
                  <a:cxn ang="0">
                    <a:pos x="65" y="4"/>
                  </a:cxn>
                  <a:cxn ang="0">
                    <a:pos x="61" y="4"/>
                  </a:cxn>
                  <a:cxn ang="0">
                    <a:pos x="59" y="5"/>
                  </a:cxn>
                  <a:cxn ang="0">
                    <a:pos x="53" y="5"/>
                  </a:cxn>
                  <a:cxn ang="0">
                    <a:pos x="49" y="2"/>
                  </a:cxn>
                  <a:cxn ang="0">
                    <a:pos x="45" y="2"/>
                  </a:cxn>
                  <a:cxn ang="0">
                    <a:pos x="42" y="7"/>
                  </a:cxn>
                  <a:cxn ang="0">
                    <a:pos x="40" y="4"/>
                  </a:cxn>
                  <a:cxn ang="0">
                    <a:pos x="33" y="7"/>
                  </a:cxn>
                  <a:cxn ang="0">
                    <a:pos x="30" y="16"/>
                  </a:cxn>
                  <a:cxn ang="0">
                    <a:pos x="29" y="23"/>
                  </a:cxn>
                  <a:cxn ang="0">
                    <a:pos x="25" y="24"/>
                  </a:cxn>
                  <a:cxn ang="0">
                    <a:pos x="22" y="31"/>
                  </a:cxn>
                  <a:cxn ang="0">
                    <a:pos x="19" y="37"/>
                  </a:cxn>
                  <a:cxn ang="0">
                    <a:pos x="18" y="45"/>
                  </a:cxn>
                  <a:cxn ang="0">
                    <a:pos x="15" y="44"/>
                  </a:cxn>
                  <a:cxn ang="0">
                    <a:pos x="12" y="49"/>
                  </a:cxn>
                  <a:cxn ang="0">
                    <a:pos x="11" y="68"/>
                  </a:cxn>
                  <a:cxn ang="0">
                    <a:pos x="7" y="71"/>
                  </a:cxn>
                  <a:cxn ang="0">
                    <a:pos x="3" y="70"/>
                  </a:cxn>
                  <a:cxn ang="0">
                    <a:pos x="2" y="74"/>
                  </a:cxn>
                  <a:cxn ang="0">
                    <a:pos x="2" y="78"/>
                  </a:cxn>
                  <a:cxn ang="0">
                    <a:pos x="7" y="79"/>
                  </a:cxn>
                  <a:cxn ang="0">
                    <a:pos x="10" y="84"/>
                  </a:cxn>
                  <a:cxn ang="0">
                    <a:pos x="14" y="87"/>
                  </a:cxn>
                  <a:cxn ang="0">
                    <a:pos x="17" y="91"/>
                  </a:cxn>
                  <a:cxn ang="0">
                    <a:pos x="20" y="100"/>
                  </a:cxn>
                  <a:cxn ang="0">
                    <a:pos x="22" y="102"/>
                  </a:cxn>
                  <a:cxn ang="0">
                    <a:pos x="25" y="104"/>
                  </a:cxn>
                  <a:cxn ang="0">
                    <a:pos x="28" y="106"/>
                  </a:cxn>
                  <a:cxn ang="0">
                    <a:pos x="29" y="112"/>
                  </a:cxn>
                  <a:cxn ang="0">
                    <a:pos x="38" y="115"/>
                  </a:cxn>
                  <a:cxn ang="0">
                    <a:pos x="49" y="122"/>
                  </a:cxn>
                  <a:cxn ang="0">
                    <a:pos x="55" y="123"/>
                  </a:cxn>
                  <a:cxn ang="0">
                    <a:pos x="62" y="125"/>
                  </a:cxn>
                  <a:cxn ang="0">
                    <a:pos x="64" y="126"/>
                  </a:cxn>
                  <a:cxn ang="0">
                    <a:pos x="72" y="118"/>
                  </a:cxn>
                  <a:cxn ang="0">
                    <a:pos x="79" y="119"/>
                  </a:cxn>
                  <a:cxn ang="0">
                    <a:pos x="84" y="120"/>
                  </a:cxn>
                  <a:cxn ang="0">
                    <a:pos x="88" y="118"/>
                  </a:cxn>
                  <a:cxn ang="0">
                    <a:pos x="97" y="114"/>
                  </a:cxn>
                  <a:cxn ang="0">
                    <a:pos x="106" y="109"/>
                  </a:cxn>
                  <a:cxn ang="0">
                    <a:pos x="116" y="109"/>
                  </a:cxn>
                  <a:cxn ang="0">
                    <a:pos x="129" y="93"/>
                  </a:cxn>
                </a:cxnLst>
                <a:rect l="0" t="0" r="r" b="b"/>
                <a:pathLst>
                  <a:path w="145" h="126">
                    <a:moveTo>
                      <a:pt x="140" y="75"/>
                    </a:moveTo>
                    <a:cubicBezTo>
                      <a:pt x="138" y="75"/>
                      <a:pt x="137" y="76"/>
                      <a:pt x="135" y="75"/>
                    </a:cubicBezTo>
                    <a:cubicBezTo>
                      <a:pt x="134" y="75"/>
                      <a:pt x="132" y="74"/>
                      <a:pt x="130" y="73"/>
                    </a:cubicBezTo>
                    <a:cubicBezTo>
                      <a:pt x="129" y="73"/>
                      <a:pt x="127" y="72"/>
                      <a:pt x="125" y="71"/>
                    </a:cubicBezTo>
                    <a:cubicBezTo>
                      <a:pt x="122" y="70"/>
                      <a:pt x="118" y="69"/>
                      <a:pt x="115" y="67"/>
                    </a:cubicBezTo>
                    <a:cubicBezTo>
                      <a:pt x="113" y="67"/>
                      <a:pt x="112" y="66"/>
                      <a:pt x="110" y="66"/>
                    </a:cubicBezTo>
                    <a:cubicBezTo>
                      <a:pt x="109" y="65"/>
                      <a:pt x="107" y="65"/>
                      <a:pt x="106" y="64"/>
                    </a:cubicBezTo>
                    <a:cubicBezTo>
                      <a:pt x="105" y="63"/>
                      <a:pt x="104" y="62"/>
                      <a:pt x="103" y="61"/>
                    </a:cubicBezTo>
                    <a:cubicBezTo>
                      <a:pt x="102" y="60"/>
                      <a:pt x="102" y="60"/>
                      <a:pt x="101" y="60"/>
                    </a:cubicBezTo>
                    <a:cubicBezTo>
                      <a:pt x="101" y="60"/>
                      <a:pt x="101" y="59"/>
                      <a:pt x="100" y="59"/>
                    </a:cubicBezTo>
                    <a:cubicBezTo>
                      <a:pt x="100" y="58"/>
                      <a:pt x="99" y="57"/>
                      <a:pt x="99" y="56"/>
                    </a:cubicBezTo>
                    <a:cubicBezTo>
                      <a:pt x="99" y="56"/>
                      <a:pt x="99" y="55"/>
                      <a:pt x="98" y="55"/>
                    </a:cubicBezTo>
                    <a:cubicBezTo>
                      <a:pt x="98" y="54"/>
                      <a:pt x="97" y="55"/>
                      <a:pt x="97" y="54"/>
                    </a:cubicBezTo>
                    <a:cubicBezTo>
                      <a:pt x="97" y="53"/>
                      <a:pt x="97" y="53"/>
                      <a:pt x="96" y="52"/>
                    </a:cubicBezTo>
                    <a:cubicBezTo>
                      <a:pt x="96" y="52"/>
                      <a:pt x="95" y="51"/>
                      <a:pt x="95" y="51"/>
                    </a:cubicBezTo>
                    <a:cubicBezTo>
                      <a:pt x="94" y="50"/>
                      <a:pt x="94" y="49"/>
                      <a:pt x="94" y="48"/>
                    </a:cubicBezTo>
                    <a:cubicBezTo>
                      <a:pt x="93" y="47"/>
                      <a:pt x="93" y="47"/>
                      <a:pt x="93" y="46"/>
                    </a:cubicBezTo>
                    <a:cubicBezTo>
                      <a:pt x="94" y="46"/>
                      <a:pt x="94" y="46"/>
                      <a:pt x="94" y="45"/>
                    </a:cubicBezTo>
                    <a:cubicBezTo>
                      <a:pt x="94" y="45"/>
                      <a:pt x="94" y="44"/>
                      <a:pt x="95" y="43"/>
                    </a:cubicBezTo>
                    <a:cubicBezTo>
                      <a:pt x="95" y="43"/>
                      <a:pt x="95" y="43"/>
                      <a:pt x="96" y="42"/>
                    </a:cubicBezTo>
                    <a:cubicBezTo>
                      <a:pt x="95" y="42"/>
                      <a:pt x="95" y="43"/>
                      <a:pt x="94" y="42"/>
                    </a:cubicBezTo>
                    <a:cubicBezTo>
                      <a:pt x="94" y="42"/>
                      <a:pt x="94" y="42"/>
                      <a:pt x="93" y="42"/>
                    </a:cubicBezTo>
                    <a:cubicBezTo>
                      <a:pt x="93" y="42"/>
                      <a:pt x="92" y="41"/>
                      <a:pt x="92" y="42"/>
                    </a:cubicBezTo>
                    <a:cubicBezTo>
                      <a:pt x="91" y="42"/>
                      <a:pt x="90" y="42"/>
                      <a:pt x="90" y="42"/>
                    </a:cubicBezTo>
                    <a:cubicBezTo>
                      <a:pt x="89" y="42"/>
                      <a:pt x="89" y="42"/>
                      <a:pt x="89" y="43"/>
                    </a:cubicBezTo>
                    <a:cubicBezTo>
                      <a:pt x="88" y="42"/>
                      <a:pt x="88" y="42"/>
                      <a:pt x="88" y="42"/>
                    </a:cubicBezTo>
                    <a:cubicBezTo>
                      <a:pt x="88" y="42"/>
                      <a:pt x="87" y="43"/>
                      <a:pt x="87" y="43"/>
                    </a:cubicBezTo>
                    <a:cubicBezTo>
                      <a:pt x="86" y="43"/>
                      <a:pt x="84" y="43"/>
                      <a:pt x="84" y="42"/>
                    </a:cubicBezTo>
                    <a:cubicBezTo>
                      <a:pt x="85" y="40"/>
                      <a:pt x="84" y="37"/>
                      <a:pt x="84" y="35"/>
                    </a:cubicBezTo>
                    <a:cubicBezTo>
                      <a:pt x="85" y="34"/>
                      <a:pt x="85" y="34"/>
                      <a:pt x="86" y="33"/>
                    </a:cubicBezTo>
                    <a:cubicBezTo>
                      <a:pt x="86" y="33"/>
                      <a:pt x="86" y="32"/>
                      <a:pt x="87" y="32"/>
                    </a:cubicBezTo>
                    <a:cubicBezTo>
                      <a:pt x="87" y="31"/>
                      <a:pt x="88" y="30"/>
                      <a:pt x="89" y="28"/>
                    </a:cubicBezTo>
                    <a:cubicBezTo>
                      <a:pt x="89" y="28"/>
                      <a:pt x="90" y="26"/>
                      <a:pt x="90" y="26"/>
                    </a:cubicBezTo>
                    <a:cubicBezTo>
                      <a:pt x="89" y="25"/>
                      <a:pt x="89" y="25"/>
                      <a:pt x="88" y="24"/>
                    </a:cubicBezTo>
                    <a:cubicBezTo>
                      <a:pt x="88" y="23"/>
                      <a:pt x="87" y="23"/>
                      <a:pt x="86" y="22"/>
                    </a:cubicBezTo>
                    <a:cubicBezTo>
                      <a:pt x="85" y="22"/>
                      <a:pt x="85" y="21"/>
                      <a:pt x="85" y="20"/>
                    </a:cubicBezTo>
                    <a:cubicBezTo>
                      <a:pt x="83" y="17"/>
                      <a:pt x="81" y="16"/>
                      <a:pt x="79" y="14"/>
                    </a:cubicBezTo>
                    <a:cubicBezTo>
                      <a:pt x="78" y="14"/>
                      <a:pt x="78" y="13"/>
                      <a:pt x="77" y="12"/>
                    </a:cubicBezTo>
                    <a:cubicBezTo>
                      <a:pt x="76" y="10"/>
                      <a:pt x="75" y="9"/>
                      <a:pt x="75" y="8"/>
                    </a:cubicBezTo>
                    <a:cubicBezTo>
                      <a:pt x="73" y="7"/>
                      <a:pt x="72" y="7"/>
                      <a:pt x="71" y="6"/>
                    </a:cubicBezTo>
                    <a:cubicBezTo>
                      <a:pt x="69" y="5"/>
                      <a:pt x="69" y="4"/>
                      <a:pt x="67" y="4"/>
                    </a:cubicBezTo>
                    <a:cubicBezTo>
                      <a:pt x="66" y="4"/>
                      <a:pt x="65" y="5"/>
                      <a:pt x="65" y="4"/>
                    </a:cubicBezTo>
                    <a:cubicBezTo>
                      <a:pt x="64" y="4"/>
                      <a:pt x="64" y="4"/>
                      <a:pt x="63" y="4"/>
                    </a:cubicBezTo>
                    <a:cubicBezTo>
                      <a:pt x="62" y="4"/>
                      <a:pt x="62" y="3"/>
                      <a:pt x="61" y="3"/>
                    </a:cubicBezTo>
                    <a:cubicBezTo>
                      <a:pt x="61" y="3"/>
                      <a:pt x="61" y="4"/>
                      <a:pt x="61" y="4"/>
                    </a:cubicBezTo>
                    <a:cubicBezTo>
                      <a:pt x="61" y="4"/>
                      <a:pt x="60" y="4"/>
                      <a:pt x="60" y="4"/>
                    </a:cubicBezTo>
                    <a:cubicBezTo>
                      <a:pt x="60" y="4"/>
                      <a:pt x="59" y="4"/>
                      <a:pt x="59" y="4"/>
                    </a:cubicBezTo>
                    <a:cubicBezTo>
                      <a:pt x="59" y="4"/>
                      <a:pt x="59" y="4"/>
                      <a:pt x="59" y="5"/>
                    </a:cubicBezTo>
                    <a:cubicBezTo>
                      <a:pt x="59" y="5"/>
                      <a:pt x="58" y="4"/>
                      <a:pt x="58" y="4"/>
                    </a:cubicBezTo>
                    <a:cubicBezTo>
                      <a:pt x="58" y="3"/>
                      <a:pt x="57" y="1"/>
                      <a:pt x="56" y="3"/>
                    </a:cubicBezTo>
                    <a:cubicBezTo>
                      <a:pt x="56" y="4"/>
                      <a:pt x="54" y="4"/>
                      <a:pt x="53" y="5"/>
                    </a:cubicBezTo>
                    <a:cubicBezTo>
                      <a:pt x="52" y="5"/>
                      <a:pt x="51" y="5"/>
                      <a:pt x="51" y="4"/>
                    </a:cubicBezTo>
                    <a:cubicBezTo>
                      <a:pt x="50" y="4"/>
                      <a:pt x="50" y="4"/>
                      <a:pt x="50" y="3"/>
                    </a:cubicBezTo>
                    <a:cubicBezTo>
                      <a:pt x="49" y="2"/>
                      <a:pt x="49" y="2"/>
                      <a:pt x="49" y="2"/>
                    </a:cubicBezTo>
                    <a:cubicBezTo>
                      <a:pt x="48" y="2"/>
                      <a:pt x="47" y="2"/>
                      <a:pt x="47" y="1"/>
                    </a:cubicBezTo>
                    <a:cubicBezTo>
                      <a:pt x="47" y="1"/>
                      <a:pt x="46" y="0"/>
                      <a:pt x="46" y="0"/>
                    </a:cubicBezTo>
                    <a:cubicBezTo>
                      <a:pt x="46" y="0"/>
                      <a:pt x="45" y="2"/>
                      <a:pt x="45" y="2"/>
                    </a:cubicBezTo>
                    <a:cubicBezTo>
                      <a:pt x="44" y="4"/>
                      <a:pt x="44" y="5"/>
                      <a:pt x="43" y="7"/>
                    </a:cubicBezTo>
                    <a:cubicBezTo>
                      <a:pt x="43" y="7"/>
                      <a:pt x="43" y="8"/>
                      <a:pt x="43" y="8"/>
                    </a:cubicBezTo>
                    <a:cubicBezTo>
                      <a:pt x="42" y="8"/>
                      <a:pt x="42" y="7"/>
                      <a:pt x="42" y="7"/>
                    </a:cubicBezTo>
                    <a:cubicBezTo>
                      <a:pt x="42" y="7"/>
                      <a:pt x="42" y="7"/>
                      <a:pt x="41" y="6"/>
                    </a:cubicBezTo>
                    <a:cubicBezTo>
                      <a:pt x="41" y="6"/>
                      <a:pt x="41" y="6"/>
                      <a:pt x="41" y="6"/>
                    </a:cubicBezTo>
                    <a:cubicBezTo>
                      <a:pt x="41" y="5"/>
                      <a:pt x="41" y="5"/>
                      <a:pt x="40" y="4"/>
                    </a:cubicBezTo>
                    <a:cubicBezTo>
                      <a:pt x="39" y="4"/>
                      <a:pt x="38" y="5"/>
                      <a:pt x="38" y="6"/>
                    </a:cubicBezTo>
                    <a:cubicBezTo>
                      <a:pt x="38" y="7"/>
                      <a:pt x="36" y="6"/>
                      <a:pt x="35" y="6"/>
                    </a:cubicBezTo>
                    <a:cubicBezTo>
                      <a:pt x="35" y="6"/>
                      <a:pt x="33" y="6"/>
                      <a:pt x="33" y="7"/>
                    </a:cubicBezTo>
                    <a:cubicBezTo>
                      <a:pt x="33" y="8"/>
                      <a:pt x="32" y="9"/>
                      <a:pt x="32" y="10"/>
                    </a:cubicBezTo>
                    <a:cubicBezTo>
                      <a:pt x="32" y="11"/>
                      <a:pt x="32" y="13"/>
                      <a:pt x="32" y="14"/>
                    </a:cubicBezTo>
                    <a:cubicBezTo>
                      <a:pt x="32" y="15"/>
                      <a:pt x="31" y="16"/>
                      <a:pt x="30" y="16"/>
                    </a:cubicBezTo>
                    <a:cubicBezTo>
                      <a:pt x="30" y="17"/>
                      <a:pt x="29" y="19"/>
                      <a:pt x="30" y="20"/>
                    </a:cubicBezTo>
                    <a:cubicBezTo>
                      <a:pt x="30" y="21"/>
                      <a:pt x="29" y="21"/>
                      <a:pt x="29" y="22"/>
                    </a:cubicBezTo>
                    <a:cubicBezTo>
                      <a:pt x="30" y="22"/>
                      <a:pt x="30" y="23"/>
                      <a:pt x="29" y="23"/>
                    </a:cubicBezTo>
                    <a:cubicBezTo>
                      <a:pt x="29" y="24"/>
                      <a:pt x="29" y="24"/>
                      <a:pt x="29" y="24"/>
                    </a:cubicBezTo>
                    <a:cubicBezTo>
                      <a:pt x="29" y="23"/>
                      <a:pt x="28" y="23"/>
                      <a:pt x="28" y="24"/>
                    </a:cubicBezTo>
                    <a:cubicBezTo>
                      <a:pt x="27" y="24"/>
                      <a:pt x="26" y="24"/>
                      <a:pt x="25" y="24"/>
                    </a:cubicBezTo>
                    <a:cubicBezTo>
                      <a:pt x="25" y="24"/>
                      <a:pt x="25" y="25"/>
                      <a:pt x="25" y="25"/>
                    </a:cubicBezTo>
                    <a:cubicBezTo>
                      <a:pt x="24" y="26"/>
                      <a:pt x="24" y="27"/>
                      <a:pt x="23" y="28"/>
                    </a:cubicBezTo>
                    <a:cubicBezTo>
                      <a:pt x="23" y="28"/>
                      <a:pt x="22" y="30"/>
                      <a:pt x="22" y="31"/>
                    </a:cubicBezTo>
                    <a:cubicBezTo>
                      <a:pt x="22" y="31"/>
                      <a:pt x="21" y="32"/>
                      <a:pt x="21" y="32"/>
                    </a:cubicBezTo>
                    <a:cubicBezTo>
                      <a:pt x="20" y="33"/>
                      <a:pt x="19" y="33"/>
                      <a:pt x="19" y="35"/>
                    </a:cubicBezTo>
                    <a:cubicBezTo>
                      <a:pt x="19" y="36"/>
                      <a:pt x="20" y="36"/>
                      <a:pt x="19" y="37"/>
                    </a:cubicBezTo>
                    <a:cubicBezTo>
                      <a:pt x="19" y="38"/>
                      <a:pt x="18" y="39"/>
                      <a:pt x="19" y="40"/>
                    </a:cubicBezTo>
                    <a:cubicBezTo>
                      <a:pt x="19" y="41"/>
                      <a:pt x="18" y="42"/>
                      <a:pt x="18" y="43"/>
                    </a:cubicBezTo>
                    <a:cubicBezTo>
                      <a:pt x="19" y="44"/>
                      <a:pt x="18" y="44"/>
                      <a:pt x="18" y="45"/>
                    </a:cubicBezTo>
                    <a:cubicBezTo>
                      <a:pt x="18" y="46"/>
                      <a:pt x="17" y="45"/>
                      <a:pt x="17" y="45"/>
                    </a:cubicBezTo>
                    <a:cubicBezTo>
                      <a:pt x="17" y="45"/>
                      <a:pt x="17" y="46"/>
                      <a:pt x="17" y="46"/>
                    </a:cubicBezTo>
                    <a:cubicBezTo>
                      <a:pt x="17" y="45"/>
                      <a:pt x="15" y="44"/>
                      <a:pt x="15" y="44"/>
                    </a:cubicBezTo>
                    <a:cubicBezTo>
                      <a:pt x="14" y="44"/>
                      <a:pt x="13" y="45"/>
                      <a:pt x="13" y="45"/>
                    </a:cubicBezTo>
                    <a:cubicBezTo>
                      <a:pt x="13" y="46"/>
                      <a:pt x="12" y="47"/>
                      <a:pt x="12" y="47"/>
                    </a:cubicBezTo>
                    <a:cubicBezTo>
                      <a:pt x="12" y="48"/>
                      <a:pt x="12" y="49"/>
                      <a:pt x="12" y="49"/>
                    </a:cubicBezTo>
                    <a:cubicBezTo>
                      <a:pt x="13" y="50"/>
                      <a:pt x="13" y="51"/>
                      <a:pt x="12" y="52"/>
                    </a:cubicBezTo>
                    <a:cubicBezTo>
                      <a:pt x="11" y="55"/>
                      <a:pt x="10" y="58"/>
                      <a:pt x="10" y="60"/>
                    </a:cubicBezTo>
                    <a:cubicBezTo>
                      <a:pt x="11" y="63"/>
                      <a:pt x="11" y="65"/>
                      <a:pt x="11" y="68"/>
                    </a:cubicBezTo>
                    <a:cubicBezTo>
                      <a:pt x="11" y="69"/>
                      <a:pt x="11" y="69"/>
                      <a:pt x="10" y="70"/>
                    </a:cubicBezTo>
                    <a:cubicBezTo>
                      <a:pt x="10" y="70"/>
                      <a:pt x="9" y="70"/>
                      <a:pt x="8" y="71"/>
                    </a:cubicBezTo>
                    <a:cubicBezTo>
                      <a:pt x="8" y="71"/>
                      <a:pt x="7" y="72"/>
                      <a:pt x="7" y="71"/>
                    </a:cubicBezTo>
                    <a:cubicBezTo>
                      <a:pt x="7" y="71"/>
                      <a:pt x="6" y="70"/>
                      <a:pt x="6" y="70"/>
                    </a:cubicBezTo>
                    <a:cubicBezTo>
                      <a:pt x="6" y="70"/>
                      <a:pt x="5" y="70"/>
                      <a:pt x="5" y="70"/>
                    </a:cubicBezTo>
                    <a:cubicBezTo>
                      <a:pt x="5" y="70"/>
                      <a:pt x="3" y="70"/>
                      <a:pt x="3" y="70"/>
                    </a:cubicBezTo>
                    <a:cubicBezTo>
                      <a:pt x="3" y="70"/>
                      <a:pt x="2" y="70"/>
                      <a:pt x="2" y="71"/>
                    </a:cubicBezTo>
                    <a:cubicBezTo>
                      <a:pt x="2" y="71"/>
                      <a:pt x="1" y="72"/>
                      <a:pt x="2" y="72"/>
                    </a:cubicBezTo>
                    <a:cubicBezTo>
                      <a:pt x="2" y="73"/>
                      <a:pt x="2" y="74"/>
                      <a:pt x="2" y="74"/>
                    </a:cubicBezTo>
                    <a:cubicBezTo>
                      <a:pt x="1" y="74"/>
                      <a:pt x="1" y="75"/>
                      <a:pt x="0" y="75"/>
                    </a:cubicBezTo>
                    <a:cubicBezTo>
                      <a:pt x="0" y="76"/>
                      <a:pt x="0" y="76"/>
                      <a:pt x="0" y="77"/>
                    </a:cubicBezTo>
                    <a:cubicBezTo>
                      <a:pt x="1" y="78"/>
                      <a:pt x="1" y="78"/>
                      <a:pt x="2" y="78"/>
                    </a:cubicBezTo>
                    <a:cubicBezTo>
                      <a:pt x="2" y="78"/>
                      <a:pt x="3" y="79"/>
                      <a:pt x="4" y="78"/>
                    </a:cubicBezTo>
                    <a:cubicBezTo>
                      <a:pt x="4" y="78"/>
                      <a:pt x="5" y="78"/>
                      <a:pt x="5" y="79"/>
                    </a:cubicBezTo>
                    <a:cubicBezTo>
                      <a:pt x="6" y="79"/>
                      <a:pt x="7" y="79"/>
                      <a:pt x="7" y="79"/>
                    </a:cubicBezTo>
                    <a:cubicBezTo>
                      <a:pt x="8" y="79"/>
                      <a:pt x="8" y="80"/>
                      <a:pt x="8" y="80"/>
                    </a:cubicBezTo>
                    <a:cubicBezTo>
                      <a:pt x="9" y="81"/>
                      <a:pt x="10" y="81"/>
                      <a:pt x="10" y="82"/>
                    </a:cubicBezTo>
                    <a:cubicBezTo>
                      <a:pt x="10" y="83"/>
                      <a:pt x="10" y="83"/>
                      <a:pt x="10" y="84"/>
                    </a:cubicBezTo>
                    <a:cubicBezTo>
                      <a:pt x="11" y="84"/>
                      <a:pt x="11" y="85"/>
                      <a:pt x="11" y="84"/>
                    </a:cubicBezTo>
                    <a:cubicBezTo>
                      <a:pt x="12" y="84"/>
                      <a:pt x="12" y="86"/>
                      <a:pt x="12" y="86"/>
                    </a:cubicBezTo>
                    <a:cubicBezTo>
                      <a:pt x="13" y="87"/>
                      <a:pt x="13" y="87"/>
                      <a:pt x="14" y="87"/>
                    </a:cubicBezTo>
                    <a:cubicBezTo>
                      <a:pt x="14" y="87"/>
                      <a:pt x="15" y="88"/>
                      <a:pt x="15" y="88"/>
                    </a:cubicBezTo>
                    <a:cubicBezTo>
                      <a:pt x="15" y="89"/>
                      <a:pt x="15" y="89"/>
                      <a:pt x="16" y="89"/>
                    </a:cubicBezTo>
                    <a:cubicBezTo>
                      <a:pt x="17" y="89"/>
                      <a:pt x="17" y="90"/>
                      <a:pt x="17" y="91"/>
                    </a:cubicBezTo>
                    <a:cubicBezTo>
                      <a:pt x="18" y="92"/>
                      <a:pt x="18" y="94"/>
                      <a:pt x="19" y="95"/>
                    </a:cubicBezTo>
                    <a:cubicBezTo>
                      <a:pt x="19" y="96"/>
                      <a:pt x="19" y="97"/>
                      <a:pt x="20" y="97"/>
                    </a:cubicBezTo>
                    <a:cubicBezTo>
                      <a:pt x="20" y="98"/>
                      <a:pt x="20" y="99"/>
                      <a:pt x="20" y="100"/>
                    </a:cubicBezTo>
                    <a:cubicBezTo>
                      <a:pt x="20" y="100"/>
                      <a:pt x="21" y="100"/>
                      <a:pt x="21" y="101"/>
                    </a:cubicBezTo>
                    <a:cubicBezTo>
                      <a:pt x="21" y="101"/>
                      <a:pt x="21" y="101"/>
                      <a:pt x="21" y="102"/>
                    </a:cubicBezTo>
                    <a:cubicBezTo>
                      <a:pt x="21" y="102"/>
                      <a:pt x="22" y="102"/>
                      <a:pt x="22" y="102"/>
                    </a:cubicBezTo>
                    <a:cubicBezTo>
                      <a:pt x="23" y="103"/>
                      <a:pt x="22" y="103"/>
                      <a:pt x="23" y="104"/>
                    </a:cubicBezTo>
                    <a:cubicBezTo>
                      <a:pt x="23" y="105"/>
                      <a:pt x="23" y="104"/>
                      <a:pt x="24" y="104"/>
                    </a:cubicBezTo>
                    <a:cubicBezTo>
                      <a:pt x="24" y="103"/>
                      <a:pt x="25" y="104"/>
                      <a:pt x="25" y="104"/>
                    </a:cubicBezTo>
                    <a:cubicBezTo>
                      <a:pt x="26" y="104"/>
                      <a:pt x="26" y="104"/>
                      <a:pt x="27" y="104"/>
                    </a:cubicBezTo>
                    <a:cubicBezTo>
                      <a:pt x="27" y="104"/>
                      <a:pt x="28" y="105"/>
                      <a:pt x="28" y="105"/>
                    </a:cubicBezTo>
                    <a:cubicBezTo>
                      <a:pt x="27" y="105"/>
                      <a:pt x="28" y="106"/>
                      <a:pt x="28" y="106"/>
                    </a:cubicBezTo>
                    <a:cubicBezTo>
                      <a:pt x="28" y="107"/>
                      <a:pt x="27" y="108"/>
                      <a:pt x="27" y="108"/>
                    </a:cubicBezTo>
                    <a:cubicBezTo>
                      <a:pt x="27" y="109"/>
                      <a:pt x="27" y="110"/>
                      <a:pt x="28" y="111"/>
                    </a:cubicBezTo>
                    <a:cubicBezTo>
                      <a:pt x="28" y="111"/>
                      <a:pt x="28" y="112"/>
                      <a:pt x="29" y="112"/>
                    </a:cubicBezTo>
                    <a:cubicBezTo>
                      <a:pt x="29" y="113"/>
                      <a:pt x="29" y="113"/>
                      <a:pt x="29" y="114"/>
                    </a:cubicBezTo>
                    <a:cubicBezTo>
                      <a:pt x="30" y="115"/>
                      <a:pt x="31" y="114"/>
                      <a:pt x="32" y="114"/>
                    </a:cubicBezTo>
                    <a:cubicBezTo>
                      <a:pt x="34" y="114"/>
                      <a:pt x="36" y="114"/>
                      <a:pt x="38" y="115"/>
                    </a:cubicBezTo>
                    <a:cubicBezTo>
                      <a:pt x="40" y="115"/>
                      <a:pt x="41" y="116"/>
                      <a:pt x="42" y="117"/>
                    </a:cubicBezTo>
                    <a:cubicBezTo>
                      <a:pt x="44" y="118"/>
                      <a:pt x="45" y="119"/>
                      <a:pt x="47" y="120"/>
                    </a:cubicBezTo>
                    <a:cubicBezTo>
                      <a:pt x="48" y="121"/>
                      <a:pt x="48" y="122"/>
                      <a:pt x="49" y="122"/>
                    </a:cubicBezTo>
                    <a:cubicBezTo>
                      <a:pt x="50" y="123"/>
                      <a:pt x="50" y="123"/>
                      <a:pt x="51" y="124"/>
                    </a:cubicBezTo>
                    <a:cubicBezTo>
                      <a:pt x="51" y="124"/>
                      <a:pt x="52" y="124"/>
                      <a:pt x="53" y="124"/>
                    </a:cubicBezTo>
                    <a:cubicBezTo>
                      <a:pt x="53" y="124"/>
                      <a:pt x="54" y="123"/>
                      <a:pt x="55" y="123"/>
                    </a:cubicBezTo>
                    <a:cubicBezTo>
                      <a:pt x="56" y="124"/>
                      <a:pt x="57" y="124"/>
                      <a:pt x="59" y="125"/>
                    </a:cubicBezTo>
                    <a:cubicBezTo>
                      <a:pt x="60" y="125"/>
                      <a:pt x="60" y="125"/>
                      <a:pt x="61" y="125"/>
                    </a:cubicBezTo>
                    <a:cubicBezTo>
                      <a:pt x="62" y="125"/>
                      <a:pt x="62" y="125"/>
                      <a:pt x="62" y="125"/>
                    </a:cubicBezTo>
                    <a:cubicBezTo>
                      <a:pt x="62" y="125"/>
                      <a:pt x="62" y="125"/>
                      <a:pt x="62" y="125"/>
                    </a:cubicBezTo>
                    <a:cubicBezTo>
                      <a:pt x="63" y="125"/>
                      <a:pt x="63" y="125"/>
                      <a:pt x="63" y="125"/>
                    </a:cubicBezTo>
                    <a:cubicBezTo>
                      <a:pt x="64" y="125"/>
                      <a:pt x="64" y="126"/>
                      <a:pt x="64" y="126"/>
                    </a:cubicBezTo>
                    <a:cubicBezTo>
                      <a:pt x="64" y="126"/>
                      <a:pt x="64" y="125"/>
                      <a:pt x="65" y="125"/>
                    </a:cubicBezTo>
                    <a:cubicBezTo>
                      <a:pt x="65" y="124"/>
                      <a:pt x="66" y="122"/>
                      <a:pt x="68" y="121"/>
                    </a:cubicBezTo>
                    <a:cubicBezTo>
                      <a:pt x="69" y="120"/>
                      <a:pt x="70" y="119"/>
                      <a:pt x="72" y="118"/>
                    </a:cubicBezTo>
                    <a:cubicBezTo>
                      <a:pt x="73" y="118"/>
                      <a:pt x="75" y="117"/>
                      <a:pt x="76" y="116"/>
                    </a:cubicBezTo>
                    <a:cubicBezTo>
                      <a:pt x="76" y="117"/>
                      <a:pt x="77" y="117"/>
                      <a:pt x="77" y="118"/>
                    </a:cubicBezTo>
                    <a:cubicBezTo>
                      <a:pt x="78" y="118"/>
                      <a:pt x="78" y="118"/>
                      <a:pt x="79" y="119"/>
                    </a:cubicBezTo>
                    <a:cubicBezTo>
                      <a:pt x="79" y="119"/>
                      <a:pt x="79" y="120"/>
                      <a:pt x="80" y="120"/>
                    </a:cubicBezTo>
                    <a:cubicBezTo>
                      <a:pt x="80" y="120"/>
                      <a:pt x="81" y="120"/>
                      <a:pt x="81" y="120"/>
                    </a:cubicBezTo>
                    <a:cubicBezTo>
                      <a:pt x="82" y="120"/>
                      <a:pt x="83" y="120"/>
                      <a:pt x="84" y="120"/>
                    </a:cubicBezTo>
                    <a:cubicBezTo>
                      <a:pt x="84" y="119"/>
                      <a:pt x="85" y="119"/>
                      <a:pt x="85" y="119"/>
                    </a:cubicBezTo>
                    <a:cubicBezTo>
                      <a:pt x="86" y="120"/>
                      <a:pt x="87" y="120"/>
                      <a:pt x="87" y="119"/>
                    </a:cubicBezTo>
                    <a:cubicBezTo>
                      <a:pt x="87" y="119"/>
                      <a:pt x="87" y="118"/>
                      <a:pt x="88" y="118"/>
                    </a:cubicBezTo>
                    <a:cubicBezTo>
                      <a:pt x="89" y="117"/>
                      <a:pt x="91" y="117"/>
                      <a:pt x="92" y="117"/>
                    </a:cubicBezTo>
                    <a:cubicBezTo>
                      <a:pt x="94" y="117"/>
                      <a:pt x="95" y="117"/>
                      <a:pt x="96" y="116"/>
                    </a:cubicBezTo>
                    <a:cubicBezTo>
                      <a:pt x="97" y="115"/>
                      <a:pt x="97" y="114"/>
                      <a:pt x="97" y="114"/>
                    </a:cubicBezTo>
                    <a:cubicBezTo>
                      <a:pt x="98" y="113"/>
                      <a:pt x="98" y="113"/>
                      <a:pt x="99" y="112"/>
                    </a:cubicBezTo>
                    <a:cubicBezTo>
                      <a:pt x="100" y="111"/>
                      <a:pt x="102" y="110"/>
                      <a:pt x="103" y="110"/>
                    </a:cubicBezTo>
                    <a:cubicBezTo>
                      <a:pt x="104" y="110"/>
                      <a:pt x="105" y="109"/>
                      <a:pt x="106" y="109"/>
                    </a:cubicBezTo>
                    <a:cubicBezTo>
                      <a:pt x="106" y="109"/>
                      <a:pt x="107" y="109"/>
                      <a:pt x="108" y="109"/>
                    </a:cubicBezTo>
                    <a:cubicBezTo>
                      <a:pt x="110" y="109"/>
                      <a:pt x="112" y="109"/>
                      <a:pt x="114" y="109"/>
                    </a:cubicBezTo>
                    <a:cubicBezTo>
                      <a:pt x="115" y="109"/>
                      <a:pt x="115" y="109"/>
                      <a:pt x="116" y="109"/>
                    </a:cubicBezTo>
                    <a:cubicBezTo>
                      <a:pt x="117" y="109"/>
                      <a:pt x="117" y="108"/>
                      <a:pt x="118" y="107"/>
                    </a:cubicBezTo>
                    <a:cubicBezTo>
                      <a:pt x="119" y="106"/>
                      <a:pt x="120" y="104"/>
                      <a:pt x="121" y="103"/>
                    </a:cubicBezTo>
                    <a:cubicBezTo>
                      <a:pt x="124" y="100"/>
                      <a:pt x="126" y="97"/>
                      <a:pt x="129" y="93"/>
                    </a:cubicBezTo>
                    <a:cubicBezTo>
                      <a:pt x="134" y="87"/>
                      <a:pt x="140" y="81"/>
                      <a:pt x="145" y="75"/>
                    </a:cubicBezTo>
                    <a:cubicBezTo>
                      <a:pt x="143" y="75"/>
                      <a:pt x="142" y="75"/>
                      <a:pt x="140" y="7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1" name="Eswatini (prev. Swaziland)">
                <a:extLst>
                  <a:ext uri="{FF2B5EF4-FFF2-40B4-BE49-F238E27FC236}">
                    <a16:creationId xmlns:a16="http://schemas.microsoft.com/office/drawing/2014/main" id="{7D026FBF-F83C-2B59-8D70-7C0A08D9C416}"/>
                  </a:ext>
                </a:extLst>
              </p:cNvPr>
              <p:cNvSpPr>
                <a:spLocks/>
              </p:cNvSpPr>
              <p:nvPr/>
            </p:nvSpPr>
            <p:spPr bwMode="auto">
              <a:xfrm>
                <a:off x="8475110" y="5561063"/>
                <a:ext cx="26336" cy="36106"/>
              </a:xfrm>
              <a:custGeom>
                <a:avLst/>
                <a:gdLst/>
                <a:ahLst/>
                <a:cxnLst>
                  <a:cxn ang="0">
                    <a:pos x="12" y="8"/>
                  </a:cxn>
                  <a:cxn ang="0">
                    <a:pos x="13" y="3"/>
                  </a:cxn>
                  <a:cxn ang="0">
                    <a:pos x="10" y="3"/>
                  </a:cxn>
                  <a:cxn ang="0">
                    <a:pos x="6" y="0"/>
                  </a:cxn>
                  <a:cxn ang="0">
                    <a:pos x="4" y="2"/>
                  </a:cxn>
                  <a:cxn ang="0">
                    <a:pos x="1" y="7"/>
                  </a:cxn>
                  <a:cxn ang="0">
                    <a:pos x="0" y="10"/>
                  </a:cxn>
                  <a:cxn ang="0">
                    <a:pos x="1" y="11"/>
                  </a:cxn>
                  <a:cxn ang="0">
                    <a:pos x="2" y="13"/>
                  </a:cxn>
                  <a:cxn ang="0">
                    <a:pos x="2" y="14"/>
                  </a:cxn>
                  <a:cxn ang="0">
                    <a:pos x="3" y="15"/>
                  </a:cxn>
                  <a:cxn ang="0">
                    <a:pos x="7" y="17"/>
                  </a:cxn>
                  <a:cxn ang="0">
                    <a:pos x="11" y="17"/>
                  </a:cxn>
                  <a:cxn ang="0">
                    <a:pos x="11" y="16"/>
                  </a:cxn>
                  <a:cxn ang="0">
                    <a:pos x="11" y="13"/>
                  </a:cxn>
                  <a:cxn ang="0">
                    <a:pos x="13" y="12"/>
                  </a:cxn>
                  <a:cxn ang="0">
                    <a:pos x="12" y="8"/>
                  </a:cxn>
                </a:cxnLst>
                <a:rect l="0" t="0" r="r" b="b"/>
                <a:pathLst>
                  <a:path w="13" h="17">
                    <a:moveTo>
                      <a:pt x="12" y="8"/>
                    </a:moveTo>
                    <a:cubicBezTo>
                      <a:pt x="12" y="6"/>
                      <a:pt x="13" y="5"/>
                      <a:pt x="13" y="3"/>
                    </a:cubicBezTo>
                    <a:cubicBezTo>
                      <a:pt x="12" y="2"/>
                      <a:pt x="11" y="3"/>
                      <a:pt x="10" y="3"/>
                    </a:cubicBezTo>
                    <a:cubicBezTo>
                      <a:pt x="9" y="2"/>
                      <a:pt x="8" y="1"/>
                      <a:pt x="6" y="0"/>
                    </a:cubicBezTo>
                    <a:cubicBezTo>
                      <a:pt x="5" y="0"/>
                      <a:pt x="4" y="1"/>
                      <a:pt x="4" y="2"/>
                    </a:cubicBezTo>
                    <a:cubicBezTo>
                      <a:pt x="3" y="4"/>
                      <a:pt x="2" y="5"/>
                      <a:pt x="1" y="7"/>
                    </a:cubicBezTo>
                    <a:cubicBezTo>
                      <a:pt x="0" y="8"/>
                      <a:pt x="0" y="9"/>
                      <a:pt x="0" y="10"/>
                    </a:cubicBezTo>
                    <a:cubicBezTo>
                      <a:pt x="0" y="10"/>
                      <a:pt x="0" y="13"/>
                      <a:pt x="1" y="11"/>
                    </a:cubicBezTo>
                    <a:cubicBezTo>
                      <a:pt x="1" y="12"/>
                      <a:pt x="1" y="12"/>
                      <a:pt x="2" y="13"/>
                    </a:cubicBezTo>
                    <a:cubicBezTo>
                      <a:pt x="2" y="13"/>
                      <a:pt x="2" y="13"/>
                      <a:pt x="2" y="14"/>
                    </a:cubicBezTo>
                    <a:cubicBezTo>
                      <a:pt x="2" y="14"/>
                      <a:pt x="3" y="15"/>
                      <a:pt x="3" y="15"/>
                    </a:cubicBezTo>
                    <a:cubicBezTo>
                      <a:pt x="4" y="17"/>
                      <a:pt x="6" y="17"/>
                      <a:pt x="7" y="17"/>
                    </a:cubicBezTo>
                    <a:cubicBezTo>
                      <a:pt x="8" y="17"/>
                      <a:pt x="9" y="17"/>
                      <a:pt x="11" y="17"/>
                    </a:cubicBezTo>
                    <a:cubicBezTo>
                      <a:pt x="11" y="17"/>
                      <a:pt x="11" y="16"/>
                      <a:pt x="11" y="16"/>
                    </a:cubicBezTo>
                    <a:cubicBezTo>
                      <a:pt x="11" y="15"/>
                      <a:pt x="11" y="14"/>
                      <a:pt x="11" y="13"/>
                    </a:cubicBezTo>
                    <a:cubicBezTo>
                      <a:pt x="12" y="12"/>
                      <a:pt x="12" y="12"/>
                      <a:pt x="13" y="12"/>
                    </a:cubicBezTo>
                    <a:cubicBezTo>
                      <a:pt x="13" y="11"/>
                      <a:pt x="13" y="9"/>
                      <a:pt x="12"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2" name="Estonia">
                <a:extLst>
                  <a:ext uri="{FF2B5EF4-FFF2-40B4-BE49-F238E27FC236}">
                    <a16:creationId xmlns:a16="http://schemas.microsoft.com/office/drawing/2014/main" id="{429E244B-E917-397F-791E-FAD89E6A835F}"/>
                  </a:ext>
                </a:extLst>
              </p:cNvPr>
              <p:cNvSpPr>
                <a:spLocks noEditPoints="1"/>
              </p:cNvSpPr>
              <p:nvPr/>
            </p:nvSpPr>
            <p:spPr bwMode="auto">
              <a:xfrm>
                <a:off x="8266665" y="3600294"/>
                <a:ext cx="101420" cy="46588"/>
              </a:xfrm>
              <a:custGeom>
                <a:avLst/>
                <a:gdLst/>
                <a:ahLst/>
                <a:cxnLst>
                  <a:cxn ang="0">
                    <a:pos x="5" y="7"/>
                  </a:cxn>
                  <a:cxn ang="0">
                    <a:pos x="9" y="7"/>
                  </a:cxn>
                  <a:cxn ang="0">
                    <a:pos x="8" y="9"/>
                  </a:cxn>
                  <a:cxn ang="0">
                    <a:pos x="5" y="10"/>
                  </a:cxn>
                  <a:cxn ang="0">
                    <a:pos x="18" y="16"/>
                  </a:cxn>
                  <a:cxn ang="0">
                    <a:pos x="11" y="8"/>
                  </a:cxn>
                  <a:cxn ang="0">
                    <a:pos x="11" y="8"/>
                  </a:cxn>
                  <a:cxn ang="0">
                    <a:pos x="8" y="11"/>
                  </a:cxn>
                  <a:cxn ang="0">
                    <a:pos x="4" y="12"/>
                  </a:cxn>
                  <a:cxn ang="0">
                    <a:pos x="2" y="12"/>
                  </a:cxn>
                  <a:cxn ang="0">
                    <a:pos x="1" y="14"/>
                  </a:cxn>
                  <a:cxn ang="0">
                    <a:pos x="2" y="15"/>
                  </a:cxn>
                  <a:cxn ang="0">
                    <a:pos x="2" y="17"/>
                  </a:cxn>
                  <a:cxn ang="0">
                    <a:pos x="5" y="15"/>
                  </a:cxn>
                  <a:cxn ang="0">
                    <a:pos x="9" y="14"/>
                  </a:cxn>
                  <a:cxn ang="0">
                    <a:pos x="12" y="13"/>
                  </a:cxn>
                  <a:cxn ang="0">
                    <a:pos x="48" y="3"/>
                  </a:cxn>
                  <a:cxn ang="0">
                    <a:pos x="39" y="3"/>
                  </a:cxn>
                  <a:cxn ang="0">
                    <a:pos x="33" y="1"/>
                  </a:cxn>
                  <a:cxn ang="0">
                    <a:pos x="30" y="1"/>
                  </a:cxn>
                  <a:cxn ang="0">
                    <a:pos x="28" y="1"/>
                  </a:cxn>
                  <a:cxn ang="0">
                    <a:pos x="27" y="2"/>
                  </a:cxn>
                  <a:cxn ang="0">
                    <a:pos x="23" y="2"/>
                  </a:cxn>
                  <a:cxn ang="0">
                    <a:pos x="22" y="3"/>
                  </a:cxn>
                  <a:cxn ang="0">
                    <a:pos x="18" y="3"/>
                  </a:cxn>
                  <a:cxn ang="0">
                    <a:pos x="15" y="4"/>
                  </a:cxn>
                  <a:cxn ang="0">
                    <a:pos x="13" y="5"/>
                  </a:cxn>
                  <a:cxn ang="0">
                    <a:pos x="14" y="7"/>
                  </a:cxn>
                  <a:cxn ang="0">
                    <a:pos x="13" y="8"/>
                  </a:cxn>
                  <a:cxn ang="0">
                    <a:pos x="16" y="10"/>
                  </a:cxn>
                  <a:cxn ang="0">
                    <a:pos x="14" y="12"/>
                  </a:cxn>
                  <a:cxn ang="0">
                    <a:pos x="18" y="15"/>
                  </a:cxn>
                  <a:cxn ang="0">
                    <a:pos x="21" y="15"/>
                  </a:cxn>
                  <a:cxn ang="0">
                    <a:pos x="23" y="18"/>
                  </a:cxn>
                  <a:cxn ang="0">
                    <a:pos x="27" y="17"/>
                  </a:cxn>
                  <a:cxn ang="0">
                    <a:pos x="29" y="17"/>
                  </a:cxn>
                  <a:cxn ang="0">
                    <a:pos x="33" y="19"/>
                  </a:cxn>
                  <a:cxn ang="0">
                    <a:pos x="35" y="20"/>
                  </a:cxn>
                  <a:cxn ang="0">
                    <a:pos x="39" y="22"/>
                  </a:cxn>
                  <a:cxn ang="0">
                    <a:pos x="42" y="21"/>
                  </a:cxn>
                  <a:cxn ang="0">
                    <a:pos x="45" y="22"/>
                  </a:cxn>
                  <a:cxn ang="0">
                    <a:pos x="46" y="20"/>
                  </a:cxn>
                  <a:cxn ang="0">
                    <a:pos x="47" y="18"/>
                  </a:cxn>
                  <a:cxn ang="0">
                    <a:pos x="46" y="16"/>
                  </a:cxn>
                  <a:cxn ang="0">
                    <a:pos x="45" y="11"/>
                  </a:cxn>
                  <a:cxn ang="0">
                    <a:pos x="49" y="4"/>
                  </a:cxn>
                  <a:cxn ang="0">
                    <a:pos x="12" y="11"/>
                  </a:cxn>
                  <a:cxn ang="0">
                    <a:pos x="13" y="12"/>
                  </a:cxn>
                </a:cxnLst>
                <a:rect l="0" t="0" r="r" b="b"/>
                <a:pathLst>
                  <a:path w="50" h="22">
                    <a:moveTo>
                      <a:pt x="2" y="8"/>
                    </a:moveTo>
                    <a:cubicBezTo>
                      <a:pt x="2" y="8"/>
                      <a:pt x="5" y="8"/>
                      <a:pt x="5" y="8"/>
                    </a:cubicBezTo>
                    <a:cubicBezTo>
                      <a:pt x="5" y="8"/>
                      <a:pt x="5" y="7"/>
                      <a:pt x="5" y="7"/>
                    </a:cubicBezTo>
                    <a:cubicBezTo>
                      <a:pt x="5" y="8"/>
                      <a:pt x="6" y="6"/>
                      <a:pt x="6" y="6"/>
                    </a:cubicBezTo>
                    <a:cubicBezTo>
                      <a:pt x="7" y="7"/>
                      <a:pt x="7" y="7"/>
                      <a:pt x="7" y="7"/>
                    </a:cubicBezTo>
                    <a:cubicBezTo>
                      <a:pt x="7" y="8"/>
                      <a:pt x="8" y="7"/>
                      <a:pt x="9" y="7"/>
                    </a:cubicBezTo>
                    <a:cubicBezTo>
                      <a:pt x="9" y="8"/>
                      <a:pt x="10" y="9"/>
                      <a:pt x="9" y="9"/>
                    </a:cubicBezTo>
                    <a:cubicBezTo>
                      <a:pt x="9" y="9"/>
                      <a:pt x="9" y="9"/>
                      <a:pt x="8" y="9"/>
                    </a:cubicBezTo>
                    <a:cubicBezTo>
                      <a:pt x="8" y="9"/>
                      <a:pt x="8" y="10"/>
                      <a:pt x="8" y="9"/>
                    </a:cubicBezTo>
                    <a:cubicBezTo>
                      <a:pt x="8" y="9"/>
                      <a:pt x="8" y="9"/>
                      <a:pt x="8" y="9"/>
                    </a:cubicBezTo>
                    <a:cubicBezTo>
                      <a:pt x="7" y="9"/>
                      <a:pt x="7" y="10"/>
                      <a:pt x="6" y="10"/>
                    </a:cubicBezTo>
                    <a:cubicBezTo>
                      <a:pt x="6" y="11"/>
                      <a:pt x="5" y="10"/>
                      <a:pt x="5" y="10"/>
                    </a:cubicBezTo>
                    <a:cubicBezTo>
                      <a:pt x="5" y="9"/>
                      <a:pt x="5" y="9"/>
                      <a:pt x="5" y="9"/>
                    </a:cubicBezTo>
                    <a:cubicBezTo>
                      <a:pt x="4" y="8"/>
                      <a:pt x="3" y="9"/>
                      <a:pt x="2" y="8"/>
                    </a:cubicBezTo>
                    <a:close/>
                    <a:moveTo>
                      <a:pt x="18" y="16"/>
                    </a:moveTo>
                    <a:cubicBezTo>
                      <a:pt x="18" y="17"/>
                      <a:pt x="18" y="16"/>
                      <a:pt x="18" y="16"/>
                    </a:cubicBezTo>
                    <a:cubicBezTo>
                      <a:pt x="18" y="16"/>
                      <a:pt x="17" y="16"/>
                      <a:pt x="18" y="16"/>
                    </a:cubicBezTo>
                    <a:close/>
                    <a:moveTo>
                      <a:pt x="11" y="8"/>
                    </a:moveTo>
                    <a:cubicBezTo>
                      <a:pt x="11" y="8"/>
                      <a:pt x="12" y="8"/>
                      <a:pt x="12" y="8"/>
                    </a:cubicBezTo>
                    <a:cubicBezTo>
                      <a:pt x="13" y="7"/>
                      <a:pt x="11" y="7"/>
                      <a:pt x="11" y="7"/>
                    </a:cubicBezTo>
                    <a:cubicBezTo>
                      <a:pt x="10" y="7"/>
                      <a:pt x="10" y="8"/>
                      <a:pt x="11" y="8"/>
                    </a:cubicBezTo>
                    <a:close/>
                    <a:moveTo>
                      <a:pt x="10" y="12"/>
                    </a:moveTo>
                    <a:cubicBezTo>
                      <a:pt x="10" y="12"/>
                      <a:pt x="10" y="11"/>
                      <a:pt x="9" y="11"/>
                    </a:cubicBezTo>
                    <a:cubicBezTo>
                      <a:pt x="9" y="11"/>
                      <a:pt x="8" y="11"/>
                      <a:pt x="8" y="11"/>
                    </a:cubicBezTo>
                    <a:cubicBezTo>
                      <a:pt x="8" y="11"/>
                      <a:pt x="7" y="12"/>
                      <a:pt x="7" y="11"/>
                    </a:cubicBezTo>
                    <a:cubicBezTo>
                      <a:pt x="6" y="11"/>
                      <a:pt x="6" y="11"/>
                      <a:pt x="5" y="12"/>
                    </a:cubicBezTo>
                    <a:cubicBezTo>
                      <a:pt x="5" y="12"/>
                      <a:pt x="4" y="12"/>
                      <a:pt x="4" y="12"/>
                    </a:cubicBezTo>
                    <a:cubicBezTo>
                      <a:pt x="4" y="13"/>
                      <a:pt x="4" y="12"/>
                      <a:pt x="3" y="12"/>
                    </a:cubicBezTo>
                    <a:cubicBezTo>
                      <a:pt x="3" y="11"/>
                      <a:pt x="2" y="13"/>
                      <a:pt x="3" y="13"/>
                    </a:cubicBezTo>
                    <a:cubicBezTo>
                      <a:pt x="2" y="13"/>
                      <a:pt x="2" y="12"/>
                      <a:pt x="2" y="12"/>
                    </a:cubicBezTo>
                    <a:cubicBezTo>
                      <a:pt x="1" y="12"/>
                      <a:pt x="1" y="12"/>
                      <a:pt x="1" y="12"/>
                    </a:cubicBezTo>
                    <a:cubicBezTo>
                      <a:pt x="1" y="13"/>
                      <a:pt x="2" y="13"/>
                      <a:pt x="2" y="14"/>
                    </a:cubicBezTo>
                    <a:cubicBezTo>
                      <a:pt x="2" y="14"/>
                      <a:pt x="2" y="14"/>
                      <a:pt x="1" y="14"/>
                    </a:cubicBezTo>
                    <a:cubicBezTo>
                      <a:pt x="1" y="14"/>
                      <a:pt x="1" y="14"/>
                      <a:pt x="1" y="14"/>
                    </a:cubicBezTo>
                    <a:cubicBezTo>
                      <a:pt x="1" y="14"/>
                      <a:pt x="1" y="14"/>
                      <a:pt x="1" y="14"/>
                    </a:cubicBezTo>
                    <a:cubicBezTo>
                      <a:pt x="0" y="14"/>
                      <a:pt x="2" y="15"/>
                      <a:pt x="2" y="15"/>
                    </a:cubicBezTo>
                    <a:cubicBezTo>
                      <a:pt x="2" y="15"/>
                      <a:pt x="4" y="16"/>
                      <a:pt x="4" y="16"/>
                    </a:cubicBezTo>
                    <a:cubicBezTo>
                      <a:pt x="3" y="16"/>
                      <a:pt x="3" y="17"/>
                      <a:pt x="3" y="17"/>
                    </a:cubicBezTo>
                    <a:cubicBezTo>
                      <a:pt x="3" y="17"/>
                      <a:pt x="3" y="17"/>
                      <a:pt x="2" y="17"/>
                    </a:cubicBezTo>
                    <a:cubicBezTo>
                      <a:pt x="2" y="18"/>
                      <a:pt x="2" y="19"/>
                      <a:pt x="3" y="18"/>
                    </a:cubicBezTo>
                    <a:cubicBezTo>
                      <a:pt x="4" y="18"/>
                      <a:pt x="4" y="17"/>
                      <a:pt x="4" y="16"/>
                    </a:cubicBezTo>
                    <a:cubicBezTo>
                      <a:pt x="4" y="16"/>
                      <a:pt x="4" y="15"/>
                      <a:pt x="5" y="15"/>
                    </a:cubicBezTo>
                    <a:cubicBezTo>
                      <a:pt x="6" y="15"/>
                      <a:pt x="7" y="15"/>
                      <a:pt x="7" y="15"/>
                    </a:cubicBezTo>
                    <a:cubicBezTo>
                      <a:pt x="7" y="15"/>
                      <a:pt x="8" y="15"/>
                      <a:pt x="8" y="15"/>
                    </a:cubicBezTo>
                    <a:cubicBezTo>
                      <a:pt x="8" y="15"/>
                      <a:pt x="10" y="14"/>
                      <a:pt x="9" y="14"/>
                    </a:cubicBezTo>
                    <a:cubicBezTo>
                      <a:pt x="10" y="14"/>
                      <a:pt x="10" y="13"/>
                      <a:pt x="11" y="13"/>
                    </a:cubicBezTo>
                    <a:cubicBezTo>
                      <a:pt x="11" y="12"/>
                      <a:pt x="12" y="13"/>
                      <a:pt x="12" y="13"/>
                    </a:cubicBezTo>
                    <a:cubicBezTo>
                      <a:pt x="12" y="13"/>
                      <a:pt x="12" y="13"/>
                      <a:pt x="12" y="13"/>
                    </a:cubicBezTo>
                    <a:cubicBezTo>
                      <a:pt x="12" y="13"/>
                      <a:pt x="11" y="12"/>
                      <a:pt x="10" y="12"/>
                    </a:cubicBezTo>
                    <a:close/>
                    <a:moveTo>
                      <a:pt x="49" y="3"/>
                    </a:moveTo>
                    <a:cubicBezTo>
                      <a:pt x="49" y="3"/>
                      <a:pt x="48" y="3"/>
                      <a:pt x="48" y="3"/>
                    </a:cubicBezTo>
                    <a:cubicBezTo>
                      <a:pt x="48" y="3"/>
                      <a:pt x="47" y="3"/>
                      <a:pt x="47" y="3"/>
                    </a:cubicBezTo>
                    <a:cubicBezTo>
                      <a:pt x="46" y="3"/>
                      <a:pt x="44" y="3"/>
                      <a:pt x="43" y="3"/>
                    </a:cubicBezTo>
                    <a:cubicBezTo>
                      <a:pt x="42" y="3"/>
                      <a:pt x="40" y="3"/>
                      <a:pt x="39" y="3"/>
                    </a:cubicBezTo>
                    <a:cubicBezTo>
                      <a:pt x="38" y="2"/>
                      <a:pt x="38" y="2"/>
                      <a:pt x="37" y="2"/>
                    </a:cubicBezTo>
                    <a:cubicBezTo>
                      <a:pt x="37" y="2"/>
                      <a:pt x="36" y="2"/>
                      <a:pt x="36" y="2"/>
                    </a:cubicBezTo>
                    <a:cubicBezTo>
                      <a:pt x="35" y="2"/>
                      <a:pt x="34" y="1"/>
                      <a:pt x="33" y="1"/>
                    </a:cubicBezTo>
                    <a:cubicBezTo>
                      <a:pt x="33" y="1"/>
                      <a:pt x="32" y="1"/>
                      <a:pt x="32" y="1"/>
                    </a:cubicBezTo>
                    <a:cubicBezTo>
                      <a:pt x="32" y="1"/>
                      <a:pt x="32" y="1"/>
                      <a:pt x="31" y="1"/>
                    </a:cubicBezTo>
                    <a:cubicBezTo>
                      <a:pt x="31" y="1"/>
                      <a:pt x="31" y="2"/>
                      <a:pt x="30" y="1"/>
                    </a:cubicBezTo>
                    <a:cubicBezTo>
                      <a:pt x="30" y="1"/>
                      <a:pt x="30" y="1"/>
                      <a:pt x="30" y="1"/>
                    </a:cubicBezTo>
                    <a:cubicBezTo>
                      <a:pt x="29" y="1"/>
                      <a:pt x="30" y="1"/>
                      <a:pt x="30" y="1"/>
                    </a:cubicBezTo>
                    <a:cubicBezTo>
                      <a:pt x="29" y="2"/>
                      <a:pt x="29" y="1"/>
                      <a:pt x="28" y="1"/>
                    </a:cubicBezTo>
                    <a:cubicBezTo>
                      <a:pt x="28" y="0"/>
                      <a:pt x="28" y="2"/>
                      <a:pt x="29" y="2"/>
                    </a:cubicBezTo>
                    <a:cubicBezTo>
                      <a:pt x="28" y="2"/>
                      <a:pt x="28" y="2"/>
                      <a:pt x="28" y="2"/>
                    </a:cubicBezTo>
                    <a:cubicBezTo>
                      <a:pt x="28" y="2"/>
                      <a:pt x="27" y="2"/>
                      <a:pt x="27" y="2"/>
                    </a:cubicBezTo>
                    <a:cubicBezTo>
                      <a:pt x="27" y="2"/>
                      <a:pt x="26" y="2"/>
                      <a:pt x="26" y="2"/>
                    </a:cubicBezTo>
                    <a:cubicBezTo>
                      <a:pt x="25" y="2"/>
                      <a:pt x="24" y="2"/>
                      <a:pt x="24" y="2"/>
                    </a:cubicBezTo>
                    <a:cubicBezTo>
                      <a:pt x="23" y="2"/>
                      <a:pt x="23" y="1"/>
                      <a:pt x="23" y="2"/>
                    </a:cubicBezTo>
                    <a:cubicBezTo>
                      <a:pt x="23" y="2"/>
                      <a:pt x="23" y="2"/>
                      <a:pt x="23" y="3"/>
                    </a:cubicBezTo>
                    <a:cubicBezTo>
                      <a:pt x="23" y="3"/>
                      <a:pt x="22" y="3"/>
                      <a:pt x="22" y="3"/>
                    </a:cubicBezTo>
                    <a:cubicBezTo>
                      <a:pt x="22" y="2"/>
                      <a:pt x="21" y="3"/>
                      <a:pt x="22" y="3"/>
                    </a:cubicBezTo>
                    <a:cubicBezTo>
                      <a:pt x="21" y="3"/>
                      <a:pt x="20" y="2"/>
                      <a:pt x="19" y="3"/>
                    </a:cubicBezTo>
                    <a:cubicBezTo>
                      <a:pt x="19" y="3"/>
                      <a:pt x="19" y="3"/>
                      <a:pt x="19" y="3"/>
                    </a:cubicBezTo>
                    <a:cubicBezTo>
                      <a:pt x="19" y="3"/>
                      <a:pt x="18" y="3"/>
                      <a:pt x="18" y="3"/>
                    </a:cubicBezTo>
                    <a:cubicBezTo>
                      <a:pt x="18" y="3"/>
                      <a:pt x="18" y="3"/>
                      <a:pt x="18" y="4"/>
                    </a:cubicBezTo>
                    <a:cubicBezTo>
                      <a:pt x="18" y="4"/>
                      <a:pt x="16" y="3"/>
                      <a:pt x="17" y="4"/>
                    </a:cubicBezTo>
                    <a:cubicBezTo>
                      <a:pt x="18" y="5"/>
                      <a:pt x="15" y="4"/>
                      <a:pt x="15" y="4"/>
                    </a:cubicBezTo>
                    <a:cubicBezTo>
                      <a:pt x="15" y="5"/>
                      <a:pt x="15" y="5"/>
                      <a:pt x="15" y="5"/>
                    </a:cubicBezTo>
                    <a:cubicBezTo>
                      <a:pt x="15" y="5"/>
                      <a:pt x="14" y="5"/>
                      <a:pt x="14" y="5"/>
                    </a:cubicBezTo>
                    <a:cubicBezTo>
                      <a:pt x="13" y="5"/>
                      <a:pt x="12" y="5"/>
                      <a:pt x="13" y="5"/>
                    </a:cubicBezTo>
                    <a:cubicBezTo>
                      <a:pt x="13" y="6"/>
                      <a:pt x="13" y="6"/>
                      <a:pt x="13" y="7"/>
                    </a:cubicBezTo>
                    <a:cubicBezTo>
                      <a:pt x="13" y="6"/>
                      <a:pt x="12" y="7"/>
                      <a:pt x="13" y="7"/>
                    </a:cubicBezTo>
                    <a:cubicBezTo>
                      <a:pt x="13" y="7"/>
                      <a:pt x="13" y="8"/>
                      <a:pt x="14" y="7"/>
                    </a:cubicBezTo>
                    <a:cubicBezTo>
                      <a:pt x="14" y="7"/>
                      <a:pt x="14" y="7"/>
                      <a:pt x="14" y="7"/>
                    </a:cubicBezTo>
                    <a:cubicBezTo>
                      <a:pt x="14" y="7"/>
                      <a:pt x="14" y="7"/>
                      <a:pt x="14" y="8"/>
                    </a:cubicBezTo>
                    <a:cubicBezTo>
                      <a:pt x="14" y="8"/>
                      <a:pt x="13" y="8"/>
                      <a:pt x="13" y="8"/>
                    </a:cubicBezTo>
                    <a:cubicBezTo>
                      <a:pt x="12" y="8"/>
                      <a:pt x="13" y="9"/>
                      <a:pt x="13" y="9"/>
                    </a:cubicBezTo>
                    <a:cubicBezTo>
                      <a:pt x="13" y="9"/>
                      <a:pt x="13" y="9"/>
                      <a:pt x="13" y="10"/>
                    </a:cubicBezTo>
                    <a:cubicBezTo>
                      <a:pt x="14" y="10"/>
                      <a:pt x="15" y="9"/>
                      <a:pt x="16" y="10"/>
                    </a:cubicBezTo>
                    <a:cubicBezTo>
                      <a:pt x="15" y="9"/>
                      <a:pt x="16" y="10"/>
                      <a:pt x="16" y="10"/>
                    </a:cubicBezTo>
                    <a:cubicBezTo>
                      <a:pt x="16" y="10"/>
                      <a:pt x="13" y="10"/>
                      <a:pt x="14" y="10"/>
                    </a:cubicBezTo>
                    <a:cubicBezTo>
                      <a:pt x="13" y="10"/>
                      <a:pt x="14" y="12"/>
                      <a:pt x="14" y="12"/>
                    </a:cubicBezTo>
                    <a:cubicBezTo>
                      <a:pt x="14" y="12"/>
                      <a:pt x="15" y="12"/>
                      <a:pt x="15" y="12"/>
                    </a:cubicBezTo>
                    <a:cubicBezTo>
                      <a:pt x="15" y="13"/>
                      <a:pt x="15" y="14"/>
                      <a:pt x="16" y="14"/>
                    </a:cubicBezTo>
                    <a:cubicBezTo>
                      <a:pt x="17" y="14"/>
                      <a:pt x="18" y="14"/>
                      <a:pt x="18" y="15"/>
                    </a:cubicBezTo>
                    <a:cubicBezTo>
                      <a:pt x="19" y="15"/>
                      <a:pt x="20" y="14"/>
                      <a:pt x="20" y="14"/>
                    </a:cubicBezTo>
                    <a:cubicBezTo>
                      <a:pt x="21" y="13"/>
                      <a:pt x="22" y="14"/>
                      <a:pt x="22" y="14"/>
                    </a:cubicBezTo>
                    <a:cubicBezTo>
                      <a:pt x="22" y="15"/>
                      <a:pt x="22" y="15"/>
                      <a:pt x="21" y="15"/>
                    </a:cubicBezTo>
                    <a:cubicBezTo>
                      <a:pt x="21" y="16"/>
                      <a:pt x="21" y="16"/>
                      <a:pt x="22" y="16"/>
                    </a:cubicBezTo>
                    <a:cubicBezTo>
                      <a:pt x="22" y="17"/>
                      <a:pt x="21" y="18"/>
                      <a:pt x="21" y="19"/>
                    </a:cubicBezTo>
                    <a:cubicBezTo>
                      <a:pt x="22" y="19"/>
                      <a:pt x="22" y="18"/>
                      <a:pt x="23" y="18"/>
                    </a:cubicBezTo>
                    <a:cubicBezTo>
                      <a:pt x="24" y="18"/>
                      <a:pt x="24" y="18"/>
                      <a:pt x="24" y="17"/>
                    </a:cubicBezTo>
                    <a:cubicBezTo>
                      <a:pt x="24" y="17"/>
                      <a:pt x="25" y="18"/>
                      <a:pt x="25" y="17"/>
                    </a:cubicBezTo>
                    <a:cubicBezTo>
                      <a:pt x="25" y="17"/>
                      <a:pt x="27" y="16"/>
                      <a:pt x="27" y="17"/>
                    </a:cubicBezTo>
                    <a:cubicBezTo>
                      <a:pt x="28" y="18"/>
                      <a:pt x="28" y="18"/>
                      <a:pt x="28" y="17"/>
                    </a:cubicBezTo>
                    <a:cubicBezTo>
                      <a:pt x="28" y="16"/>
                      <a:pt x="28" y="17"/>
                      <a:pt x="28" y="17"/>
                    </a:cubicBezTo>
                    <a:cubicBezTo>
                      <a:pt x="29" y="17"/>
                      <a:pt x="29" y="17"/>
                      <a:pt x="29" y="17"/>
                    </a:cubicBezTo>
                    <a:cubicBezTo>
                      <a:pt x="30" y="18"/>
                      <a:pt x="30" y="18"/>
                      <a:pt x="30" y="18"/>
                    </a:cubicBezTo>
                    <a:cubicBezTo>
                      <a:pt x="31" y="18"/>
                      <a:pt x="31" y="18"/>
                      <a:pt x="31" y="18"/>
                    </a:cubicBezTo>
                    <a:cubicBezTo>
                      <a:pt x="32" y="18"/>
                      <a:pt x="32" y="19"/>
                      <a:pt x="33" y="19"/>
                    </a:cubicBezTo>
                    <a:cubicBezTo>
                      <a:pt x="33" y="19"/>
                      <a:pt x="34" y="19"/>
                      <a:pt x="34" y="19"/>
                    </a:cubicBezTo>
                    <a:cubicBezTo>
                      <a:pt x="35" y="19"/>
                      <a:pt x="34" y="19"/>
                      <a:pt x="34" y="20"/>
                    </a:cubicBezTo>
                    <a:cubicBezTo>
                      <a:pt x="35" y="20"/>
                      <a:pt x="35" y="20"/>
                      <a:pt x="35" y="20"/>
                    </a:cubicBezTo>
                    <a:cubicBezTo>
                      <a:pt x="36" y="21"/>
                      <a:pt x="36" y="21"/>
                      <a:pt x="37" y="21"/>
                    </a:cubicBezTo>
                    <a:cubicBezTo>
                      <a:pt x="37" y="22"/>
                      <a:pt x="38" y="22"/>
                      <a:pt x="39" y="22"/>
                    </a:cubicBezTo>
                    <a:cubicBezTo>
                      <a:pt x="39" y="22"/>
                      <a:pt x="39" y="22"/>
                      <a:pt x="39" y="22"/>
                    </a:cubicBezTo>
                    <a:cubicBezTo>
                      <a:pt x="40" y="22"/>
                      <a:pt x="40" y="22"/>
                      <a:pt x="41" y="22"/>
                    </a:cubicBezTo>
                    <a:cubicBezTo>
                      <a:pt x="41" y="22"/>
                      <a:pt x="41" y="21"/>
                      <a:pt x="41" y="21"/>
                    </a:cubicBezTo>
                    <a:cubicBezTo>
                      <a:pt x="41" y="21"/>
                      <a:pt x="42" y="21"/>
                      <a:pt x="42" y="21"/>
                    </a:cubicBezTo>
                    <a:cubicBezTo>
                      <a:pt x="42" y="21"/>
                      <a:pt x="43" y="22"/>
                      <a:pt x="43" y="22"/>
                    </a:cubicBezTo>
                    <a:cubicBezTo>
                      <a:pt x="43" y="22"/>
                      <a:pt x="44" y="22"/>
                      <a:pt x="44" y="22"/>
                    </a:cubicBezTo>
                    <a:cubicBezTo>
                      <a:pt x="45" y="22"/>
                      <a:pt x="45" y="22"/>
                      <a:pt x="45" y="22"/>
                    </a:cubicBezTo>
                    <a:cubicBezTo>
                      <a:pt x="45" y="21"/>
                      <a:pt x="45" y="21"/>
                      <a:pt x="45" y="21"/>
                    </a:cubicBezTo>
                    <a:cubicBezTo>
                      <a:pt x="46" y="21"/>
                      <a:pt x="45" y="21"/>
                      <a:pt x="46" y="20"/>
                    </a:cubicBezTo>
                    <a:cubicBezTo>
                      <a:pt x="46" y="20"/>
                      <a:pt x="46" y="20"/>
                      <a:pt x="46" y="20"/>
                    </a:cubicBezTo>
                    <a:cubicBezTo>
                      <a:pt x="46" y="20"/>
                      <a:pt x="46" y="19"/>
                      <a:pt x="46" y="19"/>
                    </a:cubicBezTo>
                    <a:cubicBezTo>
                      <a:pt x="46" y="19"/>
                      <a:pt x="49" y="19"/>
                      <a:pt x="48" y="19"/>
                    </a:cubicBezTo>
                    <a:cubicBezTo>
                      <a:pt x="48" y="18"/>
                      <a:pt x="48" y="18"/>
                      <a:pt x="47" y="18"/>
                    </a:cubicBezTo>
                    <a:cubicBezTo>
                      <a:pt x="47" y="18"/>
                      <a:pt x="47" y="18"/>
                      <a:pt x="47" y="18"/>
                    </a:cubicBezTo>
                    <a:cubicBezTo>
                      <a:pt x="47" y="17"/>
                      <a:pt x="47" y="17"/>
                      <a:pt x="47" y="17"/>
                    </a:cubicBezTo>
                    <a:cubicBezTo>
                      <a:pt x="47" y="17"/>
                      <a:pt x="46" y="16"/>
                      <a:pt x="46" y="16"/>
                    </a:cubicBezTo>
                    <a:cubicBezTo>
                      <a:pt x="45" y="16"/>
                      <a:pt x="45" y="15"/>
                      <a:pt x="45" y="14"/>
                    </a:cubicBezTo>
                    <a:cubicBezTo>
                      <a:pt x="46" y="13"/>
                      <a:pt x="45" y="13"/>
                      <a:pt x="45" y="12"/>
                    </a:cubicBezTo>
                    <a:cubicBezTo>
                      <a:pt x="45" y="12"/>
                      <a:pt x="45" y="11"/>
                      <a:pt x="45" y="11"/>
                    </a:cubicBezTo>
                    <a:cubicBezTo>
                      <a:pt x="44" y="10"/>
                      <a:pt x="44" y="9"/>
                      <a:pt x="45" y="8"/>
                    </a:cubicBezTo>
                    <a:cubicBezTo>
                      <a:pt x="46" y="7"/>
                      <a:pt x="47" y="7"/>
                      <a:pt x="47" y="5"/>
                    </a:cubicBezTo>
                    <a:cubicBezTo>
                      <a:pt x="47" y="4"/>
                      <a:pt x="48" y="4"/>
                      <a:pt x="49" y="4"/>
                    </a:cubicBezTo>
                    <a:cubicBezTo>
                      <a:pt x="48" y="4"/>
                      <a:pt x="48" y="4"/>
                      <a:pt x="48" y="4"/>
                    </a:cubicBezTo>
                    <a:cubicBezTo>
                      <a:pt x="48" y="4"/>
                      <a:pt x="50" y="4"/>
                      <a:pt x="49" y="3"/>
                    </a:cubicBezTo>
                    <a:close/>
                    <a:moveTo>
                      <a:pt x="12" y="11"/>
                    </a:moveTo>
                    <a:cubicBezTo>
                      <a:pt x="11" y="10"/>
                      <a:pt x="11" y="11"/>
                      <a:pt x="10" y="11"/>
                    </a:cubicBezTo>
                    <a:cubicBezTo>
                      <a:pt x="10" y="11"/>
                      <a:pt x="11" y="12"/>
                      <a:pt x="11" y="12"/>
                    </a:cubicBezTo>
                    <a:cubicBezTo>
                      <a:pt x="11" y="12"/>
                      <a:pt x="13" y="12"/>
                      <a:pt x="13" y="12"/>
                    </a:cubicBezTo>
                    <a:cubicBezTo>
                      <a:pt x="13" y="11"/>
                      <a:pt x="12" y="11"/>
                      <a:pt x="12" y="1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3" name="Eritrea">
                <a:extLst>
                  <a:ext uri="{FF2B5EF4-FFF2-40B4-BE49-F238E27FC236}">
                    <a16:creationId xmlns:a16="http://schemas.microsoft.com/office/drawing/2014/main" id="{BF00CF0C-7CD9-F008-27E8-F59D08E8C7FD}"/>
                  </a:ext>
                </a:extLst>
              </p:cNvPr>
              <p:cNvSpPr>
                <a:spLocks noEditPoints="1"/>
              </p:cNvSpPr>
              <p:nvPr/>
            </p:nvSpPr>
            <p:spPr bwMode="auto">
              <a:xfrm>
                <a:off x="8592780" y="4548357"/>
                <a:ext cx="133359" cy="130446"/>
              </a:xfrm>
              <a:custGeom>
                <a:avLst/>
                <a:gdLst/>
                <a:ahLst/>
                <a:cxnLst>
                  <a:cxn ang="0">
                    <a:pos x="35" y="24"/>
                  </a:cxn>
                  <a:cxn ang="0">
                    <a:pos x="36" y="25"/>
                  </a:cxn>
                  <a:cxn ang="0">
                    <a:pos x="37" y="26"/>
                  </a:cxn>
                  <a:cxn ang="0">
                    <a:pos x="37" y="27"/>
                  </a:cxn>
                  <a:cxn ang="0">
                    <a:pos x="34" y="26"/>
                  </a:cxn>
                  <a:cxn ang="0">
                    <a:pos x="34" y="25"/>
                  </a:cxn>
                  <a:cxn ang="0">
                    <a:pos x="64" y="57"/>
                  </a:cxn>
                  <a:cxn ang="0">
                    <a:pos x="60" y="53"/>
                  </a:cxn>
                  <a:cxn ang="0">
                    <a:pos x="58" y="51"/>
                  </a:cxn>
                  <a:cxn ang="0">
                    <a:pos x="56" y="48"/>
                  </a:cxn>
                  <a:cxn ang="0">
                    <a:pos x="54" y="47"/>
                  </a:cxn>
                  <a:cxn ang="0">
                    <a:pos x="51" y="44"/>
                  </a:cxn>
                  <a:cxn ang="0">
                    <a:pos x="45" y="37"/>
                  </a:cxn>
                  <a:cxn ang="0">
                    <a:pos x="42" y="35"/>
                  </a:cxn>
                  <a:cxn ang="0">
                    <a:pos x="41" y="35"/>
                  </a:cxn>
                  <a:cxn ang="0">
                    <a:pos x="40" y="33"/>
                  </a:cxn>
                  <a:cxn ang="0">
                    <a:pos x="39" y="33"/>
                  </a:cxn>
                  <a:cxn ang="0">
                    <a:pos x="35" y="30"/>
                  </a:cxn>
                  <a:cxn ang="0">
                    <a:pos x="33" y="30"/>
                  </a:cxn>
                  <a:cxn ang="0">
                    <a:pos x="32" y="32"/>
                  </a:cxn>
                  <a:cxn ang="0">
                    <a:pos x="31" y="28"/>
                  </a:cxn>
                  <a:cxn ang="0">
                    <a:pos x="29" y="27"/>
                  </a:cxn>
                  <a:cxn ang="0">
                    <a:pos x="27" y="21"/>
                  </a:cxn>
                  <a:cxn ang="0">
                    <a:pos x="24" y="10"/>
                  </a:cxn>
                  <a:cxn ang="0">
                    <a:pos x="22" y="4"/>
                  </a:cxn>
                  <a:cxn ang="0">
                    <a:pos x="18" y="4"/>
                  </a:cxn>
                  <a:cxn ang="0">
                    <a:pos x="16" y="5"/>
                  </a:cxn>
                  <a:cxn ang="0">
                    <a:pos x="13" y="6"/>
                  </a:cxn>
                  <a:cxn ang="0">
                    <a:pos x="10" y="9"/>
                  </a:cxn>
                  <a:cxn ang="0">
                    <a:pos x="8" y="11"/>
                  </a:cxn>
                  <a:cxn ang="0">
                    <a:pos x="5" y="12"/>
                  </a:cxn>
                  <a:cxn ang="0">
                    <a:pos x="5" y="20"/>
                  </a:cxn>
                  <a:cxn ang="0">
                    <a:pos x="2" y="27"/>
                  </a:cxn>
                  <a:cxn ang="0">
                    <a:pos x="1" y="32"/>
                  </a:cxn>
                  <a:cxn ang="0">
                    <a:pos x="2" y="42"/>
                  </a:cxn>
                  <a:cxn ang="0">
                    <a:pos x="8" y="40"/>
                  </a:cxn>
                  <a:cxn ang="0">
                    <a:pos x="11" y="42"/>
                  </a:cxn>
                  <a:cxn ang="0">
                    <a:pos x="14" y="36"/>
                  </a:cxn>
                  <a:cxn ang="0">
                    <a:pos x="18" y="37"/>
                  </a:cxn>
                  <a:cxn ang="0">
                    <a:pos x="22" y="39"/>
                  </a:cxn>
                  <a:cxn ang="0">
                    <a:pos x="26" y="37"/>
                  </a:cxn>
                  <a:cxn ang="0">
                    <a:pos x="30" y="39"/>
                  </a:cxn>
                  <a:cxn ang="0">
                    <a:pos x="34" y="40"/>
                  </a:cxn>
                  <a:cxn ang="0">
                    <a:pos x="42" y="43"/>
                  </a:cxn>
                  <a:cxn ang="0">
                    <a:pos x="51" y="51"/>
                  </a:cxn>
                  <a:cxn ang="0">
                    <a:pos x="56" y="58"/>
                  </a:cxn>
                  <a:cxn ang="0">
                    <a:pos x="63" y="62"/>
                  </a:cxn>
                  <a:cxn ang="0">
                    <a:pos x="64" y="59"/>
                  </a:cxn>
                </a:cxnLst>
                <a:rect l="0" t="0" r="r" b="b"/>
                <a:pathLst>
                  <a:path w="66" h="62">
                    <a:moveTo>
                      <a:pt x="34" y="25"/>
                    </a:moveTo>
                    <a:cubicBezTo>
                      <a:pt x="33" y="25"/>
                      <a:pt x="34" y="25"/>
                      <a:pt x="34" y="25"/>
                    </a:cubicBezTo>
                    <a:cubicBezTo>
                      <a:pt x="34" y="25"/>
                      <a:pt x="34" y="25"/>
                      <a:pt x="35" y="24"/>
                    </a:cubicBezTo>
                    <a:cubicBezTo>
                      <a:pt x="35" y="24"/>
                      <a:pt x="34" y="24"/>
                      <a:pt x="34" y="24"/>
                    </a:cubicBezTo>
                    <a:cubicBezTo>
                      <a:pt x="34" y="24"/>
                      <a:pt x="35" y="24"/>
                      <a:pt x="35" y="24"/>
                    </a:cubicBezTo>
                    <a:cubicBezTo>
                      <a:pt x="35" y="25"/>
                      <a:pt x="36" y="24"/>
                      <a:pt x="36" y="25"/>
                    </a:cubicBezTo>
                    <a:cubicBezTo>
                      <a:pt x="36" y="25"/>
                      <a:pt x="36" y="26"/>
                      <a:pt x="36" y="26"/>
                    </a:cubicBezTo>
                    <a:cubicBezTo>
                      <a:pt x="36" y="27"/>
                      <a:pt x="37" y="26"/>
                      <a:pt x="37" y="26"/>
                    </a:cubicBezTo>
                    <a:cubicBezTo>
                      <a:pt x="37" y="26"/>
                      <a:pt x="36" y="26"/>
                      <a:pt x="37" y="26"/>
                    </a:cubicBezTo>
                    <a:cubicBezTo>
                      <a:pt x="37" y="26"/>
                      <a:pt x="38" y="26"/>
                      <a:pt x="38" y="26"/>
                    </a:cubicBezTo>
                    <a:cubicBezTo>
                      <a:pt x="38" y="26"/>
                      <a:pt x="39" y="26"/>
                      <a:pt x="39" y="27"/>
                    </a:cubicBezTo>
                    <a:cubicBezTo>
                      <a:pt x="39" y="27"/>
                      <a:pt x="38" y="27"/>
                      <a:pt x="37" y="27"/>
                    </a:cubicBezTo>
                    <a:cubicBezTo>
                      <a:pt x="37" y="27"/>
                      <a:pt x="36" y="27"/>
                      <a:pt x="35" y="27"/>
                    </a:cubicBezTo>
                    <a:cubicBezTo>
                      <a:pt x="35" y="27"/>
                      <a:pt x="34" y="27"/>
                      <a:pt x="34" y="26"/>
                    </a:cubicBezTo>
                    <a:cubicBezTo>
                      <a:pt x="34" y="26"/>
                      <a:pt x="34" y="26"/>
                      <a:pt x="34" y="26"/>
                    </a:cubicBezTo>
                    <a:cubicBezTo>
                      <a:pt x="34" y="26"/>
                      <a:pt x="34" y="26"/>
                      <a:pt x="35" y="26"/>
                    </a:cubicBezTo>
                    <a:cubicBezTo>
                      <a:pt x="35" y="26"/>
                      <a:pt x="35" y="26"/>
                      <a:pt x="35" y="26"/>
                    </a:cubicBezTo>
                    <a:cubicBezTo>
                      <a:pt x="35" y="25"/>
                      <a:pt x="34" y="25"/>
                      <a:pt x="34" y="25"/>
                    </a:cubicBezTo>
                    <a:close/>
                    <a:moveTo>
                      <a:pt x="65" y="58"/>
                    </a:moveTo>
                    <a:cubicBezTo>
                      <a:pt x="65" y="57"/>
                      <a:pt x="65" y="57"/>
                      <a:pt x="65" y="57"/>
                    </a:cubicBezTo>
                    <a:cubicBezTo>
                      <a:pt x="64" y="56"/>
                      <a:pt x="64" y="57"/>
                      <a:pt x="64" y="57"/>
                    </a:cubicBezTo>
                    <a:cubicBezTo>
                      <a:pt x="64" y="58"/>
                      <a:pt x="63" y="57"/>
                      <a:pt x="63" y="57"/>
                    </a:cubicBezTo>
                    <a:cubicBezTo>
                      <a:pt x="62" y="57"/>
                      <a:pt x="62" y="56"/>
                      <a:pt x="62" y="55"/>
                    </a:cubicBezTo>
                    <a:cubicBezTo>
                      <a:pt x="62" y="55"/>
                      <a:pt x="60" y="53"/>
                      <a:pt x="60" y="53"/>
                    </a:cubicBezTo>
                    <a:cubicBezTo>
                      <a:pt x="60" y="53"/>
                      <a:pt x="60" y="53"/>
                      <a:pt x="59" y="53"/>
                    </a:cubicBezTo>
                    <a:cubicBezTo>
                      <a:pt x="59" y="53"/>
                      <a:pt x="59" y="53"/>
                      <a:pt x="58" y="53"/>
                    </a:cubicBezTo>
                    <a:cubicBezTo>
                      <a:pt x="58" y="53"/>
                      <a:pt x="58" y="52"/>
                      <a:pt x="58" y="51"/>
                    </a:cubicBezTo>
                    <a:cubicBezTo>
                      <a:pt x="58" y="51"/>
                      <a:pt x="57" y="47"/>
                      <a:pt x="56" y="48"/>
                    </a:cubicBezTo>
                    <a:cubicBezTo>
                      <a:pt x="57" y="48"/>
                      <a:pt x="57" y="49"/>
                      <a:pt x="57" y="49"/>
                    </a:cubicBezTo>
                    <a:cubicBezTo>
                      <a:pt x="56" y="49"/>
                      <a:pt x="56" y="49"/>
                      <a:pt x="56" y="48"/>
                    </a:cubicBezTo>
                    <a:cubicBezTo>
                      <a:pt x="56" y="48"/>
                      <a:pt x="56" y="49"/>
                      <a:pt x="56" y="48"/>
                    </a:cubicBezTo>
                    <a:cubicBezTo>
                      <a:pt x="55" y="48"/>
                      <a:pt x="55" y="48"/>
                      <a:pt x="55" y="48"/>
                    </a:cubicBezTo>
                    <a:cubicBezTo>
                      <a:pt x="55" y="47"/>
                      <a:pt x="55" y="47"/>
                      <a:pt x="54" y="47"/>
                    </a:cubicBezTo>
                    <a:cubicBezTo>
                      <a:pt x="54" y="46"/>
                      <a:pt x="54" y="46"/>
                      <a:pt x="53" y="46"/>
                    </a:cubicBezTo>
                    <a:cubicBezTo>
                      <a:pt x="53" y="46"/>
                      <a:pt x="53" y="45"/>
                      <a:pt x="52" y="45"/>
                    </a:cubicBezTo>
                    <a:cubicBezTo>
                      <a:pt x="51" y="45"/>
                      <a:pt x="51" y="45"/>
                      <a:pt x="51" y="44"/>
                    </a:cubicBezTo>
                    <a:cubicBezTo>
                      <a:pt x="51" y="44"/>
                      <a:pt x="50" y="43"/>
                      <a:pt x="50" y="43"/>
                    </a:cubicBezTo>
                    <a:cubicBezTo>
                      <a:pt x="50" y="42"/>
                      <a:pt x="50" y="42"/>
                      <a:pt x="49" y="42"/>
                    </a:cubicBezTo>
                    <a:cubicBezTo>
                      <a:pt x="48" y="40"/>
                      <a:pt x="47" y="37"/>
                      <a:pt x="45" y="37"/>
                    </a:cubicBezTo>
                    <a:cubicBezTo>
                      <a:pt x="44" y="37"/>
                      <a:pt x="44" y="37"/>
                      <a:pt x="43" y="37"/>
                    </a:cubicBezTo>
                    <a:cubicBezTo>
                      <a:pt x="43" y="37"/>
                      <a:pt x="43" y="37"/>
                      <a:pt x="42" y="37"/>
                    </a:cubicBezTo>
                    <a:cubicBezTo>
                      <a:pt x="42" y="36"/>
                      <a:pt x="42" y="36"/>
                      <a:pt x="42" y="35"/>
                    </a:cubicBezTo>
                    <a:cubicBezTo>
                      <a:pt x="42" y="35"/>
                      <a:pt x="41" y="35"/>
                      <a:pt x="41" y="35"/>
                    </a:cubicBezTo>
                    <a:cubicBezTo>
                      <a:pt x="41" y="35"/>
                      <a:pt x="42" y="35"/>
                      <a:pt x="41" y="35"/>
                    </a:cubicBezTo>
                    <a:cubicBezTo>
                      <a:pt x="41" y="35"/>
                      <a:pt x="41" y="35"/>
                      <a:pt x="41" y="35"/>
                    </a:cubicBezTo>
                    <a:cubicBezTo>
                      <a:pt x="41" y="35"/>
                      <a:pt x="41" y="34"/>
                      <a:pt x="41" y="34"/>
                    </a:cubicBezTo>
                    <a:cubicBezTo>
                      <a:pt x="41" y="34"/>
                      <a:pt x="41" y="34"/>
                      <a:pt x="40" y="34"/>
                    </a:cubicBezTo>
                    <a:cubicBezTo>
                      <a:pt x="40" y="34"/>
                      <a:pt x="40" y="33"/>
                      <a:pt x="40" y="33"/>
                    </a:cubicBezTo>
                    <a:cubicBezTo>
                      <a:pt x="40" y="34"/>
                      <a:pt x="40" y="34"/>
                      <a:pt x="39" y="34"/>
                    </a:cubicBezTo>
                    <a:cubicBezTo>
                      <a:pt x="39" y="34"/>
                      <a:pt x="39" y="33"/>
                      <a:pt x="39" y="33"/>
                    </a:cubicBezTo>
                    <a:cubicBezTo>
                      <a:pt x="39" y="33"/>
                      <a:pt x="39" y="34"/>
                      <a:pt x="39" y="33"/>
                    </a:cubicBezTo>
                    <a:cubicBezTo>
                      <a:pt x="38" y="34"/>
                      <a:pt x="38" y="34"/>
                      <a:pt x="37" y="34"/>
                    </a:cubicBezTo>
                    <a:cubicBezTo>
                      <a:pt x="37" y="34"/>
                      <a:pt x="37" y="34"/>
                      <a:pt x="36" y="33"/>
                    </a:cubicBezTo>
                    <a:cubicBezTo>
                      <a:pt x="36" y="32"/>
                      <a:pt x="35" y="31"/>
                      <a:pt x="35" y="30"/>
                    </a:cubicBezTo>
                    <a:cubicBezTo>
                      <a:pt x="36" y="30"/>
                      <a:pt x="34" y="28"/>
                      <a:pt x="33" y="28"/>
                    </a:cubicBezTo>
                    <a:cubicBezTo>
                      <a:pt x="32" y="28"/>
                      <a:pt x="32" y="31"/>
                      <a:pt x="33" y="31"/>
                    </a:cubicBezTo>
                    <a:cubicBezTo>
                      <a:pt x="33" y="31"/>
                      <a:pt x="33" y="30"/>
                      <a:pt x="33" y="30"/>
                    </a:cubicBezTo>
                    <a:cubicBezTo>
                      <a:pt x="33" y="30"/>
                      <a:pt x="33" y="31"/>
                      <a:pt x="33" y="31"/>
                    </a:cubicBezTo>
                    <a:cubicBezTo>
                      <a:pt x="33" y="31"/>
                      <a:pt x="33" y="32"/>
                      <a:pt x="33" y="32"/>
                    </a:cubicBezTo>
                    <a:cubicBezTo>
                      <a:pt x="33" y="33"/>
                      <a:pt x="32" y="33"/>
                      <a:pt x="32" y="32"/>
                    </a:cubicBezTo>
                    <a:cubicBezTo>
                      <a:pt x="32" y="32"/>
                      <a:pt x="32" y="31"/>
                      <a:pt x="32" y="31"/>
                    </a:cubicBezTo>
                    <a:cubicBezTo>
                      <a:pt x="32" y="30"/>
                      <a:pt x="32" y="30"/>
                      <a:pt x="31" y="30"/>
                    </a:cubicBezTo>
                    <a:cubicBezTo>
                      <a:pt x="31" y="29"/>
                      <a:pt x="31" y="28"/>
                      <a:pt x="31" y="28"/>
                    </a:cubicBezTo>
                    <a:cubicBezTo>
                      <a:pt x="31" y="27"/>
                      <a:pt x="30" y="28"/>
                      <a:pt x="30" y="28"/>
                    </a:cubicBezTo>
                    <a:cubicBezTo>
                      <a:pt x="29" y="28"/>
                      <a:pt x="29" y="27"/>
                      <a:pt x="29" y="27"/>
                    </a:cubicBezTo>
                    <a:cubicBezTo>
                      <a:pt x="29" y="27"/>
                      <a:pt x="29" y="27"/>
                      <a:pt x="29" y="27"/>
                    </a:cubicBezTo>
                    <a:cubicBezTo>
                      <a:pt x="30" y="26"/>
                      <a:pt x="29" y="26"/>
                      <a:pt x="29" y="27"/>
                    </a:cubicBezTo>
                    <a:cubicBezTo>
                      <a:pt x="30" y="26"/>
                      <a:pt x="29" y="24"/>
                      <a:pt x="28" y="24"/>
                    </a:cubicBezTo>
                    <a:cubicBezTo>
                      <a:pt x="27" y="23"/>
                      <a:pt x="27" y="22"/>
                      <a:pt x="27" y="21"/>
                    </a:cubicBezTo>
                    <a:cubicBezTo>
                      <a:pt x="27" y="19"/>
                      <a:pt x="27" y="18"/>
                      <a:pt x="26" y="17"/>
                    </a:cubicBezTo>
                    <a:cubicBezTo>
                      <a:pt x="26" y="16"/>
                      <a:pt x="26" y="15"/>
                      <a:pt x="26" y="14"/>
                    </a:cubicBezTo>
                    <a:cubicBezTo>
                      <a:pt x="25" y="13"/>
                      <a:pt x="25" y="11"/>
                      <a:pt x="24" y="10"/>
                    </a:cubicBezTo>
                    <a:cubicBezTo>
                      <a:pt x="24" y="9"/>
                      <a:pt x="24" y="9"/>
                      <a:pt x="24" y="8"/>
                    </a:cubicBezTo>
                    <a:cubicBezTo>
                      <a:pt x="24" y="8"/>
                      <a:pt x="24" y="7"/>
                      <a:pt x="23" y="7"/>
                    </a:cubicBezTo>
                    <a:cubicBezTo>
                      <a:pt x="23" y="6"/>
                      <a:pt x="22" y="5"/>
                      <a:pt x="22" y="4"/>
                    </a:cubicBezTo>
                    <a:cubicBezTo>
                      <a:pt x="21" y="3"/>
                      <a:pt x="20" y="2"/>
                      <a:pt x="20" y="0"/>
                    </a:cubicBezTo>
                    <a:cubicBezTo>
                      <a:pt x="20" y="1"/>
                      <a:pt x="19" y="2"/>
                      <a:pt x="19" y="2"/>
                    </a:cubicBezTo>
                    <a:cubicBezTo>
                      <a:pt x="18" y="3"/>
                      <a:pt x="18" y="4"/>
                      <a:pt x="18" y="4"/>
                    </a:cubicBezTo>
                    <a:cubicBezTo>
                      <a:pt x="18" y="4"/>
                      <a:pt x="17" y="5"/>
                      <a:pt x="17" y="5"/>
                    </a:cubicBezTo>
                    <a:cubicBezTo>
                      <a:pt x="17" y="5"/>
                      <a:pt x="17" y="5"/>
                      <a:pt x="17" y="6"/>
                    </a:cubicBezTo>
                    <a:cubicBezTo>
                      <a:pt x="17" y="6"/>
                      <a:pt x="16" y="5"/>
                      <a:pt x="16" y="5"/>
                    </a:cubicBezTo>
                    <a:cubicBezTo>
                      <a:pt x="15" y="7"/>
                      <a:pt x="16" y="5"/>
                      <a:pt x="15" y="5"/>
                    </a:cubicBezTo>
                    <a:cubicBezTo>
                      <a:pt x="14" y="6"/>
                      <a:pt x="14" y="6"/>
                      <a:pt x="14" y="7"/>
                    </a:cubicBezTo>
                    <a:cubicBezTo>
                      <a:pt x="13" y="7"/>
                      <a:pt x="13" y="6"/>
                      <a:pt x="13" y="6"/>
                    </a:cubicBezTo>
                    <a:cubicBezTo>
                      <a:pt x="12" y="7"/>
                      <a:pt x="12" y="7"/>
                      <a:pt x="12" y="7"/>
                    </a:cubicBezTo>
                    <a:cubicBezTo>
                      <a:pt x="11" y="7"/>
                      <a:pt x="11" y="7"/>
                      <a:pt x="11" y="8"/>
                    </a:cubicBezTo>
                    <a:cubicBezTo>
                      <a:pt x="10" y="8"/>
                      <a:pt x="10" y="8"/>
                      <a:pt x="10" y="9"/>
                    </a:cubicBezTo>
                    <a:cubicBezTo>
                      <a:pt x="10" y="9"/>
                      <a:pt x="10" y="10"/>
                      <a:pt x="10" y="11"/>
                    </a:cubicBezTo>
                    <a:cubicBezTo>
                      <a:pt x="9" y="11"/>
                      <a:pt x="9" y="11"/>
                      <a:pt x="8" y="11"/>
                    </a:cubicBezTo>
                    <a:cubicBezTo>
                      <a:pt x="8" y="11"/>
                      <a:pt x="8" y="11"/>
                      <a:pt x="8" y="11"/>
                    </a:cubicBezTo>
                    <a:cubicBezTo>
                      <a:pt x="7" y="11"/>
                      <a:pt x="7" y="11"/>
                      <a:pt x="7" y="11"/>
                    </a:cubicBezTo>
                    <a:cubicBezTo>
                      <a:pt x="6" y="11"/>
                      <a:pt x="6" y="10"/>
                      <a:pt x="5" y="11"/>
                    </a:cubicBezTo>
                    <a:cubicBezTo>
                      <a:pt x="5" y="11"/>
                      <a:pt x="5" y="11"/>
                      <a:pt x="5" y="12"/>
                    </a:cubicBezTo>
                    <a:cubicBezTo>
                      <a:pt x="5" y="13"/>
                      <a:pt x="6" y="14"/>
                      <a:pt x="5" y="15"/>
                    </a:cubicBezTo>
                    <a:cubicBezTo>
                      <a:pt x="4" y="16"/>
                      <a:pt x="5" y="17"/>
                      <a:pt x="5" y="18"/>
                    </a:cubicBezTo>
                    <a:cubicBezTo>
                      <a:pt x="5" y="18"/>
                      <a:pt x="5" y="19"/>
                      <a:pt x="5" y="20"/>
                    </a:cubicBezTo>
                    <a:cubicBezTo>
                      <a:pt x="5" y="20"/>
                      <a:pt x="4" y="21"/>
                      <a:pt x="4" y="21"/>
                    </a:cubicBezTo>
                    <a:cubicBezTo>
                      <a:pt x="4" y="22"/>
                      <a:pt x="4" y="24"/>
                      <a:pt x="3" y="25"/>
                    </a:cubicBezTo>
                    <a:cubicBezTo>
                      <a:pt x="3" y="26"/>
                      <a:pt x="3" y="26"/>
                      <a:pt x="2" y="27"/>
                    </a:cubicBezTo>
                    <a:cubicBezTo>
                      <a:pt x="2" y="27"/>
                      <a:pt x="2" y="28"/>
                      <a:pt x="2" y="29"/>
                    </a:cubicBezTo>
                    <a:cubicBezTo>
                      <a:pt x="2" y="29"/>
                      <a:pt x="2" y="30"/>
                      <a:pt x="2" y="30"/>
                    </a:cubicBezTo>
                    <a:cubicBezTo>
                      <a:pt x="1" y="31"/>
                      <a:pt x="1" y="31"/>
                      <a:pt x="1" y="32"/>
                    </a:cubicBezTo>
                    <a:cubicBezTo>
                      <a:pt x="0" y="32"/>
                      <a:pt x="1" y="33"/>
                      <a:pt x="1" y="34"/>
                    </a:cubicBezTo>
                    <a:cubicBezTo>
                      <a:pt x="1" y="35"/>
                      <a:pt x="1" y="36"/>
                      <a:pt x="1" y="36"/>
                    </a:cubicBezTo>
                    <a:cubicBezTo>
                      <a:pt x="1" y="38"/>
                      <a:pt x="2" y="40"/>
                      <a:pt x="2" y="42"/>
                    </a:cubicBezTo>
                    <a:cubicBezTo>
                      <a:pt x="2" y="41"/>
                      <a:pt x="4" y="41"/>
                      <a:pt x="5" y="41"/>
                    </a:cubicBezTo>
                    <a:cubicBezTo>
                      <a:pt x="6" y="41"/>
                      <a:pt x="7" y="42"/>
                      <a:pt x="7" y="41"/>
                    </a:cubicBezTo>
                    <a:cubicBezTo>
                      <a:pt x="7" y="41"/>
                      <a:pt x="7" y="40"/>
                      <a:pt x="8" y="40"/>
                    </a:cubicBezTo>
                    <a:cubicBezTo>
                      <a:pt x="8" y="39"/>
                      <a:pt x="9" y="39"/>
                      <a:pt x="9" y="40"/>
                    </a:cubicBezTo>
                    <a:cubicBezTo>
                      <a:pt x="10" y="40"/>
                      <a:pt x="10" y="41"/>
                      <a:pt x="10" y="41"/>
                    </a:cubicBezTo>
                    <a:cubicBezTo>
                      <a:pt x="10" y="41"/>
                      <a:pt x="11" y="41"/>
                      <a:pt x="11" y="42"/>
                    </a:cubicBezTo>
                    <a:cubicBezTo>
                      <a:pt x="11" y="42"/>
                      <a:pt x="11" y="43"/>
                      <a:pt x="12" y="43"/>
                    </a:cubicBezTo>
                    <a:cubicBezTo>
                      <a:pt x="12" y="43"/>
                      <a:pt x="12" y="42"/>
                      <a:pt x="12" y="41"/>
                    </a:cubicBezTo>
                    <a:cubicBezTo>
                      <a:pt x="13" y="40"/>
                      <a:pt x="14" y="38"/>
                      <a:pt x="14" y="36"/>
                    </a:cubicBezTo>
                    <a:cubicBezTo>
                      <a:pt x="14" y="36"/>
                      <a:pt x="15" y="34"/>
                      <a:pt x="15" y="35"/>
                    </a:cubicBezTo>
                    <a:cubicBezTo>
                      <a:pt x="15" y="36"/>
                      <a:pt x="16" y="36"/>
                      <a:pt x="16" y="37"/>
                    </a:cubicBezTo>
                    <a:cubicBezTo>
                      <a:pt x="17" y="37"/>
                      <a:pt x="18" y="37"/>
                      <a:pt x="18" y="37"/>
                    </a:cubicBezTo>
                    <a:cubicBezTo>
                      <a:pt x="19" y="37"/>
                      <a:pt x="19" y="38"/>
                      <a:pt x="19" y="38"/>
                    </a:cubicBezTo>
                    <a:cubicBezTo>
                      <a:pt x="19" y="39"/>
                      <a:pt x="20" y="40"/>
                      <a:pt x="20" y="40"/>
                    </a:cubicBezTo>
                    <a:cubicBezTo>
                      <a:pt x="21" y="40"/>
                      <a:pt x="22" y="39"/>
                      <a:pt x="22" y="39"/>
                    </a:cubicBezTo>
                    <a:cubicBezTo>
                      <a:pt x="23" y="39"/>
                      <a:pt x="24" y="39"/>
                      <a:pt x="25" y="39"/>
                    </a:cubicBezTo>
                    <a:cubicBezTo>
                      <a:pt x="25" y="39"/>
                      <a:pt x="25" y="38"/>
                      <a:pt x="25" y="38"/>
                    </a:cubicBezTo>
                    <a:cubicBezTo>
                      <a:pt x="25" y="38"/>
                      <a:pt x="25" y="37"/>
                      <a:pt x="26" y="37"/>
                    </a:cubicBezTo>
                    <a:cubicBezTo>
                      <a:pt x="27" y="37"/>
                      <a:pt x="27" y="38"/>
                      <a:pt x="27" y="39"/>
                    </a:cubicBezTo>
                    <a:cubicBezTo>
                      <a:pt x="28" y="40"/>
                      <a:pt x="28" y="39"/>
                      <a:pt x="28" y="39"/>
                    </a:cubicBezTo>
                    <a:cubicBezTo>
                      <a:pt x="29" y="39"/>
                      <a:pt x="29" y="39"/>
                      <a:pt x="30" y="39"/>
                    </a:cubicBezTo>
                    <a:cubicBezTo>
                      <a:pt x="30" y="39"/>
                      <a:pt x="30" y="38"/>
                      <a:pt x="31" y="38"/>
                    </a:cubicBezTo>
                    <a:cubicBezTo>
                      <a:pt x="32" y="39"/>
                      <a:pt x="32" y="39"/>
                      <a:pt x="33" y="39"/>
                    </a:cubicBezTo>
                    <a:cubicBezTo>
                      <a:pt x="33" y="39"/>
                      <a:pt x="34" y="40"/>
                      <a:pt x="34" y="40"/>
                    </a:cubicBezTo>
                    <a:cubicBezTo>
                      <a:pt x="35" y="39"/>
                      <a:pt x="36" y="39"/>
                      <a:pt x="37" y="39"/>
                    </a:cubicBezTo>
                    <a:cubicBezTo>
                      <a:pt x="38" y="40"/>
                      <a:pt x="39" y="41"/>
                      <a:pt x="40" y="42"/>
                    </a:cubicBezTo>
                    <a:cubicBezTo>
                      <a:pt x="41" y="42"/>
                      <a:pt x="42" y="42"/>
                      <a:pt x="42" y="43"/>
                    </a:cubicBezTo>
                    <a:cubicBezTo>
                      <a:pt x="43" y="43"/>
                      <a:pt x="44" y="43"/>
                      <a:pt x="44" y="44"/>
                    </a:cubicBezTo>
                    <a:cubicBezTo>
                      <a:pt x="45" y="45"/>
                      <a:pt x="46" y="47"/>
                      <a:pt x="47" y="48"/>
                    </a:cubicBezTo>
                    <a:cubicBezTo>
                      <a:pt x="48" y="50"/>
                      <a:pt x="50" y="50"/>
                      <a:pt x="51" y="51"/>
                    </a:cubicBezTo>
                    <a:cubicBezTo>
                      <a:pt x="52" y="52"/>
                      <a:pt x="53" y="54"/>
                      <a:pt x="54" y="55"/>
                    </a:cubicBezTo>
                    <a:cubicBezTo>
                      <a:pt x="54" y="56"/>
                      <a:pt x="54" y="56"/>
                      <a:pt x="55" y="57"/>
                    </a:cubicBezTo>
                    <a:cubicBezTo>
                      <a:pt x="55" y="57"/>
                      <a:pt x="56" y="57"/>
                      <a:pt x="56" y="58"/>
                    </a:cubicBezTo>
                    <a:cubicBezTo>
                      <a:pt x="57" y="59"/>
                      <a:pt x="58" y="60"/>
                      <a:pt x="59" y="61"/>
                    </a:cubicBezTo>
                    <a:cubicBezTo>
                      <a:pt x="60" y="60"/>
                      <a:pt x="60" y="62"/>
                      <a:pt x="61" y="62"/>
                    </a:cubicBezTo>
                    <a:cubicBezTo>
                      <a:pt x="62" y="62"/>
                      <a:pt x="62" y="62"/>
                      <a:pt x="63" y="62"/>
                    </a:cubicBezTo>
                    <a:cubicBezTo>
                      <a:pt x="63" y="61"/>
                      <a:pt x="63" y="61"/>
                      <a:pt x="63" y="61"/>
                    </a:cubicBezTo>
                    <a:cubicBezTo>
                      <a:pt x="63" y="60"/>
                      <a:pt x="63" y="60"/>
                      <a:pt x="63" y="60"/>
                    </a:cubicBezTo>
                    <a:cubicBezTo>
                      <a:pt x="63" y="59"/>
                      <a:pt x="64" y="59"/>
                      <a:pt x="64" y="59"/>
                    </a:cubicBezTo>
                    <a:cubicBezTo>
                      <a:pt x="65" y="59"/>
                      <a:pt x="66" y="59"/>
                      <a:pt x="65" y="5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4" name="Equatorial Guinea">
                <a:extLst>
                  <a:ext uri="{FF2B5EF4-FFF2-40B4-BE49-F238E27FC236}">
                    <a16:creationId xmlns:a16="http://schemas.microsoft.com/office/drawing/2014/main" id="{2656FC0F-75E0-A3A4-DBAF-13FA3BA5D19B}"/>
                  </a:ext>
                </a:extLst>
              </p:cNvPr>
              <p:cNvSpPr>
                <a:spLocks noEditPoints="1"/>
              </p:cNvSpPr>
              <p:nvPr/>
            </p:nvSpPr>
            <p:spPr bwMode="auto">
              <a:xfrm>
                <a:off x="7993782" y="4876802"/>
                <a:ext cx="113188" cy="124040"/>
              </a:xfrm>
              <a:custGeom>
                <a:avLst/>
                <a:gdLst/>
                <a:ahLst/>
                <a:cxnLst>
                  <a:cxn ang="0">
                    <a:pos x="55" y="31"/>
                  </a:cxn>
                  <a:cxn ang="0">
                    <a:pos x="53" y="31"/>
                  </a:cxn>
                  <a:cxn ang="0">
                    <a:pos x="49" y="31"/>
                  </a:cxn>
                  <a:cxn ang="0">
                    <a:pos x="42" y="31"/>
                  </a:cxn>
                  <a:cxn ang="0">
                    <a:pos x="42" y="32"/>
                  </a:cxn>
                  <a:cxn ang="0">
                    <a:pos x="41" y="30"/>
                  </a:cxn>
                  <a:cxn ang="0">
                    <a:pos x="40" y="30"/>
                  </a:cxn>
                  <a:cxn ang="0">
                    <a:pos x="39" y="31"/>
                  </a:cxn>
                  <a:cxn ang="0">
                    <a:pos x="38" y="30"/>
                  </a:cxn>
                  <a:cxn ang="0">
                    <a:pos x="36" y="29"/>
                  </a:cxn>
                  <a:cxn ang="0">
                    <a:pos x="37" y="28"/>
                  </a:cxn>
                  <a:cxn ang="0">
                    <a:pos x="38" y="26"/>
                  </a:cxn>
                  <a:cxn ang="0">
                    <a:pos x="39" y="25"/>
                  </a:cxn>
                  <a:cxn ang="0">
                    <a:pos x="40" y="25"/>
                  </a:cxn>
                  <a:cxn ang="0">
                    <a:pos x="39" y="25"/>
                  </a:cxn>
                  <a:cxn ang="0">
                    <a:pos x="39" y="24"/>
                  </a:cxn>
                  <a:cxn ang="0">
                    <a:pos x="40" y="23"/>
                  </a:cxn>
                  <a:cxn ang="0">
                    <a:pos x="40" y="21"/>
                  </a:cxn>
                  <a:cxn ang="0">
                    <a:pos x="40" y="19"/>
                  </a:cxn>
                  <a:cxn ang="0">
                    <a:pos x="40" y="18"/>
                  </a:cxn>
                  <a:cxn ang="0">
                    <a:pos x="41" y="16"/>
                  </a:cxn>
                  <a:cxn ang="0">
                    <a:pos x="41" y="17"/>
                  </a:cxn>
                  <a:cxn ang="0">
                    <a:pos x="42" y="18"/>
                  </a:cxn>
                  <a:cxn ang="0">
                    <a:pos x="45" y="18"/>
                  </a:cxn>
                  <a:cxn ang="0">
                    <a:pos x="52" y="18"/>
                  </a:cxn>
                  <a:cxn ang="0">
                    <a:pos x="55" y="18"/>
                  </a:cxn>
                  <a:cxn ang="0">
                    <a:pos x="56" y="19"/>
                  </a:cxn>
                  <a:cxn ang="0">
                    <a:pos x="56" y="25"/>
                  </a:cxn>
                  <a:cxn ang="0">
                    <a:pos x="56" y="28"/>
                  </a:cxn>
                  <a:cxn ang="0">
                    <a:pos x="55" y="31"/>
                  </a:cxn>
                  <a:cxn ang="0">
                    <a:pos x="0" y="59"/>
                  </a:cxn>
                  <a:cxn ang="0">
                    <a:pos x="0" y="59"/>
                  </a:cxn>
                  <a:cxn ang="0">
                    <a:pos x="32" y="1"/>
                  </a:cxn>
                  <a:cxn ang="0">
                    <a:pos x="30" y="1"/>
                  </a:cxn>
                  <a:cxn ang="0">
                    <a:pos x="29" y="2"/>
                  </a:cxn>
                  <a:cxn ang="0">
                    <a:pos x="28" y="4"/>
                  </a:cxn>
                  <a:cxn ang="0">
                    <a:pos x="27" y="6"/>
                  </a:cxn>
                  <a:cxn ang="0">
                    <a:pos x="29" y="7"/>
                  </a:cxn>
                  <a:cxn ang="0">
                    <a:pos x="31" y="6"/>
                  </a:cxn>
                  <a:cxn ang="0">
                    <a:pos x="32" y="1"/>
                  </a:cxn>
                </a:cxnLst>
                <a:rect l="0" t="0" r="r" b="b"/>
                <a:pathLst>
                  <a:path w="56" h="59">
                    <a:moveTo>
                      <a:pt x="55" y="31"/>
                    </a:moveTo>
                    <a:cubicBezTo>
                      <a:pt x="55" y="32"/>
                      <a:pt x="53" y="31"/>
                      <a:pt x="53" y="31"/>
                    </a:cubicBezTo>
                    <a:cubicBezTo>
                      <a:pt x="52" y="31"/>
                      <a:pt x="50" y="31"/>
                      <a:pt x="49" y="31"/>
                    </a:cubicBezTo>
                    <a:cubicBezTo>
                      <a:pt x="48" y="31"/>
                      <a:pt x="43" y="31"/>
                      <a:pt x="42" y="31"/>
                    </a:cubicBezTo>
                    <a:cubicBezTo>
                      <a:pt x="42" y="32"/>
                      <a:pt x="42" y="32"/>
                      <a:pt x="42" y="32"/>
                    </a:cubicBezTo>
                    <a:cubicBezTo>
                      <a:pt x="41" y="31"/>
                      <a:pt x="40" y="31"/>
                      <a:pt x="41" y="30"/>
                    </a:cubicBezTo>
                    <a:cubicBezTo>
                      <a:pt x="41" y="30"/>
                      <a:pt x="40" y="30"/>
                      <a:pt x="40" y="30"/>
                    </a:cubicBezTo>
                    <a:cubicBezTo>
                      <a:pt x="39" y="30"/>
                      <a:pt x="39" y="31"/>
                      <a:pt x="39" y="31"/>
                    </a:cubicBezTo>
                    <a:cubicBezTo>
                      <a:pt x="38" y="31"/>
                      <a:pt x="38" y="30"/>
                      <a:pt x="38" y="30"/>
                    </a:cubicBezTo>
                    <a:cubicBezTo>
                      <a:pt x="37" y="29"/>
                      <a:pt x="36" y="31"/>
                      <a:pt x="36" y="29"/>
                    </a:cubicBezTo>
                    <a:cubicBezTo>
                      <a:pt x="36" y="29"/>
                      <a:pt x="37" y="28"/>
                      <a:pt x="37" y="28"/>
                    </a:cubicBezTo>
                    <a:cubicBezTo>
                      <a:pt x="37" y="27"/>
                      <a:pt x="37" y="27"/>
                      <a:pt x="38" y="26"/>
                    </a:cubicBezTo>
                    <a:cubicBezTo>
                      <a:pt x="38" y="26"/>
                      <a:pt x="38" y="25"/>
                      <a:pt x="39" y="25"/>
                    </a:cubicBezTo>
                    <a:cubicBezTo>
                      <a:pt x="39" y="25"/>
                      <a:pt x="39" y="25"/>
                      <a:pt x="40" y="25"/>
                    </a:cubicBezTo>
                    <a:cubicBezTo>
                      <a:pt x="40" y="25"/>
                      <a:pt x="39" y="25"/>
                      <a:pt x="39" y="25"/>
                    </a:cubicBezTo>
                    <a:cubicBezTo>
                      <a:pt x="39" y="25"/>
                      <a:pt x="39" y="24"/>
                      <a:pt x="39" y="24"/>
                    </a:cubicBezTo>
                    <a:cubicBezTo>
                      <a:pt x="39" y="23"/>
                      <a:pt x="39" y="23"/>
                      <a:pt x="40" y="23"/>
                    </a:cubicBezTo>
                    <a:cubicBezTo>
                      <a:pt x="40" y="22"/>
                      <a:pt x="40" y="22"/>
                      <a:pt x="40" y="21"/>
                    </a:cubicBezTo>
                    <a:cubicBezTo>
                      <a:pt x="41" y="21"/>
                      <a:pt x="40" y="20"/>
                      <a:pt x="40" y="19"/>
                    </a:cubicBezTo>
                    <a:cubicBezTo>
                      <a:pt x="40" y="19"/>
                      <a:pt x="40" y="18"/>
                      <a:pt x="40" y="18"/>
                    </a:cubicBezTo>
                    <a:cubicBezTo>
                      <a:pt x="40" y="17"/>
                      <a:pt x="40" y="17"/>
                      <a:pt x="41" y="16"/>
                    </a:cubicBezTo>
                    <a:cubicBezTo>
                      <a:pt x="41" y="17"/>
                      <a:pt x="41" y="17"/>
                      <a:pt x="41" y="17"/>
                    </a:cubicBezTo>
                    <a:cubicBezTo>
                      <a:pt x="41" y="18"/>
                      <a:pt x="41" y="18"/>
                      <a:pt x="42" y="18"/>
                    </a:cubicBezTo>
                    <a:cubicBezTo>
                      <a:pt x="43" y="19"/>
                      <a:pt x="44" y="18"/>
                      <a:pt x="45" y="18"/>
                    </a:cubicBezTo>
                    <a:cubicBezTo>
                      <a:pt x="47" y="18"/>
                      <a:pt x="49" y="18"/>
                      <a:pt x="52" y="18"/>
                    </a:cubicBezTo>
                    <a:cubicBezTo>
                      <a:pt x="53" y="18"/>
                      <a:pt x="54" y="18"/>
                      <a:pt x="55" y="18"/>
                    </a:cubicBezTo>
                    <a:cubicBezTo>
                      <a:pt x="55" y="18"/>
                      <a:pt x="56" y="18"/>
                      <a:pt x="56" y="19"/>
                    </a:cubicBezTo>
                    <a:cubicBezTo>
                      <a:pt x="55" y="21"/>
                      <a:pt x="56" y="23"/>
                      <a:pt x="56" y="25"/>
                    </a:cubicBezTo>
                    <a:cubicBezTo>
                      <a:pt x="56" y="26"/>
                      <a:pt x="56" y="27"/>
                      <a:pt x="56" y="28"/>
                    </a:cubicBezTo>
                    <a:cubicBezTo>
                      <a:pt x="56" y="29"/>
                      <a:pt x="56" y="31"/>
                      <a:pt x="55" y="31"/>
                    </a:cubicBezTo>
                    <a:close/>
                    <a:moveTo>
                      <a:pt x="0" y="59"/>
                    </a:moveTo>
                    <a:cubicBezTo>
                      <a:pt x="1" y="58"/>
                      <a:pt x="0" y="58"/>
                      <a:pt x="0" y="59"/>
                    </a:cubicBezTo>
                    <a:close/>
                    <a:moveTo>
                      <a:pt x="32" y="1"/>
                    </a:moveTo>
                    <a:cubicBezTo>
                      <a:pt x="31" y="1"/>
                      <a:pt x="30" y="1"/>
                      <a:pt x="30" y="1"/>
                    </a:cubicBezTo>
                    <a:cubicBezTo>
                      <a:pt x="30" y="0"/>
                      <a:pt x="29" y="2"/>
                      <a:pt x="29" y="2"/>
                    </a:cubicBezTo>
                    <a:cubicBezTo>
                      <a:pt x="29" y="3"/>
                      <a:pt x="29" y="4"/>
                      <a:pt x="28" y="4"/>
                    </a:cubicBezTo>
                    <a:cubicBezTo>
                      <a:pt x="27" y="4"/>
                      <a:pt x="27" y="5"/>
                      <a:pt x="27" y="6"/>
                    </a:cubicBezTo>
                    <a:cubicBezTo>
                      <a:pt x="28" y="7"/>
                      <a:pt x="29" y="7"/>
                      <a:pt x="29" y="7"/>
                    </a:cubicBezTo>
                    <a:cubicBezTo>
                      <a:pt x="30" y="7"/>
                      <a:pt x="31" y="6"/>
                      <a:pt x="31" y="6"/>
                    </a:cubicBezTo>
                    <a:cubicBezTo>
                      <a:pt x="31" y="5"/>
                      <a:pt x="34" y="1"/>
                      <a:pt x="32"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5" name="El Salvador">
                <a:extLst>
                  <a:ext uri="{FF2B5EF4-FFF2-40B4-BE49-F238E27FC236}">
                    <a16:creationId xmlns:a16="http://schemas.microsoft.com/office/drawing/2014/main" id="{8D99B13E-1835-1470-81B4-907BD4F3F3A1}"/>
                  </a:ext>
                </a:extLst>
              </p:cNvPr>
              <p:cNvSpPr>
                <a:spLocks/>
              </p:cNvSpPr>
              <p:nvPr/>
            </p:nvSpPr>
            <p:spPr bwMode="auto">
              <a:xfrm>
                <a:off x="6127304" y="4630469"/>
                <a:ext cx="48750" cy="31447"/>
              </a:xfrm>
              <a:custGeom>
                <a:avLst/>
                <a:gdLst/>
                <a:ahLst/>
                <a:cxnLst>
                  <a:cxn ang="0">
                    <a:pos x="23" y="10"/>
                  </a:cxn>
                  <a:cxn ang="0">
                    <a:pos x="24" y="7"/>
                  </a:cxn>
                  <a:cxn ang="0">
                    <a:pos x="23" y="6"/>
                  </a:cxn>
                  <a:cxn ang="0">
                    <a:pos x="22" y="7"/>
                  </a:cxn>
                  <a:cxn ang="0">
                    <a:pos x="21" y="6"/>
                  </a:cxn>
                  <a:cxn ang="0">
                    <a:pos x="21" y="5"/>
                  </a:cxn>
                  <a:cxn ang="0">
                    <a:pos x="19" y="6"/>
                  </a:cxn>
                  <a:cxn ang="0">
                    <a:pos x="18" y="7"/>
                  </a:cxn>
                  <a:cxn ang="0">
                    <a:pos x="17" y="7"/>
                  </a:cxn>
                  <a:cxn ang="0">
                    <a:pos x="16" y="6"/>
                  </a:cxn>
                  <a:cxn ang="0">
                    <a:pos x="15" y="5"/>
                  </a:cxn>
                  <a:cxn ang="0">
                    <a:pos x="15" y="5"/>
                  </a:cxn>
                  <a:cxn ang="0">
                    <a:pos x="14" y="4"/>
                  </a:cxn>
                  <a:cxn ang="0">
                    <a:pos x="13" y="4"/>
                  </a:cxn>
                  <a:cxn ang="0">
                    <a:pos x="13" y="3"/>
                  </a:cxn>
                  <a:cxn ang="0">
                    <a:pos x="12" y="2"/>
                  </a:cxn>
                  <a:cxn ang="0">
                    <a:pos x="11" y="2"/>
                  </a:cxn>
                  <a:cxn ang="0">
                    <a:pos x="11" y="1"/>
                  </a:cxn>
                  <a:cxn ang="0">
                    <a:pos x="11" y="1"/>
                  </a:cxn>
                  <a:cxn ang="0">
                    <a:pos x="9" y="0"/>
                  </a:cxn>
                  <a:cxn ang="0">
                    <a:pos x="7" y="1"/>
                  </a:cxn>
                  <a:cxn ang="0">
                    <a:pos x="7" y="1"/>
                  </a:cxn>
                  <a:cxn ang="0">
                    <a:pos x="7" y="2"/>
                  </a:cxn>
                  <a:cxn ang="0">
                    <a:pos x="7" y="3"/>
                  </a:cxn>
                  <a:cxn ang="0">
                    <a:pos x="6" y="3"/>
                  </a:cxn>
                  <a:cxn ang="0">
                    <a:pos x="5" y="5"/>
                  </a:cxn>
                  <a:cxn ang="0">
                    <a:pos x="4" y="5"/>
                  </a:cxn>
                  <a:cxn ang="0">
                    <a:pos x="3" y="5"/>
                  </a:cxn>
                  <a:cxn ang="0">
                    <a:pos x="2" y="6"/>
                  </a:cxn>
                  <a:cxn ang="0">
                    <a:pos x="1" y="8"/>
                  </a:cxn>
                  <a:cxn ang="0">
                    <a:pos x="3" y="9"/>
                  </a:cxn>
                  <a:cxn ang="0">
                    <a:pos x="3" y="11"/>
                  </a:cxn>
                  <a:cxn ang="0">
                    <a:pos x="5" y="11"/>
                  </a:cxn>
                  <a:cxn ang="0">
                    <a:pos x="8" y="11"/>
                  </a:cxn>
                  <a:cxn ang="0">
                    <a:pos x="10" y="12"/>
                  </a:cxn>
                  <a:cxn ang="0">
                    <a:pos x="12" y="13"/>
                  </a:cxn>
                  <a:cxn ang="0">
                    <a:pos x="16" y="14"/>
                  </a:cxn>
                  <a:cxn ang="0">
                    <a:pos x="15" y="14"/>
                  </a:cxn>
                  <a:cxn ang="0">
                    <a:pos x="15" y="14"/>
                  </a:cxn>
                  <a:cxn ang="0">
                    <a:pos x="14" y="13"/>
                  </a:cxn>
                  <a:cxn ang="0">
                    <a:pos x="15" y="14"/>
                  </a:cxn>
                  <a:cxn ang="0">
                    <a:pos x="16" y="14"/>
                  </a:cxn>
                  <a:cxn ang="0">
                    <a:pos x="16" y="14"/>
                  </a:cxn>
                  <a:cxn ang="0">
                    <a:pos x="16" y="15"/>
                  </a:cxn>
                  <a:cxn ang="0">
                    <a:pos x="17" y="14"/>
                  </a:cxn>
                  <a:cxn ang="0">
                    <a:pos x="17" y="14"/>
                  </a:cxn>
                  <a:cxn ang="0">
                    <a:pos x="17" y="14"/>
                  </a:cxn>
                  <a:cxn ang="0">
                    <a:pos x="17" y="14"/>
                  </a:cxn>
                  <a:cxn ang="0">
                    <a:pos x="20" y="15"/>
                  </a:cxn>
                  <a:cxn ang="0">
                    <a:pos x="21" y="15"/>
                  </a:cxn>
                  <a:cxn ang="0">
                    <a:pos x="22" y="14"/>
                  </a:cxn>
                  <a:cxn ang="0">
                    <a:pos x="22" y="13"/>
                  </a:cxn>
                  <a:cxn ang="0">
                    <a:pos x="22" y="12"/>
                  </a:cxn>
                  <a:cxn ang="0">
                    <a:pos x="24" y="11"/>
                  </a:cxn>
                  <a:cxn ang="0">
                    <a:pos x="23" y="10"/>
                  </a:cxn>
                </a:cxnLst>
                <a:rect l="0" t="0" r="r" b="b"/>
                <a:pathLst>
                  <a:path w="24" h="15">
                    <a:moveTo>
                      <a:pt x="23" y="10"/>
                    </a:moveTo>
                    <a:cubicBezTo>
                      <a:pt x="23" y="9"/>
                      <a:pt x="24" y="8"/>
                      <a:pt x="24" y="7"/>
                    </a:cubicBezTo>
                    <a:cubicBezTo>
                      <a:pt x="24" y="7"/>
                      <a:pt x="23" y="6"/>
                      <a:pt x="23" y="6"/>
                    </a:cubicBezTo>
                    <a:cubicBezTo>
                      <a:pt x="23" y="6"/>
                      <a:pt x="22" y="7"/>
                      <a:pt x="22" y="7"/>
                    </a:cubicBezTo>
                    <a:cubicBezTo>
                      <a:pt x="21" y="7"/>
                      <a:pt x="21" y="6"/>
                      <a:pt x="21" y="6"/>
                    </a:cubicBezTo>
                    <a:cubicBezTo>
                      <a:pt x="21" y="6"/>
                      <a:pt x="21" y="6"/>
                      <a:pt x="21" y="5"/>
                    </a:cubicBezTo>
                    <a:cubicBezTo>
                      <a:pt x="20" y="5"/>
                      <a:pt x="19" y="5"/>
                      <a:pt x="19" y="6"/>
                    </a:cubicBezTo>
                    <a:cubicBezTo>
                      <a:pt x="19" y="6"/>
                      <a:pt x="18" y="6"/>
                      <a:pt x="18" y="7"/>
                    </a:cubicBezTo>
                    <a:cubicBezTo>
                      <a:pt x="18" y="7"/>
                      <a:pt x="17" y="7"/>
                      <a:pt x="17" y="7"/>
                    </a:cubicBezTo>
                    <a:cubicBezTo>
                      <a:pt x="16" y="7"/>
                      <a:pt x="17" y="6"/>
                      <a:pt x="16" y="6"/>
                    </a:cubicBezTo>
                    <a:cubicBezTo>
                      <a:pt x="16" y="6"/>
                      <a:pt x="15" y="5"/>
                      <a:pt x="15" y="5"/>
                    </a:cubicBezTo>
                    <a:cubicBezTo>
                      <a:pt x="15" y="5"/>
                      <a:pt x="15" y="5"/>
                      <a:pt x="15" y="5"/>
                    </a:cubicBezTo>
                    <a:cubicBezTo>
                      <a:pt x="14" y="5"/>
                      <a:pt x="15" y="5"/>
                      <a:pt x="14" y="4"/>
                    </a:cubicBezTo>
                    <a:cubicBezTo>
                      <a:pt x="14" y="4"/>
                      <a:pt x="14" y="4"/>
                      <a:pt x="13" y="4"/>
                    </a:cubicBezTo>
                    <a:cubicBezTo>
                      <a:pt x="13" y="3"/>
                      <a:pt x="13" y="3"/>
                      <a:pt x="13" y="3"/>
                    </a:cubicBezTo>
                    <a:cubicBezTo>
                      <a:pt x="12" y="3"/>
                      <a:pt x="12" y="2"/>
                      <a:pt x="12" y="2"/>
                    </a:cubicBezTo>
                    <a:cubicBezTo>
                      <a:pt x="12" y="2"/>
                      <a:pt x="12" y="2"/>
                      <a:pt x="11" y="2"/>
                    </a:cubicBezTo>
                    <a:cubicBezTo>
                      <a:pt x="11" y="2"/>
                      <a:pt x="12" y="1"/>
                      <a:pt x="11" y="1"/>
                    </a:cubicBezTo>
                    <a:cubicBezTo>
                      <a:pt x="11" y="1"/>
                      <a:pt x="11" y="1"/>
                      <a:pt x="11" y="1"/>
                    </a:cubicBezTo>
                    <a:cubicBezTo>
                      <a:pt x="10" y="1"/>
                      <a:pt x="9" y="1"/>
                      <a:pt x="9" y="0"/>
                    </a:cubicBezTo>
                    <a:cubicBezTo>
                      <a:pt x="8" y="1"/>
                      <a:pt x="8" y="1"/>
                      <a:pt x="7" y="1"/>
                    </a:cubicBezTo>
                    <a:cubicBezTo>
                      <a:pt x="7" y="1"/>
                      <a:pt x="7" y="1"/>
                      <a:pt x="7" y="1"/>
                    </a:cubicBezTo>
                    <a:cubicBezTo>
                      <a:pt x="7" y="1"/>
                      <a:pt x="7" y="1"/>
                      <a:pt x="7" y="2"/>
                    </a:cubicBezTo>
                    <a:cubicBezTo>
                      <a:pt x="6" y="2"/>
                      <a:pt x="7" y="2"/>
                      <a:pt x="7" y="3"/>
                    </a:cubicBezTo>
                    <a:cubicBezTo>
                      <a:pt x="7" y="3"/>
                      <a:pt x="6" y="3"/>
                      <a:pt x="6" y="3"/>
                    </a:cubicBezTo>
                    <a:cubicBezTo>
                      <a:pt x="5" y="4"/>
                      <a:pt x="5" y="4"/>
                      <a:pt x="5" y="5"/>
                    </a:cubicBezTo>
                    <a:cubicBezTo>
                      <a:pt x="5" y="5"/>
                      <a:pt x="4" y="5"/>
                      <a:pt x="4" y="5"/>
                    </a:cubicBezTo>
                    <a:cubicBezTo>
                      <a:pt x="4" y="5"/>
                      <a:pt x="4" y="5"/>
                      <a:pt x="3" y="5"/>
                    </a:cubicBezTo>
                    <a:cubicBezTo>
                      <a:pt x="3" y="5"/>
                      <a:pt x="3" y="6"/>
                      <a:pt x="2" y="6"/>
                    </a:cubicBezTo>
                    <a:cubicBezTo>
                      <a:pt x="1" y="6"/>
                      <a:pt x="0" y="8"/>
                      <a:pt x="1" y="8"/>
                    </a:cubicBezTo>
                    <a:cubicBezTo>
                      <a:pt x="2" y="9"/>
                      <a:pt x="2" y="9"/>
                      <a:pt x="3" y="9"/>
                    </a:cubicBezTo>
                    <a:cubicBezTo>
                      <a:pt x="3" y="10"/>
                      <a:pt x="3" y="10"/>
                      <a:pt x="3" y="11"/>
                    </a:cubicBezTo>
                    <a:cubicBezTo>
                      <a:pt x="4" y="11"/>
                      <a:pt x="5" y="11"/>
                      <a:pt x="5" y="11"/>
                    </a:cubicBezTo>
                    <a:cubicBezTo>
                      <a:pt x="6" y="11"/>
                      <a:pt x="7" y="11"/>
                      <a:pt x="8" y="11"/>
                    </a:cubicBezTo>
                    <a:cubicBezTo>
                      <a:pt x="9" y="11"/>
                      <a:pt x="9" y="12"/>
                      <a:pt x="10" y="12"/>
                    </a:cubicBezTo>
                    <a:cubicBezTo>
                      <a:pt x="11" y="12"/>
                      <a:pt x="12" y="13"/>
                      <a:pt x="12" y="13"/>
                    </a:cubicBezTo>
                    <a:cubicBezTo>
                      <a:pt x="13" y="14"/>
                      <a:pt x="16" y="15"/>
                      <a:pt x="16" y="14"/>
                    </a:cubicBezTo>
                    <a:cubicBezTo>
                      <a:pt x="16" y="14"/>
                      <a:pt x="15" y="14"/>
                      <a:pt x="15" y="14"/>
                    </a:cubicBezTo>
                    <a:cubicBezTo>
                      <a:pt x="15" y="14"/>
                      <a:pt x="15" y="14"/>
                      <a:pt x="15" y="14"/>
                    </a:cubicBezTo>
                    <a:cubicBezTo>
                      <a:pt x="14" y="13"/>
                      <a:pt x="14" y="14"/>
                      <a:pt x="14" y="13"/>
                    </a:cubicBezTo>
                    <a:cubicBezTo>
                      <a:pt x="14" y="13"/>
                      <a:pt x="15" y="13"/>
                      <a:pt x="15" y="14"/>
                    </a:cubicBezTo>
                    <a:cubicBezTo>
                      <a:pt x="16" y="14"/>
                      <a:pt x="16" y="14"/>
                      <a:pt x="16" y="14"/>
                    </a:cubicBezTo>
                    <a:cubicBezTo>
                      <a:pt x="16" y="14"/>
                      <a:pt x="16" y="14"/>
                      <a:pt x="16" y="14"/>
                    </a:cubicBezTo>
                    <a:cubicBezTo>
                      <a:pt x="16" y="14"/>
                      <a:pt x="16" y="14"/>
                      <a:pt x="16" y="15"/>
                    </a:cubicBezTo>
                    <a:cubicBezTo>
                      <a:pt x="17" y="15"/>
                      <a:pt x="17" y="14"/>
                      <a:pt x="17" y="14"/>
                    </a:cubicBezTo>
                    <a:cubicBezTo>
                      <a:pt x="17" y="14"/>
                      <a:pt x="17" y="14"/>
                      <a:pt x="17" y="14"/>
                    </a:cubicBezTo>
                    <a:cubicBezTo>
                      <a:pt x="17" y="14"/>
                      <a:pt x="17" y="14"/>
                      <a:pt x="17" y="14"/>
                    </a:cubicBezTo>
                    <a:cubicBezTo>
                      <a:pt x="17" y="14"/>
                      <a:pt x="17" y="14"/>
                      <a:pt x="17" y="14"/>
                    </a:cubicBezTo>
                    <a:cubicBezTo>
                      <a:pt x="18" y="15"/>
                      <a:pt x="19" y="14"/>
                      <a:pt x="20" y="15"/>
                    </a:cubicBezTo>
                    <a:cubicBezTo>
                      <a:pt x="21" y="15"/>
                      <a:pt x="21" y="15"/>
                      <a:pt x="21" y="15"/>
                    </a:cubicBezTo>
                    <a:cubicBezTo>
                      <a:pt x="22" y="15"/>
                      <a:pt x="21" y="14"/>
                      <a:pt x="22" y="14"/>
                    </a:cubicBezTo>
                    <a:cubicBezTo>
                      <a:pt x="23" y="14"/>
                      <a:pt x="22" y="13"/>
                      <a:pt x="22" y="13"/>
                    </a:cubicBezTo>
                    <a:cubicBezTo>
                      <a:pt x="22" y="13"/>
                      <a:pt x="22" y="12"/>
                      <a:pt x="22" y="12"/>
                    </a:cubicBezTo>
                    <a:cubicBezTo>
                      <a:pt x="22" y="12"/>
                      <a:pt x="24" y="12"/>
                      <a:pt x="24" y="11"/>
                    </a:cubicBezTo>
                    <a:cubicBezTo>
                      <a:pt x="23" y="10"/>
                      <a:pt x="23" y="11"/>
                      <a:pt x="23" y="1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6" name="Egypt">
                <a:extLst>
                  <a:ext uri="{FF2B5EF4-FFF2-40B4-BE49-F238E27FC236}">
                    <a16:creationId xmlns:a16="http://schemas.microsoft.com/office/drawing/2014/main" id="{5D53C99E-E6BB-72AE-638E-B2D247B03C52}"/>
                  </a:ext>
                </a:extLst>
              </p:cNvPr>
              <p:cNvSpPr>
                <a:spLocks noEditPoints="1"/>
              </p:cNvSpPr>
              <p:nvPr/>
            </p:nvSpPr>
            <p:spPr bwMode="auto">
              <a:xfrm>
                <a:off x="8355758" y="4232141"/>
                <a:ext cx="218531" cy="231776"/>
              </a:xfrm>
              <a:custGeom>
                <a:avLst/>
                <a:gdLst/>
                <a:ahLst/>
                <a:cxnLst>
                  <a:cxn ang="0">
                    <a:pos x="68" y="3"/>
                  </a:cxn>
                  <a:cxn ang="0">
                    <a:pos x="70" y="4"/>
                  </a:cxn>
                  <a:cxn ang="0">
                    <a:pos x="106" y="93"/>
                  </a:cxn>
                  <a:cxn ang="0">
                    <a:pos x="101" y="97"/>
                  </a:cxn>
                  <a:cxn ang="0">
                    <a:pos x="90" y="109"/>
                  </a:cxn>
                  <a:cxn ang="0">
                    <a:pos x="69" y="107"/>
                  </a:cxn>
                  <a:cxn ang="0">
                    <a:pos x="66" y="106"/>
                  </a:cxn>
                  <a:cxn ang="0">
                    <a:pos x="8" y="106"/>
                  </a:cxn>
                  <a:cxn ang="0">
                    <a:pos x="6" y="89"/>
                  </a:cxn>
                  <a:cxn ang="0">
                    <a:pos x="2" y="24"/>
                  </a:cxn>
                  <a:cxn ang="0">
                    <a:pos x="2" y="13"/>
                  </a:cxn>
                  <a:cxn ang="0">
                    <a:pos x="4" y="0"/>
                  </a:cxn>
                  <a:cxn ang="0">
                    <a:pos x="21" y="3"/>
                  </a:cxn>
                  <a:cxn ang="0">
                    <a:pos x="28" y="6"/>
                  </a:cxn>
                  <a:cxn ang="0">
                    <a:pos x="38" y="8"/>
                  </a:cxn>
                  <a:cxn ang="0">
                    <a:pos x="48" y="5"/>
                  </a:cxn>
                  <a:cxn ang="0">
                    <a:pos x="52" y="5"/>
                  </a:cxn>
                  <a:cxn ang="0">
                    <a:pos x="52" y="2"/>
                  </a:cxn>
                  <a:cxn ang="0">
                    <a:pos x="54" y="2"/>
                  </a:cxn>
                  <a:cxn ang="0">
                    <a:pos x="55" y="3"/>
                  </a:cxn>
                  <a:cxn ang="0">
                    <a:pos x="58" y="3"/>
                  </a:cxn>
                  <a:cxn ang="0">
                    <a:pos x="58" y="1"/>
                  </a:cxn>
                  <a:cxn ang="0">
                    <a:pos x="66" y="3"/>
                  </a:cxn>
                  <a:cxn ang="0">
                    <a:pos x="66" y="5"/>
                  </a:cxn>
                  <a:cxn ang="0">
                    <a:pos x="67" y="5"/>
                  </a:cxn>
                  <a:cxn ang="0">
                    <a:pos x="68" y="6"/>
                  </a:cxn>
                  <a:cxn ang="0">
                    <a:pos x="69" y="7"/>
                  </a:cxn>
                  <a:cxn ang="0">
                    <a:pos x="70" y="5"/>
                  </a:cxn>
                  <a:cxn ang="0">
                    <a:pos x="76" y="6"/>
                  </a:cxn>
                  <a:cxn ang="0">
                    <a:pos x="76" y="7"/>
                  </a:cxn>
                  <a:cxn ang="0">
                    <a:pos x="78" y="6"/>
                  </a:cxn>
                  <a:cxn ang="0">
                    <a:pos x="78" y="7"/>
                  </a:cxn>
                  <a:cxn ang="0">
                    <a:pos x="81" y="6"/>
                  </a:cxn>
                  <a:cxn ang="0">
                    <a:pos x="81" y="6"/>
                  </a:cxn>
                  <a:cxn ang="0">
                    <a:pos x="89" y="6"/>
                  </a:cxn>
                  <a:cxn ang="0">
                    <a:pos x="92" y="14"/>
                  </a:cxn>
                  <a:cxn ang="0">
                    <a:pos x="95" y="26"/>
                  </a:cxn>
                  <a:cxn ang="0">
                    <a:pos x="94" y="32"/>
                  </a:cxn>
                  <a:cxn ang="0">
                    <a:pos x="92" y="38"/>
                  </a:cxn>
                  <a:cxn ang="0">
                    <a:pos x="92" y="42"/>
                  </a:cxn>
                  <a:cxn ang="0">
                    <a:pos x="88" y="42"/>
                  </a:cxn>
                  <a:cxn ang="0">
                    <a:pos x="81" y="35"/>
                  </a:cxn>
                  <a:cxn ang="0">
                    <a:pos x="80" y="29"/>
                  </a:cxn>
                  <a:cxn ang="0">
                    <a:pos x="75" y="23"/>
                  </a:cxn>
                  <a:cxn ang="0">
                    <a:pos x="74" y="19"/>
                  </a:cxn>
                  <a:cxn ang="0">
                    <a:pos x="75" y="27"/>
                  </a:cxn>
                  <a:cxn ang="0">
                    <a:pos x="77" y="33"/>
                  </a:cxn>
                  <a:cxn ang="0">
                    <a:pos x="83" y="40"/>
                  </a:cxn>
                  <a:cxn ang="0">
                    <a:pos x="84" y="43"/>
                  </a:cxn>
                  <a:cxn ang="0">
                    <a:pos x="84" y="45"/>
                  </a:cxn>
                  <a:cxn ang="0">
                    <a:pos x="87" y="49"/>
                  </a:cxn>
                  <a:cxn ang="0">
                    <a:pos x="89" y="56"/>
                  </a:cxn>
                  <a:cxn ang="0">
                    <a:pos x="97" y="70"/>
                  </a:cxn>
                  <a:cxn ang="0">
                    <a:pos x="101" y="78"/>
                  </a:cxn>
                  <a:cxn ang="0">
                    <a:pos x="106" y="84"/>
                  </a:cxn>
                  <a:cxn ang="0">
                    <a:pos x="105" y="86"/>
                  </a:cxn>
                  <a:cxn ang="0">
                    <a:pos x="71" y="12"/>
                  </a:cxn>
                  <a:cxn ang="0">
                    <a:pos x="73" y="16"/>
                  </a:cxn>
                  <a:cxn ang="0">
                    <a:pos x="71" y="14"/>
                  </a:cxn>
                  <a:cxn ang="0">
                    <a:pos x="67" y="5"/>
                  </a:cxn>
                  <a:cxn ang="0">
                    <a:pos x="67" y="2"/>
                  </a:cxn>
                </a:cxnLst>
                <a:rect l="0" t="0" r="r" b="b"/>
                <a:pathLst>
                  <a:path w="108" h="110">
                    <a:moveTo>
                      <a:pt x="85" y="44"/>
                    </a:moveTo>
                    <a:cubicBezTo>
                      <a:pt x="85" y="44"/>
                      <a:pt x="85" y="44"/>
                      <a:pt x="85" y="44"/>
                    </a:cubicBezTo>
                    <a:cubicBezTo>
                      <a:pt x="85" y="44"/>
                      <a:pt x="85" y="44"/>
                      <a:pt x="85" y="44"/>
                    </a:cubicBezTo>
                    <a:close/>
                    <a:moveTo>
                      <a:pt x="68" y="3"/>
                    </a:moveTo>
                    <a:cubicBezTo>
                      <a:pt x="67" y="3"/>
                      <a:pt x="67" y="3"/>
                      <a:pt x="68" y="3"/>
                    </a:cubicBezTo>
                    <a:cubicBezTo>
                      <a:pt x="68" y="3"/>
                      <a:pt x="68" y="4"/>
                      <a:pt x="68" y="4"/>
                    </a:cubicBezTo>
                    <a:cubicBezTo>
                      <a:pt x="68" y="4"/>
                      <a:pt x="68" y="4"/>
                      <a:pt x="68" y="4"/>
                    </a:cubicBezTo>
                    <a:cubicBezTo>
                      <a:pt x="69" y="4"/>
                      <a:pt x="69" y="4"/>
                      <a:pt x="70" y="4"/>
                    </a:cubicBezTo>
                    <a:cubicBezTo>
                      <a:pt x="68" y="4"/>
                      <a:pt x="68" y="3"/>
                      <a:pt x="67" y="2"/>
                    </a:cubicBezTo>
                    <a:cubicBezTo>
                      <a:pt x="67" y="2"/>
                      <a:pt x="67" y="2"/>
                      <a:pt x="67" y="2"/>
                    </a:cubicBezTo>
                    <a:cubicBezTo>
                      <a:pt x="67" y="2"/>
                      <a:pt x="67" y="3"/>
                      <a:pt x="68" y="3"/>
                    </a:cubicBezTo>
                    <a:close/>
                    <a:moveTo>
                      <a:pt x="106" y="93"/>
                    </a:moveTo>
                    <a:cubicBezTo>
                      <a:pt x="106" y="93"/>
                      <a:pt x="106" y="94"/>
                      <a:pt x="106" y="94"/>
                    </a:cubicBezTo>
                    <a:cubicBezTo>
                      <a:pt x="106" y="95"/>
                      <a:pt x="106" y="95"/>
                      <a:pt x="105" y="95"/>
                    </a:cubicBezTo>
                    <a:cubicBezTo>
                      <a:pt x="105" y="96"/>
                      <a:pt x="104" y="97"/>
                      <a:pt x="104" y="97"/>
                    </a:cubicBezTo>
                    <a:cubicBezTo>
                      <a:pt x="103" y="98"/>
                      <a:pt x="102" y="98"/>
                      <a:pt x="101" y="97"/>
                    </a:cubicBezTo>
                    <a:cubicBezTo>
                      <a:pt x="99" y="97"/>
                      <a:pt x="99" y="103"/>
                      <a:pt x="98" y="103"/>
                    </a:cubicBezTo>
                    <a:cubicBezTo>
                      <a:pt x="96" y="104"/>
                      <a:pt x="93" y="103"/>
                      <a:pt x="93" y="105"/>
                    </a:cubicBezTo>
                    <a:cubicBezTo>
                      <a:pt x="92" y="106"/>
                      <a:pt x="92" y="107"/>
                      <a:pt x="92" y="108"/>
                    </a:cubicBezTo>
                    <a:cubicBezTo>
                      <a:pt x="92" y="109"/>
                      <a:pt x="91" y="109"/>
                      <a:pt x="90" y="109"/>
                    </a:cubicBezTo>
                    <a:cubicBezTo>
                      <a:pt x="89" y="109"/>
                      <a:pt x="88" y="110"/>
                      <a:pt x="87" y="109"/>
                    </a:cubicBezTo>
                    <a:cubicBezTo>
                      <a:pt x="86" y="108"/>
                      <a:pt x="84" y="106"/>
                      <a:pt x="83" y="106"/>
                    </a:cubicBezTo>
                    <a:cubicBezTo>
                      <a:pt x="80" y="106"/>
                      <a:pt x="77" y="106"/>
                      <a:pt x="74" y="106"/>
                    </a:cubicBezTo>
                    <a:cubicBezTo>
                      <a:pt x="72" y="106"/>
                      <a:pt x="70" y="106"/>
                      <a:pt x="69" y="107"/>
                    </a:cubicBezTo>
                    <a:cubicBezTo>
                      <a:pt x="68" y="107"/>
                      <a:pt x="68" y="107"/>
                      <a:pt x="67" y="106"/>
                    </a:cubicBezTo>
                    <a:cubicBezTo>
                      <a:pt x="67" y="106"/>
                      <a:pt x="68" y="105"/>
                      <a:pt x="68" y="105"/>
                    </a:cubicBezTo>
                    <a:cubicBezTo>
                      <a:pt x="68" y="104"/>
                      <a:pt x="67" y="104"/>
                      <a:pt x="66" y="104"/>
                    </a:cubicBezTo>
                    <a:cubicBezTo>
                      <a:pt x="66" y="105"/>
                      <a:pt x="66" y="106"/>
                      <a:pt x="66" y="106"/>
                    </a:cubicBezTo>
                    <a:cubicBezTo>
                      <a:pt x="65" y="107"/>
                      <a:pt x="62" y="106"/>
                      <a:pt x="62" y="106"/>
                    </a:cubicBezTo>
                    <a:cubicBezTo>
                      <a:pt x="53" y="106"/>
                      <a:pt x="45" y="106"/>
                      <a:pt x="36" y="106"/>
                    </a:cubicBezTo>
                    <a:cubicBezTo>
                      <a:pt x="28" y="106"/>
                      <a:pt x="20" y="106"/>
                      <a:pt x="11" y="106"/>
                    </a:cubicBezTo>
                    <a:cubicBezTo>
                      <a:pt x="10" y="106"/>
                      <a:pt x="9" y="106"/>
                      <a:pt x="8" y="106"/>
                    </a:cubicBezTo>
                    <a:cubicBezTo>
                      <a:pt x="7" y="106"/>
                      <a:pt x="6" y="107"/>
                      <a:pt x="6" y="106"/>
                    </a:cubicBezTo>
                    <a:cubicBezTo>
                      <a:pt x="6" y="106"/>
                      <a:pt x="6" y="105"/>
                      <a:pt x="6" y="104"/>
                    </a:cubicBezTo>
                    <a:cubicBezTo>
                      <a:pt x="6" y="103"/>
                      <a:pt x="6" y="102"/>
                      <a:pt x="6" y="101"/>
                    </a:cubicBezTo>
                    <a:cubicBezTo>
                      <a:pt x="6" y="97"/>
                      <a:pt x="6" y="93"/>
                      <a:pt x="6" y="89"/>
                    </a:cubicBezTo>
                    <a:cubicBezTo>
                      <a:pt x="5" y="72"/>
                      <a:pt x="5" y="55"/>
                      <a:pt x="4" y="38"/>
                    </a:cubicBezTo>
                    <a:cubicBezTo>
                      <a:pt x="4" y="36"/>
                      <a:pt x="4" y="34"/>
                      <a:pt x="4" y="32"/>
                    </a:cubicBezTo>
                    <a:cubicBezTo>
                      <a:pt x="4" y="30"/>
                      <a:pt x="4" y="28"/>
                      <a:pt x="3" y="26"/>
                    </a:cubicBezTo>
                    <a:cubicBezTo>
                      <a:pt x="3" y="25"/>
                      <a:pt x="2" y="25"/>
                      <a:pt x="2" y="24"/>
                    </a:cubicBezTo>
                    <a:cubicBezTo>
                      <a:pt x="2" y="23"/>
                      <a:pt x="2" y="22"/>
                      <a:pt x="2" y="22"/>
                    </a:cubicBezTo>
                    <a:cubicBezTo>
                      <a:pt x="1" y="21"/>
                      <a:pt x="2" y="20"/>
                      <a:pt x="2" y="19"/>
                    </a:cubicBezTo>
                    <a:cubicBezTo>
                      <a:pt x="1" y="19"/>
                      <a:pt x="1" y="18"/>
                      <a:pt x="1" y="17"/>
                    </a:cubicBezTo>
                    <a:cubicBezTo>
                      <a:pt x="0" y="16"/>
                      <a:pt x="2" y="14"/>
                      <a:pt x="2" y="13"/>
                    </a:cubicBezTo>
                    <a:cubicBezTo>
                      <a:pt x="3" y="12"/>
                      <a:pt x="3" y="10"/>
                      <a:pt x="3" y="9"/>
                    </a:cubicBezTo>
                    <a:cubicBezTo>
                      <a:pt x="2" y="7"/>
                      <a:pt x="1" y="6"/>
                      <a:pt x="1" y="4"/>
                    </a:cubicBezTo>
                    <a:cubicBezTo>
                      <a:pt x="1" y="3"/>
                      <a:pt x="2" y="3"/>
                      <a:pt x="3" y="2"/>
                    </a:cubicBezTo>
                    <a:cubicBezTo>
                      <a:pt x="3" y="2"/>
                      <a:pt x="3" y="1"/>
                      <a:pt x="4" y="0"/>
                    </a:cubicBezTo>
                    <a:cubicBezTo>
                      <a:pt x="4" y="3"/>
                      <a:pt x="8" y="2"/>
                      <a:pt x="9" y="1"/>
                    </a:cubicBezTo>
                    <a:cubicBezTo>
                      <a:pt x="12" y="0"/>
                      <a:pt x="14" y="2"/>
                      <a:pt x="17" y="2"/>
                    </a:cubicBezTo>
                    <a:cubicBezTo>
                      <a:pt x="18" y="2"/>
                      <a:pt x="19" y="2"/>
                      <a:pt x="19" y="3"/>
                    </a:cubicBezTo>
                    <a:cubicBezTo>
                      <a:pt x="20" y="3"/>
                      <a:pt x="20" y="3"/>
                      <a:pt x="21" y="3"/>
                    </a:cubicBezTo>
                    <a:cubicBezTo>
                      <a:pt x="21" y="3"/>
                      <a:pt x="22" y="3"/>
                      <a:pt x="22" y="3"/>
                    </a:cubicBezTo>
                    <a:cubicBezTo>
                      <a:pt x="23" y="3"/>
                      <a:pt x="23" y="3"/>
                      <a:pt x="24" y="3"/>
                    </a:cubicBezTo>
                    <a:cubicBezTo>
                      <a:pt x="25" y="3"/>
                      <a:pt x="25" y="4"/>
                      <a:pt x="25" y="5"/>
                    </a:cubicBezTo>
                    <a:cubicBezTo>
                      <a:pt x="26" y="5"/>
                      <a:pt x="27" y="6"/>
                      <a:pt x="28" y="6"/>
                    </a:cubicBezTo>
                    <a:cubicBezTo>
                      <a:pt x="29" y="5"/>
                      <a:pt x="29" y="5"/>
                      <a:pt x="29" y="6"/>
                    </a:cubicBezTo>
                    <a:cubicBezTo>
                      <a:pt x="30" y="6"/>
                      <a:pt x="30" y="6"/>
                      <a:pt x="30" y="6"/>
                    </a:cubicBezTo>
                    <a:cubicBezTo>
                      <a:pt x="30" y="7"/>
                      <a:pt x="31" y="7"/>
                      <a:pt x="31" y="7"/>
                    </a:cubicBezTo>
                    <a:cubicBezTo>
                      <a:pt x="33" y="7"/>
                      <a:pt x="36" y="7"/>
                      <a:pt x="38" y="8"/>
                    </a:cubicBezTo>
                    <a:cubicBezTo>
                      <a:pt x="39" y="8"/>
                      <a:pt x="39" y="9"/>
                      <a:pt x="40" y="9"/>
                    </a:cubicBezTo>
                    <a:cubicBezTo>
                      <a:pt x="42" y="10"/>
                      <a:pt x="43" y="9"/>
                      <a:pt x="44" y="9"/>
                    </a:cubicBezTo>
                    <a:cubicBezTo>
                      <a:pt x="45" y="8"/>
                      <a:pt x="46" y="7"/>
                      <a:pt x="47" y="6"/>
                    </a:cubicBezTo>
                    <a:cubicBezTo>
                      <a:pt x="47" y="6"/>
                      <a:pt x="48" y="6"/>
                      <a:pt x="48" y="5"/>
                    </a:cubicBezTo>
                    <a:cubicBezTo>
                      <a:pt x="49" y="5"/>
                      <a:pt x="49" y="4"/>
                      <a:pt x="50" y="4"/>
                    </a:cubicBezTo>
                    <a:cubicBezTo>
                      <a:pt x="50" y="4"/>
                      <a:pt x="50" y="5"/>
                      <a:pt x="51" y="5"/>
                    </a:cubicBezTo>
                    <a:cubicBezTo>
                      <a:pt x="50" y="5"/>
                      <a:pt x="51" y="5"/>
                      <a:pt x="51" y="5"/>
                    </a:cubicBezTo>
                    <a:cubicBezTo>
                      <a:pt x="51" y="5"/>
                      <a:pt x="52" y="5"/>
                      <a:pt x="52" y="5"/>
                    </a:cubicBezTo>
                    <a:cubicBezTo>
                      <a:pt x="52" y="5"/>
                      <a:pt x="52" y="5"/>
                      <a:pt x="52" y="5"/>
                    </a:cubicBezTo>
                    <a:cubicBezTo>
                      <a:pt x="52" y="5"/>
                      <a:pt x="52" y="5"/>
                      <a:pt x="51" y="5"/>
                    </a:cubicBezTo>
                    <a:cubicBezTo>
                      <a:pt x="51" y="4"/>
                      <a:pt x="51" y="5"/>
                      <a:pt x="51" y="5"/>
                    </a:cubicBezTo>
                    <a:cubicBezTo>
                      <a:pt x="52" y="4"/>
                      <a:pt x="53" y="3"/>
                      <a:pt x="52" y="2"/>
                    </a:cubicBezTo>
                    <a:cubicBezTo>
                      <a:pt x="52" y="2"/>
                      <a:pt x="52" y="2"/>
                      <a:pt x="52" y="2"/>
                    </a:cubicBezTo>
                    <a:cubicBezTo>
                      <a:pt x="52" y="2"/>
                      <a:pt x="52" y="2"/>
                      <a:pt x="52" y="2"/>
                    </a:cubicBezTo>
                    <a:cubicBezTo>
                      <a:pt x="52" y="2"/>
                      <a:pt x="53" y="2"/>
                      <a:pt x="53" y="2"/>
                    </a:cubicBezTo>
                    <a:cubicBezTo>
                      <a:pt x="54" y="3"/>
                      <a:pt x="54" y="3"/>
                      <a:pt x="54" y="2"/>
                    </a:cubicBezTo>
                    <a:cubicBezTo>
                      <a:pt x="56" y="2"/>
                      <a:pt x="57" y="2"/>
                      <a:pt x="58" y="1"/>
                    </a:cubicBezTo>
                    <a:cubicBezTo>
                      <a:pt x="57" y="2"/>
                      <a:pt x="56" y="2"/>
                      <a:pt x="55" y="2"/>
                    </a:cubicBezTo>
                    <a:cubicBezTo>
                      <a:pt x="55" y="3"/>
                      <a:pt x="54" y="3"/>
                      <a:pt x="54" y="3"/>
                    </a:cubicBezTo>
                    <a:cubicBezTo>
                      <a:pt x="54" y="4"/>
                      <a:pt x="55" y="3"/>
                      <a:pt x="55" y="3"/>
                    </a:cubicBezTo>
                    <a:cubicBezTo>
                      <a:pt x="55" y="3"/>
                      <a:pt x="56" y="3"/>
                      <a:pt x="56" y="3"/>
                    </a:cubicBezTo>
                    <a:cubicBezTo>
                      <a:pt x="56" y="3"/>
                      <a:pt x="56" y="3"/>
                      <a:pt x="57" y="3"/>
                    </a:cubicBezTo>
                    <a:cubicBezTo>
                      <a:pt x="58" y="3"/>
                      <a:pt x="57" y="3"/>
                      <a:pt x="58" y="3"/>
                    </a:cubicBezTo>
                    <a:cubicBezTo>
                      <a:pt x="58" y="3"/>
                      <a:pt x="58" y="3"/>
                      <a:pt x="58" y="3"/>
                    </a:cubicBezTo>
                    <a:cubicBezTo>
                      <a:pt x="59" y="2"/>
                      <a:pt x="58" y="2"/>
                      <a:pt x="59" y="2"/>
                    </a:cubicBezTo>
                    <a:cubicBezTo>
                      <a:pt x="59" y="2"/>
                      <a:pt x="60" y="2"/>
                      <a:pt x="59" y="2"/>
                    </a:cubicBezTo>
                    <a:cubicBezTo>
                      <a:pt x="59" y="2"/>
                      <a:pt x="59" y="2"/>
                      <a:pt x="59" y="2"/>
                    </a:cubicBezTo>
                    <a:cubicBezTo>
                      <a:pt x="59" y="1"/>
                      <a:pt x="59" y="1"/>
                      <a:pt x="58" y="1"/>
                    </a:cubicBezTo>
                    <a:cubicBezTo>
                      <a:pt x="60" y="0"/>
                      <a:pt x="62" y="3"/>
                      <a:pt x="64" y="3"/>
                    </a:cubicBezTo>
                    <a:cubicBezTo>
                      <a:pt x="65" y="3"/>
                      <a:pt x="66" y="2"/>
                      <a:pt x="67" y="2"/>
                    </a:cubicBezTo>
                    <a:cubicBezTo>
                      <a:pt x="67" y="2"/>
                      <a:pt x="66" y="2"/>
                      <a:pt x="66" y="2"/>
                    </a:cubicBezTo>
                    <a:cubicBezTo>
                      <a:pt x="66" y="2"/>
                      <a:pt x="66" y="3"/>
                      <a:pt x="66" y="3"/>
                    </a:cubicBezTo>
                    <a:cubicBezTo>
                      <a:pt x="66" y="3"/>
                      <a:pt x="66" y="3"/>
                      <a:pt x="66" y="2"/>
                    </a:cubicBezTo>
                    <a:cubicBezTo>
                      <a:pt x="66" y="3"/>
                      <a:pt x="66" y="3"/>
                      <a:pt x="66" y="3"/>
                    </a:cubicBezTo>
                    <a:cubicBezTo>
                      <a:pt x="66" y="3"/>
                      <a:pt x="66" y="4"/>
                      <a:pt x="66" y="4"/>
                    </a:cubicBezTo>
                    <a:cubicBezTo>
                      <a:pt x="66" y="4"/>
                      <a:pt x="65" y="4"/>
                      <a:pt x="66" y="5"/>
                    </a:cubicBezTo>
                    <a:cubicBezTo>
                      <a:pt x="66" y="4"/>
                      <a:pt x="67" y="5"/>
                      <a:pt x="67" y="5"/>
                    </a:cubicBezTo>
                    <a:cubicBezTo>
                      <a:pt x="67" y="5"/>
                      <a:pt x="67" y="5"/>
                      <a:pt x="67" y="5"/>
                    </a:cubicBezTo>
                    <a:cubicBezTo>
                      <a:pt x="67" y="5"/>
                      <a:pt x="67" y="5"/>
                      <a:pt x="67" y="5"/>
                    </a:cubicBezTo>
                    <a:cubicBezTo>
                      <a:pt x="67" y="5"/>
                      <a:pt x="67" y="5"/>
                      <a:pt x="67" y="5"/>
                    </a:cubicBezTo>
                    <a:cubicBezTo>
                      <a:pt x="67" y="5"/>
                      <a:pt x="67" y="5"/>
                      <a:pt x="67" y="5"/>
                    </a:cubicBezTo>
                    <a:cubicBezTo>
                      <a:pt x="67" y="5"/>
                      <a:pt x="67" y="5"/>
                      <a:pt x="67" y="5"/>
                    </a:cubicBezTo>
                    <a:cubicBezTo>
                      <a:pt x="67" y="5"/>
                      <a:pt x="68" y="5"/>
                      <a:pt x="68" y="5"/>
                    </a:cubicBezTo>
                    <a:cubicBezTo>
                      <a:pt x="68" y="6"/>
                      <a:pt x="68" y="6"/>
                      <a:pt x="68" y="6"/>
                    </a:cubicBezTo>
                    <a:cubicBezTo>
                      <a:pt x="68" y="6"/>
                      <a:pt x="68" y="6"/>
                      <a:pt x="68" y="7"/>
                    </a:cubicBezTo>
                    <a:cubicBezTo>
                      <a:pt x="68" y="7"/>
                      <a:pt x="69" y="7"/>
                      <a:pt x="69" y="7"/>
                    </a:cubicBezTo>
                    <a:cubicBezTo>
                      <a:pt x="69" y="7"/>
                      <a:pt x="69" y="7"/>
                      <a:pt x="69" y="7"/>
                    </a:cubicBezTo>
                    <a:cubicBezTo>
                      <a:pt x="69" y="7"/>
                      <a:pt x="69" y="7"/>
                      <a:pt x="69" y="7"/>
                    </a:cubicBezTo>
                    <a:cubicBezTo>
                      <a:pt x="69" y="7"/>
                      <a:pt x="69" y="6"/>
                      <a:pt x="69" y="6"/>
                    </a:cubicBezTo>
                    <a:cubicBezTo>
                      <a:pt x="69" y="6"/>
                      <a:pt x="71" y="6"/>
                      <a:pt x="70" y="6"/>
                    </a:cubicBezTo>
                    <a:cubicBezTo>
                      <a:pt x="71" y="5"/>
                      <a:pt x="70" y="5"/>
                      <a:pt x="70" y="4"/>
                    </a:cubicBezTo>
                    <a:cubicBezTo>
                      <a:pt x="70" y="4"/>
                      <a:pt x="71" y="4"/>
                      <a:pt x="70" y="5"/>
                    </a:cubicBezTo>
                    <a:cubicBezTo>
                      <a:pt x="71" y="5"/>
                      <a:pt x="71" y="5"/>
                      <a:pt x="71" y="5"/>
                    </a:cubicBezTo>
                    <a:cubicBezTo>
                      <a:pt x="71" y="5"/>
                      <a:pt x="71" y="5"/>
                      <a:pt x="72" y="6"/>
                    </a:cubicBezTo>
                    <a:cubicBezTo>
                      <a:pt x="72" y="6"/>
                      <a:pt x="72" y="6"/>
                      <a:pt x="73" y="7"/>
                    </a:cubicBezTo>
                    <a:cubicBezTo>
                      <a:pt x="74" y="7"/>
                      <a:pt x="75" y="7"/>
                      <a:pt x="76" y="6"/>
                    </a:cubicBezTo>
                    <a:cubicBezTo>
                      <a:pt x="76" y="7"/>
                      <a:pt x="75" y="7"/>
                      <a:pt x="74" y="7"/>
                    </a:cubicBezTo>
                    <a:cubicBezTo>
                      <a:pt x="74" y="7"/>
                      <a:pt x="75" y="7"/>
                      <a:pt x="74" y="7"/>
                    </a:cubicBezTo>
                    <a:cubicBezTo>
                      <a:pt x="75" y="7"/>
                      <a:pt x="76" y="6"/>
                      <a:pt x="76" y="7"/>
                    </a:cubicBezTo>
                    <a:cubicBezTo>
                      <a:pt x="76" y="7"/>
                      <a:pt x="76" y="7"/>
                      <a:pt x="76" y="7"/>
                    </a:cubicBezTo>
                    <a:cubicBezTo>
                      <a:pt x="77" y="7"/>
                      <a:pt x="77" y="6"/>
                      <a:pt x="76" y="6"/>
                    </a:cubicBezTo>
                    <a:cubicBezTo>
                      <a:pt x="77" y="6"/>
                      <a:pt x="77" y="7"/>
                      <a:pt x="77" y="7"/>
                    </a:cubicBezTo>
                    <a:cubicBezTo>
                      <a:pt x="77" y="7"/>
                      <a:pt x="77" y="7"/>
                      <a:pt x="77" y="7"/>
                    </a:cubicBezTo>
                    <a:cubicBezTo>
                      <a:pt x="77" y="7"/>
                      <a:pt x="78" y="6"/>
                      <a:pt x="78" y="6"/>
                    </a:cubicBezTo>
                    <a:cubicBezTo>
                      <a:pt x="77" y="6"/>
                      <a:pt x="77" y="7"/>
                      <a:pt x="77" y="6"/>
                    </a:cubicBezTo>
                    <a:cubicBezTo>
                      <a:pt x="77" y="6"/>
                      <a:pt x="77" y="6"/>
                      <a:pt x="78" y="5"/>
                    </a:cubicBezTo>
                    <a:cubicBezTo>
                      <a:pt x="78" y="6"/>
                      <a:pt x="79" y="7"/>
                      <a:pt x="78" y="6"/>
                    </a:cubicBezTo>
                    <a:cubicBezTo>
                      <a:pt x="78" y="7"/>
                      <a:pt x="79" y="7"/>
                      <a:pt x="78" y="7"/>
                    </a:cubicBezTo>
                    <a:cubicBezTo>
                      <a:pt x="79" y="7"/>
                      <a:pt x="79" y="7"/>
                      <a:pt x="79" y="7"/>
                    </a:cubicBezTo>
                    <a:cubicBezTo>
                      <a:pt x="79" y="7"/>
                      <a:pt x="80" y="7"/>
                      <a:pt x="80" y="7"/>
                    </a:cubicBezTo>
                    <a:cubicBezTo>
                      <a:pt x="80" y="6"/>
                      <a:pt x="80" y="6"/>
                      <a:pt x="80" y="6"/>
                    </a:cubicBezTo>
                    <a:cubicBezTo>
                      <a:pt x="80" y="6"/>
                      <a:pt x="81" y="6"/>
                      <a:pt x="81" y="6"/>
                    </a:cubicBezTo>
                    <a:cubicBezTo>
                      <a:pt x="81" y="6"/>
                      <a:pt x="81" y="6"/>
                      <a:pt x="81" y="6"/>
                    </a:cubicBezTo>
                    <a:cubicBezTo>
                      <a:pt x="81" y="6"/>
                      <a:pt x="81" y="6"/>
                      <a:pt x="81" y="6"/>
                    </a:cubicBezTo>
                    <a:cubicBezTo>
                      <a:pt x="81" y="6"/>
                      <a:pt x="80" y="5"/>
                      <a:pt x="80" y="5"/>
                    </a:cubicBezTo>
                    <a:cubicBezTo>
                      <a:pt x="80" y="5"/>
                      <a:pt x="81" y="6"/>
                      <a:pt x="81" y="6"/>
                    </a:cubicBezTo>
                    <a:cubicBezTo>
                      <a:pt x="82" y="6"/>
                      <a:pt x="82" y="6"/>
                      <a:pt x="83" y="6"/>
                    </a:cubicBezTo>
                    <a:cubicBezTo>
                      <a:pt x="83" y="6"/>
                      <a:pt x="84" y="6"/>
                      <a:pt x="85" y="6"/>
                    </a:cubicBezTo>
                    <a:cubicBezTo>
                      <a:pt x="86" y="6"/>
                      <a:pt x="87" y="5"/>
                      <a:pt x="88" y="4"/>
                    </a:cubicBezTo>
                    <a:cubicBezTo>
                      <a:pt x="89" y="5"/>
                      <a:pt x="89" y="6"/>
                      <a:pt x="89" y="6"/>
                    </a:cubicBezTo>
                    <a:cubicBezTo>
                      <a:pt x="90" y="7"/>
                      <a:pt x="90" y="8"/>
                      <a:pt x="90" y="9"/>
                    </a:cubicBezTo>
                    <a:cubicBezTo>
                      <a:pt x="91" y="10"/>
                      <a:pt x="91" y="11"/>
                      <a:pt x="91" y="12"/>
                    </a:cubicBezTo>
                    <a:cubicBezTo>
                      <a:pt x="92" y="12"/>
                      <a:pt x="92" y="13"/>
                      <a:pt x="92" y="13"/>
                    </a:cubicBezTo>
                    <a:cubicBezTo>
                      <a:pt x="92" y="13"/>
                      <a:pt x="92" y="14"/>
                      <a:pt x="92" y="14"/>
                    </a:cubicBezTo>
                    <a:cubicBezTo>
                      <a:pt x="93" y="16"/>
                      <a:pt x="94" y="18"/>
                      <a:pt x="94" y="19"/>
                    </a:cubicBezTo>
                    <a:cubicBezTo>
                      <a:pt x="95" y="20"/>
                      <a:pt x="95" y="21"/>
                      <a:pt x="95" y="22"/>
                    </a:cubicBezTo>
                    <a:cubicBezTo>
                      <a:pt x="96" y="23"/>
                      <a:pt x="96" y="24"/>
                      <a:pt x="96" y="24"/>
                    </a:cubicBezTo>
                    <a:cubicBezTo>
                      <a:pt x="95" y="24"/>
                      <a:pt x="95" y="26"/>
                      <a:pt x="95" y="26"/>
                    </a:cubicBezTo>
                    <a:cubicBezTo>
                      <a:pt x="94" y="27"/>
                      <a:pt x="94" y="28"/>
                      <a:pt x="94" y="29"/>
                    </a:cubicBezTo>
                    <a:cubicBezTo>
                      <a:pt x="94" y="29"/>
                      <a:pt x="94" y="29"/>
                      <a:pt x="94" y="29"/>
                    </a:cubicBezTo>
                    <a:cubicBezTo>
                      <a:pt x="94" y="30"/>
                      <a:pt x="94" y="30"/>
                      <a:pt x="94" y="30"/>
                    </a:cubicBezTo>
                    <a:cubicBezTo>
                      <a:pt x="94" y="30"/>
                      <a:pt x="94" y="31"/>
                      <a:pt x="94" y="32"/>
                    </a:cubicBezTo>
                    <a:cubicBezTo>
                      <a:pt x="94" y="33"/>
                      <a:pt x="93" y="34"/>
                      <a:pt x="93" y="35"/>
                    </a:cubicBezTo>
                    <a:cubicBezTo>
                      <a:pt x="93" y="35"/>
                      <a:pt x="93" y="35"/>
                      <a:pt x="93" y="36"/>
                    </a:cubicBezTo>
                    <a:cubicBezTo>
                      <a:pt x="92" y="36"/>
                      <a:pt x="92" y="37"/>
                      <a:pt x="92" y="37"/>
                    </a:cubicBezTo>
                    <a:cubicBezTo>
                      <a:pt x="92" y="38"/>
                      <a:pt x="92" y="38"/>
                      <a:pt x="92" y="38"/>
                    </a:cubicBezTo>
                    <a:cubicBezTo>
                      <a:pt x="93" y="39"/>
                      <a:pt x="93" y="40"/>
                      <a:pt x="93" y="40"/>
                    </a:cubicBezTo>
                    <a:cubicBezTo>
                      <a:pt x="93" y="41"/>
                      <a:pt x="92" y="41"/>
                      <a:pt x="92" y="41"/>
                    </a:cubicBezTo>
                    <a:cubicBezTo>
                      <a:pt x="92" y="42"/>
                      <a:pt x="92" y="42"/>
                      <a:pt x="92" y="42"/>
                    </a:cubicBezTo>
                    <a:cubicBezTo>
                      <a:pt x="92" y="42"/>
                      <a:pt x="92" y="42"/>
                      <a:pt x="92" y="42"/>
                    </a:cubicBezTo>
                    <a:cubicBezTo>
                      <a:pt x="91" y="42"/>
                      <a:pt x="91" y="43"/>
                      <a:pt x="91" y="43"/>
                    </a:cubicBezTo>
                    <a:cubicBezTo>
                      <a:pt x="91" y="43"/>
                      <a:pt x="91" y="43"/>
                      <a:pt x="91" y="44"/>
                    </a:cubicBezTo>
                    <a:cubicBezTo>
                      <a:pt x="90" y="43"/>
                      <a:pt x="90" y="43"/>
                      <a:pt x="89" y="43"/>
                    </a:cubicBezTo>
                    <a:cubicBezTo>
                      <a:pt x="89" y="43"/>
                      <a:pt x="88" y="42"/>
                      <a:pt x="88" y="42"/>
                    </a:cubicBezTo>
                    <a:cubicBezTo>
                      <a:pt x="87" y="41"/>
                      <a:pt x="86" y="40"/>
                      <a:pt x="85" y="39"/>
                    </a:cubicBezTo>
                    <a:cubicBezTo>
                      <a:pt x="85" y="38"/>
                      <a:pt x="84" y="37"/>
                      <a:pt x="84" y="37"/>
                    </a:cubicBezTo>
                    <a:cubicBezTo>
                      <a:pt x="83" y="37"/>
                      <a:pt x="81" y="35"/>
                      <a:pt x="81" y="35"/>
                    </a:cubicBezTo>
                    <a:cubicBezTo>
                      <a:pt x="81" y="35"/>
                      <a:pt x="81" y="35"/>
                      <a:pt x="81" y="35"/>
                    </a:cubicBezTo>
                    <a:cubicBezTo>
                      <a:pt x="81" y="34"/>
                      <a:pt x="81" y="34"/>
                      <a:pt x="81" y="34"/>
                    </a:cubicBezTo>
                    <a:cubicBezTo>
                      <a:pt x="80" y="34"/>
                      <a:pt x="81" y="33"/>
                      <a:pt x="81" y="32"/>
                    </a:cubicBezTo>
                    <a:cubicBezTo>
                      <a:pt x="81" y="32"/>
                      <a:pt x="80" y="31"/>
                      <a:pt x="80" y="31"/>
                    </a:cubicBezTo>
                    <a:cubicBezTo>
                      <a:pt x="80" y="30"/>
                      <a:pt x="80" y="30"/>
                      <a:pt x="80" y="29"/>
                    </a:cubicBezTo>
                    <a:cubicBezTo>
                      <a:pt x="79" y="28"/>
                      <a:pt x="78" y="28"/>
                      <a:pt x="77" y="27"/>
                    </a:cubicBezTo>
                    <a:cubicBezTo>
                      <a:pt x="77" y="26"/>
                      <a:pt x="77" y="26"/>
                      <a:pt x="76" y="25"/>
                    </a:cubicBezTo>
                    <a:cubicBezTo>
                      <a:pt x="76" y="25"/>
                      <a:pt x="76" y="24"/>
                      <a:pt x="76" y="25"/>
                    </a:cubicBezTo>
                    <a:cubicBezTo>
                      <a:pt x="76" y="24"/>
                      <a:pt x="75" y="23"/>
                      <a:pt x="75" y="23"/>
                    </a:cubicBezTo>
                    <a:cubicBezTo>
                      <a:pt x="75" y="22"/>
                      <a:pt x="75" y="22"/>
                      <a:pt x="75" y="21"/>
                    </a:cubicBezTo>
                    <a:cubicBezTo>
                      <a:pt x="75" y="21"/>
                      <a:pt x="74" y="21"/>
                      <a:pt x="74" y="21"/>
                    </a:cubicBezTo>
                    <a:cubicBezTo>
                      <a:pt x="74" y="20"/>
                      <a:pt x="75" y="20"/>
                      <a:pt x="74" y="20"/>
                    </a:cubicBezTo>
                    <a:cubicBezTo>
                      <a:pt x="74" y="19"/>
                      <a:pt x="74" y="19"/>
                      <a:pt x="74" y="19"/>
                    </a:cubicBezTo>
                    <a:cubicBezTo>
                      <a:pt x="74" y="19"/>
                      <a:pt x="74" y="19"/>
                      <a:pt x="74" y="19"/>
                    </a:cubicBezTo>
                    <a:cubicBezTo>
                      <a:pt x="74" y="18"/>
                      <a:pt x="72" y="20"/>
                      <a:pt x="73" y="20"/>
                    </a:cubicBezTo>
                    <a:cubicBezTo>
                      <a:pt x="73" y="21"/>
                      <a:pt x="71" y="22"/>
                      <a:pt x="72" y="24"/>
                    </a:cubicBezTo>
                    <a:cubicBezTo>
                      <a:pt x="73" y="25"/>
                      <a:pt x="74" y="25"/>
                      <a:pt x="75" y="27"/>
                    </a:cubicBezTo>
                    <a:cubicBezTo>
                      <a:pt x="75" y="27"/>
                      <a:pt x="75" y="28"/>
                      <a:pt x="75" y="29"/>
                    </a:cubicBezTo>
                    <a:cubicBezTo>
                      <a:pt x="75" y="29"/>
                      <a:pt x="75" y="29"/>
                      <a:pt x="75" y="29"/>
                    </a:cubicBezTo>
                    <a:cubicBezTo>
                      <a:pt x="75" y="30"/>
                      <a:pt x="75" y="31"/>
                      <a:pt x="76" y="31"/>
                    </a:cubicBezTo>
                    <a:cubicBezTo>
                      <a:pt x="76" y="32"/>
                      <a:pt x="77" y="32"/>
                      <a:pt x="77" y="33"/>
                    </a:cubicBezTo>
                    <a:cubicBezTo>
                      <a:pt x="77" y="33"/>
                      <a:pt x="77" y="34"/>
                      <a:pt x="78" y="34"/>
                    </a:cubicBezTo>
                    <a:cubicBezTo>
                      <a:pt x="79" y="35"/>
                      <a:pt x="79" y="36"/>
                      <a:pt x="80" y="37"/>
                    </a:cubicBezTo>
                    <a:cubicBezTo>
                      <a:pt x="81" y="38"/>
                      <a:pt x="81" y="38"/>
                      <a:pt x="82" y="39"/>
                    </a:cubicBezTo>
                    <a:cubicBezTo>
                      <a:pt x="82" y="39"/>
                      <a:pt x="82" y="40"/>
                      <a:pt x="83" y="40"/>
                    </a:cubicBezTo>
                    <a:cubicBezTo>
                      <a:pt x="84" y="40"/>
                      <a:pt x="84" y="42"/>
                      <a:pt x="85" y="43"/>
                    </a:cubicBezTo>
                    <a:cubicBezTo>
                      <a:pt x="85" y="43"/>
                      <a:pt x="85" y="43"/>
                      <a:pt x="85" y="43"/>
                    </a:cubicBezTo>
                    <a:cubicBezTo>
                      <a:pt x="85" y="43"/>
                      <a:pt x="85" y="43"/>
                      <a:pt x="85" y="43"/>
                    </a:cubicBezTo>
                    <a:cubicBezTo>
                      <a:pt x="84" y="42"/>
                      <a:pt x="83" y="42"/>
                      <a:pt x="84" y="43"/>
                    </a:cubicBezTo>
                    <a:cubicBezTo>
                      <a:pt x="84" y="43"/>
                      <a:pt x="85" y="43"/>
                      <a:pt x="84" y="44"/>
                    </a:cubicBezTo>
                    <a:cubicBezTo>
                      <a:pt x="84" y="44"/>
                      <a:pt x="84" y="44"/>
                      <a:pt x="85" y="44"/>
                    </a:cubicBezTo>
                    <a:cubicBezTo>
                      <a:pt x="85" y="44"/>
                      <a:pt x="85" y="44"/>
                      <a:pt x="85" y="44"/>
                    </a:cubicBezTo>
                    <a:cubicBezTo>
                      <a:pt x="84" y="44"/>
                      <a:pt x="84" y="44"/>
                      <a:pt x="84" y="45"/>
                    </a:cubicBezTo>
                    <a:cubicBezTo>
                      <a:pt x="84" y="45"/>
                      <a:pt x="85" y="45"/>
                      <a:pt x="85" y="46"/>
                    </a:cubicBezTo>
                    <a:cubicBezTo>
                      <a:pt x="85" y="46"/>
                      <a:pt x="85" y="46"/>
                      <a:pt x="86" y="46"/>
                    </a:cubicBezTo>
                    <a:cubicBezTo>
                      <a:pt x="86" y="47"/>
                      <a:pt x="86" y="47"/>
                      <a:pt x="86" y="48"/>
                    </a:cubicBezTo>
                    <a:cubicBezTo>
                      <a:pt x="86" y="48"/>
                      <a:pt x="87" y="48"/>
                      <a:pt x="87" y="49"/>
                    </a:cubicBezTo>
                    <a:cubicBezTo>
                      <a:pt x="87" y="50"/>
                      <a:pt x="88" y="50"/>
                      <a:pt x="88" y="51"/>
                    </a:cubicBezTo>
                    <a:cubicBezTo>
                      <a:pt x="88" y="51"/>
                      <a:pt x="88" y="51"/>
                      <a:pt x="88" y="52"/>
                    </a:cubicBezTo>
                    <a:cubicBezTo>
                      <a:pt x="88" y="52"/>
                      <a:pt x="90" y="53"/>
                      <a:pt x="89" y="53"/>
                    </a:cubicBezTo>
                    <a:cubicBezTo>
                      <a:pt x="88" y="53"/>
                      <a:pt x="89" y="55"/>
                      <a:pt x="89" y="56"/>
                    </a:cubicBezTo>
                    <a:cubicBezTo>
                      <a:pt x="90" y="56"/>
                      <a:pt x="90" y="58"/>
                      <a:pt x="91" y="59"/>
                    </a:cubicBezTo>
                    <a:cubicBezTo>
                      <a:pt x="92" y="60"/>
                      <a:pt x="92" y="61"/>
                      <a:pt x="93" y="63"/>
                    </a:cubicBezTo>
                    <a:cubicBezTo>
                      <a:pt x="94" y="64"/>
                      <a:pt x="95" y="65"/>
                      <a:pt x="95" y="66"/>
                    </a:cubicBezTo>
                    <a:cubicBezTo>
                      <a:pt x="96" y="68"/>
                      <a:pt x="96" y="69"/>
                      <a:pt x="97" y="70"/>
                    </a:cubicBezTo>
                    <a:cubicBezTo>
                      <a:pt x="98" y="71"/>
                      <a:pt x="98" y="72"/>
                      <a:pt x="99" y="73"/>
                    </a:cubicBezTo>
                    <a:cubicBezTo>
                      <a:pt x="99" y="74"/>
                      <a:pt x="100" y="74"/>
                      <a:pt x="100" y="75"/>
                    </a:cubicBezTo>
                    <a:cubicBezTo>
                      <a:pt x="100" y="75"/>
                      <a:pt x="100" y="75"/>
                      <a:pt x="100" y="76"/>
                    </a:cubicBezTo>
                    <a:cubicBezTo>
                      <a:pt x="100" y="77"/>
                      <a:pt x="101" y="77"/>
                      <a:pt x="101" y="78"/>
                    </a:cubicBezTo>
                    <a:cubicBezTo>
                      <a:pt x="101" y="79"/>
                      <a:pt x="101" y="79"/>
                      <a:pt x="102" y="79"/>
                    </a:cubicBezTo>
                    <a:cubicBezTo>
                      <a:pt x="102" y="80"/>
                      <a:pt x="103" y="80"/>
                      <a:pt x="103" y="81"/>
                    </a:cubicBezTo>
                    <a:cubicBezTo>
                      <a:pt x="104" y="82"/>
                      <a:pt x="104" y="83"/>
                      <a:pt x="105" y="83"/>
                    </a:cubicBezTo>
                    <a:cubicBezTo>
                      <a:pt x="104" y="83"/>
                      <a:pt x="106" y="84"/>
                      <a:pt x="106" y="84"/>
                    </a:cubicBezTo>
                    <a:cubicBezTo>
                      <a:pt x="106" y="84"/>
                      <a:pt x="107" y="84"/>
                      <a:pt x="107" y="84"/>
                    </a:cubicBezTo>
                    <a:cubicBezTo>
                      <a:pt x="107" y="85"/>
                      <a:pt x="108" y="85"/>
                      <a:pt x="108" y="86"/>
                    </a:cubicBezTo>
                    <a:cubicBezTo>
                      <a:pt x="107" y="85"/>
                      <a:pt x="106" y="86"/>
                      <a:pt x="105" y="85"/>
                    </a:cubicBezTo>
                    <a:cubicBezTo>
                      <a:pt x="105" y="84"/>
                      <a:pt x="105" y="86"/>
                      <a:pt x="105" y="86"/>
                    </a:cubicBezTo>
                    <a:cubicBezTo>
                      <a:pt x="105" y="86"/>
                      <a:pt x="105" y="87"/>
                      <a:pt x="105" y="87"/>
                    </a:cubicBezTo>
                    <a:cubicBezTo>
                      <a:pt x="105" y="89"/>
                      <a:pt x="105" y="90"/>
                      <a:pt x="105" y="91"/>
                    </a:cubicBezTo>
                    <a:cubicBezTo>
                      <a:pt x="106" y="92"/>
                      <a:pt x="106" y="92"/>
                      <a:pt x="106" y="93"/>
                    </a:cubicBezTo>
                    <a:close/>
                    <a:moveTo>
                      <a:pt x="71" y="12"/>
                    </a:moveTo>
                    <a:cubicBezTo>
                      <a:pt x="71" y="12"/>
                      <a:pt x="71" y="12"/>
                      <a:pt x="71" y="12"/>
                    </a:cubicBezTo>
                    <a:cubicBezTo>
                      <a:pt x="71" y="12"/>
                      <a:pt x="71" y="12"/>
                      <a:pt x="71" y="12"/>
                    </a:cubicBezTo>
                    <a:close/>
                    <a:moveTo>
                      <a:pt x="73" y="16"/>
                    </a:moveTo>
                    <a:cubicBezTo>
                      <a:pt x="73" y="16"/>
                      <a:pt x="73" y="15"/>
                      <a:pt x="73" y="16"/>
                    </a:cubicBezTo>
                    <a:cubicBezTo>
                      <a:pt x="73" y="16"/>
                      <a:pt x="74" y="17"/>
                      <a:pt x="74" y="17"/>
                    </a:cubicBezTo>
                    <a:cubicBezTo>
                      <a:pt x="74" y="16"/>
                      <a:pt x="73" y="16"/>
                      <a:pt x="73" y="16"/>
                    </a:cubicBezTo>
                    <a:cubicBezTo>
                      <a:pt x="72" y="16"/>
                      <a:pt x="73" y="15"/>
                      <a:pt x="72" y="15"/>
                    </a:cubicBezTo>
                    <a:cubicBezTo>
                      <a:pt x="72" y="14"/>
                      <a:pt x="72" y="14"/>
                      <a:pt x="71" y="14"/>
                    </a:cubicBezTo>
                    <a:cubicBezTo>
                      <a:pt x="71" y="14"/>
                      <a:pt x="71" y="15"/>
                      <a:pt x="71" y="15"/>
                    </a:cubicBezTo>
                    <a:cubicBezTo>
                      <a:pt x="71" y="15"/>
                      <a:pt x="72" y="16"/>
                      <a:pt x="73" y="16"/>
                    </a:cubicBezTo>
                    <a:close/>
                    <a:moveTo>
                      <a:pt x="67" y="5"/>
                    </a:moveTo>
                    <a:cubicBezTo>
                      <a:pt x="67" y="5"/>
                      <a:pt x="67" y="5"/>
                      <a:pt x="67" y="5"/>
                    </a:cubicBezTo>
                    <a:cubicBezTo>
                      <a:pt x="67" y="5"/>
                      <a:pt x="67" y="5"/>
                      <a:pt x="67" y="5"/>
                    </a:cubicBezTo>
                    <a:close/>
                    <a:moveTo>
                      <a:pt x="67" y="2"/>
                    </a:moveTo>
                    <a:cubicBezTo>
                      <a:pt x="67" y="2"/>
                      <a:pt x="67" y="2"/>
                      <a:pt x="67" y="2"/>
                    </a:cubicBezTo>
                    <a:cubicBezTo>
                      <a:pt x="67" y="2"/>
                      <a:pt x="67" y="2"/>
                      <a:pt x="67" y="2"/>
                    </a:cubicBezTo>
                    <a:close/>
                    <a:moveTo>
                      <a:pt x="79" y="5"/>
                    </a:moveTo>
                    <a:cubicBezTo>
                      <a:pt x="78" y="5"/>
                      <a:pt x="77" y="5"/>
                      <a:pt x="76" y="6"/>
                    </a:cubicBezTo>
                    <a:cubicBezTo>
                      <a:pt x="78" y="5"/>
                      <a:pt x="78" y="5"/>
                      <a:pt x="79" y="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7" name="Ecuador">
                <a:extLst>
                  <a:ext uri="{FF2B5EF4-FFF2-40B4-BE49-F238E27FC236}">
                    <a16:creationId xmlns:a16="http://schemas.microsoft.com/office/drawing/2014/main" id="{F6038631-DDDB-A534-0E8E-15FBAA245E5C}"/>
                  </a:ext>
                </a:extLst>
              </p:cNvPr>
              <p:cNvSpPr>
                <a:spLocks noEditPoints="1"/>
              </p:cNvSpPr>
              <p:nvPr/>
            </p:nvSpPr>
            <p:spPr bwMode="auto">
              <a:xfrm>
                <a:off x="6080797" y="4931544"/>
                <a:ext cx="323874" cy="151411"/>
              </a:xfrm>
              <a:custGeom>
                <a:avLst/>
                <a:gdLst/>
                <a:ahLst/>
                <a:cxnLst>
                  <a:cxn ang="0">
                    <a:pos x="7" y="23"/>
                  </a:cxn>
                  <a:cxn ang="0">
                    <a:pos x="4" y="15"/>
                  </a:cxn>
                  <a:cxn ang="0">
                    <a:pos x="3" y="18"/>
                  </a:cxn>
                  <a:cxn ang="0">
                    <a:pos x="6" y="23"/>
                  </a:cxn>
                  <a:cxn ang="0">
                    <a:pos x="3" y="27"/>
                  </a:cxn>
                  <a:cxn ang="0">
                    <a:pos x="8" y="26"/>
                  </a:cxn>
                  <a:cxn ang="0">
                    <a:pos x="160" y="25"/>
                  </a:cxn>
                  <a:cxn ang="0">
                    <a:pos x="156" y="18"/>
                  </a:cxn>
                  <a:cxn ang="0">
                    <a:pos x="156" y="16"/>
                  </a:cxn>
                  <a:cxn ang="0">
                    <a:pos x="152" y="13"/>
                  </a:cxn>
                  <a:cxn ang="0">
                    <a:pos x="149" y="12"/>
                  </a:cxn>
                  <a:cxn ang="0">
                    <a:pos x="143" y="13"/>
                  </a:cxn>
                  <a:cxn ang="0">
                    <a:pos x="137" y="8"/>
                  </a:cxn>
                  <a:cxn ang="0">
                    <a:pos x="130" y="3"/>
                  </a:cxn>
                  <a:cxn ang="0">
                    <a:pos x="125" y="0"/>
                  </a:cxn>
                  <a:cxn ang="0">
                    <a:pos x="125" y="2"/>
                  </a:cxn>
                  <a:cxn ang="0">
                    <a:pos x="121" y="4"/>
                  </a:cxn>
                  <a:cxn ang="0">
                    <a:pos x="117" y="6"/>
                  </a:cxn>
                  <a:cxn ang="0">
                    <a:pos x="113" y="7"/>
                  </a:cxn>
                  <a:cxn ang="0">
                    <a:pos x="114" y="13"/>
                  </a:cxn>
                  <a:cxn ang="0">
                    <a:pos x="112" y="18"/>
                  </a:cxn>
                  <a:cxn ang="0">
                    <a:pos x="110" y="23"/>
                  </a:cxn>
                  <a:cxn ang="0">
                    <a:pos x="108" y="26"/>
                  </a:cxn>
                  <a:cxn ang="0">
                    <a:pos x="106" y="34"/>
                  </a:cxn>
                  <a:cxn ang="0">
                    <a:pos x="104" y="40"/>
                  </a:cxn>
                  <a:cxn ang="0">
                    <a:pos x="111" y="45"/>
                  </a:cxn>
                  <a:cxn ang="0">
                    <a:pos x="114" y="43"/>
                  </a:cxn>
                  <a:cxn ang="0">
                    <a:pos x="115" y="44"/>
                  </a:cxn>
                  <a:cxn ang="0">
                    <a:pos x="116" y="42"/>
                  </a:cxn>
                  <a:cxn ang="0">
                    <a:pos x="114" y="52"/>
                  </a:cxn>
                  <a:cxn ang="0">
                    <a:pos x="112" y="54"/>
                  </a:cxn>
                  <a:cxn ang="0">
                    <a:pos x="113" y="58"/>
                  </a:cxn>
                  <a:cxn ang="0">
                    <a:pos x="111" y="62"/>
                  </a:cxn>
                  <a:cxn ang="0">
                    <a:pos x="113" y="63"/>
                  </a:cxn>
                  <a:cxn ang="0">
                    <a:pos x="120" y="67"/>
                  </a:cxn>
                  <a:cxn ang="0">
                    <a:pos x="125" y="70"/>
                  </a:cxn>
                  <a:cxn ang="0">
                    <a:pos x="128" y="64"/>
                  </a:cxn>
                  <a:cxn ang="0">
                    <a:pos x="130" y="58"/>
                  </a:cxn>
                  <a:cxn ang="0">
                    <a:pos x="132" y="54"/>
                  </a:cxn>
                  <a:cxn ang="0">
                    <a:pos x="136" y="49"/>
                  </a:cxn>
                  <a:cxn ang="0">
                    <a:pos x="155" y="36"/>
                  </a:cxn>
                  <a:cxn ang="0">
                    <a:pos x="160" y="25"/>
                  </a:cxn>
                  <a:cxn ang="0">
                    <a:pos x="14" y="24"/>
                  </a:cxn>
                  <a:cxn ang="0">
                    <a:pos x="13" y="22"/>
                  </a:cxn>
                  <a:cxn ang="0">
                    <a:pos x="2" y="22"/>
                  </a:cxn>
                  <a:cxn ang="0">
                    <a:pos x="9" y="10"/>
                  </a:cxn>
                  <a:cxn ang="0">
                    <a:pos x="114" y="46"/>
                  </a:cxn>
                  <a:cxn ang="0">
                    <a:pos x="113" y="47"/>
                  </a:cxn>
                  <a:cxn ang="0">
                    <a:pos x="12" y="30"/>
                  </a:cxn>
                  <a:cxn ang="0">
                    <a:pos x="10" y="18"/>
                  </a:cxn>
                  <a:cxn ang="0">
                    <a:pos x="10" y="18"/>
                  </a:cxn>
                  <a:cxn ang="0">
                    <a:pos x="23" y="26"/>
                  </a:cxn>
                </a:cxnLst>
                <a:rect l="0" t="0" r="r" b="b"/>
                <a:pathLst>
                  <a:path w="160" h="72">
                    <a:moveTo>
                      <a:pt x="12" y="13"/>
                    </a:moveTo>
                    <a:cubicBezTo>
                      <a:pt x="12" y="13"/>
                      <a:pt x="11" y="12"/>
                      <a:pt x="12" y="12"/>
                    </a:cubicBezTo>
                    <a:cubicBezTo>
                      <a:pt x="13" y="12"/>
                      <a:pt x="13" y="13"/>
                      <a:pt x="12" y="13"/>
                    </a:cubicBezTo>
                    <a:close/>
                    <a:moveTo>
                      <a:pt x="7" y="23"/>
                    </a:moveTo>
                    <a:cubicBezTo>
                      <a:pt x="8" y="21"/>
                      <a:pt x="7" y="20"/>
                      <a:pt x="6" y="20"/>
                    </a:cubicBezTo>
                    <a:cubicBezTo>
                      <a:pt x="5" y="19"/>
                      <a:pt x="5" y="19"/>
                      <a:pt x="5" y="18"/>
                    </a:cubicBezTo>
                    <a:cubicBezTo>
                      <a:pt x="5" y="18"/>
                      <a:pt x="5" y="17"/>
                      <a:pt x="5" y="16"/>
                    </a:cubicBezTo>
                    <a:cubicBezTo>
                      <a:pt x="4" y="16"/>
                      <a:pt x="4" y="15"/>
                      <a:pt x="4" y="15"/>
                    </a:cubicBezTo>
                    <a:cubicBezTo>
                      <a:pt x="2" y="15"/>
                      <a:pt x="2" y="16"/>
                      <a:pt x="1" y="16"/>
                    </a:cubicBezTo>
                    <a:cubicBezTo>
                      <a:pt x="1" y="17"/>
                      <a:pt x="2" y="17"/>
                      <a:pt x="2" y="16"/>
                    </a:cubicBezTo>
                    <a:cubicBezTo>
                      <a:pt x="3" y="16"/>
                      <a:pt x="3" y="17"/>
                      <a:pt x="3" y="17"/>
                    </a:cubicBezTo>
                    <a:cubicBezTo>
                      <a:pt x="3" y="18"/>
                      <a:pt x="3" y="18"/>
                      <a:pt x="3" y="18"/>
                    </a:cubicBezTo>
                    <a:cubicBezTo>
                      <a:pt x="3" y="18"/>
                      <a:pt x="3" y="19"/>
                      <a:pt x="3" y="19"/>
                    </a:cubicBezTo>
                    <a:cubicBezTo>
                      <a:pt x="3" y="19"/>
                      <a:pt x="4" y="20"/>
                      <a:pt x="4" y="20"/>
                    </a:cubicBezTo>
                    <a:cubicBezTo>
                      <a:pt x="5" y="21"/>
                      <a:pt x="5" y="21"/>
                      <a:pt x="5" y="22"/>
                    </a:cubicBezTo>
                    <a:cubicBezTo>
                      <a:pt x="6" y="22"/>
                      <a:pt x="6" y="23"/>
                      <a:pt x="6" y="23"/>
                    </a:cubicBezTo>
                    <a:cubicBezTo>
                      <a:pt x="5" y="24"/>
                      <a:pt x="5" y="23"/>
                      <a:pt x="4" y="24"/>
                    </a:cubicBezTo>
                    <a:cubicBezTo>
                      <a:pt x="4" y="24"/>
                      <a:pt x="4" y="24"/>
                      <a:pt x="3" y="24"/>
                    </a:cubicBezTo>
                    <a:cubicBezTo>
                      <a:pt x="3" y="25"/>
                      <a:pt x="2" y="26"/>
                      <a:pt x="2" y="26"/>
                    </a:cubicBezTo>
                    <a:cubicBezTo>
                      <a:pt x="2" y="26"/>
                      <a:pt x="3" y="27"/>
                      <a:pt x="3" y="27"/>
                    </a:cubicBezTo>
                    <a:cubicBezTo>
                      <a:pt x="3" y="28"/>
                      <a:pt x="5" y="28"/>
                      <a:pt x="5" y="28"/>
                    </a:cubicBezTo>
                    <a:cubicBezTo>
                      <a:pt x="6" y="28"/>
                      <a:pt x="6" y="27"/>
                      <a:pt x="7" y="27"/>
                    </a:cubicBezTo>
                    <a:cubicBezTo>
                      <a:pt x="7" y="27"/>
                      <a:pt x="7" y="27"/>
                      <a:pt x="7" y="27"/>
                    </a:cubicBezTo>
                    <a:cubicBezTo>
                      <a:pt x="8" y="27"/>
                      <a:pt x="8" y="26"/>
                      <a:pt x="8" y="26"/>
                    </a:cubicBezTo>
                    <a:cubicBezTo>
                      <a:pt x="8" y="25"/>
                      <a:pt x="9" y="24"/>
                      <a:pt x="9" y="24"/>
                    </a:cubicBezTo>
                    <a:cubicBezTo>
                      <a:pt x="9" y="24"/>
                      <a:pt x="8" y="23"/>
                      <a:pt x="8" y="23"/>
                    </a:cubicBezTo>
                    <a:cubicBezTo>
                      <a:pt x="8" y="23"/>
                      <a:pt x="7" y="23"/>
                      <a:pt x="7" y="23"/>
                    </a:cubicBezTo>
                    <a:close/>
                    <a:moveTo>
                      <a:pt x="160" y="25"/>
                    </a:moveTo>
                    <a:cubicBezTo>
                      <a:pt x="160" y="24"/>
                      <a:pt x="160" y="24"/>
                      <a:pt x="160" y="23"/>
                    </a:cubicBezTo>
                    <a:cubicBezTo>
                      <a:pt x="160" y="22"/>
                      <a:pt x="159" y="22"/>
                      <a:pt x="159" y="21"/>
                    </a:cubicBezTo>
                    <a:cubicBezTo>
                      <a:pt x="158" y="20"/>
                      <a:pt x="158" y="20"/>
                      <a:pt x="158" y="19"/>
                    </a:cubicBezTo>
                    <a:cubicBezTo>
                      <a:pt x="157" y="18"/>
                      <a:pt x="157" y="19"/>
                      <a:pt x="156" y="18"/>
                    </a:cubicBezTo>
                    <a:cubicBezTo>
                      <a:pt x="156" y="17"/>
                      <a:pt x="157" y="18"/>
                      <a:pt x="157" y="18"/>
                    </a:cubicBezTo>
                    <a:cubicBezTo>
                      <a:pt x="158" y="18"/>
                      <a:pt x="159" y="18"/>
                      <a:pt x="160" y="18"/>
                    </a:cubicBezTo>
                    <a:cubicBezTo>
                      <a:pt x="159" y="17"/>
                      <a:pt x="158" y="17"/>
                      <a:pt x="157" y="16"/>
                    </a:cubicBezTo>
                    <a:cubicBezTo>
                      <a:pt x="156" y="16"/>
                      <a:pt x="156" y="16"/>
                      <a:pt x="156" y="16"/>
                    </a:cubicBezTo>
                    <a:cubicBezTo>
                      <a:pt x="155" y="16"/>
                      <a:pt x="155" y="16"/>
                      <a:pt x="154" y="15"/>
                    </a:cubicBezTo>
                    <a:cubicBezTo>
                      <a:pt x="154" y="15"/>
                      <a:pt x="153" y="14"/>
                      <a:pt x="153" y="14"/>
                    </a:cubicBezTo>
                    <a:cubicBezTo>
                      <a:pt x="153" y="14"/>
                      <a:pt x="153" y="13"/>
                      <a:pt x="152" y="13"/>
                    </a:cubicBezTo>
                    <a:cubicBezTo>
                      <a:pt x="152" y="13"/>
                      <a:pt x="152" y="13"/>
                      <a:pt x="152" y="13"/>
                    </a:cubicBezTo>
                    <a:cubicBezTo>
                      <a:pt x="152" y="12"/>
                      <a:pt x="152" y="12"/>
                      <a:pt x="151" y="12"/>
                    </a:cubicBezTo>
                    <a:cubicBezTo>
                      <a:pt x="151" y="12"/>
                      <a:pt x="151" y="12"/>
                      <a:pt x="150" y="12"/>
                    </a:cubicBezTo>
                    <a:cubicBezTo>
                      <a:pt x="150" y="12"/>
                      <a:pt x="150" y="12"/>
                      <a:pt x="149" y="12"/>
                    </a:cubicBezTo>
                    <a:cubicBezTo>
                      <a:pt x="149" y="12"/>
                      <a:pt x="149" y="12"/>
                      <a:pt x="149" y="12"/>
                    </a:cubicBezTo>
                    <a:cubicBezTo>
                      <a:pt x="149" y="13"/>
                      <a:pt x="149" y="13"/>
                      <a:pt x="148" y="13"/>
                    </a:cubicBezTo>
                    <a:cubicBezTo>
                      <a:pt x="148" y="14"/>
                      <a:pt x="148" y="14"/>
                      <a:pt x="147" y="14"/>
                    </a:cubicBezTo>
                    <a:cubicBezTo>
                      <a:pt x="147" y="14"/>
                      <a:pt x="146" y="13"/>
                      <a:pt x="145" y="14"/>
                    </a:cubicBezTo>
                    <a:cubicBezTo>
                      <a:pt x="145" y="14"/>
                      <a:pt x="144" y="13"/>
                      <a:pt x="143" y="13"/>
                    </a:cubicBezTo>
                    <a:cubicBezTo>
                      <a:pt x="143" y="13"/>
                      <a:pt x="142" y="12"/>
                      <a:pt x="142" y="12"/>
                    </a:cubicBezTo>
                    <a:cubicBezTo>
                      <a:pt x="141" y="12"/>
                      <a:pt x="141" y="13"/>
                      <a:pt x="140" y="12"/>
                    </a:cubicBezTo>
                    <a:cubicBezTo>
                      <a:pt x="139" y="12"/>
                      <a:pt x="138" y="11"/>
                      <a:pt x="139" y="10"/>
                    </a:cubicBezTo>
                    <a:cubicBezTo>
                      <a:pt x="139" y="9"/>
                      <a:pt x="137" y="9"/>
                      <a:pt x="137" y="8"/>
                    </a:cubicBezTo>
                    <a:cubicBezTo>
                      <a:pt x="136" y="8"/>
                      <a:pt x="137" y="7"/>
                      <a:pt x="136" y="7"/>
                    </a:cubicBezTo>
                    <a:cubicBezTo>
                      <a:pt x="134" y="8"/>
                      <a:pt x="134" y="7"/>
                      <a:pt x="133" y="6"/>
                    </a:cubicBezTo>
                    <a:cubicBezTo>
                      <a:pt x="133" y="6"/>
                      <a:pt x="130" y="5"/>
                      <a:pt x="131" y="5"/>
                    </a:cubicBezTo>
                    <a:cubicBezTo>
                      <a:pt x="131" y="4"/>
                      <a:pt x="131" y="3"/>
                      <a:pt x="130" y="3"/>
                    </a:cubicBezTo>
                    <a:cubicBezTo>
                      <a:pt x="130" y="3"/>
                      <a:pt x="129" y="4"/>
                      <a:pt x="129" y="3"/>
                    </a:cubicBezTo>
                    <a:cubicBezTo>
                      <a:pt x="128" y="4"/>
                      <a:pt x="128" y="3"/>
                      <a:pt x="127" y="2"/>
                    </a:cubicBezTo>
                    <a:cubicBezTo>
                      <a:pt x="127" y="2"/>
                      <a:pt x="127" y="2"/>
                      <a:pt x="126" y="2"/>
                    </a:cubicBezTo>
                    <a:cubicBezTo>
                      <a:pt x="126" y="1"/>
                      <a:pt x="126" y="1"/>
                      <a:pt x="125" y="0"/>
                    </a:cubicBezTo>
                    <a:cubicBezTo>
                      <a:pt x="125" y="1"/>
                      <a:pt x="125" y="1"/>
                      <a:pt x="125" y="1"/>
                    </a:cubicBezTo>
                    <a:cubicBezTo>
                      <a:pt x="125" y="1"/>
                      <a:pt x="125" y="1"/>
                      <a:pt x="125" y="2"/>
                    </a:cubicBezTo>
                    <a:cubicBezTo>
                      <a:pt x="125" y="2"/>
                      <a:pt x="125" y="2"/>
                      <a:pt x="125" y="2"/>
                    </a:cubicBezTo>
                    <a:cubicBezTo>
                      <a:pt x="125" y="2"/>
                      <a:pt x="125" y="2"/>
                      <a:pt x="125" y="2"/>
                    </a:cubicBezTo>
                    <a:cubicBezTo>
                      <a:pt x="125" y="2"/>
                      <a:pt x="125" y="3"/>
                      <a:pt x="124" y="3"/>
                    </a:cubicBezTo>
                    <a:cubicBezTo>
                      <a:pt x="124" y="3"/>
                      <a:pt x="124" y="4"/>
                      <a:pt x="124" y="4"/>
                    </a:cubicBezTo>
                    <a:cubicBezTo>
                      <a:pt x="124" y="4"/>
                      <a:pt x="124" y="2"/>
                      <a:pt x="123" y="3"/>
                    </a:cubicBezTo>
                    <a:cubicBezTo>
                      <a:pt x="122" y="4"/>
                      <a:pt x="122" y="4"/>
                      <a:pt x="121" y="4"/>
                    </a:cubicBezTo>
                    <a:cubicBezTo>
                      <a:pt x="120" y="4"/>
                      <a:pt x="119" y="5"/>
                      <a:pt x="118" y="5"/>
                    </a:cubicBezTo>
                    <a:cubicBezTo>
                      <a:pt x="117" y="6"/>
                      <a:pt x="118" y="6"/>
                      <a:pt x="117" y="7"/>
                    </a:cubicBezTo>
                    <a:cubicBezTo>
                      <a:pt x="117" y="7"/>
                      <a:pt x="117" y="7"/>
                      <a:pt x="117" y="6"/>
                    </a:cubicBezTo>
                    <a:cubicBezTo>
                      <a:pt x="117" y="6"/>
                      <a:pt x="117" y="6"/>
                      <a:pt x="117" y="6"/>
                    </a:cubicBezTo>
                    <a:cubicBezTo>
                      <a:pt x="117" y="5"/>
                      <a:pt x="116" y="6"/>
                      <a:pt x="116" y="6"/>
                    </a:cubicBezTo>
                    <a:cubicBezTo>
                      <a:pt x="116" y="6"/>
                      <a:pt x="115" y="7"/>
                      <a:pt x="115" y="7"/>
                    </a:cubicBezTo>
                    <a:cubicBezTo>
                      <a:pt x="114" y="7"/>
                      <a:pt x="114" y="7"/>
                      <a:pt x="114" y="7"/>
                    </a:cubicBezTo>
                    <a:cubicBezTo>
                      <a:pt x="114" y="7"/>
                      <a:pt x="113" y="7"/>
                      <a:pt x="113" y="7"/>
                    </a:cubicBezTo>
                    <a:cubicBezTo>
                      <a:pt x="113" y="8"/>
                      <a:pt x="112" y="8"/>
                      <a:pt x="113" y="9"/>
                    </a:cubicBezTo>
                    <a:cubicBezTo>
                      <a:pt x="113" y="9"/>
                      <a:pt x="114" y="9"/>
                      <a:pt x="114" y="10"/>
                    </a:cubicBezTo>
                    <a:cubicBezTo>
                      <a:pt x="114" y="10"/>
                      <a:pt x="113" y="11"/>
                      <a:pt x="113" y="11"/>
                    </a:cubicBezTo>
                    <a:cubicBezTo>
                      <a:pt x="114" y="12"/>
                      <a:pt x="114" y="12"/>
                      <a:pt x="114" y="13"/>
                    </a:cubicBezTo>
                    <a:cubicBezTo>
                      <a:pt x="114" y="13"/>
                      <a:pt x="113" y="12"/>
                      <a:pt x="113" y="12"/>
                    </a:cubicBezTo>
                    <a:cubicBezTo>
                      <a:pt x="113" y="13"/>
                      <a:pt x="113" y="14"/>
                      <a:pt x="113" y="14"/>
                    </a:cubicBezTo>
                    <a:cubicBezTo>
                      <a:pt x="113" y="15"/>
                      <a:pt x="113" y="15"/>
                      <a:pt x="113" y="16"/>
                    </a:cubicBezTo>
                    <a:cubicBezTo>
                      <a:pt x="112" y="17"/>
                      <a:pt x="112" y="17"/>
                      <a:pt x="112" y="18"/>
                    </a:cubicBezTo>
                    <a:cubicBezTo>
                      <a:pt x="111" y="18"/>
                      <a:pt x="111" y="18"/>
                      <a:pt x="110" y="18"/>
                    </a:cubicBezTo>
                    <a:cubicBezTo>
                      <a:pt x="110" y="19"/>
                      <a:pt x="110" y="19"/>
                      <a:pt x="109" y="20"/>
                    </a:cubicBezTo>
                    <a:cubicBezTo>
                      <a:pt x="109" y="20"/>
                      <a:pt x="109" y="21"/>
                      <a:pt x="109" y="21"/>
                    </a:cubicBezTo>
                    <a:cubicBezTo>
                      <a:pt x="109" y="22"/>
                      <a:pt x="110" y="22"/>
                      <a:pt x="110" y="23"/>
                    </a:cubicBezTo>
                    <a:cubicBezTo>
                      <a:pt x="110" y="23"/>
                      <a:pt x="111" y="23"/>
                      <a:pt x="111" y="23"/>
                    </a:cubicBezTo>
                    <a:cubicBezTo>
                      <a:pt x="111" y="23"/>
                      <a:pt x="110" y="23"/>
                      <a:pt x="110" y="23"/>
                    </a:cubicBezTo>
                    <a:cubicBezTo>
                      <a:pt x="109" y="23"/>
                      <a:pt x="109" y="24"/>
                      <a:pt x="109" y="25"/>
                    </a:cubicBezTo>
                    <a:cubicBezTo>
                      <a:pt x="109" y="25"/>
                      <a:pt x="109" y="25"/>
                      <a:pt x="108" y="26"/>
                    </a:cubicBezTo>
                    <a:cubicBezTo>
                      <a:pt x="108" y="27"/>
                      <a:pt x="107" y="26"/>
                      <a:pt x="106" y="26"/>
                    </a:cubicBezTo>
                    <a:cubicBezTo>
                      <a:pt x="105" y="27"/>
                      <a:pt x="105" y="28"/>
                      <a:pt x="105" y="29"/>
                    </a:cubicBezTo>
                    <a:cubicBezTo>
                      <a:pt x="106" y="30"/>
                      <a:pt x="107" y="30"/>
                      <a:pt x="106" y="31"/>
                    </a:cubicBezTo>
                    <a:cubicBezTo>
                      <a:pt x="106" y="33"/>
                      <a:pt x="105" y="33"/>
                      <a:pt x="106" y="34"/>
                    </a:cubicBezTo>
                    <a:cubicBezTo>
                      <a:pt x="106" y="35"/>
                      <a:pt x="107" y="37"/>
                      <a:pt x="107" y="38"/>
                    </a:cubicBezTo>
                    <a:cubicBezTo>
                      <a:pt x="107" y="39"/>
                      <a:pt x="107" y="39"/>
                      <a:pt x="106" y="40"/>
                    </a:cubicBezTo>
                    <a:cubicBezTo>
                      <a:pt x="106" y="40"/>
                      <a:pt x="105" y="41"/>
                      <a:pt x="105" y="40"/>
                    </a:cubicBezTo>
                    <a:cubicBezTo>
                      <a:pt x="105" y="40"/>
                      <a:pt x="104" y="40"/>
                      <a:pt x="104" y="40"/>
                    </a:cubicBezTo>
                    <a:cubicBezTo>
                      <a:pt x="104" y="40"/>
                      <a:pt x="106" y="42"/>
                      <a:pt x="106" y="42"/>
                    </a:cubicBezTo>
                    <a:cubicBezTo>
                      <a:pt x="108" y="43"/>
                      <a:pt x="108" y="43"/>
                      <a:pt x="109" y="44"/>
                    </a:cubicBezTo>
                    <a:cubicBezTo>
                      <a:pt x="110" y="45"/>
                      <a:pt x="110" y="46"/>
                      <a:pt x="111" y="46"/>
                    </a:cubicBezTo>
                    <a:cubicBezTo>
                      <a:pt x="112" y="47"/>
                      <a:pt x="111" y="45"/>
                      <a:pt x="111" y="45"/>
                    </a:cubicBezTo>
                    <a:cubicBezTo>
                      <a:pt x="111" y="45"/>
                      <a:pt x="112" y="45"/>
                      <a:pt x="112" y="45"/>
                    </a:cubicBezTo>
                    <a:cubicBezTo>
                      <a:pt x="113" y="44"/>
                      <a:pt x="113" y="44"/>
                      <a:pt x="113" y="44"/>
                    </a:cubicBezTo>
                    <a:cubicBezTo>
                      <a:pt x="114" y="43"/>
                      <a:pt x="114" y="42"/>
                      <a:pt x="114" y="42"/>
                    </a:cubicBezTo>
                    <a:cubicBezTo>
                      <a:pt x="114" y="42"/>
                      <a:pt x="113" y="43"/>
                      <a:pt x="114" y="43"/>
                    </a:cubicBezTo>
                    <a:cubicBezTo>
                      <a:pt x="114" y="43"/>
                      <a:pt x="115" y="43"/>
                      <a:pt x="115" y="44"/>
                    </a:cubicBezTo>
                    <a:cubicBezTo>
                      <a:pt x="115" y="44"/>
                      <a:pt x="114" y="43"/>
                      <a:pt x="114" y="44"/>
                    </a:cubicBezTo>
                    <a:cubicBezTo>
                      <a:pt x="114" y="44"/>
                      <a:pt x="114" y="44"/>
                      <a:pt x="114" y="45"/>
                    </a:cubicBezTo>
                    <a:cubicBezTo>
                      <a:pt x="114" y="45"/>
                      <a:pt x="115" y="44"/>
                      <a:pt x="115" y="44"/>
                    </a:cubicBezTo>
                    <a:cubicBezTo>
                      <a:pt x="115" y="43"/>
                      <a:pt x="116" y="42"/>
                      <a:pt x="115" y="41"/>
                    </a:cubicBezTo>
                    <a:cubicBezTo>
                      <a:pt x="115" y="40"/>
                      <a:pt x="115" y="39"/>
                      <a:pt x="116" y="38"/>
                    </a:cubicBezTo>
                    <a:cubicBezTo>
                      <a:pt x="116" y="39"/>
                      <a:pt x="116" y="39"/>
                      <a:pt x="115" y="40"/>
                    </a:cubicBezTo>
                    <a:cubicBezTo>
                      <a:pt x="115" y="40"/>
                      <a:pt x="115" y="41"/>
                      <a:pt x="116" y="42"/>
                    </a:cubicBezTo>
                    <a:cubicBezTo>
                      <a:pt x="116" y="42"/>
                      <a:pt x="116" y="43"/>
                      <a:pt x="116" y="43"/>
                    </a:cubicBezTo>
                    <a:cubicBezTo>
                      <a:pt x="117" y="44"/>
                      <a:pt x="117" y="44"/>
                      <a:pt x="117" y="45"/>
                    </a:cubicBezTo>
                    <a:cubicBezTo>
                      <a:pt x="116" y="46"/>
                      <a:pt x="116" y="47"/>
                      <a:pt x="116" y="49"/>
                    </a:cubicBezTo>
                    <a:cubicBezTo>
                      <a:pt x="115" y="50"/>
                      <a:pt x="115" y="51"/>
                      <a:pt x="114" y="52"/>
                    </a:cubicBezTo>
                    <a:cubicBezTo>
                      <a:pt x="114" y="51"/>
                      <a:pt x="113" y="53"/>
                      <a:pt x="113" y="53"/>
                    </a:cubicBezTo>
                    <a:cubicBezTo>
                      <a:pt x="113" y="53"/>
                      <a:pt x="111" y="53"/>
                      <a:pt x="111" y="53"/>
                    </a:cubicBezTo>
                    <a:cubicBezTo>
                      <a:pt x="111" y="52"/>
                      <a:pt x="111" y="53"/>
                      <a:pt x="111" y="53"/>
                    </a:cubicBezTo>
                    <a:cubicBezTo>
                      <a:pt x="111" y="54"/>
                      <a:pt x="112" y="54"/>
                      <a:pt x="112" y="54"/>
                    </a:cubicBezTo>
                    <a:cubicBezTo>
                      <a:pt x="112" y="54"/>
                      <a:pt x="112" y="54"/>
                      <a:pt x="112" y="55"/>
                    </a:cubicBezTo>
                    <a:cubicBezTo>
                      <a:pt x="112" y="55"/>
                      <a:pt x="112" y="55"/>
                      <a:pt x="112" y="56"/>
                    </a:cubicBezTo>
                    <a:cubicBezTo>
                      <a:pt x="113" y="56"/>
                      <a:pt x="112" y="57"/>
                      <a:pt x="112" y="57"/>
                    </a:cubicBezTo>
                    <a:cubicBezTo>
                      <a:pt x="112" y="57"/>
                      <a:pt x="113" y="58"/>
                      <a:pt x="113" y="58"/>
                    </a:cubicBezTo>
                    <a:cubicBezTo>
                      <a:pt x="113" y="59"/>
                      <a:pt x="113" y="59"/>
                      <a:pt x="113" y="59"/>
                    </a:cubicBezTo>
                    <a:cubicBezTo>
                      <a:pt x="112" y="60"/>
                      <a:pt x="112" y="60"/>
                      <a:pt x="111" y="60"/>
                    </a:cubicBezTo>
                    <a:cubicBezTo>
                      <a:pt x="110" y="60"/>
                      <a:pt x="110" y="60"/>
                      <a:pt x="110" y="61"/>
                    </a:cubicBezTo>
                    <a:cubicBezTo>
                      <a:pt x="110" y="62"/>
                      <a:pt x="110" y="63"/>
                      <a:pt x="111" y="62"/>
                    </a:cubicBezTo>
                    <a:cubicBezTo>
                      <a:pt x="111" y="62"/>
                      <a:pt x="111" y="63"/>
                      <a:pt x="111" y="63"/>
                    </a:cubicBezTo>
                    <a:cubicBezTo>
                      <a:pt x="111" y="63"/>
                      <a:pt x="110" y="64"/>
                      <a:pt x="110" y="64"/>
                    </a:cubicBezTo>
                    <a:cubicBezTo>
                      <a:pt x="110" y="65"/>
                      <a:pt x="111" y="66"/>
                      <a:pt x="112" y="65"/>
                    </a:cubicBezTo>
                    <a:cubicBezTo>
                      <a:pt x="112" y="65"/>
                      <a:pt x="113" y="64"/>
                      <a:pt x="113" y="63"/>
                    </a:cubicBezTo>
                    <a:cubicBezTo>
                      <a:pt x="114" y="63"/>
                      <a:pt x="114" y="64"/>
                      <a:pt x="115" y="64"/>
                    </a:cubicBezTo>
                    <a:cubicBezTo>
                      <a:pt x="116" y="65"/>
                      <a:pt x="116" y="65"/>
                      <a:pt x="117" y="66"/>
                    </a:cubicBezTo>
                    <a:cubicBezTo>
                      <a:pt x="117" y="66"/>
                      <a:pt x="118" y="64"/>
                      <a:pt x="119" y="65"/>
                    </a:cubicBezTo>
                    <a:cubicBezTo>
                      <a:pt x="119" y="65"/>
                      <a:pt x="120" y="66"/>
                      <a:pt x="120" y="67"/>
                    </a:cubicBezTo>
                    <a:cubicBezTo>
                      <a:pt x="119" y="67"/>
                      <a:pt x="120" y="68"/>
                      <a:pt x="120" y="69"/>
                    </a:cubicBezTo>
                    <a:cubicBezTo>
                      <a:pt x="121" y="69"/>
                      <a:pt x="121" y="70"/>
                      <a:pt x="122" y="70"/>
                    </a:cubicBezTo>
                    <a:cubicBezTo>
                      <a:pt x="122" y="71"/>
                      <a:pt x="123" y="71"/>
                      <a:pt x="123" y="71"/>
                    </a:cubicBezTo>
                    <a:cubicBezTo>
                      <a:pt x="125" y="72"/>
                      <a:pt x="124" y="70"/>
                      <a:pt x="125" y="70"/>
                    </a:cubicBezTo>
                    <a:cubicBezTo>
                      <a:pt x="126" y="69"/>
                      <a:pt x="125" y="69"/>
                      <a:pt x="125" y="68"/>
                    </a:cubicBezTo>
                    <a:cubicBezTo>
                      <a:pt x="126" y="68"/>
                      <a:pt x="126" y="67"/>
                      <a:pt x="127" y="67"/>
                    </a:cubicBezTo>
                    <a:cubicBezTo>
                      <a:pt x="127" y="67"/>
                      <a:pt x="128" y="66"/>
                      <a:pt x="128" y="66"/>
                    </a:cubicBezTo>
                    <a:cubicBezTo>
                      <a:pt x="128" y="65"/>
                      <a:pt x="128" y="65"/>
                      <a:pt x="128" y="64"/>
                    </a:cubicBezTo>
                    <a:cubicBezTo>
                      <a:pt x="127" y="64"/>
                      <a:pt x="128" y="63"/>
                      <a:pt x="128" y="62"/>
                    </a:cubicBezTo>
                    <a:cubicBezTo>
                      <a:pt x="128" y="62"/>
                      <a:pt x="128" y="60"/>
                      <a:pt x="129" y="60"/>
                    </a:cubicBezTo>
                    <a:cubicBezTo>
                      <a:pt x="130" y="60"/>
                      <a:pt x="129" y="59"/>
                      <a:pt x="129" y="58"/>
                    </a:cubicBezTo>
                    <a:cubicBezTo>
                      <a:pt x="130" y="58"/>
                      <a:pt x="130" y="58"/>
                      <a:pt x="130" y="58"/>
                    </a:cubicBezTo>
                    <a:cubicBezTo>
                      <a:pt x="130" y="58"/>
                      <a:pt x="130" y="57"/>
                      <a:pt x="130" y="57"/>
                    </a:cubicBezTo>
                    <a:cubicBezTo>
                      <a:pt x="130" y="57"/>
                      <a:pt x="130" y="53"/>
                      <a:pt x="131" y="53"/>
                    </a:cubicBezTo>
                    <a:cubicBezTo>
                      <a:pt x="131" y="54"/>
                      <a:pt x="131" y="54"/>
                      <a:pt x="132" y="54"/>
                    </a:cubicBezTo>
                    <a:cubicBezTo>
                      <a:pt x="132" y="55"/>
                      <a:pt x="132" y="55"/>
                      <a:pt x="132" y="54"/>
                    </a:cubicBezTo>
                    <a:cubicBezTo>
                      <a:pt x="133" y="54"/>
                      <a:pt x="132" y="54"/>
                      <a:pt x="132" y="53"/>
                    </a:cubicBezTo>
                    <a:cubicBezTo>
                      <a:pt x="132" y="52"/>
                      <a:pt x="133" y="52"/>
                      <a:pt x="133" y="51"/>
                    </a:cubicBezTo>
                    <a:cubicBezTo>
                      <a:pt x="134" y="51"/>
                      <a:pt x="134" y="50"/>
                      <a:pt x="134" y="50"/>
                    </a:cubicBezTo>
                    <a:cubicBezTo>
                      <a:pt x="135" y="49"/>
                      <a:pt x="136" y="49"/>
                      <a:pt x="136" y="49"/>
                    </a:cubicBezTo>
                    <a:cubicBezTo>
                      <a:pt x="138" y="48"/>
                      <a:pt x="140" y="47"/>
                      <a:pt x="142" y="46"/>
                    </a:cubicBezTo>
                    <a:cubicBezTo>
                      <a:pt x="144" y="46"/>
                      <a:pt x="146" y="45"/>
                      <a:pt x="147" y="44"/>
                    </a:cubicBezTo>
                    <a:cubicBezTo>
                      <a:pt x="149" y="43"/>
                      <a:pt x="151" y="41"/>
                      <a:pt x="152" y="40"/>
                    </a:cubicBezTo>
                    <a:cubicBezTo>
                      <a:pt x="153" y="39"/>
                      <a:pt x="154" y="37"/>
                      <a:pt x="155" y="36"/>
                    </a:cubicBezTo>
                    <a:cubicBezTo>
                      <a:pt x="156" y="35"/>
                      <a:pt x="157" y="34"/>
                      <a:pt x="157" y="32"/>
                    </a:cubicBezTo>
                    <a:cubicBezTo>
                      <a:pt x="158" y="30"/>
                      <a:pt x="158" y="28"/>
                      <a:pt x="158" y="26"/>
                    </a:cubicBezTo>
                    <a:cubicBezTo>
                      <a:pt x="159" y="27"/>
                      <a:pt x="160" y="28"/>
                      <a:pt x="160" y="27"/>
                    </a:cubicBezTo>
                    <a:cubicBezTo>
                      <a:pt x="160" y="26"/>
                      <a:pt x="160" y="25"/>
                      <a:pt x="160" y="25"/>
                    </a:cubicBezTo>
                    <a:close/>
                    <a:moveTo>
                      <a:pt x="13" y="22"/>
                    </a:moveTo>
                    <a:cubicBezTo>
                      <a:pt x="13" y="22"/>
                      <a:pt x="11" y="22"/>
                      <a:pt x="12" y="24"/>
                    </a:cubicBezTo>
                    <a:cubicBezTo>
                      <a:pt x="12" y="24"/>
                      <a:pt x="13" y="25"/>
                      <a:pt x="13" y="25"/>
                    </a:cubicBezTo>
                    <a:cubicBezTo>
                      <a:pt x="14" y="25"/>
                      <a:pt x="14" y="25"/>
                      <a:pt x="14" y="24"/>
                    </a:cubicBezTo>
                    <a:cubicBezTo>
                      <a:pt x="14" y="24"/>
                      <a:pt x="14" y="24"/>
                      <a:pt x="15" y="24"/>
                    </a:cubicBezTo>
                    <a:cubicBezTo>
                      <a:pt x="15" y="24"/>
                      <a:pt x="15" y="24"/>
                      <a:pt x="15" y="24"/>
                    </a:cubicBezTo>
                    <a:cubicBezTo>
                      <a:pt x="15" y="23"/>
                      <a:pt x="15" y="23"/>
                      <a:pt x="15" y="23"/>
                    </a:cubicBezTo>
                    <a:cubicBezTo>
                      <a:pt x="15" y="22"/>
                      <a:pt x="14" y="22"/>
                      <a:pt x="13" y="22"/>
                    </a:cubicBezTo>
                    <a:close/>
                    <a:moveTo>
                      <a:pt x="3" y="20"/>
                    </a:moveTo>
                    <a:cubicBezTo>
                      <a:pt x="3" y="19"/>
                      <a:pt x="2" y="19"/>
                      <a:pt x="1" y="19"/>
                    </a:cubicBezTo>
                    <a:cubicBezTo>
                      <a:pt x="1" y="20"/>
                      <a:pt x="0" y="20"/>
                      <a:pt x="1" y="20"/>
                    </a:cubicBezTo>
                    <a:cubicBezTo>
                      <a:pt x="1" y="21"/>
                      <a:pt x="1" y="21"/>
                      <a:pt x="2" y="22"/>
                    </a:cubicBezTo>
                    <a:cubicBezTo>
                      <a:pt x="3" y="21"/>
                      <a:pt x="3" y="21"/>
                      <a:pt x="3" y="20"/>
                    </a:cubicBezTo>
                    <a:close/>
                    <a:moveTo>
                      <a:pt x="9" y="10"/>
                    </a:moveTo>
                    <a:cubicBezTo>
                      <a:pt x="10" y="10"/>
                      <a:pt x="9" y="9"/>
                      <a:pt x="9" y="9"/>
                    </a:cubicBezTo>
                    <a:cubicBezTo>
                      <a:pt x="9" y="9"/>
                      <a:pt x="9" y="10"/>
                      <a:pt x="9" y="10"/>
                    </a:cubicBezTo>
                    <a:close/>
                    <a:moveTo>
                      <a:pt x="114" y="48"/>
                    </a:moveTo>
                    <a:cubicBezTo>
                      <a:pt x="114" y="47"/>
                      <a:pt x="114" y="47"/>
                      <a:pt x="114" y="47"/>
                    </a:cubicBezTo>
                    <a:cubicBezTo>
                      <a:pt x="115" y="47"/>
                      <a:pt x="115" y="47"/>
                      <a:pt x="115" y="46"/>
                    </a:cubicBezTo>
                    <a:cubicBezTo>
                      <a:pt x="115" y="46"/>
                      <a:pt x="114" y="46"/>
                      <a:pt x="114" y="46"/>
                    </a:cubicBezTo>
                    <a:cubicBezTo>
                      <a:pt x="113" y="45"/>
                      <a:pt x="112" y="47"/>
                      <a:pt x="112" y="48"/>
                    </a:cubicBezTo>
                    <a:cubicBezTo>
                      <a:pt x="112" y="49"/>
                      <a:pt x="111" y="50"/>
                      <a:pt x="112" y="50"/>
                    </a:cubicBezTo>
                    <a:cubicBezTo>
                      <a:pt x="113" y="50"/>
                      <a:pt x="113" y="49"/>
                      <a:pt x="113" y="49"/>
                    </a:cubicBezTo>
                    <a:cubicBezTo>
                      <a:pt x="113" y="48"/>
                      <a:pt x="113" y="48"/>
                      <a:pt x="113" y="47"/>
                    </a:cubicBezTo>
                    <a:cubicBezTo>
                      <a:pt x="113" y="47"/>
                      <a:pt x="114" y="48"/>
                      <a:pt x="114" y="48"/>
                    </a:cubicBezTo>
                    <a:close/>
                    <a:moveTo>
                      <a:pt x="12" y="30"/>
                    </a:moveTo>
                    <a:cubicBezTo>
                      <a:pt x="12" y="30"/>
                      <a:pt x="12" y="31"/>
                      <a:pt x="13" y="31"/>
                    </a:cubicBezTo>
                    <a:cubicBezTo>
                      <a:pt x="14" y="31"/>
                      <a:pt x="13" y="29"/>
                      <a:pt x="12" y="30"/>
                    </a:cubicBezTo>
                    <a:close/>
                    <a:moveTo>
                      <a:pt x="20" y="32"/>
                    </a:moveTo>
                    <a:cubicBezTo>
                      <a:pt x="21" y="31"/>
                      <a:pt x="20" y="31"/>
                      <a:pt x="20" y="31"/>
                    </a:cubicBezTo>
                    <a:cubicBezTo>
                      <a:pt x="19" y="31"/>
                      <a:pt x="20" y="32"/>
                      <a:pt x="20" y="32"/>
                    </a:cubicBezTo>
                    <a:close/>
                    <a:moveTo>
                      <a:pt x="10" y="18"/>
                    </a:moveTo>
                    <a:cubicBezTo>
                      <a:pt x="10" y="18"/>
                      <a:pt x="9" y="18"/>
                      <a:pt x="9" y="18"/>
                    </a:cubicBezTo>
                    <a:cubicBezTo>
                      <a:pt x="8" y="19"/>
                      <a:pt x="8" y="20"/>
                      <a:pt x="9" y="20"/>
                    </a:cubicBezTo>
                    <a:cubicBezTo>
                      <a:pt x="9" y="20"/>
                      <a:pt x="10" y="20"/>
                      <a:pt x="11" y="20"/>
                    </a:cubicBezTo>
                    <a:cubicBezTo>
                      <a:pt x="12" y="20"/>
                      <a:pt x="11" y="19"/>
                      <a:pt x="10" y="18"/>
                    </a:cubicBezTo>
                    <a:close/>
                    <a:moveTo>
                      <a:pt x="23" y="24"/>
                    </a:moveTo>
                    <a:cubicBezTo>
                      <a:pt x="22" y="24"/>
                      <a:pt x="22" y="25"/>
                      <a:pt x="21" y="26"/>
                    </a:cubicBezTo>
                    <a:cubicBezTo>
                      <a:pt x="20" y="26"/>
                      <a:pt x="20" y="27"/>
                      <a:pt x="21" y="27"/>
                    </a:cubicBezTo>
                    <a:cubicBezTo>
                      <a:pt x="22" y="26"/>
                      <a:pt x="22" y="27"/>
                      <a:pt x="23" y="26"/>
                    </a:cubicBezTo>
                    <a:cubicBezTo>
                      <a:pt x="23" y="26"/>
                      <a:pt x="23" y="25"/>
                      <a:pt x="24" y="25"/>
                    </a:cubicBezTo>
                    <a:cubicBezTo>
                      <a:pt x="24" y="24"/>
                      <a:pt x="24" y="24"/>
                      <a:pt x="23" y="2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8" name="Domincan Republic">
                <a:extLst>
                  <a:ext uri="{FF2B5EF4-FFF2-40B4-BE49-F238E27FC236}">
                    <a16:creationId xmlns:a16="http://schemas.microsoft.com/office/drawing/2014/main" id="{8DB97AB3-1D36-9CE1-855E-5433652FDE7E}"/>
                  </a:ext>
                </a:extLst>
              </p:cNvPr>
              <p:cNvSpPr>
                <a:spLocks noEditPoints="1"/>
              </p:cNvSpPr>
              <p:nvPr/>
            </p:nvSpPr>
            <p:spPr bwMode="auto">
              <a:xfrm>
                <a:off x="6491523" y="4501769"/>
                <a:ext cx="72844" cy="57070"/>
              </a:xfrm>
              <a:custGeom>
                <a:avLst/>
                <a:gdLst/>
                <a:ahLst/>
                <a:cxnLst>
                  <a:cxn ang="0">
                    <a:pos x="4" y="27"/>
                  </a:cxn>
                  <a:cxn ang="0">
                    <a:pos x="35" y="14"/>
                  </a:cxn>
                  <a:cxn ang="0">
                    <a:pos x="33" y="12"/>
                  </a:cxn>
                  <a:cxn ang="0">
                    <a:pos x="30" y="12"/>
                  </a:cxn>
                  <a:cxn ang="0">
                    <a:pos x="29" y="11"/>
                  </a:cxn>
                  <a:cxn ang="0">
                    <a:pos x="27" y="11"/>
                  </a:cxn>
                  <a:cxn ang="0">
                    <a:pos x="26" y="11"/>
                  </a:cxn>
                  <a:cxn ang="0">
                    <a:pos x="24" y="10"/>
                  </a:cxn>
                  <a:cxn ang="0">
                    <a:pos x="27" y="9"/>
                  </a:cxn>
                  <a:cxn ang="0">
                    <a:pos x="28" y="8"/>
                  </a:cxn>
                  <a:cxn ang="0">
                    <a:pos x="27" y="8"/>
                  </a:cxn>
                  <a:cxn ang="0">
                    <a:pos x="25" y="8"/>
                  </a:cxn>
                  <a:cxn ang="0">
                    <a:pos x="22" y="4"/>
                  </a:cxn>
                  <a:cxn ang="0">
                    <a:pos x="18" y="4"/>
                  </a:cxn>
                  <a:cxn ang="0">
                    <a:pos x="16" y="3"/>
                  </a:cxn>
                  <a:cxn ang="0">
                    <a:pos x="13" y="2"/>
                  </a:cxn>
                  <a:cxn ang="0">
                    <a:pos x="10" y="2"/>
                  </a:cxn>
                  <a:cxn ang="0">
                    <a:pos x="6" y="2"/>
                  </a:cxn>
                  <a:cxn ang="0">
                    <a:pos x="5" y="4"/>
                  </a:cxn>
                  <a:cxn ang="0">
                    <a:pos x="5" y="7"/>
                  </a:cxn>
                  <a:cxn ang="0">
                    <a:pos x="4" y="11"/>
                  </a:cxn>
                  <a:cxn ang="0">
                    <a:pos x="3" y="12"/>
                  </a:cxn>
                  <a:cxn ang="0">
                    <a:pos x="2" y="16"/>
                  </a:cxn>
                  <a:cxn ang="0">
                    <a:pos x="2" y="17"/>
                  </a:cxn>
                  <a:cxn ang="0">
                    <a:pos x="3" y="19"/>
                  </a:cxn>
                  <a:cxn ang="0">
                    <a:pos x="2" y="21"/>
                  </a:cxn>
                  <a:cxn ang="0">
                    <a:pos x="3" y="23"/>
                  </a:cxn>
                  <a:cxn ang="0">
                    <a:pos x="4" y="26"/>
                  </a:cxn>
                  <a:cxn ang="0">
                    <a:pos x="6" y="24"/>
                  </a:cxn>
                  <a:cxn ang="0">
                    <a:pos x="9" y="21"/>
                  </a:cxn>
                  <a:cxn ang="0">
                    <a:pos x="11" y="20"/>
                  </a:cxn>
                  <a:cxn ang="0">
                    <a:pos x="13" y="18"/>
                  </a:cxn>
                  <a:cxn ang="0">
                    <a:pos x="14" y="20"/>
                  </a:cxn>
                  <a:cxn ang="0">
                    <a:pos x="17" y="20"/>
                  </a:cxn>
                  <a:cxn ang="0">
                    <a:pos x="20" y="18"/>
                  </a:cxn>
                  <a:cxn ang="0">
                    <a:pos x="23" y="18"/>
                  </a:cxn>
                  <a:cxn ang="0">
                    <a:pos x="26" y="18"/>
                  </a:cxn>
                  <a:cxn ang="0">
                    <a:pos x="29" y="18"/>
                  </a:cxn>
                  <a:cxn ang="0">
                    <a:pos x="31" y="20"/>
                  </a:cxn>
                  <a:cxn ang="0">
                    <a:pos x="34" y="18"/>
                  </a:cxn>
                  <a:cxn ang="0">
                    <a:pos x="35" y="14"/>
                  </a:cxn>
                  <a:cxn ang="0">
                    <a:pos x="31" y="21"/>
                  </a:cxn>
                  <a:cxn ang="0">
                    <a:pos x="31" y="20"/>
                  </a:cxn>
                </a:cxnLst>
                <a:rect l="0" t="0" r="r" b="b"/>
                <a:pathLst>
                  <a:path w="36" h="27">
                    <a:moveTo>
                      <a:pt x="5" y="27"/>
                    </a:moveTo>
                    <a:cubicBezTo>
                      <a:pt x="4" y="27"/>
                      <a:pt x="4" y="27"/>
                      <a:pt x="4" y="27"/>
                    </a:cubicBezTo>
                    <a:cubicBezTo>
                      <a:pt x="4" y="27"/>
                      <a:pt x="4" y="26"/>
                      <a:pt x="5" y="27"/>
                    </a:cubicBezTo>
                    <a:close/>
                    <a:moveTo>
                      <a:pt x="35" y="14"/>
                    </a:moveTo>
                    <a:cubicBezTo>
                      <a:pt x="34" y="14"/>
                      <a:pt x="34" y="14"/>
                      <a:pt x="34" y="13"/>
                    </a:cubicBezTo>
                    <a:cubicBezTo>
                      <a:pt x="34" y="13"/>
                      <a:pt x="33" y="13"/>
                      <a:pt x="33" y="12"/>
                    </a:cubicBezTo>
                    <a:cubicBezTo>
                      <a:pt x="32" y="12"/>
                      <a:pt x="32" y="12"/>
                      <a:pt x="31" y="11"/>
                    </a:cubicBezTo>
                    <a:cubicBezTo>
                      <a:pt x="30" y="11"/>
                      <a:pt x="30" y="11"/>
                      <a:pt x="30" y="12"/>
                    </a:cubicBezTo>
                    <a:cubicBezTo>
                      <a:pt x="29" y="12"/>
                      <a:pt x="29" y="11"/>
                      <a:pt x="29" y="11"/>
                    </a:cubicBezTo>
                    <a:cubicBezTo>
                      <a:pt x="29" y="11"/>
                      <a:pt x="29" y="11"/>
                      <a:pt x="29" y="11"/>
                    </a:cubicBezTo>
                    <a:cubicBezTo>
                      <a:pt x="28" y="11"/>
                      <a:pt x="28" y="11"/>
                      <a:pt x="28" y="11"/>
                    </a:cubicBezTo>
                    <a:cubicBezTo>
                      <a:pt x="28" y="11"/>
                      <a:pt x="27" y="11"/>
                      <a:pt x="27" y="11"/>
                    </a:cubicBezTo>
                    <a:cubicBezTo>
                      <a:pt x="27" y="11"/>
                      <a:pt x="26" y="11"/>
                      <a:pt x="26" y="10"/>
                    </a:cubicBezTo>
                    <a:cubicBezTo>
                      <a:pt x="26" y="10"/>
                      <a:pt x="25" y="10"/>
                      <a:pt x="26" y="11"/>
                    </a:cubicBezTo>
                    <a:cubicBezTo>
                      <a:pt x="25" y="11"/>
                      <a:pt x="25" y="10"/>
                      <a:pt x="24" y="10"/>
                    </a:cubicBezTo>
                    <a:cubicBezTo>
                      <a:pt x="24" y="11"/>
                      <a:pt x="24" y="10"/>
                      <a:pt x="24" y="10"/>
                    </a:cubicBezTo>
                    <a:cubicBezTo>
                      <a:pt x="24" y="10"/>
                      <a:pt x="24" y="9"/>
                      <a:pt x="25" y="9"/>
                    </a:cubicBezTo>
                    <a:cubicBezTo>
                      <a:pt x="26" y="9"/>
                      <a:pt x="27" y="9"/>
                      <a:pt x="27" y="9"/>
                    </a:cubicBezTo>
                    <a:cubicBezTo>
                      <a:pt x="28" y="10"/>
                      <a:pt x="29" y="9"/>
                      <a:pt x="29" y="8"/>
                    </a:cubicBezTo>
                    <a:cubicBezTo>
                      <a:pt x="29" y="8"/>
                      <a:pt x="28" y="8"/>
                      <a:pt x="28" y="8"/>
                    </a:cubicBezTo>
                    <a:cubicBezTo>
                      <a:pt x="28" y="8"/>
                      <a:pt x="29" y="7"/>
                      <a:pt x="28" y="7"/>
                    </a:cubicBezTo>
                    <a:cubicBezTo>
                      <a:pt x="28" y="7"/>
                      <a:pt x="27" y="8"/>
                      <a:pt x="27" y="8"/>
                    </a:cubicBezTo>
                    <a:cubicBezTo>
                      <a:pt x="27" y="8"/>
                      <a:pt x="27" y="8"/>
                      <a:pt x="26" y="8"/>
                    </a:cubicBezTo>
                    <a:cubicBezTo>
                      <a:pt x="26" y="8"/>
                      <a:pt x="26" y="8"/>
                      <a:pt x="25" y="8"/>
                    </a:cubicBezTo>
                    <a:cubicBezTo>
                      <a:pt x="24" y="8"/>
                      <a:pt x="23" y="9"/>
                      <a:pt x="22" y="7"/>
                    </a:cubicBezTo>
                    <a:cubicBezTo>
                      <a:pt x="22" y="6"/>
                      <a:pt x="23" y="5"/>
                      <a:pt x="22" y="4"/>
                    </a:cubicBezTo>
                    <a:cubicBezTo>
                      <a:pt x="21" y="4"/>
                      <a:pt x="21" y="4"/>
                      <a:pt x="20" y="4"/>
                    </a:cubicBezTo>
                    <a:cubicBezTo>
                      <a:pt x="20" y="5"/>
                      <a:pt x="19" y="4"/>
                      <a:pt x="18" y="4"/>
                    </a:cubicBezTo>
                    <a:cubicBezTo>
                      <a:pt x="18" y="4"/>
                      <a:pt x="18" y="3"/>
                      <a:pt x="17" y="3"/>
                    </a:cubicBezTo>
                    <a:cubicBezTo>
                      <a:pt x="17" y="3"/>
                      <a:pt x="16" y="3"/>
                      <a:pt x="16" y="3"/>
                    </a:cubicBezTo>
                    <a:cubicBezTo>
                      <a:pt x="15" y="3"/>
                      <a:pt x="15" y="2"/>
                      <a:pt x="14" y="2"/>
                    </a:cubicBezTo>
                    <a:cubicBezTo>
                      <a:pt x="14" y="2"/>
                      <a:pt x="13" y="1"/>
                      <a:pt x="13" y="2"/>
                    </a:cubicBezTo>
                    <a:cubicBezTo>
                      <a:pt x="12" y="2"/>
                      <a:pt x="12" y="1"/>
                      <a:pt x="12" y="1"/>
                    </a:cubicBezTo>
                    <a:cubicBezTo>
                      <a:pt x="11" y="2"/>
                      <a:pt x="11" y="2"/>
                      <a:pt x="10" y="2"/>
                    </a:cubicBezTo>
                    <a:cubicBezTo>
                      <a:pt x="11" y="2"/>
                      <a:pt x="10" y="2"/>
                      <a:pt x="10" y="2"/>
                    </a:cubicBezTo>
                    <a:cubicBezTo>
                      <a:pt x="8" y="3"/>
                      <a:pt x="8" y="0"/>
                      <a:pt x="6" y="2"/>
                    </a:cubicBezTo>
                    <a:cubicBezTo>
                      <a:pt x="5" y="2"/>
                      <a:pt x="4" y="3"/>
                      <a:pt x="5" y="3"/>
                    </a:cubicBezTo>
                    <a:cubicBezTo>
                      <a:pt x="5" y="3"/>
                      <a:pt x="5" y="4"/>
                      <a:pt x="5" y="4"/>
                    </a:cubicBezTo>
                    <a:cubicBezTo>
                      <a:pt x="5" y="4"/>
                      <a:pt x="5" y="5"/>
                      <a:pt x="5" y="5"/>
                    </a:cubicBezTo>
                    <a:cubicBezTo>
                      <a:pt x="5" y="6"/>
                      <a:pt x="5" y="6"/>
                      <a:pt x="5" y="7"/>
                    </a:cubicBezTo>
                    <a:cubicBezTo>
                      <a:pt x="4" y="8"/>
                      <a:pt x="4" y="8"/>
                      <a:pt x="5" y="9"/>
                    </a:cubicBezTo>
                    <a:cubicBezTo>
                      <a:pt x="5" y="9"/>
                      <a:pt x="5" y="10"/>
                      <a:pt x="4" y="11"/>
                    </a:cubicBezTo>
                    <a:cubicBezTo>
                      <a:pt x="4" y="11"/>
                      <a:pt x="4" y="11"/>
                      <a:pt x="3" y="11"/>
                    </a:cubicBezTo>
                    <a:cubicBezTo>
                      <a:pt x="3" y="12"/>
                      <a:pt x="3" y="12"/>
                      <a:pt x="3" y="12"/>
                    </a:cubicBezTo>
                    <a:cubicBezTo>
                      <a:pt x="4" y="11"/>
                      <a:pt x="4" y="14"/>
                      <a:pt x="3" y="15"/>
                    </a:cubicBezTo>
                    <a:cubicBezTo>
                      <a:pt x="3" y="15"/>
                      <a:pt x="3" y="15"/>
                      <a:pt x="2" y="16"/>
                    </a:cubicBezTo>
                    <a:cubicBezTo>
                      <a:pt x="2" y="16"/>
                      <a:pt x="2" y="16"/>
                      <a:pt x="1" y="16"/>
                    </a:cubicBezTo>
                    <a:cubicBezTo>
                      <a:pt x="0" y="16"/>
                      <a:pt x="1" y="17"/>
                      <a:pt x="2" y="17"/>
                    </a:cubicBezTo>
                    <a:cubicBezTo>
                      <a:pt x="2" y="18"/>
                      <a:pt x="2" y="18"/>
                      <a:pt x="2" y="18"/>
                    </a:cubicBezTo>
                    <a:cubicBezTo>
                      <a:pt x="2" y="18"/>
                      <a:pt x="3" y="19"/>
                      <a:pt x="3" y="19"/>
                    </a:cubicBezTo>
                    <a:cubicBezTo>
                      <a:pt x="3" y="19"/>
                      <a:pt x="3" y="20"/>
                      <a:pt x="3" y="20"/>
                    </a:cubicBezTo>
                    <a:cubicBezTo>
                      <a:pt x="2" y="20"/>
                      <a:pt x="2" y="21"/>
                      <a:pt x="2" y="21"/>
                    </a:cubicBezTo>
                    <a:cubicBezTo>
                      <a:pt x="3" y="22"/>
                      <a:pt x="2" y="22"/>
                      <a:pt x="3" y="22"/>
                    </a:cubicBezTo>
                    <a:cubicBezTo>
                      <a:pt x="3" y="22"/>
                      <a:pt x="3" y="23"/>
                      <a:pt x="3" y="23"/>
                    </a:cubicBezTo>
                    <a:cubicBezTo>
                      <a:pt x="3" y="24"/>
                      <a:pt x="3" y="24"/>
                      <a:pt x="3" y="25"/>
                    </a:cubicBezTo>
                    <a:cubicBezTo>
                      <a:pt x="3" y="25"/>
                      <a:pt x="4" y="25"/>
                      <a:pt x="4" y="26"/>
                    </a:cubicBezTo>
                    <a:cubicBezTo>
                      <a:pt x="5" y="26"/>
                      <a:pt x="5" y="27"/>
                      <a:pt x="5" y="27"/>
                    </a:cubicBezTo>
                    <a:cubicBezTo>
                      <a:pt x="6" y="26"/>
                      <a:pt x="6" y="25"/>
                      <a:pt x="6" y="24"/>
                    </a:cubicBezTo>
                    <a:cubicBezTo>
                      <a:pt x="7" y="24"/>
                      <a:pt x="7" y="24"/>
                      <a:pt x="7" y="23"/>
                    </a:cubicBezTo>
                    <a:cubicBezTo>
                      <a:pt x="8" y="23"/>
                      <a:pt x="9" y="22"/>
                      <a:pt x="9" y="21"/>
                    </a:cubicBezTo>
                    <a:cubicBezTo>
                      <a:pt x="9" y="20"/>
                      <a:pt x="9" y="19"/>
                      <a:pt x="9" y="19"/>
                    </a:cubicBezTo>
                    <a:cubicBezTo>
                      <a:pt x="10" y="19"/>
                      <a:pt x="10" y="20"/>
                      <a:pt x="11" y="20"/>
                    </a:cubicBezTo>
                    <a:cubicBezTo>
                      <a:pt x="11" y="19"/>
                      <a:pt x="11" y="19"/>
                      <a:pt x="12" y="19"/>
                    </a:cubicBezTo>
                    <a:cubicBezTo>
                      <a:pt x="13" y="18"/>
                      <a:pt x="12" y="18"/>
                      <a:pt x="13" y="18"/>
                    </a:cubicBezTo>
                    <a:cubicBezTo>
                      <a:pt x="14" y="17"/>
                      <a:pt x="14" y="19"/>
                      <a:pt x="14" y="19"/>
                    </a:cubicBezTo>
                    <a:cubicBezTo>
                      <a:pt x="14" y="19"/>
                      <a:pt x="14" y="20"/>
                      <a:pt x="14" y="20"/>
                    </a:cubicBezTo>
                    <a:cubicBezTo>
                      <a:pt x="14" y="20"/>
                      <a:pt x="15" y="20"/>
                      <a:pt x="15" y="20"/>
                    </a:cubicBezTo>
                    <a:cubicBezTo>
                      <a:pt x="16" y="20"/>
                      <a:pt x="16" y="20"/>
                      <a:pt x="17" y="20"/>
                    </a:cubicBezTo>
                    <a:cubicBezTo>
                      <a:pt x="18" y="20"/>
                      <a:pt x="18" y="19"/>
                      <a:pt x="19" y="19"/>
                    </a:cubicBezTo>
                    <a:cubicBezTo>
                      <a:pt x="19" y="18"/>
                      <a:pt x="20" y="18"/>
                      <a:pt x="20" y="18"/>
                    </a:cubicBezTo>
                    <a:cubicBezTo>
                      <a:pt x="21" y="17"/>
                      <a:pt x="22" y="17"/>
                      <a:pt x="23" y="18"/>
                    </a:cubicBezTo>
                    <a:cubicBezTo>
                      <a:pt x="23" y="18"/>
                      <a:pt x="23" y="18"/>
                      <a:pt x="23" y="18"/>
                    </a:cubicBezTo>
                    <a:cubicBezTo>
                      <a:pt x="23" y="17"/>
                      <a:pt x="24" y="18"/>
                      <a:pt x="24" y="18"/>
                    </a:cubicBezTo>
                    <a:cubicBezTo>
                      <a:pt x="24" y="18"/>
                      <a:pt x="25" y="18"/>
                      <a:pt x="26" y="18"/>
                    </a:cubicBezTo>
                    <a:cubicBezTo>
                      <a:pt x="26" y="18"/>
                      <a:pt x="27" y="17"/>
                      <a:pt x="27" y="18"/>
                    </a:cubicBezTo>
                    <a:cubicBezTo>
                      <a:pt x="28" y="18"/>
                      <a:pt x="29" y="18"/>
                      <a:pt x="29" y="18"/>
                    </a:cubicBezTo>
                    <a:cubicBezTo>
                      <a:pt x="30" y="18"/>
                      <a:pt x="31" y="18"/>
                      <a:pt x="31" y="19"/>
                    </a:cubicBezTo>
                    <a:cubicBezTo>
                      <a:pt x="31" y="19"/>
                      <a:pt x="31" y="20"/>
                      <a:pt x="31" y="20"/>
                    </a:cubicBezTo>
                    <a:cubicBezTo>
                      <a:pt x="33" y="21"/>
                      <a:pt x="33" y="18"/>
                      <a:pt x="33" y="18"/>
                    </a:cubicBezTo>
                    <a:cubicBezTo>
                      <a:pt x="34" y="18"/>
                      <a:pt x="34" y="19"/>
                      <a:pt x="34" y="18"/>
                    </a:cubicBezTo>
                    <a:cubicBezTo>
                      <a:pt x="35" y="18"/>
                      <a:pt x="35" y="17"/>
                      <a:pt x="35" y="17"/>
                    </a:cubicBezTo>
                    <a:cubicBezTo>
                      <a:pt x="36" y="16"/>
                      <a:pt x="36" y="15"/>
                      <a:pt x="35" y="14"/>
                    </a:cubicBezTo>
                    <a:close/>
                    <a:moveTo>
                      <a:pt x="31" y="20"/>
                    </a:moveTo>
                    <a:cubicBezTo>
                      <a:pt x="31" y="20"/>
                      <a:pt x="31" y="21"/>
                      <a:pt x="31" y="21"/>
                    </a:cubicBezTo>
                    <a:cubicBezTo>
                      <a:pt x="32" y="21"/>
                      <a:pt x="32" y="21"/>
                      <a:pt x="33" y="21"/>
                    </a:cubicBezTo>
                    <a:cubicBezTo>
                      <a:pt x="33" y="21"/>
                      <a:pt x="32" y="20"/>
                      <a:pt x="31" y="2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9" name="Dominica">
                <a:extLst>
                  <a:ext uri="{FF2B5EF4-FFF2-40B4-BE49-F238E27FC236}">
                    <a16:creationId xmlns:a16="http://schemas.microsoft.com/office/drawing/2014/main" id="{B0054920-23C7-A421-ED21-09E910915DE6}"/>
                  </a:ext>
                </a:extLst>
              </p:cNvPr>
              <p:cNvSpPr>
                <a:spLocks/>
              </p:cNvSpPr>
              <p:nvPr/>
            </p:nvSpPr>
            <p:spPr bwMode="auto">
              <a:xfrm>
                <a:off x="6688201" y="4603098"/>
                <a:ext cx="5603" cy="12230"/>
              </a:xfrm>
              <a:custGeom>
                <a:avLst/>
                <a:gdLst/>
                <a:ahLst/>
                <a:cxnLst>
                  <a:cxn ang="0">
                    <a:pos x="3" y="2"/>
                  </a:cxn>
                  <a:cxn ang="0">
                    <a:pos x="2" y="1"/>
                  </a:cxn>
                  <a:cxn ang="0">
                    <a:pos x="1" y="0"/>
                  </a:cxn>
                  <a:cxn ang="0">
                    <a:pos x="2" y="4"/>
                  </a:cxn>
                  <a:cxn ang="0">
                    <a:pos x="2" y="5"/>
                  </a:cxn>
                  <a:cxn ang="0">
                    <a:pos x="3" y="3"/>
                  </a:cxn>
                  <a:cxn ang="0">
                    <a:pos x="3" y="2"/>
                  </a:cxn>
                </a:cxnLst>
                <a:rect l="0" t="0" r="r" b="b"/>
                <a:pathLst>
                  <a:path w="3" h="6">
                    <a:moveTo>
                      <a:pt x="3" y="2"/>
                    </a:moveTo>
                    <a:cubicBezTo>
                      <a:pt x="3" y="2"/>
                      <a:pt x="3" y="1"/>
                      <a:pt x="2" y="1"/>
                    </a:cubicBezTo>
                    <a:cubicBezTo>
                      <a:pt x="2" y="1"/>
                      <a:pt x="2" y="1"/>
                      <a:pt x="1" y="0"/>
                    </a:cubicBezTo>
                    <a:cubicBezTo>
                      <a:pt x="0" y="1"/>
                      <a:pt x="2" y="3"/>
                      <a:pt x="2" y="4"/>
                    </a:cubicBezTo>
                    <a:cubicBezTo>
                      <a:pt x="2" y="4"/>
                      <a:pt x="1" y="6"/>
                      <a:pt x="2" y="5"/>
                    </a:cubicBezTo>
                    <a:cubicBezTo>
                      <a:pt x="3" y="4"/>
                      <a:pt x="3" y="4"/>
                      <a:pt x="3" y="3"/>
                    </a:cubicBezTo>
                    <a:cubicBezTo>
                      <a:pt x="3" y="3"/>
                      <a:pt x="3" y="2"/>
                      <a:pt x="3"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0" name="Djibouti">
                <a:extLst>
                  <a:ext uri="{FF2B5EF4-FFF2-40B4-BE49-F238E27FC236}">
                    <a16:creationId xmlns:a16="http://schemas.microsoft.com/office/drawing/2014/main" id="{9DA0C144-FE3B-86B9-0D6C-D676127BD485}"/>
                  </a:ext>
                </a:extLst>
              </p:cNvPr>
              <p:cNvSpPr>
                <a:spLocks/>
              </p:cNvSpPr>
              <p:nvPr/>
            </p:nvSpPr>
            <p:spPr bwMode="auto">
              <a:xfrm>
                <a:off x="8698124" y="4672399"/>
                <a:ext cx="34181" cy="40182"/>
              </a:xfrm>
              <a:custGeom>
                <a:avLst/>
                <a:gdLst/>
                <a:ahLst/>
                <a:cxnLst>
                  <a:cxn ang="0">
                    <a:pos x="10" y="12"/>
                  </a:cxn>
                  <a:cxn ang="0">
                    <a:pos x="11" y="11"/>
                  </a:cxn>
                  <a:cxn ang="0">
                    <a:pos x="13" y="10"/>
                  </a:cxn>
                  <a:cxn ang="0">
                    <a:pos x="14" y="8"/>
                  </a:cxn>
                  <a:cxn ang="0">
                    <a:pos x="17" y="6"/>
                  </a:cxn>
                  <a:cxn ang="0">
                    <a:pos x="16" y="2"/>
                  </a:cxn>
                  <a:cxn ang="0">
                    <a:pos x="14" y="0"/>
                  </a:cxn>
                  <a:cxn ang="0">
                    <a:pos x="11" y="1"/>
                  </a:cxn>
                  <a:cxn ang="0">
                    <a:pos x="10" y="3"/>
                  </a:cxn>
                  <a:cxn ang="0">
                    <a:pos x="8" y="2"/>
                  </a:cxn>
                  <a:cxn ang="0">
                    <a:pos x="6" y="3"/>
                  </a:cxn>
                  <a:cxn ang="0">
                    <a:pos x="4" y="7"/>
                  </a:cxn>
                  <a:cxn ang="0">
                    <a:pos x="2" y="10"/>
                  </a:cxn>
                  <a:cxn ang="0">
                    <a:pos x="2" y="17"/>
                  </a:cxn>
                  <a:cxn ang="0">
                    <a:pos x="2" y="19"/>
                  </a:cxn>
                  <a:cxn ang="0">
                    <a:pos x="4" y="19"/>
                  </a:cxn>
                  <a:cxn ang="0">
                    <a:pos x="5" y="18"/>
                  </a:cxn>
                  <a:cxn ang="0">
                    <a:pos x="9" y="17"/>
                  </a:cxn>
                  <a:cxn ang="0">
                    <a:pos x="11" y="18"/>
                  </a:cxn>
                  <a:cxn ang="0">
                    <a:pos x="13" y="18"/>
                  </a:cxn>
                  <a:cxn ang="0">
                    <a:pos x="14" y="16"/>
                  </a:cxn>
                  <a:cxn ang="0">
                    <a:pos x="15" y="13"/>
                  </a:cxn>
                  <a:cxn ang="0">
                    <a:pos x="15" y="13"/>
                  </a:cxn>
                  <a:cxn ang="0">
                    <a:pos x="14" y="12"/>
                  </a:cxn>
                  <a:cxn ang="0">
                    <a:pos x="13" y="12"/>
                  </a:cxn>
                  <a:cxn ang="0">
                    <a:pos x="10" y="12"/>
                  </a:cxn>
                  <a:cxn ang="0">
                    <a:pos x="9" y="13"/>
                  </a:cxn>
                  <a:cxn ang="0">
                    <a:pos x="8" y="12"/>
                  </a:cxn>
                  <a:cxn ang="0">
                    <a:pos x="10" y="12"/>
                  </a:cxn>
                </a:cxnLst>
                <a:rect l="0" t="0" r="r" b="b"/>
                <a:pathLst>
                  <a:path w="17" h="19">
                    <a:moveTo>
                      <a:pt x="10" y="12"/>
                    </a:moveTo>
                    <a:cubicBezTo>
                      <a:pt x="10" y="12"/>
                      <a:pt x="10" y="11"/>
                      <a:pt x="11" y="11"/>
                    </a:cubicBezTo>
                    <a:cubicBezTo>
                      <a:pt x="11" y="10"/>
                      <a:pt x="12" y="10"/>
                      <a:pt x="13" y="10"/>
                    </a:cubicBezTo>
                    <a:cubicBezTo>
                      <a:pt x="13" y="10"/>
                      <a:pt x="14" y="9"/>
                      <a:pt x="14" y="8"/>
                    </a:cubicBezTo>
                    <a:cubicBezTo>
                      <a:pt x="15" y="7"/>
                      <a:pt x="17" y="8"/>
                      <a:pt x="17" y="6"/>
                    </a:cubicBezTo>
                    <a:cubicBezTo>
                      <a:pt x="17" y="5"/>
                      <a:pt x="16" y="4"/>
                      <a:pt x="16" y="2"/>
                    </a:cubicBezTo>
                    <a:cubicBezTo>
                      <a:pt x="15" y="2"/>
                      <a:pt x="14" y="0"/>
                      <a:pt x="14" y="0"/>
                    </a:cubicBezTo>
                    <a:cubicBezTo>
                      <a:pt x="13" y="0"/>
                      <a:pt x="12" y="0"/>
                      <a:pt x="11" y="1"/>
                    </a:cubicBezTo>
                    <a:cubicBezTo>
                      <a:pt x="11" y="2"/>
                      <a:pt x="11" y="2"/>
                      <a:pt x="10" y="3"/>
                    </a:cubicBezTo>
                    <a:cubicBezTo>
                      <a:pt x="9" y="4"/>
                      <a:pt x="9" y="2"/>
                      <a:pt x="8" y="2"/>
                    </a:cubicBezTo>
                    <a:cubicBezTo>
                      <a:pt x="7" y="2"/>
                      <a:pt x="6" y="3"/>
                      <a:pt x="6" y="3"/>
                    </a:cubicBezTo>
                    <a:cubicBezTo>
                      <a:pt x="6" y="5"/>
                      <a:pt x="5" y="6"/>
                      <a:pt x="4" y="7"/>
                    </a:cubicBezTo>
                    <a:cubicBezTo>
                      <a:pt x="3" y="8"/>
                      <a:pt x="3" y="9"/>
                      <a:pt x="2" y="10"/>
                    </a:cubicBezTo>
                    <a:cubicBezTo>
                      <a:pt x="0" y="11"/>
                      <a:pt x="2" y="15"/>
                      <a:pt x="2" y="17"/>
                    </a:cubicBezTo>
                    <a:cubicBezTo>
                      <a:pt x="2" y="18"/>
                      <a:pt x="1" y="19"/>
                      <a:pt x="2" y="19"/>
                    </a:cubicBezTo>
                    <a:cubicBezTo>
                      <a:pt x="3" y="19"/>
                      <a:pt x="3" y="19"/>
                      <a:pt x="4" y="19"/>
                    </a:cubicBezTo>
                    <a:cubicBezTo>
                      <a:pt x="4" y="19"/>
                      <a:pt x="5" y="18"/>
                      <a:pt x="5" y="18"/>
                    </a:cubicBezTo>
                    <a:cubicBezTo>
                      <a:pt x="6" y="19"/>
                      <a:pt x="8" y="18"/>
                      <a:pt x="9" y="17"/>
                    </a:cubicBezTo>
                    <a:cubicBezTo>
                      <a:pt x="9" y="17"/>
                      <a:pt x="11" y="17"/>
                      <a:pt x="11" y="18"/>
                    </a:cubicBezTo>
                    <a:cubicBezTo>
                      <a:pt x="11" y="19"/>
                      <a:pt x="12" y="19"/>
                      <a:pt x="13" y="18"/>
                    </a:cubicBezTo>
                    <a:cubicBezTo>
                      <a:pt x="13" y="17"/>
                      <a:pt x="14" y="17"/>
                      <a:pt x="14" y="16"/>
                    </a:cubicBezTo>
                    <a:cubicBezTo>
                      <a:pt x="14" y="15"/>
                      <a:pt x="15" y="14"/>
                      <a:pt x="15" y="13"/>
                    </a:cubicBezTo>
                    <a:cubicBezTo>
                      <a:pt x="15" y="13"/>
                      <a:pt x="15" y="13"/>
                      <a:pt x="15" y="13"/>
                    </a:cubicBezTo>
                    <a:cubicBezTo>
                      <a:pt x="15" y="12"/>
                      <a:pt x="15" y="12"/>
                      <a:pt x="14" y="12"/>
                    </a:cubicBezTo>
                    <a:cubicBezTo>
                      <a:pt x="14" y="12"/>
                      <a:pt x="13" y="12"/>
                      <a:pt x="13" y="12"/>
                    </a:cubicBezTo>
                    <a:cubicBezTo>
                      <a:pt x="12" y="12"/>
                      <a:pt x="11" y="12"/>
                      <a:pt x="10" y="12"/>
                    </a:cubicBezTo>
                    <a:cubicBezTo>
                      <a:pt x="9" y="13"/>
                      <a:pt x="10" y="13"/>
                      <a:pt x="9" y="13"/>
                    </a:cubicBezTo>
                    <a:cubicBezTo>
                      <a:pt x="9" y="13"/>
                      <a:pt x="9" y="12"/>
                      <a:pt x="8" y="12"/>
                    </a:cubicBezTo>
                    <a:cubicBezTo>
                      <a:pt x="9" y="12"/>
                      <a:pt x="9" y="13"/>
                      <a:pt x="10"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1" name="Denmark">
                <a:extLst>
                  <a:ext uri="{FF2B5EF4-FFF2-40B4-BE49-F238E27FC236}">
                    <a16:creationId xmlns:a16="http://schemas.microsoft.com/office/drawing/2014/main" id="{5B438791-83F0-CA46-C17C-2E1AF6D7AE55}"/>
                  </a:ext>
                </a:extLst>
              </p:cNvPr>
              <p:cNvSpPr>
                <a:spLocks noEditPoints="1"/>
              </p:cNvSpPr>
              <p:nvPr/>
            </p:nvSpPr>
            <p:spPr bwMode="auto">
              <a:xfrm>
                <a:off x="8048134" y="3642222"/>
                <a:ext cx="117670" cy="69882"/>
              </a:xfrm>
              <a:custGeom>
                <a:avLst/>
                <a:gdLst/>
                <a:ahLst/>
                <a:cxnLst>
                  <a:cxn ang="0">
                    <a:pos x="16" y="27"/>
                  </a:cxn>
                  <a:cxn ang="0">
                    <a:pos x="14" y="24"/>
                  </a:cxn>
                  <a:cxn ang="0">
                    <a:pos x="16" y="22"/>
                  </a:cxn>
                  <a:cxn ang="0">
                    <a:pos x="20" y="23"/>
                  </a:cxn>
                  <a:cxn ang="0">
                    <a:pos x="22" y="25"/>
                  </a:cxn>
                  <a:cxn ang="0">
                    <a:pos x="54" y="26"/>
                  </a:cxn>
                  <a:cxn ang="0">
                    <a:pos x="13" y="28"/>
                  </a:cxn>
                  <a:cxn ang="0">
                    <a:pos x="15" y="29"/>
                  </a:cxn>
                  <a:cxn ang="0">
                    <a:pos x="2" y="23"/>
                  </a:cxn>
                  <a:cxn ang="0">
                    <a:pos x="13" y="26"/>
                  </a:cxn>
                  <a:cxn ang="0">
                    <a:pos x="14" y="22"/>
                  </a:cxn>
                  <a:cxn ang="0">
                    <a:pos x="16" y="21"/>
                  </a:cxn>
                  <a:cxn ang="0">
                    <a:pos x="18" y="18"/>
                  </a:cxn>
                  <a:cxn ang="0">
                    <a:pos x="18" y="16"/>
                  </a:cxn>
                  <a:cxn ang="0">
                    <a:pos x="22" y="15"/>
                  </a:cxn>
                  <a:cxn ang="0">
                    <a:pos x="18" y="12"/>
                  </a:cxn>
                  <a:cxn ang="0">
                    <a:pos x="16" y="11"/>
                  </a:cxn>
                  <a:cxn ang="0">
                    <a:pos x="20" y="5"/>
                  </a:cxn>
                  <a:cxn ang="0">
                    <a:pos x="15" y="2"/>
                  </a:cxn>
                  <a:cxn ang="0">
                    <a:pos x="1" y="11"/>
                  </a:cxn>
                  <a:cxn ang="0">
                    <a:pos x="4" y="11"/>
                  </a:cxn>
                  <a:cxn ang="0">
                    <a:pos x="8" y="7"/>
                  </a:cxn>
                  <a:cxn ang="0">
                    <a:pos x="16" y="7"/>
                  </a:cxn>
                  <a:cxn ang="0">
                    <a:pos x="9" y="9"/>
                  </a:cxn>
                  <a:cxn ang="0">
                    <a:pos x="10" y="12"/>
                  </a:cxn>
                  <a:cxn ang="0">
                    <a:pos x="8" y="12"/>
                  </a:cxn>
                  <a:cxn ang="0">
                    <a:pos x="5" y="12"/>
                  </a:cxn>
                  <a:cxn ang="0">
                    <a:pos x="1" y="11"/>
                  </a:cxn>
                  <a:cxn ang="0">
                    <a:pos x="2" y="18"/>
                  </a:cxn>
                  <a:cxn ang="0">
                    <a:pos x="2" y="22"/>
                  </a:cxn>
                  <a:cxn ang="0">
                    <a:pos x="5" y="29"/>
                  </a:cxn>
                  <a:cxn ang="0">
                    <a:pos x="12" y="29"/>
                  </a:cxn>
                  <a:cxn ang="0">
                    <a:pos x="20" y="18"/>
                  </a:cxn>
                  <a:cxn ang="0">
                    <a:pos x="34" y="17"/>
                  </a:cxn>
                  <a:cxn ang="0">
                    <a:pos x="32" y="21"/>
                  </a:cxn>
                  <a:cxn ang="0">
                    <a:pos x="30" y="21"/>
                  </a:cxn>
                  <a:cxn ang="0">
                    <a:pos x="29" y="18"/>
                  </a:cxn>
                  <a:cxn ang="0">
                    <a:pos x="25" y="21"/>
                  </a:cxn>
                  <a:cxn ang="0">
                    <a:pos x="25" y="22"/>
                  </a:cxn>
                  <a:cxn ang="0">
                    <a:pos x="25" y="25"/>
                  </a:cxn>
                  <a:cxn ang="0">
                    <a:pos x="29" y="27"/>
                  </a:cxn>
                  <a:cxn ang="0">
                    <a:pos x="30" y="29"/>
                  </a:cxn>
                  <a:cxn ang="0">
                    <a:pos x="28" y="30"/>
                  </a:cxn>
                  <a:cxn ang="0">
                    <a:pos x="25" y="31"/>
                  </a:cxn>
                  <a:cxn ang="0">
                    <a:pos x="30" y="31"/>
                  </a:cxn>
                  <a:cxn ang="0">
                    <a:pos x="32" y="29"/>
                  </a:cxn>
                  <a:cxn ang="0">
                    <a:pos x="32" y="27"/>
                  </a:cxn>
                  <a:cxn ang="0">
                    <a:pos x="35" y="22"/>
                  </a:cxn>
                  <a:cxn ang="0">
                    <a:pos x="24" y="5"/>
                  </a:cxn>
                  <a:cxn ang="0">
                    <a:pos x="6" y="11"/>
                  </a:cxn>
                  <a:cxn ang="0">
                    <a:pos x="5" y="10"/>
                  </a:cxn>
                  <a:cxn ang="0">
                    <a:pos x="35" y="29"/>
                  </a:cxn>
                  <a:cxn ang="0">
                    <a:pos x="20" y="30"/>
                  </a:cxn>
                </a:cxnLst>
                <a:rect l="0" t="0" r="r" b="b"/>
                <a:pathLst>
                  <a:path w="58" h="33">
                    <a:moveTo>
                      <a:pt x="21" y="28"/>
                    </a:moveTo>
                    <a:cubicBezTo>
                      <a:pt x="20" y="28"/>
                      <a:pt x="20" y="28"/>
                      <a:pt x="19" y="28"/>
                    </a:cubicBezTo>
                    <a:cubicBezTo>
                      <a:pt x="19" y="28"/>
                      <a:pt x="18" y="28"/>
                      <a:pt x="18" y="28"/>
                    </a:cubicBezTo>
                    <a:cubicBezTo>
                      <a:pt x="17" y="27"/>
                      <a:pt x="17" y="28"/>
                      <a:pt x="16" y="27"/>
                    </a:cubicBezTo>
                    <a:cubicBezTo>
                      <a:pt x="17" y="27"/>
                      <a:pt x="17" y="27"/>
                      <a:pt x="16" y="27"/>
                    </a:cubicBezTo>
                    <a:cubicBezTo>
                      <a:pt x="15" y="26"/>
                      <a:pt x="16" y="27"/>
                      <a:pt x="16" y="27"/>
                    </a:cubicBezTo>
                    <a:cubicBezTo>
                      <a:pt x="16" y="27"/>
                      <a:pt x="15" y="27"/>
                      <a:pt x="15" y="27"/>
                    </a:cubicBezTo>
                    <a:cubicBezTo>
                      <a:pt x="16" y="27"/>
                      <a:pt x="15" y="26"/>
                      <a:pt x="15" y="26"/>
                    </a:cubicBezTo>
                    <a:cubicBezTo>
                      <a:pt x="15" y="26"/>
                      <a:pt x="14" y="25"/>
                      <a:pt x="15" y="25"/>
                    </a:cubicBezTo>
                    <a:cubicBezTo>
                      <a:pt x="14" y="25"/>
                      <a:pt x="14" y="25"/>
                      <a:pt x="14" y="24"/>
                    </a:cubicBezTo>
                    <a:cubicBezTo>
                      <a:pt x="14" y="24"/>
                      <a:pt x="14" y="24"/>
                      <a:pt x="14" y="24"/>
                    </a:cubicBezTo>
                    <a:cubicBezTo>
                      <a:pt x="14" y="24"/>
                      <a:pt x="13" y="24"/>
                      <a:pt x="14" y="24"/>
                    </a:cubicBezTo>
                    <a:cubicBezTo>
                      <a:pt x="14" y="24"/>
                      <a:pt x="13" y="24"/>
                      <a:pt x="13" y="24"/>
                    </a:cubicBezTo>
                    <a:cubicBezTo>
                      <a:pt x="13" y="24"/>
                      <a:pt x="14" y="24"/>
                      <a:pt x="14" y="24"/>
                    </a:cubicBezTo>
                    <a:cubicBezTo>
                      <a:pt x="14" y="23"/>
                      <a:pt x="13" y="23"/>
                      <a:pt x="13" y="23"/>
                    </a:cubicBezTo>
                    <a:cubicBezTo>
                      <a:pt x="13" y="23"/>
                      <a:pt x="14" y="22"/>
                      <a:pt x="14" y="23"/>
                    </a:cubicBezTo>
                    <a:cubicBezTo>
                      <a:pt x="14" y="23"/>
                      <a:pt x="15" y="23"/>
                      <a:pt x="15" y="23"/>
                    </a:cubicBezTo>
                    <a:cubicBezTo>
                      <a:pt x="15" y="23"/>
                      <a:pt x="16" y="23"/>
                      <a:pt x="16" y="22"/>
                    </a:cubicBezTo>
                    <a:cubicBezTo>
                      <a:pt x="17" y="22"/>
                      <a:pt x="18" y="22"/>
                      <a:pt x="18" y="22"/>
                    </a:cubicBezTo>
                    <a:cubicBezTo>
                      <a:pt x="18" y="22"/>
                      <a:pt x="19" y="23"/>
                      <a:pt x="20" y="23"/>
                    </a:cubicBezTo>
                    <a:cubicBezTo>
                      <a:pt x="20" y="23"/>
                      <a:pt x="19" y="23"/>
                      <a:pt x="19" y="23"/>
                    </a:cubicBezTo>
                    <a:cubicBezTo>
                      <a:pt x="19" y="23"/>
                      <a:pt x="19" y="24"/>
                      <a:pt x="19" y="24"/>
                    </a:cubicBezTo>
                    <a:cubicBezTo>
                      <a:pt x="19" y="24"/>
                      <a:pt x="20" y="23"/>
                      <a:pt x="20" y="23"/>
                    </a:cubicBezTo>
                    <a:cubicBezTo>
                      <a:pt x="20" y="23"/>
                      <a:pt x="20" y="23"/>
                      <a:pt x="20" y="23"/>
                    </a:cubicBezTo>
                    <a:cubicBezTo>
                      <a:pt x="21" y="23"/>
                      <a:pt x="20" y="23"/>
                      <a:pt x="20" y="22"/>
                    </a:cubicBezTo>
                    <a:cubicBezTo>
                      <a:pt x="21" y="23"/>
                      <a:pt x="20" y="22"/>
                      <a:pt x="21" y="22"/>
                    </a:cubicBezTo>
                    <a:cubicBezTo>
                      <a:pt x="21" y="22"/>
                      <a:pt x="21" y="23"/>
                      <a:pt x="21" y="23"/>
                    </a:cubicBezTo>
                    <a:cubicBezTo>
                      <a:pt x="22" y="24"/>
                      <a:pt x="20" y="23"/>
                      <a:pt x="20" y="24"/>
                    </a:cubicBezTo>
                    <a:cubicBezTo>
                      <a:pt x="20" y="24"/>
                      <a:pt x="21" y="24"/>
                      <a:pt x="21" y="24"/>
                    </a:cubicBezTo>
                    <a:cubicBezTo>
                      <a:pt x="22" y="24"/>
                      <a:pt x="22" y="25"/>
                      <a:pt x="22" y="25"/>
                    </a:cubicBezTo>
                    <a:cubicBezTo>
                      <a:pt x="22" y="25"/>
                      <a:pt x="22" y="25"/>
                      <a:pt x="22" y="25"/>
                    </a:cubicBezTo>
                    <a:cubicBezTo>
                      <a:pt x="22" y="25"/>
                      <a:pt x="22" y="26"/>
                      <a:pt x="22" y="27"/>
                    </a:cubicBezTo>
                    <a:cubicBezTo>
                      <a:pt x="22" y="28"/>
                      <a:pt x="21" y="28"/>
                      <a:pt x="21" y="28"/>
                    </a:cubicBezTo>
                    <a:close/>
                    <a:moveTo>
                      <a:pt x="56" y="26"/>
                    </a:moveTo>
                    <a:cubicBezTo>
                      <a:pt x="55" y="26"/>
                      <a:pt x="55" y="26"/>
                      <a:pt x="54" y="25"/>
                    </a:cubicBezTo>
                    <a:cubicBezTo>
                      <a:pt x="54" y="25"/>
                      <a:pt x="54" y="25"/>
                      <a:pt x="54" y="26"/>
                    </a:cubicBezTo>
                    <a:cubicBezTo>
                      <a:pt x="53" y="26"/>
                      <a:pt x="53" y="27"/>
                      <a:pt x="54" y="28"/>
                    </a:cubicBezTo>
                    <a:cubicBezTo>
                      <a:pt x="54" y="28"/>
                      <a:pt x="55" y="28"/>
                      <a:pt x="55" y="28"/>
                    </a:cubicBezTo>
                    <a:cubicBezTo>
                      <a:pt x="56" y="28"/>
                      <a:pt x="56" y="28"/>
                      <a:pt x="57" y="28"/>
                    </a:cubicBezTo>
                    <a:cubicBezTo>
                      <a:pt x="58" y="27"/>
                      <a:pt x="57" y="27"/>
                      <a:pt x="56" y="26"/>
                    </a:cubicBezTo>
                    <a:close/>
                    <a:moveTo>
                      <a:pt x="14" y="28"/>
                    </a:moveTo>
                    <a:cubicBezTo>
                      <a:pt x="14" y="27"/>
                      <a:pt x="12" y="28"/>
                      <a:pt x="13" y="28"/>
                    </a:cubicBezTo>
                    <a:cubicBezTo>
                      <a:pt x="13" y="28"/>
                      <a:pt x="13" y="28"/>
                      <a:pt x="13" y="28"/>
                    </a:cubicBezTo>
                    <a:cubicBezTo>
                      <a:pt x="13" y="28"/>
                      <a:pt x="13" y="28"/>
                      <a:pt x="13" y="28"/>
                    </a:cubicBezTo>
                    <a:cubicBezTo>
                      <a:pt x="14" y="28"/>
                      <a:pt x="14" y="29"/>
                      <a:pt x="14" y="29"/>
                    </a:cubicBezTo>
                    <a:cubicBezTo>
                      <a:pt x="14" y="29"/>
                      <a:pt x="14" y="29"/>
                      <a:pt x="14" y="29"/>
                    </a:cubicBezTo>
                    <a:cubicBezTo>
                      <a:pt x="13" y="30"/>
                      <a:pt x="15" y="29"/>
                      <a:pt x="15" y="30"/>
                    </a:cubicBezTo>
                    <a:cubicBezTo>
                      <a:pt x="15" y="30"/>
                      <a:pt x="15" y="29"/>
                      <a:pt x="15" y="29"/>
                    </a:cubicBezTo>
                    <a:cubicBezTo>
                      <a:pt x="14" y="30"/>
                      <a:pt x="16" y="30"/>
                      <a:pt x="16" y="30"/>
                    </a:cubicBezTo>
                    <a:cubicBezTo>
                      <a:pt x="16" y="30"/>
                      <a:pt x="16" y="29"/>
                      <a:pt x="16" y="29"/>
                    </a:cubicBezTo>
                    <a:cubicBezTo>
                      <a:pt x="15" y="28"/>
                      <a:pt x="14" y="28"/>
                      <a:pt x="14" y="28"/>
                    </a:cubicBezTo>
                    <a:close/>
                    <a:moveTo>
                      <a:pt x="2" y="23"/>
                    </a:moveTo>
                    <a:cubicBezTo>
                      <a:pt x="2" y="23"/>
                      <a:pt x="2" y="23"/>
                      <a:pt x="2" y="23"/>
                    </a:cubicBezTo>
                    <a:cubicBezTo>
                      <a:pt x="2" y="23"/>
                      <a:pt x="2" y="23"/>
                      <a:pt x="2" y="23"/>
                    </a:cubicBezTo>
                    <a:close/>
                    <a:moveTo>
                      <a:pt x="13" y="28"/>
                    </a:moveTo>
                    <a:cubicBezTo>
                      <a:pt x="13" y="28"/>
                      <a:pt x="12" y="28"/>
                      <a:pt x="12" y="28"/>
                    </a:cubicBezTo>
                    <a:cubicBezTo>
                      <a:pt x="12" y="28"/>
                      <a:pt x="11" y="28"/>
                      <a:pt x="11" y="28"/>
                    </a:cubicBezTo>
                    <a:cubicBezTo>
                      <a:pt x="11" y="28"/>
                      <a:pt x="12" y="27"/>
                      <a:pt x="11" y="27"/>
                    </a:cubicBezTo>
                    <a:cubicBezTo>
                      <a:pt x="11" y="27"/>
                      <a:pt x="11" y="27"/>
                      <a:pt x="11" y="27"/>
                    </a:cubicBezTo>
                    <a:cubicBezTo>
                      <a:pt x="11" y="27"/>
                      <a:pt x="13" y="26"/>
                      <a:pt x="13" y="26"/>
                    </a:cubicBezTo>
                    <a:cubicBezTo>
                      <a:pt x="13" y="26"/>
                      <a:pt x="13" y="25"/>
                      <a:pt x="12" y="25"/>
                    </a:cubicBezTo>
                    <a:cubicBezTo>
                      <a:pt x="13" y="25"/>
                      <a:pt x="12" y="24"/>
                      <a:pt x="13" y="24"/>
                    </a:cubicBezTo>
                    <a:cubicBezTo>
                      <a:pt x="13" y="23"/>
                      <a:pt x="12" y="23"/>
                      <a:pt x="11" y="23"/>
                    </a:cubicBezTo>
                    <a:cubicBezTo>
                      <a:pt x="12" y="23"/>
                      <a:pt x="12" y="23"/>
                      <a:pt x="12" y="23"/>
                    </a:cubicBezTo>
                    <a:cubicBezTo>
                      <a:pt x="12" y="23"/>
                      <a:pt x="13" y="23"/>
                      <a:pt x="13" y="23"/>
                    </a:cubicBezTo>
                    <a:cubicBezTo>
                      <a:pt x="13" y="23"/>
                      <a:pt x="14" y="22"/>
                      <a:pt x="14" y="22"/>
                    </a:cubicBezTo>
                    <a:cubicBezTo>
                      <a:pt x="14" y="22"/>
                      <a:pt x="14" y="22"/>
                      <a:pt x="13" y="22"/>
                    </a:cubicBezTo>
                    <a:cubicBezTo>
                      <a:pt x="13" y="22"/>
                      <a:pt x="13" y="22"/>
                      <a:pt x="13" y="21"/>
                    </a:cubicBezTo>
                    <a:cubicBezTo>
                      <a:pt x="13" y="21"/>
                      <a:pt x="12" y="21"/>
                      <a:pt x="12" y="21"/>
                    </a:cubicBezTo>
                    <a:cubicBezTo>
                      <a:pt x="13" y="21"/>
                      <a:pt x="13" y="21"/>
                      <a:pt x="14" y="21"/>
                    </a:cubicBezTo>
                    <a:cubicBezTo>
                      <a:pt x="14" y="21"/>
                      <a:pt x="15" y="21"/>
                      <a:pt x="15" y="21"/>
                    </a:cubicBezTo>
                    <a:cubicBezTo>
                      <a:pt x="16" y="21"/>
                      <a:pt x="16" y="21"/>
                      <a:pt x="16" y="21"/>
                    </a:cubicBezTo>
                    <a:cubicBezTo>
                      <a:pt x="15" y="21"/>
                      <a:pt x="16" y="20"/>
                      <a:pt x="16" y="20"/>
                    </a:cubicBezTo>
                    <a:cubicBezTo>
                      <a:pt x="15" y="20"/>
                      <a:pt x="15" y="20"/>
                      <a:pt x="14" y="20"/>
                    </a:cubicBezTo>
                    <a:cubicBezTo>
                      <a:pt x="15" y="19"/>
                      <a:pt x="15" y="19"/>
                      <a:pt x="16" y="19"/>
                    </a:cubicBezTo>
                    <a:cubicBezTo>
                      <a:pt x="16" y="19"/>
                      <a:pt x="17" y="20"/>
                      <a:pt x="17" y="20"/>
                    </a:cubicBezTo>
                    <a:cubicBezTo>
                      <a:pt x="17" y="20"/>
                      <a:pt x="17" y="19"/>
                      <a:pt x="17" y="19"/>
                    </a:cubicBezTo>
                    <a:cubicBezTo>
                      <a:pt x="18" y="19"/>
                      <a:pt x="17" y="18"/>
                      <a:pt x="18" y="18"/>
                    </a:cubicBezTo>
                    <a:cubicBezTo>
                      <a:pt x="18" y="18"/>
                      <a:pt x="17" y="18"/>
                      <a:pt x="17" y="18"/>
                    </a:cubicBezTo>
                    <a:cubicBezTo>
                      <a:pt x="18" y="17"/>
                      <a:pt x="17" y="17"/>
                      <a:pt x="17" y="16"/>
                    </a:cubicBezTo>
                    <a:cubicBezTo>
                      <a:pt x="17" y="16"/>
                      <a:pt x="18" y="16"/>
                      <a:pt x="18" y="15"/>
                    </a:cubicBezTo>
                    <a:cubicBezTo>
                      <a:pt x="19" y="15"/>
                      <a:pt x="19" y="15"/>
                      <a:pt x="19" y="15"/>
                    </a:cubicBezTo>
                    <a:cubicBezTo>
                      <a:pt x="19" y="15"/>
                      <a:pt x="19" y="16"/>
                      <a:pt x="19" y="16"/>
                    </a:cubicBezTo>
                    <a:cubicBezTo>
                      <a:pt x="19" y="16"/>
                      <a:pt x="18" y="16"/>
                      <a:pt x="18" y="16"/>
                    </a:cubicBezTo>
                    <a:cubicBezTo>
                      <a:pt x="18" y="17"/>
                      <a:pt x="19" y="16"/>
                      <a:pt x="20" y="16"/>
                    </a:cubicBezTo>
                    <a:cubicBezTo>
                      <a:pt x="20" y="16"/>
                      <a:pt x="19" y="17"/>
                      <a:pt x="20" y="17"/>
                    </a:cubicBezTo>
                    <a:cubicBezTo>
                      <a:pt x="20" y="17"/>
                      <a:pt x="20" y="16"/>
                      <a:pt x="20" y="16"/>
                    </a:cubicBezTo>
                    <a:cubicBezTo>
                      <a:pt x="20" y="16"/>
                      <a:pt x="21" y="15"/>
                      <a:pt x="21" y="16"/>
                    </a:cubicBezTo>
                    <a:cubicBezTo>
                      <a:pt x="21" y="16"/>
                      <a:pt x="21" y="17"/>
                      <a:pt x="21" y="16"/>
                    </a:cubicBezTo>
                    <a:cubicBezTo>
                      <a:pt x="21" y="16"/>
                      <a:pt x="22" y="16"/>
                      <a:pt x="22" y="15"/>
                    </a:cubicBezTo>
                    <a:cubicBezTo>
                      <a:pt x="22" y="15"/>
                      <a:pt x="24" y="14"/>
                      <a:pt x="23" y="13"/>
                    </a:cubicBezTo>
                    <a:cubicBezTo>
                      <a:pt x="22" y="12"/>
                      <a:pt x="21" y="13"/>
                      <a:pt x="20" y="13"/>
                    </a:cubicBezTo>
                    <a:cubicBezTo>
                      <a:pt x="20" y="13"/>
                      <a:pt x="19" y="13"/>
                      <a:pt x="19" y="13"/>
                    </a:cubicBezTo>
                    <a:cubicBezTo>
                      <a:pt x="18" y="12"/>
                      <a:pt x="18" y="12"/>
                      <a:pt x="18" y="12"/>
                    </a:cubicBezTo>
                    <a:cubicBezTo>
                      <a:pt x="17" y="12"/>
                      <a:pt x="18" y="13"/>
                      <a:pt x="17" y="13"/>
                    </a:cubicBezTo>
                    <a:cubicBezTo>
                      <a:pt x="17" y="13"/>
                      <a:pt x="17" y="12"/>
                      <a:pt x="18" y="12"/>
                    </a:cubicBezTo>
                    <a:cubicBezTo>
                      <a:pt x="18" y="12"/>
                      <a:pt x="18" y="12"/>
                      <a:pt x="18" y="11"/>
                    </a:cubicBezTo>
                    <a:cubicBezTo>
                      <a:pt x="19" y="11"/>
                      <a:pt x="18" y="11"/>
                      <a:pt x="17" y="11"/>
                    </a:cubicBezTo>
                    <a:cubicBezTo>
                      <a:pt x="17" y="11"/>
                      <a:pt x="17" y="11"/>
                      <a:pt x="17" y="11"/>
                    </a:cubicBezTo>
                    <a:cubicBezTo>
                      <a:pt x="17" y="11"/>
                      <a:pt x="16" y="11"/>
                      <a:pt x="16" y="11"/>
                    </a:cubicBezTo>
                    <a:cubicBezTo>
                      <a:pt x="16" y="11"/>
                      <a:pt x="15" y="12"/>
                      <a:pt x="14" y="11"/>
                    </a:cubicBezTo>
                    <a:cubicBezTo>
                      <a:pt x="15" y="11"/>
                      <a:pt x="15" y="11"/>
                      <a:pt x="16" y="11"/>
                    </a:cubicBezTo>
                    <a:cubicBezTo>
                      <a:pt x="17" y="11"/>
                      <a:pt x="17" y="11"/>
                      <a:pt x="18" y="11"/>
                    </a:cubicBezTo>
                    <a:cubicBezTo>
                      <a:pt x="18" y="11"/>
                      <a:pt x="18" y="8"/>
                      <a:pt x="18" y="8"/>
                    </a:cubicBezTo>
                    <a:cubicBezTo>
                      <a:pt x="18" y="8"/>
                      <a:pt x="18" y="8"/>
                      <a:pt x="18" y="8"/>
                    </a:cubicBezTo>
                    <a:cubicBezTo>
                      <a:pt x="18" y="8"/>
                      <a:pt x="18" y="8"/>
                      <a:pt x="18" y="8"/>
                    </a:cubicBezTo>
                    <a:cubicBezTo>
                      <a:pt x="18" y="8"/>
                      <a:pt x="19" y="7"/>
                      <a:pt x="19" y="6"/>
                    </a:cubicBezTo>
                    <a:cubicBezTo>
                      <a:pt x="19" y="6"/>
                      <a:pt x="20" y="6"/>
                      <a:pt x="20" y="5"/>
                    </a:cubicBezTo>
                    <a:cubicBezTo>
                      <a:pt x="20" y="5"/>
                      <a:pt x="20" y="4"/>
                      <a:pt x="20" y="4"/>
                    </a:cubicBezTo>
                    <a:cubicBezTo>
                      <a:pt x="20" y="4"/>
                      <a:pt x="20" y="3"/>
                      <a:pt x="19" y="3"/>
                    </a:cubicBezTo>
                    <a:cubicBezTo>
                      <a:pt x="19" y="2"/>
                      <a:pt x="19" y="2"/>
                      <a:pt x="19" y="2"/>
                    </a:cubicBezTo>
                    <a:cubicBezTo>
                      <a:pt x="19" y="1"/>
                      <a:pt x="20" y="0"/>
                      <a:pt x="21" y="0"/>
                    </a:cubicBezTo>
                    <a:cubicBezTo>
                      <a:pt x="19" y="0"/>
                      <a:pt x="18" y="1"/>
                      <a:pt x="18" y="1"/>
                    </a:cubicBezTo>
                    <a:cubicBezTo>
                      <a:pt x="17" y="2"/>
                      <a:pt x="15" y="1"/>
                      <a:pt x="15" y="2"/>
                    </a:cubicBezTo>
                    <a:cubicBezTo>
                      <a:pt x="14" y="3"/>
                      <a:pt x="13" y="4"/>
                      <a:pt x="13" y="4"/>
                    </a:cubicBezTo>
                    <a:cubicBezTo>
                      <a:pt x="11" y="6"/>
                      <a:pt x="10" y="6"/>
                      <a:pt x="8" y="6"/>
                    </a:cubicBezTo>
                    <a:cubicBezTo>
                      <a:pt x="7" y="6"/>
                      <a:pt x="6" y="7"/>
                      <a:pt x="5" y="7"/>
                    </a:cubicBezTo>
                    <a:cubicBezTo>
                      <a:pt x="4" y="6"/>
                      <a:pt x="4" y="7"/>
                      <a:pt x="4" y="7"/>
                    </a:cubicBezTo>
                    <a:cubicBezTo>
                      <a:pt x="3" y="8"/>
                      <a:pt x="2" y="8"/>
                      <a:pt x="2" y="9"/>
                    </a:cubicBezTo>
                    <a:cubicBezTo>
                      <a:pt x="2" y="9"/>
                      <a:pt x="1" y="10"/>
                      <a:pt x="1" y="11"/>
                    </a:cubicBezTo>
                    <a:cubicBezTo>
                      <a:pt x="2" y="11"/>
                      <a:pt x="2" y="9"/>
                      <a:pt x="2" y="11"/>
                    </a:cubicBezTo>
                    <a:cubicBezTo>
                      <a:pt x="2" y="11"/>
                      <a:pt x="3" y="12"/>
                      <a:pt x="4" y="12"/>
                    </a:cubicBezTo>
                    <a:cubicBezTo>
                      <a:pt x="4" y="12"/>
                      <a:pt x="4" y="12"/>
                      <a:pt x="4" y="11"/>
                    </a:cubicBezTo>
                    <a:cubicBezTo>
                      <a:pt x="4" y="12"/>
                      <a:pt x="4" y="11"/>
                      <a:pt x="4" y="11"/>
                    </a:cubicBezTo>
                    <a:cubicBezTo>
                      <a:pt x="4" y="11"/>
                      <a:pt x="3" y="11"/>
                      <a:pt x="3" y="11"/>
                    </a:cubicBezTo>
                    <a:cubicBezTo>
                      <a:pt x="3" y="11"/>
                      <a:pt x="3" y="11"/>
                      <a:pt x="4" y="11"/>
                    </a:cubicBezTo>
                    <a:cubicBezTo>
                      <a:pt x="4" y="11"/>
                      <a:pt x="4" y="11"/>
                      <a:pt x="4" y="11"/>
                    </a:cubicBezTo>
                    <a:cubicBezTo>
                      <a:pt x="4" y="11"/>
                      <a:pt x="3" y="10"/>
                      <a:pt x="4" y="10"/>
                    </a:cubicBezTo>
                    <a:cubicBezTo>
                      <a:pt x="4" y="9"/>
                      <a:pt x="5" y="8"/>
                      <a:pt x="5" y="8"/>
                    </a:cubicBezTo>
                    <a:cubicBezTo>
                      <a:pt x="5" y="8"/>
                      <a:pt x="6" y="8"/>
                      <a:pt x="6" y="8"/>
                    </a:cubicBezTo>
                    <a:cubicBezTo>
                      <a:pt x="6" y="8"/>
                      <a:pt x="7" y="8"/>
                      <a:pt x="7" y="8"/>
                    </a:cubicBezTo>
                    <a:cubicBezTo>
                      <a:pt x="7" y="7"/>
                      <a:pt x="8" y="8"/>
                      <a:pt x="8" y="7"/>
                    </a:cubicBezTo>
                    <a:cubicBezTo>
                      <a:pt x="9" y="7"/>
                      <a:pt x="9" y="8"/>
                      <a:pt x="9" y="8"/>
                    </a:cubicBezTo>
                    <a:cubicBezTo>
                      <a:pt x="10" y="8"/>
                      <a:pt x="10" y="7"/>
                      <a:pt x="11" y="7"/>
                    </a:cubicBezTo>
                    <a:cubicBezTo>
                      <a:pt x="12" y="7"/>
                      <a:pt x="12" y="7"/>
                      <a:pt x="13" y="7"/>
                    </a:cubicBezTo>
                    <a:cubicBezTo>
                      <a:pt x="13" y="7"/>
                      <a:pt x="13" y="7"/>
                      <a:pt x="14" y="7"/>
                    </a:cubicBezTo>
                    <a:cubicBezTo>
                      <a:pt x="14" y="6"/>
                      <a:pt x="14" y="7"/>
                      <a:pt x="15" y="7"/>
                    </a:cubicBezTo>
                    <a:cubicBezTo>
                      <a:pt x="15" y="7"/>
                      <a:pt x="15" y="7"/>
                      <a:pt x="16" y="7"/>
                    </a:cubicBezTo>
                    <a:cubicBezTo>
                      <a:pt x="16" y="7"/>
                      <a:pt x="16" y="7"/>
                      <a:pt x="17" y="8"/>
                    </a:cubicBezTo>
                    <a:cubicBezTo>
                      <a:pt x="17" y="8"/>
                      <a:pt x="17" y="8"/>
                      <a:pt x="16" y="7"/>
                    </a:cubicBezTo>
                    <a:cubicBezTo>
                      <a:pt x="16" y="7"/>
                      <a:pt x="16" y="7"/>
                      <a:pt x="15" y="7"/>
                    </a:cubicBezTo>
                    <a:cubicBezTo>
                      <a:pt x="15" y="7"/>
                      <a:pt x="13" y="7"/>
                      <a:pt x="13" y="8"/>
                    </a:cubicBezTo>
                    <a:cubicBezTo>
                      <a:pt x="12" y="8"/>
                      <a:pt x="12" y="8"/>
                      <a:pt x="11" y="7"/>
                    </a:cubicBezTo>
                    <a:cubicBezTo>
                      <a:pt x="10" y="7"/>
                      <a:pt x="9" y="8"/>
                      <a:pt x="9" y="9"/>
                    </a:cubicBezTo>
                    <a:cubicBezTo>
                      <a:pt x="9" y="9"/>
                      <a:pt x="9" y="9"/>
                      <a:pt x="9" y="9"/>
                    </a:cubicBezTo>
                    <a:cubicBezTo>
                      <a:pt x="9" y="9"/>
                      <a:pt x="9" y="10"/>
                      <a:pt x="9" y="10"/>
                    </a:cubicBezTo>
                    <a:cubicBezTo>
                      <a:pt x="9" y="10"/>
                      <a:pt x="9" y="10"/>
                      <a:pt x="9" y="11"/>
                    </a:cubicBezTo>
                    <a:cubicBezTo>
                      <a:pt x="9" y="11"/>
                      <a:pt x="9" y="11"/>
                      <a:pt x="9" y="11"/>
                    </a:cubicBezTo>
                    <a:cubicBezTo>
                      <a:pt x="9" y="11"/>
                      <a:pt x="10" y="10"/>
                      <a:pt x="10" y="11"/>
                    </a:cubicBezTo>
                    <a:cubicBezTo>
                      <a:pt x="10" y="12"/>
                      <a:pt x="10" y="12"/>
                      <a:pt x="10" y="12"/>
                    </a:cubicBezTo>
                    <a:cubicBezTo>
                      <a:pt x="11" y="12"/>
                      <a:pt x="9" y="13"/>
                      <a:pt x="10" y="12"/>
                    </a:cubicBezTo>
                    <a:cubicBezTo>
                      <a:pt x="10" y="11"/>
                      <a:pt x="9" y="12"/>
                      <a:pt x="9" y="11"/>
                    </a:cubicBezTo>
                    <a:cubicBezTo>
                      <a:pt x="9" y="11"/>
                      <a:pt x="9" y="11"/>
                      <a:pt x="8" y="12"/>
                    </a:cubicBezTo>
                    <a:cubicBezTo>
                      <a:pt x="9" y="12"/>
                      <a:pt x="9" y="12"/>
                      <a:pt x="9" y="12"/>
                    </a:cubicBezTo>
                    <a:cubicBezTo>
                      <a:pt x="9" y="12"/>
                      <a:pt x="8" y="12"/>
                      <a:pt x="8" y="12"/>
                    </a:cubicBezTo>
                    <a:cubicBezTo>
                      <a:pt x="8" y="12"/>
                      <a:pt x="8" y="12"/>
                      <a:pt x="8" y="12"/>
                    </a:cubicBezTo>
                    <a:cubicBezTo>
                      <a:pt x="8" y="11"/>
                      <a:pt x="9" y="11"/>
                      <a:pt x="9" y="10"/>
                    </a:cubicBezTo>
                    <a:cubicBezTo>
                      <a:pt x="9" y="10"/>
                      <a:pt x="8" y="10"/>
                      <a:pt x="7" y="10"/>
                    </a:cubicBezTo>
                    <a:cubicBezTo>
                      <a:pt x="7" y="10"/>
                      <a:pt x="6" y="10"/>
                      <a:pt x="6" y="10"/>
                    </a:cubicBezTo>
                    <a:cubicBezTo>
                      <a:pt x="6" y="11"/>
                      <a:pt x="7" y="11"/>
                      <a:pt x="7" y="11"/>
                    </a:cubicBezTo>
                    <a:cubicBezTo>
                      <a:pt x="6" y="11"/>
                      <a:pt x="6" y="11"/>
                      <a:pt x="6" y="11"/>
                    </a:cubicBezTo>
                    <a:cubicBezTo>
                      <a:pt x="6" y="11"/>
                      <a:pt x="5" y="12"/>
                      <a:pt x="5" y="12"/>
                    </a:cubicBezTo>
                    <a:cubicBezTo>
                      <a:pt x="5" y="12"/>
                      <a:pt x="6" y="12"/>
                      <a:pt x="5" y="13"/>
                    </a:cubicBezTo>
                    <a:cubicBezTo>
                      <a:pt x="4" y="13"/>
                      <a:pt x="4" y="12"/>
                      <a:pt x="4" y="12"/>
                    </a:cubicBezTo>
                    <a:cubicBezTo>
                      <a:pt x="3" y="13"/>
                      <a:pt x="2" y="11"/>
                      <a:pt x="2" y="12"/>
                    </a:cubicBezTo>
                    <a:cubicBezTo>
                      <a:pt x="2" y="12"/>
                      <a:pt x="2" y="12"/>
                      <a:pt x="2" y="12"/>
                    </a:cubicBezTo>
                    <a:cubicBezTo>
                      <a:pt x="1" y="12"/>
                      <a:pt x="1" y="12"/>
                      <a:pt x="1" y="11"/>
                    </a:cubicBezTo>
                    <a:cubicBezTo>
                      <a:pt x="1" y="11"/>
                      <a:pt x="1" y="11"/>
                      <a:pt x="1" y="11"/>
                    </a:cubicBezTo>
                    <a:cubicBezTo>
                      <a:pt x="1" y="11"/>
                      <a:pt x="0" y="12"/>
                      <a:pt x="0" y="13"/>
                    </a:cubicBezTo>
                    <a:cubicBezTo>
                      <a:pt x="0" y="13"/>
                      <a:pt x="0" y="13"/>
                      <a:pt x="0" y="14"/>
                    </a:cubicBezTo>
                    <a:cubicBezTo>
                      <a:pt x="0" y="14"/>
                      <a:pt x="0" y="15"/>
                      <a:pt x="0" y="15"/>
                    </a:cubicBezTo>
                    <a:cubicBezTo>
                      <a:pt x="0" y="16"/>
                      <a:pt x="0" y="18"/>
                      <a:pt x="0" y="18"/>
                    </a:cubicBezTo>
                    <a:cubicBezTo>
                      <a:pt x="1" y="18"/>
                      <a:pt x="1" y="17"/>
                      <a:pt x="1" y="17"/>
                    </a:cubicBezTo>
                    <a:cubicBezTo>
                      <a:pt x="1" y="17"/>
                      <a:pt x="2" y="17"/>
                      <a:pt x="2" y="18"/>
                    </a:cubicBezTo>
                    <a:cubicBezTo>
                      <a:pt x="2" y="18"/>
                      <a:pt x="3" y="19"/>
                      <a:pt x="2" y="19"/>
                    </a:cubicBezTo>
                    <a:cubicBezTo>
                      <a:pt x="0" y="20"/>
                      <a:pt x="1" y="19"/>
                      <a:pt x="0" y="18"/>
                    </a:cubicBezTo>
                    <a:cubicBezTo>
                      <a:pt x="0" y="19"/>
                      <a:pt x="1" y="20"/>
                      <a:pt x="1" y="21"/>
                    </a:cubicBezTo>
                    <a:cubicBezTo>
                      <a:pt x="1" y="21"/>
                      <a:pt x="0" y="22"/>
                      <a:pt x="0" y="22"/>
                    </a:cubicBezTo>
                    <a:cubicBezTo>
                      <a:pt x="0" y="23"/>
                      <a:pt x="1" y="23"/>
                      <a:pt x="2" y="23"/>
                    </a:cubicBezTo>
                    <a:cubicBezTo>
                      <a:pt x="2" y="23"/>
                      <a:pt x="1" y="22"/>
                      <a:pt x="2" y="22"/>
                    </a:cubicBezTo>
                    <a:cubicBezTo>
                      <a:pt x="2" y="22"/>
                      <a:pt x="2" y="23"/>
                      <a:pt x="2" y="23"/>
                    </a:cubicBezTo>
                    <a:cubicBezTo>
                      <a:pt x="3" y="23"/>
                      <a:pt x="3" y="24"/>
                      <a:pt x="3" y="24"/>
                    </a:cubicBezTo>
                    <a:cubicBezTo>
                      <a:pt x="4" y="24"/>
                      <a:pt x="5" y="24"/>
                      <a:pt x="5" y="25"/>
                    </a:cubicBezTo>
                    <a:cubicBezTo>
                      <a:pt x="5" y="26"/>
                      <a:pt x="5" y="27"/>
                      <a:pt x="4" y="27"/>
                    </a:cubicBezTo>
                    <a:cubicBezTo>
                      <a:pt x="5" y="27"/>
                      <a:pt x="5" y="27"/>
                      <a:pt x="5" y="28"/>
                    </a:cubicBezTo>
                    <a:cubicBezTo>
                      <a:pt x="5" y="28"/>
                      <a:pt x="4" y="29"/>
                      <a:pt x="5" y="29"/>
                    </a:cubicBezTo>
                    <a:cubicBezTo>
                      <a:pt x="5" y="30"/>
                      <a:pt x="5" y="29"/>
                      <a:pt x="6" y="29"/>
                    </a:cubicBezTo>
                    <a:cubicBezTo>
                      <a:pt x="6" y="29"/>
                      <a:pt x="7" y="29"/>
                      <a:pt x="7" y="30"/>
                    </a:cubicBezTo>
                    <a:cubicBezTo>
                      <a:pt x="8" y="30"/>
                      <a:pt x="9" y="30"/>
                      <a:pt x="9" y="30"/>
                    </a:cubicBezTo>
                    <a:cubicBezTo>
                      <a:pt x="9" y="30"/>
                      <a:pt x="10" y="30"/>
                      <a:pt x="10" y="30"/>
                    </a:cubicBezTo>
                    <a:cubicBezTo>
                      <a:pt x="11" y="30"/>
                      <a:pt x="12" y="29"/>
                      <a:pt x="13" y="29"/>
                    </a:cubicBezTo>
                    <a:cubicBezTo>
                      <a:pt x="13" y="29"/>
                      <a:pt x="12" y="29"/>
                      <a:pt x="12" y="29"/>
                    </a:cubicBezTo>
                    <a:cubicBezTo>
                      <a:pt x="13" y="30"/>
                      <a:pt x="13" y="30"/>
                      <a:pt x="13" y="30"/>
                    </a:cubicBezTo>
                    <a:cubicBezTo>
                      <a:pt x="13" y="30"/>
                      <a:pt x="13" y="30"/>
                      <a:pt x="13" y="29"/>
                    </a:cubicBezTo>
                    <a:cubicBezTo>
                      <a:pt x="14" y="30"/>
                      <a:pt x="13" y="28"/>
                      <a:pt x="13" y="28"/>
                    </a:cubicBezTo>
                    <a:close/>
                    <a:moveTo>
                      <a:pt x="20" y="20"/>
                    </a:moveTo>
                    <a:cubicBezTo>
                      <a:pt x="21" y="20"/>
                      <a:pt x="21" y="20"/>
                      <a:pt x="21" y="19"/>
                    </a:cubicBezTo>
                    <a:cubicBezTo>
                      <a:pt x="21" y="20"/>
                      <a:pt x="20" y="18"/>
                      <a:pt x="20" y="18"/>
                    </a:cubicBezTo>
                    <a:cubicBezTo>
                      <a:pt x="19" y="18"/>
                      <a:pt x="20" y="19"/>
                      <a:pt x="20" y="19"/>
                    </a:cubicBezTo>
                    <a:cubicBezTo>
                      <a:pt x="20" y="19"/>
                      <a:pt x="20" y="20"/>
                      <a:pt x="20" y="20"/>
                    </a:cubicBezTo>
                    <a:cubicBezTo>
                      <a:pt x="19" y="20"/>
                      <a:pt x="20" y="21"/>
                      <a:pt x="20" y="20"/>
                    </a:cubicBezTo>
                    <a:close/>
                    <a:moveTo>
                      <a:pt x="36" y="19"/>
                    </a:moveTo>
                    <a:cubicBezTo>
                      <a:pt x="36" y="18"/>
                      <a:pt x="37" y="18"/>
                      <a:pt x="36" y="17"/>
                    </a:cubicBezTo>
                    <a:cubicBezTo>
                      <a:pt x="35" y="17"/>
                      <a:pt x="35" y="17"/>
                      <a:pt x="34" y="17"/>
                    </a:cubicBezTo>
                    <a:cubicBezTo>
                      <a:pt x="34" y="17"/>
                      <a:pt x="33" y="17"/>
                      <a:pt x="33" y="17"/>
                    </a:cubicBezTo>
                    <a:cubicBezTo>
                      <a:pt x="32" y="17"/>
                      <a:pt x="32" y="18"/>
                      <a:pt x="31" y="18"/>
                    </a:cubicBezTo>
                    <a:cubicBezTo>
                      <a:pt x="31" y="18"/>
                      <a:pt x="30" y="19"/>
                      <a:pt x="31" y="19"/>
                    </a:cubicBezTo>
                    <a:cubicBezTo>
                      <a:pt x="32" y="18"/>
                      <a:pt x="32" y="19"/>
                      <a:pt x="32" y="20"/>
                    </a:cubicBezTo>
                    <a:cubicBezTo>
                      <a:pt x="32" y="20"/>
                      <a:pt x="32" y="21"/>
                      <a:pt x="32" y="21"/>
                    </a:cubicBezTo>
                    <a:cubicBezTo>
                      <a:pt x="32" y="21"/>
                      <a:pt x="32" y="22"/>
                      <a:pt x="32" y="21"/>
                    </a:cubicBezTo>
                    <a:cubicBezTo>
                      <a:pt x="32" y="21"/>
                      <a:pt x="32" y="21"/>
                      <a:pt x="32" y="21"/>
                    </a:cubicBezTo>
                    <a:cubicBezTo>
                      <a:pt x="32" y="21"/>
                      <a:pt x="31" y="22"/>
                      <a:pt x="31" y="22"/>
                    </a:cubicBezTo>
                    <a:cubicBezTo>
                      <a:pt x="31" y="21"/>
                      <a:pt x="32" y="21"/>
                      <a:pt x="32" y="21"/>
                    </a:cubicBezTo>
                    <a:cubicBezTo>
                      <a:pt x="32" y="20"/>
                      <a:pt x="32" y="19"/>
                      <a:pt x="31" y="19"/>
                    </a:cubicBezTo>
                    <a:cubicBezTo>
                      <a:pt x="31" y="18"/>
                      <a:pt x="31" y="20"/>
                      <a:pt x="31" y="20"/>
                    </a:cubicBezTo>
                    <a:cubicBezTo>
                      <a:pt x="30" y="20"/>
                      <a:pt x="31" y="21"/>
                      <a:pt x="30" y="21"/>
                    </a:cubicBezTo>
                    <a:cubicBezTo>
                      <a:pt x="30" y="21"/>
                      <a:pt x="29" y="21"/>
                      <a:pt x="29" y="21"/>
                    </a:cubicBezTo>
                    <a:cubicBezTo>
                      <a:pt x="29" y="21"/>
                      <a:pt x="30" y="21"/>
                      <a:pt x="30" y="20"/>
                    </a:cubicBezTo>
                    <a:cubicBezTo>
                      <a:pt x="29" y="20"/>
                      <a:pt x="29" y="20"/>
                      <a:pt x="28" y="20"/>
                    </a:cubicBezTo>
                    <a:cubicBezTo>
                      <a:pt x="29" y="20"/>
                      <a:pt x="30" y="20"/>
                      <a:pt x="29" y="19"/>
                    </a:cubicBezTo>
                    <a:cubicBezTo>
                      <a:pt x="29" y="19"/>
                      <a:pt x="29" y="19"/>
                      <a:pt x="30" y="19"/>
                    </a:cubicBezTo>
                    <a:cubicBezTo>
                      <a:pt x="29" y="19"/>
                      <a:pt x="30" y="18"/>
                      <a:pt x="29" y="18"/>
                    </a:cubicBezTo>
                    <a:cubicBezTo>
                      <a:pt x="29" y="18"/>
                      <a:pt x="29" y="19"/>
                      <a:pt x="28" y="19"/>
                    </a:cubicBezTo>
                    <a:cubicBezTo>
                      <a:pt x="27" y="18"/>
                      <a:pt x="27" y="18"/>
                      <a:pt x="26" y="18"/>
                    </a:cubicBezTo>
                    <a:cubicBezTo>
                      <a:pt x="26" y="19"/>
                      <a:pt x="27" y="18"/>
                      <a:pt x="28" y="19"/>
                    </a:cubicBezTo>
                    <a:cubicBezTo>
                      <a:pt x="28" y="20"/>
                      <a:pt x="27" y="20"/>
                      <a:pt x="26" y="20"/>
                    </a:cubicBezTo>
                    <a:cubicBezTo>
                      <a:pt x="27" y="20"/>
                      <a:pt x="26" y="20"/>
                      <a:pt x="26" y="21"/>
                    </a:cubicBezTo>
                    <a:cubicBezTo>
                      <a:pt x="26" y="21"/>
                      <a:pt x="25" y="21"/>
                      <a:pt x="25" y="21"/>
                    </a:cubicBezTo>
                    <a:cubicBezTo>
                      <a:pt x="25" y="21"/>
                      <a:pt x="24" y="21"/>
                      <a:pt x="25" y="21"/>
                    </a:cubicBezTo>
                    <a:cubicBezTo>
                      <a:pt x="24" y="21"/>
                      <a:pt x="24" y="21"/>
                      <a:pt x="24" y="21"/>
                    </a:cubicBezTo>
                    <a:cubicBezTo>
                      <a:pt x="23" y="21"/>
                      <a:pt x="23" y="21"/>
                      <a:pt x="23" y="21"/>
                    </a:cubicBezTo>
                    <a:cubicBezTo>
                      <a:pt x="23" y="21"/>
                      <a:pt x="24" y="21"/>
                      <a:pt x="24" y="21"/>
                    </a:cubicBezTo>
                    <a:cubicBezTo>
                      <a:pt x="24" y="22"/>
                      <a:pt x="23" y="21"/>
                      <a:pt x="23" y="21"/>
                    </a:cubicBezTo>
                    <a:cubicBezTo>
                      <a:pt x="23" y="22"/>
                      <a:pt x="25" y="22"/>
                      <a:pt x="25" y="22"/>
                    </a:cubicBezTo>
                    <a:cubicBezTo>
                      <a:pt x="25" y="23"/>
                      <a:pt x="24" y="23"/>
                      <a:pt x="24" y="23"/>
                    </a:cubicBezTo>
                    <a:cubicBezTo>
                      <a:pt x="24" y="23"/>
                      <a:pt x="25" y="23"/>
                      <a:pt x="25" y="23"/>
                    </a:cubicBezTo>
                    <a:cubicBezTo>
                      <a:pt x="25" y="23"/>
                      <a:pt x="25" y="24"/>
                      <a:pt x="25" y="24"/>
                    </a:cubicBezTo>
                    <a:cubicBezTo>
                      <a:pt x="25" y="24"/>
                      <a:pt x="24" y="25"/>
                      <a:pt x="24" y="25"/>
                    </a:cubicBezTo>
                    <a:cubicBezTo>
                      <a:pt x="25" y="25"/>
                      <a:pt x="25" y="25"/>
                      <a:pt x="25" y="25"/>
                    </a:cubicBezTo>
                    <a:cubicBezTo>
                      <a:pt x="25" y="25"/>
                      <a:pt x="25" y="25"/>
                      <a:pt x="25" y="25"/>
                    </a:cubicBezTo>
                    <a:cubicBezTo>
                      <a:pt x="25" y="25"/>
                      <a:pt x="26" y="26"/>
                      <a:pt x="26" y="26"/>
                    </a:cubicBezTo>
                    <a:cubicBezTo>
                      <a:pt x="25" y="26"/>
                      <a:pt x="26" y="26"/>
                      <a:pt x="26" y="26"/>
                    </a:cubicBezTo>
                    <a:cubicBezTo>
                      <a:pt x="26" y="26"/>
                      <a:pt x="27" y="26"/>
                      <a:pt x="27" y="26"/>
                    </a:cubicBezTo>
                    <a:cubicBezTo>
                      <a:pt x="28" y="26"/>
                      <a:pt x="28" y="26"/>
                      <a:pt x="28" y="26"/>
                    </a:cubicBezTo>
                    <a:cubicBezTo>
                      <a:pt x="29" y="26"/>
                      <a:pt x="29" y="26"/>
                      <a:pt x="29" y="26"/>
                    </a:cubicBezTo>
                    <a:cubicBezTo>
                      <a:pt x="30" y="26"/>
                      <a:pt x="29" y="26"/>
                      <a:pt x="29" y="27"/>
                    </a:cubicBezTo>
                    <a:cubicBezTo>
                      <a:pt x="30" y="27"/>
                      <a:pt x="30" y="27"/>
                      <a:pt x="30" y="27"/>
                    </a:cubicBezTo>
                    <a:cubicBezTo>
                      <a:pt x="30" y="27"/>
                      <a:pt x="29" y="27"/>
                      <a:pt x="29" y="27"/>
                    </a:cubicBezTo>
                    <a:cubicBezTo>
                      <a:pt x="29" y="27"/>
                      <a:pt x="30" y="28"/>
                      <a:pt x="30" y="28"/>
                    </a:cubicBezTo>
                    <a:cubicBezTo>
                      <a:pt x="30" y="28"/>
                      <a:pt x="29" y="27"/>
                      <a:pt x="29" y="27"/>
                    </a:cubicBezTo>
                    <a:cubicBezTo>
                      <a:pt x="29" y="28"/>
                      <a:pt x="31" y="28"/>
                      <a:pt x="31" y="28"/>
                    </a:cubicBezTo>
                    <a:cubicBezTo>
                      <a:pt x="31" y="29"/>
                      <a:pt x="30" y="29"/>
                      <a:pt x="30" y="29"/>
                    </a:cubicBezTo>
                    <a:cubicBezTo>
                      <a:pt x="29" y="29"/>
                      <a:pt x="30" y="30"/>
                      <a:pt x="30" y="30"/>
                    </a:cubicBezTo>
                    <a:cubicBezTo>
                      <a:pt x="30" y="30"/>
                      <a:pt x="30" y="30"/>
                      <a:pt x="30" y="30"/>
                    </a:cubicBezTo>
                    <a:cubicBezTo>
                      <a:pt x="30" y="30"/>
                      <a:pt x="30" y="30"/>
                      <a:pt x="30" y="30"/>
                    </a:cubicBezTo>
                    <a:cubicBezTo>
                      <a:pt x="30" y="30"/>
                      <a:pt x="29" y="29"/>
                      <a:pt x="29" y="29"/>
                    </a:cubicBezTo>
                    <a:cubicBezTo>
                      <a:pt x="29" y="30"/>
                      <a:pt x="29" y="30"/>
                      <a:pt x="29" y="30"/>
                    </a:cubicBezTo>
                    <a:cubicBezTo>
                      <a:pt x="29" y="30"/>
                      <a:pt x="28" y="30"/>
                      <a:pt x="28" y="30"/>
                    </a:cubicBezTo>
                    <a:cubicBezTo>
                      <a:pt x="28" y="30"/>
                      <a:pt x="28" y="30"/>
                      <a:pt x="28" y="30"/>
                    </a:cubicBezTo>
                    <a:cubicBezTo>
                      <a:pt x="28" y="30"/>
                      <a:pt x="27" y="30"/>
                      <a:pt x="26" y="29"/>
                    </a:cubicBezTo>
                    <a:cubicBezTo>
                      <a:pt x="26" y="29"/>
                      <a:pt x="26" y="29"/>
                      <a:pt x="25" y="29"/>
                    </a:cubicBezTo>
                    <a:cubicBezTo>
                      <a:pt x="25" y="29"/>
                      <a:pt x="23" y="29"/>
                      <a:pt x="24" y="30"/>
                    </a:cubicBezTo>
                    <a:cubicBezTo>
                      <a:pt x="25" y="30"/>
                      <a:pt x="24" y="30"/>
                      <a:pt x="24" y="31"/>
                    </a:cubicBezTo>
                    <a:cubicBezTo>
                      <a:pt x="24" y="31"/>
                      <a:pt x="24" y="31"/>
                      <a:pt x="25" y="31"/>
                    </a:cubicBezTo>
                    <a:cubicBezTo>
                      <a:pt x="25" y="31"/>
                      <a:pt x="26" y="31"/>
                      <a:pt x="26" y="32"/>
                    </a:cubicBezTo>
                    <a:cubicBezTo>
                      <a:pt x="26" y="32"/>
                      <a:pt x="27" y="32"/>
                      <a:pt x="27" y="32"/>
                    </a:cubicBezTo>
                    <a:cubicBezTo>
                      <a:pt x="28" y="32"/>
                      <a:pt x="29" y="32"/>
                      <a:pt x="29" y="32"/>
                    </a:cubicBezTo>
                    <a:cubicBezTo>
                      <a:pt x="30" y="32"/>
                      <a:pt x="31" y="32"/>
                      <a:pt x="30" y="31"/>
                    </a:cubicBezTo>
                    <a:cubicBezTo>
                      <a:pt x="30" y="31"/>
                      <a:pt x="30" y="31"/>
                      <a:pt x="30" y="31"/>
                    </a:cubicBezTo>
                    <a:cubicBezTo>
                      <a:pt x="31" y="31"/>
                      <a:pt x="31" y="31"/>
                      <a:pt x="30" y="31"/>
                    </a:cubicBezTo>
                    <a:cubicBezTo>
                      <a:pt x="31" y="31"/>
                      <a:pt x="31" y="31"/>
                      <a:pt x="31" y="31"/>
                    </a:cubicBezTo>
                    <a:cubicBezTo>
                      <a:pt x="30" y="32"/>
                      <a:pt x="31" y="33"/>
                      <a:pt x="32" y="33"/>
                    </a:cubicBezTo>
                    <a:cubicBezTo>
                      <a:pt x="32" y="33"/>
                      <a:pt x="31" y="32"/>
                      <a:pt x="31" y="32"/>
                    </a:cubicBezTo>
                    <a:cubicBezTo>
                      <a:pt x="31" y="32"/>
                      <a:pt x="32" y="31"/>
                      <a:pt x="32" y="31"/>
                    </a:cubicBezTo>
                    <a:cubicBezTo>
                      <a:pt x="32" y="31"/>
                      <a:pt x="33" y="30"/>
                      <a:pt x="33" y="30"/>
                    </a:cubicBezTo>
                    <a:cubicBezTo>
                      <a:pt x="32" y="29"/>
                      <a:pt x="32" y="30"/>
                      <a:pt x="32" y="29"/>
                    </a:cubicBezTo>
                    <a:cubicBezTo>
                      <a:pt x="31" y="29"/>
                      <a:pt x="31" y="29"/>
                      <a:pt x="31" y="29"/>
                    </a:cubicBezTo>
                    <a:cubicBezTo>
                      <a:pt x="31" y="29"/>
                      <a:pt x="31" y="29"/>
                      <a:pt x="31" y="28"/>
                    </a:cubicBezTo>
                    <a:cubicBezTo>
                      <a:pt x="31" y="28"/>
                      <a:pt x="32" y="29"/>
                      <a:pt x="32" y="29"/>
                    </a:cubicBezTo>
                    <a:cubicBezTo>
                      <a:pt x="32" y="29"/>
                      <a:pt x="33" y="29"/>
                      <a:pt x="33" y="28"/>
                    </a:cubicBezTo>
                    <a:cubicBezTo>
                      <a:pt x="32" y="27"/>
                      <a:pt x="34" y="27"/>
                      <a:pt x="32" y="27"/>
                    </a:cubicBezTo>
                    <a:cubicBezTo>
                      <a:pt x="32" y="27"/>
                      <a:pt x="32" y="27"/>
                      <a:pt x="32" y="27"/>
                    </a:cubicBezTo>
                    <a:cubicBezTo>
                      <a:pt x="32" y="26"/>
                      <a:pt x="32" y="27"/>
                      <a:pt x="32" y="27"/>
                    </a:cubicBezTo>
                    <a:cubicBezTo>
                      <a:pt x="33" y="27"/>
                      <a:pt x="33" y="26"/>
                      <a:pt x="33" y="26"/>
                    </a:cubicBezTo>
                    <a:cubicBezTo>
                      <a:pt x="33" y="26"/>
                      <a:pt x="33" y="26"/>
                      <a:pt x="34" y="26"/>
                    </a:cubicBezTo>
                    <a:cubicBezTo>
                      <a:pt x="34" y="26"/>
                      <a:pt x="36" y="26"/>
                      <a:pt x="35" y="25"/>
                    </a:cubicBezTo>
                    <a:cubicBezTo>
                      <a:pt x="35" y="24"/>
                      <a:pt x="34" y="24"/>
                      <a:pt x="33" y="24"/>
                    </a:cubicBezTo>
                    <a:cubicBezTo>
                      <a:pt x="33" y="23"/>
                      <a:pt x="34" y="22"/>
                      <a:pt x="35" y="22"/>
                    </a:cubicBezTo>
                    <a:cubicBezTo>
                      <a:pt x="35" y="22"/>
                      <a:pt x="36" y="22"/>
                      <a:pt x="36" y="21"/>
                    </a:cubicBezTo>
                    <a:cubicBezTo>
                      <a:pt x="36" y="20"/>
                      <a:pt x="36" y="20"/>
                      <a:pt x="36" y="19"/>
                    </a:cubicBezTo>
                    <a:cubicBezTo>
                      <a:pt x="36" y="19"/>
                      <a:pt x="36" y="19"/>
                      <a:pt x="36" y="19"/>
                    </a:cubicBezTo>
                    <a:close/>
                    <a:moveTo>
                      <a:pt x="23" y="5"/>
                    </a:moveTo>
                    <a:cubicBezTo>
                      <a:pt x="24" y="5"/>
                      <a:pt x="24" y="5"/>
                      <a:pt x="24" y="5"/>
                    </a:cubicBezTo>
                    <a:cubicBezTo>
                      <a:pt x="24" y="5"/>
                      <a:pt x="24" y="5"/>
                      <a:pt x="24" y="5"/>
                    </a:cubicBezTo>
                    <a:cubicBezTo>
                      <a:pt x="24" y="5"/>
                      <a:pt x="25" y="4"/>
                      <a:pt x="25" y="4"/>
                    </a:cubicBezTo>
                    <a:cubicBezTo>
                      <a:pt x="25" y="4"/>
                      <a:pt x="24" y="4"/>
                      <a:pt x="23" y="4"/>
                    </a:cubicBezTo>
                    <a:cubicBezTo>
                      <a:pt x="23" y="5"/>
                      <a:pt x="22" y="5"/>
                      <a:pt x="22" y="5"/>
                    </a:cubicBezTo>
                    <a:cubicBezTo>
                      <a:pt x="22" y="5"/>
                      <a:pt x="23" y="5"/>
                      <a:pt x="23" y="5"/>
                    </a:cubicBezTo>
                    <a:close/>
                    <a:moveTo>
                      <a:pt x="5" y="11"/>
                    </a:moveTo>
                    <a:cubicBezTo>
                      <a:pt x="5" y="11"/>
                      <a:pt x="6" y="11"/>
                      <a:pt x="6" y="11"/>
                    </a:cubicBezTo>
                    <a:cubicBezTo>
                      <a:pt x="6" y="10"/>
                      <a:pt x="6" y="10"/>
                      <a:pt x="6" y="10"/>
                    </a:cubicBezTo>
                    <a:cubicBezTo>
                      <a:pt x="6" y="9"/>
                      <a:pt x="7" y="9"/>
                      <a:pt x="7" y="9"/>
                    </a:cubicBezTo>
                    <a:cubicBezTo>
                      <a:pt x="7" y="9"/>
                      <a:pt x="7" y="8"/>
                      <a:pt x="7" y="8"/>
                    </a:cubicBezTo>
                    <a:cubicBezTo>
                      <a:pt x="6" y="8"/>
                      <a:pt x="6" y="9"/>
                      <a:pt x="5" y="9"/>
                    </a:cubicBezTo>
                    <a:cubicBezTo>
                      <a:pt x="5" y="9"/>
                      <a:pt x="5" y="9"/>
                      <a:pt x="4" y="9"/>
                    </a:cubicBezTo>
                    <a:cubicBezTo>
                      <a:pt x="4" y="9"/>
                      <a:pt x="5" y="10"/>
                      <a:pt x="5" y="10"/>
                    </a:cubicBezTo>
                    <a:cubicBezTo>
                      <a:pt x="5" y="10"/>
                      <a:pt x="4" y="10"/>
                      <a:pt x="4" y="10"/>
                    </a:cubicBezTo>
                    <a:cubicBezTo>
                      <a:pt x="4" y="10"/>
                      <a:pt x="5" y="11"/>
                      <a:pt x="5" y="11"/>
                    </a:cubicBezTo>
                    <a:close/>
                    <a:moveTo>
                      <a:pt x="34" y="28"/>
                    </a:moveTo>
                    <a:cubicBezTo>
                      <a:pt x="34" y="28"/>
                      <a:pt x="34" y="29"/>
                      <a:pt x="33" y="29"/>
                    </a:cubicBezTo>
                    <a:cubicBezTo>
                      <a:pt x="33" y="28"/>
                      <a:pt x="32" y="29"/>
                      <a:pt x="33" y="30"/>
                    </a:cubicBezTo>
                    <a:cubicBezTo>
                      <a:pt x="34" y="30"/>
                      <a:pt x="34" y="29"/>
                      <a:pt x="35" y="29"/>
                    </a:cubicBezTo>
                    <a:cubicBezTo>
                      <a:pt x="35" y="29"/>
                      <a:pt x="36" y="29"/>
                      <a:pt x="36" y="29"/>
                    </a:cubicBezTo>
                    <a:cubicBezTo>
                      <a:pt x="36" y="28"/>
                      <a:pt x="34" y="28"/>
                      <a:pt x="34" y="28"/>
                    </a:cubicBezTo>
                    <a:close/>
                    <a:moveTo>
                      <a:pt x="23" y="27"/>
                    </a:moveTo>
                    <a:cubicBezTo>
                      <a:pt x="22" y="27"/>
                      <a:pt x="22" y="28"/>
                      <a:pt x="22" y="29"/>
                    </a:cubicBezTo>
                    <a:cubicBezTo>
                      <a:pt x="21" y="29"/>
                      <a:pt x="21" y="29"/>
                      <a:pt x="21" y="30"/>
                    </a:cubicBezTo>
                    <a:cubicBezTo>
                      <a:pt x="21" y="30"/>
                      <a:pt x="21" y="30"/>
                      <a:pt x="20" y="30"/>
                    </a:cubicBezTo>
                    <a:cubicBezTo>
                      <a:pt x="21" y="30"/>
                      <a:pt x="21" y="32"/>
                      <a:pt x="22" y="30"/>
                    </a:cubicBezTo>
                    <a:cubicBezTo>
                      <a:pt x="22" y="29"/>
                      <a:pt x="23" y="29"/>
                      <a:pt x="23" y="28"/>
                    </a:cubicBezTo>
                    <a:cubicBezTo>
                      <a:pt x="23" y="28"/>
                      <a:pt x="23" y="26"/>
                      <a:pt x="23" y="2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2" name="Czechia (Czech Republic)">
                <a:extLst>
                  <a:ext uri="{FF2B5EF4-FFF2-40B4-BE49-F238E27FC236}">
                    <a16:creationId xmlns:a16="http://schemas.microsoft.com/office/drawing/2014/main" id="{50FB7809-7C4E-BFB0-A340-90B332BB10F5}"/>
                  </a:ext>
                </a:extLst>
              </p:cNvPr>
              <p:cNvSpPr>
                <a:spLocks/>
              </p:cNvSpPr>
              <p:nvPr/>
            </p:nvSpPr>
            <p:spPr bwMode="auto">
              <a:xfrm>
                <a:off x="8114813" y="3787810"/>
                <a:ext cx="115430" cy="57070"/>
              </a:xfrm>
              <a:custGeom>
                <a:avLst/>
                <a:gdLst/>
                <a:ahLst/>
                <a:cxnLst>
                  <a:cxn ang="0">
                    <a:pos x="55" y="14"/>
                  </a:cxn>
                  <a:cxn ang="0">
                    <a:pos x="54" y="13"/>
                  </a:cxn>
                  <a:cxn ang="0">
                    <a:pos x="51" y="12"/>
                  </a:cxn>
                  <a:cxn ang="0">
                    <a:pos x="48" y="12"/>
                  </a:cxn>
                  <a:cxn ang="0">
                    <a:pos x="48" y="9"/>
                  </a:cxn>
                  <a:cxn ang="0">
                    <a:pos x="45" y="9"/>
                  </a:cxn>
                  <a:cxn ang="0">
                    <a:pos x="43" y="8"/>
                  </a:cxn>
                  <a:cxn ang="0">
                    <a:pos x="41" y="9"/>
                  </a:cxn>
                  <a:cxn ang="0">
                    <a:pos x="39" y="10"/>
                  </a:cxn>
                  <a:cxn ang="0">
                    <a:pos x="36" y="8"/>
                  </a:cxn>
                  <a:cxn ang="0">
                    <a:pos x="35" y="7"/>
                  </a:cxn>
                  <a:cxn ang="0">
                    <a:pos x="35" y="5"/>
                  </a:cxn>
                  <a:cxn ang="0">
                    <a:pos x="33" y="5"/>
                  </a:cxn>
                  <a:cxn ang="0">
                    <a:pos x="29" y="4"/>
                  </a:cxn>
                  <a:cxn ang="0">
                    <a:pos x="27" y="3"/>
                  </a:cxn>
                  <a:cxn ang="0">
                    <a:pos x="25" y="1"/>
                  </a:cxn>
                  <a:cxn ang="0">
                    <a:pos x="23" y="3"/>
                  </a:cxn>
                  <a:cxn ang="0">
                    <a:pos x="21" y="2"/>
                  </a:cxn>
                  <a:cxn ang="0">
                    <a:pos x="20" y="1"/>
                  </a:cxn>
                  <a:cxn ang="0">
                    <a:pos x="19" y="3"/>
                  </a:cxn>
                  <a:cxn ang="0">
                    <a:pos x="14" y="4"/>
                  </a:cxn>
                  <a:cxn ang="0">
                    <a:pos x="10" y="6"/>
                  </a:cxn>
                  <a:cxn ang="0">
                    <a:pos x="8" y="7"/>
                  </a:cxn>
                  <a:cxn ang="0">
                    <a:pos x="4" y="8"/>
                  </a:cxn>
                  <a:cxn ang="0">
                    <a:pos x="1" y="9"/>
                  </a:cxn>
                  <a:cxn ang="0">
                    <a:pos x="0" y="8"/>
                  </a:cxn>
                  <a:cxn ang="0">
                    <a:pos x="1" y="10"/>
                  </a:cxn>
                  <a:cxn ang="0">
                    <a:pos x="4" y="13"/>
                  </a:cxn>
                  <a:cxn ang="0">
                    <a:pos x="4" y="16"/>
                  </a:cxn>
                  <a:cxn ang="0">
                    <a:pos x="7" y="19"/>
                  </a:cxn>
                  <a:cxn ang="0">
                    <a:pos x="11" y="22"/>
                  </a:cxn>
                  <a:cxn ang="0">
                    <a:pos x="12" y="23"/>
                  </a:cxn>
                  <a:cxn ang="0">
                    <a:pos x="15" y="25"/>
                  </a:cxn>
                  <a:cxn ang="0">
                    <a:pos x="20" y="26"/>
                  </a:cxn>
                  <a:cxn ang="0">
                    <a:pos x="23" y="25"/>
                  </a:cxn>
                  <a:cxn ang="0">
                    <a:pos x="26" y="22"/>
                  </a:cxn>
                  <a:cxn ang="0">
                    <a:pos x="30" y="24"/>
                  </a:cxn>
                  <a:cxn ang="0">
                    <a:pos x="33" y="25"/>
                  </a:cxn>
                  <a:cxn ang="0">
                    <a:pos x="39" y="25"/>
                  </a:cxn>
                  <a:cxn ang="0">
                    <a:pos x="42" y="26"/>
                  </a:cxn>
                  <a:cxn ang="0">
                    <a:pos x="49" y="23"/>
                  </a:cxn>
                  <a:cxn ang="0">
                    <a:pos x="52" y="20"/>
                  </a:cxn>
                  <a:cxn ang="0">
                    <a:pos x="56" y="17"/>
                  </a:cxn>
                </a:cxnLst>
                <a:rect l="0" t="0" r="r" b="b"/>
                <a:pathLst>
                  <a:path w="57" h="27">
                    <a:moveTo>
                      <a:pt x="57" y="15"/>
                    </a:moveTo>
                    <a:cubicBezTo>
                      <a:pt x="57" y="15"/>
                      <a:pt x="57" y="15"/>
                      <a:pt x="56" y="15"/>
                    </a:cubicBezTo>
                    <a:cubicBezTo>
                      <a:pt x="56" y="15"/>
                      <a:pt x="55" y="15"/>
                      <a:pt x="55" y="14"/>
                    </a:cubicBezTo>
                    <a:cubicBezTo>
                      <a:pt x="55" y="14"/>
                      <a:pt x="55" y="14"/>
                      <a:pt x="55" y="13"/>
                    </a:cubicBezTo>
                    <a:cubicBezTo>
                      <a:pt x="55" y="13"/>
                      <a:pt x="55" y="13"/>
                      <a:pt x="55" y="13"/>
                    </a:cubicBezTo>
                    <a:cubicBezTo>
                      <a:pt x="55" y="12"/>
                      <a:pt x="55" y="13"/>
                      <a:pt x="54" y="13"/>
                    </a:cubicBezTo>
                    <a:cubicBezTo>
                      <a:pt x="54" y="13"/>
                      <a:pt x="53" y="13"/>
                      <a:pt x="53" y="13"/>
                    </a:cubicBezTo>
                    <a:cubicBezTo>
                      <a:pt x="53" y="13"/>
                      <a:pt x="52" y="13"/>
                      <a:pt x="52" y="12"/>
                    </a:cubicBezTo>
                    <a:cubicBezTo>
                      <a:pt x="52" y="12"/>
                      <a:pt x="51" y="12"/>
                      <a:pt x="51" y="12"/>
                    </a:cubicBezTo>
                    <a:cubicBezTo>
                      <a:pt x="51" y="12"/>
                      <a:pt x="51" y="12"/>
                      <a:pt x="50" y="11"/>
                    </a:cubicBezTo>
                    <a:cubicBezTo>
                      <a:pt x="50" y="11"/>
                      <a:pt x="50" y="12"/>
                      <a:pt x="50" y="12"/>
                    </a:cubicBezTo>
                    <a:cubicBezTo>
                      <a:pt x="50" y="12"/>
                      <a:pt x="49" y="12"/>
                      <a:pt x="48" y="12"/>
                    </a:cubicBezTo>
                    <a:cubicBezTo>
                      <a:pt x="48" y="12"/>
                      <a:pt x="48" y="11"/>
                      <a:pt x="48" y="11"/>
                    </a:cubicBezTo>
                    <a:cubicBezTo>
                      <a:pt x="47" y="11"/>
                      <a:pt x="47" y="11"/>
                      <a:pt x="47" y="10"/>
                    </a:cubicBezTo>
                    <a:cubicBezTo>
                      <a:pt x="46" y="10"/>
                      <a:pt x="48" y="10"/>
                      <a:pt x="48" y="9"/>
                    </a:cubicBezTo>
                    <a:cubicBezTo>
                      <a:pt x="48" y="9"/>
                      <a:pt x="48" y="8"/>
                      <a:pt x="47" y="9"/>
                    </a:cubicBezTo>
                    <a:cubicBezTo>
                      <a:pt x="47" y="9"/>
                      <a:pt x="46" y="9"/>
                      <a:pt x="46" y="9"/>
                    </a:cubicBezTo>
                    <a:cubicBezTo>
                      <a:pt x="45" y="9"/>
                      <a:pt x="45" y="9"/>
                      <a:pt x="45" y="9"/>
                    </a:cubicBezTo>
                    <a:cubicBezTo>
                      <a:pt x="44" y="9"/>
                      <a:pt x="45" y="9"/>
                      <a:pt x="44" y="9"/>
                    </a:cubicBezTo>
                    <a:cubicBezTo>
                      <a:pt x="44" y="9"/>
                      <a:pt x="44" y="9"/>
                      <a:pt x="44" y="9"/>
                    </a:cubicBezTo>
                    <a:cubicBezTo>
                      <a:pt x="44" y="9"/>
                      <a:pt x="44" y="8"/>
                      <a:pt x="43" y="8"/>
                    </a:cubicBezTo>
                    <a:cubicBezTo>
                      <a:pt x="43" y="8"/>
                      <a:pt x="43" y="8"/>
                      <a:pt x="43" y="8"/>
                    </a:cubicBezTo>
                    <a:cubicBezTo>
                      <a:pt x="43" y="8"/>
                      <a:pt x="40" y="7"/>
                      <a:pt x="40" y="8"/>
                    </a:cubicBezTo>
                    <a:cubicBezTo>
                      <a:pt x="41" y="8"/>
                      <a:pt x="41" y="8"/>
                      <a:pt x="41" y="9"/>
                    </a:cubicBezTo>
                    <a:cubicBezTo>
                      <a:pt x="41" y="9"/>
                      <a:pt x="42" y="9"/>
                      <a:pt x="42" y="9"/>
                    </a:cubicBezTo>
                    <a:cubicBezTo>
                      <a:pt x="41" y="9"/>
                      <a:pt x="41" y="10"/>
                      <a:pt x="40" y="10"/>
                    </a:cubicBezTo>
                    <a:cubicBezTo>
                      <a:pt x="40" y="10"/>
                      <a:pt x="40" y="10"/>
                      <a:pt x="39" y="10"/>
                    </a:cubicBezTo>
                    <a:cubicBezTo>
                      <a:pt x="39" y="11"/>
                      <a:pt x="38" y="11"/>
                      <a:pt x="38" y="10"/>
                    </a:cubicBezTo>
                    <a:cubicBezTo>
                      <a:pt x="38" y="10"/>
                      <a:pt x="37" y="9"/>
                      <a:pt x="37" y="9"/>
                    </a:cubicBezTo>
                    <a:cubicBezTo>
                      <a:pt x="37" y="9"/>
                      <a:pt x="36" y="8"/>
                      <a:pt x="36" y="8"/>
                    </a:cubicBezTo>
                    <a:cubicBezTo>
                      <a:pt x="36" y="8"/>
                      <a:pt x="36" y="8"/>
                      <a:pt x="36" y="8"/>
                    </a:cubicBezTo>
                    <a:cubicBezTo>
                      <a:pt x="36" y="8"/>
                      <a:pt x="36" y="8"/>
                      <a:pt x="35" y="8"/>
                    </a:cubicBezTo>
                    <a:cubicBezTo>
                      <a:pt x="35" y="8"/>
                      <a:pt x="35" y="8"/>
                      <a:pt x="35" y="7"/>
                    </a:cubicBezTo>
                    <a:cubicBezTo>
                      <a:pt x="34" y="7"/>
                      <a:pt x="36" y="7"/>
                      <a:pt x="36" y="6"/>
                    </a:cubicBezTo>
                    <a:cubicBezTo>
                      <a:pt x="37" y="6"/>
                      <a:pt x="37" y="6"/>
                      <a:pt x="36" y="5"/>
                    </a:cubicBezTo>
                    <a:cubicBezTo>
                      <a:pt x="36" y="5"/>
                      <a:pt x="36" y="5"/>
                      <a:pt x="35" y="5"/>
                    </a:cubicBezTo>
                    <a:cubicBezTo>
                      <a:pt x="35" y="5"/>
                      <a:pt x="35" y="5"/>
                      <a:pt x="34" y="5"/>
                    </a:cubicBezTo>
                    <a:cubicBezTo>
                      <a:pt x="34" y="5"/>
                      <a:pt x="34" y="5"/>
                      <a:pt x="33" y="5"/>
                    </a:cubicBezTo>
                    <a:cubicBezTo>
                      <a:pt x="33" y="6"/>
                      <a:pt x="33" y="5"/>
                      <a:pt x="33" y="5"/>
                    </a:cubicBezTo>
                    <a:cubicBezTo>
                      <a:pt x="32" y="4"/>
                      <a:pt x="32" y="5"/>
                      <a:pt x="32" y="4"/>
                    </a:cubicBezTo>
                    <a:cubicBezTo>
                      <a:pt x="31" y="4"/>
                      <a:pt x="31" y="4"/>
                      <a:pt x="31" y="4"/>
                    </a:cubicBezTo>
                    <a:cubicBezTo>
                      <a:pt x="30" y="4"/>
                      <a:pt x="29" y="4"/>
                      <a:pt x="29" y="4"/>
                    </a:cubicBezTo>
                    <a:cubicBezTo>
                      <a:pt x="29" y="4"/>
                      <a:pt x="28" y="3"/>
                      <a:pt x="28" y="3"/>
                    </a:cubicBezTo>
                    <a:cubicBezTo>
                      <a:pt x="28" y="3"/>
                      <a:pt x="28" y="3"/>
                      <a:pt x="28" y="4"/>
                    </a:cubicBezTo>
                    <a:cubicBezTo>
                      <a:pt x="27" y="4"/>
                      <a:pt x="27" y="3"/>
                      <a:pt x="27" y="3"/>
                    </a:cubicBezTo>
                    <a:cubicBezTo>
                      <a:pt x="26" y="2"/>
                      <a:pt x="27" y="2"/>
                      <a:pt x="26" y="1"/>
                    </a:cubicBezTo>
                    <a:cubicBezTo>
                      <a:pt x="26" y="1"/>
                      <a:pt x="26" y="1"/>
                      <a:pt x="26" y="1"/>
                    </a:cubicBezTo>
                    <a:cubicBezTo>
                      <a:pt x="25" y="1"/>
                      <a:pt x="25" y="1"/>
                      <a:pt x="25" y="1"/>
                    </a:cubicBezTo>
                    <a:cubicBezTo>
                      <a:pt x="24" y="0"/>
                      <a:pt x="25" y="2"/>
                      <a:pt x="24" y="2"/>
                    </a:cubicBezTo>
                    <a:cubicBezTo>
                      <a:pt x="24" y="2"/>
                      <a:pt x="24" y="3"/>
                      <a:pt x="24" y="3"/>
                    </a:cubicBezTo>
                    <a:cubicBezTo>
                      <a:pt x="24" y="3"/>
                      <a:pt x="24" y="3"/>
                      <a:pt x="23" y="3"/>
                    </a:cubicBezTo>
                    <a:cubicBezTo>
                      <a:pt x="23" y="3"/>
                      <a:pt x="23" y="3"/>
                      <a:pt x="23" y="3"/>
                    </a:cubicBezTo>
                    <a:cubicBezTo>
                      <a:pt x="22" y="3"/>
                      <a:pt x="22" y="3"/>
                      <a:pt x="21" y="3"/>
                    </a:cubicBezTo>
                    <a:cubicBezTo>
                      <a:pt x="21" y="3"/>
                      <a:pt x="21" y="2"/>
                      <a:pt x="21" y="2"/>
                    </a:cubicBezTo>
                    <a:cubicBezTo>
                      <a:pt x="21" y="2"/>
                      <a:pt x="21" y="2"/>
                      <a:pt x="21" y="2"/>
                    </a:cubicBezTo>
                    <a:cubicBezTo>
                      <a:pt x="21" y="2"/>
                      <a:pt x="21" y="2"/>
                      <a:pt x="21" y="1"/>
                    </a:cubicBezTo>
                    <a:cubicBezTo>
                      <a:pt x="21" y="1"/>
                      <a:pt x="20" y="1"/>
                      <a:pt x="20" y="1"/>
                    </a:cubicBezTo>
                    <a:cubicBezTo>
                      <a:pt x="19" y="1"/>
                      <a:pt x="19" y="1"/>
                      <a:pt x="18" y="1"/>
                    </a:cubicBezTo>
                    <a:cubicBezTo>
                      <a:pt x="18" y="1"/>
                      <a:pt x="18" y="1"/>
                      <a:pt x="19" y="2"/>
                    </a:cubicBezTo>
                    <a:cubicBezTo>
                      <a:pt x="18" y="2"/>
                      <a:pt x="20" y="2"/>
                      <a:pt x="19" y="3"/>
                    </a:cubicBezTo>
                    <a:cubicBezTo>
                      <a:pt x="18" y="3"/>
                      <a:pt x="17" y="3"/>
                      <a:pt x="17" y="3"/>
                    </a:cubicBezTo>
                    <a:cubicBezTo>
                      <a:pt x="16" y="3"/>
                      <a:pt x="15" y="3"/>
                      <a:pt x="15" y="4"/>
                    </a:cubicBezTo>
                    <a:cubicBezTo>
                      <a:pt x="15" y="4"/>
                      <a:pt x="14" y="4"/>
                      <a:pt x="14" y="4"/>
                    </a:cubicBezTo>
                    <a:cubicBezTo>
                      <a:pt x="13" y="4"/>
                      <a:pt x="13" y="4"/>
                      <a:pt x="13" y="4"/>
                    </a:cubicBezTo>
                    <a:cubicBezTo>
                      <a:pt x="12" y="4"/>
                      <a:pt x="12" y="5"/>
                      <a:pt x="11" y="5"/>
                    </a:cubicBezTo>
                    <a:cubicBezTo>
                      <a:pt x="11" y="5"/>
                      <a:pt x="10" y="6"/>
                      <a:pt x="10" y="6"/>
                    </a:cubicBezTo>
                    <a:cubicBezTo>
                      <a:pt x="9" y="6"/>
                      <a:pt x="9" y="6"/>
                      <a:pt x="9" y="7"/>
                    </a:cubicBezTo>
                    <a:cubicBezTo>
                      <a:pt x="9" y="7"/>
                      <a:pt x="8" y="6"/>
                      <a:pt x="8" y="7"/>
                    </a:cubicBezTo>
                    <a:cubicBezTo>
                      <a:pt x="8" y="7"/>
                      <a:pt x="8" y="7"/>
                      <a:pt x="8" y="7"/>
                    </a:cubicBezTo>
                    <a:cubicBezTo>
                      <a:pt x="7" y="8"/>
                      <a:pt x="6" y="7"/>
                      <a:pt x="6" y="7"/>
                    </a:cubicBezTo>
                    <a:cubicBezTo>
                      <a:pt x="6" y="7"/>
                      <a:pt x="6" y="8"/>
                      <a:pt x="5" y="8"/>
                    </a:cubicBezTo>
                    <a:cubicBezTo>
                      <a:pt x="5" y="8"/>
                      <a:pt x="5" y="7"/>
                      <a:pt x="4" y="8"/>
                    </a:cubicBezTo>
                    <a:cubicBezTo>
                      <a:pt x="4" y="8"/>
                      <a:pt x="3" y="8"/>
                      <a:pt x="3" y="9"/>
                    </a:cubicBezTo>
                    <a:cubicBezTo>
                      <a:pt x="2" y="9"/>
                      <a:pt x="2" y="10"/>
                      <a:pt x="2" y="10"/>
                    </a:cubicBezTo>
                    <a:cubicBezTo>
                      <a:pt x="2" y="10"/>
                      <a:pt x="2" y="9"/>
                      <a:pt x="1" y="9"/>
                    </a:cubicBezTo>
                    <a:cubicBezTo>
                      <a:pt x="1" y="9"/>
                      <a:pt x="1" y="9"/>
                      <a:pt x="1" y="9"/>
                    </a:cubicBezTo>
                    <a:cubicBezTo>
                      <a:pt x="1" y="9"/>
                      <a:pt x="1" y="9"/>
                      <a:pt x="1" y="9"/>
                    </a:cubicBezTo>
                    <a:cubicBezTo>
                      <a:pt x="1" y="8"/>
                      <a:pt x="0" y="8"/>
                      <a:pt x="0" y="8"/>
                    </a:cubicBezTo>
                    <a:cubicBezTo>
                      <a:pt x="1" y="9"/>
                      <a:pt x="0" y="9"/>
                      <a:pt x="0" y="9"/>
                    </a:cubicBezTo>
                    <a:cubicBezTo>
                      <a:pt x="0" y="9"/>
                      <a:pt x="1" y="10"/>
                      <a:pt x="1" y="10"/>
                    </a:cubicBezTo>
                    <a:cubicBezTo>
                      <a:pt x="1" y="10"/>
                      <a:pt x="1" y="10"/>
                      <a:pt x="1" y="10"/>
                    </a:cubicBezTo>
                    <a:cubicBezTo>
                      <a:pt x="1" y="11"/>
                      <a:pt x="2" y="11"/>
                      <a:pt x="2" y="12"/>
                    </a:cubicBezTo>
                    <a:cubicBezTo>
                      <a:pt x="2" y="12"/>
                      <a:pt x="3" y="12"/>
                      <a:pt x="3" y="12"/>
                    </a:cubicBezTo>
                    <a:cubicBezTo>
                      <a:pt x="3" y="13"/>
                      <a:pt x="4" y="13"/>
                      <a:pt x="4" y="13"/>
                    </a:cubicBezTo>
                    <a:cubicBezTo>
                      <a:pt x="4" y="13"/>
                      <a:pt x="3" y="14"/>
                      <a:pt x="3" y="14"/>
                    </a:cubicBezTo>
                    <a:cubicBezTo>
                      <a:pt x="2" y="15"/>
                      <a:pt x="3" y="15"/>
                      <a:pt x="3" y="15"/>
                    </a:cubicBezTo>
                    <a:cubicBezTo>
                      <a:pt x="4" y="15"/>
                      <a:pt x="4" y="16"/>
                      <a:pt x="4" y="16"/>
                    </a:cubicBezTo>
                    <a:cubicBezTo>
                      <a:pt x="4" y="17"/>
                      <a:pt x="5" y="17"/>
                      <a:pt x="5" y="17"/>
                    </a:cubicBezTo>
                    <a:cubicBezTo>
                      <a:pt x="5" y="18"/>
                      <a:pt x="5" y="18"/>
                      <a:pt x="6" y="19"/>
                    </a:cubicBezTo>
                    <a:cubicBezTo>
                      <a:pt x="6" y="19"/>
                      <a:pt x="7" y="19"/>
                      <a:pt x="7" y="19"/>
                    </a:cubicBezTo>
                    <a:cubicBezTo>
                      <a:pt x="7" y="19"/>
                      <a:pt x="8" y="19"/>
                      <a:pt x="8" y="19"/>
                    </a:cubicBezTo>
                    <a:cubicBezTo>
                      <a:pt x="9" y="20"/>
                      <a:pt x="9" y="21"/>
                      <a:pt x="9" y="21"/>
                    </a:cubicBezTo>
                    <a:cubicBezTo>
                      <a:pt x="10" y="21"/>
                      <a:pt x="10" y="21"/>
                      <a:pt x="11" y="22"/>
                    </a:cubicBezTo>
                    <a:cubicBezTo>
                      <a:pt x="11" y="22"/>
                      <a:pt x="11" y="22"/>
                      <a:pt x="11" y="22"/>
                    </a:cubicBezTo>
                    <a:cubicBezTo>
                      <a:pt x="11" y="22"/>
                      <a:pt x="11" y="22"/>
                      <a:pt x="11" y="23"/>
                    </a:cubicBezTo>
                    <a:cubicBezTo>
                      <a:pt x="12" y="23"/>
                      <a:pt x="12" y="23"/>
                      <a:pt x="12" y="23"/>
                    </a:cubicBezTo>
                    <a:cubicBezTo>
                      <a:pt x="13" y="23"/>
                      <a:pt x="13" y="23"/>
                      <a:pt x="14" y="24"/>
                    </a:cubicBezTo>
                    <a:cubicBezTo>
                      <a:pt x="14" y="24"/>
                      <a:pt x="14" y="24"/>
                      <a:pt x="15" y="24"/>
                    </a:cubicBezTo>
                    <a:cubicBezTo>
                      <a:pt x="15" y="25"/>
                      <a:pt x="15" y="25"/>
                      <a:pt x="15" y="25"/>
                    </a:cubicBezTo>
                    <a:cubicBezTo>
                      <a:pt x="16" y="25"/>
                      <a:pt x="17" y="25"/>
                      <a:pt x="17" y="26"/>
                    </a:cubicBezTo>
                    <a:cubicBezTo>
                      <a:pt x="16" y="27"/>
                      <a:pt x="18" y="27"/>
                      <a:pt x="19" y="27"/>
                    </a:cubicBezTo>
                    <a:cubicBezTo>
                      <a:pt x="20" y="27"/>
                      <a:pt x="20" y="27"/>
                      <a:pt x="20" y="26"/>
                    </a:cubicBezTo>
                    <a:cubicBezTo>
                      <a:pt x="21" y="26"/>
                      <a:pt x="21" y="27"/>
                      <a:pt x="22" y="27"/>
                    </a:cubicBezTo>
                    <a:cubicBezTo>
                      <a:pt x="22" y="27"/>
                      <a:pt x="23" y="27"/>
                      <a:pt x="23" y="26"/>
                    </a:cubicBezTo>
                    <a:cubicBezTo>
                      <a:pt x="23" y="26"/>
                      <a:pt x="23" y="25"/>
                      <a:pt x="23" y="25"/>
                    </a:cubicBezTo>
                    <a:cubicBezTo>
                      <a:pt x="24" y="25"/>
                      <a:pt x="24" y="25"/>
                      <a:pt x="25" y="25"/>
                    </a:cubicBezTo>
                    <a:cubicBezTo>
                      <a:pt x="25" y="24"/>
                      <a:pt x="25" y="24"/>
                      <a:pt x="25" y="23"/>
                    </a:cubicBezTo>
                    <a:cubicBezTo>
                      <a:pt x="25" y="22"/>
                      <a:pt x="25" y="22"/>
                      <a:pt x="26" y="22"/>
                    </a:cubicBezTo>
                    <a:cubicBezTo>
                      <a:pt x="27" y="22"/>
                      <a:pt x="26" y="23"/>
                      <a:pt x="26" y="23"/>
                    </a:cubicBezTo>
                    <a:cubicBezTo>
                      <a:pt x="27" y="23"/>
                      <a:pt x="27" y="23"/>
                      <a:pt x="28" y="23"/>
                    </a:cubicBezTo>
                    <a:cubicBezTo>
                      <a:pt x="29" y="23"/>
                      <a:pt x="29" y="23"/>
                      <a:pt x="30" y="24"/>
                    </a:cubicBezTo>
                    <a:cubicBezTo>
                      <a:pt x="30" y="24"/>
                      <a:pt x="31" y="24"/>
                      <a:pt x="31" y="24"/>
                    </a:cubicBezTo>
                    <a:cubicBezTo>
                      <a:pt x="31" y="24"/>
                      <a:pt x="32" y="24"/>
                      <a:pt x="32" y="24"/>
                    </a:cubicBezTo>
                    <a:cubicBezTo>
                      <a:pt x="32" y="24"/>
                      <a:pt x="33" y="24"/>
                      <a:pt x="33" y="25"/>
                    </a:cubicBezTo>
                    <a:cubicBezTo>
                      <a:pt x="34" y="25"/>
                      <a:pt x="35" y="25"/>
                      <a:pt x="36" y="25"/>
                    </a:cubicBezTo>
                    <a:cubicBezTo>
                      <a:pt x="36" y="25"/>
                      <a:pt x="37" y="25"/>
                      <a:pt x="37" y="25"/>
                    </a:cubicBezTo>
                    <a:cubicBezTo>
                      <a:pt x="37" y="24"/>
                      <a:pt x="38" y="25"/>
                      <a:pt x="39" y="25"/>
                    </a:cubicBezTo>
                    <a:cubicBezTo>
                      <a:pt x="39" y="25"/>
                      <a:pt x="39" y="25"/>
                      <a:pt x="40" y="25"/>
                    </a:cubicBezTo>
                    <a:cubicBezTo>
                      <a:pt x="40" y="25"/>
                      <a:pt x="41" y="25"/>
                      <a:pt x="41" y="26"/>
                    </a:cubicBezTo>
                    <a:cubicBezTo>
                      <a:pt x="41" y="26"/>
                      <a:pt x="41" y="27"/>
                      <a:pt x="42" y="26"/>
                    </a:cubicBezTo>
                    <a:cubicBezTo>
                      <a:pt x="43" y="26"/>
                      <a:pt x="43" y="23"/>
                      <a:pt x="44" y="24"/>
                    </a:cubicBezTo>
                    <a:cubicBezTo>
                      <a:pt x="45" y="24"/>
                      <a:pt x="46" y="24"/>
                      <a:pt x="48" y="24"/>
                    </a:cubicBezTo>
                    <a:cubicBezTo>
                      <a:pt x="48" y="24"/>
                      <a:pt x="48" y="23"/>
                      <a:pt x="49" y="23"/>
                    </a:cubicBezTo>
                    <a:cubicBezTo>
                      <a:pt x="50" y="23"/>
                      <a:pt x="50" y="23"/>
                      <a:pt x="50" y="22"/>
                    </a:cubicBezTo>
                    <a:cubicBezTo>
                      <a:pt x="50" y="22"/>
                      <a:pt x="51" y="22"/>
                      <a:pt x="51" y="21"/>
                    </a:cubicBezTo>
                    <a:cubicBezTo>
                      <a:pt x="51" y="21"/>
                      <a:pt x="51" y="20"/>
                      <a:pt x="52" y="20"/>
                    </a:cubicBezTo>
                    <a:cubicBezTo>
                      <a:pt x="52" y="19"/>
                      <a:pt x="54" y="19"/>
                      <a:pt x="54" y="18"/>
                    </a:cubicBezTo>
                    <a:cubicBezTo>
                      <a:pt x="54" y="18"/>
                      <a:pt x="54" y="18"/>
                      <a:pt x="55" y="18"/>
                    </a:cubicBezTo>
                    <a:cubicBezTo>
                      <a:pt x="55" y="17"/>
                      <a:pt x="55" y="17"/>
                      <a:pt x="56" y="17"/>
                    </a:cubicBezTo>
                    <a:cubicBezTo>
                      <a:pt x="56" y="17"/>
                      <a:pt x="57" y="17"/>
                      <a:pt x="57" y="17"/>
                    </a:cubicBezTo>
                    <a:cubicBezTo>
                      <a:pt x="57" y="16"/>
                      <a:pt x="57" y="16"/>
                      <a:pt x="57" y="1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3" name="Cyprus">
                <a:extLst>
                  <a:ext uri="{FF2B5EF4-FFF2-40B4-BE49-F238E27FC236}">
                    <a16:creationId xmlns:a16="http://schemas.microsoft.com/office/drawing/2014/main" id="{4710D197-4182-0B3E-8891-232FC0BF7469}"/>
                  </a:ext>
                </a:extLst>
              </p:cNvPr>
              <p:cNvSpPr>
                <a:spLocks/>
              </p:cNvSpPr>
              <p:nvPr/>
            </p:nvSpPr>
            <p:spPr bwMode="auto">
              <a:xfrm>
                <a:off x="8491358" y="4139549"/>
                <a:ext cx="42586" cy="25041"/>
              </a:xfrm>
              <a:custGeom>
                <a:avLst/>
                <a:gdLst/>
                <a:ahLst/>
                <a:cxnLst>
                  <a:cxn ang="0">
                    <a:pos x="19" y="1"/>
                  </a:cxn>
                  <a:cxn ang="0">
                    <a:pos x="17" y="2"/>
                  </a:cxn>
                  <a:cxn ang="0">
                    <a:pos x="15" y="3"/>
                  </a:cxn>
                  <a:cxn ang="0">
                    <a:pos x="13" y="4"/>
                  </a:cxn>
                  <a:cxn ang="0">
                    <a:pos x="10" y="4"/>
                  </a:cxn>
                  <a:cxn ang="0">
                    <a:pos x="6" y="3"/>
                  </a:cxn>
                  <a:cxn ang="0">
                    <a:pos x="6" y="5"/>
                  </a:cxn>
                  <a:cxn ang="0">
                    <a:pos x="5" y="6"/>
                  </a:cxn>
                  <a:cxn ang="0">
                    <a:pos x="2" y="6"/>
                  </a:cxn>
                  <a:cxn ang="0">
                    <a:pos x="1" y="7"/>
                  </a:cxn>
                  <a:cxn ang="0">
                    <a:pos x="0" y="7"/>
                  </a:cxn>
                  <a:cxn ang="0">
                    <a:pos x="1" y="9"/>
                  </a:cxn>
                  <a:cxn ang="0">
                    <a:pos x="2" y="10"/>
                  </a:cxn>
                  <a:cxn ang="0">
                    <a:pos x="2" y="11"/>
                  </a:cxn>
                  <a:cxn ang="0">
                    <a:pos x="5" y="11"/>
                  </a:cxn>
                  <a:cxn ang="0">
                    <a:pos x="7" y="11"/>
                  </a:cxn>
                  <a:cxn ang="0">
                    <a:pos x="7" y="11"/>
                  </a:cxn>
                  <a:cxn ang="0">
                    <a:pos x="9" y="11"/>
                  </a:cxn>
                  <a:cxn ang="0">
                    <a:pos x="11" y="10"/>
                  </a:cxn>
                  <a:cxn ang="0">
                    <a:pos x="13" y="9"/>
                  </a:cxn>
                  <a:cxn ang="0">
                    <a:pos x="13" y="8"/>
                  </a:cxn>
                  <a:cxn ang="0">
                    <a:pos x="13" y="7"/>
                  </a:cxn>
                  <a:cxn ang="0">
                    <a:pos x="13" y="7"/>
                  </a:cxn>
                  <a:cxn ang="0">
                    <a:pos x="14" y="7"/>
                  </a:cxn>
                  <a:cxn ang="0">
                    <a:pos x="15" y="7"/>
                  </a:cxn>
                  <a:cxn ang="0">
                    <a:pos x="14" y="7"/>
                  </a:cxn>
                  <a:cxn ang="0">
                    <a:pos x="15" y="8"/>
                  </a:cxn>
                  <a:cxn ang="0">
                    <a:pos x="16" y="8"/>
                  </a:cxn>
                  <a:cxn ang="0">
                    <a:pos x="17" y="8"/>
                  </a:cxn>
                  <a:cxn ang="0">
                    <a:pos x="16" y="4"/>
                  </a:cxn>
                  <a:cxn ang="0">
                    <a:pos x="16" y="4"/>
                  </a:cxn>
                  <a:cxn ang="0">
                    <a:pos x="18" y="2"/>
                  </a:cxn>
                  <a:cxn ang="0">
                    <a:pos x="20" y="1"/>
                  </a:cxn>
                  <a:cxn ang="0">
                    <a:pos x="21" y="0"/>
                  </a:cxn>
                  <a:cxn ang="0">
                    <a:pos x="19" y="1"/>
                  </a:cxn>
                </a:cxnLst>
                <a:rect l="0" t="0" r="r" b="b"/>
                <a:pathLst>
                  <a:path w="21" h="12">
                    <a:moveTo>
                      <a:pt x="19" y="1"/>
                    </a:moveTo>
                    <a:cubicBezTo>
                      <a:pt x="18" y="1"/>
                      <a:pt x="18" y="2"/>
                      <a:pt x="17" y="2"/>
                    </a:cubicBezTo>
                    <a:cubicBezTo>
                      <a:pt x="16" y="2"/>
                      <a:pt x="16" y="3"/>
                      <a:pt x="15" y="3"/>
                    </a:cubicBezTo>
                    <a:cubicBezTo>
                      <a:pt x="14" y="3"/>
                      <a:pt x="13" y="3"/>
                      <a:pt x="13" y="4"/>
                    </a:cubicBezTo>
                    <a:cubicBezTo>
                      <a:pt x="12" y="4"/>
                      <a:pt x="11" y="4"/>
                      <a:pt x="10" y="4"/>
                    </a:cubicBezTo>
                    <a:cubicBezTo>
                      <a:pt x="9" y="4"/>
                      <a:pt x="7" y="4"/>
                      <a:pt x="6" y="3"/>
                    </a:cubicBezTo>
                    <a:cubicBezTo>
                      <a:pt x="6" y="4"/>
                      <a:pt x="6" y="5"/>
                      <a:pt x="6" y="5"/>
                    </a:cubicBezTo>
                    <a:cubicBezTo>
                      <a:pt x="6" y="6"/>
                      <a:pt x="6" y="6"/>
                      <a:pt x="5" y="6"/>
                    </a:cubicBezTo>
                    <a:cubicBezTo>
                      <a:pt x="4" y="6"/>
                      <a:pt x="3" y="5"/>
                      <a:pt x="2" y="6"/>
                    </a:cubicBezTo>
                    <a:cubicBezTo>
                      <a:pt x="2" y="7"/>
                      <a:pt x="2" y="7"/>
                      <a:pt x="1" y="7"/>
                    </a:cubicBezTo>
                    <a:cubicBezTo>
                      <a:pt x="1" y="7"/>
                      <a:pt x="1" y="7"/>
                      <a:pt x="0" y="7"/>
                    </a:cubicBezTo>
                    <a:cubicBezTo>
                      <a:pt x="0" y="7"/>
                      <a:pt x="1" y="8"/>
                      <a:pt x="1" y="9"/>
                    </a:cubicBezTo>
                    <a:cubicBezTo>
                      <a:pt x="1" y="9"/>
                      <a:pt x="2" y="9"/>
                      <a:pt x="2" y="10"/>
                    </a:cubicBezTo>
                    <a:cubicBezTo>
                      <a:pt x="2" y="10"/>
                      <a:pt x="2" y="11"/>
                      <a:pt x="2" y="11"/>
                    </a:cubicBezTo>
                    <a:cubicBezTo>
                      <a:pt x="3" y="11"/>
                      <a:pt x="4" y="12"/>
                      <a:pt x="5" y="11"/>
                    </a:cubicBezTo>
                    <a:cubicBezTo>
                      <a:pt x="6" y="11"/>
                      <a:pt x="6" y="11"/>
                      <a:pt x="7" y="11"/>
                    </a:cubicBezTo>
                    <a:cubicBezTo>
                      <a:pt x="7" y="11"/>
                      <a:pt x="7" y="12"/>
                      <a:pt x="7" y="11"/>
                    </a:cubicBezTo>
                    <a:cubicBezTo>
                      <a:pt x="8" y="11"/>
                      <a:pt x="8" y="11"/>
                      <a:pt x="9" y="11"/>
                    </a:cubicBezTo>
                    <a:cubicBezTo>
                      <a:pt x="9" y="11"/>
                      <a:pt x="11" y="11"/>
                      <a:pt x="11" y="10"/>
                    </a:cubicBezTo>
                    <a:cubicBezTo>
                      <a:pt x="11" y="11"/>
                      <a:pt x="13" y="9"/>
                      <a:pt x="13" y="9"/>
                    </a:cubicBezTo>
                    <a:cubicBezTo>
                      <a:pt x="13" y="8"/>
                      <a:pt x="13" y="8"/>
                      <a:pt x="13" y="8"/>
                    </a:cubicBezTo>
                    <a:cubicBezTo>
                      <a:pt x="13" y="8"/>
                      <a:pt x="13" y="7"/>
                      <a:pt x="13" y="7"/>
                    </a:cubicBezTo>
                    <a:cubicBezTo>
                      <a:pt x="14" y="7"/>
                      <a:pt x="13" y="7"/>
                      <a:pt x="13" y="7"/>
                    </a:cubicBezTo>
                    <a:cubicBezTo>
                      <a:pt x="14" y="7"/>
                      <a:pt x="14" y="7"/>
                      <a:pt x="14" y="7"/>
                    </a:cubicBezTo>
                    <a:cubicBezTo>
                      <a:pt x="15" y="7"/>
                      <a:pt x="15" y="6"/>
                      <a:pt x="15" y="7"/>
                    </a:cubicBezTo>
                    <a:cubicBezTo>
                      <a:pt x="15" y="7"/>
                      <a:pt x="15" y="7"/>
                      <a:pt x="14" y="7"/>
                    </a:cubicBezTo>
                    <a:cubicBezTo>
                      <a:pt x="14" y="7"/>
                      <a:pt x="15" y="8"/>
                      <a:pt x="15" y="8"/>
                    </a:cubicBezTo>
                    <a:cubicBezTo>
                      <a:pt x="15" y="8"/>
                      <a:pt x="16" y="8"/>
                      <a:pt x="16" y="8"/>
                    </a:cubicBezTo>
                    <a:cubicBezTo>
                      <a:pt x="16" y="8"/>
                      <a:pt x="17" y="8"/>
                      <a:pt x="17" y="8"/>
                    </a:cubicBezTo>
                    <a:cubicBezTo>
                      <a:pt x="17" y="7"/>
                      <a:pt x="14" y="5"/>
                      <a:pt x="16" y="4"/>
                    </a:cubicBezTo>
                    <a:cubicBezTo>
                      <a:pt x="16" y="4"/>
                      <a:pt x="16" y="4"/>
                      <a:pt x="16" y="4"/>
                    </a:cubicBezTo>
                    <a:cubicBezTo>
                      <a:pt x="17" y="3"/>
                      <a:pt x="17" y="3"/>
                      <a:pt x="18" y="2"/>
                    </a:cubicBezTo>
                    <a:cubicBezTo>
                      <a:pt x="19" y="2"/>
                      <a:pt x="19" y="1"/>
                      <a:pt x="20" y="1"/>
                    </a:cubicBezTo>
                    <a:cubicBezTo>
                      <a:pt x="20" y="1"/>
                      <a:pt x="21" y="1"/>
                      <a:pt x="21" y="0"/>
                    </a:cubicBezTo>
                    <a:cubicBezTo>
                      <a:pt x="20" y="0"/>
                      <a:pt x="19" y="1"/>
                      <a:pt x="19"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4" name="Cuba">
                <a:extLst>
                  <a:ext uri="{FF2B5EF4-FFF2-40B4-BE49-F238E27FC236}">
                    <a16:creationId xmlns:a16="http://schemas.microsoft.com/office/drawing/2014/main" id="{B1E4FCB0-0AB1-4F50-D522-6C19E8687E17}"/>
                  </a:ext>
                </a:extLst>
              </p:cNvPr>
              <p:cNvSpPr>
                <a:spLocks noEditPoints="1"/>
              </p:cNvSpPr>
              <p:nvPr/>
            </p:nvSpPr>
            <p:spPr bwMode="auto">
              <a:xfrm>
                <a:off x="6252820" y="4427812"/>
                <a:ext cx="204522" cy="78036"/>
              </a:xfrm>
              <a:custGeom>
                <a:avLst/>
                <a:gdLst/>
                <a:ahLst/>
                <a:cxnLst>
                  <a:cxn ang="0">
                    <a:pos x="66" y="12"/>
                  </a:cxn>
                  <a:cxn ang="0">
                    <a:pos x="68" y="11"/>
                  </a:cxn>
                  <a:cxn ang="0">
                    <a:pos x="61" y="8"/>
                  </a:cxn>
                  <a:cxn ang="0">
                    <a:pos x="64" y="8"/>
                  </a:cxn>
                  <a:cxn ang="0">
                    <a:pos x="101" y="33"/>
                  </a:cxn>
                  <a:cxn ang="0">
                    <a:pos x="93" y="28"/>
                  </a:cxn>
                  <a:cxn ang="0">
                    <a:pos x="90" y="28"/>
                  </a:cxn>
                  <a:cxn ang="0">
                    <a:pos x="86" y="28"/>
                  </a:cxn>
                  <a:cxn ang="0">
                    <a:pos x="87" y="26"/>
                  </a:cxn>
                  <a:cxn ang="0">
                    <a:pos x="85" y="23"/>
                  </a:cxn>
                  <a:cxn ang="0">
                    <a:pos x="81" y="22"/>
                  </a:cxn>
                  <a:cxn ang="0">
                    <a:pos x="78" y="21"/>
                  </a:cxn>
                  <a:cxn ang="0">
                    <a:pos x="76" y="21"/>
                  </a:cxn>
                  <a:cxn ang="0">
                    <a:pos x="73" y="19"/>
                  </a:cxn>
                  <a:cxn ang="0">
                    <a:pos x="72" y="16"/>
                  </a:cxn>
                  <a:cxn ang="0">
                    <a:pos x="72" y="17"/>
                  </a:cxn>
                  <a:cxn ang="0">
                    <a:pos x="69" y="16"/>
                  </a:cxn>
                  <a:cxn ang="0">
                    <a:pos x="63" y="11"/>
                  </a:cxn>
                  <a:cxn ang="0">
                    <a:pos x="58" y="9"/>
                  </a:cxn>
                  <a:cxn ang="0">
                    <a:pos x="52" y="6"/>
                  </a:cxn>
                  <a:cxn ang="0">
                    <a:pos x="48" y="3"/>
                  </a:cxn>
                  <a:cxn ang="0">
                    <a:pos x="43" y="1"/>
                  </a:cxn>
                  <a:cxn ang="0">
                    <a:pos x="38" y="2"/>
                  </a:cxn>
                  <a:cxn ang="0">
                    <a:pos x="34" y="1"/>
                  </a:cxn>
                  <a:cxn ang="0">
                    <a:pos x="20" y="3"/>
                  </a:cxn>
                  <a:cxn ang="0">
                    <a:pos x="16" y="4"/>
                  </a:cxn>
                  <a:cxn ang="0">
                    <a:pos x="11" y="6"/>
                  </a:cxn>
                  <a:cxn ang="0">
                    <a:pos x="6" y="10"/>
                  </a:cxn>
                  <a:cxn ang="0">
                    <a:pos x="5" y="13"/>
                  </a:cxn>
                  <a:cxn ang="0">
                    <a:pos x="1" y="15"/>
                  </a:cxn>
                  <a:cxn ang="0">
                    <a:pos x="9" y="14"/>
                  </a:cxn>
                  <a:cxn ang="0">
                    <a:pos x="14" y="11"/>
                  </a:cxn>
                  <a:cxn ang="0">
                    <a:pos x="22" y="6"/>
                  </a:cxn>
                  <a:cxn ang="0">
                    <a:pos x="29" y="9"/>
                  </a:cxn>
                  <a:cxn ang="0">
                    <a:pos x="33" y="11"/>
                  </a:cxn>
                  <a:cxn ang="0">
                    <a:pos x="37" y="11"/>
                  </a:cxn>
                  <a:cxn ang="0">
                    <a:pos x="43" y="12"/>
                  </a:cxn>
                  <a:cxn ang="0">
                    <a:pos x="46" y="16"/>
                  </a:cxn>
                  <a:cxn ang="0">
                    <a:pos x="50" y="17"/>
                  </a:cxn>
                  <a:cxn ang="0">
                    <a:pos x="54" y="18"/>
                  </a:cxn>
                  <a:cxn ang="0">
                    <a:pos x="60" y="21"/>
                  </a:cxn>
                  <a:cxn ang="0">
                    <a:pos x="63" y="26"/>
                  </a:cxn>
                  <a:cxn ang="0">
                    <a:pos x="71" y="28"/>
                  </a:cxn>
                  <a:cxn ang="0">
                    <a:pos x="71" y="32"/>
                  </a:cxn>
                  <a:cxn ang="0">
                    <a:pos x="66" y="37"/>
                  </a:cxn>
                  <a:cxn ang="0">
                    <a:pos x="75" y="36"/>
                  </a:cxn>
                  <a:cxn ang="0">
                    <a:pos x="88" y="37"/>
                  </a:cxn>
                  <a:cxn ang="0">
                    <a:pos x="91" y="35"/>
                  </a:cxn>
                  <a:cxn ang="0">
                    <a:pos x="95" y="35"/>
                  </a:cxn>
                  <a:cxn ang="0">
                    <a:pos x="67" y="13"/>
                  </a:cxn>
                  <a:cxn ang="0">
                    <a:pos x="70" y="13"/>
                  </a:cxn>
                  <a:cxn ang="0">
                    <a:pos x="22" y="16"/>
                  </a:cxn>
                  <a:cxn ang="0">
                    <a:pos x="18" y="16"/>
                  </a:cxn>
                  <a:cxn ang="0">
                    <a:pos x="17" y="19"/>
                  </a:cxn>
                  <a:cxn ang="0">
                    <a:pos x="22" y="16"/>
                  </a:cxn>
                  <a:cxn ang="0">
                    <a:pos x="54" y="25"/>
                  </a:cxn>
                  <a:cxn ang="0">
                    <a:pos x="57" y="27"/>
                  </a:cxn>
                  <a:cxn ang="0">
                    <a:pos x="61" y="29"/>
                  </a:cxn>
                  <a:cxn ang="0">
                    <a:pos x="53" y="24"/>
                  </a:cxn>
                  <a:cxn ang="0">
                    <a:pos x="65" y="9"/>
                  </a:cxn>
                  <a:cxn ang="0">
                    <a:pos x="64" y="9"/>
                  </a:cxn>
                  <a:cxn ang="0">
                    <a:pos x="52" y="5"/>
                  </a:cxn>
                </a:cxnLst>
                <a:rect l="0" t="0" r="r" b="b"/>
                <a:pathLst>
                  <a:path w="101" h="37">
                    <a:moveTo>
                      <a:pt x="58" y="6"/>
                    </a:moveTo>
                    <a:cubicBezTo>
                      <a:pt x="57" y="6"/>
                      <a:pt x="57" y="6"/>
                      <a:pt x="57" y="6"/>
                    </a:cubicBezTo>
                    <a:cubicBezTo>
                      <a:pt x="57" y="6"/>
                      <a:pt x="58" y="6"/>
                      <a:pt x="58" y="6"/>
                    </a:cubicBezTo>
                    <a:cubicBezTo>
                      <a:pt x="58" y="6"/>
                      <a:pt x="58" y="6"/>
                      <a:pt x="58" y="6"/>
                    </a:cubicBezTo>
                    <a:close/>
                    <a:moveTo>
                      <a:pt x="66" y="12"/>
                    </a:moveTo>
                    <a:cubicBezTo>
                      <a:pt x="67" y="12"/>
                      <a:pt x="67" y="12"/>
                      <a:pt x="67" y="12"/>
                    </a:cubicBezTo>
                    <a:cubicBezTo>
                      <a:pt x="67" y="12"/>
                      <a:pt x="67" y="12"/>
                      <a:pt x="67" y="12"/>
                    </a:cubicBezTo>
                    <a:cubicBezTo>
                      <a:pt x="67" y="12"/>
                      <a:pt x="67" y="13"/>
                      <a:pt x="68" y="12"/>
                    </a:cubicBezTo>
                    <a:cubicBezTo>
                      <a:pt x="68" y="12"/>
                      <a:pt x="68" y="12"/>
                      <a:pt x="68" y="12"/>
                    </a:cubicBezTo>
                    <a:cubicBezTo>
                      <a:pt x="68" y="11"/>
                      <a:pt x="68" y="12"/>
                      <a:pt x="68" y="11"/>
                    </a:cubicBezTo>
                    <a:cubicBezTo>
                      <a:pt x="68" y="11"/>
                      <a:pt x="67" y="11"/>
                      <a:pt x="67" y="11"/>
                    </a:cubicBezTo>
                    <a:cubicBezTo>
                      <a:pt x="67" y="11"/>
                      <a:pt x="67" y="11"/>
                      <a:pt x="67" y="11"/>
                    </a:cubicBezTo>
                    <a:cubicBezTo>
                      <a:pt x="67" y="10"/>
                      <a:pt x="67" y="10"/>
                      <a:pt x="67" y="10"/>
                    </a:cubicBezTo>
                    <a:cubicBezTo>
                      <a:pt x="67" y="10"/>
                      <a:pt x="66" y="11"/>
                      <a:pt x="66" y="12"/>
                    </a:cubicBezTo>
                    <a:close/>
                    <a:moveTo>
                      <a:pt x="61" y="8"/>
                    </a:moveTo>
                    <a:cubicBezTo>
                      <a:pt x="61" y="8"/>
                      <a:pt x="61" y="8"/>
                      <a:pt x="61" y="8"/>
                    </a:cubicBezTo>
                    <a:cubicBezTo>
                      <a:pt x="61" y="8"/>
                      <a:pt x="62" y="9"/>
                      <a:pt x="62" y="9"/>
                    </a:cubicBezTo>
                    <a:cubicBezTo>
                      <a:pt x="62" y="9"/>
                      <a:pt x="63" y="8"/>
                      <a:pt x="63" y="9"/>
                    </a:cubicBezTo>
                    <a:cubicBezTo>
                      <a:pt x="63" y="9"/>
                      <a:pt x="63" y="9"/>
                      <a:pt x="63" y="9"/>
                    </a:cubicBezTo>
                    <a:cubicBezTo>
                      <a:pt x="63" y="9"/>
                      <a:pt x="64" y="9"/>
                      <a:pt x="64" y="8"/>
                    </a:cubicBezTo>
                    <a:cubicBezTo>
                      <a:pt x="64" y="8"/>
                      <a:pt x="64" y="8"/>
                      <a:pt x="64" y="7"/>
                    </a:cubicBezTo>
                    <a:cubicBezTo>
                      <a:pt x="63" y="7"/>
                      <a:pt x="62" y="8"/>
                      <a:pt x="61" y="8"/>
                    </a:cubicBezTo>
                    <a:cubicBezTo>
                      <a:pt x="61" y="7"/>
                      <a:pt x="60" y="7"/>
                      <a:pt x="61" y="8"/>
                    </a:cubicBezTo>
                    <a:cubicBezTo>
                      <a:pt x="61" y="8"/>
                      <a:pt x="61" y="8"/>
                      <a:pt x="61" y="8"/>
                    </a:cubicBezTo>
                    <a:close/>
                    <a:moveTo>
                      <a:pt x="101" y="33"/>
                    </a:moveTo>
                    <a:cubicBezTo>
                      <a:pt x="100" y="32"/>
                      <a:pt x="100" y="32"/>
                      <a:pt x="99" y="32"/>
                    </a:cubicBezTo>
                    <a:cubicBezTo>
                      <a:pt x="99" y="32"/>
                      <a:pt x="97" y="32"/>
                      <a:pt x="97" y="31"/>
                    </a:cubicBezTo>
                    <a:cubicBezTo>
                      <a:pt x="97" y="30"/>
                      <a:pt x="96" y="30"/>
                      <a:pt x="96" y="29"/>
                    </a:cubicBezTo>
                    <a:cubicBezTo>
                      <a:pt x="95" y="29"/>
                      <a:pt x="95" y="29"/>
                      <a:pt x="95" y="29"/>
                    </a:cubicBezTo>
                    <a:cubicBezTo>
                      <a:pt x="95" y="28"/>
                      <a:pt x="94" y="28"/>
                      <a:pt x="93" y="28"/>
                    </a:cubicBezTo>
                    <a:cubicBezTo>
                      <a:pt x="93" y="28"/>
                      <a:pt x="92" y="28"/>
                      <a:pt x="92" y="28"/>
                    </a:cubicBezTo>
                    <a:cubicBezTo>
                      <a:pt x="92" y="28"/>
                      <a:pt x="92" y="28"/>
                      <a:pt x="91" y="28"/>
                    </a:cubicBezTo>
                    <a:cubicBezTo>
                      <a:pt x="91" y="27"/>
                      <a:pt x="90" y="28"/>
                      <a:pt x="90" y="28"/>
                    </a:cubicBezTo>
                    <a:cubicBezTo>
                      <a:pt x="90" y="28"/>
                      <a:pt x="90" y="28"/>
                      <a:pt x="90" y="28"/>
                    </a:cubicBezTo>
                    <a:cubicBezTo>
                      <a:pt x="90" y="28"/>
                      <a:pt x="89" y="28"/>
                      <a:pt x="90" y="28"/>
                    </a:cubicBezTo>
                    <a:cubicBezTo>
                      <a:pt x="90" y="27"/>
                      <a:pt x="89" y="27"/>
                      <a:pt x="89" y="27"/>
                    </a:cubicBezTo>
                    <a:cubicBezTo>
                      <a:pt x="88" y="27"/>
                      <a:pt x="89" y="28"/>
                      <a:pt x="89" y="28"/>
                    </a:cubicBezTo>
                    <a:cubicBezTo>
                      <a:pt x="89" y="28"/>
                      <a:pt x="87" y="28"/>
                      <a:pt x="87" y="28"/>
                    </a:cubicBezTo>
                    <a:cubicBezTo>
                      <a:pt x="87" y="27"/>
                      <a:pt x="87" y="27"/>
                      <a:pt x="87" y="27"/>
                    </a:cubicBezTo>
                    <a:cubicBezTo>
                      <a:pt x="87" y="27"/>
                      <a:pt x="87" y="28"/>
                      <a:pt x="86" y="28"/>
                    </a:cubicBezTo>
                    <a:cubicBezTo>
                      <a:pt x="86" y="28"/>
                      <a:pt x="85" y="27"/>
                      <a:pt x="86" y="26"/>
                    </a:cubicBezTo>
                    <a:cubicBezTo>
                      <a:pt x="86" y="26"/>
                      <a:pt x="88" y="27"/>
                      <a:pt x="88" y="27"/>
                    </a:cubicBezTo>
                    <a:cubicBezTo>
                      <a:pt x="88" y="26"/>
                      <a:pt x="87" y="25"/>
                      <a:pt x="86" y="26"/>
                    </a:cubicBezTo>
                    <a:cubicBezTo>
                      <a:pt x="86" y="26"/>
                      <a:pt x="86" y="26"/>
                      <a:pt x="86" y="25"/>
                    </a:cubicBezTo>
                    <a:cubicBezTo>
                      <a:pt x="87" y="25"/>
                      <a:pt x="87" y="25"/>
                      <a:pt x="87" y="26"/>
                    </a:cubicBezTo>
                    <a:cubicBezTo>
                      <a:pt x="87" y="26"/>
                      <a:pt x="88" y="24"/>
                      <a:pt x="88" y="24"/>
                    </a:cubicBezTo>
                    <a:cubicBezTo>
                      <a:pt x="88" y="24"/>
                      <a:pt x="87" y="24"/>
                      <a:pt x="87" y="24"/>
                    </a:cubicBezTo>
                    <a:cubicBezTo>
                      <a:pt x="87" y="23"/>
                      <a:pt x="87" y="23"/>
                      <a:pt x="87" y="23"/>
                    </a:cubicBezTo>
                    <a:cubicBezTo>
                      <a:pt x="87" y="23"/>
                      <a:pt x="86" y="23"/>
                      <a:pt x="86" y="23"/>
                    </a:cubicBezTo>
                    <a:cubicBezTo>
                      <a:pt x="86" y="23"/>
                      <a:pt x="85" y="24"/>
                      <a:pt x="85" y="23"/>
                    </a:cubicBezTo>
                    <a:cubicBezTo>
                      <a:pt x="85" y="23"/>
                      <a:pt x="84" y="23"/>
                      <a:pt x="84" y="23"/>
                    </a:cubicBezTo>
                    <a:cubicBezTo>
                      <a:pt x="84" y="24"/>
                      <a:pt x="84" y="24"/>
                      <a:pt x="83" y="23"/>
                    </a:cubicBezTo>
                    <a:cubicBezTo>
                      <a:pt x="83" y="23"/>
                      <a:pt x="83" y="23"/>
                      <a:pt x="83" y="23"/>
                    </a:cubicBezTo>
                    <a:cubicBezTo>
                      <a:pt x="83" y="24"/>
                      <a:pt x="83" y="23"/>
                      <a:pt x="83" y="22"/>
                    </a:cubicBezTo>
                    <a:cubicBezTo>
                      <a:pt x="82" y="22"/>
                      <a:pt x="82" y="22"/>
                      <a:pt x="81" y="22"/>
                    </a:cubicBezTo>
                    <a:cubicBezTo>
                      <a:pt x="81" y="21"/>
                      <a:pt x="80" y="21"/>
                      <a:pt x="79" y="21"/>
                    </a:cubicBezTo>
                    <a:cubicBezTo>
                      <a:pt x="79" y="22"/>
                      <a:pt x="79" y="22"/>
                      <a:pt x="80" y="22"/>
                    </a:cubicBezTo>
                    <a:cubicBezTo>
                      <a:pt x="79" y="22"/>
                      <a:pt x="78" y="23"/>
                      <a:pt x="78" y="22"/>
                    </a:cubicBezTo>
                    <a:cubicBezTo>
                      <a:pt x="79" y="22"/>
                      <a:pt x="79" y="22"/>
                      <a:pt x="79" y="21"/>
                    </a:cubicBezTo>
                    <a:cubicBezTo>
                      <a:pt x="79" y="22"/>
                      <a:pt x="79" y="21"/>
                      <a:pt x="78" y="21"/>
                    </a:cubicBezTo>
                    <a:cubicBezTo>
                      <a:pt x="78" y="22"/>
                      <a:pt x="78" y="22"/>
                      <a:pt x="78" y="22"/>
                    </a:cubicBezTo>
                    <a:cubicBezTo>
                      <a:pt x="78" y="22"/>
                      <a:pt x="77" y="22"/>
                      <a:pt x="77" y="21"/>
                    </a:cubicBezTo>
                    <a:cubicBezTo>
                      <a:pt x="77" y="21"/>
                      <a:pt x="79" y="21"/>
                      <a:pt x="78" y="21"/>
                    </a:cubicBezTo>
                    <a:cubicBezTo>
                      <a:pt x="77" y="20"/>
                      <a:pt x="77" y="20"/>
                      <a:pt x="76" y="21"/>
                    </a:cubicBezTo>
                    <a:cubicBezTo>
                      <a:pt x="77" y="21"/>
                      <a:pt x="76" y="21"/>
                      <a:pt x="76" y="21"/>
                    </a:cubicBezTo>
                    <a:cubicBezTo>
                      <a:pt x="76" y="21"/>
                      <a:pt x="76" y="21"/>
                      <a:pt x="76" y="21"/>
                    </a:cubicBezTo>
                    <a:cubicBezTo>
                      <a:pt x="76" y="20"/>
                      <a:pt x="77" y="21"/>
                      <a:pt x="77" y="20"/>
                    </a:cubicBezTo>
                    <a:cubicBezTo>
                      <a:pt x="77" y="20"/>
                      <a:pt x="76" y="20"/>
                      <a:pt x="76" y="19"/>
                    </a:cubicBezTo>
                    <a:cubicBezTo>
                      <a:pt x="75" y="19"/>
                      <a:pt x="75" y="19"/>
                      <a:pt x="75" y="18"/>
                    </a:cubicBezTo>
                    <a:cubicBezTo>
                      <a:pt x="74" y="17"/>
                      <a:pt x="74" y="20"/>
                      <a:pt x="73" y="19"/>
                    </a:cubicBezTo>
                    <a:cubicBezTo>
                      <a:pt x="73" y="19"/>
                      <a:pt x="72" y="19"/>
                      <a:pt x="73" y="19"/>
                    </a:cubicBezTo>
                    <a:cubicBezTo>
                      <a:pt x="73" y="18"/>
                      <a:pt x="72" y="18"/>
                      <a:pt x="72" y="18"/>
                    </a:cubicBezTo>
                    <a:cubicBezTo>
                      <a:pt x="72" y="18"/>
                      <a:pt x="73" y="18"/>
                      <a:pt x="73" y="18"/>
                    </a:cubicBezTo>
                    <a:cubicBezTo>
                      <a:pt x="74" y="19"/>
                      <a:pt x="74" y="18"/>
                      <a:pt x="74" y="17"/>
                    </a:cubicBezTo>
                    <a:cubicBezTo>
                      <a:pt x="73" y="17"/>
                      <a:pt x="73" y="16"/>
                      <a:pt x="72" y="16"/>
                    </a:cubicBezTo>
                    <a:cubicBezTo>
                      <a:pt x="72" y="16"/>
                      <a:pt x="71" y="15"/>
                      <a:pt x="71" y="15"/>
                    </a:cubicBezTo>
                    <a:cubicBezTo>
                      <a:pt x="70" y="14"/>
                      <a:pt x="70" y="14"/>
                      <a:pt x="70" y="15"/>
                    </a:cubicBezTo>
                    <a:cubicBezTo>
                      <a:pt x="70" y="15"/>
                      <a:pt x="71" y="15"/>
                      <a:pt x="71" y="16"/>
                    </a:cubicBezTo>
                    <a:cubicBezTo>
                      <a:pt x="71" y="16"/>
                      <a:pt x="71" y="16"/>
                      <a:pt x="71" y="16"/>
                    </a:cubicBezTo>
                    <a:cubicBezTo>
                      <a:pt x="71" y="16"/>
                      <a:pt x="72" y="16"/>
                      <a:pt x="72" y="17"/>
                    </a:cubicBezTo>
                    <a:cubicBezTo>
                      <a:pt x="72" y="17"/>
                      <a:pt x="72" y="17"/>
                      <a:pt x="72" y="17"/>
                    </a:cubicBezTo>
                    <a:cubicBezTo>
                      <a:pt x="72" y="18"/>
                      <a:pt x="71" y="17"/>
                      <a:pt x="71" y="17"/>
                    </a:cubicBezTo>
                    <a:cubicBezTo>
                      <a:pt x="71" y="17"/>
                      <a:pt x="71" y="16"/>
                      <a:pt x="71" y="16"/>
                    </a:cubicBezTo>
                    <a:cubicBezTo>
                      <a:pt x="71" y="16"/>
                      <a:pt x="71" y="16"/>
                      <a:pt x="70" y="16"/>
                    </a:cubicBezTo>
                    <a:cubicBezTo>
                      <a:pt x="70" y="16"/>
                      <a:pt x="69" y="16"/>
                      <a:pt x="69" y="16"/>
                    </a:cubicBezTo>
                    <a:cubicBezTo>
                      <a:pt x="68" y="16"/>
                      <a:pt x="69" y="15"/>
                      <a:pt x="68" y="15"/>
                    </a:cubicBezTo>
                    <a:cubicBezTo>
                      <a:pt x="67" y="15"/>
                      <a:pt x="67" y="14"/>
                      <a:pt x="68" y="14"/>
                    </a:cubicBezTo>
                    <a:cubicBezTo>
                      <a:pt x="67" y="14"/>
                      <a:pt x="68" y="16"/>
                      <a:pt x="67" y="14"/>
                    </a:cubicBezTo>
                    <a:cubicBezTo>
                      <a:pt x="66" y="13"/>
                      <a:pt x="66" y="13"/>
                      <a:pt x="65" y="12"/>
                    </a:cubicBezTo>
                    <a:cubicBezTo>
                      <a:pt x="64" y="12"/>
                      <a:pt x="64" y="12"/>
                      <a:pt x="63" y="11"/>
                    </a:cubicBezTo>
                    <a:cubicBezTo>
                      <a:pt x="63" y="11"/>
                      <a:pt x="63" y="11"/>
                      <a:pt x="62" y="11"/>
                    </a:cubicBezTo>
                    <a:cubicBezTo>
                      <a:pt x="62" y="10"/>
                      <a:pt x="61" y="10"/>
                      <a:pt x="61" y="10"/>
                    </a:cubicBezTo>
                    <a:cubicBezTo>
                      <a:pt x="61" y="10"/>
                      <a:pt x="60" y="9"/>
                      <a:pt x="60" y="9"/>
                    </a:cubicBezTo>
                    <a:cubicBezTo>
                      <a:pt x="60" y="10"/>
                      <a:pt x="60" y="10"/>
                      <a:pt x="59" y="9"/>
                    </a:cubicBezTo>
                    <a:cubicBezTo>
                      <a:pt x="59" y="9"/>
                      <a:pt x="58" y="9"/>
                      <a:pt x="58" y="9"/>
                    </a:cubicBezTo>
                    <a:cubicBezTo>
                      <a:pt x="57" y="9"/>
                      <a:pt x="56" y="9"/>
                      <a:pt x="56" y="9"/>
                    </a:cubicBezTo>
                    <a:cubicBezTo>
                      <a:pt x="55" y="9"/>
                      <a:pt x="54" y="9"/>
                      <a:pt x="54" y="9"/>
                    </a:cubicBezTo>
                    <a:cubicBezTo>
                      <a:pt x="54" y="8"/>
                      <a:pt x="53" y="8"/>
                      <a:pt x="53" y="8"/>
                    </a:cubicBezTo>
                    <a:cubicBezTo>
                      <a:pt x="53" y="7"/>
                      <a:pt x="53" y="7"/>
                      <a:pt x="52" y="7"/>
                    </a:cubicBezTo>
                    <a:cubicBezTo>
                      <a:pt x="52" y="6"/>
                      <a:pt x="52" y="6"/>
                      <a:pt x="52" y="6"/>
                    </a:cubicBezTo>
                    <a:cubicBezTo>
                      <a:pt x="52" y="6"/>
                      <a:pt x="52" y="5"/>
                      <a:pt x="52" y="5"/>
                    </a:cubicBezTo>
                    <a:cubicBezTo>
                      <a:pt x="51" y="5"/>
                      <a:pt x="50" y="5"/>
                      <a:pt x="50" y="5"/>
                    </a:cubicBezTo>
                    <a:cubicBezTo>
                      <a:pt x="50" y="4"/>
                      <a:pt x="50" y="4"/>
                      <a:pt x="51" y="4"/>
                    </a:cubicBezTo>
                    <a:cubicBezTo>
                      <a:pt x="50" y="4"/>
                      <a:pt x="50" y="4"/>
                      <a:pt x="49" y="4"/>
                    </a:cubicBezTo>
                    <a:cubicBezTo>
                      <a:pt x="49" y="4"/>
                      <a:pt x="49" y="3"/>
                      <a:pt x="48" y="3"/>
                    </a:cubicBezTo>
                    <a:cubicBezTo>
                      <a:pt x="48" y="4"/>
                      <a:pt x="48" y="3"/>
                      <a:pt x="48" y="3"/>
                    </a:cubicBezTo>
                    <a:cubicBezTo>
                      <a:pt x="47" y="3"/>
                      <a:pt x="47" y="3"/>
                      <a:pt x="47" y="3"/>
                    </a:cubicBezTo>
                    <a:cubicBezTo>
                      <a:pt x="46" y="4"/>
                      <a:pt x="45" y="3"/>
                      <a:pt x="45" y="3"/>
                    </a:cubicBezTo>
                    <a:cubicBezTo>
                      <a:pt x="44" y="3"/>
                      <a:pt x="44" y="3"/>
                      <a:pt x="44" y="2"/>
                    </a:cubicBezTo>
                    <a:cubicBezTo>
                      <a:pt x="43" y="2"/>
                      <a:pt x="43" y="2"/>
                      <a:pt x="43" y="1"/>
                    </a:cubicBezTo>
                    <a:cubicBezTo>
                      <a:pt x="43" y="1"/>
                      <a:pt x="44" y="1"/>
                      <a:pt x="43" y="1"/>
                    </a:cubicBezTo>
                    <a:cubicBezTo>
                      <a:pt x="43" y="1"/>
                      <a:pt x="43" y="1"/>
                      <a:pt x="43" y="1"/>
                    </a:cubicBezTo>
                    <a:cubicBezTo>
                      <a:pt x="43" y="2"/>
                      <a:pt x="41" y="2"/>
                      <a:pt x="41" y="2"/>
                    </a:cubicBezTo>
                    <a:cubicBezTo>
                      <a:pt x="40" y="2"/>
                      <a:pt x="39" y="1"/>
                      <a:pt x="39" y="2"/>
                    </a:cubicBezTo>
                    <a:cubicBezTo>
                      <a:pt x="39" y="2"/>
                      <a:pt x="38" y="2"/>
                      <a:pt x="38" y="2"/>
                    </a:cubicBezTo>
                    <a:cubicBezTo>
                      <a:pt x="38" y="2"/>
                      <a:pt x="38" y="2"/>
                      <a:pt x="37" y="1"/>
                    </a:cubicBezTo>
                    <a:cubicBezTo>
                      <a:pt x="36" y="1"/>
                      <a:pt x="38" y="1"/>
                      <a:pt x="39" y="0"/>
                    </a:cubicBezTo>
                    <a:cubicBezTo>
                      <a:pt x="38" y="0"/>
                      <a:pt x="37" y="1"/>
                      <a:pt x="36" y="1"/>
                    </a:cubicBezTo>
                    <a:cubicBezTo>
                      <a:pt x="36" y="1"/>
                      <a:pt x="34" y="2"/>
                      <a:pt x="34" y="2"/>
                    </a:cubicBezTo>
                    <a:cubicBezTo>
                      <a:pt x="34" y="2"/>
                      <a:pt x="35" y="1"/>
                      <a:pt x="34" y="1"/>
                    </a:cubicBezTo>
                    <a:cubicBezTo>
                      <a:pt x="34" y="1"/>
                      <a:pt x="33" y="1"/>
                      <a:pt x="32" y="1"/>
                    </a:cubicBezTo>
                    <a:cubicBezTo>
                      <a:pt x="31" y="1"/>
                      <a:pt x="29" y="0"/>
                      <a:pt x="28" y="0"/>
                    </a:cubicBezTo>
                    <a:cubicBezTo>
                      <a:pt x="26" y="0"/>
                      <a:pt x="25" y="2"/>
                      <a:pt x="23" y="2"/>
                    </a:cubicBezTo>
                    <a:cubicBezTo>
                      <a:pt x="23" y="2"/>
                      <a:pt x="22" y="2"/>
                      <a:pt x="21" y="2"/>
                    </a:cubicBezTo>
                    <a:cubicBezTo>
                      <a:pt x="21" y="2"/>
                      <a:pt x="21" y="3"/>
                      <a:pt x="20" y="3"/>
                    </a:cubicBezTo>
                    <a:cubicBezTo>
                      <a:pt x="21" y="2"/>
                      <a:pt x="20" y="2"/>
                      <a:pt x="20" y="2"/>
                    </a:cubicBezTo>
                    <a:cubicBezTo>
                      <a:pt x="19" y="3"/>
                      <a:pt x="19" y="3"/>
                      <a:pt x="19" y="3"/>
                    </a:cubicBezTo>
                    <a:cubicBezTo>
                      <a:pt x="18" y="3"/>
                      <a:pt x="19" y="3"/>
                      <a:pt x="19" y="2"/>
                    </a:cubicBezTo>
                    <a:cubicBezTo>
                      <a:pt x="18" y="2"/>
                      <a:pt x="18" y="3"/>
                      <a:pt x="18" y="3"/>
                    </a:cubicBezTo>
                    <a:cubicBezTo>
                      <a:pt x="17" y="3"/>
                      <a:pt x="17" y="4"/>
                      <a:pt x="16" y="4"/>
                    </a:cubicBezTo>
                    <a:cubicBezTo>
                      <a:pt x="16" y="3"/>
                      <a:pt x="16" y="4"/>
                      <a:pt x="16" y="4"/>
                    </a:cubicBezTo>
                    <a:cubicBezTo>
                      <a:pt x="15" y="4"/>
                      <a:pt x="16" y="4"/>
                      <a:pt x="15" y="4"/>
                    </a:cubicBezTo>
                    <a:cubicBezTo>
                      <a:pt x="15" y="4"/>
                      <a:pt x="14" y="4"/>
                      <a:pt x="14" y="4"/>
                    </a:cubicBezTo>
                    <a:cubicBezTo>
                      <a:pt x="14" y="5"/>
                      <a:pt x="14" y="5"/>
                      <a:pt x="13" y="5"/>
                    </a:cubicBezTo>
                    <a:cubicBezTo>
                      <a:pt x="12" y="5"/>
                      <a:pt x="12" y="5"/>
                      <a:pt x="11" y="6"/>
                    </a:cubicBezTo>
                    <a:cubicBezTo>
                      <a:pt x="11" y="6"/>
                      <a:pt x="10" y="6"/>
                      <a:pt x="10" y="6"/>
                    </a:cubicBezTo>
                    <a:cubicBezTo>
                      <a:pt x="11" y="6"/>
                      <a:pt x="9" y="7"/>
                      <a:pt x="9" y="7"/>
                    </a:cubicBezTo>
                    <a:cubicBezTo>
                      <a:pt x="9" y="7"/>
                      <a:pt x="8" y="7"/>
                      <a:pt x="8" y="7"/>
                    </a:cubicBezTo>
                    <a:cubicBezTo>
                      <a:pt x="8" y="8"/>
                      <a:pt x="8" y="8"/>
                      <a:pt x="7" y="8"/>
                    </a:cubicBezTo>
                    <a:cubicBezTo>
                      <a:pt x="7" y="8"/>
                      <a:pt x="7" y="9"/>
                      <a:pt x="6" y="10"/>
                    </a:cubicBezTo>
                    <a:cubicBezTo>
                      <a:pt x="6" y="10"/>
                      <a:pt x="6" y="11"/>
                      <a:pt x="5" y="11"/>
                    </a:cubicBezTo>
                    <a:cubicBezTo>
                      <a:pt x="6" y="11"/>
                      <a:pt x="6" y="12"/>
                      <a:pt x="6" y="12"/>
                    </a:cubicBezTo>
                    <a:cubicBezTo>
                      <a:pt x="6" y="12"/>
                      <a:pt x="6" y="12"/>
                      <a:pt x="6" y="12"/>
                    </a:cubicBezTo>
                    <a:cubicBezTo>
                      <a:pt x="6" y="13"/>
                      <a:pt x="6" y="13"/>
                      <a:pt x="7" y="13"/>
                    </a:cubicBezTo>
                    <a:cubicBezTo>
                      <a:pt x="7" y="14"/>
                      <a:pt x="6" y="13"/>
                      <a:pt x="5" y="13"/>
                    </a:cubicBezTo>
                    <a:cubicBezTo>
                      <a:pt x="5" y="13"/>
                      <a:pt x="5" y="13"/>
                      <a:pt x="5" y="13"/>
                    </a:cubicBezTo>
                    <a:cubicBezTo>
                      <a:pt x="4" y="13"/>
                      <a:pt x="4" y="13"/>
                      <a:pt x="4" y="14"/>
                    </a:cubicBezTo>
                    <a:cubicBezTo>
                      <a:pt x="3" y="14"/>
                      <a:pt x="1" y="15"/>
                      <a:pt x="1" y="14"/>
                    </a:cubicBezTo>
                    <a:cubicBezTo>
                      <a:pt x="1" y="14"/>
                      <a:pt x="1" y="15"/>
                      <a:pt x="0" y="14"/>
                    </a:cubicBezTo>
                    <a:cubicBezTo>
                      <a:pt x="0" y="15"/>
                      <a:pt x="0" y="15"/>
                      <a:pt x="1" y="15"/>
                    </a:cubicBezTo>
                    <a:cubicBezTo>
                      <a:pt x="2" y="15"/>
                      <a:pt x="2" y="15"/>
                      <a:pt x="3" y="14"/>
                    </a:cubicBezTo>
                    <a:cubicBezTo>
                      <a:pt x="4" y="14"/>
                      <a:pt x="5" y="14"/>
                      <a:pt x="5" y="15"/>
                    </a:cubicBezTo>
                    <a:cubicBezTo>
                      <a:pt x="5" y="15"/>
                      <a:pt x="4" y="16"/>
                      <a:pt x="4" y="16"/>
                    </a:cubicBezTo>
                    <a:cubicBezTo>
                      <a:pt x="5" y="17"/>
                      <a:pt x="7" y="14"/>
                      <a:pt x="8" y="14"/>
                    </a:cubicBezTo>
                    <a:cubicBezTo>
                      <a:pt x="8" y="14"/>
                      <a:pt x="9" y="15"/>
                      <a:pt x="9" y="14"/>
                    </a:cubicBezTo>
                    <a:cubicBezTo>
                      <a:pt x="9" y="14"/>
                      <a:pt x="10" y="13"/>
                      <a:pt x="10" y="13"/>
                    </a:cubicBezTo>
                    <a:cubicBezTo>
                      <a:pt x="9" y="13"/>
                      <a:pt x="10" y="12"/>
                      <a:pt x="11" y="12"/>
                    </a:cubicBezTo>
                    <a:cubicBezTo>
                      <a:pt x="11" y="12"/>
                      <a:pt x="11" y="11"/>
                      <a:pt x="12" y="11"/>
                    </a:cubicBezTo>
                    <a:cubicBezTo>
                      <a:pt x="11" y="11"/>
                      <a:pt x="12" y="12"/>
                      <a:pt x="12" y="12"/>
                    </a:cubicBezTo>
                    <a:cubicBezTo>
                      <a:pt x="13" y="11"/>
                      <a:pt x="13" y="11"/>
                      <a:pt x="14" y="11"/>
                    </a:cubicBezTo>
                    <a:cubicBezTo>
                      <a:pt x="14" y="13"/>
                      <a:pt x="17" y="10"/>
                      <a:pt x="17" y="10"/>
                    </a:cubicBezTo>
                    <a:cubicBezTo>
                      <a:pt x="18" y="10"/>
                      <a:pt x="18" y="9"/>
                      <a:pt x="19" y="9"/>
                    </a:cubicBezTo>
                    <a:cubicBezTo>
                      <a:pt x="19" y="8"/>
                      <a:pt x="20" y="7"/>
                      <a:pt x="21" y="7"/>
                    </a:cubicBezTo>
                    <a:cubicBezTo>
                      <a:pt x="21" y="7"/>
                      <a:pt x="22" y="7"/>
                      <a:pt x="22" y="6"/>
                    </a:cubicBezTo>
                    <a:cubicBezTo>
                      <a:pt x="22" y="6"/>
                      <a:pt x="22" y="6"/>
                      <a:pt x="22" y="6"/>
                    </a:cubicBezTo>
                    <a:cubicBezTo>
                      <a:pt x="22" y="6"/>
                      <a:pt x="23" y="6"/>
                      <a:pt x="23" y="6"/>
                    </a:cubicBezTo>
                    <a:cubicBezTo>
                      <a:pt x="24" y="6"/>
                      <a:pt x="25" y="6"/>
                      <a:pt x="26" y="6"/>
                    </a:cubicBezTo>
                    <a:cubicBezTo>
                      <a:pt x="27" y="6"/>
                      <a:pt x="28" y="6"/>
                      <a:pt x="29" y="6"/>
                    </a:cubicBezTo>
                    <a:cubicBezTo>
                      <a:pt x="31" y="6"/>
                      <a:pt x="31" y="6"/>
                      <a:pt x="32" y="7"/>
                    </a:cubicBezTo>
                    <a:cubicBezTo>
                      <a:pt x="34" y="9"/>
                      <a:pt x="30" y="9"/>
                      <a:pt x="29" y="9"/>
                    </a:cubicBezTo>
                    <a:cubicBezTo>
                      <a:pt x="29" y="9"/>
                      <a:pt x="27" y="9"/>
                      <a:pt x="28" y="9"/>
                    </a:cubicBezTo>
                    <a:cubicBezTo>
                      <a:pt x="28" y="10"/>
                      <a:pt x="29" y="10"/>
                      <a:pt x="30" y="11"/>
                    </a:cubicBezTo>
                    <a:cubicBezTo>
                      <a:pt x="30" y="11"/>
                      <a:pt x="30" y="12"/>
                      <a:pt x="31" y="12"/>
                    </a:cubicBezTo>
                    <a:cubicBezTo>
                      <a:pt x="31" y="12"/>
                      <a:pt x="31" y="11"/>
                      <a:pt x="32" y="11"/>
                    </a:cubicBezTo>
                    <a:cubicBezTo>
                      <a:pt x="32" y="11"/>
                      <a:pt x="33" y="11"/>
                      <a:pt x="33" y="11"/>
                    </a:cubicBezTo>
                    <a:cubicBezTo>
                      <a:pt x="33" y="11"/>
                      <a:pt x="34" y="11"/>
                      <a:pt x="34" y="12"/>
                    </a:cubicBezTo>
                    <a:cubicBezTo>
                      <a:pt x="34" y="12"/>
                      <a:pt x="35" y="13"/>
                      <a:pt x="35" y="12"/>
                    </a:cubicBezTo>
                    <a:cubicBezTo>
                      <a:pt x="36" y="11"/>
                      <a:pt x="36" y="12"/>
                      <a:pt x="36" y="13"/>
                    </a:cubicBezTo>
                    <a:cubicBezTo>
                      <a:pt x="36" y="13"/>
                      <a:pt x="36" y="11"/>
                      <a:pt x="36" y="11"/>
                    </a:cubicBezTo>
                    <a:cubicBezTo>
                      <a:pt x="36" y="10"/>
                      <a:pt x="37" y="10"/>
                      <a:pt x="37" y="11"/>
                    </a:cubicBezTo>
                    <a:cubicBezTo>
                      <a:pt x="37" y="11"/>
                      <a:pt x="37" y="12"/>
                      <a:pt x="37" y="12"/>
                    </a:cubicBezTo>
                    <a:cubicBezTo>
                      <a:pt x="37" y="13"/>
                      <a:pt x="39" y="13"/>
                      <a:pt x="40" y="13"/>
                    </a:cubicBezTo>
                    <a:cubicBezTo>
                      <a:pt x="40" y="13"/>
                      <a:pt x="43" y="13"/>
                      <a:pt x="43" y="13"/>
                    </a:cubicBezTo>
                    <a:cubicBezTo>
                      <a:pt x="43" y="12"/>
                      <a:pt x="43" y="12"/>
                      <a:pt x="42" y="12"/>
                    </a:cubicBezTo>
                    <a:cubicBezTo>
                      <a:pt x="42" y="11"/>
                      <a:pt x="43" y="11"/>
                      <a:pt x="43" y="12"/>
                    </a:cubicBezTo>
                    <a:cubicBezTo>
                      <a:pt x="43" y="12"/>
                      <a:pt x="43" y="12"/>
                      <a:pt x="43" y="12"/>
                    </a:cubicBezTo>
                    <a:cubicBezTo>
                      <a:pt x="43" y="12"/>
                      <a:pt x="44" y="12"/>
                      <a:pt x="44" y="12"/>
                    </a:cubicBezTo>
                    <a:cubicBezTo>
                      <a:pt x="44" y="13"/>
                      <a:pt x="43" y="13"/>
                      <a:pt x="43" y="13"/>
                    </a:cubicBezTo>
                    <a:cubicBezTo>
                      <a:pt x="44" y="14"/>
                      <a:pt x="45" y="15"/>
                      <a:pt x="45" y="15"/>
                    </a:cubicBezTo>
                    <a:cubicBezTo>
                      <a:pt x="46" y="15"/>
                      <a:pt x="46" y="15"/>
                      <a:pt x="46" y="16"/>
                    </a:cubicBezTo>
                    <a:cubicBezTo>
                      <a:pt x="47" y="16"/>
                      <a:pt x="47" y="17"/>
                      <a:pt x="47" y="16"/>
                    </a:cubicBezTo>
                    <a:cubicBezTo>
                      <a:pt x="47" y="16"/>
                      <a:pt x="48" y="16"/>
                      <a:pt x="48" y="16"/>
                    </a:cubicBezTo>
                    <a:cubicBezTo>
                      <a:pt x="48" y="16"/>
                      <a:pt x="48" y="17"/>
                      <a:pt x="48" y="17"/>
                    </a:cubicBezTo>
                    <a:cubicBezTo>
                      <a:pt x="49" y="17"/>
                      <a:pt x="49" y="17"/>
                      <a:pt x="49" y="17"/>
                    </a:cubicBezTo>
                    <a:cubicBezTo>
                      <a:pt x="50" y="17"/>
                      <a:pt x="50" y="17"/>
                      <a:pt x="50" y="17"/>
                    </a:cubicBezTo>
                    <a:cubicBezTo>
                      <a:pt x="50" y="17"/>
                      <a:pt x="51" y="17"/>
                      <a:pt x="51" y="18"/>
                    </a:cubicBezTo>
                    <a:cubicBezTo>
                      <a:pt x="51" y="18"/>
                      <a:pt x="51" y="18"/>
                      <a:pt x="51" y="18"/>
                    </a:cubicBezTo>
                    <a:cubicBezTo>
                      <a:pt x="52" y="18"/>
                      <a:pt x="52" y="18"/>
                      <a:pt x="52" y="18"/>
                    </a:cubicBezTo>
                    <a:cubicBezTo>
                      <a:pt x="53" y="18"/>
                      <a:pt x="53" y="18"/>
                      <a:pt x="53" y="18"/>
                    </a:cubicBezTo>
                    <a:cubicBezTo>
                      <a:pt x="53" y="18"/>
                      <a:pt x="54" y="18"/>
                      <a:pt x="54" y="18"/>
                    </a:cubicBezTo>
                    <a:cubicBezTo>
                      <a:pt x="54" y="19"/>
                      <a:pt x="55" y="18"/>
                      <a:pt x="56" y="18"/>
                    </a:cubicBezTo>
                    <a:cubicBezTo>
                      <a:pt x="57" y="18"/>
                      <a:pt x="57" y="18"/>
                      <a:pt x="58" y="18"/>
                    </a:cubicBezTo>
                    <a:cubicBezTo>
                      <a:pt x="59" y="17"/>
                      <a:pt x="59" y="18"/>
                      <a:pt x="59" y="18"/>
                    </a:cubicBezTo>
                    <a:cubicBezTo>
                      <a:pt x="59" y="18"/>
                      <a:pt x="60" y="18"/>
                      <a:pt x="60" y="19"/>
                    </a:cubicBezTo>
                    <a:cubicBezTo>
                      <a:pt x="60" y="20"/>
                      <a:pt x="60" y="20"/>
                      <a:pt x="60" y="21"/>
                    </a:cubicBezTo>
                    <a:cubicBezTo>
                      <a:pt x="60" y="21"/>
                      <a:pt x="61" y="22"/>
                      <a:pt x="60" y="22"/>
                    </a:cubicBezTo>
                    <a:cubicBezTo>
                      <a:pt x="60" y="22"/>
                      <a:pt x="60" y="22"/>
                      <a:pt x="60" y="22"/>
                    </a:cubicBezTo>
                    <a:cubicBezTo>
                      <a:pt x="60" y="22"/>
                      <a:pt x="60" y="23"/>
                      <a:pt x="60" y="24"/>
                    </a:cubicBezTo>
                    <a:cubicBezTo>
                      <a:pt x="60" y="24"/>
                      <a:pt x="60" y="24"/>
                      <a:pt x="61" y="25"/>
                    </a:cubicBezTo>
                    <a:cubicBezTo>
                      <a:pt x="61" y="25"/>
                      <a:pt x="62" y="26"/>
                      <a:pt x="63" y="26"/>
                    </a:cubicBezTo>
                    <a:cubicBezTo>
                      <a:pt x="63" y="27"/>
                      <a:pt x="64" y="28"/>
                      <a:pt x="65" y="28"/>
                    </a:cubicBezTo>
                    <a:cubicBezTo>
                      <a:pt x="65" y="28"/>
                      <a:pt x="66" y="27"/>
                      <a:pt x="66" y="28"/>
                    </a:cubicBezTo>
                    <a:cubicBezTo>
                      <a:pt x="66" y="28"/>
                      <a:pt x="67" y="28"/>
                      <a:pt x="67" y="28"/>
                    </a:cubicBezTo>
                    <a:cubicBezTo>
                      <a:pt x="68" y="28"/>
                      <a:pt x="69" y="28"/>
                      <a:pt x="70" y="28"/>
                    </a:cubicBezTo>
                    <a:cubicBezTo>
                      <a:pt x="70" y="28"/>
                      <a:pt x="71" y="27"/>
                      <a:pt x="71" y="28"/>
                    </a:cubicBezTo>
                    <a:cubicBezTo>
                      <a:pt x="71" y="28"/>
                      <a:pt x="71" y="28"/>
                      <a:pt x="72" y="28"/>
                    </a:cubicBezTo>
                    <a:cubicBezTo>
                      <a:pt x="72" y="28"/>
                      <a:pt x="71" y="30"/>
                      <a:pt x="72" y="30"/>
                    </a:cubicBezTo>
                    <a:cubicBezTo>
                      <a:pt x="73" y="30"/>
                      <a:pt x="73" y="30"/>
                      <a:pt x="72" y="31"/>
                    </a:cubicBezTo>
                    <a:cubicBezTo>
                      <a:pt x="72" y="32"/>
                      <a:pt x="72" y="32"/>
                      <a:pt x="72" y="32"/>
                    </a:cubicBezTo>
                    <a:cubicBezTo>
                      <a:pt x="71" y="33"/>
                      <a:pt x="71" y="32"/>
                      <a:pt x="71" y="32"/>
                    </a:cubicBezTo>
                    <a:cubicBezTo>
                      <a:pt x="70" y="33"/>
                      <a:pt x="69" y="33"/>
                      <a:pt x="69" y="34"/>
                    </a:cubicBezTo>
                    <a:cubicBezTo>
                      <a:pt x="68" y="34"/>
                      <a:pt x="67" y="35"/>
                      <a:pt x="67" y="35"/>
                    </a:cubicBezTo>
                    <a:cubicBezTo>
                      <a:pt x="67" y="35"/>
                      <a:pt x="67" y="35"/>
                      <a:pt x="67" y="35"/>
                    </a:cubicBezTo>
                    <a:cubicBezTo>
                      <a:pt x="67" y="36"/>
                      <a:pt x="66" y="36"/>
                      <a:pt x="66" y="37"/>
                    </a:cubicBezTo>
                    <a:cubicBezTo>
                      <a:pt x="66" y="37"/>
                      <a:pt x="66" y="37"/>
                      <a:pt x="66" y="37"/>
                    </a:cubicBezTo>
                    <a:cubicBezTo>
                      <a:pt x="67" y="37"/>
                      <a:pt x="68" y="37"/>
                      <a:pt x="68" y="37"/>
                    </a:cubicBezTo>
                    <a:cubicBezTo>
                      <a:pt x="69" y="37"/>
                      <a:pt x="69" y="37"/>
                      <a:pt x="70" y="37"/>
                    </a:cubicBezTo>
                    <a:cubicBezTo>
                      <a:pt x="69" y="37"/>
                      <a:pt x="70" y="36"/>
                      <a:pt x="70" y="36"/>
                    </a:cubicBezTo>
                    <a:cubicBezTo>
                      <a:pt x="71" y="36"/>
                      <a:pt x="71" y="37"/>
                      <a:pt x="72" y="37"/>
                    </a:cubicBezTo>
                    <a:cubicBezTo>
                      <a:pt x="73" y="37"/>
                      <a:pt x="74" y="36"/>
                      <a:pt x="75" y="36"/>
                    </a:cubicBezTo>
                    <a:cubicBezTo>
                      <a:pt x="75" y="36"/>
                      <a:pt x="76" y="36"/>
                      <a:pt x="77" y="36"/>
                    </a:cubicBezTo>
                    <a:cubicBezTo>
                      <a:pt x="77" y="36"/>
                      <a:pt x="78" y="36"/>
                      <a:pt x="78" y="36"/>
                    </a:cubicBezTo>
                    <a:cubicBezTo>
                      <a:pt x="80" y="36"/>
                      <a:pt x="80" y="36"/>
                      <a:pt x="82" y="36"/>
                    </a:cubicBezTo>
                    <a:cubicBezTo>
                      <a:pt x="83" y="36"/>
                      <a:pt x="84" y="36"/>
                      <a:pt x="85" y="36"/>
                    </a:cubicBezTo>
                    <a:cubicBezTo>
                      <a:pt x="86" y="36"/>
                      <a:pt x="86" y="37"/>
                      <a:pt x="88" y="37"/>
                    </a:cubicBezTo>
                    <a:cubicBezTo>
                      <a:pt x="88" y="37"/>
                      <a:pt x="89" y="37"/>
                      <a:pt x="90" y="37"/>
                    </a:cubicBezTo>
                    <a:cubicBezTo>
                      <a:pt x="90" y="36"/>
                      <a:pt x="90" y="36"/>
                      <a:pt x="90" y="36"/>
                    </a:cubicBezTo>
                    <a:cubicBezTo>
                      <a:pt x="90" y="36"/>
                      <a:pt x="91" y="36"/>
                      <a:pt x="90" y="35"/>
                    </a:cubicBezTo>
                    <a:cubicBezTo>
                      <a:pt x="90" y="35"/>
                      <a:pt x="91" y="35"/>
                      <a:pt x="91" y="35"/>
                    </a:cubicBezTo>
                    <a:cubicBezTo>
                      <a:pt x="91" y="35"/>
                      <a:pt x="91" y="35"/>
                      <a:pt x="91" y="35"/>
                    </a:cubicBezTo>
                    <a:cubicBezTo>
                      <a:pt x="91" y="35"/>
                      <a:pt x="91" y="36"/>
                      <a:pt x="91" y="36"/>
                    </a:cubicBezTo>
                    <a:cubicBezTo>
                      <a:pt x="91" y="36"/>
                      <a:pt x="91" y="36"/>
                      <a:pt x="91" y="37"/>
                    </a:cubicBezTo>
                    <a:cubicBezTo>
                      <a:pt x="91" y="36"/>
                      <a:pt x="92" y="37"/>
                      <a:pt x="92" y="36"/>
                    </a:cubicBezTo>
                    <a:cubicBezTo>
                      <a:pt x="92" y="36"/>
                      <a:pt x="93" y="35"/>
                      <a:pt x="93" y="35"/>
                    </a:cubicBezTo>
                    <a:cubicBezTo>
                      <a:pt x="94" y="35"/>
                      <a:pt x="94" y="35"/>
                      <a:pt x="95" y="35"/>
                    </a:cubicBezTo>
                    <a:cubicBezTo>
                      <a:pt x="95" y="35"/>
                      <a:pt x="96" y="35"/>
                      <a:pt x="97" y="35"/>
                    </a:cubicBezTo>
                    <a:cubicBezTo>
                      <a:pt x="98" y="35"/>
                      <a:pt x="99" y="35"/>
                      <a:pt x="99" y="35"/>
                    </a:cubicBezTo>
                    <a:cubicBezTo>
                      <a:pt x="99" y="35"/>
                      <a:pt x="100" y="34"/>
                      <a:pt x="100" y="34"/>
                    </a:cubicBezTo>
                    <a:cubicBezTo>
                      <a:pt x="100" y="34"/>
                      <a:pt x="101" y="33"/>
                      <a:pt x="101" y="33"/>
                    </a:cubicBezTo>
                    <a:close/>
                    <a:moveTo>
                      <a:pt x="67" y="13"/>
                    </a:moveTo>
                    <a:cubicBezTo>
                      <a:pt x="67" y="13"/>
                      <a:pt x="68" y="14"/>
                      <a:pt x="68" y="13"/>
                    </a:cubicBezTo>
                    <a:cubicBezTo>
                      <a:pt x="68" y="13"/>
                      <a:pt x="68" y="14"/>
                      <a:pt x="69" y="14"/>
                    </a:cubicBezTo>
                    <a:cubicBezTo>
                      <a:pt x="69" y="15"/>
                      <a:pt x="69" y="14"/>
                      <a:pt x="69" y="14"/>
                    </a:cubicBezTo>
                    <a:cubicBezTo>
                      <a:pt x="69" y="14"/>
                      <a:pt x="69" y="14"/>
                      <a:pt x="69" y="14"/>
                    </a:cubicBezTo>
                    <a:cubicBezTo>
                      <a:pt x="70" y="14"/>
                      <a:pt x="70" y="13"/>
                      <a:pt x="70" y="13"/>
                    </a:cubicBezTo>
                    <a:cubicBezTo>
                      <a:pt x="69" y="13"/>
                      <a:pt x="69" y="13"/>
                      <a:pt x="69" y="13"/>
                    </a:cubicBezTo>
                    <a:cubicBezTo>
                      <a:pt x="68" y="13"/>
                      <a:pt x="69" y="12"/>
                      <a:pt x="68" y="12"/>
                    </a:cubicBezTo>
                    <a:cubicBezTo>
                      <a:pt x="68" y="12"/>
                      <a:pt x="68" y="13"/>
                      <a:pt x="68" y="13"/>
                    </a:cubicBezTo>
                    <a:cubicBezTo>
                      <a:pt x="67" y="13"/>
                      <a:pt x="67" y="12"/>
                      <a:pt x="67" y="13"/>
                    </a:cubicBezTo>
                    <a:close/>
                    <a:moveTo>
                      <a:pt x="22" y="16"/>
                    </a:moveTo>
                    <a:cubicBezTo>
                      <a:pt x="21" y="15"/>
                      <a:pt x="22" y="15"/>
                      <a:pt x="21" y="14"/>
                    </a:cubicBezTo>
                    <a:cubicBezTo>
                      <a:pt x="21" y="14"/>
                      <a:pt x="20" y="14"/>
                      <a:pt x="19" y="14"/>
                    </a:cubicBezTo>
                    <a:cubicBezTo>
                      <a:pt x="19" y="14"/>
                      <a:pt x="19" y="14"/>
                      <a:pt x="19" y="14"/>
                    </a:cubicBezTo>
                    <a:cubicBezTo>
                      <a:pt x="19" y="14"/>
                      <a:pt x="18" y="15"/>
                      <a:pt x="18" y="15"/>
                    </a:cubicBezTo>
                    <a:cubicBezTo>
                      <a:pt x="18" y="15"/>
                      <a:pt x="18" y="16"/>
                      <a:pt x="18" y="16"/>
                    </a:cubicBezTo>
                    <a:cubicBezTo>
                      <a:pt x="18" y="17"/>
                      <a:pt x="19" y="18"/>
                      <a:pt x="18" y="18"/>
                    </a:cubicBezTo>
                    <a:cubicBezTo>
                      <a:pt x="19" y="18"/>
                      <a:pt x="19" y="18"/>
                      <a:pt x="19" y="18"/>
                    </a:cubicBezTo>
                    <a:cubicBezTo>
                      <a:pt x="18" y="18"/>
                      <a:pt x="18" y="18"/>
                      <a:pt x="18" y="18"/>
                    </a:cubicBezTo>
                    <a:cubicBezTo>
                      <a:pt x="17" y="19"/>
                      <a:pt x="17" y="18"/>
                      <a:pt x="16" y="18"/>
                    </a:cubicBezTo>
                    <a:cubicBezTo>
                      <a:pt x="16" y="18"/>
                      <a:pt x="17" y="19"/>
                      <a:pt x="17" y="19"/>
                    </a:cubicBezTo>
                    <a:cubicBezTo>
                      <a:pt x="18" y="20"/>
                      <a:pt x="18" y="19"/>
                      <a:pt x="19" y="20"/>
                    </a:cubicBezTo>
                    <a:cubicBezTo>
                      <a:pt x="19" y="20"/>
                      <a:pt x="20" y="20"/>
                      <a:pt x="21" y="19"/>
                    </a:cubicBezTo>
                    <a:cubicBezTo>
                      <a:pt x="21" y="19"/>
                      <a:pt x="22" y="19"/>
                      <a:pt x="22" y="18"/>
                    </a:cubicBezTo>
                    <a:cubicBezTo>
                      <a:pt x="23" y="18"/>
                      <a:pt x="22" y="18"/>
                      <a:pt x="22" y="17"/>
                    </a:cubicBezTo>
                    <a:cubicBezTo>
                      <a:pt x="22" y="17"/>
                      <a:pt x="22" y="16"/>
                      <a:pt x="22" y="16"/>
                    </a:cubicBezTo>
                    <a:close/>
                    <a:moveTo>
                      <a:pt x="53" y="24"/>
                    </a:moveTo>
                    <a:cubicBezTo>
                      <a:pt x="53" y="24"/>
                      <a:pt x="53" y="24"/>
                      <a:pt x="53" y="25"/>
                    </a:cubicBezTo>
                    <a:cubicBezTo>
                      <a:pt x="53" y="24"/>
                      <a:pt x="54" y="25"/>
                      <a:pt x="54" y="25"/>
                    </a:cubicBezTo>
                    <a:cubicBezTo>
                      <a:pt x="54" y="25"/>
                      <a:pt x="54" y="25"/>
                      <a:pt x="54" y="25"/>
                    </a:cubicBezTo>
                    <a:cubicBezTo>
                      <a:pt x="54" y="25"/>
                      <a:pt x="54" y="26"/>
                      <a:pt x="54" y="25"/>
                    </a:cubicBezTo>
                    <a:cubicBezTo>
                      <a:pt x="54" y="25"/>
                      <a:pt x="54" y="24"/>
                      <a:pt x="53" y="24"/>
                    </a:cubicBezTo>
                    <a:close/>
                    <a:moveTo>
                      <a:pt x="54" y="26"/>
                    </a:moveTo>
                    <a:cubicBezTo>
                      <a:pt x="55" y="26"/>
                      <a:pt x="55" y="26"/>
                      <a:pt x="55" y="26"/>
                    </a:cubicBezTo>
                    <a:cubicBezTo>
                      <a:pt x="55" y="26"/>
                      <a:pt x="55" y="26"/>
                      <a:pt x="54" y="26"/>
                    </a:cubicBezTo>
                    <a:close/>
                    <a:moveTo>
                      <a:pt x="57" y="27"/>
                    </a:moveTo>
                    <a:cubicBezTo>
                      <a:pt x="57" y="27"/>
                      <a:pt x="57" y="28"/>
                      <a:pt x="57" y="28"/>
                    </a:cubicBezTo>
                    <a:cubicBezTo>
                      <a:pt x="57" y="27"/>
                      <a:pt x="57" y="27"/>
                      <a:pt x="57" y="27"/>
                    </a:cubicBezTo>
                    <a:close/>
                    <a:moveTo>
                      <a:pt x="60" y="29"/>
                    </a:moveTo>
                    <a:cubicBezTo>
                      <a:pt x="60" y="29"/>
                      <a:pt x="60" y="29"/>
                      <a:pt x="60" y="29"/>
                    </a:cubicBezTo>
                    <a:cubicBezTo>
                      <a:pt x="61" y="30"/>
                      <a:pt x="61" y="29"/>
                      <a:pt x="61" y="29"/>
                    </a:cubicBezTo>
                    <a:cubicBezTo>
                      <a:pt x="60" y="29"/>
                      <a:pt x="60" y="29"/>
                      <a:pt x="60" y="29"/>
                    </a:cubicBezTo>
                    <a:close/>
                    <a:moveTo>
                      <a:pt x="32" y="18"/>
                    </a:moveTo>
                    <a:cubicBezTo>
                      <a:pt x="33" y="18"/>
                      <a:pt x="33" y="17"/>
                      <a:pt x="34" y="17"/>
                    </a:cubicBezTo>
                    <a:cubicBezTo>
                      <a:pt x="34" y="17"/>
                      <a:pt x="32" y="18"/>
                      <a:pt x="32" y="18"/>
                    </a:cubicBezTo>
                    <a:close/>
                    <a:moveTo>
                      <a:pt x="53" y="24"/>
                    </a:moveTo>
                    <a:cubicBezTo>
                      <a:pt x="52" y="23"/>
                      <a:pt x="52" y="23"/>
                      <a:pt x="52" y="23"/>
                    </a:cubicBezTo>
                    <a:cubicBezTo>
                      <a:pt x="52" y="23"/>
                      <a:pt x="52" y="24"/>
                      <a:pt x="53" y="24"/>
                    </a:cubicBezTo>
                    <a:close/>
                    <a:moveTo>
                      <a:pt x="65" y="9"/>
                    </a:moveTo>
                    <a:cubicBezTo>
                      <a:pt x="65" y="9"/>
                      <a:pt x="64" y="10"/>
                      <a:pt x="65" y="10"/>
                    </a:cubicBezTo>
                    <a:cubicBezTo>
                      <a:pt x="65" y="10"/>
                      <a:pt x="65" y="10"/>
                      <a:pt x="65" y="9"/>
                    </a:cubicBezTo>
                    <a:cubicBezTo>
                      <a:pt x="65" y="10"/>
                      <a:pt x="65" y="10"/>
                      <a:pt x="65" y="10"/>
                    </a:cubicBezTo>
                    <a:cubicBezTo>
                      <a:pt x="65" y="10"/>
                      <a:pt x="66" y="10"/>
                      <a:pt x="66" y="11"/>
                    </a:cubicBezTo>
                    <a:cubicBezTo>
                      <a:pt x="66" y="10"/>
                      <a:pt x="66" y="10"/>
                      <a:pt x="67" y="10"/>
                    </a:cubicBezTo>
                    <a:cubicBezTo>
                      <a:pt x="66" y="10"/>
                      <a:pt x="66" y="9"/>
                      <a:pt x="66" y="9"/>
                    </a:cubicBezTo>
                    <a:cubicBezTo>
                      <a:pt x="65" y="9"/>
                      <a:pt x="64" y="9"/>
                      <a:pt x="64" y="9"/>
                    </a:cubicBezTo>
                    <a:cubicBezTo>
                      <a:pt x="64" y="9"/>
                      <a:pt x="65" y="9"/>
                      <a:pt x="65" y="9"/>
                    </a:cubicBezTo>
                    <a:close/>
                    <a:moveTo>
                      <a:pt x="53" y="6"/>
                    </a:moveTo>
                    <a:cubicBezTo>
                      <a:pt x="54" y="6"/>
                      <a:pt x="54" y="6"/>
                      <a:pt x="55" y="7"/>
                    </a:cubicBezTo>
                    <a:cubicBezTo>
                      <a:pt x="54" y="6"/>
                      <a:pt x="53" y="4"/>
                      <a:pt x="52" y="5"/>
                    </a:cubicBezTo>
                    <a:cubicBezTo>
                      <a:pt x="52" y="5"/>
                      <a:pt x="52" y="5"/>
                      <a:pt x="52" y="5"/>
                    </a:cubicBezTo>
                    <a:cubicBezTo>
                      <a:pt x="52" y="5"/>
                      <a:pt x="52" y="5"/>
                      <a:pt x="53" y="5"/>
                    </a:cubicBezTo>
                    <a:cubicBezTo>
                      <a:pt x="53" y="5"/>
                      <a:pt x="53" y="5"/>
                      <a:pt x="53" y="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5" name="Croatia">
                <a:extLst>
                  <a:ext uri="{FF2B5EF4-FFF2-40B4-BE49-F238E27FC236}">
                    <a16:creationId xmlns:a16="http://schemas.microsoft.com/office/drawing/2014/main" id="{0558ECC2-8587-A3CF-C54C-CF255F77EEA9}"/>
                  </a:ext>
                </a:extLst>
              </p:cNvPr>
              <p:cNvSpPr>
                <a:spLocks noEditPoints="1"/>
              </p:cNvSpPr>
              <p:nvPr/>
            </p:nvSpPr>
            <p:spPr bwMode="auto">
              <a:xfrm>
                <a:off x="8139468" y="3890886"/>
                <a:ext cx="107023" cy="94924"/>
              </a:xfrm>
              <a:custGeom>
                <a:avLst/>
                <a:gdLst/>
                <a:ahLst/>
                <a:cxnLst>
                  <a:cxn ang="0">
                    <a:pos x="8" y="16"/>
                  </a:cxn>
                  <a:cxn ang="0">
                    <a:pos x="10" y="20"/>
                  </a:cxn>
                  <a:cxn ang="0">
                    <a:pos x="15" y="24"/>
                  </a:cxn>
                  <a:cxn ang="0">
                    <a:pos x="16" y="24"/>
                  </a:cxn>
                  <a:cxn ang="0">
                    <a:pos x="15" y="22"/>
                  </a:cxn>
                  <a:cxn ang="0">
                    <a:pos x="14" y="22"/>
                  </a:cxn>
                  <a:cxn ang="0">
                    <a:pos x="34" y="39"/>
                  </a:cxn>
                  <a:cxn ang="0">
                    <a:pos x="30" y="41"/>
                  </a:cxn>
                  <a:cxn ang="0">
                    <a:pos x="49" y="11"/>
                  </a:cxn>
                  <a:cxn ang="0">
                    <a:pos x="48" y="8"/>
                  </a:cxn>
                  <a:cxn ang="0">
                    <a:pos x="44" y="8"/>
                  </a:cxn>
                  <a:cxn ang="0">
                    <a:pos x="39" y="8"/>
                  </a:cxn>
                  <a:cxn ang="0">
                    <a:pos x="34" y="5"/>
                  </a:cxn>
                  <a:cxn ang="0">
                    <a:pos x="28" y="1"/>
                  </a:cxn>
                  <a:cxn ang="0">
                    <a:pos x="21" y="3"/>
                  </a:cxn>
                  <a:cxn ang="0">
                    <a:pos x="19" y="8"/>
                  </a:cxn>
                  <a:cxn ang="0">
                    <a:pos x="16" y="10"/>
                  </a:cxn>
                  <a:cxn ang="0">
                    <a:pos x="13" y="11"/>
                  </a:cxn>
                  <a:cxn ang="0">
                    <a:pos x="9" y="11"/>
                  </a:cxn>
                  <a:cxn ang="0">
                    <a:pos x="4" y="12"/>
                  </a:cxn>
                  <a:cxn ang="0">
                    <a:pos x="3" y="15"/>
                  </a:cxn>
                  <a:cxn ang="0">
                    <a:pos x="5" y="19"/>
                  </a:cxn>
                  <a:cxn ang="0">
                    <a:pos x="6" y="16"/>
                  </a:cxn>
                  <a:cxn ang="0">
                    <a:pos x="9" y="13"/>
                  </a:cxn>
                  <a:cxn ang="0">
                    <a:pos x="13" y="20"/>
                  </a:cxn>
                  <a:cxn ang="0">
                    <a:pos x="20" y="25"/>
                  </a:cxn>
                  <a:cxn ang="0">
                    <a:pos x="16" y="24"/>
                  </a:cxn>
                  <a:cxn ang="0">
                    <a:pos x="16" y="25"/>
                  </a:cxn>
                  <a:cxn ang="0">
                    <a:pos x="23" y="31"/>
                  </a:cxn>
                  <a:cxn ang="0">
                    <a:pos x="27" y="32"/>
                  </a:cxn>
                  <a:cxn ang="0">
                    <a:pos x="35" y="37"/>
                  </a:cxn>
                  <a:cxn ang="0">
                    <a:pos x="35" y="35"/>
                  </a:cxn>
                  <a:cxn ang="0">
                    <a:pos x="27" y="27"/>
                  </a:cxn>
                  <a:cxn ang="0">
                    <a:pos x="24" y="21"/>
                  </a:cxn>
                  <a:cxn ang="0">
                    <a:pos x="21" y="19"/>
                  </a:cxn>
                  <a:cxn ang="0">
                    <a:pos x="23" y="14"/>
                  </a:cxn>
                  <a:cxn ang="0">
                    <a:pos x="29" y="14"/>
                  </a:cxn>
                  <a:cxn ang="0">
                    <a:pos x="35" y="15"/>
                  </a:cxn>
                  <a:cxn ang="0">
                    <a:pos x="41" y="16"/>
                  </a:cxn>
                  <a:cxn ang="0">
                    <a:pos x="46" y="16"/>
                  </a:cxn>
                  <a:cxn ang="0">
                    <a:pos x="50" y="17"/>
                  </a:cxn>
                  <a:cxn ang="0">
                    <a:pos x="50" y="14"/>
                  </a:cxn>
                  <a:cxn ang="0">
                    <a:pos x="43" y="42"/>
                  </a:cxn>
                  <a:cxn ang="0">
                    <a:pos x="37" y="39"/>
                  </a:cxn>
                  <a:cxn ang="0">
                    <a:pos x="34" y="38"/>
                  </a:cxn>
                  <a:cxn ang="0">
                    <a:pos x="40" y="40"/>
                  </a:cxn>
                  <a:cxn ang="0">
                    <a:pos x="46" y="45"/>
                  </a:cxn>
                  <a:cxn ang="0">
                    <a:pos x="30" y="34"/>
                  </a:cxn>
                  <a:cxn ang="0">
                    <a:pos x="37" y="41"/>
                  </a:cxn>
                  <a:cxn ang="0">
                    <a:pos x="37" y="41"/>
                  </a:cxn>
                  <a:cxn ang="0">
                    <a:pos x="24" y="37"/>
                  </a:cxn>
                  <a:cxn ang="0">
                    <a:pos x="15" y="27"/>
                  </a:cxn>
                  <a:cxn ang="0">
                    <a:pos x="16" y="29"/>
                  </a:cxn>
                  <a:cxn ang="0">
                    <a:pos x="12" y="17"/>
                  </a:cxn>
                  <a:cxn ang="0">
                    <a:pos x="10" y="14"/>
                  </a:cxn>
                  <a:cxn ang="0">
                    <a:pos x="12" y="17"/>
                  </a:cxn>
                  <a:cxn ang="0">
                    <a:pos x="30" y="36"/>
                  </a:cxn>
                  <a:cxn ang="0">
                    <a:pos x="27" y="36"/>
                  </a:cxn>
                </a:cxnLst>
                <a:rect l="0" t="0" r="r" b="b"/>
                <a:pathLst>
                  <a:path w="53" h="45">
                    <a:moveTo>
                      <a:pt x="10" y="20"/>
                    </a:moveTo>
                    <a:cubicBezTo>
                      <a:pt x="10" y="20"/>
                      <a:pt x="10" y="21"/>
                      <a:pt x="10" y="21"/>
                    </a:cubicBezTo>
                    <a:cubicBezTo>
                      <a:pt x="9" y="20"/>
                      <a:pt x="8" y="17"/>
                      <a:pt x="8" y="17"/>
                    </a:cubicBezTo>
                    <a:cubicBezTo>
                      <a:pt x="8" y="17"/>
                      <a:pt x="8" y="18"/>
                      <a:pt x="9" y="18"/>
                    </a:cubicBezTo>
                    <a:cubicBezTo>
                      <a:pt x="9" y="17"/>
                      <a:pt x="9" y="16"/>
                      <a:pt x="8" y="16"/>
                    </a:cubicBezTo>
                    <a:cubicBezTo>
                      <a:pt x="8" y="16"/>
                      <a:pt x="8" y="16"/>
                      <a:pt x="8" y="15"/>
                    </a:cubicBezTo>
                    <a:cubicBezTo>
                      <a:pt x="8" y="14"/>
                      <a:pt x="8" y="15"/>
                      <a:pt x="8" y="15"/>
                    </a:cubicBezTo>
                    <a:cubicBezTo>
                      <a:pt x="8" y="16"/>
                      <a:pt x="9" y="16"/>
                      <a:pt x="9" y="17"/>
                    </a:cubicBezTo>
                    <a:cubicBezTo>
                      <a:pt x="9" y="17"/>
                      <a:pt x="9" y="17"/>
                      <a:pt x="9" y="18"/>
                    </a:cubicBezTo>
                    <a:cubicBezTo>
                      <a:pt x="9" y="19"/>
                      <a:pt x="9" y="19"/>
                      <a:pt x="10" y="20"/>
                    </a:cubicBezTo>
                    <a:close/>
                    <a:moveTo>
                      <a:pt x="14" y="22"/>
                    </a:moveTo>
                    <a:cubicBezTo>
                      <a:pt x="14" y="23"/>
                      <a:pt x="14" y="23"/>
                      <a:pt x="14" y="23"/>
                    </a:cubicBezTo>
                    <a:cubicBezTo>
                      <a:pt x="15" y="23"/>
                      <a:pt x="15" y="23"/>
                      <a:pt x="15" y="23"/>
                    </a:cubicBezTo>
                    <a:cubicBezTo>
                      <a:pt x="15" y="24"/>
                      <a:pt x="15" y="24"/>
                      <a:pt x="16" y="24"/>
                    </a:cubicBezTo>
                    <a:cubicBezTo>
                      <a:pt x="16" y="24"/>
                      <a:pt x="15" y="24"/>
                      <a:pt x="15" y="24"/>
                    </a:cubicBezTo>
                    <a:cubicBezTo>
                      <a:pt x="16" y="24"/>
                      <a:pt x="16" y="24"/>
                      <a:pt x="16" y="24"/>
                    </a:cubicBezTo>
                    <a:cubicBezTo>
                      <a:pt x="16" y="24"/>
                      <a:pt x="16" y="24"/>
                      <a:pt x="16" y="24"/>
                    </a:cubicBezTo>
                    <a:cubicBezTo>
                      <a:pt x="16" y="24"/>
                      <a:pt x="16" y="24"/>
                      <a:pt x="16" y="24"/>
                    </a:cubicBezTo>
                    <a:cubicBezTo>
                      <a:pt x="16" y="24"/>
                      <a:pt x="16" y="24"/>
                      <a:pt x="16" y="23"/>
                    </a:cubicBezTo>
                    <a:cubicBezTo>
                      <a:pt x="16" y="23"/>
                      <a:pt x="16" y="24"/>
                      <a:pt x="16" y="24"/>
                    </a:cubicBezTo>
                    <a:cubicBezTo>
                      <a:pt x="16" y="24"/>
                      <a:pt x="15" y="23"/>
                      <a:pt x="15" y="23"/>
                    </a:cubicBezTo>
                    <a:cubicBezTo>
                      <a:pt x="15" y="23"/>
                      <a:pt x="15" y="22"/>
                      <a:pt x="15" y="22"/>
                    </a:cubicBezTo>
                    <a:cubicBezTo>
                      <a:pt x="15" y="22"/>
                      <a:pt x="14" y="22"/>
                      <a:pt x="15" y="22"/>
                    </a:cubicBezTo>
                    <a:cubicBezTo>
                      <a:pt x="14" y="22"/>
                      <a:pt x="14" y="21"/>
                      <a:pt x="13" y="21"/>
                    </a:cubicBezTo>
                    <a:cubicBezTo>
                      <a:pt x="14" y="21"/>
                      <a:pt x="15" y="22"/>
                      <a:pt x="15" y="22"/>
                    </a:cubicBezTo>
                    <a:cubicBezTo>
                      <a:pt x="15" y="22"/>
                      <a:pt x="14" y="22"/>
                      <a:pt x="14" y="21"/>
                    </a:cubicBezTo>
                    <a:cubicBezTo>
                      <a:pt x="14" y="21"/>
                      <a:pt x="13" y="21"/>
                      <a:pt x="13" y="21"/>
                    </a:cubicBezTo>
                    <a:cubicBezTo>
                      <a:pt x="13" y="21"/>
                      <a:pt x="12" y="20"/>
                      <a:pt x="12" y="20"/>
                    </a:cubicBezTo>
                    <a:cubicBezTo>
                      <a:pt x="12" y="20"/>
                      <a:pt x="12" y="21"/>
                      <a:pt x="13" y="21"/>
                    </a:cubicBezTo>
                    <a:cubicBezTo>
                      <a:pt x="13" y="22"/>
                      <a:pt x="13" y="22"/>
                      <a:pt x="14" y="22"/>
                    </a:cubicBezTo>
                    <a:close/>
                    <a:moveTo>
                      <a:pt x="29" y="38"/>
                    </a:moveTo>
                    <a:cubicBezTo>
                      <a:pt x="29" y="38"/>
                      <a:pt x="29" y="38"/>
                      <a:pt x="29" y="39"/>
                    </a:cubicBezTo>
                    <a:cubicBezTo>
                      <a:pt x="28" y="39"/>
                      <a:pt x="31" y="39"/>
                      <a:pt x="31" y="39"/>
                    </a:cubicBezTo>
                    <a:cubicBezTo>
                      <a:pt x="31" y="39"/>
                      <a:pt x="32" y="39"/>
                      <a:pt x="32" y="39"/>
                    </a:cubicBezTo>
                    <a:cubicBezTo>
                      <a:pt x="33" y="39"/>
                      <a:pt x="33" y="39"/>
                      <a:pt x="34" y="39"/>
                    </a:cubicBezTo>
                    <a:cubicBezTo>
                      <a:pt x="33" y="39"/>
                      <a:pt x="33" y="38"/>
                      <a:pt x="31" y="38"/>
                    </a:cubicBezTo>
                    <a:cubicBezTo>
                      <a:pt x="31" y="39"/>
                      <a:pt x="30" y="38"/>
                      <a:pt x="29" y="38"/>
                    </a:cubicBezTo>
                    <a:close/>
                    <a:moveTo>
                      <a:pt x="30" y="41"/>
                    </a:moveTo>
                    <a:cubicBezTo>
                      <a:pt x="31" y="41"/>
                      <a:pt x="31" y="41"/>
                      <a:pt x="31" y="41"/>
                    </a:cubicBezTo>
                    <a:cubicBezTo>
                      <a:pt x="32" y="41"/>
                      <a:pt x="31" y="40"/>
                      <a:pt x="30" y="41"/>
                    </a:cubicBezTo>
                    <a:close/>
                    <a:moveTo>
                      <a:pt x="52" y="14"/>
                    </a:moveTo>
                    <a:cubicBezTo>
                      <a:pt x="52" y="14"/>
                      <a:pt x="51" y="14"/>
                      <a:pt x="51" y="14"/>
                    </a:cubicBezTo>
                    <a:cubicBezTo>
                      <a:pt x="50" y="14"/>
                      <a:pt x="50" y="13"/>
                      <a:pt x="49" y="13"/>
                    </a:cubicBezTo>
                    <a:cubicBezTo>
                      <a:pt x="48" y="12"/>
                      <a:pt x="49" y="12"/>
                      <a:pt x="49" y="12"/>
                    </a:cubicBezTo>
                    <a:cubicBezTo>
                      <a:pt x="48" y="11"/>
                      <a:pt x="50" y="11"/>
                      <a:pt x="49" y="11"/>
                    </a:cubicBezTo>
                    <a:cubicBezTo>
                      <a:pt x="49" y="11"/>
                      <a:pt x="49" y="10"/>
                      <a:pt x="48" y="10"/>
                    </a:cubicBezTo>
                    <a:cubicBezTo>
                      <a:pt x="48" y="10"/>
                      <a:pt x="48" y="11"/>
                      <a:pt x="48" y="10"/>
                    </a:cubicBezTo>
                    <a:cubicBezTo>
                      <a:pt x="48" y="10"/>
                      <a:pt x="48" y="10"/>
                      <a:pt x="48" y="9"/>
                    </a:cubicBezTo>
                    <a:cubicBezTo>
                      <a:pt x="48" y="9"/>
                      <a:pt x="48" y="9"/>
                      <a:pt x="48" y="9"/>
                    </a:cubicBezTo>
                    <a:cubicBezTo>
                      <a:pt x="48" y="8"/>
                      <a:pt x="48" y="9"/>
                      <a:pt x="48" y="8"/>
                    </a:cubicBezTo>
                    <a:cubicBezTo>
                      <a:pt x="48" y="8"/>
                      <a:pt x="47" y="7"/>
                      <a:pt x="47" y="7"/>
                    </a:cubicBezTo>
                    <a:cubicBezTo>
                      <a:pt x="47" y="7"/>
                      <a:pt x="47" y="7"/>
                      <a:pt x="47" y="7"/>
                    </a:cubicBezTo>
                    <a:cubicBezTo>
                      <a:pt x="47" y="7"/>
                      <a:pt x="47" y="6"/>
                      <a:pt x="48" y="6"/>
                    </a:cubicBezTo>
                    <a:cubicBezTo>
                      <a:pt x="47" y="7"/>
                      <a:pt x="46" y="6"/>
                      <a:pt x="46" y="7"/>
                    </a:cubicBezTo>
                    <a:cubicBezTo>
                      <a:pt x="45" y="7"/>
                      <a:pt x="45" y="8"/>
                      <a:pt x="44" y="8"/>
                    </a:cubicBezTo>
                    <a:cubicBezTo>
                      <a:pt x="44" y="8"/>
                      <a:pt x="44" y="8"/>
                      <a:pt x="43" y="8"/>
                    </a:cubicBezTo>
                    <a:cubicBezTo>
                      <a:pt x="43" y="8"/>
                      <a:pt x="43" y="8"/>
                      <a:pt x="43" y="8"/>
                    </a:cubicBezTo>
                    <a:cubicBezTo>
                      <a:pt x="42" y="8"/>
                      <a:pt x="42" y="8"/>
                      <a:pt x="41" y="8"/>
                    </a:cubicBezTo>
                    <a:cubicBezTo>
                      <a:pt x="41" y="8"/>
                      <a:pt x="40" y="8"/>
                      <a:pt x="40" y="8"/>
                    </a:cubicBezTo>
                    <a:cubicBezTo>
                      <a:pt x="39" y="8"/>
                      <a:pt x="39" y="8"/>
                      <a:pt x="39" y="8"/>
                    </a:cubicBezTo>
                    <a:cubicBezTo>
                      <a:pt x="38" y="8"/>
                      <a:pt x="38" y="8"/>
                      <a:pt x="38" y="8"/>
                    </a:cubicBezTo>
                    <a:cubicBezTo>
                      <a:pt x="37" y="7"/>
                      <a:pt x="36" y="6"/>
                      <a:pt x="35" y="6"/>
                    </a:cubicBezTo>
                    <a:cubicBezTo>
                      <a:pt x="35" y="6"/>
                      <a:pt x="34" y="6"/>
                      <a:pt x="34" y="6"/>
                    </a:cubicBezTo>
                    <a:cubicBezTo>
                      <a:pt x="35" y="6"/>
                      <a:pt x="34" y="6"/>
                      <a:pt x="34" y="6"/>
                    </a:cubicBezTo>
                    <a:cubicBezTo>
                      <a:pt x="34" y="6"/>
                      <a:pt x="33" y="6"/>
                      <a:pt x="34" y="5"/>
                    </a:cubicBezTo>
                    <a:cubicBezTo>
                      <a:pt x="33" y="5"/>
                      <a:pt x="33" y="5"/>
                      <a:pt x="33" y="5"/>
                    </a:cubicBezTo>
                    <a:cubicBezTo>
                      <a:pt x="33" y="5"/>
                      <a:pt x="33" y="5"/>
                      <a:pt x="33" y="5"/>
                    </a:cubicBezTo>
                    <a:cubicBezTo>
                      <a:pt x="32" y="4"/>
                      <a:pt x="31" y="3"/>
                      <a:pt x="30" y="2"/>
                    </a:cubicBezTo>
                    <a:cubicBezTo>
                      <a:pt x="30" y="2"/>
                      <a:pt x="30" y="2"/>
                      <a:pt x="29" y="2"/>
                    </a:cubicBezTo>
                    <a:cubicBezTo>
                      <a:pt x="28" y="2"/>
                      <a:pt x="28" y="1"/>
                      <a:pt x="28" y="1"/>
                    </a:cubicBezTo>
                    <a:cubicBezTo>
                      <a:pt x="28" y="0"/>
                      <a:pt x="27" y="1"/>
                      <a:pt x="27" y="0"/>
                    </a:cubicBezTo>
                    <a:cubicBezTo>
                      <a:pt x="26" y="0"/>
                      <a:pt x="26" y="0"/>
                      <a:pt x="25" y="0"/>
                    </a:cubicBezTo>
                    <a:cubicBezTo>
                      <a:pt x="24" y="0"/>
                      <a:pt x="25" y="1"/>
                      <a:pt x="25" y="2"/>
                    </a:cubicBezTo>
                    <a:cubicBezTo>
                      <a:pt x="25" y="2"/>
                      <a:pt x="23" y="2"/>
                      <a:pt x="23" y="2"/>
                    </a:cubicBezTo>
                    <a:cubicBezTo>
                      <a:pt x="23" y="2"/>
                      <a:pt x="22" y="3"/>
                      <a:pt x="21" y="3"/>
                    </a:cubicBezTo>
                    <a:cubicBezTo>
                      <a:pt x="21" y="3"/>
                      <a:pt x="21" y="3"/>
                      <a:pt x="20" y="3"/>
                    </a:cubicBezTo>
                    <a:cubicBezTo>
                      <a:pt x="20" y="3"/>
                      <a:pt x="20" y="3"/>
                      <a:pt x="19" y="3"/>
                    </a:cubicBezTo>
                    <a:cubicBezTo>
                      <a:pt x="19" y="4"/>
                      <a:pt x="19" y="5"/>
                      <a:pt x="19" y="5"/>
                    </a:cubicBezTo>
                    <a:cubicBezTo>
                      <a:pt x="20" y="5"/>
                      <a:pt x="20" y="6"/>
                      <a:pt x="20" y="6"/>
                    </a:cubicBezTo>
                    <a:cubicBezTo>
                      <a:pt x="20" y="7"/>
                      <a:pt x="20" y="8"/>
                      <a:pt x="19" y="8"/>
                    </a:cubicBezTo>
                    <a:cubicBezTo>
                      <a:pt x="19" y="8"/>
                      <a:pt x="18" y="8"/>
                      <a:pt x="18" y="8"/>
                    </a:cubicBezTo>
                    <a:cubicBezTo>
                      <a:pt x="18" y="8"/>
                      <a:pt x="18" y="8"/>
                      <a:pt x="17" y="8"/>
                    </a:cubicBezTo>
                    <a:cubicBezTo>
                      <a:pt x="17" y="8"/>
                      <a:pt x="16" y="9"/>
                      <a:pt x="16" y="9"/>
                    </a:cubicBezTo>
                    <a:cubicBezTo>
                      <a:pt x="17" y="9"/>
                      <a:pt x="17" y="9"/>
                      <a:pt x="17" y="10"/>
                    </a:cubicBezTo>
                    <a:cubicBezTo>
                      <a:pt x="17" y="9"/>
                      <a:pt x="16" y="10"/>
                      <a:pt x="16" y="10"/>
                    </a:cubicBezTo>
                    <a:cubicBezTo>
                      <a:pt x="16" y="11"/>
                      <a:pt x="17" y="11"/>
                      <a:pt x="17" y="11"/>
                    </a:cubicBezTo>
                    <a:cubicBezTo>
                      <a:pt x="17" y="12"/>
                      <a:pt x="15" y="12"/>
                      <a:pt x="15" y="12"/>
                    </a:cubicBezTo>
                    <a:cubicBezTo>
                      <a:pt x="15" y="11"/>
                      <a:pt x="14" y="11"/>
                      <a:pt x="14" y="11"/>
                    </a:cubicBezTo>
                    <a:cubicBezTo>
                      <a:pt x="14" y="11"/>
                      <a:pt x="13" y="11"/>
                      <a:pt x="13" y="11"/>
                    </a:cubicBezTo>
                    <a:cubicBezTo>
                      <a:pt x="13" y="11"/>
                      <a:pt x="13" y="11"/>
                      <a:pt x="13" y="11"/>
                    </a:cubicBezTo>
                    <a:cubicBezTo>
                      <a:pt x="12" y="11"/>
                      <a:pt x="12" y="11"/>
                      <a:pt x="11" y="11"/>
                    </a:cubicBezTo>
                    <a:cubicBezTo>
                      <a:pt x="11" y="11"/>
                      <a:pt x="11" y="10"/>
                      <a:pt x="11" y="10"/>
                    </a:cubicBezTo>
                    <a:cubicBezTo>
                      <a:pt x="11" y="10"/>
                      <a:pt x="11" y="10"/>
                      <a:pt x="11" y="10"/>
                    </a:cubicBezTo>
                    <a:cubicBezTo>
                      <a:pt x="10" y="10"/>
                      <a:pt x="10" y="9"/>
                      <a:pt x="10" y="9"/>
                    </a:cubicBezTo>
                    <a:cubicBezTo>
                      <a:pt x="10" y="9"/>
                      <a:pt x="9" y="11"/>
                      <a:pt x="9" y="11"/>
                    </a:cubicBezTo>
                    <a:cubicBezTo>
                      <a:pt x="8" y="12"/>
                      <a:pt x="8" y="11"/>
                      <a:pt x="7" y="11"/>
                    </a:cubicBezTo>
                    <a:cubicBezTo>
                      <a:pt x="7" y="11"/>
                      <a:pt x="6" y="11"/>
                      <a:pt x="6" y="11"/>
                    </a:cubicBezTo>
                    <a:cubicBezTo>
                      <a:pt x="6" y="11"/>
                      <a:pt x="5" y="11"/>
                      <a:pt x="5" y="11"/>
                    </a:cubicBezTo>
                    <a:cubicBezTo>
                      <a:pt x="5" y="11"/>
                      <a:pt x="5" y="12"/>
                      <a:pt x="5" y="12"/>
                    </a:cubicBezTo>
                    <a:cubicBezTo>
                      <a:pt x="4" y="12"/>
                      <a:pt x="4" y="12"/>
                      <a:pt x="4" y="12"/>
                    </a:cubicBezTo>
                    <a:cubicBezTo>
                      <a:pt x="3" y="12"/>
                      <a:pt x="3" y="12"/>
                      <a:pt x="3" y="12"/>
                    </a:cubicBezTo>
                    <a:cubicBezTo>
                      <a:pt x="2" y="11"/>
                      <a:pt x="2" y="11"/>
                      <a:pt x="1" y="11"/>
                    </a:cubicBezTo>
                    <a:cubicBezTo>
                      <a:pt x="0" y="11"/>
                      <a:pt x="1" y="13"/>
                      <a:pt x="2" y="13"/>
                    </a:cubicBezTo>
                    <a:cubicBezTo>
                      <a:pt x="1" y="13"/>
                      <a:pt x="2" y="14"/>
                      <a:pt x="2" y="15"/>
                    </a:cubicBezTo>
                    <a:cubicBezTo>
                      <a:pt x="2" y="15"/>
                      <a:pt x="2" y="15"/>
                      <a:pt x="3" y="15"/>
                    </a:cubicBezTo>
                    <a:cubicBezTo>
                      <a:pt x="3" y="15"/>
                      <a:pt x="2" y="15"/>
                      <a:pt x="2" y="15"/>
                    </a:cubicBezTo>
                    <a:cubicBezTo>
                      <a:pt x="2" y="16"/>
                      <a:pt x="2" y="16"/>
                      <a:pt x="3" y="16"/>
                    </a:cubicBezTo>
                    <a:cubicBezTo>
                      <a:pt x="3" y="17"/>
                      <a:pt x="3" y="18"/>
                      <a:pt x="4" y="18"/>
                    </a:cubicBezTo>
                    <a:cubicBezTo>
                      <a:pt x="4" y="18"/>
                      <a:pt x="4" y="18"/>
                      <a:pt x="3" y="18"/>
                    </a:cubicBezTo>
                    <a:cubicBezTo>
                      <a:pt x="4" y="18"/>
                      <a:pt x="4" y="18"/>
                      <a:pt x="5" y="19"/>
                    </a:cubicBezTo>
                    <a:cubicBezTo>
                      <a:pt x="5" y="19"/>
                      <a:pt x="5" y="19"/>
                      <a:pt x="4" y="18"/>
                    </a:cubicBezTo>
                    <a:cubicBezTo>
                      <a:pt x="5" y="18"/>
                      <a:pt x="5" y="19"/>
                      <a:pt x="5" y="19"/>
                    </a:cubicBezTo>
                    <a:cubicBezTo>
                      <a:pt x="5" y="19"/>
                      <a:pt x="5" y="18"/>
                      <a:pt x="5" y="18"/>
                    </a:cubicBezTo>
                    <a:cubicBezTo>
                      <a:pt x="5" y="18"/>
                      <a:pt x="5" y="18"/>
                      <a:pt x="5" y="17"/>
                    </a:cubicBezTo>
                    <a:cubicBezTo>
                      <a:pt x="6" y="17"/>
                      <a:pt x="5" y="17"/>
                      <a:pt x="6" y="16"/>
                    </a:cubicBezTo>
                    <a:cubicBezTo>
                      <a:pt x="6" y="16"/>
                      <a:pt x="6" y="17"/>
                      <a:pt x="6" y="17"/>
                    </a:cubicBezTo>
                    <a:cubicBezTo>
                      <a:pt x="6" y="17"/>
                      <a:pt x="7" y="17"/>
                      <a:pt x="7" y="16"/>
                    </a:cubicBezTo>
                    <a:cubicBezTo>
                      <a:pt x="7" y="16"/>
                      <a:pt x="7" y="15"/>
                      <a:pt x="7" y="15"/>
                    </a:cubicBezTo>
                    <a:cubicBezTo>
                      <a:pt x="7" y="15"/>
                      <a:pt x="8" y="13"/>
                      <a:pt x="8" y="13"/>
                    </a:cubicBezTo>
                    <a:cubicBezTo>
                      <a:pt x="8" y="13"/>
                      <a:pt x="9" y="13"/>
                      <a:pt x="9" y="13"/>
                    </a:cubicBezTo>
                    <a:cubicBezTo>
                      <a:pt x="9" y="13"/>
                      <a:pt x="10" y="14"/>
                      <a:pt x="10" y="13"/>
                    </a:cubicBezTo>
                    <a:cubicBezTo>
                      <a:pt x="10" y="13"/>
                      <a:pt x="10" y="14"/>
                      <a:pt x="10" y="14"/>
                    </a:cubicBezTo>
                    <a:cubicBezTo>
                      <a:pt x="11" y="14"/>
                      <a:pt x="11" y="14"/>
                      <a:pt x="11" y="15"/>
                    </a:cubicBezTo>
                    <a:cubicBezTo>
                      <a:pt x="12" y="15"/>
                      <a:pt x="13" y="15"/>
                      <a:pt x="13" y="16"/>
                    </a:cubicBezTo>
                    <a:cubicBezTo>
                      <a:pt x="14" y="17"/>
                      <a:pt x="13" y="18"/>
                      <a:pt x="13" y="20"/>
                    </a:cubicBezTo>
                    <a:cubicBezTo>
                      <a:pt x="14" y="21"/>
                      <a:pt x="14" y="21"/>
                      <a:pt x="15" y="22"/>
                    </a:cubicBezTo>
                    <a:cubicBezTo>
                      <a:pt x="16" y="22"/>
                      <a:pt x="16" y="23"/>
                      <a:pt x="17" y="23"/>
                    </a:cubicBezTo>
                    <a:cubicBezTo>
                      <a:pt x="17" y="23"/>
                      <a:pt x="18" y="24"/>
                      <a:pt x="18" y="24"/>
                    </a:cubicBezTo>
                    <a:cubicBezTo>
                      <a:pt x="19" y="24"/>
                      <a:pt x="19" y="25"/>
                      <a:pt x="19" y="25"/>
                    </a:cubicBezTo>
                    <a:cubicBezTo>
                      <a:pt x="19" y="25"/>
                      <a:pt x="19" y="25"/>
                      <a:pt x="20" y="25"/>
                    </a:cubicBezTo>
                    <a:cubicBezTo>
                      <a:pt x="19" y="25"/>
                      <a:pt x="19" y="26"/>
                      <a:pt x="20" y="26"/>
                    </a:cubicBezTo>
                    <a:cubicBezTo>
                      <a:pt x="19" y="26"/>
                      <a:pt x="19" y="25"/>
                      <a:pt x="19" y="25"/>
                    </a:cubicBezTo>
                    <a:cubicBezTo>
                      <a:pt x="18" y="26"/>
                      <a:pt x="19" y="25"/>
                      <a:pt x="19" y="25"/>
                    </a:cubicBezTo>
                    <a:cubicBezTo>
                      <a:pt x="19" y="24"/>
                      <a:pt x="18" y="24"/>
                      <a:pt x="17" y="24"/>
                    </a:cubicBezTo>
                    <a:cubicBezTo>
                      <a:pt x="17" y="24"/>
                      <a:pt x="16" y="24"/>
                      <a:pt x="16" y="24"/>
                    </a:cubicBezTo>
                    <a:cubicBezTo>
                      <a:pt x="16" y="24"/>
                      <a:pt x="17" y="25"/>
                      <a:pt x="17" y="24"/>
                    </a:cubicBezTo>
                    <a:cubicBezTo>
                      <a:pt x="17" y="24"/>
                      <a:pt x="16" y="24"/>
                      <a:pt x="16" y="24"/>
                    </a:cubicBezTo>
                    <a:cubicBezTo>
                      <a:pt x="16" y="24"/>
                      <a:pt x="16" y="25"/>
                      <a:pt x="16" y="25"/>
                    </a:cubicBezTo>
                    <a:cubicBezTo>
                      <a:pt x="16" y="25"/>
                      <a:pt x="15" y="24"/>
                      <a:pt x="15" y="24"/>
                    </a:cubicBezTo>
                    <a:cubicBezTo>
                      <a:pt x="15" y="24"/>
                      <a:pt x="16" y="25"/>
                      <a:pt x="16" y="25"/>
                    </a:cubicBezTo>
                    <a:cubicBezTo>
                      <a:pt x="16" y="26"/>
                      <a:pt x="17" y="26"/>
                      <a:pt x="17" y="27"/>
                    </a:cubicBezTo>
                    <a:cubicBezTo>
                      <a:pt x="18" y="27"/>
                      <a:pt x="18" y="28"/>
                      <a:pt x="19" y="28"/>
                    </a:cubicBezTo>
                    <a:cubicBezTo>
                      <a:pt x="19" y="29"/>
                      <a:pt x="20" y="29"/>
                      <a:pt x="20" y="29"/>
                    </a:cubicBezTo>
                    <a:cubicBezTo>
                      <a:pt x="20" y="29"/>
                      <a:pt x="20" y="29"/>
                      <a:pt x="20" y="29"/>
                    </a:cubicBezTo>
                    <a:cubicBezTo>
                      <a:pt x="20" y="29"/>
                      <a:pt x="23" y="31"/>
                      <a:pt x="23" y="31"/>
                    </a:cubicBezTo>
                    <a:cubicBezTo>
                      <a:pt x="23" y="31"/>
                      <a:pt x="23" y="31"/>
                      <a:pt x="22" y="31"/>
                    </a:cubicBezTo>
                    <a:cubicBezTo>
                      <a:pt x="22" y="31"/>
                      <a:pt x="23" y="31"/>
                      <a:pt x="23" y="31"/>
                    </a:cubicBezTo>
                    <a:cubicBezTo>
                      <a:pt x="22" y="31"/>
                      <a:pt x="22" y="32"/>
                      <a:pt x="23" y="32"/>
                    </a:cubicBezTo>
                    <a:cubicBezTo>
                      <a:pt x="22" y="33"/>
                      <a:pt x="25" y="33"/>
                      <a:pt x="24" y="33"/>
                    </a:cubicBezTo>
                    <a:cubicBezTo>
                      <a:pt x="25" y="33"/>
                      <a:pt x="26" y="32"/>
                      <a:pt x="27" y="32"/>
                    </a:cubicBezTo>
                    <a:cubicBezTo>
                      <a:pt x="27" y="32"/>
                      <a:pt x="27" y="33"/>
                      <a:pt x="27" y="33"/>
                    </a:cubicBezTo>
                    <a:cubicBezTo>
                      <a:pt x="27" y="33"/>
                      <a:pt x="28" y="33"/>
                      <a:pt x="28" y="33"/>
                    </a:cubicBezTo>
                    <a:cubicBezTo>
                      <a:pt x="29" y="33"/>
                      <a:pt x="29" y="33"/>
                      <a:pt x="30" y="34"/>
                    </a:cubicBezTo>
                    <a:cubicBezTo>
                      <a:pt x="31" y="34"/>
                      <a:pt x="32" y="34"/>
                      <a:pt x="32" y="35"/>
                    </a:cubicBezTo>
                    <a:cubicBezTo>
                      <a:pt x="33" y="36"/>
                      <a:pt x="34" y="36"/>
                      <a:pt x="35" y="37"/>
                    </a:cubicBezTo>
                    <a:cubicBezTo>
                      <a:pt x="35" y="37"/>
                      <a:pt x="36" y="38"/>
                      <a:pt x="36" y="38"/>
                    </a:cubicBezTo>
                    <a:cubicBezTo>
                      <a:pt x="36" y="38"/>
                      <a:pt x="36" y="38"/>
                      <a:pt x="36" y="38"/>
                    </a:cubicBezTo>
                    <a:cubicBezTo>
                      <a:pt x="36" y="38"/>
                      <a:pt x="37" y="39"/>
                      <a:pt x="38" y="39"/>
                    </a:cubicBezTo>
                    <a:cubicBezTo>
                      <a:pt x="39" y="39"/>
                      <a:pt x="38" y="37"/>
                      <a:pt x="37" y="37"/>
                    </a:cubicBezTo>
                    <a:cubicBezTo>
                      <a:pt x="36" y="36"/>
                      <a:pt x="35" y="36"/>
                      <a:pt x="35" y="35"/>
                    </a:cubicBezTo>
                    <a:cubicBezTo>
                      <a:pt x="34" y="34"/>
                      <a:pt x="35" y="34"/>
                      <a:pt x="35" y="33"/>
                    </a:cubicBezTo>
                    <a:cubicBezTo>
                      <a:pt x="35" y="33"/>
                      <a:pt x="34" y="33"/>
                      <a:pt x="33" y="33"/>
                    </a:cubicBezTo>
                    <a:cubicBezTo>
                      <a:pt x="32" y="32"/>
                      <a:pt x="31" y="31"/>
                      <a:pt x="30" y="30"/>
                    </a:cubicBezTo>
                    <a:cubicBezTo>
                      <a:pt x="29" y="30"/>
                      <a:pt x="29" y="29"/>
                      <a:pt x="29" y="29"/>
                    </a:cubicBezTo>
                    <a:cubicBezTo>
                      <a:pt x="28" y="28"/>
                      <a:pt x="28" y="28"/>
                      <a:pt x="27" y="27"/>
                    </a:cubicBezTo>
                    <a:cubicBezTo>
                      <a:pt x="27" y="27"/>
                      <a:pt x="26" y="27"/>
                      <a:pt x="26" y="26"/>
                    </a:cubicBezTo>
                    <a:cubicBezTo>
                      <a:pt x="26" y="26"/>
                      <a:pt x="26" y="26"/>
                      <a:pt x="25" y="25"/>
                    </a:cubicBezTo>
                    <a:cubicBezTo>
                      <a:pt x="25" y="25"/>
                      <a:pt x="25" y="24"/>
                      <a:pt x="25" y="24"/>
                    </a:cubicBezTo>
                    <a:cubicBezTo>
                      <a:pt x="25" y="23"/>
                      <a:pt x="25" y="23"/>
                      <a:pt x="24" y="23"/>
                    </a:cubicBezTo>
                    <a:cubicBezTo>
                      <a:pt x="25" y="23"/>
                      <a:pt x="24" y="22"/>
                      <a:pt x="24" y="21"/>
                    </a:cubicBezTo>
                    <a:cubicBezTo>
                      <a:pt x="24" y="21"/>
                      <a:pt x="23" y="22"/>
                      <a:pt x="23" y="21"/>
                    </a:cubicBezTo>
                    <a:cubicBezTo>
                      <a:pt x="23" y="21"/>
                      <a:pt x="23" y="21"/>
                      <a:pt x="23" y="21"/>
                    </a:cubicBezTo>
                    <a:cubicBezTo>
                      <a:pt x="23" y="20"/>
                      <a:pt x="23" y="20"/>
                      <a:pt x="23" y="20"/>
                    </a:cubicBezTo>
                    <a:cubicBezTo>
                      <a:pt x="22" y="20"/>
                      <a:pt x="22" y="20"/>
                      <a:pt x="22" y="20"/>
                    </a:cubicBezTo>
                    <a:cubicBezTo>
                      <a:pt x="21" y="19"/>
                      <a:pt x="21" y="20"/>
                      <a:pt x="21" y="19"/>
                    </a:cubicBezTo>
                    <a:cubicBezTo>
                      <a:pt x="21" y="19"/>
                      <a:pt x="21" y="19"/>
                      <a:pt x="20" y="19"/>
                    </a:cubicBezTo>
                    <a:cubicBezTo>
                      <a:pt x="20" y="18"/>
                      <a:pt x="21" y="19"/>
                      <a:pt x="21" y="18"/>
                    </a:cubicBezTo>
                    <a:cubicBezTo>
                      <a:pt x="21" y="18"/>
                      <a:pt x="20" y="17"/>
                      <a:pt x="21" y="17"/>
                    </a:cubicBezTo>
                    <a:cubicBezTo>
                      <a:pt x="21" y="16"/>
                      <a:pt x="21" y="15"/>
                      <a:pt x="21" y="15"/>
                    </a:cubicBezTo>
                    <a:cubicBezTo>
                      <a:pt x="21" y="14"/>
                      <a:pt x="23" y="14"/>
                      <a:pt x="23" y="14"/>
                    </a:cubicBezTo>
                    <a:cubicBezTo>
                      <a:pt x="23" y="15"/>
                      <a:pt x="24" y="15"/>
                      <a:pt x="24" y="16"/>
                    </a:cubicBezTo>
                    <a:cubicBezTo>
                      <a:pt x="24" y="16"/>
                      <a:pt x="25" y="16"/>
                      <a:pt x="25" y="16"/>
                    </a:cubicBezTo>
                    <a:cubicBezTo>
                      <a:pt x="26" y="16"/>
                      <a:pt x="26" y="16"/>
                      <a:pt x="26" y="16"/>
                    </a:cubicBezTo>
                    <a:cubicBezTo>
                      <a:pt x="26" y="15"/>
                      <a:pt x="27" y="15"/>
                      <a:pt x="27" y="15"/>
                    </a:cubicBezTo>
                    <a:cubicBezTo>
                      <a:pt x="27" y="14"/>
                      <a:pt x="28" y="14"/>
                      <a:pt x="29" y="14"/>
                    </a:cubicBezTo>
                    <a:cubicBezTo>
                      <a:pt x="30" y="15"/>
                      <a:pt x="30" y="14"/>
                      <a:pt x="31" y="14"/>
                    </a:cubicBezTo>
                    <a:cubicBezTo>
                      <a:pt x="30" y="14"/>
                      <a:pt x="32" y="14"/>
                      <a:pt x="32" y="14"/>
                    </a:cubicBezTo>
                    <a:cubicBezTo>
                      <a:pt x="32" y="15"/>
                      <a:pt x="33" y="15"/>
                      <a:pt x="33" y="15"/>
                    </a:cubicBezTo>
                    <a:cubicBezTo>
                      <a:pt x="34" y="15"/>
                      <a:pt x="34" y="14"/>
                      <a:pt x="34" y="15"/>
                    </a:cubicBezTo>
                    <a:cubicBezTo>
                      <a:pt x="34" y="15"/>
                      <a:pt x="35" y="15"/>
                      <a:pt x="35" y="15"/>
                    </a:cubicBezTo>
                    <a:cubicBezTo>
                      <a:pt x="35" y="15"/>
                      <a:pt x="36" y="15"/>
                      <a:pt x="36" y="15"/>
                    </a:cubicBezTo>
                    <a:cubicBezTo>
                      <a:pt x="36" y="16"/>
                      <a:pt x="37" y="15"/>
                      <a:pt x="38" y="15"/>
                    </a:cubicBezTo>
                    <a:cubicBezTo>
                      <a:pt x="38" y="16"/>
                      <a:pt x="39" y="16"/>
                      <a:pt x="39" y="16"/>
                    </a:cubicBezTo>
                    <a:cubicBezTo>
                      <a:pt x="39" y="16"/>
                      <a:pt x="40" y="15"/>
                      <a:pt x="40" y="15"/>
                    </a:cubicBezTo>
                    <a:cubicBezTo>
                      <a:pt x="40" y="15"/>
                      <a:pt x="41" y="16"/>
                      <a:pt x="41" y="16"/>
                    </a:cubicBezTo>
                    <a:cubicBezTo>
                      <a:pt x="42" y="16"/>
                      <a:pt x="42" y="15"/>
                      <a:pt x="42" y="15"/>
                    </a:cubicBezTo>
                    <a:cubicBezTo>
                      <a:pt x="42" y="15"/>
                      <a:pt x="43" y="15"/>
                      <a:pt x="43" y="15"/>
                    </a:cubicBezTo>
                    <a:cubicBezTo>
                      <a:pt x="43" y="15"/>
                      <a:pt x="45" y="16"/>
                      <a:pt x="45" y="16"/>
                    </a:cubicBezTo>
                    <a:cubicBezTo>
                      <a:pt x="45" y="16"/>
                      <a:pt x="45" y="16"/>
                      <a:pt x="45" y="16"/>
                    </a:cubicBezTo>
                    <a:cubicBezTo>
                      <a:pt x="45" y="16"/>
                      <a:pt x="45" y="15"/>
                      <a:pt x="46" y="16"/>
                    </a:cubicBezTo>
                    <a:cubicBezTo>
                      <a:pt x="45" y="16"/>
                      <a:pt x="46" y="16"/>
                      <a:pt x="46" y="16"/>
                    </a:cubicBezTo>
                    <a:cubicBezTo>
                      <a:pt x="46" y="16"/>
                      <a:pt x="46" y="17"/>
                      <a:pt x="47" y="17"/>
                    </a:cubicBezTo>
                    <a:cubicBezTo>
                      <a:pt x="47" y="17"/>
                      <a:pt x="47" y="17"/>
                      <a:pt x="47" y="17"/>
                    </a:cubicBezTo>
                    <a:cubicBezTo>
                      <a:pt x="47" y="18"/>
                      <a:pt x="48" y="18"/>
                      <a:pt x="49" y="18"/>
                    </a:cubicBezTo>
                    <a:cubicBezTo>
                      <a:pt x="48" y="17"/>
                      <a:pt x="50" y="18"/>
                      <a:pt x="50" y="17"/>
                    </a:cubicBezTo>
                    <a:cubicBezTo>
                      <a:pt x="50" y="17"/>
                      <a:pt x="50" y="17"/>
                      <a:pt x="50" y="17"/>
                    </a:cubicBezTo>
                    <a:cubicBezTo>
                      <a:pt x="50" y="16"/>
                      <a:pt x="50" y="16"/>
                      <a:pt x="50" y="16"/>
                    </a:cubicBezTo>
                    <a:cubicBezTo>
                      <a:pt x="50" y="16"/>
                      <a:pt x="50" y="15"/>
                      <a:pt x="49" y="15"/>
                    </a:cubicBezTo>
                    <a:cubicBezTo>
                      <a:pt x="49" y="15"/>
                      <a:pt x="50" y="15"/>
                      <a:pt x="50" y="15"/>
                    </a:cubicBezTo>
                    <a:cubicBezTo>
                      <a:pt x="50" y="15"/>
                      <a:pt x="50" y="14"/>
                      <a:pt x="50" y="14"/>
                    </a:cubicBezTo>
                    <a:cubicBezTo>
                      <a:pt x="50" y="14"/>
                      <a:pt x="51" y="15"/>
                      <a:pt x="51" y="15"/>
                    </a:cubicBezTo>
                    <a:cubicBezTo>
                      <a:pt x="51" y="15"/>
                      <a:pt x="52" y="15"/>
                      <a:pt x="52" y="15"/>
                    </a:cubicBezTo>
                    <a:cubicBezTo>
                      <a:pt x="52" y="15"/>
                      <a:pt x="53" y="14"/>
                      <a:pt x="52" y="14"/>
                    </a:cubicBezTo>
                    <a:close/>
                    <a:moveTo>
                      <a:pt x="44" y="42"/>
                    </a:moveTo>
                    <a:cubicBezTo>
                      <a:pt x="44" y="42"/>
                      <a:pt x="43" y="43"/>
                      <a:pt x="43" y="42"/>
                    </a:cubicBezTo>
                    <a:cubicBezTo>
                      <a:pt x="42" y="42"/>
                      <a:pt x="42" y="41"/>
                      <a:pt x="42" y="41"/>
                    </a:cubicBezTo>
                    <a:cubicBezTo>
                      <a:pt x="41" y="41"/>
                      <a:pt x="40" y="40"/>
                      <a:pt x="40" y="39"/>
                    </a:cubicBezTo>
                    <a:cubicBezTo>
                      <a:pt x="39" y="39"/>
                      <a:pt x="38" y="39"/>
                      <a:pt x="38" y="39"/>
                    </a:cubicBezTo>
                    <a:cubicBezTo>
                      <a:pt x="38" y="39"/>
                      <a:pt x="38" y="40"/>
                      <a:pt x="39" y="40"/>
                    </a:cubicBezTo>
                    <a:cubicBezTo>
                      <a:pt x="38" y="40"/>
                      <a:pt x="38" y="39"/>
                      <a:pt x="37" y="39"/>
                    </a:cubicBezTo>
                    <a:cubicBezTo>
                      <a:pt x="37" y="39"/>
                      <a:pt x="36" y="39"/>
                      <a:pt x="36" y="39"/>
                    </a:cubicBezTo>
                    <a:cubicBezTo>
                      <a:pt x="36" y="39"/>
                      <a:pt x="36" y="39"/>
                      <a:pt x="36" y="39"/>
                    </a:cubicBezTo>
                    <a:cubicBezTo>
                      <a:pt x="35" y="38"/>
                      <a:pt x="33" y="38"/>
                      <a:pt x="32" y="38"/>
                    </a:cubicBezTo>
                    <a:cubicBezTo>
                      <a:pt x="32" y="38"/>
                      <a:pt x="32" y="38"/>
                      <a:pt x="33" y="38"/>
                    </a:cubicBezTo>
                    <a:cubicBezTo>
                      <a:pt x="33" y="38"/>
                      <a:pt x="33" y="38"/>
                      <a:pt x="34" y="38"/>
                    </a:cubicBezTo>
                    <a:cubicBezTo>
                      <a:pt x="35" y="38"/>
                      <a:pt x="35" y="39"/>
                      <a:pt x="36" y="39"/>
                    </a:cubicBezTo>
                    <a:cubicBezTo>
                      <a:pt x="36" y="39"/>
                      <a:pt x="37" y="40"/>
                      <a:pt x="37" y="40"/>
                    </a:cubicBezTo>
                    <a:cubicBezTo>
                      <a:pt x="38" y="40"/>
                      <a:pt x="39" y="40"/>
                      <a:pt x="39" y="41"/>
                    </a:cubicBezTo>
                    <a:cubicBezTo>
                      <a:pt x="39" y="40"/>
                      <a:pt x="39" y="40"/>
                      <a:pt x="39" y="40"/>
                    </a:cubicBezTo>
                    <a:cubicBezTo>
                      <a:pt x="39" y="40"/>
                      <a:pt x="39" y="40"/>
                      <a:pt x="40" y="40"/>
                    </a:cubicBezTo>
                    <a:cubicBezTo>
                      <a:pt x="40" y="40"/>
                      <a:pt x="40" y="40"/>
                      <a:pt x="40" y="41"/>
                    </a:cubicBezTo>
                    <a:cubicBezTo>
                      <a:pt x="41" y="41"/>
                      <a:pt x="41" y="41"/>
                      <a:pt x="42" y="42"/>
                    </a:cubicBezTo>
                    <a:cubicBezTo>
                      <a:pt x="42" y="42"/>
                      <a:pt x="42" y="42"/>
                      <a:pt x="43" y="42"/>
                    </a:cubicBezTo>
                    <a:cubicBezTo>
                      <a:pt x="43" y="42"/>
                      <a:pt x="43" y="43"/>
                      <a:pt x="43" y="43"/>
                    </a:cubicBezTo>
                    <a:cubicBezTo>
                      <a:pt x="44" y="43"/>
                      <a:pt x="45" y="44"/>
                      <a:pt x="46" y="45"/>
                    </a:cubicBezTo>
                    <a:cubicBezTo>
                      <a:pt x="46" y="44"/>
                      <a:pt x="46" y="44"/>
                      <a:pt x="46" y="44"/>
                    </a:cubicBezTo>
                    <a:cubicBezTo>
                      <a:pt x="45" y="44"/>
                      <a:pt x="45" y="43"/>
                      <a:pt x="44" y="42"/>
                    </a:cubicBezTo>
                    <a:close/>
                    <a:moveTo>
                      <a:pt x="29" y="35"/>
                    </a:moveTo>
                    <a:cubicBezTo>
                      <a:pt x="30" y="35"/>
                      <a:pt x="30" y="35"/>
                      <a:pt x="31" y="35"/>
                    </a:cubicBezTo>
                    <a:cubicBezTo>
                      <a:pt x="31" y="35"/>
                      <a:pt x="31" y="34"/>
                      <a:pt x="30" y="34"/>
                    </a:cubicBezTo>
                    <a:cubicBezTo>
                      <a:pt x="30" y="34"/>
                      <a:pt x="28" y="34"/>
                      <a:pt x="28" y="34"/>
                    </a:cubicBezTo>
                    <a:cubicBezTo>
                      <a:pt x="28" y="34"/>
                      <a:pt x="27" y="34"/>
                      <a:pt x="27" y="34"/>
                    </a:cubicBezTo>
                    <a:cubicBezTo>
                      <a:pt x="27" y="34"/>
                      <a:pt x="27" y="35"/>
                      <a:pt x="27" y="35"/>
                    </a:cubicBezTo>
                    <a:cubicBezTo>
                      <a:pt x="27" y="35"/>
                      <a:pt x="29" y="35"/>
                      <a:pt x="29" y="35"/>
                    </a:cubicBezTo>
                    <a:close/>
                    <a:moveTo>
                      <a:pt x="37" y="41"/>
                    </a:moveTo>
                    <a:cubicBezTo>
                      <a:pt x="38" y="41"/>
                      <a:pt x="36" y="41"/>
                      <a:pt x="35" y="40"/>
                    </a:cubicBezTo>
                    <a:cubicBezTo>
                      <a:pt x="36" y="40"/>
                      <a:pt x="35" y="40"/>
                      <a:pt x="35" y="40"/>
                    </a:cubicBezTo>
                    <a:cubicBezTo>
                      <a:pt x="35" y="40"/>
                      <a:pt x="35" y="41"/>
                      <a:pt x="35" y="41"/>
                    </a:cubicBezTo>
                    <a:cubicBezTo>
                      <a:pt x="35" y="40"/>
                      <a:pt x="36" y="41"/>
                      <a:pt x="36" y="41"/>
                    </a:cubicBezTo>
                    <a:cubicBezTo>
                      <a:pt x="36" y="41"/>
                      <a:pt x="36" y="41"/>
                      <a:pt x="37" y="41"/>
                    </a:cubicBezTo>
                    <a:cubicBezTo>
                      <a:pt x="37" y="41"/>
                      <a:pt x="38" y="41"/>
                      <a:pt x="39" y="41"/>
                    </a:cubicBezTo>
                    <a:cubicBezTo>
                      <a:pt x="39" y="41"/>
                      <a:pt x="38" y="41"/>
                      <a:pt x="37" y="41"/>
                    </a:cubicBezTo>
                    <a:close/>
                    <a:moveTo>
                      <a:pt x="25" y="38"/>
                    </a:moveTo>
                    <a:cubicBezTo>
                      <a:pt x="25" y="37"/>
                      <a:pt x="25" y="37"/>
                      <a:pt x="25" y="37"/>
                    </a:cubicBezTo>
                    <a:cubicBezTo>
                      <a:pt x="25" y="37"/>
                      <a:pt x="24" y="37"/>
                      <a:pt x="24" y="37"/>
                    </a:cubicBezTo>
                    <a:cubicBezTo>
                      <a:pt x="24" y="37"/>
                      <a:pt x="24" y="37"/>
                      <a:pt x="24" y="38"/>
                    </a:cubicBezTo>
                    <a:cubicBezTo>
                      <a:pt x="24" y="38"/>
                      <a:pt x="24" y="38"/>
                      <a:pt x="24" y="38"/>
                    </a:cubicBezTo>
                    <a:cubicBezTo>
                      <a:pt x="25" y="38"/>
                      <a:pt x="25" y="38"/>
                      <a:pt x="25" y="38"/>
                    </a:cubicBezTo>
                    <a:cubicBezTo>
                      <a:pt x="26" y="38"/>
                      <a:pt x="25" y="37"/>
                      <a:pt x="25" y="38"/>
                    </a:cubicBezTo>
                    <a:close/>
                    <a:moveTo>
                      <a:pt x="15" y="27"/>
                    </a:moveTo>
                    <a:cubicBezTo>
                      <a:pt x="14" y="27"/>
                      <a:pt x="14" y="25"/>
                      <a:pt x="13" y="25"/>
                    </a:cubicBezTo>
                    <a:cubicBezTo>
                      <a:pt x="13" y="26"/>
                      <a:pt x="13" y="26"/>
                      <a:pt x="13" y="26"/>
                    </a:cubicBezTo>
                    <a:cubicBezTo>
                      <a:pt x="13" y="26"/>
                      <a:pt x="13" y="26"/>
                      <a:pt x="13" y="26"/>
                    </a:cubicBezTo>
                    <a:cubicBezTo>
                      <a:pt x="13" y="26"/>
                      <a:pt x="14" y="27"/>
                      <a:pt x="14" y="27"/>
                    </a:cubicBezTo>
                    <a:cubicBezTo>
                      <a:pt x="15" y="27"/>
                      <a:pt x="15" y="28"/>
                      <a:pt x="16" y="29"/>
                    </a:cubicBezTo>
                    <a:cubicBezTo>
                      <a:pt x="16" y="28"/>
                      <a:pt x="16" y="28"/>
                      <a:pt x="15" y="28"/>
                    </a:cubicBezTo>
                    <a:cubicBezTo>
                      <a:pt x="16" y="28"/>
                      <a:pt x="16" y="28"/>
                      <a:pt x="16" y="28"/>
                    </a:cubicBezTo>
                    <a:cubicBezTo>
                      <a:pt x="16" y="28"/>
                      <a:pt x="15" y="27"/>
                      <a:pt x="15" y="27"/>
                    </a:cubicBezTo>
                    <a:close/>
                    <a:moveTo>
                      <a:pt x="12" y="17"/>
                    </a:moveTo>
                    <a:cubicBezTo>
                      <a:pt x="12" y="17"/>
                      <a:pt x="12" y="17"/>
                      <a:pt x="12" y="17"/>
                    </a:cubicBezTo>
                    <a:cubicBezTo>
                      <a:pt x="12" y="16"/>
                      <a:pt x="12" y="16"/>
                      <a:pt x="11" y="16"/>
                    </a:cubicBezTo>
                    <a:cubicBezTo>
                      <a:pt x="11" y="16"/>
                      <a:pt x="11" y="15"/>
                      <a:pt x="11" y="15"/>
                    </a:cubicBezTo>
                    <a:cubicBezTo>
                      <a:pt x="11" y="15"/>
                      <a:pt x="11" y="15"/>
                      <a:pt x="10" y="15"/>
                    </a:cubicBezTo>
                    <a:cubicBezTo>
                      <a:pt x="10" y="15"/>
                      <a:pt x="11" y="14"/>
                      <a:pt x="10" y="14"/>
                    </a:cubicBezTo>
                    <a:cubicBezTo>
                      <a:pt x="10" y="14"/>
                      <a:pt x="10" y="15"/>
                      <a:pt x="10" y="14"/>
                    </a:cubicBezTo>
                    <a:cubicBezTo>
                      <a:pt x="10" y="14"/>
                      <a:pt x="10" y="15"/>
                      <a:pt x="10" y="15"/>
                    </a:cubicBezTo>
                    <a:cubicBezTo>
                      <a:pt x="9" y="15"/>
                      <a:pt x="9" y="15"/>
                      <a:pt x="9" y="15"/>
                    </a:cubicBezTo>
                    <a:cubicBezTo>
                      <a:pt x="9" y="16"/>
                      <a:pt x="10" y="16"/>
                      <a:pt x="11" y="16"/>
                    </a:cubicBezTo>
                    <a:cubicBezTo>
                      <a:pt x="10" y="16"/>
                      <a:pt x="12" y="17"/>
                      <a:pt x="12" y="17"/>
                    </a:cubicBezTo>
                    <a:cubicBezTo>
                      <a:pt x="12" y="17"/>
                      <a:pt x="12" y="17"/>
                      <a:pt x="12" y="17"/>
                    </a:cubicBezTo>
                    <a:close/>
                    <a:moveTo>
                      <a:pt x="30" y="37"/>
                    </a:moveTo>
                    <a:cubicBezTo>
                      <a:pt x="31" y="37"/>
                      <a:pt x="32" y="37"/>
                      <a:pt x="33" y="37"/>
                    </a:cubicBezTo>
                    <a:cubicBezTo>
                      <a:pt x="33" y="37"/>
                      <a:pt x="33" y="37"/>
                      <a:pt x="34" y="37"/>
                    </a:cubicBezTo>
                    <a:cubicBezTo>
                      <a:pt x="33" y="36"/>
                      <a:pt x="33" y="37"/>
                      <a:pt x="32" y="37"/>
                    </a:cubicBezTo>
                    <a:cubicBezTo>
                      <a:pt x="32" y="37"/>
                      <a:pt x="31" y="36"/>
                      <a:pt x="30" y="36"/>
                    </a:cubicBezTo>
                    <a:cubicBezTo>
                      <a:pt x="30" y="36"/>
                      <a:pt x="30" y="36"/>
                      <a:pt x="29" y="36"/>
                    </a:cubicBezTo>
                    <a:cubicBezTo>
                      <a:pt x="29" y="36"/>
                      <a:pt x="28" y="36"/>
                      <a:pt x="28" y="36"/>
                    </a:cubicBezTo>
                    <a:cubicBezTo>
                      <a:pt x="28" y="36"/>
                      <a:pt x="28" y="36"/>
                      <a:pt x="28" y="36"/>
                    </a:cubicBezTo>
                    <a:cubicBezTo>
                      <a:pt x="28" y="36"/>
                      <a:pt x="28" y="36"/>
                      <a:pt x="27" y="36"/>
                    </a:cubicBezTo>
                    <a:cubicBezTo>
                      <a:pt x="27" y="36"/>
                      <a:pt x="27" y="36"/>
                      <a:pt x="27" y="36"/>
                    </a:cubicBezTo>
                    <a:cubicBezTo>
                      <a:pt x="27" y="37"/>
                      <a:pt x="29" y="37"/>
                      <a:pt x="30" y="3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6" name="Crimea">
                <a:extLst>
                  <a:ext uri="{FF2B5EF4-FFF2-40B4-BE49-F238E27FC236}">
                    <a16:creationId xmlns:a16="http://schemas.microsoft.com/office/drawing/2014/main" id="{F517C4BB-E2D7-0D2F-45A6-3F5E8F668D50}"/>
                  </a:ext>
                </a:extLst>
              </p:cNvPr>
              <p:cNvSpPr/>
              <p:nvPr/>
            </p:nvSpPr>
            <p:spPr>
              <a:xfrm>
                <a:off x="8475689" y="3896069"/>
                <a:ext cx="73609" cy="42995"/>
              </a:xfrm>
              <a:custGeom>
                <a:avLst/>
                <a:gdLst>
                  <a:gd name="connsiteX0" fmla="*/ 80131 w 354052"/>
                  <a:gd name="connsiteY0" fmla="*/ 12788 h 198983"/>
                  <a:gd name="connsiteX1" fmla="*/ 89338 w 354052"/>
                  <a:gd name="connsiteY1" fmla="*/ 23530 h 198983"/>
                  <a:gd name="connsiteX2" fmla="*/ 89338 w 354052"/>
                  <a:gd name="connsiteY2" fmla="*/ 33249 h 198983"/>
                  <a:gd name="connsiteX3" fmla="*/ 99057 w 354052"/>
                  <a:gd name="connsiteY3" fmla="*/ 33249 h 198983"/>
                  <a:gd name="connsiteX4" fmla="*/ 89338 w 354052"/>
                  <a:gd name="connsiteY4" fmla="*/ 42968 h 198983"/>
                  <a:gd name="connsiteX5" fmla="*/ 99057 w 354052"/>
                  <a:gd name="connsiteY5" fmla="*/ 42968 h 198983"/>
                  <a:gd name="connsiteX6" fmla="*/ 89338 w 354052"/>
                  <a:gd name="connsiteY6" fmla="*/ 42968 h 198983"/>
                  <a:gd name="connsiteX7" fmla="*/ 79619 w 354052"/>
                  <a:gd name="connsiteY7" fmla="*/ 42968 h 198983"/>
                  <a:gd name="connsiteX8" fmla="*/ 69900 w 354052"/>
                  <a:gd name="connsiteY8" fmla="*/ 52687 h 198983"/>
                  <a:gd name="connsiteX9" fmla="*/ 69900 w 354052"/>
                  <a:gd name="connsiteY9" fmla="*/ 52687 h 198983"/>
                  <a:gd name="connsiteX10" fmla="*/ 60181 w 354052"/>
                  <a:gd name="connsiteY10" fmla="*/ 52687 h 198983"/>
                  <a:gd name="connsiteX11" fmla="*/ 50462 w 354052"/>
                  <a:gd name="connsiteY11" fmla="*/ 52687 h 198983"/>
                  <a:gd name="connsiteX12" fmla="*/ 50462 w 354052"/>
                  <a:gd name="connsiteY12" fmla="*/ 62406 h 198983"/>
                  <a:gd name="connsiteX13" fmla="*/ 40743 w 354052"/>
                  <a:gd name="connsiteY13" fmla="*/ 62406 h 198983"/>
                  <a:gd name="connsiteX14" fmla="*/ 21050 w 354052"/>
                  <a:gd name="connsiteY14" fmla="*/ 72125 h 198983"/>
                  <a:gd name="connsiteX15" fmla="*/ 21050 w 354052"/>
                  <a:gd name="connsiteY15" fmla="*/ 72125 h 198983"/>
                  <a:gd name="connsiteX16" fmla="*/ 11331 w 354052"/>
                  <a:gd name="connsiteY16" fmla="*/ 81844 h 198983"/>
                  <a:gd name="connsiteX17" fmla="*/ 11331 w 354052"/>
                  <a:gd name="connsiteY17" fmla="*/ 101538 h 198983"/>
                  <a:gd name="connsiteX18" fmla="*/ 21050 w 354052"/>
                  <a:gd name="connsiteY18" fmla="*/ 101538 h 198983"/>
                  <a:gd name="connsiteX19" fmla="*/ 40743 w 354052"/>
                  <a:gd name="connsiteY19" fmla="*/ 101538 h 198983"/>
                  <a:gd name="connsiteX20" fmla="*/ 50462 w 354052"/>
                  <a:gd name="connsiteY20" fmla="*/ 111257 h 198983"/>
                  <a:gd name="connsiteX21" fmla="*/ 70156 w 354052"/>
                  <a:gd name="connsiteY21" fmla="*/ 120976 h 198983"/>
                  <a:gd name="connsiteX22" fmla="*/ 79875 w 354052"/>
                  <a:gd name="connsiteY22" fmla="*/ 120976 h 198983"/>
                  <a:gd name="connsiteX23" fmla="*/ 99569 w 354052"/>
                  <a:gd name="connsiteY23" fmla="*/ 130695 h 198983"/>
                  <a:gd name="connsiteX24" fmla="*/ 99569 w 354052"/>
                  <a:gd name="connsiteY24" fmla="*/ 150388 h 198983"/>
                  <a:gd name="connsiteX25" fmla="*/ 89850 w 354052"/>
                  <a:gd name="connsiteY25" fmla="*/ 160107 h 198983"/>
                  <a:gd name="connsiteX26" fmla="*/ 99569 w 354052"/>
                  <a:gd name="connsiteY26" fmla="*/ 169826 h 198983"/>
                  <a:gd name="connsiteX27" fmla="*/ 99569 w 354052"/>
                  <a:gd name="connsiteY27" fmla="*/ 179545 h 198983"/>
                  <a:gd name="connsiteX28" fmla="*/ 89850 w 354052"/>
                  <a:gd name="connsiteY28" fmla="*/ 189264 h 198983"/>
                  <a:gd name="connsiteX29" fmla="*/ 99569 w 354052"/>
                  <a:gd name="connsiteY29" fmla="*/ 189264 h 198983"/>
                  <a:gd name="connsiteX30" fmla="*/ 109288 w 354052"/>
                  <a:gd name="connsiteY30" fmla="*/ 198983 h 198983"/>
                  <a:gd name="connsiteX31" fmla="*/ 128982 w 354052"/>
                  <a:gd name="connsiteY31" fmla="*/ 198983 h 198983"/>
                  <a:gd name="connsiteX32" fmla="*/ 148675 w 354052"/>
                  <a:gd name="connsiteY32" fmla="*/ 198983 h 198983"/>
                  <a:gd name="connsiteX33" fmla="*/ 168369 w 354052"/>
                  <a:gd name="connsiteY33" fmla="*/ 179290 h 198983"/>
                  <a:gd name="connsiteX34" fmla="*/ 168369 w 354052"/>
                  <a:gd name="connsiteY34" fmla="*/ 169571 h 198983"/>
                  <a:gd name="connsiteX35" fmla="*/ 188063 w 354052"/>
                  <a:gd name="connsiteY35" fmla="*/ 159852 h 198983"/>
                  <a:gd name="connsiteX36" fmla="*/ 197782 w 354052"/>
                  <a:gd name="connsiteY36" fmla="*/ 159852 h 198983"/>
                  <a:gd name="connsiteX37" fmla="*/ 217475 w 354052"/>
                  <a:gd name="connsiteY37" fmla="*/ 150133 h 198983"/>
                  <a:gd name="connsiteX38" fmla="*/ 227194 w 354052"/>
                  <a:gd name="connsiteY38" fmla="*/ 159852 h 198983"/>
                  <a:gd name="connsiteX39" fmla="*/ 227194 w 354052"/>
                  <a:gd name="connsiteY39" fmla="*/ 150133 h 198983"/>
                  <a:gd name="connsiteX40" fmla="*/ 236913 w 354052"/>
                  <a:gd name="connsiteY40" fmla="*/ 140414 h 198983"/>
                  <a:gd name="connsiteX41" fmla="*/ 246632 w 354052"/>
                  <a:gd name="connsiteY41" fmla="*/ 140414 h 198983"/>
                  <a:gd name="connsiteX42" fmla="*/ 256351 w 354052"/>
                  <a:gd name="connsiteY42" fmla="*/ 140414 h 198983"/>
                  <a:gd name="connsiteX43" fmla="*/ 256351 w 354052"/>
                  <a:gd name="connsiteY43" fmla="*/ 130695 h 198983"/>
                  <a:gd name="connsiteX44" fmla="*/ 266070 w 354052"/>
                  <a:gd name="connsiteY44" fmla="*/ 120976 h 198983"/>
                  <a:gd name="connsiteX45" fmla="*/ 285764 w 354052"/>
                  <a:gd name="connsiteY45" fmla="*/ 130695 h 198983"/>
                  <a:gd name="connsiteX46" fmla="*/ 295483 w 354052"/>
                  <a:gd name="connsiteY46" fmla="*/ 140414 h 198983"/>
                  <a:gd name="connsiteX47" fmla="*/ 305202 w 354052"/>
                  <a:gd name="connsiteY47" fmla="*/ 130695 h 198983"/>
                  <a:gd name="connsiteX48" fmla="*/ 324896 w 354052"/>
                  <a:gd name="connsiteY48" fmla="*/ 130695 h 198983"/>
                  <a:gd name="connsiteX49" fmla="*/ 334615 w 354052"/>
                  <a:gd name="connsiteY49" fmla="*/ 120976 h 198983"/>
                  <a:gd name="connsiteX50" fmla="*/ 334615 w 354052"/>
                  <a:gd name="connsiteY50" fmla="*/ 111257 h 198983"/>
                  <a:gd name="connsiteX51" fmla="*/ 344334 w 354052"/>
                  <a:gd name="connsiteY51" fmla="*/ 101538 h 198983"/>
                  <a:gd name="connsiteX52" fmla="*/ 354053 w 354052"/>
                  <a:gd name="connsiteY52" fmla="*/ 91819 h 198983"/>
                  <a:gd name="connsiteX53" fmla="*/ 344334 w 354052"/>
                  <a:gd name="connsiteY53" fmla="*/ 91819 h 198983"/>
                  <a:gd name="connsiteX54" fmla="*/ 324640 w 354052"/>
                  <a:gd name="connsiteY54" fmla="*/ 91819 h 198983"/>
                  <a:gd name="connsiteX55" fmla="*/ 324640 w 354052"/>
                  <a:gd name="connsiteY55" fmla="*/ 82356 h 198983"/>
                  <a:gd name="connsiteX56" fmla="*/ 304946 w 354052"/>
                  <a:gd name="connsiteY56" fmla="*/ 92074 h 198983"/>
                  <a:gd name="connsiteX57" fmla="*/ 295227 w 354052"/>
                  <a:gd name="connsiteY57" fmla="*/ 101794 h 198983"/>
                  <a:gd name="connsiteX58" fmla="*/ 285508 w 354052"/>
                  <a:gd name="connsiteY58" fmla="*/ 92074 h 198983"/>
                  <a:gd name="connsiteX59" fmla="*/ 275789 w 354052"/>
                  <a:gd name="connsiteY59" fmla="*/ 101794 h 198983"/>
                  <a:gd name="connsiteX60" fmla="*/ 226683 w 354052"/>
                  <a:gd name="connsiteY60" fmla="*/ 82100 h 198983"/>
                  <a:gd name="connsiteX61" fmla="*/ 205710 w 354052"/>
                  <a:gd name="connsiteY61" fmla="*/ 53199 h 198983"/>
                  <a:gd name="connsiteX62" fmla="*/ 198549 w 354052"/>
                  <a:gd name="connsiteY62" fmla="*/ 53199 h 198983"/>
                  <a:gd name="connsiteX63" fmla="*/ 207501 w 354052"/>
                  <a:gd name="connsiteY63" fmla="*/ 61383 h 198983"/>
                  <a:gd name="connsiteX64" fmla="*/ 217987 w 354052"/>
                  <a:gd name="connsiteY64" fmla="*/ 81844 h 198983"/>
                  <a:gd name="connsiteX65" fmla="*/ 246377 w 354052"/>
                  <a:gd name="connsiteY65" fmla="*/ 101794 h 198983"/>
                  <a:gd name="connsiteX66" fmla="*/ 246377 w 354052"/>
                  <a:gd name="connsiteY66" fmla="*/ 111512 h 198983"/>
                  <a:gd name="connsiteX67" fmla="*/ 226683 w 354052"/>
                  <a:gd name="connsiteY67" fmla="*/ 101794 h 198983"/>
                  <a:gd name="connsiteX68" fmla="*/ 216964 w 354052"/>
                  <a:gd name="connsiteY68" fmla="*/ 92074 h 198983"/>
                  <a:gd name="connsiteX69" fmla="*/ 216964 w 354052"/>
                  <a:gd name="connsiteY69" fmla="*/ 82356 h 198983"/>
                  <a:gd name="connsiteX70" fmla="*/ 207245 w 354052"/>
                  <a:gd name="connsiteY70" fmla="*/ 62662 h 198983"/>
                  <a:gd name="connsiteX71" fmla="*/ 197526 w 354052"/>
                  <a:gd name="connsiteY71" fmla="*/ 62662 h 198983"/>
                  <a:gd name="connsiteX72" fmla="*/ 187807 w 354052"/>
                  <a:gd name="connsiteY72" fmla="*/ 62662 h 198983"/>
                  <a:gd name="connsiteX73" fmla="*/ 187807 w 354052"/>
                  <a:gd name="connsiteY73" fmla="*/ 52943 h 198983"/>
                  <a:gd name="connsiteX74" fmla="*/ 178088 w 354052"/>
                  <a:gd name="connsiteY74" fmla="*/ 52943 h 198983"/>
                  <a:gd name="connsiteX75" fmla="*/ 185761 w 354052"/>
                  <a:gd name="connsiteY75" fmla="*/ 43224 h 198983"/>
                  <a:gd name="connsiteX76" fmla="*/ 178088 w 354052"/>
                  <a:gd name="connsiteY76" fmla="*/ 42968 h 198983"/>
                  <a:gd name="connsiteX77" fmla="*/ 158394 w 354052"/>
                  <a:gd name="connsiteY77" fmla="*/ 52687 h 198983"/>
                  <a:gd name="connsiteX78" fmla="*/ 168113 w 354052"/>
                  <a:gd name="connsiteY78" fmla="*/ 42968 h 198983"/>
                  <a:gd name="connsiteX79" fmla="*/ 168113 w 354052"/>
                  <a:gd name="connsiteY79" fmla="*/ 33249 h 198983"/>
                  <a:gd name="connsiteX80" fmla="*/ 158394 w 354052"/>
                  <a:gd name="connsiteY80" fmla="*/ 42968 h 198983"/>
                  <a:gd name="connsiteX81" fmla="*/ 148675 w 354052"/>
                  <a:gd name="connsiteY81" fmla="*/ 42968 h 198983"/>
                  <a:gd name="connsiteX82" fmla="*/ 148675 w 354052"/>
                  <a:gd name="connsiteY82" fmla="*/ 33249 h 198983"/>
                  <a:gd name="connsiteX83" fmla="*/ 138956 w 354052"/>
                  <a:gd name="connsiteY83" fmla="*/ 23530 h 198983"/>
                  <a:gd name="connsiteX84" fmla="*/ 138956 w 354052"/>
                  <a:gd name="connsiteY84" fmla="*/ 33249 h 198983"/>
                  <a:gd name="connsiteX85" fmla="*/ 138956 w 354052"/>
                  <a:gd name="connsiteY85" fmla="*/ 33249 h 198983"/>
                  <a:gd name="connsiteX86" fmla="*/ 129237 w 354052"/>
                  <a:gd name="connsiteY86" fmla="*/ 33249 h 198983"/>
                  <a:gd name="connsiteX87" fmla="*/ 129237 w 354052"/>
                  <a:gd name="connsiteY87" fmla="*/ 23530 h 198983"/>
                  <a:gd name="connsiteX88" fmla="*/ 119518 w 354052"/>
                  <a:gd name="connsiteY88" fmla="*/ 23530 h 198983"/>
                  <a:gd name="connsiteX89" fmla="*/ 119518 w 354052"/>
                  <a:gd name="connsiteY89" fmla="*/ 23530 h 198983"/>
                  <a:gd name="connsiteX90" fmla="*/ 109799 w 354052"/>
                  <a:gd name="connsiteY90" fmla="*/ 23530 h 198983"/>
                  <a:gd name="connsiteX91" fmla="*/ 100080 w 354052"/>
                  <a:gd name="connsiteY91" fmla="*/ 13811 h 198983"/>
                  <a:gd name="connsiteX92" fmla="*/ 90361 w 354052"/>
                  <a:gd name="connsiteY92" fmla="*/ 4092 h 198983"/>
                  <a:gd name="connsiteX93" fmla="*/ 83712 w 354052"/>
                  <a:gd name="connsiteY93" fmla="*/ 0 h 198983"/>
                  <a:gd name="connsiteX94" fmla="*/ 80131 w 354052"/>
                  <a:gd name="connsiteY94" fmla="*/ 12788 h 19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54052" h="198983">
                    <a:moveTo>
                      <a:pt x="80131" y="12788"/>
                    </a:moveTo>
                    <a:cubicBezTo>
                      <a:pt x="83967" y="10998"/>
                      <a:pt x="89338" y="13300"/>
                      <a:pt x="89338" y="23530"/>
                    </a:cubicBezTo>
                    <a:lnTo>
                      <a:pt x="89338" y="33249"/>
                    </a:lnTo>
                    <a:lnTo>
                      <a:pt x="99057" y="33249"/>
                    </a:lnTo>
                    <a:cubicBezTo>
                      <a:pt x="99057" y="42968"/>
                      <a:pt x="99057" y="42968"/>
                      <a:pt x="89338" y="42968"/>
                    </a:cubicBezTo>
                    <a:lnTo>
                      <a:pt x="99057" y="42968"/>
                    </a:lnTo>
                    <a:cubicBezTo>
                      <a:pt x="89338" y="42968"/>
                      <a:pt x="89338" y="42968"/>
                      <a:pt x="89338" y="42968"/>
                    </a:cubicBezTo>
                    <a:cubicBezTo>
                      <a:pt x="79619" y="42968"/>
                      <a:pt x="79619" y="42968"/>
                      <a:pt x="79619" y="42968"/>
                    </a:cubicBezTo>
                    <a:cubicBezTo>
                      <a:pt x="79619" y="52687"/>
                      <a:pt x="79619" y="42968"/>
                      <a:pt x="69900" y="52687"/>
                    </a:cubicBezTo>
                    <a:lnTo>
                      <a:pt x="69900" y="52687"/>
                    </a:lnTo>
                    <a:cubicBezTo>
                      <a:pt x="60181" y="52687"/>
                      <a:pt x="60181" y="52687"/>
                      <a:pt x="60181" y="52687"/>
                    </a:cubicBezTo>
                    <a:lnTo>
                      <a:pt x="50462" y="52687"/>
                    </a:lnTo>
                    <a:cubicBezTo>
                      <a:pt x="50462" y="52687"/>
                      <a:pt x="50462" y="52687"/>
                      <a:pt x="50462" y="62406"/>
                    </a:cubicBezTo>
                    <a:lnTo>
                      <a:pt x="40743" y="62406"/>
                    </a:lnTo>
                    <a:cubicBezTo>
                      <a:pt x="31024" y="62406"/>
                      <a:pt x="31024" y="72125"/>
                      <a:pt x="21050" y="72125"/>
                    </a:cubicBezTo>
                    <a:cubicBezTo>
                      <a:pt x="21050" y="81844"/>
                      <a:pt x="21050" y="72125"/>
                      <a:pt x="21050" y="72125"/>
                    </a:cubicBezTo>
                    <a:cubicBezTo>
                      <a:pt x="11331" y="81844"/>
                      <a:pt x="11331" y="81844"/>
                      <a:pt x="11331" y="81844"/>
                    </a:cubicBezTo>
                    <a:cubicBezTo>
                      <a:pt x="1612" y="81844"/>
                      <a:pt x="-8363" y="101538"/>
                      <a:pt x="11331" y="101538"/>
                    </a:cubicBezTo>
                    <a:lnTo>
                      <a:pt x="21050" y="101538"/>
                    </a:lnTo>
                    <a:cubicBezTo>
                      <a:pt x="30769" y="101538"/>
                      <a:pt x="30769" y="101538"/>
                      <a:pt x="40743" y="101538"/>
                    </a:cubicBezTo>
                    <a:cubicBezTo>
                      <a:pt x="40743" y="101538"/>
                      <a:pt x="50462" y="101538"/>
                      <a:pt x="50462" y="111257"/>
                    </a:cubicBezTo>
                    <a:cubicBezTo>
                      <a:pt x="60181" y="111257"/>
                      <a:pt x="60181" y="120976"/>
                      <a:pt x="70156" y="120976"/>
                    </a:cubicBezTo>
                    <a:cubicBezTo>
                      <a:pt x="79875" y="120976"/>
                      <a:pt x="79875" y="111257"/>
                      <a:pt x="79875" y="120976"/>
                    </a:cubicBezTo>
                    <a:cubicBezTo>
                      <a:pt x="89594" y="120976"/>
                      <a:pt x="89594" y="120976"/>
                      <a:pt x="99569" y="130695"/>
                    </a:cubicBezTo>
                    <a:cubicBezTo>
                      <a:pt x="99569" y="130695"/>
                      <a:pt x="99569" y="140414"/>
                      <a:pt x="99569" y="150388"/>
                    </a:cubicBezTo>
                    <a:cubicBezTo>
                      <a:pt x="99569" y="150388"/>
                      <a:pt x="99569" y="150388"/>
                      <a:pt x="89850" y="160107"/>
                    </a:cubicBezTo>
                    <a:cubicBezTo>
                      <a:pt x="89850" y="160107"/>
                      <a:pt x="99569" y="160107"/>
                      <a:pt x="99569" y="169826"/>
                    </a:cubicBezTo>
                    <a:cubicBezTo>
                      <a:pt x="99569" y="169826"/>
                      <a:pt x="89850" y="179545"/>
                      <a:pt x="99569" y="179545"/>
                    </a:cubicBezTo>
                    <a:cubicBezTo>
                      <a:pt x="89850" y="179545"/>
                      <a:pt x="79875" y="179545"/>
                      <a:pt x="89850" y="189264"/>
                    </a:cubicBezTo>
                    <a:lnTo>
                      <a:pt x="99569" y="189264"/>
                    </a:lnTo>
                    <a:cubicBezTo>
                      <a:pt x="109288" y="189264"/>
                      <a:pt x="109288" y="198983"/>
                      <a:pt x="109288" y="198983"/>
                    </a:cubicBezTo>
                    <a:cubicBezTo>
                      <a:pt x="119007" y="198983"/>
                      <a:pt x="128982" y="198983"/>
                      <a:pt x="128982" y="198983"/>
                    </a:cubicBezTo>
                    <a:cubicBezTo>
                      <a:pt x="138700" y="198983"/>
                      <a:pt x="138700" y="198983"/>
                      <a:pt x="148675" y="198983"/>
                    </a:cubicBezTo>
                    <a:cubicBezTo>
                      <a:pt x="148675" y="189264"/>
                      <a:pt x="158394" y="189264"/>
                      <a:pt x="168369" y="179290"/>
                    </a:cubicBezTo>
                    <a:lnTo>
                      <a:pt x="168369" y="169571"/>
                    </a:lnTo>
                    <a:cubicBezTo>
                      <a:pt x="178088" y="159852"/>
                      <a:pt x="178088" y="159852"/>
                      <a:pt x="188063" y="159852"/>
                    </a:cubicBezTo>
                    <a:lnTo>
                      <a:pt x="197782" y="159852"/>
                    </a:lnTo>
                    <a:cubicBezTo>
                      <a:pt x="207501" y="159852"/>
                      <a:pt x="207501" y="150133"/>
                      <a:pt x="217475" y="150133"/>
                    </a:cubicBezTo>
                    <a:cubicBezTo>
                      <a:pt x="217475" y="150133"/>
                      <a:pt x="217475" y="159852"/>
                      <a:pt x="227194" y="159852"/>
                    </a:cubicBezTo>
                    <a:lnTo>
                      <a:pt x="227194" y="150133"/>
                    </a:lnTo>
                    <a:lnTo>
                      <a:pt x="236913" y="140414"/>
                    </a:lnTo>
                    <a:lnTo>
                      <a:pt x="246632" y="140414"/>
                    </a:lnTo>
                    <a:cubicBezTo>
                      <a:pt x="246632" y="140414"/>
                      <a:pt x="256351" y="130695"/>
                      <a:pt x="256351" y="140414"/>
                    </a:cubicBezTo>
                    <a:cubicBezTo>
                      <a:pt x="256351" y="130695"/>
                      <a:pt x="246632" y="130695"/>
                      <a:pt x="256351" y="130695"/>
                    </a:cubicBezTo>
                    <a:cubicBezTo>
                      <a:pt x="256351" y="120976"/>
                      <a:pt x="266070" y="120976"/>
                      <a:pt x="266070" y="120976"/>
                    </a:cubicBezTo>
                    <a:cubicBezTo>
                      <a:pt x="275789" y="120976"/>
                      <a:pt x="275789" y="130695"/>
                      <a:pt x="285764" y="130695"/>
                    </a:cubicBezTo>
                    <a:cubicBezTo>
                      <a:pt x="285764" y="130695"/>
                      <a:pt x="285764" y="140414"/>
                      <a:pt x="295483" y="140414"/>
                    </a:cubicBezTo>
                    <a:lnTo>
                      <a:pt x="305202" y="130695"/>
                    </a:lnTo>
                    <a:cubicBezTo>
                      <a:pt x="314921" y="130695"/>
                      <a:pt x="314921" y="140414"/>
                      <a:pt x="324896" y="130695"/>
                    </a:cubicBezTo>
                    <a:cubicBezTo>
                      <a:pt x="324896" y="130695"/>
                      <a:pt x="344589" y="130695"/>
                      <a:pt x="334615" y="120976"/>
                    </a:cubicBezTo>
                    <a:lnTo>
                      <a:pt x="334615" y="111257"/>
                    </a:lnTo>
                    <a:cubicBezTo>
                      <a:pt x="334615" y="101538"/>
                      <a:pt x="344334" y="111257"/>
                      <a:pt x="344334" y="101538"/>
                    </a:cubicBezTo>
                    <a:cubicBezTo>
                      <a:pt x="334615" y="101538"/>
                      <a:pt x="354053" y="101538"/>
                      <a:pt x="354053" y="91819"/>
                    </a:cubicBezTo>
                    <a:cubicBezTo>
                      <a:pt x="344334" y="91819"/>
                      <a:pt x="344334" y="91819"/>
                      <a:pt x="344334" y="91819"/>
                    </a:cubicBezTo>
                    <a:cubicBezTo>
                      <a:pt x="334615" y="91819"/>
                      <a:pt x="334615" y="91819"/>
                      <a:pt x="324640" y="91819"/>
                    </a:cubicBezTo>
                    <a:lnTo>
                      <a:pt x="324640" y="82356"/>
                    </a:lnTo>
                    <a:cubicBezTo>
                      <a:pt x="314921" y="82356"/>
                      <a:pt x="304946" y="82356"/>
                      <a:pt x="304946" y="92074"/>
                    </a:cubicBezTo>
                    <a:cubicBezTo>
                      <a:pt x="295227" y="92074"/>
                      <a:pt x="304946" y="101794"/>
                      <a:pt x="295227" y="101794"/>
                    </a:cubicBezTo>
                    <a:cubicBezTo>
                      <a:pt x="285508" y="92074"/>
                      <a:pt x="285508" y="92074"/>
                      <a:pt x="285508" y="92074"/>
                    </a:cubicBezTo>
                    <a:cubicBezTo>
                      <a:pt x="285508" y="82356"/>
                      <a:pt x="275789" y="101794"/>
                      <a:pt x="275789" y="101794"/>
                    </a:cubicBezTo>
                    <a:cubicBezTo>
                      <a:pt x="256096" y="111512"/>
                      <a:pt x="236402" y="92074"/>
                      <a:pt x="226683" y="82100"/>
                    </a:cubicBezTo>
                    <a:cubicBezTo>
                      <a:pt x="219777" y="75194"/>
                      <a:pt x="212616" y="63173"/>
                      <a:pt x="205710" y="53199"/>
                    </a:cubicBezTo>
                    <a:lnTo>
                      <a:pt x="198549" y="53199"/>
                    </a:lnTo>
                    <a:cubicBezTo>
                      <a:pt x="198549" y="53199"/>
                      <a:pt x="202385" y="56268"/>
                      <a:pt x="207501" y="61383"/>
                    </a:cubicBezTo>
                    <a:cubicBezTo>
                      <a:pt x="207501" y="61383"/>
                      <a:pt x="217987" y="72125"/>
                      <a:pt x="217987" y="81844"/>
                    </a:cubicBezTo>
                    <a:cubicBezTo>
                      <a:pt x="227706" y="81844"/>
                      <a:pt x="236658" y="92074"/>
                      <a:pt x="246377" y="101794"/>
                    </a:cubicBezTo>
                    <a:cubicBezTo>
                      <a:pt x="246377" y="101794"/>
                      <a:pt x="256096" y="111512"/>
                      <a:pt x="246377" y="111512"/>
                    </a:cubicBezTo>
                    <a:cubicBezTo>
                      <a:pt x="236658" y="111512"/>
                      <a:pt x="236658" y="101794"/>
                      <a:pt x="226683" y="101794"/>
                    </a:cubicBezTo>
                    <a:cubicBezTo>
                      <a:pt x="226683" y="101794"/>
                      <a:pt x="216964" y="101794"/>
                      <a:pt x="216964" y="92074"/>
                    </a:cubicBezTo>
                    <a:cubicBezTo>
                      <a:pt x="207245" y="92074"/>
                      <a:pt x="216964" y="92074"/>
                      <a:pt x="216964" y="82356"/>
                    </a:cubicBezTo>
                    <a:cubicBezTo>
                      <a:pt x="216964" y="72637"/>
                      <a:pt x="207245" y="72637"/>
                      <a:pt x="207245" y="62662"/>
                    </a:cubicBezTo>
                    <a:cubicBezTo>
                      <a:pt x="197526" y="62662"/>
                      <a:pt x="197526" y="62662"/>
                      <a:pt x="197526" y="62662"/>
                    </a:cubicBezTo>
                    <a:lnTo>
                      <a:pt x="187807" y="62662"/>
                    </a:lnTo>
                    <a:cubicBezTo>
                      <a:pt x="187807" y="52943"/>
                      <a:pt x="187807" y="52943"/>
                      <a:pt x="187807" y="52943"/>
                    </a:cubicBezTo>
                    <a:cubicBezTo>
                      <a:pt x="178088" y="52943"/>
                      <a:pt x="178088" y="52943"/>
                      <a:pt x="178088" y="52943"/>
                    </a:cubicBezTo>
                    <a:lnTo>
                      <a:pt x="185761" y="43224"/>
                    </a:lnTo>
                    <a:lnTo>
                      <a:pt x="178088" y="42968"/>
                    </a:lnTo>
                    <a:cubicBezTo>
                      <a:pt x="178088" y="42968"/>
                      <a:pt x="168369" y="52687"/>
                      <a:pt x="158394" y="52687"/>
                    </a:cubicBezTo>
                    <a:cubicBezTo>
                      <a:pt x="168113" y="52687"/>
                      <a:pt x="168113" y="42968"/>
                      <a:pt x="168113" y="42968"/>
                    </a:cubicBezTo>
                    <a:cubicBezTo>
                      <a:pt x="177832" y="42968"/>
                      <a:pt x="168113" y="33249"/>
                      <a:pt x="168113" y="33249"/>
                    </a:cubicBezTo>
                    <a:cubicBezTo>
                      <a:pt x="168113" y="33249"/>
                      <a:pt x="168113" y="42968"/>
                      <a:pt x="158394" y="42968"/>
                    </a:cubicBezTo>
                    <a:cubicBezTo>
                      <a:pt x="148675" y="42968"/>
                      <a:pt x="148675" y="42968"/>
                      <a:pt x="148675" y="42968"/>
                    </a:cubicBezTo>
                    <a:cubicBezTo>
                      <a:pt x="148675" y="42968"/>
                      <a:pt x="158394" y="33249"/>
                      <a:pt x="148675" y="33249"/>
                    </a:cubicBezTo>
                    <a:lnTo>
                      <a:pt x="138956" y="23530"/>
                    </a:lnTo>
                    <a:lnTo>
                      <a:pt x="138956" y="33249"/>
                    </a:lnTo>
                    <a:lnTo>
                      <a:pt x="138956" y="33249"/>
                    </a:lnTo>
                    <a:cubicBezTo>
                      <a:pt x="138956" y="42968"/>
                      <a:pt x="129237" y="33249"/>
                      <a:pt x="129237" y="33249"/>
                    </a:cubicBezTo>
                    <a:cubicBezTo>
                      <a:pt x="138956" y="33249"/>
                      <a:pt x="129237" y="23530"/>
                      <a:pt x="129237" y="23530"/>
                    </a:cubicBezTo>
                    <a:lnTo>
                      <a:pt x="119518" y="23530"/>
                    </a:lnTo>
                    <a:lnTo>
                      <a:pt x="119518" y="23530"/>
                    </a:lnTo>
                    <a:cubicBezTo>
                      <a:pt x="119518" y="33249"/>
                      <a:pt x="109799" y="23530"/>
                      <a:pt x="109799" y="23530"/>
                    </a:cubicBezTo>
                    <a:cubicBezTo>
                      <a:pt x="109799" y="23530"/>
                      <a:pt x="100080" y="3836"/>
                      <a:pt x="100080" y="13811"/>
                    </a:cubicBezTo>
                    <a:cubicBezTo>
                      <a:pt x="100080" y="23530"/>
                      <a:pt x="90361" y="13811"/>
                      <a:pt x="90361" y="4092"/>
                    </a:cubicBezTo>
                    <a:lnTo>
                      <a:pt x="83712" y="0"/>
                    </a:lnTo>
                    <a:lnTo>
                      <a:pt x="80131" y="127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7" name="Cote d'Ivoire">
                <a:extLst>
                  <a:ext uri="{FF2B5EF4-FFF2-40B4-BE49-F238E27FC236}">
                    <a16:creationId xmlns:a16="http://schemas.microsoft.com/office/drawing/2014/main" id="{54D8BE57-8226-3395-E2C8-713716F6E35A}"/>
                  </a:ext>
                </a:extLst>
              </p:cNvPr>
              <p:cNvSpPr>
                <a:spLocks noEditPoints="1"/>
              </p:cNvSpPr>
              <p:nvPr/>
            </p:nvSpPr>
            <p:spPr bwMode="auto">
              <a:xfrm>
                <a:off x="7714174" y="4716658"/>
                <a:ext cx="121593" cy="151411"/>
              </a:xfrm>
              <a:custGeom>
                <a:avLst/>
                <a:gdLst/>
                <a:ahLst/>
                <a:cxnLst>
                  <a:cxn ang="0">
                    <a:pos x="56" y="34"/>
                  </a:cxn>
                  <a:cxn ang="0">
                    <a:pos x="53" y="43"/>
                  </a:cxn>
                  <a:cxn ang="0">
                    <a:pos x="53" y="49"/>
                  </a:cxn>
                  <a:cxn ang="0">
                    <a:pos x="56" y="56"/>
                  </a:cxn>
                  <a:cxn ang="0">
                    <a:pos x="57" y="61"/>
                  </a:cxn>
                  <a:cxn ang="0">
                    <a:pos x="55" y="62"/>
                  </a:cxn>
                  <a:cxn ang="0">
                    <a:pos x="52" y="61"/>
                  </a:cxn>
                  <a:cxn ang="0">
                    <a:pos x="47" y="61"/>
                  </a:cxn>
                  <a:cxn ang="0">
                    <a:pos x="47" y="59"/>
                  </a:cxn>
                  <a:cxn ang="0">
                    <a:pos x="45" y="60"/>
                  </a:cxn>
                  <a:cxn ang="0">
                    <a:pos x="41" y="60"/>
                  </a:cxn>
                  <a:cxn ang="0">
                    <a:pos x="38" y="60"/>
                  </a:cxn>
                  <a:cxn ang="0">
                    <a:pos x="39" y="61"/>
                  </a:cxn>
                  <a:cxn ang="0">
                    <a:pos x="44" y="60"/>
                  </a:cxn>
                  <a:cxn ang="0">
                    <a:pos x="34" y="61"/>
                  </a:cxn>
                  <a:cxn ang="0">
                    <a:pos x="32" y="62"/>
                  </a:cxn>
                  <a:cxn ang="0">
                    <a:pos x="33" y="61"/>
                  </a:cxn>
                  <a:cxn ang="0">
                    <a:pos x="34" y="62"/>
                  </a:cxn>
                  <a:cxn ang="0">
                    <a:pos x="26" y="63"/>
                  </a:cxn>
                  <a:cxn ang="0">
                    <a:pos x="13" y="69"/>
                  </a:cxn>
                  <a:cxn ang="0">
                    <a:pos x="10" y="63"/>
                  </a:cxn>
                  <a:cxn ang="0">
                    <a:pos x="12" y="60"/>
                  </a:cxn>
                  <a:cxn ang="0">
                    <a:pos x="12" y="55"/>
                  </a:cxn>
                  <a:cxn ang="0">
                    <a:pos x="10" y="54"/>
                  </a:cxn>
                  <a:cxn ang="0">
                    <a:pos x="8" y="50"/>
                  </a:cxn>
                  <a:cxn ang="0">
                    <a:pos x="2" y="48"/>
                  </a:cxn>
                  <a:cxn ang="0">
                    <a:pos x="2" y="45"/>
                  </a:cxn>
                  <a:cxn ang="0">
                    <a:pos x="3" y="38"/>
                  </a:cxn>
                  <a:cxn ang="0">
                    <a:pos x="4" y="35"/>
                  </a:cxn>
                  <a:cxn ang="0">
                    <a:pos x="6" y="29"/>
                  </a:cxn>
                  <a:cxn ang="0">
                    <a:pos x="4" y="26"/>
                  </a:cxn>
                  <a:cxn ang="0">
                    <a:pos x="8" y="26"/>
                  </a:cxn>
                  <a:cxn ang="0">
                    <a:pos x="8" y="22"/>
                  </a:cxn>
                  <a:cxn ang="0">
                    <a:pos x="7" y="15"/>
                  </a:cxn>
                  <a:cxn ang="0">
                    <a:pos x="5" y="8"/>
                  </a:cxn>
                  <a:cxn ang="0">
                    <a:pos x="9" y="6"/>
                  </a:cxn>
                  <a:cxn ang="0">
                    <a:pos x="12" y="4"/>
                  </a:cxn>
                  <a:cxn ang="0">
                    <a:pos x="17" y="6"/>
                  </a:cxn>
                  <a:cxn ang="0">
                    <a:pos x="20" y="1"/>
                  </a:cxn>
                  <a:cxn ang="0">
                    <a:pos x="24" y="0"/>
                  </a:cxn>
                  <a:cxn ang="0">
                    <a:pos x="24" y="4"/>
                  </a:cxn>
                  <a:cxn ang="0">
                    <a:pos x="26" y="5"/>
                  </a:cxn>
                  <a:cxn ang="0">
                    <a:pos x="32" y="5"/>
                  </a:cxn>
                  <a:cxn ang="0">
                    <a:pos x="35" y="6"/>
                  </a:cxn>
                  <a:cxn ang="0">
                    <a:pos x="37" y="10"/>
                  </a:cxn>
                  <a:cxn ang="0">
                    <a:pos x="40" y="12"/>
                  </a:cxn>
                  <a:cxn ang="0">
                    <a:pos x="42" y="12"/>
                  </a:cxn>
                  <a:cxn ang="0">
                    <a:pos x="48" y="9"/>
                  </a:cxn>
                  <a:cxn ang="0">
                    <a:pos x="53" y="9"/>
                  </a:cxn>
                  <a:cxn ang="0">
                    <a:pos x="55" y="12"/>
                  </a:cxn>
                  <a:cxn ang="0">
                    <a:pos x="57" y="18"/>
                  </a:cxn>
                  <a:cxn ang="0">
                    <a:pos x="60" y="28"/>
                  </a:cxn>
                  <a:cxn ang="0">
                    <a:pos x="52" y="62"/>
                  </a:cxn>
                </a:cxnLst>
                <a:rect l="0" t="0" r="r" b="b"/>
                <a:pathLst>
                  <a:path w="60" h="72">
                    <a:moveTo>
                      <a:pt x="59" y="29"/>
                    </a:moveTo>
                    <a:cubicBezTo>
                      <a:pt x="58" y="29"/>
                      <a:pt x="59" y="30"/>
                      <a:pt x="58" y="30"/>
                    </a:cubicBezTo>
                    <a:cubicBezTo>
                      <a:pt x="57" y="30"/>
                      <a:pt x="57" y="31"/>
                      <a:pt x="57" y="32"/>
                    </a:cubicBezTo>
                    <a:cubicBezTo>
                      <a:pt x="56" y="33"/>
                      <a:pt x="56" y="33"/>
                      <a:pt x="56" y="34"/>
                    </a:cubicBezTo>
                    <a:cubicBezTo>
                      <a:pt x="55" y="35"/>
                      <a:pt x="55" y="36"/>
                      <a:pt x="55" y="37"/>
                    </a:cubicBezTo>
                    <a:cubicBezTo>
                      <a:pt x="55" y="38"/>
                      <a:pt x="55" y="39"/>
                      <a:pt x="54" y="40"/>
                    </a:cubicBezTo>
                    <a:cubicBezTo>
                      <a:pt x="54" y="41"/>
                      <a:pt x="54" y="41"/>
                      <a:pt x="54" y="41"/>
                    </a:cubicBezTo>
                    <a:cubicBezTo>
                      <a:pt x="53" y="42"/>
                      <a:pt x="53" y="42"/>
                      <a:pt x="53" y="43"/>
                    </a:cubicBezTo>
                    <a:cubicBezTo>
                      <a:pt x="52" y="43"/>
                      <a:pt x="52" y="44"/>
                      <a:pt x="52" y="44"/>
                    </a:cubicBezTo>
                    <a:cubicBezTo>
                      <a:pt x="53" y="44"/>
                      <a:pt x="53" y="45"/>
                      <a:pt x="52" y="45"/>
                    </a:cubicBezTo>
                    <a:cubicBezTo>
                      <a:pt x="52" y="45"/>
                      <a:pt x="52" y="46"/>
                      <a:pt x="52" y="46"/>
                    </a:cubicBezTo>
                    <a:cubicBezTo>
                      <a:pt x="52" y="47"/>
                      <a:pt x="53" y="48"/>
                      <a:pt x="53" y="49"/>
                    </a:cubicBezTo>
                    <a:cubicBezTo>
                      <a:pt x="53" y="50"/>
                      <a:pt x="54" y="51"/>
                      <a:pt x="54" y="52"/>
                    </a:cubicBezTo>
                    <a:cubicBezTo>
                      <a:pt x="54" y="53"/>
                      <a:pt x="54" y="53"/>
                      <a:pt x="54" y="54"/>
                    </a:cubicBezTo>
                    <a:cubicBezTo>
                      <a:pt x="54" y="54"/>
                      <a:pt x="54" y="56"/>
                      <a:pt x="55" y="56"/>
                    </a:cubicBezTo>
                    <a:cubicBezTo>
                      <a:pt x="55" y="56"/>
                      <a:pt x="55" y="57"/>
                      <a:pt x="56" y="56"/>
                    </a:cubicBezTo>
                    <a:cubicBezTo>
                      <a:pt x="57" y="56"/>
                      <a:pt x="57" y="57"/>
                      <a:pt x="57" y="57"/>
                    </a:cubicBezTo>
                    <a:cubicBezTo>
                      <a:pt x="57" y="58"/>
                      <a:pt x="57" y="59"/>
                      <a:pt x="57" y="59"/>
                    </a:cubicBezTo>
                    <a:cubicBezTo>
                      <a:pt x="57" y="60"/>
                      <a:pt x="57" y="59"/>
                      <a:pt x="57" y="60"/>
                    </a:cubicBezTo>
                    <a:cubicBezTo>
                      <a:pt x="57" y="60"/>
                      <a:pt x="57" y="61"/>
                      <a:pt x="57" y="61"/>
                    </a:cubicBezTo>
                    <a:cubicBezTo>
                      <a:pt x="57" y="62"/>
                      <a:pt x="57" y="62"/>
                      <a:pt x="56" y="62"/>
                    </a:cubicBezTo>
                    <a:cubicBezTo>
                      <a:pt x="56" y="62"/>
                      <a:pt x="55" y="62"/>
                      <a:pt x="55" y="62"/>
                    </a:cubicBezTo>
                    <a:cubicBezTo>
                      <a:pt x="55" y="62"/>
                      <a:pt x="56" y="62"/>
                      <a:pt x="56" y="62"/>
                    </a:cubicBezTo>
                    <a:cubicBezTo>
                      <a:pt x="56" y="61"/>
                      <a:pt x="55" y="61"/>
                      <a:pt x="55" y="62"/>
                    </a:cubicBezTo>
                    <a:cubicBezTo>
                      <a:pt x="55" y="62"/>
                      <a:pt x="53" y="62"/>
                      <a:pt x="53" y="61"/>
                    </a:cubicBezTo>
                    <a:cubicBezTo>
                      <a:pt x="53" y="61"/>
                      <a:pt x="54" y="59"/>
                      <a:pt x="53" y="59"/>
                    </a:cubicBezTo>
                    <a:cubicBezTo>
                      <a:pt x="53" y="59"/>
                      <a:pt x="52" y="59"/>
                      <a:pt x="52" y="60"/>
                    </a:cubicBezTo>
                    <a:cubicBezTo>
                      <a:pt x="52" y="60"/>
                      <a:pt x="51" y="61"/>
                      <a:pt x="52" y="61"/>
                    </a:cubicBezTo>
                    <a:cubicBezTo>
                      <a:pt x="52" y="61"/>
                      <a:pt x="51" y="61"/>
                      <a:pt x="51" y="61"/>
                    </a:cubicBezTo>
                    <a:cubicBezTo>
                      <a:pt x="51" y="62"/>
                      <a:pt x="52" y="62"/>
                      <a:pt x="51" y="62"/>
                    </a:cubicBezTo>
                    <a:cubicBezTo>
                      <a:pt x="51" y="62"/>
                      <a:pt x="50" y="62"/>
                      <a:pt x="49" y="62"/>
                    </a:cubicBezTo>
                    <a:cubicBezTo>
                      <a:pt x="49" y="61"/>
                      <a:pt x="48" y="62"/>
                      <a:pt x="47" y="61"/>
                    </a:cubicBezTo>
                    <a:cubicBezTo>
                      <a:pt x="47" y="62"/>
                      <a:pt x="45" y="61"/>
                      <a:pt x="45" y="61"/>
                    </a:cubicBezTo>
                    <a:cubicBezTo>
                      <a:pt x="46" y="60"/>
                      <a:pt x="46" y="60"/>
                      <a:pt x="47" y="61"/>
                    </a:cubicBezTo>
                    <a:cubicBezTo>
                      <a:pt x="47" y="60"/>
                      <a:pt x="47" y="61"/>
                      <a:pt x="47" y="60"/>
                    </a:cubicBezTo>
                    <a:cubicBezTo>
                      <a:pt x="48" y="60"/>
                      <a:pt x="47" y="59"/>
                      <a:pt x="47" y="59"/>
                    </a:cubicBezTo>
                    <a:cubicBezTo>
                      <a:pt x="46" y="59"/>
                      <a:pt x="47" y="60"/>
                      <a:pt x="47" y="60"/>
                    </a:cubicBezTo>
                    <a:cubicBezTo>
                      <a:pt x="47" y="60"/>
                      <a:pt x="46" y="60"/>
                      <a:pt x="46" y="60"/>
                    </a:cubicBezTo>
                    <a:cubicBezTo>
                      <a:pt x="46" y="60"/>
                      <a:pt x="45" y="60"/>
                      <a:pt x="45" y="60"/>
                    </a:cubicBezTo>
                    <a:cubicBezTo>
                      <a:pt x="45" y="60"/>
                      <a:pt x="45" y="60"/>
                      <a:pt x="45" y="60"/>
                    </a:cubicBezTo>
                    <a:cubicBezTo>
                      <a:pt x="45" y="61"/>
                      <a:pt x="44" y="60"/>
                      <a:pt x="43" y="60"/>
                    </a:cubicBezTo>
                    <a:cubicBezTo>
                      <a:pt x="43" y="60"/>
                      <a:pt x="42" y="60"/>
                      <a:pt x="42" y="60"/>
                    </a:cubicBezTo>
                    <a:cubicBezTo>
                      <a:pt x="42" y="60"/>
                      <a:pt x="42" y="60"/>
                      <a:pt x="41" y="60"/>
                    </a:cubicBezTo>
                    <a:cubicBezTo>
                      <a:pt x="41" y="60"/>
                      <a:pt x="41" y="60"/>
                      <a:pt x="41" y="60"/>
                    </a:cubicBezTo>
                    <a:cubicBezTo>
                      <a:pt x="41" y="60"/>
                      <a:pt x="40" y="60"/>
                      <a:pt x="40" y="60"/>
                    </a:cubicBezTo>
                    <a:cubicBezTo>
                      <a:pt x="40" y="60"/>
                      <a:pt x="40" y="60"/>
                      <a:pt x="39" y="60"/>
                    </a:cubicBezTo>
                    <a:cubicBezTo>
                      <a:pt x="39" y="61"/>
                      <a:pt x="38" y="61"/>
                      <a:pt x="38" y="61"/>
                    </a:cubicBezTo>
                    <a:cubicBezTo>
                      <a:pt x="38" y="61"/>
                      <a:pt x="38" y="60"/>
                      <a:pt x="38" y="60"/>
                    </a:cubicBezTo>
                    <a:cubicBezTo>
                      <a:pt x="38" y="60"/>
                      <a:pt x="38" y="60"/>
                      <a:pt x="38" y="60"/>
                    </a:cubicBezTo>
                    <a:cubicBezTo>
                      <a:pt x="38" y="61"/>
                      <a:pt x="36" y="61"/>
                      <a:pt x="37" y="61"/>
                    </a:cubicBezTo>
                    <a:cubicBezTo>
                      <a:pt x="37" y="62"/>
                      <a:pt x="37" y="61"/>
                      <a:pt x="38" y="61"/>
                    </a:cubicBezTo>
                    <a:cubicBezTo>
                      <a:pt x="38" y="61"/>
                      <a:pt x="39" y="61"/>
                      <a:pt x="39" y="61"/>
                    </a:cubicBezTo>
                    <a:cubicBezTo>
                      <a:pt x="39" y="61"/>
                      <a:pt x="39" y="61"/>
                      <a:pt x="39" y="61"/>
                    </a:cubicBezTo>
                    <a:cubicBezTo>
                      <a:pt x="40" y="61"/>
                      <a:pt x="40" y="61"/>
                      <a:pt x="41" y="61"/>
                    </a:cubicBezTo>
                    <a:cubicBezTo>
                      <a:pt x="41" y="60"/>
                      <a:pt x="42" y="61"/>
                      <a:pt x="43" y="60"/>
                    </a:cubicBezTo>
                    <a:cubicBezTo>
                      <a:pt x="43" y="60"/>
                      <a:pt x="44" y="60"/>
                      <a:pt x="44" y="60"/>
                    </a:cubicBezTo>
                    <a:cubicBezTo>
                      <a:pt x="44" y="61"/>
                      <a:pt x="44" y="61"/>
                      <a:pt x="45" y="61"/>
                    </a:cubicBezTo>
                    <a:cubicBezTo>
                      <a:pt x="43" y="61"/>
                      <a:pt x="41" y="61"/>
                      <a:pt x="40" y="61"/>
                    </a:cubicBezTo>
                    <a:cubicBezTo>
                      <a:pt x="39" y="61"/>
                      <a:pt x="35" y="63"/>
                      <a:pt x="35" y="61"/>
                    </a:cubicBezTo>
                    <a:cubicBezTo>
                      <a:pt x="35" y="61"/>
                      <a:pt x="34" y="61"/>
                      <a:pt x="34" y="61"/>
                    </a:cubicBezTo>
                    <a:cubicBezTo>
                      <a:pt x="34" y="61"/>
                      <a:pt x="34" y="61"/>
                      <a:pt x="33" y="61"/>
                    </a:cubicBezTo>
                    <a:cubicBezTo>
                      <a:pt x="33" y="61"/>
                      <a:pt x="32" y="61"/>
                      <a:pt x="32" y="61"/>
                    </a:cubicBezTo>
                    <a:cubicBezTo>
                      <a:pt x="32" y="61"/>
                      <a:pt x="32" y="61"/>
                      <a:pt x="32" y="61"/>
                    </a:cubicBezTo>
                    <a:cubicBezTo>
                      <a:pt x="32" y="62"/>
                      <a:pt x="32" y="61"/>
                      <a:pt x="32" y="62"/>
                    </a:cubicBezTo>
                    <a:cubicBezTo>
                      <a:pt x="31" y="62"/>
                      <a:pt x="31" y="62"/>
                      <a:pt x="31" y="61"/>
                    </a:cubicBezTo>
                    <a:cubicBezTo>
                      <a:pt x="31" y="62"/>
                      <a:pt x="32" y="62"/>
                      <a:pt x="32" y="62"/>
                    </a:cubicBezTo>
                    <a:cubicBezTo>
                      <a:pt x="32" y="62"/>
                      <a:pt x="32" y="62"/>
                      <a:pt x="32" y="62"/>
                    </a:cubicBezTo>
                    <a:cubicBezTo>
                      <a:pt x="32" y="62"/>
                      <a:pt x="33" y="61"/>
                      <a:pt x="33" y="61"/>
                    </a:cubicBezTo>
                    <a:cubicBezTo>
                      <a:pt x="33" y="61"/>
                      <a:pt x="33" y="61"/>
                      <a:pt x="33" y="61"/>
                    </a:cubicBezTo>
                    <a:cubicBezTo>
                      <a:pt x="33" y="61"/>
                      <a:pt x="34" y="62"/>
                      <a:pt x="34" y="61"/>
                    </a:cubicBezTo>
                    <a:cubicBezTo>
                      <a:pt x="34" y="61"/>
                      <a:pt x="35" y="61"/>
                      <a:pt x="35" y="61"/>
                    </a:cubicBezTo>
                    <a:cubicBezTo>
                      <a:pt x="36" y="62"/>
                      <a:pt x="34" y="62"/>
                      <a:pt x="34" y="62"/>
                    </a:cubicBezTo>
                    <a:cubicBezTo>
                      <a:pt x="33" y="62"/>
                      <a:pt x="32" y="62"/>
                      <a:pt x="31" y="62"/>
                    </a:cubicBezTo>
                    <a:cubicBezTo>
                      <a:pt x="31" y="62"/>
                      <a:pt x="30" y="62"/>
                      <a:pt x="30" y="62"/>
                    </a:cubicBezTo>
                    <a:cubicBezTo>
                      <a:pt x="30" y="63"/>
                      <a:pt x="28" y="63"/>
                      <a:pt x="28" y="63"/>
                    </a:cubicBezTo>
                    <a:cubicBezTo>
                      <a:pt x="27" y="63"/>
                      <a:pt x="27" y="63"/>
                      <a:pt x="26" y="63"/>
                    </a:cubicBezTo>
                    <a:cubicBezTo>
                      <a:pt x="24" y="64"/>
                      <a:pt x="24" y="64"/>
                      <a:pt x="23" y="65"/>
                    </a:cubicBezTo>
                    <a:cubicBezTo>
                      <a:pt x="21" y="65"/>
                      <a:pt x="19" y="66"/>
                      <a:pt x="17" y="67"/>
                    </a:cubicBezTo>
                    <a:cubicBezTo>
                      <a:pt x="16" y="67"/>
                      <a:pt x="16" y="68"/>
                      <a:pt x="15" y="68"/>
                    </a:cubicBezTo>
                    <a:cubicBezTo>
                      <a:pt x="15" y="69"/>
                      <a:pt x="14" y="69"/>
                      <a:pt x="13" y="69"/>
                    </a:cubicBezTo>
                    <a:cubicBezTo>
                      <a:pt x="13" y="69"/>
                      <a:pt x="10" y="72"/>
                      <a:pt x="10" y="70"/>
                    </a:cubicBezTo>
                    <a:cubicBezTo>
                      <a:pt x="10" y="69"/>
                      <a:pt x="11" y="67"/>
                      <a:pt x="10" y="66"/>
                    </a:cubicBezTo>
                    <a:cubicBezTo>
                      <a:pt x="10" y="65"/>
                      <a:pt x="10" y="65"/>
                      <a:pt x="10" y="64"/>
                    </a:cubicBezTo>
                    <a:cubicBezTo>
                      <a:pt x="11" y="64"/>
                      <a:pt x="10" y="63"/>
                      <a:pt x="10" y="63"/>
                    </a:cubicBezTo>
                    <a:cubicBezTo>
                      <a:pt x="10" y="62"/>
                      <a:pt x="11" y="62"/>
                      <a:pt x="11" y="62"/>
                    </a:cubicBezTo>
                    <a:cubicBezTo>
                      <a:pt x="11" y="61"/>
                      <a:pt x="11" y="60"/>
                      <a:pt x="12" y="60"/>
                    </a:cubicBezTo>
                    <a:cubicBezTo>
                      <a:pt x="12" y="60"/>
                      <a:pt x="12" y="60"/>
                      <a:pt x="12" y="60"/>
                    </a:cubicBezTo>
                    <a:cubicBezTo>
                      <a:pt x="12" y="60"/>
                      <a:pt x="12" y="60"/>
                      <a:pt x="12" y="60"/>
                    </a:cubicBezTo>
                    <a:cubicBezTo>
                      <a:pt x="12" y="59"/>
                      <a:pt x="12" y="60"/>
                      <a:pt x="12" y="59"/>
                    </a:cubicBezTo>
                    <a:cubicBezTo>
                      <a:pt x="11" y="59"/>
                      <a:pt x="12" y="58"/>
                      <a:pt x="12" y="58"/>
                    </a:cubicBezTo>
                    <a:cubicBezTo>
                      <a:pt x="12" y="57"/>
                      <a:pt x="12" y="57"/>
                      <a:pt x="12" y="56"/>
                    </a:cubicBezTo>
                    <a:cubicBezTo>
                      <a:pt x="12" y="56"/>
                      <a:pt x="12" y="55"/>
                      <a:pt x="12" y="55"/>
                    </a:cubicBezTo>
                    <a:cubicBezTo>
                      <a:pt x="12" y="55"/>
                      <a:pt x="12" y="54"/>
                      <a:pt x="11" y="54"/>
                    </a:cubicBezTo>
                    <a:cubicBezTo>
                      <a:pt x="11" y="54"/>
                      <a:pt x="11" y="54"/>
                      <a:pt x="11" y="54"/>
                    </a:cubicBezTo>
                    <a:cubicBezTo>
                      <a:pt x="11" y="54"/>
                      <a:pt x="11" y="54"/>
                      <a:pt x="11" y="54"/>
                    </a:cubicBezTo>
                    <a:cubicBezTo>
                      <a:pt x="11" y="54"/>
                      <a:pt x="10" y="54"/>
                      <a:pt x="10" y="54"/>
                    </a:cubicBezTo>
                    <a:cubicBezTo>
                      <a:pt x="10" y="53"/>
                      <a:pt x="9" y="53"/>
                      <a:pt x="9" y="53"/>
                    </a:cubicBezTo>
                    <a:cubicBezTo>
                      <a:pt x="9" y="54"/>
                      <a:pt x="8" y="53"/>
                      <a:pt x="8" y="52"/>
                    </a:cubicBezTo>
                    <a:cubicBezTo>
                      <a:pt x="8" y="52"/>
                      <a:pt x="8" y="51"/>
                      <a:pt x="8" y="51"/>
                    </a:cubicBezTo>
                    <a:cubicBezTo>
                      <a:pt x="7" y="51"/>
                      <a:pt x="8" y="50"/>
                      <a:pt x="8" y="50"/>
                    </a:cubicBezTo>
                    <a:cubicBezTo>
                      <a:pt x="7" y="49"/>
                      <a:pt x="6" y="49"/>
                      <a:pt x="6" y="49"/>
                    </a:cubicBezTo>
                    <a:cubicBezTo>
                      <a:pt x="5" y="49"/>
                      <a:pt x="5" y="49"/>
                      <a:pt x="4" y="49"/>
                    </a:cubicBezTo>
                    <a:cubicBezTo>
                      <a:pt x="3" y="49"/>
                      <a:pt x="2" y="48"/>
                      <a:pt x="2" y="48"/>
                    </a:cubicBezTo>
                    <a:cubicBezTo>
                      <a:pt x="2" y="48"/>
                      <a:pt x="2" y="48"/>
                      <a:pt x="2" y="48"/>
                    </a:cubicBezTo>
                    <a:cubicBezTo>
                      <a:pt x="2" y="47"/>
                      <a:pt x="2" y="47"/>
                      <a:pt x="2" y="47"/>
                    </a:cubicBezTo>
                    <a:cubicBezTo>
                      <a:pt x="2" y="48"/>
                      <a:pt x="0" y="47"/>
                      <a:pt x="0" y="47"/>
                    </a:cubicBezTo>
                    <a:cubicBezTo>
                      <a:pt x="1" y="46"/>
                      <a:pt x="1" y="46"/>
                      <a:pt x="1" y="46"/>
                    </a:cubicBezTo>
                    <a:cubicBezTo>
                      <a:pt x="2" y="46"/>
                      <a:pt x="2" y="45"/>
                      <a:pt x="2" y="45"/>
                    </a:cubicBezTo>
                    <a:cubicBezTo>
                      <a:pt x="2" y="44"/>
                      <a:pt x="3" y="44"/>
                      <a:pt x="3" y="43"/>
                    </a:cubicBezTo>
                    <a:cubicBezTo>
                      <a:pt x="3" y="43"/>
                      <a:pt x="3" y="42"/>
                      <a:pt x="3" y="42"/>
                    </a:cubicBezTo>
                    <a:cubicBezTo>
                      <a:pt x="4" y="41"/>
                      <a:pt x="3" y="40"/>
                      <a:pt x="3" y="40"/>
                    </a:cubicBezTo>
                    <a:cubicBezTo>
                      <a:pt x="4" y="39"/>
                      <a:pt x="3" y="39"/>
                      <a:pt x="3" y="38"/>
                    </a:cubicBezTo>
                    <a:cubicBezTo>
                      <a:pt x="2" y="38"/>
                      <a:pt x="2" y="37"/>
                      <a:pt x="2" y="36"/>
                    </a:cubicBezTo>
                    <a:cubicBezTo>
                      <a:pt x="2" y="36"/>
                      <a:pt x="2" y="35"/>
                      <a:pt x="2" y="35"/>
                    </a:cubicBezTo>
                    <a:cubicBezTo>
                      <a:pt x="2" y="34"/>
                      <a:pt x="2" y="35"/>
                      <a:pt x="3" y="35"/>
                    </a:cubicBezTo>
                    <a:cubicBezTo>
                      <a:pt x="3" y="35"/>
                      <a:pt x="4" y="36"/>
                      <a:pt x="4" y="35"/>
                    </a:cubicBezTo>
                    <a:cubicBezTo>
                      <a:pt x="4" y="34"/>
                      <a:pt x="6" y="33"/>
                      <a:pt x="5" y="32"/>
                    </a:cubicBezTo>
                    <a:cubicBezTo>
                      <a:pt x="5" y="32"/>
                      <a:pt x="6" y="31"/>
                      <a:pt x="6" y="30"/>
                    </a:cubicBezTo>
                    <a:cubicBezTo>
                      <a:pt x="6" y="30"/>
                      <a:pt x="6" y="30"/>
                      <a:pt x="7" y="30"/>
                    </a:cubicBezTo>
                    <a:cubicBezTo>
                      <a:pt x="7" y="30"/>
                      <a:pt x="6" y="29"/>
                      <a:pt x="6" y="29"/>
                    </a:cubicBezTo>
                    <a:cubicBezTo>
                      <a:pt x="6" y="29"/>
                      <a:pt x="6" y="28"/>
                      <a:pt x="6" y="28"/>
                    </a:cubicBezTo>
                    <a:cubicBezTo>
                      <a:pt x="6" y="28"/>
                      <a:pt x="5" y="28"/>
                      <a:pt x="5" y="28"/>
                    </a:cubicBezTo>
                    <a:cubicBezTo>
                      <a:pt x="5" y="28"/>
                      <a:pt x="4" y="28"/>
                      <a:pt x="4" y="28"/>
                    </a:cubicBezTo>
                    <a:cubicBezTo>
                      <a:pt x="4" y="27"/>
                      <a:pt x="4" y="26"/>
                      <a:pt x="4" y="26"/>
                    </a:cubicBezTo>
                    <a:cubicBezTo>
                      <a:pt x="4" y="25"/>
                      <a:pt x="5" y="25"/>
                      <a:pt x="5" y="25"/>
                    </a:cubicBezTo>
                    <a:cubicBezTo>
                      <a:pt x="5" y="25"/>
                      <a:pt x="6" y="25"/>
                      <a:pt x="6" y="25"/>
                    </a:cubicBezTo>
                    <a:cubicBezTo>
                      <a:pt x="6" y="25"/>
                      <a:pt x="7" y="25"/>
                      <a:pt x="7" y="25"/>
                    </a:cubicBezTo>
                    <a:cubicBezTo>
                      <a:pt x="7" y="25"/>
                      <a:pt x="7" y="26"/>
                      <a:pt x="8" y="26"/>
                    </a:cubicBezTo>
                    <a:cubicBezTo>
                      <a:pt x="8" y="25"/>
                      <a:pt x="8" y="25"/>
                      <a:pt x="8" y="25"/>
                    </a:cubicBezTo>
                    <a:cubicBezTo>
                      <a:pt x="9" y="26"/>
                      <a:pt x="9" y="26"/>
                      <a:pt x="9" y="26"/>
                    </a:cubicBezTo>
                    <a:cubicBezTo>
                      <a:pt x="10" y="26"/>
                      <a:pt x="9" y="23"/>
                      <a:pt x="9" y="23"/>
                    </a:cubicBezTo>
                    <a:cubicBezTo>
                      <a:pt x="9" y="23"/>
                      <a:pt x="9" y="22"/>
                      <a:pt x="8" y="22"/>
                    </a:cubicBezTo>
                    <a:cubicBezTo>
                      <a:pt x="8" y="22"/>
                      <a:pt x="7" y="22"/>
                      <a:pt x="7" y="21"/>
                    </a:cubicBezTo>
                    <a:cubicBezTo>
                      <a:pt x="7" y="20"/>
                      <a:pt x="7" y="19"/>
                      <a:pt x="8" y="19"/>
                    </a:cubicBezTo>
                    <a:cubicBezTo>
                      <a:pt x="10" y="18"/>
                      <a:pt x="7" y="18"/>
                      <a:pt x="7" y="17"/>
                    </a:cubicBezTo>
                    <a:cubicBezTo>
                      <a:pt x="7" y="16"/>
                      <a:pt x="9" y="14"/>
                      <a:pt x="7" y="15"/>
                    </a:cubicBezTo>
                    <a:cubicBezTo>
                      <a:pt x="5" y="16"/>
                      <a:pt x="5" y="12"/>
                      <a:pt x="5" y="11"/>
                    </a:cubicBezTo>
                    <a:cubicBezTo>
                      <a:pt x="5" y="11"/>
                      <a:pt x="6" y="10"/>
                      <a:pt x="5" y="10"/>
                    </a:cubicBezTo>
                    <a:cubicBezTo>
                      <a:pt x="5" y="9"/>
                      <a:pt x="5" y="9"/>
                      <a:pt x="5" y="9"/>
                    </a:cubicBezTo>
                    <a:cubicBezTo>
                      <a:pt x="5" y="9"/>
                      <a:pt x="5" y="8"/>
                      <a:pt x="5" y="8"/>
                    </a:cubicBezTo>
                    <a:cubicBezTo>
                      <a:pt x="5" y="8"/>
                      <a:pt x="6" y="8"/>
                      <a:pt x="6" y="8"/>
                    </a:cubicBezTo>
                    <a:cubicBezTo>
                      <a:pt x="6" y="7"/>
                      <a:pt x="6" y="7"/>
                      <a:pt x="7" y="7"/>
                    </a:cubicBezTo>
                    <a:cubicBezTo>
                      <a:pt x="7" y="6"/>
                      <a:pt x="7" y="7"/>
                      <a:pt x="7" y="7"/>
                    </a:cubicBezTo>
                    <a:cubicBezTo>
                      <a:pt x="8" y="6"/>
                      <a:pt x="8" y="6"/>
                      <a:pt x="9" y="6"/>
                    </a:cubicBezTo>
                    <a:cubicBezTo>
                      <a:pt x="9" y="5"/>
                      <a:pt x="9" y="5"/>
                      <a:pt x="9" y="5"/>
                    </a:cubicBezTo>
                    <a:cubicBezTo>
                      <a:pt x="9" y="5"/>
                      <a:pt x="9" y="4"/>
                      <a:pt x="10" y="4"/>
                    </a:cubicBezTo>
                    <a:cubicBezTo>
                      <a:pt x="10" y="3"/>
                      <a:pt x="11" y="4"/>
                      <a:pt x="11" y="4"/>
                    </a:cubicBezTo>
                    <a:cubicBezTo>
                      <a:pt x="12" y="3"/>
                      <a:pt x="12" y="3"/>
                      <a:pt x="12" y="4"/>
                    </a:cubicBezTo>
                    <a:cubicBezTo>
                      <a:pt x="12" y="4"/>
                      <a:pt x="12" y="5"/>
                      <a:pt x="13" y="5"/>
                    </a:cubicBezTo>
                    <a:cubicBezTo>
                      <a:pt x="13" y="4"/>
                      <a:pt x="13" y="5"/>
                      <a:pt x="13" y="6"/>
                    </a:cubicBezTo>
                    <a:cubicBezTo>
                      <a:pt x="14" y="6"/>
                      <a:pt x="15" y="6"/>
                      <a:pt x="15" y="6"/>
                    </a:cubicBezTo>
                    <a:cubicBezTo>
                      <a:pt x="16" y="6"/>
                      <a:pt x="16" y="7"/>
                      <a:pt x="17" y="6"/>
                    </a:cubicBezTo>
                    <a:cubicBezTo>
                      <a:pt x="17" y="6"/>
                      <a:pt x="16" y="5"/>
                      <a:pt x="17" y="5"/>
                    </a:cubicBezTo>
                    <a:cubicBezTo>
                      <a:pt x="17" y="4"/>
                      <a:pt x="17" y="5"/>
                      <a:pt x="18" y="4"/>
                    </a:cubicBezTo>
                    <a:cubicBezTo>
                      <a:pt x="18" y="4"/>
                      <a:pt x="19" y="5"/>
                      <a:pt x="20" y="4"/>
                    </a:cubicBezTo>
                    <a:cubicBezTo>
                      <a:pt x="20" y="4"/>
                      <a:pt x="19" y="1"/>
                      <a:pt x="20" y="1"/>
                    </a:cubicBezTo>
                    <a:cubicBezTo>
                      <a:pt x="21" y="1"/>
                      <a:pt x="21" y="3"/>
                      <a:pt x="22" y="2"/>
                    </a:cubicBezTo>
                    <a:cubicBezTo>
                      <a:pt x="23" y="2"/>
                      <a:pt x="21" y="1"/>
                      <a:pt x="22" y="1"/>
                    </a:cubicBezTo>
                    <a:cubicBezTo>
                      <a:pt x="22" y="1"/>
                      <a:pt x="23" y="1"/>
                      <a:pt x="23" y="1"/>
                    </a:cubicBezTo>
                    <a:cubicBezTo>
                      <a:pt x="23" y="1"/>
                      <a:pt x="23" y="0"/>
                      <a:pt x="24" y="0"/>
                    </a:cubicBezTo>
                    <a:cubicBezTo>
                      <a:pt x="24" y="0"/>
                      <a:pt x="24" y="1"/>
                      <a:pt x="24" y="1"/>
                    </a:cubicBezTo>
                    <a:cubicBezTo>
                      <a:pt x="24" y="1"/>
                      <a:pt x="23" y="2"/>
                      <a:pt x="24" y="3"/>
                    </a:cubicBezTo>
                    <a:cubicBezTo>
                      <a:pt x="24" y="3"/>
                      <a:pt x="24" y="3"/>
                      <a:pt x="24" y="3"/>
                    </a:cubicBezTo>
                    <a:cubicBezTo>
                      <a:pt x="24" y="3"/>
                      <a:pt x="24" y="4"/>
                      <a:pt x="24" y="4"/>
                    </a:cubicBezTo>
                    <a:cubicBezTo>
                      <a:pt x="24" y="4"/>
                      <a:pt x="24" y="4"/>
                      <a:pt x="24" y="5"/>
                    </a:cubicBezTo>
                    <a:cubicBezTo>
                      <a:pt x="24" y="5"/>
                      <a:pt x="24" y="5"/>
                      <a:pt x="24" y="5"/>
                    </a:cubicBezTo>
                    <a:cubicBezTo>
                      <a:pt x="23" y="5"/>
                      <a:pt x="25" y="6"/>
                      <a:pt x="25" y="6"/>
                    </a:cubicBezTo>
                    <a:cubicBezTo>
                      <a:pt x="26" y="6"/>
                      <a:pt x="26" y="6"/>
                      <a:pt x="26" y="5"/>
                    </a:cubicBezTo>
                    <a:cubicBezTo>
                      <a:pt x="27" y="5"/>
                      <a:pt x="27" y="6"/>
                      <a:pt x="27" y="5"/>
                    </a:cubicBezTo>
                    <a:cubicBezTo>
                      <a:pt x="27" y="5"/>
                      <a:pt x="27" y="4"/>
                      <a:pt x="27" y="4"/>
                    </a:cubicBezTo>
                    <a:cubicBezTo>
                      <a:pt x="28" y="4"/>
                      <a:pt x="29" y="3"/>
                      <a:pt x="30" y="3"/>
                    </a:cubicBezTo>
                    <a:cubicBezTo>
                      <a:pt x="31" y="3"/>
                      <a:pt x="31" y="5"/>
                      <a:pt x="32" y="5"/>
                    </a:cubicBezTo>
                    <a:cubicBezTo>
                      <a:pt x="32" y="5"/>
                      <a:pt x="32" y="5"/>
                      <a:pt x="33" y="5"/>
                    </a:cubicBezTo>
                    <a:cubicBezTo>
                      <a:pt x="33" y="5"/>
                      <a:pt x="33" y="5"/>
                      <a:pt x="34" y="5"/>
                    </a:cubicBezTo>
                    <a:cubicBezTo>
                      <a:pt x="34" y="5"/>
                      <a:pt x="34" y="5"/>
                      <a:pt x="35" y="5"/>
                    </a:cubicBezTo>
                    <a:cubicBezTo>
                      <a:pt x="35" y="6"/>
                      <a:pt x="34" y="6"/>
                      <a:pt x="35" y="6"/>
                    </a:cubicBezTo>
                    <a:cubicBezTo>
                      <a:pt x="35" y="6"/>
                      <a:pt x="35" y="7"/>
                      <a:pt x="35" y="7"/>
                    </a:cubicBezTo>
                    <a:cubicBezTo>
                      <a:pt x="35" y="7"/>
                      <a:pt x="35" y="7"/>
                      <a:pt x="35" y="8"/>
                    </a:cubicBezTo>
                    <a:cubicBezTo>
                      <a:pt x="36" y="8"/>
                      <a:pt x="36" y="8"/>
                      <a:pt x="36" y="9"/>
                    </a:cubicBezTo>
                    <a:cubicBezTo>
                      <a:pt x="36" y="10"/>
                      <a:pt x="36" y="10"/>
                      <a:pt x="37" y="10"/>
                    </a:cubicBezTo>
                    <a:cubicBezTo>
                      <a:pt x="38" y="10"/>
                      <a:pt x="37" y="11"/>
                      <a:pt x="38" y="11"/>
                    </a:cubicBezTo>
                    <a:cubicBezTo>
                      <a:pt x="38" y="11"/>
                      <a:pt x="38" y="12"/>
                      <a:pt x="39" y="12"/>
                    </a:cubicBezTo>
                    <a:cubicBezTo>
                      <a:pt x="39" y="12"/>
                      <a:pt x="39" y="12"/>
                      <a:pt x="39" y="12"/>
                    </a:cubicBezTo>
                    <a:cubicBezTo>
                      <a:pt x="39" y="11"/>
                      <a:pt x="40" y="12"/>
                      <a:pt x="40" y="12"/>
                    </a:cubicBezTo>
                    <a:cubicBezTo>
                      <a:pt x="40" y="11"/>
                      <a:pt x="40" y="11"/>
                      <a:pt x="40" y="12"/>
                    </a:cubicBezTo>
                    <a:cubicBezTo>
                      <a:pt x="40" y="13"/>
                      <a:pt x="41" y="12"/>
                      <a:pt x="41" y="12"/>
                    </a:cubicBezTo>
                    <a:cubicBezTo>
                      <a:pt x="41" y="13"/>
                      <a:pt x="41" y="13"/>
                      <a:pt x="42" y="13"/>
                    </a:cubicBezTo>
                    <a:cubicBezTo>
                      <a:pt x="42" y="12"/>
                      <a:pt x="42" y="13"/>
                      <a:pt x="42" y="12"/>
                    </a:cubicBezTo>
                    <a:cubicBezTo>
                      <a:pt x="42" y="11"/>
                      <a:pt x="43" y="11"/>
                      <a:pt x="44" y="11"/>
                    </a:cubicBezTo>
                    <a:cubicBezTo>
                      <a:pt x="44" y="10"/>
                      <a:pt x="44" y="11"/>
                      <a:pt x="45" y="11"/>
                    </a:cubicBezTo>
                    <a:cubicBezTo>
                      <a:pt x="45" y="11"/>
                      <a:pt x="45" y="10"/>
                      <a:pt x="46" y="10"/>
                    </a:cubicBezTo>
                    <a:cubicBezTo>
                      <a:pt x="46" y="10"/>
                      <a:pt x="48" y="9"/>
                      <a:pt x="48" y="9"/>
                    </a:cubicBezTo>
                    <a:cubicBezTo>
                      <a:pt x="49" y="9"/>
                      <a:pt x="51" y="9"/>
                      <a:pt x="52" y="9"/>
                    </a:cubicBezTo>
                    <a:cubicBezTo>
                      <a:pt x="52" y="9"/>
                      <a:pt x="52" y="9"/>
                      <a:pt x="52" y="10"/>
                    </a:cubicBezTo>
                    <a:cubicBezTo>
                      <a:pt x="52" y="10"/>
                      <a:pt x="52" y="10"/>
                      <a:pt x="52" y="10"/>
                    </a:cubicBezTo>
                    <a:cubicBezTo>
                      <a:pt x="53" y="10"/>
                      <a:pt x="53" y="9"/>
                      <a:pt x="53" y="9"/>
                    </a:cubicBezTo>
                    <a:cubicBezTo>
                      <a:pt x="53" y="9"/>
                      <a:pt x="53" y="10"/>
                      <a:pt x="53" y="10"/>
                    </a:cubicBezTo>
                    <a:cubicBezTo>
                      <a:pt x="53" y="10"/>
                      <a:pt x="53" y="10"/>
                      <a:pt x="54" y="10"/>
                    </a:cubicBezTo>
                    <a:cubicBezTo>
                      <a:pt x="54" y="11"/>
                      <a:pt x="54" y="11"/>
                      <a:pt x="54" y="11"/>
                    </a:cubicBezTo>
                    <a:cubicBezTo>
                      <a:pt x="55" y="11"/>
                      <a:pt x="55" y="11"/>
                      <a:pt x="55" y="12"/>
                    </a:cubicBezTo>
                    <a:cubicBezTo>
                      <a:pt x="56" y="13"/>
                      <a:pt x="56" y="14"/>
                      <a:pt x="57" y="14"/>
                    </a:cubicBezTo>
                    <a:cubicBezTo>
                      <a:pt x="57" y="15"/>
                      <a:pt x="57" y="15"/>
                      <a:pt x="58" y="14"/>
                    </a:cubicBezTo>
                    <a:cubicBezTo>
                      <a:pt x="58" y="15"/>
                      <a:pt x="57" y="16"/>
                      <a:pt x="58" y="16"/>
                    </a:cubicBezTo>
                    <a:cubicBezTo>
                      <a:pt x="58" y="16"/>
                      <a:pt x="57" y="18"/>
                      <a:pt x="57" y="18"/>
                    </a:cubicBezTo>
                    <a:cubicBezTo>
                      <a:pt x="57" y="19"/>
                      <a:pt x="58" y="19"/>
                      <a:pt x="58" y="19"/>
                    </a:cubicBezTo>
                    <a:cubicBezTo>
                      <a:pt x="58" y="20"/>
                      <a:pt x="59" y="21"/>
                      <a:pt x="58" y="22"/>
                    </a:cubicBezTo>
                    <a:cubicBezTo>
                      <a:pt x="59" y="22"/>
                      <a:pt x="59" y="25"/>
                      <a:pt x="59" y="26"/>
                    </a:cubicBezTo>
                    <a:cubicBezTo>
                      <a:pt x="59" y="26"/>
                      <a:pt x="60" y="27"/>
                      <a:pt x="60" y="28"/>
                    </a:cubicBezTo>
                    <a:cubicBezTo>
                      <a:pt x="60" y="29"/>
                      <a:pt x="59" y="28"/>
                      <a:pt x="59" y="29"/>
                    </a:cubicBezTo>
                    <a:close/>
                    <a:moveTo>
                      <a:pt x="52" y="62"/>
                    </a:moveTo>
                    <a:cubicBezTo>
                      <a:pt x="51" y="62"/>
                      <a:pt x="53" y="62"/>
                      <a:pt x="53" y="62"/>
                    </a:cubicBezTo>
                    <a:cubicBezTo>
                      <a:pt x="53" y="62"/>
                      <a:pt x="52" y="62"/>
                      <a:pt x="52" y="6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8" name="Costa Rica">
                <a:extLst>
                  <a:ext uri="{FF2B5EF4-FFF2-40B4-BE49-F238E27FC236}">
                    <a16:creationId xmlns:a16="http://schemas.microsoft.com/office/drawing/2014/main" id="{006AEBAF-B837-8BC1-E843-89D3DD6325D9}"/>
                  </a:ext>
                </a:extLst>
              </p:cNvPr>
              <p:cNvSpPr>
                <a:spLocks/>
              </p:cNvSpPr>
              <p:nvPr/>
            </p:nvSpPr>
            <p:spPr bwMode="auto">
              <a:xfrm>
                <a:off x="6204071" y="4706174"/>
                <a:ext cx="65000" cy="73376"/>
              </a:xfrm>
              <a:custGeom>
                <a:avLst/>
                <a:gdLst/>
                <a:ahLst/>
                <a:cxnLst>
                  <a:cxn ang="0">
                    <a:pos x="29" y="16"/>
                  </a:cxn>
                  <a:cxn ang="0">
                    <a:pos x="27" y="13"/>
                  </a:cxn>
                  <a:cxn ang="0">
                    <a:pos x="25" y="11"/>
                  </a:cxn>
                  <a:cxn ang="0">
                    <a:pos x="23" y="7"/>
                  </a:cxn>
                  <a:cxn ang="0">
                    <a:pos x="23" y="5"/>
                  </a:cxn>
                  <a:cxn ang="0">
                    <a:pos x="22" y="4"/>
                  </a:cxn>
                  <a:cxn ang="0">
                    <a:pos x="23" y="4"/>
                  </a:cxn>
                  <a:cxn ang="0">
                    <a:pos x="22" y="5"/>
                  </a:cxn>
                  <a:cxn ang="0">
                    <a:pos x="19" y="5"/>
                  </a:cxn>
                  <a:cxn ang="0">
                    <a:pos x="16" y="3"/>
                  </a:cxn>
                  <a:cxn ang="0">
                    <a:pos x="16" y="3"/>
                  </a:cxn>
                  <a:cxn ang="0">
                    <a:pos x="14" y="2"/>
                  </a:cxn>
                  <a:cxn ang="0">
                    <a:pos x="11" y="3"/>
                  </a:cxn>
                  <a:cxn ang="0">
                    <a:pos x="5" y="1"/>
                  </a:cxn>
                  <a:cxn ang="0">
                    <a:pos x="3" y="2"/>
                  </a:cxn>
                  <a:cxn ang="0">
                    <a:pos x="2" y="3"/>
                  </a:cxn>
                  <a:cxn ang="0">
                    <a:pos x="1" y="3"/>
                  </a:cxn>
                  <a:cxn ang="0">
                    <a:pos x="1" y="3"/>
                  </a:cxn>
                  <a:cxn ang="0">
                    <a:pos x="2" y="4"/>
                  </a:cxn>
                  <a:cxn ang="0">
                    <a:pos x="2" y="4"/>
                  </a:cxn>
                  <a:cxn ang="0">
                    <a:pos x="3" y="6"/>
                  </a:cxn>
                  <a:cxn ang="0">
                    <a:pos x="1" y="9"/>
                  </a:cxn>
                  <a:cxn ang="0">
                    <a:pos x="1" y="12"/>
                  </a:cxn>
                  <a:cxn ang="0">
                    <a:pos x="3" y="15"/>
                  </a:cxn>
                  <a:cxn ang="0">
                    <a:pos x="6" y="16"/>
                  </a:cxn>
                  <a:cxn ang="0">
                    <a:pos x="7" y="18"/>
                  </a:cxn>
                  <a:cxn ang="0">
                    <a:pos x="8" y="17"/>
                  </a:cxn>
                  <a:cxn ang="0">
                    <a:pos x="9" y="16"/>
                  </a:cxn>
                  <a:cxn ang="0">
                    <a:pos x="9" y="15"/>
                  </a:cxn>
                  <a:cxn ang="0">
                    <a:pos x="7" y="13"/>
                  </a:cxn>
                  <a:cxn ang="0">
                    <a:pos x="6" y="12"/>
                  </a:cxn>
                  <a:cxn ang="0">
                    <a:pos x="6" y="10"/>
                  </a:cxn>
                  <a:cxn ang="0">
                    <a:pos x="8" y="12"/>
                  </a:cxn>
                  <a:cxn ang="0">
                    <a:pos x="10" y="14"/>
                  </a:cxn>
                  <a:cxn ang="0">
                    <a:pos x="11" y="15"/>
                  </a:cxn>
                  <a:cxn ang="0">
                    <a:pos x="11" y="17"/>
                  </a:cxn>
                  <a:cxn ang="0">
                    <a:pos x="16" y="19"/>
                  </a:cxn>
                  <a:cxn ang="0">
                    <a:pos x="17" y="20"/>
                  </a:cxn>
                  <a:cxn ang="0">
                    <a:pos x="20" y="22"/>
                  </a:cxn>
                  <a:cxn ang="0">
                    <a:pos x="21" y="25"/>
                  </a:cxn>
                  <a:cxn ang="0">
                    <a:pos x="21" y="26"/>
                  </a:cxn>
                  <a:cxn ang="0">
                    <a:pos x="21" y="27"/>
                  </a:cxn>
                  <a:cxn ang="0">
                    <a:pos x="20" y="28"/>
                  </a:cxn>
                  <a:cxn ang="0">
                    <a:pos x="21" y="30"/>
                  </a:cxn>
                  <a:cxn ang="0">
                    <a:pos x="24" y="31"/>
                  </a:cxn>
                  <a:cxn ang="0">
                    <a:pos x="22" y="28"/>
                  </a:cxn>
                  <a:cxn ang="0">
                    <a:pos x="24" y="28"/>
                  </a:cxn>
                  <a:cxn ang="0">
                    <a:pos x="25" y="29"/>
                  </a:cxn>
                  <a:cxn ang="0">
                    <a:pos x="26" y="30"/>
                  </a:cxn>
                  <a:cxn ang="0">
                    <a:pos x="27" y="33"/>
                  </a:cxn>
                  <a:cxn ang="0">
                    <a:pos x="27" y="35"/>
                  </a:cxn>
                  <a:cxn ang="0">
                    <a:pos x="28" y="31"/>
                  </a:cxn>
                  <a:cxn ang="0">
                    <a:pos x="28" y="27"/>
                  </a:cxn>
                  <a:cxn ang="0">
                    <a:pos x="29" y="26"/>
                  </a:cxn>
                  <a:cxn ang="0">
                    <a:pos x="28" y="24"/>
                  </a:cxn>
                  <a:cxn ang="0">
                    <a:pos x="29" y="19"/>
                  </a:cxn>
                  <a:cxn ang="0">
                    <a:pos x="30" y="19"/>
                  </a:cxn>
                  <a:cxn ang="0">
                    <a:pos x="32" y="18"/>
                  </a:cxn>
                </a:cxnLst>
                <a:rect l="0" t="0" r="r" b="b"/>
                <a:pathLst>
                  <a:path w="32" h="35">
                    <a:moveTo>
                      <a:pt x="31" y="17"/>
                    </a:moveTo>
                    <a:cubicBezTo>
                      <a:pt x="30" y="17"/>
                      <a:pt x="29" y="17"/>
                      <a:pt x="29" y="16"/>
                    </a:cubicBezTo>
                    <a:cubicBezTo>
                      <a:pt x="29" y="17"/>
                      <a:pt x="28" y="15"/>
                      <a:pt x="28" y="14"/>
                    </a:cubicBezTo>
                    <a:cubicBezTo>
                      <a:pt x="28" y="14"/>
                      <a:pt x="28" y="13"/>
                      <a:pt x="27" y="13"/>
                    </a:cubicBezTo>
                    <a:cubicBezTo>
                      <a:pt x="27" y="13"/>
                      <a:pt x="27" y="13"/>
                      <a:pt x="26" y="12"/>
                    </a:cubicBezTo>
                    <a:cubicBezTo>
                      <a:pt x="26" y="12"/>
                      <a:pt x="25" y="11"/>
                      <a:pt x="25" y="11"/>
                    </a:cubicBezTo>
                    <a:cubicBezTo>
                      <a:pt x="25" y="10"/>
                      <a:pt x="24" y="9"/>
                      <a:pt x="24" y="9"/>
                    </a:cubicBezTo>
                    <a:cubicBezTo>
                      <a:pt x="24" y="8"/>
                      <a:pt x="23" y="8"/>
                      <a:pt x="23" y="7"/>
                    </a:cubicBezTo>
                    <a:cubicBezTo>
                      <a:pt x="23" y="6"/>
                      <a:pt x="23" y="6"/>
                      <a:pt x="23" y="5"/>
                    </a:cubicBezTo>
                    <a:cubicBezTo>
                      <a:pt x="23" y="5"/>
                      <a:pt x="23" y="5"/>
                      <a:pt x="23" y="5"/>
                    </a:cubicBezTo>
                    <a:cubicBezTo>
                      <a:pt x="23" y="5"/>
                      <a:pt x="22" y="5"/>
                      <a:pt x="22" y="5"/>
                    </a:cubicBezTo>
                    <a:cubicBezTo>
                      <a:pt x="23" y="5"/>
                      <a:pt x="22" y="4"/>
                      <a:pt x="22" y="4"/>
                    </a:cubicBezTo>
                    <a:cubicBezTo>
                      <a:pt x="23" y="4"/>
                      <a:pt x="23" y="5"/>
                      <a:pt x="23" y="5"/>
                    </a:cubicBezTo>
                    <a:cubicBezTo>
                      <a:pt x="23" y="5"/>
                      <a:pt x="23" y="4"/>
                      <a:pt x="23" y="4"/>
                    </a:cubicBezTo>
                    <a:cubicBezTo>
                      <a:pt x="23" y="3"/>
                      <a:pt x="22" y="3"/>
                      <a:pt x="22" y="3"/>
                    </a:cubicBezTo>
                    <a:cubicBezTo>
                      <a:pt x="22" y="4"/>
                      <a:pt x="22" y="4"/>
                      <a:pt x="22" y="5"/>
                    </a:cubicBezTo>
                    <a:cubicBezTo>
                      <a:pt x="21" y="5"/>
                      <a:pt x="21" y="5"/>
                      <a:pt x="20" y="5"/>
                    </a:cubicBezTo>
                    <a:cubicBezTo>
                      <a:pt x="19" y="6"/>
                      <a:pt x="19" y="5"/>
                      <a:pt x="19" y="5"/>
                    </a:cubicBezTo>
                    <a:cubicBezTo>
                      <a:pt x="18" y="5"/>
                      <a:pt x="18" y="5"/>
                      <a:pt x="17" y="5"/>
                    </a:cubicBezTo>
                    <a:cubicBezTo>
                      <a:pt x="16" y="4"/>
                      <a:pt x="17" y="4"/>
                      <a:pt x="16" y="3"/>
                    </a:cubicBezTo>
                    <a:cubicBezTo>
                      <a:pt x="16" y="3"/>
                      <a:pt x="16" y="3"/>
                      <a:pt x="16" y="3"/>
                    </a:cubicBezTo>
                    <a:cubicBezTo>
                      <a:pt x="16" y="3"/>
                      <a:pt x="16" y="3"/>
                      <a:pt x="16" y="3"/>
                    </a:cubicBezTo>
                    <a:cubicBezTo>
                      <a:pt x="15" y="2"/>
                      <a:pt x="15" y="3"/>
                      <a:pt x="15" y="3"/>
                    </a:cubicBezTo>
                    <a:cubicBezTo>
                      <a:pt x="15" y="3"/>
                      <a:pt x="14" y="3"/>
                      <a:pt x="14" y="2"/>
                    </a:cubicBezTo>
                    <a:cubicBezTo>
                      <a:pt x="14" y="2"/>
                      <a:pt x="13" y="2"/>
                      <a:pt x="13" y="2"/>
                    </a:cubicBezTo>
                    <a:cubicBezTo>
                      <a:pt x="12" y="2"/>
                      <a:pt x="12" y="2"/>
                      <a:pt x="11" y="3"/>
                    </a:cubicBezTo>
                    <a:cubicBezTo>
                      <a:pt x="10" y="3"/>
                      <a:pt x="10" y="3"/>
                      <a:pt x="9" y="3"/>
                    </a:cubicBezTo>
                    <a:cubicBezTo>
                      <a:pt x="8" y="2"/>
                      <a:pt x="6" y="1"/>
                      <a:pt x="5" y="1"/>
                    </a:cubicBezTo>
                    <a:cubicBezTo>
                      <a:pt x="4" y="1"/>
                      <a:pt x="4" y="0"/>
                      <a:pt x="3" y="0"/>
                    </a:cubicBezTo>
                    <a:cubicBezTo>
                      <a:pt x="3" y="1"/>
                      <a:pt x="3" y="1"/>
                      <a:pt x="3" y="2"/>
                    </a:cubicBezTo>
                    <a:cubicBezTo>
                      <a:pt x="3" y="2"/>
                      <a:pt x="2" y="2"/>
                      <a:pt x="2" y="2"/>
                    </a:cubicBezTo>
                    <a:cubicBezTo>
                      <a:pt x="2" y="2"/>
                      <a:pt x="3" y="3"/>
                      <a:pt x="2" y="3"/>
                    </a:cubicBezTo>
                    <a:cubicBezTo>
                      <a:pt x="2" y="3"/>
                      <a:pt x="2" y="3"/>
                      <a:pt x="2" y="3"/>
                    </a:cubicBezTo>
                    <a:cubicBezTo>
                      <a:pt x="2" y="3"/>
                      <a:pt x="2" y="3"/>
                      <a:pt x="1" y="3"/>
                    </a:cubicBezTo>
                    <a:cubicBezTo>
                      <a:pt x="1" y="3"/>
                      <a:pt x="1" y="3"/>
                      <a:pt x="1" y="3"/>
                    </a:cubicBezTo>
                    <a:cubicBezTo>
                      <a:pt x="1" y="3"/>
                      <a:pt x="1" y="3"/>
                      <a:pt x="1" y="3"/>
                    </a:cubicBezTo>
                    <a:cubicBezTo>
                      <a:pt x="1" y="3"/>
                      <a:pt x="0" y="3"/>
                      <a:pt x="0" y="4"/>
                    </a:cubicBezTo>
                    <a:cubicBezTo>
                      <a:pt x="0" y="4"/>
                      <a:pt x="1" y="4"/>
                      <a:pt x="2" y="4"/>
                    </a:cubicBezTo>
                    <a:cubicBezTo>
                      <a:pt x="2" y="4"/>
                      <a:pt x="1" y="4"/>
                      <a:pt x="1" y="4"/>
                    </a:cubicBezTo>
                    <a:cubicBezTo>
                      <a:pt x="2" y="4"/>
                      <a:pt x="2" y="4"/>
                      <a:pt x="2" y="4"/>
                    </a:cubicBezTo>
                    <a:cubicBezTo>
                      <a:pt x="3" y="5"/>
                      <a:pt x="3" y="6"/>
                      <a:pt x="2" y="7"/>
                    </a:cubicBezTo>
                    <a:cubicBezTo>
                      <a:pt x="2" y="7"/>
                      <a:pt x="3" y="6"/>
                      <a:pt x="3" y="6"/>
                    </a:cubicBezTo>
                    <a:cubicBezTo>
                      <a:pt x="3" y="7"/>
                      <a:pt x="1" y="7"/>
                      <a:pt x="1" y="8"/>
                    </a:cubicBezTo>
                    <a:cubicBezTo>
                      <a:pt x="1" y="9"/>
                      <a:pt x="1" y="9"/>
                      <a:pt x="1" y="9"/>
                    </a:cubicBezTo>
                    <a:cubicBezTo>
                      <a:pt x="0" y="9"/>
                      <a:pt x="1" y="9"/>
                      <a:pt x="1" y="10"/>
                    </a:cubicBezTo>
                    <a:cubicBezTo>
                      <a:pt x="1" y="11"/>
                      <a:pt x="0" y="11"/>
                      <a:pt x="1" y="12"/>
                    </a:cubicBezTo>
                    <a:cubicBezTo>
                      <a:pt x="1" y="12"/>
                      <a:pt x="1" y="13"/>
                      <a:pt x="2" y="13"/>
                    </a:cubicBezTo>
                    <a:cubicBezTo>
                      <a:pt x="2" y="14"/>
                      <a:pt x="2" y="14"/>
                      <a:pt x="3" y="15"/>
                    </a:cubicBezTo>
                    <a:cubicBezTo>
                      <a:pt x="3" y="15"/>
                      <a:pt x="3" y="15"/>
                      <a:pt x="4" y="15"/>
                    </a:cubicBezTo>
                    <a:cubicBezTo>
                      <a:pt x="4" y="15"/>
                      <a:pt x="5" y="15"/>
                      <a:pt x="6" y="16"/>
                    </a:cubicBezTo>
                    <a:cubicBezTo>
                      <a:pt x="6" y="16"/>
                      <a:pt x="6" y="17"/>
                      <a:pt x="7" y="17"/>
                    </a:cubicBezTo>
                    <a:cubicBezTo>
                      <a:pt x="7" y="18"/>
                      <a:pt x="7" y="19"/>
                      <a:pt x="7" y="18"/>
                    </a:cubicBezTo>
                    <a:cubicBezTo>
                      <a:pt x="8" y="18"/>
                      <a:pt x="8" y="17"/>
                      <a:pt x="8" y="17"/>
                    </a:cubicBezTo>
                    <a:cubicBezTo>
                      <a:pt x="8" y="17"/>
                      <a:pt x="8" y="17"/>
                      <a:pt x="8" y="17"/>
                    </a:cubicBezTo>
                    <a:cubicBezTo>
                      <a:pt x="8" y="16"/>
                      <a:pt x="8" y="16"/>
                      <a:pt x="8" y="16"/>
                    </a:cubicBezTo>
                    <a:cubicBezTo>
                      <a:pt x="8" y="16"/>
                      <a:pt x="9" y="16"/>
                      <a:pt x="9" y="16"/>
                    </a:cubicBezTo>
                    <a:cubicBezTo>
                      <a:pt x="9" y="16"/>
                      <a:pt x="10" y="15"/>
                      <a:pt x="10" y="15"/>
                    </a:cubicBezTo>
                    <a:cubicBezTo>
                      <a:pt x="10" y="15"/>
                      <a:pt x="9" y="15"/>
                      <a:pt x="9" y="15"/>
                    </a:cubicBezTo>
                    <a:cubicBezTo>
                      <a:pt x="9" y="15"/>
                      <a:pt x="10" y="14"/>
                      <a:pt x="9" y="14"/>
                    </a:cubicBezTo>
                    <a:cubicBezTo>
                      <a:pt x="8" y="14"/>
                      <a:pt x="7" y="14"/>
                      <a:pt x="7" y="13"/>
                    </a:cubicBezTo>
                    <a:cubicBezTo>
                      <a:pt x="7" y="13"/>
                      <a:pt x="7" y="13"/>
                      <a:pt x="7" y="13"/>
                    </a:cubicBezTo>
                    <a:cubicBezTo>
                      <a:pt x="7" y="13"/>
                      <a:pt x="6" y="12"/>
                      <a:pt x="6" y="12"/>
                    </a:cubicBezTo>
                    <a:cubicBezTo>
                      <a:pt x="6" y="11"/>
                      <a:pt x="6" y="11"/>
                      <a:pt x="6" y="11"/>
                    </a:cubicBezTo>
                    <a:cubicBezTo>
                      <a:pt x="6" y="11"/>
                      <a:pt x="6" y="10"/>
                      <a:pt x="6" y="10"/>
                    </a:cubicBezTo>
                    <a:cubicBezTo>
                      <a:pt x="6" y="11"/>
                      <a:pt x="6" y="11"/>
                      <a:pt x="7" y="11"/>
                    </a:cubicBezTo>
                    <a:cubicBezTo>
                      <a:pt x="7" y="12"/>
                      <a:pt x="7" y="11"/>
                      <a:pt x="8" y="12"/>
                    </a:cubicBezTo>
                    <a:cubicBezTo>
                      <a:pt x="9" y="12"/>
                      <a:pt x="9" y="13"/>
                      <a:pt x="10" y="14"/>
                    </a:cubicBezTo>
                    <a:cubicBezTo>
                      <a:pt x="10" y="14"/>
                      <a:pt x="10" y="14"/>
                      <a:pt x="10" y="14"/>
                    </a:cubicBezTo>
                    <a:cubicBezTo>
                      <a:pt x="10" y="14"/>
                      <a:pt x="11" y="14"/>
                      <a:pt x="11" y="14"/>
                    </a:cubicBezTo>
                    <a:cubicBezTo>
                      <a:pt x="11" y="14"/>
                      <a:pt x="11" y="14"/>
                      <a:pt x="11" y="15"/>
                    </a:cubicBezTo>
                    <a:cubicBezTo>
                      <a:pt x="11" y="15"/>
                      <a:pt x="12" y="15"/>
                      <a:pt x="12" y="16"/>
                    </a:cubicBezTo>
                    <a:cubicBezTo>
                      <a:pt x="12" y="16"/>
                      <a:pt x="11" y="17"/>
                      <a:pt x="11" y="17"/>
                    </a:cubicBezTo>
                    <a:cubicBezTo>
                      <a:pt x="12" y="18"/>
                      <a:pt x="12" y="19"/>
                      <a:pt x="13" y="19"/>
                    </a:cubicBezTo>
                    <a:cubicBezTo>
                      <a:pt x="14" y="19"/>
                      <a:pt x="15" y="19"/>
                      <a:pt x="16" y="19"/>
                    </a:cubicBezTo>
                    <a:cubicBezTo>
                      <a:pt x="15" y="19"/>
                      <a:pt x="16" y="19"/>
                      <a:pt x="16" y="20"/>
                    </a:cubicBezTo>
                    <a:cubicBezTo>
                      <a:pt x="16" y="20"/>
                      <a:pt x="17" y="20"/>
                      <a:pt x="17" y="20"/>
                    </a:cubicBezTo>
                    <a:cubicBezTo>
                      <a:pt x="18" y="21"/>
                      <a:pt x="18" y="21"/>
                      <a:pt x="18" y="21"/>
                    </a:cubicBezTo>
                    <a:cubicBezTo>
                      <a:pt x="19" y="22"/>
                      <a:pt x="19" y="22"/>
                      <a:pt x="20" y="22"/>
                    </a:cubicBezTo>
                    <a:cubicBezTo>
                      <a:pt x="20" y="23"/>
                      <a:pt x="21" y="24"/>
                      <a:pt x="21" y="25"/>
                    </a:cubicBezTo>
                    <a:cubicBezTo>
                      <a:pt x="21" y="25"/>
                      <a:pt x="21" y="25"/>
                      <a:pt x="21" y="25"/>
                    </a:cubicBezTo>
                    <a:cubicBezTo>
                      <a:pt x="21" y="25"/>
                      <a:pt x="22" y="26"/>
                      <a:pt x="21" y="26"/>
                    </a:cubicBezTo>
                    <a:cubicBezTo>
                      <a:pt x="21" y="26"/>
                      <a:pt x="21" y="26"/>
                      <a:pt x="21" y="26"/>
                    </a:cubicBezTo>
                    <a:cubicBezTo>
                      <a:pt x="21" y="26"/>
                      <a:pt x="21" y="26"/>
                      <a:pt x="21" y="26"/>
                    </a:cubicBezTo>
                    <a:cubicBezTo>
                      <a:pt x="21" y="26"/>
                      <a:pt x="21" y="26"/>
                      <a:pt x="21" y="27"/>
                    </a:cubicBezTo>
                    <a:cubicBezTo>
                      <a:pt x="21" y="27"/>
                      <a:pt x="21" y="27"/>
                      <a:pt x="21" y="27"/>
                    </a:cubicBezTo>
                    <a:cubicBezTo>
                      <a:pt x="21" y="27"/>
                      <a:pt x="21" y="28"/>
                      <a:pt x="20" y="28"/>
                    </a:cubicBezTo>
                    <a:cubicBezTo>
                      <a:pt x="20" y="28"/>
                      <a:pt x="20" y="29"/>
                      <a:pt x="20" y="29"/>
                    </a:cubicBezTo>
                    <a:cubicBezTo>
                      <a:pt x="20" y="29"/>
                      <a:pt x="21" y="30"/>
                      <a:pt x="21" y="30"/>
                    </a:cubicBezTo>
                    <a:cubicBezTo>
                      <a:pt x="22" y="31"/>
                      <a:pt x="23" y="31"/>
                      <a:pt x="23" y="31"/>
                    </a:cubicBezTo>
                    <a:cubicBezTo>
                      <a:pt x="23" y="31"/>
                      <a:pt x="24" y="31"/>
                      <a:pt x="24" y="31"/>
                    </a:cubicBezTo>
                    <a:cubicBezTo>
                      <a:pt x="24" y="31"/>
                      <a:pt x="24" y="30"/>
                      <a:pt x="24" y="30"/>
                    </a:cubicBezTo>
                    <a:cubicBezTo>
                      <a:pt x="24" y="29"/>
                      <a:pt x="22" y="29"/>
                      <a:pt x="22" y="28"/>
                    </a:cubicBezTo>
                    <a:cubicBezTo>
                      <a:pt x="22" y="28"/>
                      <a:pt x="23" y="27"/>
                      <a:pt x="23" y="27"/>
                    </a:cubicBezTo>
                    <a:cubicBezTo>
                      <a:pt x="24" y="27"/>
                      <a:pt x="24" y="28"/>
                      <a:pt x="24" y="28"/>
                    </a:cubicBezTo>
                    <a:cubicBezTo>
                      <a:pt x="25" y="28"/>
                      <a:pt x="26" y="28"/>
                      <a:pt x="26" y="29"/>
                    </a:cubicBezTo>
                    <a:cubicBezTo>
                      <a:pt x="26" y="29"/>
                      <a:pt x="25" y="29"/>
                      <a:pt x="25" y="29"/>
                    </a:cubicBezTo>
                    <a:cubicBezTo>
                      <a:pt x="25" y="29"/>
                      <a:pt x="26" y="29"/>
                      <a:pt x="26" y="29"/>
                    </a:cubicBezTo>
                    <a:cubicBezTo>
                      <a:pt x="25" y="29"/>
                      <a:pt x="26" y="30"/>
                      <a:pt x="26" y="30"/>
                    </a:cubicBezTo>
                    <a:cubicBezTo>
                      <a:pt x="26" y="31"/>
                      <a:pt x="25" y="31"/>
                      <a:pt x="25" y="31"/>
                    </a:cubicBezTo>
                    <a:cubicBezTo>
                      <a:pt x="26" y="32"/>
                      <a:pt x="27" y="32"/>
                      <a:pt x="27" y="33"/>
                    </a:cubicBezTo>
                    <a:cubicBezTo>
                      <a:pt x="27" y="33"/>
                      <a:pt x="27" y="34"/>
                      <a:pt x="27" y="34"/>
                    </a:cubicBezTo>
                    <a:cubicBezTo>
                      <a:pt x="27" y="34"/>
                      <a:pt x="27" y="35"/>
                      <a:pt x="27" y="35"/>
                    </a:cubicBezTo>
                    <a:cubicBezTo>
                      <a:pt x="28" y="34"/>
                      <a:pt x="28" y="33"/>
                      <a:pt x="27" y="32"/>
                    </a:cubicBezTo>
                    <a:cubicBezTo>
                      <a:pt x="26" y="32"/>
                      <a:pt x="27" y="31"/>
                      <a:pt x="28" y="31"/>
                    </a:cubicBezTo>
                    <a:cubicBezTo>
                      <a:pt x="28" y="30"/>
                      <a:pt x="29" y="29"/>
                      <a:pt x="28" y="28"/>
                    </a:cubicBezTo>
                    <a:cubicBezTo>
                      <a:pt x="28" y="28"/>
                      <a:pt x="28" y="28"/>
                      <a:pt x="28" y="27"/>
                    </a:cubicBezTo>
                    <a:cubicBezTo>
                      <a:pt x="28" y="27"/>
                      <a:pt x="28" y="27"/>
                      <a:pt x="28" y="26"/>
                    </a:cubicBezTo>
                    <a:cubicBezTo>
                      <a:pt x="28" y="26"/>
                      <a:pt x="29" y="26"/>
                      <a:pt x="29" y="26"/>
                    </a:cubicBezTo>
                    <a:cubicBezTo>
                      <a:pt x="29" y="26"/>
                      <a:pt x="30" y="25"/>
                      <a:pt x="30" y="25"/>
                    </a:cubicBezTo>
                    <a:cubicBezTo>
                      <a:pt x="30" y="24"/>
                      <a:pt x="28" y="23"/>
                      <a:pt x="28" y="24"/>
                    </a:cubicBezTo>
                    <a:cubicBezTo>
                      <a:pt x="28" y="22"/>
                      <a:pt x="28" y="21"/>
                      <a:pt x="28" y="20"/>
                    </a:cubicBezTo>
                    <a:cubicBezTo>
                      <a:pt x="28" y="19"/>
                      <a:pt x="28" y="19"/>
                      <a:pt x="29" y="19"/>
                    </a:cubicBezTo>
                    <a:cubicBezTo>
                      <a:pt x="29" y="19"/>
                      <a:pt x="29" y="18"/>
                      <a:pt x="29" y="18"/>
                    </a:cubicBezTo>
                    <a:cubicBezTo>
                      <a:pt x="29" y="17"/>
                      <a:pt x="30" y="19"/>
                      <a:pt x="30" y="19"/>
                    </a:cubicBezTo>
                    <a:cubicBezTo>
                      <a:pt x="31" y="19"/>
                      <a:pt x="31" y="19"/>
                      <a:pt x="31" y="19"/>
                    </a:cubicBezTo>
                    <a:cubicBezTo>
                      <a:pt x="31" y="18"/>
                      <a:pt x="32" y="18"/>
                      <a:pt x="32" y="18"/>
                    </a:cubicBezTo>
                    <a:cubicBezTo>
                      <a:pt x="32" y="18"/>
                      <a:pt x="31" y="17"/>
                      <a:pt x="31" y="1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49" name="Cook Islands (NZ)">
                <a:extLst>
                  <a:ext uri="{FF2B5EF4-FFF2-40B4-BE49-F238E27FC236}">
                    <a16:creationId xmlns:a16="http://schemas.microsoft.com/office/drawing/2014/main" id="{7139DF7B-BA33-91E8-EB32-695EB963A2FC}"/>
                  </a:ext>
                </a:extLst>
              </p:cNvPr>
              <p:cNvSpPr/>
              <p:nvPr/>
            </p:nvSpPr>
            <p:spPr>
              <a:xfrm>
                <a:off x="4850906" y="5114824"/>
                <a:ext cx="169976" cy="248756"/>
              </a:xfrm>
              <a:custGeom>
                <a:avLst/>
                <a:gdLst>
                  <a:gd name="connsiteX0" fmla="*/ 11949 w 297330"/>
                  <a:gd name="connsiteY0" fmla="*/ 32613 h 418686"/>
                  <a:gd name="connsiteX1" fmla="*/ 1256 w 297330"/>
                  <a:gd name="connsiteY1" fmla="*/ 34751 h 418686"/>
                  <a:gd name="connsiteX2" fmla="*/ 4998 w 297330"/>
                  <a:gd name="connsiteY2" fmla="*/ 28336 h 418686"/>
                  <a:gd name="connsiteX3" fmla="*/ 11949 w 297330"/>
                  <a:gd name="connsiteY3" fmla="*/ 32613 h 418686"/>
                  <a:gd name="connsiteX4" fmla="*/ 16760 w 297330"/>
                  <a:gd name="connsiteY4" fmla="*/ 53998 h 418686"/>
                  <a:gd name="connsiteX5" fmla="*/ 17830 w 297330"/>
                  <a:gd name="connsiteY5" fmla="*/ 58275 h 418686"/>
                  <a:gd name="connsiteX6" fmla="*/ 23711 w 297330"/>
                  <a:gd name="connsiteY6" fmla="*/ 57741 h 418686"/>
                  <a:gd name="connsiteX7" fmla="*/ 21572 w 297330"/>
                  <a:gd name="connsiteY7" fmla="*/ 49187 h 418686"/>
                  <a:gd name="connsiteX8" fmla="*/ 16760 w 297330"/>
                  <a:gd name="connsiteY8" fmla="*/ 53998 h 418686"/>
                  <a:gd name="connsiteX9" fmla="*/ 94282 w 297330"/>
                  <a:gd name="connsiteY9" fmla="*/ 274268 h 418686"/>
                  <a:gd name="connsiteX10" fmla="*/ 90540 w 297330"/>
                  <a:gd name="connsiteY10" fmla="*/ 279615 h 418686"/>
                  <a:gd name="connsiteX11" fmla="*/ 99629 w 297330"/>
                  <a:gd name="connsiteY11" fmla="*/ 274803 h 418686"/>
                  <a:gd name="connsiteX12" fmla="*/ 94282 w 297330"/>
                  <a:gd name="connsiteY12" fmla="*/ 274268 h 418686"/>
                  <a:gd name="connsiteX13" fmla="*/ 162181 w 297330"/>
                  <a:gd name="connsiteY13" fmla="*/ 1069 h 418686"/>
                  <a:gd name="connsiteX14" fmla="*/ 162181 w 297330"/>
                  <a:gd name="connsiteY14" fmla="*/ 6950 h 418686"/>
                  <a:gd name="connsiteX15" fmla="*/ 166993 w 297330"/>
                  <a:gd name="connsiteY15" fmla="*/ 4812 h 418686"/>
                  <a:gd name="connsiteX16" fmla="*/ 165924 w 297330"/>
                  <a:gd name="connsiteY16" fmla="*/ 0 h 418686"/>
                  <a:gd name="connsiteX17" fmla="*/ 162181 w 297330"/>
                  <a:gd name="connsiteY17" fmla="*/ 1069 h 418686"/>
                  <a:gd name="connsiteX18" fmla="*/ 163251 w 297330"/>
                  <a:gd name="connsiteY18" fmla="*/ 17108 h 418686"/>
                  <a:gd name="connsiteX19" fmla="*/ 167528 w 297330"/>
                  <a:gd name="connsiteY19" fmla="*/ 22455 h 418686"/>
                  <a:gd name="connsiteX20" fmla="*/ 168062 w 297330"/>
                  <a:gd name="connsiteY20" fmla="*/ 14970 h 418686"/>
                  <a:gd name="connsiteX21" fmla="*/ 163251 w 297330"/>
                  <a:gd name="connsiteY21" fmla="*/ 17108 h 418686"/>
                  <a:gd name="connsiteX22" fmla="*/ 204952 w 297330"/>
                  <a:gd name="connsiteY22" fmla="*/ 300465 h 418686"/>
                  <a:gd name="connsiteX23" fmla="*/ 199606 w 297330"/>
                  <a:gd name="connsiteY23" fmla="*/ 304742 h 418686"/>
                  <a:gd name="connsiteX24" fmla="*/ 207091 w 297330"/>
                  <a:gd name="connsiteY24" fmla="*/ 308485 h 418686"/>
                  <a:gd name="connsiteX25" fmla="*/ 211902 w 297330"/>
                  <a:gd name="connsiteY25" fmla="*/ 307416 h 418686"/>
                  <a:gd name="connsiteX26" fmla="*/ 211368 w 297330"/>
                  <a:gd name="connsiteY26" fmla="*/ 302069 h 418686"/>
                  <a:gd name="connsiteX27" fmla="*/ 204952 w 297330"/>
                  <a:gd name="connsiteY27" fmla="*/ 300465 h 418686"/>
                  <a:gd name="connsiteX28" fmla="*/ 234892 w 297330"/>
                  <a:gd name="connsiteY28" fmla="*/ 315435 h 418686"/>
                  <a:gd name="connsiteX29" fmla="*/ 230615 w 297330"/>
                  <a:gd name="connsiteY29" fmla="*/ 319712 h 418686"/>
                  <a:gd name="connsiteX30" fmla="*/ 234357 w 297330"/>
                  <a:gd name="connsiteY30" fmla="*/ 321851 h 418686"/>
                  <a:gd name="connsiteX31" fmla="*/ 240238 w 297330"/>
                  <a:gd name="connsiteY31" fmla="*/ 319178 h 418686"/>
                  <a:gd name="connsiteX32" fmla="*/ 234892 w 297330"/>
                  <a:gd name="connsiteY32" fmla="*/ 315435 h 418686"/>
                  <a:gd name="connsiteX33" fmla="*/ 258950 w 297330"/>
                  <a:gd name="connsiteY33" fmla="*/ 336286 h 418686"/>
                  <a:gd name="connsiteX34" fmla="*/ 253604 w 297330"/>
                  <a:gd name="connsiteY34" fmla="*/ 340028 h 418686"/>
                  <a:gd name="connsiteX35" fmla="*/ 261089 w 297330"/>
                  <a:gd name="connsiteY35" fmla="*/ 340563 h 418686"/>
                  <a:gd name="connsiteX36" fmla="*/ 258950 w 297330"/>
                  <a:gd name="connsiteY36" fmla="*/ 336286 h 418686"/>
                  <a:gd name="connsiteX37" fmla="*/ 204417 w 297330"/>
                  <a:gd name="connsiteY37" fmla="*/ 383334 h 418686"/>
                  <a:gd name="connsiteX38" fmla="*/ 202814 w 297330"/>
                  <a:gd name="connsiteY38" fmla="*/ 390819 h 418686"/>
                  <a:gd name="connsiteX39" fmla="*/ 209229 w 297330"/>
                  <a:gd name="connsiteY39" fmla="*/ 393492 h 418686"/>
                  <a:gd name="connsiteX40" fmla="*/ 215645 w 297330"/>
                  <a:gd name="connsiteY40" fmla="*/ 390819 h 418686"/>
                  <a:gd name="connsiteX41" fmla="*/ 211368 w 297330"/>
                  <a:gd name="connsiteY41" fmla="*/ 381730 h 418686"/>
                  <a:gd name="connsiteX42" fmla="*/ 204417 w 297330"/>
                  <a:gd name="connsiteY42" fmla="*/ 383334 h 418686"/>
                  <a:gd name="connsiteX43" fmla="*/ 267504 w 297330"/>
                  <a:gd name="connsiteY43" fmla="*/ 407393 h 418686"/>
                  <a:gd name="connsiteX44" fmla="*/ 263227 w 297330"/>
                  <a:gd name="connsiteY44" fmla="*/ 413274 h 418686"/>
                  <a:gd name="connsiteX45" fmla="*/ 272316 w 297330"/>
                  <a:gd name="connsiteY45" fmla="*/ 417551 h 418686"/>
                  <a:gd name="connsiteX46" fmla="*/ 276059 w 297330"/>
                  <a:gd name="connsiteY46" fmla="*/ 408462 h 418686"/>
                  <a:gd name="connsiteX47" fmla="*/ 267504 w 297330"/>
                  <a:gd name="connsiteY47" fmla="*/ 407393 h 418686"/>
                  <a:gd name="connsiteX48" fmla="*/ 286751 w 297330"/>
                  <a:gd name="connsiteY48" fmla="*/ 347513 h 418686"/>
                  <a:gd name="connsiteX49" fmla="*/ 286217 w 297330"/>
                  <a:gd name="connsiteY49" fmla="*/ 354464 h 418686"/>
                  <a:gd name="connsiteX50" fmla="*/ 295306 w 297330"/>
                  <a:gd name="connsiteY50" fmla="*/ 352860 h 418686"/>
                  <a:gd name="connsiteX51" fmla="*/ 295306 w 297330"/>
                  <a:gd name="connsiteY51" fmla="*/ 345909 h 418686"/>
                  <a:gd name="connsiteX52" fmla="*/ 286751 w 297330"/>
                  <a:gd name="connsiteY52" fmla="*/ 347513 h 418686"/>
                  <a:gd name="connsiteX53" fmla="*/ 272851 w 297330"/>
                  <a:gd name="connsiteY53" fmla="*/ 334147 h 418686"/>
                  <a:gd name="connsiteX54" fmla="*/ 276593 w 297330"/>
                  <a:gd name="connsiteY54" fmla="*/ 341098 h 418686"/>
                  <a:gd name="connsiteX55" fmla="*/ 278732 w 297330"/>
                  <a:gd name="connsiteY55" fmla="*/ 330405 h 418686"/>
                  <a:gd name="connsiteX56" fmla="*/ 272851 w 297330"/>
                  <a:gd name="connsiteY56" fmla="*/ 334147 h 41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7330" h="418686">
                    <a:moveTo>
                      <a:pt x="11949" y="32613"/>
                    </a:moveTo>
                    <a:cubicBezTo>
                      <a:pt x="12483" y="34751"/>
                      <a:pt x="5533" y="38494"/>
                      <a:pt x="1256" y="34751"/>
                    </a:cubicBezTo>
                    <a:cubicBezTo>
                      <a:pt x="-3021" y="30474"/>
                      <a:pt x="4998" y="28336"/>
                      <a:pt x="4998" y="28336"/>
                    </a:cubicBezTo>
                    <a:cubicBezTo>
                      <a:pt x="4998" y="28336"/>
                      <a:pt x="11414" y="30474"/>
                      <a:pt x="11949" y="32613"/>
                    </a:cubicBezTo>
                    <a:close/>
                    <a:moveTo>
                      <a:pt x="16760" y="53998"/>
                    </a:moveTo>
                    <a:cubicBezTo>
                      <a:pt x="15691" y="57206"/>
                      <a:pt x="16760" y="56671"/>
                      <a:pt x="17830" y="58275"/>
                    </a:cubicBezTo>
                    <a:cubicBezTo>
                      <a:pt x="18364" y="59879"/>
                      <a:pt x="22107" y="60414"/>
                      <a:pt x="23711" y="57741"/>
                    </a:cubicBezTo>
                    <a:cubicBezTo>
                      <a:pt x="23176" y="53998"/>
                      <a:pt x="26384" y="49187"/>
                      <a:pt x="21572" y="49187"/>
                    </a:cubicBezTo>
                    <a:cubicBezTo>
                      <a:pt x="16226" y="49187"/>
                      <a:pt x="16760" y="53998"/>
                      <a:pt x="16760" y="53998"/>
                    </a:cubicBezTo>
                    <a:close/>
                    <a:moveTo>
                      <a:pt x="94282" y="274268"/>
                    </a:moveTo>
                    <a:cubicBezTo>
                      <a:pt x="91075" y="274268"/>
                      <a:pt x="88402" y="277476"/>
                      <a:pt x="90540" y="279615"/>
                    </a:cubicBezTo>
                    <a:cubicBezTo>
                      <a:pt x="92679" y="281753"/>
                      <a:pt x="101767" y="276407"/>
                      <a:pt x="99629" y="274803"/>
                    </a:cubicBezTo>
                    <a:cubicBezTo>
                      <a:pt x="97490" y="273199"/>
                      <a:pt x="94282" y="274268"/>
                      <a:pt x="94282" y="274268"/>
                    </a:cubicBezTo>
                    <a:close/>
                    <a:moveTo>
                      <a:pt x="162181" y="1069"/>
                    </a:moveTo>
                    <a:cubicBezTo>
                      <a:pt x="160577" y="3742"/>
                      <a:pt x="159508" y="6950"/>
                      <a:pt x="162181" y="6950"/>
                    </a:cubicBezTo>
                    <a:cubicBezTo>
                      <a:pt x="164320" y="6950"/>
                      <a:pt x="166458" y="6950"/>
                      <a:pt x="166993" y="4812"/>
                    </a:cubicBezTo>
                    <a:cubicBezTo>
                      <a:pt x="167528" y="2673"/>
                      <a:pt x="168062" y="535"/>
                      <a:pt x="165924" y="0"/>
                    </a:cubicBezTo>
                    <a:cubicBezTo>
                      <a:pt x="163785" y="0"/>
                      <a:pt x="162181" y="1604"/>
                      <a:pt x="162181" y="1069"/>
                    </a:cubicBezTo>
                    <a:close/>
                    <a:moveTo>
                      <a:pt x="163251" y="17108"/>
                    </a:moveTo>
                    <a:cubicBezTo>
                      <a:pt x="163251" y="20851"/>
                      <a:pt x="165389" y="26197"/>
                      <a:pt x="167528" y="22455"/>
                    </a:cubicBezTo>
                    <a:cubicBezTo>
                      <a:pt x="169666" y="18712"/>
                      <a:pt x="171805" y="16039"/>
                      <a:pt x="168062" y="14970"/>
                    </a:cubicBezTo>
                    <a:cubicBezTo>
                      <a:pt x="164320" y="13366"/>
                      <a:pt x="163251" y="17108"/>
                      <a:pt x="163251" y="17108"/>
                    </a:cubicBezTo>
                    <a:close/>
                    <a:moveTo>
                      <a:pt x="204952" y="300465"/>
                    </a:moveTo>
                    <a:cubicBezTo>
                      <a:pt x="203348" y="299396"/>
                      <a:pt x="198002" y="300465"/>
                      <a:pt x="199606" y="304742"/>
                    </a:cubicBezTo>
                    <a:cubicBezTo>
                      <a:pt x="201744" y="309020"/>
                      <a:pt x="205487" y="310089"/>
                      <a:pt x="207091" y="308485"/>
                    </a:cubicBezTo>
                    <a:cubicBezTo>
                      <a:pt x="208695" y="306881"/>
                      <a:pt x="210298" y="307950"/>
                      <a:pt x="211902" y="307416"/>
                    </a:cubicBezTo>
                    <a:cubicBezTo>
                      <a:pt x="212972" y="306346"/>
                      <a:pt x="213506" y="303139"/>
                      <a:pt x="211368" y="302069"/>
                    </a:cubicBezTo>
                    <a:cubicBezTo>
                      <a:pt x="209764" y="301000"/>
                      <a:pt x="204952" y="300465"/>
                      <a:pt x="204952" y="300465"/>
                    </a:cubicBezTo>
                    <a:close/>
                    <a:moveTo>
                      <a:pt x="234892" y="315435"/>
                    </a:moveTo>
                    <a:cubicBezTo>
                      <a:pt x="231149" y="316504"/>
                      <a:pt x="230080" y="317039"/>
                      <a:pt x="230615" y="319712"/>
                    </a:cubicBezTo>
                    <a:cubicBezTo>
                      <a:pt x="231149" y="322385"/>
                      <a:pt x="231149" y="321851"/>
                      <a:pt x="234357" y="321851"/>
                    </a:cubicBezTo>
                    <a:cubicBezTo>
                      <a:pt x="237565" y="321851"/>
                      <a:pt x="241307" y="322385"/>
                      <a:pt x="240238" y="319178"/>
                    </a:cubicBezTo>
                    <a:cubicBezTo>
                      <a:pt x="239703" y="315435"/>
                      <a:pt x="234892" y="315435"/>
                      <a:pt x="234892" y="315435"/>
                    </a:cubicBezTo>
                    <a:close/>
                    <a:moveTo>
                      <a:pt x="258950" y="336286"/>
                    </a:moveTo>
                    <a:cubicBezTo>
                      <a:pt x="254139" y="336286"/>
                      <a:pt x="250931" y="338959"/>
                      <a:pt x="253604" y="340028"/>
                    </a:cubicBezTo>
                    <a:cubicBezTo>
                      <a:pt x="256277" y="340563"/>
                      <a:pt x="260554" y="343236"/>
                      <a:pt x="261089" y="340563"/>
                    </a:cubicBezTo>
                    <a:cubicBezTo>
                      <a:pt x="261089" y="337355"/>
                      <a:pt x="258950" y="335751"/>
                      <a:pt x="258950" y="336286"/>
                    </a:cubicBezTo>
                    <a:close/>
                    <a:moveTo>
                      <a:pt x="204417" y="383334"/>
                    </a:moveTo>
                    <a:cubicBezTo>
                      <a:pt x="200675" y="387076"/>
                      <a:pt x="198002" y="390284"/>
                      <a:pt x="202814" y="390819"/>
                    </a:cubicBezTo>
                    <a:cubicBezTo>
                      <a:pt x="207091" y="391353"/>
                      <a:pt x="207091" y="392957"/>
                      <a:pt x="209229" y="393492"/>
                    </a:cubicBezTo>
                    <a:cubicBezTo>
                      <a:pt x="211368" y="394027"/>
                      <a:pt x="217249" y="395096"/>
                      <a:pt x="215645" y="390819"/>
                    </a:cubicBezTo>
                    <a:cubicBezTo>
                      <a:pt x="214041" y="386007"/>
                      <a:pt x="214041" y="381730"/>
                      <a:pt x="211368" y="381730"/>
                    </a:cubicBezTo>
                    <a:cubicBezTo>
                      <a:pt x="207625" y="380661"/>
                      <a:pt x="203883" y="383334"/>
                      <a:pt x="204417" y="383334"/>
                    </a:cubicBezTo>
                    <a:close/>
                    <a:moveTo>
                      <a:pt x="267504" y="407393"/>
                    </a:moveTo>
                    <a:cubicBezTo>
                      <a:pt x="264297" y="407393"/>
                      <a:pt x="259485" y="410066"/>
                      <a:pt x="263227" y="413274"/>
                    </a:cubicBezTo>
                    <a:cubicBezTo>
                      <a:pt x="266970" y="416481"/>
                      <a:pt x="268574" y="420758"/>
                      <a:pt x="272316" y="417551"/>
                    </a:cubicBezTo>
                    <a:cubicBezTo>
                      <a:pt x="276059" y="414343"/>
                      <a:pt x="278732" y="409531"/>
                      <a:pt x="276059" y="408462"/>
                    </a:cubicBezTo>
                    <a:cubicBezTo>
                      <a:pt x="273385" y="407393"/>
                      <a:pt x="267504" y="407927"/>
                      <a:pt x="267504" y="407393"/>
                    </a:cubicBezTo>
                    <a:close/>
                    <a:moveTo>
                      <a:pt x="286751" y="347513"/>
                    </a:moveTo>
                    <a:cubicBezTo>
                      <a:pt x="281940" y="350721"/>
                      <a:pt x="283009" y="355533"/>
                      <a:pt x="286217" y="354464"/>
                    </a:cubicBezTo>
                    <a:cubicBezTo>
                      <a:pt x="289959" y="352860"/>
                      <a:pt x="293167" y="354998"/>
                      <a:pt x="295306" y="352860"/>
                    </a:cubicBezTo>
                    <a:cubicBezTo>
                      <a:pt x="297444" y="350721"/>
                      <a:pt x="298513" y="345909"/>
                      <a:pt x="295306" y="345909"/>
                    </a:cubicBezTo>
                    <a:cubicBezTo>
                      <a:pt x="292098" y="345909"/>
                      <a:pt x="286751" y="347513"/>
                      <a:pt x="286751" y="347513"/>
                    </a:cubicBezTo>
                    <a:close/>
                    <a:moveTo>
                      <a:pt x="272851" y="334147"/>
                    </a:moveTo>
                    <a:cubicBezTo>
                      <a:pt x="270712" y="338959"/>
                      <a:pt x="274455" y="341632"/>
                      <a:pt x="276593" y="341098"/>
                    </a:cubicBezTo>
                    <a:cubicBezTo>
                      <a:pt x="278732" y="340563"/>
                      <a:pt x="283009" y="330940"/>
                      <a:pt x="278732" y="330405"/>
                    </a:cubicBezTo>
                    <a:cubicBezTo>
                      <a:pt x="274455" y="329870"/>
                      <a:pt x="272851" y="334147"/>
                      <a:pt x="272851" y="33414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0" name="Congo (DRC - Democratic Republic of the Congo))">
                <a:extLst>
                  <a:ext uri="{FF2B5EF4-FFF2-40B4-BE49-F238E27FC236}">
                    <a16:creationId xmlns:a16="http://schemas.microsoft.com/office/drawing/2014/main" id="{DDAFEEB1-9B2A-8D2A-2CAA-495697BA29AE}"/>
                  </a:ext>
                </a:extLst>
              </p:cNvPr>
              <p:cNvSpPr>
                <a:spLocks/>
              </p:cNvSpPr>
              <p:nvPr/>
            </p:nvSpPr>
            <p:spPr bwMode="auto">
              <a:xfrm>
                <a:off x="8120978" y="4840698"/>
                <a:ext cx="376546" cy="436179"/>
              </a:xfrm>
              <a:custGeom>
                <a:avLst/>
                <a:gdLst/>
                <a:ahLst/>
                <a:cxnLst>
                  <a:cxn ang="0">
                    <a:pos x="181" y="32"/>
                  </a:cxn>
                  <a:cxn ang="0">
                    <a:pos x="182" y="20"/>
                  </a:cxn>
                  <a:cxn ang="0">
                    <a:pos x="179" y="17"/>
                  </a:cxn>
                  <a:cxn ang="0">
                    <a:pos x="173" y="12"/>
                  </a:cxn>
                  <a:cxn ang="0">
                    <a:pos x="166" y="11"/>
                  </a:cxn>
                  <a:cxn ang="0">
                    <a:pos x="159" y="11"/>
                  </a:cxn>
                  <a:cxn ang="0">
                    <a:pos x="153" y="9"/>
                  </a:cxn>
                  <a:cxn ang="0">
                    <a:pos x="141" y="3"/>
                  </a:cxn>
                  <a:cxn ang="0">
                    <a:pos x="133" y="2"/>
                  </a:cxn>
                  <a:cxn ang="0">
                    <a:pos x="128" y="3"/>
                  </a:cxn>
                  <a:cxn ang="0">
                    <a:pos x="121" y="4"/>
                  </a:cxn>
                  <a:cxn ang="0">
                    <a:pos x="116" y="5"/>
                  </a:cxn>
                  <a:cxn ang="0">
                    <a:pos x="107" y="7"/>
                  </a:cxn>
                  <a:cxn ang="0">
                    <a:pos x="102" y="11"/>
                  </a:cxn>
                  <a:cxn ang="0">
                    <a:pos x="90" y="12"/>
                  </a:cxn>
                  <a:cxn ang="0">
                    <a:pos x="80" y="7"/>
                  </a:cxn>
                  <a:cxn ang="0">
                    <a:pos x="65" y="10"/>
                  </a:cxn>
                  <a:cxn ang="0">
                    <a:pos x="60" y="31"/>
                  </a:cxn>
                  <a:cxn ang="0">
                    <a:pos x="56" y="53"/>
                  </a:cxn>
                  <a:cxn ang="0">
                    <a:pos x="47" y="72"/>
                  </a:cxn>
                  <a:cxn ang="0">
                    <a:pos x="40" y="94"/>
                  </a:cxn>
                  <a:cxn ang="0">
                    <a:pos x="31" y="106"/>
                  </a:cxn>
                  <a:cxn ang="0">
                    <a:pos x="22" y="109"/>
                  </a:cxn>
                  <a:cxn ang="0">
                    <a:pos x="16" y="110"/>
                  </a:cxn>
                  <a:cxn ang="0">
                    <a:pos x="10" y="110"/>
                  </a:cxn>
                  <a:cxn ang="0">
                    <a:pos x="4" y="115"/>
                  </a:cxn>
                  <a:cxn ang="0">
                    <a:pos x="3" y="125"/>
                  </a:cxn>
                  <a:cxn ang="0">
                    <a:pos x="18" y="124"/>
                  </a:cxn>
                  <a:cxn ang="0">
                    <a:pos x="41" y="124"/>
                  </a:cxn>
                  <a:cxn ang="0">
                    <a:pos x="46" y="135"/>
                  </a:cxn>
                  <a:cxn ang="0">
                    <a:pos x="49" y="141"/>
                  </a:cxn>
                  <a:cxn ang="0">
                    <a:pos x="52" y="147"/>
                  </a:cxn>
                  <a:cxn ang="0">
                    <a:pos x="63" y="146"/>
                  </a:cxn>
                  <a:cxn ang="0">
                    <a:pos x="71" y="140"/>
                  </a:cxn>
                  <a:cxn ang="0">
                    <a:pos x="82" y="136"/>
                  </a:cxn>
                  <a:cxn ang="0">
                    <a:pos x="94" y="150"/>
                  </a:cxn>
                  <a:cxn ang="0">
                    <a:pos x="96" y="168"/>
                  </a:cxn>
                  <a:cxn ang="0">
                    <a:pos x="97" y="180"/>
                  </a:cxn>
                  <a:cxn ang="0">
                    <a:pos x="105" y="181"/>
                  </a:cxn>
                  <a:cxn ang="0">
                    <a:pos x="114" y="179"/>
                  </a:cxn>
                  <a:cxn ang="0">
                    <a:pos x="119" y="185"/>
                  </a:cxn>
                  <a:cxn ang="0">
                    <a:pos x="128" y="188"/>
                  </a:cxn>
                  <a:cxn ang="0">
                    <a:pos x="138" y="190"/>
                  </a:cxn>
                  <a:cxn ang="0">
                    <a:pos x="146" y="188"/>
                  </a:cxn>
                  <a:cxn ang="0">
                    <a:pos x="156" y="196"/>
                  </a:cxn>
                  <a:cxn ang="0">
                    <a:pos x="161" y="204"/>
                  </a:cxn>
                  <a:cxn ang="0">
                    <a:pos x="169" y="207"/>
                  </a:cxn>
                  <a:cxn ang="0">
                    <a:pos x="168" y="193"/>
                  </a:cxn>
                  <a:cxn ang="0">
                    <a:pos x="163" y="195"/>
                  </a:cxn>
                  <a:cxn ang="0">
                    <a:pos x="157" y="188"/>
                  </a:cxn>
                  <a:cxn ang="0">
                    <a:pos x="159" y="171"/>
                  </a:cxn>
                  <a:cxn ang="0">
                    <a:pos x="162" y="152"/>
                  </a:cxn>
                  <a:cxn ang="0">
                    <a:pos x="175" y="141"/>
                  </a:cxn>
                  <a:cxn ang="0">
                    <a:pos x="165" y="124"/>
                  </a:cxn>
                  <a:cxn ang="0">
                    <a:pos x="165" y="112"/>
                  </a:cxn>
                  <a:cxn ang="0">
                    <a:pos x="165" y="105"/>
                  </a:cxn>
                  <a:cxn ang="0">
                    <a:pos x="165" y="98"/>
                  </a:cxn>
                  <a:cxn ang="0">
                    <a:pos x="165" y="91"/>
                  </a:cxn>
                  <a:cxn ang="0">
                    <a:pos x="164" y="85"/>
                  </a:cxn>
                  <a:cxn ang="0">
                    <a:pos x="169" y="75"/>
                  </a:cxn>
                  <a:cxn ang="0">
                    <a:pos x="170" y="65"/>
                  </a:cxn>
                  <a:cxn ang="0">
                    <a:pos x="173" y="52"/>
                  </a:cxn>
                  <a:cxn ang="0">
                    <a:pos x="182" y="41"/>
                  </a:cxn>
                </a:cxnLst>
                <a:rect l="0" t="0" r="r" b="b"/>
                <a:pathLst>
                  <a:path w="186" h="207">
                    <a:moveTo>
                      <a:pt x="186" y="35"/>
                    </a:moveTo>
                    <a:cubicBezTo>
                      <a:pt x="186" y="35"/>
                      <a:pt x="185" y="35"/>
                      <a:pt x="185" y="34"/>
                    </a:cubicBezTo>
                    <a:cubicBezTo>
                      <a:pt x="185" y="34"/>
                      <a:pt x="184" y="34"/>
                      <a:pt x="184" y="34"/>
                    </a:cubicBezTo>
                    <a:cubicBezTo>
                      <a:pt x="184" y="34"/>
                      <a:pt x="184" y="33"/>
                      <a:pt x="183" y="33"/>
                    </a:cubicBezTo>
                    <a:cubicBezTo>
                      <a:pt x="182" y="33"/>
                      <a:pt x="183" y="34"/>
                      <a:pt x="182" y="34"/>
                    </a:cubicBezTo>
                    <a:cubicBezTo>
                      <a:pt x="182" y="34"/>
                      <a:pt x="182" y="33"/>
                      <a:pt x="181" y="32"/>
                    </a:cubicBezTo>
                    <a:cubicBezTo>
                      <a:pt x="181" y="32"/>
                      <a:pt x="181" y="33"/>
                      <a:pt x="181" y="32"/>
                    </a:cubicBezTo>
                    <a:cubicBezTo>
                      <a:pt x="181" y="32"/>
                      <a:pt x="181" y="31"/>
                      <a:pt x="181" y="31"/>
                    </a:cubicBezTo>
                    <a:cubicBezTo>
                      <a:pt x="181" y="30"/>
                      <a:pt x="181" y="29"/>
                      <a:pt x="182" y="29"/>
                    </a:cubicBezTo>
                    <a:cubicBezTo>
                      <a:pt x="182" y="28"/>
                      <a:pt x="182" y="27"/>
                      <a:pt x="182" y="27"/>
                    </a:cubicBezTo>
                    <a:cubicBezTo>
                      <a:pt x="181" y="26"/>
                      <a:pt x="181" y="26"/>
                      <a:pt x="181" y="25"/>
                    </a:cubicBezTo>
                    <a:cubicBezTo>
                      <a:pt x="181" y="25"/>
                      <a:pt x="181" y="24"/>
                      <a:pt x="182" y="23"/>
                    </a:cubicBezTo>
                    <a:cubicBezTo>
                      <a:pt x="182" y="22"/>
                      <a:pt x="182" y="22"/>
                      <a:pt x="183" y="21"/>
                    </a:cubicBezTo>
                    <a:cubicBezTo>
                      <a:pt x="183" y="20"/>
                      <a:pt x="182" y="21"/>
                      <a:pt x="182" y="20"/>
                    </a:cubicBezTo>
                    <a:cubicBezTo>
                      <a:pt x="182" y="20"/>
                      <a:pt x="181" y="20"/>
                      <a:pt x="181" y="20"/>
                    </a:cubicBezTo>
                    <a:cubicBezTo>
                      <a:pt x="181" y="20"/>
                      <a:pt x="181" y="19"/>
                      <a:pt x="181" y="19"/>
                    </a:cubicBezTo>
                    <a:cubicBezTo>
                      <a:pt x="181" y="19"/>
                      <a:pt x="181" y="19"/>
                      <a:pt x="181" y="19"/>
                    </a:cubicBezTo>
                    <a:cubicBezTo>
                      <a:pt x="180" y="19"/>
                      <a:pt x="180" y="19"/>
                      <a:pt x="180" y="19"/>
                    </a:cubicBezTo>
                    <a:cubicBezTo>
                      <a:pt x="180" y="19"/>
                      <a:pt x="180" y="20"/>
                      <a:pt x="179" y="20"/>
                    </a:cubicBezTo>
                    <a:cubicBezTo>
                      <a:pt x="179" y="20"/>
                      <a:pt x="179" y="19"/>
                      <a:pt x="179" y="19"/>
                    </a:cubicBezTo>
                    <a:cubicBezTo>
                      <a:pt x="179" y="18"/>
                      <a:pt x="179" y="17"/>
                      <a:pt x="179" y="17"/>
                    </a:cubicBezTo>
                    <a:cubicBezTo>
                      <a:pt x="178" y="16"/>
                      <a:pt x="178" y="17"/>
                      <a:pt x="177" y="16"/>
                    </a:cubicBezTo>
                    <a:cubicBezTo>
                      <a:pt x="177" y="16"/>
                      <a:pt x="176" y="16"/>
                      <a:pt x="176" y="16"/>
                    </a:cubicBezTo>
                    <a:cubicBezTo>
                      <a:pt x="175" y="16"/>
                      <a:pt x="175" y="15"/>
                      <a:pt x="175" y="15"/>
                    </a:cubicBezTo>
                    <a:cubicBezTo>
                      <a:pt x="175" y="14"/>
                      <a:pt x="174" y="14"/>
                      <a:pt x="174" y="14"/>
                    </a:cubicBezTo>
                    <a:cubicBezTo>
                      <a:pt x="174" y="13"/>
                      <a:pt x="174" y="13"/>
                      <a:pt x="173" y="13"/>
                    </a:cubicBezTo>
                    <a:cubicBezTo>
                      <a:pt x="173" y="13"/>
                      <a:pt x="173" y="13"/>
                      <a:pt x="173" y="12"/>
                    </a:cubicBezTo>
                    <a:cubicBezTo>
                      <a:pt x="173" y="12"/>
                      <a:pt x="173" y="12"/>
                      <a:pt x="173" y="12"/>
                    </a:cubicBezTo>
                    <a:cubicBezTo>
                      <a:pt x="172" y="11"/>
                      <a:pt x="172" y="12"/>
                      <a:pt x="171" y="11"/>
                    </a:cubicBezTo>
                    <a:cubicBezTo>
                      <a:pt x="171" y="11"/>
                      <a:pt x="171" y="10"/>
                      <a:pt x="172" y="9"/>
                    </a:cubicBezTo>
                    <a:cubicBezTo>
                      <a:pt x="172" y="9"/>
                      <a:pt x="170" y="8"/>
                      <a:pt x="169" y="8"/>
                    </a:cubicBezTo>
                    <a:cubicBezTo>
                      <a:pt x="168" y="8"/>
                      <a:pt x="168" y="9"/>
                      <a:pt x="168" y="9"/>
                    </a:cubicBezTo>
                    <a:cubicBezTo>
                      <a:pt x="168" y="10"/>
                      <a:pt x="167" y="10"/>
                      <a:pt x="167" y="10"/>
                    </a:cubicBezTo>
                    <a:cubicBezTo>
                      <a:pt x="167" y="11"/>
                      <a:pt x="167" y="11"/>
                      <a:pt x="167" y="11"/>
                    </a:cubicBezTo>
                    <a:cubicBezTo>
                      <a:pt x="167" y="11"/>
                      <a:pt x="166" y="11"/>
                      <a:pt x="166" y="11"/>
                    </a:cubicBezTo>
                    <a:cubicBezTo>
                      <a:pt x="166" y="11"/>
                      <a:pt x="166" y="11"/>
                      <a:pt x="166" y="11"/>
                    </a:cubicBezTo>
                    <a:cubicBezTo>
                      <a:pt x="166" y="12"/>
                      <a:pt x="165" y="11"/>
                      <a:pt x="165" y="11"/>
                    </a:cubicBezTo>
                    <a:cubicBezTo>
                      <a:pt x="164" y="10"/>
                      <a:pt x="164" y="10"/>
                      <a:pt x="163" y="10"/>
                    </a:cubicBezTo>
                    <a:cubicBezTo>
                      <a:pt x="163" y="10"/>
                      <a:pt x="162" y="10"/>
                      <a:pt x="162" y="9"/>
                    </a:cubicBezTo>
                    <a:cubicBezTo>
                      <a:pt x="161" y="9"/>
                      <a:pt x="161" y="10"/>
                      <a:pt x="161" y="10"/>
                    </a:cubicBezTo>
                    <a:cubicBezTo>
                      <a:pt x="160" y="10"/>
                      <a:pt x="160" y="10"/>
                      <a:pt x="160" y="11"/>
                    </a:cubicBezTo>
                    <a:cubicBezTo>
                      <a:pt x="159" y="11"/>
                      <a:pt x="159" y="11"/>
                      <a:pt x="159" y="11"/>
                    </a:cubicBezTo>
                    <a:cubicBezTo>
                      <a:pt x="159" y="11"/>
                      <a:pt x="159" y="12"/>
                      <a:pt x="159" y="12"/>
                    </a:cubicBezTo>
                    <a:cubicBezTo>
                      <a:pt x="158" y="13"/>
                      <a:pt x="158" y="11"/>
                      <a:pt x="157" y="11"/>
                    </a:cubicBezTo>
                    <a:cubicBezTo>
                      <a:pt x="156" y="11"/>
                      <a:pt x="156" y="12"/>
                      <a:pt x="156" y="11"/>
                    </a:cubicBezTo>
                    <a:cubicBezTo>
                      <a:pt x="156" y="11"/>
                      <a:pt x="155" y="11"/>
                      <a:pt x="155" y="11"/>
                    </a:cubicBezTo>
                    <a:cubicBezTo>
                      <a:pt x="155" y="10"/>
                      <a:pt x="155" y="11"/>
                      <a:pt x="155" y="11"/>
                    </a:cubicBezTo>
                    <a:cubicBezTo>
                      <a:pt x="154" y="11"/>
                      <a:pt x="154" y="10"/>
                      <a:pt x="154" y="10"/>
                    </a:cubicBezTo>
                    <a:cubicBezTo>
                      <a:pt x="154" y="9"/>
                      <a:pt x="153" y="9"/>
                      <a:pt x="153" y="9"/>
                    </a:cubicBezTo>
                    <a:cubicBezTo>
                      <a:pt x="152" y="9"/>
                      <a:pt x="152" y="9"/>
                      <a:pt x="152" y="8"/>
                    </a:cubicBezTo>
                    <a:cubicBezTo>
                      <a:pt x="152" y="7"/>
                      <a:pt x="152" y="7"/>
                      <a:pt x="151" y="6"/>
                    </a:cubicBezTo>
                    <a:cubicBezTo>
                      <a:pt x="151" y="6"/>
                      <a:pt x="151" y="6"/>
                      <a:pt x="150" y="5"/>
                    </a:cubicBezTo>
                    <a:cubicBezTo>
                      <a:pt x="149" y="5"/>
                      <a:pt x="149" y="4"/>
                      <a:pt x="148" y="3"/>
                    </a:cubicBezTo>
                    <a:cubicBezTo>
                      <a:pt x="147" y="3"/>
                      <a:pt x="145" y="2"/>
                      <a:pt x="144" y="3"/>
                    </a:cubicBezTo>
                    <a:cubicBezTo>
                      <a:pt x="144" y="3"/>
                      <a:pt x="143" y="4"/>
                      <a:pt x="143" y="4"/>
                    </a:cubicBezTo>
                    <a:cubicBezTo>
                      <a:pt x="142" y="4"/>
                      <a:pt x="142" y="3"/>
                      <a:pt x="141" y="3"/>
                    </a:cubicBezTo>
                    <a:cubicBezTo>
                      <a:pt x="141" y="3"/>
                      <a:pt x="140" y="4"/>
                      <a:pt x="140" y="4"/>
                    </a:cubicBezTo>
                    <a:cubicBezTo>
                      <a:pt x="139" y="4"/>
                      <a:pt x="139" y="3"/>
                      <a:pt x="138" y="3"/>
                    </a:cubicBezTo>
                    <a:cubicBezTo>
                      <a:pt x="138" y="3"/>
                      <a:pt x="137" y="3"/>
                      <a:pt x="137" y="2"/>
                    </a:cubicBezTo>
                    <a:cubicBezTo>
                      <a:pt x="136" y="2"/>
                      <a:pt x="136" y="2"/>
                      <a:pt x="135" y="2"/>
                    </a:cubicBezTo>
                    <a:cubicBezTo>
                      <a:pt x="135" y="2"/>
                      <a:pt x="135" y="2"/>
                      <a:pt x="134" y="2"/>
                    </a:cubicBezTo>
                    <a:cubicBezTo>
                      <a:pt x="134" y="2"/>
                      <a:pt x="134" y="2"/>
                      <a:pt x="134" y="2"/>
                    </a:cubicBezTo>
                    <a:cubicBezTo>
                      <a:pt x="133" y="2"/>
                      <a:pt x="133" y="2"/>
                      <a:pt x="133" y="2"/>
                    </a:cubicBezTo>
                    <a:cubicBezTo>
                      <a:pt x="133" y="2"/>
                      <a:pt x="133" y="1"/>
                      <a:pt x="132" y="1"/>
                    </a:cubicBezTo>
                    <a:cubicBezTo>
                      <a:pt x="132" y="2"/>
                      <a:pt x="132" y="1"/>
                      <a:pt x="132" y="1"/>
                    </a:cubicBezTo>
                    <a:cubicBezTo>
                      <a:pt x="132" y="1"/>
                      <a:pt x="131" y="1"/>
                      <a:pt x="131" y="1"/>
                    </a:cubicBezTo>
                    <a:cubicBezTo>
                      <a:pt x="131" y="1"/>
                      <a:pt x="131" y="0"/>
                      <a:pt x="130" y="0"/>
                    </a:cubicBezTo>
                    <a:cubicBezTo>
                      <a:pt x="130" y="0"/>
                      <a:pt x="130" y="1"/>
                      <a:pt x="130" y="0"/>
                    </a:cubicBezTo>
                    <a:cubicBezTo>
                      <a:pt x="129" y="0"/>
                      <a:pt x="128" y="1"/>
                      <a:pt x="128" y="2"/>
                    </a:cubicBezTo>
                    <a:cubicBezTo>
                      <a:pt x="128" y="3"/>
                      <a:pt x="128" y="3"/>
                      <a:pt x="128" y="3"/>
                    </a:cubicBezTo>
                    <a:cubicBezTo>
                      <a:pt x="128" y="3"/>
                      <a:pt x="128" y="4"/>
                      <a:pt x="128" y="4"/>
                    </a:cubicBezTo>
                    <a:cubicBezTo>
                      <a:pt x="127" y="4"/>
                      <a:pt x="127" y="4"/>
                      <a:pt x="126" y="4"/>
                    </a:cubicBezTo>
                    <a:cubicBezTo>
                      <a:pt x="126" y="4"/>
                      <a:pt x="126" y="5"/>
                      <a:pt x="125" y="5"/>
                    </a:cubicBezTo>
                    <a:cubicBezTo>
                      <a:pt x="125" y="5"/>
                      <a:pt x="125" y="4"/>
                      <a:pt x="124" y="5"/>
                    </a:cubicBezTo>
                    <a:cubicBezTo>
                      <a:pt x="124" y="5"/>
                      <a:pt x="123" y="5"/>
                      <a:pt x="123" y="5"/>
                    </a:cubicBezTo>
                    <a:cubicBezTo>
                      <a:pt x="123" y="5"/>
                      <a:pt x="121" y="5"/>
                      <a:pt x="122" y="5"/>
                    </a:cubicBezTo>
                    <a:cubicBezTo>
                      <a:pt x="122" y="5"/>
                      <a:pt x="121" y="5"/>
                      <a:pt x="121" y="4"/>
                    </a:cubicBezTo>
                    <a:cubicBezTo>
                      <a:pt x="121" y="4"/>
                      <a:pt x="120" y="3"/>
                      <a:pt x="120" y="3"/>
                    </a:cubicBezTo>
                    <a:cubicBezTo>
                      <a:pt x="120" y="3"/>
                      <a:pt x="119" y="3"/>
                      <a:pt x="119" y="4"/>
                    </a:cubicBezTo>
                    <a:cubicBezTo>
                      <a:pt x="119" y="3"/>
                      <a:pt x="118" y="3"/>
                      <a:pt x="119" y="4"/>
                    </a:cubicBezTo>
                    <a:cubicBezTo>
                      <a:pt x="119" y="4"/>
                      <a:pt x="118" y="4"/>
                      <a:pt x="118" y="5"/>
                    </a:cubicBezTo>
                    <a:cubicBezTo>
                      <a:pt x="118" y="5"/>
                      <a:pt x="118" y="5"/>
                      <a:pt x="117" y="5"/>
                    </a:cubicBezTo>
                    <a:cubicBezTo>
                      <a:pt x="117" y="5"/>
                      <a:pt x="117" y="5"/>
                      <a:pt x="117" y="5"/>
                    </a:cubicBezTo>
                    <a:cubicBezTo>
                      <a:pt x="116" y="5"/>
                      <a:pt x="116" y="5"/>
                      <a:pt x="116" y="5"/>
                    </a:cubicBezTo>
                    <a:cubicBezTo>
                      <a:pt x="116" y="5"/>
                      <a:pt x="115" y="6"/>
                      <a:pt x="115" y="6"/>
                    </a:cubicBezTo>
                    <a:cubicBezTo>
                      <a:pt x="115" y="6"/>
                      <a:pt x="115" y="6"/>
                      <a:pt x="115" y="6"/>
                    </a:cubicBezTo>
                    <a:cubicBezTo>
                      <a:pt x="114" y="6"/>
                      <a:pt x="115" y="6"/>
                      <a:pt x="114" y="6"/>
                    </a:cubicBezTo>
                    <a:cubicBezTo>
                      <a:pt x="113" y="6"/>
                      <a:pt x="112" y="7"/>
                      <a:pt x="111" y="8"/>
                    </a:cubicBezTo>
                    <a:cubicBezTo>
                      <a:pt x="110" y="8"/>
                      <a:pt x="110" y="8"/>
                      <a:pt x="110" y="9"/>
                    </a:cubicBezTo>
                    <a:cubicBezTo>
                      <a:pt x="110" y="9"/>
                      <a:pt x="109" y="9"/>
                      <a:pt x="108" y="9"/>
                    </a:cubicBezTo>
                    <a:cubicBezTo>
                      <a:pt x="108" y="8"/>
                      <a:pt x="108" y="7"/>
                      <a:pt x="107" y="7"/>
                    </a:cubicBezTo>
                    <a:cubicBezTo>
                      <a:pt x="106" y="7"/>
                      <a:pt x="106" y="8"/>
                      <a:pt x="106" y="7"/>
                    </a:cubicBezTo>
                    <a:cubicBezTo>
                      <a:pt x="105" y="7"/>
                      <a:pt x="105" y="6"/>
                      <a:pt x="104" y="6"/>
                    </a:cubicBezTo>
                    <a:cubicBezTo>
                      <a:pt x="104" y="7"/>
                      <a:pt x="105" y="7"/>
                      <a:pt x="104" y="7"/>
                    </a:cubicBezTo>
                    <a:cubicBezTo>
                      <a:pt x="104" y="8"/>
                      <a:pt x="103" y="7"/>
                      <a:pt x="103" y="8"/>
                    </a:cubicBezTo>
                    <a:cubicBezTo>
                      <a:pt x="103" y="8"/>
                      <a:pt x="103" y="9"/>
                      <a:pt x="103" y="9"/>
                    </a:cubicBezTo>
                    <a:cubicBezTo>
                      <a:pt x="103" y="10"/>
                      <a:pt x="103" y="10"/>
                      <a:pt x="102" y="10"/>
                    </a:cubicBezTo>
                    <a:cubicBezTo>
                      <a:pt x="101" y="10"/>
                      <a:pt x="102" y="11"/>
                      <a:pt x="102" y="11"/>
                    </a:cubicBezTo>
                    <a:cubicBezTo>
                      <a:pt x="102" y="12"/>
                      <a:pt x="101" y="12"/>
                      <a:pt x="101" y="12"/>
                    </a:cubicBezTo>
                    <a:cubicBezTo>
                      <a:pt x="101" y="13"/>
                      <a:pt x="101" y="13"/>
                      <a:pt x="100" y="14"/>
                    </a:cubicBezTo>
                    <a:cubicBezTo>
                      <a:pt x="99" y="14"/>
                      <a:pt x="98" y="13"/>
                      <a:pt x="97" y="13"/>
                    </a:cubicBezTo>
                    <a:cubicBezTo>
                      <a:pt x="96" y="13"/>
                      <a:pt x="96" y="13"/>
                      <a:pt x="95" y="13"/>
                    </a:cubicBezTo>
                    <a:cubicBezTo>
                      <a:pt x="94" y="13"/>
                      <a:pt x="94" y="12"/>
                      <a:pt x="93" y="12"/>
                    </a:cubicBezTo>
                    <a:cubicBezTo>
                      <a:pt x="92" y="12"/>
                      <a:pt x="92" y="12"/>
                      <a:pt x="91" y="13"/>
                    </a:cubicBezTo>
                    <a:cubicBezTo>
                      <a:pt x="91" y="13"/>
                      <a:pt x="90" y="12"/>
                      <a:pt x="90" y="12"/>
                    </a:cubicBezTo>
                    <a:cubicBezTo>
                      <a:pt x="89" y="12"/>
                      <a:pt x="89" y="12"/>
                      <a:pt x="88" y="12"/>
                    </a:cubicBezTo>
                    <a:cubicBezTo>
                      <a:pt x="88" y="12"/>
                      <a:pt x="88" y="12"/>
                      <a:pt x="87" y="12"/>
                    </a:cubicBezTo>
                    <a:cubicBezTo>
                      <a:pt x="87" y="11"/>
                      <a:pt x="85" y="10"/>
                      <a:pt x="84" y="10"/>
                    </a:cubicBezTo>
                    <a:cubicBezTo>
                      <a:pt x="84" y="11"/>
                      <a:pt x="83" y="11"/>
                      <a:pt x="82" y="11"/>
                    </a:cubicBezTo>
                    <a:cubicBezTo>
                      <a:pt x="82" y="11"/>
                      <a:pt x="82" y="10"/>
                      <a:pt x="81" y="10"/>
                    </a:cubicBezTo>
                    <a:cubicBezTo>
                      <a:pt x="81" y="9"/>
                      <a:pt x="81" y="9"/>
                      <a:pt x="81" y="8"/>
                    </a:cubicBezTo>
                    <a:cubicBezTo>
                      <a:pt x="80" y="8"/>
                      <a:pt x="80" y="7"/>
                      <a:pt x="80" y="7"/>
                    </a:cubicBezTo>
                    <a:cubicBezTo>
                      <a:pt x="79" y="6"/>
                      <a:pt x="77" y="5"/>
                      <a:pt x="76" y="5"/>
                    </a:cubicBezTo>
                    <a:cubicBezTo>
                      <a:pt x="75" y="4"/>
                      <a:pt x="75" y="4"/>
                      <a:pt x="75" y="3"/>
                    </a:cubicBezTo>
                    <a:cubicBezTo>
                      <a:pt x="74" y="3"/>
                      <a:pt x="73" y="3"/>
                      <a:pt x="73" y="3"/>
                    </a:cubicBezTo>
                    <a:cubicBezTo>
                      <a:pt x="71" y="3"/>
                      <a:pt x="71" y="3"/>
                      <a:pt x="70" y="4"/>
                    </a:cubicBezTo>
                    <a:cubicBezTo>
                      <a:pt x="69" y="4"/>
                      <a:pt x="69" y="5"/>
                      <a:pt x="68" y="5"/>
                    </a:cubicBezTo>
                    <a:cubicBezTo>
                      <a:pt x="67" y="5"/>
                      <a:pt x="67" y="6"/>
                      <a:pt x="67" y="7"/>
                    </a:cubicBezTo>
                    <a:cubicBezTo>
                      <a:pt x="66" y="8"/>
                      <a:pt x="65" y="9"/>
                      <a:pt x="65" y="10"/>
                    </a:cubicBezTo>
                    <a:cubicBezTo>
                      <a:pt x="64" y="11"/>
                      <a:pt x="64" y="11"/>
                      <a:pt x="63" y="11"/>
                    </a:cubicBezTo>
                    <a:cubicBezTo>
                      <a:pt x="63" y="11"/>
                      <a:pt x="62" y="12"/>
                      <a:pt x="62" y="12"/>
                    </a:cubicBezTo>
                    <a:cubicBezTo>
                      <a:pt x="63" y="14"/>
                      <a:pt x="63" y="15"/>
                      <a:pt x="63" y="17"/>
                    </a:cubicBezTo>
                    <a:cubicBezTo>
                      <a:pt x="63" y="19"/>
                      <a:pt x="63" y="20"/>
                      <a:pt x="63" y="22"/>
                    </a:cubicBezTo>
                    <a:cubicBezTo>
                      <a:pt x="63" y="23"/>
                      <a:pt x="63" y="24"/>
                      <a:pt x="63" y="25"/>
                    </a:cubicBezTo>
                    <a:cubicBezTo>
                      <a:pt x="63" y="25"/>
                      <a:pt x="62" y="26"/>
                      <a:pt x="62" y="26"/>
                    </a:cubicBezTo>
                    <a:cubicBezTo>
                      <a:pt x="61" y="28"/>
                      <a:pt x="61" y="30"/>
                      <a:pt x="60" y="31"/>
                    </a:cubicBezTo>
                    <a:cubicBezTo>
                      <a:pt x="60" y="32"/>
                      <a:pt x="59" y="32"/>
                      <a:pt x="59" y="33"/>
                    </a:cubicBezTo>
                    <a:cubicBezTo>
                      <a:pt x="59" y="34"/>
                      <a:pt x="58" y="34"/>
                      <a:pt x="58" y="35"/>
                    </a:cubicBezTo>
                    <a:cubicBezTo>
                      <a:pt x="58" y="37"/>
                      <a:pt x="58" y="39"/>
                      <a:pt x="58" y="41"/>
                    </a:cubicBezTo>
                    <a:cubicBezTo>
                      <a:pt x="58" y="42"/>
                      <a:pt x="57" y="44"/>
                      <a:pt x="57" y="46"/>
                    </a:cubicBezTo>
                    <a:cubicBezTo>
                      <a:pt x="57" y="47"/>
                      <a:pt x="56" y="47"/>
                      <a:pt x="56" y="48"/>
                    </a:cubicBezTo>
                    <a:cubicBezTo>
                      <a:pt x="56" y="49"/>
                      <a:pt x="56" y="50"/>
                      <a:pt x="56" y="51"/>
                    </a:cubicBezTo>
                    <a:cubicBezTo>
                      <a:pt x="56" y="51"/>
                      <a:pt x="56" y="52"/>
                      <a:pt x="56" y="53"/>
                    </a:cubicBezTo>
                    <a:cubicBezTo>
                      <a:pt x="57" y="54"/>
                      <a:pt x="57" y="54"/>
                      <a:pt x="57" y="55"/>
                    </a:cubicBezTo>
                    <a:cubicBezTo>
                      <a:pt x="56" y="56"/>
                      <a:pt x="56" y="57"/>
                      <a:pt x="55" y="57"/>
                    </a:cubicBezTo>
                    <a:cubicBezTo>
                      <a:pt x="55" y="58"/>
                      <a:pt x="55" y="59"/>
                      <a:pt x="55" y="60"/>
                    </a:cubicBezTo>
                    <a:cubicBezTo>
                      <a:pt x="54" y="61"/>
                      <a:pt x="54" y="61"/>
                      <a:pt x="54" y="62"/>
                    </a:cubicBezTo>
                    <a:cubicBezTo>
                      <a:pt x="55" y="63"/>
                      <a:pt x="55" y="64"/>
                      <a:pt x="54" y="65"/>
                    </a:cubicBezTo>
                    <a:cubicBezTo>
                      <a:pt x="54" y="67"/>
                      <a:pt x="52" y="68"/>
                      <a:pt x="51" y="70"/>
                    </a:cubicBezTo>
                    <a:cubicBezTo>
                      <a:pt x="50" y="71"/>
                      <a:pt x="49" y="71"/>
                      <a:pt x="47" y="72"/>
                    </a:cubicBezTo>
                    <a:cubicBezTo>
                      <a:pt x="46" y="73"/>
                      <a:pt x="45" y="74"/>
                      <a:pt x="45" y="76"/>
                    </a:cubicBezTo>
                    <a:cubicBezTo>
                      <a:pt x="44" y="77"/>
                      <a:pt x="44" y="79"/>
                      <a:pt x="43" y="80"/>
                    </a:cubicBezTo>
                    <a:cubicBezTo>
                      <a:pt x="42" y="81"/>
                      <a:pt x="41" y="81"/>
                      <a:pt x="41" y="82"/>
                    </a:cubicBezTo>
                    <a:cubicBezTo>
                      <a:pt x="40" y="82"/>
                      <a:pt x="40" y="83"/>
                      <a:pt x="40" y="83"/>
                    </a:cubicBezTo>
                    <a:cubicBezTo>
                      <a:pt x="39" y="85"/>
                      <a:pt x="40" y="87"/>
                      <a:pt x="40" y="88"/>
                    </a:cubicBezTo>
                    <a:cubicBezTo>
                      <a:pt x="40" y="89"/>
                      <a:pt x="40" y="90"/>
                      <a:pt x="40" y="91"/>
                    </a:cubicBezTo>
                    <a:cubicBezTo>
                      <a:pt x="39" y="92"/>
                      <a:pt x="40" y="93"/>
                      <a:pt x="40" y="94"/>
                    </a:cubicBezTo>
                    <a:cubicBezTo>
                      <a:pt x="40" y="95"/>
                      <a:pt x="40" y="96"/>
                      <a:pt x="40" y="96"/>
                    </a:cubicBezTo>
                    <a:cubicBezTo>
                      <a:pt x="39" y="97"/>
                      <a:pt x="39" y="98"/>
                      <a:pt x="39" y="98"/>
                    </a:cubicBezTo>
                    <a:cubicBezTo>
                      <a:pt x="38" y="99"/>
                      <a:pt x="38" y="100"/>
                      <a:pt x="37" y="101"/>
                    </a:cubicBezTo>
                    <a:cubicBezTo>
                      <a:pt x="37" y="101"/>
                      <a:pt x="37" y="102"/>
                      <a:pt x="37" y="103"/>
                    </a:cubicBezTo>
                    <a:cubicBezTo>
                      <a:pt x="36" y="104"/>
                      <a:pt x="34" y="103"/>
                      <a:pt x="33" y="104"/>
                    </a:cubicBezTo>
                    <a:cubicBezTo>
                      <a:pt x="33" y="105"/>
                      <a:pt x="33" y="105"/>
                      <a:pt x="32" y="106"/>
                    </a:cubicBezTo>
                    <a:cubicBezTo>
                      <a:pt x="32" y="107"/>
                      <a:pt x="32" y="106"/>
                      <a:pt x="31" y="106"/>
                    </a:cubicBezTo>
                    <a:cubicBezTo>
                      <a:pt x="30" y="106"/>
                      <a:pt x="29" y="108"/>
                      <a:pt x="28" y="109"/>
                    </a:cubicBezTo>
                    <a:cubicBezTo>
                      <a:pt x="28" y="110"/>
                      <a:pt x="27" y="110"/>
                      <a:pt x="27" y="111"/>
                    </a:cubicBezTo>
                    <a:cubicBezTo>
                      <a:pt x="26" y="112"/>
                      <a:pt x="26" y="112"/>
                      <a:pt x="26" y="113"/>
                    </a:cubicBezTo>
                    <a:cubicBezTo>
                      <a:pt x="25" y="113"/>
                      <a:pt x="24" y="113"/>
                      <a:pt x="24" y="113"/>
                    </a:cubicBezTo>
                    <a:cubicBezTo>
                      <a:pt x="23" y="112"/>
                      <a:pt x="23" y="113"/>
                      <a:pt x="22" y="113"/>
                    </a:cubicBezTo>
                    <a:cubicBezTo>
                      <a:pt x="22" y="112"/>
                      <a:pt x="23" y="111"/>
                      <a:pt x="22" y="111"/>
                    </a:cubicBezTo>
                    <a:cubicBezTo>
                      <a:pt x="22" y="110"/>
                      <a:pt x="22" y="110"/>
                      <a:pt x="22" y="109"/>
                    </a:cubicBezTo>
                    <a:cubicBezTo>
                      <a:pt x="22" y="109"/>
                      <a:pt x="23" y="108"/>
                      <a:pt x="23" y="108"/>
                    </a:cubicBezTo>
                    <a:cubicBezTo>
                      <a:pt x="22" y="107"/>
                      <a:pt x="22" y="107"/>
                      <a:pt x="22" y="106"/>
                    </a:cubicBezTo>
                    <a:cubicBezTo>
                      <a:pt x="21" y="106"/>
                      <a:pt x="21" y="107"/>
                      <a:pt x="20" y="107"/>
                    </a:cubicBezTo>
                    <a:cubicBezTo>
                      <a:pt x="19" y="108"/>
                      <a:pt x="19" y="108"/>
                      <a:pt x="18" y="108"/>
                    </a:cubicBezTo>
                    <a:cubicBezTo>
                      <a:pt x="17" y="109"/>
                      <a:pt x="17" y="107"/>
                      <a:pt x="16" y="108"/>
                    </a:cubicBezTo>
                    <a:cubicBezTo>
                      <a:pt x="15" y="108"/>
                      <a:pt x="16" y="109"/>
                      <a:pt x="16" y="109"/>
                    </a:cubicBezTo>
                    <a:cubicBezTo>
                      <a:pt x="16" y="110"/>
                      <a:pt x="15" y="110"/>
                      <a:pt x="16" y="110"/>
                    </a:cubicBezTo>
                    <a:cubicBezTo>
                      <a:pt x="16" y="111"/>
                      <a:pt x="15" y="111"/>
                      <a:pt x="15" y="111"/>
                    </a:cubicBezTo>
                    <a:cubicBezTo>
                      <a:pt x="14" y="112"/>
                      <a:pt x="14" y="112"/>
                      <a:pt x="14" y="112"/>
                    </a:cubicBezTo>
                    <a:cubicBezTo>
                      <a:pt x="14" y="112"/>
                      <a:pt x="14" y="111"/>
                      <a:pt x="13" y="112"/>
                    </a:cubicBezTo>
                    <a:cubicBezTo>
                      <a:pt x="13" y="112"/>
                      <a:pt x="13" y="112"/>
                      <a:pt x="13" y="112"/>
                    </a:cubicBezTo>
                    <a:cubicBezTo>
                      <a:pt x="13" y="112"/>
                      <a:pt x="13" y="113"/>
                      <a:pt x="13" y="113"/>
                    </a:cubicBezTo>
                    <a:cubicBezTo>
                      <a:pt x="12" y="112"/>
                      <a:pt x="12" y="112"/>
                      <a:pt x="12" y="112"/>
                    </a:cubicBezTo>
                    <a:cubicBezTo>
                      <a:pt x="11" y="111"/>
                      <a:pt x="11" y="111"/>
                      <a:pt x="10" y="110"/>
                    </a:cubicBezTo>
                    <a:cubicBezTo>
                      <a:pt x="10" y="110"/>
                      <a:pt x="10" y="109"/>
                      <a:pt x="10" y="110"/>
                    </a:cubicBezTo>
                    <a:cubicBezTo>
                      <a:pt x="9" y="110"/>
                      <a:pt x="9" y="110"/>
                      <a:pt x="9" y="110"/>
                    </a:cubicBezTo>
                    <a:cubicBezTo>
                      <a:pt x="9" y="111"/>
                      <a:pt x="9" y="111"/>
                      <a:pt x="8" y="111"/>
                    </a:cubicBezTo>
                    <a:cubicBezTo>
                      <a:pt x="7" y="111"/>
                      <a:pt x="7" y="111"/>
                      <a:pt x="6" y="112"/>
                    </a:cubicBezTo>
                    <a:cubicBezTo>
                      <a:pt x="6" y="113"/>
                      <a:pt x="6" y="113"/>
                      <a:pt x="6" y="113"/>
                    </a:cubicBezTo>
                    <a:cubicBezTo>
                      <a:pt x="6" y="114"/>
                      <a:pt x="5" y="113"/>
                      <a:pt x="5" y="113"/>
                    </a:cubicBezTo>
                    <a:cubicBezTo>
                      <a:pt x="5" y="114"/>
                      <a:pt x="5" y="114"/>
                      <a:pt x="4" y="115"/>
                    </a:cubicBezTo>
                    <a:cubicBezTo>
                      <a:pt x="4" y="115"/>
                      <a:pt x="3" y="115"/>
                      <a:pt x="3" y="115"/>
                    </a:cubicBezTo>
                    <a:cubicBezTo>
                      <a:pt x="4" y="116"/>
                      <a:pt x="4" y="115"/>
                      <a:pt x="4" y="116"/>
                    </a:cubicBezTo>
                    <a:cubicBezTo>
                      <a:pt x="4" y="117"/>
                      <a:pt x="4" y="117"/>
                      <a:pt x="4" y="118"/>
                    </a:cubicBezTo>
                    <a:cubicBezTo>
                      <a:pt x="4" y="119"/>
                      <a:pt x="4" y="120"/>
                      <a:pt x="4" y="122"/>
                    </a:cubicBezTo>
                    <a:cubicBezTo>
                      <a:pt x="4" y="123"/>
                      <a:pt x="2" y="122"/>
                      <a:pt x="2" y="122"/>
                    </a:cubicBezTo>
                    <a:cubicBezTo>
                      <a:pt x="0" y="123"/>
                      <a:pt x="2" y="125"/>
                      <a:pt x="3" y="125"/>
                    </a:cubicBezTo>
                    <a:cubicBezTo>
                      <a:pt x="3" y="124"/>
                      <a:pt x="4" y="125"/>
                      <a:pt x="3" y="125"/>
                    </a:cubicBezTo>
                    <a:cubicBezTo>
                      <a:pt x="3" y="126"/>
                      <a:pt x="4" y="125"/>
                      <a:pt x="4" y="125"/>
                    </a:cubicBezTo>
                    <a:cubicBezTo>
                      <a:pt x="5" y="125"/>
                      <a:pt x="5" y="125"/>
                      <a:pt x="6" y="125"/>
                    </a:cubicBezTo>
                    <a:cubicBezTo>
                      <a:pt x="6" y="124"/>
                      <a:pt x="7" y="123"/>
                      <a:pt x="8" y="123"/>
                    </a:cubicBezTo>
                    <a:cubicBezTo>
                      <a:pt x="9" y="124"/>
                      <a:pt x="11" y="124"/>
                      <a:pt x="12" y="124"/>
                    </a:cubicBezTo>
                    <a:cubicBezTo>
                      <a:pt x="13" y="123"/>
                      <a:pt x="14" y="124"/>
                      <a:pt x="14" y="124"/>
                    </a:cubicBezTo>
                    <a:cubicBezTo>
                      <a:pt x="15" y="124"/>
                      <a:pt x="15" y="124"/>
                      <a:pt x="16" y="124"/>
                    </a:cubicBezTo>
                    <a:cubicBezTo>
                      <a:pt x="16" y="124"/>
                      <a:pt x="17" y="123"/>
                      <a:pt x="18" y="124"/>
                    </a:cubicBezTo>
                    <a:cubicBezTo>
                      <a:pt x="19" y="124"/>
                      <a:pt x="19" y="124"/>
                      <a:pt x="20" y="124"/>
                    </a:cubicBezTo>
                    <a:cubicBezTo>
                      <a:pt x="21" y="124"/>
                      <a:pt x="22" y="124"/>
                      <a:pt x="23" y="124"/>
                    </a:cubicBezTo>
                    <a:cubicBezTo>
                      <a:pt x="24" y="124"/>
                      <a:pt x="24" y="124"/>
                      <a:pt x="25" y="124"/>
                    </a:cubicBezTo>
                    <a:cubicBezTo>
                      <a:pt x="26" y="123"/>
                      <a:pt x="28" y="124"/>
                      <a:pt x="30" y="124"/>
                    </a:cubicBezTo>
                    <a:cubicBezTo>
                      <a:pt x="32" y="124"/>
                      <a:pt x="34" y="124"/>
                      <a:pt x="35" y="124"/>
                    </a:cubicBezTo>
                    <a:cubicBezTo>
                      <a:pt x="36" y="124"/>
                      <a:pt x="37" y="124"/>
                      <a:pt x="38" y="124"/>
                    </a:cubicBezTo>
                    <a:cubicBezTo>
                      <a:pt x="39" y="124"/>
                      <a:pt x="40" y="123"/>
                      <a:pt x="41" y="124"/>
                    </a:cubicBezTo>
                    <a:cubicBezTo>
                      <a:pt x="41" y="124"/>
                      <a:pt x="42" y="124"/>
                      <a:pt x="42" y="124"/>
                    </a:cubicBezTo>
                    <a:cubicBezTo>
                      <a:pt x="43" y="124"/>
                      <a:pt x="43" y="124"/>
                      <a:pt x="43" y="125"/>
                    </a:cubicBezTo>
                    <a:cubicBezTo>
                      <a:pt x="43" y="125"/>
                      <a:pt x="43" y="126"/>
                      <a:pt x="44" y="126"/>
                    </a:cubicBezTo>
                    <a:cubicBezTo>
                      <a:pt x="44" y="127"/>
                      <a:pt x="45" y="127"/>
                      <a:pt x="45" y="128"/>
                    </a:cubicBezTo>
                    <a:cubicBezTo>
                      <a:pt x="44" y="129"/>
                      <a:pt x="44" y="130"/>
                      <a:pt x="45" y="130"/>
                    </a:cubicBezTo>
                    <a:cubicBezTo>
                      <a:pt x="45" y="131"/>
                      <a:pt x="45" y="132"/>
                      <a:pt x="45" y="133"/>
                    </a:cubicBezTo>
                    <a:cubicBezTo>
                      <a:pt x="46" y="133"/>
                      <a:pt x="46" y="134"/>
                      <a:pt x="46" y="135"/>
                    </a:cubicBezTo>
                    <a:cubicBezTo>
                      <a:pt x="46" y="135"/>
                      <a:pt x="47" y="135"/>
                      <a:pt x="47" y="136"/>
                    </a:cubicBezTo>
                    <a:cubicBezTo>
                      <a:pt x="47" y="136"/>
                      <a:pt x="47" y="136"/>
                      <a:pt x="47" y="136"/>
                    </a:cubicBezTo>
                    <a:cubicBezTo>
                      <a:pt x="47" y="137"/>
                      <a:pt x="47" y="137"/>
                      <a:pt x="47" y="138"/>
                    </a:cubicBezTo>
                    <a:cubicBezTo>
                      <a:pt x="47" y="138"/>
                      <a:pt x="47" y="139"/>
                      <a:pt x="47" y="139"/>
                    </a:cubicBezTo>
                    <a:cubicBezTo>
                      <a:pt x="47" y="140"/>
                      <a:pt x="48" y="140"/>
                      <a:pt x="48" y="140"/>
                    </a:cubicBezTo>
                    <a:cubicBezTo>
                      <a:pt x="48" y="141"/>
                      <a:pt x="49" y="140"/>
                      <a:pt x="49" y="141"/>
                    </a:cubicBezTo>
                    <a:cubicBezTo>
                      <a:pt x="49" y="141"/>
                      <a:pt x="48" y="141"/>
                      <a:pt x="49" y="141"/>
                    </a:cubicBezTo>
                    <a:cubicBezTo>
                      <a:pt x="49" y="142"/>
                      <a:pt x="49" y="142"/>
                      <a:pt x="49" y="143"/>
                    </a:cubicBezTo>
                    <a:cubicBezTo>
                      <a:pt x="50" y="143"/>
                      <a:pt x="50" y="143"/>
                      <a:pt x="50" y="143"/>
                    </a:cubicBezTo>
                    <a:cubicBezTo>
                      <a:pt x="50" y="144"/>
                      <a:pt x="50" y="144"/>
                      <a:pt x="50" y="144"/>
                    </a:cubicBezTo>
                    <a:cubicBezTo>
                      <a:pt x="50" y="144"/>
                      <a:pt x="50" y="144"/>
                      <a:pt x="51" y="145"/>
                    </a:cubicBezTo>
                    <a:cubicBezTo>
                      <a:pt x="51" y="145"/>
                      <a:pt x="51" y="145"/>
                      <a:pt x="51" y="146"/>
                    </a:cubicBezTo>
                    <a:cubicBezTo>
                      <a:pt x="52" y="146"/>
                      <a:pt x="51" y="146"/>
                      <a:pt x="52" y="147"/>
                    </a:cubicBezTo>
                    <a:cubicBezTo>
                      <a:pt x="52" y="147"/>
                      <a:pt x="52" y="147"/>
                      <a:pt x="52" y="147"/>
                    </a:cubicBezTo>
                    <a:cubicBezTo>
                      <a:pt x="53" y="148"/>
                      <a:pt x="52" y="148"/>
                      <a:pt x="53" y="148"/>
                    </a:cubicBezTo>
                    <a:cubicBezTo>
                      <a:pt x="53" y="149"/>
                      <a:pt x="54" y="148"/>
                      <a:pt x="55" y="148"/>
                    </a:cubicBezTo>
                    <a:cubicBezTo>
                      <a:pt x="55" y="148"/>
                      <a:pt x="56" y="147"/>
                      <a:pt x="56" y="148"/>
                    </a:cubicBezTo>
                    <a:cubicBezTo>
                      <a:pt x="57" y="148"/>
                      <a:pt x="57" y="148"/>
                      <a:pt x="58" y="148"/>
                    </a:cubicBezTo>
                    <a:cubicBezTo>
                      <a:pt x="58" y="147"/>
                      <a:pt x="60" y="147"/>
                      <a:pt x="61" y="147"/>
                    </a:cubicBezTo>
                    <a:cubicBezTo>
                      <a:pt x="61" y="147"/>
                      <a:pt x="62" y="147"/>
                      <a:pt x="62" y="147"/>
                    </a:cubicBezTo>
                    <a:cubicBezTo>
                      <a:pt x="62" y="146"/>
                      <a:pt x="63" y="146"/>
                      <a:pt x="63" y="146"/>
                    </a:cubicBezTo>
                    <a:cubicBezTo>
                      <a:pt x="64" y="146"/>
                      <a:pt x="64" y="146"/>
                      <a:pt x="64" y="147"/>
                    </a:cubicBezTo>
                    <a:cubicBezTo>
                      <a:pt x="64" y="147"/>
                      <a:pt x="65" y="147"/>
                      <a:pt x="66" y="147"/>
                    </a:cubicBezTo>
                    <a:cubicBezTo>
                      <a:pt x="67" y="147"/>
                      <a:pt x="69" y="147"/>
                      <a:pt x="70" y="147"/>
                    </a:cubicBezTo>
                    <a:cubicBezTo>
                      <a:pt x="70" y="146"/>
                      <a:pt x="70" y="146"/>
                      <a:pt x="70" y="145"/>
                    </a:cubicBezTo>
                    <a:cubicBezTo>
                      <a:pt x="70" y="145"/>
                      <a:pt x="71" y="144"/>
                      <a:pt x="70" y="143"/>
                    </a:cubicBezTo>
                    <a:cubicBezTo>
                      <a:pt x="70" y="142"/>
                      <a:pt x="71" y="143"/>
                      <a:pt x="71" y="142"/>
                    </a:cubicBezTo>
                    <a:cubicBezTo>
                      <a:pt x="72" y="141"/>
                      <a:pt x="72" y="141"/>
                      <a:pt x="71" y="140"/>
                    </a:cubicBezTo>
                    <a:cubicBezTo>
                      <a:pt x="71" y="140"/>
                      <a:pt x="71" y="139"/>
                      <a:pt x="71" y="138"/>
                    </a:cubicBezTo>
                    <a:cubicBezTo>
                      <a:pt x="71" y="138"/>
                      <a:pt x="72" y="137"/>
                      <a:pt x="72" y="137"/>
                    </a:cubicBezTo>
                    <a:cubicBezTo>
                      <a:pt x="72" y="137"/>
                      <a:pt x="72" y="136"/>
                      <a:pt x="72" y="136"/>
                    </a:cubicBezTo>
                    <a:cubicBezTo>
                      <a:pt x="74" y="136"/>
                      <a:pt x="75" y="136"/>
                      <a:pt x="77" y="136"/>
                    </a:cubicBezTo>
                    <a:cubicBezTo>
                      <a:pt x="77" y="136"/>
                      <a:pt x="79" y="136"/>
                      <a:pt x="79" y="136"/>
                    </a:cubicBezTo>
                    <a:cubicBezTo>
                      <a:pt x="79" y="135"/>
                      <a:pt x="79" y="135"/>
                      <a:pt x="80" y="135"/>
                    </a:cubicBezTo>
                    <a:cubicBezTo>
                      <a:pt x="81" y="135"/>
                      <a:pt x="83" y="135"/>
                      <a:pt x="82" y="136"/>
                    </a:cubicBezTo>
                    <a:cubicBezTo>
                      <a:pt x="82" y="136"/>
                      <a:pt x="81" y="139"/>
                      <a:pt x="82" y="139"/>
                    </a:cubicBezTo>
                    <a:cubicBezTo>
                      <a:pt x="82" y="139"/>
                      <a:pt x="83" y="139"/>
                      <a:pt x="84" y="139"/>
                    </a:cubicBezTo>
                    <a:cubicBezTo>
                      <a:pt x="85" y="139"/>
                      <a:pt x="86" y="139"/>
                      <a:pt x="87" y="139"/>
                    </a:cubicBezTo>
                    <a:cubicBezTo>
                      <a:pt x="89" y="139"/>
                      <a:pt x="91" y="139"/>
                      <a:pt x="93" y="139"/>
                    </a:cubicBezTo>
                    <a:cubicBezTo>
                      <a:pt x="95" y="139"/>
                      <a:pt x="94" y="141"/>
                      <a:pt x="94" y="143"/>
                    </a:cubicBezTo>
                    <a:cubicBezTo>
                      <a:pt x="94" y="144"/>
                      <a:pt x="93" y="146"/>
                      <a:pt x="94" y="148"/>
                    </a:cubicBezTo>
                    <a:cubicBezTo>
                      <a:pt x="94" y="148"/>
                      <a:pt x="94" y="149"/>
                      <a:pt x="94" y="150"/>
                    </a:cubicBezTo>
                    <a:cubicBezTo>
                      <a:pt x="94" y="150"/>
                      <a:pt x="95" y="150"/>
                      <a:pt x="95" y="151"/>
                    </a:cubicBezTo>
                    <a:cubicBezTo>
                      <a:pt x="95" y="151"/>
                      <a:pt x="95" y="151"/>
                      <a:pt x="95" y="152"/>
                    </a:cubicBezTo>
                    <a:cubicBezTo>
                      <a:pt x="95" y="153"/>
                      <a:pt x="94" y="155"/>
                      <a:pt x="94" y="157"/>
                    </a:cubicBezTo>
                    <a:cubicBezTo>
                      <a:pt x="94" y="157"/>
                      <a:pt x="94" y="158"/>
                      <a:pt x="94" y="159"/>
                    </a:cubicBezTo>
                    <a:cubicBezTo>
                      <a:pt x="94" y="160"/>
                      <a:pt x="94" y="161"/>
                      <a:pt x="94" y="161"/>
                    </a:cubicBezTo>
                    <a:cubicBezTo>
                      <a:pt x="93" y="163"/>
                      <a:pt x="94" y="165"/>
                      <a:pt x="95" y="166"/>
                    </a:cubicBezTo>
                    <a:cubicBezTo>
                      <a:pt x="95" y="167"/>
                      <a:pt x="95" y="168"/>
                      <a:pt x="96" y="168"/>
                    </a:cubicBezTo>
                    <a:cubicBezTo>
                      <a:pt x="97" y="168"/>
                      <a:pt x="97" y="168"/>
                      <a:pt x="97" y="169"/>
                    </a:cubicBezTo>
                    <a:cubicBezTo>
                      <a:pt x="97" y="170"/>
                      <a:pt x="97" y="171"/>
                      <a:pt x="98" y="172"/>
                    </a:cubicBezTo>
                    <a:cubicBezTo>
                      <a:pt x="98" y="172"/>
                      <a:pt x="98" y="173"/>
                      <a:pt x="98" y="173"/>
                    </a:cubicBezTo>
                    <a:cubicBezTo>
                      <a:pt x="98" y="174"/>
                      <a:pt x="98" y="174"/>
                      <a:pt x="98" y="175"/>
                    </a:cubicBezTo>
                    <a:cubicBezTo>
                      <a:pt x="99" y="175"/>
                      <a:pt x="98" y="176"/>
                      <a:pt x="98" y="177"/>
                    </a:cubicBezTo>
                    <a:cubicBezTo>
                      <a:pt x="98" y="178"/>
                      <a:pt x="98" y="178"/>
                      <a:pt x="97" y="178"/>
                    </a:cubicBezTo>
                    <a:cubicBezTo>
                      <a:pt x="97" y="179"/>
                      <a:pt x="97" y="179"/>
                      <a:pt x="97" y="180"/>
                    </a:cubicBezTo>
                    <a:cubicBezTo>
                      <a:pt x="97" y="181"/>
                      <a:pt x="98" y="181"/>
                      <a:pt x="98" y="182"/>
                    </a:cubicBezTo>
                    <a:cubicBezTo>
                      <a:pt x="98" y="182"/>
                      <a:pt x="97" y="183"/>
                      <a:pt x="98" y="183"/>
                    </a:cubicBezTo>
                    <a:cubicBezTo>
                      <a:pt x="98" y="183"/>
                      <a:pt x="99" y="182"/>
                      <a:pt x="99" y="182"/>
                    </a:cubicBezTo>
                    <a:cubicBezTo>
                      <a:pt x="100" y="182"/>
                      <a:pt x="100" y="181"/>
                      <a:pt x="100" y="181"/>
                    </a:cubicBezTo>
                    <a:cubicBezTo>
                      <a:pt x="101" y="180"/>
                      <a:pt x="101" y="181"/>
                      <a:pt x="102" y="181"/>
                    </a:cubicBezTo>
                    <a:cubicBezTo>
                      <a:pt x="102" y="181"/>
                      <a:pt x="103" y="181"/>
                      <a:pt x="103" y="181"/>
                    </a:cubicBezTo>
                    <a:cubicBezTo>
                      <a:pt x="104" y="181"/>
                      <a:pt x="104" y="181"/>
                      <a:pt x="105" y="181"/>
                    </a:cubicBezTo>
                    <a:cubicBezTo>
                      <a:pt x="105" y="181"/>
                      <a:pt x="105" y="181"/>
                      <a:pt x="106" y="181"/>
                    </a:cubicBezTo>
                    <a:cubicBezTo>
                      <a:pt x="106" y="181"/>
                      <a:pt x="107" y="181"/>
                      <a:pt x="108" y="181"/>
                    </a:cubicBezTo>
                    <a:cubicBezTo>
                      <a:pt x="108" y="180"/>
                      <a:pt x="109" y="180"/>
                      <a:pt x="109" y="180"/>
                    </a:cubicBezTo>
                    <a:cubicBezTo>
                      <a:pt x="110" y="180"/>
                      <a:pt x="110" y="180"/>
                      <a:pt x="111" y="180"/>
                    </a:cubicBezTo>
                    <a:cubicBezTo>
                      <a:pt x="112" y="180"/>
                      <a:pt x="112" y="180"/>
                      <a:pt x="112" y="180"/>
                    </a:cubicBezTo>
                    <a:cubicBezTo>
                      <a:pt x="113" y="180"/>
                      <a:pt x="113" y="180"/>
                      <a:pt x="113" y="180"/>
                    </a:cubicBezTo>
                    <a:cubicBezTo>
                      <a:pt x="114" y="181"/>
                      <a:pt x="114" y="180"/>
                      <a:pt x="114" y="179"/>
                    </a:cubicBezTo>
                    <a:cubicBezTo>
                      <a:pt x="114" y="178"/>
                      <a:pt x="115" y="179"/>
                      <a:pt x="116" y="179"/>
                    </a:cubicBezTo>
                    <a:cubicBezTo>
                      <a:pt x="116" y="179"/>
                      <a:pt x="116" y="180"/>
                      <a:pt x="116" y="180"/>
                    </a:cubicBezTo>
                    <a:cubicBezTo>
                      <a:pt x="117" y="181"/>
                      <a:pt x="118" y="180"/>
                      <a:pt x="118" y="181"/>
                    </a:cubicBezTo>
                    <a:cubicBezTo>
                      <a:pt x="119" y="182"/>
                      <a:pt x="118" y="182"/>
                      <a:pt x="118" y="182"/>
                    </a:cubicBezTo>
                    <a:cubicBezTo>
                      <a:pt x="118" y="182"/>
                      <a:pt x="119" y="182"/>
                      <a:pt x="119" y="183"/>
                    </a:cubicBezTo>
                    <a:cubicBezTo>
                      <a:pt x="119" y="183"/>
                      <a:pt x="118" y="184"/>
                      <a:pt x="118" y="184"/>
                    </a:cubicBezTo>
                    <a:cubicBezTo>
                      <a:pt x="117" y="185"/>
                      <a:pt x="118" y="185"/>
                      <a:pt x="119" y="185"/>
                    </a:cubicBezTo>
                    <a:cubicBezTo>
                      <a:pt x="119" y="185"/>
                      <a:pt x="119" y="185"/>
                      <a:pt x="120" y="185"/>
                    </a:cubicBezTo>
                    <a:cubicBezTo>
                      <a:pt x="121" y="185"/>
                      <a:pt x="121" y="184"/>
                      <a:pt x="121" y="184"/>
                    </a:cubicBezTo>
                    <a:cubicBezTo>
                      <a:pt x="122" y="183"/>
                      <a:pt x="123" y="184"/>
                      <a:pt x="123" y="183"/>
                    </a:cubicBezTo>
                    <a:cubicBezTo>
                      <a:pt x="124" y="183"/>
                      <a:pt x="125" y="183"/>
                      <a:pt x="126" y="183"/>
                    </a:cubicBezTo>
                    <a:cubicBezTo>
                      <a:pt x="126" y="183"/>
                      <a:pt x="127" y="182"/>
                      <a:pt x="127" y="182"/>
                    </a:cubicBezTo>
                    <a:cubicBezTo>
                      <a:pt x="128" y="183"/>
                      <a:pt x="127" y="184"/>
                      <a:pt x="127" y="185"/>
                    </a:cubicBezTo>
                    <a:cubicBezTo>
                      <a:pt x="128" y="186"/>
                      <a:pt x="127" y="187"/>
                      <a:pt x="128" y="188"/>
                    </a:cubicBezTo>
                    <a:cubicBezTo>
                      <a:pt x="129" y="188"/>
                      <a:pt x="129" y="188"/>
                      <a:pt x="129" y="189"/>
                    </a:cubicBezTo>
                    <a:cubicBezTo>
                      <a:pt x="129" y="189"/>
                      <a:pt x="130" y="188"/>
                      <a:pt x="130" y="188"/>
                    </a:cubicBezTo>
                    <a:cubicBezTo>
                      <a:pt x="131" y="188"/>
                      <a:pt x="131" y="189"/>
                      <a:pt x="132" y="189"/>
                    </a:cubicBezTo>
                    <a:cubicBezTo>
                      <a:pt x="133" y="189"/>
                      <a:pt x="133" y="189"/>
                      <a:pt x="133" y="190"/>
                    </a:cubicBezTo>
                    <a:cubicBezTo>
                      <a:pt x="134" y="190"/>
                      <a:pt x="134" y="190"/>
                      <a:pt x="135" y="190"/>
                    </a:cubicBezTo>
                    <a:cubicBezTo>
                      <a:pt x="136" y="190"/>
                      <a:pt x="136" y="190"/>
                      <a:pt x="137" y="190"/>
                    </a:cubicBezTo>
                    <a:cubicBezTo>
                      <a:pt x="137" y="190"/>
                      <a:pt x="138" y="190"/>
                      <a:pt x="138" y="190"/>
                    </a:cubicBezTo>
                    <a:cubicBezTo>
                      <a:pt x="138" y="190"/>
                      <a:pt x="139" y="191"/>
                      <a:pt x="139" y="191"/>
                    </a:cubicBezTo>
                    <a:cubicBezTo>
                      <a:pt x="139" y="191"/>
                      <a:pt x="141" y="191"/>
                      <a:pt x="141" y="191"/>
                    </a:cubicBezTo>
                    <a:cubicBezTo>
                      <a:pt x="141" y="191"/>
                      <a:pt x="142" y="191"/>
                      <a:pt x="142" y="191"/>
                    </a:cubicBezTo>
                    <a:cubicBezTo>
                      <a:pt x="143" y="191"/>
                      <a:pt x="143" y="190"/>
                      <a:pt x="143" y="189"/>
                    </a:cubicBezTo>
                    <a:cubicBezTo>
                      <a:pt x="144" y="189"/>
                      <a:pt x="144" y="188"/>
                      <a:pt x="144" y="187"/>
                    </a:cubicBezTo>
                    <a:cubicBezTo>
                      <a:pt x="144" y="187"/>
                      <a:pt x="144" y="187"/>
                      <a:pt x="145" y="187"/>
                    </a:cubicBezTo>
                    <a:cubicBezTo>
                      <a:pt x="146" y="186"/>
                      <a:pt x="146" y="187"/>
                      <a:pt x="146" y="188"/>
                    </a:cubicBezTo>
                    <a:cubicBezTo>
                      <a:pt x="146" y="189"/>
                      <a:pt x="147" y="189"/>
                      <a:pt x="147" y="190"/>
                    </a:cubicBezTo>
                    <a:cubicBezTo>
                      <a:pt x="148" y="190"/>
                      <a:pt x="148" y="191"/>
                      <a:pt x="148" y="192"/>
                    </a:cubicBezTo>
                    <a:cubicBezTo>
                      <a:pt x="148" y="193"/>
                      <a:pt x="149" y="194"/>
                      <a:pt x="150" y="195"/>
                    </a:cubicBezTo>
                    <a:cubicBezTo>
                      <a:pt x="151" y="195"/>
                      <a:pt x="151" y="194"/>
                      <a:pt x="152" y="194"/>
                    </a:cubicBezTo>
                    <a:cubicBezTo>
                      <a:pt x="152" y="194"/>
                      <a:pt x="153" y="195"/>
                      <a:pt x="153" y="195"/>
                    </a:cubicBezTo>
                    <a:cubicBezTo>
                      <a:pt x="154" y="195"/>
                      <a:pt x="154" y="196"/>
                      <a:pt x="155" y="196"/>
                    </a:cubicBezTo>
                    <a:cubicBezTo>
                      <a:pt x="155" y="196"/>
                      <a:pt x="156" y="196"/>
                      <a:pt x="156" y="196"/>
                    </a:cubicBezTo>
                    <a:cubicBezTo>
                      <a:pt x="157" y="197"/>
                      <a:pt x="157" y="197"/>
                      <a:pt x="158" y="198"/>
                    </a:cubicBezTo>
                    <a:cubicBezTo>
                      <a:pt x="158" y="198"/>
                      <a:pt x="158" y="199"/>
                      <a:pt x="158" y="199"/>
                    </a:cubicBezTo>
                    <a:cubicBezTo>
                      <a:pt x="157" y="199"/>
                      <a:pt x="158" y="200"/>
                      <a:pt x="158" y="200"/>
                    </a:cubicBezTo>
                    <a:cubicBezTo>
                      <a:pt x="158" y="201"/>
                      <a:pt x="158" y="201"/>
                      <a:pt x="159" y="201"/>
                    </a:cubicBezTo>
                    <a:cubicBezTo>
                      <a:pt x="159" y="200"/>
                      <a:pt x="160" y="200"/>
                      <a:pt x="160" y="201"/>
                    </a:cubicBezTo>
                    <a:cubicBezTo>
                      <a:pt x="160" y="201"/>
                      <a:pt x="161" y="202"/>
                      <a:pt x="161" y="202"/>
                    </a:cubicBezTo>
                    <a:cubicBezTo>
                      <a:pt x="161" y="203"/>
                      <a:pt x="161" y="203"/>
                      <a:pt x="161" y="204"/>
                    </a:cubicBezTo>
                    <a:cubicBezTo>
                      <a:pt x="163" y="204"/>
                      <a:pt x="161" y="207"/>
                      <a:pt x="163" y="206"/>
                    </a:cubicBezTo>
                    <a:cubicBezTo>
                      <a:pt x="163" y="206"/>
                      <a:pt x="164" y="206"/>
                      <a:pt x="164" y="206"/>
                    </a:cubicBezTo>
                    <a:cubicBezTo>
                      <a:pt x="164" y="206"/>
                      <a:pt x="164" y="207"/>
                      <a:pt x="164" y="207"/>
                    </a:cubicBezTo>
                    <a:cubicBezTo>
                      <a:pt x="165" y="207"/>
                      <a:pt x="165" y="206"/>
                      <a:pt x="165" y="206"/>
                    </a:cubicBezTo>
                    <a:cubicBezTo>
                      <a:pt x="166" y="206"/>
                      <a:pt x="167" y="206"/>
                      <a:pt x="167" y="205"/>
                    </a:cubicBezTo>
                    <a:cubicBezTo>
                      <a:pt x="168" y="205"/>
                      <a:pt x="168" y="205"/>
                      <a:pt x="169" y="205"/>
                    </a:cubicBezTo>
                    <a:cubicBezTo>
                      <a:pt x="170" y="205"/>
                      <a:pt x="168" y="206"/>
                      <a:pt x="169" y="207"/>
                    </a:cubicBezTo>
                    <a:cubicBezTo>
                      <a:pt x="169" y="207"/>
                      <a:pt x="170" y="207"/>
                      <a:pt x="170" y="207"/>
                    </a:cubicBezTo>
                    <a:cubicBezTo>
                      <a:pt x="170" y="207"/>
                      <a:pt x="170" y="206"/>
                      <a:pt x="170" y="206"/>
                    </a:cubicBezTo>
                    <a:cubicBezTo>
                      <a:pt x="170" y="205"/>
                      <a:pt x="170" y="203"/>
                      <a:pt x="170" y="202"/>
                    </a:cubicBezTo>
                    <a:cubicBezTo>
                      <a:pt x="170" y="200"/>
                      <a:pt x="170" y="198"/>
                      <a:pt x="171" y="196"/>
                    </a:cubicBezTo>
                    <a:cubicBezTo>
                      <a:pt x="171" y="195"/>
                      <a:pt x="171" y="193"/>
                      <a:pt x="170" y="193"/>
                    </a:cubicBezTo>
                    <a:cubicBezTo>
                      <a:pt x="170" y="193"/>
                      <a:pt x="170" y="193"/>
                      <a:pt x="169" y="193"/>
                    </a:cubicBezTo>
                    <a:cubicBezTo>
                      <a:pt x="169" y="193"/>
                      <a:pt x="169" y="193"/>
                      <a:pt x="168" y="193"/>
                    </a:cubicBezTo>
                    <a:cubicBezTo>
                      <a:pt x="168" y="193"/>
                      <a:pt x="167" y="194"/>
                      <a:pt x="167" y="194"/>
                    </a:cubicBezTo>
                    <a:cubicBezTo>
                      <a:pt x="167" y="195"/>
                      <a:pt x="167" y="195"/>
                      <a:pt x="168" y="195"/>
                    </a:cubicBezTo>
                    <a:cubicBezTo>
                      <a:pt x="168" y="196"/>
                      <a:pt x="168" y="196"/>
                      <a:pt x="167" y="196"/>
                    </a:cubicBezTo>
                    <a:cubicBezTo>
                      <a:pt x="167" y="196"/>
                      <a:pt x="167" y="196"/>
                      <a:pt x="167" y="196"/>
                    </a:cubicBezTo>
                    <a:cubicBezTo>
                      <a:pt x="166" y="196"/>
                      <a:pt x="166" y="196"/>
                      <a:pt x="165" y="195"/>
                    </a:cubicBezTo>
                    <a:cubicBezTo>
                      <a:pt x="165" y="195"/>
                      <a:pt x="164" y="195"/>
                      <a:pt x="164" y="195"/>
                    </a:cubicBezTo>
                    <a:cubicBezTo>
                      <a:pt x="163" y="195"/>
                      <a:pt x="163" y="195"/>
                      <a:pt x="163" y="195"/>
                    </a:cubicBezTo>
                    <a:cubicBezTo>
                      <a:pt x="162" y="194"/>
                      <a:pt x="162" y="193"/>
                      <a:pt x="161" y="193"/>
                    </a:cubicBezTo>
                    <a:cubicBezTo>
                      <a:pt x="161" y="192"/>
                      <a:pt x="161" y="192"/>
                      <a:pt x="160" y="192"/>
                    </a:cubicBezTo>
                    <a:cubicBezTo>
                      <a:pt x="160" y="191"/>
                      <a:pt x="160" y="191"/>
                      <a:pt x="160" y="191"/>
                    </a:cubicBezTo>
                    <a:cubicBezTo>
                      <a:pt x="159" y="191"/>
                      <a:pt x="159" y="190"/>
                      <a:pt x="159" y="190"/>
                    </a:cubicBezTo>
                    <a:cubicBezTo>
                      <a:pt x="159" y="190"/>
                      <a:pt x="158" y="190"/>
                      <a:pt x="158" y="190"/>
                    </a:cubicBezTo>
                    <a:cubicBezTo>
                      <a:pt x="158" y="189"/>
                      <a:pt x="158" y="189"/>
                      <a:pt x="158" y="189"/>
                    </a:cubicBezTo>
                    <a:cubicBezTo>
                      <a:pt x="157" y="189"/>
                      <a:pt x="157" y="188"/>
                      <a:pt x="157" y="188"/>
                    </a:cubicBezTo>
                    <a:cubicBezTo>
                      <a:pt x="157" y="187"/>
                      <a:pt x="157" y="186"/>
                      <a:pt x="157" y="185"/>
                    </a:cubicBezTo>
                    <a:cubicBezTo>
                      <a:pt x="157" y="185"/>
                      <a:pt x="157" y="184"/>
                      <a:pt x="157" y="184"/>
                    </a:cubicBezTo>
                    <a:cubicBezTo>
                      <a:pt x="158" y="182"/>
                      <a:pt x="158" y="180"/>
                      <a:pt x="159" y="179"/>
                    </a:cubicBezTo>
                    <a:cubicBezTo>
                      <a:pt x="159" y="178"/>
                      <a:pt x="159" y="177"/>
                      <a:pt x="160" y="177"/>
                    </a:cubicBezTo>
                    <a:cubicBezTo>
                      <a:pt x="160" y="176"/>
                      <a:pt x="160" y="176"/>
                      <a:pt x="160" y="176"/>
                    </a:cubicBezTo>
                    <a:cubicBezTo>
                      <a:pt x="159" y="174"/>
                      <a:pt x="160" y="173"/>
                      <a:pt x="159" y="172"/>
                    </a:cubicBezTo>
                    <a:cubicBezTo>
                      <a:pt x="159" y="171"/>
                      <a:pt x="159" y="171"/>
                      <a:pt x="159" y="171"/>
                    </a:cubicBezTo>
                    <a:cubicBezTo>
                      <a:pt x="159" y="170"/>
                      <a:pt x="159" y="170"/>
                      <a:pt x="159" y="169"/>
                    </a:cubicBezTo>
                    <a:cubicBezTo>
                      <a:pt x="159" y="169"/>
                      <a:pt x="160" y="168"/>
                      <a:pt x="160" y="167"/>
                    </a:cubicBezTo>
                    <a:cubicBezTo>
                      <a:pt x="160" y="167"/>
                      <a:pt x="160" y="167"/>
                      <a:pt x="160" y="166"/>
                    </a:cubicBezTo>
                    <a:cubicBezTo>
                      <a:pt x="159" y="166"/>
                      <a:pt x="159" y="164"/>
                      <a:pt x="159" y="164"/>
                    </a:cubicBezTo>
                    <a:cubicBezTo>
                      <a:pt x="159" y="164"/>
                      <a:pt x="159" y="162"/>
                      <a:pt x="158" y="162"/>
                    </a:cubicBezTo>
                    <a:cubicBezTo>
                      <a:pt x="157" y="161"/>
                      <a:pt x="157" y="161"/>
                      <a:pt x="158" y="160"/>
                    </a:cubicBezTo>
                    <a:cubicBezTo>
                      <a:pt x="160" y="159"/>
                      <a:pt x="164" y="155"/>
                      <a:pt x="162" y="152"/>
                    </a:cubicBezTo>
                    <a:cubicBezTo>
                      <a:pt x="166" y="152"/>
                      <a:pt x="170" y="151"/>
                      <a:pt x="175" y="150"/>
                    </a:cubicBezTo>
                    <a:cubicBezTo>
                      <a:pt x="175" y="150"/>
                      <a:pt x="179" y="150"/>
                      <a:pt x="179" y="149"/>
                    </a:cubicBezTo>
                    <a:cubicBezTo>
                      <a:pt x="178" y="148"/>
                      <a:pt x="178" y="148"/>
                      <a:pt x="177" y="147"/>
                    </a:cubicBezTo>
                    <a:cubicBezTo>
                      <a:pt x="177" y="147"/>
                      <a:pt x="177" y="146"/>
                      <a:pt x="177" y="146"/>
                    </a:cubicBezTo>
                    <a:cubicBezTo>
                      <a:pt x="176" y="146"/>
                      <a:pt x="176" y="146"/>
                      <a:pt x="176" y="146"/>
                    </a:cubicBezTo>
                    <a:cubicBezTo>
                      <a:pt x="175" y="146"/>
                      <a:pt x="175" y="144"/>
                      <a:pt x="175" y="143"/>
                    </a:cubicBezTo>
                    <a:cubicBezTo>
                      <a:pt x="175" y="143"/>
                      <a:pt x="175" y="142"/>
                      <a:pt x="175" y="141"/>
                    </a:cubicBezTo>
                    <a:cubicBezTo>
                      <a:pt x="175" y="140"/>
                      <a:pt x="174" y="138"/>
                      <a:pt x="173" y="138"/>
                    </a:cubicBezTo>
                    <a:cubicBezTo>
                      <a:pt x="172" y="137"/>
                      <a:pt x="172" y="137"/>
                      <a:pt x="171" y="137"/>
                    </a:cubicBezTo>
                    <a:cubicBezTo>
                      <a:pt x="170" y="136"/>
                      <a:pt x="170" y="135"/>
                      <a:pt x="170" y="135"/>
                    </a:cubicBezTo>
                    <a:cubicBezTo>
                      <a:pt x="169" y="133"/>
                      <a:pt x="168" y="133"/>
                      <a:pt x="168" y="131"/>
                    </a:cubicBezTo>
                    <a:cubicBezTo>
                      <a:pt x="167" y="131"/>
                      <a:pt x="166" y="127"/>
                      <a:pt x="166" y="127"/>
                    </a:cubicBezTo>
                    <a:cubicBezTo>
                      <a:pt x="166" y="126"/>
                      <a:pt x="166" y="126"/>
                      <a:pt x="165" y="126"/>
                    </a:cubicBezTo>
                    <a:cubicBezTo>
                      <a:pt x="165" y="125"/>
                      <a:pt x="165" y="125"/>
                      <a:pt x="165" y="124"/>
                    </a:cubicBezTo>
                    <a:cubicBezTo>
                      <a:pt x="166" y="124"/>
                      <a:pt x="167" y="123"/>
                      <a:pt x="167" y="122"/>
                    </a:cubicBezTo>
                    <a:cubicBezTo>
                      <a:pt x="167" y="122"/>
                      <a:pt x="167" y="121"/>
                      <a:pt x="167" y="121"/>
                    </a:cubicBezTo>
                    <a:cubicBezTo>
                      <a:pt x="167" y="121"/>
                      <a:pt x="167" y="121"/>
                      <a:pt x="167" y="121"/>
                    </a:cubicBezTo>
                    <a:cubicBezTo>
                      <a:pt x="167" y="120"/>
                      <a:pt x="166" y="119"/>
                      <a:pt x="166" y="119"/>
                    </a:cubicBezTo>
                    <a:cubicBezTo>
                      <a:pt x="166" y="118"/>
                      <a:pt x="165" y="116"/>
                      <a:pt x="165" y="115"/>
                    </a:cubicBezTo>
                    <a:cubicBezTo>
                      <a:pt x="165" y="115"/>
                      <a:pt x="165" y="114"/>
                      <a:pt x="165" y="113"/>
                    </a:cubicBezTo>
                    <a:cubicBezTo>
                      <a:pt x="165" y="113"/>
                      <a:pt x="165" y="112"/>
                      <a:pt x="165" y="112"/>
                    </a:cubicBezTo>
                    <a:cubicBezTo>
                      <a:pt x="165" y="111"/>
                      <a:pt x="165" y="109"/>
                      <a:pt x="165" y="109"/>
                    </a:cubicBezTo>
                    <a:cubicBezTo>
                      <a:pt x="166" y="109"/>
                      <a:pt x="166" y="107"/>
                      <a:pt x="166" y="107"/>
                    </a:cubicBezTo>
                    <a:cubicBezTo>
                      <a:pt x="166" y="106"/>
                      <a:pt x="166" y="105"/>
                      <a:pt x="166" y="105"/>
                    </a:cubicBezTo>
                    <a:cubicBezTo>
                      <a:pt x="166" y="105"/>
                      <a:pt x="166" y="104"/>
                      <a:pt x="166" y="104"/>
                    </a:cubicBezTo>
                    <a:cubicBezTo>
                      <a:pt x="166" y="105"/>
                      <a:pt x="166" y="106"/>
                      <a:pt x="165" y="106"/>
                    </a:cubicBezTo>
                    <a:cubicBezTo>
                      <a:pt x="165" y="107"/>
                      <a:pt x="164" y="107"/>
                      <a:pt x="164" y="106"/>
                    </a:cubicBezTo>
                    <a:cubicBezTo>
                      <a:pt x="164" y="106"/>
                      <a:pt x="165" y="106"/>
                      <a:pt x="165" y="105"/>
                    </a:cubicBezTo>
                    <a:cubicBezTo>
                      <a:pt x="165" y="105"/>
                      <a:pt x="165" y="104"/>
                      <a:pt x="165" y="104"/>
                    </a:cubicBezTo>
                    <a:cubicBezTo>
                      <a:pt x="165" y="103"/>
                      <a:pt x="165" y="103"/>
                      <a:pt x="165" y="102"/>
                    </a:cubicBezTo>
                    <a:cubicBezTo>
                      <a:pt x="165" y="102"/>
                      <a:pt x="165" y="101"/>
                      <a:pt x="165" y="101"/>
                    </a:cubicBezTo>
                    <a:cubicBezTo>
                      <a:pt x="165" y="101"/>
                      <a:pt x="165" y="101"/>
                      <a:pt x="165" y="101"/>
                    </a:cubicBezTo>
                    <a:cubicBezTo>
                      <a:pt x="165" y="100"/>
                      <a:pt x="165" y="100"/>
                      <a:pt x="165" y="100"/>
                    </a:cubicBezTo>
                    <a:cubicBezTo>
                      <a:pt x="165" y="99"/>
                      <a:pt x="165" y="99"/>
                      <a:pt x="165" y="99"/>
                    </a:cubicBezTo>
                    <a:cubicBezTo>
                      <a:pt x="165" y="98"/>
                      <a:pt x="165" y="98"/>
                      <a:pt x="165" y="98"/>
                    </a:cubicBezTo>
                    <a:cubicBezTo>
                      <a:pt x="165" y="97"/>
                      <a:pt x="165" y="97"/>
                      <a:pt x="165" y="96"/>
                    </a:cubicBezTo>
                    <a:cubicBezTo>
                      <a:pt x="165" y="96"/>
                      <a:pt x="166" y="96"/>
                      <a:pt x="166" y="96"/>
                    </a:cubicBezTo>
                    <a:cubicBezTo>
                      <a:pt x="166" y="96"/>
                      <a:pt x="166" y="95"/>
                      <a:pt x="166" y="95"/>
                    </a:cubicBezTo>
                    <a:cubicBezTo>
                      <a:pt x="166" y="95"/>
                      <a:pt x="166" y="95"/>
                      <a:pt x="166" y="94"/>
                    </a:cubicBezTo>
                    <a:cubicBezTo>
                      <a:pt x="166" y="94"/>
                      <a:pt x="166" y="94"/>
                      <a:pt x="166" y="93"/>
                    </a:cubicBezTo>
                    <a:cubicBezTo>
                      <a:pt x="166" y="92"/>
                      <a:pt x="166" y="93"/>
                      <a:pt x="165" y="92"/>
                    </a:cubicBezTo>
                    <a:cubicBezTo>
                      <a:pt x="165" y="92"/>
                      <a:pt x="165" y="92"/>
                      <a:pt x="165" y="91"/>
                    </a:cubicBezTo>
                    <a:cubicBezTo>
                      <a:pt x="164" y="91"/>
                      <a:pt x="164" y="91"/>
                      <a:pt x="164" y="90"/>
                    </a:cubicBezTo>
                    <a:cubicBezTo>
                      <a:pt x="164" y="90"/>
                      <a:pt x="164" y="90"/>
                      <a:pt x="164" y="89"/>
                    </a:cubicBezTo>
                    <a:cubicBezTo>
                      <a:pt x="164" y="89"/>
                      <a:pt x="163" y="89"/>
                      <a:pt x="163" y="88"/>
                    </a:cubicBezTo>
                    <a:cubicBezTo>
                      <a:pt x="163" y="88"/>
                      <a:pt x="162" y="87"/>
                      <a:pt x="162" y="87"/>
                    </a:cubicBezTo>
                    <a:cubicBezTo>
                      <a:pt x="162" y="87"/>
                      <a:pt x="163" y="87"/>
                      <a:pt x="163" y="86"/>
                    </a:cubicBezTo>
                    <a:cubicBezTo>
                      <a:pt x="162" y="86"/>
                      <a:pt x="162" y="86"/>
                      <a:pt x="163" y="85"/>
                    </a:cubicBezTo>
                    <a:cubicBezTo>
                      <a:pt x="163" y="85"/>
                      <a:pt x="164" y="85"/>
                      <a:pt x="164" y="85"/>
                    </a:cubicBezTo>
                    <a:cubicBezTo>
                      <a:pt x="164" y="84"/>
                      <a:pt x="164" y="85"/>
                      <a:pt x="165" y="84"/>
                    </a:cubicBezTo>
                    <a:cubicBezTo>
                      <a:pt x="165" y="84"/>
                      <a:pt x="165" y="83"/>
                      <a:pt x="165" y="83"/>
                    </a:cubicBezTo>
                    <a:cubicBezTo>
                      <a:pt x="165" y="81"/>
                      <a:pt x="165" y="80"/>
                      <a:pt x="166" y="78"/>
                    </a:cubicBezTo>
                    <a:cubicBezTo>
                      <a:pt x="166" y="78"/>
                      <a:pt x="167" y="77"/>
                      <a:pt x="167" y="77"/>
                    </a:cubicBezTo>
                    <a:cubicBezTo>
                      <a:pt x="167" y="77"/>
                      <a:pt x="167" y="76"/>
                      <a:pt x="168" y="76"/>
                    </a:cubicBezTo>
                    <a:cubicBezTo>
                      <a:pt x="168" y="76"/>
                      <a:pt x="168" y="76"/>
                      <a:pt x="168" y="76"/>
                    </a:cubicBezTo>
                    <a:cubicBezTo>
                      <a:pt x="169" y="76"/>
                      <a:pt x="169" y="75"/>
                      <a:pt x="169" y="75"/>
                    </a:cubicBezTo>
                    <a:cubicBezTo>
                      <a:pt x="169" y="75"/>
                      <a:pt x="169" y="75"/>
                      <a:pt x="170" y="74"/>
                    </a:cubicBezTo>
                    <a:cubicBezTo>
                      <a:pt x="170" y="74"/>
                      <a:pt x="170" y="73"/>
                      <a:pt x="170" y="72"/>
                    </a:cubicBezTo>
                    <a:cubicBezTo>
                      <a:pt x="169" y="72"/>
                      <a:pt x="169" y="71"/>
                      <a:pt x="170" y="70"/>
                    </a:cubicBezTo>
                    <a:cubicBezTo>
                      <a:pt x="170" y="70"/>
                      <a:pt x="169" y="69"/>
                      <a:pt x="170" y="69"/>
                    </a:cubicBezTo>
                    <a:cubicBezTo>
                      <a:pt x="170" y="69"/>
                      <a:pt x="170" y="69"/>
                      <a:pt x="170" y="69"/>
                    </a:cubicBezTo>
                    <a:cubicBezTo>
                      <a:pt x="170" y="68"/>
                      <a:pt x="170" y="67"/>
                      <a:pt x="170" y="66"/>
                    </a:cubicBezTo>
                    <a:cubicBezTo>
                      <a:pt x="170" y="65"/>
                      <a:pt x="170" y="65"/>
                      <a:pt x="170" y="65"/>
                    </a:cubicBezTo>
                    <a:cubicBezTo>
                      <a:pt x="170" y="63"/>
                      <a:pt x="171" y="61"/>
                      <a:pt x="171" y="60"/>
                    </a:cubicBezTo>
                    <a:cubicBezTo>
                      <a:pt x="171" y="59"/>
                      <a:pt x="171" y="59"/>
                      <a:pt x="171" y="58"/>
                    </a:cubicBezTo>
                    <a:cubicBezTo>
                      <a:pt x="171" y="58"/>
                      <a:pt x="171" y="58"/>
                      <a:pt x="172" y="57"/>
                    </a:cubicBezTo>
                    <a:cubicBezTo>
                      <a:pt x="172" y="57"/>
                      <a:pt x="172" y="58"/>
                      <a:pt x="172" y="57"/>
                    </a:cubicBezTo>
                    <a:cubicBezTo>
                      <a:pt x="172" y="57"/>
                      <a:pt x="172" y="56"/>
                      <a:pt x="172" y="56"/>
                    </a:cubicBezTo>
                    <a:cubicBezTo>
                      <a:pt x="172" y="55"/>
                      <a:pt x="173" y="55"/>
                      <a:pt x="173" y="54"/>
                    </a:cubicBezTo>
                    <a:cubicBezTo>
                      <a:pt x="173" y="54"/>
                      <a:pt x="173" y="53"/>
                      <a:pt x="173" y="52"/>
                    </a:cubicBezTo>
                    <a:cubicBezTo>
                      <a:pt x="173" y="52"/>
                      <a:pt x="173" y="51"/>
                      <a:pt x="173" y="50"/>
                    </a:cubicBezTo>
                    <a:cubicBezTo>
                      <a:pt x="174" y="50"/>
                      <a:pt x="174" y="50"/>
                      <a:pt x="175" y="49"/>
                    </a:cubicBezTo>
                    <a:cubicBezTo>
                      <a:pt x="176" y="49"/>
                      <a:pt x="175" y="47"/>
                      <a:pt x="176" y="46"/>
                    </a:cubicBezTo>
                    <a:cubicBezTo>
                      <a:pt x="177" y="46"/>
                      <a:pt x="177" y="47"/>
                      <a:pt x="177" y="46"/>
                    </a:cubicBezTo>
                    <a:cubicBezTo>
                      <a:pt x="177" y="46"/>
                      <a:pt x="177" y="46"/>
                      <a:pt x="177" y="46"/>
                    </a:cubicBezTo>
                    <a:cubicBezTo>
                      <a:pt x="178" y="46"/>
                      <a:pt x="178" y="46"/>
                      <a:pt x="179" y="45"/>
                    </a:cubicBezTo>
                    <a:cubicBezTo>
                      <a:pt x="180" y="43"/>
                      <a:pt x="181" y="42"/>
                      <a:pt x="182" y="41"/>
                    </a:cubicBezTo>
                    <a:cubicBezTo>
                      <a:pt x="184" y="40"/>
                      <a:pt x="185" y="38"/>
                      <a:pt x="186" y="37"/>
                    </a:cubicBezTo>
                    <a:cubicBezTo>
                      <a:pt x="186" y="36"/>
                      <a:pt x="186" y="36"/>
                      <a:pt x="186" y="3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1" name="Congo (Republic of Congo)">
                <a:extLst>
                  <a:ext uri="{FF2B5EF4-FFF2-40B4-BE49-F238E27FC236}">
                    <a16:creationId xmlns:a16="http://schemas.microsoft.com/office/drawing/2014/main" id="{354B50A9-74E0-D832-E049-AED546F89592}"/>
                  </a:ext>
                </a:extLst>
              </p:cNvPr>
              <p:cNvSpPr>
                <a:spLocks/>
              </p:cNvSpPr>
              <p:nvPr/>
            </p:nvSpPr>
            <p:spPr bwMode="auto">
              <a:xfrm>
                <a:off x="8100806" y="4878549"/>
                <a:ext cx="149610" cy="204405"/>
              </a:xfrm>
              <a:custGeom>
                <a:avLst/>
                <a:gdLst/>
                <a:ahLst/>
                <a:cxnLst>
                  <a:cxn ang="0">
                    <a:pos x="71" y="2"/>
                  </a:cxn>
                  <a:cxn ang="0">
                    <a:pos x="67" y="2"/>
                  </a:cxn>
                  <a:cxn ang="0">
                    <a:pos x="64" y="1"/>
                  </a:cxn>
                  <a:cxn ang="0">
                    <a:pos x="60" y="2"/>
                  </a:cxn>
                  <a:cxn ang="0">
                    <a:pos x="55" y="2"/>
                  </a:cxn>
                  <a:cxn ang="0">
                    <a:pos x="53" y="7"/>
                  </a:cxn>
                  <a:cxn ang="0">
                    <a:pos x="52" y="12"/>
                  </a:cxn>
                  <a:cxn ang="0">
                    <a:pos x="49" y="17"/>
                  </a:cxn>
                  <a:cxn ang="0">
                    <a:pos x="48" y="23"/>
                  </a:cxn>
                  <a:cxn ang="0">
                    <a:pos x="45" y="20"/>
                  </a:cxn>
                  <a:cxn ang="0">
                    <a:pos x="39" y="19"/>
                  </a:cxn>
                  <a:cxn ang="0">
                    <a:pos x="37" y="18"/>
                  </a:cxn>
                  <a:cxn ang="0">
                    <a:pos x="34" y="17"/>
                  </a:cxn>
                  <a:cxn ang="0">
                    <a:pos x="31" y="17"/>
                  </a:cxn>
                  <a:cxn ang="0">
                    <a:pos x="21" y="19"/>
                  </a:cxn>
                  <a:cxn ang="0">
                    <a:pos x="20" y="22"/>
                  </a:cxn>
                  <a:cxn ang="0">
                    <a:pos x="20" y="28"/>
                  </a:cxn>
                  <a:cxn ang="0">
                    <a:pos x="25" y="26"/>
                  </a:cxn>
                  <a:cxn ang="0">
                    <a:pos x="30" y="26"/>
                  </a:cxn>
                  <a:cxn ang="0">
                    <a:pos x="32" y="30"/>
                  </a:cxn>
                  <a:cxn ang="0">
                    <a:pos x="30" y="35"/>
                  </a:cxn>
                  <a:cxn ang="0">
                    <a:pos x="27" y="40"/>
                  </a:cxn>
                  <a:cxn ang="0">
                    <a:pos x="28" y="44"/>
                  </a:cxn>
                  <a:cxn ang="0">
                    <a:pos x="32" y="46"/>
                  </a:cxn>
                  <a:cxn ang="0">
                    <a:pos x="32" y="52"/>
                  </a:cxn>
                  <a:cxn ang="0">
                    <a:pos x="33" y="57"/>
                  </a:cxn>
                  <a:cxn ang="0">
                    <a:pos x="33" y="60"/>
                  </a:cxn>
                  <a:cxn ang="0">
                    <a:pos x="31" y="64"/>
                  </a:cxn>
                  <a:cxn ang="0">
                    <a:pos x="30" y="68"/>
                  </a:cxn>
                  <a:cxn ang="0">
                    <a:pos x="27" y="66"/>
                  </a:cxn>
                  <a:cxn ang="0">
                    <a:pos x="23" y="68"/>
                  </a:cxn>
                  <a:cxn ang="0">
                    <a:pos x="19" y="67"/>
                  </a:cxn>
                  <a:cxn ang="0">
                    <a:pos x="18" y="65"/>
                  </a:cxn>
                  <a:cxn ang="0">
                    <a:pos x="13" y="62"/>
                  </a:cxn>
                  <a:cxn ang="0">
                    <a:pos x="10" y="68"/>
                  </a:cxn>
                  <a:cxn ang="0">
                    <a:pos x="6" y="67"/>
                  </a:cxn>
                  <a:cxn ang="0">
                    <a:pos x="5" y="70"/>
                  </a:cxn>
                  <a:cxn ang="0">
                    <a:pos x="7" y="74"/>
                  </a:cxn>
                  <a:cxn ang="0">
                    <a:pos x="9" y="78"/>
                  </a:cxn>
                  <a:cxn ang="0">
                    <a:pos x="6" y="82"/>
                  </a:cxn>
                  <a:cxn ang="0">
                    <a:pos x="2" y="81"/>
                  </a:cxn>
                  <a:cxn ang="0">
                    <a:pos x="2" y="86"/>
                  </a:cxn>
                  <a:cxn ang="0">
                    <a:pos x="7" y="93"/>
                  </a:cxn>
                  <a:cxn ang="0">
                    <a:pos x="8" y="96"/>
                  </a:cxn>
                  <a:cxn ang="0">
                    <a:pos x="13" y="93"/>
                  </a:cxn>
                  <a:cxn ang="0">
                    <a:pos x="15" y="91"/>
                  </a:cxn>
                  <a:cxn ang="0">
                    <a:pos x="20" y="92"/>
                  </a:cxn>
                  <a:cxn ang="0">
                    <a:pos x="23" y="95"/>
                  </a:cxn>
                  <a:cxn ang="0">
                    <a:pos x="26" y="90"/>
                  </a:cxn>
                  <a:cxn ang="0">
                    <a:pos x="32" y="88"/>
                  </a:cxn>
                  <a:cxn ang="0">
                    <a:pos x="32" y="93"/>
                  </a:cxn>
                  <a:cxn ang="0">
                    <a:pos x="35" y="95"/>
                  </a:cxn>
                  <a:cxn ang="0">
                    <a:pos x="42" y="88"/>
                  </a:cxn>
                  <a:cxn ang="0">
                    <a:pos x="47" y="83"/>
                  </a:cxn>
                  <a:cxn ang="0">
                    <a:pos x="50" y="76"/>
                  </a:cxn>
                  <a:cxn ang="0">
                    <a:pos x="50" y="65"/>
                  </a:cxn>
                  <a:cxn ang="0">
                    <a:pos x="59" y="53"/>
                  </a:cxn>
                  <a:cxn ang="0">
                    <a:pos x="65" y="46"/>
                  </a:cxn>
                  <a:cxn ang="0">
                    <a:pos x="65" y="39"/>
                  </a:cxn>
                  <a:cxn ang="0">
                    <a:pos x="66" y="32"/>
                  </a:cxn>
                  <a:cxn ang="0">
                    <a:pos x="68" y="22"/>
                  </a:cxn>
                  <a:cxn ang="0">
                    <a:pos x="70" y="13"/>
                  </a:cxn>
                  <a:cxn ang="0">
                    <a:pos x="73" y="4"/>
                  </a:cxn>
                </a:cxnLst>
                <a:rect l="0" t="0" r="r" b="b"/>
                <a:pathLst>
                  <a:path w="74" h="97">
                    <a:moveTo>
                      <a:pt x="73" y="4"/>
                    </a:moveTo>
                    <a:cubicBezTo>
                      <a:pt x="73" y="3"/>
                      <a:pt x="73" y="2"/>
                      <a:pt x="72" y="2"/>
                    </a:cubicBezTo>
                    <a:cubicBezTo>
                      <a:pt x="72" y="1"/>
                      <a:pt x="72" y="2"/>
                      <a:pt x="71" y="2"/>
                    </a:cubicBezTo>
                    <a:cubicBezTo>
                      <a:pt x="70" y="2"/>
                      <a:pt x="70" y="2"/>
                      <a:pt x="70" y="2"/>
                    </a:cubicBezTo>
                    <a:cubicBezTo>
                      <a:pt x="69" y="3"/>
                      <a:pt x="69" y="3"/>
                      <a:pt x="69" y="3"/>
                    </a:cubicBezTo>
                    <a:cubicBezTo>
                      <a:pt x="68" y="2"/>
                      <a:pt x="68" y="2"/>
                      <a:pt x="67" y="2"/>
                    </a:cubicBezTo>
                    <a:cubicBezTo>
                      <a:pt x="67" y="2"/>
                      <a:pt x="67" y="2"/>
                      <a:pt x="66" y="2"/>
                    </a:cubicBezTo>
                    <a:cubicBezTo>
                      <a:pt x="66" y="2"/>
                      <a:pt x="66" y="3"/>
                      <a:pt x="65" y="2"/>
                    </a:cubicBezTo>
                    <a:cubicBezTo>
                      <a:pt x="65" y="1"/>
                      <a:pt x="65" y="1"/>
                      <a:pt x="64" y="1"/>
                    </a:cubicBezTo>
                    <a:cubicBezTo>
                      <a:pt x="64" y="1"/>
                      <a:pt x="63" y="1"/>
                      <a:pt x="63" y="1"/>
                    </a:cubicBezTo>
                    <a:cubicBezTo>
                      <a:pt x="62" y="0"/>
                      <a:pt x="62" y="1"/>
                      <a:pt x="61" y="1"/>
                    </a:cubicBezTo>
                    <a:cubicBezTo>
                      <a:pt x="61" y="1"/>
                      <a:pt x="61" y="2"/>
                      <a:pt x="60" y="2"/>
                    </a:cubicBezTo>
                    <a:cubicBezTo>
                      <a:pt x="60" y="1"/>
                      <a:pt x="60" y="2"/>
                      <a:pt x="59" y="2"/>
                    </a:cubicBezTo>
                    <a:cubicBezTo>
                      <a:pt x="59" y="2"/>
                      <a:pt x="57" y="2"/>
                      <a:pt x="56" y="2"/>
                    </a:cubicBezTo>
                    <a:cubicBezTo>
                      <a:pt x="56" y="2"/>
                      <a:pt x="56" y="3"/>
                      <a:pt x="55" y="2"/>
                    </a:cubicBezTo>
                    <a:cubicBezTo>
                      <a:pt x="55" y="2"/>
                      <a:pt x="54" y="2"/>
                      <a:pt x="54" y="3"/>
                    </a:cubicBezTo>
                    <a:cubicBezTo>
                      <a:pt x="53" y="3"/>
                      <a:pt x="53" y="5"/>
                      <a:pt x="53" y="5"/>
                    </a:cubicBezTo>
                    <a:cubicBezTo>
                      <a:pt x="53" y="6"/>
                      <a:pt x="52" y="7"/>
                      <a:pt x="53" y="7"/>
                    </a:cubicBezTo>
                    <a:cubicBezTo>
                      <a:pt x="53" y="8"/>
                      <a:pt x="52" y="8"/>
                      <a:pt x="52" y="9"/>
                    </a:cubicBezTo>
                    <a:cubicBezTo>
                      <a:pt x="52" y="9"/>
                      <a:pt x="53" y="10"/>
                      <a:pt x="53" y="10"/>
                    </a:cubicBezTo>
                    <a:cubicBezTo>
                      <a:pt x="52" y="11"/>
                      <a:pt x="52" y="11"/>
                      <a:pt x="52" y="12"/>
                    </a:cubicBezTo>
                    <a:cubicBezTo>
                      <a:pt x="51" y="13"/>
                      <a:pt x="51" y="14"/>
                      <a:pt x="50" y="16"/>
                    </a:cubicBezTo>
                    <a:cubicBezTo>
                      <a:pt x="50" y="16"/>
                      <a:pt x="50" y="17"/>
                      <a:pt x="50" y="17"/>
                    </a:cubicBezTo>
                    <a:cubicBezTo>
                      <a:pt x="49" y="17"/>
                      <a:pt x="49" y="17"/>
                      <a:pt x="49" y="17"/>
                    </a:cubicBezTo>
                    <a:cubicBezTo>
                      <a:pt x="48" y="18"/>
                      <a:pt x="48" y="19"/>
                      <a:pt x="49" y="20"/>
                    </a:cubicBezTo>
                    <a:cubicBezTo>
                      <a:pt x="49" y="20"/>
                      <a:pt x="49" y="22"/>
                      <a:pt x="49" y="22"/>
                    </a:cubicBezTo>
                    <a:cubicBezTo>
                      <a:pt x="49" y="22"/>
                      <a:pt x="49" y="23"/>
                      <a:pt x="48" y="23"/>
                    </a:cubicBezTo>
                    <a:cubicBezTo>
                      <a:pt x="48" y="22"/>
                      <a:pt x="48" y="22"/>
                      <a:pt x="47" y="22"/>
                    </a:cubicBezTo>
                    <a:cubicBezTo>
                      <a:pt x="47" y="22"/>
                      <a:pt x="47" y="22"/>
                      <a:pt x="47" y="21"/>
                    </a:cubicBezTo>
                    <a:cubicBezTo>
                      <a:pt x="47" y="21"/>
                      <a:pt x="46" y="20"/>
                      <a:pt x="45" y="20"/>
                    </a:cubicBezTo>
                    <a:cubicBezTo>
                      <a:pt x="44" y="20"/>
                      <a:pt x="43" y="20"/>
                      <a:pt x="42" y="20"/>
                    </a:cubicBezTo>
                    <a:cubicBezTo>
                      <a:pt x="41" y="20"/>
                      <a:pt x="41" y="19"/>
                      <a:pt x="40" y="19"/>
                    </a:cubicBezTo>
                    <a:cubicBezTo>
                      <a:pt x="39" y="19"/>
                      <a:pt x="39" y="19"/>
                      <a:pt x="39" y="19"/>
                    </a:cubicBezTo>
                    <a:cubicBezTo>
                      <a:pt x="38" y="19"/>
                      <a:pt x="38" y="19"/>
                      <a:pt x="38" y="19"/>
                    </a:cubicBezTo>
                    <a:cubicBezTo>
                      <a:pt x="38" y="19"/>
                      <a:pt x="37" y="20"/>
                      <a:pt x="37" y="19"/>
                    </a:cubicBezTo>
                    <a:cubicBezTo>
                      <a:pt x="37" y="19"/>
                      <a:pt x="37" y="19"/>
                      <a:pt x="37" y="18"/>
                    </a:cubicBezTo>
                    <a:cubicBezTo>
                      <a:pt x="37" y="18"/>
                      <a:pt x="36" y="19"/>
                      <a:pt x="36" y="18"/>
                    </a:cubicBezTo>
                    <a:cubicBezTo>
                      <a:pt x="36" y="18"/>
                      <a:pt x="35" y="18"/>
                      <a:pt x="35" y="18"/>
                    </a:cubicBezTo>
                    <a:cubicBezTo>
                      <a:pt x="35" y="18"/>
                      <a:pt x="34" y="17"/>
                      <a:pt x="34" y="17"/>
                    </a:cubicBezTo>
                    <a:cubicBezTo>
                      <a:pt x="34" y="17"/>
                      <a:pt x="33" y="18"/>
                      <a:pt x="33" y="18"/>
                    </a:cubicBezTo>
                    <a:cubicBezTo>
                      <a:pt x="33" y="18"/>
                      <a:pt x="32" y="18"/>
                      <a:pt x="32" y="17"/>
                    </a:cubicBezTo>
                    <a:cubicBezTo>
                      <a:pt x="32" y="17"/>
                      <a:pt x="31" y="17"/>
                      <a:pt x="31" y="17"/>
                    </a:cubicBezTo>
                    <a:cubicBezTo>
                      <a:pt x="30" y="18"/>
                      <a:pt x="29" y="18"/>
                      <a:pt x="28" y="18"/>
                    </a:cubicBezTo>
                    <a:cubicBezTo>
                      <a:pt x="26" y="18"/>
                      <a:pt x="24" y="18"/>
                      <a:pt x="22" y="17"/>
                    </a:cubicBezTo>
                    <a:cubicBezTo>
                      <a:pt x="21" y="17"/>
                      <a:pt x="22" y="18"/>
                      <a:pt x="21" y="19"/>
                    </a:cubicBezTo>
                    <a:cubicBezTo>
                      <a:pt x="21" y="19"/>
                      <a:pt x="21" y="20"/>
                      <a:pt x="20" y="20"/>
                    </a:cubicBezTo>
                    <a:cubicBezTo>
                      <a:pt x="20" y="20"/>
                      <a:pt x="20" y="21"/>
                      <a:pt x="20" y="21"/>
                    </a:cubicBezTo>
                    <a:cubicBezTo>
                      <a:pt x="20" y="21"/>
                      <a:pt x="20" y="22"/>
                      <a:pt x="20" y="22"/>
                    </a:cubicBezTo>
                    <a:cubicBezTo>
                      <a:pt x="20" y="22"/>
                      <a:pt x="20" y="24"/>
                      <a:pt x="20" y="24"/>
                    </a:cubicBezTo>
                    <a:cubicBezTo>
                      <a:pt x="20" y="25"/>
                      <a:pt x="22" y="26"/>
                      <a:pt x="20" y="27"/>
                    </a:cubicBezTo>
                    <a:cubicBezTo>
                      <a:pt x="20" y="27"/>
                      <a:pt x="20" y="28"/>
                      <a:pt x="20" y="28"/>
                    </a:cubicBezTo>
                    <a:cubicBezTo>
                      <a:pt x="21" y="28"/>
                      <a:pt x="22" y="28"/>
                      <a:pt x="22" y="27"/>
                    </a:cubicBezTo>
                    <a:cubicBezTo>
                      <a:pt x="23" y="27"/>
                      <a:pt x="23" y="27"/>
                      <a:pt x="24" y="27"/>
                    </a:cubicBezTo>
                    <a:cubicBezTo>
                      <a:pt x="24" y="27"/>
                      <a:pt x="25" y="26"/>
                      <a:pt x="25" y="26"/>
                    </a:cubicBezTo>
                    <a:cubicBezTo>
                      <a:pt x="26" y="26"/>
                      <a:pt x="26" y="26"/>
                      <a:pt x="26" y="26"/>
                    </a:cubicBezTo>
                    <a:cubicBezTo>
                      <a:pt x="26" y="25"/>
                      <a:pt x="27" y="25"/>
                      <a:pt x="28" y="26"/>
                    </a:cubicBezTo>
                    <a:cubicBezTo>
                      <a:pt x="29" y="26"/>
                      <a:pt x="29" y="26"/>
                      <a:pt x="30" y="26"/>
                    </a:cubicBezTo>
                    <a:cubicBezTo>
                      <a:pt x="30" y="26"/>
                      <a:pt x="31" y="26"/>
                      <a:pt x="31" y="27"/>
                    </a:cubicBezTo>
                    <a:cubicBezTo>
                      <a:pt x="31" y="27"/>
                      <a:pt x="31" y="28"/>
                      <a:pt x="31" y="29"/>
                    </a:cubicBezTo>
                    <a:cubicBezTo>
                      <a:pt x="31" y="29"/>
                      <a:pt x="32" y="29"/>
                      <a:pt x="32" y="30"/>
                    </a:cubicBezTo>
                    <a:cubicBezTo>
                      <a:pt x="32" y="31"/>
                      <a:pt x="33" y="31"/>
                      <a:pt x="33" y="32"/>
                    </a:cubicBezTo>
                    <a:cubicBezTo>
                      <a:pt x="33" y="32"/>
                      <a:pt x="33" y="33"/>
                      <a:pt x="32" y="33"/>
                    </a:cubicBezTo>
                    <a:cubicBezTo>
                      <a:pt x="32" y="33"/>
                      <a:pt x="31" y="36"/>
                      <a:pt x="30" y="35"/>
                    </a:cubicBezTo>
                    <a:cubicBezTo>
                      <a:pt x="30" y="35"/>
                      <a:pt x="29" y="35"/>
                      <a:pt x="29" y="36"/>
                    </a:cubicBezTo>
                    <a:cubicBezTo>
                      <a:pt x="29" y="36"/>
                      <a:pt x="29" y="36"/>
                      <a:pt x="29" y="37"/>
                    </a:cubicBezTo>
                    <a:cubicBezTo>
                      <a:pt x="28" y="37"/>
                      <a:pt x="27" y="39"/>
                      <a:pt x="27" y="40"/>
                    </a:cubicBezTo>
                    <a:cubicBezTo>
                      <a:pt x="28" y="41"/>
                      <a:pt x="28" y="42"/>
                      <a:pt x="27" y="42"/>
                    </a:cubicBezTo>
                    <a:cubicBezTo>
                      <a:pt x="27" y="43"/>
                      <a:pt x="27" y="43"/>
                      <a:pt x="27" y="44"/>
                    </a:cubicBezTo>
                    <a:cubicBezTo>
                      <a:pt x="27" y="44"/>
                      <a:pt x="28" y="44"/>
                      <a:pt x="28" y="44"/>
                    </a:cubicBezTo>
                    <a:cubicBezTo>
                      <a:pt x="28" y="44"/>
                      <a:pt x="29" y="44"/>
                      <a:pt x="29" y="44"/>
                    </a:cubicBezTo>
                    <a:cubicBezTo>
                      <a:pt x="30" y="45"/>
                      <a:pt x="30" y="46"/>
                      <a:pt x="30" y="46"/>
                    </a:cubicBezTo>
                    <a:cubicBezTo>
                      <a:pt x="30" y="46"/>
                      <a:pt x="31" y="46"/>
                      <a:pt x="32" y="46"/>
                    </a:cubicBezTo>
                    <a:cubicBezTo>
                      <a:pt x="32" y="47"/>
                      <a:pt x="33" y="47"/>
                      <a:pt x="33" y="48"/>
                    </a:cubicBezTo>
                    <a:cubicBezTo>
                      <a:pt x="34" y="48"/>
                      <a:pt x="33" y="49"/>
                      <a:pt x="33" y="50"/>
                    </a:cubicBezTo>
                    <a:cubicBezTo>
                      <a:pt x="33" y="50"/>
                      <a:pt x="33" y="51"/>
                      <a:pt x="32" y="52"/>
                    </a:cubicBezTo>
                    <a:cubicBezTo>
                      <a:pt x="32" y="52"/>
                      <a:pt x="33" y="53"/>
                      <a:pt x="33" y="53"/>
                    </a:cubicBezTo>
                    <a:cubicBezTo>
                      <a:pt x="33" y="54"/>
                      <a:pt x="33" y="55"/>
                      <a:pt x="33" y="55"/>
                    </a:cubicBezTo>
                    <a:cubicBezTo>
                      <a:pt x="33" y="56"/>
                      <a:pt x="33" y="56"/>
                      <a:pt x="33" y="57"/>
                    </a:cubicBezTo>
                    <a:cubicBezTo>
                      <a:pt x="33" y="57"/>
                      <a:pt x="33" y="57"/>
                      <a:pt x="33" y="58"/>
                    </a:cubicBezTo>
                    <a:cubicBezTo>
                      <a:pt x="33" y="58"/>
                      <a:pt x="32" y="59"/>
                      <a:pt x="32" y="59"/>
                    </a:cubicBezTo>
                    <a:cubicBezTo>
                      <a:pt x="32" y="59"/>
                      <a:pt x="33" y="60"/>
                      <a:pt x="33" y="60"/>
                    </a:cubicBezTo>
                    <a:cubicBezTo>
                      <a:pt x="32" y="60"/>
                      <a:pt x="32" y="61"/>
                      <a:pt x="32" y="61"/>
                    </a:cubicBezTo>
                    <a:cubicBezTo>
                      <a:pt x="32" y="62"/>
                      <a:pt x="32" y="62"/>
                      <a:pt x="32" y="63"/>
                    </a:cubicBezTo>
                    <a:cubicBezTo>
                      <a:pt x="31" y="63"/>
                      <a:pt x="31" y="63"/>
                      <a:pt x="31" y="64"/>
                    </a:cubicBezTo>
                    <a:cubicBezTo>
                      <a:pt x="31" y="64"/>
                      <a:pt x="31" y="65"/>
                      <a:pt x="30" y="66"/>
                    </a:cubicBezTo>
                    <a:cubicBezTo>
                      <a:pt x="29" y="66"/>
                      <a:pt x="30" y="66"/>
                      <a:pt x="30" y="67"/>
                    </a:cubicBezTo>
                    <a:cubicBezTo>
                      <a:pt x="31" y="67"/>
                      <a:pt x="30" y="67"/>
                      <a:pt x="30" y="68"/>
                    </a:cubicBezTo>
                    <a:cubicBezTo>
                      <a:pt x="30" y="69"/>
                      <a:pt x="29" y="68"/>
                      <a:pt x="29" y="68"/>
                    </a:cubicBezTo>
                    <a:cubicBezTo>
                      <a:pt x="28" y="69"/>
                      <a:pt x="26" y="69"/>
                      <a:pt x="27" y="68"/>
                    </a:cubicBezTo>
                    <a:cubicBezTo>
                      <a:pt x="28" y="67"/>
                      <a:pt x="27" y="67"/>
                      <a:pt x="27" y="66"/>
                    </a:cubicBezTo>
                    <a:cubicBezTo>
                      <a:pt x="27" y="66"/>
                      <a:pt x="27" y="65"/>
                      <a:pt x="26" y="65"/>
                    </a:cubicBezTo>
                    <a:cubicBezTo>
                      <a:pt x="26" y="64"/>
                      <a:pt x="25" y="67"/>
                      <a:pt x="24" y="67"/>
                    </a:cubicBezTo>
                    <a:cubicBezTo>
                      <a:pt x="24" y="67"/>
                      <a:pt x="24" y="68"/>
                      <a:pt x="23" y="68"/>
                    </a:cubicBezTo>
                    <a:cubicBezTo>
                      <a:pt x="23" y="68"/>
                      <a:pt x="22" y="68"/>
                      <a:pt x="22" y="68"/>
                    </a:cubicBezTo>
                    <a:cubicBezTo>
                      <a:pt x="21" y="67"/>
                      <a:pt x="20" y="67"/>
                      <a:pt x="20" y="67"/>
                    </a:cubicBezTo>
                    <a:cubicBezTo>
                      <a:pt x="19" y="67"/>
                      <a:pt x="19" y="67"/>
                      <a:pt x="19" y="67"/>
                    </a:cubicBezTo>
                    <a:cubicBezTo>
                      <a:pt x="19" y="67"/>
                      <a:pt x="19" y="67"/>
                      <a:pt x="18" y="67"/>
                    </a:cubicBezTo>
                    <a:cubicBezTo>
                      <a:pt x="19" y="67"/>
                      <a:pt x="19" y="66"/>
                      <a:pt x="18" y="66"/>
                    </a:cubicBezTo>
                    <a:cubicBezTo>
                      <a:pt x="18" y="65"/>
                      <a:pt x="18" y="66"/>
                      <a:pt x="18" y="65"/>
                    </a:cubicBezTo>
                    <a:cubicBezTo>
                      <a:pt x="18" y="64"/>
                      <a:pt x="17" y="62"/>
                      <a:pt x="17" y="62"/>
                    </a:cubicBezTo>
                    <a:cubicBezTo>
                      <a:pt x="16" y="62"/>
                      <a:pt x="15" y="61"/>
                      <a:pt x="14" y="62"/>
                    </a:cubicBezTo>
                    <a:cubicBezTo>
                      <a:pt x="14" y="62"/>
                      <a:pt x="14" y="63"/>
                      <a:pt x="13" y="62"/>
                    </a:cubicBezTo>
                    <a:cubicBezTo>
                      <a:pt x="13" y="62"/>
                      <a:pt x="13" y="64"/>
                      <a:pt x="14" y="64"/>
                    </a:cubicBezTo>
                    <a:cubicBezTo>
                      <a:pt x="14" y="65"/>
                      <a:pt x="14" y="66"/>
                      <a:pt x="13" y="67"/>
                    </a:cubicBezTo>
                    <a:cubicBezTo>
                      <a:pt x="12" y="67"/>
                      <a:pt x="11" y="68"/>
                      <a:pt x="10" y="68"/>
                    </a:cubicBezTo>
                    <a:cubicBezTo>
                      <a:pt x="9" y="68"/>
                      <a:pt x="9" y="67"/>
                      <a:pt x="9" y="67"/>
                    </a:cubicBezTo>
                    <a:cubicBezTo>
                      <a:pt x="8" y="67"/>
                      <a:pt x="7" y="67"/>
                      <a:pt x="7" y="67"/>
                    </a:cubicBezTo>
                    <a:cubicBezTo>
                      <a:pt x="6" y="68"/>
                      <a:pt x="6" y="67"/>
                      <a:pt x="6" y="67"/>
                    </a:cubicBezTo>
                    <a:cubicBezTo>
                      <a:pt x="5" y="67"/>
                      <a:pt x="5" y="67"/>
                      <a:pt x="5" y="67"/>
                    </a:cubicBezTo>
                    <a:cubicBezTo>
                      <a:pt x="5" y="68"/>
                      <a:pt x="5" y="69"/>
                      <a:pt x="5" y="69"/>
                    </a:cubicBezTo>
                    <a:cubicBezTo>
                      <a:pt x="5" y="70"/>
                      <a:pt x="6" y="70"/>
                      <a:pt x="5" y="70"/>
                    </a:cubicBezTo>
                    <a:cubicBezTo>
                      <a:pt x="5" y="71"/>
                      <a:pt x="4" y="73"/>
                      <a:pt x="5" y="73"/>
                    </a:cubicBezTo>
                    <a:cubicBezTo>
                      <a:pt x="5" y="73"/>
                      <a:pt x="5" y="72"/>
                      <a:pt x="6" y="72"/>
                    </a:cubicBezTo>
                    <a:cubicBezTo>
                      <a:pt x="6" y="73"/>
                      <a:pt x="6" y="73"/>
                      <a:pt x="7" y="74"/>
                    </a:cubicBezTo>
                    <a:cubicBezTo>
                      <a:pt x="7" y="74"/>
                      <a:pt x="7" y="74"/>
                      <a:pt x="6" y="75"/>
                    </a:cubicBezTo>
                    <a:cubicBezTo>
                      <a:pt x="6" y="75"/>
                      <a:pt x="6" y="75"/>
                      <a:pt x="6" y="76"/>
                    </a:cubicBezTo>
                    <a:cubicBezTo>
                      <a:pt x="6" y="77"/>
                      <a:pt x="8" y="77"/>
                      <a:pt x="9" y="78"/>
                    </a:cubicBezTo>
                    <a:cubicBezTo>
                      <a:pt x="9" y="78"/>
                      <a:pt x="6" y="80"/>
                      <a:pt x="8" y="81"/>
                    </a:cubicBezTo>
                    <a:cubicBezTo>
                      <a:pt x="8" y="81"/>
                      <a:pt x="8" y="82"/>
                      <a:pt x="8" y="82"/>
                    </a:cubicBezTo>
                    <a:cubicBezTo>
                      <a:pt x="7" y="82"/>
                      <a:pt x="7" y="82"/>
                      <a:pt x="6" y="82"/>
                    </a:cubicBezTo>
                    <a:cubicBezTo>
                      <a:pt x="5" y="82"/>
                      <a:pt x="5" y="80"/>
                      <a:pt x="4" y="80"/>
                    </a:cubicBezTo>
                    <a:cubicBezTo>
                      <a:pt x="4" y="80"/>
                      <a:pt x="4" y="80"/>
                      <a:pt x="3" y="81"/>
                    </a:cubicBezTo>
                    <a:cubicBezTo>
                      <a:pt x="3" y="81"/>
                      <a:pt x="3" y="81"/>
                      <a:pt x="2" y="81"/>
                    </a:cubicBezTo>
                    <a:cubicBezTo>
                      <a:pt x="2" y="81"/>
                      <a:pt x="2" y="81"/>
                      <a:pt x="2" y="82"/>
                    </a:cubicBezTo>
                    <a:cubicBezTo>
                      <a:pt x="1" y="82"/>
                      <a:pt x="0" y="84"/>
                      <a:pt x="1" y="85"/>
                    </a:cubicBezTo>
                    <a:cubicBezTo>
                      <a:pt x="2" y="85"/>
                      <a:pt x="2" y="86"/>
                      <a:pt x="2" y="86"/>
                    </a:cubicBezTo>
                    <a:cubicBezTo>
                      <a:pt x="3" y="87"/>
                      <a:pt x="3" y="87"/>
                      <a:pt x="3" y="88"/>
                    </a:cubicBezTo>
                    <a:cubicBezTo>
                      <a:pt x="4" y="89"/>
                      <a:pt x="6" y="90"/>
                      <a:pt x="7" y="91"/>
                    </a:cubicBezTo>
                    <a:cubicBezTo>
                      <a:pt x="7" y="92"/>
                      <a:pt x="6" y="92"/>
                      <a:pt x="7" y="93"/>
                    </a:cubicBezTo>
                    <a:cubicBezTo>
                      <a:pt x="7" y="93"/>
                      <a:pt x="7" y="93"/>
                      <a:pt x="7" y="93"/>
                    </a:cubicBezTo>
                    <a:cubicBezTo>
                      <a:pt x="7" y="93"/>
                      <a:pt x="7" y="94"/>
                      <a:pt x="7" y="93"/>
                    </a:cubicBezTo>
                    <a:cubicBezTo>
                      <a:pt x="7" y="94"/>
                      <a:pt x="8" y="95"/>
                      <a:pt x="8" y="96"/>
                    </a:cubicBezTo>
                    <a:cubicBezTo>
                      <a:pt x="9" y="97"/>
                      <a:pt x="9" y="96"/>
                      <a:pt x="10" y="96"/>
                    </a:cubicBezTo>
                    <a:cubicBezTo>
                      <a:pt x="10" y="95"/>
                      <a:pt x="11" y="94"/>
                      <a:pt x="11" y="94"/>
                    </a:cubicBezTo>
                    <a:cubicBezTo>
                      <a:pt x="12" y="94"/>
                      <a:pt x="12" y="93"/>
                      <a:pt x="13" y="93"/>
                    </a:cubicBezTo>
                    <a:cubicBezTo>
                      <a:pt x="13" y="92"/>
                      <a:pt x="12" y="92"/>
                      <a:pt x="13" y="92"/>
                    </a:cubicBezTo>
                    <a:cubicBezTo>
                      <a:pt x="13" y="92"/>
                      <a:pt x="14" y="92"/>
                      <a:pt x="14" y="92"/>
                    </a:cubicBezTo>
                    <a:cubicBezTo>
                      <a:pt x="15" y="92"/>
                      <a:pt x="15" y="91"/>
                      <a:pt x="15" y="91"/>
                    </a:cubicBezTo>
                    <a:cubicBezTo>
                      <a:pt x="15" y="91"/>
                      <a:pt x="16" y="90"/>
                      <a:pt x="16" y="90"/>
                    </a:cubicBezTo>
                    <a:cubicBezTo>
                      <a:pt x="17" y="88"/>
                      <a:pt x="19" y="92"/>
                      <a:pt x="19" y="92"/>
                    </a:cubicBezTo>
                    <a:cubicBezTo>
                      <a:pt x="19" y="92"/>
                      <a:pt x="19" y="91"/>
                      <a:pt x="20" y="92"/>
                    </a:cubicBezTo>
                    <a:cubicBezTo>
                      <a:pt x="20" y="92"/>
                      <a:pt x="20" y="93"/>
                      <a:pt x="21" y="93"/>
                    </a:cubicBezTo>
                    <a:cubicBezTo>
                      <a:pt x="21" y="93"/>
                      <a:pt x="22" y="94"/>
                      <a:pt x="22" y="94"/>
                    </a:cubicBezTo>
                    <a:cubicBezTo>
                      <a:pt x="22" y="94"/>
                      <a:pt x="22" y="95"/>
                      <a:pt x="23" y="95"/>
                    </a:cubicBezTo>
                    <a:cubicBezTo>
                      <a:pt x="23" y="95"/>
                      <a:pt x="24" y="93"/>
                      <a:pt x="24" y="94"/>
                    </a:cubicBezTo>
                    <a:cubicBezTo>
                      <a:pt x="24" y="94"/>
                      <a:pt x="25" y="93"/>
                      <a:pt x="25" y="93"/>
                    </a:cubicBezTo>
                    <a:cubicBezTo>
                      <a:pt x="26" y="93"/>
                      <a:pt x="25" y="90"/>
                      <a:pt x="26" y="90"/>
                    </a:cubicBezTo>
                    <a:cubicBezTo>
                      <a:pt x="27" y="89"/>
                      <a:pt x="28" y="92"/>
                      <a:pt x="28" y="90"/>
                    </a:cubicBezTo>
                    <a:cubicBezTo>
                      <a:pt x="29" y="89"/>
                      <a:pt x="30" y="90"/>
                      <a:pt x="30" y="89"/>
                    </a:cubicBezTo>
                    <a:cubicBezTo>
                      <a:pt x="31" y="89"/>
                      <a:pt x="31" y="88"/>
                      <a:pt x="32" y="88"/>
                    </a:cubicBezTo>
                    <a:cubicBezTo>
                      <a:pt x="32" y="89"/>
                      <a:pt x="32" y="89"/>
                      <a:pt x="33" y="90"/>
                    </a:cubicBezTo>
                    <a:cubicBezTo>
                      <a:pt x="33" y="90"/>
                      <a:pt x="32" y="91"/>
                      <a:pt x="32" y="91"/>
                    </a:cubicBezTo>
                    <a:cubicBezTo>
                      <a:pt x="32" y="92"/>
                      <a:pt x="32" y="92"/>
                      <a:pt x="32" y="93"/>
                    </a:cubicBezTo>
                    <a:cubicBezTo>
                      <a:pt x="32" y="93"/>
                      <a:pt x="32" y="94"/>
                      <a:pt x="32" y="95"/>
                    </a:cubicBezTo>
                    <a:cubicBezTo>
                      <a:pt x="33" y="95"/>
                      <a:pt x="33" y="94"/>
                      <a:pt x="33" y="95"/>
                    </a:cubicBezTo>
                    <a:cubicBezTo>
                      <a:pt x="34" y="95"/>
                      <a:pt x="34" y="95"/>
                      <a:pt x="35" y="95"/>
                    </a:cubicBezTo>
                    <a:cubicBezTo>
                      <a:pt x="36" y="95"/>
                      <a:pt x="36" y="94"/>
                      <a:pt x="37" y="93"/>
                    </a:cubicBezTo>
                    <a:cubicBezTo>
                      <a:pt x="38" y="92"/>
                      <a:pt x="39" y="91"/>
                      <a:pt x="39" y="90"/>
                    </a:cubicBezTo>
                    <a:cubicBezTo>
                      <a:pt x="40" y="89"/>
                      <a:pt x="41" y="88"/>
                      <a:pt x="42" y="88"/>
                    </a:cubicBezTo>
                    <a:cubicBezTo>
                      <a:pt x="43" y="89"/>
                      <a:pt x="43" y="87"/>
                      <a:pt x="43" y="86"/>
                    </a:cubicBezTo>
                    <a:cubicBezTo>
                      <a:pt x="44" y="85"/>
                      <a:pt x="45" y="85"/>
                      <a:pt x="46" y="85"/>
                    </a:cubicBezTo>
                    <a:cubicBezTo>
                      <a:pt x="47" y="85"/>
                      <a:pt x="47" y="84"/>
                      <a:pt x="47" y="83"/>
                    </a:cubicBezTo>
                    <a:cubicBezTo>
                      <a:pt x="48" y="82"/>
                      <a:pt x="48" y="81"/>
                      <a:pt x="49" y="80"/>
                    </a:cubicBezTo>
                    <a:cubicBezTo>
                      <a:pt x="49" y="79"/>
                      <a:pt x="50" y="78"/>
                      <a:pt x="50" y="78"/>
                    </a:cubicBezTo>
                    <a:cubicBezTo>
                      <a:pt x="50" y="77"/>
                      <a:pt x="50" y="76"/>
                      <a:pt x="50" y="76"/>
                    </a:cubicBezTo>
                    <a:cubicBezTo>
                      <a:pt x="49" y="75"/>
                      <a:pt x="49" y="73"/>
                      <a:pt x="50" y="72"/>
                    </a:cubicBezTo>
                    <a:cubicBezTo>
                      <a:pt x="50" y="71"/>
                      <a:pt x="50" y="69"/>
                      <a:pt x="50" y="68"/>
                    </a:cubicBezTo>
                    <a:cubicBezTo>
                      <a:pt x="49" y="67"/>
                      <a:pt x="49" y="66"/>
                      <a:pt x="50" y="65"/>
                    </a:cubicBezTo>
                    <a:cubicBezTo>
                      <a:pt x="51" y="64"/>
                      <a:pt x="52" y="63"/>
                      <a:pt x="53" y="62"/>
                    </a:cubicBezTo>
                    <a:cubicBezTo>
                      <a:pt x="53" y="61"/>
                      <a:pt x="54" y="60"/>
                      <a:pt x="54" y="59"/>
                    </a:cubicBezTo>
                    <a:cubicBezTo>
                      <a:pt x="55" y="57"/>
                      <a:pt x="56" y="54"/>
                      <a:pt x="59" y="53"/>
                    </a:cubicBezTo>
                    <a:cubicBezTo>
                      <a:pt x="59" y="53"/>
                      <a:pt x="60" y="53"/>
                      <a:pt x="61" y="52"/>
                    </a:cubicBezTo>
                    <a:cubicBezTo>
                      <a:pt x="61" y="51"/>
                      <a:pt x="62" y="51"/>
                      <a:pt x="62" y="50"/>
                    </a:cubicBezTo>
                    <a:cubicBezTo>
                      <a:pt x="63" y="49"/>
                      <a:pt x="64" y="48"/>
                      <a:pt x="65" y="46"/>
                    </a:cubicBezTo>
                    <a:cubicBezTo>
                      <a:pt x="65" y="45"/>
                      <a:pt x="64" y="45"/>
                      <a:pt x="64" y="44"/>
                    </a:cubicBezTo>
                    <a:cubicBezTo>
                      <a:pt x="64" y="43"/>
                      <a:pt x="65" y="42"/>
                      <a:pt x="65" y="41"/>
                    </a:cubicBezTo>
                    <a:cubicBezTo>
                      <a:pt x="65" y="41"/>
                      <a:pt x="65" y="40"/>
                      <a:pt x="65" y="39"/>
                    </a:cubicBezTo>
                    <a:cubicBezTo>
                      <a:pt x="66" y="38"/>
                      <a:pt x="66" y="38"/>
                      <a:pt x="67" y="37"/>
                    </a:cubicBezTo>
                    <a:cubicBezTo>
                      <a:pt x="67" y="36"/>
                      <a:pt x="66" y="36"/>
                      <a:pt x="66" y="35"/>
                    </a:cubicBezTo>
                    <a:cubicBezTo>
                      <a:pt x="66" y="34"/>
                      <a:pt x="66" y="33"/>
                      <a:pt x="66" y="32"/>
                    </a:cubicBezTo>
                    <a:cubicBezTo>
                      <a:pt x="66" y="31"/>
                      <a:pt x="66" y="31"/>
                      <a:pt x="66" y="30"/>
                    </a:cubicBezTo>
                    <a:cubicBezTo>
                      <a:pt x="66" y="29"/>
                      <a:pt x="67" y="28"/>
                      <a:pt x="67" y="28"/>
                    </a:cubicBezTo>
                    <a:cubicBezTo>
                      <a:pt x="67" y="26"/>
                      <a:pt x="68" y="24"/>
                      <a:pt x="68" y="22"/>
                    </a:cubicBezTo>
                    <a:cubicBezTo>
                      <a:pt x="68" y="21"/>
                      <a:pt x="68" y="19"/>
                      <a:pt x="68" y="17"/>
                    </a:cubicBezTo>
                    <a:cubicBezTo>
                      <a:pt x="68" y="16"/>
                      <a:pt x="69" y="16"/>
                      <a:pt x="69" y="15"/>
                    </a:cubicBezTo>
                    <a:cubicBezTo>
                      <a:pt x="69" y="14"/>
                      <a:pt x="69" y="14"/>
                      <a:pt x="70" y="13"/>
                    </a:cubicBezTo>
                    <a:cubicBezTo>
                      <a:pt x="71" y="12"/>
                      <a:pt x="71" y="10"/>
                      <a:pt x="72" y="9"/>
                    </a:cubicBezTo>
                    <a:cubicBezTo>
                      <a:pt x="72" y="8"/>
                      <a:pt x="73" y="7"/>
                      <a:pt x="73" y="6"/>
                    </a:cubicBezTo>
                    <a:cubicBezTo>
                      <a:pt x="74" y="6"/>
                      <a:pt x="73" y="5"/>
                      <a:pt x="73" y="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2" name="Comoros">
                <a:extLst>
                  <a:ext uri="{FF2B5EF4-FFF2-40B4-BE49-F238E27FC236}">
                    <a16:creationId xmlns:a16="http://schemas.microsoft.com/office/drawing/2014/main" id="{9AB14089-F36A-089A-7095-EAA103552DC8}"/>
                  </a:ext>
                </a:extLst>
              </p:cNvPr>
              <p:cNvSpPr>
                <a:spLocks noEditPoints="1"/>
              </p:cNvSpPr>
              <p:nvPr/>
            </p:nvSpPr>
            <p:spPr bwMode="auto">
              <a:xfrm>
                <a:off x="8728382" y="5226213"/>
                <a:ext cx="40344" cy="40182"/>
              </a:xfrm>
              <a:custGeom>
                <a:avLst/>
                <a:gdLst/>
                <a:ahLst/>
                <a:cxnLst>
                  <a:cxn ang="0">
                    <a:pos x="19" y="17"/>
                  </a:cxn>
                  <a:cxn ang="0">
                    <a:pos x="19" y="17"/>
                  </a:cxn>
                  <a:cxn ang="0">
                    <a:pos x="18" y="15"/>
                  </a:cxn>
                  <a:cxn ang="0">
                    <a:pos x="17" y="16"/>
                  </a:cxn>
                  <a:cxn ang="0">
                    <a:pos x="18" y="17"/>
                  </a:cxn>
                  <a:cxn ang="0">
                    <a:pos x="18" y="18"/>
                  </a:cxn>
                  <a:cxn ang="0">
                    <a:pos x="17" y="18"/>
                  </a:cxn>
                  <a:cxn ang="0">
                    <a:pos x="18" y="19"/>
                  </a:cxn>
                  <a:cxn ang="0">
                    <a:pos x="19" y="18"/>
                  </a:cxn>
                  <a:cxn ang="0">
                    <a:pos x="19" y="17"/>
                  </a:cxn>
                  <a:cxn ang="0">
                    <a:pos x="19" y="16"/>
                  </a:cxn>
                  <a:cxn ang="0">
                    <a:pos x="18" y="15"/>
                  </a:cxn>
                  <a:cxn ang="0">
                    <a:pos x="11" y="10"/>
                  </a:cxn>
                  <a:cxn ang="0">
                    <a:pos x="9" y="10"/>
                  </a:cxn>
                  <a:cxn ang="0">
                    <a:pos x="11" y="11"/>
                  </a:cxn>
                  <a:cxn ang="0">
                    <a:pos x="12" y="12"/>
                  </a:cxn>
                  <a:cxn ang="0">
                    <a:pos x="12" y="9"/>
                  </a:cxn>
                  <a:cxn ang="0">
                    <a:pos x="11" y="10"/>
                  </a:cxn>
                  <a:cxn ang="0">
                    <a:pos x="4" y="11"/>
                  </a:cxn>
                  <a:cxn ang="0">
                    <a:pos x="4" y="12"/>
                  </a:cxn>
                  <a:cxn ang="0">
                    <a:pos x="6" y="12"/>
                  </a:cxn>
                  <a:cxn ang="0">
                    <a:pos x="4" y="11"/>
                  </a:cxn>
                  <a:cxn ang="0">
                    <a:pos x="1" y="1"/>
                  </a:cxn>
                  <a:cxn ang="0">
                    <a:pos x="0" y="3"/>
                  </a:cxn>
                  <a:cxn ang="0">
                    <a:pos x="0" y="5"/>
                  </a:cxn>
                  <a:cxn ang="0">
                    <a:pos x="1" y="7"/>
                  </a:cxn>
                  <a:cxn ang="0">
                    <a:pos x="2" y="7"/>
                  </a:cxn>
                  <a:cxn ang="0">
                    <a:pos x="2" y="4"/>
                  </a:cxn>
                  <a:cxn ang="0">
                    <a:pos x="1" y="1"/>
                  </a:cxn>
                </a:cxnLst>
                <a:rect l="0" t="0" r="r" b="b"/>
                <a:pathLst>
                  <a:path w="20" h="19">
                    <a:moveTo>
                      <a:pt x="19" y="17"/>
                    </a:moveTo>
                    <a:cubicBezTo>
                      <a:pt x="19" y="16"/>
                      <a:pt x="20" y="16"/>
                      <a:pt x="19" y="17"/>
                    </a:cubicBezTo>
                    <a:close/>
                    <a:moveTo>
                      <a:pt x="18" y="15"/>
                    </a:moveTo>
                    <a:cubicBezTo>
                      <a:pt x="17" y="16"/>
                      <a:pt x="17" y="16"/>
                      <a:pt x="17" y="16"/>
                    </a:cubicBezTo>
                    <a:cubicBezTo>
                      <a:pt x="17" y="17"/>
                      <a:pt x="18" y="17"/>
                      <a:pt x="18" y="17"/>
                    </a:cubicBezTo>
                    <a:cubicBezTo>
                      <a:pt x="18" y="18"/>
                      <a:pt x="18" y="18"/>
                      <a:pt x="18" y="18"/>
                    </a:cubicBezTo>
                    <a:cubicBezTo>
                      <a:pt x="18" y="19"/>
                      <a:pt x="18" y="18"/>
                      <a:pt x="17" y="18"/>
                    </a:cubicBezTo>
                    <a:cubicBezTo>
                      <a:pt x="18" y="18"/>
                      <a:pt x="17" y="19"/>
                      <a:pt x="18" y="19"/>
                    </a:cubicBezTo>
                    <a:cubicBezTo>
                      <a:pt x="18" y="19"/>
                      <a:pt x="18" y="18"/>
                      <a:pt x="19" y="18"/>
                    </a:cubicBezTo>
                    <a:cubicBezTo>
                      <a:pt x="19" y="18"/>
                      <a:pt x="18" y="17"/>
                      <a:pt x="19" y="17"/>
                    </a:cubicBezTo>
                    <a:cubicBezTo>
                      <a:pt x="19" y="17"/>
                      <a:pt x="19" y="16"/>
                      <a:pt x="19" y="16"/>
                    </a:cubicBezTo>
                    <a:cubicBezTo>
                      <a:pt x="18" y="16"/>
                      <a:pt x="18" y="16"/>
                      <a:pt x="18" y="15"/>
                    </a:cubicBezTo>
                    <a:close/>
                    <a:moveTo>
                      <a:pt x="11" y="10"/>
                    </a:moveTo>
                    <a:cubicBezTo>
                      <a:pt x="11" y="10"/>
                      <a:pt x="9" y="10"/>
                      <a:pt x="9" y="10"/>
                    </a:cubicBezTo>
                    <a:cubicBezTo>
                      <a:pt x="9" y="10"/>
                      <a:pt x="11" y="11"/>
                      <a:pt x="11" y="11"/>
                    </a:cubicBezTo>
                    <a:cubicBezTo>
                      <a:pt x="11" y="11"/>
                      <a:pt x="12" y="12"/>
                      <a:pt x="12" y="12"/>
                    </a:cubicBezTo>
                    <a:cubicBezTo>
                      <a:pt x="13" y="12"/>
                      <a:pt x="12" y="10"/>
                      <a:pt x="12" y="9"/>
                    </a:cubicBezTo>
                    <a:cubicBezTo>
                      <a:pt x="12" y="8"/>
                      <a:pt x="11" y="10"/>
                      <a:pt x="11" y="10"/>
                    </a:cubicBezTo>
                    <a:close/>
                    <a:moveTo>
                      <a:pt x="4" y="11"/>
                    </a:moveTo>
                    <a:cubicBezTo>
                      <a:pt x="3" y="11"/>
                      <a:pt x="4" y="12"/>
                      <a:pt x="4" y="12"/>
                    </a:cubicBezTo>
                    <a:cubicBezTo>
                      <a:pt x="5" y="12"/>
                      <a:pt x="5" y="12"/>
                      <a:pt x="6" y="12"/>
                    </a:cubicBezTo>
                    <a:cubicBezTo>
                      <a:pt x="6" y="12"/>
                      <a:pt x="4" y="11"/>
                      <a:pt x="4" y="11"/>
                    </a:cubicBezTo>
                    <a:close/>
                    <a:moveTo>
                      <a:pt x="1" y="1"/>
                    </a:moveTo>
                    <a:cubicBezTo>
                      <a:pt x="0" y="2"/>
                      <a:pt x="0" y="3"/>
                      <a:pt x="0" y="3"/>
                    </a:cubicBezTo>
                    <a:cubicBezTo>
                      <a:pt x="0" y="4"/>
                      <a:pt x="0" y="5"/>
                      <a:pt x="0" y="5"/>
                    </a:cubicBezTo>
                    <a:cubicBezTo>
                      <a:pt x="0" y="6"/>
                      <a:pt x="0" y="6"/>
                      <a:pt x="1" y="7"/>
                    </a:cubicBezTo>
                    <a:cubicBezTo>
                      <a:pt x="2" y="7"/>
                      <a:pt x="2" y="7"/>
                      <a:pt x="2" y="7"/>
                    </a:cubicBezTo>
                    <a:cubicBezTo>
                      <a:pt x="3" y="7"/>
                      <a:pt x="2" y="4"/>
                      <a:pt x="2" y="4"/>
                    </a:cubicBezTo>
                    <a:cubicBezTo>
                      <a:pt x="2" y="3"/>
                      <a:pt x="2" y="0"/>
                      <a:pt x="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3" name="Colombia">
                <a:extLst>
                  <a:ext uri="{FF2B5EF4-FFF2-40B4-BE49-F238E27FC236}">
                    <a16:creationId xmlns:a16="http://schemas.microsoft.com/office/drawing/2014/main" id="{9A86BB3B-5AB3-902F-3341-5348E7F40DF0}"/>
                  </a:ext>
                </a:extLst>
              </p:cNvPr>
              <p:cNvSpPr>
                <a:spLocks noEditPoints="1"/>
              </p:cNvSpPr>
              <p:nvPr/>
            </p:nvSpPr>
            <p:spPr bwMode="auto">
              <a:xfrm>
                <a:off x="6289242" y="4655510"/>
                <a:ext cx="279607" cy="408809"/>
              </a:xfrm>
              <a:custGeom>
                <a:avLst/>
                <a:gdLst/>
                <a:ahLst/>
                <a:cxnLst>
                  <a:cxn ang="0">
                    <a:pos x="134" y="125"/>
                  </a:cxn>
                  <a:cxn ang="0">
                    <a:pos x="125" y="127"/>
                  </a:cxn>
                  <a:cxn ang="0">
                    <a:pos x="111" y="135"/>
                  </a:cxn>
                  <a:cxn ang="0">
                    <a:pos x="116" y="140"/>
                  </a:cxn>
                  <a:cxn ang="0">
                    <a:pos x="109" y="151"/>
                  </a:cxn>
                  <a:cxn ang="0">
                    <a:pos x="112" y="170"/>
                  </a:cxn>
                  <a:cxn ang="0">
                    <a:pos x="104" y="189"/>
                  </a:cxn>
                  <a:cxn ang="0">
                    <a:pos x="105" y="175"/>
                  </a:cxn>
                  <a:cxn ang="0">
                    <a:pos x="99" y="172"/>
                  </a:cxn>
                  <a:cxn ang="0">
                    <a:pos x="92" y="171"/>
                  </a:cxn>
                  <a:cxn ang="0">
                    <a:pos x="84" y="174"/>
                  </a:cxn>
                  <a:cxn ang="0">
                    <a:pos x="78" y="172"/>
                  </a:cxn>
                  <a:cxn ang="0">
                    <a:pos x="75" y="167"/>
                  </a:cxn>
                  <a:cxn ang="0">
                    <a:pos x="71" y="161"/>
                  </a:cxn>
                  <a:cxn ang="0">
                    <a:pos x="65" y="154"/>
                  </a:cxn>
                  <a:cxn ang="0">
                    <a:pos x="56" y="148"/>
                  </a:cxn>
                  <a:cxn ang="0">
                    <a:pos x="47" y="143"/>
                  </a:cxn>
                  <a:cxn ang="0">
                    <a:pos x="38" y="144"/>
                  </a:cxn>
                  <a:cxn ang="0">
                    <a:pos x="28" y="136"/>
                  </a:cxn>
                  <a:cxn ang="0">
                    <a:pos x="22" y="131"/>
                  </a:cxn>
                  <a:cxn ang="0">
                    <a:pos x="25" y="125"/>
                  </a:cxn>
                  <a:cxn ang="0">
                    <a:pos x="28" y="120"/>
                  </a:cxn>
                  <a:cxn ang="0">
                    <a:pos x="32" y="117"/>
                  </a:cxn>
                  <a:cxn ang="0">
                    <a:pos x="33" y="115"/>
                  </a:cxn>
                  <a:cxn ang="0">
                    <a:pos x="37" y="109"/>
                  </a:cxn>
                  <a:cxn ang="0">
                    <a:pos x="39" y="106"/>
                  </a:cxn>
                  <a:cxn ang="0">
                    <a:pos x="39" y="104"/>
                  </a:cxn>
                  <a:cxn ang="0">
                    <a:pos x="36" y="102"/>
                  </a:cxn>
                  <a:cxn ang="0">
                    <a:pos x="38" y="94"/>
                  </a:cxn>
                  <a:cxn ang="0">
                    <a:pos x="38" y="81"/>
                  </a:cxn>
                  <a:cxn ang="0">
                    <a:pos x="37" y="73"/>
                  </a:cxn>
                  <a:cxn ang="0">
                    <a:pos x="35" y="64"/>
                  </a:cxn>
                  <a:cxn ang="0">
                    <a:pos x="41" y="60"/>
                  </a:cxn>
                  <a:cxn ang="0">
                    <a:pos x="41" y="55"/>
                  </a:cxn>
                  <a:cxn ang="0">
                    <a:pos x="44" y="59"/>
                  </a:cxn>
                  <a:cxn ang="0">
                    <a:pos x="44" y="54"/>
                  </a:cxn>
                  <a:cxn ang="0">
                    <a:pos x="55" y="44"/>
                  </a:cxn>
                  <a:cxn ang="0">
                    <a:pos x="56" y="36"/>
                  </a:cxn>
                  <a:cxn ang="0">
                    <a:pos x="59" y="31"/>
                  </a:cxn>
                  <a:cxn ang="0">
                    <a:pos x="64" y="27"/>
                  </a:cxn>
                  <a:cxn ang="0">
                    <a:pos x="68" y="28"/>
                  </a:cxn>
                  <a:cxn ang="0">
                    <a:pos x="72" y="23"/>
                  </a:cxn>
                  <a:cxn ang="0">
                    <a:pos x="88" y="18"/>
                  </a:cxn>
                  <a:cxn ang="0">
                    <a:pos x="94" y="12"/>
                  </a:cxn>
                  <a:cxn ang="0">
                    <a:pos x="96" y="11"/>
                  </a:cxn>
                  <a:cxn ang="0">
                    <a:pos x="90" y="25"/>
                  </a:cxn>
                  <a:cxn ang="0">
                    <a:pos x="80" y="43"/>
                  </a:cxn>
                  <a:cxn ang="0">
                    <a:pos x="85" y="53"/>
                  </a:cxn>
                  <a:cxn ang="0">
                    <a:pos x="90" y="70"/>
                  </a:cxn>
                  <a:cxn ang="0">
                    <a:pos x="107" y="71"/>
                  </a:cxn>
                  <a:cxn ang="0">
                    <a:pos x="121" y="79"/>
                  </a:cxn>
                  <a:cxn ang="0">
                    <a:pos x="134" y="79"/>
                  </a:cxn>
                  <a:cxn ang="0">
                    <a:pos x="130" y="95"/>
                  </a:cxn>
                  <a:cxn ang="0">
                    <a:pos x="135" y="110"/>
                  </a:cxn>
                  <a:cxn ang="0">
                    <a:pos x="135" y="121"/>
                  </a:cxn>
                  <a:cxn ang="0">
                    <a:pos x="97" y="10"/>
                  </a:cxn>
                </a:cxnLst>
                <a:rect l="0" t="0" r="r" b="b"/>
                <a:pathLst>
                  <a:path w="138" h="194">
                    <a:moveTo>
                      <a:pt x="1" y="9"/>
                    </a:moveTo>
                    <a:cubicBezTo>
                      <a:pt x="1" y="9"/>
                      <a:pt x="0" y="10"/>
                      <a:pt x="0" y="10"/>
                    </a:cubicBezTo>
                    <a:cubicBezTo>
                      <a:pt x="0" y="10"/>
                      <a:pt x="0" y="9"/>
                      <a:pt x="1" y="9"/>
                    </a:cubicBezTo>
                    <a:close/>
                    <a:moveTo>
                      <a:pt x="138" y="134"/>
                    </a:moveTo>
                    <a:cubicBezTo>
                      <a:pt x="138" y="134"/>
                      <a:pt x="136" y="135"/>
                      <a:pt x="136" y="134"/>
                    </a:cubicBezTo>
                    <a:cubicBezTo>
                      <a:pt x="136" y="133"/>
                      <a:pt x="137" y="131"/>
                      <a:pt x="136" y="130"/>
                    </a:cubicBezTo>
                    <a:cubicBezTo>
                      <a:pt x="136" y="129"/>
                      <a:pt x="136" y="128"/>
                      <a:pt x="135" y="127"/>
                    </a:cubicBezTo>
                    <a:cubicBezTo>
                      <a:pt x="135" y="126"/>
                      <a:pt x="135" y="126"/>
                      <a:pt x="134" y="125"/>
                    </a:cubicBezTo>
                    <a:cubicBezTo>
                      <a:pt x="134" y="125"/>
                      <a:pt x="134" y="124"/>
                      <a:pt x="134" y="124"/>
                    </a:cubicBezTo>
                    <a:cubicBezTo>
                      <a:pt x="132" y="123"/>
                      <a:pt x="130" y="127"/>
                      <a:pt x="129" y="128"/>
                    </a:cubicBezTo>
                    <a:cubicBezTo>
                      <a:pt x="128" y="128"/>
                      <a:pt x="127" y="128"/>
                      <a:pt x="127" y="127"/>
                    </a:cubicBezTo>
                    <a:cubicBezTo>
                      <a:pt x="127" y="126"/>
                      <a:pt x="126" y="126"/>
                      <a:pt x="126" y="126"/>
                    </a:cubicBezTo>
                    <a:cubicBezTo>
                      <a:pt x="126" y="126"/>
                      <a:pt x="126" y="125"/>
                      <a:pt x="126" y="125"/>
                    </a:cubicBezTo>
                    <a:cubicBezTo>
                      <a:pt x="126" y="125"/>
                      <a:pt x="125" y="126"/>
                      <a:pt x="125" y="126"/>
                    </a:cubicBezTo>
                    <a:cubicBezTo>
                      <a:pt x="125" y="127"/>
                      <a:pt x="125" y="127"/>
                      <a:pt x="125" y="127"/>
                    </a:cubicBezTo>
                    <a:cubicBezTo>
                      <a:pt x="125" y="127"/>
                      <a:pt x="125" y="127"/>
                      <a:pt x="125" y="127"/>
                    </a:cubicBezTo>
                    <a:cubicBezTo>
                      <a:pt x="125" y="128"/>
                      <a:pt x="125" y="128"/>
                      <a:pt x="126" y="128"/>
                    </a:cubicBezTo>
                    <a:cubicBezTo>
                      <a:pt x="123" y="129"/>
                      <a:pt x="120" y="128"/>
                      <a:pt x="117" y="128"/>
                    </a:cubicBezTo>
                    <a:cubicBezTo>
                      <a:pt x="115" y="128"/>
                      <a:pt x="114" y="128"/>
                      <a:pt x="113" y="128"/>
                    </a:cubicBezTo>
                    <a:cubicBezTo>
                      <a:pt x="112" y="128"/>
                      <a:pt x="111" y="129"/>
                      <a:pt x="109" y="128"/>
                    </a:cubicBezTo>
                    <a:cubicBezTo>
                      <a:pt x="109" y="131"/>
                      <a:pt x="109" y="133"/>
                      <a:pt x="109" y="135"/>
                    </a:cubicBezTo>
                    <a:cubicBezTo>
                      <a:pt x="109" y="135"/>
                      <a:pt x="109" y="136"/>
                      <a:pt x="110" y="135"/>
                    </a:cubicBezTo>
                    <a:cubicBezTo>
                      <a:pt x="110" y="135"/>
                      <a:pt x="110" y="135"/>
                      <a:pt x="111" y="135"/>
                    </a:cubicBezTo>
                    <a:cubicBezTo>
                      <a:pt x="111" y="136"/>
                      <a:pt x="111" y="136"/>
                      <a:pt x="111" y="135"/>
                    </a:cubicBezTo>
                    <a:cubicBezTo>
                      <a:pt x="112" y="135"/>
                      <a:pt x="113" y="136"/>
                      <a:pt x="113" y="136"/>
                    </a:cubicBezTo>
                    <a:cubicBezTo>
                      <a:pt x="114" y="136"/>
                      <a:pt x="113" y="136"/>
                      <a:pt x="114" y="136"/>
                    </a:cubicBezTo>
                    <a:cubicBezTo>
                      <a:pt x="114" y="136"/>
                      <a:pt x="114" y="135"/>
                      <a:pt x="114" y="136"/>
                    </a:cubicBezTo>
                    <a:cubicBezTo>
                      <a:pt x="115" y="136"/>
                      <a:pt x="115" y="136"/>
                      <a:pt x="116" y="137"/>
                    </a:cubicBezTo>
                    <a:cubicBezTo>
                      <a:pt x="116" y="137"/>
                      <a:pt x="116" y="137"/>
                      <a:pt x="116" y="137"/>
                    </a:cubicBezTo>
                    <a:cubicBezTo>
                      <a:pt x="115" y="137"/>
                      <a:pt x="116" y="137"/>
                      <a:pt x="116" y="138"/>
                    </a:cubicBezTo>
                    <a:cubicBezTo>
                      <a:pt x="116" y="138"/>
                      <a:pt x="116" y="139"/>
                      <a:pt x="116" y="139"/>
                    </a:cubicBezTo>
                    <a:cubicBezTo>
                      <a:pt x="116" y="140"/>
                      <a:pt x="117" y="140"/>
                      <a:pt x="116" y="140"/>
                    </a:cubicBezTo>
                    <a:cubicBezTo>
                      <a:pt x="116" y="140"/>
                      <a:pt x="115" y="141"/>
                      <a:pt x="115" y="140"/>
                    </a:cubicBezTo>
                    <a:cubicBezTo>
                      <a:pt x="115" y="140"/>
                      <a:pt x="114" y="140"/>
                      <a:pt x="114" y="140"/>
                    </a:cubicBezTo>
                    <a:cubicBezTo>
                      <a:pt x="114" y="140"/>
                      <a:pt x="113" y="139"/>
                      <a:pt x="113" y="139"/>
                    </a:cubicBezTo>
                    <a:cubicBezTo>
                      <a:pt x="112" y="140"/>
                      <a:pt x="112" y="140"/>
                      <a:pt x="111" y="140"/>
                    </a:cubicBezTo>
                    <a:cubicBezTo>
                      <a:pt x="111" y="140"/>
                      <a:pt x="110" y="141"/>
                      <a:pt x="110" y="141"/>
                    </a:cubicBezTo>
                    <a:cubicBezTo>
                      <a:pt x="109" y="141"/>
                      <a:pt x="108" y="141"/>
                      <a:pt x="107" y="141"/>
                    </a:cubicBezTo>
                    <a:cubicBezTo>
                      <a:pt x="107" y="143"/>
                      <a:pt x="107" y="146"/>
                      <a:pt x="107" y="148"/>
                    </a:cubicBezTo>
                    <a:cubicBezTo>
                      <a:pt x="107" y="149"/>
                      <a:pt x="108" y="150"/>
                      <a:pt x="109" y="151"/>
                    </a:cubicBezTo>
                    <a:cubicBezTo>
                      <a:pt x="109" y="151"/>
                      <a:pt x="109" y="151"/>
                      <a:pt x="110" y="151"/>
                    </a:cubicBezTo>
                    <a:cubicBezTo>
                      <a:pt x="110" y="152"/>
                      <a:pt x="110" y="152"/>
                      <a:pt x="111" y="152"/>
                    </a:cubicBezTo>
                    <a:cubicBezTo>
                      <a:pt x="112" y="153"/>
                      <a:pt x="112" y="153"/>
                      <a:pt x="112" y="154"/>
                    </a:cubicBezTo>
                    <a:cubicBezTo>
                      <a:pt x="112" y="155"/>
                      <a:pt x="112" y="155"/>
                      <a:pt x="112" y="155"/>
                    </a:cubicBezTo>
                    <a:cubicBezTo>
                      <a:pt x="112" y="156"/>
                      <a:pt x="112" y="156"/>
                      <a:pt x="112" y="157"/>
                    </a:cubicBezTo>
                    <a:cubicBezTo>
                      <a:pt x="113" y="158"/>
                      <a:pt x="113" y="158"/>
                      <a:pt x="113" y="159"/>
                    </a:cubicBezTo>
                    <a:cubicBezTo>
                      <a:pt x="114" y="160"/>
                      <a:pt x="114" y="161"/>
                      <a:pt x="114" y="162"/>
                    </a:cubicBezTo>
                    <a:cubicBezTo>
                      <a:pt x="113" y="165"/>
                      <a:pt x="113" y="167"/>
                      <a:pt x="112" y="170"/>
                    </a:cubicBezTo>
                    <a:cubicBezTo>
                      <a:pt x="112" y="171"/>
                      <a:pt x="112" y="172"/>
                      <a:pt x="112" y="173"/>
                    </a:cubicBezTo>
                    <a:cubicBezTo>
                      <a:pt x="112" y="175"/>
                      <a:pt x="112" y="176"/>
                      <a:pt x="111" y="178"/>
                    </a:cubicBezTo>
                    <a:cubicBezTo>
                      <a:pt x="111" y="181"/>
                      <a:pt x="111" y="184"/>
                      <a:pt x="110" y="186"/>
                    </a:cubicBezTo>
                    <a:cubicBezTo>
                      <a:pt x="110" y="188"/>
                      <a:pt x="110" y="189"/>
                      <a:pt x="110" y="190"/>
                    </a:cubicBezTo>
                    <a:cubicBezTo>
                      <a:pt x="110" y="191"/>
                      <a:pt x="110" y="193"/>
                      <a:pt x="109" y="194"/>
                    </a:cubicBezTo>
                    <a:cubicBezTo>
                      <a:pt x="109" y="193"/>
                      <a:pt x="108" y="193"/>
                      <a:pt x="108" y="192"/>
                    </a:cubicBezTo>
                    <a:cubicBezTo>
                      <a:pt x="107" y="192"/>
                      <a:pt x="107" y="191"/>
                      <a:pt x="107" y="191"/>
                    </a:cubicBezTo>
                    <a:cubicBezTo>
                      <a:pt x="106" y="190"/>
                      <a:pt x="105" y="188"/>
                      <a:pt x="104" y="189"/>
                    </a:cubicBezTo>
                    <a:cubicBezTo>
                      <a:pt x="104" y="190"/>
                      <a:pt x="103" y="190"/>
                      <a:pt x="102" y="189"/>
                    </a:cubicBezTo>
                    <a:cubicBezTo>
                      <a:pt x="102" y="189"/>
                      <a:pt x="102" y="188"/>
                      <a:pt x="102" y="188"/>
                    </a:cubicBezTo>
                    <a:cubicBezTo>
                      <a:pt x="103" y="186"/>
                      <a:pt x="104" y="184"/>
                      <a:pt x="105" y="182"/>
                    </a:cubicBezTo>
                    <a:cubicBezTo>
                      <a:pt x="106" y="181"/>
                      <a:pt x="106" y="180"/>
                      <a:pt x="107" y="179"/>
                    </a:cubicBezTo>
                    <a:cubicBezTo>
                      <a:pt x="107" y="178"/>
                      <a:pt x="107" y="178"/>
                      <a:pt x="108" y="178"/>
                    </a:cubicBezTo>
                    <a:cubicBezTo>
                      <a:pt x="108" y="177"/>
                      <a:pt x="108" y="176"/>
                      <a:pt x="107" y="177"/>
                    </a:cubicBezTo>
                    <a:cubicBezTo>
                      <a:pt x="107" y="177"/>
                      <a:pt x="106" y="176"/>
                      <a:pt x="106" y="176"/>
                    </a:cubicBezTo>
                    <a:cubicBezTo>
                      <a:pt x="106" y="175"/>
                      <a:pt x="105" y="176"/>
                      <a:pt x="105" y="175"/>
                    </a:cubicBezTo>
                    <a:cubicBezTo>
                      <a:pt x="105" y="175"/>
                      <a:pt x="106" y="175"/>
                      <a:pt x="105" y="175"/>
                    </a:cubicBezTo>
                    <a:cubicBezTo>
                      <a:pt x="105" y="175"/>
                      <a:pt x="104" y="175"/>
                      <a:pt x="104" y="175"/>
                    </a:cubicBezTo>
                    <a:cubicBezTo>
                      <a:pt x="104" y="175"/>
                      <a:pt x="103" y="174"/>
                      <a:pt x="103" y="174"/>
                    </a:cubicBezTo>
                    <a:cubicBezTo>
                      <a:pt x="103" y="174"/>
                      <a:pt x="103" y="174"/>
                      <a:pt x="103" y="174"/>
                    </a:cubicBezTo>
                    <a:cubicBezTo>
                      <a:pt x="102" y="175"/>
                      <a:pt x="102" y="174"/>
                      <a:pt x="102" y="174"/>
                    </a:cubicBezTo>
                    <a:cubicBezTo>
                      <a:pt x="102" y="173"/>
                      <a:pt x="101" y="173"/>
                      <a:pt x="100" y="172"/>
                    </a:cubicBezTo>
                    <a:cubicBezTo>
                      <a:pt x="100" y="172"/>
                      <a:pt x="100" y="172"/>
                      <a:pt x="99" y="172"/>
                    </a:cubicBezTo>
                    <a:cubicBezTo>
                      <a:pt x="99" y="172"/>
                      <a:pt x="99" y="172"/>
                      <a:pt x="99" y="172"/>
                    </a:cubicBezTo>
                    <a:cubicBezTo>
                      <a:pt x="98" y="173"/>
                      <a:pt x="98" y="172"/>
                      <a:pt x="98" y="173"/>
                    </a:cubicBezTo>
                    <a:cubicBezTo>
                      <a:pt x="97" y="173"/>
                      <a:pt x="97" y="173"/>
                      <a:pt x="97" y="173"/>
                    </a:cubicBezTo>
                    <a:cubicBezTo>
                      <a:pt x="96" y="173"/>
                      <a:pt x="95" y="174"/>
                      <a:pt x="95" y="173"/>
                    </a:cubicBezTo>
                    <a:cubicBezTo>
                      <a:pt x="95" y="172"/>
                      <a:pt x="95" y="172"/>
                      <a:pt x="94" y="173"/>
                    </a:cubicBezTo>
                    <a:cubicBezTo>
                      <a:pt x="94" y="173"/>
                      <a:pt x="94" y="172"/>
                      <a:pt x="94" y="172"/>
                    </a:cubicBezTo>
                    <a:cubicBezTo>
                      <a:pt x="94" y="172"/>
                      <a:pt x="93" y="172"/>
                      <a:pt x="93" y="172"/>
                    </a:cubicBezTo>
                    <a:cubicBezTo>
                      <a:pt x="92" y="172"/>
                      <a:pt x="92" y="172"/>
                      <a:pt x="92" y="172"/>
                    </a:cubicBezTo>
                    <a:cubicBezTo>
                      <a:pt x="92" y="171"/>
                      <a:pt x="92" y="171"/>
                      <a:pt x="92" y="171"/>
                    </a:cubicBezTo>
                    <a:cubicBezTo>
                      <a:pt x="91" y="171"/>
                      <a:pt x="91" y="172"/>
                      <a:pt x="90" y="173"/>
                    </a:cubicBezTo>
                    <a:cubicBezTo>
                      <a:pt x="90" y="173"/>
                      <a:pt x="90" y="173"/>
                      <a:pt x="90" y="173"/>
                    </a:cubicBezTo>
                    <a:cubicBezTo>
                      <a:pt x="89" y="173"/>
                      <a:pt x="89" y="173"/>
                      <a:pt x="88" y="174"/>
                    </a:cubicBezTo>
                    <a:cubicBezTo>
                      <a:pt x="88" y="174"/>
                      <a:pt x="88" y="174"/>
                      <a:pt x="88" y="174"/>
                    </a:cubicBezTo>
                    <a:cubicBezTo>
                      <a:pt x="87" y="174"/>
                      <a:pt x="87" y="174"/>
                      <a:pt x="87" y="175"/>
                    </a:cubicBezTo>
                    <a:cubicBezTo>
                      <a:pt x="87" y="175"/>
                      <a:pt x="86" y="175"/>
                      <a:pt x="86" y="175"/>
                    </a:cubicBezTo>
                    <a:cubicBezTo>
                      <a:pt x="85" y="174"/>
                      <a:pt x="85" y="174"/>
                      <a:pt x="85" y="174"/>
                    </a:cubicBezTo>
                    <a:cubicBezTo>
                      <a:pt x="84" y="174"/>
                      <a:pt x="84" y="174"/>
                      <a:pt x="84" y="174"/>
                    </a:cubicBezTo>
                    <a:cubicBezTo>
                      <a:pt x="83" y="174"/>
                      <a:pt x="83" y="174"/>
                      <a:pt x="83" y="174"/>
                    </a:cubicBezTo>
                    <a:cubicBezTo>
                      <a:pt x="83" y="174"/>
                      <a:pt x="83" y="175"/>
                      <a:pt x="82" y="174"/>
                    </a:cubicBezTo>
                    <a:cubicBezTo>
                      <a:pt x="82" y="174"/>
                      <a:pt x="82" y="174"/>
                      <a:pt x="82" y="174"/>
                    </a:cubicBezTo>
                    <a:cubicBezTo>
                      <a:pt x="81" y="174"/>
                      <a:pt x="81" y="175"/>
                      <a:pt x="80" y="174"/>
                    </a:cubicBezTo>
                    <a:cubicBezTo>
                      <a:pt x="80" y="174"/>
                      <a:pt x="80" y="174"/>
                      <a:pt x="80" y="174"/>
                    </a:cubicBezTo>
                    <a:cubicBezTo>
                      <a:pt x="80" y="174"/>
                      <a:pt x="79" y="174"/>
                      <a:pt x="79" y="174"/>
                    </a:cubicBezTo>
                    <a:cubicBezTo>
                      <a:pt x="79" y="174"/>
                      <a:pt x="79" y="173"/>
                      <a:pt x="79" y="173"/>
                    </a:cubicBezTo>
                    <a:cubicBezTo>
                      <a:pt x="78" y="173"/>
                      <a:pt x="78" y="173"/>
                      <a:pt x="78" y="172"/>
                    </a:cubicBezTo>
                    <a:cubicBezTo>
                      <a:pt x="78" y="172"/>
                      <a:pt x="78" y="172"/>
                      <a:pt x="78" y="171"/>
                    </a:cubicBezTo>
                    <a:cubicBezTo>
                      <a:pt x="79" y="171"/>
                      <a:pt x="78" y="170"/>
                      <a:pt x="78" y="170"/>
                    </a:cubicBezTo>
                    <a:cubicBezTo>
                      <a:pt x="78" y="169"/>
                      <a:pt x="78" y="169"/>
                      <a:pt x="78" y="168"/>
                    </a:cubicBezTo>
                    <a:cubicBezTo>
                      <a:pt x="78" y="168"/>
                      <a:pt x="78" y="168"/>
                      <a:pt x="77" y="168"/>
                    </a:cubicBezTo>
                    <a:cubicBezTo>
                      <a:pt x="77" y="167"/>
                      <a:pt x="77" y="167"/>
                      <a:pt x="77" y="167"/>
                    </a:cubicBezTo>
                    <a:cubicBezTo>
                      <a:pt x="77" y="167"/>
                      <a:pt x="77" y="167"/>
                      <a:pt x="77" y="167"/>
                    </a:cubicBezTo>
                    <a:cubicBezTo>
                      <a:pt x="76" y="167"/>
                      <a:pt x="76" y="168"/>
                      <a:pt x="76" y="168"/>
                    </a:cubicBezTo>
                    <a:cubicBezTo>
                      <a:pt x="76" y="168"/>
                      <a:pt x="76" y="167"/>
                      <a:pt x="75" y="167"/>
                    </a:cubicBezTo>
                    <a:cubicBezTo>
                      <a:pt x="75" y="167"/>
                      <a:pt x="74" y="167"/>
                      <a:pt x="74" y="167"/>
                    </a:cubicBezTo>
                    <a:cubicBezTo>
                      <a:pt x="74" y="166"/>
                      <a:pt x="75" y="165"/>
                      <a:pt x="74" y="165"/>
                    </a:cubicBezTo>
                    <a:cubicBezTo>
                      <a:pt x="74" y="164"/>
                      <a:pt x="74" y="164"/>
                      <a:pt x="74" y="164"/>
                    </a:cubicBezTo>
                    <a:cubicBezTo>
                      <a:pt x="73" y="163"/>
                      <a:pt x="74" y="163"/>
                      <a:pt x="73" y="162"/>
                    </a:cubicBezTo>
                    <a:cubicBezTo>
                      <a:pt x="73" y="162"/>
                      <a:pt x="73" y="162"/>
                      <a:pt x="72" y="162"/>
                    </a:cubicBezTo>
                    <a:cubicBezTo>
                      <a:pt x="72" y="161"/>
                      <a:pt x="72" y="161"/>
                      <a:pt x="72" y="161"/>
                    </a:cubicBezTo>
                    <a:cubicBezTo>
                      <a:pt x="71" y="161"/>
                      <a:pt x="72" y="161"/>
                      <a:pt x="71" y="161"/>
                    </a:cubicBezTo>
                    <a:cubicBezTo>
                      <a:pt x="71" y="161"/>
                      <a:pt x="71" y="161"/>
                      <a:pt x="71" y="161"/>
                    </a:cubicBezTo>
                    <a:cubicBezTo>
                      <a:pt x="70" y="161"/>
                      <a:pt x="71" y="160"/>
                      <a:pt x="70" y="160"/>
                    </a:cubicBezTo>
                    <a:cubicBezTo>
                      <a:pt x="70" y="160"/>
                      <a:pt x="70" y="160"/>
                      <a:pt x="70" y="160"/>
                    </a:cubicBezTo>
                    <a:cubicBezTo>
                      <a:pt x="70" y="160"/>
                      <a:pt x="70" y="160"/>
                      <a:pt x="69" y="160"/>
                    </a:cubicBezTo>
                    <a:cubicBezTo>
                      <a:pt x="69" y="160"/>
                      <a:pt x="69" y="159"/>
                      <a:pt x="69" y="159"/>
                    </a:cubicBezTo>
                    <a:cubicBezTo>
                      <a:pt x="67" y="159"/>
                      <a:pt x="67" y="158"/>
                      <a:pt x="66" y="157"/>
                    </a:cubicBezTo>
                    <a:cubicBezTo>
                      <a:pt x="66" y="157"/>
                      <a:pt x="67" y="157"/>
                      <a:pt x="67" y="157"/>
                    </a:cubicBezTo>
                    <a:cubicBezTo>
                      <a:pt x="67" y="157"/>
                      <a:pt x="66" y="156"/>
                      <a:pt x="66" y="156"/>
                    </a:cubicBezTo>
                    <a:cubicBezTo>
                      <a:pt x="66" y="155"/>
                      <a:pt x="66" y="154"/>
                      <a:pt x="65" y="154"/>
                    </a:cubicBezTo>
                    <a:cubicBezTo>
                      <a:pt x="65" y="153"/>
                      <a:pt x="65" y="153"/>
                      <a:pt x="64" y="153"/>
                    </a:cubicBezTo>
                    <a:cubicBezTo>
                      <a:pt x="64" y="152"/>
                      <a:pt x="64" y="152"/>
                      <a:pt x="63" y="152"/>
                    </a:cubicBezTo>
                    <a:cubicBezTo>
                      <a:pt x="63" y="152"/>
                      <a:pt x="63" y="152"/>
                      <a:pt x="63" y="152"/>
                    </a:cubicBezTo>
                    <a:cubicBezTo>
                      <a:pt x="63" y="151"/>
                      <a:pt x="63" y="151"/>
                      <a:pt x="62" y="151"/>
                    </a:cubicBezTo>
                    <a:cubicBezTo>
                      <a:pt x="62" y="151"/>
                      <a:pt x="62" y="150"/>
                      <a:pt x="62" y="150"/>
                    </a:cubicBezTo>
                    <a:cubicBezTo>
                      <a:pt x="61" y="149"/>
                      <a:pt x="61" y="149"/>
                      <a:pt x="60" y="150"/>
                    </a:cubicBezTo>
                    <a:cubicBezTo>
                      <a:pt x="60" y="149"/>
                      <a:pt x="58" y="147"/>
                      <a:pt x="57" y="148"/>
                    </a:cubicBezTo>
                    <a:cubicBezTo>
                      <a:pt x="57" y="148"/>
                      <a:pt x="57" y="149"/>
                      <a:pt x="56" y="148"/>
                    </a:cubicBezTo>
                    <a:cubicBezTo>
                      <a:pt x="56" y="148"/>
                      <a:pt x="55" y="148"/>
                      <a:pt x="55" y="148"/>
                    </a:cubicBezTo>
                    <a:cubicBezTo>
                      <a:pt x="55" y="147"/>
                      <a:pt x="54" y="147"/>
                      <a:pt x="53" y="147"/>
                    </a:cubicBezTo>
                    <a:cubicBezTo>
                      <a:pt x="53" y="147"/>
                      <a:pt x="52" y="146"/>
                      <a:pt x="51" y="146"/>
                    </a:cubicBezTo>
                    <a:cubicBezTo>
                      <a:pt x="51" y="145"/>
                      <a:pt x="50" y="145"/>
                      <a:pt x="50" y="144"/>
                    </a:cubicBezTo>
                    <a:cubicBezTo>
                      <a:pt x="50" y="144"/>
                      <a:pt x="49" y="144"/>
                      <a:pt x="49" y="144"/>
                    </a:cubicBezTo>
                    <a:cubicBezTo>
                      <a:pt x="49" y="144"/>
                      <a:pt x="49" y="144"/>
                      <a:pt x="49" y="144"/>
                    </a:cubicBezTo>
                    <a:cubicBezTo>
                      <a:pt x="48" y="143"/>
                      <a:pt x="48" y="143"/>
                      <a:pt x="48" y="143"/>
                    </a:cubicBezTo>
                    <a:cubicBezTo>
                      <a:pt x="47" y="143"/>
                      <a:pt x="47" y="143"/>
                      <a:pt x="47" y="143"/>
                    </a:cubicBezTo>
                    <a:cubicBezTo>
                      <a:pt x="47" y="143"/>
                      <a:pt x="47" y="143"/>
                      <a:pt x="46" y="143"/>
                    </a:cubicBezTo>
                    <a:cubicBezTo>
                      <a:pt x="45" y="143"/>
                      <a:pt x="46" y="144"/>
                      <a:pt x="45" y="145"/>
                    </a:cubicBezTo>
                    <a:cubicBezTo>
                      <a:pt x="45" y="145"/>
                      <a:pt x="44" y="145"/>
                      <a:pt x="44" y="145"/>
                    </a:cubicBezTo>
                    <a:cubicBezTo>
                      <a:pt x="44" y="145"/>
                      <a:pt x="43" y="144"/>
                      <a:pt x="43" y="144"/>
                    </a:cubicBezTo>
                    <a:cubicBezTo>
                      <a:pt x="42" y="145"/>
                      <a:pt x="42" y="145"/>
                      <a:pt x="41" y="145"/>
                    </a:cubicBezTo>
                    <a:cubicBezTo>
                      <a:pt x="41" y="145"/>
                      <a:pt x="41" y="144"/>
                      <a:pt x="41" y="144"/>
                    </a:cubicBezTo>
                    <a:cubicBezTo>
                      <a:pt x="40" y="144"/>
                      <a:pt x="40" y="144"/>
                      <a:pt x="40" y="144"/>
                    </a:cubicBezTo>
                    <a:cubicBezTo>
                      <a:pt x="39" y="144"/>
                      <a:pt x="39" y="143"/>
                      <a:pt x="38" y="144"/>
                    </a:cubicBezTo>
                    <a:cubicBezTo>
                      <a:pt x="38" y="144"/>
                      <a:pt x="37" y="143"/>
                      <a:pt x="36" y="143"/>
                    </a:cubicBezTo>
                    <a:cubicBezTo>
                      <a:pt x="36" y="142"/>
                      <a:pt x="36" y="141"/>
                      <a:pt x="36" y="141"/>
                    </a:cubicBezTo>
                    <a:cubicBezTo>
                      <a:pt x="36" y="140"/>
                      <a:pt x="35" y="140"/>
                      <a:pt x="34" y="140"/>
                    </a:cubicBezTo>
                    <a:cubicBezTo>
                      <a:pt x="33" y="139"/>
                      <a:pt x="34" y="138"/>
                      <a:pt x="33" y="138"/>
                    </a:cubicBezTo>
                    <a:cubicBezTo>
                      <a:pt x="33" y="138"/>
                      <a:pt x="32" y="138"/>
                      <a:pt x="32" y="138"/>
                    </a:cubicBezTo>
                    <a:cubicBezTo>
                      <a:pt x="31" y="138"/>
                      <a:pt x="31" y="138"/>
                      <a:pt x="31" y="138"/>
                    </a:cubicBezTo>
                    <a:cubicBezTo>
                      <a:pt x="30" y="137"/>
                      <a:pt x="29" y="137"/>
                      <a:pt x="29" y="137"/>
                    </a:cubicBezTo>
                    <a:cubicBezTo>
                      <a:pt x="28" y="137"/>
                      <a:pt x="28" y="136"/>
                      <a:pt x="28" y="136"/>
                    </a:cubicBezTo>
                    <a:cubicBezTo>
                      <a:pt x="28" y="136"/>
                      <a:pt x="28" y="136"/>
                      <a:pt x="28" y="135"/>
                    </a:cubicBezTo>
                    <a:cubicBezTo>
                      <a:pt x="28" y="135"/>
                      <a:pt x="28" y="135"/>
                      <a:pt x="28" y="135"/>
                    </a:cubicBezTo>
                    <a:cubicBezTo>
                      <a:pt x="27" y="135"/>
                      <a:pt x="27" y="134"/>
                      <a:pt x="27" y="134"/>
                    </a:cubicBezTo>
                    <a:cubicBezTo>
                      <a:pt x="27" y="134"/>
                      <a:pt x="26" y="135"/>
                      <a:pt x="26" y="134"/>
                    </a:cubicBezTo>
                    <a:cubicBezTo>
                      <a:pt x="26" y="134"/>
                      <a:pt x="25" y="134"/>
                      <a:pt x="25" y="134"/>
                    </a:cubicBezTo>
                    <a:cubicBezTo>
                      <a:pt x="25" y="134"/>
                      <a:pt x="25" y="133"/>
                      <a:pt x="24" y="133"/>
                    </a:cubicBezTo>
                    <a:cubicBezTo>
                      <a:pt x="24" y="133"/>
                      <a:pt x="24" y="133"/>
                      <a:pt x="23" y="133"/>
                    </a:cubicBezTo>
                    <a:cubicBezTo>
                      <a:pt x="23" y="132"/>
                      <a:pt x="23" y="132"/>
                      <a:pt x="22" y="131"/>
                    </a:cubicBezTo>
                    <a:cubicBezTo>
                      <a:pt x="22" y="131"/>
                      <a:pt x="22" y="130"/>
                      <a:pt x="21" y="130"/>
                    </a:cubicBezTo>
                    <a:cubicBezTo>
                      <a:pt x="20" y="130"/>
                      <a:pt x="20" y="128"/>
                      <a:pt x="21" y="128"/>
                    </a:cubicBezTo>
                    <a:cubicBezTo>
                      <a:pt x="22" y="127"/>
                      <a:pt x="22" y="127"/>
                      <a:pt x="23" y="127"/>
                    </a:cubicBezTo>
                    <a:cubicBezTo>
                      <a:pt x="23" y="127"/>
                      <a:pt x="24" y="127"/>
                      <a:pt x="24" y="128"/>
                    </a:cubicBezTo>
                    <a:cubicBezTo>
                      <a:pt x="24" y="128"/>
                      <a:pt x="25" y="128"/>
                      <a:pt x="25" y="127"/>
                    </a:cubicBezTo>
                    <a:cubicBezTo>
                      <a:pt x="25" y="127"/>
                      <a:pt x="25" y="127"/>
                      <a:pt x="25" y="126"/>
                    </a:cubicBezTo>
                    <a:cubicBezTo>
                      <a:pt x="25" y="126"/>
                      <a:pt x="25" y="126"/>
                      <a:pt x="25" y="126"/>
                    </a:cubicBezTo>
                    <a:cubicBezTo>
                      <a:pt x="24" y="126"/>
                      <a:pt x="25" y="126"/>
                      <a:pt x="25" y="125"/>
                    </a:cubicBezTo>
                    <a:cubicBezTo>
                      <a:pt x="24" y="125"/>
                      <a:pt x="24" y="125"/>
                      <a:pt x="24" y="125"/>
                    </a:cubicBezTo>
                    <a:cubicBezTo>
                      <a:pt x="24" y="125"/>
                      <a:pt x="24" y="124"/>
                      <a:pt x="24" y="124"/>
                    </a:cubicBezTo>
                    <a:cubicBezTo>
                      <a:pt x="24" y="124"/>
                      <a:pt x="24" y="123"/>
                      <a:pt x="24" y="123"/>
                    </a:cubicBezTo>
                    <a:cubicBezTo>
                      <a:pt x="25" y="122"/>
                      <a:pt x="25" y="121"/>
                      <a:pt x="25" y="120"/>
                    </a:cubicBezTo>
                    <a:cubicBezTo>
                      <a:pt x="25" y="121"/>
                      <a:pt x="25" y="121"/>
                      <a:pt x="25" y="121"/>
                    </a:cubicBezTo>
                    <a:cubicBezTo>
                      <a:pt x="25" y="121"/>
                      <a:pt x="26" y="121"/>
                      <a:pt x="26" y="120"/>
                    </a:cubicBezTo>
                    <a:cubicBezTo>
                      <a:pt x="26" y="120"/>
                      <a:pt x="26" y="119"/>
                      <a:pt x="27" y="120"/>
                    </a:cubicBezTo>
                    <a:cubicBezTo>
                      <a:pt x="27" y="120"/>
                      <a:pt x="27" y="120"/>
                      <a:pt x="28" y="120"/>
                    </a:cubicBezTo>
                    <a:cubicBezTo>
                      <a:pt x="28" y="120"/>
                      <a:pt x="28" y="119"/>
                      <a:pt x="28" y="120"/>
                    </a:cubicBezTo>
                    <a:cubicBezTo>
                      <a:pt x="29" y="119"/>
                      <a:pt x="29" y="120"/>
                      <a:pt x="29" y="120"/>
                    </a:cubicBezTo>
                    <a:cubicBezTo>
                      <a:pt x="30" y="120"/>
                      <a:pt x="30" y="119"/>
                      <a:pt x="30" y="119"/>
                    </a:cubicBezTo>
                    <a:cubicBezTo>
                      <a:pt x="30" y="119"/>
                      <a:pt x="30" y="120"/>
                      <a:pt x="31" y="119"/>
                    </a:cubicBezTo>
                    <a:cubicBezTo>
                      <a:pt x="31" y="119"/>
                      <a:pt x="31" y="118"/>
                      <a:pt x="31" y="118"/>
                    </a:cubicBezTo>
                    <a:cubicBezTo>
                      <a:pt x="31" y="118"/>
                      <a:pt x="31" y="118"/>
                      <a:pt x="32" y="118"/>
                    </a:cubicBezTo>
                    <a:cubicBezTo>
                      <a:pt x="31" y="119"/>
                      <a:pt x="34" y="119"/>
                      <a:pt x="33" y="118"/>
                    </a:cubicBezTo>
                    <a:cubicBezTo>
                      <a:pt x="33" y="118"/>
                      <a:pt x="33" y="117"/>
                      <a:pt x="32" y="117"/>
                    </a:cubicBezTo>
                    <a:cubicBezTo>
                      <a:pt x="33" y="117"/>
                      <a:pt x="33" y="117"/>
                      <a:pt x="33" y="117"/>
                    </a:cubicBezTo>
                    <a:cubicBezTo>
                      <a:pt x="33" y="117"/>
                      <a:pt x="33" y="117"/>
                      <a:pt x="33" y="116"/>
                    </a:cubicBezTo>
                    <a:cubicBezTo>
                      <a:pt x="33" y="116"/>
                      <a:pt x="33" y="116"/>
                      <a:pt x="34" y="117"/>
                    </a:cubicBezTo>
                    <a:cubicBezTo>
                      <a:pt x="34" y="116"/>
                      <a:pt x="33" y="116"/>
                      <a:pt x="33" y="116"/>
                    </a:cubicBezTo>
                    <a:cubicBezTo>
                      <a:pt x="34" y="116"/>
                      <a:pt x="34" y="116"/>
                      <a:pt x="34" y="116"/>
                    </a:cubicBezTo>
                    <a:cubicBezTo>
                      <a:pt x="34" y="116"/>
                      <a:pt x="33" y="116"/>
                      <a:pt x="33" y="116"/>
                    </a:cubicBezTo>
                    <a:cubicBezTo>
                      <a:pt x="33" y="115"/>
                      <a:pt x="34" y="115"/>
                      <a:pt x="34" y="115"/>
                    </a:cubicBezTo>
                    <a:cubicBezTo>
                      <a:pt x="34" y="116"/>
                      <a:pt x="34" y="113"/>
                      <a:pt x="33" y="115"/>
                    </a:cubicBezTo>
                    <a:cubicBezTo>
                      <a:pt x="34" y="114"/>
                      <a:pt x="33" y="114"/>
                      <a:pt x="34" y="114"/>
                    </a:cubicBezTo>
                    <a:cubicBezTo>
                      <a:pt x="35" y="114"/>
                      <a:pt x="35" y="112"/>
                      <a:pt x="36" y="112"/>
                    </a:cubicBezTo>
                    <a:cubicBezTo>
                      <a:pt x="36" y="112"/>
                      <a:pt x="36" y="112"/>
                      <a:pt x="36" y="111"/>
                    </a:cubicBezTo>
                    <a:cubicBezTo>
                      <a:pt x="37" y="111"/>
                      <a:pt x="36" y="111"/>
                      <a:pt x="36" y="111"/>
                    </a:cubicBezTo>
                    <a:cubicBezTo>
                      <a:pt x="36" y="110"/>
                      <a:pt x="37" y="110"/>
                      <a:pt x="37" y="110"/>
                    </a:cubicBezTo>
                    <a:cubicBezTo>
                      <a:pt x="37" y="110"/>
                      <a:pt x="37" y="111"/>
                      <a:pt x="37" y="111"/>
                    </a:cubicBezTo>
                    <a:cubicBezTo>
                      <a:pt x="37" y="111"/>
                      <a:pt x="37" y="109"/>
                      <a:pt x="37" y="110"/>
                    </a:cubicBezTo>
                    <a:cubicBezTo>
                      <a:pt x="37" y="109"/>
                      <a:pt x="37" y="109"/>
                      <a:pt x="37" y="109"/>
                    </a:cubicBezTo>
                    <a:cubicBezTo>
                      <a:pt x="37" y="109"/>
                      <a:pt x="38" y="109"/>
                      <a:pt x="38" y="109"/>
                    </a:cubicBezTo>
                    <a:cubicBezTo>
                      <a:pt x="38" y="109"/>
                      <a:pt x="38" y="109"/>
                      <a:pt x="38" y="109"/>
                    </a:cubicBezTo>
                    <a:cubicBezTo>
                      <a:pt x="38" y="108"/>
                      <a:pt x="38" y="108"/>
                      <a:pt x="38" y="108"/>
                    </a:cubicBezTo>
                    <a:cubicBezTo>
                      <a:pt x="38" y="108"/>
                      <a:pt x="38" y="108"/>
                      <a:pt x="38" y="108"/>
                    </a:cubicBezTo>
                    <a:cubicBezTo>
                      <a:pt x="38" y="108"/>
                      <a:pt x="39" y="108"/>
                      <a:pt x="38" y="108"/>
                    </a:cubicBezTo>
                    <a:cubicBezTo>
                      <a:pt x="38" y="107"/>
                      <a:pt x="39" y="107"/>
                      <a:pt x="39" y="107"/>
                    </a:cubicBezTo>
                    <a:cubicBezTo>
                      <a:pt x="39" y="107"/>
                      <a:pt x="39" y="107"/>
                      <a:pt x="39" y="107"/>
                    </a:cubicBezTo>
                    <a:cubicBezTo>
                      <a:pt x="39" y="107"/>
                      <a:pt x="39" y="107"/>
                      <a:pt x="39" y="106"/>
                    </a:cubicBezTo>
                    <a:cubicBezTo>
                      <a:pt x="39" y="106"/>
                      <a:pt x="39" y="107"/>
                      <a:pt x="39" y="106"/>
                    </a:cubicBezTo>
                    <a:cubicBezTo>
                      <a:pt x="39" y="106"/>
                      <a:pt x="39" y="106"/>
                      <a:pt x="39" y="106"/>
                    </a:cubicBezTo>
                    <a:cubicBezTo>
                      <a:pt x="39" y="106"/>
                      <a:pt x="39" y="106"/>
                      <a:pt x="39" y="106"/>
                    </a:cubicBezTo>
                    <a:cubicBezTo>
                      <a:pt x="39" y="106"/>
                      <a:pt x="40" y="106"/>
                      <a:pt x="39" y="106"/>
                    </a:cubicBezTo>
                    <a:cubicBezTo>
                      <a:pt x="39" y="105"/>
                      <a:pt x="39" y="105"/>
                      <a:pt x="39" y="106"/>
                    </a:cubicBezTo>
                    <a:cubicBezTo>
                      <a:pt x="40" y="105"/>
                      <a:pt x="40" y="105"/>
                      <a:pt x="40" y="105"/>
                    </a:cubicBezTo>
                    <a:cubicBezTo>
                      <a:pt x="40" y="105"/>
                      <a:pt x="40" y="104"/>
                      <a:pt x="40" y="104"/>
                    </a:cubicBezTo>
                    <a:cubicBezTo>
                      <a:pt x="40" y="104"/>
                      <a:pt x="40" y="104"/>
                      <a:pt x="39" y="104"/>
                    </a:cubicBezTo>
                    <a:cubicBezTo>
                      <a:pt x="40" y="105"/>
                      <a:pt x="38" y="105"/>
                      <a:pt x="38" y="105"/>
                    </a:cubicBezTo>
                    <a:cubicBezTo>
                      <a:pt x="38" y="105"/>
                      <a:pt x="38" y="104"/>
                      <a:pt x="38" y="104"/>
                    </a:cubicBezTo>
                    <a:cubicBezTo>
                      <a:pt x="38" y="103"/>
                      <a:pt x="38" y="104"/>
                      <a:pt x="39" y="104"/>
                    </a:cubicBezTo>
                    <a:cubicBezTo>
                      <a:pt x="38" y="104"/>
                      <a:pt x="39" y="103"/>
                      <a:pt x="39" y="103"/>
                    </a:cubicBezTo>
                    <a:cubicBezTo>
                      <a:pt x="39" y="103"/>
                      <a:pt x="38" y="102"/>
                      <a:pt x="38" y="102"/>
                    </a:cubicBezTo>
                    <a:cubicBezTo>
                      <a:pt x="38" y="103"/>
                      <a:pt x="38" y="103"/>
                      <a:pt x="38" y="103"/>
                    </a:cubicBezTo>
                    <a:cubicBezTo>
                      <a:pt x="37" y="104"/>
                      <a:pt x="37" y="104"/>
                      <a:pt x="37" y="103"/>
                    </a:cubicBezTo>
                    <a:cubicBezTo>
                      <a:pt x="36" y="103"/>
                      <a:pt x="36" y="102"/>
                      <a:pt x="36" y="102"/>
                    </a:cubicBezTo>
                    <a:cubicBezTo>
                      <a:pt x="37" y="101"/>
                      <a:pt x="37" y="101"/>
                      <a:pt x="38" y="101"/>
                    </a:cubicBezTo>
                    <a:cubicBezTo>
                      <a:pt x="38" y="101"/>
                      <a:pt x="39" y="100"/>
                      <a:pt x="38" y="100"/>
                    </a:cubicBezTo>
                    <a:cubicBezTo>
                      <a:pt x="37" y="100"/>
                      <a:pt x="37" y="100"/>
                      <a:pt x="37" y="99"/>
                    </a:cubicBezTo>
                    <a:cubicBezTo>
                      <a:pt x="37" y="99"/>
                      <a:pt x="38" y="98"/>
                      <a:pt x="38" y="98"/>
                    </a:cubicBezTo>
                    <a:cubicBezTo>
                      <a:pt x="38" y="98"/>
                      <a:pt x="38" y="98"/>
                      <a:pt x="38" y="97"/>
                    </a:cubicBezTo>
                    <a:cubicBezTo>
                      <a:pt x="38" y="97"/>
                      <a:pt x="38" y="96"/>
                      <a:pt x="38" y="96"/>
                    </a:cubicBezTo>
                    <a:cubicBezTo>
                      <a:pt x="38" y="96"/>
                      <a:pt x="37" y="95"/>
                      <a:pt x="38" y="95"/>
                    </a:cubicBezTo>
                    <a:cubicBezTo>
                      <a:pt x="38" y="95"/>
                      <a:pt x="38" y="94"/>
                      <a:pt x="38" y="94"/>
                    </a:cubicBezTo>
                    <a:cubicBezTo>
                      <a:pt x="38" y="94"/>
                      <a:pt x="38" y="93"/>
                      <a:pt x="38" y="93"/>
                    </a:cubicBezTo>
                    <a:cubicBezTo>
                      <a:pt x="38" y="92"/>
                      <a:pt x="38" y="91"/>
                      <a:pt x="38" y="90"/>
                    </a:cubicBezTo>
                    <a:cubicBezTo>
                      <a:pt x="38" y="89"/>
                      <a:pt x="38" y="89"/>
                      <a:pt x="37" y="88"/>
                    </a:cubicBezTo>
                    <a:cubicBezTo>
                      <a:pt x="38" y="88"/>
                      <a:pt x="37" y="87"/>
                      <a:pt x="37" y="87"/>
                    </a:cubicBezTo>
                    <a:cubicBezTo>
                      <a:pt x="37" y="87"/>
                      <a:pt x="36" y="87"/>
                      <a:pt x="36" y="87"/>
                    </a:cubicBezTo>
                    <a:cubicBezTo>
                      <a:pt x="36" y="87"/>
                      <a:pt x="37" y="86"/>
                      <a:pt x="37" y="86"/>
                    </a:cubicBezTo>
                    <a:cubicBezTo>
                      <a:pt x="37" y="85"/>
                      <a:pt x="38" y="86"/>
                      <a:pt x="38" y="85"/>
                    </a:cubicBezTo>
                    <a:cubicBezTo>
                      <a:pt x="40" y="84"/>
                      <a:pt x="39" y="82"/>
                      <a:pt x="38" y="81"/>
                    </a:cubicBezTo>
                    <a:cubicBezTo>
                      <a:pt x="38" y="82"/>
                      <a:pt x="37" y="80"/>
                      <a:pt x="37" y="80"/>
                    </a:cubicBezTo>
                    <a:cubicBezTo>
                      <a:pt x="37" y="79"/>
                      <a:pt x="37" y="79"/>
                      <a:pt x="37" y="78"/>
                    </a:cubicBezTo>
                    <a:cubicBezTo>
                      <a:pt x="37" y="78"/>
                      <a:pt x="38" y="79"/>
                      <a:pt x="38" y="78"/>
                    </a:cubicBezTo>
                    <a:cubicBezTo>
                      <a:pt x="38" y="78"/>
                      <a:pt x="38" y="77"/>
                      <a:pt x="38" y="77"/>
                    </a:cubicBezTo>
                    <a:cubicBezTo>
                      <a:pt x="38" y="77"/>
                      <a:pt x="38" y="76"/>
                      <a:pt x="38" y="76"/>
                    </a:cubicBezTo>
                    <a:cubicBezTo>
                      <a:pt x="39" y="75"/>
                      <a:pt x="38" y="75"/>
                      <a:pt x="38" y="74"/>
                    </a:cubicBezTo>
                    <a:cubicBezTo>
                      <a:pt x="38" y="74"/>
                      <a:pt x="37" y="73"/>
                      <a:pt x="37" y="74"/>
                    </a:cubicBezTo>
                    <a:cubicBezTo>
                      <a:pt x="37" y="74"/>
                      <a:pt x="37" y="74"/>
                      <a:pt x="37" y="73"/>
                    </a:cubicBezTo>
                    <a:cubicBezTo>
                      <a:pt x="37" y="73"/>
                      <a:pt x="35" y="71"/>
                      <a:pt x="35" y="72"/>
                    </a:cubicBezTo>
                    <a:cubicBezTo>
                      <a:pt x="35" y="72"/>
                      <a:pt x="35" y="71"/>
                      <a:pt x="35" y="71"/>
                    </a:cubicBezTo>
                    <a:cubicBezTo>
                      <a:pt x="36" y="71"/>
                      <a:pt x="36" y="70"/>
                      <a:pt x="36" y="70"/>
                    </a:cubicBezTo>
                    <a:cubicBezTo>
                      <a:pt x="36" y="70"/>
                      <a:pt x="35" y="69"/>
                      <a:pt x="35" y="70"/>
                    </a:cubicBezTo>
                    <a:cubicBezTo>
                      <a:pt x="35" y="69"/>
                      <a:pt x="34" y="69"/>
                      <a:pt x="34" y="68"/>
                    </a:cubicBezTo>
                    <a:cubicBezTo>
                      <a:pt x="33" y="68"/>
                      <a:pt x="34" y="67"/>
                      <a:pt x="34" y="67"/>
                    </a:cubicBezTo>
                    <a:cubicBezTo>
                      <a:pt x="34" y="66"/>
                      <a:pt x="34" y="65"/>
                      <a:pt x="34" y="65"/>
                    </a:cubicBezTo>
                    <a:cubicBezTo>
                      <a:pt x="35" y="65"/>
                      <a:pt x="35" y="65"/>
                      <a:pt x="35" y="64"/>
                    </a:cubicBezTo>
                    <a:cubicBezTo>
                      <a:pt x="35" y="64"/>
                      <a:pt x="35" y="63"/>
                      <a:pt x="35" y="63"/>
                    </a:cubicBezTo>
                    <a:cubicBezTo>
                      <a:pt x="36" y="62"/>
                      <a:pt x="36" y="63"/>
                      <a:pt x="36" y="63"/>
                    </a:cubicBezTo>
                    <a:cubicBezTo>
                      <a:pt x="36" y="64"/>
                      <a:pt x="36" y="65"/>
                      <a:pt x="37" y="64"/>
                    </a:cubicBezTo>
                    <a:cubicBezTo>
                      <a:pt x="37" y="64"/>
                      <a:pt x="38" y="63"/>
                      <a:pt x="38" y="63"/>
                    </a:cubicBezTo>
                    <a:cubicBezTo>
                      <a:pt x="38" y="63"/>
                      <a:pt x="39" y="63"/>
                      <a:pt x="39" y="62"/>
                    </a:cubicBezTo>
                    <a:cubicBezTo>
                      <a:pt x="39" y="62"/>
                      <a:pt x="39" y="62"/>
                      <a:pt x="39" y="61"/>
                    </a:cubicBezTo>
                    <a:cubicBezTo>
                      <a:pt x="39" y="61"/>
                      <a:pt x="39" y="60"/>
                      <a:pt x="40" y="60"/>
                    </a:cubicBezTo>
                    <a:cubicBezTo>
                      <a:pt x="40" y="60"/>
                      <a:pt x="41" y="60"/>
                      <a:pt x="41" y="60"/>
                    </a:cubicBezTo>
                    <a:cubicBezTo>
                      <a:pt x="40" y="59"/>
                      <a:pt x="41" y="57"/>
                      <a:pt x="39" y="56"/>
                    </a:cubicBezTo>
                    <a:cubicBezTo>
                      <a:pt x="39" y="56"/>
                      <a:pt x="39" y="56"/>
                      <a:pt x="39" y="55"/>
                    </a:cubicBezTo>
                    <a:cubicBezTo>
                      <a:pt x="39" y="55"/>
                      <a:pt x="39" y="55"/>
                      <a:pt x="39" y="54"/>
                    </a:cubicBezTo>
                    <a:cubicBezTo>
                      <a:pt x="39" y="54"/>
                      <a:pt x="38" y="54"/>
                      <a:pt x="38" y="54"/>
                    </a:cubicBezTo>
                    <a:cubicBezTo>
                      <a:pt x="38" y="54"/>
                      <a:pt x="39" y="53"/>
                      <a:pt x="39" y="53"/>
                    </a:cubicBezTo>
                    <a:cubicBezTo>
                      <a:pt x="39" y="52"/>
                      <a:pt x="39" y="52"/>
                      <a:pt x="39" y="52"/>
                    </a:cubicBezTo>
                    <a:cubicBezTo>
                      <a:pt x="40" y="52"/>
                      <a:pt x="40" y="53"/>
                      <a:pt x="40" y="54"/>
                    </a:cubicBezTo>
                    <a:cubicBezTo>
                      <a:pt x="40" y="54"/>
                      <a:pt x="41" y="54"/>
                      <a:pt x="41" y="55"/>
                    </a:cubicBezTo>
                    <a:cubicBezTo>
                      <a:pt x="42" y="55"/>
                      <a:pt x="42" y="56"/>
                      <a:pt x="42" y="56"/>
                    </a:cubicBezTo>
                    <a:cubicBezTo>
                      <a:pt x="42" y="57"/>
                      <a:pt x="43" y="56"/>
                      <a:pt x="43" y="56"/>
                    </a:cubicBezTo>
                    <a:cubicBezTo>
                      <a:pt x="43" y="56"/>
                      <a:pt x="43" y="57"/>
                      <a:pt x="43" y="57"/>
                    </a:cubicBezTo>
                    <a:cubicBezTo>
                      <a:pt x="43" y="57"/>
                      <a:pt x="43" y="57"/>
                      <a:pt x="43" y="57"/>
                    </a:cubicBezTo>
                    <a:cubicBezTo>
                      <a:pt x="43" y="57"/>
                      <a:pt x="43" y="59"/>
                      <a:pt x="44" y="58"/>
                    </a:cubicBezTo>
                    <a:cubicBezTo>
                      <a:pt x="44" y="58"/>
                      <a:pt x="44" y="58"/>
                      <a:pt x="44" y="58"/>
                    </a:cubicBezTo>
                    <a:cubicBezTo>
                      <a:pt x="44" y="58"/>
                      <a:pt x="44" y="59"/>
                      <a:pt x="44" y="59"/>
                    </a:cubicBezTo>
                    <a:cubicBezTo>
                      <a:pt x="44" y="59"/>
                      <a:pt x="44" y="59"/>
                      <a:pt x="44" y="59"/>
                    </a:cubicBezTo>
                    <a:cubicBezTo>
                      <a:pt x="44" y="59"/>
                      <a:pt x="43" y="59"/>
                      <a:pt x="43" y="59"/>
                    </a:cubicBezTo>
                    <a:cubicBezTo>
                      <a:pt x="43" y="60"/>
                      <a:pt x="43" y="60"/>
                      <a:pt x="44" y="60"/>
                    </a:cubicBezTo>
                    <a:cubicBezTo>
                      <a:pt x="45" y="60"/>
                      <a:pt x="45" y="60"/>
                      <a:pt x="45" y="60"/>
                    </a:cubicBezTo>
                    <a:cubicBezTo>
                      <a:pt x="45" y="59"/>
                      <a:pt x="45" y="59"/>
                      <a:pt x="45" y="59"/>
                    </a:cubicBezTo>
                    <a:cubicBezTo>
                      <a:pt x="45" y="59"/>
                      <a:pt x="45" y="58"/>
                      <a:pt x="45" y="59"/>
                    </a:cubicBezTo>
                    <a:cubicBezTo>
                      <a:pt x="45" y="58"/>
                      <a:pt x="45" y="58"/>
                      <a:pt x="45" y="57"/>
                    </a:cubicBezTo>
                    <a:cubicBezTo>
                      <a:pt x="45" y="56"/>
                      <a:pt x="45" y="56"/>
                      <a:pt x="45" y="55"/>
                    </a:cubicBezTo>
                    <a:cubicBezTo>
                      <a:pt x="45" y="55"/>
                      <a:pt x="45" y="54"/>
                      <a:pt x="44" y="54"/>
                    </a:cubicBezTo>
                    <a:cubicBezTo>
                      <a:pt x="44" y="54"/>
                      <a:pt x="43" y="53"/>
                      <a:pt x="43" y="53"/>
                    </a:cubicBezTo>
                    <a:cubicBezTo>
                      <a:pt x="44" y="52"/>
                      <a:pt x="45" y="52"/>
                      <a:pt x="45" y="52"/>
                    </a:cubicBezTo>
                    <a:cubicBezTo>
                      <a:pt x="46" y="52"/>
                      <a:pt x="46" y="51"/>
                      <a:pt x="47" y="51"/>
                    </a:cubicBezTo>
                    <a:cubicBezTo>
                      <a:pt x="48" y="51"/>
                      <a:pt x="48" y="49"/>
                      <a:pt x="49" y="49"/>
                    </a:cubicBezTo>
                    <a:cubicBezTo>
                      <a:pt x="50" y="49"/>
                      <a:pt x="51" y="48"/>
                      <a:pt x="51" y="47"/>
                    </a:cubicBezTo>
                    <a:cubicBezTo>
                      <a:pt x="51" y="47"/>
                      <a:pt x="51" y="46"/>
                      <a:pt x="51" y="46"/>
                    </a:cubicBezTo>
                    <a:cubicBezTo>
                      <a:pt x="52" y="45"/>
                      <a:pt x="52" y="45"/>
                      <a:pt x="52" y="45"/>
                    </a:cubicBezTo>
                    <a:cubicBezTo>
                      <a:pt x="52" y="45"/>
                      <a:pt x="55" y="43"/>
                      <a:pt x="55" y="44"/>
                    </a:cubicBezTo>
                    <a:cubicBezTo>
                      <a:pt x="55" y="44"/>
                      <a:pt x="55" y="44"/>
                      <a:pt x="55" y="44"/>
                    </a:cubicBezTo>
                    <a:cubicBezTo>
                      <a:pt x="55" y="44"/>
                      <a:pt x="56" y="44"/>
                      <a:pt x="56" y="44"/>
                    </a:cubicBezTo>
                    <a:cubicBezTo>
                      <a:pt x="57" y="43"/>
                      <a:pt x="57" y="43"/>
                      <a:pt x="57" y="42"/>
                    </a:cubicBezTo>
                    <a:cubicBezTo>
                      <a:pt x="57" y="41"/>
                      <a:pt x="57" y="41"/>
                      <a:pt x="56" y="41"/>
                    </a:cubicBezTo>
                    <a:cubicBezTo>
                      <a:pt x="56" y="41"/>
                      <a:pt x="57" y="40"/>
                      <a:pt x="57" y="39"/>
                    </a:cubicBezTo>
                    <a:cubicBezTo>
                      <a:pt x="57" y="39"/>
                      <a:pt x="57" y="38"/>
                      <a:pt x="57" y="37"/>
                    </a:cubicBezTo>
                    <a:cubicBezTo>
                      <a:pt x="57" y="36"/>
                      <a:pt x="58" y="36"/>
                      <a:pt x="58" y="35"/>
                    </a:cubicBezTo>
                    <a:cubicBezTo>
                      <a:pt x="59" y="34"/>
                      <a:pt x="56" y="36"/>
                      <a:pt x="56" y="36"/>
                    </a:cubicBezTo>
                    <a:cubicBezTo>
                      <a:pt x="56" y="36"/>
                      <a:pt x="57" y="35"/>
                      <a:pt x="57" y="35"/>
                    </a:cubicBezTo>
                    <a:cubicBezTo>
                      <a:pt x="57" y="35"/>
                      <a:pt x="57" y="34"/>
                      <a:pt x="58" y="34"/>
                    </a:cubicBezTo>
                    <a:cubicBezTo>
                      <a:pt x="58" y="35"/>
                      <a:pt x="58" y="34"/>
                      <a:pt x="58" y="34"/>
                    </a:cubicBezTo>
                    <a:cubicBezTo>
                      <a:pt x="58" y="33"/>
                      <a:pt x="58" y="33"/>
                      <a:pt x="58" y="33"/>
                    </a:cubicBezTo>
                    <a:cubicBezTo>
                      <a:pt x="58" y="33"/>
                      <a:pt x="58" y="32"/>
                      <a:pt x="59" y="32"/>
                    </a:cubicBezTo>
                    <a:cubicBezTo>
                      <a:pt x="58" y="32"/>
                      <a:pt x="58" y="32"/>
                      <a:pt x="58" y="33"/>
                    </a:cubicBezTo>
                    <a:cubicBezTo>
                      <a:pt x="58" y="33"/>
                      <a:pt x="59" y="32"/>
                      <a:pt x="59" y="32"/>
                    </a:cubicBezTo>
                    <a:cubicBezTo>
                      <a:pt x="58" y="31"/>
                      <a:pt x="59" y="31"/>
                      <a:pt x="59" y="31"/>
                    </a:cubicBezTo>
                    <a:cubicBezTo>
                      <a:pt x="59" y="30"/>
                      <a:pt x="60" y="30"/>
                      <a:pt x="60" y="30"/>
                    </a:cubicBezTo>
                    <a:cubicBezTo>
                      <a:pt x="60" y="30"/>
                      <a:pt x="61" y="29"/>
                      <a:pt x="61" y="30"/>
                    </a:cubicBezTo>
                    <a:cubicBezTo>
                      <a:pt x="61" y="30"/>
                      <a:pt x="62" y="29"/>
                      <a:pt x="61" y="29"/>
                    </a:cubicBezTo>
                    <a:cubicBezTo>
                      <a:pt x="61" y="29"/>
                      <a:pt x="61" y="29"/>
                      <a:pt x="61" y="29"/>
                    </a:cubicBezTo>
                    <a:cubicBezTo>
                      <a:pt x="61" y="29"/>
                      <a:pt x="61" y="29"/>
                      <a:pt x="62" y="29"/>
                    </a:cubicBezTo>
                    <a:cubicBezTo>
                      <a:pt x="62" y="28"/>
                      <a:pt x="62" y="28"/>
                      <a:pt x="62" y="28"/>
                    </a:cubicBezTo>
                    <a:cubicBezTo>
                      <a:pt x="63" y="28"/>
                      <a:pt x="63" y="28"/>
                      <a:pt x="63" y="27"/>
                    </a:cubicBezTo>
                    <a:cubicBezTo>
                      <a:pt x="63" y="27"/>
                      <a:pt x="63" y="27"/>
                      <a:pt x="64" y="27"/>
                    </a:cubicBezTo>
                    <a:cubicBezTo>
                      <a:pt x="64" y="27"/>
                      <a:pt x="64" y="26"/>
                      <a:pt x="64" y="26"/>
                    </a:cubicBezTo>
                    <a:cubicBezTo>
                      <a:pt x="64" y="26"/>
                      <a:pt x="65" y="25"/>
                      <a:pt x="65" y="25"/>
                    </a:cubicBezTo>
                    <a:cubicBezTo>
                      <a:pt x="66" y="25"/>
                      <a:pt x="66" y="25"/>
                      <a:pt x="67" y="26"/>
                    </a:cubicBezTo>
                    <a:cubicBezTo>
                      <a:pt x="68" y="26"/>
                      <a:pt x="69" y="27"/>
                      <a:pt x="71" y="26"/>
                    </a:cubicBezTo>
                    <a:cubicBezTo>
                      <a:pt x="70" y="27"/>
                      <a:pt x="69" y="27"/>
                      <a:pt x="69" y="27"/>
                    </a:cubicBezTo>
                    <a:cubicBezTo>
                      <a:pt x="68" y="27"/>
                      <a:pt x="69" y="28"/>
                      <a:pt x="69" y="28"/>
                    </a:cubicBezTo>
                    <a:cubicBezTo>
                      <a:pt x="68" y="28"/>
                      <a:pt x="68" y="28"/>
                      <a:pt x="68" y="28"/>
                    </a:cubicBezTo>
                    <a:cubicBezTo>
                      <a:pt x="67" y="28"/>
                      <a:pt x="68" y="29"/>
                      <a:pt x="68" y="28"/>
                    </a:cubicBezTo>
                    <a:cubicBezTo>
                      <a:pt x="68" y="28"/>
                      <a:pt x="68" y="29"/>
                      <a:pt x="68" y="29"/>
                    </a:cubicBezTo>
                    <a:cubicBezTo>
                      <a:pt x="69" y="29"/>
                      <a:pt x="68" y="28"/>
                      <a:pt x="68" y="28"/>
                    </a:cubicBezTo>
                    <a:cubicBezTo>
                      <a:pt x="69" y="28"/>
                      <a:pt x="69" y="29"/>
                      <a:pt x="69" y="29"/>
                    </a:cubicBezTo>
                    <a:cubicBezTo>
                      <a:pt x="69" y="29"/>
                      <a:pt x="69" y="29"/>
                      <a:pt x="69" y="29"/>
                    </a:cubicBezTo>
                    <a:cubicBezTo>
                      <a:pt x="70" y="29"/>
                      <a:pt x="70" y="28"/>
                      <a:pt x="70" y="28"/>
                    </a:cubicBezTo>
                    <a:cubicBezTo>
                      <a:pt x="70" y="27"/>
                      <a:pt x="71" y="27"/>
                      <a:pt x="71" y="26"/>
                    </a:cubicBezTo>
                    <a:cubicBezTo>
                      <a:pt x="72" y="25"/>
                      <a:pt x="71" y="25"/>
                      <a:pt x="71" y="24"/>
                    </a:cubicBezTo>
                    <a:cubicBezTo>
                      <a:pt x="71" y="24"/>
                      <a:pt x="72" y="23"/>
                      <a:pt x="72" y="23"/>
                    </a:cubicBezTo>
                    <a:cubicBezTo>
                      <a:pt x="72" y="23"/>
                      <a:pt x="73" y="23"/>
                      <a:pt x="73" y="23"/>
                    </a:cubicBezTo>
                    <a:cubicBezTo>
                      <a:pt x="73" y="23"/>
                      <a:pt x="73" y="23"/>
                      <a:pt x="73" y="23"/>
                    </a:cubicBezTo>
                    <a:cubicBezTo>
                      <a:pt x="73" y="23"/>
                      <a:pt x="73" y="22"/>
                      <a:pt x="74" y="23"/>
                    </a:cubicBezTo>
                    <a:cubicBezTo>
                      <a:pt x="75" y="23"/>
                      <a:pt x="75" y="23"/>
                      <a:pt x="76" y="23"/>
                    </a:cubicBezTo>
                    <a:cubicBezTo>
                      <a:pt x="78" y="23"/>
                      <a:pt x="80" y="24"/>
                      <a:pt x="81" y="23"/>
                    </a:cubicBezTo>
                    <a:cubicBezTo>
                      <a:pt x="82" y="22"/>
                      <a:pt x="83" y="21"/>
                      <a:pt x="84" y="20"/>
                    </a:cubicBezTo>
                    <a:cubicBezTo>
                      <a:pt x="84" y="20"/>
                      <a:pt x="85" y="20"/>
                      <a:pt x="86" y="19"/>
                    </a:cubicBezTo>
                    <a:cubicBezTo>
                      <a:pt x="86" y="19"/>
                      <a:pt x="87" y="19"/>
                      <a:pt x="88" y="18"/>
                    </a:cubicBezTo>
                    <a:cubicBezTo>
                      <a:pt x="88" y="18"/>
                      <a:pt x="88" y="18"/>
                      <a:pt x="89" y="18"/>
                    </a:cubicBezTo>
                    <a:cubicBezTo>
                      <a:pt x="89" y="18"/>
                      <a:pt x="90" y="17"/>
                      <a:pt x="90" y="17"/>
                    </a:cubicBezTo>
                    <a:cubicBezTo>
                      <a:pt x="91" y="17"/>
                      <a:pt x="92" y="15"/>
                      <a:pt x="92" y="14"/>
                    </a:cubicBezTo>
                    <a:cubicBezTo>
                      <a:pt x="92" y="13"/>
                      <a:pt x="92" y="13"/>
                      <a:pt x="93" y="13"/>
                    </a:cubicBezTo>
                    <a:cubicBezTo>
                      <a:pt x="93" y="13"/>
                      <a:pt x="94" y="12"/>
                      <a:pt x="94" y="13"/>
                    </a:cubicBezTo>
                    <a:cubicBezTo>
                      <a:pt x="94" y="13"/>
                      <a:pt x="93" y="14"/>
                      <a:pt x="94" y="14"/>
                    </a:cubicBezTo>
                    <a:cubicBezTo>
                      <a:pt x="94" y="14"/>
                      <a:pt x="95" y="13"/>
                      <a:pt x="95" y="13"/>
                    </a:cubicBezTo>
                    <a:cubicBezTo>
                      <a:pt x="95" y="12"/>
                      <a:pt x="95" y="12"/>
                      <a:pt x="94" y="12"/>
                    </a:cubicBezTo>
                    <a:cubicBezTo>
                      <a:pt x="94" y="12"/>
                      <a:pt x="95" y="11"/>
                      <a:pt x="96" y="11"/>
                    </a:cubicBezTo>
                    <a:cubicBezTo>
                      <a:pt x="95" y="12"/>
                      <a:pt x="96" y="12"/>
                      <a:pt x="96" y="12"/>
                    </a:cubicBezTo>
                    <a:cubicBezTo>
                      <a:pt x="96" y="12"/>
                      <a:pt x="96" y="11"/>
                      <a:pt x="97" y="11"/>
                    </a:cubicBezTo>
                    <a:cubicBezTo>
                      <a:pt x="96" y="12"/>
                      <a:pt x="97" y="11"/>
                      <a:pt x="97" y="11"/>
                    </a:cubicBezTo>
                    <a:cubicBezTo>
                      <a:pt x="97" y="11"/>
                      <a:pt x="97" y="11"/>
                      <a:pt x="97" y="11"/>
                    </a:cubicBezTo>
                    <a:cubicBezTo>
                      <a:pt x="97" y="11"/>
                      <a:pt x="97" y="11"/>
                      <a:pt x="97" y="11"/>
                    </a:cubicBezTo>
                    <a:cubicBezTo>
                      <a:pt x="97" y="11"/>
                      <a:pt x="97" y="11"/>
                      <a:pt x="97" y="11"/>
                    </a:cubicBezTo>
                    <a:cubicBezTo>
                      <a:pt x="97" y="11"/>
                      <a:pt x="97" y="11"/>
                      <a:pt x="96" y="11"/>
                    </a:cubicBezTo>
                    <a:cubicBezTo>
                      <a:pt x="97" y="10"/>
                      <a:pt x="99" y="11"/>
                      <a:pt x="99" y="11"/>
                    </a:cubicBezTo>
                    <a:cubicBezTo>
                      <a:pt x="100" y="11"/>
                      <a:pt x="101" y="11"/>
                      <a:pt x="101" y="12"/>
                    </a:cubicBezTo>
                    <a:cubicBezTo>
                      <a:pt x="102" y="12"/>
                      <a:pt x="102" y="13"/>
                      <a:pt x="102" y="14"/>
                    </a:cubicBezTo>
                    <a:cubicBezTo>
                      <a:pt x="103" y="15"/>
                      <a:pt x="101" y="16"/>
                      <a:pt x="100" y="16"/>
                    </a:cubicBezTo>
                    <a:cubicBezTo>
                      <a:pt x="99" y="18"/>
                      <a:pt x="98" y="18"/>
                      <a:pt x="97" y="18"/>
                    </a:cubicBezTo>
                    <a:cubicBezTo>
                      <a:pt x="95" y="19"/>
                      <a:pt x="94" y="19"/>
                      <a:pt x="93" y="20"/>
                    </a:cubicBezTo>
                    <a:cubicBezTo>
                      <a:pt x="92" y="21"/>
                      <a:pt x="92" y="22"/>
                      <a:pt x="92" y="23"/>
                    </a:cubicBezTo>
                    <a:cubicBezTo>
                      <a:pt x="91" y="23"/>
                      <a:pt x="91" y="24"/>
                      <a:pt x="90" y="25"/>
                    </a:cubicBezTo>
                    <a:cubicBezTo>
                      <a:pt x="90" y="25"/>
                      <a:pt x="89" y="25"/>
                      <a:pt x="88" y="25"/>
                    </a:cubicBezTo>
                    <a:cubicBezTo>
                      <a:pt x="88" y="25"/>
                      <a:pt x="88" y="26"/>
                      <a:pt x="87" y="27"/>
                    </a:cubicBezTo>
                    <a:cubicBezTo>
                      <a:pt x="87" y="27"/>
                      <a:pt x="86" y="28"/>
                      <a:pt x="86" y="28"/>
                    </a:cubicBezTo>
                    <a:cubicBezTo>
                      <a:pt x="86" y="29"/>
                      <a:pt x="85" y="30"/>
                      <a:pt x="85" y="31"/>
                    </a:cubicBezTo>
                    <a:cubicBezTo>
                      <a:pt x="84" y="32"/>
                      <a:pt x="84" y="33"/>
                      <a:pt x="83" y="35"/>
                    </a:cubicBezTo>
                    <a:cubicBezTo>
                      <a:pt x="83" y="36"/>
                      <a:pt x="83" y="37"/>
                      <a:pt x="83" y="38"/>
                    </a:cubicBezTo>
                    <a:cubicBezTo>
                      <a:pt x="83" y="39"/>
                      <a:pt x="83" y="39"/>
                      <a:pt x="82" y="40"/>
                    </a:cubicBezTo>
                    <a:cubicBezTo>
                      <a:pt x="82" y="41"/>
                      <a:pt x="81" y="42"/>
                      <a:pt x="80" y="43"/>
                    </a:cubicBezTo>
                    <a:cubicBezTo>
                      <a:pt x="80" y="44"/>
                      <a:pt x="79" y="45"/>
                      <a:pt x="79" y="45"/>
                    </a:cubicBezTo>
                    <a:cubicBezTo>
                      <a:pt x="79" y="45"/>
                      <a:pt x="78" y="46"/>
                      <a:pt x="78" y="46"/>
                    </a:cubicBezTo>
                    <a:cubicBezTo>
                      <a:pt x="79" y="47"/>
                      <a:pt x="80" y="46"/>
                      <a:pt x="81" y="46"/>
                    </a:cubicBezTo>
                    <a:cubicBezTo>
                      <a:pt x="81" y="46"/>
                      <a:pt x="82" y="45"/>
                      <a:pt x="82" y="45"/>
                    </a:cubicBezTo>
                    <a:cubicBezTo>
                      <a:pt x="82" y="46"/>
                      <a:pt x="82" y="46"/>
                      <a:pt x="82" y="47"/>
                    </a:cubicBezTo>
                    <a:cubicBezTo>
                      <a:pt x="82" y="48"/>
                      <a:pt x="83" y="47"/>
                      <a:pt x="83" y="47"/>
                    </a:cubicBezTo>
                    <a:cubicBezTo>
                      <a:pt x="84" y="47"/>
                      <a:pt x="84" y="48"/>
                      <a:pt x="84" y="48"/>
                    </a:cubicBezTo>
                    <a:cubicBezTo>
                      <a:pt x="84" y="50"/>
                      <a:pt x="84" y="51"/>
                      <a:pt x="85" y="53"/>
                    </a:cubicBezTo>
                    <a:cubicBezTo>
                      <a:pt x="86" y="54"/>
                      <a:pt x="87" y="55"/>
                      <a:pt x="87" y="56"/>
                    </a:cubicBezTo>
                    <a:cubicBezTo>
                      <a:pt x="87" y="57"/>
                      <a:pt x="88" y="58"/>
                      <a:pt x="88" y="58"/>
                    </a:cubicBezTo>
                    <a:cubicBezTo>
                      <a:pt x="88" y="59"/>
                      <a:pt x="87" y="59"/>
                      <a:pt x="87" y="59"/>
                    </a:cubicBezTo>
                    <a:cubicBezTo>
                      <a:pt x="86" y="60"/>
                      <a:pt x="86" y="60"/>
                      <a:pt x="87" y="61"/>
                    </a:cubicBezTo>
                    <a:cubicBezTo>
                      <a:pt x="87" y="61"/>
                      <a:pt x="86" y="62"/>
                      <a:pt x="86" y="63"/>
                    </a:cubicBezTo>
                    <a:cubicBezTo>
                      <a:pt x="86" y="64"/>
                      <a:pt x="86" y="66"/>
                      <a:pt x="88" y="66"/>
                    </a:cubicBezTo>
                    <a:cubicBezTo>
                      <a:pt x="90" y="66"/>
                      <a:pt x="89" y="67"/>
                      <a:pt x="89" y="69"/>
                    </a:cubicBezTo>
                    <a:cubicBezTo>
                      <a:pt x="90" y="69"/>
                      <a:pt x="90" y="70"/>
                      <a:pt x="90" y="70"/>
                    </a:cubicBezTo>
                    <a:cubicBezTo>
                      <a:pt x="91" y="70"/>
                      <a:pt x="92" y="70"/>
                      <a:pt x="93" y="70"/>
                    </a:cubicBezTo>
                    <a:cubicBezTo>
                      <a:pt x="93" y="70"/>
                      <a:pt x="94" y="70"/>
                      <a:pt x="94" y="70"/>
                    </a:cubicBezTo>
                    <a:cubicBezTo>
                      <a:pt x="95" y="70"/>
                      <a:pt x="96" y="70"/>
                      <a:pt x="97" y="70"/>
                    </a:cubicBezTo>
                    <a:cubicBezTo>
                      <a:pt x="97" y="70"/>
                      <a:pt x="98" y="71"/>
                      <a:pt x="98" y="71"/>
                    </a:cubicBezTo>
                    <a:cubicBezTo>
                      <a:pt x="99" y="70"/>
                      <a:pt x="100" y="71"/>
                      <a:pt x="100" y="70"/>
                    </a:cubicBezTo>
                    <a:cubicBezTo>
                      <a:pt x="101" y="70"/>
                      <a:pt x="101" y="70"/>
                      <a:pt x="102" y="69"/>
                    </a:cubicBezTo>
                    <a:cubicBezTo>
                      <a:pt x="102" y="69"/>
                      <a:pt x="103" y="69"/>
                      <a:pt x="103" y="69"/>
                    </a:cubicBezTo>
                    <a:cubicBezTo>
                      <a:pt x="104" y="69"/>
                      <a:pt x="105" y="71"/>
                      <a:pt x="107" y="71"/>
                    </a:cubicBezTo>
                    <a:cubicBezTo>
                      <a:pt x="107" y="71"/>
                      <a:pt x="108" y="70"/>
                      <a:pt x="108" y="71"/>
                    </a:cubicBezTo>
                    <a:cubicBezTo>
                      <a:pt x="109" y="71"/>
                      <a:pt x="109" y="71"/>
                      <a:pt x="109" y="71"/>
                    </a:cubicBezTo>
                    <a:cubicBezTo>
                      <a:pt x="110" y="73"/>
                      <a:pt x="111" y="74"/>
                      <a:pt x="112" y="75"/>
                    </a:cubicBezTo>
                    <a:cubicBezTo>
                      <a:pt x="113" y="77"/>
                      <a:pt x="113" y="78"/>
                      <a:pt x="114" y="79"/>
                    </a:cubicBezTo>
                    <a:cubicBezTo>
                      <a:pt x="115" y="80"/>
                      <a:pt x="115" y="80"/>
                      <a:pt x="115" y="80"/>
                    </a:cubicBezTo>
                    <a:cubicBezTo>
                      <a:pt x="116" y="79"/>
                      <a:pt x="116" y="80"/>
                      <a:pt x="117" y="80"/>
                    </a:cubicBezTo>
                    <a:cubicBezTo>
                      <a:pt x="118" y="80"/>
                      <a:pt x="118" y="79"/>
                      <a:pt x="119" y="79"/>
                    </a:cubicBezTo>
                    <a:cubicBezTo>
                      <a:pt x="120" y="79"/>
                      <a:pt x="121" y="79"/>
                      <a:pt x="121" y="79"/>
                    </a:cubicBezTo>
                    <a:cubicBezTo>
                      <a:pt x="122" y="79"/>
                      <a:pt x="122" y="80"/>
                      <a:pt x="122" y="80"/>
                    </a:cubicBezTo>
                    <a:cubicBezTo>
                      <a:pt x="123" y="80"/>
                      <a:pt x="123" y="80"/>
                      <a:pt x="124" y="79"/>
                    </a:cubicBezTo>
                    <a:cubicBezTo>
                      <a:pt x="125" y="79"/>
                      <a:pt x="126" y="79"/>
                      <a:pt x="127" y="79"/>
                    </a:cubicBezTo>
                    <a:cubicBezTo>
                      <a:pt x="127" y="79"/>
                      <a:pt x="127" y="79"/>
                      <a:pt x="128" y="79"/>
                    </a:cubicBezTo>
                    <a:cubicBezTo>
                      <a:pt x="129" y="79"/>
                      <a:pt x="129" y="79"/>
                      <a:pt x="129" y="79"/>
                    </a:cubicBezTo>
                    <a:cubicBezTo>
                      <a:pt x="130" y="78"/>
                      <a:pt x="131" y="78"/>
                      <a:pt x="132" y="78"/>
                    </a:cubicBezTo>
                    <a:cubicBezTo>
                      <a:pt x="132" y="78"/>
                      <a:pt x="133" y="78"/>
                      <a:pt x="133" y="78"/>
                    </a:cubicBezTo>
                    <a:cubicBezTo>
                      <a:pt x="133" y="79"/>
                      <a:pt x="134" y="79"/>
                      <a:pt x="134" y="79"/>
                    </a:cubicBezTo>
                    <a:cubicBezTo>
                      <a:pt x="133" y="80"/>
                      <a:pt x="134" y="80"/>
                      <a:pt x="134" y="81"/>
                    </a:cubicBezTo>
                    <a:cubicBezTo>
                      <a:pt x="135" y="82"/>
                      <a:pt x="134" y="82"/>
                      <a:pt x="133" y="83"/>
                    </a:cubicBezTo>
                    <a:cubicBezTo>
                      <a:pt x="132" y="84"/>
                      <a:pt x="132" y="85"/>
                      <a:pt x="132" y="86"/>
                    </a:cubicBezTo>
                    <a:cubicBezTo>
                      <a:pt x="132" y="87"/>
                      <a:pt x="132" y="87"/>
                      <a:pt x="131" y="88"/>
                    </a:cubicBezTo>
                    <a:cubicBezTo>
                      <a:pt x="131" y="88"/>
                      <a:pt x="130" y="88"/>
                      <a:pt x="130" y="89"/>
                    </a:cubicBezTo>
                    <a:cubicBezTo>
                      <a:pt x="130" y="90"/>
                      <a:pt x="130" y="91"/>
                      <a:pt x="130" y="92"/>
                    </a:cubicBezTo>
                    <a:cubicBezTo>
                      <a:pt x="130" y="92"/>
                      <a:pt x="130" y="93"/>
                      <a:pt x="130" y="93"/>
                    </a:cubicBezTo>
                    <a:cubicBezTo>
                      <a:pt x="130" y="94"/>
                      <a:pt x="130" y="94"/>
                      <a:pt x="130" y="95"/>
                    </a:cubicBezTo>
                    <a:cubicBezTo>
                      <a:pt x="130" y="96"/>
                      <a:pt x="129" y="97"/>
                      <a:pt x="130" y="98"/>
                    </a:cubicBezTo>
                    <a:cubicBezTo>
                      <a:pt x="130" y="99"/>
                      <a:pt x="130" y="100"/>
                      <a:pt x="130" y="101"/>
                    </a:cubicBezTo>
                    <a:cubicBezTo>
                      <a:pt x="130" y="102"/>
                      <a:pt x="131" y="102"/>
                      <a:pt x="131" y="103"/>
                    </a:cubicBezTo>
                    <a:cubicBezTo>
                      <a:pt x="131" y="104"/>
                      <a:pt x="131" y="106"/>
                      <a:pt x="132" y="106"/>
                    </a:cubicBezTo>
                    <a:cubicBezTo>
                      <a:pt x="132" y="106"/>
                      <a:pt x="133" y="106"/>
                      <a:pt x="133" y="106"/>
                    </a:cubicBezTo>
                    <a:cubicBezTo>
                      <a:pt x="133" y="107"/>
                      <a:pt x="133" y="107"/>
                      <a:pt x="133" y="107"/>
                    </a:cubicBezTo>
                    <a:cubicBezTo>
                      <a:pt x="133" y="108"/>
                      <a:pt x="133" y="108"/>
                      <a:pt x="134" y="109"/>
                    </a:cubicBezTo>
                    <a:cubicBezTo>
                      <a:pt x="134" y="109"/>
                      <a:pt x="134" y="109"/>
                      <a:pt x="135" y="110"/>
                    </a:cubicBezTo>
                    <a:cubicBezTo>
                      <a:pt x="135" y="110"/>
                      <a:pt x="134" y="111"/>
                      <a:pt x="133" y="112"/>
                    </a:cubicBezTo>
                    <a:cubicBezTo>
                      <a:pt x="132" y="112"/>
                      <a:pt x="132" y="113"/>
                      <a:pt x="131" y="114"/>
                    </a:cubicBezTo>
                    <a:cubicBezTo>
                      <a:pt x="130" y="115"/>
                      <a:pt x="129" y="115"/>
                      <a:pt x="129" y="117"/>
                    </a:cubicBezTo>
                    <a:cubicBezTo>
                      <a:pt x="129" y="116"/>
                      <a:pt x="131" y="116"/>
                      <a:pt x="131" y="116"/>
                    </a:cubicBezTo>
                    <a:cubicBezTo>
                      <a:pt x="131" y="117"/>
                      <a:pt x="132" y="117"/>
                      <a:pt x="132" y="117"/>
                    </a:cubicBezTo>
                    <a:cubicBezTo>
                      <a:pt x="132" y="118"/>
                      <a:pt x="132" y="118"/>
                      <a:pt x="132" y="118"/>
                    </a:cubicBezTo>
                    <a:cubicBezTo>
                      <a:pt x="133" y="119"/>
                      <a:pt x="134" y="120"/>
                      <a:pt x="135" y="121"/>
                    </a:cubicBezTo>
                    <a:cubicBezTo>
                      <a:pt x="135" y="121"/>
                      <a:pt x="135" y="121"/>
                      <a:pt x="135" y="121"/>
                    </a:cubicBezTo>
                    <a:cubicBezTo>
                      <a:pt x="136" y="122"/>
                      <a:pt x="135" y="122"/>
                      <a:pt x="135" y="122"/>
                    </a:cubicBezTo>
                    <a:cubicBezTo>
                      <a:pt x="135" y="123"/>
                      <a:pt x="136" y="124"/>
                      <a:pt x="136" y="124"/>
                    </a:cubicBezTo>
                    <a:cubicBezTo>
                      <a:pt x="136" y="125"/>
                      <a:pt x="136" y="125"/>
                      <a:pt x="136" y="125"/>
                    </a:cubicBezTo>
                    <a:cubicBezTo>
                      <a:pt x="136" y="126"/>
                      <a:pt x="136" y="126"/>
                      <a:pt x="137" y="127"/>
                    </a:cubicBezTo>
                    <a:cubicBezTo>
                      <a:pt x="137" y="128"/>
                      <a:pt x="137" y="130"/>
                      <a:pt x="138" y="131"/>
                    </a:cubicBezTo>
                    <a:cubicBezTo>
                      <a:pt x="138" y="132"/>
                      <a:pt x="138" y="132"/>
                      <a:pt x="138" y="132"/>
                    </a:cubicBezTo>
                    <a:cubicBezTo>
                      <a:pt x="138" y="133"/>
                      <a:pt x="138" y="133"/>
                      <a:pt x="138" y="134"/>
                    </a:cubicBezTo>
                    <a:close/>
                    <a:moveTo>
                      <a:pt x="97" y="10"/>
                    </a:moveTo>
                    <a:cubicBezTo>
                      <a:pt x="97" y="11"/>
                      <a:pt x="97" y="11"/>
                      <a:pt x="97" y="11"/>
                    </a:cubicBezTo>
                    <a:cubicBezTo>
                      <a:pt x="97" y="11"/>
                      <a:pt x="97" y="10"/>
                      <a:pt x="97" y="10"/>
                    </a:cubicBezTo>
                    <a:close/>
                    <a:moveTo>
                      <a:pt x="4" y="1"/>
                    </a:moveTo>
                    <a:cubicBezTo>
                      <a:pt x="5" y="1"/>
                      <a:pt x="5" y="0"/>
                      <a:pt x="5" y="0"/>
                    </a:cubicBezTo>
                    <a:cubicBezTo>
                      <a:pt x="4" y="0"/>
                      <a:pt x="4" y="1"/>
                      <a:pt x="4"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4" name="Cocos (Keeling) Islands (Australia)">
                <a:extLst>
                  <a:ext uri="{FF2B5EF4-FFF2-40B4-BE49-F238E27FC236}">
                    <a16:creationId xmlns:a16="http://schemas.microsoft.com/office/drawing/2014/main" id="{1CD3DA6B-5BC6-0AC9-1302-0B0B59F78835}"/>
                  </a:ext>
                </a:extLst>
              </p:cNvPr>
              <p:cNvSpPr/>
              <p:nvPr/>
            </p:nvSpPr>
            <p:spPr>
              <a:xfrm>
                <a:off x="9773843" y="5247188"/>
                <a:ext cx="2915" cy="3717"/>
              </a:xfrm>
              <a:custGeom>
                <a:avLst/>
                <a:gdLst>
                  <a:gd name="connsiteX0" fmla="*/ 1 w 5099"/>
                  <a:gd name="connsiteY0" fmla="*/ 3215 h 6257"/>
                  <a:gd name="connsiteX1" fmla="*/ 157 w 5099"/>
                  <a:gd name="connsiteY1" fmla="*/ 2880 h 6257"/>
                  <a:gd name="connsiteX2" fmla="*/ 416 w 5099"/>
                  <a:gd name="connsiteY2" fmla="*/ 3123 h 6257"/>
                  <a:gd name="connsiteX3" fmla="*/ 443 w 5099"/>
                  <a:gd name="connsiteY3" fmla="*/ 3538 h 6257"/>
                  <a:gd name="connsiteX4" fmla="*/ 729 w 5099"/>
                  <a:gd name="connsiteY4" fmla="*/ 4417 h 6257"/>
                  <a:gd name="connsiteX5" fmla="*/ 649 w 5099"/>
                  <a:gd name="connsiteY5" fmla="*/ 4632 h 6257"/>
                  <a:gd name="connsiteX6" fmla="*/ 385 w 5099"/>
                  <a:gd name="connsiteY6" fmla="*/ 4561 h 6257"/>
                  <a:gd name="connsiteX7" fmla="*/ 612 w 5099"/>
                  <a:gd name="connsiteY7" fmla="*/ 5062 h 6257"/>
                  <a:gd name="connsiteX8" fmla="*/ 935 w 5099"/>
                  <a:gd name="connsiteY8" fmla="*/ 5477 h 6257"/>
                  <a:gd name="connsiteX9" fmla="*/ 1070 w 5099"/>
                  <a:gd name="connsiteY9" fmla="*/ 5864 h 6257"/>
                  <a:gd name="connsiteX10" fmla="*/ 1670 w 5099"/>
                  <a:gd name="connsiteY10" fmla="*/ 5864 h 6257"/>
                  <a:gd name="connsiteX11" fmla="*/ 1719 w 5099"/>
                  <a:gd name="connsiteY11" fmla="*/ 5671 h 6257"/>
                  <a:gd name="connsiteX12" fmla="*/ 2026 w 5099"/>
                  <a:gd name="connsiteY12" fmla="*/ 5671 h 6257"/>
                  <a:gd name="connsiteX13" fmla="*/ 2134 w 5099"/>
                  <a:gd name="connsiteY13" fmla="*/ 5907 h 6257"/>
                  <a:gd name="connsiteX14" fmla="*/ 1568 w 5099"/>
                  <a:gd name="connsiteY14" fmla="*/ 6080 h 6257"/>
                  <a:gd name="connsiteX15" fmla="*/ 1353 w 5099"/>
                  <a:gd name="connsiteY15" fmla="*/ 6224 h 6257"/>
                  <a:gd name="connsiteX16" fmla="*/ 938 w 5099"/>
                  <a:gd name="connsiteY16" fmla="*/ 6040 h 6257"/>
                  <a:gd name="connsiteX17" fmla="*/ 446 w 5099"/>
                  <a:gd name="connsiteY17" fmla="*/ 5339 h 6257"/>
                  <a:gd name="connsiteX18" fmla="*/ 124 w 5099"/>
                  <a:gd name="connsiteY18" fmla="*/ 5053 h 6257"/>
                  <a:gd name="connsiteX19" fmla="*/ 16 w 5099"/>
                  <a:gd name="connsiteY19" fmla="*/ 4835 h 6257"/>
                  <a:gd name="connsiteX20" fmla="*/ 167 w 5099"/>
                  <a:gd name="connsiteY20" fmla="*/ 4214 h 6257"/>
                  <a:gd name="connsiteX21" fmla="*/ 90 w 5099"/>
                  <a:gd name="connsiteY21" fmla="*/ 3575 h 6257"/>
                  <a:gd name="connsiteX22" fmla="*/ 1 w 5099"/>
                  <a:gd name="connsiteY22" fmla="*/ 3215 h 6257"/>
                  <a:gd name="connsiteX23" fmla="*/ 2988 w 5099"/>
                  <a:gd name="connsiteY23" fmla="*/ 5702 h 6257"/>
                  <a:gd name="connsiteX24" fmla="*/ 3037 w 5099"/>
                  <a:gd name="connsiteY24" fmla="*/ 5987 h 6257"/>
                  <a:gd name="connsiteX25" fmla="*/ 3594 w 5099"/>
                  <a:gd name="connsiteY25" fmla="*/ 6258 h 6257"/>
                  <a:gd name="connsiteX26" fmla="*/ 4722 w 5099"/>
                  <a:gd name="connsiteY26" fmla="*/ 5858 h 6257"/>
                  <a:gd name="connsiteX27" fmla="*/ 5100 w 5099"/>
                  <a:gd name="connsiteY27" fmla="*/ 4921 h 6257"/>
                  <a:gd name="connsiteX28" fmla="*/ 4706 w 5099"/>
                  <a:gd name="connsiteY28" fmla="*/ 4085 h 6257"/>
                  <a:gd name="connsiteX29" fmla="*/ 4734 w 5099"/>
                  <a:gd name="connsiteY29" fmla="*/ 3433 h 6257"/>
                  <a:gd name="connsiteX30" fmla="*/ 4233 w 5099"/>
                  <a:gd name="connsiteY30" fmla="*/ 2646 h 6257"/>
                  <a:gd name="connsiteX31" fmla="*/ 3840 w 5099"/>
                  <a:gd name="connsiteY31" fmla="*/ 2016 h 6257"/>
                  <a:gd name="connsiteX32" fmla="*/ 3597 w 5099"/>
                  <a:gd name="connsiteY32" fmla="*/ 1915 h 6257"/>
                  <a:gd name="connsiteX33" fmla="*/ 3345 w 5099"/>
                  <a:gd name="connsiteY33" fmla="*/ 1549 h 6257"/>
                  <a:gd name="connsiteX34" fmla="*/ 3253 w 5099"/>
                  <a:gd name="connsiteY34" fmla="*/ 977 h 6257"/>
                  <a:gd name="connsiteX35" fmla="*/ 2982 w 5099"/>
                  <a:gd name="connsiteY35" fmla="*/ 621 h 6257"/>
                  <a:gd name="connsiteX36" fmla="*/ 2404 w 5099"/>
                  <a:gd name="connsiteY36" fmla="*/ 685 h 6257"/>
                  <a:gd name="connsiteX37" fmla="*/ 2576 w 5099"/>
                  <a:gd name="connsiteY37" fmla="*/ 864 h 6257"/>
                  <a:gd name="connsiteX38" fmla="*/ 2991 w 5099"/>
                  <a:gd name="connsiteY38" fmla="*/ 891 h 6257"/>
                  <a:gd name="connsiteX39" fmla="*/ 3170 w 5099"/>
                  <a:gd name="connsiteY39" fmla="*/ 1279 h 6257"/>
                  <a:gd name="connsiteX40" fmla="*/ 3127 w 5099"/>
                  <a:gd name="connsiteY40" fmla="*/ 1780 h 6257"/>
                  <a:gd name="connsiteX41" fmla="*/ 3406 w 5099"/>
                  <a:gd name="connsiteY41" fmla="*/ 2022 h 6257"/>
                  <a:gd name="connsiteX42" fmla="*/ 3474 w 5099"/>
                  <a:gd name="connsiteY42" fmla="*/ 2348 h 6257"/>
                  <a:gd name="connsiteX43" fmla="*/ 3953 w 5099"/>
                  <a:gd name="connsiteY43" fmla="*/ 2493 h 6257"/>
                  <a:gd name="connsiteX44" fmla="*/ 4396 w 5099"/>
                  <a:gd name="connsiteY44" fmla="*/ 3765 h 6257"/>
                  <a:gd name="connsiteX45" fmla="*/ 4752 w 5099"/>
                  <a:gd name="connsiteY45" fmla="*/ 4709 h 6257"/>
                  <a:gd name="connsiteX46" fmla="*/ 4937 w 5099"/>
                  <a:gd name="connsiteY46" fmla="*/ 4988 h 6257"/>
                  <a:gd name="connsiteX47" fmla="*/ 4722 w 5099"/>
                  <a:gd name="connsiteY47" fmla="*/ 5081 h 6257"/>
                  <a:gd name="connsiteX48" fmla="*/ 4611 w 5099"/>
                  <a:gd name="connsiteY48" fmla="*/ 5634 h 6257"/>
                  <a:gd name="connsiteX49" fmla="*/ 4476 w 5099"/>
                  <a:gd name="connsiteY49" fmla="*/ 5778 h 6257"/>
                  <a:gd name="connsiteX50" fmla="*/ 3910 w 5099"/>
                  <a:gd name="connsiteY50" fmla="*/ 5634 h 6257"/>
                  <a:gd name="connsiteX51" fmla="*/ 3754 w 5099"/>
                  <a:gd name="connsiteY51" fmla="*/ 6043 h 6257"/>
                  <a:gd name="connsiteX52" fmla="*/ 3489 w 5099"/>
                  <a:gd name="connsiteY52" fmla="*/ 5849 h 6257"/>
                  <a:gd name="connsiteX53" fmla="*/ 3010 w 5099"/>
                  <a:gd name="connsiteY53" fmla="*/ 5622 h 6257"/>
                  <a:gd name="connsiteX54" fmla="*/ 2988 w 5099"/>
                  <a:gd name="connsiteY54" fmla="*/ 5702 h 6257"/>
                  <a:gd name="connsiteX55" fmla="*/ 1024 w 5099"/>
                  <a:gd name="connsiteY55" fmla="*/ 409 h 6257"/>
                  <a:gd name="connsiteX56" fmla="*/ 1310 w 5099"/>
                  <a:gd name="connsiteY56" fmla="*/ 489 h 6257"/>
                  <a:gd name="connsiteX57" fmla="*/ 1347 w 5099"/>
                  <a:gd name="connsiteY57" fmla="*/ 267 h 6257"/>
                  <a:gd name="connsiteX58" fmla="*/ 1132 w 5099"/>
                  <a:gd name="connsiteY58" fmla="*/ 18 h 6257"/>
                  <a:gd name="connsiteX59" fmla="*/ 674 w 5099"/>
                  <a:gd name="connsiteY59" fmla="*/ 120 h 6257"/>
                  <a:gd name="connsiteX60" fmla="*/ 1024 w 5099"/>
                  <a:gd name="connsiteY60" fmla="*/ 409 h 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99" h="6257">
                    <a:moveTo>
                      <a:pt x="1" y="3215"/>
                    </a:moveTo>
                    <a:cubicBezTo>
                      <a:pt x="10" y="3178"/>
                      <a:pt x="157" y="2880"/>
                      <a:pt x="157" y="2880"/>
                    </a:cubicBezTo>
                    <a:lnTo>
                      <a:pt x="416" y="3123"/>
                    </a:lnTo>
                    <a:lnTo>
                      <a:pt x="443" y="3538"/>
                    </a:lnTo>
                    <a:cubicBezTo>
                      <a:pt x="443" y="3538"/>
                      <a:pt x="708" y="4315"/>
                      <a:pt x="729" y="4417"/>
                    </a:cubicBezTo>
                    <a:cubicBezTo>
                      <a:pt x="751" y="4518"/>
                      <a:pt x="649" y="4632"/>
                      <a:pt x="649" y="4632"/>
                    </a:cubicBezTo>
                    <a:lnTo>
                      <a:pt x="385" y="4561"/>
                    </a:lnTo>
                    <a:cubicBezTo>
                      <a:pt x="385" y="4561"/>
                      <a:pt x="609" y="5025"/>
                      <a:pt x="612" y="5062"/>
                    </a:cubicBezTo>
                    <a:cubicBezTo>
                      <a:pt x="615" y="5099"/>
                      <a:pt x="935" y="5477"/>
                      <a:pt x="935" y="5477"/>
                    </a:cubicBezTo>
                    <a:cubicBezTo>
                      <a:pt x="935" y="5477"/>
                      <a:pt x="1015" y="5778"/>
                      <a:pt x="1070" y="5864"/>
                    </a:cubicBezTo>
                    <a:cubicBezTo>
                      <a:pt x="1129" y="5950"/>
                      <a:pt x="1491" y="5926"/>
                      <a:pt x="1670" y="5864"/>
                    </a:cubicBezTo>
                    <a:cubicBezTo>
                      <a:pt x="1848" y="5803"/>
                      <a:pt x="1719" y="5671"/>
                      <a:pt x="1719" y="5671"/>
                    </a:cubicBezTo>
                    <a:cubicBezTo>
                      <a:pt x="1719" y="5671"/>
                      <a:pt x="1919" y="5655"/>
                      <a:pt x="2026" y="5671"/>
                    </a:cubicBezTo>
                    <a:cubicBezTo>
                      <a:pt x="2134" y="5686"/>
                      <a:pt x="2134" y="5907"/>
                      <a:pt x="2134" y="5907"/>
                    </a:cubicBezTo>
                    <a:cubicBezTo>
                      <a:pt x="2134" y="5907"/>
                      <a:pt x="1894" y="6018"/>
                      <a:pt x="1568" y="6080"/>
                    </a:cubicBezTo>
                    <a:cubicBezTo>
                      <a:pt x="1242" y="6141"/>
                      <a:pt x="1353" y="6224"/>
                      <a:pt x="1353" y="6224"/>
                    </a:cubicBezTo>
                    <a:lnTo>
                      <a:pt x="938" y="6040"/>
                    </a:lnTo>
                    <a:cubicBezTo>
                      <a:pt x="938" y="6040"/>
                      <a:pt x="723" y="5637"/>
                      <a:pt x="446" y="5339"/>
                    </a:cubicBezTo>
                    <a:cubicBezTo>
                      <a:pt x="167" y="5044"/>
                      <a:pt x="142" y="5213"/>
                      <a:pt x="124" y="5053"/>
                    </a:cubicBezTo>
                    <a:cubicBezTo>
                      <a:pt x="105" y="4893"/>
                      <a:pt x="16" y="4835"/>
                      <a:pt x="16" y="4835"/>
                    </a:cubicBezTo>
                    <a:cubicBezTo>
                      <a:pt x="16" y="4835"/>
                      <a:pt x="102" y="4752"/>
                      <a:pt x="167" y="4214"/>
                    </a:cubicBezTo>
                    <a:cubicBezTo>
                      <a:pt x="231" y="3676"/>
                      <a:pt x="90" y="3575"/>
                      <a:pt x="90" y="3575"/>
                    </a:cubicBezTo>
                    <a:cubicBezTo>
                      <a:pt x="90" y="3575"/>
                      <a:pt x="-9" y="3249"/>
                      <a:pt x="1" y="3215"/>
                    </a:cubicBezTo>
                    <a:close/>
                    <a:moveTo>
                      <a:pt x="2988" y="5702"/>
                    </a:moveTo>
                    <a:cubicBezTo>
                      <a:pt x="2988" y="5702"/>
                      <a:pt x="2881" y="5947"/>
                      <a:pt x="3037" y="5987"/>
                    </a:cubicBezTo>
                    <a:cubicBezTo>
                      <a:pt x="3194" y="6027"/>
                      <a:pt x="3594" y="6258"/>
                      <a:pt x="3594" y="6258"/>
                    </a:cubicBezTo>
                    <a:cubicBezTo>
                      <a:pt x="3594" y="6258"/>
                      <a:pt x="4611" y="5963"/>
                      <a:pt x="4722" y="5858"/>
                    </a:cubicBezTo>
                    <a:cubicBezTo>
                      <a:pt x="4832" y="5754"/>
                      <a:pt x="5100" y="4921"/>
                      <a:pt x="5100" y="4921"/>
                    </a:cubicBezTo>
                    <a:lnTo>
                      <a:pt x="4706" y="4085"/>
                    </a:lnTo>
                    <a:lnTo>
                      <a:pt x="4734" y="3433"/>
                    </a:lnTo>
                    <a:cubicBezTo>
                      <a:pt x="4734" y="3433"/>
                      <a:pt x="4319" y="2880"/>
                      <a:pt x="4233" y="2646"/>
                    </a:cubicBezTo>
                    <a:cubicBezTo>
                      <a:pt x="4147" y="2413"/>
                      <a:pt x="3840" y="2016"/>
                      <a:pt x="3840" y="2016"/>
                    </a:cubicBezTo>
                    <a:lnTo>
                      <a:pt x="3597" y="1915"/>
                    </a:lnTo>
                    <a:lnTo>
                      <a:pt x="3345" y="1549"/>
                    </a:lnTo>
                    <a:lnTo>
                      <a:pt x="3253" y="977"/>
                    </a:lnTo>
                    <a:cubicBezTo>
                      <a:pt x="3253" y="977"/>
                      <a:pt x="3142" y="630"/>
                      <a:pt x="2982" y="621"/>
                    </a:cubicBezTo>
                    <a:cubicBezTo>
                      <a:pt x="2822" y="612"/>
                      <a:pt x="2404" y="685"/>
                      <a:pt x="2404" y="685"/>
                    </a:cubicBezTo>
                    <a:lnTo>
                      <a:pt x="2576" y="864"/>
                    </a:lnTo>
                    <a:lnTo>
                      <a:pt x="2991" y="891"/>
                    </a:lnTo>
                    <a:cubicBezTo>
                      <a:pt x="2991" y="891"/>
                      <a:pt x="3139" y="1030"/>
                      <a:pt x="3170" y="1279"/>
                    </a:cubicBezTo>
                    <a:cubicBezTo>
                      <a:pt x="3200" y="1527"/>
                      <a:pt x="3096" y="1647"/>
                      <a:pt x="3127" y="1780"/>
                    </a:cubicBezTo>
                    <a:cubicBezTo>
                      <a:pt x="3157" y="1912"/>
                      <a:pt x="3305" y="1872"/>
                      <a:pt x="3406" y="2022"/>
                    </a:cubicBezTo>
                    <a:cubicBezTo>
                      <a:pt x="3508" y="2173"/>
                      <a:pt x="3428" y="2287"/>
                      <a:pt x="3474" y="2348"/>
                    </a:cubicBezTo>
                    <a:cubicBezTo>
                      <a:pt x="3520" y="2410"/>
                      <a:pt x="3763" y="2204"/>
                      <a:pt x="3953" y="2493"/>
                    </a:cubicBezTo>
                    <a:cubicBezTo>
                      <a:pt x="4144" y="2782"/>
                      <a:pt x="4301" y="3390"/>
                      <a:pt x="4396" y="3765"/>
                    </a:cubicBezTo>
                    <a:cubicBezTo>
                      <a:pt x="4491" y="4140"/>
                      <a:pt x="4703" y="4613"/>
                      <a:pt x="4752" y="4709"/>
                    </a:cubicBezTo>
                    <a:cubicBezTo>
                      <a:pt x="4802" y="4804"/>
                      <a:pt x="4980" y="4912"/>
                      <a:pt x="4937" y="4988"/>
                    </a:cubicBezTo>
                    <a:cubicBezTo>
                      <a:pt x="4894" y="5062"/>
                      <a:pt x="4762" y="4970"/>
                      <a:pt x="4722" y="5081"/>
                    </a:cubicBezTo>
                    <a:cubicBezTo>
                      <a:pt x="4682" y="5191"/>
                      <a:pt x="4949" y="5480"/>
                      <a:pt x="4611" y="5634"/>
                    </a:cubicBezTo>
                    <a:cubicBezTo>
                      <a:pt x="4273" y="5788"/>
                      <a:pt x="4728" y="5797"/>
                      <a:pt x="4476" y="5778"/>
                    </a:cubicBezTo>
                    <a:cubicBezTo>
                      <a:pt x="4224" y="5760"/>
                      <a:pt x="3972" y="5511"/>
                      <a:pt x="3910" y="5634"/>
                    </a:cubicBezTo>
                    <a:cubicBezTo>
                      <a:pt x="3849" y="5760"/>
                      <a:pt x="3818" y="6095"/>
                      <a:pt x="3754" y="6043"/>
                    </a:cubicBezTo>
                    <a:cubicBezTo>
                      <a:pt x="3689" y="5990"/>
                      <a:pt x="3606" y="5846"/>
                      <a:pt x="3489" y="5849"/>
                    </a:cubicBezTo>
                    <a:cubicBezTo>
                      <a:pt x="3372" y="5852"/>
                      <a:pt x="3034" y="5539"/>
                      <a:pt x="3010" y="5622"/>
                    </a:cubicBezTo>
                    <a:cubicBezTo>
                      <a:pt x="2985" y="5705"/>
                      <a:pt x="2988" y="5702"/>
                      <a:pt x="2988" y="5702"/>
                    </a:cubicBezTo>
                    <a:close/>
                    <a:moveTo>
                      <a:pt x="1024" y="409"/>
                    </a:moveTo>
                    <a:cubicBezTo>
                      <a:pt x="1129" y="513"/>
                      <a:pt x="1199" y="535"/>
                      <a:pt x="1310" y="489"/>
                    </a:cubicBezTo>
                    <a:cubicBezTo>
                      <a:pt x="1421" y="442"/>
                      <a:pt x="1338" y="375"/>
                      <a:pt x="1347" y="267"/>
                    </a:cubicBezTo>
                    <a:cubicBezTo>
                      <a:pt x="1353" y="160"/>
                      <a:pt x="1242" y="67"/>
                      <a:pt x="1132" y="18"/>
                    </a:cubicBezTo>
                    <a:cubicBezTo>
                      <a:pt x="1021" y="-31"/>
                      <a:pt x="815" y="24"/>
                      <a:pt x="674" y="120"/>
                    </a:cubicBezTo>
                    <a:cubicBezTo>
                      <a:pt x="674" y="117"/>
                      <a:pt x="920" y="304"/>
                      <a:pt x="1024" y="40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5" name="Christmas Island (Aus)">
                <a:extLst>
                  <a:ext uri="{FF2B5EF4-FFF2-40B4-BE49-F238E27FC236}">
                    <a16:creationId xmlns:a16="http://schemas.microsoft.com/office/drawing/2014/main" id="{A91728F9-BA18-131F-92CC-61B1853E23F0}"/>
                  </a:ext>
                </a:extLst>
              </p:cNvPr>
              <p:cNvSpPr/>
              <p:nvPr/>
            </p:nvSpPr>
            <p:spPr>
              <a:xfrm>
                <a:off x="9927461" y="5233187"/>
                <a:ext cx="2928" cy="2677"/>
              </a:xfrm>
              <a:custGeom>
                <a:avLst/>
                <a:gdLst>
                  <a:gd name="connsiteX0" fmla="*/ 2382 w 5122"/>
                  <a:gd name="connsiteY0" fmla="*/ 1408 h 4506"/>
                  <a:gd name="connsiteX1" fmla="*/ 3638 w 5122"/>
                  <a:gd name="connsiteY1" fmla="*/ 807 h 4506"/>
                  <a:gd name="connsiteX2" fmla="*/ 4118 w 5122"/>
                  <a:gd name="connsiteY2" fmla="*/ 20 h 4506"/>
                  <a:gd name="connsiteX3" fmla="*/ 4834 w 5122"/>
                  <a:gd name="connsiteY3" fmla="*/ 87 h 4506"/>
                  <a:gd name="connsiteX4" fmla="*/ 4978 w 5122"/>
                  <a:gd name="connsiteY4" fmla="*/ 947 h 4506"/>
                  <a:gd name="connsiteX5" fmla="*/ 5122 w 5122"/>
                  <a:gd name="connsiteY5" fmla="*/ 1541 h 4506"/>
                  <a:gd name="connsiteX6" fmla="*/ 4539 w 5122"/>
                  <a:gd name="connsiteY6" fmla="*/ 1859 h 4506"/>
                  <a:gd name="connsiteX7" fmla="*/ 3841 w 5122"/>
                  <a:gd name="connsiteY7" fmla="*/ 3572 h 4506"/>
                  <a:gd name="connsiteX8" fmla="*/ 3830 w 5122"/>
                  <a:gd name="connsiteY8" fmla="*/ 4425 h 4506"/>
                  <a:gd name="connsiteX9" fmla="*/ 3091 w 5122"/>
                  <a:gd name="connsiteY9" fmla="*/ 4377 h 4506"/>
                  <a:gd name="connsiteX10" fmla="*/ 2803 w 5122"/>
                  <a:gd name="connsiteY10" fmla="*/ 2982 h 4506"/>
                  <a:gd name="connsiteX11" fmla="*/ 680 w 5122"/>
                  <a:gd name="connsiteY11" fmla="*/ 2586 h 4506"/>
                  <a:gd name="connsiteX12" fmla="*/ 104 w 5122"/>
                  <a:gd name="connsiteY12" fmla="*/ 2904 h 4506"/>
                  <a:gd name="connsiteX13" fmla="*/ 233 w 5122"/>
                  <a:gd name="connsiteY13" fmla="*/ 2335 h 4506"/>
                  <a:gd name="connsiteX14" fmla="*/ 724 w 5122"/>
                  <a:gd name="connsiteY14" fmla="*/ 1696 h 4506"/>
                  <a:gd name="connsiteX15" fmla="*/ 388 w 5122"/>
                  <a:gd name="connsiteY15" fmla="*/ 1180 h 4506"/>
                  <a:gd name="connsiteX16" fmla="*/ 532 w 5122"/>
                  <a:gd name="connsiteY16" fmla="*/ 681 h 4506"/>
                  <a:gd name="connsiteX17" fmla="*/ 924 w 5122"/>
                  <a:gd name="connsiteY17" fmla="*/ 1091 h 4506"/>
                  <a:gd name="connsiteX18" fmla="*/ 2382 w 5122"/>
                  <a:gd name="connsiteY18" fmla="*/ 1408 h 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2" h="4506">
                    <a:moveTo>
                      <a:pt x="2382" y="1408"/>
                    </a:moveTo>
                    <a:cubicBezTo>
                      <a:pt x="2382" y="1408"/>
                      <a:pt x="3398" y="1139"/>
                      <a:pt x="3638" y="807"/>
                    </a:cubicBezTo>
                    <a:cubicBezTo>
                      <a:pt x="3878" y="471"/>
                      <a:pt x="3926" y="94"/>
                      <a:pt x="4118" y="20"/>
                    </a:cubicBezTo>
                    <a:cubicBezTo>
                      <a:pt x="4310" y="-50"/>
                      <a:pt x="4834" y="87"/>
                      <a:pt x="4834" y="87"/>
                    </a:cubicBezTo>
                    <a:cubicBezTo>
                      <a:pt x="4834" y="87"/>
                      <a:pt x="4986" y="674"/>
                      <a:pt x="4978" y="947"/>
                    </a:cubicBezTo>
                    <a:cubicBezTo>
                      <a:pt x="4967" y="1220"/>
                      <a:pt x="5122" y="1541"/>
                      <a:pt x="5122" y="1541"/>
                    </a:cubicBezTo>
                    <a:cubicBezTo>
                      <a:pt x="5122" y="1541"/>
                      <a:pt x="4724" y="1530"/>
                      <a:pt x="4539" y="1859"/>
                    </a:cubicBezTo>
                    <a:cubicBezTo>
                      <a:pt x="4354" y="2188"/>
                      <a:pt x="3848" y="3004"/>
                      <a:pt x="3841" y="3572"/>
                    </a:cubicBezTo>
                    <a:cubicBezTo>
                      <a:pt x="3834" y="4141"/>
                      <a:pt x="4048" y="4333"/>
                      <a:pt x="3830" y="4425"/>
                    </a:cubicBezTo>
                    <a:cubicBezTo>
                      <a:pt x="3616" y="4518"/>
                      <a:pt x="3184" y="4566"/>
                      <a:pt x="3091" y="4377"/>
                    </a:cubicBezTo>
                    <a:cubicBezTo>
                      <a:pt x="2999" y="4189"/>
                      <a:pt x="3224" y="3185"/>
                      <a:pt x="2803" y="2982"/>
                    </a:cubicBezTo>
                    <a:cubicBezTo>
                      <a:pt x="2382" y="2778"/>
                      <a:pt x="846" y="2476"/>
                      <a:pt x="680" y="2586"/>
                    </a:cubicBezTo>
                    <a:cubicBezTo>
                      <a:pt x="514" y="2697"/>
                      <a:pt x="277" y="3011"/>
                      <a:pt x="104" y="2904"/>
                    </a:cubicBezTo>
                    <a:cubicBezTo>
                      <a:pt x="-70" y="2793"/>
                      <a:pt x="-25" y="2431"/>
                      <a:pt x="233" y="2335"/>
                    </a:cubicBezTo>
                    <a:cubicBezTo>
                      <a:pt x="492" y="2239"/>
                      <a:pt x="739" y="1833"/>
                      <a:pt x="724" y="1696"/>
                    </a:cubicBezTo>
                    <a:cubicBezTo>
                      <a:pt x="710" y="1564"/>
                      <a:pt x="340" y="1342"/>
                      <a:pt x="388" y="1180"/>
                    </a:cubicBezTo>
                    <a:cubicBezTo>
                      <a:pt x="436" y="1017"/>
                      <a:pt x="451" y="692"/>
                      <a:pt x="532" y="681"/>
                    </a:cubicBezTo>
                    <a:cubicBezTo>
                      <a:pt x="614" y="670"/>
                      <a:pt x="399" y="843"/>
                      <a:pt x="924" y="1091"/>
                    </a:cubicBezTo>
                    <a:cubicBezTo>
                      <a:pt x="1448" y="1338"/>
                      <a:pt x="2135" y="1586"/>
                      <a:pt x="2382" y="140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6" name="China">
                <a:extLst>
                  <a:ext uri="{FF2B5EF4-FFF2-40B4-BE49-F238E27FC236}">
                    <a16:creationId xmlns:a16="http://schemas.microsoft.com/office/drawing/2014/main" id="{81C79D9A-BB43-7A6A-33F2-7CFABB85A841}"/>
                  </a:ext>
                </a:extLst>
              </p:cNvPr>
              <p:cNvSpPr>
                <a:spLocks noEditPoints="1"/>
              </p:cNvSpPr>
              <p:nvPr/>
            </p:nvSpPr>
            <p:spPr bwMode="auto">
              <a:xfrm>
                <a:off x="9236607" y="3733068"/>
                <a:ext cx="1009725" cy="812960"/>
              </a:xfrm>
              <a:custGeom>
                <a:avLst/>
                <a:gdLst/>
                <a:ahLst/>
                <a:cxnLst>
                  <a:cxn ang="0">
                    <a:pos x="383" y="355"/>
                  </a:cxn>
                  <a:cxn ang="0">
                    <a:pos x="378" y="366"/>
                  </a:cxn>
                  <a:cxn ang="0">
                    <a:pos x="382" y="383"/>
                  </a:cxn>
                  <a:cxn ang="0">
                    <a:pos x="430" y="334"/>
                  </a:cxn>
                  <a:cxn ang="0">
                    <a:pos x="490" y="117"/>
                  </a:cxn>
                  <a:cxn ang="0">
                    <a:pos x="478" y="124"/>
                  </a:cxn>
                  <a:cxn ang="0">
                    <a:pos x="458" y="137"/>
                  </a:cxn>
                  <a:cxn ang="0">
                    <a:pos x="435" y="156"/>
                  </a:cxn>
                  <a:cxn ang="0">
                    <a:pos x="428" y="151"/>
                  </a:cxn>
                  <a:cxn ang="0">
                    <a:pos x="415" y="144"/>
                  </a:cxn>
                  <a:cxn ang="0">
                    <a:pos x="410" y="166"/>
                  </a:cxn>
                  <a:cxn ang="0">
                    <a:pos x="447" y="174"/>
                  </a:cxn>
                  <a:cxn ang="0">
                    <a:pos x="441" y="181"/>
                  </a:cxn>
                  <a:cxn ang="0">
                    <a:pos x="429" y="197"/>
                  </a:cxn>
                  <a:cxn ang="0">
                    <a:pos x="458" y="231"/>
                  </a:cxn>
                  <a:cxn ang="0">
                    <a:pos x="467" y="246"/>
                  </a:cxn>
                  <a:cxn ang="0">
                    <a:pos x="469" y="261"/>
                  </a:cxn>
                  <a:cxn ang="0">
                    <a:pos x="472" y="267"/>
                  </a:cxn>
                  <a:cxn ang="0">
                    <a:pos x="468" y="278"/>
                  </a:cxn>
                  <a:cxn ang="0">
                    <a:pos x="463" y="290"/>
                  </a:cxn>
                  <a:cxn ang="0">
                    <a:pos x="463" y="296"/>
                  </a:cxn>
                  <a:cxn ang="0">
                    <a:pos x="459" y="307"/>
                  </a:cxn>
                  <a:cxn ang="0">
                    <a:pos x="456" y="314"/>
                  </a:cxn>
                  <a:cxn ang="0">
                    <a:pos x="446" y="323"/>
                  </a:cxn>
                  <a:cxn ang="0">
                    <a:pos x="435" y="334"/>
                  </a:cxn>
                  <a:cxn ang="0">
                    <a:pos x="423" y="337"/>
                  </a:cxn>
                  <a:cxn ang="0">
                    <a:pos x="411" y="333"/>
                  </a:cxn>
                  <a:cxn ang="0">
                    <a:pos x="404" y="346"/>
                  </a:cxn>
                  <a:cxn ang="0">
                    <a:pos x="389" y="349"/>
                  </a:cxn>
                  <a:cxn ang="0">
                    <a:pos x="385" y="362"/>
                  </a:cxn>
                  <a:cxn ang="0">
                    <a:pos x="376" y="347"/>
                  </a:cxn>
                  <a:cxn ang="0">
                    <a:pos x="366" y="345"/>
                  </a:cxn>
                  <a:cxn ang="0">
                    <a:pos x="351" y="345"/>
                  </a:cxn>
                  <a:cxn ang="0">
                    <a:pos x="320" y="338"/>
                  </a:cxn>
                  <a:cxn ang="0">
                    <a:pos x="301" y="347"/>
                  </a:cxn>
                  <a:cxn ang="0">
                    <a:pos x="277" y="336"/>
                  </a:cxn>
                  <a:cxn ang="0">
                    <a:pos x="256" y="314"/>
                  </a:cxn>
                  <a:cxn ang="0">
                    <a:pos x="254" y="276"/>
                  </a:cxn>
                  <a:cxn ang="0">
                    <a:pos x="235" y="267"/>
                  </a:cxn>
                  <a:cxn ang="0">
                    <a:pos x="202" y="279"/>
                  </a:cxn>
                  <a:cxn ang="0">
                    <a:pos x="165" y="277"/>
                  </a:cxn>
                  <a:cxn ang="0">
                    <a:pos x="132" y="271"/>
                  </a:cxn>
                  <a:cxn ang="0">
                    <a:pos x="93" y="254"/>
                  </a:cxn>
                  <a:cxn ang="0">
                    <a:pos x="63" y="227"/>
                  </a:cxn>
                  <a:cxn ang="0">
                    <a:pos x="71" y="199"/>
                  </a:cxn>
                  <a:cxn ang="0">
                    <a:pos x="29" y="189"/>
                  </a:cxn>
                  <a:cxn ang="0">
                    <a:pos x="13" y="163"/>
                  </a:cxn>
                  <a:cxn ang="0">
                    <a:pos x="16" y="142"/>
                  </a:cxn>
                  <a:cxn ang="0">
                    <a:pos x="49" y="120"/>
                  </a:cxn>
                  <a:cxn ang="0">
                    <a:pos x="54" y="90"/>
                  </a:cxn>
                  <a:cxn ang="0">
                    <a:pos x="79" y="54"/>
                  </a:cxn>
                  <a:cxn ang="0">
                    <a:pos x="121" y="69"/>
                  </a:cxn>
                  <a:cxn ang="0">
                    <a:pos x="183" y="109"/>
                  </a:cxn>
                  <a:cxn ang="0">
                    <a:pos x="304" y="119"/>
                  </a:cxn>
                  <a:cxn ang="0">
                    <a:pos x="336" y="87"/>
                  </a:cxn>
                  <a:cxn ang="0">
                    <a:pos x="363" y="64"/>
                  </a:cxn>
                  <a:cxn ang="0">
                    <a:pos x="345" y="34"/>
                  </a:cxn>
                  <a:cxn ang="0">
                    <a:pos x="353" y="1"/>
                  </a:cxn>
                  <a:cxn ang="0">
                    <a:pos x="396" y="17"/>
                  </a:cxn>
                  <a:cxn ang="0">
                    <a:pos x="438" y="45"/>
                  </a:cxn>
                  <a:cxn ang="0">
                    <a:pos x="483" y="58"/>
                  </a:cxn>
                  <a:cxn ang="0">
                    <a:pos x="499" y="85"/>
                  </a:cxn>
                  <a:cxn ang="0">
                    <a:pos x="474" y="258"/>
                  </a:cxn>
                </a:cxnLst>
                <a:rect l="0" t="0" r="r" b="b"/>
                <a:pathLst>
                  <a:path w="499" h="386">
                    <a:moveTo>
                      <a:pt x="454" y="316"/>
                    </a:moveTo>
                    <a:cubicBezTo>
                      <a:pt x="454" y="316"/>
                      <a:pt x="454" y="316"/>
                      <a:pt x="454" y="316"/>
                    </a:cubicBezTo>
                    <a:cubicBezTo>
                      <a:pt x="454" y="317"/>
                      <a:pt x="453" y="316"/>
                      <a:pt x="453" y="316"/>
                    </a:cubicBezTo>
                    <a:cubicBezTo>
                      <a:pt x="453" y="316"/>
                      <a:pt x="453" y="317"/>
                      <a:pt x="453" y="317"/>
                    </a:cubicBezTo>
                    <a:cubicBezTo>
                      <a:pt x="453" y="317"/>
                      <a:pt x="454" y="317"/>
                      <a:pt x="454" y="317"/>
                    </a:cubicBezTo>
                    <a:cubicBezTo>
                      <a:pt x="455" y="317"/>
                      <a:pt x="454" y="316"/>
                      <a:pt x="454" y="316"/>
                    </a:cubicBezTo>
                    <a:close/>
                    <a:moveTo>
                      <a:pt x="474" y="255"/>
                    </a:moveTo>
                    <a:cubicBezTo>
                      <a:pt x="474" y="254"/>
                      <a:pt x="471" y="254"/>
                      <a:pt x="472" y="254"/>
                    </a:cubicBezTo>
                    <a:cubicBezTo>
                      <a:pt x="472" y="254"/>
                      <a:pt x="472" y="255"/>
                      <a:pt x="472" y="256"/>
                    </a:cubicBezTo>
                    <a:cubicBezTo>
                      <a:pt x="473" y="256"/>
                      <a:pt x="473" y="255"/>
                      <a:pt x="473" y="255"/>
                    </a:cubicBezTo>
                    <a:cubicBezTo>
                      <a:pt x="473" y="255"/>
                      <a:pt x="473" y="255"/>
                      <a:pt x="473" y="256"/>
                    </a:cubicBezTo>
                    <a:cubicBezTo>
                      <a:pt x="474" y="256"/>
                      <a:pt x="475" y="256"/>
                      <a:pt x="475" y="256"/>
                    </a:cubicBezTo>
                    <a:cubicBezTo>
                      <a:pt x="475" y="255"/>
                      <a:pt x="475" y="255"/>
                      <a:pt x="474" y="255"/>
                    </a:cubicBezTo>
                    <a:close/>
                    <a:moveTo>
                      <a:pt x="464" y="305"/>
                    </a:moveTo>
                    <a:cubicBezTo>
                      <a:pt x="465" y="305"/>
                      <a:pt x="465" y="305"/>
                      <a:pt x="465" y="304"/>
                    </a:cubicBezTo>
                    <a:cubicBezTo>
                      <a:pt x="465" y="304"/>
                      <a:pt x="464" y="304"/>
                      <a:pt x="464" y="304"/>
                    </a:cubicBezTo>
                    <a:cubicBezTo>
                      <a:pt x="464" y="304"/>
                      <a:pt x="464" y="304"/>
                      <a:pt x="464" y="304"/>
                    </a:cubicBezTo>
                    <a:cubicBezTo>
                      <a:pt x="464" y="303"/>
                      <a:pt x="463" y="304"/>
                      <a:pt x="463" y="304"/>
                    </a:cubicBezTo>
                    <a:cubicBezTo>
                      <a:pt x="463" y="304"/>
                      <a:pt x="463" y="304"/>
                      <a:pt x="464" y="304"/>
                    </a:cubicBezTo>
                    <a:cubicBezTo>
                      <a:pt x="464" y="305"/>
                      <a:pt x="464" y="305"/>
                      <a:pt x="464" y="305"/>
                    </a:cubicBezTo>
                    <a:cubicBezTo>
                      <a:pt x="464" y="305"/>
                      <a:pt x="463" y="305"/>
                      <a:pt x="463" y="305"/>
                    </a:cubicBezTo>
                    <a:cubicBezTo>
                      <a:pt x="463" y="305"/>
                      <a:pt x="464" y="305"/>
                      <a:pt x="464" y="305"/>
                    </a:cubicBezTo>
                    <a:cubicBezTo>
                      <a:pt x="464" y="305"/>
                      <a:pt x="463" y="306"/>
                      <a:pt x="464" y="306"/>
                    </a:cubicBezTo>
                    <a:cubicBezTo>
                      <a:pt x="464" y="306"/>
                      <a:pt x="464" y="306"/>
                      <a:pt x="464" y="306"/>
                    </a:cubicBezTo>
                    <a:cubicBezTo>
                      <a:pt x="464" y="306"/>
                      <a:pt x="464" y="306"/>
                      <a:pt x="464" y="306"/>
                    </a:cubicBezTo>
                    <a:cubicBezTo>
                      <a:pt x="465" y="305"/>
                      <a:pt x="465" y="305"/>
                      <a:pt x="465" y="305"/>
                    </a:cubicBezTo>
                    <a:cubicBezTo>
                      <a:pt x="465" y="305"/>
                      <a:pt x="464" y="305"/>
                      <a:pt x="464" y="305"/>
                    </a:cubicBezTo>
                    <a:close/>
                    <a:moveTo>
                      <a:pt x="372" y="354"/>
                    </a:moveTo>
                    <a:cubicBezTo>
                      <a:pt x="372" y="354"/>
                      <a:pt x="372" y="354"/>
                      <a:pt x="372" y="354"/>
                    </a:cubicBezTo>
                    <a:cubicBezTo>
                      <a:pt x="371" y="354"/>
                      <a:pt x="372" y="354"/>
                      <a:pt x="372" y="354"/>
                    </a:cubicBezTo>
                    <a:close/>
                    <a:moveTo>
                      <a:pt x="383" y="354"/>
                    </a:moveTo>
                    <a:cubicBezTo>
                      <a:pt x="383" y="354"/>
                      <a:pt x="383" y="354"/>
                      <a:pt x="383" y="355"/>
                    </a:cubicBezTo>
                    <a:cubicBezTo>
                      <a:pt x="382" y="355"/>
                      <a:pt x="383" y="355"/>
                      <a:pt x="383" y="355"/>
                    </a:cubicBezTo>
                    <a:cubicBezTo>
                      <a:pt x="384" y="355"/>
                      <a:pt x="384" y="354"/>
                      <a:pt x="384" y="354"/>
                    </a:cubicBezTo>
                    <a:cubicBezTo>
                      <a:pt x="385" y="354"/>
                      <a:pt x="385" y="355"/>
                      <a:pt x="385" y="355"/>
                    </a:cubicBezTo>
                    <a:cubicBezTo>
                      <a:pt x="385" y="355"/>
                      <a:pt x="385" y="354"/>
                      <a:pt x="385" y="354"/>
                    </a:cubicBezTo>
                    <a:cubicBezTo>
                      <a:pt x="385" y="354"/>
                      <a:pt x="385" y="354"/>
                      <a:pt x="385" y="354"/>
                    </a:cubicBezTo>
                    <a:cubicBezTo>
                      <a:pt x="384" y="354"/>
                      <a:pt x="384" y="354"/>
                      <a:pt x="384" y="354"/>
                    </a:cubicBezTo>
                    <a:cubicBezTo>
                      <a:pt x="384" y="353"/>
                      <a:pt x="383" y="354"/>
                      <a:pt x="383" y="354"/>
                    </a:cubicBezTo>
                    <a:cubicBezTo>
                      <a:pt x="383" y="354"/>
                      <a:pt x="383" y="354"/>
                      <a:pt x="383" y="354"/>
                    </a:cubicBezTo>
                    <a:cubicBezTo>
                      <a:pt x="383" y="354"/>
                      <a:pt x="383" y="354"/>
                      <a:pt x="383" y="354"/>
                    </a:cubicBezTo>
                    <a:close/>
                    <a:moveTo>
                      <a:pt x="391" y="366"/>
                    </a:moveTo>
                    <a:cubicBezTo>
                      <a:pt x="391" y="365"/>
                      <a:pt x="390" y="366"/>
                      <a:pt x="389" y="365"/>
                    </a:cubicBezTo>
                    <a:cubicBezTo>
                      <a:pt x="389" y="365"/>
                      <a:pt x="389" y="365"/>
                      <a:pt x="388" y="364"/>
                    </a:cubicBezTo>
                    <a:cubicBezTo>
                      <a:pt x="388" y="364"/>
                      <a:pt x="388" y="364"/>
                      <a:pt x="388" y="364"/>
                    </a:cubicBezTo>
                    <a:cubicBezTo>
                      <a:pt x="387" y="365"/>
                      <a:pt x="388" y="366"/>
                      <a:pt x="388" y="366"/>
                    </a:cubicBezTo>
                    <a:cubicBezTo>
                      <a:pt x="388" y="366"/>
                      <a:pt x="388" y="366"/>
                      <a:pt x="387" y="366"/>
                    </a:cubicBezTo>
                    <a:cubicBezTo>
                      <a:pt x="387" y="365"/>
                      <a:pt x="387" y="366"/>
                      <a:pt x="387" y="366"/>
                    </a:cubicBezTo>
                    <a:cubicBezTo>
                      <a:pt x="387" y="365"/>
                      <a:pt x="386" y="365"/>
                      <a:pt x="386" y="365"/>
                    </a:cubicBezTo>
                    <a:cubicBezTo>
                      <a:pt x="385" y="364"/>
                      <a:pt x="386" y="366"/>
                      <a:pt x="386" y="366"/>
                    </a:cubicBezTo>
                    <a:cubicBezTo>
                      <a:pt x="386" y="366"/>
                      <a:pt x="386" y="366"/>
                      <a:pt x="385" y="365"/>
                    </a:cubicBezTo>
                    <a:cubicBezTo>
                      <a:pt x="386" y="365"/>
                      <a:pt x="385" y="365"/>
                      <a:pt x="384" y="365"/>
                    </a:cubicBezTo>
                    <a:cubicBezTo>
                      <a:pt x="384" y="365"/>
                      <a:pt x="383" y="365"/>
                      <a:pt x="383" y="365"/>
                    </a:cubicBezTo>
                    <a:cubicBezTo>
                      <a:pt x="383" y="365"/>
                      <a:pt x="383" y="366"/>
                      <a:pt x="383" y="366"/>
                    </a:cubicBezTo>
                    <a:cubicBezTo>
                      <a:pt x="383" y="366"/>
                      <a:pt x="383" y="366"/>
                      <a:pt x="383" y="365"/>
                    </a:cubicBezTo>
                    <a:cubicBezTo>
                      <a:pt x="383" y="366"/>
                      <a:pt x="382" y="365"/>
                      <a:pt x="382" y="366"/>
                    </a:cubicBezTo>
                    <a:cubicBezTo>
                      <a:pt x="382" y="367"/>
                      <a:pt x="382" y="366"/>
                      <a:pt x="382" y="366"/>
                    </a:cubicBezTo>
                    <a:cubicBezTo>
                      <a:pt x="382" y="366"/>
                      <a:pt x="381" y="366"/>
                      <a:pt x="381" y="366"/>
                    </a:cubicBezTo>
                    <a:cubicBezTo>
                      <a:pt x="381" y="366"/>
                      <a:pt x="381" y="366"/>
                      <a:pt x="381" y="366"/>
                    </a:cubicBezTo>
                    <a:cubicBezTo>
                      <a:pt x="380" y="367"/>
                      <a:pt x="380" y="366"/>
                      <a:pt x="380" y="366"/>
                    </a:cubicBezTo>
                    <a:cubicBezTo>
                      <a:pt x="380" y="366"/>
                      <a:pt x="380" y="366"/>
                      <a:pt x="380" y="366"/>
                    </a:cubicBezTo>
                    <a:cubicBezTo>
                      <a:pt x="380" y="366"/>
                      <a:pt x="380" y="365"/>
                      <a:pt x="379" y="366"/>
                    </a:cubicBezTo>
                    <a:cubicBezTo>
                      <a:pt x="379" y="365"/>
                      <a:pt x="378" y="365"/>
                      <a:pt x="378" y="366"/>
                    </a:cubicBezTo>
                    <a:cubicBezTo>
                      <a:pt x="377" y="366"/>
                      <a:pt x="378" y="366"/>
                      <a:pt x="378" y="366"/>
                    </a:cubicBezTo>
                    <a:cubicBezTo>
                      <a:pt x="377" y="366"/>
                      <a:pt x="378" y="367"/>
                      <a:pt x="378" y="367"/>
                    </a:cubicBezTo>
                    <a:cubicBezTo>
                      <a:pt x="378" y="367"/>
                      <a:pt x="377" y="367"/>
                      <a:pt x="377" y="367"/>
                    </a:cubicBezTo>
                    <a:cubicBezTo>
                      <a:pt x="377" y="367"/>
                      <a:pt x="376" y="367"/>
                      <a:pt x="376" y="367"/>
                    </a:cubicBezTo>
                    <a:cubicBezTo>
                      <a:pt x="375" y="366"/>
                      <a:pt x="375" y="367"/>
                      <a:pt x="375" y="367"/>
                    </a:cubicBezTo>
                    <a:cubicBezTo>
                      <a:pt x="374" y="368"/>
                      <a:pt x="374" y="368"/>
                      <a:pt x="374" y="368"/>
                    </a:cubicBezTo>
                    <a:cubicBezTo>
                      <a:pt x="375" y="368"/>
                      <a:pt x="376" y="368"/>
                      <a:pt x="376" y="368"/>
                    </a:cubicBezTo>
                    <a:cubicBezTo>
                      <a:pt x="376" y="368"/>
                      <a:pt x="375" y="368"/>
                      <a:pt x="376" y="369"/>
                    </a:cubicBezTo>
                    <a:cubicBezTo>
                      <a:pt x="375" y="368"/>
                      <a:pt x="375" y="369"/>
                      <a:pt x="374" y="370"/>
                    </a:cubicBezTo>
                    <a:cubicBezTo>
                      <a:pt x="373" y="370"/>
                      <a:pt x="372" y="370"/>
                      <a:pt x="373" y="371"/>
                    </a:cubicBezTo>
                    <a:cubicBezTo>
                      <a:pt x="372" y="371"/>
                      <a:pt x="372" y="372"/>
                      <a:pt x="371" y="372"/>
                    </a:cubicBezTo>
                    <a:cubicBezTo>
                      <a:pt x="371" y="372"/>
                      <a:pt x="370" y="372"/>
                      <a:pt x="370" y="373"/>
                    </a:cubicBezTo>
                    <a:cubicBezTo>
                      <a:pt x="370" y="373"/>
                      <a:pt x="370" y="374"/>
                      <a:pt x="370" y="374"/>
                    </a:cubicBezTo>
                    <a:cubicBezTo>
                      <a:pt x="370" y="374"/>
                      <a:pt x="370" y="374"/>
                      <a:pt x="370" y="374"/>
                    </a:cubicBezTo>
                    <a:cubicBezTo>
                      <a:pt x="371" y="374"/>
                      <a:pt x="371" y="375"/>
                      <a:pt x="371" y="375"/>
                    </a:cubicBezTo>
                    <a:cubicBezTo>
                      <a:pt x="370" y="375"/>
                      <a:pt x="371" y="377"/>
                      <a:pt x="371" y="377"/>
                    </a:cubicBezTo>
                    <a:cubicBezTo>
                      <a:pt x="371" y="378"/>
                      <a:pt x="372" y="379"/>
                      <a:pt x="372" y="380"/>
                    </a:cubicBezTo>
                    <a:cubicBezTo>
                      <a:pt x="372" y="381"/>
                      <a:pt x="371" y="382"/>
                      <a:pt x="372" y="382"/>
                    </a:cubicBezTo>
                    <a:cubicBezTo>
                      <a:pt x="373" y="382"/>
                      <a:pt x="373" y="382"/>
                      <a:pt x="374" y="383"/>
                    </a:cubicBezTo>
                    <a:cubicBezTo>
                      <a:pt x="374" y="383"/>
                      <a:pt x="374" y="383"/>
                      <a:pt x="375" y="383"/>
                    </a:cubicBezTo>
                    <a:cubicBezTo>
                      <a:pt x="375" y="384"/>
                      <a:pt x="376" y="383"/>
                      <a:pt x="376" y="384"/>
                    </a:cubicBezTo>
                    <a:cubicBezTo>
                      <a:pt x="376" y="384"/>
                      <a:pt x="376" y="384"/>
                      <a:pt x="377" y="384"/>
                    </a:cubicBezTo>
                    <a:cubicBezTo>
                      <a:pt x="377" y="384"/>
                      <a:pt x="378" y="384"/>
                      <a:pt x="379" y="384"/>
                    </a:cubicBezTo>
                    <a:cubicBezTo>
                      <a:pt x="379" y="384"/>
                      <a:pt x="379" y="384"/>
                      <a:pt x="380" y="384"/>
                    </a:cubicBezTo>
                    <a:cubicBezTo>
                      <a:pt x="380" y="384"/>
                      <a:pt x="380" y="385"/>
                      <a:pt x="380" y="385"/>
                    </a:cubicBezTo>
                    <a:cubicBezTo>
                      <a:pt x="380" y="385"/>
                      <a:pt x="380" y="385"/>
                      <a:pt x="380" y="385"/>
                    </a:cubicBezTo>
                    <a:cubicBezTo>
                      <a:pt x="380" y="385"/>
                      <a:pt x="380" y="385"/>
                      <a:pt x="381" y="385"/>
                    </a:cubicBezTo>
                    <a:cubicBezTo>
                      <a:pt x="381" y="385"/>
                      <a:pt x="381" y="386"/>
                      <a:pt x="381" y="386"/>
                    </a:cubicBezTo>
                    <a:cubicBezTo>
                      <a:pt x="381" y="385"/>
                      <a:pt x="381" y="385"/>
                      <a:pt x="382" y="385"/>
                    </a:cubicBezTo>
                    <a:cubicBezTo>
                      <a:pt x="382" y="385"/>
                      <a:pt x="382" y="385"/>
                      <a:pt x="382" y="385"/>
                    </a:cubicBezTo>
                    <a:cubicBezTo>
                      <a:pt x="383" y="385"/>
                      <a:pt x="382" y="385"/>
                      <a:pt x="382" y="384"/>
                    </a:cubicBezTo>
                    <a:cubicBezTo>
                      <a:pt x="382" y="384"/>
                      <a:pt x="382" y="384"/>
                      <a:pt x="382" y="384"/>
                    </a:cubicBezTo>
                    <a:cubicBezTo>
                      <a:pt x="382" y="384"/>
                      <a:pt x="382" y="383"/>
                      <a:pt x="382" y="383"/>
                    </a:cubicBezTo>
                    <a:cubicBezTo>
                      <a:pt x="383" y="383"/>
                      <a:pt x="384" y="383"/>
                      <a:pt x="385" y="383"/>
                    </a:cubicBezTo>
                    <a:cubicBezTo>
                      <a:pt x="385" y="383"/>
                      <a:pt x="384" y="383"/>
                      <a:pt x="384" y="383"/>
                    </a:cubicBezTo>
                    <a:cubicBezTo>
                      <a:pt x="384" y="383"/>
                      <a:pt x="385" y="383"/>
                      <a:pt x="385" y="383"/>
                    </a:cubicBezTo>
                    <a:cubicBezTo>
                      <a:pt x="385" y="383"/>
                      <a:pt x="385" y="383"/>
                      <a:pt x="385" y="383"/>
                    </a:cubicBezTo>
                    <a:cubicBezTo>
                      <a:pt x="385" y="383"/>
                      <a:pt x="385" y="383"/>
                      <a:pt x="385" y="383"/>
                    </a:cubicBezTo>
                    <a:cubicBezTo>
                      <a:pt x="385" y="382"/>
                      <a:pt x="385" y="382"/>
                      <a:pt x="385" y="382"/>
                    </a:cubicBezTo>
                    <a:cubicBezTo>
                      <a:pt x="385" y="382"/>
                      <a:pt x="386" y="381"/>
                      <a:pt x="386" y="381"/>
                    </a:cubicBezTo>
                    <a:cubicBezTo>
                      <a:pt x="386" y="380"/>
                      <a:pt x="387" y="380"/>
                      <a:pt x="387" y="380"/>
                    </a:cubicBezTo>
                    <a:cubicBezTo>
                      <a:pt x="387" y="380"/>
                      <a:pt x="388" y="380"/>
                      <a:pt x="388" y="380"/>
                    </a:cubicBezTo>
                    <a:cubicBezTo>
                      <a:pt x="388" y="380"/>
                      <a:pt x="387" y="380"/>
                      <a:pt x="387" y="380"/>
                    </a:cubicBezTo>
                    <a:cubicBezTo>
                      <a:pt x="387" y="380"/>
                      <a:pt x="388" y="380"/>
                      <a:pt x="388" y="380"/>
                    </a:cubicBezTo>
                    <a:cubicBezTo>
                      <a:pt x="388" y="380"/>
                      <a:pt x="388" y="379"/>
                      <a:pt x="388" y="379"/>
                    </a:cubicBezTo>
                    <a:cubicBezTo>
                      <a:pt x="389" y="379"/>
                      <a:pt x="389" y="379"/>
                      <a:pt x="389" y="379"/>
                    </a:cubicBezTo>
                    <a:cubicBezTo>
                      <a:pt x="389" y="378"/>
                      <a:pt x="389" y="378"/>
                      <a:pt x="389" y="378"/>
                    </a:cubicBezTo>
                    <a:cubicBezTo>
                      <a:pt x="388" y="378"/>
                      <a:pt x="389" y="379"/>
                      <a:pt x="388" y="379"/>
                    </a:cubicBezTo>
                    <a:cubicBezTo>
                      <a:pt x="388" y="379"/>
                      <a:pt x="388" y="378"/>
                      <a:pt x="388" y="378"/>
                    </a:cubicBezTo>
                    <a:cubicBezTo>
                      <a:pt x="389" y="377"/>
                      <a:pt x="389" y="377"/>
                      <a:pt x="389" y="377"/>
                    </a:cubicBezTo>
                    <a:cubicBezTo>
                      <a:pt x="389" y="376"/>
                      <a:pt x="389" y="375"/>
                      <a:pt x="389" y="375"/>
                    </a:cubicBezTo>
                    <a:cubicBezTo>
                      <a:pt x="389" y="375"/>
                      <a:pt x="389" y="375"/>
                      <a:pt x="389" y="375"/>
                    </a:cubicBezTo>
                    <a:cubicBezTo>
                      <a:pt x="389" y="375"/>
                      <a:pt x="388" y="375"/>
                      <a:pt x="388" y="375"/>
                    </a:cubicBezTo>
                    <a:cubicBezTo>
                      <a:pt x="389" y="375"/>
                      <a:pt x="389" y="374"/>
                      <a:pt x="389" y="373"/>
                    </a:cubicBezTo>
                    <a:cubicBezTo>
                      <a:pt x="389" y="373"/>
                      <a:pt x="389" y="373"/>
                      <a:pt x="389" y="373"/>
                    </a:cubicBezTo>
                    <a:cubicBezTo>
                      <a:pt x="390" y="373"/>
                      <a:pt x="389" y="372"/>
                      <a:pt x="389" y="372"/>
                    </a:cubicBezTo>
                    <a:cubicBezTo>
                      <a:pt x="390" y="372"/>
                      <a:pt x="390" y="371"/>
                      <a:pt x="390" y="371"/>
                    </a:cubicBezTo>
                    <a:cubicBezTo>
                      <a:pt x="390" y="370"/>
                      <a:pt x="390" y="370"/>
                      <a:pt x="390" y="370"/>
                    </a:cubicBezTo>
                    <a:cubicBezTo>
                      <a:pt x="390" y="370"/>
                      <a:pt x="391" y="370"/>
                      <a:pt x="391" y="370"/>
                    </a:cubicBezTo>
                    <a:cubicBezTo>
                      <a:pt x="390" y="370"/>
                      <a:pt x="390" y="370"/>
                      <a:pt x="391" y="371"/>
                    </a:cubicBezTo>
                    <a:cubicBezTo>
                      <a:pt x="391" y="371"/>
                      <a:pt x="391" y="370"/>
                      <a:pt x="391" y="370"/>
                    </a:cubicBezTo>
                    <a:cubicBezTo>
                      <a:pt x="391" y="370"/>
                      <a:pt x="392" y="369"/>
                      <a:pt x="392" y="369"/>
                    </a:cubicBezTo>
                    <a:cubicBezTo>
                      <a:pt x="392" y="369"/>
                      <a:pt x="392" y="369"/>
                      <a:pt x="392" y="368"/>
                    </a:cubicBezTo>
                    <a:cubicBezTo>
                      <a:pt x="392" y="368"/>
                      <a:pt x="391" y="367"/>
                      <a:pt x="391" y="366"/>
                    </a:cubicBezTo>
                    <a:close/>
                    <a:moveTo>
                      <a:pt x="430" y="334"/>
                    </a:moveTo>
                    <a:cubicBezTo>
                      <a:pt x="430" y="334"/>
                      <a:pt x="430" y="334"/>
                      <a:pt x="430" y="334"/>
                    </a:cubicBezTo>
                    <a:cubicBezTo>
                      <a:pt x="430" y="334"/>
                      <a:pt x="430" y="334"/>
                      <a:pt x="430" y="334"/>
                    </a:cubicBezTo>
                    <a:close/>
                    <a:moveTo>
                      <a:pt x="499" y="90"/>
                    </a:moveTo>
                    <a:cubicBezTo>
                      <a:pt x="499" y="92"/>
                      <a:pt x="497" y="91"/>
                      <a:pt x="496" y="91"/>
                    </a:cubicBezTo>
                    <a:cubicBezTo>
                      <a:pt x="494" y="90"/>
                      <a:pt x="492" y="90"/>
                      <a:pt x="490" y="89"/>
                    </a:cubicBezTo>
                    <a:cubicBezTo>
                      <a:pt x="490" y="89"/>
                      <a:pt x="488" y="89"/>
                      <a:pt x="488" y="89"/>
                    </a:cubicBezTo>
                    <a:cubicBezTo>
                      <a:pt x="487" y="88"/>
                      <a:pt x="487" y="88"/>
                      <a:pt x="486" y="88"/>
                    </a:cubicBezTo>
                    <a:cubicBezTo>
                      <a:pt x="486" y="88"/>
                      <a:pt x="487" y="89"/>
                      <a:pt x="486" y="89"/>
                    </a:cubicBezTo>
                    <a:cubicBezTo>
                      <a:pt x="486" y="89"/>
                      <a:pt x="485" y="89"/>
                      <a:pt x="486" y="90"/>
                    </a:cubicBezTo>
                    <a:cubicBezTo>
                      <a:pt x="486" y="90"/>
                      <a:pt x="486" y="91"/>
                      <a:pt x="486" y="91"/>
                    </a:cubicBezTo>
                    <a:cubicBezTo>
                      <a:pt x="485" y="92"/>
                      <a:pt x="485" y="91"/>
                      <a:pt x="484" y="92"/>
                    </a:cubicBezTo>
                    <a:cubicBezTo>
                      <a:pt x="483" y="93"/>
                      <a:pt x="483" y="92"/>
                      <a:pt x="483" y="92"/>
                    </a:cubicBezTo>
                    <a:cubicBezTo>
                      <a:pt x="482" y="92"/>
                      <a:pt x="483" y="93"/>
                      <a:pt x="482" y="93"/>
                    </a:cubicBezTo>
                    <a:cubicBezTo>
                      <a:pt x="481" y="93"/>
                      <a:pt x="482" y="94"/>
                      <a:pt x="483" y="94"/>
                    </a:cubicBezTo>
                    <a:cubicBezTo>
                      <a:pt x="483" y="94"/>
                      <a:pt x="484" y="95"/>
                      <a:pt x="484" y="95"/>
                    </a:cubicBezTo>
                    <a:cubicBezTo>
                      <a:pt x="486" y="97"/>
                      <a:pt x="487" y="98"/>
                      <a:pt x="488" y="99"/>
                    </a:cubicBezTo>
                    <a:cubicBezTo>
                      <a:pt x="488" y="100"/>
                      <a:pt x="489" y="101"/>
                      <a:pt x="489" y="101"/>
                    </a:cubicBezTo>
                    <a:cubicBezTo>
                      <a:pt x="490" y="102"/>
                      <a:pt x="490" y="102"/>
                      <a:pt x="490" y="103"/>
                    </a:cubicBezTo>
                    <a:cubicBezTo>
                      <a:pt x="490" y="104"/>
                      <a:pt x="490" y="105"/>
                      <a:pt x="491" y="105"/>
                    </a:cubicBezTo>
                    <a:cubicBezTo>
                      <a:pt x="491" y="106"/>
                      <a:pt x="492" y="107"/>
                      <a:pt x="492" y="107"/>
                    </a:cubicBezTo>
                    <a:cubicBezTo>
                      <a:pt x="492" y="108"/>
                      <a:pt x="493" y="108"/>
                      <a:pt x="494" y="109"/>
                    </a:cubicBezTo>
                    <a:cubicBezTo>
                      <a:pt x="494" y="109"/>
                      <a:pt x="494" y="109"/>
                      <a:pt x="494" y="110"/>
                    </a:cubicBezTo>
                    <a:cubicBezTo>
                      <a:pt x="494" y="110"/>
                      <a:pt x="494" y="110"/>
                      <a:pt x="494" y="110"/>
                    </a:cubicBezTo>
                    <a:cubicBezTo>
                      <a:pt x="494" y="111"/>
                      <a:pt x="494" y="111"/>
                      <a:pt x="495" y="112"/>
                    </a:cubicBezTo>
                    <a:cubicBezTo>
                      <a:pt x="495" y="112"/>
                      <a:pt x="494" y="113"/>
                      <a:pt x="495" y="113"/>
                    </a:cubicBezTo>
                    <a:cubicBezTo>
                      <a:pt x="495" y="114"/>
                      <a:pt x="495" y="114"/>
                      <a:pt x="495" y="114"/>
                    </a:cubicBezTo>
                    <a:cubicBezTo>
                      <a:pt x="495" y="114"/>
                      <a:pt x="495" y="114"/>
                      <a:pt x="495" y="114"/>
                    </a:cubicBezTo>
                    <a:cubicBezTo>
                      <a:pt x="495" y="114"/>
                      <a:pt x="495" y="115"/>
                      <a:pt x="495" y="115"/>
                    </a:cubicBezTo>
                    <a:cubicBezTo>
                      <a:pt x="494" y="115"/>
                      <a:pt x="494" y="115"/>
                      <a:pt x="494" y="115"/>
                    </a:cubicBezTo>
                    <a:cubicBezTo>
                      <a:pt x="494" y="115"/>
                      <a:pt x="492" y="114"/>
                      <a:pt x="493" y="115"/>
                    </a:cubicBezTo>
                    <a:cubicBezTo>
                      <a:pt x="493" y="115"/>
                      <a:pt x="491" y="115"/>
                      <a:pt x="491" y="115"/>
                    </a:cubicBezTo>
                    <a:cubicBezTo>
                      <a:pt x="491" y="115"/>
                      <a:pt x="490" y="116"/>
                      <a:pt x="490" y="117"/>
                    </a:cubicBezTo>
                    <a:cubicBezTo>
                      <a:pt x="491" y="117"/>
                      <a:pt x="491" y="117"/>
                      <a:pt x="492" y="117"/>
                    </a:cubicBezTo>
                    <a:cubicBezTo>
                      <a:pt x="492" y="117"/>
                      <a:pt x="493" y="117"/>
                      <a:pt x="493" y="118"/>
                    </a:cubicBezTo>
                    <a:cubicBezTo>
                      <a:pt x="493" y="119"/>
                      <a:pt x="493" y="119"/>
                      <a:pt x="494" y="119"/>
                    </a:cubicBezTo>
                    <a:cubicBezTo>
                      <a:pt x="493" y="119"/>
                      <a:pt x="492" y="118"/>
                      <a:pt x="492" y="118"/>
                    </a:cubicBezTo>
                    <a:cubicBezTo>
                      <a:pt x="492" y="118"/>
                      <a:pt x="492" y="117"/>
                      <a:pt x="491" y="117"/>
                    </a:cubicBezTo>
                    <a:cubicBezTo>
                      <a:pt x="491" y="118"/>
                      <a:pt x="492" y="118"/>
                      <a:pt x="492" y="118"/>
                    </a:cubicBezTo>
                    <a:cubicBezTo>
                      <a:pt x="492" y="118"/>
                      <a:pt x="491" y="118"/>
                      <a:pt x="491" y="118"/>
                    </a:cubicBezTo>
                    <a:cubicBezTo>
                      <a:pt x="490" y="117"/>
                      <a:pt x="490" y="117"/>
                      <a:pt x="489" y="117"/>
                    </a:cubicBezTo>
                    <a:cubicBezTo>
                      <a:pt x="489" y="116"/>
                      <a:pt x="488" y="116"/>
                      <a:pt x="488" y="115"/>
                    </a:cubicBezTo>
                    <a:cubicBezTo>
                      <a:pt x="488" y="115"/>
                      <a:pt x="488" y="114"/>
                      <a:pt x="487" y="114"/>
                    </a:cubicBezTo>
                    <a:cubicBezTo>
                      <a:pt x="487" y="114"/>
                      <a:pt x="486" y="114"/>
                      <a:pt x="486" y="114"/>
                    </a:cubicBezTo>
                    <a:cubicBezTo>
                      <a:pt x="486" y="114"/>
                      <a:pt x="486" y="113"/>
                      <a:pt x="486" y="114"/>
                    </a:cubicBezTo>
                    <a:cubicBezTo>
                      <a:pt x="485" y="114"/>
                      <a:pt x="485" y="113"/>
                      <a:pt x="484" y="113"/>
                    </a:cubicBezTo>
                    <a:cubicBezTo>
                      <a:pt x="484" y="113"/>
                      <a:pt x="484" y="113"/>
                      <a:pt x="484" y="113"/>
                    </a:cubicBezTo>
                    <a:cubicBezTo>
                      <a:pt x="484" y="113"/>
                      <a:pt x="484" y="115"/>
                      <a:pt x="484" y="115"/>
                    </a:cubicBezTo>
                    <a:cubicBezTo>
                      <a:pt x="484" y="115"/>
                      <a:pt x="484" y="116"/>
                      <a:pt x="484" y="116"/>
                    </a:cubicBezTo>
                    <a:cubicBezTo>
                      <a:pt x="485" y="117"/>
                      <a:pt x="485" y="117"/>
                      <a:pt x="485" y="117"/>
                    </a:cubicBezTo>
                    <a:cubicBezTo>
                      <a:pt x="485" y="117"/>
                      <a:pt x="485" y="118"/>
                      <a:pt x="485" y="119"/>
                    </a:cubicBezTo>
                    <a:cubicBezTo>
                      <a:pt x="486" y="119"/>
                      <a:pt x="485" y="119"/>
                      <a:pt x="485" y="119"/>
                    </a:cubicBezTo>
                    <a:cubicBezTo>
                      <a:pt x="485" y="119"/>
                      <a:pt x="485" y="120"/>
                      <a:pt x="484" y="120"/>
                    </a:cubicBezTo>
                    <a:cubicBezTo>
                      <a:pt x="484" y="120"/>
                      <a:pt x="484" y="120"/>
                      <a:pt x="484" y="120"/>
                    </a:cubicBezTo>
                    <a:cubicBezTo>
                      <a:pt x="484" y="120"/>
                      <a:pt x="484" y="119"/>
                      <a:pt x="483" y="119"/>
                    </a:cubicBezTo>
                    <a:cubicBezTo>
                      <a:pt x="483" y="119"/>
                      <a:pt x="483" y="119"/>
                      <a:pt x="482" y="119"/>
                    </a:cubicBezTo>
                    <a:cubicBezTo>
                      <a:pt x="483" y="119"/>
                      <a:pt x="482" y="120"/>
                      <a:pt x="482" y="120"/>
                    </a:cubicBezTo>
                    <a:cubicBezTo>
                      <a:pt x="482" y="120"/>
                      <a:pt x="482" y="120"/>
                      <a:pt x="482" y="121"/>
                    </a:cubicBezTo>
                    <a:cubicBezTo>
                      <a:pt x="482" y="121"/>
                      <a:pt x="482" y="121"/>
                      <a:pt x="482" y="121"/>
                    </a:cubicBezTo>
                    <a:cubicBezTo>
                      <a:pt x="482" y="122"/>
                      <a:pt x="482" y="121"/>
                      <a:pt x="482" y="122"/>
                    </a:cubicBezTo>
                    <a:cubicBezTo>
                      <a:pt x="483" y="122"/>
                      <a:pt x="482" y="122"/>
                      <a:pt x="482" y="123"/>
                    </a:cubicBezTo>
                    <a:cubicBezTo>
                      <a:pt x="482" y="123"/>
                      <a:pt x="481" y="123"/>
                      <a:pt x="481" y="123"/>
                    </a:cubicBezTo>
                    <a:cubicBezTo>
                      <a:pt x="481" y="123"/>
                      <a:pt x="481" y="124"/>
                      <a:pt x="481" y="124"/>
                    </a:cubicBezTo>
                    <a:cubicBezTo>
                      <a:pt x="480" y="124"/>
                      <a:pt x="480" y="124"/>
                      <a:pt x="480" y="124"/>
                    </a:cubicBezTo>
                    <a:cubicBezTo>
                      <a:pt x="479" y="124"/>
                      <a:pt x="479" y="124"/>
                      <a:pt x="478" y="124"/>
                    </a:cubicBezTo>
                    <a:cubicBezTo>
                      <a:pt x="477" y="124"/>
                      <a:pt x="476" y="124"/>
                      <a:pt x="475" y="124"/>
                    </a:cubicBezTo>
                    <a:cubicBezTo>
                      <a:pt x="474" y="124"/>
                      <a:pt x="473" y="124"/>
                      <a:pt x="474" y="125"/>
                    </a:cubicBezTo>
                    <a:cubicBezTo>
                      <a:pt x="475" y="126"/>
                      <a:pt x="475" y="126"/>
                      <a:pt x="476" y="127"/>
                    </a:cubicBezTo>
                    <a:cubicBezTo>
                      <a:pt x="477" y="128"/>
                      <a:pt x="478" y="128"/>
                      <a:pt x="478" y="129"/>
                    </a:cubicBezTo>
                    <a:cubicBezTo>
                      <a:pt x="478" y="129"/>
                      <a:pt x="478" y="131"/>
                      <a:pt x="478" y="131"/>
                    </a:cubicBezTo>
                    <a:cubicBezTo>
                      <a:pt x="477" y="131"/>
                      <a:pt x="477" y="130"/>
                      <a:pt x="476" y="130"/>
                    </a:cubicBezTo>
                    <a:cubicBezTo>
                      <a:pt x="476" y="130"/>
                      <a:pt x="475" y="130"/>
                      <a:pt x="475" y="130"/>
                    </a:cubicBezTo>
                    <a:cubicBezTo>
                      <a:pt x="475" y="131"/>
                      <a:pt x="474" y="130"/>
                      <a:pt x="474" y="130"/>
                    </a:cubicBezTo>
                    <a:cubicBezTo>
                      <a:pt x="473" y="130"/>
                      <a:pt x="473" y="130"/>
                      <a:pt x="472" y="130"/>
                    </a:cubicBezTo>
                    <a:cubicBezTo>
                      <a:pt x="471" y="130"/>
                      <a:pt x="470" y="130"/>
                      <a:pt x="470" y="130"/>
                    </a:cubicBezTo>
                    <a:cubicBezTo>
                      <a:pt x="470" y="129"/>
                      <a:pt x="467" y="129"/>
                      <a:pt x="468" y="129"/>
                    </a:cubicBezTo>
                    <a:cubicBezTo>
                      <a:pt x="468" y="128"/>
                      <a:pt x="468" y="129"/>
                      <a:pt x="467" y="128"/>
                    </a:cubicBezTo>
                    <a:cubicBezTo>
                      <a:pt x="467" y="128"/>
                      <a:pt x="466" y="128"/>
                      <a:pt x="467" y="128"/>
                    </a:cubicBezTo>
                    <a:cubicBezTo>
                      <a:pt x="466" y="127"/>
                      <a:pt x="466" y="127"/>
                      <a:pt x="466" y="127"/>
                    </a:cubicBezTo>
                    <a:cubicBezTo>
                      <a:pt x="465" y="127"/>
                      <a:pt x="465" y="127"/>
                      <a:pt x="465" y="126"/>
                    </a:cubicBezTo>
                    <a:cubicBezTo>
                      <a:pt x="464" y="126"/>
                      <a:pt x="465" y="127"/>
                      <a:pt x="464" y="127"/>
                    </a:cubicBezTo>
                    <a:cubicBezTo>
                      <a:pt x="464" y="128"/>
                      <a:pt x="463" y="127"/>
                      <a:pt x="463" y="127"/>
                    </a:cubicBezTo>
                    <a:cubicBezTo>
                      <a:pt x="463" y="127"/>
                      <a:pt x="464" y="127"/>
                      <a:pt x="463" y="128"/>
                    </a:cubicBezTo>
                    <a:cubicBezTo>
                      <a:pt x="463" y="128"/>
                      <a:pt x="463" y="128"/>
                      <a:pt x="463" y="128"/>
                    </a:cubicBezTo>
                    <a:cubicBezTo>
                      <a:pt x="463" y="128"/>
                      <a:pt x="463" y="128"/>
                      <a:pt x="463" y="129"/>
                    </a:cubicBezTo>
                    <a:cubicBezTo>
                      <a:pt x="463" y="129"/>
                      <a:pt x="463" y="129"/>
                      <a:pt x="463" y="130"/>
                    </a:cubicBezTo>
                    <a:cubicBezTo>
                      <a:pt x="463" y="130"/>
                      <a:pt x="463" y="131"/>
                      <a:pt x="463" y="131"/>
                    </a:cubicBezTo>
                    <a:cubicBezTo>
                      <a:pt x="463" y="131"/>
                      <a:pt x="464" y="131"/>
                      <a:pt x="463" y="131"/>
                    </a:cubicBezTo>
                    <a:cubicBezTo>
                      <a:pt x="463" y="131"/>
                      <a:pt x="463" y="132"/>
                      <a:pt x="463" y="132"/>
                    </a:cubicBezTo>
                    <a:cubicBezTo>
                      <a:pt x="463" y="133"/>
                      <a:pt x="463" y="133"/>
                      <a:pt x="462" y="134"/>
                    </a:cubicBezTo>
                    <a:cubicBezTo>
                      <a:pt x="462" y="134"/>
                      <a:pt x="462" y="134"/>
                      <a:pt x="462" y="135"/>
                    </a:cubicBezTo>
                    <a:cubicBezTo>
                      <a:pt x="462" y="135"/>
                      <a:pt x="461" y="136"/>
                      <a:pt x="462" y="136"/>
                    </a:cubicBezTo>
                    <a:cubicBezTo>
                      <a:pt x="461" y="136"/>
                      <a:pt x="461" y="136"/>
                      <a:pt x="461" y="136"/>
                    </a:cubicBezTo>
                    <a:cubicBezTo>
                      <a:pt x="460" y="136"/>
                      <a:pt x="460" y="136"/>
                      <a:pt x="460" y="136"/>
                    </a:cubicBezTo>
                    <a:cubicBezTo>
                      <a:pt x="459" y="136"/>
                      <a:pt x="459" y="136"/>
                      <a:pt x="459" y="137"/>
                    </a:cubicBezTo>
                    <a:cubicBezTo>
                      <a:pt x="459" y="137"/>
                      <a:pt x="459" y="137"/>
                      <a:pt x="459" y="137"/>
                    </a:cubicBezTo>
                    <a:cubicBezTo>
                      <a:pt x="459" y="138"/>
                      <a:pt x="459" y="137"/>
                      <a:pt x="458" y="137"/>
                    </a:cubicBezTo>
                    <a:cubicBezTo>
                      <a:pt x="458" y="137"/>
                      <a:pt x="459" y="138"/>
                      <a:pt x="458" y="138"/>
                    </a:cubicBezTo>
                    <a:cubicBezTo>
                      <a:pt x="458" y="138"/>
                      <a:pt x="458" y="139"/>
                      <a:pt x="458" y="139"/>
                    </a:cubicBezTo>
                    <a:cubicBezTo>
                      <a:pt x="457" y="139"/>
                      <a:pt x="457" y="139"/>
                      <a:pt x="457" y="139"/>
                    </a:cubicBezTo>
                    <a:cubicBezTo>
                      <a:pt x="456" y="139"/>
                      <a:pt x="456" y="139"/>
                      <a:pt x="456" y="139"/>
                    </a:cubicBezTo>
                    <a:cubicBezTo>
                      <a:pt x="456" y="139"/>
                      <a:pt x="456" y="139"/>
                      <a:pt x="455" y="139"/>
                    </a:cubicBezTo>
                    <a:cubicBezTo>
                      <a:pt x="455" y="140"/>
                      <a:pt x="455" y="140"/>
                      <a:pt x="455" y="141"/>
                    </a:cubicBezTo>
                    <a:cubicBezTo>
                      <a:pt x="455" y="141"/>
                      <a:pt x="454" y="141"/>
                      <a:pt x="454" y="141"/>
                    </a:cubicBezTo>
                    <a:cubicBezTo>
                      <a:pt x="454" y="141"/>
                      <a:pt x="453" y="142"/>
                      <a:pt x="453" y="142"/>
                    </a:cubicBezTo>
                    <a:cubicBezTo>
                      <a:pt x="453" y="143"/>
                      <a:pt x="451" y="144"/>
                      <a:pt x="451" y="145"/>
                    </a:cubicBezTo>
                    <a:cubicBezTo>
                      <a:pt x="452" y="146"/>
                      <a:pt x="451" y="147"/>
                      <a:pt x="451" y="147"/>
                    </a:cubicBezTo>
                    <a:cubicBezTo>
                      <a:pt x="450" y="148"/>
                      <a:pt x="450" y="148"/>
                      <a:pt x="449" y="148"/>
                    </a:cubicBezTo>
                    <a:cubicBezTo>
                      <a:pt x="448" y="148"/>
                      <a:pt x="448" y="148"/>
                      <a:pt x="447" y="148"/>
                    </a:cubicBezTo>
                    <a:cubicBezTo>
                      <a:pt x="447" y="148"/>
                      <a:pt x="446" y="147"/>
                      <a:pt x="446" y="147"/>
                    </a:cubicBezTo>
                    <a:cubicBezTo>
                      <a:pt x="446" y="147"/>
                      <a:pt x="446" y="148"/>
                      <a:pt x="446" y="148"/>
                    </a:cubicBezTo>
                    <a:cubicBezTo>
                      <a:pt x="446" y="149"/>
                      <a:pt x="445" y="148"/>
                      <a:pt x="445" y="148"/>
                    </a:cubicBezTo>
                    <a:cubicBezTo>
                      <a:pt x="445" y="148"/>
                      <a:pt x="445" y="149"/>
                      <a:pt x="445" y="149"/>
                    </a:cubicBezTo>
                    <a:cubicBezTo>
                      <a:pt x="444" y="149"/>
                      <a:pt x="444" y="148"/>
                      <a:pt x="444" y="148"/>
                    </a:cubicBezTo>
                    <a:cubicBezTo>
                      <a:pt x="444" y="149"/>
                      <a:pt x="443" y="148"/>
                      <a:pt x="443" y="148"/>
                    </a:cubicBezTo>
                    <a:cubicBezTo>
                      <a:pt x="443" y="148"/>
                      <a:pt x="443" y="148"/>
                      <a:pt x="443" y="149"/>
                    </a:cubicBezTo>
                    <a:cubicBezTo>
                      <a:pt x="443" y="149"/>
                      <a:pt x="443" y="149"/>
                      <a:pt x="443" y="149"/>
                    </a:cubicBezTo>
                    <a:cubicBezTo>
                      <a:pt x="443" y="149"/>
                      <a:pt x="444" y="149"/>
                      <a:pt x="443" y="150"/>
                    </a:cubicBezTo>
                    <a:cubicBezTo>
                      <a:pt x="442" y="150"/>
                      <a:pt x="442" y="149"/>
                      <a:pt x="442" y="149"/>
                    </a:cubicBezTo>
                    <a:cubicBezTo>
                      <a:pt x="442" y="149"/>
                      <a:pt x="441" y="149"/>
                      <a:pt x="441" y="150"/>
                    </a:cubicBezTo>
                    <a:cubicBezTo>
                      <a:pt x="442" y="150"/>
                      <a:pt x="441" y="150"/>
                      <a:pt x="440" y="150"/>
                    </a:cubicBezTo>
                    <a:cubicBezTo>
                      <a:pt x="440" y="150"/>
                      <a:pt x="440" y="150"/>
                      <a:pt x="440" y="151"/>
                    </a:cubicBezTo>
                    <a:cubicBezTo>
                      <a:pt x="439" y="151"/>
                      <a:pt x="439" y="151"/>
                      <a:pt x="439" y="151"/>
                    </a:cubicBezTo>
                    <a:cubicBezTo>
                      <a:pt x="439" y="152"/>
                      <a:pt x="438" y="152"/>
                      <a:pt x="438" y="152"/>
                    </a:cubicBezTo>
                    <a:cubicBezTo>
                      <a:pt x="438" y="152"/>
                      <a:pt x="437" y="153"/>
                      <a:pt x="436" y="153"/>
                    </a:cubicBezTo>
                    <a:cubicBezTo>
                      <a:pt x="436" y="153"/>
                      <a:pt x="436" y="154"/>
                      <a:pt x="436" y="154"/>
                    </a:cubicBezTo>
                    <a:cubicBezTo>
                      <a:pt x="436" y="154"/>
                      <a:pt x="436" y="154"/>
                      <a:pt x="436" y="154"/>
                    </a:cubicBezTo>
                    <a:cubicBezTo>
                      <a:pt x="435" y="155"/>
                      <a:pt x="436" y="155"/>
                      <a:pt x="436" y="155"/>
                    </a:cubicBezTo>
                    <a:cubicBezTo>
                      <a:pt x="436" y="155"/>
                      <a:pt x="436" y="156"/>
                      <a:pt x="435" y="156"/>
                    </a:cubicBezTo>
                    <a:cubicBezTo>
                      <a:pt x="435" y="156"/>
                      <a:pt x="435" y="156"/>
                      <a:pt x="434" y="156"/>
                    </a:cubicBezTo>
                    <a:cubicBezTo>
                      <a:pt x="434" y="156"/>
                      <a:pt x="435" y="157"/>
                      <a:pt x="435" y="157"/>
                    </a:cubicBezTo>
                    <a:cubicBezTo>
                      <a:pt x="435" y="157"/>
                      <a:pt x="434" y="157"/>
                      <a:pt x="434" y="157"/>
                    </a:cubicBezTo>
                    <a:cubicBezTo>
                      <a:pt x="434" y="157"/>
                      <a:pt x="435" y="157"/>
                      <a:pt x="435" y="157"/>
                    </a:cubicBezTo>
                    <a:cubicBezTo>
                      <a:pt x="434" y="158"/>
                      <a:pt x="433" y="156"/>
                      <a:pt x="433" y="157"/>
                    </a:cubicBezTo>
                    <a:cubicBezTo>
                      <a:pt x="433" y="157"/>
                      <a:pt x="433" y="157"/>
                      <a:pt x="433" y="157"/>
                    </a:cubicBezTo>
                    <a:cubicBezTo>
                      <a:pt x="432" y="157"/>
                      <a:pt x="433" y="157"/>
                      <a:pt x="432" y="157"/>
                    </a:cubicBezTo>
                    <a:cubicBezTo>
                      <a:pt x="432" y="158"/>
                      <a:pt x="433" y="158"/>
                      <a:pt x="433" y="158"/>
                    </a:cubicBezTo>
                    <a:cubicBezTo>
                      <a:pt x="434" y="159"/>
                      <a:pt x="433" y="158"/>
                      <a:pt x="432" y="158"/>
                    </a:cubicBezTo>
                    <a:cubicBezTo>
                      <a:pt x="432" y="158"/>
                      <a:pt x="432" y="159"/>
                      <a:pt x="432" y="159"/>
                    </a:cubicBezTo>
                    <a:cubicBezTo>
                      <a:pt x="431" y="159"/>
                      <a:pt x="431" y="159"/>
                      <a:pt x="431" y="159"/>
                    </a:cubicBezTo>
                    <a:cubicBezTo>
                      <a:pt x="431" y="159"/>
                      <a:pt x="430" y="159"/>
                      <a:pt x="430" y="159"/>
                    </a:cubicBezTo>
                    <a:cubicBezTo>
                      <a:pt x="430" y="159"/>
                      <a:pt x="430" y="159"/>
                      <a:pt x="430" y="159"/>
                    </a:cubicBezTo>
                    <a:cubicBezTo>
                      <a:pt x="430" y="159"/>
                      <a:pt x="429" y="161"/>
                      <a:pt x="429" y="160"/>
                    </a:cubicBezTo>
                    <a:cubicBezTo>
                      <a:pt x="429" y="159"/>
                      <a:pt x="429" y="159"/>
                      <a:pt x="428" y="159"/>
                    </a:cubicBezTo>
                    <a:cubicBezTo>
                      <a:pt x="428" y="158"/>
                      <a:pt x="428" y="158"/>
                      <a:pt x="428" y="158"/>
                    </a:cubicBezTo>
                    <a:cubicBezTo>
                      <a:pt x="428" y="158"/>
                      <a:pt x="428" y="158"/>
                      <a:pt x="428" y="158"/>
                    </a:cubicBezTo>
                    <a:cubicBezTo>
                      <a:pt x="428" y="157"/>
                      <a:pt x="428" y="157"/>
                      <a:pt x="428" y="157"/>
                    </a:cubicBezTo>
                    <a:cubicBezTo>
                      <a:pt x="429" y="157"/>
                      <a:pt x="429" y="157"/>
                      <a:pt x="429" y="157"/>
                    </a:cubicBezTo>
                    <a:cubicBezTo>
                      <a:pt x="430" y="157"/>
                      <a:pt x="429" y="156"/>
                      <a:pt x="430" y="156"/>
                    </a:cubicBezTo>
                    <a:cubicBezTo>
                      <a:pt x="430" y="156"/>
                      <a:pt x="430" y="157"/>
                      <a:pt x="431" y="157"/>
                    </a:cubicBezTo>
                    <a:cubicBezTo>
                      <a:pt x="431" y="157"/>
                      <a:pt x="431" y="156"/>
                      <a:pt x="431" y="156"/>
                    </a:cubicBezTo>
                    <a:cubicBezTo>
                      <a:pt x="432" y="156"/>
                      <a:pt x="432" y="155"/>
                      <a:pt x="431" y="155"/>
                    </a:cubicBezTo>
                    <a:cubicBezTo>
                      <a:pt x="431" y="155"/>
                      <a:pt x="431" y="154"/>
                      <a:pt x="431" y="154"/>
                    </a:cubicBezTo>
                    <a:cubicBezTo>
                      <a:pt x="431" y="154"/>
                      <a:pt x="431" y="154"/>
                      <a:pt x="432" y="153"/>
                    </a:cubicBezTo>
                    <a:cubicBezTo>
                      <a:pt x="432" y="153"/>
                      <a:pt x="431" y="153"/>
                      <a:pt x="432" y="153"/>
                    </a:cubicBezTo>
                    <a:cubicBezTo>
                      <a:pt x="432" y="153"/>
                      <a:pt x="433" y="153"/>
                      <a:pt x="433" y="152"/>
                    </a:cubicBezTo>
                    <a:cubicBezTo>
                      <a:pt x="433" y="152"/>
                      <a:pt x="432" y="152"/>
                      <a:pt x="432" y="152"/>
                    </a:cubicBezTo>
                    <a:cubicBezTo>
                      <a:pt x="432" y="153"/>
                      <a:pt x="431" y="152"/>
                      <a:pt x="431" y="152"/>
                    </a:cubicBezTo>
                    <a:cubicBezTo>
                      <a:pt x="431" y="152"/>
                      <a:pt x="431" y="153"/>
                      <a:pt x="431" y="153"/>
                    </a:cubicBezTo>
                    <a:cubicBezTo>
                      <a:pt x="430" y="153"/>
                      <a:pt x="430" y="153"/>
                      <a:pt x="430" y="153"/>
                    </a:cubicBezTo>
                    <a:cubicBezTo>
                      <a:pt x="429" y="153"/>
                      <a:pt x="429" y="152"/>
                      <a:pt x="428" y="151"/>
                    </a:cubicBezTo>
                    <a:cubicBezTo>
                      <a:pt x="427" y="151"/>
                      <a:pt x="427" y="151"/>
                      <a:pt x="427" y="151"/>
                    </a:cubicBezTo>
                    <a:cubicBezTo>
                      <a:pt x="427" y="151"/>
                      <a:pt x="426" y="151"/>
                      <a:pt x="426" y="151"/>
                    </a:cubicBezTo>
                    <a:cubicBezTo>
                      <a:pt x="426" y="150"/>
                      <a:pt x="428" y="150"/>
                      <a:pt x="428" y="150"/>
                    </a:cubicBezTo>
                    <a:cubicBezTo>
                      <a:pt x="428" y="150"/>
                      <a:pt x="428" y="150"/>
                      <a:pt x="428" y="149"/>
                    </a:cubicBezTo>
                    <a:cubicBezTo>
                      <a:pt x="427" y="149"/>
                      <a:pt x="426" y="148"/>
                      <a:pt x="427" y="147"/>
                    </a:cubicBezTo>
                    <a:cubicBezTo>
                      <a:pt x="428" y="147"/>
                      <a:pt x="428" y="147"/>
                      <a:pt x="428" y="147"/>
                    </a:cubicBezTo>
                    <a:cubicBezTo>
                      <a:pt x="429" y="147"/>
                      <a:pt x="429" y="147"/>
                      <a:pt x="429" y="147"/>
                    </a:cubicBezTo>
                    <a:cubicBezTo>
                      <a:pt x="429" y="146"/>
                      <a:pt x="429" y="146"/>
                      <a:pt x="429" y="146"/>
                    </a:cubicBezTo>
                    <a:cubicBezTo>
                      <a:pt x="429" y="145"/>
                      <a:pt x="430" y="144"/>
                      <a:pt x="429" y="144"/>
                    </a:cubicBezTo>
                    <a:cubicBezTo>
                      <a:pt x="430" y="144"/>
                      <a:pt x="430" y="143"/>
                      <a:pt x="430" y="142"/>
                    </a:cubicBezTo>
                    <a:cubicBezTo>
                      <a:pt x="430" y="142"/>
                      <a:pt x="430" y="142"/>
                      <a:pt x="430" y="142"/>
                    </a:cubicBezTo>
                    <a:cubicBezTo>
                      <a:pt x="430" y="142"/>
                      <a:pt x="430" y="141"/>
                      <a:pt x="430" y="141"/>
                    </a:cubicBezTo>
                    <a:cubicBezTo>
                      <a:pt x="431" y="140"/>
                      <a:pt x="429" y="140"/>
                      <a:pt x="429" y="139"/>
                    </a:cubicBezTo>
                    <a:cubicBezTo>
                      <a:pt x="429" y="139"/>
                      <a:pt x="429" y="138"/>
                      <a:pt x="428" y="138"/>
                    </a:cubicBezTo>
                    <a:cubicBezTo>
                      <a:pt x="428" y="138"/>
                      <a:pt x="428" y="138"/>
                      <a:pt x="428" y="138"/>
                    </a:cubicBezTo>
                    <a:cubicBezTo>
                      <a:pt x="427" y="138"/>
                      <a:pt x="426" y="138"/>
                      <a:pt x="426" y="137"/>
                    </a:cubicBezTo>
                    <a:cubicBezTo>
                      <a:pt x="425" y="137"/>
                      <a:pt x="425" y="137"/>
                      <a:pt x="424" y="136"/>
                    </a:cubicBezTo>
                    <a:cubicBezTo>
                      <a:pt x="424" y="136"/>
                      <a:pt x="424" y="135"/>
                      <a:pt x="424" y="135"/>
                    </a:cubicBezTo>
                    <a:cubicBezTo>
                      <a:pt x="424" y="135"/>
                      <a:pt x="424" y="136"/>
                      <a:pt x="424" y="137"/>
                    </a:cubicBezTo>
                    <a:cubicBezTo>
                      <a:pt x="424" y="137"/>
                      <a:pt x="423" y="137"/>
                      <a:pt x="423" y="137"/>
                    </a:cubicBezTo>
                    <a:cubicBezTo>
                      <a:pt x="422" y="137"/>
                      <a:pt x="420" y="135"/>
                      <a:pt x="420" y="136"/>
                    </a:cubicBezTo>
                    <a:cubicBezTo>
                      <a:pt x="420" y="136"/>
                      <a:pt x="419" y="136"/>
                      <a:pt x="418" y="136"/>
                    </a:cubicBezTo>
                    <a:cubicBezTo>
                      <a:pt x="418" y="136"/>
                      <a:pt x="418" y="137"/>
                      <a:pt x="418" y="137"/>
                    </a:cubicBezTo>
                    <a:cubicBezTo>
                      <a:pt x="418" y="137"/>
                      <a:pt x="417" y="137"/>
                      <a:pt x="417" y="137"/>
                    </a:cubicBezTo>
                    <a:cubicBezTo>
                      <a:pt x="417" y="138"/>
                      <a:pt x="418" y="138"/>
                      <a:pt x="418" y="138"/>
                    </a:cubicBezTo>
                    <a:cubicBezTo>
                      <a:pt x="417" y="138"/>
                      <a:pt x="417" y="139"/>
                      <a:pt x="416" y="140"/>
                    </a:cubicBezTo>
                    <a:cubicBezTo>
                      <a:pt x="416" y="140"/>
                      <a:pt x="416" y="141"/>
                      <a:pt x="416" y="141"/>
                    </a:cubicBezTo>
                    <a:cubicBezTo>
                      <a:pt x="416" y="141"/>
                      <a:pt x="416" y="141"/>
                      <a:pt x="416" y="141"/>
                    </a:cubicBezTo>
                    <a:cubicBezTo>
                      <a:pt x="416" y="141"/>
                      <a:pt x="416" y="141"/>
                      <a:pt x="416" y="141"/>
                    </a:cubicBezTo>
                    <a:cubicBezTo>
                      <a:pt x="415" y="142"/>
                      <a:pt x="417" y="142"/>
                      <a:pt x="416" y="142"/>
                    </a:cubicBezTo>
                    <a:cubicBezTo>
                      <a:pt x="415" y="142"/>
                      <a:pt x="416" y="143"/>
                      <a:pt x="416" y="143"/>
                    </a:cubicBezTo>
                    <a:cubicBezTo>
                      <a:pt x="416" y="144"/>
                      <a:pt x="415" y="144"/>
                      <a:pt x="415" y="144"/>
                    </a:cubicBezTo>
                    <a:cubicBezTo>
                      <a:pt x="414" y="145"/>
                      <a:pt x="413" y="145"/>
                      <a:pt x="412" y="146"/>
                    </a:cubicBezTo>
                    <a:cubicBezTo>
                      <a:pt x="411" y="146"/>
                      <a:pt x="409" y="146"/>
                      <a:pt x="409" y="147"/>
                    </a:cubicBezTo>
                    <a:cubicBezTo>
                      <a:pt x="409" y="148"/>
                      <a:pt x="409" y="148"/>
                      <a:pt x="409" y="148"/>
                    </a:cubicBezTo>
                    <a:cubicBezTo>
                      <a:pt x="409" y="148"/>
                      <a:pt x="408" y="149"/>
                      <a:pt x="408" y="149"/>
                    </a:cubicBezTo>
                    <a:cubicBezTo>
                      <a:pt x="408" y="149"/>
                      <a:pt x="408" y="150"/>
                      <a:pt x="408" y="150"/>
                    </a:cubicBezTo>
                    <a:cubicBezTo>
                      <a:pt x="408" y="150"/>
                      <a:pt x="408" y="150"/>
                      <a:pt x="408" y="151"/>
                    </a:cubicBezTo>
                    <a:cubicBezTo>
                      <a:pt x="408" y="151"/>
                      <a:pt x="408" y="151"/>
                      <a:pt x="408" y="151"/>
                    </a:cubicBezTo>
                    <a:cubicBezTo>
                      <a:pt x="408" y="151"/>
                      <a:pt x="408" y="151"/>
                      <a:pt x="408" y="151"/>
                    </a:cubicBezTo>
                    <a:cubicBezTo>
                      <a:pt x="408" y="151"/>
                      <a:pt x="409" y="152"/>
                      <a:pt x="409" y="152"/>
                    </a:cubicBezTo>
                    <a:cubicBezTo>
                      <a:pt x="409" y="153"/>
                      <a:pt x="408" y="153"/>
                      <a:pt x="408" y="154"/>
                    </a:cubicBezTo>
                    <a:cubicBezTo>
                      <a:pt x="408" y="154"/>
                      <a:pt x="408" y="154"/>
                      <a:pt x="408" y="155"/>
                    </a:cubicBezTo>
                    <a:cubicBezTo>
                      <a:pt x="408" y="155"/>
                      <a:pt x="407" y="156"/>
                      <a:pt x="407" y="155"/>
                    </a:cubicBezTo>
                    <a:cubicBezTo>
                      <a:pt x="407" y="155"/>
                      <a:pt x="407" y="155"/>
                      <a:pt x="407" y="155"/>
                    </a:cubicBezTo>
                    <a:cubicBezTo>
                      <a:pt x="407" y="155"/>
                      <a:pt x="407" y="155"/>
                      <a:pt x="406" y="154"/>
                    </a:cubicBezTo>
                    <a:cubicBezTo>
                      <a:pt x="406" y="156"/>
                      <a:pt x="404" y="154"/>
                      <a:pt x="404" y="155"/>
                    </a:cubicBezTo>
                    <a:cubicBezTo>
                      <a:pt x="403" y="155"/>
                      <a:pt x="403" y="157"/>
                      <a:pt x="401" y="156"/>
                    </a:cubicBezTo>
                    <a:cubicBezTo>
                      <a:pt x="400" y="155"/>
                      <a:pt x="399" y="154"/>
                      <a:pt x="398" y="154"/>
                    </a:cubicBezTo>
                    <a:cubicBezTo>
                      <a:pt x="397" y="155"/>
                      <a:pt x="396" y="156"/>
                      <a:pt x="397" y="157"/>
                    </a:cubicBezTo>
                    <a:cubicBezTo>
                      <a:pt x="397" y="157"/>
                      <a:pt x="397" y="157"/>
                      <a:pt x="397" y="157"/>
                    </a:cubicBezTo>
                    <a:cubicBezTo>
                      <a:pt x="397" y="158"/>
                      <a:pt x="397" y="158"/>
                      <a:pt x="397" y="159"/>
                    </a:cubicBezTo>
                    <a:cubicBezTo>
                      <a:pt x="397" y="160"/>
                      <a:pt x="397" y="161"/>
                      <a:pt x="398" y="162"/>
                    </a:cubicBezTo>
                    <a:cubicBezTo>
                      <a:pt x="399" y="163"/>
                      <a:pt x="400" y="164"/>
                      <a:pt x="402" y="165"/>
                    </a:cubicBezTo>
                    <a:cubicBezTo>
                      <a:pt x="402" y="165"/>
                      <a:pt x="403" y="166"/>
                      <a:pt x="404" y="166"/>
                    </a:cubicBezTo>
                    <a:cubicBezTo>
                      <a:pt x="404" y="166"/>
                      <a:pt x="405" y="166"/>
                      <a:pt x="406" y="166"/>
                    </a:cubicBezTo>
                    <a:cubicBezTo>
                      <a:pt x="406" y="167"/>
                      <a:pt x="407" y="167"/>
                      <a:pt x="407" y="167"/>
                    </a:cubicBezTo>
                    <a:cubicBezTo>
                      <a:pt x="407" y="167"/>
                      <a:pt x="407" y="167"/>
                      <a:pt x="407" y="166"/>
                    </a:cubicBezTo>
                    <a:cubicBezTo>
                      <a:pt x="407" y="166"/>
                      <a:pt x="407" y="167"/>
                      <a:pt x="407" y="167"/>
                    </a:cubicBezTo>
                    <a:cubicBezTo>
                      <a:pt x="407" y="166"/>
                      <a:pt x="408" y="166"/>
                      <a:pt x="408" y="166"/>
                    </a:cubicBezTo>
                    <a:cubicBezTo>
                      <a:pt x="408" y="167"/>
                      <a:pt x="408" y="167"/>
                      <a:pt x="408" y="167"/>
                    </a:cubicBezTo>
                    <a:cubicBezTo>
                      <a:pt x="408" y="167"/>
                      <a:pt x="409" y="168"/>
                      <a:pt x="409" y="168"/>
                    </a:cubicBezTo>
                    <a:cubicBezTo>
                      <a:pt x="409" y="167"/>
                      <a:pt x="410" y="167"/>
                      <a:pt x="409" y="166"/>
                    </a:cubicBezTo>
                    <a:cubicBezTo>
                      <a:pt x="409" y="166"/>
                      <a:pt x="410" y="166"/>
                      <a:pt x="410" y="166"/>
                    </a:cubicBezTo>
                    <a:cubicBezTo>
                      <a:pt x="411" y="166"/>
                      <a:pt x="412" y="166"/>
                      <a:pt x="412" y="167"/>
                    </a:cubicBezTo>
                    <a:cubicBezTo>
                      <a:pt x="413" y="168"/>
                      <a:pt x="413" y="168"/>
                      <a:pt x="414" y="169"/>
                    </a:cubicBezTo>
                    <a:cubicBezTo>
                      <a:pt x="415" y="169"/>
                      <a:pt x="415" y="170"/>
                      <a:pt x="415" y="170"/>
                    </a:cubicBezTo>
                    <a:cubicBezTo>
                      <a:pt x="415" y="171"/>
                      <a:pt x="415" y="171"/>
                      <a:pt x="415" y="171"/>
                    </a:cubicBezTo>
                    <a:cubicBezTo>
                      <a:pt x="414" y="172"/>
                      <a:pt x="415" y="172"/>
                      <a:pt x="415" y="173"/>
                    </a:cubicBezTo>
                    <a:cubicBezTo>
                      <a:pt x="415" y="173"/>
                      <a:pt x="415" y="175"/>
                      <a:pt x="416" y="175"/>
                    </a:cubicBezTo>
                    <a:cubicBezTo>
                      <a:pt x="416" y="176"/>
                      <a:pt x="417" y="176"/>
                      <a:pt x="418" y="177"/>
                    </a:cubicBezTo>
                    <a:cubicBezTo>
                      <a:pt x="419" y="177"/>
                      <a:pt x="420" y="177"/>
                      <a:pt x="421" y="177"/>
                    </a:cubicBezTo>
                    <a:cubicBezTo>
                      <a:pt x="422" y="177"/>
                      <a:pt x="423" y="178"/>
                      <a:pt x="424" y="177"/>
                    </a:cubicBezTo>
                    <a:cubicBezTo>
                      <a:pt x="425" y="176"/>
                      <a:pt x="424" y="176"/>
                      <a:pt x="424" y="175"/>
                    </a:cubicBezTo>
                    <a:cubicBezTo>
                      <a:pt x="424" y="175"/>
                      <a:pt x="425" y="174"/>
                      <a:pt x="425" y="174"/>
                    </a:cubicBezTo>
                    <a:cubicBezTo>
                      <a:pt x="426" y="173"/>
                      <a:pt x="426" y="173"/>
                      <a:pt x="427" y="172"/>
                    </a:cubicBezTo>
                    <a:cubicBezTo>
                      <a:pt x="427" y="171"/>
                      <a:pt x="426" y="171"/>
                      <a:pt x="426" y="171"/>
                    </a:cubicBezTo>
                    <a:cubicBezTo>
                      <a:pt x="426" y="171"/>
                      <a:pt x="427" y="171"/>
                      <a:pt x="427" y="171"/>
                    </a:cubicBezTo>
                    <a:cubicBezTo>
                      <a:pt x="428" y="170"/>
                      <a:pt x="428" y="170"/>
                      <a:pt x="429" y="170"/>
                    </a:cubicBezTo>
                    <a:cubicBezTo>
                      <a:pt x="430" y="170"/>
                      <a:pt x="430" y="169"/>
                      <a:pt x="430" y="170"/>
                    </a:cubicBezTo>
                    <a:cubicBezTo>
                      <a:pt x="431" y="170"/>
                      <a:pt x="431" y="170"/>
                      <a:pt x="432" y="170"/>
                    </a:cubicBezTo>
                    <a:cubicBezTo>
                      <a:pt x="432" y="171"/>
                      <a:pt x="433" y="171"/>
                      <a:pt x="434" y="171"/>
                    </a:cubicBezTo>
                    <a:cubicBezTo>
                      <a:pt x="434" y="171"/>
                      <a:pt x="434" y="172"/>
                      <a:pt x="434" y="172"/>
                    </a:cubicBezTo>
                    <a:cubicBezTo>
                      <a:pt x="435" y="173"/>
                      <a:pt x="437" y="172"/>
                      <a:pt x="436" y="172"/>
                    </a:cubicBezTo>
                    <a:cubicBezTo>
                      <a:pt x="436" y="172"/>
                      <a:pt x="437" y="172"/>
                      <a:pt x="437" y="172"/>
                    </a:cubicBezTo>
                    <a:cubicBezTo>
                      <a:pt x="436" y="172"/>
                      <a:pt x="437" y="173"/>
                      <a:pt x="438" y="173"/>
                    </a:cubicBezTo>
                    <a:cubicBezTo>
                      <a:pt x="438" y="174"/>
                      <a:pt x="439" y="174"/>
                      <a:pt x="440" y="174"/>
                    </a:cubicBezTo>
                    <a:cubicBezTo>
                      <a:pt x="440" y="174"/>
                      <a:pt x="439" y="174"/>
                      <a:pt x="439" y="174"/>
                    </a:cubicBezTo>
                    <a:cubicBezTo>
                      <a:pt x="439" y="173"/>
                      <a:pt x="440" y="174"/>
                      <a:pt x="441" y="174"/>
                    </a:cubicBezTo>
                    <a:cubicBezTo>
                      <a:pt x="441" y="174"/>
                      <a:pt x="442" y="173"/>
                      <a:pt x="442" y="174"/>
                    </a:cubicBezTo>
                    <a:cubicBezTo>
                      <a:pt x="443" y="175"/>
                      <a:pt x="443" y="174"/>
                      <a:pt x="442" y="173"/>
                    </a:cubicBezTo>
                    <a:cubicBezTo>
                      <a:pt x="442" y="173"/>
                      <a:pt x="443" y="173"/>
                      <a:pt x="443" y="173"/>
                    </a:cubicBezTo>
                    <a:cubicBezTo>
                      <a:pt x="444" y="173"/>
                      <a:pt x="444" y="173"/>
                      <a:pt x="444" y="174"/>
                    </a:cubicBezTo>
                    <a:cubicBezTo>
                      <a:pt x="444" y="174"/>
                      <a:pt x="445" y="174"/>
                      <a:pt x="445" y="174"/>
                    </a:cubicBezTo>
                    <a:cubicBezTo>
                      <a:pt x="445" y="173"/>
                      <a:pt x="445" y="174"/>
                      <a:pt x="445" y="174"/>
                    </a:cubicBezTo>
                    <a:cubicBezTo>
                      <a:pt x="446" y="174"/>
                      <a:pt x="447" y="174"/>
                      <a:pt x="447" y="174"/>
                    </a:cubicBezTo>
                    <a:cubicBezTo>
                      <a:pt x="448" y="174"/>
                      <a:pt x="449" y="174"/>
                      <a:pt x="449" y="174"/>
                    </a:cubicBezTo>
                    <a:cubicBezTo>
                      <a:pt x="449" y="175"/>
                      <a:pt x="449" y="175"/>
                      <a:pt x="449" y="175"/>
                    </a:cubicBezTo>
                    <a:cubicBezTo>
                      <a:pt x="448" y="175"/>
                      <a:pt x="449" y="175"/>
                      <a:pt x="449" y="175"/>
                    </a:cubicBezTo>
                    <a:cubicBezTo>
                      <a:pt x="449" y="175"/>
                      <a:pt x="449" y="175"/>
                      <a:pt x="448" y="175"/>
                    </a:cubicBezTo>
                    <a:cubicBezTo>
                      <a:pt x="449" y="176"/>
                      <a:pt x="449" y="176"/>
                      <a:pt x="449" y="176"/>
                    </a:cubicBezTo>
                    <a:cubicBezTo>
                      <a:pt x="450" y="177"/>
                      <a:pt x="449" y="177"/>
                      <a:pt x="449" y="177"/>
                    </a:cubicBezTo>
                    <a:cubicBezTo>
                      <a:pt x="449" y="177"/>
                      <a:pt x="449" y="177"/>
                      <a:pt x="449" y="177"/>
                    </a:cubicBezTo>
                    <a:cubicBezTo>
                      <a:pt x="448" y="177"/>
                      <a:pt x="448" y="177"/>
                      <a:pt x="448" y="177"/>
                    </a:cubicBezTo>
                    <a:cubicBezTo>
                      <a:pt x="448" y="177"/>
                      <a:pt x="449" y="178"/>
                      <a:pt x="449" y="178"/>
                    </a:cubicBezTo>
                    <a:cubicBezTo>
                      <a:pt x="449" y="178"/>
                      <a:pt x="448" y="179"/>
                      <a:pt x="449" y="179"/>
                    </a:cubicBezTo>
                    <a:cubicBezTo>
                      <a:pt x="449" y="179"/>
                      <a:pt x="449" y="178"/>
                      <a:pt x="450" y="179"/>
                    </a:cubicBezTo>
                    <a:cubicBezTo>
                      <a:pt x="450" y="179"/>
                      <a:pt x="450" y="180"/>
                      <a:pt x="450" y="180"/>
                    </a:cubicBezTo>
                    <a:cubicBezTo>
                      <a:pt x="450" y="180"/>
                      <a:pt x="450" y="180"/>
                      <a:pt x="450" y="180"/>
                    </a:cubicBezTo>
                    <a:cubicBezTo>
                      <a:pt x="450" y="179"/>
                      <a:pt x="449" y="180"/>
                      <a:pt x="449" y="180"/>
                    </a:cubicBezTo>
                    <a:cubicBezTo>
                      <a:pt x="449" y="180"/>
                      <a:pt x="450" y="180"/>
                      <a:pt x="449" y="180"/>
                    </a:cubicBezTo>
                    <a:cubicBezTo>
                      <a:pt x="449" y="180"/>
                      <a:pt x="449" y="180"/>
                      <a:pt x="449" y="181"/>
                    </a:cubicBezTo>
                    <a:cubicBezTo>
                      <a:pt x="448" y="181"/>
                      <a:pt x="446" y="180"/>
                      <a:pt x="448" y="180"/>
                    </a:cubicBezTo>
                    <a:cubicBezTo>
                      <a:pt x="447" y="180"/>
                      <a:pt x="447" y="180"/>
                      <a:pt x="447" y="179"/>
                    </a:cubicBezTo>
                    <a:cubicBezTo>
                      <a:pt x="447" y="179"/>
                      <a:pt x="447" y="179"/>
                      <a:pt x="446" y="179"/>
                    </a:cubicBezTo>
                    <a:cubicBezTo>
                      <a:pt x="446" y="179"/>
                      <a:pt x="446" y="180"/>
                      <a:pt x="445" y="180"/>
                    </a:cubicBezTo>
                    <a:cubicBezTo>
                      <a:pt x="445" y="179"/>
                      <a:pt x="446" y="179"/>
                      <a:pt x="445" y="179"/>
                    </a:cubicBezTo>
                    <a:cubicBezTo>
                      <a:pt x="445" y="179"/>
                      <a:pt x="444" y="179"/>
                      <a:pt x="444" y="179"/>
                    </a:cubicBezTo>
                    <a:cubicBezTo>
                      <a:pt x="444" y="179"/>
                      <a:pt x="445" y="179"/>
                      <a:pt x="445" y="179"/>
                    </a:cubicBezTo>
                    <a:cubicBezTo>
                      <a:pt x="444" y="180"/>
                      <a:pt x="444" y="180"/>
                      <a:pt x="444" y="180"/>
                    </a:cubicBezTo>
                    <a:cubicBezTo>
                      <a:pt x="444" y="180"/>
                      <a:pt x="443" y="180"/>
                      <a:pt x="443" y="180"/>
                    </a:cubicBezTo>
                    <a:cubicBezTo>
                      <a:pt x="443" y="181"/>
                      <a:pt x="442" y="181"/>
                      <a:pt x="443" y="180"/>
                    </a:cubicBezTo>
                    <a:cubicBezTo>
                      <a:pt x="442" y="180"/>
                      <a:pt x="442" y="181"/>
                      <a:pt x="443" y="181"/>
                    </a:cubicBezTo>
                    <a:cubicBezTo>
                      <a:pt x="442" y="181"/>
                      <a:pt x="441" y="181"/>
                      <a:pt x="442" y="181"/>
                    </a:cubicBezTo>
                    <a:cubicBezTo>
                      <a:pt x="442" y="180"/>
                      <a:pt x="442" y="180"/>
                      <a:pt x="441" y="181"/>
                    </a:cubicBezTo>
                    <a:cubicBezTo>
                      <a:pt x="441" y="181"/>
                      <a:pt x="441" y="181"/>
                      <a:pt x="441" y="181"/>
                    </a:cubicBezTo>
                    <a:cubicBezTo>
                      <a:pt x="441" y="181"/>
                      <a:pt x="441" y="181"/>
                      <a:pt x="441" y="181"/>
                    </a:cubicBezTo>
                    <a:cubicBezTo>
                      <a:pt x="441" y="181"/>
                      <a:pt x="441" y="181"/>
                      <a:pt x="441" y="181"/>
                    </a:cubicBezTo>
                    <a:cubicBezTo>
                      <a:pt x="441" y="182"/>
                      <a:pt x="440" y="182"/>
                      <a:pt x="441" y="182"/>
                    </a:cubicBezTo>
                    <a:cubicBezTo>
                      <a:pt x="440" y="182"/>
                      <a:pt x="439" y="182"/>
                      <a:pt x="438" y="183"/>
                    </a:cubicBezTo>
                    <a:cubicBezTo>
                      <a:pt x="438" y="183"/>
                      <a:pt x="438" y="183"/>
                      <a:pt x="438" y="183"/>
                    </a:cubicBezTo>
                    <a:cubicBezTo>
                      <a:pt x="438" y="183"/>
                      <a:pt x="438" y="183"/>
                      <a:pt x="438" y="183"/>
                    </a:cubicBezTo>
                    <a:cubicBezTo>
                      <a:pt x="437" y="183"/>
                      <a:pt x="437" y="183"/>
                      <a:pt x="437" y="183"/>
                    </a:cubicBezTo>
                    <a:cubicBezTo>
                      <a:pt x="436" y="182"/>
                      <a:pt x="435" y="183"/>
                      <a:pt x="435" y="183"/>
                    </a:cubicBezTo>
                    <a:cubicBezTo>
                      <a:pt x="435" y="184"/>
                      <a:pt x="435" y="184"/>
                      <a:pt x="436" y="184"/>
                    </a:cubicBezTo>
                    <a:cubicBezTo>
                      <a:pt x="436" y="184"/>
                      <a:pt x="436" y="183"/>
                      <a:pt x="436" y="183"/>
                    </a:cubicBezTo>
                    <a:cubicBezTo>
                      <a:pt x="436" y="183"/>
                      <a:pt x="437" y="184"/>
                      <a:pt x="437" y="184"/>
                    </a:cubicBezTo>
                    <a:cubicBezTo>
                      <a:pt x="437" y="184"/>
                      <a:pt x="437" y="185"/>
                      <a:pt x="437" y="185"/>
                    </a:cubicBezTo>
                    <a:cubicBezTo>
                      <a:pt x="438" y="186"/>
                      <a:pt x="436" y="185"/>
                      <a:pt x="436" y="185"/>
                    </a:cubicBezTo>
                    <a:cubicBezTo>
                      <a:pt x="436" y="184"/>
                      <a:pt x="435" y="185"/>
                      <a:pt x="436" y="186"/>
                    </a:cubicBezTo>
                    <a:cubicBezTo>
                      <a:pt x="436" y="186"/>
                      <a:pt x="436" y="186"/>
                      <a:pt x="435" y="186"/>
                    </a:cubicBezTo>
                    <a:cubicBezTo>
                      <a:pt x="436" y="187"/>
                      <a:pt x="436" y="187"/>
                      <a:pt x="437" y="188"/>
                    </a:cubicBezTo>
                    <a:cubicBezTo>
                      <a:pt x="437" y="188"/>
                      <a:pt x="435" y="189"/>
                      <a:pt x="434" y="189"/>
                    </a:cubicBezTo>
                    <a:cubicBezTo>
                      <a:pt x="433" y="190"/>
                      <a:pt x="434" y="188"/>
                      <a:pt x="433" y="187"/>
                    </a:cubicBezTo>
                    <a:cubicBezTo>
                      <a:pt x="433" y="186"/>
                      <a:pt x="432" y="187"/>
                      <a:pt x="433" y="188"/>
                    </a:cubicBezTo>
                    <a:cubicBezTo>
                      <a:pt x="433" y="188"/>
                      <a:pt x="431" y="187"/>
                      <a:pt x="431" y="187"/>
                    </a:cubicBezTo>
                    <a:cubicBezTo>
                      <a:pt x="431" y="187"/>
                      <a:pt x="431" y="188"/>
                      <a:pt x="431" y="188"/>
                    </a:cubicBezTo>
                    <a:cubicBezTo>
                      <a:pt x="432" y="189"/>
                      <a:pt x="432" y="189"/>
                      <a:pt x="433" y="190"/>
                    </a:cubicBezTo>
                    <a:cubicBezTo>
                      <a:pt x="433" y="190"/>
                      <a:pt x="433" y="190"/>
                      <a:pt x="433" y="190"/>
                    </a:cubicBezTo>
                    <a:cubicBezTo>
                      <a:pt x="433" y="190"/>
                      <a:pt x="434" y="190"/>
                      <a:pt x="434" y="190"/>
                    </a:cubicBezTo>
                    <a:cubicBezTo>
                      <a:pt x="434" y="190"/>
                      <a:pt x="433" y="190"/>
                      <a:pt x="433" y="191"/>
                    </a:cubicBezTo>
                    <a:cubicBezTo>
                      <a:pt x="433" y="191"/>
                      <a:pt x="433" y="190"/>
                      <a:pt x="433" y="190"/>
                    </a:cubicBezTo>
                    <a:cubicBezTo>
                      <a:pt x="432" y="191"/>
                      <a:pt x="432" y="191"/>
                      <a:pt x="432" y="192"/>
                    </a:cubicBezTo>
                    <a:cubicBezTo>
                      <a:pt x="433" y="193"/>
                      <a:pt x="431" y="192"/>
                      <a:pt x="431" y="192"/>
                    </a:cubicBezTo>
                    <a:cubicBezTo>
                      <a:pt x="431" y="192"/>
                      <a:pt x="432" y="193"/>
                      <a:pt x="432" y="194"/>
                    </a:cubicBezTo>
                    <a:cubicBezTo>
                      <a:pt x="432" y="194"/>
                      <a:pt x="431" y="194"/>
                      <a:pt x="431" y="194"/>
                    </a:cubicBezTo>
                    <a:cubicBezTo>
                      <a:pt x="431" y="194"/>
                      <a:pt x="431" y="194"/>
                      <a:pt x="430" y="194"/>
                    </a:cubicBezTo>
                    <a:cubicBezTo>
                      <a:pt x="430" y="194"/>
                      <a:pt x="430" y="194"/>
                      <a:pt x="430" y="194"/>
                    </a:cubicBezTo>
                    <a:cubicBezTo>
                      <a:pt x="429" y="194"/>
                      <a:pt x="430" y="195"/>
                      <a:pt x="430" y="195"/>
                    </a:cubicBezTo>
                    <a:cubicBezTo>
                      <a:pt x="430" y="196"/>
                      <a:pt x="430" y="196"/>
                      <a:pt x="429" y="197"/>
                    </a:cubicBezTo>
                    <a:cubicBezTo>
                      <a:pt x="429" y="197"/>
                      <a:pt x="429" y="197"/>
                      <a:pt x="429" y="197"/>
                    </a:cubicBezTo>
                    <a:cubicBezTo>
                      <a:pt x="428" y="198"/>
                      <a:pt x="429" y="199"/>
                      <a:pt x="429" y="200"/>
                    </a:cubicBezTo>
                    <a:cubicBezTo>
                      <a:pt x="428" y="200"/>
                      <a:pt x="428" y="200"/>
                      <a:pt x="428" y="200"/>
                    </a:cubicBezTo>
                    <a:cubicBezTo>
                      <a:pt x="428" y="200"/>
                      <a:pt x="428" y="201"/>
                      <a:pt x="428" y="201"/>
                    </a:cubicBezTo>
                    <a:cubicBezTo>
                      <a:pt x="428" y="201"/>
                      <a:pt x="428" y="202"/>
                      <a:pt x="428" y="202"/>
                    </a:cubicBezTo>
                    <a:cubicBezTo>
                      <a:pt x="428" y="202"/>
                      <a:pt x="429" y="204"/>
                      <a:pt x="429" y="204"/>
                    </a:cubicBezTo>
                    <a:cubicBezTo>
                      <a:pt x="429" y="204"/>
                      <a:pt x="429" y="203"/>
                      <a:pt x="429" y="203"/>
                    </a:cubicBezTo>
                    <a:cubicBezTo>
                      <a:pt x="429" y="203"/>
                      <a:pt x="430" y="203"/>
                      <a:pt x="430" y="203"/>
                    </a:cubicBezTo>
                    <a:cubicBezTo>
                      <a:pt x="430" y="203"/>
                      <a:pt x="431" y="203"/>
                      <a:pt x="431" y="204"/>
                    </a:cubicBezTo>
                    <a:cubicBezTo>
                      <a:pt x="432" y="204"/>
                      <a:pt x="431" y="204"/>
                      <a:pt x="431" y="204"/>
                    </a:cubicBezTo>
                    <a:cubicBezTo>
                      <a:pt x="432" y="205"/>
                      <a:pt x="433" y="205"/>
                      <a:pt x="433" y="205"/>
                    </a:cubicBezTo>
                    <a:cubicBezTo>
                      <a:pt x="434" y="206"/>
                      <a:pt x="435" y="206"/>
                      <a:pt x="435" y="206"/>
                    </a:cubicBezTo>
                    <a:cubicBezTo>
                      <a:pt x="436" y="207"/>
                      <a:pt x="437" y="207"/>
                      <a:pt x="437" y="207"/>
                    </a:cubicBezTo>
                    <a:cubicBezTo>
                      <a:pt x="438" y="207"/>
                      <a:pt x="438" y="207"/>
                      <a:pt x="438" y="207"/>
                    </a:cubicBezTo>
                    <a:cubicBezTo>
                      <a:pt x="439" y="208"/>
                      <a:pt x="440" y="208"/>
                      <a:pt x="440" y="209"/>
                    </a:cubicBezTo>
                    <a:cubicBezTo>
                      <a:pt x="441" y="210"/>
                      <a:pt x="443" y="211"/>
                      <a:pt x="443" y="213"/>
                    </a:cubicBezTo>
                    <a:cubicBezTo>
                      <a:pt x="443" y="214"/>
                      <a:pt x="445" y="214"/>
                      <a:pt x="445" y="215"/>
                    </a:cubicBezTo>
                    <a:cubicBezTo>
                      <a:pt x="445" y="215"/>
                      <a:pt x="445" y="216"/>
                      <a:pt x="446" y="216"/>
                    </a:cubicBezTo>
                    <a:cubicBezTo>
                      <a:pt x="446" y="217"/>
                      <a:pt x="447" y="217"/>
                      <a:pt x="447" y="218"/>
                    </a:cubicBezTo>
                    <a:cubicBezTo>
                      <a:pt x="448" y="219"/>
                      <a:pt x="448" y="219"/>
                      <a:pt x="449" y="220"/>
                    </a:cubicBezTo>
                    <a:cubicBezTo>
                      <a:pt x="449" y="220"/>
                      <a:pt x="449" y="220"/>
                      <a:pt x="449" y="220"/>
                    </a:cubicBezTo>
                    <a:cubicBezTo>
                      <a:pt x="449" y="221"/>
                      <a:pt x="450" y="221"/>
                      <a:pt x="450" y="221"/>
                    </a:cubicBezTo>
                    <a:cubicBezTo>
                      <a:pt x="450" y="221"/>
                      <a:pt x="450" y="222"/>
                      <a:pt x="451" y="222"/>
                    </a:cubicBezTo>
                    <a:cubicBezTo>
                      <a:pt x="451" y="222"/>
                      <a:pt x="451" y="222"/>
                      <a:pt x="451" y="223"/>
                    </a:cubicBezTo>
                    <a:cubicBezTo>
                      <a:pt x="452" y="223"/>
                      <a:pt x="452" y="224"/>
                      <a:pt x="452" y="225"/>
                    </a:cubicBezTo>
                    <a:cubicBezTo>
                      <a:pt x="452" y="225"/>
                      <a:pt x="452" y="225"/>
                      <a:pt x="452" y="225"/>
                    </a:cubicBezTo>
                    <a:cubicBezTo>
                      <a:pt x="452" y="225"/>
                      <a:pt x="452" y="226"/>
                      <a:pt x="452" y="226"/>
                    </a:cubicBezTo>
                    <a:cubicBezTo>
                      <a:pt x="452" y="225"/>
                      <a:pt x="452" y="226"/>
                      <a:pt x="452" y="226"/>
                    </a:cubicBezTo>
                    <a:cubicBezTo>
                      <a:pt x="452" y="227"/>
                      <a:pt x="453" y="227"/>
                      <a:pt x="453" y="227"/>
                    </a:cubicBezTo>
                    <a:cubicBezTo>
                      <a:pt x="454" y="227"/>
                      <a:pt x="455" y="228"/>
                      <a:pt x="456" y="228"/>
                    </a:cubicBezTo>
                    <a:cubicBezTo>
                      <a:pt x="457" y="229"/>
                      <a:pt x="458" y="229"/>
                      <a:pt x="458" y="229"/>
                    </a:cubicBezTo>
                    <a:cubicBezTo>
                      <a:pt x="458" y="230"/>
                      <a:pt x="459" y="231"/>
                      <a:pt x="458" y="231"/>
                    </a:cubicBezTo>
                    <a:cubicBezTo>
                      <a:pt x="459" y="231"/>
                      <a:pt x="459" y="232"/>
                      <a:pt x="460" y="232"/>
                    </a:cubicBezTo>
                    <a:cubicBezTo>
                      <a:pt x="460" y="232"/>
                      <a:pt x="460" y="232"/>
                      <a:pt x="461" y="232"/>
                    </a:cubicBezTo>
                    <a:cubicBezTo>
                      <a:pt x="462" y="233"/>
                      <a:pt x="463" y="233"/>
                      <a:pt x="464" y="234"/>
                    </a:cubicBezTo>
                    <a:cubicBezTo>
                      <a:pt x="464" y="235"/>
                      <a:pt x="466" y="237"/>
                      <a:pt x="465" y="237"/>
                    </a:cubicBezTo>
                    <a:cubicBezTo>
                      <a:pt x="464" y="238"/>
                      <a:pt x="462" y="236"/>
                      <a:pt x="462" y="236"/>
                    </a:cubicBezTo>
                    <a:cubicBezTo>
                      <a:pt x="461" y="236"/>
                      <a:pt x="461" y="235"/>
                      <a:pt x="460" y="235"/>
                    </a:cubicBezTo>
                    <a:cubicBezTo>
                      <a:pt x="459" y="235"/>
                      <a:pt x="459" y="235"/>
                      <a:pt x="458" y="235"/>
                    </a:cubicBezTo>
                    <a:cubicBezTo>
                      <a:pt x="457" y="235"/>
                      <a:pt x="456" y="236"/>
                      <a:pt x="456" y="235"/>
                    </a:cubicBezTo>
                    <a:cubicBezTo>
                      <a:pt x="455" y="234"/>
                      <a:pt x="454" y="233"/>
                      <a:pt x="454" y="233"/>
                    </a:cubicBezTo>
                    <a:cubicBezTo>
                      <a:pt x="453" y="233"/>
                      <a:pt x="452" y="232"/>
                      <a:pt x="451" y="233"/>
                    </a:cubicBezTo>
                    <a:cubicBezTo>
                      <a:pt x="450" y="233"/>
                      <a:pt x="450" y="234"/>
                      <a:pt x="449" y="234"/>
                    </a:cubicBezTo>
                    <a:cubicBezTo>
                      <a:pt x="448" y="235"/>
                      <a:pt x="446" y="233"/>
                      <a:pt x="445" y="232"/>
                    </a:cubicBezTo>
                    <a:cubicBezTo>
                      <a:pt x="445" y="231"/>
                      <a:pt x="445" y="231"/>
                      <a:pt x="444" y="230"/>
                    </a:cubicBezTo>
                    <a:cubicBezTo>
                      <a:pt x="444" y="230"/>
                      <a:pt x="443" y="230"/>
                      <a:pt x="443" y="230"/>
                    </a:cubicBezTo>
                    <a:cubicBezTo>
                      <a:pt x="443" y="230"/>
                      <a:pt x="442" y="230"/>
                      <a:pt x="442" y="230"/>
                    </a:cubicBezTo>
                    <a:cubicBezTo>
                      <a:pt x="442" y="230"/>
                      <a:pt x="443" y="230"/>
                      <a:pt x="443" y="231"/>
                    </a:cubicBezTo>
                    <a:cubicBezTo>
                      <a:pt x="443" y="231"/>
                      <a:pt x="442" y="232"/>
                      <a:pt x="443" y="232"/>
                    </a:cubicBezTo>
                    <a:cubicBezTo>
                      <a:pt x="443" y="231"/>
                      <a:pt x="443" y="231"/>
                      <a:pt x="443" y="231"/>
                    </a:cubicBezTo>
                    <a:cubicBezTo>
                      <a:pt x="443" y="231"/>
                      <a:pt x="444" y="231"/>
                      <a:pt x="444" y="231"/>
                    </a:cubicBezTo>
                    <a:cubicBezTo>
                      <a:pt x="444" y="231"/>
                      <a:pt x="444" y="232"/>
                      <a:pt x="444" y="232"/>
                    </a:cubicBezTo>
                    <a:cubicBezTo>
                      <a:pt x="444" y="232"/>
                      <a:pt x="445" y="232"/>
                      <a:pt x="445" y="233"/>
                    </a:cubicBezTo>
                    <a:cubicBezTo>
                      <a:pt x="446" y="233"/>
                      <a:pt x="445" y="234"/>
                      <a:pt x="446" y="234"/>
                    </a:cubicBezTo>
                    <a:cubicBezTo>
                      <a:pt x="447" y="234"/>
                      <a:pt x="447" y="234"/>
                      <a:pt x="447" y="234"/>
                    </a:cubicBezTo>
                    <a:cubicBezTo>
                      <a:pt x="448" y="235"/>
                      <a:pt x="449" y="235"/>
                      <a:pt x="450" y="234"/>
                    </a:cubicBezTo>
                    <a:cubicBezTo>
                      <a:pt x="451" y="234"/>
                      <a:pt x="451" y="234"/>
                      <a:pt x="451" y="233"/>
                    </a:cubicBezTo>
                    <a:cubicBezTo>
                      <a:pt x="451" y="233"/>
                      <a:pt x="453" y="234"/>
                      <a:pt x="454" y="234"/>
                    </a:cubicBezTo>
                    <a:cubicBezTo>
                      <a:pt x="454" y="234"/>
                      <a:pt x="455" y="236"/>
                      <a:pt x="454" y="235"/>
                    </a:cubicBezTo>
                    <a:cubicBezTo>
                      <a:pt x="454" y="236"/>
                      <a:pt x="456" y="236"/>
                      <a:pt x="457" y="236"/>
                    </a:cubicBezTo>
                    <a:cubicBezTo>
                      <a:pt x="458" y="237"/>
                      <a:pt x="459" y="237"/>
                      <a:pt x="460" y="238"/>
                    </a:cubicBezTo>
                    <a:cubicBezTo>
                      <a:pt x="460" y="239"/>
                      <a:pt x="461" y="239"/>
                      <a:pt x="462" y="240"/>
                    </a:cubicBezTo>
                    <a:cubicBezTo>
                      <a:pt x="463" y="241"/>
                      <a:pt x="465" y="241"/>
                      <a:pt x="466" y="243"/>
                    </a:cubicBezTo>
                    <a:cubicBezTo>
                      <a:pt x="467" y="244"/>
                      <a:pt x="469" y="246"/>
                      <a:pt x="467" y="246"/>
                    </a:cubicBezTo>
                    <a:cubicBezTo>
                      <a:pt x="466" y="246"/>
                      <a:pt x="465" y="246"/>
                      <a:pt x="464" y="247"/>
                    </a:cubicBezTo>
                    <a:cubicBezTo>
                      <a:pt x="464" y="247"/>
                      <a:pt x="464" y="248"/>
                      <a:pt x="463" y="248"/>
                    </a:cubicBezTo>
                    <a:cubicBezTo>
                      <a:pt x="463" y="248"/>
                      <a:pt x="463" y="248"/>
                      <a:pt x="463" y="248"/>
                    </a:cubicBezTo>
                    <a:cubicBezTo>
                      <a:pt x="462" y="249"/>
                      <a:pt x="462" y="249"/>
                      <a:pt x="462" y="249"/>
                    </a:cubicBezTo>
                    <a:cubicBezTo>
                      <a:pt x="461" y="249"/>
                      <a:pt x="461" y="249"/>
                      <a:pt x="461" y="250"/>
                    </a:cubicBezTo>
                    <a:cubicBezTo>
                      <a:pt x="461" y="250"/>
                      <a:pt x="461" y="251"/>
                      <a:pt x="461" y="251"/>
                    </a:cubicBezTo>
                    <a:cubicBezTo>
                      <a:pt x="461" y="252"/>
                      <a:pt x="460" y="252"/>
                      <a:pt x="459" y="252"/>
                    </a:cubicBezTo>
                    <a:cubicBezTo>
                      <a:pt x="458" y="251"/>
                      <a:pt x="458" y="251"/>
                      <a:pt x="457" y="251"/>
                    </a:cubicBezTo>
                    <a:cubicBezTo>
                      <a:pt x="457" y="251"/>
                      <a:pt x="456" y="251"/>
                      <a:pt x="456" y="252"/>
                    </a:cubicBezTo>
                    <a:cubicBezTo>
                      <a:pt x="456" y="252"/>
                      <a:pt x="456" y="252"/>
                      <a:pt x="456" y="252"/>
                    </a:cubicBezTo>
                    <a:cubicBezTo>
                      <a:pt x="456" y="253"/>
                      <a:pt x="455" y="252"/>
                      <a:pt x="455" y="253"/>
                    </a:cubicBezTo>
                    <a:cubicBezTo>
                      <a:pt x="455" y="253"/>
                      <a:pt x="455" y="253"/>
                      <a:pt x="454" y="253"/>
                    </a:cubicBezTo>
                    <a:cubicBezTo>
                      <a:pt x="455" y="253"/>
                      <a:pt x="455" y="253"/>
                      <a:pt x="455" y="253"/>
                    </a:cubicBezTo>
                    <a:cubicBezTo>
                      <a:pt x="455" y="252"/>
                      <a:pt x="456" y="253"/>
                      <a:pt x="456" y="253"/>
                    </a:cubicBezTo>
                    <a:cubicBezTo>
                      <a:pt x="457" y="253"/>
                      <a:pt x="456" y="252"/>
                      <a:pt x="457" y="252"/>
                    </a:cubicBezTo>
                    <a:cubicBezTo>
                      <a:pt x="458" y="251"/>
                      <a:pt x="459" y="253"/>
                      <a:pt x="459" y="253"/>
                    </a:cubicBezTo>
                    <a:cubicBezTo>
                      <a:pt x="459" y="254"/>
                      <a:pt x="459" y="254"/>
                      <a:pt x="459" y="254"/>
                    </a:cubicBezTo>
                    <a:cubicBezTo>
                      <a:pt x="460" y="255"/>
                      <a:pt x="460" y="254"/>
                      <a:pt x="461" y="255"/>
                    </a:cubicBezTo>
                    <a:cubicBezTo>
                      <a:pt x="461" y="254"/>
                      <a:pt x="459" y="255"/>
                      <a:pt x="459" y="254"/>
                    </a:cubicBezTo>
                    <a:cubicBezTo>
                      <a:pt x="459" y="254"/>
                      <a:pt x="461" y="254"/>
                      <a:pt x="461" y="254"/>
                    </a:cubicBezTo>
                    <a:cubicBezTo>
                      <a:pt x="461" y="254"/>
                      <a:pt x="462" y="254"/>
                      <a:pt x="462" y="253"/>
                    </a:cubicBezTo>
                    <a:cubicBezTo>
                      <a:pt x="464" y="252"/>
                      <a:pt x="465" y="252"/>
                      <a:pt x="466" y="253"/>
                    </a:cubicBezTo>
                    <a:cubicBezTo>
                      <a:pt x="467" y="254"/>
                      <a:pt x="467" y="254"/>
                      <a:pt x="468" y="255"/>
                    </a:cubicBezTo>
                    <a:cubicBezTo>
                      <a:pt x="468" y="255"/>
                      <a:pt x="469" y="256"/>
                      <a:pt x="470" y="256"/>
                    </a:cubicBezTo>
                    <a:cubicBezTo>
                      <a:pt x="471" y="256"/>
                      <a:pt x="472" y="257"/>
                      <a:pt x="473" y="257"/>
                    </a:cubicBezTo>
                    <a:cubicBezTo>
                      <a:pt x="473" y="257"/>
                      <a:pt x="474" y="257"/>
                      <a:pt x="473" y="257"/>
                    </a:cubicBezTo>
                    <a:cubicBezTo>
                      <a:pt x="473" y="258"/>
                      <a:pt x="472" y="258"/>
                      <a:pt x="472" y="259"/>
                    </a:cubicBezTo>
                    <a:cubicBezTo>
                      <a:pt x="471" y="259"/>
                      <a:pt x="471" y="260"/>
                      <a:pt x="471" y="260"/>
                    </a:cubicBezTo>
                    <a:cubicBezTo>
                      <a:pt x="470" y="261"/>
                      <a:pt x="470" y="260"/>
                      <a:pt x="469" y="261"/>
                    </a:cubicBezTo>
                    <a:cubicBezTo>
                      <a:pt x="469" y="261"/>
                      <a:pt x="469" y="260"/>
                      <a:pt x="469" y="261"/>
                    </a:cubicBezTo>
                    <a:cubicBezTo>
                      <a:pt x="469" y="261"/>
                      <a:pt x="469" y="262"/>
                      <a:pt x="469" y="262"/>
                    </a:cubicBezTo>
                    <a:cubicBezTo>
                      <a:pt x="469" y="262"/>
                      <a:pt x="469" y="261"/>
                      <a:pt x="469" y="261"/>
                    </a:cubicBezTo>
                    <a:cubicBezTo>
                      <a:pt x="469" y="261"/>
                      <a:pt x="469" y="262"/>
                      <a:pt x="469" y="262"/>
                    </a:cubicBezTo>
                    <a:cubicBezTo>
                      <a:pt x="470" y="262"/>
                      <a:pt x="470" y="261"/>
                      <a:pt x="470" y="261"/>
                    </a:cubicBezTo>
                    <a:cubicBezTo>
                      <a:pt x="470" y="261"/>
                      <a:pt x="471" y="261"/>
                      <a:pt x="471" y="261"/>
                    </a:cubicBezTo>
                    <a:cubicBezTo>
                      <a:pt x="471" y="261"/>
                      <a:pt x="471" y="261"/>
                      <a:pt x="471" y="261"/>
                    </a:cubicBezTo>
                    <a:cubicBezTo>
                      <a:pt x="472" y="261"/>
                      <a:pt x="471" y="262"/>
                      <a:pt x="472" y="261"/>
                    </a:cubicBezTo>
                    <a:cubicBezTo>
                      <a:pt x="472" y="261"/>
                      <a:pt x="472" y="261"/>
                      <a:pt x="472" y="261"/>
                    </a:cubicBezTo>
                    <a:cubicBezTo>
                      <a:pt x="472" y="261"/>
                      <a:pt x="471" y="261"/>
                      <a:pt x="471" y="260"/>
                    </a:cubicBezTo>
                    <a:cubicBezTo>
                      <a:pt x="472" y="260"/>
                      <a:pt x="472" y="260"/>
                      <a:pt x="473" y="260"/>
                    </a:cubicBezTo>
                    <a:cubicBezTo>
                      <a:pt x="474" y="260"/>
                      <a:pt x="473" y="260"/>
                      <a:pt x="473" y="261"/>
                    </a:cubicBezTo>
                    <a:cubicBezTo>
                      <a:pt x="473" y="261"/>
                      <a:pt x="474" y="261"/>
                      <a:pt x="474" y="262"/>
                    </a:cubicBezTo>
                    <a:cubicBezTo>
                      <a:pt x="473" y="262"/>
                      <a:pt x="473" y="262"/>
                      <a:pt x="473" y="262"/>
                    </a:cubicBezTo>
                    <a:cubicBezTo>
                      <a:pt x="473" y="263"/>
                      <a:pt x="474" y="263"/>
                      <a:pt x="474" y="263"/>
                    </a:cubicBezTo>
                    <a:cubicBezTo>
                      <a:pt x="474" y="263"/>
                      <a:pt x="474" y="264"/>
                      <a:pt x="474" y="264"/>
                    </a:cubicBezTo>
                    <a:cubicBezTo>
                      <a:pt x="475" y="263"/>
                      <a:pt x="474" y="264"/>
                      <a:pt x="474" y="264"/>
                    </a:cubicBezTo>
                    <a:cubicBezTo>
                      <a:pt x="473" y="266"/>
                      <a:pt x="473" y="264"/>
                      <a:pt x="473" y="263"/>
                    </a:cubicBezTo>
                    <a:cubicBezTo>
                      <a:pt x="473" y="263"/>
                      <a:pt x="473" y="263"/>
                      <a:pt x="473" y="263"/>
                    </a:cubicBezTo>
                    <a:cubicBezTo>
                      <a:pt x="473" y="263"/>
                      <a:pt x="473" y="263"/>
                      <a:pt x="473" y="263"/>
                    </a:cubicBezTo>
                    <a:cubicBezTo>
                      <a:pt x="473" y="263"/>
                      <a:pt x="472" y="262"/>
                      <a:pt x="472" y="262"/>
                    </a:cubicBezTo>
                    <a:cubicBezTo>
                      <a:pt x="472" y="263"/>
                      <a:pt x="473" y="264"/>
                      <a:pt x="472" y="264"/>
                    </a:cubicBezTo>
                    <a:cubicBezTo>
                      <a:pt x="471" y="265"/>
                      <a:pt x="472" y="263"/>
                      <a:pt x="471" y="263"/>
                    </a:cubicBezTo>
                    <a:cubicBezTo>
                      <a:pt x="471" y="263"/>
                      <a:pt x="471" y="264"/>
                      <a:pt x="471" y="264"/>
                    </a:cubicBezTo>
                    <a:cubicBezTo>
                      <a:pt x="471" y="264"/>
                      <a:pt x="471" y="263"/>
                      <a:pt x="470" y="263"/>
                    </a:cubicBezTo>
                    <a:cubicBezTo>
                      <a:pt x="471" y="264"/>
                      <a:pt x="470" y="264"/>
                      <a:pt x="470" y="264"/>
                    </a:cubicBezTo>
                    <a:cubicBezTo>
                      <a:pt x="471" y="264"/>
                      <a:pt x="469" y="265"/>
                      <a:pt x="470" y="265"/>
                    </a:cubicBezTo>
                    <a:cubicBezTo>
                      <a:pt x="470" y="265"/>
                      <a:pt x="470" y="265"/>
                      <a:pt x="470" y="265"/>
                    </a:cubicBezTo>
                    <a:cubicBezTo>
                      <a:pt x="470" y="265"/>
                      <a:pt x="471" y="265"/>
                      <a:pt x="472" y="265"/>
                    </a:cubicBezTo>
                    <a:cubicBezTo>
                      <a:pt x="472" y="266"/>
                      <a:pt x="471" y="266"/>
                      <a:pt x="471" y="266"/>
                    </a:cubicBezTo>
                    <a:cubicBezTo>
                      <a:pt x="471" y="266"/>
                      <a:pt x="471" y="266"/>
                      <a:pt x="471" y="266"/>
                    </a:cubicBezTo>
                    <a:cubicBezTo>
                      <a:pt x="471" y="266"/>
                      <a:pt x="471" y="266"/>
                      <a:pt x="471" y="266"/>
                    </a:cubicBezTo>
                    <a:cubicBezTo>
                      <a:pt x="472" y="266"/>
                      <a:pt x="472" y="266"/>
                      <a:pt x="472" y="266"/>
                    </a:cubicBezTo>
                    <a:cubicBezTo>
                      <a:pt x="472" y="267"/>
                      <a:pt x="473" y="267"/>
                      <a:pt x="473" y="267"/>
                    </a:cubicBezTo>
                    <a:cubicBezTo>
                      <a:pt x="473" y="268"/>
                      <a:pt x="472" y="267"/>
                      <a:pt x="472" y="267"/>
                    </a:cubicBezTo>
                    <a:cubicBezTo>
                      <a:pt x="472" y="268"/>
                      <a:pt x="471" y="267"/>
                      <a:pt x="471" y="267"/>
                    </a:cubicBezTo>
                    <a:cubicBezTo>
                      <a:pt x="471" y="267"/>
                      <a:pt x="471" y="267"/>
                      <a:pt x="471" y="268"/>
                    </a:cubicBezTo>
                    <a:cubicBezTo>
                      <a:pt x="472" y="268"/>
                      <a:pt x="472" y="268"/>
                      <a:pt x="472" y="268"/>
                    </a:cubicBezTo>
                    <a:cubicBezTo>
                      <a:pt x="472" y="268"/>
                      <a:pt x="473" y="268"/>
                      <a:pt x="473" y="269"/>
                    </a:cubicBezTo>
                    <a:cubicBezTo>
                      <a:pt x="473" y="269"/>
                      <a:pt x="473" y="270"/>
                      <a:pt x="471" y="270"/>
                    </a:cubicBezTo>
                    <a:cubicBezTo>
                      <a:pt x="471" y="270"/>
                      <a:pt x="470" y="270"/>
                      <a:pt x="470" y="270"/>
                    </a:cubicBezTo>
                    <a:cubicBezTo>
                      <a:pt x="470" y="269"/>
                      <a:pt x="470" y="269"/>
                      <a:pt x="469" y="269"/>
                    </a:cubicBezTo>
                    <a:cubicBezTo>
                      <a:pt x="470" y="269"/>
                      <a:pt x="469" y="270"/>
                      <a:pt x="470" y="270"/>
                    </a:cubicBezTo>
                    <a:cubicBezTo>
                      <a:pt x="470" y="270"/>
                      <a:pt x="470" y="270"/>
                      <a:pt x="471" y="270"/>
                    </a:cubicBezTo>
                    <a:cubicBezTo>
                      <a:pt x="471" y="270"/>
                      <a:pt x="472" y="270"/>
                      <a:pt x="472" y="271"/>
                    </a:cubicBezTo>
                    <a:cubicBezTo>
                      <a:pt x="472" y="271"/>
                      <a:pt x="473" y="272"/>
                      <a:pt x="473" y="272"/>
                    </a:cubicBezTo>
                    <a:cubicBezTo>
                      <a:pt x="473" y="272"/>
                      <a:pt x="475" y="275"/>
                      <a:pt x="474" y="275"/>
                    </a:cubicBezTo>
                    <a:cubicBezTo>
                      <a:pt x="474" y="275"/>
                      <a:pt x="473" y="274"/>
                      <a:pt x="473" y="274"/>
                    </a:cubicBezTo>
                    <a:cubicBezTo>
                      <a:pt x="473" y="274"/>
                      <a:pt x="472" y="274"/>
                      <a:pt x="472" y="274"/>
                    </a:cubicBezTo>
                    <a:cubicBezTo>
                      <a:pt x="472" y="274"/>
                      <a:pt x="473" y="275"/>
                      <a:pt x="472" y="275"/>
                    </a:cubicBezTo>
                    <a:cubicBezTo>
                      <a:pt x="472" y="275"/>
                      <a:pt x="472" y="275"/>
                      <a:pt x="472" y="276"/>
                    </a:cubicBezTo>
                    <a:cubicBezTo>
                      <a:pt x="472" y="276"/>
                      <a:pt x="472" y="276"/>
                      <a:pt x="472" y="276"/>
                    </a:cubicBezTo>
                    <a:cubicBezTo>
                      <a:pt x="471" y="276"/>
                      <a:pt x="471" y="275"/>
                      <a:pt x="471" y="275"/>
                    </a:cubicBezTo>
                    <a:cubicBezTo>
                      <a:pt x="471" y="275"/>
                      <a:pt x="470" y="274"/>
                      <a:pt x="470" y="274"/>
                    </a:cubicBezTo>
                    <a:cubicBezTo>
                      <a:pt x="470" y="274"/>
                      <a:pt x="470" y="273"/>
                      <a:pt x="470" y="274"/>
                    </a:cubicBezTo>
                    <a:cubicBezTo>
                      <a:pt x="469" y="274"/>
                      <a:pt x="469" y="275"/>
                      <a:pt x="469" y="274"/>
                    </a:cubicBezTo>
                    <a:cubicBezTo>
                      <a:pt x="469" y="274"/>
                      <a:pt x="468" y="274"/>
                      <a:pt x="469" y="274"/>
                    </a:cubicBezTo>
                    <a:cubicBezTo>
                      <a:pt x="469" y="275"/>
                      <a:pt x="469" y="275"/>
                      <a:pt x="469" y="275"/>
                    </a:cubicBezTo>
                    <a:cubicBezTo>
                      <a:pt x="470" y="275"/>
                      <a:pt x="470" y="275"/>
                      <a:pt x="469" y="275"/>
                    </a:cubicBezTo>
                    <a:cubicBezTo>
                      <a:pt x="469" y="276"/>
                      <a:pt x="469" y="276"/>
                      <a:pt x="469" y="277"/>
                    </a:cubicBezTo>
                    <a:cubicBezTo>
                      <a:pt x="469" y="278"/>
                      <a:pt x="468" y="278"/>
                      <a:pt x="468" y="278"/>
                    </a:cubicBezTo>
                    <a:cubicBezTo>
                      <a:pt x="467" y="278"/>
                      <a:pt x="467" y="277"/>
                      <a:pt x="466" y="277"/>
                    </a:cubicBezTo>
                    <a:cubicBezTo>
                      <a:pt x="466" y="277"/>
                      <a:pt x="466" y="277"/>
                      <a:pt x="465" y="277"/>
                    </a:cubicBezTo>
                    <a:cubicBezTo>
                      <a:pt x="465" y="277"/>
                      <a:pt x="465" y="276"/>
                      <a:pt x="465" y="276"/>
                    </a:cubicBezTo>
                    <a:cubicBezTo>
                      <a:pt x="465" y="277"/>
                      <a:pt x="465" y="277"/>
                      <a:pt x="465" y="277"/>
                    </a:cubicBezTo>
                    <a:cubicBezTo>
                      <a:pt x="466" y="277"/>
                      <a:pt x="466" y="277"/>
                      <a:pt x="466" y="277"/>
                    </a:cubicBezTo>
                    <a:cubicBezTo>
                      <a:pt x="467" y="278"/>
                      <a:pt x="468" y="278"/>
                      <a:pt x="468" y="278"/>
                    </a:cubicBezTo>
                    <a:cubicBezTo>
                      <a:pt x="468" y="279"/>
                      <a:pt x="468" y="280"/>
                      <a:pt x="467" y="280"/>
                    </a:cubicBezTo>
                    <a:cubicBezTo>
                      <a:pt x="467" y="281"/>
                      <a:pt x="467" y="280"/>
                      <a:pt x="466" y="280"/>
                    </a:cubicBezTo>
                    <a:cubicBezTo>
                      <a:pt x="467" y="281"/>
                      <a:pt x="467" y="282"/>
                      <a:pt x="466" y="282"/>
                    </a:cubicBezTo>
                    <a:cubicBezTo>
                      <a:pt x="466" y="282"/>
                      <a:pt x="467" y="283"/>
                      <a:pt x="467" y="283"/>
                    </a:cubicBezTo>
                    <a:cubicBezTo>
                      <a:pt x="468" y="283"/>
                      <a:pt x="467" y="284"/>
                      <a:pt x="467" y="284"/>
                    </a:cubicBezTo>
                    <a:cubicBezTo>
                      <a:pt x="468" y="285"/>
                      <a:pt x="467" y="284"/>
                      <a:pt x="467" y="284"/>
                    </a:cubicBezTo>
                    <a:cubicBezTo>
                      <a:pt x="466" y="284"/>
                      <a:pt x="467" y="285"/>
                      <a:pt x="466" y="285"/>
                    </a:cubicBezTo>
                    <a:cubicBezTo>
                      <a:pt x="467" y="285"/>
                      <a:pt x="467" y="286"/>
                      <a:pt x="467" y="286"/>
                    </a:cubicBezTo>
                    <a:cubicBezTo>
                      <a:pt x="467" y="287"/>
                      <a:pt x="466" y="286"/>
                      <a:pt x="466" y="286"/>
                    </a:cubicBezTo>
                    <a:cubicBezTo>
                      <a:pt x="466" y="286"/>
                      <a:pt x="466" y="286"/>
                      <a:pt x="466" y="287"/>
                    </a:cubicBezTo>
                    <a:cubicBezTo>
                      <a:pt x="466" y="286"/>
                      <a:pt x="466" y="286"/>
                      <a:pt x="465" y="286"/>
                    </a:cubicBezTo>
                    <a:cubicBezTo>
                      <a:pt x="465" y="286"/>
                      <a:pt x="465" y="286"/>
                      <a:pt x="465" y="286"/>
                    </a:cubicBezTo>
                    <a:cubicBezTo>
                      <a:pt x="464" y="286"/>
                      <a:pt x="465" y="285"/>
                      <a:pt x="465" y="285"/>
                    </a:cubicBezTo>
                    <a:cubicBezTo>
                      <a:pt x="464" y="285"/>
                      <a:pt x="464" y="285"/>
                      <a:pt x="464" y="285"/>
                    </a:cubicBezTo>
                    <a:cubicBezTo>
                      <a:pt x="464" y="286"/>
                      <a:pt x="464" y="286"/>
                      <a:pt x="464" y="285"/>
                    </a:cubicBezTo>
                    <a:cubicBezTo>
                      <a:pt x="464" y="286"/>
                      <a:pt x="464" y="286"/>
                      <a:pt x="464" y="286"/>
                    </a:cubicBezTo>
                    <a:cubicBezTo>
                      <a:pt x="464" y="286"/>
                      <a:pt x="464" y="286"/>
                      <a:pt x="465" y="286"/>
                    </a:cubicBezTo>
                    <a:cubicBezTo>
                      <a:pt x="465" y="286"/>
                      <a:pt x="465" y="286"/>
                      <a:pt x="465" y="286"/>
                    </a:cubicBezTo>
                    <a:cubicBezTo>
                      <a:pt x="465" y="286"/>
                      <a:pt x="465" y="287"/>
                      <a:pt x="465" y="287"/>
                    </a:cubicBezTo>
                    <a:cubicBezTo>
                      <a:pt x="466" y="287"/>
                      <a:pt x="467" y="287"/>
                      <a:pt x="466" y="287"/>
                    </a:cubicBezTo>
                    <a:cubicBezTo>
                      <a:pt x="466" y="287"/>
                      <a:pt x="466" y="287"/>
                      <a:pt x="466" y="287"/>
                    </a:cubicBezTo>
                    <a:cubicBezTo>
                      <a:pt x="466" y="287"/>
                      <a:pt x="466" y="287"/>
                      <a:pt x="466" y="287"/>
                    </a:cubicBezTo>
                    <a:cubicBezTo>
                      <a:pt x="465" y="288"/>
                      <a:pt x="465" y="287"/>
                      <a:pt x="465" y="287"/>
                    </a:cubicBezTo>
                    <a:cubicBezTo>
                      <a:pt x="465" y="287"/>
                      <a:pt x="465" y="288"/>
                      <a:pt x="465" y="288"/>
                    </a:cubicBezTo>
                    <a:cubicBezTo>
                      <a:pt x="465" y="288"/>
                      <a:pt x="465" y="288"/>
                      <a:pt x="464" y="288"/>
                    </a:cubicBezTo>
                    <a:cubicBezTo>
                      <a:pt x="465" y="288"/>
                      <a:pt x="465" y="288"/>
                      <a:pt x="465" y="288"/>
                    </a:cubicBezTo>
                    <a:cubicBezTo>
                      <a:pt x="465" y="289"/>
                      <a:pt x="464" y="289"/>
                      <a:pt x="464" y="289"/>
                    </a:cubicBezTo>
                    <a:cubicBezTo>
                      <a:pt x="464" y="289"/>
                      <a:pt x="465" y="289"/>
                      <a:pt x="465" y="289"/>
                    </a:cubicBezTo>
                    <a:cubicBezTo>
                      <a:pt x="465" y="289"/>
                      <a:pt x="465" y="289"/>
                      <a:pt x="464" y="289"/>
                    </a:cubicBezTo>
                    <a:cubicBezTo>
                      <a:pt x="464" y="289"/>
                      <a:pt x="464" y="289"/>
                      <a:pt x="464" y="290"/>
                    </a:cubicBezTo>
                    <a:cubicBezTo>
                      <a:pt x="464" y="290"/>
                      <a:pt x="463" y="290"/>
                      <a:pt x="463" y="290"/>
                    </a:cubicBezTo>
                    <a:cubicBezTo>
                      <a:pt x="463" y="290"/>
                      <a:pt x="463" y="290"/>
                      <a:pt x="463" y="290"/>
                    </a:cubicBezTo>
                    <a:cubicBezTo>
                      <a:pt x="463" y="291"/>
                      <a:pt x="464" y="291"/>
                      <a:pt x="464" y="291"/>
                    </a:cubicBezTo>
                    <a:cubicBezTo>
                      <a:pt x="464" y="291"/>
                      <a:pt x="464" y="291"/>
                      <a:pt x="464" y="291"/>
                    </a:cubicBezTo>
                    <a:cubicBezTo>
                      <a:pt x="464" y="292"/>
                      <a:pt x="465" y="291"/>
                      <a:pt x="465" y="292"/>
                    </a:cubicBezTo>
                    <a:cubicBezTo>
                      <a:pt x="465" y="292"/>
                      <a:pt x="464" y="292"/>
                      <a:pt x="465" y="292"/>
                    </a:cubicBezTo>
                    <a:cubicBezTo>
                      <a:pt x="464" y="293"/>
                      <a:pt x="464" y="292"/>
                      <a:pt x="464" y="293"/>
                    </a:cubicBezTo>
                    <a:cubicBezTo>
                      <a:pt x="464" y="293"/>
                      <a:pt x="463" y="293"/>
                      <a:pt x="463" y="293"/>
                    </a:cubicBezTo>
                    <a:cubicBezTo>
                      <a:pt x="463" y="293"/>
                      <a:pt x="462" y="295"/>
                      <a:pt x="462" y="293"/>
                    </a:cubicBezTo>
                    <a:cubicBezTo>
                      <a:pt x="462" y="293"/>
                      <a:pt x="463" y="293"/>
                      <a:pt x="463" y="292"/>
                    </a:cubicBezTo>
                    <a:cubicBezTo>
                      <a:pt x="463" y="292"/>
                      <a:pt x="464" y="291"/>
                      <a:pt x="464" y="291"/>
                    </a:cubicBezTo>
                    <a:cubicBezTo>
                      <a:pt x="463" y="291"/>
                      <a:pt x="463" y="291"/>
                      <a:pt x="463" y="291"/>
                    </a:cubicBezTo>
                    <a:cubicBezTo>
                      <a:pt x="462" y="291"/>
                      <a:pt x="463" y="292"/>
                      <a:pt x="462" y="292"/>
                    </a:cubicBezTo>
                    <a:cubicBezTo>
                      <a:pt x="462" y="292"/>
                      <a:pt x="461" y="292"/>
                      <a:pt x="461" y="292"/>
                    </a:cubicBezTo>
                    <a:cubicBezTo>
                      <a:pt x="461" y="291"/>
                      <a:pt x="461" y="291"/>
                      <a:pt x="461" y="291"/>
                    </a:cubicBezTo>
                    <a:cubicBezTo>
                      <a:pt x="461" y="291"/>
                      <a:pt x="461" y="291"/>
                      <a:pt x="461" y="291"/>
                    </a:cubicBezTo>
                    <a:cubicBezTo>
                      <a:pt x="461" y="291"/>
                      <a:pt x="461" y="290"/>
                      <a:pt x="461" y="290"/>
                    </a:cubicBezTo>
                    <a:cubicBezTo>
                      <a:pt x="461" y="290"/>
                      <a:pt x="461" y="291"/>
                      <a:pt x="461" y="291"/>
                    </a:cubicBezTo>
                    <a:cubicBezTo>
                      <a:pt x="461" y="291"/>
                      <a:pt x="460" y="291"/>
                      <a:pt x="460" y="291"/>
                    </a:cubicBezTo>
                    <a:cubicBezTo>
                      <a:pt x="460" y="291"/>
                      <a:pt x="461" y="291"/>
                      <a:pt x="460" y="292"/>
                    </a:cubicBezTo>
                    <a:cubicBezTo>
                      <a:pt x="460" y="292"/>
                      <a:pt x="459" y="291"/>
                      <a:pt x="459" y="291"/>
                    </a:cubicBezTo>
                    <a:cubicBezTo>
                      <a:pt x="459" y="291"/>
                      <a:pt x="459" y="291"/>
                      <a:pt x="459" y="291"/>
                    </a:cubicBezTo>
                    <a:cubicBezTo>
                      <a:pt x="459" y="291"/>
                      <a:pt x="459" y="291"/>
                      <a:pt x="459" y="292"/>
                    </a:cubicBezTo>
                    <a:cubicBezTo>
                      <a:pt x="459" y="292"/>
                      <a:pt x="459" y="291"/>
                      <a:pt x="460" y="292"/>
                    </a:cubicBezTo>
                    <a:cubicBezTo>
                      <a:pt x="460" y="292"/>
                      <a:pt x="459" y="293"/>
                      <a:pt x="460" y="293"/>
                    </a:cubicBezTo>
                    <a:cubicBezTo>
                      <a:pt x="460" y="293"/>
                      <a:pt x="460" y="293"/>
                      <a:pt x="461" y="293"/>
                    </a:cubicBezTo>
                    <a:cubicBezTo>
                      <a:pt x="461" y="293"/>
                      <a:pt x="462" y="293"/>
                      <a:pt x="461" y="293"/>
                    </a:cubicBezTo>
                    <a:cubicBezTo>
                      <a:pt x="462" y="294"/>
                      <a:pt x="462" y="294"/>
                      <a:pt x="462" y="295"/>
                    </a:cubicBezTo>
                    <a:cubicBezTo>
                      <a:pt x="462" y="295"/>
                      <a:pt x="461" y="294"/>
                      <a:pt x="460" y="294"/>
                    </a:cubicBezTo>
                    <a:cubicBezTo>
                      <a:pt x="461" y="294"/>
                      <a:pt x="460" y="294"/>
                      <a:pt x="460" y="294"/>
                    </a:cubicBezTo>
                    <a:cubicBezTo>
                      <a:pt x="460" y="295"/>
                      <a:pt x="461" y="295"/>
                      <a:pt x="461" y="295"/>
                    </a:cubicBezTo>
                    <a:cubicBezTo>
                      <a:pt x="461" y="295"/>
                      <a:pt x="461" y="296"/>
                      <a:pt x="462" y="296"/>
                    </a:cubicBezTo>
                    <a:cubicBezTo>
                      <a:pt x="462" y="296"/>
                      <a:pt x="462" y="295"/>
                      <a:pt x="462" y="295"/>
                    </a:cubicBezTo>
                    <a:cubicBezTo>
                      <a:pt x="463" y="295"/>
                      <a:pt x="463" y="295"/>
                      <a:pt x="463" y="296"/>
                    </a:cubicBezTo>
                    <a:cubicBezTo>
                      <a:pt x="463" y="296"/>
                      <a:pt x="464" y="296"/>
                      <a:pt x="464" y="296"/>
                    </a:cubicBezTo>
                    <a:cubicBezTo>
                      <a:pt x="464" y="296"/>
                      <a:pt x="463" y="296"/>
                      <a:pt x="463" y="296"/>
                    </a:cubicBezTo>
                    <a:cubicBezTo>
                      <a:pt x="463" y="296"/>
                      <a:pt x="462" y="296"/>
                      <a:pt x="462" y="296"/>
                    </a:cubicBezTo>
                    <a:cubicBezTo>
                      <a:pt x="462" y="296"/>
                      <a:pt x="461" y="296"/>
                      <a:pt x="461" y="297"/>
                    </a:cubicBezTo>
                    <a:cubicBezTo>
                      <a:pt x="461" y="297"/>
                      <a:pt x="461" y="298"/>
                      <a:pt x="461" y="298"/>
                    </a:cubicBezTo>
                    <a:cubicBezTo>
                      <a:pt x="460" y="299"/>
                      <a:pt x="460" y="300"/>
                      <a:pt x="459" y="299"/>
                    </a:cubicBezTo>
                    <a:cubicBezTo>
                      <a:pt x="459" y="299"/>
                      <a:pt x="458" y="299"/>
                      <a:pt x="457" y="299"/>
                    </a:cubicBezTo>
                    <a:cubicBezTo>
                      <a:pt x="457" y="298"/>
                      <a:pt x="457" y="298"/>
                      <a:pt x="456" y="298"/>
                    </a:cubicBezTo>
                    <a:cubicBezTo>
                      <a:pt x="457" y="298"/>
                      <a:pt x="457" y="298"/>
                      <a:pt x="458" y="299"/>
                    </a:cubicBezTo>
                    <a:cubicBezTo>
                      <a:pt x="458" y="299"/>
                      <a:pt x="458" y="300"/>
                      <a:pt x="458" y="300"/>
                    </a:cubicBezTo>
                    <a:cubicBezTo>
                      <a:pt x="459" y="300"/>
                      <a:pt x="460" y="300"/>
                      <a:pt x="460" y="299"/>
                    </a:cubicBezTo>
                    <a:cubicBezTo>
                      <a:pt x="461" y="299"/>
                      <a:pt x="462" y="299"/>
                      <a:pt x="462" y="299"/>
                    </a:cubicBezTo>
                    <a:cubicBezTo>
                      <a:pt x="463" y="300"/>
                      <a:pt x="462" y="301"/>
                      <a:pt x="461" y="301"/>
                    </a:cubicBezTo>
                    <a:cubicBezTo>
                      <a:pt x="462" y="301"/>
                      <a:pt x="462" y="302"/>
                      <a:pt x="462" y="303"/>
                    </a:cubicBezTo>
                    <a:cubicBezTo>
                      <a:pt x="462" y="303"/>
                      <a:pt x="461" y="303"/>
                      <a:pt x="461" y="303"/>
                    </a:cubicBezTo>
                    <a:cubicBezTo>
                      <a:pt x="460" y="303"/>
                      <a:pt x="461" y="304"/>
                      <a:pt x="461" y="304"/>
                    </a:cubicBezTo>
                    <a:cubicBezTo>
                      <a:pt x="461" y="304"/>
                      <a:pt x="461" y="304"/>
                      <a:pt x="462" y="304"/>
                    </a:cubicBezTo>
                    <a:cubicBezTo>
                      <a:pt x="462" y="305"/>
                      <a:pt x="462" y="305"/>
                      <a:pt x="462" y="305"/>
                    </a:cubicBezTo>
                    <a:cubicBezTo>
                      <a:pt x="462" y="305"/>
                      <a:pt x="463" y="306"/>
                      <a:pt x="463" y="306"/>
                    </a:cubicBezTo>
                    <a:cubicBezTo>
                      <a:pt x="463" y="306"/>
                      <a:pt x="463" y="307"/>
                      <a:pt x="463" y="307"/>
                    </a:cubicBezTo>
                    <a:cubicBezTo>
                      <a:pt x="463" y="307"/>
                      <a:pt x="463" y="306"/>
                      <a:pt x="463" y="306"/>
                    </a:cubicBezTo>
                    <a:cubicBezTo>
                      <a:pt x="463" y="306"/>
                      <a:pt x="463" y="306"/>
                      <a:pt x="462" y="305"/>
                    </a:cubicBezTo>
                    <a:cubicBezTo>
                      <a:pt x="462" y="305"/>
                      <a:pt x="462" y="306"/>
                      <a:pt x="462" y="306"/>
                    </a:cubicBezTo>
                    <a:cubicBezTo>
                      <a:pt x="462" y="306"/>
                      <a:pt x="463" y="306"/>
                      <a:pt x="462" y="306"/>
                    </a:cubicBezTo>
                    <a:cubicBezTo>
                      <a:pt x="462" y="306"/>
                      <a:pt x="462" y="307"/>
                      <a:pt x="462" y="306"/>
                    </a:cubicBezTo>
                    <a:cubicBezTo>
                      <a:pt x="462" y="306"/>
                      <a:pt x="462" y="305"/>
                      <a:pt x="461" y="306"/>
                    </a:cubicBezTo>
                    <a:cubicBezTo>
                      <a:pt x="461" y="305"/>
                      <a:pt x="461" y="305"/>
                      <a:pt x="461" y="305"/>
                    </a:cubicBezTo>
                    <a:cubicBezTo>
                      <a:pt x="461" y="305"/>
                      <a:pt x="460" y="305"/>
                      <a:pt x="460" y="305"/>
                    </a:cubicBezTo>
                    <a:cubicBezTo>
                      <a:pt x="460" y="304"/>
                      <a:pt x="460" y="304"/>
                      <a:pt x="460" y="304"/>
                    </a:cubicBezTo>
                    <a:cubicBezTo>
                      <a:pt x="460" y="304"/>
                      <a:pt x="460" y="304"/>
                      <a:pt x="460" y="304"/>
                    </a:cubicBezTo>
                    <a:cubicBezTo>
                      <a:pt x="460" y="305"/>
                      <a:pt x="459" y="305"/>
                      <a:pt x="459" y="305"/>
                    </a:cubicBezTo>
                    <a:cubicBezTo>
                      <a:pt x="458" y="306"/>
                      <a:pt x="459" y="306"/>
                      <a:pt x="459" y="307"/>
                    </a:cubicBezTo>
                    <a:cubicBezTo>
                      <a:pt x="459" y="307"/>
                      <a:pt x="459" y="307"/>
                      <a:pt x="459" y="307"/>
                    </a:cubicBezTo>
                    <a:cubicBezTo>
                      <a:pt x="459" y="307"/>
                      <a:pt x="459" y="308"/>
                      <a:pt x="460" y="307"/>
                    </a:cubicBezTo>
                    <a:cubicBezTo>
                      <a:pt x="460" y="307"/>
                      <a:pt x="461" y="308"/>
                      <a:pt x="461" y="308"/>
                    </a:cubicBezTo>
                    <a:cubicBezTo>
                      <a:pt x="461" y="308"/>
                      <a:pt x="460" y="308"/>
                      <a:pt x="460" y="308"/>
                    </a:cubicBezTo>
                    <a:cubicBezTo>
                      <a:pt x="460" y="309"/>
                      <a:pt x="460" y="309"/>
                      <a:pt x="460" y="309"/>
                    </a:cubicBezTo>
                    <a:cubicBezTo>
                      <a:pt x="460" y="308"/>
                      <a:pt x="459" y="309"/>
                      <a:pt x="459" y="308"/>
                    </a:cubicBezTo>
                    <a:cubicBezTo>
                      <a:pt x="459" y="308"/>
                      <a:pt x="459" y="308"/>
                      <a:pt x="459" y="308"/>
                    </a:cubicBezTo>
                    <a:cubicBezTo>
                      <a:pt x="458" y="308"/>
                      <a:pt x="459" y="309"/>
                      <a:pt x="459" y="309"/>
                    </a:cubicBezTo>
                    <a:cubicBezTo>
                      <a:pt x="459" y="309"/>
                      <a:pt x="458" y="309"/>
                      <a:pt x="459" y="309"/>
                    </a:cubicBezTo>
                    <a:cubicBezTo>
                      <a:pt x="458" y="309"/>
                      <a:pt x="458" y="309"/>
                      <a:pt x="458" y="309"/>
                    </a:cubicBezTo>
                    <a:cubicBezTo>
                      <a:pt x="458" y="309"/>
                      <a:pt x="458" y="309"/>
                      <a:pt x="458" y="309"/>
                    </a:cubicBezTo>
                    <a:cubicBezTo>
                      <a:pt x="458" y="309"/>
                      <a:pt x="459" y="308"/>
                      <a:pt x="458" y="308"/>
                    </a:cubicBezTo>
                    <a:cubicBezTo>
                      <a:pt x="457" y="308"/>
                      <a:pt x="458" y="307"/>
                      <a:pt x="458" y="308"/>
                    </a:cubicBezTo>
                    <a:cubicBezTo>
                      <a:pt x="458" y="307"/>
                      <a:pt x="457" y="308"/>
                      <a:pt x="456" y="308"/>
                    </a:cubicBezTo>
                    <a:cubicBezTo>
                      <a:pt x="456" y="308"/>
                      <a:pt x="457" y="308"/>
                      <a:pt x="457" y="309"/>
                    </a:cubicBezTo>
                    <a:cubicBezTo>
                      <a:pt x="457" y="309"/>
                      <a:pt x="457" y="308"/>
                      <a:pt x="457" y="309"/>
                    </a:cubicBezTo>
                    <a:cubicBezTo>
                      <a:pt x="457" y="309"/>
                      <a:pt x="457" y="309"/>
                      <a:pt x="457" y="309"/>
                    </a:cubicBezTo>
                    <a:cubicBezTo>
                      <a:pt x="457" y="309"/>
                      <a:pt x="456" y="309"/>
                      <a:pt x="457" y="310"/>
                    </a:cubicBezTo>
                    <a:cubicBezTo>
                      <a:pt x="457" y="310"/>
                      <a:pt x="457" y="310"/>
                      <a:pt x="458" y="310"/>
                    </a:cubicBezTo>
                    <a:cubicBezTo>
                      <a:pt x="458" y="311"/>
                      <a:pt x="458" y="310"/>
                      <a:pt x="458" y="310"/>
                    </a:cubicBezTo>
                    <a:cubicBezTo>
                      <a:pt x="458" y="310"/>
                      <a:pt x="458" y="311"/>
                      <a:pt x="458" y="311"/>
                    </a:cubicBezTo>
                    <a:cubicBezTo>
                      <a:pt x="458" y="311"/>
                      <a:pt x="457" y="311"/>
                      <a:pt x="457" y="311"/>
                    </a:cubicBezTo>
                    <a:cubicBezTo>
                      <a:pt x="458" y="312"/>
                      <a:pt x="458" y="312"/>
                      <a:pt x="458" y="312"/>
                    </a:cubicBezTo>
                    <a:cubicBezTo>
                      <a:pt x="458" y="312"/>
                      <a:pt x="457" y="312"/>
                      <a:pt x="457" y="312"/>
                    </a:cubicBezTo>
                    <a:cubicBezTo>
                      <a:pt x="456" y="312"/>
                      <a:pt x="456" y="312"/>
                      <a:pt x="456" y="312"/>
                    </a:cubicBezTo>
                    <a:cubicBezTo>
                      <a:pt x="455" y="312"/>
                      <a:pt x="456" y="312"/>
                      <a:pt x="456" y="312"/>
                    </a:cubicBezTo>
                    <a:cubicBezTo>
                      <a:pt x="456" y="312"/>
                      <a:pt x="456" y="311"/>
                      <a:pt x="455" y="311"/>
                    </a:cubicBezTo>
                    <a:cubicBezTo>
                      <a:pt x="455" y="311"/>
                      <a:pt x="455" y="312"/>
                      <a:pt x="455" y="312"/>
                    </a:cubicBezTo>
                    <a:cubicBezTo>
                      <a:pt x="455" y="312"/>
                      <a:pt x="455" y="311"/>
                      <a:pt x="455" y="311"/>
                    </a:cubicBezTo>
                    <a:cubicBezTo>
                      <a:pt x="455" y="311"/>
                      <a:pt x="455" y="312"/>
                      <a:pt x="455" y="312"/>
                    </a:cubicBezTo>
                    <a:cubicBezTo>
                      <a:pt x="455" y="312"/>
                      <a:pt x="455" y="312"/>
                      <a:pt x="455" y="312"/>
                    </a:cubicBezTo>
                    <a:cubicBezTo>
                      <a:pt x="455" y="313"/>
                      <a:pt x="457" y="312"/>
                      <a:pt x="456" y="314"/>
                    </a:cubicBezTo>
                    <a:cubicBezTo>
                      <a:pt x="456" y="314"/>
                      <a:pt x="455" y="314"/>
                      <a:pt x="456" y="315"/>
                    </a:cubicBezTo>
                    <a:cubicBezTo>
                      <a:pt x="456" y="315"/>
                      <a:pt x="456" y="316"/>
                      <a:pt x="455" y="316"/>
                    </a:cubicBezTo>
                    <a:cubicBezTo>
                      <a:pt x="455" y="316"/>
                      <a:pt x="455" y="315"/>
                      <a:pt x="454" y="315"/>
                    </a:cubicBezTo>
                    <a:cubicBezTo>
                      <a:pt x="454" y="315"/>
                      <a:pt x="454" y="314"/>
                      <a:pt x="454" y="314"/>
                    </a:cubicBezTo>
                    <a:cubicBezTo>
                      <a:pt x="453" y="314"/>
                      <a:pt x="454" y="315"/>
                      <a:pt x="453" y="315"/>
                    </a:cubicBezTo>
                    <a:cubicBezTo>
                      <a:pt x="453" y="315"/>
                      <a:pt x="453" y="315"/>
                      <a:pt x="452" y="316"/>
                    </a:cubicBezTo>
                    <a:cubicBezTo>
                      <a:pt x="452" y="316"/>
                      <a:pt x="451" y="315"/>
                      <a:pt x="451" y="314"/>
                    </a:cubicBezTo>
                    <a:cubicBezTo>
                      <a:pt x="451" y="315"/>
                      <a:pt x="451" y="315"/>
                      <a:pt x="450" y="315"/>
                    </a:cubicBezTo>
                    <a:cubicBezTo>
                      <a:pt x="450" y="315"/>
                      <a:pt x="450" y="315"/>
                      <a:pt x="450" y="315"/>
                    </a:cubicBezTo>
                    <a:cubicBezTo>
                      <a:pt x="450" y="316"/>
                      <a:pt x="450" y="316"/>
                      <a:pt x="449" y="316"/>
                    </a:cubicBezTo>
                    <a:cubicBezTo>
                      <a:pt x="450" y="316"/>
                      <a:pt x="450" y="316"/>
                      <a:pt x="450" y="316"/>
                    </a:cubicBezTo>
                    <a:cubicBezTo>
                      <a:pt x="450" y="317"/>
                      <a:pt x="450" y="316"/>
                      <a:pt x="450" y="317"/>
                    </a:cubicBezTo>
                    <a:cubicBezTo>
                      <a:pt x="450" y="317"/>
                      <a:pt x="449" y="316"/>
                      <a:pt x="449" y="316"/>
                    </a:cubicBezTo>
                    <a:cubicBezTo>
                      <a:pt x="449" y="316"/>
                      <a:pt x="447" y="316"/>
                      <a:pt x="448" y="317"/>
                    </a:cubicBezTo>
                    <a:cubicBezTo>
                      <a:pt x="449" y="317"/>
                      <a:pt x="450" y="317"/>
                      <a:pt x="450" y="317"/>
                    </a:cubicBezTo>
                    <a:cubicBezTo>
                      <a:pt x="451" y="317"/>
                      <a:pt x="450" y="318"/>
                      <a:pt x="450" y="318"/>
                    </a:cubicBezTo>
                    <a:cubicBezTo>
                      <a:pt x="450" y="318"/>
                      <a:pt x="451" y="318"/>
                      <a:pt x="451" y="318"/>
                    </a:cubicBezTo>
                    <a:cubicBezTo>
                      <a:pt x="451" y="318"/>
                      <a:pt x="451" y="318"/>
                      <a:pt x="451" y="319"/>
                    </a:cubicBezTo>
                    <a:cubicBezTo>
                      <a:pt x="451" y="319"/>
                      <a:pt x="450" y="320"/>
                      <a:pt x="450" y="320"/>
                    </a:cubicBezTo>
                    <a:cubicBezTo>
                      <a:pt x="450" y="319"/>
                      <a:pt x="450" y="319"/>
                      <a:pt x="450" y="319"/>
                    </a:cubicBezTo>
                    <a:cubicBezTo>
                      <a:pt x="450" y="320"/>
                      <a:pt x="450" y="320"/>
                      <a:pt x="450" y="320"/>
                    </a:cubicBezTo>
                    <a:cubicBezTo>
                      <a:pt x="450" y="320"/>
                      <a:pt x="450" y="320"/>
                      <a:pt x="450" y="320"/>
                    </a:cubicBezTo>
                    <a:cubicBezTo>
                      <a:pt x="450" y="321"/>
                      <a:pt x="450" y="321"/>
                      <a:pt x="449" y="321"/>
                    </a:cubicBezTo>
                    <a:cubicBezTo>
                      <a:pt x="449" y="322"/>
                      <a:pt x="449" y="323"/>
                      <a:pt x="448" y="323"/>
                    </a:cubicBezTo>
                    <a:cubicBezTo>
                      <a:pt x="448" y="322"/>
                      <a:pt x="449" y="321"/>
                      <a:pt x="448" y="321"/>
                    </a:cubicBezTo>
                    <a:cubicBezTo>
                      <a:pt x="449" y="321"/>
                      <a:pt x="449" y="321"/>
                      <a:pt x="448" y="321"/>
                    </a:cubicBezTo>
                    <a:cubicBezTo>
                      <a:pt x="449" y="321"/>
                      <a:pt x="448" y="321"/>
                      <a:pt x="447" y="321"/>
                    </a:cubicBezTo>
                    <a:cubicBezTo>
                      <a:pt x="448" y="321"/>
                      <a:pt x="448" y="322"/>
                      <a:pt x="448" y="323"/>
                    </a:cubicBezTo>
                    <a:cubicBezTo>
                      <a:pt x="447" y="323"/>
                      <a:pt x="448" y="324"/>
                      <a:pt x="447" y="325"/>
                    </a:cubicBezTo>
                    <a:cubicBezTo>
                      <a:pt x="447" y="324"/>
                      <a:pt x="448" y="323"/>
                      <a:pt x="447" y="323"/>
                    </a:cubicBezTo>
                    <a:cubicBezTo>
                      <a:pt x="446" y="322"/>
                      <a:pt x="445" y="322"/>
                      <a:pt x="445" y="322"/>
                    </a:cubicBezTo>
                    <a:cubicBezTo>
                      <a:pt x="446" y="323"/>
                      <a:pt x="446" y="322"/>
                      <a:pt x="446" y="323"/>
                    </a:cubicBezTo>
                    <a:cubicBezTo>
                      <a:pt x="446" y="323"/>
                      <a:pt x="446" y="324"/>
                      <a:pt x="446" y="324"/>
                    </a:cubicBezTo>
                    <a:cubicBezTo>
                      <a:pt x="446" y="324"/>
                      <a:pt x="445" y="324"/>
                      <a:pt x="445" y="324"/>
                    </a:cubicBezTo>
                    <a:cubicBezTo>
                      <a:pt x="445" y="324"/>
                      <a:pt x="445" y="324"/>
                      <a:pt x="445" y="324"/>
                    </a:cubicBezTo>
                    <a:cubicBezTo>
                      <a:pt x="445" y="324"/>
                      <a:pt x="444" y="325"/>
                      <a:pt x="444" y="326"/>
                    </a:cubicBezTo>
                    <a:cubicBezTo>
                      <a:pt x="444" y="326"/>
                      <a:pt x="444" y="325"/>
                      <a:pt x="444" y="325"/>
                    </a:cubicBezTo>
                    <a:cubicBezTo>
                      <a:pt x="444" y="325"/>
                      <a:pt x="443" y="326"/>
                      <a:pt x="443" y="326"/>
                    </a:cubicBezTo>
                    <a:cubicBezTo>
                      <a:pt x="443" y="326"/>
                      <a:pt x="443" y="326"/>
                      <a:pt x="443" y="326"/>
                    </a:cubicBezTo>
                    <a:cubicBezTo>
                      <a:pt x="442" y="325"/>
                      <a:pt x="442" y="325"/>
                      <a:pt x="442" y="326"/>
                    </a:cubicBezTo>
                    <a:cubicBezTo>
                      <a:pt x="442" y="325"/>
                      <a:pt x="442" y="325"/>
                      <a:pt x="442" y="326"/>
                    </a:cubicBezTo>
                    <a:cubicBezTo>
                      <a:pt x="441" y="326"/>
                      <a:pt x="441" y="326"/>
                      <a:pt x="441" y="325"/>
                    </a:cubicBezTo>
                    <a:cubicBezTo>
                      <a:pt x="441" y="325"/>
                      <a:pt x="441" y="326"/>
                      <a:pt x="441" y="326"/>
                    </a:cubicBezTo>
                    <a:cubicBezTo>
                      <a:pt x="441" y="326"/>
                      <a:pt x="441" y="326"/>
                      <a:pt x="441" y="327"/>
                    </a:cubicBezTo>
                    <a:cubicBezTo>
                      <a:pt x="441" y="327"/>
                      <a:pt x="441" y="328"/>
                      <a:pt x="441" y="328"/>
                    </a:cubicBezTo>
                    <a:cubicBezTo>
                      <a:pt x="440" y="329"/>
                      <a:pt x="440" y="329"/>
                      <a:pt x="439" y="328"/>
                    </a:cubicBezTo>
                    <a:cubicBezTo>
                      <a:pt x="439" y="328"/>
                      <a:pt x="438" y="328"/>
                      <a:pt x="438" y="328"/>
                    </a:cubicBezTo>
                    <a:cubicBezTo>
                      <a:pt x="438" y="328"/>
                      <a:pt x="439" y="329"/>
                      <a:pt x="439" y="329"/>
                    </a:cubicBezTo>
                    <a:cubicBezTo>
                      <a:pt x="439" y="329"/>
                      <a:pt x="439" y="329"/>
                      <a:pt x="439" y="329"/>
                    </a:cubicBezTo>
                    <a:cubicBezTo>
                      <a:pt x="439" y="329"/>
                      <a:pt x="439" y="329"/>
                      <a:pt x="440" y="329"/>
                    </a:cubicBezTo>
                    <a:cubicBezTo>
                      <a:pt x="440" y="329"/>
                      <a:pt x="440" y="329"/>
                      <a:pt x="440" y="329"/>
                    </a:cubicBezTo>
                    <a:cubicBezTo>
                      <a:pt x="440" y="329"/>
                      <a:pt x="441" y="330"/>
                      <a:pt x="441" y="330"/>
                    </a:cubicBezTo>
                    <a:cubicBezTo>
                      <a:pt x="440" y="330"/>
                      <a:pt x="440" y="329"/>
                      <a:pt x="440" y="329"/>
                    </a:cubicBezTo>
                    <a:cubicBezTo>
                      <a:pt x="440" y="330"/>
                      <a:pt x="440" y="330"/>
                      <a:pt x="440" y="330"/>
                    </a:cubicBezTo>
                    <a:cubicBezTo>
                      <a:pt x="440" y="330"/>
                      <a:pt x="439" y="331"/>
                      <a:pt x="439" y="330"/>
                    </a:cubicBezTo>
                    <a:cubicBezTo>
                      <a:pt x="439" y="330"/>
                      <a:pt x="438" y="329"/>
                      <a:pt x="438" y="330"/>
                    </a:cubicBezTo>
                    <a:cubicBezTo>
                      <a:pt x="438" y="330"/>
                      <a:pt x="439" y="330"/>
                      <a:pt x="439" y="331"/>
                    </a:cubicBezTo>
                    <a:cubicBezTo>
                      <a:pt x="438" y="331"/>
                      <a:pt x="439" y="332"/>
                      <a:pt x="439" y="332"/>
                    </a:cubicBezTo>
                    <a:cubicBezTo>
                      <a:pt x="439" y="333"/>
                      <a:pt x="438" y="333"/>
                      <a:pt x="437" y="333"/>
                    </a:cubicBezTo>
                    <a:cubicBezTo>
                      <a:pt x="437" y="333"/>
                      <a:pt x="437" y="333"/>
                      <a:pt x="437" y="333"/>
                    </a:cubicBezTo>
                    <a:cubicBezTo>
                      <a:pt x="436" y="333"/>
                      <a:pt x="436" y="333"/>
                      <a:pt x="436" y="333"/>
                    </a:cubicBezTo>
                    <a:cubicBezTo>
                      <a:pt x="436" y="333"/>
                      <a:pt x="436" y="333"/>
                      <a:pt x="436" y="333"/>
                    </a:cubicBezTo>
                    <a:cubicBezTo>
                      <a:pt x="436" y="333"/>
                      <a:pt x="436" y="334"/>
                      <a:pt x="435" y="334"/>
                    </a:cubicBezTo>
                    <a:cubicBezTo>
                      <a:pt x="435" y="335"/>
                      <a:pt x="435" y="334"/>
                      <a:pt x="435" y="334"/>
                    </a:cubicBezTo>
                    <a:cubicBezTo>
                      <a:pt x="435" y="333"/>
                      <a:pt x="434" y="333"/>
                      <a:pt x="434" y="333"/>
                    </a:cubicBezTo>
                    <a:cubicBezTo>
                      <a:pt x="434" y="334"/>
                      <a:pt x="435" y="334"/>
                      <a:pt x="434" y="334"/>
                    </a:cubicBezTo>
                    <a:cubicBezTo>
                      <a:pt x="434" y="334"/>
                      <a:pt x="434" y="335"/>
                      <a:pt x="434" y="334"/>
                    </a:cubicBezTo>
                    <a:cubicBezTo>
                      <a:pt x="433" y="335"/>
                      <a:pt x="433" y="335"/>
                      <a:pt x="433" y="335"/>
                    </a:cubicBezTo>
                    <a:cubicBezTo>
                      <a:pt x="432" y="336"/>
                      <a:pt x="432" y="335"/>
                      <a:pt x="432" y="335"/>
                    </a:cubicBezTo>
                    <a:cubicBezTo>
                      <a:pt x="433" y="335"/>
                      <a:pt x="432" y="335"/>
                      <a:pt x="432" y="334"/>
                    </a:cubicBezTo>
                    <a:cubicBezTo>
                      <a:pt x="432" y="334"/>
                      <a:pt x="432" y="334"/>
                      <a:pt x="431" y="334"/>
                    </a:cubicBezTo>
                    <a:cubicBezTo>
                      <a:pt x="430" y="334"/>
                      <a:pt x="432" y="333"/>
                      <a:pt x="431" y="333"/>
                    </a:cubicBezTo>
                    <a:cubicBezTo>
                      <a:pt x="431" y="333"/>
                      <a:pt x="430" y="334"/>
                      <a:pt x="430" y="334"/>
                    </a:cubicBezTo>
                    <a:cubicBezTo>
                      <a:pt x="430" y="334"/>
                      <a:pt x="430" y="334"/>
                      <a:pt x="429" y="334"/>
                    </a:cubicBezTo>
                    <a:cubicBezTo>
                      <a:pt x="429" y="333"/>
                      <a:pt x="429" y="333"/>
                      <a:pt x="428" y="333"/>
                    </a:cubicBezTo>
                    <a:cubicBezTo>
                      <a:pt x="428" y="334"/>
                      <a:pt x="430" y="334"/>
                      <a:pt x="429" y="334"/>
                    </a:cubicBezTo>
                    <a:cubicBezTo>
                      <a:pt x="429" y="334"/>
                      <a:pt x="430" y="334"/>
                      <a:pt x="430" y="334"/>
                    </a:cubicBezTo>
                    <a:cubicBezTo>
                      <a:pt x="430" y="334"/>
                      <a:pt x="430" y="335"/>
                      <a:pt x="430" y="335"/>
                    </a:cubicBezTo>
                    <a:cubicBezTo>
                      <a:pt x="430" y="335"/>
                      <a:pt x="430" y="336"/>
                      <a:pt x="430" y="335"/>
                    </a:cubicBezTo>
                    <a:cubicBezTo>
                      <a:pt x="430" y="335"/>
                      <a:pt x="430" y="335"/>
                      <a:pt x="430" y="336"/>
                    </a:cubicBezTo>
                    <a:cubicBezTo>
                      <a:pt x="430" y="336"/>
                      <a:pt x="430" y="336"/>
                      <a:pt x="430" y="336"/>
                    </a:cubicBezTo>
                    <a:cubicBezTo>
                      <a:pt x="430" y="336"/>
                      <a:pt x="428" y="336"/>
                      <a:pt x="428" y="336"/>
                    </a:cubicBezTo>
                    <a:cubicBezTo>
                      <a:pt x="428" y="336"/>
                      <a:pt x="429" y="335"/>
                      <a:pt x="429" y="335"/>
                    </a:cubicBezTo>
                    <a:cubicBezTo>
                      <a:pt x="428" y="335"/>
                      <a:pt x="428" y="335"/>
                      <a:pt x="428" y="335"/>
                    </a:cubicBezTo>
                    <a:cubicBezTo>
                      <a:pt x="428" y="335"/>
                      <a:pt x="427" y="335"/>
                      <a:pt x="427" y="335"/>
                    </a:cubicBezTo>
                    <a:cubicBezTo>
                      <a:pt x="427" y="335"/>
                      <a:pt x="427" y="334"/>
                      <a:pt x="427" y="334"/>
                    </a:cubicBezTo>
                    <a:cubicBezTo>
                      <a:pt x="428" y="334"/>
                      <a:pt x="427" y="334"/>
                      <a:pt x="427" y="334"/>
                    </a:cubicBezTo>
                    <a:cubicBezTo>
                      <a:pt x="427" y="334"/>
                      <a:pt x="427" y="334"/>
                      <a:pt x="427" y="334"/>
                    </a:cubicBezTo>
                    <a:cubicBezTo>
                      <a:pt x="426" y="335"/>
                      <a:pt x="426" y="335"/>
                      <a:pt x="426" y="335"/>
                    </a:cubicBezTo>
                    <a:cubicBezTo>
                      <a:pt x="425" y="334"/>
                      <a:pt x="425" y="336"/>
                      <a:pt x="425" y="336"/>
                    </a:cubicBezTo>
                    <a:cubicBezTo>
                      <a:pt x="424" y="336"/>
                      <a:pt x="424" y="335"/>
                      <a:pt x="424" y="335"/>
                    </a:cubicBezTo>
                    <a:cubicBezTo>
                      <a:pt x="424" y="335"/>
                      <a:pt x="423" y="335"/>
                      <a:pt x="423" y="335"/>
                    </a:cubicBezTo>
                    <a:cubicBezTo>
                      <a:pt x="424" y="336"/>
                      <a:pt x="425" y="336"/>
                      <a:pt x="424" y="336"/>
                    </a:cubicBezTo>
                    <a:cubicBezTo>
                      <a:pt x="424" y="336"/>
                      <a:pt x="424" y="338"/>
                      <a:pt x="424" y="337"/>
                    </a:cubicBezTo>
                    <a:cubicBezTo>
                      <a:pt x="424" y="337"/>
                      <a:pt x="424" y="337"/>
                      <a:pt x="423" y="337"/>
                    </a:cubicBezTo>
                    <a:cubicBezTo>
                      <a:pt x="423" y="337"/>
                      <a:pt x="423" y="337"/>
                      <a:pt x="423" y="337"/>
                    </a:cubicBezTo>
                    <a:cubicBezTo>
                      <a:pt x="422" y="336"/>
                      <a:pt x="422" y="336"/>
                      <a:pt x="422" y="335"/>
                    </a:cubicBezTo>
                    <a:cubicBezTo>
                      <a:pt x="423" y="335"/>
                      <a:pt x="423" y="335"/>
                      <a:pt x="423" y="335"/>
                    </a:cubicBezTo>
                    <a:cubicBezTo>
                      <a:pt x="423" y="335"/>
                      <a:pt x="423" y="335"/>
                      <a:pt x="423" y="335"/>
                    </a:cubicBezTo>
                    <a:cubicBezTo>
                      <a:pt x="423" y="335"/>
                      <a:pt x="422" y="335"/>
                      <a:pt x="422" y="335"/>
                    </a:cubicBezTo>
                    <a:cubicBezTo>
                      <a:pt x="422" y="335"/>
                      <a:pt x="422" y="335"/>
                      <a:pt x="421" y="335"/>
                    </a:cubicBezTo>
                    <a:cubicBezTo>
                      <a:pt x="421" y="335"/>
                      <a:pt x="420" y="336"/>
                      <a:pt x="420" y="336"/>
                    </a:cubicBezTo>
                    <a:cubicBezTo>
                      <a:pt x="420" y="337"/>
                      <a:pt x="421" y="336"/>
                      <a:pt x="421" y="336"/>
                    </a:cubicBezTo>
                    <a:cubicBezTo>
                      <a:pt x="421" y="336"/>
                      <a:pt x="420" y="337"/>
                      <a:pt x="420" y="337"/>
                    </a:cubicBezTo>
                    <a:cubicBezTo>
                      <a:pt x="420" y="337"/>
                      <a:pt x="421" y="337"/>
                      <a:pt x="421" y="337"/>
                    </a:cubicBezTo>
                    <a:cubicBezTo>
                      <a:pt x="422" y="338"/>
                      <a:pt x="421" y="338"/>
                      <a:pt x="421" y="339"/>
                    </a:cubicBezTo>
                    <a:cubicBezTo>
                      <a:pt x="420" y="338"/>
                      <a:pt x="420" y="336"/>
                      <a:pt x="419" y="337"/>
                    </a:cubicBezTo>
                    <a:cubicBezTo>
                      <a:pt x="418" y="337"/>
                      <a:pt x="418" y="338"/>
                      <a:pt x="419" y="338"/>
                    </a:cubicBezTo>
                    <a:cubicBezTo>
                      <a:pt x="419" y="338"/>
                      <a:pt x="418" y="338"/>
                      <a:pt x="417" y="338"/>
                    </a:cubicBezTo>
                    <a:cubicBezTo>
                      <a:pt x="418" y="339"/>
                      <a:pt x="418" y="339"/>
                      <a:pt x="418" y="339"/>
                    </a:cubicBezTo>
                    <a:cubicBezTo>
                      <a:pt x="418" y="339"/>
                      <a:pt x="419" y="338"/>
                      <a:pt x="419" y="339"/>
                    </a:cubicBezTo>
                    <a:cubicBezTo>
                      <a:pt x="419" y="339"/>
                      <a:pt x="420" y="339"/>
                      <a:pt x="420" y="339"/>
                    </a:cubicBezTo>
                    <a:cubicBezTo>
                      <a:pt x="420" y="339"/>
                      <a:pt x="420" y="340"/>
                      <a:pt x="419" y="340"/>
                    </a:cubicBezTo>
                    <a:cubicBezTo>
                      <a:pt x="419" y="339"/>
                      <a:pt x="418" y="339"/>
                      <a:pt x="419" y="340"/>
                    </a:cubicBezTo>
                    <a:cubicBezTo>
                      <a:pt x="419" y="340"/>
                      <a:pt x="419" y="340"/>
                      <a:pt x="419" y="341"/>
                    </a:cubicBezTo>
                    <a:cubicBezTo>
                      <a:pt x="419" y="341"/>
                      <a:pt x="419" y="340"/>
                      <a:pt x="418" y="340"/>
                    </a:cubicBezTo>
                    <a:cubicBezTo>
                      <a:pt x="418" y="340"/>
                      <a:pt x="417" y="340"/>
                      <a:pt x="416" y="339"/>
                    </a:cubicBezTo>
                    <a:cubicBezTo>
                      <a:pt x="416" y="339"/>
                      <a:pt x="415" y="339"/>
                      <a:pt x="415" y="339"/>
                    </a:cubicBezTo>
                    <a:cubicBezTo>
                      <a:pt x="415" y="339"/>
                      <a:pt x="416" y="338"/>
                      <a:pt x="416" y="338"/>
                    </a:cubicBezTo>
                    <a:cubicBezTo>
                      <a:pt x="415" y="337"/>
                      <a:pt x="415" y="338"/>
                      <a:pt x="414" y="338"/>
                    </a:cubicBezTo>
                    <a:cubicBezTo>
                      <a:pt x="415" y="337"/>
                      <a:pt x="414" y="336"/>
                      <a:pt x="413" y="335"/>
                    </a:cubicBezTo>
                    <a:cubicBezTo>
                      <a:pt x="413" y="335"/>
                      <a:pt x="412" y="335"/>
                      <a:pt x="412" y="335"/>
                    </a:cubicBezTo>
                    <a:cubicBezTo>
                      <a:pt x="412" y="335"/>
                      <a:pt x="411" y="334"/>
                      <a:pt x="411" y="334"/>
                    </a:cubicBezTo>
                    <a:cubicBezTo>
                      <a:pt x="411" y="334"/>
                      <a:pt x="411" y="334"/>
                      <a:pt x="411" y="334"/>
                    </a:cubicBezTo>
                    <a:cubicBezTo>
                      <a:pt x="411" y="334"/>
                      <a:pt x="411" y="334"/>
                      <a:pt x="411" y="334"/>
                    </a:cubicBezTo>
                    <a:cubicBezTo>
                      <a:pt x="411" y="334"/>
                      <a:pt x="411" y="333"/>
                      <a:pt x="411" y="333"/>
                    </a:cubicBezTo>
                    <a:cubicBezTo>
                      <a:pt x="411" y="333"/>
                      <a:pt x="411" y="333"/>
                      <a:pt x="411" y="332"/>
                    </a:cubicBezTo>
                    <a:cubicBezTo>
                      <a:pt x="411" y="332"/>
                      <a:pt x="411" y="333"/>
                      <a:pt x="411" y="333"/>
                    </a:cubicBezTo>
                    <a:cubicBezTo>
                      <a:pt x="411" y="333"/>
                      <a:pt x="411" y="333"/>
                      <a:pt x="411" y="332"/>
                    </a:cubicBezTo>
                    <a:cubicBezTo>
                      <a:pt x="411" y="332"/>
                      <a:pt x="411" y="333"/>
                      <a:pt x="411" y="333"/>
                    </a:cubicBezTo>
                    <a:cubicBezTo>
                      <a:pt x="411" y="333"/>
                      <a:pt x="411" y="333"/>
                      <a:pt x="411" y="332"/>
                    </a:cubicBezTo>
                    <a:cubicBezTo>
                      <a:pt x="411" y="333"/>
                      <a:pt x="410" y="332"/>
                      <a:pt x="411" y="331"/>
                    </a:cubicBezTo>
                    <a:cubicBezTo>
                      <a:pt x="411" y="331"/>
                      <a:pt x="412" y="331"/>
                      <a:pt x="413" y="331"/>
                    </a:cubicBezTo>
                    <a:cubicBezTo>
                      <a:pt x="412" y="331"/>
                      <a:pt x="411" y="331"/>
                      <a:pt x="411" y="331"/>
                    </a:cubicBezTo>
                    <a:cubicBezTo>
                      <a:pt x="410" y="332"/>
                      <a:pt x="410" y="332"/>
                      <a:pt x="410" y="332"/>
                    </a:cubicBezTo>
                    <a:cubicBezTo>
                      <a:pt x="410" y="332"/>
                      <a:pt x="409" y="332"/>
                      <a:pt x="409" y="332"/>
                    </a:cubicBezTo>
                    <a:cubicBezTo>
                      <a:pt x="409" y="332"/>
                      <a:pt x="410" y="332"/>
                      <a:pt x="410" y="332"/>
                    </a:cubicBezTo>
                    <a:cubicBezTo>
                      <a:pt x="410" y="333"/>
                      <a:pt x="410" y="333"/>
                      <a:pt x="410" y="333"/>
                    </a:cubicBezTo>
                    <a:cubicBezTo>
                      <a:pt x="409" y="334"/>
                      <a:pt x="408" y="333"/>
                      <a:pt x="408" y="333"/>
                    </a:cubicBezTo>
                    <a:cubicBezTo>
                      <a:pt x="408" y="334"/>
                      <a:pt x="409" y="334"/>
                      <a:pt x="409" y="334"/>
                    </a:cubicBezTo>
                    <a:cubicBezTo>
                      <a:pt x="409" y="334"/>
                      <a:pt x="410" y="334"/>
                      <a:pt x="410" y="335"/>
                    </a:cubicBezTo>
                    <a:cubicBezTo>
                      <a:pt x="411" y="335"/>
                      <a:pt x="410" y="335"/>
                      <a:pt x="409" y="335"/>
                    </a:cubicBezTo>
                    <a:cubicBezTo>
                      <a:pt x="410" y="336"/>
                      <a:pt x="411" y="336"/>
                      <a:pt x="411" y="336"/>
                    </a:cubicBezTo>
                    <a:cubicBezTo>
                      <a:pt x="411" y="337"/>
                      <a:pt x="412" y="338"/>
                      <a:pt x="412" y="338"/>
                    </a:cubicBezTo>
                    <a:cubicBezTo>
                      <a:pt x="412" y="339"/>
                      <a:pt x="411" y="339"/>
                      <a:pt x="412" y="339"/>
                    </a:cubicBezTo>
                    <a:cubicBezTo>
                      <a:pt x="412" y="339"/>
                      <a:pt x="412" y="340"/>
                      <a:pt x="412" y="340"/>
                    </a:cubicBezTo>
                    <a:cubicBezTo>
                      <a:pt x="412" y="341"/>
                      <a:pt x="412" y="341"/>
                      <a:pt x="412" y="342"/>
                    </a:cubicBezTo>
                    <a:cubicBezTo>
                      <a:pt x="411" y="342"/>
                      <a:pt x="411" y="341"/>
                      <a:pt x="410" y="341"/>
                    </a:cubicBezTo>
                    <a:cubicBezTo>
                      <a:pt x="410" y="340"/>
                      <a:pt x="409" y="339"/>
                      <a:pt x="409" y="339"/>
                    </a:cubicBezTo>
                    <a:cubicBezTo>
                      <a:pt x="409" y="338"/>
                      <a:pt x="408" y="338"/>
                      <a:pt x="408" y="337"/>
                    </a:cubicBezTo>
                    <a:cubicBezTo>
                      <a:pt x="408" y="338"/>
                      <a:pt x="408" y="338"/>
                      <a:pt x="408" y="338"/>
                    </a:cubicBezTo>
                    <a:cubicBezTo>
                      <a:pt x="408" y="339"/>
                      <a:pt x="409" y="339"/>
                      <a:pt x="409" y="339"/>
                    </a:cubicBezTo>
                    <a:cubicBezTo>
                      <a:pt x="409" y="340"/>
                      <a:pt x="410" y="341"/>
                      <a:pt x="410" y="341"/>
                    </a:cubicBezTo>
                    <a:cubicBezTo>
                      <a:pt x="411" y="342"/>
                      <a:pt x="410" y="341"/>
                      <a:pt x="410" y="342"/>
                    </a:cubicBezTo>
                    <a:cubicBezTo>
                      <a:pt x="410" y="342"/>
                      <a:pt x="409" y="344"/>
                      <a:pt x="409" y="343"/>
                    </a:cubicBezTo>
                    <a:cubicBezTo>
                      <a:pt x="409" y="343"/>
                      <a:pt x="408" y="342"/>
                      <a:pt x="408" y="342"/>
                    </a:cubicBezTo>
                    <a:cubicBezTo>
                      <a:pt x="408" y="341"/>
                      <a:pt x="407" y="342"/>
                      <a:pt x="407" y="342"/>
                    </a:cubicBezTo>
                    <a:cubicBezTo>
                      <a:pt x="407" y="343"/>
                      <a:pt x="408" y="344"/>
                      <a:pt x="407" y="344"/>
                    </a:cubicBezTo>
                    <a:cubicBezTo>
                      <a:pt x="407" y="345"/>
                      <a:pt x="406" y="345"/>
                      <a:pt x="406" y="345"/>
                    </a:cubicBezTo>
                    <a:cubicBezTo>
                      <a:pt x="405" y="343"/>
                      <a:pt x="404" y="346"/>
                      <a:pt x="404" y="346"/>
                    </a:cubicBezTo>
                    <a:cubicBezTo>
                      <a:pt x="403" y="346"/>
                      <a:pt x="402" y="346"/>
                      <a:pt x="402" y="345"/>
                    </a:cubicBezTo>
                    <a:cubicBezTo>
                      <a:pt x="401" y="345"/>
                      <a:pt x="402" y="344"/>
                      <a:pt x="402" y="344"/>
                    </a:cubicBezTo>
                    <a:cubicBezTo>
                      <a:pt x="402" y="344"/>
                      <a:pt x="402" y="344"/>
                      <a:pt x="401" y="344"/>
                    </a:cubicBezTo>
                    <a:cubicBezTo>
                      <a:pt x="401" y="344"/>
                      <a:pt x="401" y="343"/>
                      <a:pt x="401" y="343"/>
                    </a:cubicBezTo>
                    <a:cubicBezTo>
                      <a:pt x="401" y="343"/>
                      <a:pt x="401" y="344"/>
                      <a:pt x="401" y="344"/>
                    </a:cubicBezTo>
                    <a:cubicBezTo>
                      <a:pt x="402" y="345"/>
                      <a:pt x="402" y="345"/>
                      <a:pt x="402" y="346"/>
                    </a:cubicBezTo>
                    <a:cubicBezTo>
                      <a:pt x="402" y="347"/>
                      <a:pt x="401" y="347"/>
                      <a:pt x="400" y="346"/>
                    </a:cubicBezTo>
                    <a:cubicBezTo>
                      <a:pt x="400" y="346"/>
                      <a:pt x="400" y="346"/>
                      <a:pt x="400" y="345"/>
                    </a:cubicBezTo>
                    <a:cubicBezTo>
                      <a:pt x="400" y="346"/>
                      <a:pt x="399" y="346"/>
                      <a:pt x="398" y="346"/>
                    </a:cubicBezTo>
                    <a:cubicBezTo>
                      <a:pt x="398" y="345"/>
                      <a:pt x="398" y="345"/>
                      <a:pt x="398" y="345"/>
                    </a:cubicBezTo>
                    <a:cubicBezTo>
                      <a:pt x="398" y="346"/>
                      <a:pt x="398" y="345"/>
                      <a:pt x="397" y="344"/>
                    </a:cubicBezTo>
                    <a:cubicBezTo>
                      <a:pt x="397" y="344"/>
                      <a:pt x="397" y="345"/>
                      <a:pt x="397" y="345"/>
                    </a:cubicBezTo>
                    <a:cubicBezTo>
                      <a:pt x="397" y="346"/>
                      <a:pt x="398" y="346"/>
                      <a:pt x="398" y="346"/>
                    </a:cubicBezTo>
                    <a:cubicBezTo>
                      <a:pt x="398" y="346"/>
                      <a:pt x="398" y="347"/>
                      <a:pt x="397" y="347"/>
                    </a:cubicBezTo>
                    <a:cubicBezTo>
                      <a:pt x="397" y="347"/>
                      <a:pt x="396" y="347"/>
                      <a:pt x="397" y="347"/>
                    </a:cubicBezTo>
                    <a:cubicBezTo>
                      <a:pt x="397" y="346"/>
                      <a:pt x="396" y="347"/>
                      <a:pt x="396" y="346"/>
                    </a:cubicBezTo>
                    <a:cubicBezTo>
                      <a:pt x="396" y="347"/>
                      <a:pt x="395" y="346"/>
                      <a:pt x="395" y="346"/>
                    </a:cubicBezTo>
                    <a:cubicBezTo>
                      <a:pt x="395" y="346"/>
                      <a:pt x="396" y="346"/>
                      <a:pt x="396" y="347"/>
                    </a:cubicBezTo>
                    <a:cubicBezTo>
                      <a:pt x="396" y="347"/>
                      <a:pt x="396" y="347"/>
                      <a:pt x="396" y="348"/>
                    </a:cubicBezTo>
                    <a:cubicBezTo>
                      <a:pt x="396" y="348"/>
                      <a:pt x="395" y="348"/>
                      <a:pt x="395" y="348"/>
                    </a:cubicBezTo>
                    <a:cubicBezTo>
                      <a:pt x="395" y="349"/>
                      <a:pt x="395" y="348"/>
                      <a:pt x="394" y="348"/>
                    </a:cubicBezTo>
                    <a:cubicBezTo>
                      <a:pt x="395" y="349"/>
                      <a:pt x="395" y="349"/>
                      <a:pt x="394" y="349"/>
                    </a:cubicBezTo>
                    <a:cubicBezTo>
                      <a:pt x="394" y="349"/>
                      <a:pt x="393" y="349"/>
                      <a:pt x="393" y="348"/>
                    </a:cubicBezTo>
                    <a:cubicBezTo>
                      <a:pt x="393" y="348"/>
                      <a:pt x="393" y="348"/>
                      <a:pt x="393" y="349"/>
                    </a:cubicBezTo>
                    <a:cubicBezTo>
                      <a:pt x="393" y="349"/>
                      <a:pt x="393" y="349"/>
                      <a:pt x="392" y="349"/>
                    </a:cubicBezTo>
                    <a:cubicBezTo>
                      <a:pt x="392" y="349"/>
                      <a:pt x="393" y="349"/>
                      <a:pt x="393" y="349"/>
                    </a:cubicBezTo>
                    <a:cubicBezTo>
                      <a:pt x="392" y="349"/>
                      <a:pt x="392" y="350"/>
                      <a:pt x="392" y="350"/>
                    </a:cubicBezTo>
                    <a:cubicBezTo>
                      <a:pt x="392" y="349"/>
                      <a:pt x="392" y="349"/>
                      <a:pt x="391" y="349"/>
                    </a:cubicBezTo>
                    <a:cubicBezTo>
                      <a:pt x="391" y="349"/>
                      <a:pt x="390" y="349"/>
                      <a:pt x="391" y="349"/>
                    </a:cubicBezTo>
                    <a:cubicBezTo>
                      <a:pt x="391" y="349"/>
                      <a:pt x="390" y="349"/>
                      <a:pt x="390" y="349"/>
                    </a:cubicBezTo>
                    <a:cubicBezTo>
                      <a:pt x="390" y="349"/>
                      <a:pt x="390" y="349"/>
                      <a:pt x="390" y="349"/>
                    </a:cubicBezTo>
                    <a:cubicBezTo>
                      <a:pt x="390" y="349"/>
                      <a:pt x="389" y="348"/>
                      <a:pt x="389" y="349"/>
                    </a:cubicBezTo>
                    <a:cubicBezTo>
                      <a:pt x="389" y="349"/>
                      <a:pt x="389" y="349"/>
                      <a:pt x="389" y="350"/>
                    </a:cubicBezTo>
                    <a:cubicBezTo>
                      <a:pt x="389" y="350"/>
                      <a:pt x="389" y="349"/>
                      <a:pt x="390" y="349"/>
                    </a:cubicBezTo>
                    <a:cubicBezTo>
                      <a:pt x="390" y="349"/>
                      <a:pt x="388" y="350"/>
                      <a:pt x="388" y="350"/>
                    </a:cubicBezTo>
                    <a:cubicBezTo>
                      <a:pt x="387" y="350"/>
                      <a:pt x="386" y="351"/>
                      <a:pt x="386" y="352"/>
                    </a:cubicBezTo>
                    <a:cubicBezTo>
                      <a:pt x="386" y="351"/>
                      <a:pt x="386" y="351"/>
                      <a:pt x="386" y="351"/>
                    </a:cubicBezTo>
                    <a:cubicBezTo>
                      <a:pt x="386" y="351"/>
                      <a:pt x="386" y="351"/>
                      <a:pt x="386" y="351"/>
                    </a:cubicBezTo>
                    <a:cubicBezTo>
                      <a:pt x="385" y="350"/>
                      <a:pt x="387" y="350"/>
                      <a:pt x="387" y="350"/>
                    </a:cubicBezTo>
                    <a:cubicBezTo>
                      <a:pt x="387" y="350"/>
                      <a:pt x="386" y="350"/>
                      <a:pt x="386" y="351"/>
                    </a:cubicBezTo>
                    <a:cubicBezTo>
                      <a:pt x="386" y="351"/>
                      <a:pt x="386" y="352"/>
                      <a:pt x="385" y="352"/>
                    </a:cubicBezTo>
                    <a:cubicBezTo>
                      <a:pt x="386" y="352"/>
                      <a:pt x="384" y="352"/>
                      <a:pt x="384" y="352"/>
                    </a:cubicBezTo>
                    <a:cubicBezTo>
                      <a:pt x="384" y="352"/>
                      <a:pt x="384" y="352"/>
                      <a:pt x="384" y="351"/>
                    </a:cubicBezTo>
                    <a:cubicBezTo>
                      <a:pt x="384" y="351"/>
                      <a:pt x="384" y="351"/>
                      <a:pt x="384" y="351"/>
                    </a:cubicBezTo>
                    <a:cubicBezTo>
                      <a:pt x="384" y="351"/>
                      <a:pt x="384" y="351"/>
                      <a:pt x="384" y="351"/>
                    </a:cubicBezTo>
                    <a:cubicBezTo>
                      <a:pt x="384" y="351"/>
                      <a:pt x="384" y="351"/>
                      <a:pt x="384" y="351"/>
                    </a:cubicBezTo>
                    <a:cubicBezTo>
                      <a:pt x="384" y="351"/>
                      <a:pt x="384" y="351"/>
                      <a:pt x="384" y="351"/>
                    </a:cubicBezTo>
                    <a:cubicBezTo>
                      <a:pt x="384" y="351"/>
                      <a:pt x="384" y="350"/>
                      <a:pt x="384" y="350"/>
                    </a:cubicBezTo>
                    <a:cubicBezTo>
                      <a:pt x="384" y="351"/>
                      <a:pt x="383" y="350"/>
                      <a:pt x="383" y="350"/>
                    </a:cubicBezTo>
                    <a:cubicBezTo>
                      <a:pt x="383" y="350"/>
                      <a:pt x="384" y="351"/>
                      <a:pt x="383" y="351"/>
                    </a:cubicBezTo>
                    <a:cubicBezTo>
                      <a:pt x="384" y="351"/>
                      <a:pt x="384" y="352"/>
                      <a:pt x="384" y="353"/>
                    </a:cubicBezTo>
                    <a:cubicBezTo>
                      <a:pt x="383" y="353"/>
                      <a:pt x="383" y="354"/>
                      <a:pt x="382" y="354"/>
                    </a:cubicBezTo>
                    <a:cubicBezTo>
                      <a:pt x="382" y="354"/>
                      <a:pt x="382" y="354"/>
                      <a:pt x="382" y="354"/>
                    </a:cubicBezTo>
                    <a:cubicBezTo>
                      <a:pt x="382" y="354"/>
                      <a:pt x="382" y="355"/>
                      <a:pt x="382" y="356"/>
                    </a:cubicBezTo>
                    <a:cubicBezTo>
                      <a:pt x="382" y="356"/>
                      <a:pt x="383" y="356"/>
                      <a:pt x="383" y="356"/>
                    </a:cubicBezTo>
                    <a:cubicBezTo>
                      <a:pt x="384" y="356"/>
                      <a:pt x="385" y="357"/>
                      <a:pt x="385" y="357"/>
                    </a:cubicBezTo>
                    <a:cubicBezTo>
                      <a:pt x="385" y="358"/>
                      <a:pt x="384" y="357"/>
                      <a:pt x="384" y="357"/>
                    </a:cubicBezTo>
                    <a:cubicBezTo>
                      <a:pt x="384" y="357"/>
                      <a:pt x="384" y="357"/>
                      <a:pt x="384" y="357"/>
                    </a:cubicBezTo>
                    <a:cubicBezTo>
                      <a:pt x="384" y="358"/>
                      <a:pt x="384" y="358"/>
                      <a:pt x="384" y="358"/>
                    </a:cubicBezTo>
                    <a:cubicBezTo>
                      <a:pt x="384" y="358"/>
                      <a:pt x="384" y="358"/>
                      <a:pt x="384" y="358"/>
                    </a:cubicBezTo>
                    <a:cubicBezTo>
                      <a:pt x="384" y="358"/>
                      <a:pt x="384" y="359"/>
                      <a:pt x="384" y="359"/>
                    </a:cubicBezTo>
                    <a:cubicBezTo>
                      <a:pt x="385" y="358"/>
                      <a:pt x="385" y="359"/>
                      <a:pt x="385" y="359"/>
                    </a:cubicBezTo>
                    <a:cubicBezTo>
                      <a:pt x="386" y="359"/>
                      <a:pt x="386" y="361"/>
                      <a:pt x="386" y="361"/>
                    </a:cubicBezTo>
                    <a:cubicBezTo>
                      <a:pt x="385" y="362"/>
                      <a:pt x="385" y="362"/>
                      <a:pt x="385" y="362"/>
                    </a:cubicBezTo>
                    <a:cubicBezTo>
                      <a:pt x="384" y="363"/>
                      <a:pt x="384" y="362"/>
                      <a:pt x="384" y="363"/>
                    </a:cubicBezTo>
                    <a:cubicBezTo>
                      <a:pt x="383" y="363"/>
                      <a:pt x="381" y="362"/>
                      <a:pt x="381" y="363"/>
                    </a:cubicBezTo>
                    <a:cubicBezTo>
                      <a:pt x="381" y="362"/>
                      <a:pt x="380" y="362"/>
                      <a:pt x="380" y="361"/>
                    </a:cubicBezTo>
                    <a:cubicBezTo>
                      <a:pt x="381" y="361"/>
                      <a:pt x="381" y="361"/>
                      <a:pt x="381" y="362"/>
                    </a:cubicBezTo>
                    <a:cubicBezTo>
                      <a:pt x="381" y="361"/>
                      <a:pt x="381" y="361"/>
                      <a:pt x="381" y="361"/>
                    </a:cubicBezTo>
                    <a:cubicBezTo>
                      <a:pt x="381" y="360"/>
                      <a:pt x="381" y="360"/>
                      <a:pt x="381" y="360"/>
                    </a:cubicBezTo>
                    <a:cubicBezTo>
                      <a:pt x="381" y="360"/>
                      <a:pt x="381" y="360"/>
                      <a:pt x="380" y="360"/>
                    </a:cubicBezTo>
                    <a:cubicBezTo>
                      <a:pt x="380" y="360"/>
                      <a:pt x="381" y="360"/>
                      <a:pt x="381" y="360"/>
                    </a:cubicBezTo>
                    <a:cubicBezTo>
                      <a:pt x="380" y="361"/>
                      <a:pt x="380" y="360"/>
                      <a:pt x="380" y="360"/>
                    </a:cubicBezTo>
                    <a:cubicBezTo>
                      <a:pt x="379" y="360"/>
                      <a:pt x="380" y="359"/>
                      <a:pt x="379" y="359"/>
                    </a:cubicBezTo>
                    <a:cubicBezTo>
                      <a:pt x="379" y="359"/>
                      <a:pt x="379" y="359"/>
                      <a:pt x="379" y="359"/>
                    </a:cubicBezTo>
                    <a:cubicBezTo>
                      <a:pt x="379" y="359"/>
                      <a:pt x="378" y="359"/>
                      <a:pt x="378" y="358"/>
                    </a:cubicBezTo>
                    <a:cubicBezTo>
                      <a:pt x="378" y="358"/>
                      <a:pt x="379" y="358"/>
                      <a:pt x="379" y="358"/>
                    </a:cubicBezTo>
                    <a:cubicBezTo>
                      <a:pt x="379" y="358"/>
                      <a:pt x="379" y="358"/>
                      <a:pt x="378" y="357"/>
                    </a:cubicBezTo>
                    <a:cubicBezTo>
                      <a:pt x="378" y="357"/>
                      <a:pt x="378" y="356"/>
                      <a:pt x="378" y="356"/>
                    </a:cubicBezTo>
                    <a:cubicBezTo>
                      <a:pt x="378" y="356"/>
                      <a:pt x="378" y="356"/>
                      <a:pt x="378" y="357"/>
                    </a:cubicBezTo>
                    <a:cubicBezTo>
                      <a:pt x="378" y="356"/>
                      <a:pt x="378" y="356"/>
                      <a:pt x="378" y="356"/>
                    </a:cubicBezTo>
                    <a:cubicBezTo>
                      <a:pt x="377" y="356"/>
                      <a:pt x="377" y="355"/>
                      <a:pt x="377" y="354"/>
                    </a:cubicBezTo>
                    <a:cubicBezTo>
                      <a:pt x="378" y="354"/>
                      <a:pt x="377" y="354"/>
                      <a:pt x="377" y="353"/>
                    </a:cubicBezTo>
                    <a:cubicBezTo>
                      <a:pt x="377" y="353"/>
                      <a:pt x="377" y="352"/>
                      <a:pt x="378" y="353"/>
                    </a:cubicBezTo>
                    <a:cubicBezTo>
                      <a:pt x="378" y="352"/>
                      <a:pt x="378" y="351"/>
                      <a:pt x="378" y="351"/>
                    </a:cubicBezTo>
                    <a:cubicBezTo>
                      <a:pt x="378" y="351"/>
                      <a:pt x="379" y="351"/>
                      <a:pt x="379" y="350"/>
                    </a:cubicBezTo>
                    <a:cubicBezTo>
                      <a:pt x="379" y="350"/>
                      <a:pt x="379" y="350"/>
                      <a:pt x="379" y="349"/>
                    </a:cubicBezTo>
                    <a:cubicBezTo>
                      <a:pt x="379" y="350"/>
                      <a:pt x="379" y="349"/>
                      <a:pt x="379" y="349"/>
                    </a:cubicBezTo>
                    <a:cubicBezTo>
                      <a:pt x="378" y="349"/>
                      <a:pt x="378" y="349"/>
                      <a:pt x="378" y="349"/>
                    </a:cubicBezTo>
                    <a:cubicBezTo>
                      <a:pt x="378" y="349"/>
                      <a:pt x="378" y="349"/>
                      <a:pt x="378" y="349"/>
                    </a:cubicBezTo>
                    <a:cubicBezTo>
                      <a:pt x="378" y="350"/>
                      <a:pt x="377" y="348"/>
                      <a:pt x="377" y="348"/>
                    </a:cubicBezTo>
                    <a:cubicBezTo>
                      <a:pt x="377" y="349"/>
                      <a:pt x="377" y="348"/>
                      <a:pt x="377" y="348"/>
                    </a:cubicBezTo>
                    <a:cubicBezTo>
                      <a:pt x="377" y="349"/>
                      <a:pt x="378" y="350"/>
                      <a:pt x="376" y="349"/>
                    </a:cubicBezTo>
                    <a:cubicBezTo>
                      <a:pt x="376" y="349"/>
                      <a:pt x="376" y="348"/>
                      <a:pt x="376" y="348"/>
                    </a:cubicBezTo>
                    <a:cubicBezTo>
                      <a:pt x="376" y="348"/>
                      <a:pt x="376" y="348"/>
                      <a:pt x="376" y="348"/>
                    </a:cubicBezTo>
                    <a:cubicBezTo>
                      <a:pt x="376" y="348"/>
                      <a:pt x="375" y="348"/>
                      <a:pt x="376" y="347"/>
                    </a:cubicBezTo>
                    <a:cubicBezTo>
                      <a:pt x="375" y="348"/>
                      <a:pt x="375" y="346"/>
                      <a:pt x="375" y="346"/>
                    </a:cubicBezTo>
                    <a:cubicBezTo>
                      <a:pt x="375" y="346"/>
                      <a:pt x="375" y="347"/>
                      <a:pt x="374" y="347"/>
                    </a:cubicBezTo>
                    <a:cubicBezTo>
                      <a:pt x="374" y="347"/>
                      <a:pt x="374" y="347"/>
                      <a:pt x="375" y="347"/>
                    </a:cubicBezTo>
                    <a:cubicBezTo>
                      <a:pt x="375" y="347"/>
                      <a:pt x="374" y="347"/>
                      <a:pt x="374" y="347"/>
                    </a:cubicBezTo>
                    <a:cubicBezTo>
                      <a:pt x="375" y="348"/>
                      <a:pt x="375" y="348"/>
                      <a:pt x="375" y="349"/>
                    </a:cubicBezTo>
                    <a:cubicBezTo>
                      <a:pt x="375" y="349"/>
                      <a:pt x="374" y="350"/>
                      <a:pt x="374" y="349"/>
                    </a:cubicBezTo>
                    <a:cubicBezTo>
                      <a:pt x="374" y="350"/>
                      <a:pt x="373" y="350"/>
                      <a:pt x="373" y="349"/>
                    </a:cubicBezTo>
                    <a:cubicBezTo>
                      <a:pt x="373" y="350"/>
                      <a:pt x="372" y="350"/>
                      <a:pt x="372" y="349"/>
                    </a:cubicBezTo>
                    <a:cubicBezTo>
                      <a:pt x="372" y="350"/>
                      <a:pt x="372" y="350"/>
                      <a:pt x="372" y="350"/>
                    </a:cubicBezTo>
                    <a:cubicBezTo>
                      <a:pt x="372" y="350"/>
                      <a:pt x="371" y="350"/>
                      <a:pt x="371" y="350"/>
                    </a:cubicBezTo>
                    <a:cubicBezTo>
                      <a:pt x="370" y="349"/>
                      <a:pt x="371" y="349"/>
                      <a:pt x="371" y="349"/>
                    </a:cubicBezTo>
                    <a:cubicBezTo>
                      <a:pt x="371" y="349"/>
                      <a:pt x="371" y="348"/>
                      <a:pt x="371" y="348"/>
                    </a:cubicBezTo>
                    <a:cubicBezTo>
                      <a:pt x="371" y="348"/>
                      <a:pt x="370" y="348"/>
                      <a:pt x="370" y="347"/>
                    </a:cubicBezTo>
                    <a:cubicBezTo>
                      <a:pt x="370" y="348"/>
                      <a:pt x="370" y="348"/>
                      <a:pt x="369" y="348"/>
                    </a:cubicBezTo>
                    <a:cubicBezTo>
                      <a:pt x="369" y="348"/>
                      <a:pt x="369" y="347"/>
                      <a:pt x="369" y="347"/>
                    </a:cubicBezTo>
                    <a:cubicBezTo>
                      <a:pt x="369" y="347"/>
                      <a:pt x="368" y="347"/>
                      <a:pt x="368" y="347"/>
                    </a:cubicBezTo>
                    <a:cubicBezTo>
                      <a:pt x="368" y="346"/>
                      <a:pt x="369" y="346"/>
                      <a:pt x="369" y="346"/>
                    </a:cubicBezTo>
                    <a:cubicBezTo>
                      <a:pt x="369" y="346"/>
                      <a:pt x="368" y="346"/>
                      <a:pt x="368" y="346"/>
                    </a:cubicBezTo>
                    <a:cubicBezTo>
                      <a:pt x="368" y="346"/>
                      <a:pt x="368" y="346"/>
                      <a:pt x="368" y="346"/>
                    </a:cubicBezTo>
                    <a:cubicBezTo>
                      <a:pt x="368" y="346"/>
                      <a:pt x="368" y="346"/>
                      <a:pt x="367" y="346"/>
                    </a:cubicBezTo>
                    <a:cubicBezTo>
                      <a:pt x="368" y="346"/>
                      <a:pt x="368" y="346"/>
                      <a:pt x="368" y="347"/>
                    </a:cubicBezTo>
                    <a:cubicBezTo>
                      <a:pt x="368" y="347"/>
                      <a:pt x="368" y="346"/>
                      <a:pt x="368" y="346"/>
                    </a:cubicBezTo>
                    <a:cubicBezTo>
                      <a:pt x="367" y="347"/>
                      <a:pt x="368" y="347"/>
                      <a:pt x="368" y="348"/>
                    </a:cubicBezTo>
                    <a:cubicBezTo>
                      <a:pt x="368" y="347"/>
                      <a:pt x="368" y="347"/>
                      <a:pt x="367" y="348"/>
                    </a:cubicBezTo>
                    <a:cubicBezTo>
                      <a:pt x="367" y="348"/>
                      <a:pt x="367" y="347"/>
                      <a:pt x="367" y="347"/>
                    </a:cubicBezTo>
                    <a:cubicBezTo>
                      <a:pt x="367" y="347"/>
                      <a:pt x="367" y="347"/>
                      <a:pt x="367" y="347"/>
                    </a:cubicBezTo>
                    <a:cubicBezTo>
                      <a:pt x="367" y="347"/>
                      <a:pt x="367" y="347"/>
                      <a:pt x="367" y="347"/>
                    </a:cubicBezTo>
                    <a:cubicBezTo>
                      <a:pt x="367" y="347"/>
                      <a:pt x="367" y="347"/>
                      <a:pt x="367" y="347"/>
                    </a:cubicBezTo>
                    <a:cubicBezTo>
                      <a:pt x="367" y="347"/>
                      <a:pt x="367" y="346"/>
                      <a:pt x="367" y="346"/>
                    </a:cubicBezTo>
                    <a:cubicBezTo>
                      <a:pt x="367" y="346"/>
                      <a:pt x="367" y="347"/>
                      <a:pt x="367" y="347"/>
                    </a:cubicBezTo>
                    <a:cubicBezTo>
                      <a:pt x="366" y="347"/>
                      <a:pt x="366" y="346"/>
                      <a:pt x="366" y="346"/>
                    </a:cubicBezTo>
                    <a:cubicBezTo>
                      <a:pt x="366" y="346"/>
                      <a:pt x="366" y="346"/>
                      <a:pt x="366" y="345"/>
                    </a:cubicBezTo>
                    <a:cubicBezTo>
                      <a:pt x="366" y="346"/>
                      <a:pt x="366" y="346"/>
                      <a:pt x="366" y="346"/>
                    </a:cubicBezTo>
                    <a:cubicBezTo>
                      <a:pt x="366" y="346"/>
                      <a:pt x="366" y="346"/>
                      <a:pt x="366" y="346"/>
                    </a:cubicBezTo>
                    <a:cubicBezTo>
                      <a:pt x="366" y="346"/>
                      <a:pt x="366" y="346"/>
                      <a:pt x="366" y="346"/>
                    </a:cubicBezTo>
                    <a:cubicBezTo>
                      <a:pt x="366" y="346"/>
                      <a:pt x="365" y="346"/>
                      <a:pt x="365" y="346"/>
                    </a:cubicBezTo>
                    <a:cubicBezTo>
                      <a:pt x="365" y="345"/>
                      <a:pt x="366" y="345"/>
                      <a:pt x="366" y="345"/>
                    </a:cubicBezTo>
                    <a:cubicBezTo>
                      <a:pt x="366" y="344"/>
                      <a:pt x="365" y="344"/>
                      <a:pt x="365" y="345"/>
                    </a:cubicBezTo>
                    <a:cubicBezTo>
                      <a:pt x="365" y="345"/>
                      <a:pt x="365" y="344"/>
                      <a:pt x="365" y="344"/>
                    </a:cubicBezTo>
                    <a:cubicBezTo>
                      <a:pt x="365" y="344"/>
                      <a:pt x="364" y="345"/>
                      <a:pt x="364" y="345"/>
                    </a:cubicBezTo>
                    <a:cubicBezTo>
                      <a:pt x="364" y="345"/>
                      <a:pt x="364" y="344"/>
                      <a:pt x="364" y="344"/>
                    </a:cubicBezTo>
                    <a:cubicBezTo>
                      <a:pt x="364" y="345"/>
                      <a:pt x="365" y="346"/>
                      <a:pt x="365" y="346"/>
                    </a:cubicBezTo>
                    <a:cubicBezTo>
                      <a:pt x="365" y="347"/>
                      <a:pt x="365" y="347"/>
                      <a:pt x="365" y="347"/>
                    </a:cubicBezTo>
                    <a:cubicBezTo>
                      <a:pt x="365" y="347"/>
                      <a:pt x="365" y="347"/>
                      <a:pt x="365" y="347"/>
                    </a:cubicBezTo>
                    <a:cubicBezTo>
                      <a:pt x="365" y="347"/>
                      <a:pt x="365" y="347"/>
                      <a:pt x="365" y="347"/>
                    </a:cubicBezTo>
                    <a:cubicBezTo>
                      <a:pt x="366" y="347"/>
                      <a:pt x="366" y="347"/>
                      <a:pt x="365" y="347"/>
                    </a:cubicBezTo>
                    <a:cubicBezTo>
                      <a:pt x="366" y="348"/>
                      <a:pt x="365" y="348"/>
                      <a:pt x="365" y="348"/>
                    </a:cubicBezTo>
                    <a:cubicBezTo>
                      <a:pt x="365" y="347"/>
                      <a:pt x="365" y="348"/>
                      <a:pt x="365" y="348"/>
                    </a:cubicBezTo>
                    <a:cubicBezTo>
                      <a:pt x="364" y="348"/>
                      <a:pt x="364" y="348"/>
                      <a:pt x="364" y="348"/>
                    </a:cubicBezTo>
                    <a:cubicBezTo>
                      <a:pt x="364" y="348"/>
                      <a:pt x="364" y="348"/>
                      <a:pt x="364" y="348"/>
                    </a:cubicBezTo>
                    <a:cubicBezTo>
                      <a:pt x="365" y="348"/>
                      <a:pt x="364" y="347"/>
                      <a:pt x="365" y="347"/>
                    </a:cubicBezTo>
                    <a:cubicBezTo>
                      <a:pt x="364" y="347"/>
                      <a:pt x="364" y="347"/>
                      <a:pt x="364" y="347"/>
                    </a:cubicBezTo>
                    <a:cubicBezTo>
                      <a:pt x="364" y="347"/>
                      <a:pt x="363" y="347"/>
                      <a:pt x="363" y="347"/>
                    </a:cubicBezTo>
                    <a:cubicBezTo>
                      <a:pt x="363" y="347"/>
                      <a:pt x="364" y="348"/>
                      <a:pt x="363" y="349"/>
                    </a:cubicBezTo>
                    <a:cubicBezTo>
                      <a:pt x="362" y="349"/>
                      <a:pt x="363" y="348"/>
                      <a:pt x="363" y="348"/>
                    </a:cubicBezTo>
                    <a:cubicBezTo>
                      <a:pt x="363" y="348"/>
                      <a:pt x="363" y="347"/>
                      <a:pt x="362" y="347"/>
                    </a:cubicBezTo>
                    <a:cubicBezTo>
                      <a:pt x="363" y="348"/>
                      <a:pt x="361" y="348"/>
                      <a:pt x="361" y="349"/>
                    </a:cubicBezTo>
                    <a:cubicBezTo>
                      <a:pt x="360" y="349"/>
                      <a:pt x="360" y="348"/>
                      <a:pt x="359" y="348"/>
                    </a:cubicBezTo>
                    <a:cubicBezTo>
                      <a:pt x="359" y="347"/>
                      <a:pt x="358" y="347"/>
                      <a:pt x="357" y="348"/>
                    </a:cubicBezTo>
                    <a:cubicBezTo>
                      <a:pt x="357" y="348"/>
                      <a:pt x="356" y="348"/>
                      <a:pt x="355" y="348"/>
                    </a:cubicBezTo>
                    <a:cubicBezTo>
                      <a:pt x="355" y="347"/>
                      <a:pt x="355" y="347"/>
                      <a:pt x="355" y="348"/>
                    </a:cubicBezTo>
                    <a:cubicBezTo>
                      <a:pt x="354" y="348"/>
                      <a:pt x="354" y="346"/>
                      <a:pt x="353" y="347"/>
                    </a:cubicBezTo>
                    <a:cubicBezTo>
                      <a:pt x="353" y="347"/>
                      <a:pt x="352" y="346"/>
                      <a:pt x="351" y="346"/>
                    </a:cubicBezTo>
                    <a:cubicBezTo>
                      <a:pt x="351" y="346"/>
                      <a:pt x="350" y="345"/>
                      <a:pt x="351" y="345"/>
                    </a:cubicBezTo>
                    <a:cubicBezTo>
                      <a:pt x="351" y="345"/>
                      <a:pt x="351" y="345"/>
                      <a:pt x="351" y="344"/>
                    </a:cubicBezTo>
                    <a:cubicBezTo>
                      <a:pt x="350" y="344"/>
                      <a:pt x="350" y="345"/>
                      <a:pt x="350" y="344"/>
                    </a:cubicBezTo>
                    <a:cubicBezTo>
                      <a:pt x="349" y="344"/>
                      <a:pt x="348" y="343"/>
                      <a:pt x="348" y="343"/>
                    </a:cubicBezTo>
                    <a:cubicBezTo>
                      <a:pt x="348" y="344"/>
                      <a:pt x="347" y="344"/>
                      <a:pt x="347" y="343"/>
                    </a:cubicBezTo>
                    <a:cubicBezTo>
                      <a:pt x="347" y="342"/>
                      <a:pt x="347" y="342"/>
                      <a:pt x="347" y="341"/>
                    </a:cubicBezTo>
                    <a:cubicBezTo>
                      <a:pt x="347" y="340"/>
                      <a:pt x="346" y="340"/>
                      <a:pt x="346" y="340"/>
                    </a:cubicBezTo>
                    <a:cubicBezTo>
                      <a:pt x="345" y="340"/>
                      <a:pt x="345" y="338"/>
                      <a:pt x="345" y="338"/>
                    </a:cubicBezTo>
                    <a:cubicBezTo>
                      <a:pt x="345" y="337"/>
                      <a:pt x="346" y="336"/>
                      <a:pt x="346" y="337"/>
                    </a:cubicBezTo>
                    <a:cubicBezTo>
                      <a:pt x="346" y="338"/>
                      <a:pt x="347" y="335"/>
                      <a:pt x="347" y="335"/>
                    </a:cubicBezTo>
                    <a:cubicBezTo>
                      <a:pt x="347" y="335"/>
                      <a:pt x="346" y="334"/>
                      <a:pt x="346" y="334"/>
                    </a:cubicBezTo>
                    <a:cubicBezTo>
                      <a:pt x="346" y="334"/>
                      <a:pt x="345" y="334"/>
                      <a:pt x="345" y="334"/>
                    </a:cubicBezTo>
                    <a:cubicBezTo>
                      <a:pt x="345" y="334"/>
                      <a:pt x="345" y="334"/>
                      <a:pt x="345" y="333"/>
                    </a:cubicBezTo>
                    <a:cubicBezTo>
                      <a:pt x="344" y="333"/>
                      <a:pt x="342" y="335"/>
                      <a:pt x="341" y="334"/>
                    </a:cubicBezTo>
                    <a:cubicBezTo>
                      <a:pt x="341" y="333"/>
                      <a:pt x="340" y="333"/>
                      <a:pt x="340" y="333"/>
                    </a:cubicBezTo>
                    <a:cubicBezTo>
                      <a:pt x="339" y="333"/>
                      <a:pt x="339" y="333"/>
                      <a:pt x="339" y="333"/>
                    </a:cubicBezTo>
                    <a:cubicBezTo>
                      <a:pt x="339" y="333"/>
                      <a:pt x="338" y="333"/>
                      <a:pt x="338" y="333"/>
                    </a:cubicBezTo>
                    <a:cubicBezTo>
                      <a:pt x="338" y="333"/>
                      <a:pt x="338" y="333"/>
                      <a:pt x="337" y="333"/>
                    </a:cubicBezTo>
                    <a:cubicBezTo>
                      <a:pt x="336" y="332"/>
                      <a:pt x="336" y="332"/>
                      <a:pt x="335" y="332"/>
                    </a:cubicBezTo>
                    <a:cubicBezTo>
                      <a:pt x="335" y="332"/>
                      <a:pt x="335" y="331"/>
                      <a:pt x="334" y="331"/>
                    </a:cubicBezTo>
                    <a:cubicBezTo>
                      <a:pt x="334" y="331"/>
                      <a:pt x="334" y="330"/>
                      <a:pt x="334" y="330"/>
                    </a:cubicBezTo>
                    <a:cubicBezTo>
                      <a:pt x="333" y="329"/>
                      <a:pt x="332" y="329"/>
                      <a:pt x="332" y="328"/>
                    </a:cubicBezTo>
                    <a:cubicBezTo>
                      <a:pt x="332" y="328"/>
                      <a:pt x="331" y="329"/>
                      <a:pt x="331" y="330"/>
                    </a:cubicBezTo>
                    <a:cubicBezTo>
                      <a:pt x="331" y="330"/>
                      <a:pt x="330" y="330"/>
                      <a:pt x="330" y="330"/>
                    </a:cubicBezTo>
                    <a:cubicBezTo>
                      <a:pt x="329" y="330"/>
                      <a:pt x="329" y="331"/>
                      <a:pt x="328" y="331"/>
                    </a:cubicBezTo>
                    <a:cubicBezTo>
                      <a:pt x="328" y="331"/>
                      <a:pt x="328" y="331"/>
                      <a:pt x="328" y="331"/>
                    </a:cubicBezTo>
                    <a:cubicBezTo>
                      <a:pt x="327" y="332"/>
                      <a:pt x="328" y="332"/>
                      <a:pt x="328" y="332"/>
                    </a:cubicBezTo>
                    <a:cubicBezTo>
                      <a:pt x="328" y="333"/>
                      <a:pt x="328" y="334"/>
                      <a:pt x="327" y="334"/>
                    </a:cubicBezTo>
                    <a:cubicBezTo>
                      <a:pt x="327" y="335"/>
                      <a:pt x="326" y="335"/>
                      <a:pt x="326" y="334"/>
                    </a:cubicBezTo>
                    <a:cubicBezTo>
                      <a:pt x="325" y="335"/>
                      <a:pt x="324" y="336"/>
                      <a:pt x="323" y="336"/>
                    </a:cubicBezTo>
                    <a:cubicBezTo>
                      <a:pt x="322" y="335"/>
                      <a:pt x="323" y="334"/>
                      <a:pt x="322" y="335"/>
                    </a:cubicBezTo>
                    <a:cubicBezTo>
                      <a:pt x="321" y="335"/>
                      <a:pt x="321" y="336"/>
                      <a:pt x="321" y="337"/>
                    </a:cubicBezTo>
                    <a:cubicBezTo>
                      <a:pt x="321" y="337"/>
                      <a:pt x="321" y="338"/>
                      <a:pt x="320" y="338"/>
                    </a:cubicBezTo>
                    <a:cubicBezTo>
                      <a:pt x="319" y="337"/>
                      <a:pt x="319" y="336"/>
                      <a:pt x="318" y="335"/>
                    </a:cubicBezTo>
                    <a:cubicBezTo>
                      <a:pt x="317" y="335"/>
                      <a:pt x="317" y="335"/>
                      <a:pt x="317" y="335"/>
                    </a:cubicBezTo>
                    <a:cubicBezTo>
                      <a:pt x="316" y="336"/>
                      <a:pt x="317" y="336"/>
                      <a:pt x="317" y="336"/>
                    </a:cubicBezTo>
                    <a:cubicBezTo>
                      <a:pt x="317" y="337"/>
                      <a:pt x="316" y="337"/>
                      <a:pt x="315" y="336"/>
                    </a:cubicBezTo>
                    <a:cubicBezTo>
                      <a:pt x="315" y="336"/>
                      <a:pt x="315" y="335"/>
                      <a:pt x="314" y="335"/>
                    </a:cubicBezTo>
                    <a:cubicBezTo>
                      <a:pt x="314" y="335"/>
                      <a:pt x="314" y="336"/>
                      <a:pt x="313" y="336"/>
                    </a:cubicBezTo>
                    <a:cubicBezTo>
                      <a:pt x="313" y="337"/>
                      <a:pt x="313" y="337"/>
                      <a:pt x="313" y="337"/>
                    </a:cubicBezTo>
                    <a:cubicBezTo>
                      <a:pt x="313" y="338"/>
                      <a:pt x="312" y="338"/>
                      <a:pt x="312" y="338"/>
                    </a:cubicBezTo>
                    <a:cubicBezTo>
                      <a:pt x="312" y="338"/>
                      <a:pt x="312" y="339"/>
                      <a:pt x="312" y="339"/>
                    </a:cubicBezTo>
                    <a:cubicBezTo>
                      <a:pt x="312" y="339"/>
                      <a:pt x="311" y="338"/>
                      <a:pt x="311" y="338"/>
                    </a:cubicBezTo>
                    <a:cubicBezTo>
                      <a:pt x="311" y="338"/>
                      <a:pt x="310" y="338"/>
                      <a:pt x="310" y="337"/>
                    </a:cubicBezTo>
                    <a:cubicBezTo>
                      <a:pt x="310" y="337"/>
                      <a:pt x="310" y="337"/>
                      <a:pt x="309" y="337"/>
                    </a:cubicBezTo>
                    <a:cubicBezTo>
                      <a:pt x="309" y="336"/>
                      <a:pt x="308" y="336"/>
                      <a:pt x="308" y="336"/>
                    </a:cubicBezTo>
                    <a:cubicBezTo>
                      <a:pt x="307" y="336"/>
                      <a:pt x="307" y="335"/>
                      <a:pt x="307" y="336"/>
                    </a:cubicBezTo>
                    <a:cubicBezTo>
                      <a:pt x="307" y="336"/>
                      <a:pt x="307" y="336"/>
                      <a:pt x="307" y="336"/>
                    </a:cubicBezTo>
                    <a:cubicBezTo>
                      <a:pt x="306" y="336"/>
                      <a:pt x="307" y="335"/>
                      <a:pt x="306" y="335"/>
                    </a:cubicBezTo>
                    <a:cubicBezTo>
                      <a:pt x="306" y="335"/>
                      <a:pt x="306" y="336"/>
                      <a:pt x="305" y="336"/>
                    </a:cubicBezTo>
                    <a:cubicBezTo>
                      <a:pt x="305" y="336"/>
                      <a:pt x="306" y="336"/>
                      <a:pt x="305" y="337"/>
                    </a:cubicBezTo>
                    <a:cubicBezTo>
                      <a:pt x="305" y="337"/>
                      <a:pt x="305" y="337"/>
                      <a:pt x="305" y="338"/>
                    </a:cubicBezTo>
                    <a:cubicBezTo>
                      <a:pt x="304" y="338"/>
                      <a:pt x="304" y="339"/>
                      <a:pt x="304" y="339"/>
                    </a:cubicBezTo>
                    <a:cubicBezTo>
                      <a:pt x="304" y="339"/>
                      <a:pt x="304" y="339"/>
                      <a:pt x="303" y="339"/>
                    </a:cubicBezTo>
                    <a:cubicBezTo>
                      <a:pt x="303" y="339"/>
                      <a:pt x="302" y="338"/>
                      <a:pt x="302" y="339"/>
                    </a:cubicBezTo>
                    <a:cubicBezTo>
                      <a:pt x="301" y="339"/>
                      <a:pt x="301" y="339"/>
                      <a:pt x="301" y="339"/>
                    </a:cubicBezTo>
                    <a:cubicBezTo>
                      <a:pt x="301" y="339"/>
                      <a:pt x="300" y="338"/>
                      <a:pt x="299" y="338"/>
                    </a:cubicBezTo>
                    <a:cubicBezTo>
                      <a:pt x="299" y="339"/>
                      <a:pt x="299" y="339"/>
                      <a:pt x="299" y="339"/>
                    </a:cubicBezTo>
                    <a:cubicBezTo>
                      <a:pt x="299" y="339"/>
                      <a:pt x="299" y="340"/>
                      <a:pt x="299" y="340"/>
                    </a:cubicBezTo>
                    <a:cubicBezTo>
                      <a:pt x="298" y="341"/>
                      <a:pt x="297" y="341"/>
                      <a:pt x="298" y="341"/>
                    </a:cubicBezTo>
                    <a:cubicBezTo>
                      <a:pt x="299" y="342"/>
                      <a:pt x="298" y="342"/>
                      <a:pt x="299" y="342"/>
                    </a:cubicBezTo>
                    <a:cubicBezTo>
                      <a:pt x="299" y="343"/>
                      <a:pt x="299" y="343"/>
                      <a:pt x="299" y="344"/>
                    </a:cubicBezTo>
                    <a:cubicBezTo>
                      <a:pt x="299" y="344"/>
                      <a:pt x="300" y="344"/>
                      <a:pt x="300" y="344"/>
                    </a:cubicBezTo>
                    <a:cubicBezTo>
                      <a:pt x="300" y="344"/>
                      <a:pt x="300" y="345"/>
                      <a:pt x="301" y="345"/>
                    </a:cubicBezTo>
                    <a:cubicBezTo>
                      <a:pt x="301" y="346"/>
                      <a:pt x="301" y="347"/>
                      <a:pt x="301" y="347"/>
                    </a:cubicBezTo>
                    <a:cubicBezTo>
                      <a:pt x="301" y="348"/>
                      <a:pt x="302" y="348"/>
                      <a:pt x="301" y="348"/>
                    </a:cubicBezTo>
                    <a:cubicBezTo>
                      <a:pt x="301" y="348"/>
                      <a:pt x="301" y="350"/>
                      <a:pt x="301" y="350"/>
                    </a:cubicBezTo>
                    <a:cubicBezTo>
                      <a:pt x="301" y="351"/>
                      <a:pt x="302" y="351"/>
                      <a:pt x="302" y="352"/>
                    </a:cubicBezTo>
                    <a:cubicBezTo>
                      <a:pt x="303" y="352"/>
                      <a:pt x="302" y="352"/>
                      <a:pt x="302" y="352"/>
                    </a:cubicBezTo>
                    <a:cubicBezTo>
                      <a:pt x="302" y="352"/>
                      <a:pt x="302" y="353"/>
                      <a:pt x="302" y="353"/>
                    </a:cubicBezTo>
                    <a:cubicBezTo>
                      <a:pt x="301" y="353"/>
                      <a:pt x="301" y="352"/>
                      <a:pt x="300" y="352"/>
                    </a:cubicBezTo>
                    <a:cubicBezTo>
                      <a:pt x="300" y="353"/>
                      <a:pt x="300" y="352"/>
                      <a:pt x="300" y="352"/>
                    </a:cubicBezTo>
                    <a:cubicBezTo>
                      <a:pt x="300" y="352"/>
                      <a:pt x="299" y="352"/>
                      <a:pt x="299" y="352"/>
                    </a:cubicBezTo>
                    <a:cubicBezTo>
                      <a:pt x="298" y="352"/>
                      <a:pt x="297" y="353"/>
                      <a:pt x="297" y="352"/>
                    </a:cubicBezTo>
                    <a:cubicBezTo>
                      <a:pt x="297" y="351"/>
                      <a:pt x="296" y="351"/>
                      <a:pt x="296" y="351"/>
                    </a:cubicBezTo>
                    <a:cubicBezTo>
                      <a:pt x="296" y="351"/>
                      <a:pt x="297" y="351"/>
                      <a:pt x="297" y="351"/>
                    </a:cubicBezTo>
                    <a:cubicBezTo>
                      <a:pt x="296" y="350"/>
                      <a:pt x="296" y="350"/>
                      <a:pt x="296" y="350"/>
                    </a:cubicBezTo>
                    <a:cubicBezTo>
                      <a:pt x="296" y="349"/>
                      <a:pt x="296" y="348"/>
                      <a:pt x="295" y="348"/>
                    </a:cubicBezTo>
                    <a:cubicBezTo>
                      <a:pt x="296" y="348"/>
                      <a:pt x="295" y="347"/>
                      <a:pt x="295" y="347"/>
                    </a:cubicBezTo>
                    <a:cubicBezTo>
                      <a:pt x="295" y="347"/>
                      <a:pt x="295" y="346"/>
                      <a:pt x="295" y="346"/>
                    </a:cubicBezTo>
                    <a:cubicBezTo>
                      <a:pt x="294" y="346"/>
                      <a:pt x="292" y="347"/>
                      <a:pt x="292" y="347"/>
                    </a:cubicBezTo>
                    <a:cubicBezTo>
                      <a:pt x="292" y="348"/>
                      <a:pt x="291" y="349"/>
                      <a:pt x="290" y="349"/>
                    </a:cubicBezTo>
                    <a:cubicBezTo>
                      <a:pt x="289" y="350"/>
                      <a:pt x="289" y="348"/>
                      <a:pt x="288" y="349"/>
                    </a:cubicBezTo>
                    <a:cubicBezTo>
                      <a:pt x="287" y="349"/>
                      <a:pt x="286" y="350"/>
                      <a:pt x="286" y="349"/>
                    </a:cubicBezTo>
                    <a:cubicBezTo>
                      <a:pt x="285" y="348"/>
                      <a:pt x="286" y="347"/>
                      <a:pt x="285" y="347"/>
                    </a:cubicBezTo>
                    <a:cubicBezTo>
                      <a:pt x="284" y="347"/>
                      <a:pt x="284" y="347"/>
                      <a:pt x="283" y="346"/>
                    </a:cubicBezTo>
                    <a:cubicBezTo>
                      <a:pt x="283" y="345"/>
                      <a:pt x="284" y="344"/>
                      <a:pt x="284" y="344"/>
                    </a:cubicBezTo>
                    <a:cubicBezTo>
                      <a:pt x="284" y="344"/>
                      <a:pt x="283" y="343"/>
                      <a:pt x="283" y="343"/>
                    </a:cubicBezTo>
                    <a:cubicBezTo>
                      <a:pt x="283" y="343"/>
                      <a:pt x="282" y="343"/>
                      <a:pt x="282" y="343"/>
                    </a:cubicBezTo>
                    <a:cubicBezTo>
                      <a:pt x="282" y="343"/>
                      <a:pt x="281" y="343"/>
                      <a:pt x="281" y="343"/>
                    </a:cubicBezTo>
                    <a:cubicBezTo>
                      <a:pt x="281" y="343"/>
                      <a:pt x="281" y="343"/>
                      <a:pt x="281" y="343"/>
                    </a:cubicBezTo>
                    <a:cubicBezTo>
                      <a:pt x="280" y="343"/>
                      <a:pt x="279" y="342"/>
                      <a:pt x="278" y="342"/>
                    </a:cubicBezTo>
                    <a:cubicBezTo>
                      <a:pt x="277" y="342"/>
                      <a:pt x="277" y="342"/>
                      <a:pt x="276" y="342"/>
                    </a:cubicBezTo>
                    <a:cubicBezTo>
                      <a:pt x="275" y="342"/>
                      <a:pt x="276" y="342"/>
                      <a:pt x="276" y="341"/>
                    </a:cubicBezTo>
                    <a:cubicBezTo>
                      <a:pt x="276" y="341"/>
                      <a:pt x="276" y="340"/>
                      <a:pt x="276" y="340"/>
                    </a:cubicBezTo>
                    <a:cubicBezTo>
                      <a:pt x="276" y="339"/>
                      <a:pt x="276" y="339"/>
                      <a:pt x="277" y="339"/>
                    </a:cubicBezTo>
                    <a:cubicBezTo>
                      <a:pt x="277" y="338"/>
                      <a:pt x="277" y="337"/>
                      <a:pt x="277" y="336"/>
                    </a:cubicBezTo>
                    <a:cubicBezTo>
                      <a:pt x="277" y="336"/>
                      <a:pt x="276" y="335"/>
                      <a:pt x="276" y="335"/>
                    </a:cubicBezTo>
                    <a:cubicBezTo>
                      <a:pt x="277" y="335"/>
                      <a:pt x="277" y="334"/>
                      <a:pt x="277" y="333"/>
                    </a:cubicBezTo>
                    <a:cubicBezTo>
                      <a:pt x="277" y="333"/>
                      <a:pt x="277" y="333"/>
                      <a:pt x="278" y="333"/>
                    </a:cubicBezTo>
                    <a:cubicBezTo>
                      <a:pt x="278" y="333"/>
                      <a:pt x="278" y="333"/>
                      <a:pt x="278" y="333"/>
                    </a:cubicBezTo>
                    <a:cubicBezTo>
                      <a:pt x="277" y="332"/>
                      <a:pt x="278" y="332"/>
                      <a:pt x="277" y="332"/>
                    </a:cubicBezTo>
                    <a:cubicBezTo>
                      <a:pt x="276" y="332"/>
                      <a:pt x="276" y="331"/>
                      <a:pt x="275" y="331"/>
                    </a:cubicBezTo>
                    <a:cubicBezTo>
                      <a:pt x="275" y="331"/>
                      <a:pt x="275" y="332"/>
                      <a:pt x="275" y="332"/>
                    </a:cubicBezTo>
                    <a:cubicBezTo>
                      <a:pt x="275" y="331"/>
                      <a:pt x="274" y="332"/>
                      <a:pt x="273" y="331"/>
                    </a:cubicBezTo>
                    <a:cubicBezTo>
                      <a:pt x="273" y="331"/>
                      <a:pt x="273" y="331"/>
                      <a:pt x="272" y="331"/>
                    </a:cubicBezTo>
                    <a:cubicBezTo>
                      <a:pt x="272" y="331"/>
                      <a:pt x="271" y="330"/>
                      <a:pt x="271" y="330"/>
                    </a:cubicBezTo>
                    <a:cubicBezTo>
                      <a:pt x="271" y="329"/>
                      <a:pt x="271" y="329"/>
                      <a:pt x="271" y="329"/>
                    </a:cubicBezTo>
                    <a:cubicBezTo>
                      <a:pt x="271" y="329"/>
                      <a:pt x="271" y="329"/>
                      <a:pt x="271" y="329"/>
                    </a:cubicBezTo>
                    <a:cubicBezTo>
                      <a:pt x="271" y="328"/>
                      <a:pt x="271" y="328"/>
                      <a:pt x="271" y="327"/>
                    </a:cubicBezTo>
                    <a:cubicBezTo>
                      <a:pt x="270" y="327"/>
                      <a:pt x="270" y="327"/>
                      <a:pt x="270" y="327"/>
                    </a:cubicBezTo>
                    <a:cubicBezTo>
                      <a:pt x="270" y="326"/>
                      <a:pt x="271" y="326"/>
                      <a:pt x="270" y="325"/>
                    </a:cubicBezTo>
                    <a:cubicBezTo>
                      <a:pt x="270" y="325"/>
                      <a:pt x="270" y="324"/>
                      <a:pt x="269" y="324"/>
                    </a:cubicBezTo>
                    <a:cubicBezTo>
                      <a:pt x="269" y="324"/>
                      <a:pt x="269" y="324"/>
                      <a:pt x="268" y="323"/>
                    </a:cubicBezTo>
                    <a:cubicBezTo>
                      <a:pt x="268" y="323"/>
                      <a:pt x="268" y="322"/>
                      <a:pt x="268" y="322"/>
                    </a:cubicBezTo>
                    <a:cubicBezTo>
                      <a:pt x="268" y="321"/>
                      <a:pt x="270" y="321"/>
                      <a:pt x="270" y="320"/>
                    </a:cubicBezTo>
                    <a:cubicBezTo>
                      <a:pt x="269" y="320"/>
                      <a:pt x="269" y="320"/>
                      <a:pt x="268" y="320"/>
                    </a:cubicBezTo>
                    <a:cubicBezTo>
                      <a:pt x="268" y="320"/>
                      <a:pt x="267" y="321"/>
                      <a:pt x="267" y="320"/>
                    </a:cubicBezTo>
                    <a:cubicBezTo>
                      <a:pt x="267" y="320"/>
                      <a:pt x="266" y="320"/>
                      <a:pt x="266" y="320"/>
                    </a:cubicBezTo>
                    <a:cubicBezTo>
                      <a:pt x="265" y="320"/>
                      <a:pt x="265" y="320"/>
                      <a:pt x="264" y="320"/>
                    </a:cubicBezTo>
                    <a:cubicBezTo>
                      <a:pt x="263" y="320"/>
                      <a:pt x="261" y="320"/>
                      <a:pt x="260" y="321"/>
                    </a:cubicBezTo>
                    <a:cubicBezTo>
                      <a:pt x="260" y="322"/>
                      <a:pt x="259" y="322"/>
                      <a:pt x="258" y="323"/>
                    </a:cubicBezTo>
                    <a:cubicBezTo>
                      <a:pt x="258" y="323"/>
                      <a:pt x="257" y="322"/>
                      <a:pt x="257" y="322"/>
                    </a:cubicBezTo>
                    <a:cubicBezTo>
                      <a:pt x="257" y="322"/>
                      <a:pt x="258" y="321"/>
                      <a:pt x="258" y="321"/>
                    </a:cubicBezTo>
                    <a:cubicBezTo>
                      <a:pt x="259" y="320"/>
                      <a:pt x="259" y="320"/>
                      <a:pt x="259" y="319"/>
                    </a:cubicBezTo>
                    <a:cubicBezTo>
                      <a:pt x="259" y="318"/>
                      <a:pt x="258" y="318"/>
                      <a:pt x="258" y="318"/>
                    </a:cubicBezTo>
                    <a:cubicBezTo>
                      <a:pt x="258" y="318"/>
                      <a:pt x="258" y="317"/>
                      <a:pt x="258" y="317"/>
                    </a:cubicBezTo>
                    <a:cubicBezTo>
                      <a:pt x="257" y="316"/>
                      <a:pt x="257" y="317"/>
                      <a:pt x="256" y="317"/>
                    </a:cubicBezTo>
                    <a:cubicBezTo>
                      <a:pt x="256" y="316"/>
                      <a:pt x="256" y="315"/>
                      <a:pt x="256" y="314"/>
                    </a:cubicBezTo>
                    <a:cubicBezTo>
                      <a:pt x="256" y="314"/>
                      <a:pt x="256" y="313"/>
                      <a:pt x="257" y="313"/>
                    </a:cubicBezTo>
                    <a:cubicBezTo>
                      <a:pt x="257" y="313"/>
                      <a:pt x="258" y="312"/>
                      <a:pt x="258" y="312"/>
                    </a:cubicBezTo>
                    <a:cubicBezTo>
                      <a:pt x="257" y="311"/>
                      <a:pt x="257" y="311"/>
                      <a:pt x="257" y="310"/>
                    </a:cubicBezTo>
                    <a:cubicBezTo>
                      <a:pt x="257" y="310"/>
                      <a:pt x="257" y="309"/>
                      <a:pt x="258" y="309"/>
                    </a:cubicBezTo>
                    <a:cubicBezTo>
                      <a:pt x="258" y="308"/>
                      <a:pt x="258" y="307"/>
                      <a:pt x="258" y="308"/>
                    </a:cubicBezTo>
                    <a:cubicBezTo>
                      <a:pt x="259" y="309"/>
                      <a:pt x="259" y="308"/>
                      <a:pt x="259" y="307"/>
                    </a:cubicBezTo>
                    <a:cubicBezTo>
                      <a:pt x="260" y="307"/>
                      <a:pt x="260" y="307"/>
                      <a:pt x="260" y="307"/>
                    </a:cubicBezTo>
                    <a:cubicBezTo>
                      <a:pt x="260" y="307"/>
                      <a:pt x="260" y="306"/>
                      <a:pt x="260" y="306"/>
                    </a:cubicBezTo>
                    <a:cubicBezTo>
                      <a:pt x="260" y="306"/>
                      <a:pt x="260" y="305"/>
                      <a:pt x="260" y="305"/>
                    </a:cubicBezTo>
                    <a:cubicBezTo>
                      <a:pt x="260" y="305"/>
                      <a:pt x="260" y="304"/>
                      <a:pt x="260" y="304"/>
                    </a:cubicBezTo>
                    <a:cubicBezTo>
                      <a:pt x="261" y="303"/>
                      <a:pt x="261" y="305"/>
                      <a:pt x="262" y="304"/>
                    </a:cubicBezTo>
                    <a:cubicBezTo>
                      <a:pt x="262" y="304"/>
                      <a:pt x="262" y="304"/>
                      <a:pt x="262" y="303"/>
                    </a:cubicBezTo>
                    <a:cubicBezTo>
                      <a:pt x="262" y="303"/>
                      <a:pt x="263" y="303"/>
                      <a:pt x="262" y="303"/>
                    </a:cubicBezTo>
                    <a:cubicBezTo>
                      <a:pt x="262" y="302"/>
                      <a:pt x="263" y="301"/>
                      <a:pt x="263" y="301"/>
                    </a:cubicBezTo>
                    <a:cubicBezTo>
                      <a:pt x="264" y="302"/>
                      <a:pt x="265" y="302"/>
                      <a:pt x="265" y="301"/>
                    </a:cubicBezTo>
                    <a:cubicBezTo>
                      <a:pt x="265" y="300"/>
                      <a:pt x="262" y="299"/>
                      <a:pt x="263" y="298"/>
                    </a:cubicBezTo>
                    <a:cubicBezTo>
                      <a:pt x="264" y="298"/>
                      <a:pt x="264" y="299"/>
                      <a:pt x="264" y="298"/>
                    </a:cubicBezTo>
                    <a:cubicBezTo>
                      <a:pt x="264" y="298"/>
                      <a:pt x="264" y="297"/>
                      <a:pt x="264" y="297"/>
                    </a:cubicBezTo>
                    <a:cubicBezTo>
                      <a:pt x="263" y="296"/>
                      <a:pt x="264" y="296"/>
                      <a:pt x="264" y="295"/>
                    </a:cubicBezTo>
                    <a:cubicBezTo>
                      <a:pt x="264" y="294"/>
                      <a:pt x="264" y="293"/>
                      <a:pt x="264" y="293"/>
                    </a:cubicBezTo>
                    <a:cubicBezTo>
                      <a:pt x="264" y="291"/>
                      <a:pt x="263" y="290"/>
                      <a:pt x="263" y="288"/>
                    </a:cubicBezTo>
                    <a:cubicBezTo>
                      <a:pt x="263" y="288"/>
                      <a:pt x="262" y="288"/>
                      <a:pt x="262" y="287"/>
                    </a:cubicBezTo>
                    <a:cubicBezTo>
                      <a:pt x="262" y="287"/>
                      <a:pt x="262" y="287"/>
                      <a:pt x="262" y="286"/>
                    </a:cubicBezTo>
                    <a:cubicBezTo>
                      <a:pt x="262" y="286"/>
                      <a:pt x="262" y="285"/>
                      <a:pt x="262" y="284"/>
                    </a:cubicBezTo>
                    <a:cubicBezTo>
                      <a:pt x="261" y="284"/>
                      <a:pt x="261" y="283"/>
                      <a:pt x="261" y="282"/>
                    </a:cubicBezTo>
                    <a:cubicBezTo>
                      <a:pt x="261" y="282"/>
                      <a:pt x="261" y="282"/>
                      <a:pt x="260" y="282"/>
                    </a:cubicBezTo>
                    <a:cubicBezTo>
                      <a:pt x="260" y="282"/>
                      <a:pt x="258" y="280"/>
                      <a:pt x="258" y="281"/>
                    </a:cubicBezTo>
                    <a:cubicBezTo>
                      <a:pt x="258" y="283"/>
                      <a:pt x="258" y="283"/>
                      <a:pt x="257" y="282"/>
                    </a:cubicBezTo>
                    <a:cubicBezTo>
                      <a:pt x="257" y="281"/>
                      <a:pt x="256" y="280"/>
                      <a:pt x="256" y="280"/>
                    </a:cubicBezTo>
                    <a:cubicBezTo>
                      <a:pt x="256" y="279"/>
                      <a:pt x="255" y="279"/>
                      <a:pt x="256" y="279"/>
                    </a:cubicBezTo>
                    <a:cubicBezTo>
                      <a:pt x="256" y="278"/>
                      <a:pt x="255" y="278"/>
                      <a:pt x="255" y="278"/>
                    </a:cubicBezTo>
                    <a:cubicBezTo>
                      <a:pt x="255" y="277"/>
                      <a:pt x="255" y="276"/>
                      <a:pt x="254" y="276"/>
                    </a:cubicBezTo>
                    <a:cubicBezTo>
                      <a:pt x="254" y="275"/>
                      <a:pt x="253" y="275"/>
                      <a:pt x="253" y="275"/>
                    </a:cubicBezTo>
                    <a:cubicBezTo>
                      <a:pt x="253" y="275"/>
                      <a:pt x="253" y="275"/>
                      <a:pt x="253" y="274"/>
                    </a:cubicBezTo>
                    <a:cubicBezTo>
                      <a:pt x="253" y="274"/>
                      <a:pt x="253" y="274"/>
                      <a:pt x="252" y="274"/>
                    </a:cubicBezTo>
                    <a:cubicBezTo>
                      <a:pt x="252" y="274"/>
                      <a:pt x="252" y="273"/>
                      <a:pt x="251" y="273"/>
                    </a:cubicBezTo>
                    <a:cubicBezTo>
                      <a:pt x="251" y="274"/>
                      <a:pt x="250" y="273"/>
                      <a:pt x="250" y="273"/>
                    </a:cubicBezTo>
                    <a:cubicBezTo>
                      <a:pt x="250" y="273"/>
                      <a:pt x="250" y="271"/>
                      <a:pt x="249" y="272"/>
                    </a:cubicBezTo>
                    <a:cubicBezTo>
                      <a:pt x="249" y="272"/>
                      <a:pt x="248" y="272"/>
                      <a:pt x="248" y="272"/>
                    </a:cubicBezTo>
                    <a:cubicBezTo>
                      <a:pt x="248" y="272"/>
                      <a:pt x="248" y="273"/>
                      <a:pt x="248" y="273"/>
                    </a:cubicBezTo>
                    <a:cubicBezTo>
                      <a:pt x="248" y="273"/>
                      <a:pt x="248" y="274"/>
                      <a:pt x="248" y="274"/>
                    </a:cubicBezTo>
                    <a:cubicBezTo>
                      <a:pt x="248" y="275"/>
                      <a:pt x="248" y="274"/>
                      <a:pt x="247" y="274"/>
                    </a:cubicBezTo>
                    <a:cubicBezTo>
                      <a:pt x="247" y="274"/>
                      <a:pt x="247" y="275"/>
                      <a:pt x="247" y="275"/>
                    </a:cubicBezTo>
                    <a:cubicBezTo>
                      <a:pt x="247" y="275"/>
                      <a:pt x="246" y="275"/>
                      <a:pt x="246" y="275"/>
                    </a:cubicBezTo>
                    <a:cubicBezTo>
                      <a:pt x="246" y="274"/>
                      <a:pt x="245" y="274"/>
                      <a:pt x="245" y="273"/>
                    </a:cubicBezTo>
                    <a:cubicBezTo>
                      <a:pt x="244" y="273"/>
                      <a:pt x="244" y="274"/>
                      <a:pt x="243" y="274"/>
                    </a:cubicBezTo>
                    <a:cubicBezTo>
                      <a:pt x="243" y="274"/>
                      <a:pt x="243" y="274"/>
                      <a:pt x="243" y="274"/>
                    </a:cubicBezTo>
                    <a:cubicBezTo>
                      <a:pt x="242" y="273"/>
                      <a:pt x="242" y="274"/>
                      <a:pt x="242" y="273"/>
                    </a:cubicBezTo>
                    <a:cubicBezTo>
                      <a:pt x="241" y="273"/>
                      <a:pt x="240" y="272"/>
                      <a:pt x="240" y="272"/>
                    </a:cubicBezTo>
                    <a:cubicBezTo>
                      <a:pt x="239" y="272"/>
                      <a:pt x="239" y="273"/>
                      <a:pt x="239" y="273"/>
                    </a:cubicBezTo>
                    <a:cubicBezTo>
                      <a:pt x="239" y="273"/>
                      <a:pt x="238" y="273"/>
                      <a:pt x="238" y="273"/>
                    </a:cubicBezTo>
                    <a:cubicBezTo>
                      <a:pt x="238" y="273"/>
                      <a:pt x="238" y="274"/>
                      <a:pt x="237" y="273"/>
                    </a:cubicBezTo>
                    <a:cubicBezTo>
                      <a:pt x="237" y="273"/>
                      <a:pt x="237" y="273"/>
                      <a:pt x="236" y="273"/>
                    </a:cubicBezTo>
                    <a:cubicBezTo>
                      <a:pt x="237" y="273"/>
                      <a:pt x="237" y="273"/>
                      <a:pt x="237" y="272"/>
                    </a:cubicBezTo>
                    <a:cubicBezTo>
                      <a:pt x="237" y="272"/>
                      <a:pt x="236" y="272"/>
                      <a:pt x="237" y="271"/>
                    </a:cubicBezTo>
                    <a:cubicBezTo>
                      <a:pt x="237" y="271"/>
                      <a:pt x="237" y="271"/>
                      <a:pt x="237" y="271"/>
                    </a:cubicBezTo>
                    <a:cubicBezTo>
                      <a:pt x="237" y="271"/>
                      <a:pt x="238" y="271"/>
                      <a:pt x="238" y="271"/>
                    </a:cubicBezTo>
                    <a:cubicBezTo>
                      <a:pt x="238" y="271"/>
                      <a:pt x="238" y="270"/>
                      <a:pt x="238" y="270"/>
                    </a:cubicBezTo>
                    <a:cubicBezTo>
                      <a:pt x="238" y="270"/>
                      <a:pt x="238" y="270"/>
                      <a:pt x="239" y="270"/>
                    </a:cubicBezTo>
                    <a:cubicBezTo>
                      <a:pt x="239" y="269"/>
                      <a:pt x="238" y="268"/>
                      <a:pt x="238" y="268"/>
                    </a:cubicBezTo>
                    <a:cubicBezTo>
                      <a:pt x="238" y="268"/>
                      <a:pt x="237" y="267"/>
                      <a:pt x="237" y="267"/>
                    </a:cubicBezTo>
                    <a:cubicBezTo>
                      <a:pt x="237" y="266"/>
                      <a:pt x="237" y="266"/>
                      <a:pt x="237" y="266"/>
                    </a:cubicBezTo>
                    <a:cubicBezTo>
                      <a:pt x="237" y="266"/>
                      <a:pt x="236" y="266"/>
                      <a:pt x="235" y="266"/>
                    </a:cubicBezTo>
                    <a:cubicBezTo>
                      <a:pt x="235" y="267"/>
                      <a:pt x="235" y="267"/>
                      <a:pt x="235" y="267"/>
                    </a:cubicBezTo>
                    <a:cubicBezTo>
                      <a:pt x="234" y="268"/>
                      <a:pt x="234" y="267"/>
                      <a:pt x="234" y="267"/>
                    </a:cubicBezTo>
                    <a:cubicBezTo>
                      <a:pt x="234" y="267"/>
                      <a:pt x="234" y="266"/>
                      <a:pt x="233" y="266"/>
                    </a:cubicBezTo>
                    <a:cubicBezTo>
                      <a:pt x="234" y="266"/>
                      <a:pt x="234" y="265"/>
                      <a:pt x="235" y="265"/>
                    </a:cubicBezTo>
                    <a:cubicBezTo>
                      <a:pt x="235" y="265"/>
                      <a:pt x="236" y="264"/>
                      <a:pt x="235" y="263"/>
                    </a:cubicBezTo>
                    <a:cubicBezTo>
                      <a:pt x="235" y="263"/>
                      <a:pt x="234" y="264"/>
                      <a:pt x="234" y="264"/>
                    </a:cubicBezTo>
                    <a:cubicBezTo>
                      <a:pt x="233" y="263"/>
                      <a:pt x="233" y="262"/>
                      <a:pt x="233" y="262"/>
                    </a:cubicBezTo>
                    <a:cubicBezTo>
                      <a:pt x="232" y="261"/>
                      <a:pt x="229" y="263"/>
                      <a:pt x="229" y="264"/>
                    </a:cubicBezTo>
                    <a:cubicBezTo>
                      <a:pt x="228" y="264"/>
                      <a:pt x="228" y="264"/>
                      <a:pt x="228" y="264"/>
                    </a:cubicBezTo>
                    <a:cubicBezTo>
                      <a:pt x="228" y="265"/>
                      <a:pt x="228" y="265"/>
                      <a:pt x="228" y="265"/>
                    </a:cubicBezTo>
                    <a:cubicBezTo>
                      <a:pt x="228" y="265"/>
                      <a:pt x="227" y="265"/>
                      <a:pt x="227" y="265"/>
                    </a:cubicBezTo>
                    <a:cubicBezTo>
                      <a:pt x="227" y="265"/>
                      <a:pt x="227" y="266"/>
                      <a:pt x="227" y="266"/>
                    </a:cubicBezTo>
                    <a:cubicBezTo>
                      <a:pt x="227" y="266"/>
                      <a:pt x="226" y="266"/>
                      <a:pt x="226" y="266"/>
                    </a:cubicBezTo>
                    <a:cubicBezTo>
                      <a:pt x="225" y="265"/>
                      <a:pt x="223" y="265"/>
                      <a:pt x="222" y="265"/>
                    </a:cubicBezTo>
                    <a:cubicBezTo>
                      <a:pt x="223" y="265"/>
                      <a:pt x="223" y="265"/>
                      <a:pt x="223" y="265"/>
                    </a:cubicBezTo>
                    <a:cubicBezTo>
                      <a:pt x="223" y="265"/>
                      <a:pt x="221" y="265"/>
                      <a:pt x="221" y="264"/>
                    </a:cubicBezTo>
                    <a:cubicBezTo>
                      <a:pt x="220" y="264"/>
                      <a:pt x="220" y="263"/>
                      <a:pt x="219" y="263"/>
                    </a:cubicBezTo>
                    <a:cubicBezTo>
                      <a:pt x="219" y="263"/>
                      <a:pt x="218" y="264"/>
                      <a:pt x="218" y="264"/>
                    </a:cubicBezTo>
                    <a:cubicBezTo>
                      <a:pt x="218" y="264"/>
                      <a:pt x="218" y="264"/>
                      <a:pt x="217" y="264"/>
                    </a:cubicBezTo>
                    <a:cubicBezTo>
                      <a:pt x="217" y="264"/>
                      <a:pt x="217" y="265"/>
                      <a:pt x="216" y="265"/>
                    </a:cubicBezTo>
                    <a:cubicBezTo>
                      <a:pt x="216" y="265"/>
                      <a:pt x="216" y="265"/>
                      <a:pt x="216" y="266"/>
                    </a:cubicBezTo>
                    <a:cubicBezTo>
                      <a:pt x="215" y="266"/>
                      <a:pt x="215" y="267"/>
                      <a:pt x="215" y="267"/>
                    </a:cubicBezTo>
                    <a:cubicBezTo>
                      <a:pt x="215" y="267"/>
                      <a:pt x="214" y="267"/>
                      <a:pt x="214" y="267"/>
                    </a:cubicBezTo>
                    <a:cubicBezTo>
                      <a:pt x="214" y="267"/>
                      <a:pt x="215" y="268"/>
                      <a:pt x="214" y="268"/>
                    </a:cubicBezTo>
                    <a:cubicBezTo>
                      <a:pt x="214" y="268"/>
                      <a:pt x="214" y="268"/>
                      <a:pt x="214" y="268"/>
                    </a:cubicBezTo>
                    <a:cubicBezTo>
                      <a:pt x="214" y="269"/>
                      <a:pt x="213" y="269"/>
                      <a:pt x="213" y="269"/>
                    </a:cubicBezTo>
                    <a:cubicBezTo>
                      <a:pt x="212" y="270"/>
                      <a:pt x="212" y="270"/>
                      <a:pt x="211" y="270"/>
                    </a:cubicBezTo>
                    <a:cubicBezTo>
                      <a:pt x="210" y="270"/>
                      <a:pt x="207" y="270"/>
                      <a:pt x="207" y="272"/>
                    </a:cubicBezTo>
                    <a:cubicBezTo>
                      <a:pt x="207" y="273"/>
                      <a:pt x="207" y="273"/>
                      <a:pt x="206" y="274"/>
                    </a:cubicBezTo>
                    <a:cubicBezTo>
                      <a:pt x="206" y="274"/>
                      <a:pt x="205" y="275"/>
                      <a:pt x="205" y="275"/>
                    </a:cubicBezTo>
                    <a:cubicBezTo>
                      <a:pt x="204" y="276"/>
                      <a:pt x="203" y="276"/>
                      <a:pt x="203" y="276"/>
                    </a:cubicBezTo>
                    <a:cubicBezTo>
                      <a:pt x="203" y="277"/>
                      <a:pt x="204" y="277"/>
                      <a:pt x="204" y="278"/>
                    </a:cubicBezTo>
                    <a:cubicBezTo>
                      <a:pt x="204" y="278"/>
                      <a:pt x="203" y="279"/>
                      <a:pt x="202" y="279"/>
                    </a:cubicBezTo>
                    <a:cubicBezTo>
                      <a:pt x="202" y="279"/>
                      <a:pt x="202" y="279"/>
                      <a:pt x="202" y="279"/>
                    </a:cubicBezTo>
                    <a:cubicBezTo>
                      <a:pt x="201" y="279"/>
                      <a:pt x="201" y="280"/>
                      <a:pt x="201" y="280"/>
                    </a:cubicBezTo>
                    <a:cubicBezTo>
                      <a:pt x="201" y="280"/>
                      <a:pt x="201" y="279"/>
                      <a:pt x="201" y="279"/>
                    </a:cubicBezTo>
                    <a:cubicBezTo>
                      <a:pt x="201" y="279"/>
                      <a:pt x="201" y="280"/>
                      <a:pt x="201" y="280"/>
                    </a:cubicBezTo>
                    <a:cubicBezTo>
                      <a:pt x="201" y="280"/>
                      <a:pt x="200" y="279"/>
                      <a:pt x="200" y="279"/>
                    </a:cubicBezTo>
                    <a:cubicBezTo>
                      <a:pt x="200" y="279"/>
                      <a:pt x="200" y="280"/>
                      <a:pt x="200" y="280"/>
                    </a:cubicBezTo>
                    <a:cubicBezTo>
                      <a:pt x="199" y="280"/>
                      <a:pt x="199" y="280"/>
                      <a:pt x="199" y="280"/>
                    </a:cubicBezTo>
                    <a:cubicBezTo>
                      <a:pt x="198" y="280"/>
                      <a:pt x="198" y="280"/>
                      <a:pt x="198" y="280"/>
                    </a:cubicBezTo>
                    <a:cubicBezTo>
                      <a:pt x="197" y="281"/>
                      <a:pt x="196" y="280"/>
                      <a:pt x="196" y="280"/>
                    </a:cubicBezTo>
                    <a:cubicBezTo>
                      <a:pt x="195" y="280"/>
                      <a:pt x="194" y="280"/>
                      <a:pt x="194" y="280"/>
                    </a:cubicBezTo>
                    <a:cubicBezTo>
                      <a:pt x="194" y="279"/>
                      <a:pt x="194" y="278"/>
                      <a:pt x="193" y="278"/>
                    </a:cubicBezTo>
                    <a:cubicBezTo>
                      <a:pt x="192" y="278"/>
                      <a:pt x="191" y="278"/>
                      <a:pt x="191" y="277"/>
                    </a:cubicBezTo>
                    <a:cubicBezTo>
                      <a:pt x="190" y="277"/>
                      <a:pt x="190" y="277"/>
                      <a:pt x="189" y="277"/>
                    </a:cubicBezTo>
                    <a:cubicBezTo>
                      <a:pt x="189" y="278"/>
                      <a:pt x="189" y="278"/>
                      <a:pt x="188" y="278"/>
                    </a:cubicBezTo>
                    <a:cubicBezTo>
                      <a:pt x="187" y="277"/>
                      <a:pt x="186" y="277"/>
                      <a:pt x="185" y="277"/>
                    </a:cubicBezTo>
                    <a:cubicBezTo>
                      <a:pt x="185" y="277"/>
                      <a:pt x="185" y="277"/>
                      <a:pt x="184" y="277"/>
                    </a:cubicBezTo>
                    <a:cubicBezTo>
                      <a:pt x="183" y="277"/>
                      <a:pt x="183" y="277"/>
                      <a:pt x="182" y="277"/>
                    </a:cubicBezTo>
                    <a:cubicBezTo>
                      <a:pt x="181" y="277"/>
                      <a:pt x="182" y="276"/>
                      <a:pt x="182" y="275"/>
                    </a:cubicBezTo>
                    <a:cubicBezTo>
                      <a:pt x="182" y="274"/>
                      <a:pt x="179" y="274"/>
                      <a:pt x="178" y="274"/>
                    </a:cubicBezTo>
                    <a:cubicBezTo>
                      <a:pt x="178" y="274"/>
                      <a:pt x="177" y="274"/>
                      <a:pt x="177" y="275"/>
                    </a:cubicBezTo>
                    <a:cubicBezTo>
                      <a:pt x="176" y="275"/>
                      <a:pt x="176" y="275"/>
                      <a:pt x="176" y="276"/>
                    </a:cubicBezTo>
                    <a:cubicBezTo>
                      <a:pt x="174" y="276"/>
                      <a:pt x="174" y="277"/>
                      <a:pt x="173" y="278"/>
                    </a:cubicBezTo>
                    <a:cubicBezTo>
                      <a:pt x="172" y="279"/>
                      <a:pt x="171" y="280"/>
                      <a:pt x="171" y="282"/>
                    </a:cubicBezTo>
                    <a:cubicBezTo>
                      <a:pt x="171" y="283"/>
                      <a:pt x="171" y="283"/>
                      <a:pt x="170" y="283"/>
                    </a:cubicBezTo>
                    <a:cubicBezTo>
                      <a:pt x="170" y="284"/>
                      <a:pt x="170" y="284"/>
                      <a:pt x="170" y="285"/>
                    </a:cubicBezTo>
                    <a:cubicBezTo>
                      <a:pt x="169" y="284"/>
                      <a:pt x="168" y="284"/>
                      <a:pt x="168" y="283"/>
                    </a:cubicBezTo>
                    <a:cubicBezTo>
                      <a:pt x="168" y="282"/>
                      <a:pt x="168" y="281"/>
                      <a:pt x="168" y="280"/>
                    </a:cubicBezTo>
                    <a:cubicBezTo>
                      <a:pt x="168" y="280"/>
                      <a:pt x="168" y="279"/>
                      <a:pt x="168" y="279"/>
                    </a:cubicBezTo>
                    <a:cubicBezTo>
                      <a:pt x="168" y="279"/>
                      <a:pt x="168" y="278"/>
                      <a:pt x="168" y="278"/>
                    </a:cubicBezTo>
                    <a:cubicBezTo>
                      <a:pt x="168" y="277"/>
                      <a:pt x="167" y="277"/>
                      <a:pt x="166" y="277"/>
                    </a:cubicBezTo>
                    <a:cubicBezTo>
                      <a:pt x="166" y="277"/>
                      <a:pt x="165" y="276"/>
                      <a:pt x="165" y="276"/>
                    </a:cubicBezTo>
                    <a:cubicBezTo>
                      <a:pt x="165" y="277"/>
                      <a:pt x="165" y="277"/>
                      <a:pt x="165" y="277"/>
                    </a:cubicBezTo>
                    <a:cubicBezTo>
                      <a:pt x="164" y="277"/>
                      <a:pt x="164" y="277"/>
                      <a:pt x="164" y="277"/>
                    </a:cubicBezTo>
                    <a:cubicBezTo>
                      <a:pt x="164" y="277"/>
                      <a:pt x="164" y="277"/>
                      <a:pt x="164" y="278"/>
                    </a:cubicBezTo>
                    <a:cubicBezTo>
                      <a:pt x="164" y="278"/>
                      <a:pt x="163" y="278"/>
                      <a:pt x="163" y="278"/>
                    </a:cubicBezTo>
                    <a:cubicBezTo>
                      <a:pt x="162" y="278"/>
                      <a:pt x="160" y="278"/>
                      <a:pt x="161" y="279"/>
                    </a:cubicBezTo>
                    <a:cubicBezTo>
                      <a:pt x="161" y="279"/>
                      <a:pt x="159" y="278"/>
                      <a:pt x="159" y="279"/>
                    </a:cubicBezTo>
                    <a:cubicBezTo>
                      <a:pt x="158" y="279"/>
                      <a:pt x="158" y="279"/>
                      <a:pt x="158" y="279"/>
                    </a:cubicBezTo>
                    <a:cubicBezTo>
                      <a:pt x="158" y="280"/>
                      <a:pt x="157" y="280"/>
                      <a:pt x="157" y="280"/>
                    </a:cubicBezTo>
                    <a:cubicBezTo>
                      <a:pt x="156" y="279"/>
                      <a:pt x="156" y="279"/>
                      <a:pt x="156" y="279"/>
                    </a:cubicBezTo>
                    <a:cubicBezTo>
                      <a:pt x="155" y="279"/>
                      <a:pt x="155" y="280"/>
                      <a:pt x="155" y="280"/>
                    </a:cubicBezTo>
                    <a:cubicBezTo>
                      <a:pt x="154" y="280"/>
                      <a:pt x="155" y="279"/>
                      <a:pt x="154" y="279"/>
                    </a:cubicBezTo>
                    <a:cubicBezTo>
                      <a:pt x="154" y="279"/>
                      <a:pt x="154" y="279"/>
                      <a:pt x="153" y="279"/>
                    </a:cubicBezTo>
                    <a:cubicBezTo>
                      <a:pt x="152" y="280"/>
                      <a:pt x="152" y="279"/>
                      <a:pt x="151" y="279"/>
                    </a:cubicBezTo>
                    <a:cubicBezTo>
                      <a:pt x="151" y="278"/>
                      <a:pt x="150" y="278"/>
                      <a:pt x="149" y="278"/>
                    </a:cubicBezTo>
                    <a:cubicBezTo>
                      <a:pt x="149" y="277"/>
                      <a:pt x="149" y="277"/>
                      <a:pt x="148" y="277"/>
                    </a:cubicBezTo>
                    <a:cubicBezTo>
                      <a:pt x="148" y="277"/>
                      <a:pt x="148" y="277"/>
                      <a:pt x="148" y="277"/>
                    </a:cubicBezTo>
                    <a:cubicBezTo>
                      <a:pt x="148" y="276"/>
                      <a:pt x="147" y="277"/>
                      <a:pt x="147" y="277"/>
                    </a:cubicBezTo>
                    <a:cubicBezTo>
                      <a:pt x="147" y="277"/>
                      <a:pt x="146" y="276"/>
                      <a:pt x="146" y="276"/>
                    </a:cubicBezTo>
                    <a:cubicBezTo>
                      <a:pt x="146" y="277"/>
                      <a:pt x="146" y="278"/>
                      <a:pt x="146" y="278"/>
                    </a:cubicBezTo>
                    <a:cubicBezTo>
                      <a:pt x="146" y="279"/>
                      <a:pt x="145" y="278"/>
                      <a:pt x="145" y="278"/>
                    </a:cubicBezTo>
                    <a:cubicBezTo>
                      <a:pt x="144" y="278"/>
                      <a:pt x="144" y="278"/>
                      <a:pt x="143" y="278"/>
                    </a:cubicBezTo>
                    <a:cubicBezTo>
                      <a:pt x="143" y="277"/>
                      <a:pt x="143" y="276"/>
                      <a:pt x="142" y="276"/>
                    </a:cubicBezTo>
                    <a:cubicBezTo>
                      <a:pt x="142" y="277"/>
                      <a:pt x="142" y="277"/>
                      <a:pt x="142" y="278"/>
                    </a:cubicBezTo>
                    <a:cubicBezTo>
                      <a:pt x="143" y="279"/>
                      <a:pt x="141" y="279"/>
                      <a:pt x="141" y="278"/>
                    </a:cubicBezTo>
                    <a:cubicBezTo>
                      <a:pt x="141" y="278"/>
                      <a:pt x="140" y="277"/>
                      <a:pt x="140" y="277"/>
                    </a:cubicBezTo>
                    <a:cubicBezTo>
                      <a:pt x="140" y="277"/>
                      <a:pt x="140" y="276"/>
                      <a:pt x="140" y="276"/>
                    </a:cubicBezTo>
                    <a:cubicBezTo>
                      <a:pt x="139" y="276"/>
                      <a:pt x="139" y="275"/>
                      <a:pt x="138" y="275"/>
                    </a:cubicBezTo>
                    <a:cubicBezTo>
                      <a:pt x="138" y="275"/>
                      <a:pt x="138" y="274"/>
                      <a:pt x="138" y="274"/>
                    </a:cubicBezTo>
                    <a:cubicBezTo>
                      <a:pt x="137" y="274"/>
                      <a:pt x="137" y="275"/>
                      <a:pt x="137" y="275"/>
                    </a:cubicBezTo>
                    <a:cubicBezTo>
                      <a:pt x="136" y="274"/>
                      <a:pt x="135" y="275"/>
                      <a:pt x="134" y="275"/>
                    </a:cubicBezTo>
                    <a:cubicBezTo>
                      <a:pt x="134" y="275"/>
                      <a:pt x="133" y="274"/>
                      <a:pt x="132" y="274"/>
                    </a:cubicBezTo>
                    <a:cubicBezTo>
                      <a:pt x="132" y="274"/>
                      <a:pt x="132" y="274"/>
                      <a:pt x="132" y="273"/>
                    </a:cubicBezTo>
                    <a:cubicBezTo>
                      <a:pt x="132" y="273"/>
                      <a:pt x="132" y="271"/>
                      <a:pt x="132" y="271"/>
                    </a:cubicBezTo>
                    <a:cubicBezTo>
                      <a:pt x="132" y="271"/>
                      <a:pt x="131" y="270"/>
                      <a:pt x="131" y="271"/>
                    </a:cubicBezTo>
                    <a:cubicBezTo>
                      <a:pt x="130" y="271"/>
                      <a:pt x="130" y="272"/>
                      <a:pt x="130" y="272"/>
                    </a:cubicBezTo>
                    <a:cubicBezTo>
                      <a:pt x="129" y="272"/>
                      <a:pt x="128" y="271"/>
                      <a:pt x="128" y="271"/>
                    </a:cubicBezTo>
                    <a:cubicBezTo>
                      <a:pt x="127" y="271"/>
                      <a:pt x="127" y="270"/>
                      <a:pt x="127" y="270"/>
                    </a:cubicBezTo>
                    <a:cubicBezTo>
                      <a:pt x="127" y="270"/>
                      <a:pt x="127" y="270"/>
                      <a:pt x="126" y="270"/>
                    </a:cubicBezTo>
                    <a:cubicBezTo>
                      <a:pt x="126" y="269"/>
                      <a:pt x="125" y="269"/>
                      <a:pt x="125" y="269"/>
                    </a:cubicBezTo>
                    <a:cubicBezTo>
                      <a:pt x="124" y="268"/>
                      <a:pt x="123" y="268"/>
                      <a:pt x="122" y="267"/>
                    </a:cubicBezTo>
                    <a:cubicBezTo>
                      <a:pt x="122" y="266"/>
                      <a:pt x="122" y="266"/>
                      <a:pt x="122" y="265"/>
                    </a:cubicBezTo>
                    <a:cubicBezTo>
                      <a:pt x="121" y="265"/>
                      <a:pt x="122" y="265"/>
                      <a:pt x="121" y="264"/>
                    </a:cubicBezTo>
                    <a:cubicBezTo>
                      <a:pt x="121" y="264"/>
                      <a:pt x="121" y="264"/>
                      <a:pt x="121" y="264"/>
                    </a:cubicBezTo>
                    <a:cubicBezTo>
                      <a:pt x="120" y="263"/>
                      <a:pt x="119" y="263"/>
                      <a:pt x="119" y="263"/>
                    </a:cubicBezTo>
                    <a:cubicBezTo>
                      <a:pt x="118" y="264"/>
                      <a:pt x="117" y="264"/>
                      <a:pt x="117" y="264"/>
                    </a:cubicBezTo>
                    <a:cubicBezTo>
                      <a:pt x="117" y="265"/>
                      <a:pt x="117" y="265"/>
                      <a:pt x="116" y="265"/>
                    </a:cubicBezTo>
                    <a:cubicBezTo>
                      <a:pt x="115" y="264"/>
                      <a:pt x="114" y="263"/>
                      <a:pt x="113" y="261"/>
                    </a:cubicBezTo>
                    <a:cubicBezTo>
                      <a:pt x="113" y="261"/>
                      <a:pt x="113" y="261"/>
                      <a:pt x="113" y="261"/>
                    </a:cubicBezTo>
                    <a:cubicBezTo>
                      <a:pt x="112" y="261"/>
                      <a:pt x="113" y="261"/>
                      <a:pt x="112" y="261"/>
                    </a:cubicBezTo>
                    <a:cubicBezTo>
                      <a:pt x="112" y="260"/>
                      <a:pt x="112" y="260"/>
                      <a:pt x="111" y="260"/>
                    </a:cubicBezTo>
                    <a:cubicBezTo>
                      <a:pt x="111" y="260"/>
                      <a:pt x="111" y="260"/>
                      <a:pt x="110" y="260"/>
                    </a:cubicBezTo>
                    <a:cubicBezTo>
                      <a:pt x="110" y="259"/>
                      <a:pt x="109" y="259"/>
                      <a:pt x="109" y="259"/>
                    </a:cubicBezTo>
                    <a:cubicBezTo>
                      <a:pt x="108" y="259"/>
                      <a:pt x="107" y="258"/>
                      <a:pt x="107" y="258"/>
                    </a:cubicBezTo>
                    <a:cubicBezTo>
                      <a:pt x="107" y="258"/>
                      <a:pt x="107" y="257"/>
                      <a:pt x="106" y="257"/>
                    </a:cubicBezTo>
                    <a:cubicBezTo>
                      <a:pt x="106" y="257"/>
                      <a:pt x="106" y="257"/>
                      <a:pt x="105" y="257"/>
                    </a:cubicBezTo>
                    <a:cubicBezTo>
                      <a:pt x="104" y="256"/>
                      <a:pt x="103" y="256"/>
                      <a:pt x="102" y="255"/>
                    </a:cubicBezTo>
                    <a:cubicBezTo>
                      <a:pt x="101" y="255"/>
                      <a:pt x="101" y="255"/>
                      <a:pt x="101" y="254"/>
                    </a:cubicBezTo>
                    <a:cubicBezTo>
                      <a:pt x="101" y="254"/>
                      <a:pt x="101" y="254"/>
                      <a:pt x="101" y="254"/>
                    </a:cubicBezTo>
                    <a:cubicBezTo>
                      <a:pt x="100" y="253"/>
                      <a:pt x="100" y="253"/>
                      <a:pt x="100" y="252"/>
                    </a:cubicBezTo>
                    <a:cubicBezTo>
                      <a:pt x="100" y="252"/>
                      <a:pt x="98" y="252"/>
                      <a:pt x="98" y="251"/>
                    </a:cubicBezTo>
                    <a:cubicBezTo>
                      <a:pt x="97" y="251"/>
                      <a:pt x="96" y="251"/>
                      <a:pt x="95" y="251"/>
                    </a:cubicBezTo>
                    <a:cubicBezTo>
                      <a:pt x="95" y="251"/>
                      <a:pt x="95" y="252"/>
                      <a:pt x="94" y="252"/>
                    </a:cubicBezTo>
                    <a:cubicBezTo>
                      <a:pt x="94" y="252"/>
                      <a:pt x="93" y="251"/>
                      <a:pt x="93" y="252"/>
                    </a:cubicBezTo>
                    <a:cubicBezTo>
                      <a:pt x="93" y="252"/>
                      <a:pt x="93" y="253"/>
                      <a:pt x="93" y="253"/>
                    </a:cubicBezTo>
                    <a:cubicBezTo>
                      <a:pt x="93" y="254"/>
                      <a:pt x="93" y="254"/>
                      <a:pt x="93" y="254"/>
                    </a:cubicBezTo>
                    <a:cubicBezTo>
                      <a:pt x="93" y="254"/>
                      <a:pt x="93" y="255"/>
                      <a:pt x="93" y="255"/>
                    </a:cubicBezTo>
                    <a:cubicBezTo>
                      <a:pt x="92" y="257"/>
                      <a:pt x="90" y="253"/>
                      <a:pt x="90" y="253"/>
                    </a:cubicBezTo>
                    <a:cubicBezTo>
                      <a:pt x="89" y="252"/>
                      <a:pt x="89" y="252"/>
                      <a:pt x="88" y="252"/>
                    </a:cubicBezTo>
                    <a:cubicBezTo>
                      <a:pt x="87" y="252"/>
                      <a:pt x="87" y="251"/>
                      <a:pt x="86" y="251"/>
                    </a:cubicBezTo>
                    <a:cubicBezTo>
                      <a:pt x="85" y="250"/>
                      <a:pt x="85" y="250"/>
                      <a:pt x="84" y="250"/>
                    </a:cubicBezTo>
                    <a:cubicBezTo>
                      <a:pt x="83" y="250"/>
                      <a:pt x="82" y="249"/>
                      <a:pt x="82" y="249"/>
                    </a:cubicBezTo>
                    <a:cubicBezTo>
                      <a:pt x="81" y="249"/>
                      <a:pt x="82" y="249"/>
                      <a:pt x="81" y="248"/>
                    </a:cubicBezTo>
                    <a:cubicBezTo>
                      <a:pt x="81" y="248"/>
                      <a:pt x="82" y="248"/>
                      <a:pt x="82" y="248"/>
                    </a:cubicBezTo>
                    <a:cubicBezTo>
                      <a:pt x="81" y="247"/>
                      <a:pt x="80" y="247"/>
                      <a:pt x="80" y="247"/>
                    </a:cubicBezTo>
                    <a:cubicBezTo>
                      <a:pt x="79" y="246"/>
                      <a:pt x="79" y="246"/>
                      <a:pt x="78" y="246"/>
                    </a:cubicBezTo>
                    <a:cubicBezTo>
                      <a:pt x="78" y="245"/>
                      <a:pt x="77" y="245"/>
                      <a:pt x="77" y="245"/>
                    </a:cubicBezTo>
                    <a:cubicBezTo>
                      <a:pt x="76" y="244"/>
                      <a:pt x="76" y="245"/>
                      <a:pt x="75" y="245"/>
                    </a:cubicBezTo>
                    <a:cubicBezTo>
                      <a:pt x="74" y="245"/>
                      <a:pt x="74" y="244"/>
                      <a:pt x="73" y="244"/>
                    </a:cubicBezTo>
                    <a:cubicBezTo>
                      <a:pt x="73" y="244"/>
                      <a:pt x="73" y="243"/>
                      <a:pt x="73" y="243"/>
                    </a:cubicBezTo>
                    <a:cubicBezTo>
                      <a:pt x="72" y="243"/>
                      <a:pt x="71" y="242"/>
                      <a:pt x="71" y="241"/>
                    </a:cubicBezTo>
                    <a:cubicBezTo>
                      <a:pt x="70" y="241"/>
                      <a:pt x="70" y="240"/>
                      <a:pt x="69" y="240"/>
                    </a:cubicBezTo>
                    <a:cubicBezTo>
                      <a:pt x="69" y="240"/>
                      <a:pt x="69" y="240"/>
                      <a:pt x="69" y="241"/>
                    </a:cubicBezTo>
                    <a:cubicBezTo>
                      <a:pt x="69" y="241"/>
                      <a:pt x="69" y="241"/>
                      <a:pt x="69" y="241"/>
                    </a:cubicBezTo>
                    <a:cubicBezTo>
                      <a:pt x="69" y="241"/>
                      <a:pt x="68" y="241"/>
                      <a:pt x="68" y="241"/>
                    </a:cubicBezTo>
                    <a:cubicBezTo>
                      <a:pt x="68" y="241"/>
                      <a:pt x="68" y="241"/>
                      <a:pt x="67" y="241"/>
                    </a:cubicBezTo>
                    <a:cubicBezTo>
                      <a:pt x="66" y="241"/>
                      <a:pt x="66" y="240"/>
                      <a:pt x="66" y="240"/>
                    </a:cubicBezTo>
                    <a:cubicBezTo>
                      <a:pt x="66" y="239"/>
                      <a:pt x="66" y="239"/>
                      <a:pt x="66" y="239"/>
                    </a:cubicBezTo>
                    <a:cubicBezTo>
                      <a:pt x="66" y="239"/>
                      <a:pt x="66" y="238"/>
                      <a:pt x="66" y="238"/>
                    </a:cubicBezTo>
                    <a:cubicBezTo>
                      <a:pt x="67" y="238"/>
                      <a:pt x="66" y="237"/>
                      <a:pt x="66" y="237"/>
                    </a:cubicBezTo>
                    <a:cubicBezTo>
                      <a:pt x="65" y="237"/>
                      <a:pt x="65" y="236"/>
                      <a:pt x="65" y="235"/>
                    </a:cubicBezTo>
                    <a:cubicBezTo>
                      <a:pt x="65" y="235"/>
                      <a:pt x="65" y="234"/>
                      <a:pt x="65" y="234"/>
                    </a:cubicBezTo>
                    <a:cubicBezTo>
                      <a:pt x="64" y="233"/>
                      <a:pt x="64" y="233"/>
                      <a:pt x="63" y="232"/>
                    </a:cubicBezTo>
                    <a:cubicBezTo>
                      <a:pt x="63" y="232"/>
                      <a:pt x="63" y="231"/>
                      <a:pt x="62" y="231"/>
                    </a:cubicBezTo>
                    <a:cubicBezTo>
                      <a:pt x="62" y="231"/>
                      <a:pt x="62" y="230"/>
                      <a:pt x="61" y="229"/>
                    </a:cubicBezTo>
                    <a:cubicBezTo>
                      <a:pt x="61" y="229"/>
                      <a:pt x="61" y="228"/>
                      <a:pt x="61" y="228"/>
                    </a:cubicBezTo>
                    <a:cubicBezTo>
                      <a:pt x="60" y="227"/>
                      <a:pt x="61" y="227"/>
                      <a:pt x="61" y="227"/>
                    </a:cubicBezTo>
                    <a:cubicBezTo>
                      <a:pt x="62" y="227"/>
                      <a:pt x="63" y="227"/>
                      <a:pt x="63" y="227"/>
                    </a:cubicBezTo>
                    <a:cubicBezTo>
                      <a:pt x="64" y="226"/>
                      <a:pt x="64" y="227"/>
                      <a:pt x="64" y="228"/>
                    </a:cubicBezTo>
                    <a:cubicBezTo>
                      <a:pt x="64" y="228"/>
                      <a:pt x="65" y="229"/>
                      <a:pt x="65" y="229"/>
                    </a:cubicBezTo>
                    <a:cubicBezTo>
                      <a:pt x="66" y="230"/>
                      <a:pt x="66" y="230"/>
                      <a:pt x="67" y="230"/>
                    </a:cubicBezTo>
                    <a:cubicBezTo>
                      <a:pt x="68" y="229"/>
                      <a:pt x="67" y="229"/>
                      <a:pt x="67" y="228"/>
                    </a:cubicBezTo>
                    <a:cubicBezTo>
                      <a:pt x="68" y="228"/>
                      <a:pt x="69" y="228"/>
                      <a:pt x="69" y="228"/>
                    </a:cubicBezTo>
                    <a:cubicBezTo>
                      <a:pt x="69" y="228"/>
                      <a:pt x="70" y="227"/>
                      <a:pt x="70" y="227"/>
                    </a:cubicBezTo>
                    <a:cubicBezTo>
                      <a:pt x="71" y="226"/>
                      <a:pt x="70" y="225"/>
                      <a:pt x="70" y="225"/>
                    </a:cubicBezTo>
                    <a:cubicBezTo>
                      <a:pt x="69" y="225"/>
                      <a:pt x="69" y="224"/>
                      <a:pt x="69" y="224"/>
                    </a:cubicBezTo>
                    <a:cubicBezTo>
                      <a:pt x="68" y="223"/>
                      <a:pt x="68" y="222"/>
                      <a:pt x="68" y="221"/>
                    </a:cubicBezTo>
                    <a:cubicBezTo>
                      <a:pt x="68" y="221"/>
                      <a:pt x="68" y="221"/>
                      <a:pt x="67" y="221"/>
                    </a:cubicBezTo>
                    <a:cubicBezTo>
                      <a:pt x="67" y="221"/>
                      <a:pt x="66" y="220"/>
                      <a:pt x="66" y="220"/>
                    </a:cubicBezTo>
                    <a:cubicBezTo>
                      <a:pt x="65" y="220"/>
                      <a:pt x="66" y="220"/>
                      <a:pt x="65" y="220"/>
                    </a:cubicBezTo>
                    <a:cubicBezTo>
                      <a:pt x="65" y="219"/>
                      <a:pt x="64" y="219"/>
                      <a:pt x="63" y="218"/>
                    </a:cubicBezTo>
                    <a:cubicBezTo>
                      <a:pt x="63" y="218"/>
                      <a:pt x="63" y="217"/>
                      <a:pt x="63" y="216"/>
                    </a:cubicBezTo>
                    <a:cubicBezTo>
                      <a:pt x="62" y="216"/>
                      <a:pt x="63" y="215"/>
                      <a:pt x="63" y="216"/>
                    </a:cubicBezTo>
                    <a:cubicBezTo>
                      <a:pt x="64" y="216"/>
                      <a:pt x="64" y="215"/>
                      <a:pt x="63" y="215"/>
                    </a:cubicBezTo>
                    <a:cubicBezTo>
                      <a:pt x="63" y="214"/>
                      <a:pt x="62" y="213"/>
                      <a:pt x="62" y="212"/>
                    </a:cubicBezTo>
                    <a:cubicBezTo>
                      <a:pt x="62" y="211"/>
                      <a:pt x="63" y="212"/>
                      <a:pt x="63" y="212"/>
                    </a:cubicBezTo>
                    <a:cubicBezTo>
                      <a:pt x="64" y="211"/>
                      <a:pt x="64" y="211"/>
                      <a:pt x="65" y="211"/>
                    </a:cubicBezTo>
                    <a:cubicBezTo>
                      <a:pt x="65" y="211"/>
                      <a:pt x="66" y="212"/>
                      <a:pt x="66" y="211"/>
                    </a:cubicBezTo>
                    <a:cubicBezTo>
                      <a:pt x="66" y="211"/>
                      <a:pt x="67" y="210"/>
                      <a:pt x="67" y="210"/>
                    </a:cubicBezTo>
                    <a:cubicBezTo>
                      <a:pt x="66" y="209"/>
                      <a:pt x="67" y="210"/>
                      <a:pt x="67" y="209"/>
                    </a:cubicBezTo>
                    <a:cubicBezTo>
                      <a:pt x="67" y="209"/>
                      <a:pt x="67" y="208"/>
                      <a:pt x="67" y="208"/>
                    </a:cubicBezTo>
                    <a:cubicBezTo>
                      <a:pt x="66" y="207"/>
                      <a:pt x="67" y="207"/>
                      <a:pt x="68" y="207"/>
                    </a:cubicBezTo>
                    <a:cubicBezTo>
                      <a:pt x="68" y="207"/>
                      <a:pt x="68" y="207"/>
                      <a:pt x="68" y="206"/>
                    </a:cubicBezTo>
                    <a:cubicBezTo>
                      <a:pt x="68" y="206"/>
                      <a:pt x="68" y="206"/>
                      <a:pt x="68" y="205"/>
                    </a:cubicBezTo>
                    <a:cubicBezTo>
                      <a:pt x="69" y="205"/>
                      <a:pt x="69" y="204"/>
                      <a:pt x="69" y="204"/>
                    </a:cubicBezTo>
                    <a:cubicBezTo>
                      <a:pt x="69" y="204"/>
                      <a:pt x="70" y="205"/>
                      <a:pt x="70" y="204"/>
                    </a:cubicBezTo>
                    <a:cubicBezTo>
                      <a:pt x="71" y="204"/>
                      <a:pt x="71" y="203"/>
                      <a:pt x="71" y="203"/>
                    </a:cubicBezTo>
                    <a:cubicBezTo>
                      <a:pt x="71" y="202"/>
                      <a:pt x="71" y="201"/>
                      <a:pt x="71" y="201"/>
                    </a:cubicBezTo>
                    <a:cubicBezTo>
                      <a:pt x="71" y="201"/>
                      <a:pt x="71" y="201"/>
                      <a:pt x="72" y="201"/>
                    </a:cubicBezTo>
                    <a:cubicBezTo>
                      <a:pt x="71" y="201"/>
                      <a:pt x="70" y="200"/>
                      <a:pt x="71" y="199"/>
                    </a:cubicBezTo>
                    <a:cubicBezTo>
                      <a:pt x="71" y="199"/>
                      <a:pt x="71" y="199"/>
                      <a:pt x="71" y="198"/>
                    </a:cubicBezTo>
                    <a:cubicBezTo>
                      <a:pt x="71" y="198"/>
                      <a:pt x="71" y="197"/>
                      <a:pt x="71" y="197"/>
                    </a:cubicBezTo>
                    <a:cubicBezTo>
                      <a:pt x="71" y="197"/>
                      <a:pt x="72" y="195"/>
                      <a:pt x="71" y="195"/>
                    </a:cubicBezTo>
                    <a:cubicBezTo>
                      <a:pt x="70" y="195"/>
                      <a:pt x="70" y="194"/>
                      <a:pt x="69" y="195"/>
                    </a:cubicBezTo>
                    <a:cubicBezTo>
                      <a:pt x="69" y="195"/>
                      <a:pt x="69" y="196"/>
                      <a:pt x="68" y="196"/>
                    </a:cubicBezTo>
                    <a:cubicBezTo>
                      <a:pt x="68" y="196"/>
                      <a:pt x="67" y="193"/>
                      <a:pt x="67" y="194"/>
                    </a:cubicBezTo>
                    <a:cubicBezTo>
                      <a:pt x="66" y="195"/>
                      <a:pt x="66" y="194"/>
                      <a:pt x="66" y="194"/>
                    </a:cubicBezTo>
                    <a:cubicBezTo>
                      <a:pt x="65" y="193"/>
                      <a:pt x="65" y="194"/>
                      <a:pt x="64" y="193"/>
                    </a:cubicBezTo>
                    <a:cubicBezTo>
                      <a:pt x="64" y="192"/>
                      <a:pt x="64" y="191"/>
                      <a:pt x="63" y="191"/>
                    </a:cubicBezTo>
                    <a:cubicBezTo>
                      <a:pt x="62" y="191"/>
                      <a:pt x="62" y="191"/>
                      <a:pt x="62" y="191"/>
                    </a:cubicBezTo>
                    <a:cubicBezTo>
                      <a:pt x="62" y="191"/>
                      <a:pt x="62" y="191"/>
                      <a:pt x="62" y="190"/>
                    </a:cubicBezTo>
                    <a:cubicBezTo>
                      <a:pt x="61" y="190"/>
                      <a:pt x="61" y="190"/>
                      <a:pt x="60" y="190"/>
                    </a:cubicBezTo>
                    <a:cubicBezTo>
                      <a:pt x="59" y="190"/>
                      <a:pt x="59" y="190"/>
                      <a:pt x="58" y="190"/>
                    </a:cubicBezTo>
                    <a:cubicBezTo>
                      <a:pt x="57" y="191"/>
                      <a:pt x="57" y="191"/>
                      <a:pt x="56" y="191"/>
                    </a:cubicBezTo>
                    <a:cubicBezTo>
                      <a:pt x="55" y="190"/>
                      <a:pt x="55" y="191"/>
                      <a:pt x="55" y="191"/>
                    </a:cubicBezTo>
                    <a:cubicBezTo>
                      <a:pt x="54" y="192"/>
                      <a:pt x="53" y="192"/>
                      <a:pt x="53" y="192"/>
                    </a:cubicBezTo>
                    <a:cubicBezTo>
                      <a:pt x="52" y="193"/>
                      <a:pt x="52" y="193"/>
                      <a:pt x="52" y="193"/>
                    </a:cubicBezTo>
                    <a:cubicBezTo>
                      <a:pt x="51" y="193"/>
                      <a:pt x="51" y="193"/>
                      <a:pt x="51" y="194"/>
                    </a:cubicBezTo>
                    <a:cubicBezTo>
                      <a:pt x="51" y="194"/>
                      <a:pt x="51" y="194"/>
                      <a:pt x="51" y="195"/>
                    </a:cubicBezTo>
                    <a:cubicBezTo>
                      <a:pt x="50" y="195"/>
                      <a:pt x="49" y="194"/>
                      <a:pt x="49" y="195"/>
                    </a:cubicBezTo>
                    <a:cubicBezTo>
                      <a:pt x="49" y="195"/>
                      <a:pt x="49" y="195"/>
                      <a:pt x="48" y="195"/>
                    </a:cubicBezTo>
                    <a:cubicBezTo>
                      <a:pt x="47" y="195"/>
                      <a:pt x="47" y="196"/>
                      <a:pt x="46" y="195"/>
                    </a:cubicBezTo>
                    <a:cubicBezTo>
                      <a:pt x="46" y="195"/>
                      <a:pt x="45" y="196"/>
                      <a:pt x="44" y="195"/>
                    </a:cubicBezTo>
                    <a:cubicBezTo>
                      <a:pt x="44" y="195"/>
                      <a:pt x="43" y="195"/>
                      <a:pt x="43" y="195"/>
                    </a:cubicBezTo>
                    <a:cubicBezTo>
                      <a:pt x="43" y="195"/>
                      <a:pt x="42" y="195"/>
                      <a:pt x="42" y="195"/>
                    </a:cubicBezTo>
                    <a:cubicBezTo>
                      <a:pt x="41" y="195"/>
                      <a:pt x="41" y="194"/>
                      <a:pt x="40" y="194"/>
                    </a:cubicBezTo>
                    <a:cubicBezTo>
                      <a:pt x="39" y="194"/>
                      <a:pt x="39" y="194"/>
                      <a:pt x="38" y="193"/>
                    </a:cubicBezTo>
                    <a:cubicBezTo>
                      <a:pt x="38" y="193"/>
                      <a:pt x="37" y="193"/>
                      <a:pt x="37" y="193"/>
                    </a:cubicBezTo>
                    <a:cubicBezTo>
                      <a:pt x="36" y="192"/>
                      <a:pt x="36" y="192"/>
                      <a:pt x="36" y="191"/>
                    </a:cubicBezTo>
                    <a:cubicBezTo>
                      <a:pt x="36" y="190"/>
                      <a:pt x="35" y="191"/>
                      <a:pt x="35" y="191"/>
                    </a:cubicBezTo>
                    <a:cubicBezTo>
                      <a:pt x="34" y="192"/>
                      <a:pt x="32" y="192"/>
                      <a:pt x="32" y="191"/>
                    </a:cubicBezTo>
                    <a:cubicBezTo>
                      <a:pt x="31" y="189"/>
                      <a:pt x="30" y="190"/>
                      <a:pt x="29" y="189"/>
                    </a:cubicBezTo>
                    <a:cubicBezTo>
                      <a:pt x="29" y="188"/>
                      <a:pt x="30" y="188"/>
                      <a:pt x="29" y="188"/>
                    </a:cubicBezTo>
                    <a:cubicBezTo>
                      <a:pt x="29" y="187"/>
                      <a:pt x="30" y="187"/>
                      <a:pt x="30" y="187"/>
                    </a:cubicBezTo>
                    <a:cubicBezTo>
                      <a:pt x="30" y="187"/>
                      <a:pt x="29" y="186"/>
                      <a:pt x="29" y="186"/>
                    </a:cubicBezTo>
                    <a:cubicBezTo>
                      <a:pt x="29" y="186"/>
                      <a:pt x="29" y="185"/>
                      <a:pt x="29" y="185"/>
                    </a:cubicBezTo>
                    <a:cubicBezTo>
                      <a:pt x="29" y="184"/>
                      <a:pt x="28" y="184"/>
                      <a:pt x="28" y="183"/>
                    </a:cubicBezTo>
                    <a:cubicBezTo>
                      <a:pt x="27" y="183"/>
                      <a:pt x="27" y="182"/>
                      <a:pt x="26" y="182"/>
                    </a:cubicBezTo>
                    <a:cubicBezTo>
                      <a:pt x="26" y="182"/>
                      <a:pt x="24" y="181"/>
                      <a:pt x="24" y="181"/>
                    </a:cubicBezTo>
                    <a:cubicBezTo>
                      <a:pt x="24" y="182"/>
                      <a:pt x="23" y="181"/>
                      <a:pt x="23" y="181"/>
                    </a:cubicBezTo>
                    <a:cubicBezTo>
                      <a:pt x="22" y="180"/>
                      <a:pt x="22" y="180"/>
                      <a:pt x="21" y="179"/>
                    </a:cubicBezTo>
                    <a:cubicBezTo>
                      <a:pt x="21" y="179"/>
                      <a:pt x="20" y="179"/>
                      <a:pt x="19" y="179"/>
                    </a:cubicBezTo>
                    <a:cubicBezTo>
                      <a:pt x="19" y="179"/>
                      <a:pt x="17" y="179"/>
                      <a:pt x="18" y="180"/>
                    </a:cubicBezTo>
                    <a:cubicBezTo>
                      <a:pt x="17" y="179"/>
                      <a:pt x="17" y="179"/>
                      <a:pt x="17" y="179"/>
                    </a:cubicBezTo>
                    <a:cubicBezTo>
                      <a:pt x="17" y="178"/>
                      <a:pt x="16" y="178"/>
                      <a:pt x="16" y="178"/>
                    </a:cubicBezTo>
                    <a:cubicBezTo>
                      <a:pt x="15" y="178"/>
                      <a:pt x="15" y="178"/>
                      <a:pt x="15" y="178"/>
                    </a:cubicBezTo>
                    <a:cubicBezTo>
                      <a:pt x="15" y="178"/>
                      <a:pt x="14" y="178"/>
                      <a:pt x="14" y="178"/>
                    </a:cubicBezTo>
                    <a:cubicBezTo>
                      <a:pt x="14" y="178"/>
                      <a:pt x="12" y="177"/>
                      <a:pt x="12" y="177"/>
                    </a:cubicBezTo>
                    <a:cubicBezTo>
                      <a:pt x="13" y="177"/>
                      <a:pt x="13" y="177"/>
                      <a:pt x="13" y="177"/>
                    </a:cubicBezTo>
                    <a:cubicBezTo>
                      <a:pt x="13" y="176"/>
                      <a:pt x="13" y="176"/>
                      <a:pt x="13" y="176"/>
                    </a:cubicBezTo>
                    <a:cubicBezTo>
                      <a:pt x="14" y="176"/>
                      <a:pt x="14" y="176"/>
                      <a:pt x="15" y="175"/>
                    </a:cubicBezTo>
                    <a:cubicBezTo>
                      <a:pt x="15" y="175"/>
                      <a:pt x="16" y="176"/>
                      <a:pt x="16" y="176"/>
                    </a:cubicBezTo>
                    <a:cubicBezTo>
                      <a:pt x="17" y="176"/>
                      <a:pt x="17" y="176"/>
                      <a:pt x="17" y="176"/>
                    </a:cubicBezTo>
                    <a:cubicBezTo>
                      <a:pt x="17" y="175"/>
                      <a:pt x="18" y="175"/>
                      <a:pt x="18" y="175"/>
                    </a:cubicBezTo>
                    <a:cubicBezTo>
                      <a:pt x="18" y="175"/>
                      <a:pt x="18" y="175"/>
                      <a:pt x="19" y="174"/>
                    </a:cubicBezTo>
                    <a:cubicBezTo>
                      <a:pt x="19" y="174"/>
                      <a:pt x="17" y="173"/>
                      <a:pt x="17" y="173"/>
                    </a:cubicBezTo>
                    <a:cubicBezTo>
                      <a:pt x="17" y="173"/>
                      <a:pt x="16" y="172"/>
                      <a:pt x="16" y="172"/>
                    </a:cubicBezTo>
                    <a:cubicBezTo>
                      <a:pt x="16" y="171"/>
                      <a:pt x="16" y="171"/>
                      <a:pt x="16" y="170"/>
                    </a:cubicBezTo>
                    <a:cubicBezTo>
                      <a:pt x="16" y="170"/>
                      <a:pt x="15" y="170"/>
                      <a:pt x="15" y="169"/>
                    </a:cubicBezTo>
                    <a:cubicBezTo>
                      <a:pt x="15" y="169"/>
                      <a:pt x="15" y="169"/>
                      <a:pt x="15" y="168"/>
                    </a:cubicBezTo>
                    <a:cubicBezTo>
                      <a:pt x="15" y="168"/>
                      <a:pt x="15" y="167"/>
                      <a:pt x="14" y="167"/>
                    </a:cubicBezTo>
                    <a:cubicBezTo>
                      <a:pt x="14" y="167"/>
                      <a:pt x="14" y="167"/>
                      <a:pt x="14" y="166"/>
                    </a:cubicBezTo>
                    <a:cubicBezTo>
                      <a:pt x="13" y="166"/>
                      <a:pt x="13" y="165"/>
                      <a:pt x="13" y="164"/>
                    </a:cubicBezTo>
                    <a:cubicBezTo>
                      <a:pt x="13" y="164"/>
                      <a:pt x="13" y="163"/>
                      <a:pt x="13" y="163"/>
                    </a:cubicBezTo>
                    <a:cubicBezTo>
                      <a:pt x="13" y="162"/>
                      <a:pt x="11" y="161"/>
                      <a:pt x="9" y="161"/>
                    </a:cubicBezTo>
                    <a:cubicBezTo>
                      <a:pt x="9" y="161"/>
                      <a:pt x="8" y="160"/>
                      <a:pt x="8" y="160"/>
                    </a:cubicBezTo>
                    <a:cubicBezTo>
                      <a:pt x="7" y="161"/>
                      <a:pt x="6" y="160"/>
                      <a:pt x="6" y="160"/>
                    </a:cubicBezTo>
                    <a:cubicBezTo>
                      <a:pt x="6" y="160"/>
                      <a:pt x="6" y="161"/>
                      <a:pt x="6" y="161"/>
                    </a:cubicBezTo>
                    <a:cubicBezTo>
                      <a:pt x="6" y="161"/>
                      <a:pt x="6" y="161"/>
                      <a:pt x="6" y="162"/>
                    </a:cubicBezTo>
                    <a:cubicBezTo>
                      <a:pt x="6" y="162"/>
                      <a:pt x="5" y="162"/>
                      <a:pt x="5" y="162"/>
                    </a:cubicBezTo>
                    <a:cubicBezTo>
                      <a:pt x="5" y="162"/>
                      <a:pt x="4" y="162"/>
                      <a:pt x="4" y="161"/>
                    </a:cubicBezTo>
                    <a:cubicBezTo>
                      <a:pt x="3" y="161"/>
                      <a:pt x="3" y="160"/>
                      <a:pt x="3" y="160"/>
                    </a:cubicBezTo>
                    <a:cubicBezTo>
                      <a:pt x="2" y="159"/>
                      <a:pt x="2" y="159"/>
                      <a:pt x="2" y="158"/>
                    </a:cubicBezTo>
                    <a:cubicBezTo>
                      <a:pt x="1" y="158"/>
                      <a:pt x="2" y="158"/>
                      <a:pt x="2" y="157"/>
                    </a:cubicBezTo>
                    <a:cubicBezTo>
                      <a:pt x="3" y="157"/>
                      <a:pt x="1" y="156"/>
                      <a:pt x="1" y="155"/>
                    </a:cubicBezTo>
                    <a:cubicBezTo>
                      <a:pt x="0" y="155"/>
                      <a:pt x="0" y="154"/>
                      <a:pt x="0" y="154"/>
                    </a:cubicBezTo>
                    <a:cubicBezTo>
                      <a:pt x="0" y="154"/>
                      <a:pt x="0" y="153"/>
                      <a:pt x="0" y="153"/>
                    </a:cubicBezTo>
                    <a:cubicBezTo>
                      <a:pt x="0" y="153"/>
                      <a:pt x="0" y="152"/>
                      <a:pt x="0" y="152"/>
                    </a:cubicBezTo>
                    <a:cubicBezTo>
                      <a:pt x="1" y="152"/>
                      <a:pt x="1" y="152"/>
                      <a:pt x="2" y="151"/>
                    </a:cubicBezTo>
                    <a:cubicBezTo>
                      <a:pt x="2" y="150"/>
                      <a:pt x="1" y="149"/>
                      <a:pt x="1" y="149"/>
                    </a:cubicBezTo>
                    <a:cubicBezTo>
                      <a:pt x="0" y="148"/>
                      <a:pt x="1" y="147"/>
                      <a:pt x="1" y="146"/>
                    </a:cubicBezTo>
                    <a:cubicBezTo>
                      <a:pt x="1" y="145"/>
                      <a:pt x="1" y="145"/>
                      <a:pt x="2" y="145"/>
                    </a:cubicBezTo>
                    <a:cubicBezTo>
                      <a:pt x="3" y="144"/>
                      <a:pt x="4" y="145"/>
                      <a:pt x="4" y="144"/>
                    </a:cubicBezTo>
                    <a:cubicBezTo>
                      <a:pt x="5" y="144"/>
                      <a:pt x="5" y="143"/>
                      <a:pt x="6" y="143"/>
                    </a:cubicBezTo>
                    <a:cubicBezTo>
                      <a:pt x="6" y="143"/>
                      <a:pt x="6" y="142"/>
                      <a:pt x="7" y="142"/>
                    </a:cubicBezTo>
                    <a:cubicBezTo>
                      <a:pt x="7" y="142"/>
                      <a:pt x="8" y="142"/>
                      <a:pt x="8" y="142"/>
                    </a:cubicBezTo>
                    <a:cubicBezTo>
                      <a:pt x="8" y="142"/>
                      <a:pt x="7" y="141"/>
                      <a:pt x="7" y="141"/>
                    </a:cubicBezTo>
                    <a:cubicBezTo>
                      <a:pt x="7" y="140"/>
                      <a:pt x="7" y="140"/>
                      <a:pt x="8" y="140"/>
                    </a:cubicBezTo>
                    <a:cubicBezTo>
                      <a:pt x="9" y="141"/>
                      <a:pt x="9" y="141"/>
                      <a:pt x="10" y="141"/>
                    </a:cubicBezTo>
                    <a:cubicBezTo>
                      <a:pt x="10" y="141"/>
                      <a:pt x="11" y="141"/>
                      <a:pt x="11" y="141"/>
                    </a:cubicBezTo>
                    <a:cubicBezTo>
                      <a:pt x="11" y="141"/>
                      <a:pt x="11" y="140"/>
                      <a:pt x="11" y="140"/>
                    </a:cubicBezTo>
                    <a:cubicBezTo>
                      <a:pt x="12" y="140"/>
                      <a:pt x="13" y="139"/>
                      <a:pt x="13" y="139"/>
                    </a:cubicBezTo>
                    <a:cubicBezTo>
                      <a:pt x="14" y="139"/>
                      <a:pt x="14" y="140"/>
                      <a:pt x="14" y="140"/>
                    </a:cubicBezTo>
                    <a:cubicBezTo>
                      <a:pt x="14" y="141"/>
                      <a:pt x="15" y="141"/>
                      <a:pt x="15" y="141"/>
                    </a:cubicBezTo>
                    <a:cubicBezTo>
                      <a:pt x="15" y="141"/>
                      <a:pt x="15" y="141"/>
                      <a:pt x="15" y="142"/>
                    </a:cubicBezTo>
                    <a:cubicBezTo>
                      <a:pt x="15" y="142"/>
                      <a:pt x="15" y="143"/>
                      <a:pt x="16" y="142"/>
                    </a:cubicBezTo>
                    <a:cubicBezTo>
                      <a:pt x="16" y="142"/>
                      <a:pt x="17" y="143"/>
                      <a:pt x="17" y="142"/>
                    </a:cubicBezTo>
                    <a:cubicBezTo>
                      <a:pt x="18" y="142"/>
                      <a:pt x="18" y="141"/>
                      <a:pt x="19" y="142"/>
                    </a:cubicBezTo>
                    <a:cubicBezTo>
                      <a:pt x="19" y="142"/>
                      <a:pt x="20" y="142"/>
                      <a:pt x="20" y="141"/>
                    </a:cubicBezTo>
                    <a:cubicBezTo>
                      <a:pt x="20" y="141"/>
                      <a:pt x="20" y="141"/>
                      <a:pt x="21" y="141"/>
                    </a:cubicBezTo>
                    <a:cubicBezTo>
                      <a:pt x="21" y="142"/>
                      <a:pt x="21" y="142"/>
                      <a:pt x="22" y="142"/>
                    </a:cubicBezTo>
                    <a:cubicBezTo>
                      <a:pt x="22" y="141"/>
                      <a:pt x="22" y="141"/>
                      <a:pt x="22" y="140"/>
                    </a:cubicBezTo>
                    <a:cubicBezTo>
                      <a:pt x="22" y="139"/>
                      <a:pt x="23" y="139"/>
                      <a:pt x="23" y="138"/>
                    </a:cubicBezTo>
                    <a:cubicBezTo>
                      <a:pt x="22" y="137"/>
                      <a:pt x="23" y="137"/>
                      <a:pt x="23" y="137"/>
                    </a:cubicBezTo>
                    <a:cubicBezTo>
                      <a:pt x="24" y="136"/>
                      <a:pt x="23" y="136"/>
                      <a:pt x="23" y="135"/>
                    </a:cubicBezTo>
                    <a:cubicBezTo>
                      <a:pt x="24" y="135"/>
                      <a:pt x="25" y="134"/>
                      <a:pt x="25" y="134"/>
                    </a:cubicBezTo>
                    <a:cubicBezTo>
                      <a:pt x="26" y="135"/>
                      <a:pt x="26" y="135"/>
                      <a:pt x="27" y="135"/>
                    </a:cubicBezTo>
                    <a:cubicBezTo>
                      <a:pt x="28" y="135"/>
                      <a:pt x="28" y="135"/>
                      <a:pt x="28" y="135"/>
                    </a:cubicBezTo>
                    <a:cubicBezTo>
                      <a:pt x="29" y="135"/>
                      <a:pt x="29" y="135"/>
                      <a:pt x="29" y="135"/>
                    </a:cubicBezTo>
                    <a:cubicBezTo>
                      <a:pt x="30" y="135"/>
                      <a:pt x="31" y="135"/>
                      <a:pt x="32" y="134"/>
                    </a:cubicBezTo>
                    <a:cubicBezTo>
                      <a:pt x="33" y="134"/>
                      <a:pt x="33" y="134"/>
                      <a:pt x="34" y="134"/>
                    </a:cubicBezTo>
                    <a:cubicBezTo>
                      <a:pt x="35" y="134"/>
                      <a:pt x="35" y="134"/>
                      <a:pt x="35" y="133"/>
                    </a:cubicBezTo>
                    <a:cubicBezTo>
                      <a:pt x="35" y="133"/>
                      <a:pt x="36" y="132"/>
                      <a:pt x="36" y="132"/>
                    </a:cubicBezTo>
                    <a:cubicBezTo>
                      <a:pt x="36" y="131"/>
                      <a:pt x="35" y="131"/>
                      <a:pt x="36" y="131"/>
                    </a:cubicBezTo>
                    <a:cubicBezTo>
                      <a:pt x="36" y="130"/>
                      <a:pt x="37" y="130"/>
                      <a:pt x="37" y="130"/>
                    </a:cubicBezTo>
                    <a:cubicBezTo>
                      <a:pt x="37" y="130"/>
                      <a:pt x="37" y="130"/>
                      <a:pt x="38" y="130"/>
                    </a:cubicBezTo>
                    <a:cubicBezTo>
                      <a:pt x="38" y="130"/>
                      <a:pt x="38" y="129"/>
                      <a:pt x="38" y="129"/>
                    </a:cubicBezTo>
                    <a:cubicBezTo>
                      <a:pt x="38" y="129"/>
                      <a:pt x="39" y="129"/>
                      <a:pt x="39" y="128"/>
                    </a:cubicBezTo>
                    <a:cubicBezTo>
                      <a:pt x="40" y="128"/>
                      <a:pt x="40" y="128"/>
                      <a:pt x="41" y="127"/>
                    </a:cubicBezTo>
                    <a:cubicBezTo>
                      <a:pt x="42" y="127"/>
                      <a:pt x="42" y="127"/>
                      <a:pt x="42" y="127"/>
                    </a:cubicBezTo>
                    <a:cubicBezTo>
                      <a:pt x="43" y="126"/>
                      <a:pt x="43" y="126"/>
                      <a:pt x="43" y="126"/>
                    </a:cubicBezTo>
                    <a:cubicBezTo>
                      <a:pt x="44" y="127"/>
                      <a:pt x="44" y="126"/>
                      <a:pt x="45" y="126"/>
                    </a:cubicBezTo>
                    <a:cubicBezTo>
                      <a:pt x="45" y="125"/>
                      <a:pt x="46" y="125"/>
                      <a:pt x="46" y="125"/>
                    </a:cubicBezTo>
                    <a:cubicBezTo>
                      <a:pt x="47" y="125"/>
                      <a:pt x="47" y="124"/>
                      <a:pt x="47" y="124"/>
                    </a:cubicBezTo>
                    <a:cubicBezTo>
                      <a:pt x="48" y="123"/>
                      <a:pt x="49" y="124"/>
                      <a:pt x="50" y="124"/>
                    </a:cubicBezTo>
                    <a:cubicBezTo>
                      <a:pt x="51" y="123"/>
                      <a:pt x="50" y="122"/>
                      <a:pt x="50" y="122"/>
                    </a:cubicBezTo>
                    <a:cubicBezTo>
                      <a:pt x="50" y="122"/>
                      <a:pt x="50" y="122"/>
                      <a:pt x="50" y="121"/>
                    </a:cubicBezTo>
                    <a:cubicBezTo>
                      <a:pt x="50" y="121"/>
                      <a:pt x="49" y="121"/>
                      <a:pt x="49" y="120"/>
                    </a:cubicBezTo>
                    <a:cubicBezTo>
                      <a:pt x="49" y="120"/>
                      <a:pt x="49" y="119"/>
                      <a:pt x="48" y="118"/>
                    </a:cubicBezTo>
                    <a:cubicBezTo>
                      <a:pt x="48" y="118"/>
                      <a:pt x="47" y="117"/>
                      <a:pt x="47" y="116"/>
                    </a:cubicBezTo>
                    <a:cubicBezTo>
                      <a:pt x="48" y="116"/>
                      <a:pt x="47" y="115"/>
                      <a:pt x="48" y="115"/>
                    </a:cubicBezTo>
                    <a:cubicBezTo>
                      <a:pt x="48" y="115"/>
                      <a:pt x="51" y="115"/>
                      <a:pt x="50" y="114"/>
                    </a:cubicBezTo>
                    <a:cubicBezTo>
                      <a:pt x="49" y="114"/>
                      <a:pt x="48" y="114"/>
                      <a:pt x="48" y="113"/>
                    </a:cubicBezTo>
                    <a:cubicBezTo>
                      <a:pt x="48" y="113"/>
                      <a:pt x="49" y="112"/>
                      <a:pt x="49" y="112"/>
                    </a:cubicBezTo>
                    <a:cubicBezTo>
                      <a:pt x="50" y="112"/>
                      <a:pt x="50" y="112"/>
                      <a:pt x="51" y="112"/>
                    </a:cubicBezTo>
                    <a:cubicBezTo>
                      <a:pt x="52" y="112"/>
                      <a:pt x="51" y="111"/>
                      <a:pt x="51" y="110"/>
                    </a:cubicBezTo>
                    <a:cubicBezTo>
                      <a:pt x="50" y="110"/>
                      <a:pt x="50" y="110"/>
                      <a:pt x="49" y="110"/>
                    </a:cubicBezTo>
                    <a:cubicBezTo>
                      <a:pt x="49" y="109"/>
                      <a:pt x="50" y="109"/>
                      <a:pt x="49" y="108"/>
                    </a:cubicBezTo>
                    <a:cubicBezTo>
                      <a:pt x="49" y="107"/>
                      <a:pt x="48" y="107"/>
                      <a:pt x="48" y="106"/>
                    </a:cubicBezTo>
                    <a:cubicBezTo>
                      <a:pt x="47" y="105"/>
                      <a:pt x="47" y="105"/>
                      <a:pt x="46" y="104"/>
                    </a:cubicBezTo>
                    <a:cubicBezTo>
                      <a:pt x="45" y="103"/>
                      <a:pt x="44" y="102"/>
                      <a:pt x="44" y="100"/>
                    </a:cubicBezTo>
                    <a:cubicBezTo>
                      <a:pt x="44" y="99"/>
                      <a:pt x="43" y="99"/>
                      <a:pt x="43" y="98"/>
                    </a:cubicBezTo>
                    <a:cubicBezTo>
                      <a:pt x="42" y="97"/>
                      <a:pt x="43" y="97"/>
                      <a:pt x="42" y="96"/>
                    </a:cubicBezTo>
                    <a:cubicBezTo>
                      <a:pt x="42" y="95"/>
                      <a:pt x="42" y="95"/>
                      <a:pt x="43" y="95"/>
                    </a:cubicBezTo>
                    <a:cubicBezTo>
                      <a:pt x="44" y="95"/>
                      <a:pt x="42" y="94"/>
                      <a:pt x="42" y="94"/>
                    </a:cubicBezTo>
                    <a:cubicBezTo>
                      <a:pt x="41" y="94"/>
                      <a:pt x="40" y="93"/>
                      <a:pt x="39" y="94"/>
                    </a:cubicBezTo>
                    <a:cubicBezTo>
                      <a:pt x="39" y="94"/>
                      <a:pt x="38" y="94"/>
                      <a:pt x="37" y="93"/>
                    </a:cubicBezTo>
                    <a:cubicBezTo>
                      <a:pt x="36" y="93"/>
                      <a:pt x="37" y="92"/>
                      <a:pt x="38" y="92"/>
                    </a:cubicBezTo>
                    <a:cubicBezTo>
                      <a:pt x="38" y="91"/>
                      <a:pt x="38" y="91"/>
                      <a:pt x="39" y="91"/>
                    </a:cubicBezTo>
                    <a:cubicBezTo>
                      <a:pt x="39" y="91"/>
                      <a:pt x="40" y="91"/>
                      <a:pt x="40" y="91"/>
                    </a:cubicBezTo>
                    <a:cubicBezTo>
                      <a:pt x="40" y="91"/>
                      <a:pt x="41" y="91"/>
                      <a:pt x="41" y="91"/>
                    </a:cubicBezTo>
                    <a:cubicBezTo>
                      <a:pt x="41" y="91"/>
                      <a:pt x="41" y="90"/>
                      <a:pt x="41" y="90"/>
                    </a:cubicBezTo>
                    <a:cubicBezTo>
                      <a:pt x="42" y="90"/>
                      <a:pt x="42" y="90"/>
                      <a:pt x="42" y="90"/>
                    </a:cubicBezTo>
                    <a:cubicBezTo>
                      <a:pt x="43" y="90"/>
                      <a:pt x="43" y="90"/>
                      <a:pt x="44" y="90"/>
                    </a:cubicBezTo>
                    <a:cubicBezTo>
                      <a:pt x="44" y="90"/>
                      <a:pt x="44" y="90"/>
                      <a:pt x="45" y="90"/>
                    </a:cubicBezTo>
                    <a:cubicBezTo>
                      <a:pt x="46" y="90"/>
                      <a:pt x="46" y="89"/>
                      <a:pt x="47" y="89"/>
                    </a:cubicBezTo>
                    <a:cubicBezTo>
                      <a:pt x="48" y="89"/>
                      <a:pt x="49" y="89"/>
                      <a:pt x="50" y="88"/>
                    </a:cubicBezTo>
                    <a:cubicBezTo>
                      <a:pt x="50" y="88"/>
                      <a:pt x="51" y="88"/>
                      <a:pt x="51" y="88"/>
                    </a:cubicBezTo>
                    <a:cubicBezTo>
                      <a:pt x="52" y="88"/>
                      <a:pt x="52" y="89"/>
                      <a:pt x="53" y="89"/>
                    </a:cubicBezTo>
                    <a:cubicBezTo>
                      <a:pt x="53" y="89"/>
                      <a:pt x="54" y="90"/>
                      <a:pt x="54" y="90"/>
                    </a:cubicBezTo>
                    <a:cubicBezTo>
                      <a:pt x="55" y="90"/>
                      <a:pt x="56" y="89"/>
                      <a:pt x="56" y="89"/>
                    </a:cubicBezTo>
                    <a:cubicBezTo>
                      <a:pt x="57" y="89"/>
                      <a:pt x="57" y="89"/>
                      <a:pt x="58" y="90"/>
                    </a:cubicBezTo>
                    <a:cubicBezTo>
                      <a:pt x="59" y="90"/>
                      <a:pt x="60" y="91"/>
                      <a:pt x="60" y="89"/>
                    </a:cubicBezTo>
                    <a:cubicBezTo>
                      <a:pt x="59" y="88"/>
                      <a:pt x="59" y="87"/>
                      <a:pt x="58" y="86"/>
                    </a:cubicBezTo>
                    <a:cubicBezTo>
                      <a:pt x="56" y="86"/>
                      <a:pt x="55" y="86"/>
                      <a:pt x="55" y="84"/>
                    </a:cubicBezTo>
                    <a:cubicBezTo>
                      <a:pt x="56" y="83"/>
                      <a:pt x="56" y="82"/>
                      <a:pt x="56" y="80"/>
                    </a:cubicBezTo>
                    <a:cubicBezTo>
                      <a:pt x="55" y="78"/>
                      <a:pt x="56" y="77"/>
                      <a:pt x="56" y="75"/>
                    </a:cubicBezTo>
                    <a:cubicBezTo>
                      <a:pt x="56" y="74"/>
                      <a:pt x="56" y="73"/>
                      <a:pt x="56" y="72"/>
                    </a:cubicBezTo>
                    <a:cubicBezTo>
                      <a:pt x="56" y="71"/>
                      <a:pt x="56" y="70"/>
                      <a:pt x="56" y="70"/>
                    </a:cubicBezTo>
                    <a:cubicBezTo>
                      <a:pt x="56" y="69"/>
                      <a:pt x="55" y="68"/>
                      <a:pt x="55" y="68"/>
                    </a:cubicBezTo>
                    <a:cubicBezTo>
                      <a:pt x="56" y="67"/>
                      <a:pt x="57" y="68"/>
                      <a:pt x="57" y="68"/>
                    </a:cubicBezTo>
                    <a:cubicBezTo>
                      <a:pt x="58" y="69"/>
                      <a:pt x="60" y="69"/>
                      <a:pt x="62" y="69"/>
                    </a:cubicBezTo>
                    <a:cubicBezTo>
                      <a:pt x="63" y="70"/>
                      <a:pt x="63" y="70"/>
                      <a:pt x="64" y="70"/>
                    </a:cubicBezTo>
                    <a:cubicBezTo>
                      <a:pt x="65" y="70"/>
                      <a:pt x="66" y="70"/>
                      <a:pt x="66" y="70"/>
                    </a:cubicBezTo>
                    <a:cubicBezTo>
                      <a:pt x="67" y="70"/>
                      <a:pt x="68" y="70"/>
                      <a:pt x="69" y="70"/>
                    </a:cubicBezTo>
                    <a:cubicBezTo>
                      <a:pt x="69" y="70"/>
                      <a:pt x="70" y="70"/>
                      <a:pt x="71" y="70"/>
                    </a:cubicBezTo>
                    <a:cubicBezTo>
                      <a:pt x="72" y="71"/>
                      <a:pt x="71" y="71"/>
                      <a:pt x="72" y="72"/>
                    </a:cubicBezTo>
                    <a:cubicBezTo>
                      <a:pt x="72" y="72"/>
                      <a:pt x="73" y="72"/>
                      <a:pt x="73" y="72"/>
                    </a:cubicBezTo>
                    <a:cubicBezTo>
                      <a:pt x="73" y="71"/>
                      <a:pt x="73" y="71"/>
                      <a:pt x="74" y="71"/>
                    </a:cubicBezTo>
                    <a:cubicBezTo>
                      <a:pt x="74" y="71"/>
                      <a:pt x="75" y="70"/>
                      <a:pt x="75" y="69"/>
                    </a:cubicBezTo>
                    <a:cubicBezTo>
                      <a:pt x="76" y="69"/>
                      <a:pt x="77" y="70"/>
                      <a:pt x="77" y="69"/>
                    </a:cubicBezTo>
                    <a:cubicBezTo>
                      <a:pt x="78" y="69"/>
                      <a:pt x="77" y="68"/>
                      <a:pt x="78" y="68"/>
                    </a:cubicBezTo>
                    <a:cubicBezTo>
                      <a:pt x="79" y="67"/>
                      <a:pt x="77" y="66"/>
                      <a:pt x="77" y="65"/>
                    </a:cubicBezTo>
                    <a:cubicBezTo>
                      <a:pt x="76" y="64"/>
                      <a:pt x="76" y="64"/>
                      <a:pt x="76" y="63"/>
                    </a:cubicBezTo>
                    <a:cubicBezTo>
                      <a:pt x="75" y="62"/>
                      <a:pt x="75" y="61"/>
                      <a:pt x="74" y="61"/>
                    </a:cubicBezTo>
                    <a:cubicBezTo>
                      <a:pt x="74" y="60"/>
                      <a:pt x="74" y="60"/>
                      <a:pt x="74" y="59"/>
                    </a:cubicBezTo>
                    <a:cubicBezTo>
                      <a:pt x="74" y="58"/>
                      <a:pt x="73" y="58"/>
                      <a:pt x="74" y="57"/>
                    </a:cubicBezTo>
                    <a:cubicBezTo>
                      <a:pt x="74" y="56"/>
                      <a:pt x="74" y="55"/>
                      <a:pt x="74" y="55"/>
                    </a:cubicBezTo>
                    <a:cubicBezTo>
                      <a:pt x="74" y="54"/>
                      <a:pt x="75" y="55"/>
                      <a:pt x="76" y="55"/>
                    </a:cubicBezTo>
                    <a:cubicBezTo>
                      <a:pt x="77" y="55"/>
                      <a:pt x="77" y="55"/>
                      <a:pt x="78" y="55"/>
                    </a:cubicBezTo>
                    <a:cubicBezTo>
                      <a:pt x="78" y="54"/>
                      <a:pt x="78" y="54"/>
                      <a:pt x="78" y="54"/>
                    </a:cubicBezTo>
                    <a:cubicBezTo>
                      <a:pt x="79" y="54"/>
                      <a:pt x="79" y="54"/>
                      <a:pt x="79" y="54"/>
                    </a:cubicBezTo>
                    <a:cubicBezTo>
                      <a:pt x="80" y="54"/>
                      <a:pt x="80" y="53"/>
                      <a:pt x="80" y="53"/>
                    </a:cubicBezTo>
                    <a:cubicBezTo>
                      <a:pt x="80" y="52"/>
                      <a:pt x="81" y="52"/>
                      <a:pt x="81" y="51"/>
                    </a:cubicBezTo>
                    <a:cubicBezTo>
                      <a:pt x="81" y="51"/>
                      <a:pt x="81" y="51"/>
                      <a:pt x="81" y="51"/>
                    </a:cubicBezTo>
                    <a:cubicBezTo>
                      <a:pt x="81" y="50"/>
                      <a:pt x="81" y="50"/>
                      <a:pt x="81" y="50"/>
                    </a:cubicBezTo>
                    <a:cubicBezTo>
                      <a:pt x="81" y="50"/>
                      <a:pt x="80" y="50"/>
                      <a:pt x="80" y="49"/>
                    </a:cubicBezTo>
                    <a:cubicBezTo>
                      <a:pt x="80" y="48"/>
                      <a:pt x="80" y="48"/>
                      <a:pt x="80" y="47"/>
                    </a:cubicBezTo>
                    <a:cubicBezTo>
                      <a:pt x="80" y="47"/>
                      <a:pt x="81" y="47"/>
                      <a:pt x="82" y="47"/>
                    </a:cubicBezTo>
                    <a:cubicBezTo>
                      <a:pt x="83" y="47"/>
                      <a:pt x="85" y="48"/>
                      <a:pt x="86" y="47"/>
                    </a:cubicBezTo>
                    <a:cubicBezTo>
                      <a:pt x="86" y="47"/>
                      <a:pt x="87" y="47"/>
                      <a:pt x="88" y="47"/>
                    </a:cubicBezTo>
                    <a:cubicBezTo>
                      <a:pt x="89" y="47"/>
                      <a:pt x="88" y="47"/>
                      <a:pt x="89" y="48"/>
                    </a:cubicBezTo>
                    <a:cubicBezTo>
                      <a:pt x="89" y="48"/>
                      <a:pt x="90" y="49"/>
                      <a:pt x="89" y="49"/>
                    </a:cubicBezTo>
                    <a:cubicBezTo>
                      <a:pt x="89" y="49"/>
                      <a:pt x="89" y="49"/>
                      <a:pt x="89" y="50"/>
                    </a:cubicBezTo>
                    <a:cubicBezTo>
                      <a:pt x="89" y="51"/>
                      <a:pt x="90" y="51"/>
                      <a:pt x="91" y="51"/>
                    </a:cubicBezTo>
                    <a:cubicBezTo>
                      <a:pt x="92" y="51"/>
                      <a:pt x="92" y="51"/>
                      <a:pt x="92" y="52"/>
                    </a:cubicBezTo>
                    <a:cubicBezTo>
                      <a:pt x="92" y="52"/>
                      <a:pt x="91" y="52"/>
                      <a:pt x="92" y="53"/>
                    </a:cubicBezTo>
                    <a:cubicBezTo>
                      <a:pt x="92" y="53"/>
                      <a:pt x="93" y="53"/>
                      <a:pt x="93" y="54"/>
                    </a:cubicBezTo>
                    <a:cubicBezTo>
                      <a:pt x="94" y="54"/>
                      <a:pt x="95" y="54"/>
                      <a:pt x="95" y="54"/>
                    </a:cubicBezTo>
                    <a:cubicBezTo>
                      <a:pt x="96" y="55"/>
                      <a:pt x="98" y="55"/>
                      <a:pt x="98" y="56"/>
                    </a:cubicBezTo>
                    <a:cubicBezTo>
                      <a:pt x="99" y="57"/>
                      <a:pt x="99" y="57"/>
                      <a:pt x="100" y="57"/>
                    </a:cubicBezTo>
                    <a:cubicBezTo>
                      <a:pt x="100" y="58"/>
                      <a:pt x="101" y="58"/>
                      <a:pt x="102" y="58"/>
                    </a:cubicBezTo>
                    <a:cubicBezTo>
                      <a:pt x="103" y="58"/>
                      <a:pt x="104" y="60"/>
                      <a:pt x="106" y="59"/>
                    </a:cubicBezTo>
                    <a:cubicBezTo>
                      <a:pt x="107" y="58"/>
                      <a:pt x="108" y="59"/>
                      <a:pt x="109" y="60"/>
                    </a:cubicBezTo>
                    <a:cubicBezTo>
                      <a:pt x="110" y="60"/>
                      <a:pt x="111" y="61"/>
                      <a:pt x="112" y="61"/>
                    </a:cubicBezTo>
                    <a:cubicBezTo>
                      <a:pt x="112" y="61"/>
                      <a:pt x="112" y="60"/>
                      <a:pt x="113" y="61"/>
                    </a:cubicBezTo>
                    <a:cubicBezTo>
                      <a:pt x="113" y="61"/>
                      <a:pt x="113" y="62"/>
                      <a:pt x="114" y="62"/>
                    </a:cubicBezTo>
                    <a:cubicBezTo>
                      <a:pt x="115" y="62"/>
                      <a:pt x="115" y="62"/>
                      <a:pt x="116" y="63"/>
                    </a:cubicBezTo>
                    <a:cubicBezTo>
                      <a:pt x="116" y="63"/>
                      <a:pt x="116" y="63"/>
                      <a:pt x="116" y="63"/>
                    </a:cubicBezTo>
                    <a:cubicBezTo>
                      <a:pt x="116" y="63"/>
                      <a:pt x="117" y="64"/>
                      <a:pt x="117" y="64"/>
                    </a:cubicBezTo>
                    <a:cubicBezTo>
                      <a:pt x="117" y="64"/>
                      <a:pt x="118" y="64"/>
                      <a:pt x="118" y="65"/>
                    </a:cubicBezTo>
                    <a:cubicBezTo>
                      <a:pt x="118" y="65"/>
                      <a:pt x="118" y="65"/>
                      <a:pt x="118" y="66"/>
                    </a:cubicBezTo>
                    <a:cubicBezTo>
                      <a:pt x="119" y="66"/>
                      <a:pt x="119" y="67"/>
                      <a:pt x="119" y="67"/>
                    </a:cubicBezTo>
                    <a:cubicBezTo>
                      <a:pt x="120" y="68"/>
                      <a:pt x="120" y="68"/>
                      <a:pt x="121" y="69"/>
                    </a:cubicBezTo>
                    <a:cubicBezTo>
                      <a:pt x="121" y="69"/>
                      <a:pt x="122" y="70"/>
                      <a:pt x="122" y="70"/>
                    </a:cubicBezTo>
                    <a:cubicBezTo>
                      <a:pt x="123" y="70"/>
                      <a:pt x="124" y="70"/>
                      <a:pt x="124" y="71"/>
                    </a:cubicBezTo>
                    <a:cubicBezTo>
                      <a:pt x="125" y="71"/>
                      <a:pt x="125" y="72"/>
                      <a:pt x="125" y="72"/>
                    </a:cubicBezTo>
                    <a:cubicBezTo>
                      <a:pt x="126" y="73"/>
                      <a:pt x="126" y="73"/>
                      <a:pt x="126" y="74"/>
                    </a:cubicBezTo>
                    <a:cubicBezTo>
                      <a:pt x="127" y="74"/>
                      <a:pt x="127" y="75"/>
                      <a:pt x="127" y="75"/>
                    </a:cubicBezTo>
                    <a:cubicBezTo>
                      <a:pt x="127" y="76"/>
                      <a:pt x="127" y="77"/>
                      <a:pt x="127" y="78"/>
                    </a:cubicBezTo>
                    <a:cubicBezTo>
                      <a:pt x="127" y="78"/>
                      <a:pt x="128" y="79"/>
                      <a:pt x="128" y="79"/>
                    </a:cubicBezTo>
                    <a:cubicBezTo>
                      <a:pt x="129" y="80"/>
                      <a:pt x="129" y="80"/>
                      <a:pt x="129" y="81"/>
                    </a:cubicBezTo>
                    <a:cubicBezTo>
                      <a:pt x="129" y="81"/>
                      <a:pt x="128" y="82"/>
                      <a:pt x="128" y="82"/>
                    </a:cubicBezTo>
                    <a:cubicBezTo>
                      <a:pt x="128" y="84"/>
                      <a:pt x="128" y="85"/>
                      <a:pt x="128" y="86"/>
                    </a:cubicBezTo>
                    <a:cubicBezTo>
                      <a:pt x="129" y="87"/>
                      <a:pt x="130" y="87"/>
                      <a:pt x="130" y="88"/>
                    </a:cubicBezTo>
                    <a:cubicBezTo>
                      <a:pt x="130" y="88"/>
                      <a:pt x="131" y="88"/>
                      <a:pt x="131" y="89"/>
                    </a:cubicBezTo>
                    <a:cubicBezTo>
                      <a:pt x="131" y="89"/>
                      <a:pt x="131" y="90"/>
                      <a:pt x="132" y="89"/>
                    </a:cubicBezTo>
                    <a:cubicBezTo>
                      <a:pt x="133" y="89"/>
                      <a:pt x="134" y="89"/>
                      <a:pt x="134" y="90"/>
                    </a:cubicBezTo>
                    <a:cubicBezTo>
                      <a:pt x="135" y="90"/>
                      <a:pt x="136" y="90"/>
                      <a:pt x="136" y="90"/>
                    </a:cubicBezTo>
                    <a:cubicBezTo>
                      <a:pt x="137" y="90"/>
                      <a:pt x="137" y="90"/>
                      <a:pt x="138" y="91"/>
                    </a:cubicBezTo>
                    <a:cubicBezTo>
                      <a:pt x="139" y="91"/>
                      <a:pt x="141" y="90"/>
                      <a:pt x="143" y="91"/>
                    </a:cubicBezTo>
                    <a:cubicBezTo>
                      <a:pt x="144" y="91"/>
                      <a:pt x="146" y="91"/>
                      <a:pt x="147" y="91"/>
                    </a:cubicBezTo>
                    <a:cubicBezTo>
                      <a:pt x="149" y="91"/>
                      <a:pt x="149" y="91"/>
                      <a:pt x="150" y="91"/>
                    </a:cubicBezTo>
                    <a:cubicBezTo>
                      <a:pt x="151" y="91"/>
                      <a:pt x="152" y="91"/>
                      <a:pt x="153" y="92"/>
                    </a:cubicBezTo>
                    <a:cubicBezTo>
                      <a:pt x="155" y="92"/>
                      <a:pt x="156" y="92"/>
                      <a:pt x="158" y="93"/>
                    </a:cubicBezTo>
                    <a:cubicBezTo>
                      <a:pt x="159" y="94"/>
                      <a:pt x="160" y="95"/>
                      <a:pt x="161" y="95"/>
                    </a:cubicBezTo>
                    <a:cubicBezTo>
                      <a:pt x="162" y="95"/>
                      <a:pt x="163" y="95"/>
                      <a:pt x="163" y="96"/>
                    </a:cubicBezTo>
                    <a:cubicBezTo>
                      <a:pt x="164" y="96"/>
                      <a:pt x="165" y="97"/>
                      <a:pt x="165" y="97"/>
                    </a:cubicBezTo>
                    <a:cubicBezTo>
                      <a:pt x="166" y="97"/>
                      <a:pt x="167" y="98"/>
                      <a:pt x="168" y="98"/>
                    </a:cubicBezTo>
                    <a:cubicBezTo>
                      <a:pt x="169" y="99"/>
                      <a:pt x="170" y="99"/>
                      <a:pt x="170" y="99"/>
                    </a:cubicBezTo>
                    <a:cubicBezTo>
                      <a:pt x="171" y="99"/>
                      <a:pt x="171" y="100"/>
                      <a:pt x="172" y="99"/>
                    </a:cubicBezTo>
                    <a:cubicBezTo>
                      <a:pt x="173" y="99"/>
                      <a:pt x="174" y="99"/>
                      <a:pt x="174" y="99"/>
                    </a:cubicBezTo>
                    <a:cubicBezTo>
                      <a:pt x="175" y="99"/>
                      <a:pt x="175" y="102"/>
                      <a:pt x="176" y="102"/>
                    </a:cubicBezTo>
                    <a:cubicBezTo>
                      <a:pt x="176" y="102"/>
                      <a:pt x="177" y="102"/>
                      <a:pt x="177" y="103"/>
                    </a:cubicBezTo>
                    <a:cubicBezTo>
                      <a:pt x="178" y="103"/>
                      <a:pt x="178" y="104"/>
                      <a:pt x="179" y="105"/>
                    </a:cubicBezTo>
                    <a:cubicBezTo>
                      <a:pt x="180" y="106"/>
                      <a:pt x="182" y="107"/>
                      <a:pt x="183" y="109"/>
                    </a:cubicBezTo>
                    <a:cubicBezTo>
                      <a:pt x="183" y="110"/>
                      <a:pt x="184" y="111"/>
                      <a:pt x="186" y="112"/>
                    </a:cubicBezTo>
                    <a:cubicBezTo>
                      <a:pt x="187" y="113"/>
                      <a:pt x="189" y="114"/>
                      <a:pt x="189" y="115"/>
                    </a:cubicBezTo>
                    <a:cubicBezTo>
                      <a:pt x="190" y="115"/>
                      <a:pt x="190" y="116"/>
                      <a:pt x="190" y="116"/>
                    </a:cubicBezTo>
                    <a:cubicBezTo>
                      <a:pt x="191" y="116"/>
                      <a:pt x="192" y="116"/>
                      <a:pt x="192" y="116"/>
                    </a:cubicBezTo>
                    <a:cubicBezTo>
                      <a:pt x="193" y="116"/>
                      <a:pt x="194" y="116"/>
                      <a:pt x="195" y="116"/>
                    </a:cubicBezTo>
                    <a:cubicBezTo>
                      <a:pt x="196" y="116"/>
                      <a:pt x="197" y="115"/>
                      <a:pt x="198" y="115"/>
                    </a:cubicBezTo>
                    <a:cubicBezTo>
                      <a:pt x="200" y="116"/>
                      <a:pt x="201" y="116"/>
                      <a:pt x="203" y="116"/>
                    </a:cubicBezTo>
                    <a:cubicBezTo>
                      <a:pt x="207" y="117"/>
                      <a:pt x="211" y="117"/>
                      <a:pt x="215" y="118"/>
                    </a:cubicBezTo>
                    <a:cubicBezTo>
                      <a:pt x="216" y="118"/>
                      <a:pt x="217" y="118"/>
                      <a:pt x="218" y="118"/>
                    </a:cubicBezTo>
                    <a:cubicBezTo>
                      <a:pt x="219" y="118"/>
                      <a:pt x="220" y="117"/>
                      <a:pt x="221" y="117"/>
                    </a:cubicBezTo>
                    <a:cubicBezTo>
                      <a:pt x="223" y="116"/>
                      <a:pt x="224" y="117"/>
                      <a:pt x="226" y="117"/>
                    </a:cubicBezTo>
                    <a:cubicBezTo>
                      <a:pt x="228" y="117"/>
                      <a:pt x="230" y="118"/>
                      <a:pt x="232" y="118"/>
                    </a:cubicBezTo>
                    <a:cubicBezTo>
                      <a:pt x="234" y="118"/>
                      <a:pt x="235" y="118"/>
                      <a:pt x="237" y="118"/>
                    </a:cubicBezTo>
                    <a:cubicBezTo>
                      <a:pt x="239" y="119"/>
                      <a:pt x="240" y="120"/>
                      <a:pt x="241" y="121"/>
                    </a:cubicBezTo>
                    <a:cubicBezTo>
                      <a:pt x="243" y="122"/>
                      <a:pt x="245" y="123"/>
                      <a:pt x="246" y="123"/>
                    </a:cubicBezTo>
                    <a:cubicBezTo>
                      <a:pt x="248" y="123"/>
                      <a:pt x="250" y="123"/>
                      <a:pt x="252" y="124"/>
                    </a:cubicBezTo>
                    <a:cubicBezTo>
                      <a:pt x="254" y="124"/>
                      <a:pt x="256" y="125"/>
                      <a:pt x="258" y="126"/>
                    </a:cubicBezTo>
                    <a:cubicBezTo>
                      <a:pt x="260" y="127"/>
                      <a:pt x="261" y="126"/>
                      <a:pt x="263" y="126"/>
                    </a:cubicBezTo>
                    <a:cubicBezTo>
                      <a:pt x="264" y="126"/>
                      <a:pt x="266" y="125"/>
                      <a:pt x="266" y="126"/>
                    </a:cubicBezTo>
                    <a:cubicBezTo>
                      <a:pt x="267" y="127"/>
                      <a:pt x="267" y="128"/>
                      <a:pt x="268" y="128"/>
                    </a:cubicBezTo>
                    <a:cubicBezTo>
                      <a:pt x="270" y="128"/>
                      <a:pt x="271" y="127"/>
                      <a:pt x="272" y="129"/>
                    </a:cubicBezTo>
                    <a:cubicBezTo>
                      <a:pt x="271" y="128"/>
                      <a:pt x="272" y="128"/>
                      <a:pt x="272" y="128"/>
                    </a:cubicBezTo>
                    <a:cubicBezTo>
                      <a:pt x="272" y="127"/>
                      <a:pt x="272" y="127"/>
                      <a:pt x="273" y="127"/>
                    </a:cubicBezTo>
                    <a:cubicBezTo>
                      <a:pt x="274" y="126"/>
                      <a:pt x="276" y="125"/>
                      <a:pt x="277" y="124"/>
                    </a:cubicBezTo>
                    <a:cubicBezTo>
                      <a:pt x="278" y="124"/>
                      <a:pt x="279" y="123"/>
                      <a:pt x="280" y="123"/>
                    </a:cubicBezTo>
                    <a:cubicBezTo>
                      <a:pt x="282" y="122"/>
                      <a:pt x="284" y="121"/>
                      <a:pt x="286" y="120"/>
                    </a:cubicBezTo>
                    <a:cubicBezTo>
                      <a:pt x="288" y="120"/>
                      <a:pt x="289" y="120"/>
                      <a:pt x="291" y="120"/>
                    </a:cubicBezTo>
                    <a:cubicBezTo>
                      <a:pt x="292" y="120"/>
                      <a:pt x="293" y="120"/>
                      <a:pt x="294" y="119"/>
                    </a:cubicBezTo>
                    <a:cubicBezTo>
                      <a:pt x="294" y="119"/>
                      <a:pt x="295" y="119"/>
                      <a:pt x="296" y="119"/>
                    </a:cubicBezTo>
                    <a:cubicBezTo>
                      <a:pt x="297" y="119"/>
                      <a:pt x="299" y="119"/>
                      <a:pt x="301" y="120"/>
                    </a:cubicBezTo>
                    <a:cubicBezTo>
                      <a:pt x="301" y="120"/>
                      <a:pt x="302" y="119"/>
                      <a:pt x="303" y="119"/>
                    </a:cubicBezTo>
                    <a:cubicBezTo>
                      <a:pt x="303" y="119"/>
                      <a:pt x="304" y="119"/>
                      <a:pt x="304" y="119"/>
                    </a:cubicBezTo>
                    <a:cubicBezTo>
                      <a:pt x="306" y="119"/>
                      <a:pt x="307" y="119"/>
                      <a:pt x="309" y="118"/>
                    </a:cubicBezTo>
                    <a:cubicBezTo>
                      <a:pt x="310" y="117"/>
                      <a:pt x="311" y="117"/>
                      <a:pt x="313" y="116"/>
                    </a:cubicBezTo>
                    <a:cubicBezTo>
                      <a:pt x="313" y="116"/>
                      <a:pt x="313" y="116"/>
                      <a:pt x="314" y="115"/>
                    </a:cubicBezTo>
                    <a:cubicBezTo>
                      <a:pt x="314" y="114"/>
                      <a:pt x="314" y="114"/>
                      <a:pt x="315" y="114"/>
                    </a:cubicBezTo>
                    <a:cubicBezTo>
                      <a:pt x="315" y="113"/>
                      <a:pt x="315" y="113"/>
                      <a:pt x="315" y="112"/>
                    </a:cubicBezTo>
                    <a:cubicBezTo>
                      <a:pt x="315" y="111"/>
                      <a:pt x="315" y="111"/>
                      <a:pt x="316" y="110"/>
                    </a:cubicBezTo>
                    <a:cubicBezTo>
                      <a:pt x="316" y="109"/>
                      <a:pt x="317" y="109"/>
                      <a:pt x="318" y="109"/>
                    </a:cubicBezTo>
                    <a:cubicBezTo>
                      <a:pt x="318" y="109"/>
                      <a:pt x="318" y="108"/>
                      <a:pt x="319" y="108"/>
                    </a:cubicBezTo>
                    <a:cubicBezTo>
                      <a:pt x="319" y="108"/>
                      <a:pt x="319" y="108"/>
                      <a:pt x="319" y="108"/>
                    </a:cubicBezTo>
                    <a:cubicBezTo>
                      <a:pt x="320" y="108"/>
                      <a:pt x="320" y="108"/>
                      <a:pt x="320" y="107"/>
                    </a:cubicBezTo>
                    <a:cubicBezTo>
                      <a:pt x="321" y="107"/>
                      <a:pt x="321" y="106"/>
                      <a:pt x="321" y="106"/>
                    </a:cubicBezTo>
                    <a:cubicBezTo>
                      <a:pt x="322" y="106"/>
                      <a:pt x="322" y="106"/>
                      <a:pt x="322" y="105"/>
                    </a:cubicBezTo>
                    <a:cubicBezTo>
                      <a:pt x="322" y="105"/>
                      <a:pt x="322" y="104"/>
                      <a:pt x="321" y="104"/>
                    </a:cubicBezTo>
                    <a:cubicBezTo>
                      <a:pt x="321" y="103"/>
                      <a:pt x="320" y="103"/>
                      <a:pt x="319" y="102"/>
                    </a:cubicBezTo>
                    <a:cubicBezTo>
                      <a:pt x="319" y="102"/>
                      <a:pt x="318" y="102"/>
                      <a:pt x="317" y="101"/>
                    </a:cubicBezTo>
                    <a:cubicBezTo>
                      <a:pt x="317" y="101"/>
                      <a:pt x="316" y="100"/>
                      <a:pt x="316" y="99"/>
                    </a:cubicBezTo>
                    <a:cubicBezTo>
                      <a:pt x="315" y="99"/>
                      <a:pt x="315" y="99"/>
                      <a:pt x="314" y="98"/>
                    </a:cubicBezTo>
                    <a:cubicBezTo>
                      <a:pt x="314" y="98"/>
                      <a:pt x="314" y="97"/>
                      <a:pt x="314" y="97"/>
                    </a:cubicBezTo>
                    <a:cubicBezTo>
                      <a:pt x="314" y="96"/>
                      <a:pt x="314" y="95"/>
                      <a:pt x="314" y="94"/>
                    </a:cubicBezTo>
                    <a:cubicBezTo>
                      <a:pt x="314" y="93"/>
                      <a:pt x="314" y="91"/>
                      <a:pt x="316" y="90"/>
                    </a:cubicBezTo>
                    <a:cubicBezTo>
                      <a:pt x="316" y="90"/>
                      <a:pt x="317" y="91"/>
                      <a:pt x="318" y="91"/>
                    </a:cubicBezTo>
                    <a:cubicBezTo>
                      <a:pt x="319" y="91"/>
                      <a:pt x="319" y="91"/>
                      <a:pt x="320" y="91"/>
                    </a:cubicBezTo>
                    <a:cubicBezTo>
                      <a:pt x="321" y="92"/>
                      <a:pt x="322" y="92"/>
                      <a:pt x="322" y="93"/>
                    </a:cubicBezTo>
                    <a:cubicBezTo>
                      <a:pt x="323" y="93"/>
                      <a:pt x="324" y="93"/>
                      <a:pt x="325" y="93"/>
                    </a:cubicBezTo>
                    <a:cubicBezTo>
                      <a:pt x="326" y="93"/>
                      <a:pt x="327" y="94"/>
                      <a:pt x="328" y="94"/>
                    </a:cubicBezTo>
                    <a:cubicBezTo>
                      <a:pt x="328" y="94"/>
                      <a:pt x="329" y="94"/>
                      <a:pt x="330" y="94"/>
                    </a:cubicBezTo>
                    <a:cubicBezTo>
                      <a:pt x="331" y="94"/>
                      <a:pt x="331" y="94"/>
                      <a:pt x="332" y="94"/>
                    </a:cubicBezTo>
                    <a:cubicBezTo>
                      <a:pt x="332" y="94"/>
                      <a:pt x="333" y="93"/>
                      <a:pt x="333" y="93"/>
                    </a:cubicBezTo>
                    <a:cubicBezTo>
                      <a:pt x="333" y="92"/>
                      <a:pt x="334" y="92"/>
                      <a:pt x="334" y="92"/>
                    </a:cubicBezTo>
                    <a:cubicBezTo>
                      <a:pt x="335" y="92"/>
                      <a:pt x="335" y="91"/>
                      <a:pt x="335" y="91"/>
                    </a:cubicBezTo>
                    <a:cubicBezTo>
                      <a:pt x="335" y="90"/>
                      <a:pt x="336" y="90"/>
                      <a:pt x="336" y="89"/>
                    </a:cubicBezTo>
                    <a:cubicBezTo>
                      <a:pt x="336" y="89"/>
                      <a:pt x="336" y="88"/>
                      <a:pt x="336" y="87"/>
                    </a:cubicBezTo>
                    <a:cubicBezTo>
                      <a:pt x="336" y="86"/>
                      <a:pt x="339" y="87"/>
                      <a:pt x="339" y="87"/>
                    </a:cubicBezTo>
                    <a:cubicBezTo>
                      <a:pt x="341" y="87"/>
                      <a:pt x="343" y="87"/>
                      <a:pt x="345" y="87"/>
                    </a:cubicBezTo>
                    <a:cubicBezTo>
                      <a:pt x="346" y="86"/>
                      <a:pt x="346" y="84"/>
                      <a:pt x="348" y="84"/>
                    </a:cubicBezTo>
                    <a:cubicBezTo>
                      <a:pt x="348" y="84"/>
                      <a:pt x="349" y="83"/>
                      <a:pt x="348" y="83"/>
                    </a:cubicBezTo>
                    <a:cubicBezTo>
                      <a:pt x="348" y="82"/>
                      <a:pt x="348" y="82"/>
                      <a:pt x="348" y="81"/>
                    </a:cubicBezTo>
                    <a:cubicBezTo>
                      <a:pt x="348" y="81"/>
                      <a:pt x="348" y="80"/>
                      <a:pt x="348" y="80"/>
                    </a:cubicBezTo>
                    <a:cubicBezTo>
                      <a:pt x="348" y="79"/>
                      <a:pt x="348" y="79"/>
                      <a:pt x="349" y="78"/>
                    </a:cubicBezTo>
                    <a:cubicBezTo>
                      <a:pt x="349" y="77"/>
                      <a:pt x="349" y="77"/>
                      <a:pt x="350" y="77"/>
                    </a:cubicBezTo>
                    <a:cubicBezTo>
                      <a:pt x="350" y="77"/>
                      <a:pt x="350" y="77"/>
                      <a:pt x="351" y="77"/>
                    </a:cubicBezTo>
                    <a:cubicBezTo>
                      <a:pt x="351" y="77"/>
                      <a:pt x="355" y="77"/>
                      <a:pt x="355" y="76"/>
                    </a:cubicBezTo>
                    <a:cubicBezTo>
                      <a:pt x="355" y="76"/>
                      <a:pt x="355" y="75"/>
                      <a:pt x="354" y="75"/>
                    </a:cubicBezTo>
                    <a:cubicBezTo>
                      <a:pt x="354" y="74"/>
                      <a:pt x="355" y="74"/>
                      <a:pt x="356" y="74"/>
                    </a:cubicBezTo>
                    <a:cubicBezTo>
                      <a:pt x="356" y="75"/>
                      <a:pt x="356" y="75"/>
                      <a:pt x="357" y="75"/>
                    </a:cubicBezTo>
                    <a:cubicBezTo>
                      <a:pt x="358" y="75"/>
                      <a:pt x="358" y="75"/>
                      <a:pt x="358" y="74"/>
                    </a:cubicBezTo>
                    <a:cubicBezTo>
                      <a:pt x="358" y="74"/>
                      <a:pt x="359" y="74"/>
                      <a:pt x="359" y="74"/>
                    </a:cubicBezTo>
                    <a:cubicBezTo>
                      <a:pt x="360" y="74"/>
                      <a:pt x="360" y="73"/>
                      <a:pt x="360" y="73"/>
                    </a:cubicBezTo>
                    <a:cubicBezTo>
                      <a:pt x="361" y="72"/>
                      <a:pt x="362" y="73"/>
                      <a:pt x="363" y="73"/>
                    </a:cubicBezTo>
                    <a:cubicBezTo>
                      <a:pt x="363" y="73"/>
                      <a:pt x="364" y="73"/>
                      <a:pt x="365" y="73"/>
                    </a:cubicBezTo>
                    <a:cubicBezTo>
                      <a:pt x="365" y="73"/>
                      <a:pt x="365" y="72"/>
                      <a:pt x="366" y="72"/>
                    </a:cubicBezTo>
                    <a:cubicBezTo>
                      <a:pt x="366" y="72"/>
                      <a:pt x="366" y="73"/>
                      <a:pt x="367" y="73"/>
                    </a:cubicBezTo>
                    <a:cubicBezTo>
                      <a:pt x="367" y="73"/>
                      <a:pt x="368" y="73"/>
                      <a:pt x="368" y="74"/>
                    </a:cubicBezTo>
                    <a:cubicBezTo>
                      <a:pt x="370" y="74"/>
                      <a:pt x="371" y="74"/>
                      <a:pt x="373" y="74"/>
                    </a:cubicBezTo>
                    <a:cubicBezTo>
                      <a:pt x="373" y="74"/>
                      <a:pt x="374" y="74"/>
                      <a:pt x="374" y="74"/>
                    </a:cubicBezTo>
                    <a:cubicBezTo>
                      <a:pt x="374" y="74"/>
                      <a:pt x="374" y="74"/>
                      <a:pt x="374" y="74"/>
                    </a:cubicBezTo>
                    <a:cubicBezTo>
                      <a:pt x="374" y="73"/>
                      <a:pt x="375" y="74"/>
                      <a:pt x="375" y="73"/>
                    </a:cubicBezTo>
                    <a:cubicBezTo>
                      <a:pt x="375" y="73"/>
                      <a:pt x="375" y="73"/>
                      <a:pt x="375" y="73"/>
                    </a:cubicBezTo>
                    <a:cubicBezTo>
                      <a:pt x="374" y="71"/>
                      <a:pt x="373" y="71"/>
                      <a:pt x="372" y="70"/>
                    </a:cubicBezTo>
                    <a:cubicBezTo>
                      <a:pt x="371" y="69"/>
                      <a:pt x="371" y="68"/>
                      <a:pt x="370" y="68"/>
                    </a:cubicBezTo>
                    <a:cubicBezTo>
                      <a:pt x="369" y="67"/>
                      <a:pt x="368" y="67"/>
                      <a:pt x="368" y="67"/>
                    </a:cubicBezTo>
                    <a:cubicBezTo>
                      <a:pt x="367" y="66"/>
                      <a:pt x="366" y="66"/>
                      <a:pt x="366" y="65"/>
                    </a:cubicBezTo>
                    <a:cubicBezTo>
                      <a:pt x="365" y="65"/>
                      <a:pt x="365" y="65"/>
                      <a:pt x="365" y="65"/>
                    </a:cubicBezTo>
                    <a:cubicBezTo>
                      <a:pt x="364" y="64"/>
                      <a:pt x="363" y="64"/>
                      <a:pt x="363" y="64"/>
                    </a:cubicBezTo>
                    <a:cubicBezTo>
                      <a:pt x="363" y="63"/>
                      <a:pt x="362" y="63"/>
                      <a:pt x="361" y="62"/>
                    </a:cubicBezTo>
                    <a:cubicBezTo>
                      <a:pt x="360" y="62"/>
                      <a:pt x="359" y="62"/>
                      <a:pt x="357" y="61"/>
                    </a:cubicBezTo>
                    <a:cubicBezTo>
                      <a:pt x="356" y="60"/>
                      <a:pt x="355" y="59"/>
                      <a:pt x="353" y="59"/>
                    </a:cubicBezTo>
                    <a:cubicBezTo>
                      <a:pt x="352" y="59"/>
                      <a:pt x="350" y="59"/>
                      <a:pt x="349" y="60"/>
                    </a:cubicBezTo>
                    <a:cubicBezTo>
                      <a:pt x="348" y="60"/>
                      <a:pt x="348" y="61"/>
                      <a:pt x="348" y="62"/>
                    </a:cubicBezTo>
                    <a:cubicBezTo>
                      <a:pt x="348" y="62"/>
                      <a:pt x="348" y="63"/>
                      <a:pt x="348" y="63"/>
                    </a:cubicBezTo>
                    <a:cubicBezTo>
                      <a:pt x="347" y="63"/>
                      <a:pt x="345" y="62"/>
                      <a:pt x="345" y="62"/>
                    </a:cubicBezTo>
                    <a:cubicBezTo>
                      <a:pt x="343" y="61"/>
                      <a:pt x="341" y="60"/>
                      <a:pt x="339" y="61"/>
                    </a:cubicBezTo>
                    <a:cubicBezTo>
                      <a:pt x="338" y="61"/>
                      <a:pt x="336" y="60"/>
                      <a:pt x="335" y="62"/>
                    </a:cubicBezTo>
                    <a:cubicBezTo>
                      <a:pt x="335" y="63"/>
                      <a:pt x="333" y="61"/>
                      <a:pt x="332" y="61"/>
                    </a:cubicBezTo>
                    <a:cubicBezTo>
                      <a:pt x="331" y="61"/>
                      <a:pt x="331" y="60"/>
                      <a:pt x="330" y="60"/>
                    </a:cubicBezTo>
                    <a:cubicBezTo>
                      <a:pt x="330" y="59"/>
                      <a:pt x="329" y="58"/>
                      <a:pt x="329" y="58"/>
                    </a:cubicBezTo>
                    <a:cubicBezTo>
                      <a:pt x="329" y="57"/>
                      <a:pt x="330" y="57"/>
                      <a:pt x="330" y="57"/>
                    </a:cubicBezTo>
                    <a:cubicBezTo>
                      <a:pt x="331" y="56"/>
                      <a:pt x="330" y="55"/>
                      <a:pt x="330" y="55"/>
                    </a:cubicBezTo>
                    <a:cubicBezTo>
                      <a:pt x="329" y="54"/>
                      <a:pt x="329" y="53"/>
                      <a:pt x="329" y="51"/>
                    </a:cubicBezTo>
                    <a:cubicBezTo>
                      <a:pt x="330" y="50"/>
                      <a:pt x="329" y="50"/>
                      <a:pt x="329" y="50"/>
                    </a:cubicBezTo>
                    <a:cubicBezTo>
                      <a:pt x="329" y="49"/>
                      <a:pt x="329" y="49"/>
                      <a:pt x="329" y="48"/>
                    </a:cubicBezTo>
                    <a:cubicBezTo>
                      <a:pt x="329" y="47"/>
                      <a:pt x="329" y="46"/>
                      <a:pt x="329" y="45"/>
                    </a:cubicBezTo>
                    <a:cubicBezTo>
                      <a:pt x="329" y="44"/>
                      <a:pt x="329" y="42"/>
                      <a:pt x="329" y="40"/>
                    </a:cubicBezTo>
                    <a:cubicBezTo>
                      <a:pt x="331" y="41"/>
                      <a:pt x="333" y="42"/>
                      <a:pt x="335" y="42"/>
                    </a:cubicBezTo>
                    <a:cubicBezTo>
                      <a:pt x="336" y="42"/>
                      <a:pt x="337" y="42"/>
                      <a:pt x="338" y="42"/>
                    </a:cubicBezTo>
                    <a:cubicBezTo>
                      <a:pt x="339" y="43"/>
                      <a:pt x="339" y="43"/>
                      <a:pt x="340" y="43"/>
                    </a:cubicBezTo>
                    <a:cubicBezTo>
                      <a:pt x="341" y="43"/>
                      <a:pt x="341" y="42"/>
                      <a:pt x="342" y="42"/>
                    </a:cubicBezTo>
                    <a:cubicBezTo>
                      <a:pt x="342" y="41"/>
                      <a:pt x="342" y="41"/>
                      <a:pt x="343" y="40"/>
                    </a:cubicBezTo>
                    <a:cubicBezTo>
                      <a:pt x="343" y="40"/>
                      <a:pt x="343" y="40"/>
                      <a:pt x="343" y="40"/>
                    </a:cubicBezTo>
                    <a:cubicBezTo>
                      <a:pt x="343" y="40"/>
                      <a:pt x="343" y="40"/>
                      <a:pt x="343" y="39"/>
                    </a:cubicBezTo>
                    <a:cubicBezTo>
                      <a:pt x="344" y="39"/>
                      <a:pt x="344" y="39"/>
                      <a:pt x="344" y="38"/>
                    </a:cubicBezTo>
                    <a:cubicBezTo>
                      <a:pt x="345" y="38"/>
                      <a:pt x="346" y="38"/>
                      <a:pt x="347" y="38"/>
                    </a:cubicBezTo>
                    <a:cubicBezTo>
                      <a:pt x="348" y="38"/>
                      <a:pt x="349" y="38"/>
                      <a:pt x="349" y="37"/>
                    </a:cubicBezTo>
                    <a:cubicBezTo>
                      <a:pt x="349" y="36"/>
                      <a:pt x="348" y="36"/>
                      <a:pt x="348" y="35"/>
                    </a:cubicBezTo>
                    <a:cubicBezTo>
                      <a:pt x="348" y="34"/>
                      <a:pt x="347" y="34"/>
                      <a:pt x="346" y="34"/>
                    </a:cubicBezTo>
                    <a:cubicBezTo>
                      <a:pt x="346" y="34"/>
                      <a:pt x="346" y="34"/>
                      <a:pt x="345" y="34"/>
                    </a:cubicBezTo>
                    <a:cubicBezTo>
                      <a:pt x="345" y="34"/>
                      <a:pt x="346" y="34"/>
                      <a:pt x="346" y="34"/>
                    </a:cubicBezTo>
                    <a:cubicBezTo>
                      <a:pt x="346" y="33"/>
                      <a:pt x="345" y="32"/>
                      <a:pt x="346" y="31"/>
                    </a:cubicBezTo>
                    <a:cubicBezTo>
                      <a:pt x="346" y="30"/>
                      <a:pt x="346" y="30"/>
                      <a:pt x="346" y="29"/>
                    </a:cubicBezTo>
                    <a:cubicBezTo>
                      <a:pt x="345" y="28"/>
                      <a:pt x="346" y="27"/>
                      <a:pt x="346" y="26"/>
                    </a:cubicBezTo>
                    <a:cubicBezTo>
                      <a:pt x="346" y="26"/>
                      <a:pt x="345" y="25"/>
                      <a:pt x="346" y="25"/>
                    </a:cubicBezTo>
                    <a:cubicBezTo>
                      <a:pt x="345" y="24"/>
                      <a:pt x="346" y="24"/>
                      <a:pt x="346" y="24"/>
                    </a:cubicBezTo>
                    <a:cubicBezTo>
                      <a:pt x="345" y="23"/>
                      <a:pt x="345" y="23"/>
                      <a:pt x="345" y="23"/>
                    </a:cubicBezTo>
                    <a:cubicBezTo>
                      <a:pt x="346" y="23"/>
                      <a:pt x="346" y="23"/>
                      <a:pt x="345" y="23"/>
                    </a:cubicBezTo>
                    <a:cubicBezTo>
                      <a:pt x="345" y="22"/>
                      <a:pt x="345" y="22"/>
                      <a:pt x="345" y="21"/>
                    </a:cubicBezTo>
                    <a:cubicBezTo>
                      <a:pt x="345" y="20"/>
                      <a:pt x="345" y="20"/>
                      <a:pt x="346" y="20"/>
                    </a:cubicBezTo>
                    <a:cubicBezTo>
                      <a:pt x="346" y="19"/>
                      <a:pt x="346" y="18"/>
                      <a:pt x="347" y="18"/>
                    </a:cubicBezTo>
                    <a:cubicBezTo>
                      <a:pt x="348" y="17"/>
                      <a:pt x="348" y="17"/>
                      <a:pt x="347" y="16"/>
                    </a:cubicBezTo>
                    <a:cubicBezTo>
                      <a:pt x="347" y="16"/>
                      <a:pt x="347" y="16"/>
                      <a:pt x="347" y="15"/>
                    </a:cubicBezTo>
                    <a:cubicBezTo>
                      <a:pt x="347" y="14"/>
                      <a:pt x="345" y="14"/>
                      <a:pt x="345" y="13"/>
                    </a:cubicBezTo>
                    <a:cubicBezTo>
                      <a:pt x="344" y="12"/>
                      <a:pt x="344" y="11"/>
                      <a:pt x="343" y="11"/>
                    </a:cubicBezTo>
                    <a:cubicBezTo>
                      <a:pt x="342" y="10"/>
                      <a:pt x="341" y="10"/>
                      <a:pt x="340" y="10"/>
                    </a:cubicBezTo>
                    <a:cubicBezTo>
                      <a:pt x="339" y="11"/>
                      <a:pt x="339" y="11"/>
                      <a:pt x="338" y="10"/>
                    </a:cubicBezTo>
                    <a:cubicBezTo>
                      <a:pt x="338" y="10"/>
                      <a:pt x="337" y="10"/>
                      <a:pt x="337" y="9"/>
                    </a:cubicBezTo>
                    <a:cubicBezTo>
                      <a:pt x="337" y="9"/>
                      <a:pt x="337" y="8"/>
                      <a:pt x="337" y="8"/>
                    </a:cubicBezTo>
                    <a:cubicBezTo>
                      <a:pt x="338" y="8"/>
                      <a:pt x="338" y="7"/>
                      <a:pt x="338" y="7"/>
                    </a:cubicBezTo>
                    <a:cubicBezTo>
                      <a:pt x="339" y="6"/>
                      <a:pt x="339" y="6"/>
                      <a:pt x="339" y="5"/>
                    </a:cubicBezTo>
                    <a:cubicBezTo>
                      <a:pt x="339" y="5"/>
                      <a:pt x="339" y="4"/>
                      <a:pt x="339" y="4"/>
                    </a:cubicBezTo>
                    <a:cubicBezTo>
                      <a:pt x="339" y="4"/>
                      <a:pt x="340" y="4"/>
                      <a:pt x="340" y="4"/>
                    </a:cubicBezTo>
                    <a:cubicBezTo>
                      <a:pt x="340" y="3"/>
                      <a:pt x="342" y="4"/>
                      <a:pt x="343" y="3"/>
                    </a:cubicBezTo>
                    <a:cubicBezTo>
                      <a:pt x="343" y="3"/>
                      <a:pt x="344" y="3"/>
                      <a:pt x="345" y="3"/>
                    </a:cubicBezTo>
                    <a:cubicBezTo>
                      <a:pt x="345" y="3"/>
                      <a:pt x="346" y="2"/>
                      <a:pt x="346" y="2"/>
                    </a:cubicBezTo>
                    <a:cubicBezTo>
                      <a:pt x="347" y="2"/>
                      <a:pt x="348" y="2"/>
                      <a:pt x="349" y="2"/>
                    </a:cubicBezTo>
                    <a:cubicBezTo>
                      <a:pt x="349" y="2"/>
                      <a:pt x="349" y="2"/>
                      <a:pt x="349" y="2"/>
                    </a:cubicBezTo>
                    <a:cubicBezTo>
                      <a:pt x="349" y="1"/>
                      <a:pt x="350" y="1"/>
                      <a:pt x="350" y="1"/>
                    </a:cubicBezTo>
                    <a:cubicBezTo>
                      <a:pt x="350" y="1"/>
                      <a:pt x="350" y="1"/>
                      <a:pt x="350" y="1"/>
                    </a:cubicBezTo>
                    <a:cubicBezTo>
                      <a:pt x="350" y="1"/>
                      <a:pt x="351" y="1"/>
                      <a:pt x="351" y="1"/>
                    </a:cubicBezTo>
                    <a:cubicBezTo>
                      <a:pt x="352" y="2"/>
                      <a:pt x="352" y="2"/>
                      <a:pt x="353" y="1"/>
                    </a:cubicBezTo>
                    <a:cubicBezTo>
                      <a:pt x="354" y="1"/>
                      <a:pt x="354" y="2"/>
                      <a:pt x="355" y="1"/>
                    </a:cubicBezTo>
                    <a:cubicBezTo>
                      <a:pt x="356" y="1"/>
                      <a:pt x="357" y="1"/>
                      <a:pt x="357" y="1"/>
                    </a:cubicBezTo>
                    <a:cubicBezTo>
                      <a:pt x="358" y="0"/>
                      <a:pt x="358" y="0"/>
                      <a:pt x="359" y="1"/>
                    </a:cubicBezTo>
                    <a:cubicBezTo>
                      <a:pt x="359" y="1"/>
                      <a:pt x="360" y="1"/>
                      <a:pt x="360" y="1"/>
                    </a:cubicBezTo>
                    <a:cubicBezTo>
                      <a:pt x="360" y="1"/>
                      <a:pt x="359" y="1"/>
                      <a:pt x="360" y="0"/>
                    </a:cubicBezTo>
                    <a:cubicBezTo>
                      <a:pt x="360" y="0"/>
                      <a:pt x="360" y="1"/>
                      <a:pt x="360" y="1"/>
                    </a:cubicBezTo>
                    <a:cubicBezTo>
                      <a:pt x="360" y="0"/>
                      <a:pt x="361" y="1"/>
                      <a:pt x="361" y="1"/>
                    </a:cubicBezTo>
                    <a:cubicBezTo>
                      <a:pt x="363" y="1"/>
                      <a:pt x="364" y="1"/>
                      <a:pt x="365" y="2"/>
                    </a:cubicBezTo>
                    <a:cubicBezTo>
                      <a:pt x="365" y="2"/>
                      <a:pt x="366" y="2"/>
                      <a:pt x="367" y="2"/>
                    </a:cubicBezTo>
                    <a:cubicBezTo>
                      <a:pt x="368" y="3"/>
                      <a:pt x="368" y="3"/>
                      <a:pt x="369" y="4"/>
                    </a:cubicBezTo>
                    <a:cubicBezTo>
                      <a:pt x="369" y="4"/>
                      <a:pt x="370" y="4"/>
                      <a:pt x="371" y="4"/>
                    </a:cubicBezTo>
                    <a:cubicBezTo>
                      <a:pt x="372" y="4"/>
                      <a:pt x="373" y="5"/>
                      <a:pt x="373" y="5"/>
                    </a:cubicBezTo>
                    <a:cubicBezTo>
                      <a:pt x="374" y="5"/>
                      <a:pt x="375" y="5"/>
                      <a:pt x="374" y="5"/>
                    </a:cubicBezTo>
                    <a:cubicBezTo>
                      <a:pt x="373" y="4"/>
                      <a:pt x="374" y="4"/>
                      <a:pt x="375" y="4"/>
                    </a:cubicBezTo>
                    <a:cubicBezTo>
                      <a:pt x="376" y="4"/>
                      <a:pt x="377" y="4"/>
                      <a:pt x="377" y="5"/>
                    </a:cubicBezTo>
                    <a:cubicBezTo>
                      <a:pt x="379" y="5"/>
                      <a:pt x="380" y="6"/>
                      <a:pt x="382" y="6"/>
                    </a:cubicBezTo>
                    <a:cubicBezTo>
                      <a:pt x="383" y="7"/>
                      <a:pt x="381" y="7"/>
                      <a:pt x="382" y="7"/>
                    </a:cubicBezTo>
                    <a:cubicBezTo>
                      <a:pt x="383" y="8"/>
                      <a:pt x="383" y="7"/>
                      <a:pt x="384" y="7"/>
                    </a:cubicBezTo>
                    <a:cubicBezTo>
                      <a:pt x="384" y="8"/>
                      <a:pt x="385" y="8"/>
                      <a:pt x="386" y="9"/>
                    </a:cubicBezTo>
                    <a:cubicBezTo>
                      <a:pt x="386" y="9"/>
                      <a:pt x="386" y="8"/>
                      <a:pt x="387" y="9"/>
                    </a:cubicBezTo>
                    <a:cubicBezTo>
                      <a:pt x="387" y="9"/>
                      <a:pt x="387" y="9"/>
                      <a:pt x="387" y="9"/>
                    </a:cubicBezTo>
                    <a:cubicBezTo>
                      <a:pt x="387" y="9"/>
                      <a:pt x="387" y="9"/>
                      <a:pt x="387" y="10"/>
                    </a:cubicBezTo>
                    <a:cubicBezTo>
                      <a:pt x="387" y="10"/>
                      <a:pt x="387" y="10"/>
                      <a:pt x="387" y="10"/>
                    </a:cubicBezTo>
                    <a:cubicBezTo>
                      <a:pt x="387" y="10"/>
                      <a:pt x="387" y="11"/>
                      <a:pt x="388" y="11"/>
                    </a:cubicBezTo>
                    <a:cubicBezTo>
                      <a:pt x="388" y="10"/>
                      <a:pt x="389" y="11"/>
                      <a:pt x="389" y="11"/>
                    </a:cubicBezTo>
                    <a:cubicBezTo>
                      <a:pt x="390" y="11"/>
                      <a:pt x="390" y="12"/>
                      <a:pt x="390" y="12"/>
                    </a:cubicBezTo>
                    <a:cubicBezTo>
                      <a:pt x="390" y="12"/>
                      <a:pt x="390" y="12"/>
                      <a:pt x="391" y="12"/>
                    </a:cubicBezTo>
                    <a:cubicBezTo>
                      <a:pt x="391" y="12"/>
                      <a:pt x="392" y="13"/>
                      <a:pt x="392" y="13"/>
                    </a:cubicBezTo>
                    <a:cubicBezTo>
                      <a:pt x="392" y="14"/>
                      <a:pt x="393" y="14"/>
                      <a:pt x="393" y="14"/>
                    </a:cubicBezTo>
                    <a:cubicBezTo>
                      <a:pt x="392" y="15"/>
                      <a:pt x="394" y="15"/>
                      <a:pt x="395" y="15"/>
                    </a:cubicBezTo>
                    <a:cubicBezTo>
                      <a:pt x="395" y="15"/>
                      <a:pt x="396" y="16"/>
                      <a:pt x="395" y="16"/>
                    </a:cubicBezTo>
                    <a:cubicBezTo>
                      <a:pt x="395" y="17"/>
                      <a:pt x="396" y="17"/>
                      <a:pt x="396" y="17"/>
                    </a:cubicBezTo>
                    <a:cubicBezTo>
                      <a:pt x="397" y="18"/>
                      <a:pt x="399" y="19"/>
                      <a:pt x="400" y="20"/>
                    </a:cubicBezTo>
                    <a:cubicBezTo>
                      <a:pt x="400" y="20"/>
                      <a:pt x="400" y="20"/>
                      <a:pt x="400" y="21"/>
                    </a:cubicBezTo>
                    <a:cubicBezTo>
                      <a:pt x="400" y="21"/>
                      <a:pt x="400" y="21"/>
                      <a:pt x="400" y="21"/>
                    </a:cubicBezTo>
                    <a:cubicBezTo>
                      <a:pt x="401" y="22"/>
                      <a:pt x="402" y="21"/>
                      <a:pt x="402" y="22"/>
                    </a:cubicBezTo>
                    <a:cubicBezTo>
                      <a:pt x="402" y="22"/>
                      <a:pt x="402" y="23"/>
                      <a:pt x="403" y="23"/>
                    </a:cubicBezTo>
                    <a:cubicBezTo>
                      <a:pt x="403" y="23"/>
                      <a:pt x="403" y="23"/>
                      <a:pt x="404" y="23"/>
                    </a:cubicBezTo>
                    <a:cubicBezTo>
                      <a:pt x="404" y="23"/>
                      <a:pt x="404" y="24"/>
                      <a:pt x="404" y="24"/>
                    </a:cubicBezTo>
                    <a:cubicBezTo>
                      <a:pt x="403" y="24"/>
                      <a:pt x="404" y="25"/>
                      <a:pt x="404" y="25"/>
                    </a:cubicBezTo>
                    <a:cubicBezTo>
                      <a:pt x="404" y="25"/>
                      <a:pt x="404" y="25"/>
                      <a:pt x="404" y="25"/>
                    </a:cubicBezTo>
                    <a:cubicBezTo>
                      <a:pt x="404" y="24"/>
                      <a:pt x="404" y="24"/>
                      <a:pt x="404" y="24"/>
                    </a:cubicBezTo>
                    <a:cubicBezTo>
                      <a:pt x="405" y="24"/>
                      <a:pt x="405" y="25"/>
                      <a:pt x="405" y="25"/>
                    </a:cubicBezTo>
                    <a:cubicBezTo>
                      <a:pt x="405" y="26"/>
                      <a:pt x="407" y="27"/>
                      <a:pt x="408" y="28"/>
                    </a:cubicBezTo>
                    <a:cubicBezTo>
                      <a:pt x="410" y="29"/>
                      <a:pt x="411" y="30"/>
                      <a:pt x="412" y="31"/>
                    </a:cubicBezTo>
                    <a:cubicBezTo>
                      <a:pt x="413" y="31"/>
                      <a:pt x="413" y="32"/>
                      <a:pt x="413" y="32"/>
                    </a:cubicBezTo>
                    <a:cubicBezTo>
                      <a:pt x="413" y="33"/>
                      <a:pt x="414" y="33"/>
                      <a:pt x="414" y="33"/>
                    </a:cubicBezTo>
                    <a:cubicBezTo>
                      <a:pt x="415" y="34"/>
                      <a:pt x="415" y="35"/>
                      <a:pt x="416" y="35"/>
                    </a:cubicBezTo>
                    <a:cubicBezTo>
                      <a:pt x="416" y="35"/>
                      <a:pt x="417" y="35"/>
                      <a:pt x="418" y="36"/>
                    </a:cubicBezTo>
                    <a:cubicBezTo>
                      <a:pt x="418" y="36"/>
                      <a:pt x="418" y="37"/>
                      <a:pt x="418" y="37"/>
                    </a:cubicBezTo>
                    <a:cubicBezTo>
                      <a:pt x="418" y="38"/>
                      <a:pt x="419" y="38"/>
                      <a:pt x="419" y="39"/>
                    </a:cubicBezTo>
                    <a:cubicBezTo>
                      <a:pt x="420" y="40"/>
                      <a:pt x="420" y="40"/>
                      <a:pt x="421" y="40"/>
                    </a:cubicBezTo>
                    <a:cubicBezTo>
                      <a:pt x="422" y="40"/>
                      <a:pt x="422" y="41"/>
                      <a:pt x="422" y="41"/>
                    </a:cubicBezTo>
                    <a:cubicBezTo>
                      <a:pt x="423" y="42"/>
                      <a:pt x="424" y="42"/>
                      <a:pt x="424" y="42"/>
                    </a:cubicBezTo>
                    <a:cubicBezTo>
                      <a:pt x="425" y="42"/>
                      <a:pt x="425" y="42"/>
                      <a:pt x="426" y="43"/>
                    </a:cubicBezTo>
                    <a:cubicBezTo>
                      <a:pt x="427" y="43"/>
                      <a:pt x="428" y="43"/>
                      <a:pt x="429" y="43"/>
                    </a:cubicBezTo>
                    <a:cubicBezTo>
                      <a:pt x="429" y="43"/>
                      <a:pt x="429" y="43"/>
                      <a:pt x="429" y="42"/>
                    </a:cubicBezTo>
                    <a:cubicBezTo>
                      <a:pt x="429" y="42"/>
                      <a:pt x="430" y="42"/>
                      <a:pt x="430" y="42"/>
                    </a:cubicBezTo>
                    <a:cubicBezTo>
                      <a:pt x="430" y="42"/>
                      <a:pt x="431" y="42"/>
                      <a:pt x="431" y="42"/>
                    </a:cubicBezTo>
                    <a:cubicBezTo>
                      <a:pt x="431" y="42"/>
                      <a:pt x="431" y="42"/>
                      <a:pt x="431" y="42"/>
                    </a:cubicBezTo>
                    <a:cubicBezTo>
                      <a:pt x="431" y="42"/>
                      <a:pt x="433" y="42"/>
                      <a:pt x="433" y="43"/>
                    </a:cubicBezTo>
                    <a:cubicBezTo>
                      <a:pt x="432" y="44"/>
                      <a:pt x="433" y="43"/>
                      <a:pt x="434" y="44"/>
                    </a:cubicBezTo>
                    <a:cubicBezTo>
                      <a:pt x="434" y="44"/>
                      <a:pt x="435" y="44"/>
                      <a:pt x="435" y="44"/>
                    </a:cubicBezTo>
                    <a:cubicBezTo>
                      <a:pt x="436" y="45"/>
                      <a:pt x="437" y="44"/>
                      <a:pt x="438" y="45"/>
                    </a:cubicBezTo>
                    <a:cubicBezTo>
                      <a:pt x="439" y="45"/>
                      <a:pt x="438" y="43"/>
                      <a:pt x="439" y="44"/>
                    </a:cubicBezTo>
                    <a:cubicBezTo>
                      <a:pt x="440" y="44"/>
                      <a:pt x="440" y="45"/>
                      <a:pt x="441" y="45"/>
                    </a:cubicBezTo>
                    <a:cubicBezTo>
                      <a:pt x="441" y="46"/>
                      <a:pt x="442" y="45"/>
                      <a:pt x="443" y="46"/>
                    </a:cubicBezTo>
                    <a:cubicBezTo>
                      <a:pt x="443" y="47"/>
                      <a:pt x="444" y="47"/>
                      <a:pt x="445" y="47"/>
                    </a:cubicBezTo>
                    <a:cubicBezTo>
                      <a:pt x="445" y="48"/>
                      <a:pt x="446" y="48"/>
                      <a:pt x="447" y="49"/>
                    </a:cubicBezTo>
                    <a:cubicBezTo>
                      <a:pt x="448" y="49"/>
                      <a:pt x="449" y="50"/>
                      <a:pt x="450" y="50"/>
                    </a:cubicBezTo>
                    <a:cubicBezTo>
                      <a:pt x="451" y="50"/>
                      <a:pt x="452" y="50"/>
                      <a:pt x="452" y="50"/>
                    </a:cubicBezTo>
                    <a:cubicBezTo>
                      <a:pt x="453" y="50"/>
                      <a:pt x="453" y="50"/>
                      <a:pt x="453" y="50"/>
                    </a:cubicBezTo>
                    <a:cubicBezTo>
                      <a:pt x="453" y="51"/>
                      <a:pt x="453" y="53"/>
                      <a:pt x="454" y="53"/>
                    </a:cubicBezTo>
                    <a:cubicBezTo>
                      <a:pt x="455" y="53"/>
                      <a:pt x="455" y="54"/>
                      <a:pt x="456" y="54"/>
                    </a:cubicBezTo>
                    <a:cubicBezTo>
                      <a:pt x="456" y="54"/>
                      <a:pt x="456" y="54"/>
                      <a:pt x="457" y="55"/>
                    </a:cubicBezTo>
                    <a:cubicBezTo>
                      <a:pt x="457" y="55"/>
                      <a:pt x="458" y="55"/>
                      <a:pt x="458" y="56"/>
                    </a:cubicBezTo>
                    <a:cubicBezTo>
                      <a:pt x="458" y="56"/>
                      <a:pt x="458" y="56"/>
                      <a:pt x="458" y="56"/>
                    </a:cubicBezTo>
                    <a:cubicBezTo>
                      <a:pt x="458" y="57"/>
                      <a:pt x="458" y="57"/>
                      <a:pt x="458" y="57"/>
                    </a:cubicBezTo>
                    <a:cubicBezTo>
                      <a:pt x="458" y="58"/>
                      <a:pt x="458" y="58"/>
                      <a:pt x="458" y="58"/>
                    </a:cubicBezTo>
                    <a:cubicBezTo>
                      <a:pt x="458" y="59"/>
                      <a:pt x="459" y="59"/>
                      <a:pt x="459" y="59"/>
                    </a:cubicBezTo>
                    <a:cubicBezTo>
                      <a:pt x="460" y="59"/>
                      <a:pt x="460" y="60"/>
                      <a:pt x="461" y="60"/>
                    </a:cubicBezTo>
                    <a:cubicBezTo>
                      <a:pt x="462" y="61"/>
                      <a:pt x="463" y="62"/>
                      <a:pt x="464" y="63"/>
                    </a:cubicBezTo>
                    <a:cubicBezTo>
                      <a:pt x="465" y="63"/>
                      <a:pt x="467" y="61"/>
                      <a:pt x="468" y="62"/>
                    </a:cubicBezTo>
                    <a:cubicBezTo>
                      <a:pt x="469" y="63"/>
                      <a:pt x="469" y="63"/>
                      <a:pt x="470" y="63"/>
                    </a:cubicBezTo>
                    <a:cubicBezTo>
                      <a:pt x="470" y="62"/>
                      <a:pt x="471" y="63"/>
                      <a:pt x="471" y="63"/>
                    </a:cubicBezTo>
                    <a:cubicBezTo>
                      <a:pt x="472" y="63"/>
                      <a:pt x="472" y="62"/>
                      <a:pt x="473" y="62"/>
                    </a:cubicBezTo>
                    <a:cubicBezTo>
                      <a:pt x="474" y="62"/>
                      <a:pt x="475" y="62"/>
                      <a:pt x="475" y="62"/>
                    </a:cubicBezTo>
                    <a:cubicBezTo>
                      <a:pt x="476" y="62"/>
                      <a:pt x="477" y="63"/>
                      <a:pt x="477" y="62"/>
                    </a:cubicBezTo>
                    <a:cubicBezTo>
                      <a:pt x="477" y="62"/>
                      <a:pt x="477" y="62"/>
                      <a:pt x="477" y="62"/>
                    </a:cubicBezTo>
                    <a:cubicBezTo>
                      <a:pt x="477" y="61"/>
                      <a:pt x="477" y="61"/>
                      <a:pt x="477" y="61"/>
                    </a:cubicBezTo>
                    <a:cubicBezTo>
                      <a:pt x="477" y="60"/>
                      <a:pt x="476" y="60"/>
                      <a:pt x="477" y="60"/>
                    </a:cubicBezTo>
                    <a:cubicBezTo>
                      <a:pt x="478" y="60"/>
                      <a:pt x="478" y="60"/>
                      <a:pt x="478" y="59"/>
                    </a:cubicBezTo>
                    <a:cubicBezTo>
                      <a:pt x="478" y="59"/>
                      <a:pt x="478" y="59"/>
                      <a:pt x="479" y="59"/>
                    </a:cubicBezTo>
                    <a:cubicBezTo>
                      <a:pt x="479" y="59"/>
                      <a:pt x="479" y="58"/>
                      <a:pt x="479" y="58"/>
                    </a:cubicBezTo>
                    <a:cubicBezTo>
                      <a:pt x="479" y="58"/>
                      <a:pt x="481" y="58"/>
                      <a:pt x="481" y="58"/>
                    </a:cubicBezTo>
                    <a:cubicBezTo>
                      <a:pt x="481" y="58"/>
                      <a:pt x="482" y="59"/>
                      <a:pt x="483" y="58"/>
                    </a:cubicBezTo>
                    <a:cubicBezTo>
                      <a:pt x="483" y="58"/>
                      <a:pt x="483" y="58"/>
                      <a:pt x="483" y="58"/>
                    </a:cubicBezTo>
                    <a:cubicBezTo>
                      <a:pt x="483" y="57"/>
                      <a:pt x="483" y="57"/>
                      <a:pt x="483" y="57"/>
                    </a:cubicBezTo>
                    <a:cubicBezTo>
                      <a:pt x="484" y="57"/>
                      <a:pt x="483" y="57"/>
                      <a:pt x="484" y="57"/>
                    </a:cubicBezTo>
                    <a:cubicBezTo>
                      <a:pt x="484" y="56"/>
                      <a:pt x="484" y="57"/>
                      <a:pt x="484" y="57"/>
                    </a:cubicBezTo>
                    <a:cubicBezTo>
                      <a:pt x="484" y="57"/>
                      <a:pt x="485" y="57"/>
                      <a:pt x="485" y="56"/>
                    </a:cubicBezTo>
                    <a:cubicBezTo>
                      <a:pt x="485" y="55"/>
                      <a:pt x="486" y="56"/>
                      <a:pt x="487" y="56"/>
                    </a:cubicBezTo>
                    <a:cubicBezTo>
                      <a:pt x="487" y="55"/>
                      <a:pt x="488" y="55"/>
                      <a:pt x="488" y="55"/>
                    </a:cubicBezTo>
                    <a:cubicBezTo>
                      <a:pt x="489" y="55"/>
                      <a:pt x="490" y="55"/>
                      <a:pt x="490" y="56"/>
                    </a:cubicBezTo>
                    <a:cubicBezTo>
                      <a:pt x="490" y="56"/>
                      <a:pt x="491" y="56"/>
                      <a:pt x="492" y="56"/>
                    </a:cubicBezTo>
                    <a:cubicBezTo>
                      <a:pt x="491" y="57"/>
                      <a:pt x="492" y="57"/>
                      <a:pt x="492" y="58"/>
                    </a:cubicBezTo>
                    <a:cubicBezTo>
                      <a:pt x="492" y="58"/>
                      <a:pt x="492" y="58"/>
                      <a:pt x="492" y="59"/>
                    </a:cubicBezTo>
                    <a:cubicBezTo>
                      <a:pt x="492" y="59"/>
                      <a:pt x="492" y="59"/>
                      <a:pt x="492" y="60"/>
                    </a:cubicBezTo>
                    <a:cubicBezTo>
                      <a:pt x="493" y="60"/>
                      <a:pt x="494" y="60"/>
                      <a:pt x="494" y="61"/>
                    </a:cubicBezTo>
                    <a:cubicBezTo>
                      <a:pt x="495" y="62"/>
                      <a:pt x="496" y="62"/>
                      <a:pt x="496" y="63"/>
                    </a:cubicBezTo>
                    <a:cubicBezTo>
                      <a:pt x="496" y="63"/>
                      <a:pt x="496" y="64"/>
                      <a:pt x="496" y="65"/>
                    </a:cubicBezTo>
                    <a:cubicBezTo>
                      <a:pt x="495" y="66"/>
                      <a:pt x="495" y="65"/>
                      <a:pt x="494" y="66"/>
                    </a:cubicBezTo>
                    <a:cubicBezTo>
                      <a:pt x="493" y="67"/>
                      <a:pt x="495" y="68"/>
                      <a:pt x="495" y="69"/>
                    </a:cubicBezTo>
                    <a:cubicBezTo>
                      <a:pt x="495" y="69"/>
                      <a:pt x="495" y="69"/>
                      <a:pt x="495" y="69"/>
                    </a:cubicBezTo>
                    <a:cubicBezTo>
                      <a:pt x="495" y="69"/>
                      <a:pt x="495" y="70"/>
                      <a:pt x="495" y="70"/>
                    </a:cubicBezTo>
                    <a:cubicBezTo>
                      <a:pt x="495" y="71"/>
                      <a:pt x="495" y="72"/>
                      <a:pt x="496" y="73"/>
                    </a:cubicBezTo>
                    <a:cubicBezTo>
                      <a:pt x="497" y="73"/>
                      <a:pt x="496" y="74"/>
                      <a:pt x="496" y="75"/>
                    </a:cubicBezTo>
                    <a:cubicBezTo>
                      <a:pt x="496" y="76"/>
                      <a:pt x="497" y="76"/>
                      <a:pt x="497" y="76"/>
                    </a:cubicBezTo>
                    <a:cubicBezTo>
                      <a:pt x="498" y="76"/>
                      <a:pt x="497" y="77"/>
                      <a:pt x="498" y="77"/>
                    </a:cubicBezTo>
                    <a:cubicBezTo>
                      <a:pt x="498" y="77"/>
                      <a:pt x="498" y="77"/>
                      <a:pt x="498" y="77"/>
                    </a:cubicBezTo>
                    <a:cubicBezTo>
                      <a:pt x="498" y="78"/>
                      <a:pt x="498" y="79"/>
                      <a:pt x="498" y="78"/>
                    </a:cubicBezTo>
                    <a:cubicBezTo>
                      <a:pt x="498" y="78"/>
                      <a:pt x="497" y="79"/>
                      <a:pt x="497" y="79"/>
                    </a:cubicBezTo>
                    <a:cubicBezTo>
                      <a:pt x="498" y="80"/>
                      <a:pt x="498" y="80"/>
                      <a:pt x="498" y="81"/>
                    </a:cubicBezTo>
                    <a:cubicBezTo>
                      <a:pt x="498" y="81"/>
                      <a:pt x="498" y="82"/>
                      <a:pt x="498" y="82"/>
                    </a:cubicBezTo>
                    <a:cubicBezTo>
                      <a:pt x="498" y="82"/>
                      <a:pt x="497" y="82"/>
                      <a:pt x="497" y="82"/>
                    </a:cubicBezTo>
                    <a:cubicBezTo>
                      <a:pt x="497" y="83"/>
                      <a:pt x="498" y="83"/>
                      <a:pt x="498" y="83"/>
                    </a:cubicBezTo>
                    <a:cubicBezTo>
                      <a:pt x="498" y="84"/>
                      <a:pt x="498" y="84"/>
                      <a:pt x="498" y="84"/>
                    </a:cubicBezTo>
                    <a:cubicBezTo>
                      <a:pt x="498" y="85"/>
                      <a:pt x="499" y="85"/>
                      <a:pt x="499" y="85"/>
                    </a:cubicBezTo>
                    <a:cubicBezTo>
                      <a:pt x="498" y="85"/>
                      <a:pt x="498" y="85"/>
                      <a:pt x="498" y="85"/>
                    </a:cubicBezTo>
                    <a:cubicBezTo>
                      <a:pt x="499" y="86"/>
                      <a:pt x="497" y="86"/>
                      <a:pt x="497" y="87"/>
                    </a:cubicBezTo>
                    <a:cubicBezTo>
                      <a:pt x="497" y="88"/>
                      <a:pt x="498" y="89"/>
                      <a:pt x="498" y="89"/>
                    </a:cubicBezTo>
                    <a:cubicBezTo>
                      <a:pt x="499" y="90"/>
                      <a:pt x="499" y="90"/>
                      <a:pt x="499" y="90"/>
                    </a:cubicBezTo>
                    <a:close/>
                    <a:moveTo>
                      <a:pt x="468" y="268"/>
                    </a:moveTo>
                    <a:cubicBezTo>
                      <a:pt x="468" y="269"/>
                      <a:pt x="469" y="269"/>
                      <a:pt x="469" y="269"/>
                    </a:cubicBezTo>
                    <a:cubicBezTo>
                      <a:pt x="469" y="269"/>
                      <a:pt x="469" y="269"/>
                      <a:pt x="469" y="269"/>
                    </a:cubicBezTo>
                    <a:cubicBezTo>
                      <a:pt x="468" y="268"/>
                      <a:pt x="468" y="269"/>
                      <a:pt x="468" y="268"/>
                    </a:cubicBezTo>
                    <a:close/>
                    <a:moveTo>
                      <a:pt x="378" y="357"/>
                    </a:moveTo>
                    <a:cubicBezTo>
                      <a:pt x="378" y="356"/>
                      <a:pt x="378" y="356"/>
                      <a:pt x="378" y="356"/>
                    </a:cubicBezTo>
                    <a:cubicBezTo>
                      <a:pt x="378" y="356"/>
                      <a:pt x="378" y="356"/>
                      <a:pt x="378" y="357"/>
                    </a:cubicBezTo>
                    <a:close/>
                    <a:moveTo>
                      <a:pt x="445" y="357"/>
                    </a:moveTo>
                    <a:cubicBezTo>
                      <a:pt x="445" y="357"/>
                      <a:pt x="445" y="357"/>
                      <a:pt x="445" y="357"/>
                    </a:cubicBezTo>
                    <a:cubicBezTo>
                      <a:pt x="445" y="357"/>
                      <a:pt x="445" y="357"/>
                      <a:pt x="445" y="357"/>
                    </a:cubicBezTo>
                    <a:close/>
                    <a:moveTo>
                      <a:pt x="474" y="265"/>
                    </a:moveTo>
                    <a:cubicBezTo>
                      <a:pt x="474" y="265"/>
                      <a:pt x="474" y="265"/>
                      <a:pt x="474" y="266"/>
                    </a:cubicBezTo>
                    <a:cubicBezTo>
                      <a:pt x="474" y="266"/>
                      <a:pt x="475" y="265"/>
                      <a:pt x="474" y="265"/>
                    </a:cubicBezTo>
                    <a:cubicBezTo>
                      <a:pt x="474" y="265"/>
                      <a:pt x="474" y="265"/>
                      <a:pt x="474" y="265"/>
                    </a:cubicBezTo>
                    <a:close/>
                    <a:moveTo>
                      <a:pt x="385" y="353"/>
                    </a:moveTo>
                    <a:cubicBezTo>
                      <a:pt x="385" y="352"/>
                      <a:pt x="385" y="352"/>
                      <a:pt x="385" y="352"/>
                    </a:cubicBezTo>
                    <a:cubicBezTo>
                      <a:pt x="385" y="352"/>
                      <a:pt x="385" y="353"/>
                      <a:pt x="385" y="352"/>
                    </a:cubicBezTo>
                    <a:cubicBezTo>
                      <a:pt x="384" y="352"/>
                      <a:pt x="385" y="352"/>
                      <a:pt x="385" y="352"/>
                    </a:cubicBezTo>
                    <a:cubicBezTo>
                      <a:pt x="384" y="352"/>
                      <a:pt x="384" y="352"/>
                      <a:pt x="384" y="352"/>
                    </a:cubicBezTo>
                    <a:cubicBezTo>
                      <a:pt x="384" y="352"/>
                      <a:pt x="384" y="353"/>
                      <a:pt x="384" y="353"/>
                    </a:cubicBezTo>
                    <a:cubicBezTo>
                      <a:pt x="385" y="353"/>
                      <a:pt x="385" y="353"/>
                      <a:pt x="385" y="353"/>
                    </a:cubicBezTo>
                    <a:cubicBezTo>
                      <a:pt x="385" y="353"/>
                      <a:pt x="385" y="353"/>
                      <a:pt x="385" y="353"/>
                    </a:cubicBezTo>
                    <a:cubicBezTo>
                      <a:pt x="385" y="353"/>
                      <a:pt x="386" y="353"/>
                      <a:pt x="386" y="353"/>
                    </a:cubicBezTo>
                    <a:cubicBezTo>
                      <a:pt x="386" y="352"/>
                      <a:pt x="385" y="352"/>
                      <a:pt x="385" y="353"/>
                    </a:cubicBezTo>
                    <a:close/>
                    <a:moveTo>
                      <a:pt x="474" y="259"/>
                    </a:moveTo>
                    <a:cubicBezTo>
                      <a:pt x="474" y="259"/>
                      <a:pt x="474" y="259"/>
                      <a:pt x="474" y="259"/>
                    </a:cubicBezTo>
                    <a:cubicBezTo>
                      <a:pt x="475" y="259"/>
                      <a:pt x="475" y="259"/>
                      <a:pt x="475" y="259"/>
                    </a:cubicBezTo>
                    <a:cubicBezTo>
                      <a:pt x="475" y="259"/>
                      <a:pt x="474" y="258"/>
                      <a:pt x="474" y="258"/>
                    </a:cubicBezTo>
                    <a:cubicBezTo>
                      <a:pt x="473" y="258"/>
                      <a:pt x="473" y="259"/>
                      <a:pt x="474" y="25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7" name="Chile">
                <a:extLst>
                  <a:ext uri="{FF2B5EF4-FFF2-40B4-BE49-F238E27FC236}">
                    <a16:creationId xmlns:a16="http://schemas.microsoft.com/office/drawing/2014/main" id="{3C050530-C809-C90B-7DF4-0936196CFCFE}"/>
                  </a:ext>
                </a:extLst>
              </p:cNvPr>
              <p:cNvSpPr>
                <a:spLocks noEditPoints="1"/>
              </p:cNvSpPr>
              <p:nvPr/>
            </p:nvSpPr>
            <p:spPr bwMode="auto">
              <a:xfrm>
                <a:off x="5807355" y="5371800"/>
                <a:ext cx="1020372" cy="878182"/>
              </a:xfrm>
              <a:custGeom>
                <a:avLst/>
                <a:gdLst/>
                <a:ahLst/>
                <a:cxnLst>
                  <a:cxn ang="0">
                    <a:pos x="421" y="379"/>
                  </a:cxn>
                  <a:cxn ang="0">
                    <a:pos x="394" y="334"/>
                  </a:cxn>
                  <a:cxn ang="0">
                    <a:pos x="392" y="309"/>
                  </a:cxn>
                  <a:cxn ang="0">
                    <a:pos x="399" y="344"/>
                  </a:cxn>
                  <a:cxn ang="0">
                    <a:pos x="383" y="267"/>
                  </a:cxn>
                  <a:cxn ang="0">
                    <a:pos x="400" y="297"/>
                  </a:cxn>
                  <a:cxn ang="0">
                    <a:pos x="439" y="392"/>
                  </a:cxn>
                  <a:cxn ang="0">
                    <a:pos x="450" y="397"/>
                  </a:cxn>
                  <a:cxn ang="0">
                    <a:pos x="428" y="386"/>
                  </a:cxn>
                  <a:cxn ang="0">
                    <a:pos x="409" y="354"/>
                  </a:cxn>
                  <a:cxn ang="0">
                    <a:pos x="402" y="346"/>
                  </a:cxn>
                  <a:cxn ang="0">
                    <a:pos x="407" y="351"/>
                  </a:cxn>
                  <a:cxn ang="0">
                    <a:pos x="407" y="358"/>
                  </a:cxn>
                  <a:cxn ang="0">
                    <a:pos x="415" y="361"/>
                  </a:cxn>
                  <a:cxn ang="0">
                    <a:pos x="451" y="399"/>
                  </a:cxn>
                  <a:cxn ang="0">
                    <a:pos x="455" y="398"/>
                  </a:cxn>
                  <a:cxn ang="0">
                    <a:pos x="458" y="398"/>
                  </a:cxn>
                  <a:cxn ang="0">
                    <a:pos x="404" y="354"/>
                  </a:cxn>
                  <a:cxn ang="0">
                    <a:pos x="482" y="407"/>
                  </a:cxn>
                  <a:cxn ang="0">
                    <a:pos x="482" y="409"/>
                  </a:cxn>
                  <a:cxn ang="0">
                    <a:pos x="476" y="407"/>
                  </a:cxn>
                  <a:cxn ang="0">
                    <a:pos x="493" y="406"/>
                  </a:cxn>
                  <a:cxn ang="0">
                    <a:pos x="397" y="336"/>
                  </a:cxn>
                  <a:cxn ang="0">
                    <a:pos x="415" y="373"/>
                  </a:cxn>
                  <a:cxn ang="0">
                    <a:pos x="497" y="416"/>
                  </a:cxn>
                  <a:cxn ang="0">
                    <a:pos x="0" y="106"/>
                  </a:cxn>
                  <a:cxn ang="0">
                    <a:pos x="424" y="373"/>
                  </a:cxn>
                  <a:cxn ang="0">
                    <a:pos x="393" y="298"/>
                  </a:cxn>
                  <a:cxn ang="0">
                    <a:pos x="412" y="358"/>
                  </a:cxn>
                  <a:cxn ang="0">
                    <a:pos x="414" y="351"/>
                  </a:cxn>
                  <a:cxn ang="0">
                    <a:pos x="408" y="338"/>
                  </a:cxn>
                  <a:cxn ang="0">
                    <a:pos x="406" y="330"/>
                  </a:cxn>
                  <a:cxn ang="0">
                    <a:pos x="398" y="321"/>
                  </a:cxn>
                  <a:cxn ang="0">
                    <a:pos x="388" y="314"/>
                  </a:cxn>
                  <a:cxn ang="0">
                    <a:pos x="397" y="313"/>
                  </a:cxn>
                  <a:cxn ang="0">
                    <a:pos x="397" y="301"/>
                  </a:cxn>
                  <a:cxn ang="0">
                    <a:pos x="392" y="274"/>
                  </a:cxn>
                  <a:cxn ang="0">
                    <a:pos x="381" y="263"/>
                  </a:cxn>
                  <a:cxn ang="0">
                    <a:pos x="368" y="214"/>
                  </a:cxn>
                  <a:cxn ang="0">
                    <a:pos x="368" y="161"/>
                  </a:cxn>
                  <a:cxn ang="0">
                    <a:pos x="363" y="96"/>
                  </a:cxn>
                  <a:cxn ang="0">
                    <a:pos x="360" y="38"/>
                  </a:cxn>
                  <a:cxn ang="0">
                    <a:pos x="373" y="22"/>
                  </a:cxn>
                  <a:cxn ang="0">
                    <a:pos x="381" y="81"/>
                  </a:cxn>
                  <a:cxn ang="0">
                    <a:pos x="377" y="133"/>
                  </a:cxn>
                  <a:cxn ang="0">
                    <a:pos x="388" y="177"/>
                  </a:cxn>
                  <a:cxn ang="0">
                    <a:pos x="388" y="220"/>
                  </a:cxn>
                  <a:cxn ang="0">
                    <a:pos x="397" y="271"/>
                  </a:cxn>
                  <a:cxn ang="0">
                    <a:pos x="416" y="305"/>
                  </a:cxn>
                  <a:cxn ang="0">
                    <a:pos x="416" y="350"/>
                  </a:cxn>
                  <a:cxn ang="0">
                    <a:pos x="464" y="380"/>
                  </a:cxn>
                  <a:cxn ang="0">
                    <a:pos x="441" y="388"/>
                  </a:cxn>
                  <a:cxn ang="0">
                    <a:pos x="437" y="382"/>
                  </a:cxn>
                  <a:cxn ang="0">
                    <a:pos x="433" y="383"/>
                  </a:cxn>
                  <a:cxn ang="0">
                    <a:pos x="438" y="379"/>
                  </a:cxn>
                  <a:cxn ang="0">
                    <a:pos x="432" y="374"/>
                  </a:cxn>
                  <a:cxn ang="0">
                    <a:pos x="420" y="367"/>
                  </a:cxn>
                  <a:cxn ang="0">
                    <a:pos x="453" y="386"/>
                  </a:cxn>
                  <a:cxn ang="0">
                    <a:pos x="462" y="386"/>
                  </a:cxn>
                  <a:cxn ang="0">
                    <a:pos x="468" y="400"/>
                  </a:cxn>
                  <a:cxn ang="0">
                    <a:pos x="455" y="402"/>
                  </a:cxn>
                  <a:cxn ang="0">
                    <a:pos x="470" y="405"/>
                  </a:cxn>
                </a:cxnLst>
                <a:rect l="0" t="0" r="r" b="b"/>
                <a:pathLst>
                  <a:path w="504" h="417">
                    <a:moveTo>
                      <a:pt x="379" y="285"/>
                    </a:moveTo>
                    <a:cubicBezTo>
                      <a:pt x="379" y="285"/>
                      <a:pt x="380" y="286"/>
                      <a:pt x="380" y="286"/>
                    </a:cubicBezTo>
                    <a:cubicBezTo>
                      <a:pt x="380" y="286"/>
                      <a:pt x="379" y="286"/>
                      <a:pt x="379" y="286"/>
                    </a:cubicBezTo>
                    <a:cubicBezTo>
                      <a:pt x="379" y="286"/>
                      <a:pt x="378" y="286"/>
                      <a:pt x="378" y="285"/>
                    </a:cubicBezTo>
                    <a:cubicBezTo>
                      <a:pt x="378" y="285"/>
                      <a:pt x="379" y="285"/>
                      <a:pt x="379" y="285"/>
                    </a:cubicBezTo>
                    <a:close/>
                    <a:moveTo>
                      <a:pt x="390" y="309"/>
                    </a:moveTo>
                    <a:cubicBezTo>
                      <a:pt x="390" y="309"/>
                      <a:pt x="390" y="308"/>
                      <a:pt x="390" y="308"/>
                    </a:cubicBezTo>
                    <a:cubicBezTo>
                      <a:pt x="389" y="307"/>
                      <a:pt x="389" y="307"/>
                      <a:pt x="389" y="308"/>
                    </a:cubicBezTo>
                    <a:cubicBezTo>
                      <a:pt x="388" y="308"/>
                      <a:pt x="389" y="309"/>
                      <a:pt x="389" y="309"/>
                    </a:cubicBezTo>
                    <a:cubicBezTo>
                      <a:pt x="389" y="309"/>
                      <a:pt x="390" y="309"/>
                      <a:pt x="390" y="309"/>
                    </a:cubicBezTo>
                    <a:close/>
                    <a:moveTo>
                      <a:pt x="412" y="369"/>
                    </a:moveTo>
                    <a:cubicBezTo>
                      <a:pt x="412" y="369"/>
                      <a:pt x="412" y="368"/>
                      <a:pt x="412" y="368"/>
                    </a:cubicBezTo>
                    <a:cubicBezTo>
                      <a:pt x="411" y="368"/>
                      <a:pt x="412" y="369"/>
                      <a:pt x="412" y="369"/>
                    </a:cubicBezTo>
                    <a:cubicBezTo>
                      <a:pt x="412" y="369"/>
                      <a:pt x="412" y="370"/>
                      <a:pt x="412" y="370"/>
                    </a:cubicBezTo>
                    <a:cubicBezTo>
                      <a:pt x="412" y="371"/>
                      <a:pt x="412" y="371"/>
                      <a:pt x="412" y="371"/>
                    </a:cubicBezTo>
                    <a:cubicBezTo>
                      <a:pt x="412" y="371"/>
                      <a:pt x="412" y="372"/>
                      <a:pt x="412" y="372"/>
                    </a:cubicBezTo>
                    <a:cubicBezTo>
                      <a:pt x="413" y="372"/>
                      <a:pt x="413" y="372"/>
                      <a:pt x="413" y="371"/>
                    </a:cubicBezTo>
                    <a:cubicBezTo>
                      <a:pt x="414" y="372"/>
                      <a:pt x="413" y="370"/>
                      <a:pt x="412" y="370"/>
                    </a:cubicBezTo>
                    <a:cubicBezTo>
                      <a:pt x="413" y="370"/>
                      <a:pt x="413" y="370"/>
                      <a:pt x="413" y="370"/>
                    </a:cubicBezTo>
                    <a:cubicBezTo>
                      <a:pt x="413" y="370"/>
                      <a:pt x="413" y="370"/>
                      <a:pt x="413" y="370"/>
                    </a:cubicBezTo>
                    <a:cubicBezTo>
                      <a:pt x="413" y="369"/>
                      <a:pt x="413" y="370"/>
                      <a:pt x="413" y="370"/>
                    </a:cubicBezTo>
                    <a:cubicBezTo>
                      <a:pt x="414" y="369"/>
                      <a:pt x="413" y="369"/>
                      <a:pt x="412" y="368"/>
                    </a:cubicBezTo>
                    <a:cubicBezTo>
                      <a:pt x="412" y="368"/>
                      <a:pt x="412" y="369"/>
                      <a:pt x="412" y="369"/>
                    </a:cubicBezTo>
                    <a:close/>
                    <a:moveTo>
                      <a:pt x="427" y="377"/>
                    </a:moveTo>
                    <a:cubicBezTo>
                      <a:pt x="428" y="377"/>
                      <a:pt x="428" y="378"/>
                      <a:pt x="429" y="378"/>
                    </a:cubicBezTo>
                    <a:cubicBezTo>
                      <a:pt x="429" y="378"/>
                      <a:pt x="428" y="378"/>
                      <a:pt x="428" y="378"/>
                    </a:cubicBezTo>
                    <a:cubicBezTo>
                      <a:pt x="428" y="377"/>
                      <a:pt x="427" y="376"/>
                      <a:pt x="426" y="376"/>
                    </a:cubicBezTo>
                    <a:cubicBezTo>
                      <a:pt x="426" y="376"/>
                      <a:pt x="425" y="375"/>
                      <a:pt x="425" y="375"/>
                    </a:cubicBezTo>
                    <a:cubicBezTo>
                      <a:pt x="425" y="375"/>
                      <a:pt x="424" y="375"/>
                      <a:pt x="424" y="375"/>
                    </a:cubicBezTo>
                    <a:cubicBezTo>
                      <a:pt x="424" y="375"/>
                      <a:pt x="424" y="375"/>
                      <a:pt x="424" y="375"/>
                    </a:cubicBezTo>
                    <a:cubicBezTo>
                      <a:pt x="424" y="376"/>
                      <a:pt x="425" y="376"/>
                      <a:pt x="425" y="376"/>
                    </a:cubicBezTo>
                    <a:cubicBezTo>
                      <a:pt x="424" y="376"/>
                      <a:pt x="424" y="376"/>
                      <a:pt x="424" y="376"/>
                    </a:cubicBezTo>
                    <a:cubicBezTo>
                      <a:pt x="425" y="376"/>
                      <a:pt x="426" y="377"/>
                      <a:pt x="427" y="377"/>
                    </a:cubicBezTo>
                    <a:close/>
                    <a:moveTo>
                      <a:pt x="421" y="378"/>
                    </a:moveTo>
                    <a:cubicBezTo>
                      <a:pt x="420" y="378"/>
                      <a:pt x="420" y="378"/>
                      <a:pt x="419" y="378"/>
                    </a:cubicBezTo>
                    <a:cubicBezTo>
                      <a:pt x="419" y="378"/>
                      <a:pt x="418" y="378"/>
                      <a:pt x="419" y="378"/>
                    </a:cubicBezTo>
                    <a:cubicBezTo>
                      <a:pt x="419" y="379"/>
                      <a:pt x="420" y="379"/>
                      <a:pt x="421" y="379"/>
                    </a:cubicBezTo>
                    <a:cubicBezTo>
                      <a:pt x="421" y="379"/>
                      <a:pt x="421" y="378"/>
                      <a:pt x="421" y="378"/>
                    </a:cubicBezTo>
                    <a:close/>
                    <a:moveTo>
                      <a:pt x="304" y="177"/>
                    </a:moveTo>
                    <a:cubicBezTo>
                      <a:pt x="304" y="177"/>
                      <a:pt x="305" y="177"/>
                      <a:pt x="306" y="177"/>
                    </a:cubicBezTo>
                    <a:cubicBezTo>
                      <a:pt x="305" y="176"/>
                      <a:pt x="303" y="177"/>
                      <a:pt x="304" y="177"/>
                    </a:cubicBezTo>
                    <a:close/>
                    <a:moveTo>
                      <a:pt x="388" y="295"/>
                    </a:moveTo>
                    <a:cubicBezTo>
                      <a:pt x="388" y="296"/>
                      <a:pt x="390" y="295"/>
                      <a:pt x="389" y="296"/>
                    </a:cubicBezTo>
                    <a:cubicBezTo>
                      <a:pt x="388" y="296"/>
                      <a:pt x="390" y="296"/>
                      <a:pt x="390" y="296"/>
                    </a:cubicBezTo>
                    <a:cubicBezTo>
                      <a:pt x="390" y="296"/>
                      <a:pt x="390" y="296"/>
                      <a:pt x="390" y="295"/>
                    </a:cubicBezTo>
                    <a:cubicBezTo>
                      <a:pt x="389" y="295"/>
                      <a:pt x="388" y="295"/>
                      <a:pt x="388" y="295"/>
                    </a:cubicBezTo>
                    <a:close/>
                    <a:moveTo>
                      <a:pt x="396" y="339"/>
                    </a:moveTo>
                    <a:cubicBezTo>
                      <a:pt x="396" y="339"/>
                      <a:pt x="396" y="338"/>
                      <a:pt x="396" y="338"/>
                    </a:cubicBezTo>
                    <a:cubicBezTo>
                      <a:pt x="396" y="338"/>
                      <a:pt x="396" y="338"/>
                      <a:pt x="396" y="338"/>
                    </a:cubicBezTo>
                    <a:cubicBezTo>
                      <a:pt x="396" y="338"/>
                      <a:pt x="395" y="338"/>
                      <a:pt x="395" y="338"/>
                    </a:cubicBezTo>
                    <a:cubicBezTo>
                      <a:pt x="394" y="339"/>
                      <a:pt x="394" y="338"/>
                      <a:pt x="393" y="338"/>
                    </a:cubicBezTo>
                    <a:cubicBezTo>
                      <a:pt x="393" y="339"/>
                      <a:pt x="394" y="340"/>
                      <a:pt x="394" y="340"/>
                    </a:cubicBezTo>
                    <a:cubicBezTo>
                      <a:pt x="394" y="340"/>
                      <a:pt x="396" y="339"/>
                      <a:pt x="395" y="340"/>
                    </a:cubicBezTo>
                    <a:cubicBezTo>
                      <a:pt x="395" y="340"/>
                      <a:pt x="396" y="340"/>
                      <a:pt x="396" y="340"/>
                    </a:cubicBezTo>
                    <a:cubicBezTo>
                      <a:pt x="396" y="340"/>
                      <a:pt x="395" y="340"/>
                      <a:pt x="395" y="340"/>
                    </a:cubicBezTo>
                    <a:cubicBezTo>
                      <a:pt x="394" y="340"/>
                      <a:pt x="395" y="341"/>
                      <a:pt x="395" y="341"/>
                    </a:cubicBezTo>
                    <a:cubicBezTo>
                      <a:pt x="396" y="341"/>
                      <a:pt x="397" y="340"/>
                      <a:pt x="396" y="339"/>
                    </a:cubicBezTo>
                    <a:close/>
                    <a:moveTo>
                      <a:pt x="393" y="337"/>
                    </a:moveTo>
                    <a:cubicBezTo>
                      <a:pt x="394" y="337"/>
                      <a:pt x="394" y="337"/>
                      <a:pt x="395" y="336"/>
                    </a:cubicBezTo>
                    <a:cubicBezTo>
                      <a:pt x="395" y="337"/>
                      <a:pt x="396" y="337"/>
                      <a:pt x="395" y="337"/>
                    </a:cubicBezTo>
                    <a:cubicBezTo>
                      <a:pt x="395" y="337"/>
                      <a:pt x="394" y="337"/>
                      <a:pt x="394" y="337"/>
                    </a:cubicBezTo>
                    <a:cubicBezTo>
                      <a:pt x="394" y="338"/>
                      <a:pt x="396" y="338"/>
                      <a:pt x="395" y="337"/>
                    </a:cubicBezTo>
                    <a:cubicBezTo>
                      <a:pt x="396" y="337"/>
                      <a:pt x="396" y="338"/>
                      <a:pt x="396" y="338"/>
                    </a:cubicBezTo>
                    <a:cubicBezTo>
                      <a:pt x="396" y="338"/>
                      <a:pt x="396" y="339"/>
                      <a:pt x="397" y="339"/>
                    </a:cubicBezTo>
                    <a:cubicBezTo>
                      <a:pt x="397" y="339"/>
                      <a:pt x="397" y="340"/>
                      <a:pt x="397" y="340"/>
                    </a:cubicBezTo>
                    <a:cubicBezTo>
                      <a:pt x="398" y="340"/>
                      <a:pt x="398" y="340"/>
                      <a:pt x="398" y="340"/>
                    </a:cubicBezTo>
                    <a:cubicBezTo>
                      <a:pt x="398" y="341"/>
                      <a:pt x="398" y="341"/>
                      <a:pt x="398" y="341"/>
                    </a:cubicBezTo>
                    <a:cubicBezTo>
                      <a:pt x="399" y="341"/>
                      <a:pt x="399" y="340"/>
                      <a:pt x="399" y="339"/>
                    </a:cubicBezTo>
                    <a:cubicBezTo>
                      <a:pt x="398" y="339"/>
                      <a:pt x="398" y="339"/>
                      <a:pt x="398" y="338"/>
                    </a:cubicBezTo>
                    <a:cubicBezTo>
                      <a:pt x="398" y="339"/>
                      <a:pt x="398" y="338"/>
                      <a:pt x="398" y="338"/>
                    </a:cubicBezTo>
                    <a:cubicBezTo>
                      <a:pt x="398" y="338"/>
                      <a:pt x="397" y="338"/>
                      <a:pt x="397" y="337"/>
                    </a:cubicBezTo>
                    <a:cubicBezTo>
                      <a:pt x="397" y="337"/>
                      <a:pt x="396" y="336"/>
                      <a:pt x="395" y="336"/>
                    </a:cubicBezTo>
                    <a:cubicBezTo>
                      <a:pt x="395" y="336"/>
                      <a:pt x="395" y="335"/>
                      <a:pt x="395" y="335"/>
                    </a:cubicBezTo>
                    <a:cubicBezTo>
                      <a:pt x="395" y="334"/>
                      <a:pt x="394" y="334"/>
                      <a:pt x="394" y="334"/>
                    </a:cubicBezTo>
                    <a:cubicBezTo>
                      <a:pt x="394" y="333"/>
                      <a:pt x="393" y="333"/>
                      <a:pt x="393" y="334"/>
                    </a:cubicBezTo>
                    <a:cubicBezTo>
                      <a:pt x="392" y="333"/>
                      <a:pt x="392" y="334"/>
                      <a:pt x="393" y="335"/>
                    </a:cubicBezTo>
                    <a:cubicBezTo>
                      <a:pt x="393" y="336"/>
                      <a:pt x="393" y="336"/>
                      <a:pt x="394" y="335"/>
                    </a:cubicBezTo>
                    <a:cubicBezTo>
                      <a:pt x="394" y="335"/>
                      <a:pt x="393" y="336"/>
                      <a:pt x="393" y="337"/>
                    </a:cubicBezTo>
                    <a:close/>
                    <a:moveTo>
                      <a:pt x="383" y="296"/>
                    </a:moveTo>
                    <a:cubicBezTo>
                      <a:pt x="382" y="296"/>
                      <a:pt x="383" y="297"/>
                      <a:pt x="383" y="298"/>
                    </a:cubicBezTo>
                    <a:cubicBezTo>
                      <a:pt x="384" y="298"/>
                      <a:pt x="384" y="297"/>
                      <a:pt x="384" y="297"/>
                    </a:cubicBezTo>
                    <a:cubicBezTo>
                      <a:pt x="383" y="296"/>
                      <a:pt x="383" y="296"/>
                      <a:pt x="383" y="296"/>
                    </a:cubicBezTo>
                    <a:close/>
                    <a:moveTo>
                      <a:pt x="401" y="332"/>
                    </a:moveTo>
                    <a:cubicBezTo>
                      <a:pt x="400" y="333"/>
                      <a:pt x="402" y="333"/>
                      <a:pt x="402" y="333"/>
                    </a:cubicBezTo>
                    <a:cubicBezTo>
                      <a:pt x="403" y="333"/>
                      <a:pt x="404" y="333"/>
                      <a:pt x="404" y="333"/>
                    </a:cubicBezTo>
                    <a:cubicBezTo>
                      <a:pt x="405" y="333"/>
                      <a:pt x="405" y="333"/>
                      <a:pt x="405" y="333"/>
                    </a:cubicBezTo>
                    <a:cubicBezTo>
                      <a:pt x="406" y="333"/>
                      <a:pt x="406" y="333"/>
                      <a:pt x="406" y="333"/>
                    </a:cubicBezTo>
                    <a:cubicBezTo>
                      <a:pt x="407" y="332"/>
                      <a:pt x="406" y="332"/>
                      <a:pt x="406" y="332"/>
                    </a:cubicBezTo>
                    <a:cubicBezTo>
                      <a:pt x="405" y="332"/>
                      <a:pt x="404" y="332"/>
                      <a:pt x="404" y="332"/>
                    </a:cubicBezTo>
                    <a:cubicBezTo>
                      <a:pt x="403" y="332"/>
                      <a:pt x="403" y="331"/>
                      <a:pt x="402" y="331"/>
                    </a:cubicBezTo>
                    <a:cubicBezTo>
                      <a:pt x="402" y="331"/>
                      <a:pt x="401" y="331"/>
                      <a:pt x="402" y="331"/>
                    </a:cubicBezTo>
                    <a:cubicBezTo>
                      <a:pt x="402" y="332"/>
                      <a:pt x="402" y="332"/>
                      <a:pt x="402" y="332"/>
                    </a:cubicBezTo>
                    <a:cubicBezTo>
                      <a:pt x="402" y="332"/>
                      <a:pt x="401" y="331"/>
                      <a:pt x="401" y="332"/>
                    </a:cubicBezTo>
                    <a:close/>
                    <a:moveTo>
                      <a:pt x="276" y="97"/>
                    </a:moveTo>
                    <a:cubicBezTo>
                      <a:pt x="276" y="97"/>
                      <a:pt x="276" y="97"/>
                      <a:pt x="276" y="97"/>
                    </a:cubicBezTo>
                    <a:cubicBezTo>
                      <a:pt x="276" y="97"/>
                      <a:pt x="276" y="97"/>
                      <a:pt x="276" y="97"/>
                    </a:cubicBezTo>
                    <a:close/>
                    <a:moveTo>
                      <a:pt x="388" y="288"/>
                    </a:moveTo>
                    <a:cubicBezTo>
                      <a:pt x="388" y="289"/>
                      <a:pt x="386" y="288"/>
                      <a:pt x="385" y="288"/>
                    </a:cubicBezTo>
                    <a:cubicBezTo>
                      <a:pt x="385" y="289"/>
                      <a:pt x="386" y="289"/>
                      <a:pt x="386" y="289"/>
                    </a:cubicBezTo>
                    <a:cubicBezTo>
                      <a:pt x="387" y="289"/>
                      <a:pt x="387" y="289"/>
                      <a:pt x="387" y="290"/>
                    </a:cubicBezTo>
                    <a:cubicBezTo>
                      <a:pt x="387" y="289"/>
                      <a:pt x="388" y="289"/>
                      <a:pt x="388" y="289"/>
                    </a:cubicBezTo>
                    <a:cubicBezTo>
                      <a:pt x="388" y="289"/>
                      <a:pt x="387" y="289"/>
                      <a:pt x="387" y="289"/>
                    </a:cubicBezTo>
                    <a:cubicBezTo>
                      <a:pt x="387" y="288"/>
                      <a:pt x="388" y="288"/>
                      <a:pt x="388" y="289"/>
                    </a:cubicBezTo>
                    <a:cubicBezTo>
                      <a:pt x="387" y="289"/>
                      <a:pt x="389" y="289"/>
                      <a:pt x="389" y="289"/>
                    </a:cubicBezTo>
                    <a:cubicBezTo>
                      <a:pt x="389" y="288"/>
                      <a:pt x="388" y="288"/>
                      <a:pt x="388" y="288"/>
                    </a:cubicBezTo>
                    <a:close/>
                    <a:moveTo>
                      <a:pt x="393" y="308"/>
                    </a:moveTo>
                    <a:cubicBezTo>
                      <a:pt x="393" y="308"/>
                      <a:pt x="392" y="308"/>
                      <a:pt x="392" y="308"/>
                    </a:cubicBezTo>
                    <a:cubicBezTo>
                      <a:pt x="393" y="308"/>
                      <a:pt x="392" y="307"/>
                      <a:pt x="392" y="307"/>
                    </a:cubicBezTo>
                    <a:cubicBezTo>
                      <a:pt x="392" y="307"/>
                      <a:pt x="391" y="306"/>
                      <a:pt x="390" y="306"/>
                    </a:cubicBezTo>
                    <a:cubicBezTo>
                      <a:pt x="390" y="306"/>
                      <a:pt x="390" y="308"/>
                      <a:pt x="390" y="308"/>
                    </a:cubicBezTo>
                    <a:cubicBezTo>
                      <a:pt x="391" y="308"/>
                      <a:pt x="391" y="310"/>
                      <a:pt x="392" y="309"/>
                    </a:cubicBezTo>
                    <a:cubicBezTo>
                      <a:pt x="392" y="309"/>
                      <a:pt x="392" y="309"/>
                      <a:pt x="392" y="309"/>
                    </a:cubicBezTo>
                    <a:cubicBezTo>
                      <a:pt x="392" y="308"/>
                      <a:pt x="393" y="309"/>
                      <a:pt x="393" y="308"/>
                    </a:cubicBezTo>
                    <a:close/>
                    <a:moveTo>
                      <a:pt x="390" y="297"/>
                    </a:moveTo>
                    <a:cubicBezTo>
                      <a:pt x="389" y="297"/>
                      <a:pt x="388" y="297"/>
                      <a:pt x="387" y="297"/>
                    </a:cubicBezTo>
                    <a:cubicBezTo>
                      <a:pt x="386" y="297"/>
                      <a:pt x="387" y="298"/>
                      <a:pt x="388" y="298"/>
                    </a:cubicBezTo>
                    <a:cubicBezTo>
                      <a:pt x="387" y="298"/>
                      <a:pt x="388" y="299"/>
                      <a:pt x="389" y="299"/>
                    </a:cubicBezTo>
                    <a:cubicBezTo>
                      <a:pt x="389" y="299"/>
                      <a:pt x="390" y="298"/>
                      <a:pt x="390" y="298"/>
                    </a:cubicBezTo>
                    <a:cubicBezTo>
                      <a:pt x="390" y="298"/>
                      <a:pt x="391" y="298"/>
                      <a:pt x="391" y="298"/>
                    </a:cubicBezTo>
                    <a:cubicBezTo>
                      <a:pt x="392" y="298"/>
                      <a:pt x="390" y="297"/>
                      <a:pt x="390" y="297"/>
                    </a:cubicBezTo>
                    <a:close/>
                    <a:moveTo>
                      <a:pt x="402" y="337"/>
                    </a:moveTo>
                    <a:cubicBezTo>
                      <a:pt x="402" y="337"/>
                      <a:pt x="401" y="337"/>
                      <a:pt x="401" y="337"/>
                    </a:cubicBezTo>
                    <a:cubicBezTo>
                      <a:pt x="401" y="336"/>
                      <a:pt x="401" y="336"/>
                      <a:pt x="400" y="336"/>
                    </a:cubicBezTo>
                    <a:cubicBezTo>
                      <a:pt x="400" y="336"/>
                      <a:pt x="400" y="336"/>
                      <a:pt x="400" y="336"/>
                    </a:cubicBezTo>
                    <a:cubicBezTo>
                      <a:pt x="400" y="335"/>
                      <a:pt x="400" y="335"/>
                      <a:pt x="400" y="335"/>
                    </a:cubicBezTo>
                    <a:cubicBezTo>
                      <a:pt x="399" y="334"/>
                      <a:pt x="400" y="336"/>
                      <a:pt x="400" y="336"/>
                    </a:cubicBezTo>
                    <a:cubicBezTo>
                      <a:pt x="400" y="336"/>
                      <a:pt x="400" y="336"/>
                      <a:pt x="400" y="337"/>
                    </a:cubicBezTo>
                    <a:cubicBezTo>
                      <a:pt x="400" y="337"/>
                      <a:pt x="401" y="338"/>
                      <a:pt x="401" y="338"/>
                    </a:cubicBezTo>
                    <a:cubicBezTo>
                      <a:pt x="401" y="339"/>
                      <a:pt x="400" y="337"/>
                      <a:pt x="399" y="338"/>
                    </a:cubicBezTo>
                    <a:cubicBezTo>
                      <a:pt x="398" y="338"/>
                      <a:pt x="399" y="339"/>
                      <a:pt x="400" y="340"/>
                    </a:cubicBezTo>
                    <a:cubicBezTo>
                      <a:pt x="401" y="340"/>
                      <a:pt x="402" y="340"/>
                      <a:pt x="403" y="341"/>
                    </a:cubicBezTo>
                    <a:cubicBezTo>
                      <a:pt x="404" y="341"/>
                      <a:pt x="404" y="340"/>
                      <a:pt x="403" y="340"/>
                    </a:cubicBezTo>
                    <a:cubicBezTo>
                      <a:pt x="403" y="340"/>
                      <a:pt x="404" y="340"/>
                      <a:pt x="403" y="340"/>
                    </a:cubicBezTo>
                    <a:cubicBezTo>
                      <a:pt x="403" y="340"/>
                      <a:pt x="402" y="338"/>
                      <a:pt x="402" y="338"/>
                    </a:cubicBezTo>
                    <a:cubicBezTo>
                      <a:pt x="402" y="338"/>
                      <a:pt x="401" y="338"/>
                      <a:pt x="401" y="338"/>
                    </a:cubicBezTo>
                    <a:cubicBezTo>
                      <a:pt x="401" y="338"/>
                      <a:pt x="402" y="338"/>
                      <a:pt x="402" y="337"/>
                    </a:cubicBezTo>
                    <a:close/>
                    <a:moveTo>
                      <a:pt x="390" y="305"/>
                    </a:moveTo>
                    <a:cubicBezTo>
                      <a:pt x="390" y="305"/>
                      <a:pt x="391" y="305"/>
                      <a:pt x="391" y="305"/>
                    </a:cubicBezTo>
                    <a:cubicBezTo>
                      <a:pt x="391" y="305"/>
                      <a:pt x="390" y="305"/>
                      <a:pt x="390" y="305"/>
                    </a:cubicBezTo>
                    <a:cubicBezTo>
                      <a:pt x="390" y="304"/>
                      <a:pt x="389" y="304"/>
                      <a:pt x="389" y="304"/>
                    </a:cubicBezTo>
                    <a:cubicBezTo>
                      <a:pt x="388" y="304"/>
                      <a:pt x="390" y="305"/>
                      <a:pt x="390" y="305"/>
                    </a:cubicBezTo>
                    <a:close/>
                    <a:moveTo>
                      <a:pt x="388" y="292"/>
                    </a:moveTo>
                    <a:cubicBezTo>
                      <a:pt x="388" y="292"/>
                      <a:pt x="389" y="292"/>
                      <a:pt x="389" y="292"/>
                    </a:cubicBezTo>
                    <a:cubicBezTo>
                      <a:pt x="390" y="292"/>
                      <a:pt x="388" y="291"/>
                      <a:pt x="388" y="292"/>
                    </a:cubicBezTo>
                    <a:close/>
                    <a:moveTo>
                      <a:pt x="397" y="344"/>
                    </a:moveTo>
                    <a:cubicBezTo>
                      <a:pt x="398" y="344"/>
                      <a:pt x="398" y="344"/>
                      <a:pt x="398" y="344"/>
                    </a:cubicBezTo>
                    <a:cubicBezTo>
                      <a:pt x="399" y="343"/>
                      <a:pt x="399" y="344"/>
                      <a:pt x="399" y="345"/>
                    </a:cubicBezTo>
                    <a:cubicBezTo>
                      <a:pt x="400" y="345"/>
                      <a:pt x="400" y="344"/>
                      <a:pt x="399" y="344"/>
                    </a:cubicBezTo>
                    <a:cubicBezTo>
                      <a:pt x="399" y="344"/>
                      <a:pt x="399" y="343"/>
                      <a:pt x="398" y="343"/>
                    </a:cubicBezTo>
                    <a:cubicBezTo>
                      <a:pt x="397" y="342"/>
                      <a:pt x="398" y="343"/>
                      <a:pt x="398" y="343"/>
                    </a:cubicBezTo>
                    <a:cubicBezTo>
                      <a:pt x="397" y="343"/>
                      <a:pt x="397" y="342"/>
                      <a:pt x="397" y="342"/>
                    </a:cubicBezTo>
                    <a:cubicBezTo>
                      <a:pt x="397" y="342"/>
                      <a:pt x="397" y="343"/>
                      <a:pt x="396" y="343"/>
                    </a:cubicBezTo>
                    <a:cubicBezTo>
                      <a:pt x="396" y="343"/>
                      <a:pt x="397" y="343"/>
                      <a:pt x="397" y="343"/>
                    </a:cubicBezTo>
                    <a:cubicBezTo>
                      <a:pt x="397" y="342"/>
                      <a:pt x="396" y="342"/>
                      <a:pt x="396" y="342"/>
                    </a:cubicBezTo>
                    <a:cubicBezTo>
                      <a:pt x="396" y="343"/>
                      <a:pt x="396" y="342"/>
                      <a:pt x="396" y="343"/>
                    </a:cubicBezTo>
                    <a:cubicBezTo>
                      <a:pt x="395" y="342"/>
                      <a:pt x="395" y="343"/>
                      <a:pt x="396" y="344"/>
                    </a:cubicBezTo>
                    <a:cubicBezTo>
                      <a:pt x="396" y="344"/>
                      <a:pt x="397" y="344"/>
                      <a:pt x="397" y="343"/>
                    </a:cubicBezTo>
                    <a:cubicBezTo>
                      <a:pt x="397" y="344"/>
                      <a:pt x="397" y="344"/>
                      <a:pt x="397" y="344"/>
                    </a:cubicBezTo>
                    <a:close/>
                    <a:moveTo>
                      <a:pt x="386" y="283"/>
                    </a:moveTo>
                    <a:cubicBezTo>
                      <a:pt x="386" y="283"/>
                      <a:pt x="386" y="283"/>
                      <a:pt x="387" y="283"/>
                    </a:cubicBezTo>
                    <a:cubicBezTo>
                      <a:pt x="387" y="283"/>
                      <a:pt x="387" y="283"/>
                      <a:pt x="387" y="283"/>
                    </a:cubicBezTo>
                    <a:cubicBezTo>
                      <a:pt x="387" y="282"/>
                      <a:pt x="386" y="282"/>
                      <a:pt x="386" y="281"/>
                    </a:cubicBezTo>
                    <a:cubicBezTo>
                      <a:pt x="386" y="281"/>
                      <a:pt x="385" y="280"/>
                      <a:pt x="386" y="281"/>
                    </a:cubicBezTo>
                    <a:cubicBezTo>
                      <a:pt x="386" y="281"/>
                      <a:pt x="386" y="281"/>
                      <a:pt x="386" y="281"/>
                    </a:cubicBezTo>
                    <a:cubicBezTo>
                      <a:pt x="387" y="281"/>
                      <a:pt x="387" y="280"/>
                      <a:pt x="387" y="281"/>
                    </a:cubicBezTo>
                    <a:cubicBezTo>
                      <a:pt x="388" y="281"/>
                      <a:pt x="388" y="281"/>
                      <a:pt x="388" y="281"/>
                    </a:cubicBezTo>
                    <a:cubicBezTo>
                      <a:pt x="388" y="280"/>
                      <a:pt x="387" y="280"/>
                      <a:pt x="387" y="280"/>
                    </a:cubicBezTo>
                    <a:cubicBezTo>
                      <a:pt x="387" y="280"/>
                      <a:pt x="387" y="280"/>
                      <a:pt x="387" y="280"/>
                    </a:cubicBezTo>
                    <a:cubicBezTo>
                      <a:pt x="387" y="279"/>
                      <a:pt x="386" y="278"/>
                      <a:pt x="385" y="278"/>
                    </a:cubicBezTo>
                    <a:cubicBezTo>
                      <a:pt x="386" y="278"/>
                      <a:pt x="387" y="278"/>
                      <a:pt x="387" y="278"/>
                    </a:cubicBezTo>
                    <a:cubicBezTo>
                      <a:pt x="387" y="277"/>
                      <a:pt x="385" y="277"/>
                      <a:pt x="385" y="276"/>
                    </a:cubicBezTo>
                    <a:cubicBezTo>
                      <a:pt x="385" y="276"/>
                      <a:pt x="384" y="276"/>
                      <a:pt x="384" y="276"/>
                    </a:cubicBezTo>
                    <a:cubicBezTo>
                      <a:pt x="383" y="275"/>
                      <a:pt x="383" y="275"/>
                      <a:pt x="383" y="275"/>
                    </a:cubicBezTo>
                    <a:cubicBezTo>
                      <a:pt x="383" y="275"/>
                      <a:pt x="382" y="273"/>
                      <a:pt x="383" y="274"/>
                    </a:cubicBezTo>
                    <a:cubicBezTo>
                      <a:pt x="383" y="274"/>
                      <a:pt x="383" y="274"/>
                      <a:pt x="384" y="274"/>
                    </a:cubicBezTo>
                    <a:cubicBezTo>
                      <a:pt x="384" y="274"/>
                      <a:pt x="385" y="274"/>
                      <a:pt x="384" y="274"/>
                    </a:cubicBezTo>
                    <a:cubicBezTo>
                      <a:pt x="384" y="274"/>
                      <a:pt x="383" y="273"/>
                      <a:pt x="383" y="272"/>
                    </a:cubicBezTo>
                    <a:cubicBezTo>
                      <a:pt x="384" y="272"/>
                      <a:pt x="385" y="272"/>
                      <a:pt x="385" y="272"/>
                    </a:cubicBezTo>
                    <a:cubicBezTo>
                      <a:pt x="385" y="272"/>
                      <a:pt x="386" y="272"/>
                      <a:pt x="386" y="271"/>
                    </a:cubicBezTo>
                    <a:cubicBezTo>
                      <a:pt x="385" y="271"/>
                      <a:pt x="385" y="271"/>
                      <a:pt x="385" y="271"/>
                    </a:cubicBezTo>
                    <a:cubicBezTo>
                      <a:pt x="385" y="270"/>
                      <a:pt x="384" y="270"/>
                      <a:pt x="384" y="270"/>
                    </a:cubicBezTo>
                    <a:cubicBezTo>
                      <a:pt x="384" y="269"/>
                      <a:pt x="384" y="269"/>
                      <a:pt x="383" y="268"/>
                    </a:cubicBezTo>
                    <a:cubicBezTo>
                      <a:pt x="383" y="268"/>
                      <a:pt x="382" y="268"/>
                      <a:pt x="382" y="268"/>
                    </a:cubicBezTo>
                    <a:cubicBezTo>
                      <a:pt x="382" y="268"/>
                      <a:pt x="383" y="268"/>
                      <a:pt x="383" y="268"/>
                    </a:cubicBezTo>
                    <a:cubicBezTo>
                      <a:pt x="382" y="267"/>
                      <a:pt x="382" y="267"/>
                      <a:pt x="383" y="267"/>
                    </a:cubicBezTo>
                    <a:cubicBezTo>
                      <a:pt x="383" y="267"/>
                      <a:pt x="382" y="266"/>
                      <a:pt x="382" y="266"/>
                    </a:cubicBezTo>
                    <a:cubicBezTo>
                      <a:pt x="381" y="266"/>
                      <a:pt x="382" y="267"/>
                      <a:pt x="381" y="266"/>
                    </a:cubicBezTo>
                    <a:cubicBezTo>
                      <a:pt x="380" y="266"/>
                      <a:pt x="380" y="267"/>
                      <a:pt x="381" y="267"/>
                    </a:cubicBezTo>
                    <a:cubicBezTo>
                      <a:pt x="380" y="267"/>
                      <a:pt x="380" y="267"/>
                      <a:pt x="380" y="267"/>
                    </a:cubicBezTo>
                    <a:cubicBezTo>
                      <a:pt x="380" y="267"/>
                      <a:pt x="380" y="267"/>
                      <a:pt x="380" y="267"/>
                    </a:cubicBezTo>
                    <a:cubicBezTo>
                      <a:pt x="379" y="267"/>
                      <a:pt x="378" y="267"/>
                      <a:pt x="378" y="267"/>
                    </a:cubicBezTo>
                    <a:cubicBezTo>
                      <a:pt x="378" y="267"/>
                      <a:pt x="379" y="267"/>
                      <a:pt x="379" y="267"/>
                    </a:cubicBezTo>
                    <a:cubicBezTo>
                      <a:pt x="379" y="266"/>
                      <a:pt x="379" y="266"/>
                      <a:pt x="378" y="266"/>
                    </a:cubicBezTo>
                    <a:cubicBezTo>
                      <a:pt x="378" y="266"/>
                      <a:pt x="377" y="266"/>
                      <a:pt x="378" y="266"/>
                    </a:cubicBezTo>
                    <a:cubicBezTo>
                      <a:pt x="378" y="267"/>
                      <a:pt x="378" y="267"/>
                      <a:pt x="378" y="267"/>
                    </a:cubicBezTo>
                    <a:cubicBezTo>
                      <a:pt x="378" y="268"/>
                      <a:pt x="379" y="269"/>
                      <a:pt x="379" y="269"/>
                    </a:cubicBezTo>
                    <a:cubicBezTo>
                      <a:pt x="379" y="270"/>
                      <a:pt x="378" y="270"/>
                      <a:pt x="378" y="271"/>
                    </a:cubicBezTo>
                    <a:cubicBezTo>
                      <a:pt x="378" y="271"/>
                      <a:pt x="379" y="272"/>
                      <a:pt x="379" y="273"/>
                    </a:cubicBezTo>
                    <a:cubicBezTo>
                      <a:pt x="379" y="273"/>
                      <a:pt x="379" y="274"/>
                      <a:pt x="379" y="274"/>
                    </a:cubicBezTo>
                    <a:cubicBezTo>
                      <a:pt x="380" y="275"/>
                      <a:pt x="380" y="275"/>
                      <a:pt x="380" y="276"/>
                    </a:cubicBezTo>
                    <a:cubicBezTo>
                      <a:pt x="380" y="277"/>
                      <a:pt x="381" y="277"/>
                      <a:pt x="381" y="278"/>
                    </a:cubicBezTo>
                    <a:cubicBezTo>
                      <a:pt x="381" y="278"/>
                      <a:pt x="381" y="279"/>
                      <a:pt x="381" y="279"/>
                    </a:cubicBezTo>
                    <a:cubicBezTo>
                      <a:pt x="381" y="279"/>
                      <a:pt x="381" y="280"/>
                      <a:pt x="381" y="280"/>
                    </a:cubicBezTo>
                    <a:cubicBezTo>
                      <a:pt x="380" y="280"/>
                      <a:pt x="381" y="280"/>
                      <a:pt x="381" y="281"/>
                    </a:cubicBezTo>
                    <a:cubicBezTo>
                      <a:pt x="381" y="281"/>
                      <a:pt x="381" y="282"/>
                      <a:pt x="381" y="282"/>
                    </a:cubicBezTo>
                    <a:cubicBezTo>
                      <a:pt x="381" y="282"/>
                      <a:pt x="381" y="283"/>
                      <a:pt x="382" y="283"/>
                    </a:cubicBezTo>
                    <a:cubicBezTo>
                      <a:pt x="383" y="283"/>
                      <a:pt x="383" y="283"/>
                      <a:pt x="384" y="283"/>
                    </a:cubicBezTo>
                    <a:cubicBezTo>
                      <a:pt x="385" y="283"/>
                      <a:pt x="385" y="283"/>
                      <a:pt x="386" y="284"/>
                    </a:cubicBezTo>
                    <a:cubicBezTo>
                      <a:pt x="386" y="284"/>
                      <a:pt x="386" y="283"/>
                      <a:pt x="386" y="283"/>
                    </a:cubicBezTo>
                    <a:close/>
                    <a:moveTo>
                      <a:pt x="381" y="299"/>
                    </a:moveTo>
                    <a:cubicBezTo>
                      <a:pt x="381" y="299"/>
                      <a:pt x="382" y="300"/>
                      <a:pt x="382" y="300"/>
                    </a:cubicBezTo>
                    <a:cubicBezTo>
                      <a:pt x="383" y="300"/>
                      <a:pt x="381" y="298"/>
                      <a:pt x="381" y="299"/>
                    </a:cubicBezTo>
                    <a:close/>
                    <a:moveTo>
                      <a:pt x="395" y="297"/>
                    </a:moveTo>
                    <a:cubicBezTo>
                      <a:pt x="394" y="297"/>
                      <a:pt x="396" y="298"/>
                      <a:pt x="396" y="299"/>
                    </a:cubicBezTo>
                    <a:cubicBezTo>
                      <a:pt x="396" y="299"/>
                      <a:pt x="397" y="298"/>
                      <a:pt x="397" y="299"/>
                    </a:cubicBezTo>
                    <a:cubicBezTo>
                      <a:pt x="397" y="299"/>
                      <a:pt x="398" y="299"/>
                      <a:pt x="397" y="299"/>
                    </a:cubicBezTo>
                    <a:cubicBezTo>
                      <a:pt x="397" y="299"/>
                      <a:pt x="397" y="299"/>
                      <a:pt x="397" y="299"/>
                    </a:cubicBezTo>
                    <a:cubicBezTo>
                      <a:pt x="397" y="299"/>
                      <a:pt x="396" y="299"/>
                      <a:pt x="396" y="299"/>
                    </a:cubicBezTo>
                    <a:cubicBezTo>
                      <a:pt x="396" y="299"/>
                      <a:pt x="398" y="300"/>
                      <a:pt x="398" y="300"/>
                    </a:cubicBezTo>
                    <a:cubicBezTo>
                      <a:pt x="399" y="300"/>
                      <a:pt x="399" y="299"/>
                      <a:pt x="400" y="298"/>
                    </a:cubicBezTo>
                    <a:cubicBezTo>
                      <a:pt x="401" y="297"/>
                      <a:pt x="399" y="297"/>
                      <a:pt x="399" y="297"/>
                    </a:cubicBezTo>
                    <a:cubicBezTo>
                      <a:pt x="399" y="297"/>
                      <a:pt x="400" y="298"/>
                      <a:pt x="400" y="297"/>
                    </a:cubicBezTo>
                    <a:cubicBezTo>
                      <a:pt x="401" y="297"/>
                      <a:pt x="401" y="296"/>
                      <a:pt x="401" y="296"/>
                    </a:cubicBezTo>
                    <a:cubicBezTo>
                      <a:pt x="400" y="295"/>
                      <a:pt x="400" y="295"/>
                      <a:pt x="399" y="295"/>
                    </a:cubicBezTo>
                    <a:cubicBezTo>
                      <a:pt x="399" y="295"/>
                      <a:pt x="399" y="295"/>
                      <a:pt x="398" y="296"/>
                    </a:cubicBezTo>
                    <a:cubicBezTo>
                      <a:pt x="398" y="295"/>
                      <a:pt x="399" y="294"/>
                      <a:pt x="398" y="294"/>
                    </a:cubicBezTo>
                    <a:cubicBezTo>
                      <a:pt x="396" y="294"/>
                      <a:pt x="398" y="295"/>
                      <a:pt x="398" y="295"/>
                    </a:cubicBezTo>
                    <a:cubicBezTo>
                      <a:pt x="397" y="295"/>
                      <a:pt x="396" y="294"/>
                      <a:pt x="396" y="295"/>
                    </a:cubicBezTo>
                    <a:cubicBezTo>
                      <a:pt x="396" y="295"/>
                      <a:pt x="397" y="296"/>
                      <a:pt x="397" y="296"/>
                    </a:cubicBezTo>
                    <a:cubicBezTo>
                      <a:pt x="397" y="296"/>
                      <a:pt x="397" y="297"/>
                      <a:pt x="397" y="296"/>
                    </a:cubicBezTo>
                    <a:cubicBezTo>
                      <a:pt x="397" y="296"/>
                      <a:pt x="396" y="296"/>
                      <a:pt x="396" y="296"/>
                    </a:cubicBezTo>
                    <a:cubicBezTo>
                      <a:pt x="396" y="296"/>
                      <a:pt x="397" y="297"/>
                      <a:pt x="397" y="297"/>
                    </a:cubicBezTo>
                    <a:cubicBezTo>
                      <a:pt x="397" y="297"/>
                      <a:pt x="395" y="296"/>
                      <a:pt x="395" y="297"/>
                    </a:cubicBezTo>
                    <a:close/>
                    <a:moveTo>
                      <a:pt x="449" y="396"/>
                    </a:moveTo>
                    <a:cubicBezTo>
                      <a:pt x="449" y="396"/>
                      <a:pt x="448" y="396"/>
                      <a:pt x="448" y="396"/>
                    </a:cubicBezTo>
                    <a:cubicBezTo>
                      <a:pt x="449" y="396"/>
                      <a:pt x="449" y="396"/>
                      <a:pt x="449" y="396"/>
                    </a:cubicBezTo>
                    <a:cubicBezTo>
                      <a:pt x="449" y="396"/>
                      <a:pt x="448" y="395"/>
                      <a:pt x="448" y="395"/>
                    </a:cubicBezTo>
                    <a:cubicBezTo>
                      <a:pt x="448" y="395"/>
                      <a:pt x="450" y="396"/>
                      <a:pt x="450" y="395"/>
                    </a:cubicBezTo>
                    <a:cubicBezTo>
                      <a:pt x="450" y="396"/>
                      <a:pt x="450" y="394"/>
                      <a:pt x="450" y="395"/>
                    </a:cubicBezTo>
                    <a:cubicBezTo>
                      <a:pt x="450" y="394"/>
                      <a:pt x="448" y="394"/>
                      <a:pt x="449" y="394"/>
                    </a:cubicBezTo>
                    <a:cubicBezTo>
                      <a:pt x="449" y="394"/>
                      <a:pt x="448" y="394"/>
                      <a:pt x="448" y="394"/>
                    </a:cubicBezTo>
                    <a:cubicBezTo>
                      <a:pt x="447" y="394"/>
                      <a:pt x="448" y="394"/>
                      <a:pt x="447" y="394"/>
                    </a:cubicBezTo>
                    <a:cubicBezTo>
                      <a:pt x="447" y="394"/>
                      <a:pt x="447" y="394"/>
                      <a:pt x="447" y="393"/>
                    </a:cubicBezTo>
                    <a:cubicBezTo>
                      <a:pt x="446" y="393"/>
                      <a:pt x="447" y="393"/>
                      <a:pt x="447" y="393"/>
                    </a:cubicBezTo>
                    <a:cubicBezTo>
                      <a:pt x="447" y="393"/>
                      <a:pt x="446" y="392"/>
                      <a:pt x="446" y="392"/>
                    </a:cubicBezTo>
                    <a:cubicBezTo>
                      <a:pt x="445" y="393"/>
                      <a:pt x="445" y="392"/>
                      <a:pt x="444" y="392"/>
                    </a:cubicBezTo>
                    <a:cubicBezTo>
                      <a:pt x="445" y="392"/>
                      <a:pt x="445" y="393"/>
                      <a:pt x="445" y="393"/>
                    </a:cubicBezTo>
                    <a:cubicBezTo>
                      <a:pt x="445" y="394"/>
                      <a:pt x="445" y="393"/>
                      <a:pt x="445" y="393"/>
                    </a:cubicBezTo>
                    <a:cubicBezTo>
                      <a:pt x="444" y="392"/>
                      <a:pt x="443" y="391"/>
                      <a:pt x="442" y="391"/>
                    </a:cubicBezTo>
                    <a:cubicBezTo>
                      <a:pt x="443" y="391"/>
                      <a:pt x="443" y="392"/>
                      <a:pt x="443" y="392"/>
                    </a:cubicBezTo>
                    <a:cubicBezTo>
                      <a:pt x="443" y="393"/>
                      <a:pt x="443" y="393"/>
                      <a:pt x="443" y="393"/>
                    </a:cubicBezTo>
                    <a:cubicBezTo>
                      <a:pt x="443" y="393"/>
                      <a:pt x="442" y="391"/>
                      <a:pt x="442" y="392"/>
                    </a:cubicBezTo>
                    <a:cubicBezTo>
                      <a:pt x="442" y="391"/>
                      <a:pt x="442" y="391"/>
                      <a:pt x="441" y="391"/>
                    </a:cubicBezTo>
                    <a:cubicBezTo>
                      <a:pt x="441" y="391"/>
                      <a:pt x="441" y="391"/>
                      <a:pt x="441" y="392"/>
                    </a:cubicBezTo>
                    <a:cubicBezTo>
                      <a:pt x="441" y="391"/>
                      <a:pt x="440" y="390"/>
                      <a:pt x="440" y="391"/>
                    </a:cubicBezTo>
                    <a:cubicBezTo>
                      <a:pt x="439" y="391"/>
                      <a:pt x="441" y="392"/>
                      <a:pt x="441" y="392"/>
                    </a:cubicBezTo>
                    <a:cubicBezTo>
                      <a:pt x="440" y="392"/>
                      <a:pt x="440" y="392"/>
                      <a:pt x="439" y="392"/>
                    </a:cubicBezTo>
                    <a:cubicBezTo>
                      <a:pt x="439" y="391"/>
                      <a:pt x="438" y="391"/>
                      <a:pt x="438" y="391"/>
                    </a:cubicBezTo>
                    <a:cubicBezTo>
                      <a:pt x="438" y="392"/>
                      <a:pt x="439" y="392"/>
                      <a:pt x="439" y="392"/>
                    </a:cubicBezTo>
                    <a:cubicBezTo>
                      <a:pt x="439" y="392"/>
                      <a:pt x="440" y="393"/>
                      <a:pt x="440" y="393"/>
                    </a:cubicBezTo>
                    <a:cubicBezTo>
                      <a:pt x="440" y="393"/>
                      <a:pt x="441" y="393"/>
                      <a:pt x="441" y="393"/>
                    </a:cubicBezTo>
                    <a:cubicBezTo>
                      <a:pt x="441" y="393"/>
                      <a:pt x="441" y="393"/>
                      <a:pt x="442" y="393"/>
                    </a:cubicBezTo>
                    <a:cubicBezTo>
                      <a:pt x="441" y="393"/>
                      <a:pt x="443" y="393"/>
                      <a:pt x="443" y="393"/>
                    </a:cubicBezTo>
                    <a:cubicBezTo>
                      <a:pt x="442" y="394"/>
                      <a:pt x="441" y="393"/>
                      <a:pt x="441" y="393"/>
                    </a:cubicBezTo>
                    <a:cubicBezTo>
                      <a:pt x="440" y="393"/>
                      <a:pt x="440" y="393"/>
                      <a:pt x="439" y="392"/>
                    </a:cubicBezTo>
                    <a:cubicBezTo>
                      <a:pt x="439" y="392"/>
                      <a:pt x="438" y="392"/>
                      <a:pt x="438" y="392"/>
                    </a:cubicBezTo>
                    <a:cubicBezTo>
                      <a:pt x="438" y="393"/>
                      <a:pt x="438" y="392"/>
                      <a:pt x="437" y="392"/>
                    </a:cubicBezTo>
                    <a:cubicBezTo>
                      <a:pt x="436" y="392"/>
                      <a:pt x="437" y="393"/>
                      <a:pt x="437" y="393"/>
                    </a:cubicBezTo>
                    <a:cubicBezTo>
                      <a:pt x="438" y="393"/>
                      <a:pt x="439" y="393"/>
                      <a:pt x="439" y="394"/>
                    </a:cubicBezTo>
                    <a:cubicBezTo>
                      <a:pt x="439" y="394"/>
                      <a:pt x="437" y="394"/>
                      <a:pt x="438" y="394"/>
                    </a:cubicBezTo>
                    <a:cubicBezTo>
                      <a:pt x="439" y="394"/>
                      <a:pt x="441" y="393"/>
                      <a:pt x="440" y="394"/>
                    </a:cubicBezTo>
                    <a:cubicBezTo>
                      <a:pt x="440" y="394"/>
                      <a:pt x="441" y="394"/>
                      <a:pt x="441" y="395"/>
                    </a:cubicBezTo>
                    <a:cubicBezTo>
                      <a:pt x="441" y="395"/>
                      <a:pt x="441" y="395"/>
                      <a:pt x="441" y="395"/>
                    </a:cubicBezTo>
                    <a:cubicBezTo>
                      <a:pt x="441" y="395"/>
                      <a:pt x="442" y="396"/>
                      <a:pt x="441" y="396"/>
                    </a:cubicBezTo>
                    <a:cubicBezTo>
                      <a:pt x="441" y="397"/>
                      <a:pt x="444" y="397"/>
                      <a:pt x="444" y="397"/>
                    </a:cubicBezTo>
                    <a:cubicBezTo>
                      <a:pt x="444" y="396"/>
                      <a:pt x="443" y="396"/>
                      <a:pt x="443" y="396"/>
                    </a:cubicBezTo>
                    <a:cubicBezTo>
                      <a:pt x="443" y="396"/>
                      <a:pt x="443" y="395"/>
                      <a:pt x="443" y="395"/>
                    </a:cubicBezTo>
                    <a:cubicBezTo>
                      <a:pt x="443" y="395"/>
                      <a:pt x="443" y="396"/>
                      <a:pt x="443" y="395"/>
                    </a:cubicBezTo>
                    <a:cubicBezTo>
                      <a:pt x="444" y="395"/>
                      <a:pt x="444" y="396"/>
                      <a:pt x="444" y="395"/>
                    </a:cubicBezTo>
                    <a:cubicBezTo>
                      <a:pt x="445" y="395"/>
                      <a:pt x="446" y="395"/>
                      <a:pt x="445" y="395"/>
                    </a:cubicBezTo>
                    <a:cubicBezTo>
                      <a:pt x="445" y="395"/>
                      <a:pt x="446" y="395"/>
                      <a:pt x="446" y="395"/>
                    </a:cubicBezTo>
                    <a:cubicBezTo>
                      <a:pt x="446" y="396"/>
                      <a:pt x="445" y="396"/>
                      <a:pt x="445" y="396"/>
                    </a:cubicBezTo>
                    <a:cubicBezTo>
                      <a:pt x="446" y="397"/>
                      <a:pt x="446" y="397"/>
                      <a:pt x="446" y="397"/>
                    </a:cubicBezTo>
                    <a:cubicBezTo>
                      <a:pt x="446" y="397"/>
                      <a:pt x="446" y="397"/>
                      <a:pt x="445" y="397"/>
                    </a:cubicBezTo>
                    <a:cubicBezTo>
                      <a:pt x="445" y="397"/>
                      <a:pt x="446" y="397"/>
                      <a:pt x="446" y="397"/>
                    </a:cubicBezTo>
                    <a:cubicBezTo>
                      <a:pt x="446" y="398"/>
                      <a:pt x="445" y="397"/>
                      <a:pt x="445" y="397"/>
                    </a:cubicBezTo>
                    <a:cubicBezTo>
                      <a:pt x="445" y="397"/>
                      <a:pt x="444" y="398"/>
                      <a:pt x="444" y="398"/>
                    </a:cubicBezTo>
                    <a:cubicBezTo>
                      <a:pt x="445" y="398"/>
                      <a:pt x="446" y="398"/>
                      <a:pt x="445" y="398"/>
                    </a:cubicBezTo>
                    <a:cubicBezTo>
                      <a:pt x="446" y="398"/>
                      <a:pt x="446" y="398"/>
                      <a:pt x="446" y="398"/>
                    </a:cubicBezTo>
                    <a:cubicBezTo>
                      <a:pt x="446" y="398"/>
                      <a:pt x="447" y="398"/>
                      <a:pt x="447" y="398"/>
                    </a:cubicBezTo>
                    <a:cubicBezTo>
                      <a:pt x="447" y="398"/>
                      <a:pt x="447" y="397"/>
                      <a:pt x="447" y="397"/>
                    </a:cubicBezTo>
                    <a:cubicBezTo>
                      <a:pt x="447" y="397"/>
                      <a:pt x="448" y="398"/>
                      <a:pt x="448" y="398"/>
                    </a:cubicBezTo>
                    <a:cubicBezTo>
                      <a:pt x="449" y="398"/>
                      <a:pt x="448" y="397"/>
                      <a:pt x="448" y="397"/>
                    </a:cubicBezTo>
                    <a:cubicBezTo>
                      <a:pt x="448" y="397"/>
                      <a:pt x="448" y="397"/>
                      <a:pt x="449" y="397"/>
                    </a:cubicBezTo>
                    <a:cubicBezTo>
                      <a:pt x="449" y="397"/>
                      <a:pt x="449" y="397"/>
                      <a:pt x="449" y="397"/>
                    </a:cubicBezTo>
                    <a:cubicBezTo>
                      <a:pt x="449" y="397"/>
                      <a:pt x="450" y="397"/>
                      <a:pt x="450" y="397"/>
                    </a:cubicBezTo>
                    <a:cubicBezTo>
                      <a:pt x="450" y="397"/>
                      <a:pt x="449" y="396"/>
                      <a:pt x="449" y="396"/>
                    </a:cubicBezTo>
                    <a:close/>
                    <a:moveTo>
                      <a:pt x="463" y="395"/>
                    </a:moveTo>
                    <a:cubicBezTo>
                      <a:pt x="462" y="395"/>
                      <a:pt x="460" y="395"/>
                      <a:pt x="461" y="396"/>
                    </a:cubicBezTo>
                    <a:cubicBezTo>
                      <a:pt x="461" y="396"/>
                      <a:pt x="461" y="396"/>
                      <a:pt x="461" y="397"/>
                    </a:cubicBezTo>
                    <a:cubicBezTo>
                      <a:pt x="462" y="397"/>
                      <a:pt x="462" y="397"/>
                      <a:pt x="462" y="398"/>
                    </a:cubicBezTo>
                    <a:cubicBezTo>
                      <a:pt x="463" y="398"/>
                      <a:pt x="464" y="399"/>
                      <a:pt x="466" y="399"/>
                    </a:cubicBezTo>
                    <a:cubicBezTo>
                      <a:pt x="466" y="399"/>
                      <a:pt x="465" y="398"/>
                      <a:pt x="465" y="398"/>
                    </a:cubicBezTo>
                    <a:cubicBezTo>
                      <a:pt x="465" y="398"/>
                      <a:pt x="465" y="398"/>
                      <a:pt x="464" y="397"/>
                    </a:cubicBezTo>
                    <a:cubicBezTo>
                      <a:pt x="464" y="397"/>
                      <a:pt x="463" y="397"/>
                      <a:pt x="463" y="396"/>
                    </a:cubicBezTo>
                    <a:cubicBezTo>
                      <a:pt x="463" y="396"/>
                      <a:pt x="466" y="398"/>
                      <a:pt x="466" y="397"/>
                    </a:cubicBezTo>
                    <a:cubicBezTo>
                      <a:pt x="466" y="396"/>
                      <a:pt x="465" y="396"/>
                      <a:pt x="465" y="396"/>
                    </a:cubicBezTo>
                    <a:cubicBezTo>
                      <a:pt x="464" y="395"/>
                      <a:pt x="464" y="395"/>
                      <a:pt x="463" y="394"/>
                    </a:cubicBezTo>
                    <a:cubicBezTo>
                      <a:pt x="463" y="394"/>
                      <a:pt x="463" y="392"/>
                      <a:pt x="462" y="392"/>
                    </a:cubicBezTo>
                    <a:cubicBezTo>
                      <a:pt x="462" y="392"/>
                      <a:pt x="462" y="393"/>
                      <a:pt x="462" y="393"/>
                    </a:cubicBezTo>
                    <a:cubicBezTo>
                      <a:pt x="461" y="394"/>
                      <a:pt x="461" y="394"/>
                      <a:pt x="462" y="394"/>
                    </a:cubicBezTo>
                    <a:cubicBezTo>
                      <a:pt x="462" y="394"/>
                      <a:pt x="463" y="395"/>
                      <a:pt x="463" y="395"/>
                    </a:cubicBezTo>
                    <a:close/>
                    <a:moveTo>
                      <a:pt x="430" y="390"/>
                    </a:moveTo>
                    <a:cubicBezTo>
                      <a:pt x="431" y="390"/>
                      <a:pt x="431" y="389"/>
                      <a:pt x="431" y="389"/>
                    </a:cubicBezTo>
                    <a:cubicBezTo>
                      <a:pt x="431" y="388"/>
                      <a:pt x="430" y="389"/>
                      <a:pt x="430" y="390"/>
                    </a:cubicBezTo>
                    <a:close/>
                    <a:moveTo>
                      <a:pt x="440" y="390"/>
                    </a:moveTo>
                    <a:cubicBezTo>
                      <a:pt x="440" y="390"/>
                      <a:pt x="439" y="390"/>
                      <a:pt x="439" y="389"/>
                    </a:cubicBezTo>
                    <a:cubicBezTo>
                      <a:pt x="438" y="389"/>
                      <a:pt x="437" y="389"/>
                      <a:pt x="437" y="389"/>
                    </a:cubicBezTo>
                    <a:cubicBezTo>
                      <a:pt x="437" y="389"/>
                      <a:pt x="437" y="389"/>
                      <a:pt x="437" y="389"/>
                    </a:cubicBezTo>
                    <a:cubicBezTo>
                      <a:pt x="437" y="388"/>
                      <a:pt x="436" y="388"/>
                      <a:pt x="435" y="388"/>
                    </a:cubicBezTo>
                    <a:cubicBezTo>
                      <a:pt x="436" y="388"/>
                      <a:pt x="436" y="389"/>
                      <a:pt x="436" y="389"/>
                    </a:cubicBezTo>
                    <a:cubicBezTo>
                      <a:pt x="435" y="389"/>
                      <a:pt x="435" y="388"/>
                      <a:pt x="435" y="388"/>
                    </a:cubicBezTo>
                    <a:cubicBezTo>
                      <a:pt x="435" y="387"/>
                      <a:pt x="434" y="387"/>
                      <a:pt x="434" y="387"/>
                    </a:cubicBezTo>
                    <a:cubicBezTo>
                      <a:pt x="434" y="387"/>
                      <a:pt x="434" y="388"/>
                      <a:pt x="434" y="388"/>
                    </a:cubicBezTo>
                    <a:cubicBezTo>
                      <a:pt x="434" y="388"/>
                      <a:pt x="433" y="387"/>
                      <a:pt x="432" y="387"/>
                    </a:cubicBezTo>
                    <a:cubicBezTo>
                      <a:pt x="432" y="387"/>
                      <a:pt x="432" y="386"/>
                      <a:pt x="431" y="386"/>
                    </a:cubicBezTo>
                    <a:cubicBezTo>
                      <a:pt x="431" y="386"/>
                      <a:pt x="431" y="387"/>
                      <a:pt x="431" y="387"/>
                    </a:cubicBezTo>
                    <a:cubicBezTo>
                      <a:pt x="431" y="387"/>
                      <a:pt x="431" y="387"/>
                      <a:pt x="431" y="386"/>
                    </a:cubicBezTo>
                    <a:cubicBezTo>
                      <a:pt x="431" y="386"/>
                      <a:pt x="430" y="386"/>
                      <a:pt x="430" y="386"/>
                    </a:cubicBezTo>
                    <a:cubicBezTo>
                      <a:pt x="430" y="386"/>
                      <a:pt x="429" y="386"/>
                      <a:pt x="429" y="386"/>
                    </a:cubicBezTo>
                    <a:cubicBezTo>
                      <a:pt x="429" y="386"/>
                      <a:pt x="430" y="386"/>
                      <a:pt x="429" y="386"/>
                    </a:cubicBezTo>
                    <a:cubicBezTo>
                      <a:pt x="429" y="386"/>
                      <a:pt x="429" y="386"/>
                      <a:pt x="429" y="386"/>
                    </a:cubicBezTo>
                    <a:cubicBezTo>
                      <a:pt x="428" y="386"/>
                      <a:pt x="428" y="386"/>
                      <a:pt x="428" y="386"/>
                    </a:cubicBezTo>
                    <a:cubicBezTo>
                      <a:pt x="428" y="386"/>
                      <a:pt x="427" y="385"/>
                      <a:pt x="427" y="386"/>
                    </a:cubicBezTo>
                    <a:cubicBezTo>
                      <a:pt x="427" y="386"/>
                      <a:pt x="427" y="385"/>
                      <a:pt x="426" y="385"/>
                    </a:cubicBezTo>
                    <a:cubicBezTo>
                      <a:pt x="426" y="385"/>
                      <a:pt x="426" y="385"/>
                      <a:pt x="426" y="385"/>
                    </a:cubicBezTo>
                    <a:cubicBezTo>
                      <a:pt x="425" y="384"/>
                      <a:pt x="424" y="383"/>
                      <a:pt x="423" y="383"/>
                    </a:cubicBezTo>
                    <a:cubicBezTo>
                      <a:pt x="423" y="384"/>
                      <a:pt x="424" y="384"/>
                      <a:pt x="425" y="385"/>
                    </a:cubicBezTo>
                    <a:cubicBezTo>
                      <a:pt x="425" y="385"/>
                      <a:pt x="425" y="385"/>
                      <a:pt x="425" y="386"/>
                    </a:cubicBezTo>
                    <a:cubicBezTo>
                      <a:pt x="425" y="386"/>
                      <a:pt x="426" y="386"/>
                      <a:pt x="426" y="386"/>
                    </a:cubicBezTo>
                    <a:cubicBezTo>
                      <a:pt x="426" y="386"/>
                      <a:pt x="427" y="386"/>
                      <a:pt x="427" y="386"/>
                    </a:cubicBezTo>
                    <a:cubicBezTo>
                      <a:pt x="427" y="387"/>
                      <a:pt x="428" y="387"/>
                      <a:pt x="428" y="387"/>
                    </a:cubicBezTo>
                    <a:cubicBezTo>
                      <a:pt x="428" y="387"/>
                      <a:pt x="428" y="387"/>
                      <a:pt x="429" y="387"/>
                    </a:cubicBezTo>
                    <a:cubicBezTo>
                      <a:pt x="429" y="387"/>
                      <a:pt x="429" y="387"/>
                      <a:pt x="429" y="387"/>
                    </a:cubicBezTo>
                    <a:cubicBezTo>
                      <a:pt x="429" y="387"/>
                      <a:pt x="430" y="388"/>
                      <a:pt x="431" y="387"/>
                    </a:cubicBezTo>
                    <a:cubicBezTo>
                      <a:pt x="431" y="387"/>
                      <a:pt x="430" y="387"/>
                      <a:pt x="430" y="387"/>
                    </a:cubicBezTo>
                    <a:cubicBezTo>
                      <a:pt x="431" y="387"/>
                      <a:pt x="432" y="387"/>
                      <a:pt x="432" y="387"/>
                    </a:cubicBezTo>
                    <a:cubicBezTo>
                      <a:pt x="432" y="387"/>
                      <a:pt x="433" y="387"/>
                      <a:pt x="433" y="388"/>
                    </a:cubicBezTo>
                    <a:cubicBezTo>
                      <a:pt x="433" y="388"/>
                      <a:pt x="433" y="388"/>
                      <a:pt x="434" y="388"/>
                    </a:cubicBezTo>
                    <a:cubicBezTo>
                      <a:pt x="434" y="388"/>
                      <a:pt x="434" y="388"/>
                      <a:pt x="433" y="388"/>
                    </a:cubicBezTo>
                    <a:cubicBezTo>
                      <a:pt x="434" y="388"/>
                      <a:pt x="434" y="388"/>
                      <a:pt x="434" y="388"/>
                    </a:cubicBezTo>
                    <a:cubicBezTo>
                      <a:pt x="435" y="389"/>
                      <a:pt x="434" y="388"/>
                      <a:pt x="435" y="388"/>
                    </a:cubicBezTo>
                    <a:cubicBezTo>
                      <a:pt x="435" y="389"/>
                      <a:pt x="435" y="389"/>
                      <a:pt x="435" y="389"/>
                    </a:cubicBezTo>
                    <a:cubicBezTo>
                      <a:pt x="435" y="389"/>
                      <a:pt x="436" y="389"/>
                      <a:pt x="436" y="389"/>
                    </a:cubicBezTo>
                    <a:cubicBezTo>
                      <a:pt x="436" y="389"/>
                      <a:pt x="436" y="389"/>
                      <a:pt x="435" y="389"/>
                    </a:cubicBezTo>
                    <a:cubicBezTo>
                      <a:pt x="435" y="389"/>
                      <a:pt x="436" y="390"/>
                      <a:pt x="436" y="390"/>
                    </a:cubicBezTo>
                    <a:cubicBezTo>
                      <a:pt x="436" y="390"/>
                      <a:pt x="437" y="390"/>
                      <a:pt x="437" y="390"/>
                    </a:cubicBezTo>
                    <a:cubicBezTo>
                      <a:pt x="437" y="389"/>
                      <a:pt x="437" y="389"/>
                      <a:pt x="437" y="389"/>
                    </a:cubicBezTo>
                    <a:cubicBezTo>
                      <a:pt x="437" y="389"/>
                      <a:pt x="438" y="390"/>
                      <a:pt x="438" y="390"/>
                    </a:cubicBezTo>
                    <a:cubicBezTo>
                      <a:pt x="439" y="390"/>
                      <a:pt x="439" y="390"/>
                      <a:pt x="440" y="390"/>
                    </a:cubicBezTo>
                    <a:close/>
                    <a:moveTo>
                      <a:pt x="400" y="346"/>
                    </a:moveTo>
                    <a:cubicBezTo>
                      <a:pt x="400" y="346"/>
                      <a:pt x="401" y="345"/>
                      <a:pt x="401" y="345"/>
                    </a:cubicBezTo>
                    <a:cubicBezTo>
                      <a:pt x="400" y="345"/>
                      <a:pt x="401" y="346"/>
                      <a:pt x="401" y="346"/>
                    </a:cubicBezTo>
                    <a:cubicBezTo>
                      <a:pt x="401" y="346"/>
                      <a:pt x="401" y="346"/>
                      <a:pt x="402" y="346"/>
                    </a:cubicBezTo>
                    <a:cubicBezTo>
                      <a:pt x="402" y="346"/>
                      <a:pt x="403" y="347"/>
                      <a:pt x="403" y="347"/>
                    </a:cubicBezTo>
                    <a:cubicBezTo>
                      <a:pt x="403" y="346"/>
                      <a:pt x="403" y="345"/>
                      <a:pt x="402" y="344"/>
                    </a:cubicBezTo>
                    <a:cubicBezTo>
                      <a:pt x="402" y="344"/>
                      <a:pt x="402" y="345"/>
                      <a:pt x="402" y="345"/>
                    </a:cubicBezTo>
                    <a:cubicBezTo>
                      <a:pt x="401" y="345"/>
                      <a:pt x="401" y="344"/>
                      <a:pt x="401" y="344"/>
                    </a:cubicBezTo>
                    <a:cubicBezTo>
                      <a:pt x="401" y="345"/>
                      <a:pt x="400" y="345"/>
                      <a:pt x="400" y="346"/>
                    </a:cubicBezTo>
                    <a:close/>
                    <a:moveTo>
                      <a:pt x="409" y="354"/>
                    </a:moveTo>
                    <a:cubicBezTo>
                      <a:pt x="409" y="354"/>
                      <a:pt x="410" y="355"/>
                      <a:pt x="410" y="354"/>
                    </a:cubicBezTo>
                    <a:cubicBezTo>
                      <a:pt x="411" y="354"/>
                      <a:pt x="410" y="353"/>
                      <a:pt x="410" y="353"/>
                    </a:cubicBezTo>
                    <a:cubicBezTo>
                      <a:pt x="410" y="353"/>
                      <a:pt x="410" y="353"/>
                      <a:pt x="410" y="353"/>
                    </a:cubicBezTo>
                    <a:cubicBezTo>
                      <a:pt x="410" y="353"/>
                      <a:pt x="410" y="353"/>
                      <a:pt x="410" y="353"/>
                    </a:cubicBezTo>
                    <a:cubicBezTo>
                      <a:pt x="410" y="353"/>
                      <a:pt x="410" y="352"/>
                      <a:pt x="409" y="352"/>
                    </a:cubicBezTo>
                    <a:cubicBezTo>
                      <a:pt x="409" y="352"/>
                      <a:pt x="410" y="352"/>
                      <a:pt x="410" y="352"/>
                    </a:cubicBezTo>
                    <a:cubicBezTo>
                      <a:pt x="410" y="352"/>
                      <a:pt x="409" y="351"/>
                      <a:pt x="409" y="351"/>
                    </a:cubicBezTo>
                    <a:cubicBezTo>
                      <a:pt x="408" y="350"/>
                      <a:pt x="409" y="351"/>
                      <a:pt x="408" y="352"/>
                    </a:cubicBezTo>
                    <a:cubicBezTo>
                      <a:pt x="408" y="352"/>
                      <a:pt x="408" y="350"/>
                      <a:pt x="408" y="350"/>
                    </a:cubicBezTo>
                    <a:cubicBezTo>
                      <a:pt x="408" y="349"/>
                      <a:pt x="408" y="350"/>
                      <a:pt x="408" y="349"/>
                    </a:cubicBezTo>
                    <a:cubicBezTo>
                      <a:pt x="408" y="348"/>
                      <a:pt x="408" y="347"/>
                      <a:pt x="407" y="346"/>
                    </a:cubicBezTo>
                    <a:cubicBezTo>
                      <a:pt x="407" y="346"/>
                      <a:pt x="407" y="346"/>
                      <a:pt x="407" y="345"/>
                    </a:cubicBezTo>
                    <a:cubicBezTo>
                      <a:pt x="406" y="345"/>
                      <a:pt x="406" y="345"/>
                      <a:pt x="406" y="345"/>
                    </a:cubicBezTo>
                    <a:cubicBezTo>
                      <a:pt x="406" y="344"/>
                      <a:pt x="406" y="344"/>
                      <a:pt x="406" y="344"/>
                    </a:cubicBezTo>
                    <a:cubicBezTo>
                      <a:pt x="406" y="344"/>
                      <a:pt x="406" y="344"/>
                      <a:pt x="406" y="344"/>
                    </a:cubicBezTo>
                    <a:cubicBezTo>
                      <a:pt x="406" y="344"/>
                      <a:pt x="406" y="343"/>
                      <a:pt x="405" y="343"/>
                    </a:cubicBezTo>
                    <a:cubicBezTo>
                      <a:pt x="405" y="343"/>
                      <a:pt x="405" y="343"/>
                      <a:pt x="405" y="343"/>
                    </a:cubicBezTo>
                    <a:cubicBezTo>
                      <a:pt x="405" y="342"/>
                      <a:pt x="405" y="342"/>
                      <a:pt x="404" y="342"/>
                    </a:cubicBezTo>
                    <a:cubicBezTo>
                      <a:pt x="404" y="342"/>
                      <a:pt x="404" y="340"/>
                      <a:pt x="404" y="341"/>
                    </a:cubicBezTo>
                    <a:cubicBezTo>
                      <a:pt x="403" y="341"/>
                      <a:pt x="404" y="342"/>
                      <a:pt x="404" y="342"/>
                    </a:cubicBezTo>
                    <a:cubicBezTo>
                      <a:pt x="404" y="342"/>
                      <a:pt x="403" y="341"/>
                      <a:pt x="403" y="341"/>
                    </a:cubicBezTo>
                    <a:cubicBezTo>
                      <a:pt x="403" y="341"/>
                      <a:pt x="403" y="341"/>
                      <a:pt x="402" y="341"/>
                    </a:cubicBezTo>
                    <a:cubicBezTo>
                      <a:pt x="402" y="340"/>
                      <a:pt x="402" y="341"/>
                      <a:pt x="402" y="341"/>
                    </a:cubicBezTo>
                    <a:cubicBezTo>
                      <a:pt x="401" y="341"/>
                      <a:pt x="401" y="341"/>
                      <a:pt x="401" y="341"/>
                    </a:cubicBezTo>
                    <a:cubicBezTo>
                      <a:pt x="400" y="342"/>
                      <a:pt x="401" y="342"/>
                      <a:pt x="401" y="342"/>
                    </a:cubicBezTo>
                    <a:cubicBezTo>
                      <a:pt x="401" y="342"/>
                      <a:pt x="399" y="342"/>
                      <a:pt x="400" y="343"/>
                    </a:cubicBezTo>
                    <a:cubicBezTo>
                      <a:pt x="401" y="343"/>
                      <a:pt x="401" y="342"/>
                      <a:pt x="402" y="342"/>
                    </a:cubicBezTo>
                    <a:cubicBezTo>
                      <a:pt x="402" y="342"/>
                      <a:pt x="401" y="343"/>
                      <a:pt x="401" y="343"/>
                    </a:cubicBezTo>
                    <a:cubicBezTo>
                      <a:pt x="401" y="343"/>
                      <a:pt x="401" y="343"/>
                      <a:pt x="401" y="343"/>
                    </a:cubicBezTo>
                    <a:cubicBezTo>
                      <a:pt x="402" y="344"/>
                      <a:pt x="402" y="344"/>
                      <a:pt x="402" y="344"/>
                    </a:cubicBezTo>
                    <a:cubicBezTo>
                      <a:pt x="403" y="343"/>
                      <a:pt x="403" y="344"/>
                      <a:pt x="403" y="344"/>
                    </a:cubicBezTo>
                    <a:cubicBezTo>
                      <a:pt x="403" y="344"/>
                      <a:pt x="402" y="344"/>
                      <a:pt x="402" y="344"/>
                    </a:cubicBezTo>
                    <a:cubicBezTo>
                      <a:pt x="403" y="345"/>
                      <a:pt x="403" y="345"/>
                      <a:pt x="404" y="345"/>
                    </a:cubicBezTo>
                    <a:cubicBezTo>
                      <a:pt x="403" y="345"/>
                      <a:pt x="404" y="346"/>
                      <a:pt x="404" y="347"/>
                    </a:cubicBezTo>
                    <a:cubicBezTo>
                      <a:pt x="403" y="347"/>
                      <a:pt x="404" y="348"/>
                      <a:pt x="404" y="348"/>
                    </a:cubicBezTo>
                    <a:cubicBezTo>
                      <a:pt x="404" y="348"/>
                      <a:pt x="403" y="347"/>
                      <a:pt x="403" y="347"/>
                    </a:cubicBezTo>
                    <a:cubicBezTo>
                      <a:pt x="403" y="347"/>
                      <a:pt x="402" y="346"/>
                      <a:pt x="402" y="346"/>
                    </a:cubicBezTo>
                    <a:cubicBezTo>
                      <a:pt x="402" y="346"/>
                      <a:pt x="402" y="347"/>
                      <a:pt x="402" y="347"/>
                    </a:cubicBezTo>
                    <a:cubicBezTo>
                      <a:pt x="402" y="347"/>
                      <a:pt x="402" y="347"/>
                      <a:pt x="402" y="347"/>
                    </a:cubicBezTo>
                    <a:cubicBezTo>
                      <a:pt x="402" y="347"/>
                      <a:pt x="402" y="347"/>
                      <a:pt x="401" y="347"/>
                    </a:cubicBezTo>
                    <a:cubicBezTo>
                      <a:pt x="401" y="347"/>
                      <a:pt x="403" y="348"/>
                      <a:pt x="402" y="348"/>
                    </a:cubicBezTo>
                    <a:cubicBezTo>
                      <a:pt x="401" y="348"/>
                      <a:pt x="401" y="347"/>
                      <a:pt x="401" y="347"/>
                    </a:cubicBezTo>
                    <a:cubicBezTo>
                      <a:pt x="400" y="346"/>
                      <a:pt x="400" y="347"/>
                      <a:pt x="401" y="348"/>
                    </a:cubicBezTo>
                    <a:cubicBezTo>
                      <a:pt x="401" y="348"/>
                      <a:pt x="402" y="349"/>
                      <a:pt x="402" y="349"/>
                    </a:cubicBezTo>
                    <a:cubicBezTo>
                      <a:pt x="402" y="349"/>
                      <a:pt x="401" y="348"/>
                      <a:pt x="400" y="348"/>
                    </a:cubicBezTo>
                    <a:cubicBezTo>
                      <a:pt x="400" y="348"/>
                      <a:pt x="400" y="347"/>
                      <a:pt x="399" y="347"/>
                    </a:cubicBezTo>
                    <a:cubicBezTo>
                      <a:pt x="399" y="347"/>
                      <a:pt x="399" y="348"/>
                      <a:pt x="400" y="348"/>
                    </a:cubicBezTo>
                    <a:cubicBezTo>
                      <a:pt x="400" y="349"/>
                      <a:pt x="400" y="349"/>
                      <a:pt x="400" y="349"/>
                    </a:cubicBezTo>
                    <a:cubicBezTo>
                      <a:pt x="400" y="349"/>
                      <a:pt x="401" y="349"/>
                      <a:pt x="401" y="349"/>
                    </a:cubicBezTo>
                    <a:cubicBezTo>
                      <a:pt x="401" y="349"/>
                      <a:pt x="401" y="349"/>
                      <a:pt x="401" y="349"/>
                    </a:cubicBezTo>
                    <a:cubicBezTo>
                      <a:pt x="401" y="349"/>
                      <a:pt x="401" y="349"/>
                      <a:pt x="401" y="349"/>
                    </a:cubicBezTo>
                    <a:cubicBezTo>
                      <a:pt x="402" y="349"/>
                      <a:pt x="401" y="350"/>
                      <a:pt x="402" y="350"/>
                    </a:cubicBezTo>
                    <a:cubicBezTo>
                      <a:pt x="402" y="350"/>
                      <a:pt x="402" y="351"/>
                      <a:pt x="402" y="351"/>
                    </a:cubicBezTo>
                    <a:cubicBezTo>
                      <a:pt x="402" y="351"/>
                      <a:pt x="403" y="351"/>
                      <a:pt x="403" y="352"/>
                    </a:cubicBezTo>
                    <a:cubicBezTo>
                      <a:pt x="404" y="353"/>
                      <a:pt x="405" y="354"/>
                      <a:pt x="406" y="354"/>
                    </a:cubicBezTo>
                    <a:cubicBezTo>
                      <a:pt x="406" y="353"/>
                      <a:pt x="405" y="353"/>
                      <a:pt x="405" y="353"/>
                    </a:cubicBezTo>
                    <a:cubicBezTo>
                      <a:pt x="405" y="352"/>
                      <a:pt x="405" y="353"/>
                      <a:pt x="405" y="353"/>
                    </a:cubicBezTo>
                    <a:cubicBezTo>
                      <a:pt x="405" y="352"/>
                      <a:pt x="405" y="352"/>
                      <a:pt x="405" y="352"/>
                    </a:cubicBezTo>
                    <a:cubicBezTo>
                      <a:pt x="405" y="352"/>
                      <a:pt x="405" y="351"/>
                      <a:pt x="405" y="351"/>
                    </a:cubicBezTo>
                    <a:cubicBezTo>
                      <a:pt x="405" y="351"/>
                      <a:pt x="405" y="351"/>
                      <a:pt x="405" y="351"/>
                    </a:cubicBezTo>
                    <a:cubicBezTo>
                      <a:pt x="404" y="351"/>
                      <a:pt x="404" y="351"/>
                      <a:pt x="404" y="350"/>
                    </a:cubicBezTo>
                    <a:cubicBezTo>
                      <a:pt x="404" y="350"/>
                      <a:pt x="404" y="350"/>
                      <a:pt x="404" y="350"/>
                    </a:cubicBezTo>
                    <a:cubicBezTo>
                      <a:pt x="404" y="350"/>
                      <a:pt x="404" y="349"/>
                      <a:pt x="404" y="349"/>
                    </a:cubicBezTo>
                    <a:cubicBezTo>
                      <a:pt x="404" y="349"/>
                      <a:pt x="404" y="350"/>
                      <a:pt x="404" y="350"/>
                    </a:cubicBezTo>
                    <a:cubicBezTo>
                      <a:pt x="405" y="350"/>
                      <a:pt x="405" y="349"/>
                      <a:pt x="405" y="349"/>
                    </a:cubicBezTo>
                    <a:cubicBezTo>
                      <a:pt x="405" y="350"/>
                      <a:pt x="405" y="349"/>
                      <a:pt x="405" y="349"/>
                    </a:cubicBezTo>
                    <a:cubicBezTo>
                      <a:pt x="406" y="348"/>
                      <a:pt x="405" y="348"/>
                      <a:pt x="405" y="348"/>
                    </a:cubicBezTo>
                    <a:cubicBezTo>
                      <a:pt x="405" y="348"/>
                      <a:pt x="406" y="348"/>
                      <a:pt x="406" y="348"/>
                    </a:cubicBezTo>
                    <a:cubicBezTo>
                      <a:pt x="406" y="348"/>
                      <a:pt x="406" y="348"/>
                      <a:pt x="406" y="348"/>
                    </a:cubicBezTo>
                    <a:cubicBezTo>
                      <a:pt x="406" y="348"/>
                      <a:pt x="405" y="349"/>
                      <a:pt x="406" y="349"/>
                    </a:cubicBezTo>
                    <a:cubicBezTo>
                      <a:pt x="406" y="349"/>
                      <a:pt x="406" y="349"/>
                      <a:pt x="406" y="349"/>
                    </a:cubicBezTo>
                    <a:cubicBezTo>
                      <a:pt x="406" y="349"/>
                      <a:pt x="405" y="349"/>
                      <a:pt x="405" y="350"/>
                    </a:cubicBezTo>
                    <a:cubicBezTo>
                      <a:pt x="405" y="350"/>
                      <a:pt x="406" y="351"/>
                      <a:pt x="406" y="350"/>
                    </a:cubicBezTo>
                    <a:cubicBezTo>
                      <a:pt x="406" y="351"/>
                      <a:pt x="407" y="351"/>
                      <a:pt x="407" y="351"/>
                    </a:cubicBezTo>
                    <a:cubicBezTo>
                      <a:pt x="407" y="351"/>
                      <a:pt x="405" y="350"/>
                      <a:pt x="405" y="351"/>
                    </a:cubicBezTo>
                    <a:cubicBezTo>
                      <a:pt x="405" y="351"/>
                      <a:pt x="406" y="351"/>
                      <a:pt x="406" y="351"/>
                    </a:cubicBezTo>
                    <a:cubicBezTo>
                      <a:pt x="406" y="351"/>
                      <a:pt x="406" y="351"/>
                      <a:pt x="405" y="351"/>
                    </a:cubicBezTo>
                    <a:cubicBezTo>
                      <a:pt x="406" y="351"/>
                      <a:pt x="406" y="352"/>
                      <a:pt x="406" y="352"/>
                    </a:cubicBezTo>
                    <a:cubicBezTo>
                      <a:pt x="406" y="352"/>
                      <a:pt x="406" y="352"/>
                      <a:pt x="406" y="352"/>
                    </a:cubicBezTo>
                    <a:cubicBezTo>
                      <a:pt x="406" y="352"/>
                      <a:pt x="407" y="353"/>
                      <a:pt x="407" y="352"/>
                    </a:cubicBezTo>
                    <a:cubicBezTo>
                      <a:pt x="407" y="352"/>
                      <a:pt x="407" y="352"/>
                      <a:pt x="407" y="352"/>
                    </a:cubicBezTo>
                    <a:cubicBezTo>
                      <a:pt x="407" y="352"/>
                      <a:pt x="407" y="353"/>
                      <a:pt x="407" y="353"/>
                    </a:cubicBezTo>
                    <a:cubicBezTo>
                      <a:pt x="407" y="353"/>
                      <a:pt x="407" y="353"/>
                      <a:pt x="408" y="353"/>
                    </a:cubicBezTo>
                    <a:cubicBezTo>
                      <a:pt x="408" y="353"/>
                      <a:pt x="407" y="353"/>
                      <a:pt x="407" y="353"/>
                    </a:cubicBezTo>
                    <a:cubicBezTo>
                      <a:pt x="407" y="353"/>
                      <a:pt x="406" y="353"/>
                      <a:pt x="407" y="354"/>
                    </a:cubicBezTo>
                    <a:cubicBezTo>
                      <a:pt x="407" y="355"/>
                      <a:pt x="408" y="353"/>
                      <a:pt x="409" y="354"/>
                    </a:cubicBezTo>
                    <a:cubicBezTo>
                      <a:pt x="408" y="354"/>
                      <a:pt x="408" y="354"/>
                      <a:pt x="408" y="354"/>
                    </a:cubicBezTo>
                    <a:cubicBezTo>
                      <a:pt x="407" y="355"/>
                      <a:pt x="408" y="355"/>
                      <a:pt x="408" y="355"/>
                    </a:cubicBezTo>
                    <a:cubicBezTo>
                      <a:pt x="408" y="355"/>
                      <a:pt x="408" y="355"/>
                      <a:pt x="409" y="355"/>
                    </a:cubicBezTo>
                    <a:cubicBezTo>
                      <a:pt x="409" y="354"/>
                      <a:pt x="409" y="355"/>
                      <a:pt x="409" y="355"/>
                    </a:cubicBezTo>
                    <a:cubicBezTo>
                      <a:pt x="411" y="355"/>
                      <a:pt x="409" y="354"/>
                      <a:pt x="409" y="354"/>
                    </a:cubicBezTo>
                    <a:close/>
                    <a:moveTo>
                      <a:pt x="408" y="356"/>
                    </a:moveTo>
                    <a:cubicBezTo>
                      <a:pt x="409" y="356"/>
                      <a:pt x="407" y="357"/>
                      <a:pt x="407" y="356"/>
                    </a:cubicBezTo>
                    <a:cubicBezTo>
                      <a:pt x="407" y="356"/>
                      <a:pt x="408" y="355"/>
                      <a:pt x="407" y="356"/>
                    </a:cubicBezTo>
                    <a:cubicBezTo>
                      <a:pt x="406" y="356"/>
                      <a:pt x="406" y="356"/>
                      <a:pt x="406" y="356"/>
                    </a:cubicBezTo>
                    <a:cubicBezTo>
                      <a:pt x="405" y="355"/>
                      <a:pt x="406" y="355"/>
                      <a:pt x="405" y="355"/>
                    </a:cubicBezTo>
                    <a:cubicBezTo>
                      <a:pt x="405" y="355"/>
                      <a:pt x="404" y="355"/>
                      <a:pt x="404" y="355"/>
                    </a:cubicBezTo>
                    <a:cubicBezTo>
                      <a:pt x="404" y="355"/>
                      <a:pt x="404" y="355"/>
                      <a:pt x="404" y="355"/>
                    </a:cubicBezTo>
                    <a:cubicBezTo>
                      <a:pt x="403" y="355"/>
                      <a:pt x="404" y="355"/>
                      <a:pt x="403" y="355"/>
                    </a:cubicBezTo>
                    <a:cubicBezTo>
                      <a:pt x="403" y="356"/>
                      <a:pt x="406" y="357"/>
                      <a:pt x="406" y="356"/>
                    </a:cubicBezTo>
                    <a:cubicBezTo>
                      <a:pt x="407" y="358"/>
                      <a:pt x="404" y="357"/>
                      <a:pt x="404" y="357"/>
                    </a:cubicBezTo>
                    <a:cubicBezTo>
                      <a:pt x="404" y="357"/>
                      <a:pt x="406" y="356"/>
                      <a:pt x="404" y="356"/>
                    </a:cubicBezTo>
                    <a:cubicBezTo>
                      <a:pt x="404" y="356"/>
                      <a:pt x="404" y="357"/>
                      <a:pt x="404" y="357"/>
                    </a:cubicBezTo>
                    <a:cubicBezTo>
                      <a:pt x="404" y="357"/>
                      <a:pt x="404" y="359"/>
                      <a:pt x="405" y="358"/>
                    </a:cubicBezTo>
                    <a:cubicBezTo>
                      <a:pt x="405" y="358"/>
                      <a:pt x="405" y="358"/>
                      <a:pt x="405" y="358"/>
                    </a:cubicBezTo>
                    <a:cubicBezTo>
                      <a:pt x="405" y="358"/>
                      <a:pt x="405" y="358"/>
                      <a:pt x="405" y="358"/>
                    </a:cubicBezTo>
                    <a:cubicBezTo>
                      <a:pt x="406" y="358"/>
                      <a:pt x="405" y="358"/>
                      <a:pt x="406" y="358"/>
                    </a:cubicBezTo>
                    <a:cubicBezTo>
                      <a:pt x="406" y="358"/>
                      <a:pt x="406" y="358"/>
                      <a:pt x="406" y="358"/>
                    </a:cubicBezTo>
                    <a:cubicBezTo>
                      <a:pt x="406" y="358"/>
                      <a:pt x="406" y="359"/>
                      <a:pt x="406" y="359"/>
                    </a:cubicBezTo>
                    <a:cubicBezTo>
                      <a:pt x="406" y="359"/>
                      <a:pt x="406" y="359"/>
                      <a:pt x="407" y="359"/>
                    </a:cubicBezTo>
                    <a:cubicBezTo>
                      <a:pt x="407" y="359"/>
                      <a:pt x="407" y="358"/>
                      <a:pt x="407" y="358"/>
                    </a:cubicBezTo>
                    <a:cubicBezTo>
                      <a:pt x="407" y="358"/>
                      <a:pt x="408" y="358"/>
                      <a:pt x="408" y="357"/>
                    </a:cubicBezTo>
                    <a:cubicBezTo>
                      <a:pt x="408" y="357"/>
                      <a:pt x="408" y="357"/>
                      <a:pt x="408" y="357"/>
                    </a:cubicBezTo>
                    <a:cubicBezTo>
                      <a:pt x="408" y="357"/>
                      <a:pt x="409" y="357"/>
                      <a:pt x="409" y="357"/>
                    </a:cubicBezTo>
                    <a:cubicBezTo>
                      <a:pt x="409" y="356"/>
                      <a:pt x="409" y="356"/>
                      <a:pt x="408" y="356"/>
                    </a:cubicBezTo>
                    <a:close/>
                    <a:moveTo>
                      <a:pt x="407" y="360"/>
                    </a:moveTo>
                    <a:cubicBezTo>
                      <a:pt x="407" y="360"/>
                      <a:pt x="406" y="359"/>
                      <a:pt x="406" y="360"/>
                    </a:cubicBezTo>
                    <a:cubicBezTo>
                      <a:pt x="406" y="360"/>
                      <a:pt x="405" y="359"/>
                      <a:pt x="405" y="360"/>
                    </a:cubicBezTo>
                    <a:cubicBezTo>
                      <a:pt x="405" y="360"/>
                      <a:pt x="406" y="361"/>
                      <a:pt x="406" y="361"/>
                    </a:cubicBezTo>
                    <a:cubicBezTo>
                      <a:pt x="406" y="361"/>
                      <a:pt x="406" y="361"/>
                      <a:pt x="406" y="361"/>
                    </a:cubicBezTo>
                    <a:cubicBezTo>
                      <a:pt x="406" y="361"/>
                      <a:pt x="406" y="362"/>
                      <a:pt x="405" y="362"/>
                    </a:cubicBezTo>
                    <a:cubicBezTo>
                      <a:pt x="406" y="362"/>
                      <a:pt x="406" y="362"/>
                      <a:pt x="406" y="362"/>
                    </a:cubicBezTo>
                    <a:cubicBezTo>
                      <a:pt x="406" y="362"/>
                      <a:pt x="406" y="362"/>
                      <a:pt x="406" y="362"/>
                    </a:cubicBezTo>
                    <a:cubicBezTo>
                      <a:pt x="406" y="362"/>
                      <a:pt x="406" y="363"/>
                      <a:pt x="407" y="363"/>
                    </a:cubicBezTo>
                    <a:cubicBezTo>
                      <a:pt x="407" y="363"/>
                      <a:pt x="407" y="363"/>
                      <a:pt x="407" y="363"/>
                    </a:cubicBezTo>
                    <a:cubicBezTo>
                      <a:pt x="407" y="363"/>
                      <a:pt x="408" y="363"/>
                      <a:pt x="408" y="363"/>
                    </a:cubicBezTo>
                    <a:cubicBezTo>
                      <a:pt x="408" y="363"/>
                      <a:pt x="408" y="362"/>
                      <a:pt x="407" y="362"/>
                    </a:cubicBezTo>
                    <a:cubicBezTo>
                      <a:pt x="408" y="362"/>
                      <a:pt x="407" y="362"/>
                      <a:pt x="407" y="361"/>
                    </a:cubicBezTo>
                    <a:cubicBezTo>
                      <a:pt x="408" y="361"/>
                      <a:pt x="406" y="361"/>
                      <a:pt x="406" y="360"/>
                    </a:cubicBezTo>
                    <a:cubicBezTo>
                      <a:pt x="406" y="360"/>
                      <a:pt x="407" y="361"/>
                      <a:pt x="408" y="361"/>
                    </a:cubicBezTo>
                    <a:cubicBezTo>
                      <a:pt x="408" y="361"/>
                      <a:pt x="408" y="361"/>
                      <a:pt x="407" y="361"/>
                    </a:cubicBezTo>
                    <a:cubicBezTo>
                      <a:pt x="408" y="361"/>
                      <a:pt x="407" y="361"/>
                      <a:pt x="408" y="360"/>
                    </a:cubicBezTo>
                    <a:cubicBezTo>
                      <a:pt x="408" y="361"/>
                      <a:pt x="408" y="360"/>
                      <a:pt x="408" y="360"/>
                    </a:cubicBezTo>
                    <a:cubicBezTo>
                      <a:pt x="408" y="360"/>
                      <a:pt x="407" y="360"/>
                      <a:pt x="407" y="360"/>
                    </a:cubicBezTo>
                    <a:close/>
                    <a:moveTo>
                      <a:pt x="415" y="361"/>
                    </a:moveTo>
                    <a:cubicBezTo>
                      <a:pt x="415" y="360"/>
                      <a:pt x="414" y="360"/>
                      <a:pt x="414" y="360"/>
                    </a:cubicBezTo>
                    <a:cubicBezTo>
                      <a:pt x="414" y="359"/>
                      <a:pt x="413" y="360"/>
                      <a:pt x="413" y="360"/>
                    </a:cubicBezTo>
                    <a:cubicBezTo>
                      <a:pt x="413" y="359"/>
                      <a:pt x="411" y="359"/>
                      <a:pt x="412" y="360"/>
                    </a:cubicBezTo>
                    <a:cubicBezTo>
                      <a:pt x="412" y="360"/>
                      <a:pt x="414" y="360"/>
                      <a:pt x="414" y="360"/>
                    </a:cubicBezTo>
                    <a:cubicBezTo>
                      <a:pt x="414" y="360"/>
                      <a:pt x="413" y="361"/>
                      <a:pt x="413" y="361"/>
                    </a:cubicBezTo>
                    <a:cubicBezTo>
                      <a:pt x="413" y="362"/>
                      <a:pt x="415" y="362"/>
                      <a:pt x="415" y="363"/>
                    </a:cubicBezTo>
                    <a:cubicBezTo>
                      <a:pt x="415" y="363"/>
                      <a:pt x="416" y="364"/>
                      <a:pt x="416" y="363"/>
                    </a:cubicBezTo>
                    <a:cubicBezTo>
                      <a:pt x="416" y="362"/>
                      <a:pt x="417" y="364"/>
                      <a:pt x="417" y="364"/>
                    </a:cubicBezTo>
                    <a:cubicBezTo>
                      <a:pt x="418" y="364"/>
                      <a:pt x="417" y="363"/>
                      <a:pt x="417" y="363"/>
                    </a:cubicBezTo>
                    <a:cubicBezTo>
                      <a:pt x="416" y="362"/>
                      <a:pt x="416" y="362"/>
                      <a:pt x="415" y="362"/>
                    </a:cubicBezTo>
                    <a:cubicBezTo>
                      <a:pt x="415" y="362"/>
                      <a:pt x="415" y="362"/>
                      <a:pt x="414" y="362"/>
                    </a:cubicBezTo>
                    <a:cubicBezTo>
                      <a:pt x="415" y="362"/>
                      <a:pt x="415" y="362"/>
                      <a:pt x="416" y="362"/>
                    </a:cubicBezTo>
                    <a:cubicBezTo>
                      <a:pt x="416" y="362"/>
                      <a:pt x="415" y="361"/>
                      <a:pt x="415" y="361"/>
                    </a:cubicBezTo>
                    <a:close/>
                    <a:moveTo>
                      <a:pt x="414" y="366"/>
                    </a:moveTo>
                    <a:cubicBezTo>
                      <a:pt x="414" y="366"/>
                      <a:pt x="414" y="366"/>
                      <a:pt x="414" y="366"/>
                    </a:cubicBezTo>
                    <a:cubicBezTo>
                      <a:pt x="414" y="366"/>
                      <a:pt x="415" y="366"/>
                      <a:pt x="415" y="366"/>
                    </a:cubicBezTo>
                    <a:cubicBezTo>
                      <a:pt x="415" y="366"/>
                      <a:pt x="415" y="366"/>
                      <a:pt x="415" y="366"/>
                    </a:cubicBezTo>
                    <a:cubicBezTo>
                      <a:pt x="415" y="366"/>
                      <a:pt x="415" y="365"/>
                      <a:pt x="416" y="365"/>
                    </a:cubicBezTo>
                    <a:cubicBezTo>
                      <a:pt x="416" y="365"/>
                      <a:pt x="417" y="366"/>
                      <a:pt x="417" y="366"/>
                    </a:cubicBezTo>
                    <a:cubicBezTo>
                      <a:pt x="417" y="366"/>
                      <a:pt x="417" y="366"/>
                      <a:pt x="417" y="366"/>
                    </a:cubicBezTo>
                    <a:cubicBezTo>
                      <a:pt x="417" y="366"/>
                      <a:pt x="416" y="365"/>
                      <a:pt x="416" y="364"/>
                    </a:cubicBezTo>
                    <a:cubicBezTo>
                      <a:pt x="416" y="364"/>
                      <a:pt x="416" y="363"/>
                      <a:pt x="415" y="363"/>
                    </a:cubicBezTo>
                    <a:cubicBezTo>
                      <a:pt x="415" y="363"/>
                      <a:pt x="415" y="363"/>
                      <a:pt x="415" y="363"/>
                    </a:cubicBezTo>
                    <a:cubicBezTo>
                      <a:pt x="414" y="363"/>
                      <a:pt x="413" y="362"/>
                      <a:pt x="413" y="362"/>
                    </a:cubicBezTo>
                    <a:cubicBezTo>
                      <a:pt x="413" y="363"/>
                      <a:pt x="414" y="363"/>
                      <a:pt x="414" y="363"/>
                    </a:cubicBezTo>
                    <a:cubicBezTo>
                      <a:pt x="414" y="364"/>
                      <a:pt x="413" y="363"/>
                      <a:pt x="414" y="364"/>
                    </a:cubicBezTo>
                    <a:cubicBezTo>
                      <a:pt x="414" y="364"/>
                      <a:pt x="414" y="364"/>
                      <a:pt x="414" y="364"/>
                    </a:cubicBezTo>
                    <a:cubicBezTo>
                      <a:pt x="414" y="365"/>
                      <a:pt x="413" y="364"/>
                      <a:pt x="413" y="364"/>
                    </a:cubicBezTo>
                    <a:cubicBezTo>
                      <a:pt x="412" y="364"/>
                      <a:pt x="411" y="364"/>
                      <a:pt x="411" y="364"/>
                    </a:cubicBezTo>
                    <a:cubicBezTo>
                      <a:pt x="412" y="364"/>
                      <a:pt x="412" y="364"/>
                      <a:pt x="412" y="364"/>
                    </a:cubicBezTo>
                    <a:cubicBezTo>
                      <a:pt x="411" y="364"/>
                      <a:pt x="412" y="365"/>
                      <a:pt x="412" y="365"/>
                    </a:cubicBezTo>
                    <a:cubicBezTo>
                      <a:pt x="412" y="365"/>
                      <a:pt x="412" y="365"/>
                      <a:pt x="413" y="365"/>
                    </a:cubicBezTo>
                    <a:cubicBezTo>
                      <a:pt x="413" y="366"/>
                      <a:pt x="414" y="366"/>
                      <a:pt x="413" y="365"/>
                    </a:cubicBezTo>
                    <a:cubicBezTo>
                      <a:pt x="413" y="365"/>
                      <a:pt x="414" y="365"/>
                      <a:pt x="414" y="366"/>
                    </a:cubicBezTo>
                    <a:close/>
                    <a:moveTo>
                      <a:pt x="417" y="372"/>
                    </a:moveTo>
                    <a:cubicBezTo>
                      <a:pt x="416" y="372"/>
                      <a:pt x="415" y="372"/>
                      <a:pt x="416" y="372"/>
                    </a:cubicBezTo>
                    <a:cubicBezTo>
                      <a:pt x="416" y="372"/>
                      <a:pt x="417" y="373"/>
                      <a:pt x="416" y="373"/>
                    </a:cubicBezTo>
                    <a:cubicBezTo>
                      <a:pt x="417" y="374"/>
                      <a:pt x="417" y="374"/>
                      <a:pt x="417" y="374"/>
                    </a:cubicBezTo>
                    <a:cubicBezTo>
                      <a:pt x="417" y="375"/>
                      <a:pt x="417" y="374"/>
                      <a:pt x="417" y="374"/>
                    </a:cubicBezTo>
                    <a:cubicBezTo>
                      <a:pt x="416" y="374"/>
                      <a:pt x="416" y="374"/>
                      <a:pt x="416" y="374"/>
                    </a:cubicBezTo>
                    <a:cubicBezTo>
                      <a:pt x="416" y="375"/>
                      <a:pt x="416" y="375"/>
                      <a:pt x="417" y="375"/>
                    </a:cubicBezTo>
                    <a:cubicBezTo>
                      <a:pt x="416" y="376"/>
                      <a:pt x="416" y="376"/>
                      <a:pt x="417" y="376"/>
                    </a:cubicBezTo>
                    <a:cubicBezTo>
                      <a:pt x="417" y="376"/>
                      <a:pt x="417" y="376"/>
                      <a:pt x="417" y="376"/>
                    </a:cubicBezTo>
                    <a:cubicBezTo>
                      <a:pt x="417" y="377"/>
                      <a:pt x="417" y="377"/>
                      <a:pt x="417" y="377"/>
                    </a:cubicBezTo>
                    <a:cubicBezTo>
                      <a:pt x="417" y="377"/>
                      <a:pt x="417" y="377"/>
                      <a:pt x="417" y="376"/>
                    </a:cubicBezTo>
                    <a:cubicBezTo>
                      <a:pt x="417" y="377"/>
                      <a:pt x="418" y="377"/>
                      <a:pt x="418" y="377"/>
                    </a:cubicBezTo>
                    <a:cubicBezTo>
                      <a:pt x="418" y="377"/>
                      <a:pt x="418" y="375"/>
                      <a:pt x="418" y="375"/>
                    </a:cubicBezTo>
                    <a:cubicBezTo>
                      <a:pt x="418" y="374"/>
                      <a:pt x="417" y="373"/>
                      <a:pt x="417" y="372"/>
                    </a:cubicBezTo>
                    <a:close/>
                    <a:moveTo>
                      <a:pt x="450" y="399"/>
                    </a:moveTo>
                    <a:cubicBezTo>
                      <a:pt x="450" y="399"/>
                      <a:pt x="451" y="399"/>
                      <a:pt x="451" y="399"/>
                    </a:cubicBezTo>
                    <a:cubicBezTo>
                      <a:pt x="451" y="400"/>
                      <a:pt x="451" y="399"/>
                      <a:pt x="451" y="399"/>
                    </a:cubicBezTo>
                    <a:cubicBezTo>
                      <a:pt x="451" y="399"/>
                      <a:pt x="451" y="399"/>
                      <a:pt x="451" y="399"/>
                    </a:cubicBezTo>
                    <a:cubicBezTo>
                      <a:pt x="451" y="399"/>
                      <a:pt x="451" y="398"/>
                      <a:pt x="451" y="398"/>
                    </a:cubicBezTo>
                    <a:cubicBezTo>
                      <a:pt x="451" y="398"/>
                      <a:pt x="450" y="397"/>
                      <a:pt x="450" y="398"/>
                    </a:cubicBezTo>
                    <a:cubicBezTo>
                      <a:pt x="450" y="398"/>
                      <a:pt x="450" y="398"/>
                      <a:pt x="450" y="398"/>
                    </a:cubicBezTo>
                    <a:cubicBezTo>
                      <a:pt x="450" y="398"/>
                      <a:pt x="450" y="398"/>
                      <a:pt x="450" y="398"/>
                    </a:cubicBezTo>
                    <a:cubicBezTo>
                      <a:pt x="450" y="398"/>
                      <a:pt x="450" y="398"/>
                      <a:pt x="450" y="398"/>
                    </a:cubicBezTo>
                    <a:cubicBezTo>
                      <a:pt x="450" y="399"/>
                      <a:pt x="450" y="399"/>
                      <a:pt x="450" y="399"/>
                    </a:cubicBezTo>
                    <a:cubicBezTo>
                      <a:pt x="449" y="399"/>
                      <a:pt x="450" y="400"/>
                      <a:pt x="450" y="399"/>
                    </a:cubicBezTo>
                    <a:close/>
                    <a:moveTo>
                      <a:pt x="393" y="301"/>
                    </a:moveTo>
                    <a:cubicBezTo>
                      <a:pt x="393" y="301"/>
                      <a:pt x="392" y="301"/>
                      <a:pt x="391" y="301"/>
                    </a:cubicBezTo>
                    <a:cubicBezTo>
                      <a:pt x="391" y="301"/>
                      <a:pt x="390" y="301"/>
                      <a:pt x="390" y="302"/>
                    </a:cubicBezTo>
                    <a:cubicBezTo>
                      <a:pt x="390" y="302"/>
                      <a:pt x="390" y="303"/>
                      <a:pt x="391" y="303"/>
                    </a:cubicBezTo>
                    <a:cubicBezTo>
                      <a:pt x="391" y="302"/>
                      <a:pt x="392" y="303"/>
                      <a:pt x="392" y="303"/>
                    </a:cubicBezTo>
                    <a:cubicBezTo>
                      <a:pt x="392" y="303"/>
                      <a:pt x="393" y="304"/>
                      <a:pt x="393" y="304"/>
                    </a:cubicBezTo>
                    <a:cubicBezTo>
                      <a:pt x="394" y="304"/>
                      <a:pt x="394" y="304"/>
                      <a:pt x="394" y="304"/>
                    </a:cubicBezTo>
                    <a:cubicBezTo>
                      <a:pt x="394" y="304"/>
                      <a:pt x="393" y="304"/>
                      <a:pt x="393" y="304"/>
                    </a:cubicBezTo>
                    <a:cubicBezTo>
                      <a:pt x="393" y="304"/>
                      <a:pt x="392" y="303"/>
                      <a:pt x="392" y="303"/>
                    </a:cubicBezTo>
                    <a:cubicBezTo>
                      <a:pt x="391" y="303"/>
                      <a:pt x="391" y="304"/>
                      <a:pt x="391" y="304"/>
                    </a:cubicBezTo>
                    <a:cubicBezTo>
                      <a:pt x="392" y="305"/>
                      <a:pt x="393" y="305"/>
                      <a:pt x="393" y="305"/>
                    </a:cubicBezTo>
                    <a:cubicBezTo>
                      <a:pt x="394" y="305"/>
                      <a:pt x="395" y="305"/>
                      <a:pt x="395" y="304"/>
                    </a:cubicBezTo>
                    <a:cubicBezTo>
                      <a:pt x="395" y="304"/>
                      <a:pt x="395" y="304"/>
                      <a:pt x="395" y="304"/>
                    </a:cubicBezTo>
                    <a:cubicBezTo>
                      <a:pt x="395" y="304"/>
                      <a:pt x="395" y="304"/>
                      <a:pt x="395" y="304"/>
                    </a:cubicBezTo>
                    <a:cubicBezTo>
                      <a:pt x="395" y="304"/>
                      <a:pt x="395" y="304"/>
                      <a:pt x="395" y="303"/>
                    </a:cubicBezTo>
                    <a:cubicBezTo>
                      <a:pt x="395" y="303"/>
                      <a:pt x="395" y="303"/>
                      <a:pt x="395" y="302"/>
                    </a:cubicBezTo>
                    <a:cubicBezTo>
                      <a:pt x="394" y="302"/>
                      <a:pt x="394" y="301"/>
                      <a:pt x="393" y="301"/>
                    </a:cubicBezTo>
                    <a:close/>
                    <a:moveTo>
                      <a:pt x="390" y="303"/>
                    </a:moveTo>
                    <a:cubicBezTo>
                      <a:pt x="390" y="303"/>
                      <a:pt x="390" y="303"/>
                      <a:pt x="389" y="303"/>
                    </a:cubicBezTo>
                    <a:cubicBezTo>
                      <a:pt x="389" y="303"/>
                      <a:pt x="389" y="303"/>
                      <a:pt x="389" y="304"/>
                    </a:cubicBezTo>
                    <a:cubicBezTo>
                      <a:pt x="389" y="304"/>
                      <a:pt x="390" y="304"/>
                      <a:pt x="390" y="304"/>
                    </a:cubicBezTo>
                    <a:cubicBezTo>
                      <a:pt x="391" y="304"/>
                      <a:pt x="390" y="304"/>
                      <a:pt x="390" y="303"/>
                    </a:cubicBezTo>
                    <a:close/>
                    <a:moveTo>
                      <a:pt x="455" y="400"/>
                    </a:moveTo>
                    <a:cubicBezTo>
                      <a:pt x="455" y="400"/>
                      <a:pt x="455" y="400"/>
                      <a:pt x="455" y="399"/>
                    </a:cubicBezTo>
                    <a:cubicBezTo>
                      <a:pt x="455" y="400"/>
                      <a:pt x="456" y="400"/>
                      <a:pt x="456" y="399"/>
                    </a:cubicBezTo>
                    <a:cubicBezTo>
                      <a:pt x="455" y="399"/>
                      <a:pt x="455" y="399"/>
                      <a:pt x="454" y="398"/>
                    </a:cubicBezTo>
                    <a:cubicBezTo>
                      <a:pt x="454" y="398"/>
                      <a:pt x="453" y="397"/>
                      <a:pt x="453" y="397"/>
                    </a:cubicBezTo>
                    <a:cubicBezTo>
                      <a:pt x="453" y="397"/>
                      <a:pt x="455" y="398"/>
                      <a:pt x="455" y="398"/>
                    </a:cubicBezTo>
                    <a:cubicBezTo>
                      <a:pt x="455" y="399"/>
                      <a:pt x="456" y="398"/>
                      <a:pt x="455" y="398"/>
                    </a:cubicBezTo>
                    <a:cubicBezTo>
                      <a:pt x="455" y="397"/>
                      <a:pt x="455" y="398"/>
                      <a:pt x="455" y="398"/>
                    </a:cubicBezTo>
                    <a:cubicBezTo>
                      <a:pt x="455" y="398"/>
                      <a:pt x="455" y="397"/>
                      <a:pt x="455" y="397"/>
                    </a:cubicBezTo>
                    <a:cubicBezTo>
                      <a:pt x="455" y="397"/>
                      <a:pt x="455" y="397"/>
                      <a:pt x="455" y="397"/>
                    </a:cubicBezTo>
                    <a:cubicBezTo>
                      <a:pt x="454" y="397"/>
                      <a:pt x="454" y="397"/>
                      <a:pt x="454" y="397"/>
                    </a:cubicBezTo>
                    <a:cubicBezTo>
                      <a:pt x="454" y="397"/>
                      <a:pt x="455" y="396"/>
                      <a:pt x="455" y="396"/>
                    </a:cubicBezTo>
                    <a:cubicBezTo>
                      <a:pt x="455" y="396"/>
                      <a:pt x="454" y="396"/>
                      <a:pt x="453" y="396"/>
                    </a:cubicBezTo>
                    <a:cubicBezTo>
                      <a:pt x="453" y="397"/>
                      <a:pt x="453" y="396"/>
                      <a:pt x="453" y="396"/>
                    </a:cubicBezTo>
                    <a:cubicBezTo>
                      <a:pt x="453" y="395"/>
                      <a:pt x="452" y="395"/>
                      <a:pt x="452" y="395"/>
                    </a:cubicBezTo>
                    <a:cubicBezTo>
                      <a:pt x="451" y="395"/>
                      <a:pt x="452" y="396"/>
                      <a:pt x="452" y="396"/>
                    </a:cubicBezTo>
                    <a:cubicBezTo>
                      <a:pt x="452" y="395"/>
                      <a:pt x="452" y="396"/>
                      <a:pt x="452" y="396"/>
                    </a:cubicBezTo>
                    <a:cubicBezTo>
                      <a:pt x="452" y="396"/>
                      <a:pt x="451" y="396"/>
                      <a:pt x="451" y="396"/>
                    </a:cubicBezTo>
                    <a:cubicBezTo>
                      <a:pt x="451" y="396"/>
                      <a:pt x="452" y="397"/>
                      <a:pt x="452" y="397"/>
                    </a:cubicBezTo>
                    <a:cubicBezTo>
                      <a:pt x="451" y="397"/>
                      <a:pt x="451" y="396"/>
                      <a:pt x="450" y="396"/>
                    </a:cubicBezTo>
                    <a:cubicBezTo>
                      <a:pt x="450" y="396"/>
                      <a:pt x="450" y="397"/>
                      <a:pt x="450" y="397"/>
                    </a:cubicBezTo>
                    <a:cubicBezTo>
                      <a:pt x="451" y="397"/>
                      <a:pt x="451" y="397"/>
                      <a:pt x="451" y="398"/>
                    </a:cubicBezTo>
                    <a:cubicBezTo>
                      <a:pt x="451" y="398"/>
                      <a:pt x="452" y="398"/>
                      <a:pt x="452" y="397"/>
                    </a:cubicBezTo>
                    <a:cubicBezTo>
                      <a:pt x="452" y="398"/>
                      <a:pt x="452" y="398"/>
                      <a:pt x="452" y="398"/>
                    </a:cubicBezTo>
                    <a:cubicBezTo>
                      <a:pt x="452" y="398"/>
                      <a:pt x="452" y="398"/>
                      <a:pt x="452" y="398"/>
                    </a:cubicBezTo>
                    <a:cubicBezTo>
                      <a:pt x="452" y="398"/>
                      <a:pt x="453" y="398"/>
                      <a:pt x="453" y="398"/>
                    </a:cubicBezTo>
                    <a:cubicBezTo>
                      <a:pt x="453" y="398"/>
                      <a:pt x="452" y="398"/>
                      <a:pt x="452" y="398"/>
                    </a:cubicBezTo>
                    <a:cubicBezTo>
                      <a:pt x="453" y="399"/>
                      <a:pt x="454" y="399"/>
                      <a:pt x="454" y="399"/>
                    </a:cubicBezTo>
                    <a:cubicBezTo>
                      <a:pt x="454" y="399"/>
                      <a:pt x="454" y="400"/>
                      <a:pt x="454" y="400"/>
                    </a:cubicBezTo>
                    <a:cubicBezTo>
                      <a:pt x="455" y="400"/>
                      <a:pt x="455" y="400"/>
                      <a:pt x="455" y="400"/>
                    </a:cubicBezTo>
                    <a:close/>
                    <a:moveTo>
                      <a:pt x="457" y="396"/>
                    </a:moveTo>
                    <a:cubicBezTo>
                      <a:pt x="457" y="397"/>
                      <a:pt x="458" y="397"/>
                      <a:pt x="458" y="397"/>
                    </a:cubicBezTo>
                    <a:cubicBezTo>
                      <a:pt x="457" y="397"/>
                      <a:pt x="457" y="397"/>
                      <a:pt x="456" y="396"/>
                    </a:cubicBezTo>
                    <a:cubicBezTo>
                      <a:pt x="456" y="396"/>
                      <a:pt x="456" y="397"/>
                      <a:pt x="456" y="397"/>
                    </a:cubicBezTo>
                    <a:cubicBezTo>
                      <a:pt x="456" y="397"/>
                      <a:pt x="456" y="396"/>
                      <a:pt x="455" y="396"/>
                    </a:cubicBezTo>
                    <a:cubicBezTo>
                      <a:pt x="454" y="396"/>
                      <a:pt x="456" y="398"/>
                      <a:pt x="456" y="398"/>
                    </a:cubicBezTo>
                    <a:cubicBezTo>
                      <a:pt x="456" y="398"/>
                      <a:pt x="456" y="398"/>
                      <a:pt x="456" y="398"/>
                    </a:cubicBezTo>
                    <a:cubicBezTo>
                      <a:pt x="456" y="399"/>
                      <a:pt x="456" y="399"/>
                      <a:pt x="456" y="399"/>
                    </a:cubicBezTo>
                    <a:cubicBezTo>
                      <a:pt x="457" y="399"/>
                      <a:pt x="457" y="399"/>
                      <a:pt x="457" y="399"/>
                    </a:cubicBezTo>
                    <a:cubicBezTo>
                      <a:pt x="457" y="399"/>
                      <a:pt x="457" y="399"/>
                      <a:pt x="457" y="399"/>
                    </a:cubicBezTo>
                    <a:cubicBezTo>
                      <a:pt x="457" y="399"/>
                      <a:pt x="457" y="399"/>
                      <a:pt x="457" y="400"/>
                    </a:cubicBezTo>
                    <a:cubicBezTo>
                      <a:pt x="457" y="399"/>
                      <a:pt x="458" y="398"/>
                      <a:pt x="457" y="398"/>
                    </a:cubicBezTo>
                    <a:cubicBezTo>
                      <a:pt x="457" y="398"/>
                      <a:pt x="458" y="398"/>
                      <a:pt x="458" y="398"/>
                    </a:cubicBezTo>
                    <a:cubicBezTo>
                      <a:pt x="458" y="398"/>
                      <a:pt x="458" y="399"/>
                      <a:pt x="458" y="398"/>
                    </a:cubicBezTo>
                    <a:cubicBezTo>
                      <a:pt x="458" y="399"/>
                      <a:pt x="457" y="399"/>
                      <a:pt x="458" y="399"/>
                    </a:cubicBezTo>
                    <a:cubicBezTo>
                      <a:pt x="458" y="399"/>
                      <a:pt x="459" y="400"/>
                      <a:pt x="459" y="399"/>
                    </a:cubicBezTo>
                    <a:cubicBezTo>
                      <a:pt x="459" y="399"/>
                      <a:pt x="459" y="399"/>
                      <a:pt x="460" y="399"/>
                    </a:cubicBezTo>
                    <a:cubicBezTo>
                      <a:pt x="460" y="399"/>
                      <a:pt x="460" y="399"/>
                      <a:pt x="460" y="399"/>
                    </a:cubicBezTo>
                    <a:cubicBezTo>
                      <a:pt x="460" y="399"/>
                      <a:pt x="459" y="400"/>
                      <a:pt x="459" y="400"/>
                    </a:cubicBezTo>
                    <a:cubicBezTo>
                      <a:pt x="459" y="400"/>
                      <a:pt x="461" y="401"/>
                      <a:pt x="461" y="400"/>
                    </a:cubicBezTo>
                    <a:cubicBezTo>
                      <a:pt x="461" y="400"/>
                      <a:pt x="461" y="401"/>
                      <a:pt x="462" y="401"/>
                    </a:cubicBezTo>
                    <a:cubicBezTo>
                      <a:pt x="462" y="400"/>
                      <a:pt x="461" y="400"/>
                      <a:pt x="461" y="400"/>
                    </a:cubicBezTo>
                    <a:cubicBezTo>
                      <a:pt x="461" y="400"/>
                      <a:pt x="462" y="400"/>
                      <a:pt x="462" y="400"/>
                    </a:cubicBezTo>
                    <a:cubicBezTo>
                      <a:pt x="462" y="400"/>
                      <a:pt x="462" y="400"/>
                      <a:pt x="462" y="400"/>
                    </a:cubicBezTo>
                    <a:cubicBezTo>
                      <a:pt x="462" y="400"/>
                      <a:pt x="462" y="400"/>
                      <a:pt x="462" y="400"/>
                    </a:cubicBezTo>
                    <a:cubicBezTo>
                      <a:pt x="462" y="399"/>
                      <a:pt x="462" y="399"/>
                      <a:pt x="462" y="399"/>
                    </a:cubicBezTo>
                    <a:cubicBezTo>
                      <a:pt x="462" y="399"/>
                      <a:pt x="461" y="399"/>
                      <a:pt x="461" y="399"/>
                    </a:cubicBezTo>
                    <a:cubicBezTo>
                      <a:pt x="461" y="399"/>
                      <a:pt x="461" y="399"/>
                      <a:pt x="461" y="399"/>
                    </a:cubicBezTo>
                    <a:cubicBezTo>
                      <a:pt x="461" y="399"/>
                      <a:pt x="461" y="398"/>
                      <a:pt x="461" y="398"/>
                    </a:cubicBezTo>
                    <a:cubicBezTo>
                      <a:pt x="460" y="397"/>
                      <a:pt x="460" y="398"/>
                      <a:pt x="460" y="398"/>
                    </a:cubicBezTo>
                    <a:cubicBezTo>
                      <a:pt x="460" y="398"/>
                      <a:pt x="460" y="398"/>
                      <a:pt x="459" y="398"/>
                    </a:cubicBezTo>
                    <a:cubicBezTo>
                      <a:pt x="459" y="398"/>
                      <a:pt x="460" y="399"/>
                      <a:pt x="460" y="399"/>
                    </a:cubicBezTo>
                    <a:cubicBezTo>
                      <a:pt x="458" y="398"/>
                      <a:pt x="459" y="396"/>
                      <a:pt x="457" y="396"/>
                    </a:cubicBezTo>
                    <a:close/>
                    <a:moveTo>
                      <a:pt x="424" y="378"/>
                    </a:moveTo>
                    <a:cubicBezTo>
                      <a:pt x="424" y="378"/>
                      <a:pt x="425" y="378"/>
                      <a:pt x="425" y="378"/>
                    </a:cubicBezTo>
                    <a:cubicBezTo>
                      <a:pt x="425" y="378"/>
                      <a:pt x="424" y="378"/>
                      <a:pt x="424" y="378"/>
                    </a:cubicBezTo>
                    <a:cubicBezTo>
                      <a:pt x="425" y="378"/>
                      <a:pt x="425" y="378"/>
                      <a:pt x="425" y="378"/>
                    </a:cubicBezTo>
                    <a:cubicBezTo>
                      <a:pt x="425" y="378"/>
                      <a:pt x="424" y="378"/>
                      <a:pt x="425" y="379"/>
                    </a:cubicBezTo>
                    <a:cubicBezTo>
                      <a:pt x="425" y="379"/>
                      <a:pt x="425" y="379"/>
                      <a:pt x="425" y="379"/>
                    </a:cubicBezTo>
                    <a:cubicBezTo>
                      <a:pt x="425" y="379"/>
                      <a:pt x="425" y="379"/>
                      <a:pt x="425" y="379"/>
                    </a:cubicBezTo>
                    <a:cubicBezTo>
                      <a:pt x="426" y="380"/>
                      <a:pt x="426" y="380"/>
                      <a:pt x="426" y="380"/>
                    </a:cubicBezTo>
                    <a:cubicBezTo>
                      <a:pt x="426" y="380"/>
                      <a:pt x="427" y="380"/>
                      <a:pt x="427" y="379"/>
                    </a:cubicBezTo>
                    <a:cubicBezTo>
                      <a:pt x="427" y="379"/>
                      <a:pt x="427" y="380"/>
                      <a:pt x="427" y="379"/>
                    </a:cubicBezTo>
                    <a:cubicBezTo>
                      <a:pt x="427" y="379"/>
                      <a:pt x="427" y="379"/>
                      <a:pt x="427" y="379"/>
                    </a:cubicBezTo>
                    <a:cubicBezTo>
                      <a:pt x="427" y="379"/>
                      <a:pt x="426" y="378"/>
                      <a:pt x="426" y="378"/>
                    </a:cubicBezTo>
                    <a:cubicBezTo>
                      <a:pt x="425" y="378"/>
                      <a:pt x="424" y="377"/>
                      <a:pt x="423" y="377"/>
                    </a:cubicBezTo>
                    <a:cubicBezTo>
                      <a:pt x="423" y="377"/>
                      <a:pt x="422" y="377"/>
                      <a:pt x="423" y="378"/>
                    </a:cubicBezTo>
                    <a:cubicBezTo>
                      <a:pt x="423" y="378"/>
                      <a:pt x="423" y="377"/>
                      <a:pt x="423" y="377"/>
                    </a:cubicBezTo>
                    <a:cubicBezTo>
                      <a:pt x="424" y="377"/>
                      <a:pt x="424" y="377"/>
                      <a:pt x="424" y="378"/>
                    </a:cubicBezTo>
                    <a:close/>
                    <a:moveTo>
                      <a:pt x="404" y="354"/>
                    </a:moveTo>
                    <a:cubicBezTo>
                      <a:pt x="404" y="353"/>
                      <a:pt x="403" y="353"/>
                      <a:pt x="403" y="353"/>
                    </a:cubicBezTo>
                    <a:cubicBezTo>
                      <a:pt x="404" y="353"/>
                      <a:pt x="404" y="353"/>
                      <a:pt x="404" y="354"/>
                    </a:cubicBezTo>
                    <a:cubicBezTo>
                      <a:pt x="404" y="353"/>
                      <a:pt x="402" y="351"/>
                      <a:pt x="401" y="351"/>
                    </a:cubicBezTo>
                    <a:cubicBezTo>
                      <a:pt x="401" y="351"/>
                      <a:pt x="401" y="351"/>
                      <a:pt x="401" y="351"/>
                    </a:cubicBezTo>
                    <a:cubicBezTo>
                      <a:pt x="401" y="351"/>
                      <a:pt x="399" y="350"/>
                      <a:pt x="400" y="351"/>
                    </a:cubicBezTo>
                    <a:cubicBezTo>
                      <a:pt x="400" y="351"/>
                      <a:pt x="401" y="352"/>
                      <a:pt x="401" y="352"/>
                    </a:cubicBezTo>
                    <a:cubicBezTo>
                      <a:pt x="401" y="352"/>
                      <a:pt x="400" y="352"/>
                      <a:pt x="400" y="352"/>
                    </a:cubicBezTo>
                    <a:cubicBezTo>
                      <a:pt x="400" y="353"/>
                      <a:pt x="401" y="353"/>
                      <a:pt x="401" y="353"/>
                    </a:cubicBezTo>
                    <a:cubicBezTo>
                      <a:pt x="401" y="353"/>
                      <a:pt x="402" y="352"/>
                      <a:pt x="402" y="352"/>
                    </a:cubicBezTo>
                    <a:cubicBezTo>
                      <a:pt x="402" y="352"/>
                      <a:pt x="403" y="354"/>
                      <a:pt x="404" y="354"/>
                    </a:cubicBezTo>
                    <a:close/>
                    <a:moveTo>
                      <a:pt x="500" y="411"/>
                    </a:moveTo>
                    <a:cubicBezTo>
                      <a:pt x="501" y="411"/>
                      <a:pt x="502" y="410"/>
                      <a:pt x="501" y="410"/>
                    </a:cubicBezTo>
                    <a:cubicBezTo>
                      <a:pt x="499" y="409"/>
                      <a:pt x="499" y="410"/>
                      <a:pt x="500" y="411"/>
                    </a:cubicBezTo>
                    <a:close/>
                    <a:moveTo>
                      <a:pt x="494" y="413"/>
                    </a:moveTo>
                    <a:cubicBezTo>
                      <a:pt x="493" y="413"/>
                      <a:pt x="492" y="413"/>
                      <a:pt x="492" y="412"/>
                    </a:cubicBezTo>
                    <a:cubicBezTo>
                      <a:pt x="492" y="412"/>
                      <a:pt x="492" y="412"/>
                      <a:pt x="492" y="412"/>
                    </a:cubicBezTo>
                    <a:cubicBezTo>
                      <a:pt x="492" y="412"/>
                      <a:pt x="492" y="412"/>
                      <a:pt x="492" y="412"/>
                    </a:cubicBezTo>
                    <a:cubicBezTo>
                      <a:pt x="491" y="412"/>
                      <a:pt x="490" y="411"/>
                      <a:pt x="490" y="411"/>
                    </a:cubicBezTo>
                    <a:cubicBezTo>
                      <a:pt x="490" y="411"/>
                      <a:pt x="489" y="411"/>
                      <a:pt x="489" y="411"/>
                    </a:cubicBezTo>
                    <a:cubicBezTo>
                      <a:pt x="488" y="411"/>
                      <a:pt x="487" y="411"/>
                      <a:pt x="487" y="411"/>
                    </a:cubicBezTo>
                    <a:cubicBezTo>
                      <a:pt x="487" y="411"/>
                      <a:pt x="487" y="411"/>
                      <a:pt x="486" y="410"/>
                    </a:cubicBezTo>
                    <a:cubicBezTo>
                      <a:pt x="486" y="410"/>
                      <a:pt x="486" y="410"/>
                      <a:pt x="486" y="410"/>
                    </a:cubicBezTo>
                    <a:cubicBezTo>
                      <a:pt x="486" y="410"/>
                      <a:pt x="486" y="410"/>
                      <a:pt x="486" y="410"/>
                    </a:cubicBezTo>
                    <a:cubicBezTo>
                      <a:pt x="485" y="410"/>
                      <a:pt x="486" y="410"/>
                      <a:pt x="486" y="410"/>
                    </a:cubicBezTo>
                    <a:cubicBezTo>
                      <a:pt x="487" y="410"/>
                      <a:pt x="487" y="410"/>
                      <a:pt x="488" y="410"/>
                    </a:cubicBezTo>
                    <a:cubicBezTo>
                      <a:pt x="488" y="410"/>
                      <a:pt x="490" y="410"/>
                      <a:pt x="490" y="410"/>
                    </a:cubicBezTo>
                    <a:cubicBezTo>
                      <a:pt x="490" y="410"/>
                      <a:pt x="489" y="410"/>
                      <a:pt x="489" y="410"/>
                    </a:cubicBezTo>
                    <a:cubicBezTo>
                      <a:pt x="489" y="410"/>
                      <a:pt x="489" y="410"/>
                      <a:pt x="489" y="410"/>
                    </a:cubicBezTo>
                    <a:cubicBezTo>
                      <a:pt x="488" y="409"/>
                      <a:pt x="486" y="409"/>
                      <a:pt x="485" y="409"/>
                    </a:cubicBezTo>
                    <a:cubicBezTo>
                      <a:pt x="485" y="409"/>
                      <a:pt x="482" y="408"/>
                      <a:pt x="482" y="408"/>
                    </a:cubicBezTo>
                    <a:cubicBezTo>
                      <a:pt x="482" y="407"/>
                      <a:pt x="484" y="409"/>
                      <a:pt x="485" y="409"/>
                    </a:cubicBezTo>
                    <a:cubicBezTo>
                      <a:pt x="486" y="409"/>
                      <a:pt x="487" y="409"/>
                      <a:pt x="486" y="408"/>
                    </a:cubicBezTo>
                    <a:cubicBezTo>
                      <a:pt x="486" y="408"/>
                      <a:pt x="488" y="409"/>
                      <a:pt x="487" y="408"/>
                    </a:cubicBezTo>
                    <a:cubicBezTo>
                      <a:pt x="488" y="408"/>
                      <a:pt x="488" y="408"/>
                      <a:pt x="487" y="407"/>
                    </a:cubicBezTo>
                    <a:cubicBezTo>
                      <a:pt x="486" y="406"/>
                      <a:pt x="485" y="406"/>
                      <a:pt x="485" y="407"/>
                    </a:cubicBezTo>
                    <a:cubicBezTo>
                      <a:pt x="484" y="407"/>
                      <a:pt x="483" y="407"/>
                      <a:pt x="483" y="407"/>
                    </a:cubicBezTo>
                    <a:cubicBezTo>
                      <a:pt x="482" y="407"/>
                      <a:pt x="482" y="407"/>
                      <a:pt x="482" y="407"/>
                    </a:cubicBezTo>
                    <a:cubicBezTo>
                      <a:pt x="481" y="407"/>
                      <a:pt x="480" y="407"/>
                      <a:pt x="481" y="407"/>
                    </a:cubicBezTo>
                    <a:cubicBezTo>
                      <a:pt x="480" y="407"/>
                      <a:pt x="480" y="407"/>
                      <a:pt x="479" y="407"/>
                    </a:cubicBezTo>
                    <a:cubicBezTo>
                      <a:pt x="479" y="407"/>
                      <a:pt x="480" y="408"/>
                      <a:pt x="480" y="408"/>
                    </a:cubicBezTo>
                    <a:cubicBezTo>
                      <a:pt x="479" y="408"/>
                      <a:pt x="479" y="407"/>
                      <a:pt x="478" y="407"/>
                    </a:cubicBezTo>
                    <a:cubicBezTo>
                      <a:pt x="478" y="408"/>
                      <a:pt x="479" y="409"/>
                      <a:pt x="478" y="409"/>
                    </a:cubicBezTo>
                    <a:cubicBezTo>
                      <a:pt x="478" y="408"/>
                      <a:pt x="478" y="408"/>
                      <a:pt x="477" y="408"/>
                    </a:cubicBezTo>
                    <a:cubicBezTo>
                      <a:pt x="476" y="408"/>
                      <a:pt x="475" y="408"/>
                      <a:pt x="475" y="409"/>
                    </a:cubicBezTo>
                    <a:cubicBezTo>
                      <a:pt x="475" y="408"/>
                      <a:pt x="475" y="409"/>
                      <a:pt x="475" y="409"/>
                    </a:cubicBezTo>
                    <a:cubicBezTo>
                      <a:pt x="475" y="409"/>
                      <a:pt x="476" y="409"/>
                      <a:pt x="476" y="409"/>
                    </a:cubicBezTo>
                    <a:cubicBezTo>
                      <a:pt x="476" y="409"/>
                      <a:pt x="476" y="409"/>
                      <a:pt x="476" y="409"/>
                    </a:cubicBezTo>
                    <a:cubicBezTo>
                      <a:pt x="476" y="409"/>
                      <a:pt x="476" y="409"/>
                      <a:pt x="476" y="409"/>
                    </a:cubicBezTo>
                    <a:cubicBezTo>
                      <a:pt x="476" y="409"/>
                      <a:pt x="476" y="409"/>
                      <a:pt x="476" y="410"/>
                    </a:cubicBezTo>
                    <a:cubicBezTo>
                      <a:pt x="477" y="410"/>
                      <a:pt x="477" y="410"/>
                      <a:pt x="478" y="410"/>
                    </a:cubicBezTo>
                    <a:cubicBezTo>
                      <a:pt x="478" y="409"/>
                      <a:pt x="479" y="409"/>
                      <a:pt x="479" y="409"/>
                    </a:cubicBezTo>
                    <a:cubicBezTo>
                      <a:pt x="479" y="409"/>
                      <a:pt x="478" y="410"/>
                      <a:pt x="478" y="410"/>
                    </a:cubicBezTo>
                    <a:cubicBezTo>
                      <a:pt x="478" y="410"/>
                      <a:pt x="479" y="410"/>
                      <a:pt x="479" y="410"/>
                    </a:cubicBezTo>
                    <a:cubicBezTo>
                      <a:pt x="478" y="410"/>
                      <a:pt x="478" y="410"/>
                      <a:pt x="477" y="410"/>
                    </a:cubicBezTo>
                    <a:cubicBezTo>
                      <a:pt x="478" y="410"/>
                      <a:pt x="478" y="410"/>
                      <a:pt x="479" y="411"/>
                    </a:cubicBezTo>
                    <a:cubicBezTo>
                      <a:pt x="479" y="411"/>
                      <a:pt x="479" y="411"/>
                      <a:pt x="479" y="411"/>
                    </a:cubicBezTo>
                    <a:cubicBezTo>
                      <a:pt x="480" y="411"/>
                      <a:pt x="480" y="410"/>
                      <a:pt x="480" y="411"/>
                    </a:cubicBezTo>
                    <a:cubicBezTo>
                      <a:pt x="480" y="411"/>
                      <a:pt x="480" y="411"/>
                      <a:pt x="481" y="411"/>
                    </a:cubicBezTo>
                    <a:cubicBezTo>
                      <a:pt x="481" y="411"/>
                      <a:pt x="480" y="411"/>
                      <a:pt x="480" y="411"/>
                    </a:cubicBezTo>
                    <a:cubicBezTo>
                      <a:pt x="480" y="412"/>
                      <a:pt x="481" y="411"/>
                      <a:pt x="481" y="412"/>
                    </a:cubicBezTo>
                    <a:cubicBezTo>
                      <a:pt x="481" y="412"/>
                      <a:pt x="481" y="413"/>
                      <a:pt x="481" y="412"/>
                    </a:cubicBezTo>
                    <a:cubicBezTo>
                      <a:pt x="482" y="412"/>
                      <a:pt x="481" y="412"/>
                      <a:pt x="481" y="411"/>
                    </a:cubicBezTo>
                    <a:cubicBezTo>
                      <a:pt x="482" y="411"/>
                      <a:pt x="482" y="412"/>
                      <a:pt x="482" y="412"/>
                    </a:cubicBezTo>
                    <a:cubicBezTo>
                      <a:pt x="482" y="412"/>
                      <a:pt x="482" y="412"/>
                      <a:pt x="483" y="412"/>
                    </a:cubicBezTo>
                    <a:cubicBezTo>
                      <a:pt x="483" y="412"/>
                      <a:pt x="484" y="413"/>
                      <a:pt x="483" y="412"/>
                    </a:cubicBezTo>
                    <a:cubicBezTo>
                      <a:pt x="483" y="412"/>
                      <a:pt x="482" y="412"/>
                      <a:pt x="482" y="411"/>
                    </a:cubicBezTo>
                    <a:cubicBezTo>
                      <a:pt x="482" y="411"/>
                      <a:pt x="481" y="411"/>
                      <a:pt x="482" y="411"/>
                    </a:cubicBezTo>
                    <a:cubicBezTo>
                      <a:pt x="481" y="410"/>
                      <a:pt x="480" y="410"/>
                      <a:pt x="480" y="410"/>
                    </a:cubicBezTo>
                    <a:cubicBezTo>
                      <a:pt x="480" y="410"/>
                      <a:pt x="480" y="410"/>
                      <a:pt x="480" y="410"/>
                    </a:cubicBezTo>
                    <a:cubicBezTo>
                      <a:pt x="480" y="410"/>
                      <a:pt x="480" y="410"/>
                      <a:pt x="481" y="410"/>
                    </a:cubicBezTo>
                    <a:cubicBezTo>
                      <a:pt x="481" y="410"/>
                      <a:pt x="481" y="409"/>
                      <a:pt x="481" y="410"/>
                    </a:cubicBezTo>
                    <a:cubicBezTo>
                      <a:pt x="481" y="409"/>
                      <a:pt x="480" y="409"/>
                      <a:pt x="480" y="409"/>
                    </a:cubicBezTo>
                    <a:cubicBezTo>
                      <a:pt x="481" y="408"/>
                      <a:pt x="481" y="410"/>
                      <a:pt x="482" y="410"/>
                    </a:cubicBezTo>
                    <a:cubicBezTo>
                      <a:pt x="482" y="410"/>
                      <a:pt x="482" y="409"/>
                      <a:pt x="482" y="409"/>
                    </a:cubicBezTo>
                    <a:cubicBezTo>
                      <a:pt x="482" y="409"/>
                      <a:pt x="483" y="410"/>
                      <a:pt x="483" y="410"/>
                    </a:cubicBezTo>
                    <a:cubicBezTo>
                      <a:pt x="483" y="410"/>
                      <a:pt x="483" y="410"/>
                      <a:pt x="483" y="410"/>
                    </a:cubicBezTo>
                    <a:cubicBezTo>
                      <a:pt x="484" y="410"/>
                      <a:pt x="483" y="410"/>
                      <a:pt x="484" y="410"/>
                    </a:cubicBezTo>
                    <a:cubicBezTo>
                      <a:pt x="484" y="410"/>
                      <a:pt x="484" y="409"/>
                      <a:pt x="485" y="409"/>
                    </a:cubicBezTo>
                    <a:cubicBezTo>
                      <a:pt x="484" y="409"/>
                      <a:pt x="485" y="411"/>
                      <a:pt x="484" y="411"/>
                    </a:cubicBezTo>
                    <a:cubicBezTo>
                      <a:pt x="485" y="411"/>
                      <a:pt x="485" y="411"/>
                      <a:pt x="486" y="411"/>
                    </a:cubicBezTo>
                    <a:cubicBezTo>
                      <a:pt x="486" y="411"/>
                      <a:pt x="486" y="411"/>
                      <a:pt x="486" y="411"/>
                    </a:cubicBezTo>
                    <a:cubicBezTo>
                      <a:pt x="486" y="411"/>
                      <a:pt x="485" y="411"/>
                      <a:pt x="485" y="411"/>
                    </a:cubicBezTo>
                    <a:cubicBezTo>
                      <a:pt x="485" y="412"/>
                      <a:pt x="486" y="413"/>
                      <a:pt x="487" y="412"/>
                    </a:cubicBezTo>
                    <a:cubicBezTo>
                      <a:pt x="486" y="412"/>
                      <a:pt x="486" y="412"/>
                      <a:pt x="486" y="412"/>
                    </a:cubicBezTo>
                    <a:cubicBezTo>
                      <a:pt x="487" y="412"/>
                      <a:pt x="486" y="412"/>
                      <a:pt x="486" y="412"/>
                    </a:cubicBezTo>
                    <a:cubicBezTo>
                      <a:pt x="486" y="412"/>
                      <a:pt x="486" y="412"/>
                      <a:pt x="487" y="412"/>
                    </a:cubicBezTo>
                    <a:cubicBezTo>
                      <a:pt x="487" y="412"/>
                      <a:pt x="487" y="412"/>
                      <a:pt x="488" y="412"/>
                    </a:cubicBezTo>
                    <a:cubicBezTo>
                      <a:pt x="488" y="412"/>
                      <a:pt x="488" y="412"/>
                      <a:pt x="487" y="411"/>
                    </a:cubicBezTo>
                    <a:cubicBezTo>
                      <a:pt x="488" y="412"/>
                      <a:pt x="488" y="412"/>
                      <a:pt x="488" y="412"/>
                    </a:cubicBezTo>
                    <a:cubicBezTo>
                      <a:pt x="489" y="412"/>
                      <a:pt x="489" y="412"/>
                      <a:pt x="489" y="412"/>
                    </a:cubicBezTo>
                    <a:cubicBezTo>
                      <a:pt x="490" y="412"/>
                      <a:pt x="490" y="412"/>
                      <a:pt x="490" y="412"/>
                    </a:cubicBezTo>
                    <a:cubicBezTo>
                      <a:pt x="490" y="412"/>
                      <a:pt x="491" y="412"/>
                      <a:pt x="491" y="413"/>
                    </a:cubicBezTo>
                    <a:cubicBezTo>
                      <a:pt x="491" y="413"/>
                      <a:pt x="491" y="413"/>
                      <a:pt x="491" y="413"/>
                    </a:cubicBezTo>
                    <a:cubicBezTo>
                      <a:pt x="492" y="414"/>
                      <a:pt x="492" y="413"/>
                      <a:pt x="492" y="413"/>
                    </a:cubicBezTo>
                    <a:cubicBezTo>
                      <a:pt x="492" y="414"/>
                      <a:pt x="493" y="414"/>
                      <a:pt x="493" y="415"/>
                    </a:cubicBezTo>
                    <a:cubicBezTo>
                      <a:pt x="494" y="415"/>
                      <a:pt x="494" y="414"/>
                      <a:pt x="494" y="414"/>
                    </a:cubicBezTo>
                    <a:cubicBezTo>
                      <a:pt x="493" y="414"/>
                      <a:pt x="494" y="414"/>
                      <a:pt x="494" y="413"/>
                    </a:cubicBezTo>
                    <a:close/>
                    <a:moveTo>
                      <a:pt x="475" y="408"/>
                    </a:moveTo>
                    <a:cubicBezTo>
                      <a:pt x="475" y="408"/>
                      <a:pt x="476" y="407"/>
                      <a:pt x="476" y="407"/>
                    </a:cubicBezTo>
                    <a:cubicBezTo>
                      <a:pt x="476" y="407"/>
                      <a:pt x="477" y="407"/>
                      <a:pt x="477" y="407"/>
                    </a:cubicBezTo>
                    <a:cubicBezTo>
                      <a:pt x="477" y="407"/>
                      <a:pt x="478" y="407"/>
                      <a:pt x="478" y="407"/>
                    </a:cubicBezTo>
                    <a:cubicBezTo>
                      <a:pt x="478" y="407"/>
                      <a:pt x="480" y="407"/>
                      <a:pt x="479" y="407"/>
                    </a:cubicBezTo>
                    <a:cubicBezTo>
                      <a:pt x="479" y="407"/>
                      <a:pt x="480" y="407"/>
                      <a:pt x="480" y="407"/>
                    </a:cubicBezTo>
                    <a:cubicBezTo>
                      <a:pt x="480" y="406"/>
                      <a:pt x="479" y="406"/>
                      <a:pt x="479" y="406"/>
                    </a:cubicBezTo>
                    <a:cubicBezTo>
                      <a:pt x="478" y="406"/>
                      <a:pt x="478" y="406"/>
                      <a:pt x="478" y="406"/>
                    </a:cubicBezTo>
                    <a:cubicBezTo>
                      <a:pt x="478" y="406"/>
                      <a:pt x="478" y="407"/>
                      <a:pt x="478" y="407"/>
                    </a:cubicBezTo>
                    <a:cubicBezTo>
                      <a:pt x="477" y="407"/>
                      <a:pt x="478" y="406"/>
                      <a:pt x="477" y="406"/>
                    </a:cubicBezTo>
                    <a:cubicBezTo>
                      <a:pt x="477" y="406"/>
                      <a:pt x="477" y="406"/>
                      <a:pt x="476" y="406"/>
                    </a:cubicBezTo>
                    <a:cubicBezTo>
                      <a:pt x="476" y="406"/>
                      <a:pt x="475" y="406"/>
                      <a:pt x="475" y="406"/>
                    </a:cubicBezTo>
                    <a:cubicBezTo>
                      <a:pt x="475" y="406"/>
                      <a:pt x="476" y="406"/>
                      <a:pt x="476" y="406"/>
                    </a:cubicBezTo>
                    <a:cubicBezTo>
                      <a:pt x="476" y="406"/>
                      <a:pt x="476" y="406"/>
                      <a:pt x="476" y="407"/>
                    </a:cubicBezTo>
                    <a:cubicBezTo>
                      <a:pt x="475" y="407"/>
                      <a:pt x="475" y="406"/>
                      <a:pt x="474" y="406"/>
                    </a:cubicBezTo>
                    <a:cubicBezTo>
                      <a:pt x="474" y="406"/>
                      <a:pt x="475" y="407"/>
                      <a:pt x="475" y="407"/>
                    </a:cubicBezTo>
                    <a:cubicBezTo>
                      <a:pt x="475" y="407"/>
                      <a:pt x="474" y="407"/>
                      <a:pt x="474" y="407"/>
                    </a:cubicBezTo>
                    <a:cubicBezTo>
                      <a:pt x="475" y="407"/>
                      <a:pt x="475" y="407"/>
                      <a:pt x="475" y="408"/>
                    </a:cubicBezTo>
                    <a:close/>
                    <a:moveTo>
                      <a:pt x="472" y="408"/>
                    </a:moveTo>
                    <a:cubicBezTo>
                      <a:pt x="472" y="407"/>
                      <a:pt x="471" y="408"/>
                      <a:pt x="471" y="408"/>
                    </a:cubicBezTo>
                    <a:cubicBezTo>
                      <a:pt x="470" y="408"/>
                      <a:pt x="470" y="407"/>
                      <a:pt x="470" y="407"/>
                    </a:cubicBezTo>
                    <a:cubicBezTo>
                      <a:pt x="470" y="407"/>
                      <a:pt x="470" y="407"/>
                      <a:pt x="470" y="408"/>
                    </a:cubicBezTo>
                    <a:cubicBezTo>
                      <a:pt x="469" y="408"/>
                      <a:pt x="468" y="407"/>
                      <a:pt x="468" y="407"/>
                    </a:cubicBezTo>
                    <a:cubicBezTo>
                      <a:pt x="468" y="407"/>
                      <a:pt x="470" y="408"/>
                      <a:pt x="470" y="407"/>
                    </a:cubicBezTo>
                    <a:cubicBezTo>
                      <a:pt x="470" y="406"/>
                      <a:pt x="471" y="406"/>
                      <a:pt x="471" y="406"/>
                    </a:cubicBezTo>
                    <a:cubicBezTo>
                      <a:pt x="471" y="406"/>
                      <a:pt x="468" y="407"/>
                      <a:pt x="469" y="407"/>
                    </a:cubicBezTo>
                    <a:cubicBezTo>
                      <a:pt x="469" y="407"/>
                      <a:pt x="468" y="407"/>
                      <a:pt x="467" y="407"/>
                    </a:cubicBezTo>
                    <a:cubicBezTo>
                      <a:pt x="467" y="407"/>
                      <a:pt x="467" y="407"/>
                      <a:pt x="467" y="407"/>
                    </a:cubicBezTo>
                    <a:cubicBezTo>
                      <a:pt x="467" y="407"/>
                      <a:pt x="466" y="406"/>
                      <a:pt x="466" y="407"/>
                    </a:cubicBezTo>
                    <a:cubicBezTo>
                      <a:pt x="466" y="407"/>
                      <a:pt x="466" y="407"/>
                      <a:pt x="467" y="407"/>
                    </a:cubicBezTo>
                    <a:cubicBezTo>
                      <a:pt x="465" y="407"/>
                      <a:pt x="466" y="408"/>
                      <a:pt x="467" y="408"/>
                    </a:cubicBezTo>
                    <a:cubicBezTo>
                      <a:pt x="467" y="408"/>
                      <a:pt x="468" y="408"/>
                      <a:pt x="468" y="408"/>
                    </a:cubicBezTo>
                    <a:cubicBezTo>
                      <a:pt x="468" y="407"/>
                      <a:pt x="469" y="408"/>
                      <a:pt x="469" y="408"/>
                    </a:cubicBezTo>
                    <a:cubicBezTo>
                      <a:pt x="469" y="408"/>
                      <a:pt x="470" y="408"/>
                      <a:pt x="469" y="408"/>
                    </a:cubicBezTo>
                    <a:cubicBezTo>
                      <a:pt x="470" y="408"/>
                      <a:pt x="470" y="408"/>
                      <a:pt x="470" y="408"/>
                    </a:cubicBezTo>
                    <a:cubicBezTo>
                      <a:pt x="470" y="408"/>
                      <a:pt x="470" y="410"/>
                      <a:pt x="471" y="409"/>
                    </a:cubicBezTo>
                    <a:cubicBezTo>
                      <a:pt x="471" y="409"/>
                      <a:pt x="471" y="409"/>
                      <a:pt x="470" y="409"/>
                    </a:cubicBezTo>
                    <a:cubicBezTo>
                      <a:pt x="471" y="409"/>
                      <a:pt x="471" y="409"/>
                      <a:pt x="471" y="409"/>
                    </a:cubicBezTo>
                    <a:cubicBezTo>
                      <a:pt x="471" y="409"/>
                      <a:pt x="472" y="409"/>
                      <a:pt x="472" y="409"/>
                    </a:cubicBezTo>
                    <a:cubicBezTo>
                      <a:pt x="472" y="409"/>
                      <a:pt x="471" y="409"/>
                      <a:pt x="471" y="408"/>
                    </a:cubicBezTo>
                    <a:cubicBezTo>
                      <a:pt x="471" y="408"/>
                      <a:pt x="472" y="409"/>
                      <a:pt x="471" y="408"/>
                    </a:cubicBezTo>
                    <a:cubicBezTo>
                      <a:pt x="471" y="408"/>
                      <a:pt x="472" y="409"/>
                      <a:pt x="472" y="409"/>
                    </a:cubicBezTo>
                    <a:cubicBezTo>
                      <a:pt x="473" y="408"/>
                      <a:pt x="472" y="408"/>
                      <a:pt x="472" y="408"/>
                    </a:cubicBezTo>
                    <a:cubicBezTo>
                      <a:pt x="472" y="408"/>
                      <a:pt x="472" y="408"/>
                      <a:pt x="472" y="408"/>
                    </a:cubicBezTo>
                    <a:close/>
                    <a:moveTo>
                      <a:pt x="36" y="98"/>
                    </a:moveTo>
                    <a:cubicBezTo>
                      <a:pt x="36" y="98"/>
                      <a:pt x="36" y="98"/>
                      <a:pt x="36" y="98"/>
                    </a:cubicBezTo>
                    <a:cubicBezTo>
                      <a:pt x="36" y="98"/>
                      <a:pt x="35" y="98"/>
                      <a:pt x="36" y="98"/>
                    </a:cubicBezTo>
                    <a:close/>
                    <a:moveTo>
                      <a:pt x="497" y="410"/>
                    </a:moveTo>
                    <a:cubicBezTo>
                      <a:pt x="497" y="410"/>
                      <a:pt x="498" y="410"/>
                      <a:pt x="498" y="410"/>
                    </a:cubicBezTo>
                    <a:cubicBezTo>
                      <a:pt x="499" y="409"/>
                      <a:pt x="498" y="408"/>
                      <a:pt x="497" y="407"/>
                    </a:cubicBezTo>
                    <a:cubicBezTo>
                      <a:pt x="496" y="406"/>
                      <a:pt x="494" y="406"/>
                      <a:pt x="493" y="406"/>
                    </a:cubicBezTo>
                    <a:cubicBezTo>
                      <a:pt x="493" y="406"/>
                      <a:pt x="492" y="407"/>
                      <a:pt x="492" y="406"/>
                    </a:cubicBezTo>
                    <a:cubicBezTo>
                      <a:pt x="492" y="406"/>
                      <a:pt x="491" y="406"/>
                      <a:pt x="491" y="406"/>
                    </a:cubicBezTo>
                    <a:cubicBezTo>
                      <a:pt x="490" y="406"/>
                      <a:pt x="489" y="406"/>
                      <a:pt x="489" y="406"/>
                    </a:cubicBezTo>
                    <a:cubicBezTo>
                      <a:pt x="488" y="406"/>
                      <a:pt x="487" y="406"/>
                      <a:pt x="487" y="407"/>
                    </a:cubicBezTo>
                    <a:cubicBezTo>
                      <a:pt x="487" y="407"/>
                      <a:pt x="488" y="407"/>
                      <a:pt x="489" y="407"/>
                    </a:cubicBezTo>
                    <a:cubicBezTo>
                      <a:pt x="489" y="407"/>
                      <a:pt x="489" y="408"/>
                      <a:pt x="489" y="408"/>
                    </a:cubicBezTo>
                    <a:cubicBezTo>
                      <a:pt x="489" y="409"/>
                      <a:pt x="490" y="409"/>
                      <a:pt x="490" y="409"/>
                    </a:cubicBezTo>
                    <a:cubicBezTo>
                      <a:pt x="490" y="409"/>
                      <a:pt x="490" y="409"/>
                      <a:pt x="491" y="410"/>
                    </a:cubicBezTo>
                    <a:cubicBezTo>
                      <a:pt x="491" y="410"/>
                      <a:pt x="491" y="410"/>
                      <a:pt x="492" y="409"/>
                    </a:cubicBezTo>
                    <a:cubicBezTo>
                      <a:pt x="492" y="409"/>
                      <a:pt x="493" y="409"/>
                      <a:pt x="494" y="410"/>
                    </a:cubicBezTo>
                    <a:cubicBezTo>
                      <a:pt x="493" y="410"/>
                      <a:pt x="493" y="409"/>
                      <a:pt x="493" y="410"/>
                    </a:cubicBezTo>
                    <a:cubicBezTo>
                      <a:pt x="493" y="410"/>
                      <a:pt x="494" y="410"/>
                      <a:pt x="494" y="410"/>
                    </a:cubicBezTo>
                    <a:cubicBezTo>
                      <a:pt x="495" y="410"/>
                      <a:pt x="494" y="409"/>
                      <a:pt x="495" y="409"/>
                    </a:cubicBezTo>
                    <a:cubicBezTo>
                      <a:pt x="495" y="409"/>
                      <a:pt x="496" y="409"/>
                      <a:pt x="496" y="409"/>
                    </a:cubicBezTo>
                    <a:cubicBezTo>
                      <a:pt x="496" y="410"/>
                      <a:pt x="496" y="410"/>
                      <a:pt x="497" y="410"/>
                    </a:cubicBezTo>
                    <a:close/>
                    <a:moveTo>
                      <a:pt x="387" y="293"/>
                    </a:moveTo>
                    <a:cubicBezTo>
                      <a:pt x="388" y="293"/>
                      <a:pt x="388" y="294"/>
                      <a:pt x="389" y="294"/>
                    </a:cubicBezTo>
                    <a:cubicBezTo>
                      <a:pt x="389" y="293"/>
                      <a:pt x="388" y="293"/>
                      <a:pt x="388" y="293"/>
                    </a:cubicBezTo>
                    <a:cubicBezTo>
                      <a:pt x="389" y="293"/>
                      <a:pt x="389" y="293"/>
                      <a:pt x="389" y="293"/>
                    </a:cubicBezTo>
                    <a:cubicBezTo>
                      <a:pt x="389" y="293"/>
                      <a:pt x="387" y="292"/>
                      <a:pt x="387" y="292"/>
                    </a:cubicBezTo>
                    <a:cubicBezTo>
                      <a:pt x="387" y="292"/>
                      <a:pt x="388" y="292"/>
                      <a:pt x="388" y="292"/>
                    </a:cubicBezTo>
                    <a:cubicBezTo>
                      <a:pt x="387" y="292"/>
                      <a:pt x="387" y="292"/>
                      <a:pt x="387" y="293"/>
                    </a:cubicBezTo>
                    <a:close/>
                    <a:moveTo>
                      <a:pt x="456" y="404"/>
                    </a:moveTo>
                    <a:cubicBezTo>
                      <a:pt x="456" y="404"/>
                      <a:pt x="456" y="403"/>
                      <a:pt x="455" y="403"/>
                    </a:cubicBezTo>
                    <a:cubicBezTo>
                      <a:pt x="455" y="403"/>
                      <a:pt x="455" y="404"/>
                      <a:pt x="455" y="404"/>
                    </a:cubicBezTo>
                    <a:cubicBezTo>
                      <a:pt x="455" y="404"/>
                      <a:pt x="455" y="404"/>
                      <a:pt x="455" y="404"/>
                    </a:cubicBezTo>
                    <a:cubicBezTo>
                      <a:pt x="456" y="404"/>
                      <a:pt x="456" y="404"/>
                      <a:pt x="456" y="404"/>
                    </a:cubicBezTo>
                    <a:cubicBezTo>
                      <a:pt x="456" y="404"/>
                      <a:pt x="456" y="404"/>
                      <a:pt x="457" y="405"/>
                    </a:cubicBezTo>
                    <a:cubicBezTo>
                      <a:pt x="457" y="405"/>
                      <a:pt x="456" y="404"/>
                      <a:pt x="456" y="404"/>
                    </a:cubicBezTo>
                    <a:close/>
                    <a:moveTo>
                      <a:pt x="395" y="309"/>
                    </a:moveTo>
                    <a:cubicBezTo>
                      <a:pt x="396" y="308"/>
                      <a:pt x="394" y="306"/>
                      <a:pt x="394" y="307"/>
                    </a:cubicBezTo>
                    <a:cubicBezTo>
                      <a:pt x="393" y="308"/>
                      <a:pt x="395" y="309"/>
                      <a:pt x="395" y="309"/>
                    </a:cubicBezTo>
                    <a:close/>
                    <a:moveTo>
                      <a:pt x="398" y="336"/>
                    </a:moveTo>
                    <a:cubicBezTo>
                      <a:pt x="399" y="335"/>
                      <a:pt x="397" y="334"/>
                      <a:pt x="396" y="334"/>
                    </a:cubicBezTo>
                    <a:cubicBezTo>
                      <a:pt x="396" y="334"/>
                      <a:pt x="396" y="334"/>
                      <a:pt x="397" y="334"/>
                    </a:cubicBezTo>
                    <a:cubicBezTo>
                      <a:pt x="396" y="334"/>
                      <a:pt x="394" y="334"/>
                      <a:pt x="395" y="335"/>
                    </a:cubicBezTo>
                    <a:cubicBezTo>
                      <a:pt x="396" y="335"/>
                      <a:pt x="396" y="336"/>
                      <a:pt x="397" y="336"/>
                    </a:cubicBezTo>
                    <a:cubicBezTo>
                      <a:pt x="397" y="336"/>
                      <a:pt x="397" y="337"/>
                      <a:pt x="397" y="337"/>
                    </a:cubicBezTo>
                    <a:cubicBezTo>
                      <a:pt x="397" y="337"/>
                      <a:pt x="398" y="337"/>
                      <a:pt x="398" y="338"/>
                    </a:cubicBezTo>
                    <a:cubicBezTo>
                      <a:pt x="398" y="338"/>
                      <a:pt x="399" y="338"/>
                      <a:pt x="399" y="338"/>
                    </a:cubicBezTo>
                    <a:cubicBezTo>
                      <a:pt x="399" y="337"/>
                      <a:pt x="400" y="337"/>
                      <a:pt x="399" y="337"/>
                    </a:cubicBezTo>
                    <a:cubicBezTo>
                      <a:pt x="399" y="336"/>
                      <a:pt x="399" y="336"/>
                      <a:pt x="399" y="335"/>
                    </a:cubicBezTo>
                    <a:cubicBezTo>
                      <a:pt x="399" y="335"/>
                      <a:pt x="399" y="336"/>
                      <a:pt x="398" y="336"/>
                    </a:cubicBezTo>
                    <a:close/>
                    <a:moveTo>
                      <a:pt x="398" y="307"/>
                    </a:moveTo>
                    <a:cubicBezTo>
                      <a:pt x="397" y="306"/>
                      <a:pt x="397" y="306"/>
                      <a:pt x="397" y="306"/>
                    </a:cubicBezTo>
                    <a:cubicBezTo>
                      <a:pt x="396" y="306"/>
                      <a:pt x="396" y="306"/>
                      <a:pt x="396" y="307"/>
                    </a:cubicBezTo>
                    <a:cubicBezTo>
                      <a:pt x="396" y="307"/>
                      <a:pt x="396" y="307"/>
                      <a:pt x="396" y="307"/>
                    </a:cubicBezTo>
                    <a:cubicBezTo>
                      <a:pt x="397" y="308"/>
                      <a:pt x="396" y="308"/>
                      <a:pt x="397" y="308"/>
                    </a:cubicBezTo>
                    <a:cubicBezTo>
                      <a:pt x="397" y="309"/>
                      <a:pt x="398" y="309"/>
                      <a:pt x="398" y="309"/>
                    </a:cubicBezTo>
                    <a:cubicBezTo>
                      <a:pt x="398" y="309"/>
                      <a:pt x="397" y="308"/>
                      <a:pt x="397" y="308"/>
                    </a:cubicBezTo>
                    <a:cubicBezTo>
                      <a:pt x="398" y="308"/>
                      <a:pt x="398" y="307"/>
                      <a:pt x="398" y="307"/>
                    </a:cubicBezTo>
                    <a:close/>
                    <a:moveTo>
                      <a:pt x="421" y="374"/>
                    </a:moveTo>
                    <a:cubicBezTo>
                      <a:pt x="421" y="373"/>
                      <a:pt x="420" y="373"/>
                      <a:pt x="419" y="373"/>
                    </a:cubicBezTo>
                    <a:cubicBezTo>
                      <a:pt x="420" y="373"/>
                      <a:pt x="420" y="373"/>
                      <a:pt x="420" y="374"/>
                    </a:cubicBezTo>
                    <a:cubicBezTo>
                      <a:pt x="421" y="374"/>
                      <a:pt x="421" y="374"/>
                      <a:pt x="421" y="374"/>
                    </a:cubicBezTo>
                    <a:cubicBezTo>
                      <a:pt x="422" y="375"/>
                      <a:pt x="423" y="375"/>
                      <a:pt x="423" y="375"/>
                    </a:cubicBezTo>
                    <a:cubicBezTo>
                      <a:pt x="424" y="375"/>
                      <a:pt x="424" y="375"/>
                      <a:pt x="424" y="375"/>
                    </a:cubicBezTo>
                    <a:cubicBezTo>
                      <a:pt x="423" y="374"/>
                      <a:pt x="423" y="375"/>
                      <a:pt x="423" y="374"/>
                    </a:cubicBezTo>
                    <a:cubicBezTo>
                      <a:pt x="423" y="375"/>
                      <a:pt x="423" y="374"/>
                      <a:pt x="423" y="374"/>
                    </a:cubicBezTo>
                    <a:cubicBezTo>
                      <a:pt x="423" y="374"/>
                      <a:pt x="421" y="374"/>
                      <a:pt x="421" y="374"/>
                    </a:cubicBezTo>
                    <a:close/>
                    <a:moveTo>
                      <a:pt x="499" y="415"/>
                    </a:moveTo>
                    <a:cubicBezTo>
                      <a:pt x="499" y="415"/>
                      <a:pt x="499" y="413"/>
                      <a:pt x="498" y="413"/>
                    </a:cubicBezTo>
                    <a:cubicBezTo>
                      <a:pt x="498" y="414"/>
                      <a:pt x="499" y="414"/>
                      <a:pt x="499" y="414"/>
                    </a:cubicBezTo>
                    <a:cubicBezTo>
                      <a:pt x="498" y="414"/>
                      <a:pt x="498" y="414"/>
                      <a:pt x="498" y="414"/>
                    </a:cubicBezTo>
                    <a:cubicBezTo>
                      <a:pt x="497" y="414"/>
                      <a:pt x="497" y="415"/>
                      <a:pt x="498" y="415"/>
                    </a:cubicBezTo>
                    <a:cubicBezTo>
                      <a:pt x="498" y="415"/>
                      <a:pt x="499" y="415"/>
                      <a:pt x="500" y="415"/>
                    </a:cubicBezTo>
                    <a:cubicBezTo>
                      <a:pt x="500" y="416"/>
                      <a:pt x="500" y="415"/>
                      <a:pt x="500" y="415"/>
                    </a:cubicBezTo>
                    <a:cubicBezTo>
                      <a:pt x="500" y="415"/>
                      <a:pt x="500" y="415"/>
                      <a:pt x="499" y="415"/>
                    </a:cubicBezTo>
                    <a:close/>
                    <a:moveTo>
                      <a:pt x="388" y="299"/>
                    </a:moveTo>
                    <a:cubicBezTo>
                      <a:pt x="389" y="299"/>
                      <a:pt x="388" y="299"/>
                      <a:pt x="387" y="299"/>
                    </a:cubicBezTo>
                    <a:cubicBezTo>
                      <a:pt x="387" y="299"/>
                      <a:pt x="387" y="298"/>
                      <a:pt x="386" y="298"/>
                    </a:cubicBezTo>
                    <a:cubicBezTo>
                      <a:pt x="386" y="298"/>
                      <a:pt x="386" y="299"/>
                      <a:pt x="386" y="299"/>
                    </a:cubicBezTo>
                    <a:cubicBezTo>
                      <a:pt x="387" y="299"/>
                      <a:pt x="387" y="299"/>
                      <a:pt x="388" y="299"/>
                    </a:cubicBezTo>
                    <a:close/>
                    <a:moveTo>
                      <a:pt x="415" y="373"/>
                    </a:moveTo>
                    <a:cubicBezTo>
                      <a:pt x="414" y="373"/>
                      <a:pt x="415" y="375"/>
                      <a:pt x="415" y="375"/>
                    </a:cubicBezTo>
                    <a:cubicBezTo>
                      <a:pt x="416" y="375"/>
                      <a:pt x="416" y="373"/>
                      <a:pt x="415" y="373"/>
                    </a:cubicBezTo>
                    <a:close/>
                    <a:moveTo>
                      <a:pt x="501" y="416"/>
                    </a:moveTo>
                    <a:cubicBezTo>
                      <a:pt x="502" y="416"/>
                      <a:pt x="502" y="417"/>
                      <a:pt x="502" y="417"/>
                    </a:cubicBezTo>
                    <a:cubicBezTo>
                      <a:pt x="503" y="417"/>
                      <a:pt x="502" y="416"/>
                      <a:pt x="502" y="416"/>
                    </a:cubicBezTo>
                    <a:cubicBezTo>
                      <a:pt x="502" y="415"/>
                      <a:pt x="501" y="416"/>
                      <a:pt x="501" y="416"/>
                    </a:cubicBezTo>
                    <a:close/>
                    <a:moveTo>
                      <a:pt x="451" y="400"/>
                    </a:moveTo>
                    <a:cubicBezTo>
                      <a:pt x="451" y="401"/>
                      <a:pt x="450" y="400"/>
                      <a:pt x="450" y="400"/>
                    </a:cubicBezTo>
                    <a:cubicBezTo>
                      <a:pt x="450" y="400"/>
                      <a:pt x="450" y="400"/>
                      <a:pt x="450" y="400"/>
                    </a:cubicBezTo>
                    <a:cubicBezTo>
                      <a:pt x="450" y="401"/>
                      <a:pt x="450" y="401"/>
                      <a:pt x="451" y="401"/>
                    </a:cubicBezTo>
                    <a:cubicBezTo>
                      <a:pt x="451" y="400"/>
                      <a:pt x="451" y="401"/>
                      <a:pt x="451" y="401"/>
                    </a:cubicBezTo>
                    <a:cubicBezTo>
                      <a:pt x="451" y="401"/>
                      <a:pt x="451" y="400"/>
                      <a:pt x="451" y="400"/>
                    </a:cubicBezTo>
                    <a:cubicBezTo>
                      <a:pt x="451" y="400"/>
                      <a:pt x="452" y="401"/>
                      <a:pt x="452" y="400"/>
                    </a:cubicBezTo>
                    <a:cubicBezTo>
                      <a:pt x="452" y="400"/>
                      <a:pt x="451" y="400"/>
                      <a:pt x="451" y="400"/>
                    </a:cubicBezTo>
                    <a:close/>
                    <a:moveTo>
                      <a:pt x="389" y="301"/>
                    </a:moveTo>
                    <a:cubicBezTo>
                      <a:pt x="388" y="301"/>
                      <a:pt x="389" y="301"/>
                      <a:pt x="389" y="301"/>
                    </a:cubicBezTo>
                    <a:cubicBezTo>
                      <a:pt x="390" y="301"/>
                      <a:pt x="390" y="301"/>
                      <a:pt x="391" y="301"/>
                    </a:cubicBezTo>
                    <a:cubicBezTo>
                      <a:pt x="391" y="301"/>
                      <a:pt x="392" y="301"/>
                      <a:pt x="391" y="301"/>
                    </a:cubicBezTo>
                    <a:cubicBezTo>
                      <a:pt x="391" y="301"/>
                      <a:pt x="392" y="301"/>
                      <a:pt x="392" y="300"/>
                    </a:cubicBezTo>
                    <a:cubicBezTo>
                      <a:pt x="392" y="300"/>
                      <a:pt x="391" y="300"/>
                      <a:pt x="390" y="300"/>
                    </a:cubicBezTo>
                    <a:cubicBezTo>
                      <a:pt x="389" y="299"/>
                      <a:pt x="389" y="300"/>
                      <a:pt x="389" y="301"/>
                    </a:cubicBezTo>
                    <a:close/>
                    <a:moveTo>
                      <a:pt x="399" y="345"/>
                    </a:moveTo>
                    <a:cubicBezTo>
                      <a:pt x="400" y="345"/>
                      <a:pt x="399" y="345"/>
                      <a:pt x="399" y="344"/>
                    </a:cubicBezTo>
                    <a:cubicBezTo>
                      <a:pt x="398" y="344"/>
                      <a:pt x="399" y="344"/>
                      <a:pt x="398" y="344"/>
                    </a:cubicBezTo>
                    <a:cubicBezTo>
                      <a:pt x="398" y="344"/>
                      <a:pt x="398" y="344"/>
                      <a:pt x="398" y="345"/>
                    </a:cubicBezTo>
                    <a:cubicBezTo>
                      <a:pt x="398" y="345"/>
                      <a:pt x="397" y="345"/>
                      <a:pt x="398" y="345"/>
                    </a:cubicBezTo>
                    <a:cubicBezTo>
                      <a:pt x="398" y="345"/>
                      <a:pt x="398" y="345"/>
                      <a:pt x="397" y="346"/>
                    </a:cubicBezTo>
                    <a:cubicBezTo>
                      <a:pt x="397" y="345"/>
                      <a:pt x="397" y="345"/>
                      <a:pt x="397" y="345"/>
                    </a:cubicBezTo>
                    <a:cubicBezTo>
                      <a:pt x="397" y="346"/>
                      <a:pt x="397" y="346"/>
                      <a:pt x="397" y="346"/>
                    </a:cubicBezTo>
                    <a:cubicBezTo>
                      <a:pt x="397" y="346"/>
                      <a:pt x="398" y="347"/>
                      <a:pt x="398" y="347"/>
                    </a:cubicBezTo>
                    <a:cubicBezTo>
                      <a:pt x="399" y="347"/>
                      <a:pt x="399" y="346"/>
                      <a:pt x="399" y="345"/>
                    </a:cubicBezTo>
                    <a:cubicBezTo>
                      <a:pt x="399" y="346"/>
                      <a:pt x="399" y="346"/>
                      <a:pt x="399" y="346"/>
                    </a:cubicBezTo>
                    <a:cubicBezTo>
                      <a:pt x="399" y="346"/>
                      <a:pt x="399" y="346"/>
                      <a:pt x="399" y="345"/>
                    </a:cubicBezTo>
                    <a:cubicBezTo>
                      <a:pt x="399" y="345"/>
                      <a:pt x="399" y="345"/>
                      <a:pt x="399" y="345"/>
                    </a:cubicBezTo>
                    <a:close/>
                    <a:moveTo>
                      <a:pt x="497" y="416"/>
                    </a:moveTo>
                    <a:cubicBezTo>
                      <a:pt x="497" y="416"/>
                      <a:pt x="496" y="416"/>
                      <a:pt x="496" y="416"/>
                    </a:cubicBezTo>
                    <a:cubicBezTo>
                      <a:pt x="496" y="416"/>
                      <a:pt x="497" y="416"/>
                      <a:pt x="497" y="416"/>
                    </a:cubicBezTo>
                    <a:cubicBezTo>
                      <a:pt x="498" y="416"/>
                      <a:pt x="499" y="417"/>
                      <a:pt x="499" y="416"/>
                    </a:cubicBezTo>
                    <a:cubicBezTo>
                      <a:pt x="498" y="416"/>
                      <a:pt x="498" y="416"/>
                      <a:pt x="498" y="416"/>
                    </a:cubicBezTo>
                    <a:cubicBezTo>
                      <a:pt x="498" y="416"/>
                      <a:pt x="497" y="416"/>
                      <a:pt x="497" y="416"/>
                    </a:cubicBezTo>
                    <a:close/>
                    <a:moveTo>
                      <a:pt x="413" y="364"/>
                    </a:moveTo>
                    <a:cubicBezTo>
                      <a:pt x="414" y="364"/>
                      <a:pt x="413" y="363"/>
                      <a:pt x="413" y="363"/>
                    </a:cubicBezTo>
                    <a:cubicBezTo>
                      <a:pt x="413" y="363"/>
                      <a:pt x="413" y="364"/>
                      <a:pt x="413" y="364"/>
                    </a:cubicBezTo>
                    <a:cubicBezTo>
                      <a:pt x="413" y="364"/>
                      <a:pt x="413" y="363"/>
                      <a:pt x="412" y="363"/>
                    </a:cubicBezTo>
                    <a:cubicBezTo>
                      <a:pt x="412" y="363"/>
                      <a:pt x="413" y="363"/>
                      <a:pt x="413" y="363"/>
                    </a:cubicBezTo>
                    <a:cubicBezTo>
                      <a:pt x="412" y="363"/>
                      <a:pt x="412" y="362"/>
                      <a:pt x="411" y="362"/>
                    </a:cubicBezTo>
                    <a:cubicBezTo>
                      <a:pt x="411" y="362"/>
                      <a:pt x="411" y="362"/>
                      <a:pt x="411" y="362"/>
                    </a:cubicBezTo>
                    <a:cubicBezTo>
                      <a:pt x="411" y="362"/>
                      <a:pt x="411" y="362"/>
                      <a:pt x="411" y="362"/>
                    </a:cubicBezTo>
                    <a:cubicBezTo>
                      <a:pt x="411" y="362"/>
                      <a:pt x="411" y="362"/>
                      <a:pt x="411" y="363"/>
                    </a:cubicBezTo>
                    <a:cubicBezTo>
                      <a:pt x="410" y="362"/>
                      <a:pt x="411" y="363"/>
                      <a:pt x="411" y="363"/>
                    </a:cubicBezTo>
                    <a:cubicBezTo>
                      <a:pt x="411" y="363"/>
                      <a:pt x="411" y="363"/>
                      <a:pt x="412" y="363"/>
                    </a:cubicBezTo>
                    <a:cubicBezTo>
                      <a:pt x="411" y="363"/>
                      <a:pt x="411" y="363"/>
                      <a:pt x="411" y="363"/>
                    </a:cubicBezTo>
                    <a:cubicBezTo>
                      <a:pt x="411" y="364"/>
                      <a:pt x="413" y="364"/>
                      <a:pt x="413" y="364"/>
                    </a:cubicBezTo>
                    <a:close/>
                    <a:moveTo>
                      <a:pt x="395" y="307"/>
                    </a:moveTo>
                    <a:cubicBezTo>
                      <a:pt x="396" y="306"/>
                      <a:pt x="395" y="306"/>
                      <a:pt x="394" y="306"/>
                    </a:cubicBezTo>
                    <a:cubicBezTo>
                      <a:pt x="393" y="305"/>
                      <a:pt x="392" y="307"/>
                      <a:pt x="393" y="307"/>
                    </a:cubicBezTo>
                    <a:cubicBezTo>
                      <a:pt x="393" y="307"/>
                      <a:pt x="394" y="307"/>
                      <a:pt x="394" y="307"/>
                    </a:cubicBezTo>
                    <a:cubicBezTo>
                      <a:pt x="394" y="307"/>
                      <a:pt x="395" y="307"/>
                      <a:pt x="395" y="307"/>
                    </a:cubicBezTo>
                    <a:close/>
                    <a:moveTo>
                      <a:pt x="385" y="298"/>
                    </a:moveTo>
                    <a:cubicBezTo>
                      <a:pt x="385" y="298"/>
                      <a:pt x="386" y="298"/>
                      <a:pt x="386" y="298"/>
                    </a:cubicBezTo>
                    <a:cubicBezTo>
                      <a:pt x="387" y="297"/>
                      <a:pt x="385" y="297"/>
                      <a:pt x="385" y="297"/>
                    </a:cubicBezTo>
                    <a:cubicBezTo>
                      <a:pt x="384" y="297"/>
                      <a:pt x="385" y="298"/>
                      <a:pt x="385" y="298"/>
                    </a:cubicBezTo>
                    <a:close/>
                    <a:moveTo>
                      <a:pt x="443" y="397"/>
                    </a:moveTo>
                    <a:cubicBezTo>
                      <a:pt x="442" y="397"/>
                      <a:pt x="442" y="397"/>
                      <a:pt x="442" y="397"/>
                    </a:cubicBezTo>
                    <a:cubicBezTo>
                      <a:pt x="441" y="397"/>
                      <a:pt x="441" y="397"/>
                      <a:pt x="441" y="398"/>
                    </a:cubicBezTo>
                    <a:cubicBezTo>
                      <a:pt x="441" y="398"/>
                      <a:pt x="442" y="397"/>
                      <a:pt x="442" y="398"/>
                    </a:cubicBezTo>
                    <a:cubicBezTo>
                      <a:pt x="442" y="398"/>
                      <a:pt x="443" y="398"/>
                      <a:pt x="443" y="398"/>
                    </a:cubicBezTo>
                    <a:cubicBezTo>
                      <a:pt x="443" y="398"/>
                      <a:pt x="443" y="398"/>
                      <a:pt x="443" y="398"/>
                    </a:cubicBezTo>
                    <a:cubicBezTo>
                      <a:pt x="443" y="398"/>
                      <a:pt x="443" y="398"/>
                      <a:pt x="443" y="398"/>
                    </a:cubicBezTo>
                    <a:cubicBezTo>
                      <a:pt x="443" y="397"/>
                      <a:pt x="443" y="398"/>
                      <a:pt x="443" y="397"/>
                    </a:cubicBezTo>
                    <a:close/>
                    <a:moveTo>
                      <a:pt x="0" y="106"/>
                    </a:moveTo>
                    <a:cubicBezTo>
                      <a:pt x="0" y="106"/>
                      <a:pt x="0" y="106"/>
                      <a:pt x="1" y="106"/>
                    </a:cubicBezTo>
                    <a:cubicBezTo>
                      <a:pt x="1" y="106"/>
                      <a:pt x="2" y="106"/>
                      <a:pt x="2" y="105"/>
                    </a:cubicBezTo>
                    <a:cubicBezTo>
                      <a:pt x="2" y="105"/>
                      <a:pt x="0" y="104"/>
                      <a:pt x="0" y="106"/>
                    </a:cubicBezTo>
                    <a:close/>
                    <a:moveTo>
                      <a:pt x="503" y="409"/>
                    </a:moveTo>
                    <a:cubicBezTo>
                      <a:pt x="502" y="409"/>
                      <a:pt x="502" y="410"/>
                      <a:pt x="503" y="410"/>
                    </a:cubicBezTo>
                    <a:cubicBezTo>
                      <a:pt x="504" y="410"/>
                      <a:pt x="504" y="409"/>
                      <a:pt x="503" y="409"/>
                    </a:cubicBezTo>
                    <a:close/>
                    <a:moveTo>
                      <a:pt x="434" y="391"/>
                    </a:moveTo>
                    <a:cubicBezTo>
                      <a:pt x="434" y="391"/>
                      <a:pt x="435" y="392"/>
                      <a:pt x="434" y="392"/>
                    </a:cubicBezTo>
                    <a:cubicBezTo>
                      <a:pt x="434" y="392"/>
                      <a:pt x="435" y="392"/>
                      <a:pt x="435" y="392"/>
                    </a:cubicBezTo>
                    <a:cubicBezTo>
                      <a:pt x="435" y="392"/>
                      <a:pt x="435" y="392"/>
                      <a:pt x="435" y="393"/>
                    </a:cubicBezTo>
                    <a:cubicBezTo>
                      <a:pt x="435" y="392"/>
                      <a:pt x="435" y="392"/>
                      <a:pt x="435" y="392"/>
                    </a:cubicBezTo>
                    <a:cubicBezTo>
                      <a:pt x="436" y="392"/>
                      <a:pt x="436" y="392"/>
                      <a:pt x="436" y="392"/>
                    </a:cubicBezTo>
                    <a:cubicBezTo>
                      <a:pt x="435" y="391"/>
                      <a:pt x="435" y="391"/>
                      <a:pt x="434" y="391"/>
                    </a:cubicBezTo>
                    <a:close/>
                    <a:moveTo>
                      <a:pt x="395" y="333"/>
                    </a:moveTo>
                    <a:cubicBezTo>
                      <a:pt x="395" y="333"/>
                      <a:pt x="394" y="334"/>
                      <a:pt x="395" y="334"/>
                    </a:cubicBezTo>
                    <a:cubicBezTo>
                      <a:pt x="395" y="334"/>
                      <a:pt x="395" y="334"/>
                      <a:pt x="396" y="333"/>
                    </a:cubicBezTo>
                    <a:cubicBezTo>
                      <a:pt x="396" y="333"/>
                      <a:pt x="396" y="333"/>
                      <a:pt x="396" y="333"/>
                    </a:cubicBezTo>
                    <a:cubicBezTo>
                      <a:pt x="396" y="334"/>
                      <a:pt x="397" y="334"/>
                      <a:pt x="397" y="334"/>
                    </a:cubicBezTo>
                    <a:cubicBezTo>
                      <a:pt x="398" y="334"/>
                      <a:pt x="399" y="334"/>
                      <a:pt x="398" y="333"/>
                    </a:cubicBezTo>
                    <a:cubicBezTo>
                      <a:pt x="398" y="333"/>
                      <a:pt x="397" y="330"/>
                      <a:pt x="397" y="332"/>
                    </a:cubicBezTo>
                    <a:cubicBezTo>
                      <a:pt x="397" y="332"/>
                      <a:pt x="397" y="332"/>
                      <a:pt x="397" y="332"/>
                    </a:cubicBezTo>
                    <a:cubicBezTo>
                      <a:pt x="396" y="332"/>
                      <a:pt x="397" y="332"/>
                      <a:pt x="397" y="333"/>
                    </a:cubicBezTo>
                    <a:cubicBezTo>
                      <a:pt x="396" y="333"/>
                      <a:pt x="397" y="333"/>
                      <a:pt x="397" y="333"/>
                    </a:cubicBezTo>
                    <a:cubicBezTo>
                      <a:pt x="397" y="333"/>
                      <a:pt x="396" y="333"/>
                      <a:pt x="396" y="333"/>
                    </a:cubicBezTo>
                    <a:cubicBezTo>
                      <a:pt x="395" y="333"/>
                      <a:pt x="395" y="333"/>
                      <a:pt x="395" y="333"/>
                    </a:cubicBezTo>
                    <a:close/>
                    <a:moveTo>
                      <a:pt x="398" y="323"/>
                    </a:moveTo>
                    <a:cubicBezTo>
                      <a:pt x="397" y="323"/>
                      <a:pt x="397" y="323"/>
                      <a:pt x="397" y="323"/>
                    </a:cubicBezTo>
                    <a:cubicBezTo>
                      <a:pt x="397" y="324"/>
                      <a:pt x="397" y="324"/>
                      <a:pt x="397" y="324"/>
                    </a:cubicBezTo>
                    <a:cubicBezTo>
                      <a:pt x="397" y="325"/>
                      <a:pt x="399" y="323"/>
                      <a:pt x="398" y="323"/>
                    </a:cubicBezTo>
                    <a:close/>
                    <a:moveTo>
                      <a:pt x="394" y="330"/>
                    </a:moveTo>
                    <a:cubicBezTo>
                      <a:pt x="394" y="330"/>
                      <a:pt x="393" y="331"/>
                      <a:pt x="393" y="331"/>
                    </a:cubicBezTo>
                    <a:cubicBezTo>
                      <a:pt x="393" y="331"/>
                      <a:pt x="394" y="331"/>
                      <a:pt x="394" y="332"/>
                    </a:cubicBezTo>
                    <a:cubicBezTo>
                      <a:pt x="395" y="332"/>
                      <a:pt x="396" y="331"/>
                      <a:pt x="395" y="331"/>
                    </a:cubicBezTo>
                    <a:cubicBezTo>
                      <a:pt x="395" y="331"/>
                      <a:pt x="394" y="330"/>
                      <a:pt x="394" y="330"/>
                    </a:cubicBezTo>
                    <a:close/>
                    <a:moveTo>
                      <a:pt x="386" y="295"/>
                    </a:moveTo>
                    <a:cubicBezTo>
                      <a:pt x="386" y="296"/>
                      <a:pt x="385" y="295"/>
                      <a:pt x="385" y="295"/>
                    </a:cubicBezTo>
                    <a:cubicBezTo>
                      <a:pt x="384" y="296"/>
                      <a:pt x="387" y="296"/>
                      <a:pt x="386" y="296"/>
                    </a:cubicBezTo>
                    <a:cubicBezTo>
                      <a:pt x="386" y="296"/>
                      <a:pt x="387" y="295"/>
                      <a:pt x="387" y="295"/>
                    </a:cubicBezTo>
                    <a:cubicBezTo>
                      <a:pt x="387" y="295"/>
                      <a:pt x="386" y="294"/>
                      <a:pt x="386" y="295"/>
                    </a:cubicBezTo>
                    <a:close/>
                    <a:moveTo>
                      <a:pt x="424" y="373"/>
                    </a:moveTo>
                    <a:cubicBezTo>
                      <a:pt x="424" y="373"/>
                      <a:pt x="424" y="373"/>
                      <a:pt x="423" y="373"/>
                    </a:cubicBezTo>
                    <a:cubicBezTo>
                      <a:pt x="423" y="372"/>
                      <a:pt x="423" y="372"/>
                      <a:pt x="422" y="371"/>
                    </a:cubicBezTo>
                    <a:cubicBezTo>
                      <a:pt x="422" y="371"/>
                      <a:pt x="422" y="371"/>
                      <a:pt x="422" y="371"/>
                    </a:cubicBezTo>
                    <a:cubicBezTo>
                      <a:pt x="422" y="371"/>
                      <a:pt x="422" y="371"/>
                      <a:pt x="422" y="372"/>
                    </a:cubicBezTo>
                    <a:cubicBezTo>
                      <a:pt x="422" y="372"/>
                      <a:pt x="422" y="372"/>
                      <a:pt x="422" y="372"/>
                    </a:cubicBezTo>
                    <a:cubicBezTo>
                      <a:pt x="422" y="372"/>
                      <a:pt x="422" y="372"/>
                      <a:pt x="422" y="372"/>
                    </a:cubicBezTo>
                    <a:cubicBezTo>
                      <a:pt x="422" y="372"/>
                      <a:pt x="422" y="372"/>
                      <a:pt x="422" y="372"/>
                    </a:cubicBezTo>
                    <a:cubicBezTo>
                      <a:pt x="422" y="372"/>
                      <a:pt x="422" y="372"/>
                      <a:pt x="422" y="372"/>
                    </a:cubicBezTo>
                    <a:cubicBezTo>
                      <a:pt x="421" y="373"/>
                      <a:pt x="423" y="373"/>
                      <a:pt x="423" y="373"/>
                    </a:cubicBezTo>
                    <a:cubicBezTo>
                      <a:pt x="423" y="373"/>
                      <a:pt x="425" y="374"/>
                      <a:pt x="424" y="373"/>
                    </a:cubicBezTo>
                    <a:close/>
                    <a:moveTo>
                      <a:pt x="391" y="299"/>
                    </a:moveTo>
                    <a:cubicBezTo>
                      <a:pt x="391" y="299"/>
                      <a:pt x="392" y="299"/>
                      <a:pt x="392" y="300"/>
                    </a:cubicBezTo>
                    <a:cubicBezTo>
                      <a:pt x="392" y="300"/>
                      <a:pt x="392" y="300"/>
                      <a:pt x="392" y="300"/>
                    </a:cubicBezTo>
                    <a:cubicBezTo>
                      <a:pt x="392" y="300"/>
                      <a:pt x="393" y="301"/>
                      <a:pt x="393" y="301"/>
                    </a:cubicBezTo>
                    <a:cubicBezTo>
                      <a:pt x="394" y="300"/>
                      <a:pt x="392" y="299"/>
                      <a:pt x="392" y="299"/>
                    </a:cubicBezTo>
                    <a:cubicBezTo>
                      <a:pt x="392" y="299"/>
                      <a:pt x="391" y="298"/>
                      <a:pt x="391" y="299"/>
                    </a:cubicBezTo>
                    <a:close/>
                    <a:moveTo>
                      <a:pt x="430" y="383"/>
                    </a:moveTo>
                    <a:cubicBezTo>
                      <a:pt x="430" y="383"/>
                      <a:pt x="431" y="383"/>
                      <a:pt x="431" y="383"/>
                    </a:cubicBezTo>
                    <a:cubicBezTo>
                      <a:pt x="431" y="382"/>
                      <a:pt x="430" y="382"/>
                      <a:pt x="430" y="382"/>
                    </a:cubicBezTo>
                    <a:cubicBezTo>
                      <a:pt x="430" y="381"/>
                      <a:pt x="430" y="380"/>
                      <a:pt x="430" y="380"/>
                    </a:cubicBezTo>
                    <a:cubicBezTo>
                      <a:pt x="429" y="380"/>
                      <a:pt x="428" y="381"/>
                      <a:pt x="428" y="382"/>
                    </a:cubicBezTo>
                    <a:cubicBezTo>
                      <a:pt x="428" y="383"/>
                      <a:pt x="429" y="382"/>
                      <a:pt x="429" y="382"/>
                    </a:cubicBezTo>
                    <a:cubicBezTo>
                      <a:pt x="429" y="382"/>
                      <a:pt x="428" y="383"/>
                      <a:pt x="429" y="382"/>
                    </a:cubicBezTo>
                    <a:cubicBezTo>
                      <a:pt x="429" y="383"/>
                      <a:pt x="429" y="383"/>
                      <a:pt x="430" y="383"/>
                    </a:cubicBezTo>
                    <a:close/>
                    <a:moveTo>
                      <a:pt x="415" y="370"/>
                    </a:moveTo>
                    <a:cubicBezTo>
                      <a:pt x="415" y="369"/>
                      <a:pt x="415" y="369"/>
                      <a:pt x="415" y="368"/>
                    </a:cubicBezTo>
                    <a:cubicBezTo>
                      <a:pt x="415" y="369"/>
                      <a:pt x="416" y="369"/>
                      <a:pt x="415" y="368"/>
                    </a:cubicBezTo>
                    <a:cubicBezTo>
                      <a:pt x="416" y="368"/>
                      <a:pt x="417" y="370"/>
                      <a:pt x="417" y="369"/>
                    </a:cubicBezTo>
                    <a:cubicBezTo>
                      <a:pt x="417" y="369"/>
                      <a:pt x="416" y="368"/>
                      <a:pt x="416" y="368"/>
                    </a:cubicBezTo>
                    <a:cubicBezTo>
                      <a:pt x="417" y="368"/>
                      <a:pt x="417" y="368"/>
                      <a:pt x="416" y="368"/>
                    </a:cubicBezTo>
                    <a:cubicBezTo>
                      <a:pt x="416" y="367"/>
                      <a:pt x="414" y="367"/>
                      <a:pt x="414" y="368"/>
                    </a:cubicBezTo>
                    <a:cubicBezTo>
                      <a:pt x="414" y="368"/>
                      <a:pt x="414" y="368"/>
                      <a:pt x="414" y="368"/>
                    </a:cubicBezTo>
                    <a:cubicBezTo>
                      <a:pt x="414" y="368"/>
                      <a:pt x="413" y="368"/>
                      <a:pt x="414" y="369"/>
                    </a:cubicBezTo>
                    <a:cubicBezTo>
                      <a:pt x="414" y="369"/>
                      <a:pt x="414" y="369"/>
                      <a:pt x="415" y="369"/>
                    </a:cubicBezTo>
                    <a:cubicBezTo>
                      <a:pt x="415" y="369"/>
                      <a:pt x="413" y="370"/>
                      <a:pt x="414" y="370"/>
                    </a:cubicBezTo>
                    <a:cubicBezTo>
                      <a:pt x="414" y="370"/>
                      <a:pt x="415" y="370"/>
                      <a:pt x="415" y="370"/>
                    </a:cubicBezTo>
                    <a:close/>
                    <a:moveTo>
                      <a:pt x="393" y="298"/>
                    </a:moveTo>
                    <a:cubicBezTo>
                      <a:pt x="393" y="297"/>
                      <a:pt x="393" y="296"/>
                      <a:pt x="392" y="296"/>
                    </a:cubicBezTo>
                    <a:cubicBezTo>
                      <a:pt x="391" y="296"/>
                      <a:pt x="392" y="297"/>
                      <a:pt x="392" y="297"/>
                    </a:cubicBezTo>
                    <a:cubicBezTo>
                      <a:pt x="392" y="298"/>
                      <a:pt x="393" y="298"/>
                      <a:pt x="393" y="298"/>
                    </a:cubicBezTo>
                    <a:cubicBezTo>
                      <a:pt x="393" y="298"/>
                      <a:pt x="394" y="298"/>
                      <a:pt x="394" y="298"/>
                    </a:cubicBezTo>
                    <a:cubicBezTo>
                      <a:pt x="394" y="298"/>
                      <a:pt x="394" y="297"/>
                      <a:pt x="393" y="298"/>
                    </a:cubicBezTo>
                    <a:close/>
                    <a:moveTo>
                      <a:pt x="418" y="365"/>
                    </a:moveTo>
                    <a:cubicBezTo>
                      <a:pt x="418" y="365"/>
                      <a:pt x="417" y="364"/>
                      <a:pt x="418" y="364"/>
                    </a:cubicBezTo>
                    <a:cubicBezTo>
                      <a:pt x="419" y="364"/>
                      <a:pt x="420" y="364"/>
                      <a:pt x="420" y="364"/>
                    </a:cubicBezTo>
                    <a:cubicBezTo>
                      <a:pt x="420" y="364"/>
                      <a:pt x="421" y="365"/>
                      <a:pt x="421" y="365"/>
                    </a:cubicBezTo>
                    <a:cubicBezTo>
                      <a:pt x="421" y="364"/>
                      <a:pt x="420" y="364"/>
                      <a:pt x="420" y="363"/>
                    </a:cubicBezTo>
                    <a:cubicBezTo>
                      <a:pt x="420" y="363"/>
                      <a:pt x="421" y="364"/>
                      <a:pt x="421" y="363"/>
                    </a:cubicBezTo>
                    <a:cubicBezTo>
                      <a:pt x="421" y="363"/>
                      <a:pt x="421" y="363"/>
                      <a:pt x="420" y="363"/>
                    </a:cubicBezTo>
                    <a:cubicBezTo>
                      <a:pt x="420" y="362"/>
                      <a:pt x="420" y="362"/>
                      <a:pt x="420" y="362"/>
                    </a:cubicBezTo>
                    <a:cubicBezTo>
                      <a:pt x="420" y="361"/>
                      <a:pt x="422" y="362"/>
                      <a:pt x="422" y="362"/>
                    </a:cubicBezTo>
                    <a:cubicBezTo>
                      <a:pt x="422" y="362"/>
                      <a:pt x="422" y="362"/>
                      <a:pt x="422" y="362"/>
                    </a:cubicBezTo>
                    <a:cubicBezTo>
                      <a:pt x="422" y="361"/>
                      <a:pt x="420" y="361"/>
                      <a:pt x="420" y="360"/>
                    </a:cubicBezTo>
                    <a:cubicBezTo>
                      <a:pt x="420" y="360"/>
                      <a:pt x="421" y="360"/>
                      <a:pt x="420" y="359"/>
                    </a:cubicBezTo>
                    <a:cubicBezTo>
                      <a:pt x="421" y="359"/>
                      <a:pt x="419" y="360"/>
                      <a:pt x="419" y="360"/>
                    </a:cubicBezTo>
                    <a:cubicBezTo>
                      <a:pt x="419" y="361"/>
                      <a:pt x="420" y="361"/>
                      <a:pt x="420" y="361"/>
                    </a:cubicBezTo>
                    <a:cubicBezTo>
                      <a:pt x="420" y="362"/>
                      <a:pt x="420" y="363"/>
                      <a:pt x="420" y="363"/>
                    </a:cubicBezTo>
                    <a:cubicBezTo>
                      <a:pt x="420" y="364"/>
                      <a:pt x="419" y="363"/>
                      <a:pt x="418" y="363"/>
                    </a:cubicBezTo>
                    <a:cubicBezTo>
                      <a:pt x="417" y="363"/>
                      <a:pt x="418" y="362"/>
                      <a:pt x="417" y="362"/>
                    </a:cubicBezTo>
                    <a:cubicBezTo>
                      <a:pt x="417" y="362"/>
                      <a:pt x="417" y="362"/>
                      <a:pt x="417" y="362"/>
                    </a:cubicBezTo>
                    <a:cubicBezTo>
                      <a:pt x="417" y="362"/>
                      <a:pt x="417" y="362"/>
                      <a:pt x="416" y="362"/>
                    </a:cubicBezTo>
                    <a:cubicBezTo>
                      <a:pt x="416" y="361"/>
                      <a:pt x="416" y="361"/>
                      <a:pt x="415" y="360"/>
                    </a:cubicBezTo>
                    <a:cubicBezTo>
                      <a:pt x="415" y="360"/>
                      <a:pt x="415" y="359"/>
                      <a:pt x="415" y="360"/>
                    </a:cubicBezTo>
                    <a:cubicBezTo>
                      <a:pt x="416" y="360"/>
                      <a:pt x="416" y="361"/>
                      <a:pt x="417" y="361"/>
                    </a:cubicBezTo>
                    <a:cubicBezTo>
                      <a:pt x="417" y="361"/>
                      <a:pt x="416" y="360"/>
                      <a:pt x="416" y="360"/>
                    </a:cubicBezTo>
                    <a:cubicBezTo>
                      <a:pt x="416" y="360"/>
                      <a:pt x="418" y="360"/>
                      <a:pt x="418" y="360"/>
                    </a:cubicBezTo>
                    <a:cubicBezTo>
                      <a:pt x="418" y="360"/>
                      <a:pt x="418" y="360"/>
                      <a:pt x="417" y="360"/>
                    </a:cubicBezTo>
                    <a:cubicBezTo>
                      <a:pt x="417" y="360"/>
                      <a:pt x="417" y="359"/>
                      <a:pt x="417" y="360"/>
                    </a:cubicBezTo>
                    <a:cubicBezTo>
                      <a:pt x="416" y="360"/>
                      <a:pt x="416" y="359"/>
                      <a:pt x="416" y="359"/>
                    </a:cubicBezTo>
                    <a:cubicBezTo>
                      <a:pt x="416" y="358"/>
                      <a:pt x="415" y="359"/>
                      <a:pt x="415" y="359"/>
                    </a:cubicBezTo>
                    <a:cubicBezTo>
                      <a:pt x="415" y="360"/>
                      <a:pt x="414" y="359"/>
                      <a:pt x="414" y="359"/>
                    </a:cubicBezTo>
                    <a:cubicBezTo>
                      <a:pt x="414" y="358"/>
                      <a:pt x="414" y="357"/>
                      <a:pt x="414" y="357"/>
                    </a:cubicBezTo>
                    <a:cubicBezTo>
                      <a:pt x="413" y="357"/>
                      <a:pt x="414" y="359"/>
                      <a:pt x="413" y="359"/>
                    </a:cubicBezTo>
                    <a:cubicBezTo>
                      <a:pt x="413" y="358"/>
                      <a:pt x="413" y="358"/>
                      <a:pt x="412" y="358"/>
                    </a:cubicBezTo>
                    <a:cubicBezTo>
                      <a:pt x="412" y="358"/>
                      <a:pt x="412" y="358"/>
                      <a:pt x="412" y="358"/>
                    </a:cubicBezTo>
                    <a:cubicBezTo>
                      <a:pt x="412" y="358"/>
                      <a:pt x="412" y="357"/>
                      <a:pt x="412" y="357"/>
                    </a:cubicBezTo>
                    <a:cubicBezTo>
                      <a:pt x="412" y="357"/>
                      <a:pt x="412" y="357"/>
                      <a:pt x="411" y="357"/>
                    </a:cubicBezTo>
                    <a:cubicBezTo>
                      <a:pt x="411" y="357"/>
                      <a:pt x="411" y="357"/>
                      <a:pt x="411" y="357"/>
                    </a:cubicBezTo>
                    <a:cubicBezTo>
                      <a:pt x="411" y="357"/>
                      <a:pt x="411" y="357"/>
                      <a:pt x="411" y="357"/>
                    </a:cubicBezTo>
                    <a:cubicBezTo>
                      <a:pt x="411" y="357"/>
                      <a:pt x="410" y="357"/>
                      <a:pt x="410" y="356"/>
                    </a:cubicBezTo>
                    <a:cubicBezTo>
                      <a:pt x="410" y="356"/>
                      <a:pt x="410" y="356"/>
                      <a:pt x="410" y="356"/>
                    </a:cubicBezTo>
                    <a:cubicBezTo>
                      <a:pt x="411" y="356"/>
                      <a:pt x="411" y="356"/>
                      <a:pt x="411" y="356"/>
                    </a:cubicBezTo>
                    <a:cubicBezTo>
                      <a:pt x="411" y="356"/>
                      <a:pt x="411" y="356"/>
                      <a:pt x="411" y="356"/>
                    </a:cubicBezTo>
                    <a:cubicBezTo>
                      <a:pt x="411" y="356"/>
                      <a:pt x="412" y="356"/>
                      <a:pt x="412" y="356"/>
                    </a:cubicBezTo>
                    <a:cubicBezTo>
                      <a:pt x="412" y="356"/>
                      <a:pt x="413" y="356"/>
                      <a:pt x="413" y="356"/>
                    </a:cubicBezTo>
                    <a:cubicBezTo>
                      <a:pt x="413" y="356"/>
                      <a:pt x="413" y="356"/>
                      <a:pt x="413" y="356"/>
                    </a:cubicBezTo>
                    <a:cubicBezTo>
                      <a:pt x="413" y="357"/>
                      <a:pt x="414" y="357"/>
                      <a:pt x="414" y="357"/>
                    </a:cubicBezTo>
                    <a:cubicBezTo>
                      <a:pt x="415" y="358"/>
                      <a:pt x="414" y="357"/>
                      <a:pt x="415" y="357"/>
                    </a:cubicBezTo>
                    <a:cubicBezTo>
                      <a:pt x="415" y="357"/>
                      <a:pt x="417" y="358"/>
                      <a:pt x="417" y="358"/>
                    </a:cubicBezTo>
                    <a:cubicBezTo>
                      <a:pt x="417" y="357"/>
                      <a:pt x="416" y="357"/>
                      <a:pt x="416" y="357"/>
                    </a:cubicBezTo>
                    <a:cubicBezTo>
                      <a:pt x="416" y="357"/>
                      <a:pt x="416" y="357"/>
                      <a:pt x="416" y="357"/>
                    </a:cubicBezTo>
                    <a:cubicBezTo>
                      <a:pt x="415" y="357"/>
                      <a:pt x="415" y="357"/>
                      <a:pt x="414" y="357"/>
                    </a:cubicBezTo>
                    <a:cubicBezTo>
                      <a:pt x="414" y="357"/>
                      <a:pt x="414" y="356"/>
                      <a:pt x="413" y="356"/>
                    </a:cubicBezTo>
                    <a:cubicBezTo>
                      <a:pt x="413" y="355"/>
                      <a:pt x="411" y="355"/>
                      <a:pt x="411" y="354"/>
                    </a:cubicBezTo>
                    <a:cubicBezTo>
                      <a:pt x="412" y="353"/>
                      <a:pt x="413" y="355"/>
                      <a:pt x="413" y="355"/>
                    </a:cubicBezTo>
                    <a:cubicBezTo>
                      <a:pt x="414" y="355"/>
                      <a:pt x="415" y="355"/>
                      <a:pt x="416" y="355"/>
                    </a:cubicBezTo>
                    <a:cubicBezTo>
                      <a:pt x="416" y="355"/>
                      <a:pt x="416" y="355"/>
                      <a:pt x="415" y="355"/>
                    </a:cubicBezTo>
                    <a:cubicBezTo>
                      <a:pt x="414" y="355"/>
                      <a:pt x="415" y="354"/>
                      <a:pt x="415" y="354"/>
                    </a:cubicBezTo>
                    <a:cubicBezTo>
                      <a:pt x="415" y="354"/>
                      <a:pt x="415" y="353"/>
                      <a:pt x="415" y="353"/>
                    </a:cubicBezTo>
                    <a:cubicBezTo>
                      <a:pt x="415" y="353"/>
                      <a:pt x="414" y="354"/>
                      <a:pt x="414" y="354"/>
                    </a:cubicBezTo>
                    <a:cubicBezTo>
                      <a:pt x="414" y="354"/>
                      <a:pt x="414" y="354"/>
                      <a:pt x="413" y="354"/>
                    </a:cubicBezTo>
                    <a:cubicBezTo>
                      <a:pt x="413" y="354"/>
                      <a:pt x="412" y="354"/>
                      <a:pt x="412" y="354"/>
                    </a:cubicBezTo>
                    <a:cubicBezTo>
                      <a:pt x="412" y="353"/>
                      <a:pt x="410" y="353"/>
                      <a:pt x="411" y="352"/>
                    </a:cubicBezTo>
                    <a:cubicBezTo>
                      <a:pt x="411" y="352"/>
                      <a:pt x="411" y="352"/>
                      <a:pt x="412" y="352"/>
                    </a:cubicBezTo>
                    <a:cubicBezTo>
                      <a:pt x="412" y="352"/>
                      <a:pt x="413" y="352"/>
                      <a:pt x="413" y="352"/>
                    </a:cubicBezTo>
                    <a:cubicBezTo>
                      <a:pt x="413" y="352"/>
                      <a:pt x="411" y="352"/>
                      <a:pt x="411" y="352"/>
                    </a:cubicBezTo>
                    <a:cubicBezTo>
                      <a:pt x="411" y="352"/>
                      <a:pt x="410" y="351"/>
                      <a:pt x="410" y="351"/>
                    </a:cubicBezTo>
                    <a:cubicBezTo>
                      <a:pt x="410" y="350"/>
                      <a:pt x="411" y="350"/>
                      <a:pt x="411" y="350"/>
                    </a:cubicBezTo>
                    <a:cubicBezTo>
                      <a:pt x="411" y="350"/>
                      <a:pt x="412" y="350"/>
                      <a:pt x="412" y="350"/>
                    </a:cubicBezTo>
                    <a:cubicBezTo>
                      <a:pt x="412" y="350"/>
                      <a:pt x="412" y="350"/>
                      <a:pt x="413" y="351"/>
                    </a:cubicBezTo>
                    <a:cubicBezTo>
                      <a:pt x="413" y="349"/>
                      <a:pt x="413" y="350"/>
                      <a:pt x="414" y="351"/>
                    </a:cubicBezTo>
                    <a:cubicBezTo>
                      <a:pt x="414" y="351"/>
                      <a:pt x="414" y="351"/>
                      <a:pt x="415" y="351"/>
                    </a:cubicBezTo>
                    <a:cubicBezTo>
                      <a:pt x="415" y="352"/>
                      <a:pt x="416" y="352"/>
                      <a:pt x="416" y="352"/>
                    </a:cubicBezTo>
                    <a:cubicBezTo>
                      <a:pt x="416" y="351"/>
                      <a:pt x="414" y="351"/>
                      <a:pt x="414" y="351"/>
                    </a:cubicBezTo>
                    <a:cubicBezTo>
                      <a:pt x="414" y="350"/>
                      <a:pt x="414" y="350"/>
                      <a:pt x="413" y="349"/>
                    </a:cubicBezTo>
                    <a:cubicBezTo>
                      <a:pt x="413" y="349"/>
                      <a:pt x="412" y="350"/>
                      <a:pt x="411" y="349"/>
                    </a:cubicBezTo>
                    <a:cubicBezTo>
                      <a:pt x="411" y="349"/>
                      <a:pt x="410" y="347"/>
                      <a:pt x="411" y="347"/>
                    </a:cubicBezTo>
                    <a:cubicBezTo>
                      <a:pt x="411" y="347"/>
                      <a:pt x="412" y="348"/>
                      <a:pt x="413" y="348"/>
                    </a:cubicBezTo>
                    <a:cubicBezTo>
                      <a:pt x="412" y="347"/>
                      <a:pt x="412" y="347"/>
                      <a:pt x="412" y="347"/>
                    </a:cubicBezTo>
                    <a:cubicBezTo>
                      <a:pt x="411" y="347"/>
                      <a:pt x="411" y="346"/>
                      <a:pt x="411" y="345"/>
                    </a:cubicBezTo>
                    <a:cubicBezTo>
                      <a:pt x="410" y="345"/>
                      <a:pt x="410" y="345"/>
                      <a:pt x="410" y="344"/>
                    </a:cubicBezTo>
                    <a:cubicBezTo>
                      <a:pt x="411" y="344"/>
                      <a:pt x="411" y="345"/>
                      <a:pt x="412" y="345"/>
                    </a:cubicBezTo>
                    <a:cubicBezTo>
                      <a:pt x="411" y="344"/>
                      <a:pt x="409" y="344"/>
                      <a:pt x="410" y="345"/>
                    </a:cubicBezTo>
                    <a:cubicBezTo>
                      <a:pt x="410" y="345"/>
                      <a:pt x="410" y="346"/>
                      <a:pt x="410" y="346"/>
                    </a:cubicBezTo>
                    <a:cubicBezTo>
                      <a:pt x="410" y="347"/>
                      <a:pt x="409" y="346"/>
                      <a:pt x="409" y="346"/>
                    </a:cubicBezTo>
                    <a:cubicBezTo>
                      <a:pt x="409" y="346"/>
                      <a:pt x="410" y="347"/>
                      <a:pt x="410" y="347"/>
                    </a:cubicBezTo>
                    <a:cubicBezTo>
                      <a:pt x="410" y="347"/>
                      <a:pt x="410" y="348"/>
                      <a:pt x="410" y="348"/>
                    </a:cubicBezTo>
                    <a:cubicBezTo>
                      <a:pt x="410" y="348"/>
                      <a:pt x="411" y="350"/>
                      <a:pt x="410" y="350"/>
                    </a:cubicBezTo>
                    <a:cubicBezTo>
                      <a:pt x="410" y="349"/>
                      <a:pt x="408" y="348"/>
                      <a:pt x="408" y="348"/>
                    </a:cubicBezTo>
                    <a:cubicBezTo>
                      <a:pt x="408" y="347"/>
                      <a:pt x="407" y="346"/>
                      <a:pt x="408" y="346"/>
                    </a:cubicBezTo>
                    <a:cubicBezTo>
                      <a:pt x="407" y="346"/>
                      <a:pt x="407" y="345"/>
                      <a:pt x="407" y="345"/>
                    </a:cubicBezTo>
                    <a:cubicBezTo>
                      <a:pt x="407" y="345"/>
                      <a:pt x="407" y="345"/>
                      <a:pt x="406" y="345"/>
                    </a:cubicBezTo>
                    <a:cubicBezTo>
                      <a:pt x="406" y="344"/>
                      <a:pt x="406" y="344"/>
                      <a:pt x="406" y="344"/>
                    </a:cubicBezTo>
                    <a:cubicBezTo>
                      <a:pt x="406" y="344"/>
                      <a:pt x="406" y="343"/>
                      <a:pt x="406" y="343"/>
                    </a:cubicBezTo>
                    <a:cubicBezTo>
                      <a:pt x="406" y="343"/>
                      <a:pt x="405" y="342"/>
                      <a:pt x="405" y="341"/>
                    </a:cubicBezTo>
                    <a:cubicBezTo>
                      <a:pt x="405" y="341"/>
                      <a:pt x="405" y="341"/>
                      <a:pt x="405" y="341"/>
                    </a:cubicBezTo>
                    <a:cubicBezTo>
                      <a:pt x="406" y="341"/>
                      <a:pt x="406" y="341"/>
                      <a:pt x="406" y="341"/>
                    </a:cubicBezTo>
                    <a:cubicBezTo>
                      <a:pt x="407" y="341"/>
                      <a:pt x="407" y="341"/>
                      <a:pt x="408" y="341"/>
                    </a:cubicBezTo>
                    <a:cubicBezTo>
                      <a:pt x="408" y="341"/>
                      <a:pt x="407" y="341"/>
                      <a:pt x="407" y="341"/>
                    </a:cubicBezTo>
                    <a:cubicBezTo>
                      <a:pt x="406" y="341"/>
                      <a:pt x="406" y="341"/>
                      <a:pt x="406" y="341"/>
                    </a:cubicBezTo>
                    <a:cubicBezTo>
                      <a:pt x="406" y="341"/>
                      <a:pt x="406" y="341"/>
                      <a:pt x="406" y="341"/>
                    </a:cubicBezTo>
                    <a:cubicBezTo>
                      <a:pt x="405" y="340"/>
                      <a:pt x="404" y="340"/>
                      <a:pt x="405" y="339"/>
                    </a:cubicBezTo>
                    <a:cubicBezTo>
                      <a:pt x="405" y="339"/>
                      <a:pt x="405" y="339"/>
                      <a:pt x="405" y="339"/>
                    </a:cubicBezTo>
                    <a:cubicBezTo>
                      <a:pt x="405" y="339"/>
                      <a:pt x="405" y="339"/>
                      <a:pt x="406" y="339"/>
                    </a:cubicBezTo>
                    <a:cubicBezTo>
                      <a:pt x="406" y="338"/>
                      <a:pt x="406" y="339"/>
                      <a:pt x="407" y="339"/>
                    </a:cubicBezTo>
                    <a:cubicBezTo>
                      <a:pt x="407" y="339"/>
                      <a:pt x="408" y="340"/>
                      <a:pt x="408" y="340"/>
                    </a:cubicBezTo>
                    <a:cubicBezTo>
                      <a:pt x="408" y="340"/>
                      <a:pt x="408" y="339"/>
                      <a:pt x="408" y="339"/>
                    </a:cubicBezTo>
                    <a:cubicBezTo>
                      <a:pt x="406" y="338"/>
                      <a:pt x="408" y="338"/>
                      <a:pt x="408" y="338"/>
                    </a:cubicBezTo>
                    <a:cubicBezTo>
                      <a:pt x="408" y="338"/>
                      <a:pt x="403" y="337"/>
                      <a:pt x="406" y="337"/>
                    </a:cubicBezTo>
                    <a:cubicBezTo>
                      <a:pt x="405" y="337"/>
                      <a:pt x="405" y="337"/>
                      <a:pt x="404" y="337"/>
                    </a:cubicBezTo>
                    <a:cubicBezTo>
                      <a:pt x="404" y="337"/>
                      <a:pt x="404" y="336"/>
                      <a:pt x="404" y="336"/>
                    </a:cubicBezTo>
                    <a:cubicBezTo>
                      <a:pt x="403" y="336"/>
                      <a:pt x="403" y="335"/>
                      <a:pt x="402" y="335"/>
                    </a:cubicBezTo>
                    <a:cubicBezTo>
                      <a:pt x="402" y="335"/>
                      <a:pt x="402" y="335"/>
                      <a:pt x="402" y="335"/>
                    </a:cubicBezTo>
                    <a:cubicBezTo>
                      <a:pt x="401" y="334"/>
                      <a:pt x="402" y="334"/>
                      <a:pt x="401" y="334"/>
                    </a:cubicBezTo>
                    <a:cubicBezTo>
                      <a:pt x="401" y="333"/>
                      <a:pt x="401" y="335"/>
                      <a:pt x="400" y="334"/>
                    </a:cubicBezTo>
                    <a:cubicBezTo>
                      <a:pt x="399" y="333"/>
                      <a:pt x="400" y="333"/>
                      <a:pt x="400" y="333"/>
                    </a:cubicBezTo>
                    <a:cubicBezTo>
                      <a:pt x="401" y="333"/>
                      <a:pt x="402" y="333"/>
                      <a:pt x="402" y="334"/>
                    </a:cubicBezTo>
                    <a:cubicBezTo>
                      <a:pt x="403" y="334"/>
                      <a:pt x="404" y="336"/>
                      <a:pt x="405" y="336"/>
                    </a:cubicBezTo>
                    <a:cubicBezTo>
                      <a:pt x="404" y="336"/>
                      <a:pt x="404" y="335"/>
                      <a:pt x="403" y="334"/>
                    </a:cubicBezTo>
                    <a:cubicBezTo>
                      <a:pt x="403" y="334"/>
                      <a:pt x="402" y="333"/>
                      <a:pt x="403" y="333"/>
                    </a:cubicBezTo>
                    <a:cubicBezTo>
                      <a:pt x="404" y="333"/>
                      <a:pt x="404" y="333"/>
                      <a:pt x="404" y="333"/>
                    </a:cubicBezTo>
                    <a:cubicBezTo>
                      <a:pt x="405" y="333"/>
                      <a:pt x="405" y="334"/>
                      <a:pt x="405" y="334"/>
                    </a:cubicBezTo>
                    <a:cubicBezTo>
                      <a:pt x="406" y="334"/>
                      <a:pt x="406" y="334"/>
                      <a:pt x="406" y="334"/>
                    </a:cubicBezTo>
                    <a:cubicBezTo>
                      <a:pt x="407" y="334"/>
                      <a:pt x="406" y="334"/>
                      <a:pt x="407" y="334"/>
                    </a:cubicBezTo>
                    <a:cubicBezTo>
                      <a:pt x="407" y="334"/>
                      <a:pt x="407" y="334"/>
                      <a:pt x="407" y="334"/>
                    </a:cubicBezTo>
                    <a:cubicBezTo>
                      <a:pt x="408" y="334"/>
                      <a:pt x="407" y="334"/>
                      <a:pt x="407" y="335"/>
                    </a:cubicBezTo>
                    <a:cubicBezTo>
                      <a:pt x="407" y="334"/>
                      <a:pt x="409" y="334"/>
                      <a:pt x="409" y="335"/>
                    </a:cubicBezTo>
                    <a:cubicBezTo>
                      <a:pt x="409" y="335"/>
                      <a:pt x="410" y="336"/>
                      <a:pt x="410" y="336"/>
                    </a:cubicBezTo>
                    <a:cubicBezTo>
                      <a:pt x="410" y="335"/>
                      <a:pt x="411" y="335"/>
                      <a:pt x="412" y="336"/>
                    </a:cubicBezTo>
                    <a:cubicBezTo>
                      <a:pt x="411" y="335"/>
                      <a:pt x="412" y="335"/>
                      <a:pt x="412" y="334"/>
                    </a:cubicBezTo>
                    <a:cubicBezTo>
                      <a:pt x="412" y="335"/>
                      <a:pt x="411" y="335"/>
                      <a:pt x="411" y="335"/>
                    </a:cubicBezTo>
                    <a:cubicBezTo>
                      <a:pt x="410" y="335"/>
                      <a:pt x="409" y="334"/>
                      <a:pt x="408" y="333"/>
                    </a:cubicBezTo>
                    <a:cubicBezTo>
                      <a:pt x="407" y="332"/>
                      <a:pt x="408" y="332"/>
                      <a:pt x="409" y="333"/>
                    </a:cubicBezTo>
                    <a:cubicBezTo>
                      <a:pt x="409" y="333"/>
                      <a:pt x="410" y="333"/>
                      <a:pt x="410" y="333"/>
                    </a:cubicBezTo>
                    <a:cubicBezTo>
                      <a:pt x="411" y="333"/>
                      <a:pt x="411" y="333"/>
                      <a:pt x="412" y="333"/>
                    </a:cubicBezTo>
                    <a:cubicBezTo>
                      <a:pt x="411" y="333"/>
                      <a:pt x="410" y="333"/>
                      <a:pt x="409" y="333"/>
                    </a:cubicBezTo>
                    <a:cubicBezTo>
                      <a:pt x="409" y="333"/>
                      <a:pt x="409" y="332"/>
                      <a:pt x="409" y="332"/>
                    </a:cubicBezTo>
                    <a:cubicBezTo>
                      <a:pt x="409" y="332"/>
                      <a:pt x="409" y="332"/>
                      <a:pt x="408" y="332"/>
                    </a:cubicBezTo>
                    <a:cubicBezTo>
                      <a:pt x="408" y="332"/>
                      <a:pt x="408" y="332"/>
                      <a:pt x="408" y="331"/>
                    </a:cubicBezTo>
                    <a:cubicBezTo>
                      <a:pt x="408" y="331"/>
                      <a:pt x="407" y="331"/>
                      <a:pt x="407" y="331"/>
                    </a:cubicBezTo>
                    <a:cubicBezTo>
                      <a:pt x="406" y="331"/>
                      <a:pt x="406" y="330"/>
                      <a:pt x="406" y="330"/>
                    </a:cubicBezTo>
                    <a:cubicBezTo>
                      <a:pt x="406" y="330"/>
                      <a:pt x="406" y="329"/>
                      <a:pt x="406" y="329"/>
                    </a:cubicBezTo>
                    <a:cubicBezTo>
                      <a:pt x="406" y="329"/>
                      <a:pt x="406" y="329"/>
                      <a:pt x="406" y="329"/>
                    </a:cubicBezTo>
                    <a:cubicBezTo>
                      <a:pt x="406" y="328"/>
                      <a:pt x="405" y="329"/>
                      <a:pt x="405" y="328"/>
                    </a:cubicBezTo>
                    <a:cubicBezTo>
                      <a:pt x="405" y="329"/>
                      <a:pt x="406" y="329"/>
                      <a:pt x="406" y="330"/>
                    </a:cubicBezTo>
                    <a:cubicBezTo>
                      <a:pt x="406" y="330"/>
                      <a:pt x="406" y="330"/>
                      <a:pt x="406" y="331"/>
                    </a:cubicBezTo>
                    <a:cubicBezTo>
                      <a:pt x="406" y="331"/>
                      <a:pt x="406" y="331"/>
                      <a:pt x="405" y="331"/>
                    </a:cubicBezTo>
                    <a:cubicBezTo>
                      <a:pt x="404" y="332"/>
                      <a:pt x="404" y="331"/>
                      <a:pt x="403" y="331"/>
                    </a:cubicBezTo>
                    <a:cubicBezTo>
                      <a:pt x="403" y="331"/>
                      <a:pt x="401" y="331"/>
                      <a:pt x="401" y="331"/>
                    </a:cubicBezTo>
                    <a:cubicBezTo>
                      <a:pt x="401" y="331"/>
                      <a:pt x="401" y="331"/>
                      <a:pt x="401" y="331"/>
                    </a:cubicBezTo>
                    <a:cubicBezTo>
                      <a:pt x="401" y="330"/>
                      <a:pt x="400" y="331"/>
                      <a:pt x="400" y="331"/>
                    </a:cubicBezTo>
                    <a:cubicBezTo>
                      <a:pt x="399" y="331"/>
                      <a:pt x="398" y="331"/>
                      <a:pt x="398" y="331"/>
                    </a:cubicBezTo>
                    <a:cubicBezTo>
                      <a:pt x="398" y="330"/>
                      <a:pt x="397" y="330"/>
                      <a:pt x="398" y="330"/>
                    </a:cubicBezTo>
                    <a:cubicBezTo>
                      <a:pt x="398" y="330"/>
                      <a:pt x="399" y="330"/>
                      <a:pt x="399" y="330"/>
                    </a:cubicBezTo>
                    <a:cubicBezTo>
                      <a:pt x="399" y="330"/>
                      <a:pt x="398" y="329"/>
                      <a:pt x="398" y="329"/>
                    </a:cubicBezTo>
                    <a:cubicBezTo>
                      <a:pt x="398" y="328"/>
                      <a:pt x="399" y="329"/>
                      <a:pt x="399" y="329"/>
                    </a:cubicBezTo>
                    <a:cubicBezTo>
                      <a:pt x="399" y="328"/>
                      <a:pt x="400" y="329"/>
                      <a:pt x="400" y="329"/>
                    </a:cubicBezTo>
                    <a:cubicBezTo>
                      <a:pt x="401" y="330"/>
                      <a:pt x="399" y="330"/>
                      <a:pt x="400" y="330"/>
                    </a:cubicBezTo>
                    <a:cubicBezTo>
                      <a:pt x="400" y="330"/>
                      <a:pt x="401" y="330"/>
                      <a:pt x="401" y="330"/>
                    </a:cubicBezTo>
                    <a:cubicBezTo>
                      <a:pt x="401" y="330"/>
                      <a:pt x="402" y="331"/>
                      <a:pt x="403" y="331"/>
                    </a:cubicBezTo>
                    <a:cubicBezTo>
                      <a:pt x="402" y="331"/>
                      <a:pt x="402" y="330"/>
                      <a:pt x="401" y="330"/>
                    </a:cubicBezTo>
                    <a:cubicBezTo>
                      <a:pt x="401" y="330"/>
                      <a:pt x="402" y="330"/>
                      <a:pt x="402" y="330"/>
                    </a:cubicBezTo>
                    <a:cubicBezTo>
                      <a:pt x="402" y="330"/>
                      <a:pt x="401" y="330"/>
                      <a:pt x="401" y="329"/>
                    </a:cubicBezTo>
                    <a:cubicBezTo>
                      <a:pt x="401" y="329"/>
                      <a:pt x="403" y="329"/>
                      <a:pt x="403" y="329"/>
                    </a:cubicBezTo>
                    <a:cubicBezTo>
                      <a:pt x="402" y="329"/>
                      <a:pt x="402" y="329"/>
                      <a:pt x="402" y="328"/>
                    </a:cubicBezTo>
                    <a:cubicBezTo>
                      <a:pt x="402" y="329"/>
                      <a:pt x="402" y="329"/>
                      <a:pt x="401" y="329"/>
                    </a:cubicBezTo>
                    <a:cubicBezTo>
                      <a:pt x="401" y="329"/>
                      <a:pt x="401" y="329"/>
                      <a:pt x="400" y="328"/>
                    </a:cubicBezTo>
                    <a:cubicBezTo>
                      <a:pt x="400" y="328"/>
                      <a:pt x="399" y="328"/>
                      <a:pt x="399" y="328"/>
                    </a:cubicBezTo>
                    <a:cubicBezTo>
                      <a:pt x="399" y="328"/>
                      <a:pt x="399" y="328"/>
                      <a:pt x="399" y="327"/>
                    </a:cubicBezTo>
                    <a:cubicBezTo>
                      <a:pt x="399" y="327"/>
                      <a:pt x="399" y="327"/>
                      <a:pt x="399" y="327"/>
                    </a:cubicBezTo>
                    <a:cubicBezTo>
                      <a:pt x="399" y="328"/>
                      <a:pt x="398" y="327"/>
                      <a:pt x="398" y="327"/>
                    </a:cubicBezTo>
                    <a:cubicBezTo>
                      <a:pt x="399" y="326"/>
                      <a:pt x="398" y="325"/>
                      <a:pt x="399" y="325"/>
                    </a:cubicBezTo>
                    <a:cubicBezTo>
                      <a:pt x="399" y="325"/>
                      <a:pt x="400" y="325"/>
                      <a:pt x="400" y="325"/>
                    </a:cubicBezTo>
                    <a:cubicBezTo>
                      <a:pt x="400" y="325"/>
                      <a:pt x="400" y="325"/>
                      <a:pt x="400" y="325"/>
                    </a:cubicBezTo>
                    <a:cubicBezTo>
                      <a:pt x="400" y="325"/>
                      <a:pt x="401" y="326"/>
                      <a:pt x="401" y="326"/>
                    </a:cubicBezTo>
                    <a:cubicBezTo>
                      <a:pt x="401" y="326"/>
                      <a:pt x="400" y="325"/>
                      <a:pt x="401" y="325"/>
                    </a:cubicBezTo>
                    <a:cubicBezTo>
                      <a:pt x="401" y="324"/>
                      <a:pt x="402" y="325"/>
                      <a:pt x="402" y="325"/>
                    </a:cubicBezTo>
                    <a:cubicBezTo>
                      <a:pt x="402" y="325"/>
                      <a:pt x="402" y="325"/>
                      <a:pt x="402" y="325"/>
                    </a:cubicBezTo>
                    <a:cubicBezTo>
                      <a:pt x="401" y="324"/>
                      <a:pt x="401" y="325"/>
                      <a:pt x="401" y="324"/>
                    </a:cubicBezTo>
                    <a:cubicBezTo>
                      <a:pt x="401" y="324"/>
                      <a:pt x="401" y="323"/>
                      <a:pt x="401" y="323"/>
                    </a:cubicBezTo>
                    <a:cubicBezTo>
                      <a:pt x="401" y="322"/>
                      <a:pt x="400" y="322"/>
                      <a:pt x="400" y="322"/>
                    </a:cubicBezTo>
                    <a:cubicBezTo>
                      <a:pt x="399" y="322"/>
                      <a:pt x="398" y="322"/>
                      <a:pt x="398" y="321"/>
                    </a:cubicBezTo>
                    <a:cubicBezTo>
                      <a:pt x="398" y="321"/>
                      <a:pt x="399" y="321"/>
                      <a:pt x="398" y="321"/>
                    </a:cubicBezTo>
                    <a:cubicBezTo>
                      <a:pt x="398" y="321"/>
                      <a:pt x="398" y="321"/>
                      <a:pt x="398" y="321"/>
                    </a:cubicBezTo>
                    <a:cubicBezTo>
                      <a:pt x="397" y="321"/>
                      <a:pt x="397" y="320"/>
                      <a:pt x="397" y="320"/>
                    </a:cubicBezTo>
                    <a:cubicBezTo>
                      <a:pt x="396" y="320"/>
                      <a:pt x="395" y="320"/>
                      <a:pt x="394" y="320"/>
                    </a:cubicBezTo>
                    <a:cubicBezTo>
                      <a:pt x="394" y="320"/>
                      <a:pt x="396" y="320"/>
                      <a:pt x="395" y="320"/>
                    </a:cubicBezTo>
                    <a:cubicBezTo>
                      <a:pt x="395" y="321"/>
                      <a:pt x="395" y="320"/>
                      <a:pt x="394" y="320"/>
                    </a:cubicBezTo>
                    <a:cubicBezTo>
                      <a:pt x="394" y="320"/>
                      <a:pt x="394" y="321"/>
                      <a:pt x="394" y="321"/>
                    </a:cubicBezTo>
                    <a:cubicBezTo>
                      <a:pt x="395" y="321"/>
                      <a:pt x="395" y="321"/>
                      <a:pt x="396" y="321"/>
                    </a:cubicBezTo>
                    <a:cubicBezTo>
                      <a:pt x="397" y="321"/>
                      <a:pt x="396" y="322"/>
                      <a:pt x="395" y="321"/>
                    </a:cubicBezTo>
                    <a:cubicBezTo>
                      <a:pt x="395" y="321"/>
                      <a:pt x="394" y="321"/>
                      <a:pt x="393" y="321"/>
                    </a:cubicBezTo>
                    <a:cubicBezTo>
                      <a:pt x="393" y="320"/>
                      <a:pt x="392" y="320"/>
                      <a:pt x="392" y="321"/>
                    </a:cubicBezTo>
                    <a:cubicBezTo>
                      <a:pt x="392" y="320"/>
                      <a:pt x="390" y="320"/>
                      <a:pt x="390" y="319"/>
                    </a:cubicBezTo>
                    <a:cubicBezTo>
                      <a:pt x="390" y="318"/>
                      <a:pt x="390" y="318"/>
                      <a:pt x="390" y="318"/>
                    </a:cubicBezTo>
                    <a:cubicBezTo>
                      <a:pt x="390" y="317"/>
                      <a:pt x="390" y="317"/>
                      <a:pt x="390" y="317"/>
                    </a:cubicBezTo>
                    <a:cubicBezTo>
                      <a:pt x="390" y="317"/>
                      <a:pt x="390" y="318"/>
                      <a:pt x="389" y="317"/>
                    </a:cubicBezTo>
                    <a:cubicBezTo>
                      <a:pt x="389" y="318"/>
                      <a:pt x="389" y="319"/>
                      <a:pt x="388" y="318"/>
                    </a:cubicBezTo>
                    <a:cubicBezTo>
                      <a:pt x="388" y="319"/>
                      <a:pt x="386" y="319"/>
                      <a:pt x="386" y="319"/>
                    </a:cubicBezTo>
                    <a:cubicBezTo>
                      <a:pt x="385" y="320"/>
                      <a:pt x="385" y="321"/>
                      <a:pt x="386" y="320"/>
                    </a:cubicBezTo>
                    <a:cubicBezTo>
                      <a:pt x="386" y="320"/>
                      <a:pt x="386" y="319"/>
                      <a:pt x="386" y="319"/>
                    </a:cubicBezTo>
                    <a:cubicBezTo>
                      <a:pt x="386" y="319"/>
                      <a:pt x="387" y="319"/>
                      <a:pt x="387" y="320"/>
                    </a:cubicBezTo>
                    <a:cubicBezTo>
                      <a:pt x="387" y="320"/>
                      <a:pt x="387" y="320"/>
                      <a:pt x="387" y="320"/>
                    </a:cubicBezTo>
                    <a:cubicBezTo>
                      <a:pt x="387" y="320"/>
                      <a:pt x="388" y="320"/>
                      <a:pt x="388" y="320"/>
                    </a:cubicBezTo>
                    <a:cubicBezTo>
                      <a:pt x="388" y="320"/>
                      <a:pt x="388" y="321"/>
                      <a:pt x="388" y="321"/>
                    </a:cubicBezTo>
                    <a:cubicBezTo>
                      <a:pt x="388" y="321"/>
                      <a:pt x="388" y="321"/>
                      <a:pt x="388" y="321"/>
                    </a:cubicBezTo>
                    <a:cubicBezTo>
                      <a:pt x="389" y="321"/>
                      <a:pt x="388" y="322"/>
                      <a:pt x="388" y="322"/>
                    </a:cubicBezTo>
                    <a:cubicBezTo>
                      <a:pt x="387" y="322"/>
                      <a:pt x="387" y="322"/>
                      <a:pt x="386" y="321"/>
                    </a:cubicBezTo>
                    <a:cubicBezTo>
                      <a:pt x="386" y="321"/>
                      <a:pt x="385" y="320"/>
                      <a:pt x="384" y="319"/>
                    </a:cubicBezTo>
                    <a:cubicBezTo>
                      <a:pt x="384" y="319"/>
                      <a:pt x="384" y="318"/>
                      <a:pt x="384" y="318"/>
                    </a:cubicBezTo>
                    <a:cubicBezTo>
                      <a:pt x="385" y="318"/>
                      <a:pt x="385" y="318"/>
                      <a:pt x="385" y="318"/>
                    </a:cubicBezTo>
                    <a:cubicBezTo>
                      <a:pt x="385" y="318"/>
                      <a:pt x="385" y="318"/>
                      <a:pt x="385" y="317"/>
                    </a:cubicBezTo>
                    <a:cubicBezTo>
                      <a:pt x="385" y="318"/>
                      <a:pt x="386" y="317"/>
                      <a:pt x="386" y="317"/>
                    </a:cubicBezTo>
                    <a:cubicBezTo>
                      <a:pt x="386" y="317"/>
                      <a:pt x="386" y="317"/>
                      <a:pt x="386" y="316"/>
                    </a:cubicBezTo>
                    <a:cubicBezTo>
                      <a:pt x="386" y="316"/>
                      <a:pt x="387" y="316"/>
                      <a:pt x="387" y="316"/>
                    </a:cubicBezTo>
                    <a:cubicBezTo>
                      <a:pt x="387" y="316"/>
                      <a:pt x="387" y="315"/>
                      <a:pt x="387" y="315"/>
                    </a:cubicBezTo>
                    <a:cubicBezTo>
                      <a:pt x="387" y="315"/>
                      <a:pt x="388" y="316"/>
                      <a:pt x="389" y="316"/>
                    </a:cubicBezTo>
                    <a:cubicBezTo>
                      <a:pt x="388" y="315"/>
                      <a:pt x="387" y="315"/>
                      <a:pt x="388" y="315"/>
                    </a:cubicBezTo>
                    <a:cubicBezTo>
                      <a:pt x="387" y="314"/>
                      <a:pt x="388" y="314"/>
                      <a:pt x="388" y="314"/>
                    </a:cubicBezTo>
                    <a:cubicBezTo>
                      <a:pt x="389" y="314"/>
                      <a:pt x="389" y="315"/>
                      <a:pt x="389" y="315"/>
                    </a:cubicBezTo>
                    <a:cubicBezTo>
                      <a:pt x="389" y="314"/>
                      <a:pt x="389" y="314"/>
                      <a:pt x="389" y="314"/>
                    </a:cubicBezTo>
                    <a:cubicBezTo>
                      <a:pt x="389" y="313"/>
                      <a:pt x="390" y="314"/>
                      <a:pt x="390" y="314"/>
                    </a:cubicBezTo>
                    <a:cubicBezTo>
                      <a:pt x="390" y="313"/>
                      <a:pt x="390" y="314"/>
                      <a:pt x="390" y="313"/>
                    </a:cubicBezTo>
                    <a:cubicBezTo>
                      <a:pt x="389" y="313"/>
                      <a:pt x="390" y="312"/>
                      <a:pt x="390" y="312"/>
                    </a:cubicBezTo>
                    <a:cubicBezTo>
                      <a:pt x="390" y="312"/>
                      <a:pt x="389" y="311"/>
                      <a:pt x="389" y="311"/>
                    </a:cubicBezTo>
                    <a:cubicBezTo>
                      <a:pt x="389" y="311"/>
                      <a:pt x="389" y="311"/>
                      <a:pt x="389" y="312"/>
                    </a:cubicBezTo>
                    <a:cubicBezTo>
                      <a:pt x="389" y="312"/>
                      <a:pt x="389" y="312"/>
                      <a:pt x="389" y="312"/>
                    </a:cubicBezTo>
                    <a:cubicBezTo>
                      <a:pt x="388" y="313"/>
                      <a:pt x="388" y="313"/>
                      <a:pt x="388" y="313"/>
                    </a:cubicBezTo>
                    <a:cubicBezTo>
                      <a:pt x="387" y="313"/>
                      <a:pt x="386" y="312"/>
                      <a:pt x="387" y="312"/>
                    </a:cubicBezTo>
                    <a:cubicBezTo>
                      <a:pt x="387" y="312"/>
                      <a:pt x="388" y="312"/>
                      <a:pt x="389" y="312"/>
                    </a:cubicBezTo>
                    <a:cubicBezTo>
                      <a:pt x="388" y="312"/>
                      <a:pt x="387" y="312"/>
                      <a:pt x="387" y="312"/>
                    </a:cubicBezTo>
                    <a:cubicBezTo>
                      <a:pt x="387" y="311"/>
                      <a:pt x="386" y="311"/>
                      <a:pt x="386" y="311"/>
                    </a:cubicBezTo>
                    <a:cubicBezTo>
                      <a:pt x="386" y="310"/>
                      <a:pt x="388" y="311"/>
                      <a:pt x="388" y="311"/>
                    </a:cubicBezTo>
                    <a:cubicBezTo>
                      <a:pt x="388" y="311"/>
                      <a:pt x="387" y="311"/>
                      <a:pt x="387" y="310"/>
                    </a:cubicBezTo>
                    <a:cubicBezTo>
                      <a:pt x="387" y="310"/>
                      <a:pt x="388" y="311"/>
                      <a:pt x="388" y="310"/>
                    </a:cubicBezTo>
                    <a:cubicBezTo>
                      <a:pt x="388" y="310"/>
                      <a:pt x="388" y="310"/>
                      <a:pt x="388" y="310"/>
                    </a:cubicBezTo>
                    <a:cubicBezTo>
                      <a:pt x="388" y="310"/>
                      <a:pt x="389" y="310"/>
                      <a:pt x="389" y="310"/>
                    </a:cubicBezTo>
                    <a:cubicBezTo>
                      <a:pt x="389" y="310"/>
                      <a:pt x="389" y="311"/>
                      <a:pt x="389" y="311"/>
                    </a:cubicBezTo>
                    <a:cubicBezTo>
                      <a:pt x="390" y="310"/>
                      <a:pt x="389" y="310"/>
                      <a:pt x="390" y="310"/>
                    </a:cubicBezTo>
                    <a:cubicBezTo>
                      <a:pt x="390" y="310"/>
                      <a:pt x="390" y="310"/>
                      <a:pt x="390" y="310"/>
                    </a:cubicBezTo>
                    <a:cubicBezTo>
                      <a:pt x="390" y="310"/>
                      <a:pt x="391" y="310"/>
                      <a:pt x="391" y="310"/>
                    </a:cubicBezTo>
                    <a:cubicBezTo>
                      <a:pt x="391" y="311"/>
                      <a:pt x="391" y="311"/>
                      <a:pt x="391" y="311"/>
                    </a:cubicBezTo>
                    <a:cubicBezTo>
                      <a:pt x="391" y="311"/>
                      <a:pt x="392" y="311"/>
                      <a:pt x="392" y="311"/>
                    </a:cubicBezTo>
                    <a:cubicBezTo>
                      <a:pt x="392" y="311"/>
                      <a:pt x="392" y="312"/>
                      <a:pt x="392" y="312"/>
                    </a:cubicBezTo>
                    <a:cubicBezTo>
                      <a:pt x="392" y="312"/>
                      <a:pt x="392" y="311"/>
                      <a:pt x="392" y="311"/>
                    </a:cubicBezTo>
                    <a:cubicBezTo>
                      <a:pt x="392" y="311"/>
                      <a:pt x="391" y="310"/>
                      <a:pt x="392" y="310"/>
                    </a:cubicBezTo>
                    <a:cubicBezTo>
                      <a:pt x="391" y="310"/>
                      <a:pt x="391" y="310"/>
                      <a:pt x="392" y="310"/>
                    </a:cubicBezTo>
                    <a:cubicBezTo>
                      <a:pt x="392" y="309"/>
                      <a:pt x="392" y="310"/>
                      <a:pt x="393" y="310"/>
                    </a:cubicBezTo>
                    <a:cubicBezTo>
                      <a:pt x="393" y="310"/>
                      <a:pt x="393" y="309"/>
                      <a:pt x="394" y="310"/>
                    </a:cubicBezTo>
                    <a:cubicBezTo>
                      <a:pt x="395" y="310"/>
                      <a:pt x="394" y="310"/>
                      <a:pt x="394" y="311"/>
                    </a:cubicBezTo>
                    <a:cubicBezTo>
                      <a:pt x="394" y="311"/>
                      <a:pt x="395" y="311"/>
                      <a:pt x="395" y="311"/>
                    </a:cubicBezTo>
                    <a:cubicBezTo>
                      <a:pt x="395" y="311"/>
                      <a:pt x="395" y="311"/>
                      <a:pt x="395" y="311"/>
                    </a:cubicBezTo>
                    <a:cubicBezTo>
                      <a:pt x="395" y="312"/>
                      <a:pt x="395" y="312"/>
                      <a:pt x="395" y="312"/>
                    </a:cubicBezTo>
                    <a:cubicBezTo>
                      <a:pt x="395" y="312"/>
                      <a:pt x="396" y="313"/>
                      <a:pt x="395" y="313"/>
                    </a:cubicBezTo>
                    <a:cubicBezTo>
                      <a:pt x="396" y="313"/>
                      <a:pt x="395" y="312"/>
                      <a:pt x="396" y="312"/>
                    </a:cubicBezTo>
                    <a:cubicBezTo>
                      <a:pt x="396" y="311"/>
                      <a:pt x="397" y="312"/>
                      <a:pt x="397" y="313"/>
                    </a:cubicBezTo>
                    <a:cubicBezTo>
                      <a:pt x="397" y="314"/>
                      <a:pt x="396" y="314"/>
                      <a:pt x="395" y="314"/>
                    </a:cubicBezTo>
                    <a:cubicBezTo>
                      <a:pt x="394" y="314"/>
                      <a:pt x="393" y="314"/>
                      <a:pt x="393" y="314"/>
                    </a:cubicBezTo>
                    <a:cubicBezTo>
                      <a:pt x="393" y="314"/>
                      <a:pt x="394" y="314"/>
                      <a:pt x="394" y="315"/>
                    </a:cubicBezTo>
                    <a:cubicBezTo>
                      <a:pt x="395" y="315"/>
                      <a:pt x="395" y="315"/>
                      <a:pt x="395" y="314"/>
                    </a:cubicBezTo>
                    <a:cubicBezTo>
                      <a:pt x="396" y="314"/>
                      <a:pt x="396" y="314"/>
                      <a:pt x="397" y="314"/>
                    </a:cubicBezTo>
                    <a:cubicBezTo>
                      <a:pt x="397" y="314"/>
                      <a:pt x="397" y="315"/>
                      <a:pt x="397" y="315"/>
                    </a:cubicBezTo>
                    <a:cubicBezTo>
                      <a:pt x="397" y="314"/>
                      <a:pt x="398" y="316"/>
                      <a:pt x="399" y="315"/>
                    </a:cubicBezTo>
                    <a:cubicBezTo>
                      <a:pt x="399" y="315"/>
                      <a:pt x="396" y="314"/>
                      <a:pt x="397" y="314"/>
                    </a:cubicBezTo>
                    <a:cubicBezTo>
                      <a:pt x="398" y="313"/>
                      <a:pt x="399" y="315"/>
                      <a:pt x="399" y="315"/>
                    </a:cubicBezTo>
                    <a:cubicBezTo>
                      <a:pt x="400" y="316"/>
                      <a:pt x="398" y="318"/>
                      <a:pt x="399" y="318"/>
                    </a:cubicBezTo>
                    <a:cubicBezTo>
                      <a:pt x="400" y="319"/>
                      <a:pt x="400" y="317"/>
                      <a:pt x="401" y="318"/>
                    </a:cubicBezTo>
                    <a:cubicBezTo>
                      <a:pt x="401" y="317"/>
                      <a:pt x="400" y="317"/>
                      <a:pt x="400" y="316"/>
                    </a:cubicBezTo>
                    <a:cubicBezTo>
                      <a:pt x="401" y="316"/>
                      <a:pt x="401" y="315"/>
                      <a:pt x="401" y="315"/>
                    </a:cubicBezTo>
                    <a:cubicBezTo>
                      <a:pt x="401" y="315"/>
                      <a:pt x="402" y="315"/>
                      <a:pt x="402" y="315"/>
                    </a:cubicBezTo>
                    <a:cubicBezTo>
                      <a:pt x="400" y="315"/>
                      <a:pt x="401" y="313"/>
                      <a:pt x="402" y="312"/>
                    </a:cubicBezTo>
                    <a:cubicBezTo>
                      <a:pt x="402" y="312"/>
                      <a:pt x="401" y="312"/>
                      <a:pt x="401" y="312"/>
                    </a:cubicBezTo>
                    <a:cubicBezTo>
                      <a:pt x="401" y="313"/>
                      <a:pt x="401" y="314"/>
                      <a:pt x="400" y="314"/>
                    </a:cubicBezTo>
                    <a:cubicBezTo>
                      <a:pt x="400" y="314"/>
                      <a:pt x="401" y="316"/>
                      <a:pt x="400" y="315"/>
                    </a:cubicBezTo>
                    <a:cubicBezTo>
                      <a:pt x="400" y="315"/>
                      <a:pt x="400" y="315"/>
                      <a:pt x="400" y="314"/>
                    </a:cubicBezTo>
                    <a:cubicBezTo>
                      <a:pt x="400" y="314"/>
                      <a:pt x="400" y="314"/>
                      <a:pt x="400" y="314"/>
                    </a:cubicBezTo>
                    <a:cubicBezTo>
                      <a:pt x="400" y="313"/>
                      <a:pt x="398" y="310"/>
                      <a:pt x="400" y="310"/>
                    </a:cubicBezTo>
                    <a:cubicBezTo>
                      <a:pt x="399" y="310"/>
                      <a:pt x="400" y="309"/>
                      <a:pt x="400" y="309"/>
                    </a:cubicBezTo>
                    <a:cubicBezTo>
                      <a:pt x="400" y="308"/>
                      <a:pt x="402" y="309"/>
                      <a:pt x="402" y="308"/>
                    </a:cubicBezTo>
                    <a:cubicBezTo>
                      <a:pt x="402" y="308"/>
                      <a:pt x="400" y="308"/>
                      <a:pt x="400" y="308"/>
                    </a:cubicBezTo>
                    <a:cubicBezTo>
                      <a:pt x="400" y="308"/>
                      <a:pt x="399" y="310"/>
                      <a:pt x="399" y="309"/>
                    </a:cubicBezTo>
                    <a:cubicBezTo>
                      <a:pt x="398" y="309"/>
                      <a:pt x="398" y="308"/>
                      <a:pt x="398" y="307"/>
                    </a:cubicBezTo>
                    <a:cubicBezTo>
                      <a:pt x="398" y="306"/>
                      <a:pt x="398" y="305"/>
                      <a:pt x="399" y="306"/>
                    </a:cubicBezTo>
                    <a:cubicBezTo>
                      <a:pt x="399" y="305"/>
                      <a:pt x="399" y="305"/>
                      <a:pt x="399" y="305"/>
                    </a:cubicBezTo>
                    <a:cubicBezTo>
                      <a:pt x="399" y="305"/>
                      <a:pt x="399" y="304"/>
                      <a:pt x="400" y="304"/>
                    </a:cubicBezTo>
                    <a:cubicBezTo>
                      <a:pt x="400" y="304"/>
                      <a:pt x="401" y="305"/>
                      <a:pt x="401" y="305"/>
                    </a:cubicBezTo>
                    <a:cubicBezTo>
                      <a:pt x="401" y="305"/>
                      <a:pt x="403" y="307"/>
                      <a:pt x="404" y="306"/>
                    </a:cubicBezTo>
                    <a:cubicBezTo>
                      <a:pt x="404" y="305"/>
                      <a:pt x="403" y="305"/>
                      <a:pt x="403" y="305"/>
                    </a:cubicBezTo>
                    <a:cubicBezTo>
                      <a:pt x="402" y="306"/>
                      <a:pt x="401" y="305"/>
                      <a:pt x="400" y="304"/>
                    </a:cubicBezTo>
                    <a:cubicBezTo>
                      <a:pt x="400" y="304"/>
                      <a:pt x="399" y="303"/>
                      <a:pt x="399" y="304"/>
                    </a:cubicBezTo>
                    <a:cubicBezTo>
                      <a:pt x="398" y="304"/>
                      <a:pt x="397" y="304"/>
                      <a:pt x="397" y="304"/>
                    </a:cubicBezTo>
                    <a:cubicBezTo>
                      <a:pt x="397" y="303"/>
                      <a:pt x="399" y="303"/>
                      <a:pt x="398" y="303"/>
                    </a:cubicBezTo>
                    <a:cubicBezTo>
                      <a:pt x="398" y="302"/>
                      <a:pt x="397" y="302"/>
                      <a:pt x="397" y="301"/>
                    </a:cubicBezTo>
                    <a:cubicBezTo>
                      <a:pt x="397" y="300"/>
                      <a:pt x="398" y="301"/>
                      <a:pt x="398" y="301"/>
                    </a:cubicBezTo>
                    <a:cubicBezTo>
                      <a:pt x="399" y="301"/>
                      <a:pt x="399" y="300"/>
                      <a:pt x="400" y="300"/>
                    </a:cubicBezTo>
                    <a:cubicBezTo>
                      <a:pt x="400" y="299"/>
                      <a:pt x="400" y="299"/>
                      <a:pt x="400" y="299"/>
                    </a:cubicBezTo>
                    <a:cubicBezTo>
                      <a:pt x="401" y="299"/>
                      <a:pt x="401" y="299"/>
                      <a:pt x="401" y="299"/>
                    </a:cubicBezTo>
                    <a:cubicBezTo>
                      <a:pt x="401" y="299"/>
                      <a:pt x="402" y="298"/>
                      <a:pt x="402" y="298"/>
                    </a:cubicBezTo>
                    <a:cubicBezTo>
                      <a:pt x="402" y="298"/>
                      <a:pt x="401" y="298"/>
                      <a:pt x="401" y="297"/>
                    </a:cubicBezTo>
                    <a:cubicBezTo>
                      <a:pt x="401" y="297"/>
                      <a:pt x="401" y="296"/>
                      <a:pt x="401" y="296"/>
                    </a:cubicBezTo>
                    <a:cubicBezTo>
                      <a:pt x="401" y="296"/>
                      <a:pt x="402" y="296"/>
                      <a:pt x="402" y="295"/>
                    </a:cubicBezTo>
                    <a:cubicBezTo>
                      <a:pt x="401" y="295"/>
                      <a:pt x="401" y="295"/>
                      <a:pt x="401" y="294"/>
                    </a:cubicBezTo>
                    <a:cubicBezTo>
                      <a:pt x="401" y="294"/>
                      <a:pt x="401" y="296"/>
                      <a:pt x="401" y="296"/>
                    </a:cubicBezTo>
                    <a:cubicBezTo>
                      <a:pt x="400" y="296"/>
                      <a:pt x="400" y="295"/>
                      <a:pt x="400" y="295"/>
                    </a:cubicBezTo>
                    <a:cubicBezTo>
                      <a:pt x="399" y="295"/>
                      <a:pt x="398" y="294"/>
                      <a:pt x="398" y="294"/>
                    </a:cubicBezTo>
                    <a:cubicBezTo>
                      <a:pt x="398" y="293"/>
                      <a:pt x="397" y="293"/>
                      <a:pt x="396" y="293"/>
                    </a:cubicBezTo>
                    <a:cubicBezTo>
                      <a:pt x="396" y="293"/>
                      <a:pt x="395" y="293"/>
                      <a:pt x="396" y="293"/>
                    </a:cubicBezTo>
                    <a:cubicBezTo>
                      <a:pt x="396" y="292"/>
                      <a:pt x="396" y="292"/>
                      <a:pt x="396" y="292"/>
                    </a:cubicBezTo>
                    <a:cubicBezTo>
                      <a:pt x="395" y="292"/>
                      <a:pt x="396" y="292"/>
                      <a:pt x="395" y="292"/>
                    </a:cubicBezTo>
                    <a:cubicBezTo>
                      <a:pt x="395" y="292"/>
                      <a:pt x="395" y="292"/>
                      <a:pt x="395" y="292"/>
                    </a:cubicBezTo>
                    <a:cubicBezTo>
                      <a:pt x="394" y="292"/>
                      <a:pt x="394" y="291"/>
                      <a:pt x="395" y="292"/>
                    </a:cubicBezTo>
                    <a:cubicBezTo>
                      <a:pt x="394" y="290"/>
                      <a:pt x="395" y="291"/>
                      <a:pt x="395" y="291"/>
                    </a:cubicBezTo>
                    <a:cubicBezTo>
                      <a:pt x="395" y="291"/>
                      <a:pt x="394" y="290"/>
                      <a:pt x="395" y="289"/>
                    </a:cubicBezTo>
                    <a:cubicBezTo>
                      <a:pt x="395" y="289"/>
                      <a:pt x="395" y="288"/>
                      <a:pt x="395" y="288"/>
                    </a:cubicBezTo>
                    <a:cubicBezTo>
                      <a:pt x="395" y="288"/>
                      <a:pt x="395" y="288"/>
                      <a:pt x="396" y="288"/>
                    </a:cubicBezTo>
                    <a:cubicBezTo>
                      <a:pt x="396" y="288"/>
                      <a:pt x="396" y="288"/>
                      <a:pt x="397" y="288"/>
                    </a:cubicBezTo>
                    <a:cubicBezTo>
                      <a:pt x="396" y="288"/>
                      <a:pt x="396" y="287"/>
                      <a:pt x="396" y="287"/>
                    </a:cubicBezTo>
                    <a:cubicBezTo>
                      <a:pt x="396" y="287"/>
                      <a:pt x="396" y="287"/>
                      <a:pt x="396" y="288"/>
                    </a:cubicBezTo>
                    <a:cubicBezTo>
                      <a:pt x="395" y="288"/>
                      <a:pt x="395" y="287"/>
                      <a:pt x="395" y="287"/>
                    </a:cubicBezTo>
                    <a:cubicBezTo>
                      <a:pt x="394" y="287"/>
                      <a:pt x="395" y="287"/>
                      <a:pt x="395" y="286"/>
                    </a:cubicBezTo>
                    <a:cubicBezTo>
                      <a:pt x="395" y="286"/>
                      <a:pt x="395" y="286"/>
                      <a:pt x="395" y="286"/>
                    </a:cubicBezTo>
                    <a:cubicBezTo>
                      <a:pt x="395" y="286"/>
                      <a:pt x="394" y="286"/>
                      <a:pt x="394" y="286"/>
                    </a:cubicBezTo>
                    <a:cubicBezTo>
                      <a:pt x="394" y="286"/>
                      <a:pt x="393" y="285"/>
                      <a:pt x="393" y="285"/>
                    </a:cubicBezTo>
                    <a:cubicBezTo>
                      <a:pt x="393" y="284"/>
                      <a:pt x="392" y="283"/>
                      <a:pt x="393" y="282"/>
                    </a:cubicBezTo>
                    <a:cubicBezTo>
                      <a:pt x="394" y="281"/>
                      <a:pt x="393" y="281"/>
                      <a:pt x="393" y="280"/>
                    </a:cubicBezTo>
                    <a:cubicBezTo>
                      <a:pt x="393" y="279"/>
                      <a:pt x="394" y="280"/>
                      <a:pt x="394" y="280"/>
                    </a:cubicBezTo>
                    <a:cubicBezTo>
                      <a:pt x="394" y="279"/>
                      <a:pt x="394" y="278"/>
                      <a:pt x="393" y="278"/>
                    </a:cubicBezTo>
                    <a:cubicBezTo>
                      <a:pt x="392" y="277"/>
                      <a:pt x="392" y="277"/>
                      <a:pt x="392" y="276"/>
                    </a:cubicBezTo>
                    <a:cubicBezTo>
                      <a:pt x="392" y="276"/>
                      <a:pt x="392" y="276"/>
                      <a:pt x="392" y="275"/>
                    </a:cubicBezTo>
                    <a:cubicBezTo>
                      <a:pt x="391" y="275"/>
                      <a:pt x="391" y="274"/>
                      <a:pt x="392" y="274"/>
                    </a:cubicBezTo>
                    <a:cubicBezTo>
                      <a:pt x="392" y="274"/>
                      <a:pt x="394" y="275"/>
                      <a:pt x="394" y="275"/>
                    </a:cubicBezTo>
                    <a:cubicBezTo>
                      <a:pt x="394" y="274"/>
                      <a:pt x="393" y="274"/>
                      <a:pt x="393" y="274"/>
                    </a:cubicBezTo>
                    <a:cubicBezTo>
                      <a:pt x="392" y="274"/>
                      <a:pt x="392" y="273"/>
                      <a:pt x="391" y="273"/>
                    </a:cubicBezTo>
                    <a:cubicBezTo>
                      <a:pt x="391" y="272"/>
                      <a:pt x="390" y="271"/>
                      <a:pt x="391" y="271"/>
                    </a:cubicBezTo>
                    <a:cubicBezTo>
                      <a:pt x="392" y="271"/>
                      <a:pt x="392" y="270"/>
                      <a:pt x="393" y="271"/>
                    </a:cubicBezTo>
                    <a:cubicBezTo>
                      <a:pt x="393" y="271"/>
                      <a:pt x="393" y="271"/>
                      <a:pt x="393" y="272"/>
                    </a:cubicBezTo>
                    <a:cubicBezTo>
                      <a:pt x="393" y="272"/>
                      <a:pt x="394" y="274"/>
                      <a:pt x="395" y="274"/>
                    </a:cubicBezTo>
                    <a:cubicBezTo>
                      <a:pt x="395" y="273"/>
                      <a:pt x="394" y="273"/>
                      <a:pt x="394" y="272"/>
                    </a:cubicBezTo>
                    <a:cubicBezTo>
                      <a:pt x="394" y="272"/>
                      <a:pt x="394" y="272"/>
                      <a:pt x="394" y="272"/>
                    </a:cubicBezTo>
                    <a:cubicBezTo>
                      <a:pt x="393" y="272"/>
                      <a:pt x="394" y="271"/>
                      <a:pt x="394" y="271"/>
                    </a:cubicBezTo>
                    <a:cubicBezTo>
                      <a:pt x="394" y="271"/>
                      <a:pt x="392" y="270"/>
                      <a:pt x="393" y="270"/>
                    </a:cubicBezTo>
                    <a:cubicBezTo>
                      <a:pt x="393" y="270"/>
                      <a:pt x="393" y="268"/>
                      <a:pt x="392" y="268"/>
                    </a:cubicBezTo>
                    <a:cubicBezTo>
                      <a:pt x="391" y="268"/>
                      <a:pt x="392" y="269"/>
                      <a:pt x="391" y="269"/>
                    </a:cubicBezTo>
                    <a:cubicBezTo>
                      <a:pt x="391" y="269"/>
                      <a:pt x="390" y="269"/>
                      <a:pt x="390" y="268"/>
                    </a:cubicBezTo>
                    <a:cubicBezTo>
                      <a:pt x="389" y="268"/>
                      <a:pt x="389" y="268"/>
                      <a:pt x="388" y="268"/>
                    </a:cubicBezTo>
                    <a:cubicBezTo>
                      <a:pt x="388" y="267"/>
                      <a:pt x="389" y="266"/>
                      <a:pt x="389" y="266"/>
                    </a:cubicBezTo>
                    <a:cubicBezTo>
                      <a:pt x="390" y="265"/>
                      <a:pt x="390" y="266"/>
                      <a:pt x="390" y="266"/>
                    </a:cubicBezTo>
                    <a:cubicBezTo>
                      <a:pt x="391" y="266"/>
                      <a:pt x="392" y="265"/>
                      <a:pt x="392" y="265"/>
                    </a:cubicBezTo>
                    <a:cubicBezTo>
                      <a:pt x="392" y="264"/>
                      <a:pt x="392" y="264"/>
                      <a:pt x="392" y="263"/>
                    </a:cubicBezTo>
                    <a:cubicBezTo>
                      <a:pt x="392" y="263"/>
                      <a:pt x="392" y="263"/>
                      <a:pt x="392" y="263"/>
                    </a:cubicBezTo>
                    <a:cubicBezTo>
                      <a:pt x="392" y="263"/>
                      <a:pt x="392" y="262"/>
                      <a:pt x="392" y="262"/>
                    </a:cubicBezTo>
                    <a:cubicBezTo>
                      <a:pt x="391" y="262"/>
                      <a:pt x="391" y="261"/>
                      <a:pt x="391" y="262"/>
                    </a:cubicBezTo>
                    <a:cubicBezTo>
                      <a:pt x="391" y="262"/>
                      <a:pt x="391" y="263"/>
                      <a:pt x="392" y="263"/>
                    </a:cubicBezTo>
                    <a:cubicBezTo>
                      <a:pt x="392" y="264"/>
                      <a:pt x="392" y="264"/>
                      <a:pt x="392" y="265"/>
                    </a:cubicBezTo>
                    <a:cubicBezTo>
                      <a:pt x="391" y="265"/>
                      <a:pt x="390" y="265"/>
                      <a:pt x="390" y="265"/>
                    </a:cubicBezTo>
                    <a:cubicBezTo>
                      <a:pt x="389" y="265"/>
                      <a:pt x="388" y="264"/>
                      <a:pt x="387" y="263"/>
                    </a:cubicBezTo>
                    <a:cubicBezTo>
                      <a:pt x="387" y="263"/>
                      <a:pt x="386" y="263"/>
                      <a:pt x="385" y="263"/>
                    </a:cubicBezTo>
                    <a:cubicBezTo>
                      <a:pt x="385" y="263"/>
                      <a:pt x="385" y="264"/>
                      <a:pt x="385" y="264"/>
                    </a:cubicBezTo>
                    <a:cubicBezTo>
                      <a:pt x="385" y="264"/>
                      <a:pt x="386" y="265"/>
                      <a:pt x="386" y="265"/>
                    </a:cubicBezTo>
                    <a:cubicBezTo>
                      <a:pt x="386" y="265"/>
                      <a:pt x="386" y="266"/>
                      <a:pt x="385" y="266"/>
                    </a:cubicBezTo>
                    <a:cubicBezTo>
                      <a:pt x="385" y="266"/>
                      <a:pt x="385" y="266"/>
                      <a:pt x="385" y="266"/>
                    </a:cubicBezTo>
                    <a:cubicBezTo>
                      <a:pt x="385" y="266"/>
                      <a:pt x="383" y="266"/>
                      <a:pt x="383" y="266"/>
                    </a:cubicBezTo>
                    <a:cubicBezTo>
                      <a:pt x="383" y="266"/>
                      <a:pt x="383" y="266"/>
                      <a:pt x="382" y="266"/>
                    </a:cubicBezTo>
                    <a:cubicBezTo>
                      <a:pt x="382" y="266"/>
                      <a:pt x="382" y="266"/>
                      <a:pt x="381" y="266"/>
                    </a:cubicBezTo>
                    <a:cubicBezTo>
                      <a:pt x="381" y="266"/>
                      <a:pt x="380" y="266"/>
                      <a:pt x="380" y="265"/>
                    </a:cubicBezTo>
                    <a:cubicBezTo>
                      <a:pt x="380" y="265"/>
                      <a:pt x="380" y="264"/>
                      <a:pt x="380" y="264"/>
                    </a:cubicBezTo>
                    <a:cubicBezTo>
                      <a:pt x="381" y="264"/>
                      <a:pt x="381" y="264"/>
                      <a:pt x="381" y="263"/>
                    </a:cubicBezTo>
                    <a:cubicBezTo>
                      <a:pt x="381" y="264"/>
                      <a:pt x="381" y="264"/>
                      <a:pt x="380" y="264"/>
                    </a:cubicBezTo>
                    <a:cubicBezTo>
                      <a:pt x="380" y="264"/>
                      <a:pt x="379" y="264"/>
                      <a:pt x="379" y="264"/>
                    </a:cubicBezTo>
                    <a:cubicBezTo>
                      <a:pt x="378" y="263"/>
                      <a:pt x="378" y="263"/>
                      <a:pt x="378" y="262"/>
                    </a:cubicBezTo>
                    <a:cubicBezTo>
                      <a:pt x="378" y="261"/>
                      <a:pt x="377" y="261"/>
                      <a:pt x="377" y="260"/>
                    </a:cubicBezTo>
                    <a:cubicBezTo>
                      <a:pt x="376" y="260"/>
                      <a:pt x="374" y="257"/>
                      <a:pt x="375" y="257"/>
                    </a:cubicBezTo>
                    <a:cubicBezTo>
                      <a:pt x="376" y="256"/>
                      <a:pt x="375" y="256"/>
                      <a:pt x="375" y="256"/>
                    </a:cubicBezTo>
                    <a:cubicBezTo>
                      <a:pt x="375" y="255"/>
                      <a:pt x="375" y="255"/>
                      <a:pt x="375" y="254"/>
                    </a:cubicBezTo>
                    <a:cubicBezTo>
                      <a:pt x="375" y="254"/>
                      <a:pt x="375" y="254"/>
                      <a:pt x="375" y="254"/>
                    </a:cubicBezTo>
                    <a:cubicBezTo>
                      <a:pt x="375" y="253"/>
                      <a:pt x="375" y="253"/>
                      <a:pt x="375" y="253"/>
                    </a:cubicBezTo>
                    <a:cubicBezTo>
                      <a:pt x="375" y="252"/>
                      <a:pt x="375" y="252"/>
                      <a:pt x="375" y="251"/>
                    </a:cubicBezTo>
                    <a:cubicBezTo>
                      <a:pt x="374" y="251"/>
                      <a:pt x="374" y="250"/>
                      <a:pt x="374" y="250"/>
                    </a:cubicBezTo>
                    <a:cubicBezTo>
                      <a:pt x="374" y="249"/>
                      <a:pt x="374" y="249"/>
                      <a:pt x="374" y="248"/>
                    </a:cubicBezTo>
                    <a:cubicBezTo>
                      <a:pt x="374" y="248"/>
                      <a:pt x="374" y="248"/>
                      <a:pt x="374" y="248"/>
                    </a:cubicBezTo>
                    <a:cubicBezTo>
                      <a:pt x="374" y="247"/>
                      <a:pt x="374" y="247"/>
                      <a:pt x="374" y="247"/>
                    </a:cubicBezTo>
                    <a:cubicBezTo>
                      <a:pt x="373" y="246"/>
                      <a:pt x="374" y="246"/>
                      <a:pt x="374" y="246"/>
                    </a:cubicBezTo>
                    <a:cubicBezTo>
                      <a:pt x="375" y="246"/>
                      <a:pt x="375" y="245"/>
                      <a:pt x="375" y="245"/>
                    </a:cubicBezTo>
                    <a:cubicBezTo>
                      <a:pt x="375" y="244"/>
                      <a:pt x="376" y="246"/>
                      <a:pt x="376" y="246"/>
                    </a:cubicBezTo>
                    <a:cubicBezTo>
                      <a:pt x="376" y="245"/>
                      <a:pt x="376" y="244"/>
                      <a:pt x="375" y="244"/>
                    </a:cubicBezTo>
                    <a:cubicBezTo>
                      <a:pt x="375" y="243"/>
                      <a:pt x="376" y="242"/>
                      <a:pt x="376" y="242"/>
                    </a:cubicBezTo>
                    <a:cubicBezTo>
                      <a:pt x="376" y="242"/>
                      <a:pt x="376" y="241"/>
                      <a:pt x="376" y="241"/>
                    </a:cubicBezTo>
                    <a:cubicBezTo>
                      <a:pt x="376" y="240"/>
                      <a:pt x="375" y="240"/>
                      <a:pt x="375" y="240"/>
                    </a:cubicBezTo>
                    <a:cubicBezTo>
                      <a:pt x="375" y="240"/>
                      <a:pt x="375" y="238"/>
                      <a:pt x="375" y="238"/>
                    </a:cubicBezTo>
                    <a:cubicBezTo>
                      <a:pt x="375" y="238"/>
                      <a:pt x="375" y="238"/>
                      <a:pt x="375" y="238"/>
                    </a:cubicBezTo>
                    <a:cubicBezTo>
                      <a:pt x="374" y="237"/>
                      <a:pt x="373" y="236"/>
                      <a:pt x="373" y="235"/>
                    </a:cubicBezTo>
                    <a:cubicBezTo>
                      <a:pt x="372" y="234"/>
                      <a:pt x="372" y="233"/>
                      <a:pt x="371" y="232"/>
                    </a:cubicBezTo>
                    <a:cubicBezTo>
                      <a:pt x="371" y="233"/>
                      <a:pt x="371" y="233"/>
                      <a:pt x="372" y="233"/>
                    </a:cubicBezTo>
                    <a:cubicBezTo>
                      <a:pt x="371" y="232"/>
                      <a:pt x="370" y="231"/>
                      <a:pt x="369" y="229"/>
                    </a:cubicBezTo>
                    <a:cubicBezTo>
                      <a:pt x="369" y="228"/>
                      <a:pt x="369" y="226"/>
                      <a:pt x="368" y="224"/>
                    </a:cubicBezTo>
                    <a:cubicBezTo>
                      <a:pt x="368" y="224"/>
                      <a:pt x="367" y="223"/>
                      <a:pt x="367" y="223"/>
                    </a:cubicBezTo>
                    <a:cubicBezTo>
                      <a:pt x="366" y="222"/>
                      <a:pt x="366" y="222"/>
                      <a:pt x="366" y="221"/>
                    </a:cubicBezTo>
                    <a:cubicBezTo>
                      <a:pt x="365" y="221"/>
                      <a:pt x="365" y="220"/>
                      <a:pt x="365" y="220"/>
                    </a:cubicBezTo>
                    <a:cubicBezTo>
                      <a:pt x="366" y="219"/>
                      <a:pt x="365" y="218"/>
                      <a:pt x="365" y="218"/>
                    </a:cubicBezTo>
                    <a:cubicBezTo>
                      <a:pt x="364" y="218"/>
                      <a:pt x="364" y="215"/>
                      <a:pt x="364" y="216"/>
                    </a:cubicBezTo>
                    <a:cubicBezTo>
                      <a:pt x="365" y="216"/>
                      <a:pt x="365" y="216"/>
                      <a:pt x="366" y="216"/>
                    </a:cubicBezTo>
                    <a:cubicBezTo>
                      <a:pt x="366" y="216"/>
                      <a:pt x="366" y="216"/>
                      <a:pt x="366" y="216"/>
                    </a:cubicBezTo>
                    <a:cubicBezTo>
                      <a:pt x="366" y="217"/>
                      <a:pt x="367" y="216"/>
                      <a:pt x="367" y="216"/>
                    </a:cubicBezTo>
                    <a:cubicBezTo>
                      <a:pt x="369" y="216"/>
                      <a:pt x="368" y="215"/>
                      <a:pt x="368" y="214"/>
                    </a:cubicBezTo>
                    <a:cubicBezTo>
                      <a:pt x="368" y="213"/>
                      <a:pt x="368" y="212"/>
                      <a:pt x="367" y="212"/>
                    </a:cubicBezTo>
                    <a:cubicBezTo>
                      <a:pt x="366" y="211"/>
                      <a:pt x="368" y="211"/>
                      <a:pt x="367" y="211"/>
                    </a:cubicBezTo>
                    <a:cubicBezTo>
                      <a:pt x="367" y="211"/>
                      <a:pt x="367" y="210"/>
                      <a:pt x="367" y="210"/>
                    </a:cubicBezTo>
                    <a:cubicBezTo>
                      <a:pt x="367" y="210"/>
                      <a:pt x="367" y="210"/>
                      <a:pt x="368" y="211"/>
                    </a:cubicBezTo>
                    <a:cubicBezTo>
                      <a:pt x="368" y="211"/>
                      <a:pt x="369" y="211"/>
                      <a:pt x="368" y="210"/>
                    </a:cubicBezTo>
                    <a:cubicBezTo>
                      <a:pt x="368" y="210"/>
                      <a:pt x="368" y="209"/>
                      <a:pt x="368" y="209"/>
                    </a:cubicBezTo>
                    <a:cubicBezTo>
                      <a:pt x="369" y="208"/>
                      <a:pt x="368" y="205"/>
                      <a:pt x="368" y="205"/>
                    </a:cubicBezTo>
                    <a:cubicBezTo>
                      <a:pt x="368" y="204"/>
                      <a:pt x="368" y="203"/>
                      <a:pt x="368" y="203"/>
                    </a:cubicBezTo>
                    <a:cubicBezTo>
                      <a:pt x="368" y="202"/>
                      <a:pt x="369" y="201"/>
                      <a:pt x="369" y="201"/>
                    </a:cubicBezTo>
                    <a:cubicBezTo>
                      <a:pt x="369" y="200"/>
                      <a:pt x="369" y="199"/>
                      <a:pt x="368" y="199"/>
                    </a:cubicBezTo>
                    <a:cubicBezTo>
                      <a:pt x="368" y="198"/>
                      <a:pt x="368" y="198"/>
                      <a:pt x="369" y="197"/>
                    </a:cubicBezTo>
                    <a:cubicBezTo>
                      <a:pt x="369" y="197"/>
                      <a:pt x="369" y="196"/>
                      <a:pt x="369" y="196"/>
                    </a:cubicBezTo>
                    <a:cubicBezTo>
                      <a:pt x="369" y="195"/>
                      <a:pt x="369" y="194"/>
                      <a:pt x="370" y="194"/>
                    </a:cubicBezTo>
                    <a:cubicBezTo>
                      <a:pt x="371" y="193"/>
                      <a:pt x="370" y="192"/>
                      <a:pt x="370" y="192"/>
                    </a:cubicBezTo>
                    <a:cubicBezTo>
                      <a:pt x="370" y="191"/>
                      <a:pt x="370" y="190"/>
                      <a:pt x="370" y="189"/>
                    </a:cubicBezTo>
                    <a:cubicBezTo>
                      <a:pt x="371" y="189"/>
                      <a:pt x="370" y="188"/>
                      <a:pt x="370" y="187"/>
                    </a:cubicBezTo>
                    <a:cubicBezTo>
                      <a:pt x="370" y="187"/>
                      <a:pt x="370" y="186"/>
                      <a:pt x="370" y="186"/>
                    </a:cubicBezTo>
                    <a:cubicBezTo>
                      <a:pt x="370" y="186"/>
                      <a:pt x="370" y="185"/>
                      <a:pt x="370" y="185"/>
                    </a:cubicBezTo>
                    <a:cubicBezTo>
                      <a:pt x="370" y="185"/>
                      <a:pt x="370" y="185"/>
                      <a:pt x="370" y="185"/>
                    </a:cubicBezTo>
                    <a:cubicBezTo>
                      <a:pt x="370" y="184"/>
                      <a:pt x="369" y="183"/>
                      <a:pt x="370" y="182"/>
                    </a:cubicBezTo>
                    <a:cubicBezTo>
                      <a:pt x="370" y="181"/>
                      <a:pt x="370" y="181"/>
                      <a:pt x="370" y="180"/>
                    </a:cubicBezTo>
                    <a:cubicBezTo>
                      <a:pt x="370" y="180"/>
                      <a:pt x="370" y="179"/>
                      <a:pt x="370" y="178"/>
                    </a:cubicBezTo>
                    <a:cubicBezTo>
                      <a:pt x="371" y="178"/>
                      <a:pt x="371" y="178"/>
                      <a:pt x="371" y="177"/>
                    </a:cubicBezTo>
                    <a:cubicBezTo>
                      <a:pt x="371" y="176"/>
                      <a:pt x="371" y="176"/>
                      <a:pt x="371" y="176"/>
                    </a:cubicBezTo>
                    <a:cubicBezTo>
                      <a:pt x="371" y="175"/>
                      <a:pt x="370" y="175"/>
                      <a:pt x="370" y="174"/>
                    </a:cubicBezTo>
                    <a:cubicBezTo>
                      <a:pt x="370" y="174"/>
                      <a:pt x="370" y="174"/>
                      <a:pt x="370" y="173"/>
                    </a:cubicBezTo>
                    <a:cubicBezTo>
                      <a:pt x="370" y="173"/>
                      <a:pt x="369" y="172"/>
                      <a:pt x="369" y="172"/>
                    </a:cubicBezTo>
                    <a:cubicBezTo>
                      <a:pt x="369" y="172"/>
                      <a:pt x="369" y="171"/>
                      <a:pt x="369" y="171"/>
                    </a:cubicBezTo>
                    <a:cubicBezTo>
                      <a:pt x="369" y="171"/>
                      <a:pt x="369" y="170"/>
                      <a:pt x="370" y="170"/>
                    </a:cubicBezTo>
                    <a:cubicBezTo>
                      <a:pt x="371" y="171"/>
                      <a:pt x="370" y="168"/>
                      <a:pt x="370" y="168"/>
                    </a:cubicBezTo>
                    <a:cubicBezTo>
                      <a:pt x="370" y="168"/>
                      <a:pt x="370" y="167"/>
                      <a:pt x="370" y="167"/>
                    </a:cubicBezTo>
                    <a:cubicBezTo>
                      <a:pt x="370" y="167"/>
                      <a:pt x="370" y="167"/>
                      <a:pt x="370" y="167"/>
                    </a:cubicBezTo>
                    <a:cubicBezTo>
                      <a:pt x="370" y="167"/>
                      <a:pt x="370" y="167"/>
                      <a:pt x="370" y="166"/>
                    </a:cubicBezTo>
                    <a:cubicBezTo>
                      <a:pt x="370" y="166"/>
                      <a:pt x="370" y="165"/>
                      <a:pt x="370" y="165"/>
                    </a:cubicBezTo>
                    <a:cubicBezTo>
                      <a:pt x="370" y="164"/>
                      <a:pt x="370" y="164"/>
                      <a:pt x="370" y="163"/>
                    </a:cubicBezTo>
                    <a:cubicBezTo>
                      <a:pt x="370" y="163"/>
                      <a:pt x="369" y="162"/>
                      <a:pt x="369" y="162"/>
                    </a:cubicBezTo>
                    <a:cubicBezTo>
                      <a:pt x="369" y="162"/>
                      <a:pt x="368" y="161"/>
                      <a:pt x="368" y="161"/>
                    </a:cubicBezTo>
                    <a:cubicBezTo>
                      <a:pt x="368" y="161"/>
                      <a:pt x="368" y="160"/>
                      <a:pt x="368" y="159"/>
                    </a:cubicBezTo>
                    <a:cubicBezTo>
                      <a:pt x="368" y="159"/>
                      <a:pt x="368" y="158"/>
                      <a:pt x="368" y="158"/>
                    </a:cubicBezTo>
                    <a:cubicBezTo>
                      <a:pt x="368" y="157"/>
                      <a:pt x="367" y="157"/>
                      <a:pt x="367" y="157"/>
                    </a:cubicBezTo>
                    <a:cubicBezTo>
                      <a:pt x="367" y="156"/>
                      <a:pt x="367" y="155"/>
                      <a:pt x="366" y="155"/>
                    </a:cubicBezTo>
                    <a:cubicBezTo>
                      <a:pt x="366" y="154"/>
                      <a:pt x="366" y="154"/>
                      <a:pt x="366" y="153"/>
                    </a:cubicBezTo>
                    <a:cubicBezTo>
                      <a:pt x="365" y="152"/>
                      <a:pt x="365" y="152"/>
                      <a:pt x="365" y="151"/>
                    </a:cubicBezTo>
                    <a:cubicBezTo>
                      <a:pt x="364" y="150"/>
                      <a:pt x="364" y="148"/>
                      <a:pt x="364" y="147"/>
                    </a:cubicBezTo>
                    <a:cubicBezTo>
                      <a:pt x="363" y="146"/>
                      <a:pt x="363" y="145"/>
                      <a:pt x="362" y="143"/>
                    </a:cubicBezTo>
                    <a:cubicBezTo>
                      <a:pt x="362" y="143"/>
                      <a:pt x="362" y="140"/>
                      <a:pt x="362" y="140"/>
                    </a:cubicBezTo>
                    <a:cubicBezTo>
                      <a:pt x="362" y="140"/>
                      <a:pt x="363" y="140"/>
                      <a:pt x="363" y="140"/>
                    </a:cubicBezTo>
                    <a:cubicBezTo>
                      <a:pt x="364" y="140"/>
                      <a:pt x="364" y="139"/>
                      <a:pt x="364" y="139"/>
                    </a:cubicBezTo>
                    <a:cubicBezTo>
                      <a:pt x="364" y="140"/>
                      <a:pt x="364" y="138"/>
                      <a:pt x="364" y="138"/>
                    </a:cubicBezTo>
                    <a:cubicBezTo>
                      <a:pt x="364" y="138"/>
                      <a:pt x="364" y="137"/>
                      <a:pt x="364" y="137"/>
                    </a:cubicBezTo>
                    <a:cubicBezTo>
                      <a:pt x="364" y="137"/>
                      <a:pt x="364" y="136"/>
                      <a:pt x="364" y="136"/>
                    </a:cubicBezTo>
                    <a:cubicBezTo>
                      <a:pt x="364" y="136"/>
                      <a:pt x="365" y="136"/>
                      <a:pt x="365" y="136"/>
                    </a:cubicBezTo>
                    <a:cubicBezTo>
                      <a:pt x="365" y="135"/>
                      <a:pt x="364" y="135"/>
                      <a:pt x="364" y="134"/>
                    </a:cubicBezTo>
                    <a:cubicBezTo>
                      <a:pt x="364" y="134"/>
                      <a:pt x="364" y="133"/>
                      <a:pt x="364" y="132"/>
                    </a:cubicBezTo>
                    <a:cubicBezTo>
                      <a:pt x="363" y="132"/>
                      <a:pt x="363" y="131"/>
                      <a:pt x="363" y="130"/>
                    </a:cubicBezTo>
                    <a:cubicBezTo>
                      <a:pt x="363" y="129"/>
                      <a:pt x="362" y="129"/>
                      <a:pt x="361" y="128"/>
                    </a:cubicBezTo>
                    <a:cubicBezTo>
                      <a:pt x="361" y="128"/>
                      <a:pt x="361" y="127"/>
                      <a:pt x="361" y="126"/>
                    </a:cubicBezTo>
                    <a:cubicBezTo>
                      <a:pt x="360" y="124"/>
                      <a:pt x="361" y="125"/>
                      <a:pt x="361" y="124"/>
                    </a:cubicBezTo>
                    <a:cubicBezTo>
                      <a:pt x="361" y="123"/>
                      <a:pt x="362" y="123"/>
                      <a:pt x="362" y="122"/>
                    </a:cubicBezTo>
                    <a:cubicBezTo>
                      <a:pt x="362" y="122"/>
                      <a:pt x="361" y="121"/>
                      <a:pt x="362" y="121"/>
                    </a:cubicBezTo>
                    <a:cubicBezTo>
                      <a:pt x="362" y="121"/>
                      <a:pt x="362" y="121"/>
                      <a:pt x="362" y="120"/>
                    </a:cubicBezTo>
                    <a:cubicBezTo>
                      <a:pt x="362" y="120"/>
                      <a:pt x="362" y="120"/>
                      <a:pt x="362" y="120"/>
                    </a:cubicBezTo>
                    <a:cubicBezTo>
                      <a:pt x="362" y="119"/>
                      <a:pt x="362" y="118"/>
                      <a:pt x="362" y="118"/>
                    </a:cubicBezTo>
                    <a:cubicBezTo>
                      <a:pt x="362" y="116"/>
                      <a:pt x="362" y="115"/>
                      <a:pt x="362" y="114"/>
                    </a:cubicBezTo>
                    <a:cubicBezTo>
                      <a:pt x="362" y="114"/>
                      <a:pt x="362" y="112"/>
                      <a:pt x="362" y="111"/>
                    </a:cubicBezTo>
                    <a:cubicBezTo>
                      <a:pt x="362" y="111"/>
                      <a:pt x="363" y="111"/>
                      <a:pt x="363" y="111"/>
                    </a:cubicBezTo>
                    <a:cubicBezTo>
                      <a:pt x="363" y="111"/>
                      <a:pt x="363" y="110"/>
                      <a:pt x="363" y="110"/>
                    </a:cubicBezTo>
                    <a:cubicBezTo>
                      <a:pt x="363" y="109"/>
                      <a:pt x="362" y="109"/>
                      <a:pt x="362" y="108"/>
                    </a:cubicBezTo>
                    <a:cubicBezTo>
                      <a:pt x="362" y="108"/>
                      <a:pt x="362" y="107"/>
                      <a:pt x="362" y="107"/>
                    </a:cubicBezTo>
                    <a:cubicBezTo>
                      <a:pt x="362" y="106"/>
                      <a:pt x="362" y="106"/>
                      <a:pt x="362" y="105"/>
                    </a:cubicBezTo>
                    <a:cubicBezTo>
                      <a:pt x="362" y="106"/>
                      <a:pt x="362" y="105"/>
                      <a:pt x="363" y="105"/>
                    </a:cubicBezTo>
                    <a:cubicBezTo>
                      <a:pt x="363" y="104"/>
                      <a:pt x="362" y="103"/>
                      <a:pt x="363" y="102"/>
                    </a:cubicBezTo>
                    <a:cubicBezTo>
                      <a:pt x="363" y="100"/>
                      <a:pt x="363" y="99"/>
                      <a:pt x="363" y="98"/>
                    </a:cubicBezTo>
                    <a:cubicBezTo>
                      <a:pt x="363" y="97"/>
                      <a:pt x="363" y="97"/>
                      <a:pt x="363" y="96"/>
                    </a:cubicBezTo>
                    <a:cubicBezTo>
                      <a:pt x="363" y="96"/>
                      <a:pt x="363" y="96"/>
                      <a:pt x="363" y="96"/>
                    </a:cubicBezTo>
                    <a:cubicBezTo>
                      <a:pt x="363" y="95"/>
                      <a:pt x="363" y="94"/>
                      <a:pt x="363" y="93"/>
                    </a:cubicBezTo>
                    <a:cubicBezTo>
                      <a:pt x="362" y="92"/>
                      <a:pt x="362" y="92"/>
                      <a:pt x="362" y="91"/>
                    </a:cubicBezTo>
                    <a:cubicBezTo>
                      <a:pt x="361" y="91"/>
                      <a:pt x="361" y="90"/>
                      <a:pt x="362" y="90"/>
                    </a:cubicBezTo>
                    <a:cubicBezTo>
                      <a:pt x="362" y="89"/>
                      <a:pt x="362" y="89"/>
                      <a:pt x="362" y="88"/>
                    </a:cubicBezTo>
                    <a:cubicBezTo>
                      <a:pt x="362" y="87"/>
                      <a:pt x="362" y="88"/>
                      <a:pt x="362" y="87"/>
                    </a:cubicBezTo>
                    <a:cubicBezTo>
                      <a:pt x="363" y="87"/>
                      <a:pt x="363" y="86"/>
                      <a:pt x="363" y="86"/>
                    </a:cubicBezTo>
                    <a:cubicBezTo>
                      <a:pt x="363" y="86"/>
                      <a:pt x="363" y="86"/>
                      <a:pt x="363" y="86"/>
                    </a:cubicBezTo>
                    <a:cubicBezTo>
                      <a:pt x="363" y="85"/>
                      <a:pt x="363" y="84"/>
                      <a:pt x="363" y="84"/>
                    </a:cubicBezTo>
                    <a:cubicBezTo>
                      <a:pt x="362" y="83"/>
                      <a:pt x="362" y="83"/>
                      <a:pt x="362" y="82"/>
                    </a:cubicBezTo>
                    <a:cubicBezTo>
                      <a:pt x="362" y="82"/>
                      <a:pt x="362" y="81"/>
                      <a:pt x="362" y="81"/>
                    </a:cubicBezTo>
                    <a:cubicBezTo>
                      <a:pt x="361" y="80"/>
                      <a:pt x="361" y="80"/>
                      <a:pt x="361" y="79"/>
                    </a:cubicBezTo>
                    <a:cubicBezTo>
                      <a:pt x="361" y="79"/>
                      <a:pt x="361" y="78"/>
                      <a:pt x="361" y="77"/>
                    </a:cubicBezTo>
                    <a:cubicBezTo>
                      <a:pt x="360" y="77"/>
                      <a:pt x="361" y="76"/>
                      <a:pt x="361" y="76"/>
                    </a:cubicBezTo>
                    <a:cubicBezTo>
                      <a:pt x="361" y="75"/>
                      <a:pt x="361" y="75"/>
                      <a:pt x="361" y="74"/>
                    </a:cubicBezTo>
                    <a:cubicBezTo>
                      <a:pt x="361" y="73"/>
                      <a:pt x="360" y="72"/>
                      <a:pt x="360" y="70"/>
                    </a:cubicBezTo>
                    <a:cubicBezTo>
                      <a:pt x="360" y="70"/>
                      <a:pt x="360" y="69"/>
                      <a:pt x="360" y="69"/>
                    </a:cubicBezTo>
                    <a:cubicBezTo>
                      <a:pt x="360" y="68"/>
                      <a:pt x="361" y="68"/>
                      <a:pt x="361" y="67"/>
                    </a:cubicBezTo>
                    <a:cubicBezTo>
                      <a:pt x="361" y="67"/>
                      <a:pt x="361" y="66"/>
                      <a:pt x="360" y="65"/>
                    </a:cubicBezTo>
                    <a:cubicBezTo>
                      <a:pt x="360" y="65"/>
                      <a:pt x="360" y="65"/>
                      <a:pt x="360" y="65"/>
                    </a:cubicBezTo>
                    <a:cubicBezTo>
                      <a:pt x="359" y="66"/>
                      <a:pt x="359" y="65"/>
                      <a:pt x="359" y="65"/>
                    </a:cubicBezTo>
                    <a:cubicBezTo>
                      <a:pt x="358" y="65"/>
                      <a:pt x="359" y="65"/>
                      <a:pt x="359" y="65"/>
                    </a:cubicBezTo>
                    <a:cubicBezTo>
                      <a:pt x="359" y="64"/>
                      <a:pt x="359" y="64"/>
                      <a:pt x="358" y="63"/>
                    </a:cubicBezTo>
                    <a:cubicBezTo>
                      <a:pt x="358" y="63"/>
                      <a:pt x="359" y="62"/>
                      <a:pt x="359" y="62"/>
                    </a:cubicBezTo>
                    <a:cubicBezTo>
                      <a:pt x="359" y="61"/>
                      <a:pt x="358" y="61"/>
                      <a:pt x="359" y="61"/>
                    </a:cubicBezTo>
                    <a:cubicBezTo>
                      <a:pt x="359" y="60"/>
                      <a:pt x="359" y="61"/>
                      <a:pt x="360" y="61"/>
                    </a:cubicBezTo>
                    <a:cubicBezTo>
                      <a:pt x="361" y="60"/>
                      <a:pt x="361" y="59"/>
                      <a:pt x="361" y="58"/>
                    </a:cubicBezTo>
                    <a:cubicBezTo>
                      <a:pt x="360" y="58"/>
                      <a:pt x="361" y="57"/>
                      <a:pt x="361" y="57"/>
                    </a:cubicBezTo>
                    <a:cubicBezTo>
                      <a:pt x="361" y="56"/>
                      <a:pt x="361" y="55"/>
                      <a:pt x="361" y="54"/>
                    </a:cubicBezTo>
                    <a:cubicBezTo>
                      <a:pt x="360" y="53"/>
                      <a:pt x="360" y="52"/>
                      <a:pt x="360" y="51"/>
                    </a:cubicBezTo>
                    <a:cubicBezTo>
                      <a:pt x="360" y="50"/>
                      <a:pt x="361" y="49"/>
                      <a:pt x="361" y="49"/>
                    </a:cubicBezTo>
                    <a:cubicBezTo>
                      <a:pt x="361" y="48"/>
                      <a:pt x="360" y="48"/>
                      <a:pt x="361" y="47"/>
                    </a:cubicBezTo>
                    <a:cubicBezTo>
                      <a:pt x="361" y="47"/>
                      <a:pt x="360" y="46"/>
                      <a:pt x="361" y="45"/>
                    </a:cubicBezTo>
                    <a:cubicBezTo>
                      <a:pt x="361" y="44"/>
                      <a:pt x="361" y="44"/>
                      <a:pt x="361" y="44"/>
                    </a:cubicBezTo>
                    <a:cubicBezTo>
                      <a:pt x="361" y="43"/>
                      <a:pt x="361" y="43"/>
                      <a:pt x="361" y="43"/>
                    </a:cubicBezTo>
                    <a:cubicBezTo>
                      <a:pt x="361" y="42"/>
                      <a:pt x="361" y="41"/>
                      <a:pt x="360" y="40"/>
                    </a:cubicBezTo>
                    <a:cubicBezTo>
                      <a:pt x="360" y="39"/>
                      <a:pt x="360" y="39"/>
                      <a:pt x="360" y="38"/>
                    </a:cubicBezTo>
                    <a:cubicBezTo>
                      <a:pt x="359" y="38"/>
                      <a:pt x="360" y="38"/>
                      <a:pt x="360" y="37"/>
                    </a:cubicBezTo>
                    <a:cubicBezTo>
                      <a:pt x="359" y="37"/>
                      <a:pt x="359" y="36"/>
                      <a:pt x="359" y="36"/>
                    </a:cubicBezTo>
                    <a:cubicBezTo>
                      <a:pt x="359" y="36"/>
                      <a:pt x="359" y="35"/>
                      <a:pt x="359" y="34"/>
                    </a:cubicBezTo>
                    <a:cubicBezTo>
                      <a:pt x="359" y="34"/>
                      <a:pt x="359" y="34"/>
                      <a:pt x="358" y="33"/>
                    </a:cubicBezTo>
                    <a:cubicBezTo>
                      <a:pt x="358" y="33"/>
                      <a:pt x="359" y="32"/>
                      <a:pt x="359" y="32"/>
                    </a:cubicBezTo>
                    <a:cubicBezTo>
                      <a:pt x="358" y="31"/>
                      <a:pt x="358" y="31"/>
                      <a:pt x="359" y="31"/>
                    </a:cubicBezTo>
                    <a:cubicBezTo>
                      <a:pt x="359" y="30"/>
                      <a:pt x="359" y="30"/>
                      <a:pt x="358" y="29"/>
                    </a:cubicBezTo>
                    <a:cubicBezTo>
                      <a:pt x="358" y="29"/>
                      <a:pt x="358" y="28"/>
                      <a:pt x="358" y="28"/>
                    </a:cubicBezTo>
                    <a:cubicBezTo>
                      <a:pt x="358" y="27"/>
                      <a:pt x="358" y="26"/>
                      <a:pt x="358" y="26"/>
                    </a:cubicBezTo>
                    <a:cubicBezTo>
                      <a:pt x="358" y="24"/>
                      <a:pt x="358" y="23"/>
                      <a:pt x="357" y="23"/>
                    </a:cubicBezTo>
                    <a:cubicBezTo>
                      <a:pt x="358" y="22"/>
                      <a:pt x="357" y="21"/>
                      <a:pt x="357" y="20"/>
                    </a:cubicBezTo>
                    <a:cubicBezTo>
                      <a:pt x="356" y="19"/>
                      <a:pt x="356" y="18"/>
                      <a:pt x="356" y="17"/>
                    </a:cubicBezTo>
                    <a:cubicBezTo>
                      <a:pt x="355" y="16"/>
                      <a:pt x="355" y="15"/>
                      <a:pt x="355" y="15"/>
                    </a:cubicBezTo>
                    <a:cubicBezTo>
                      <a:pt x="355" y="14"/>
                      <a:pt x="355" y="14"/>
                      <a:pt x="355" y="14"/>
                    </a:cubicBezTo>
                    <a:cubicBezTo>
                      <a:pt x="355" y="13"/>
                      <a:pt x="355" y="13"/>
                      <a:pt x="355" y="12"/>
                    </a:cubicBezTo>
                    <a:cubicBezTo>
                      <a:pt x="355" y="11"/>
                      <a:pt x="355" y="10"/>
                      <a:pt x="354" y="9"/>
                    </a:cubicBezTo>
                    <a:cubicBezTo>
                      <a:pt x="354" y="8"/>
                      <a:pt x="356" y="9"/>
                      <a:pt x="357" y="8"/>
                    </a:cubicBezTo>
                    <a:cubicBezTo>
                      <a:pt x="358" y="8"/>
                      <a:pt x="359" y="7"/>
                      <a:pt x="359" y="5"/>
                    </a:cubicBezTo>
                    <a:cubicBezTo>
                      <a:pt x="359" y="5"/>
                      <a:pt x="359" y="4"/>
                      <a:pt x="359" y="3"/>
                    </a:cubicBezTo>
                    <a:cubicBezTo>
                      <a:pt x="359" y="3"/>
                      <a:pt x="358" y="2"/>
                      <a:pt x="358" y="2"/>
                    </a:cubicBezTo>
                    <a:cubicBezTo>
                      <a:pt x="358" y="1"/>
                      <a:pt x="359" y="1"/>
                      <a:pt x="360" y="1"/>
                    </a:cubicBezTo>
                    <a:cubicBezTo>
                      <a:pt x="360" y="1"/>
                      <a:pt x="361" y="0"/>
                      <a:pt x="361" y="0"/>
                    </a:cubicBezTo>
                    <a:cubicBezTo>
                      <a:pt x="362" y="1"/>
                      <a:pt x="362" y="1"/>
                      <a:pt x="363" y="2"/>
                    </a:cubicBezTo>
                    <a:cubicBezTo>
                      <a:pt x="363" y="2"/>
                      <a:pt x="363" y="3"/>
                      <a:pt x="363" y="3"/>
                    </a:cubicBezTo>
                    <a:cubicBezTo>
                      <a:pt x="364" y="4"/>
                      <a:pt x="363" y="4"/>
                      <a:pt x="364" y="5"/>
                    </a:cubicBezTo>
                    <a:cubicBezTo>
                      <a:pt x="364" y="5"/>
                      <a:pt x="364" y="5"/>
                      <a:pt x="364" y="5"/>
                    </a:cubicBezTo>
                    <a:cubicBezTo>
                      <a:pt x="364" y="5"/>
                      <a:pt x="365" y="5"/>
                      <a:pt x="365" y="5"/>
                    </a:cubicBezTo>
                    <a:cubicBezTo>
                      <a:pt x="365" y="5"/>
                      <a:pt x="366" y="5"/>
                      <a:pt x="366" y="6"/>
                    </a:cubicBezTo>
                    <a:cubicBezTo>
                      <a:pt x="366" y="6"/>
                      <a:pt x="365" y="6"/>
                      <a:pt x="366" y="7"/>
                    </a:cubicBezTo>
                    <a:cubicBezTo>
                      <a:pt x="366" y="8"/>
                      <a:pt x="366" y="9"/>
                      <a:pt x="367" y="9"/>
                    </a:cubicBezTo>
                    <a:cubicBezTo>
                      <a:pt x="367" y="11"/>
                      <a:pt x="367" y="12"/>
                      <a:pt x="368" y="14"/>
                    </a:cubicBezTo>
                    <a:cubicBezTo>
                      <a:pt x="368" y="14"/>
                      <a:pt x="368" y="15"/>
                      <a:pt x="368" y="15"/>
                    </a:cubicBezTo>
                    <a:cubicBezTo>
                      <a:pt x="368" y="16"/>
                      <a:pt x="369" y="17"/>
                      <a:pt x="369" y="17"/>
                    </a:cubicBezTo>
                    <a:cubicBezTo>
                      <a:pt x="370" y="17"/>
                      <a:pt x="370" y="18"/>
                      <a:pt x="371" y="18"/>
                    </a:cubicBezTo>
                    <a:cubicBezTo>
                      <a:pt x="372" y="19"/>
                      <a:pt x="372" y="19"/>
                      <a:pt x="372" y="20"/>
                    </a:cubicBezTo>
                    <a:cubicBezTo>
                      <a:pt x="373" y="20"/>
                      <a:pt x="374" y="20"/>
                      <a:pt x="374" y="21"/>
                    </a:cubicBezTo>
                    <a:cubicBezTo>
                      <a:pt x="374" y="21"/>
                      <a:pt x="373" y="22"/>
                      <a:pt x="373" y="22"/>
                    </a:cubicBezTo>
                    <a:cubicBezTo>
                      <a:pt x="372" y="23"/>
                      <a:pt x="372" y="24"/>
                      <a:pt x="372" y="24"/>
                    </a:cubicBezTo>
                    <a:cubicBezTo>
                      <a:pt x="372" y="25"/>
                      <a:pt x="373" y="25"/>
                      <a:pt x="373" y="25"/>
                    </a:cubicBezTo>
                    <a:cubicBezTo>
                      <a:pt x="374" y="26"/>
                      <a:pt x="373" y="26"/>
                      <a:pt x="373" y="27"/>
                    </a:cubicBezTo>
                    <a:cubicBezTo>
                      <a:pt x="373" y="28"/>
                      <a:pt x="373" y="28"/>
                      <a:pt x="372" y="28"/>
                    </a:cubicBezTo>
                    <a:cubicBezTo>
                      <a:pt x="372" y="28"/>
                      <a:pt x="371" y="28"/>
                      <a:pt x="371" y="28"/>
                    </a:cubicBezTo>
                    <a:cubicBezTo>
                      <a:pt x="372" y="29"/>
                      <a:pt x="372" y="28"/>
                      <a:pt x="372" y="29"/>
                    </a:cubicBezTo>
                    <a:cubicBezTo>
                      <a:pt x="372" y="29"/>
                      <a:pt x="373" y="31"/>
                      <a:pt x="373" y="31"/>
                    </a:cubicBezTo>
                    <a:cubicBezTo>
                      <a:pt x="372" y="31"/>
                      <a:pt x="372" y="32"/>
                      <a:pt x="373" y="33"/>
                    </a:cubicBezTo>
                    <a:cubicBezTo>
                      <a:pt x="373" y="33"/>
                      <a:pt x="376" y="34"/>
                      <a:pt x="375" y="35"/>
                    </a:cubicBezTo>
                    <a:cubicBezTo>
                      <a:pt x="374" y="35"/>
                      <a:pt x="374" y="36"/>
                      <a:pt x="374" y="36"/>
                    </a:cubicBezTo>
                    <a:cubicBezTo>
                      <a:pt x="375" y="37"/>
                      <a:pt x="375" y="37"/>
                      <a:pt x="376" y="37"/>
                    </a:cubicBezTo>
                    <a:cubicBezTo>
                      <a:pt x="376" y="37"/>
                      <a:pt x="377" y="38"/>
                      <a:pt x="377" y="39"/>
                    </a:cubicBezTo>
                    <a:cubicBezTo>
                      <a:pt x="377" y="39"/>
                      <a:pt x="378" y="40"/>
                      <a:pt x="378" y="41"/>
                    </a:cubicBezTo>
                    <a:cubicBezTo>
                      <a:pt x="378" y="41"/>
                      <a:pt x="379" y="42"/>
                      <a:pt x="379" y="42"/>
                    </a:cubicBezTo>
                    <a:cubicBezTo>
                      <a:pt x="379" y="43"/>
                      <a:pt x="379" y="44"/>
                      <a:pt x="380" y="45"/>
                    </a:cubicBezTo>
                    <a:cubicBezTo>
                      <a:pt x="380" y="47"/>
                      <a:pt x="380" y="48"/>
                      <a:pt x="381" y="49"/>
                    </a:cubicBezTo>
                    <a:cubicBezTo>
                      <a:pt x="382" y="50"/>
                      <a:pt x="382" y="50"/>
                      <a:pt x="382" y="51"/>
                    </a:cubicBezTo>
                    <a:cubicBezTo>
                      <a:pt x="382" y="52"/>
                      <a:pt x="382" y="52"/>
                      <a:pt x="382" y="53"/>
                    </a:cubicBezTo>
                    <a:cubicBezTo>
                      <a:pt x="383" y="54"/>
                      <a:pt x="383" y="54"/>
                      <a:pt x="383" y="55"/>
                    </a:cubicBezTo>
                    <a:cubicBezTo>
                      <a:pt x="384" y="55"/>
                      <a:pt x="383" y="56"/>
                      <a:pt x="383" y="57"/>
                    </a:cubicBezTo>
                    <a:cubicBezTo>
                      <a:pt x="383" y="58"/>
                      <a:pt x="385" y="59"/>
                      <a:pt x="386" y="59"/>
                    </a:cubicBezTo>
                    <a:cubicBezTo>
                      <a:pt x="387" y="59"/>
                      <a:pt x="388" y="58"/>
                      <a:pt x="389" y="58"/>
                    </a:cubicBezTo>
                    <a:cubicBezTo>
                      <a:pt x="389" y="58"/>
                      <a:pt x="390" y="58"/>
                      <a:pt x="390" y="58"/>
                    </a:cubicBezTo>
                    <a:cubicBezTo>
                      <a:pt x="391" y="58"/>
                      <a:pt x="392" y="60"/>
                      <a:pt x="392" y="60"/>
                    </a:cubicBezTo>
                    <a:cubicBezTo>
                      <a:pt x="392" y="61"/>
                      <a:pt x="392" y="62"/>
                      <a:pt x="392" y="63"/>
                    </a:cubicBezTo>
                    <a:cubicBezTo>
                      <a:pt x="391" y="64"/>
                      <a:pt x="391" y="65"/>
                      <a:pt x="391" y="66"/>
                    </a:cubicBezTo>
                    <a:cubicBezTo>
                      <a:pt x="391" y="66"/>
                      <a:pt x="391" y="67"/>
                      <a:pt x="391" y="68"/>
                    </a:cubicBezTo>
                    <a:cubicBezTo>
                      <a:pt x="391" y="69"/>
                      <a:pt x="391" y="70"/>
                      <a:pt x="390" y="71"/>
                    </a:cubicBezTo>
                    <a:cubicBezTo>
                      <a:pt x="390" y="71"/>
                      <a:pt x="390" y="72"/>
                      <a:pt x="389" y="72"/>
                    </a:cubicBezTo>
                    <a:cubicBezTo>
                      <a:pt x="388" y="72"/>
                      <a:pt x="388" y="73"/>
                      <a:pt x="387" y="73"/>
                    </a:cubicBezTo>
                    <a:cubicBezTo>
                      <a:pt x="386" y="73"/>
                      <a:pt x="385" y="74"/>
                      <a:pt x="385" y="74"/>
                    </a:cubicBezTo>
                    <a:cubicBezTo>
                      <a:pt x="384" y="75"/>
                      <a:pt x="383" y="75"/>
                      <a:pt x="382" y="75"/>
                    </a:cubicBezTo>
                    <a:cubicBezTo>
                      <a:pt x="382" y="76"/>
                      <a:pt x="382" y="76"/>
                      <a:pt x="382" y="76"/>
                    </a:cubicBezTo>
                    <a:cubicBezTo>
                      <a:pt x="381" y="76"/>
                      <a:pt x="381" y="77"/>
                      <a:pt x="381" y="77"/>
                    </a:cubicBezTo>
                    <a:cubicBezTo>
                      <a:pt x="381" y="78"/>
                      <a:pt x="381" y="77"/>
                      <a:pt x="380" y="78"/>
                    </a:cubicBezTo>
                    <a:cubicBezTo>
                      <a:pt x="380" y="78"/>
                      <a:pt x="380" y="79"/>
                      <a:pt x="380" y="80"/>
                    </a:cubicBezTo>
                    <a:cubicBezTo>
                      <a:pt x="380" y="80"/>
                      <a:pt x="380" y="81"/>
                      <a:pt x="381" y="81"/>
                    </a:cubicBezTo>
                    <a:cubicBezTo>
                      <a:pt x="381" y="81"/>
                      <a:pt x="382" y="82"/>
                      <a:pt x="382" y="82"/>
                    </a:cubicBezTo>
                    <a:cubicBezTo>
                      <a:pt x="382" y="82"/>
                      <a:pt x="383" y="83"/>
                      <a:pt x="382" y="83"/>
                    </a:cubicBezTo>
                    <a:cubicBezTo>
                      <a:pt x="382" y="84"/>
                      <a:pt x="382" y="84"/>
                      <a:pt x="381" y="84"/>
                    </a:cubicBezTo>
                    <a:cubicBezTo>
                      <a:pt x="381" y="85"/>
                      <a:pt x="381" y="86"/>
                      <a:pt x="381" y="87"/>
                    </a:cubicBezTo>
                    <a:cubicBezTo>
                      <a:pt x="381" y="88"/>
                      <a:pt x="381" y="88"/>
                      <a:pt x="381" y="88"/>
                    </a:cubicBezTo>
                    <a:cubicBezTo>
                      <a:pt x="382" y="89"/>
                      <a:pt x="382" y="90"/>
                      <a:pt x="383" y="91"/>
                    </a:cubicBezTo>
                    <a:cubicBezTo>
                      <a:pt x="383" y="91"/>
                      <a:pt x="383" y="92"/>
                      <a:pt x="383" y="93"/>
                    </a:cubicBezTo>
                    <a:cubicBezTo>
                      <a:pt x="383" y="93"/>
                      <a:pt x="384" y="94"/>
                      <a:pt x="384" y="95"/>
                    </a:cubicBezTo>
                    <a:cubicBezTo>
                      <a:pt x="384" y="95"/>
                      <a:pt x="383" y="96"/>
                      <a:pt x="383" y="96"/>
                    </a:cubicBezTo>
                    <a:cubicBezTo>
                      <a:pt x="382" y="97"/>
                      <a:pt x="383" y="98"/>
                      <a:pt x="383" y="99"/>
                    </a:cubicBezTo>
                    <a:cubicBezTo>
                      <a:pt x="383" y="99"/>
                      <a:pt x="383" y="100"/>
                      <a:pt x="384" y="100"/>
                    </a:cubicBezTo>
                    <a:cubicBezTo>
                      <a:pt x="384" y="101"/>
                      <a:pt x="385" y="101"/>
                      <a:pt x="385" y="102"/>
                    </a:cubicBezTo>
                    <a:cubicBezTo>
                      <a:pt x="386" y="102"/>
                      <a:pt x="386" y="103"/>
                      <a:pt x="386" y="103"/>
                    </a:cubicBezTo>
                    <a:cubicBezTo>
                      <a:pt x="386" y="103"/>
                      <a:pt x="386" y="104"/>
                      <a:pt x="386" y="104"/>
                    </a:cubicBezTo>
                    <a:cubicBezTo>
                      <a:pt x="386" y="105"/>
                      <a:pt x="385" y="105"/>
                      <a:pt x="385" y="105"/>
                    </a:cubicBezTo>
                    <a:cubicBezTo>
                      <a:pt x="384" y="105"/>
                      <a:pt x="384" y="105"/>
                      <a:pt x="384" y="106"/>
                    </a:cubicBezTo>
                    <a:cubicBezTo>
                      <a:pt x="384" y="106"/>
                      <a:pt x="383" y="105"/>
                      <a:pt x="382" y="105"/>
                    </a:cubicBezTo>
                    <a:cubicBezTo>
                      <a:pt x="381" y="105"/>
                      <a:pt x="382" y="106"/>
                      <a:pt x="382" y="107"/>
                    </a:cubicBezTo>
                    <a:cubicBezTo>
                      <a:pt x="382" y="108"/>
                      <a:pt x="381" y="108"/>
                      <a:pt x="381" y="109"/>
                    </a:cubicBezTo>
                    <a:cubicBezTo>
                      <a:pt x="380" y="109"/>
                      <a:pt x="381" y="110"/>
                      <a:pt x="381" y="111"/>
                    </a:cubicBezTo>
                    <a:cubicBezTo>
                      <a:pt x="380" y="111"/>
                      <a:pt x="380" y="112"/>
                      <a:pt x="380" y="112"/>
                    </a:cubicBezTo>
                    <a:cubicBezTo>
                      <a:pt x="380" y="113"/>
                      <a:pt x="380" y="114"/>
                      <a:pt x="380" y="114"/>
                    </a:cubicBezTo>
                    <a:cubicBezTo>
                      <a:pt x="380" y="115"/>
                      <a:pt x="379" y="115"/>
                      <a:pt x="379" y="115"/>
                    </a:cubicBezTo>
                    <a:cubicBezTo>
                      <a:pt x="379" y="116"/>
                      <a:pt x="379" y="116"/>
                      <a:pt x="379" y="117"/>
                    </a:cubicBezTo>
                    <a:cubicBezTo>
                      <a:pt x="378" y="117"/>
                      <a:pt x="378" y="117"/>
                      <a:pt x="378" y="117"/>
                    </a:cubicBezTo>
                    <a:cubicBezTo>
                      <a:pt x="378" y="117"/>
                      <a:pt x="378" y="118"/>
                      <a:pt x="378" y="118"/>
                    </a:cubicBezTo>
                    <a:cubicBezTo>
                      <a:pt x="377" y="118"/>
                      <a:pt x="377" y="119"/>
                      <a:pt x="377" y="119"/>
                    </a:cubicBezTo>
                    <a:cubicBezTo>
                      <a:pt x="376" y="120"/>
                      <a:pt x="377" y="120"/>
                      <a:pt x="377" y="121"/>
                    </a:cubicBezTo>
                    <a:cubicBezTo>
                      <a:pt x="377" y="121"/>
                      <a:pt x="376" y="122"/>
                      <a:pt x="376" y="122"/>
                    </a:cubicBezTo>
                    <a:cubicBezTo>
                      <a:pt x="376" y="123"/>
                      <a:pt x="377" y="124"/>
                      <a:pt x="377" y="125"/>
                    </a:cubicBezTo>
                    <a:cubicBezTo>
                      <a:pt x="376" y="125"/>
                      <a:pt x="377" y="126"/>
                      <a:pt x="377" y="127"/>
                    </a:cubicBezTo>
                    <a:cubicBezTo>
                      <a:pt x="377" y="127"/>
                      <a:pt x="376" y="127"/>
                      <a:pt x="376" y="127"/>
                    </a:cubicBezTo>
                    <a:cubicBezTo>
                      <a:pt x="376" y="128"/>
                      <a:pt x="375" y="128"/>
                      <a:pt x="375" y="128"/>
                    </a:cubicBezTo>
                    <a:cubicBezTo>
                      <a:pt x="375" y="128"/>
                      <a:pt x="376" y="129"/>
                      <a:pt x="375" y="129"/>
                    </a:cubicBezTo>
                    <a:cubicBezTo>
                      <a:pt x="375" y="129"/>
                      <a:pt x="375" y="129"/>
                      <a:pt x="375" y="129"/>
                    </a:cubicBezTo>
                    <a:cubicBezTo>
                      <a:pt x="375" y="130"/>
                      <a:pt x="376" y="131"/>
                      <a:pt x="376" y="131"/>
                    </a:cubicBezTo>
                    <a:cubicBezTo>
                      <a:pt x="376" y="132"/>
                      <a:pt x="376" y="133"/>
                      <a:pt x="377" y="133"/>
                    </a:cubicBezTo>
                    <a:cubicBezTo>
                      <a:pt x="377" y="134"/>
                      <a:pt x="377" y="135"/>
                      <a:pt x="377" y="135"/>
                    </a:cubicBezTo>
                    <a:cubicBezTo>
                      <a:pt x="378" y="136"/>
                      <a:pt x="378" y="137"/>
                      <a:pt x="377" y="138"/>
                    </a:cubicBezTo>
                    <a:cubicBezTo>
                      <a:pt x="377" y="138"/>
                      <a:pt x="378" y="138"/>
                      <a:pt x="379" y="138"/>
                    </a:cubicBezTo>
                    <a:cubicBezTo>
                      <a:pt x="379" y="139"/>
                      <a:pt x="379" y="139"/>
                      <a:pt x="379" y="140"/>
                    </a:cubicBezTo>
                    <a:cubicBezTo>
                      <a:pt x="379" y="140"/>
                      <a:pt x="379" y="141"/>
                      <a:pt x="378" y="141"/>
                    </a:cubicBezTo>
                    <a:cubicBezTo>
                      <a:pt x="378" y="141"/>
                      <a:pt x="376" y="141"/>
                      <a:pt x="376" y="141"/>
                    </a:cubicBezTo>
                    <a:cubicBezTo>
                      <a:pt x="377" y="142"/>
                      <a:pt x="377" y="142"/>
                      <a:pt x="376" y="142"/>
                    </a:cubicBezTo>
                    <a:cubicBezTo>
                      <a:pt x="376" y="143"/>
                      <a:pt x="376" y="143"/>
                      <a:pt x="376" y="144"/>
                    </a:cubicBezTo>
                    <a:cubicBezTo>
                      <a:pt x="376" y="144"/>
                      <a:pt x="376" y="145"/>
                      <a:pt x="376" y="145"/>
                    </a:cubicBezTo>
                    <a:cubicBezTo>
                      <a:pt x="376" y="146"/>
                      <a:pt x="376" y="146"/>
                      <a:pt x="376" y="147"/>
                    </a:cubicBezTo>
                    <a:cubicBezTo>
                      <a:pt x="376" y="147"/>
                      <a:pt x="377" y="148"/>
                      <a:pt x="377" y="148"/>
                    </a:cubicBezTo>
                    <a:cubicBezTo>
                      <a:pt x="376" y="148"/>
                      <a:pt x="376" y="149"/>
                      <a:pt x="376" y="149"/>
                    </a:cubicBezTo>
                    <a:cubicBezTo>
                      <a:pt x="376" y="149"/>
                      <a:pt x="376" y="150"/>
                      <a:pt x="376" y="150"/>
                    </a:cubicBezTo>
                    <a:cubicBezTo>
                      <a:pt x="376" y="150"/>
                      <a:pt x="376" y="149"/>
                      <a:pt x="375" y="149"/>
                    </a:cubicBezTo>
                    <a:cubicBezTo>
                      <a:pt x="375" y="149"/>
                      <a:pt x="375" y="150"/>
                      <a:pt x="375" y="152"/>
                    </a:cubicBezTo>
                    <a:cubicBezTo>
                      <a:pt x="375" y="153"/>
                      <a:pt x="375" y="154"/>
                      <a:pt x="375" y="154"/>
                    </a:cubicBezTo>
                    <a:cubicBezTo>
                      <a:pt x="376" y="155"/>
                      <a:pt x="376" y="155"/>
                      <a:pt x="377" y="156"/>
                    </a:cubicBezTo>
                    <a:cubicBezTo>
                      <a:pt x="377" y="156"/>
                      <a:pt x="377" y="158"/>
                      <a:pt x="378" y="158"/>
                    </a:cubicBezTo>
                    <a:cubicBezTo>
                      <a:pt x="379" y="158"/>
                      <a:pt x="380" y="158"/>
                      <a:pt x="380" y="159"/>
                    </a:cubicBezTo>
                    <a:cubicBezTo>
                      <a:pt x="379" y="160"/>
                      <a:pt x="379" y="159"/>
                      <a:pt x="379" y="159"/>
                    </a:cubicBezTo>
                    <a:cubicBezTo>
                      <a:pt x="378" y="159"/>
                      <a:pt x="379" y="160"/>
                      <a:pt x="379" y="161"/>
                    </a:cubicBezTo>
                    <a:cubicBezTo>
                      <a:pt x="379" y="161"/>
                      <a:pt x="380" y="162"/>
                      <a:pt x="380" y="162"/>
                    </a:cubicBezTo>
                    <a:cubicBezTo>
                      <a:pt x="381" y="163"/>
                      <a:pt x="381" y="163"/>
                      <a:pt x="381" y="163"/>
                    </a:cubicBezTo>
                    <a:cubicBezTo>
                      <a:pt x="381" y="164"/>
                      <a:pt x="382" y="164"/>
                      <a:pt x="382" y="165"/>
                    </a:cubicBezTo>
                    <a:cubicBezTo>
                      <a:pt x="382" y="165"/>
                      <a:pt x="382" y="165"/>
                      <a:pt x="382" y="165"/>
                    </a:cubicBezTo>
                    <a:cubicBezTo>
                      <a:pt x="382" y="165"/>
                      <a:pt x="382" y="165"/>
                      <a:pt x="382" y="166"/>
                    </a:cubicBezTo>
                    <a:cubicBezTo>
                      <a:pt x="382" y="166"/>
                      <a:pt x="382" y="167"/>
                      <a:pt x="383" y="168"/>
                    </a:cubicBezTo>
                    <a:cubicBezTo>
                      <a:pt x="383" y="168"/>
                      <a:pt x="384" y="168"/>
                      <a:pt x="384" y="169"/>
                    </a:cubicBezTo>
                    <a:cubicBezTo>
                      <a:pt x="384" y="169"/>
                      <a:pt x="384" y="169"/>
                      <a:pt x="384" y="170"/>
                    </a:cubicBezTo>
                    <a:cubicBezTo>
                      <a:pt x="384" y="170"/>
                      <a:pt x="384" y="170"/>
                      <a:pt x="384" y="170"/>
                    </a:cubicBezTo>
                    <a:cubicBezTo>
                      <a:pt x="384" y="171"/>
                      <a:pt x="384" y="171"/>
                      <a:pt x="384" y="171"/>
                    </a:cubicBezTo>
                    <a:cubicBezTo>
                      <a:pt x="384" y="171"/>
                      <a:pt x="384" y="171"/>
                      <a:pt x="384" y="172"/>
                    </a:cubicBezTo>
                    <a:cubicBezTo>
                      <a:pt x="384" y="172"/>
                      <a:pt x="385" y="173"/>
                      <a:pt x="385" y="173"/>
                    </a:cubicBezTo>
                    <a:cubicBezTo>
                      <a:pt x="386" y="173"/>
                      <a:pt x="386" y="172"/>
                      <a:pt x="386" y="173"/>
                    </a:cubicBezTo>
                    <a:cubicBezTo>
                      <a:pt x="387" y="173"/>
                      <a:pt x="388" y="173"/>
                      <a:pt x="388" y="174"/>
                    </a:cubicBezTo>
                    <a:cubicBezTo>
                      <a:pt x="388" y="175"/>
                      <a:pt x="387" y="175"/>
                      <a:pt x="387" y="176"/>
                    </a:cubicBezTo>
                    <a:cubicBezTo>
                      <a:pt x="387" y="176"/>
                      <a:pt x="387" y="177"/>
                      <a:pt x="388" y="177"/>
                    </a:cubicBezTo>
                    <a:cubicBezTo>
                      <a:pt x="388" y="177"/>
                      <a:pt x="388" y="178"/>
                      <a:pt x="388" y="178"/>
                    </a:cubicBezTo>
                    <a:cubicBezTo>
                      <a:pt x="388" y="178"/>
                      <a:pt x="388" y="178"/>
                      <a:pt x="388" y="179"/>
                    </a:cubicBezTo>
                    <a:cubicBezTo>
                      <a:pt x="388" y="179"/>
                      <a:pt x="388" y="179"/>
                      <a:pt x="388" y="179"/>
                    </a:cubicBezTo>
                    <a:cubicBezTo>
                      <a:pt x="388" y="179"/>
                      <a:pt x="388" y="180"/>
                      <a:pt x="388" y="180"/>
                    </a:cubicBezTo>
                    <a:cubicBezTo>
                      <a:pt x="388" y="180"/>
                      <a:pt x="388" y="180"/>
                      <a:pt x="389" y="181"/>
                    </a:cubicBezTo>
                    <a:cubicBezTo>
                      <a:pt x="389" y="181"/>
                      <a:pt x="389" y="182"/>
                      <a:pt x="389" y="182"/>
                    </a:cubicBezTo>
                    <a:cubicBezTo>
                      <a:pt x="389" y="183"/>
                      <a:pt x="389" y="183"/>
                      <a:pt x="390" y="183"/>
                    </a:cubicBezTo>
                    <a:cubicBezTo>
                      <a:pt x="390" y="185"/>
                      <a:pt x="387" y="183"/>
                      <a:pt x="388" y="185"/>
                    </a:cubicBezTo>
                    <a:cubicBezTo>
                      <a:pt x="388" y="185"/>
                      <a:pt x="388" y="185"/>
                      <a:pt x="388" y="186"/>
                    </a:cubicBezTo>
                    <a:cubicBezTo>
                      <a:pt x="388" y="186"/>
                      <a:pt x="387" y="187"/>
                      <a:pt x="387" y="187"/>
                    </a:cubicBezTo>
                    <a:cubicBezTo>
                      <a:pt x="387" y="188"/>
                      <a:pt x="387" y="189"/>
                      <a:pt x="387" y="189"/>
                    </a:cubicBezTo>
                    <a:cubicBezTo>
                      <a:pt x="387" y="189"/>
                      <a:pt x="387" y="189"/>
                      <a:pt x="387" y="189"/>
                    </a:cubicBezTo>
                    <a:cubicBezTo>
                      <a:pt x="387" y="189"/>
                      <a:pt x="387" y="190"/>
                      <a:pt x="387" y="190"/>
                    </a:cubicBezTo>
                    <a:cubicBezTo>
                      <a:pt x="387" y="191"/>
                      <a:pt x="387" y="192"/>
                      <a:pt x="387" y="193"/>
                    </a:cubicBezTo>
                    <a:cubicBezTo>
                      <a:pt x="387" y="193"/>
                      <a:pt x="388" y="194"/>
                      <a:pt x="387" y="194"/>
                    </a:cubicBezTo>
                    <a:cubicBezTo>
                      <a:pt x="387" y="194"/>
                      <a:pt x="385" y="195"/>
                      <a:pt x="386" y="195"/>
                    </a:cubicBezTo>
                    <a:cubicBezTo>
                      <a:pt x="387" y="195"/>
                      <a:pt x="388" y="195"/>
                      <a:pt x="387" y="196"/>
                    </a:cubicBezTo>
                    <a:cubicBezTo>
                      <a:pt x="387" y="196"/>
                      <a:pt x="388" y="197"/>
                      <a:pt x="388" y="198"/>
                    </a:cubicBezTo>
                    <a:cubicBezTo>
                      <a:pt x="388" y="199"/>
                      <a:pt x="389" y="199"/>
                      <a:pt x="389" y="200"/>
                    </a:cubicBezTo>
                    <a:cubicBezTo>
                      <a:pt x="390" y="201"/>
                      <a:pt x="389" y="201"/>
                      <a:pt x="389" y="201"/>
                    </a:cubicBezTo>
                    <a:cubicBezTo>
                      <a:pt x="389" y="202"/>
                      <a:pt x="390" y="202"/>
                      <a:pt x="390" y="202"/>
                    </a:cubicBezTo>
                    <a:cubicBezTo>
                      <a:pt x="390" y="202"/>
                      <a:pt x="390" y="203"/>
                      <a:pt x="390" y="203"/>
                    </a:cubicBezTo>
                    <a:cubicBezTo>
                      <a:pt x="390" y="203"/>
                      <a:pt x="390" y="204"/>
                      <a:pt x="390" y="205"/>
                    </a:cubicBezTo>
                    <a:cubicBezTo>
                      <a:pt x="389" y="205"/>
                      <a:pt x="389" y="204"/>
                      <a:pt x="389" y="205"/>
                    </a:cubicBezTo>
                    <a:cubicBezTo>
                      <a:pt x="388" y="205"/>
                      <a:pt x="388" y="206"/>
                      <a:pt x="388" y="207"/>
                    </a:cubicBezTo>
                    <a:cubicBezTo>
                      <a:pt x="389" y="209"/>
                      <a:pt x="386" y="207"/>
                      <a:pt x="386" y="208"/>
                    </a:cubicBezTo>
                    <a:cubicBezTo>
                      <a:pt x="387" y="209"/>
                      <a:pt x="386" y="208"/>
                      <a:pt x="385" y="208"/>
                    </a:cubicBezTo>
                    <a:cubicBezTo>
                      <a:pt x="385" y="209"/>
                      <a:pt x="386" y="210"/>
                      <a:pt x="386" y="211"/>
                    </a:cubicBezTo>
                    <a:cubicBezTo>
                      <a:pt x="386" y="211"/>
                      <a:pt x="385" y="210"/>
                      <a:pt x="385" y="211"/>
                    </a:cubicBezTo>
                    <a:cubicBezTo>
                      <a:pt x="385" y="211"/>
                      <a:pt x="385" y="212"/>
                      <a:pt x="385" y="212"/>
                    </a:cubicBezTo>
                    <a:cubicBezTo>
                      <a:pt x="385" y="212"/>
                      <a:pt x="387" y="214"/>
                      <a:pt x="386" y="214"/>
                    </a:cubicBezTo>
                    <a:cubicBezTo>
                      <a:pt x="386" y="214"/>
                      <a:pt x="386" y="214"/>
                      <a:pt x="386" y="214"/>
                    </a:cubicBezTo>
                    <a:cubicBezTo>
                      <a:pt x="386" y="214"/>
                      <a:pt x="386" y="215"/>
                      <a:pt x="387" y="215"/>
                    </a:cubicBezTo>
                    <a:cubicBezTo>
                      <a:pt x="387" y="215"/>
                      <a:pt x="387" y="215"/>
                      <a:pt x="387" y="216"/>
                    </a:cubicBezTo>
                    <a:cubicBezTo>
                      <a:pt x="387" y="216"/>
                      <a:pt x="387" y="217"/>
                      <a:pt x="387" y="217"/>
                    </a:cubicBezTo>
                    <a:cubicBezTo>
                      <a:pt x="387" y="218"/>
                      <a:pt x="388" y="218"/>
                      <a:pt x="388" y="219"/>
                    </a:cubicBezTo>
                    <a:cubicBezTo>
                      <a:pt x="388" y="219"/>
                      <a:pt x="388" y="220"/>
                      <a:pt x="388" y="220"/>
                    </a:cubicBezTo>
                    <a:cubicBezTo>
                      <a:pt x="388" y="221"/>
                      <a:pt x="388" y="221"/>
                      <a:pt x="388" y="222"/>
                    </a:cubicBezTo>
                    <a:cubicBezTo>
                      <a:pt x="389" y="223"/>
                      <a:pt x="389" y="223"/>
                      <a:pt x="390" y="224"/>
                    </a:cubicBezTo>
                    <a:cubicBezTo>
                      <a:pt x="390" y="224"/>
                      <a:pt x="391" y="225"/>
                      <a:pt x="391" y="226"/>
                    </a:cubicBezTo>
                    <a:cubicBezTo>
                      <a:pt x="391" y="227"/>
                      <a:pt x="392" y="229"/>
                      <a:pt x="393" y="230"/>
                    </a:cubicBezTo>
                    <a:cubicBezTo>
                      <a:pt x="393" y="230"/>
                      <a:pt x="394" y="230"/>
                      <a:pt x="394" y="231"/>
                    </a:cubicBezTo>
                    <a:cubicBezTo>
                      <a:pt x="394" y="231"/>
                      <a:pt x="394" y="232"/>
                      <a:pt x="394" y="232"/>
                    </a:cubicBezTo>
                    <a:cubicBezTo>
                      <a:pt x="394" y="233"/>
                      <a:pt x="394" y="233"/>
                      <a:pt x="393" y="233"/>
                    </a:cubicBezTo>
                    <a:cubicBezTo>
                      <a:pt x="393" y="233"/>
                      <a:pt x="392" y="234"/>
                      <a:pt x="392" y="234"/>
                    </a:cubicBezTo>
                    <a:cubicBezTo>
                      <a:pt x="390" y="235"/>
                      <a:pt x="390" y="236"/>
                      <a:pt x="391" y="237"/>
                    </a:cubicBezTo>
                    <a:cubicBezTo>
                      <a:pt x="391" y="238"/>
                      <a:pt x="392" y="239"/>
                      <a:pt x="392" y="239"/>
                    </a:cubicBezTo>
                    <a:cubicBezTo>
                      <a:pt x="392" y="240"/>
                      <a:pt x="392" y="240"/>
                      <a:pt x="392" y="240"/>
                    </a:cubicBezTo>
                    <a:cubicBezTo>
                      <a:pt x="392" y="241"/>
                      <a:pt x="391" y="242"/>
                      <a:pt x="392" y="242"/>
                    </a:cubicBezTo>
                    <a:cubicBezTo>
                      <a:pt x="392" y="242"/>
                      <a:pt x="392" y="243"/>
                      <a:pt x="391" y="243"/>
                    </a:cubicBezTo>
                    <a:cubicBezTo>
                      <a:pt x="391" y="243"/>
                      <a:pt x="391" y="242"/>
                      <a:pt x="390" y="242"/>
                    </a:cubicBezTo>
                    <a:cubicBezTo>
                      <a:pt x="390" y="242"/>
                      <a:pt x="390" y="243"/>
                      <a:pt x="390" y="243"/>
                    </a:cubicBezTo>
                    <a:cubicBezTo>
                      <a:pt x="391" y="244"/>
                      <a:pt x="391" y="244"/>
                      <a:pt x="391" y="245"/>
                    </a:cubicBezTo>
                    <a:cubicBezTo>
                      <a:pt x="391" y="245"/>
                      <a:pt x="392" y="245"/>
                      <a:pt x="392" y="246"/>
                    </a:cubicBezTo>
                    <a:cubicBezTo>
                      <a:pt x="392" y="246"/>
                      <a:pt x="392" y="246"/>
                      <a:pt x="392" y="247"/>
                    </a:cubicBezTo>
                    <a:cubicBezTo>
                      <a:pt x="392" y="247"/>
                      <a:pt x="392" y="248"/>
                      <a:pt x="392" y="248"/>
                    </a:cubicBezTo>
                    <a:cubicBezTo>
                      <a:pt x="392" y="248"/>
                      <a:pt x="391" y="247"/>
                      <a:pt x="391" y="248"/>
                    </a:cubicBezTo>
                    <a:cubicBezTo>
                      <a:pt x="391" y="248"/>
                      <a:pt x="391" y="249"/>
                      <a:pt x="392" y="249"/>
                    </a:cubicBezTo>
                    <a:cubicBezTo>
                      <a:pt x="392" y="250"/>
                      <a:pt x="392" y="250"/>
                      <a:pt x="392" y="250"/>
                    </a:cubicBezTo>
                    <a:cubicBezTo>
                      <a:pt x="393" y="250"/>
                      <a:pt x="392" y="249"/>
                      <a:pt x="393" y="250"/>
                    </a:cubicBezTo>
                    <a:cubicBezTo>
                      <a:pt x="393" y="250"/>
                      <a:pt x="393" y="251"/>
                      <a:pt x="393" y="251"/>
                    </a:cubicBezTo>
                    <a:cubicBezTo>
                      <a:pt x="393" y="251"/>
                      <a:pt x="392" y="251"/>
                      <a:pt x="392" y="252"/>
                    </a:cubicBezTo>
                    <a:cubicBezTo>
                      <a:pt x="392" y="252"/>
                      <a:pt x="393" y="253"/>
                      <a:pt x="393" y="254"/>
                    </a:cubicBezTo>
                    <a:cubicBezTo>
                      <a:pt x="392" y="255"/>
                      <a:pt x="392" y="254"/>
                      <a:pt x="393" y="255"/>
                    </a:cubicBezTo>
                    <a:cubicBezTo>
                      <a:pt x="393" y="257"/>
                      <a:pt x="395" y="258"/>
                      <a:pt x="394" y="259"/>
                    </a:cubicBezTo>
                    <a:cubicBezTo>
                      <a:pt x="394" y="260"/>
                      <a:pt x="395" y="260"/>
                      <a:pt x="395" y="261"/>
                    </a:cubicBezTo>
                    <a:cubicBezTo>
                      <a:pt x="395" y="262"/>
                      <a:pt x="395" y="262"/>
                      <a:pt x="396" y="263"/>
                    </a:cubicBezTo>
                    <a:cubicBezTo>
                      <a:pt x="396" y="264"/>
                      <a:pt x="397" y="264"/>
                      <a:pt x="396" y="264"/>
                    </a:cubicBezTo>
                    <a:cubicBezTo>
                      <a:pt x="396" y="265"/>
                      <a:pt x="396" y="265"/>
                      <a:pt x="397" y="265"/>
                    </a:cubicBezTo>
                    <a:cubicBezTo>
                      <a:pt x="397" y="267"/>
                      <a:pt x="398" y="268"/>
                      <a:pt x="399" y="269"/>
                    </a:cubicBezTo>
                    <a:cubicBezTo>
                      <a:pt x="399" y="269"/>
                      <a:pt x="399" y="270"/>
                      <a:pt x="399" y="270"/>
                    </a:cubicBezTo>
                    <a:cubicBezTo>
                      <a:pt x="398" y="270"/>
                      <a:pt x="398" y="270"/>
                      <a:pt x="398" y="270"/>
                    </a:cubicBezTo>
                    <a:cubicBezTo>
                      <a:pt x="398" y="270"/>
                      <a:pt x="398" y="270"/>
                      <a:pt x="398" y="270"/>
                    </a:cubicBezTo>
                    <a:cubicBezTo>
                      <a:pt x="397" y="270"/>
                      <a:pt x="397" y="270"/>
                      <a:pt x="397" y="271"/>
                    </a:cubicBezTo>
                    <a:cubicBezTo>
                      <a:pt x="397" y="271"/>
                      <a:pt x="397" y="271"/>
                      <a:pt x="397" y="272"/>
                    </a:cubicBezTo>
                    <a:cubicBezTo>
                      <a:pt x="397" y="272"/>
                      <a:pt x="397" y="272"/>
                      <a:pt x="397" y="272"/>
                    </a:cubicBezTo>
                    <a:cubicBezTo>
                      <a:pt x="398" y="272"/>
                      <a:pt x="398" y="273"/>
                      <a:pt x="398" y="274"/>
                    </a:cubicBezTo>
                    <a:cubicBezTo>
                      <a:pt x="398" y="274"/>
                      <a:pt x="398" y="274"/>
                      <a:pt x="398" y="275"/>
                    </a:cubicBezTo>
                    <a:cubicBezTo>
                      <a:pt x="398" y="275"/>
                      <a:pt x="398" y="276"/>
                      <a:pt x="399" y="276"/>
                    </a:cubicBezTo>
                    <a:cubicBezTo>
                      <a:pt x="399" y="277"/>
                      <a:pt x="399" y="278"/>
                      <a:pt x="399" y="279"/>
                    </a:cubicBezTo>
                    <a:cubicBezTo>
                      <a:pt x="400" y="281"/>
                      <a:pt x="402" y="280"/>
                      <a:pt x="403" y="281"/>
                    </a:cubicBezTo>
                    <a:cubicBezTo>
                      <a:pt x="404" y="281"/>
                      <a:pt x="404" y="282"/>
                      <a:pt x="404" y="282"/>
                    </a:cubicBezTo>
                    <a:cubicBezTo>
                      <a:pt x="404" y="283"/>
                      <a:pt x="403" y="283"/>
                      <a:pt x="403" y="283"/>
                    </a:cubicBezTo>
                    <a:cubicBezTo>
                      <a:pt x="402" y="284"/>
                      <a:pt x="404" y="284"/>
                      <a:pt x="404" y="285"/>
                    </a:cubicBezTo>
                    <a:cubicBezTo>
                      <a:pt x="404" y="285"/>
                      <a:pt x="406" y="286"/>
                      <a:pt x="406" y="287"/>
                    </a:cubicBezTo>
                    <a:cubicBezTo>
                      <a:pt x="406" y="287"/>
                      <a:pt x="406" y="287"/>
                      <a:pt x="405" y="287"/>
                    </a:cubicBezTo>
                    <a:cubicBezTo>
                      <a:pt x="405" y="288"/>
                      <a:pt x="406" y="288"/>
                      <a:pt x="406" y="288"/>
                    </a:cubicBezTo>
                    <a:cubicBezTo>
                      <a:pt x="406" y="289"/>
                      <a:pt x="407" y="289"/>
                      <a:pt x="407" y="289"/>
                    </a:cubicBezTo>
                    <a:cubicBezTo>
                      <a:pt x="408" y="290"/>
                      <a:pt x="408" y="290"/>
                      <a:pt x="407" y="291"/>
                    </a:cubicBezTo>
                    <a:cubicBezTo>
                      <a:pt x="407" y="291"/>
                      <a:pt x="406" y="291"/>
                      <a:pt x="407" y="292"/>
                    </a:cubicBezTo>
                    <a:cubicBezTo>
                      <a:pt x="407" y="292"/>
                      <a:pt x="407" y="292"/>
                      <a:pt x="407" y="292"/>
                    </a:cubicBezTo>
                    <a:cubicBezTo>
                      <a:pt x="408" y="293"/>
                      <a:pt x="407" y="293"/>
                      <a:pt x="408" y="293"/>
                    </a:cubicBezTo>
                    <a:cubicBezTo>
                      <a:pt x="408" y="294"/>
                      <a:pt x="408" y="294"/>
                      <a:pt x="408" y="294"/>
                    </a:cubicBezTo>
                    <a:cubicBezTo>
                      <a:pt x="407" y="295"/>
                      <a:pt x="409" y="294"/>
                      <a:pt x="409" y="294"/>
                    </a:cubicBezTo>
                    <a:cubicBezTo>
                      <a:pt x="409" y="294"/>
                      <a:pt x="410" y="295"/>
                      <a:pt x="411" y="295"/>
                    </a:cubicBezTo>
                    <a:cubicBezTo>
                      <a:pt x="412" y="295"/>
                      <a:pt x="412" y="295"/>
                      <a:pt x="413" y="295"/>
                    </a:cubicBezTo>
                    <a:cubicBezTo>
                      <a:pt x="414" y="295"/>
                      <a:pt x="414" y="295"/>
                      <a:pt x="414" y="296"/>
                    </a:cubicBezTo>
                    <a:cubicBezTo>
                      <a:pt x="415" y="296"/>
                      <a:pt x="415" y="296"/>
                      <a:pt x="415" y="296"/>
                    </a:cubicBezTo>
                    <a:cubicBezTo>
                      <a:pt x="415" y="297"/>
                      <a:pt x="415" y="296"/>
                      <a:pt x="414" y="297"/>
                    </a:cubicBezTo>
                    <a:cubicBezTo>
                      <a:pt x="414" y="297"/>
                      <a:pt x="416" y="299"/>
                      <a:pt x="414" y="299"/>
                    </a:cubicBezTo>
                    <a:cubicBezTo>
                      <a:pt x="413" y="299"/>
                      <a:pt x="413" y="298"/>
                      <a:pt x="412" y="298"/>
                    </a:cubicBezTo>
                    <a:cubicBezTo>
                      <a:pt x="412" y="298"/>
                      <a:pt x="411" y="299"/>
                      <a:pt x="411" y="299"/>
                    </a:cubicBezTo>
                    <a:cubicBezTo>
                      <a:pt x="411" y="299"/>
                      <a:pt x="410" y="298"/>
                      <a:pt x="410" y="298"/>
                    </a:cubicBezTo>
                    <a:cubicBezTo>
                      <a:pt x="409" y="299"/>
                      <a:pt x="409" y="299"/>
                      <a:pt x="409" y="299"/>
                    </a:cubicBezTo>
                    <a:cubicBezTo>
                      <a:pt x="408" y="299"/>
                      <a:pt x="408" y="298"/>
                      <a:pt x="407" y="299"/>
                    </a:cubicBezTo>
                    <a:cubicBezTo>
                      <a:pt x="407" y="300"/>
                      <a:pt x="409" y="300"/>
                      <a:pt x="410" y="300"/>
                    </a:cubicBezTo>
                    <a:cubicBezTo>
                      <a:pt x="410" y="300"/>
                      <a:pt x="410" y="300"/>
                      <a:pt x="411" y="300"/>
                    </a:cubicBezTo>
                    <a:cubicBezTo>
                      <a:pt x="411" y="300"/>
                      <a:pt x="411" y="301"/>
                      <a:pt x="412" y="301"/>
                    </a:cubicBezTo>
                    <a:cubicBezTo>
                      <a:pt x="413" y="301"/>
                      <a:pt x="413" y="301"/>
                      <a:pt x="414" y="302"/>
                    </a:cubicBezTo>
                    <a:cubicBezTo>
                      <a:pt x="414" y="302"/>
                      <a:pt x="414" y="303"/>
                      <a:pt x="415" y="303"/>
                    </a:cubicBezTo>
                    <a:cubicBezTo>
                      <a:pt x="416" y="303"/>
                      <a:pt x="417" y="304"/>
                      <a:pt x="416" y="305"/>
                    </a:cubicBezTo>
                    <a:cubicBezTo>
                      <a:pt x="416" y="305"/>
                      <a:pt x="415" y="305"/>
                      <a:pt x="415" y="306"/>
                    </a:cubicBezTo>
                    <a:cubicBezTo>
                      <a:pt x="415" y="306"/>
                      <a:pt x="416" y="306"/>
                      <a:pt x="416" y="307"/>
                    </a:cubicBezTo>
                    <a:cubicBezTo>
                      <a:pt x="415" y="307"/>
                      <a:pt x="413" y="306"/>
                      <a:pt x="414" y="307"/>
                    </a:cubicBezTo>
                    <a:cubicBezTo>
                      <a:pt x="414" y="308"/>
                      <a:pt x="414" y="308"/>
                      <a:pt x="414" y="309"/>
                    </a:cubicBezTo>
                    <a:cubicBezTo>
                      <a:pt x="414" y="309"/>
                      <a:pt x="415" y="309"/>
                      <a:pt x="415" y="310"/>
                    </a:cubicBezTo>
                    <a:cubicBezTo>
                      <a:pt x="415" y="310"/>
                      <a:pt x="416" y="310"/>
                      <a:pt x="416" y="311"/>
                    </a:cubicBezTo>
                    <a:cubicBezTo>
                      <a:pt x="417" y="311"/>
                      <a:pt x="416" y="312"/>
                      <a:pt x="416" y="313"/>
                    </a:cubicBezTo>
                    <a:cubicBezTo>
                      <a:pt x="416" y="313"/>
                      <a:pt x="416" y="313"/>
                      <a:pt x="415" y="313"/>
                    </a:cubicBezTo>
                    <a:cubicBezTo>
                      <a:pt x="415" y="313"/>
                      <a:pt x="416" y="314"/>
                      <a:pt x="416" y="314"/>
                    </a:cubicBezTo>
                    <a:cubicBezTo>
                      <a:pt x="416" y="314"/>
                      <a:pt x="417" y="315"/>
                      <a:pt x="417" y="315"/>
                    </a:cubicBezTo>
                    <a:cubicBezTo>
                      <a:pt x="417" y="316"/>
                      <a:pt x="418" y="316"/>
                      <a:pt x="418" y="317"/>
                    </a:cubicBezTo>
                    <a:cubicBezTo>
                      <a:pt x="419" y="318"/>
                      <a:pt x="419" y="318"/>
                      <a:pt x="419" y="319"/>
                    </a:cubicBezTo>
                    <a:cubicBezTo>
                      <a:pt x="419" y="319"/>
                      <a:pt x="419" y="320"/>
                      <a:pt x="418" y="320"/>
                    </a:cubicBezTo>
                    <a:cubicBezTo>
                      <a:pt x="418" y="321"/>
                      <a:pt x="418" y="320"/>
                      <a:pt x="418" y="321"/>
                    </a:cubicBezTo>
                    <a:cubicBezTo>
                      <a:pt x="418" y="321"/>
                      <a:pt x="418" y="322"/>
                      <a:pt x="418" y="322"/>
                    </a:cubicBezTo>
                    <a:cubicBezTo>
                      <a:pt x="419" y="323"/>
                      <a:pt x="418" y="323"/>
                      <a:pt x="418" y="323"/>
                    </a:cubicBezTo>
                    <a:cubicBezTo>
                      <a:pt x="418" y="324"/>
                      <a:pt x="419" y="324"/>
                      <a:pt x="420" y="324"/>
                    </a:cubicBezTo>
                    <a:cubicBezTo>
                      <a:pt x="420" y="325"/>
                      <a:pt x="419" y="325"/>
                      <a:pt x="419" y="325"/>
                    </a:cubicBezTo>
                    <a:cubicBezTo>
                      <a:pt x="418" y="325"/>
                      <a:pt x="418" y="325"/>
                      <a:pt x="419" y="325"/>
                    </a:cubicBezTo>
                    <a:cubicBezTo>
                      <a:pt x="419" y="325"/>
                      <a:pt x="419" y="326"/>
                      <a:pt x="418" y="326"/>
                    </a:cubicBezTo>
                    <a:cubicBezTo>
                      <a:pt x="418" y="326"/>
                      <a:pt x="418" y="327"/>
                      <a:pt x="418" y="327"/>
                    </a:cubicBezTo>
                    <a:cubicBezTo>
                      <a:pt x="418" y="327"/>
                      <a:pt x="417" y="327"/>
                      <a:pt x="417" y="327"/>
                    </a:cubicBezTo>
                    <a:cubicBezTo>
                      <a:pt x="416" y="328"/>
                      <a:pt x="418" y="328"/>
                      <a:pt x="418" y="329"/>
                    </a:cubicBezTo>
                    <a:cubicBezTo>
                      <a:pt x="418" y="330"/>
                      <a:pt x="416" y="332"/>
                      <a:pt x="418" y="333"/>
                    </a:cubicBezTo>
                    <a:cubicBezTo>
                      <a:pt x="419" y="333"/>
                      <a:pt x="419" y="334"/>
                      <a:pt x="420" y="334"/>
                    </a:cubicBezTo>
                    <a:cubicBezTo>
                      <a:pt x="420" y="335"/>
                      <a:pt x="421" y="336"/>
                      <a:pt x="421" y="337"/>
                    </a:cubicBezTo>
                    <a:cubicBezTo>
                      <a:pt x="421" y="337"/>
                      <a:pt x="421" y="337"/>
                      <a:pt x="421" y="337"/>
                    </a:cubicBezTo>
                    <a:cubicBezTo>
                      <a:pt x="421" y="338"/>
                      <a:pt x="420" y="338"/>
                      <a:pt x="420" y="338"/>
                    </a:cubicBezTo>
                    <a:cubicBezTo>
                      <a:pt x="419" y="338"/>
                      <a:pt x="420" y="339"/>
                      <a:pt x="420" y="340"/>
                    </a:cubicBezTo>
                    <a:cubicBezTo>
                      <a:pt x="421" y="340"/>
                      <a:pt x="421" y="341"/>
                      <a:pt x="421" y="342"/>
                    </a:cubicBezTo>
                    <a:cubicBezTo>
                      <a:pt x="420" y="343"/>
                      <a:pt x="420" y="343"/>
                      <a:pt x="419" y="343"/>
                    </a:cubicBezTo>
                    <a:cubicBezTo>
                      <a:pt x="418" y="344"/>
                      <a:pt x="418" y="345"/>
                      <a:pt x="418" y="346"/>
                    </a:cubicBezTo>
                    <a:cubicBezTo>
                      <a:pt x="418" y="347"/>
                      <a:pt x="418" y="347"/>
                      <a:pt x="419" y="347"/>
                    </a:cubicBezTo>
                    <a:cubicBezTo>
                      <a:pt x="419" y="347"/>
                      <a:pt x="419" y="347"/>
                      <a:pt x="418" y="347"/>
                    </a:cubicBezTo>
                    <a:cubicBezTo>
                      <a:pt x="418" y="347"/>
                      <a:pt x="418" y="347"/>
                      <a:pt x="417" y="347"/>
                    </a:cubicBezTo>
                    <a:cubicBezTo>
                      <a:pt x="417" y="347"/>
                      <a:pt x="416" y="347"/>
                      <a:pt x="416" y="348"/>
                    </a:cubicBezTo>
                    <a:cubicBezTo>
                      <a:pt x="417" y="348"/>
                      <a:pt x="416" y="349"/>
                      <a:pt x="416" y="350"/>
                    </a:cubicBezTo>
                    <a:cubicBezTo>
                      <a:pt x="416" y="350"/>
                      <a:pt x="417" y="350"/>
                      <a:pt x="417" y="350"/>
                    </a:cubicBezTo>
                    <a:cubicBezTo>
                      <a:pt x="417" y="351"/>
                      <a:pt x="417" y="351"/>
                      <a:pt x="417" y="351"/>
                    </a:cubicBezTo>
                    <a:cubicBezTo>
                      <a:pt x="417" y="352"/>
                      <a:pt x="418" y="352"/>
                      <a:pt x="418" y="352"/>
                    </a:cubicBezTo>
                    <a:cubicBezTo>
                      <a:pt x="418" y="353"/>
                      <a:pt x="418" y="353"/>
                      <a:pt x="418" y="353"/>
                    </a:cubicBezTo>
                    <a:cubicBezTo>
                      <a:pt x="418" y="354"/>
                      <a:pt x="419" y="354"/>
                      <a:pt x="419" y="355"/>
                    </a:cubicBezTo>
                    <a:cubicBezTo>
                      <a:pt x="419" y="356"/>
                      <a:pt x="419" y="356"/>
                      <a:pt x="420" y="356"/>
                    </a:cubicBezTo>
                    <a:cubicBezTo>
                      <a:pt x="421" y="357"/>
                      <a:pt x="421" y="357"/>
                      <a:pt x="422" y="357"/>
                    </a:cubicBezTo>
                    <a:cubicBezTo>
                      <a:pt x="423" y="358"/>
                      <a:pt x="423" y="360"/>
                      <a:pt x="424" y="361"/>
                    </a:cubicBezTo>
                    <a:cubicBezTo>
                      <a:pt x="425" y="362"/>
                      <a:pt x="426" y="364"/>
                      <a:pt x="427" y="363"/>
                    </a:cubicBezTo>
                    <a:cubicBezTo>
                      <a:pt x="427" y="362"/>
                      <a:pt x="427" y="362"/>
                      <a:pt x="428" y="361"/>
                    </a:cubicBezTo>
                    <a:cubicBezTo>
                      <a:pt x="429" y="361"/>
                      <a:pt x="429" y="362"/>
                      <a:pt x="430" y="362"/>
                    </a:cubicBezTo>
                    <a:cubicBezTo>
                      <a:pt x="430" y="362"/>
                      <a:pt x="430" y="361"/>
                      <a:pt x="430" y="361"/>
                    </a:cubicBezTo>
                    <a:cubicBezTo>
                      <a:pt x="431" y="361"/>
                      <a:pt x="431" y="361"/>
                      <a:pt x="432" y="361"/>
                    </a:cubicBezTo>
                    <a:cubicBezTo>
                      <a:pt x="432" y="362"/>
                      <a:pt x="432" y="362"/>
                      <a:pt x="432" y="362"/>
                    </a:cubicBezTo>
                    <a:cubicBezTo>
                      <a:pt x="433" y="363"/>
                      <a:pt x="434" y="363"/>
                      <a:pt x="434" y="364"/>
                    </a:cubicBezTo>
                    <a:cubicBezTo>
                      <a:pt x="434" y="364"/>
                      <a:pt x="434" y="365"/>
                      <a:pt x="434" y="365"/>
                    </a:cubicBezTo>
                    <a:cubicBezTo>
                      <a:pt x="434" y="366"/>
                      <a:pt x="434" y="366"/>
                      <a:pt x="434" y="366"/>
                    </a:cubicBezTo>
                    <a:cubicBezTo>
                      <a:pt x="434" y="367"/>
                      <a:pt x="436" y="367"/>
                      <a:pt x="436" y="368"/>
                    </a:cubicBezTo>
                    <a:cubicBezTo>
                      <a:pt x="435" y="369"/>
                      <a:pt x="436" y="370"/>
                      <a:pt x="436" y="370"/>
                    </a:cubicBezTo>
                    <a:cubicBezTo>
                      <a:pt x="436" y="371"/>
                      <a:pt x="436" y="371"/>
                      <a:pt x="436" y="371"/>
                    </a:cubicBezTo>
                    <a:cubicBezTo>
                      <a:pt x="436" y="372"/>
                      <a:pt x="437" y="371"/>
                      <a:pt x="437" y="372"/>
                    </a:cubicBezTo>
                    <a:cubicBezTo>
                      <a:pt x="438" y="372"/>
                      <a:pt x="438" y="373"/>
                      <a:pt x="439" y="373"/>
                    </a:cubicBezTo>
                    <a:cubicBezTo>
                      <a:pt x="440" y="373"/>
                      <a:pt x="441" y="374"/>
                      <a:pt x="442" y="375"/>
                    </a:cubicBezTo>
                    <a:cubicBezTo>
                      <a:pt x="442" y="376"/>
                      <a:pt x="443" y="376"/>
                      <a:pt x="443" y="376"/>
                    </a:cubicBezTo>
                    <a:cubicBezTo>
                      <a:pt x="445" y="376"/>
                      <a:pt x="446" y="376"/>
                      <a:pt x="447" y="376"/>
                    </a:cubicBezTo>
                    <a:cubicBezTo>
                      <a:pt x="450" y="376"/>
                      <a:pt x="453" y="376"/>
                      <a:pt x="455" y="376"/>
                    </a:cubicBezTo>
                    <a:cubicBezTo>
                      <a:pt x="457" y="376"/>
                      <a:pt x="458" y="376"/>
                      <a:pt x="459" y="376"/>
                    </a:cubicBezTo>
                    <a:cubicBezTo>
                      <a:pt x="460" y="376"/>
                      <a:pt x="461" y="377"/>
                      <a:pt x="462" y="377"/>
                    </a:cubicBezTo>
                    <a:cubicBezTo>
                      <a:pt x="464" y="377"/>
                      <a:pt x="465" y="377"/>
                      <a:pt x="466" y="377"/>
                    </a:cubicBezTo>
                    <a:cubicBezTo>
                      <a:pt x="467" y="378"/>
                      <a:pt x="468" y="378"/>
                      <a:pt x="469" y="379"/>
                    </a:cubicBezTo>
                    <a:cubicBezTo>
                      <a:pt x="470" y="379"/>
                      <a:pt x="473" y="379"/>
                      <a:pt x="473" y="380"/>
                    </a:cubicBezTo>
                    <a:cubicBezTo>
                      <a:pt x="473" y="380"/>
                      <a:pt x="473" y="379"/>
                      <a:pt x="472" y="379"/>
                    </a:cubicBezTo>
                    <a:cubicBezTo>
                      <a:pt x="471" y="379"/>
                      <a:pt x="471" y="379"/>
                      <a:pt x="470" y="379"/>
                    </a:cubicBezTo>
                    <a:cubicBezTo>
                      <a:pt x="469" y="379"/>
                      <a:pt x="468" y="378"/>
                      <a:pt x="466" y="378"/>
                    </a:cubicBezTo>
                    <a:cubicBezTo>
                      <a:pt x="466" y="378"/>
                      <a:pt x="465" y="378"/>
                      <a:pt x="464" y="379"/>
                    </a:cubicBezTo>
                    <a:cubicBezTo>
                      <a:pt x="464" y="379"/>
                      <a:pt x="464" y="379"/>
                      <a:pt x="464" y="380"/>
                    </a:cubicBezTo>
                    <a:cubicBezTo>
                      <a:pt x="464" y="380"/>
                      <a:pt x="464" y="380"/>
                      <a:pt x="464" y="380"/>
                    </a:cubicBezTo>
                    <a:cubicBezTo>
                      <a:pt x="464" y="380"/>
                      <a:pt x="464" y="381"/>
                      <a:pt x="464" y="381"/>
                    </a:cubicBezTo>
                    <a:cubicBezTo>
                      <a:pt x="463" y="382"/>
                      <a:pt x="463" y="381"/>
                      <a:pt x="462" y="381"/>
                    </a:cubicBezTo>
                    <a:cubicBezTo>
                      <a:pt x="461" y="381"/>
                      <a:pt x="461" y="382"/>
                      <a:pt x="460" y="382"/>
                    </a:cubicBezTo>
                    <a:cubicBezTo>
                      <a:pt x="459" y="382"/>
                      <a:pt x="460" y="383"/>
                      <a:pt x="459" y="383"/>
                    </a:cubicBezTo>
                    <a:cubicBezTo>
                      <a:pt x="459" y="383"/>
                      <a:pt x="458" y="383"/>
                      <a:pt x="458" y="383"/>
                    </a:cubicBezTo>
                    <a:cubicBezTo>
                      <a:pt x="457" y="383"/>
                      <a:pt x="458" y="383"/>
                      <a:pt x="457" y="383"/>
                    </a:cubicBezTo>
                    <a:cubicBezTo>
                      <a:pt x="457" y="382"/>
                      <a:pt x="457" y="383"/>
                      <a:pt x="457" y="383"/>
                    </a:cubicBezTo>
                    <a:cubicBezTo>
                      <a:pt x="456" y="384"/>
                      <a:pt x="455" y="383"/>
                      <a:pt x="455" y="383"/>
                    </a:cubicBezTo>
                    <a:cubicBezTo>
                      <a:pt x="455" y="384"/>
                      <a:pt x="456" y="384"/>
                      <a:pt x="456" y="384"/>
                    </a:cubicBezTo>
                    <a:cubicBezTo>
                      <a:pt x="456" y="384"/>
                      <a:pt x="456" y="385"/>
                      <a:pt x="456" y="385"/>
                    </a:cubicBezTo>
                    <a:cubicBezTo>
                      <a:pt x="456" y="385"/>
                      <a:pt x="456" y="385"/>
                      <a:pt x="456" y="385"/>
                    </a:cubicBezTo>
                    <a:cubicBezTo>
                      <a:pt x="456" y="386"/>
                      <a:pt x="456" y="385"/>
                      <a:pt x="457" y="386"/>
                    </a:cubicBezTo>
                    <a:cubicBezTo>
                      <a:pt x="457" y="386"/>
                      <a:pt x="457" y="386"/>
                      <a:pt x="457" y="387"/>
                    </a:cubicBezTo>
                    <a:cubicBezTo>
                      <a:pt x="456" y="387"/>
                      <a:pt x="457" y="387"/>
                      <a:pt x="457" y="388"/>
                    </a:cubicBezTo>
                    <a:cubicBezTo>
                      <a:pt x="457" y="389"/>
                      <a:pt x="457" y="390"/>
                      <a:pt x="457" y="391"/>
                    </a:cubicBezTo>
                    <a:cubicBezTo>
                      <a:pt x="458" y="392"/>
                      <a:pt x="459" y="392"/>
                      <a:pt x="459" y="393"/>
                    </a:cubicBezTo>
                    <a:cubicBezTo>
                      <a:pt x="459" y="394"/>
                      <a:pt x="459" y="394"/>
                      <a:pt x="459" y="395"/>
                    </a:cubicBezTo>
                    <a:cubicBezTo>
                      <a:pt x="459" y="395"/>
                      <a:pt x="459" y="395"/>
                      <a:pt x="458" y="395"/>
                    </a:cubicBezTo>
                    <a:cubicBezTo>
                      <a:pt x="457" y="396"/>
                      <a:pt x="456" y="395"/>
                      <a:pt x="455" y="395"/>
                    </a:cubicBezTo>
                    <a:cubicBezTo>
                      <a:pt x="454" y="395"/>
                      <a:pt x="453" y="395"/>
                      <a:pt x="452" y="394"/>
                    </a:cubicBezTo>
                    <a:cubicBezTo>
                      <a:pt x="452" y="394"/>
                      <a:pt x="452" y="393"/>
                      <a:pt x="451" y="394"/>
                    </a:cubicBezTo>
                    <a:cubicBezTo>
                      <a:pt x="451" y="394"/>
                      <a:pt x="451" y="393"/>
                      <a:pt x="450" y="393"/>
                    </a:cubicBezTo>
                    <a:cubicBezTo>
                      <a:pt x="451" y="394"/>
                      <a:pt x="448" y="393"/>
                      <a:pt x="448" y="392"/>
                    </a:cubicBezTo>
                    <a:cubicBezTo>
                      <a:pt x="448" y="392"/>
                      <a:pt x="447" y="392"/>
                      <a:pt x="446" y="392"/>
                    </a:cubicBezTo>
                    <a:cubicBezTo>
                      <a:pt x="447" y="392"/>
                      <a:pt x="447" y="392"/>
                      <a:pt x="447" y="392"/>
                    </a:cubicBezTo>
                    <a:cubicBezTo>
                      <a:pt x="446" y="392"/>
                      <a:pt x="445" y="392"/>
                      <a:pt x="444" y="392"/>
                    </a:cubicBezTo>
                    <a:cubicBezTo>
                      <a:pt x="444" y="391"/>
                      <a:pt x="443" y="391"/>
                      <a:pt x="443" y="391"/>
                    </a:cubicBezTo>
                    <a:cubicBezTo>
                      <a:pt x="443" y="391"/>
                      <a:pt x="443" y="391"/>
                      <a:pt x="443" y="391"/>
                    </a:cubicBezTo>
                    <a:cubicBezTo>
                      <a:pt x="443" y="391"/>
                      <a:pt x="442" y="390"/>
                      <a:pt x="442" y="390"/>
                    </a:cubicBezTo>
                    <a:cubicBezTo>
                      <a:pt x="442" y="390"/>
                      <a:pt x="441" y="390"/>
                      <a:pt x="441" y="390"/>
                    </a:cubicBezTo>
                    <a:cubicBezTo>
                      <a:pt x="440" y="389"/>
                      <a:pt x="438" y="389"/>
                      <a:pt x="437" y="388"/>
                    </a:cubicBezTo>
                    <a:cubicBezTo>
                      <a:pt x="438" y="388"/>
                      <a:pt x="438" y="388"/>
                      <a:pt x="439" y="388"/>
                    </a:cubicBezTo>
                    <a:cubicBezTo>
                      <a:pt x="439" y="388"/>
                      <a:pt x="439" y="388"/>
                      <a:pt x="440" y="388"/>
                    </a:cubicBezTo>
                    <a:cubicBezTo>
                      <a:pt x="441" y="388"/>
                      <a:pt x="441" y="388"/>
                      <a:pt x="441" y="389"/>
                    </a:cubicBezTo>
                    <a:cubicBezTo>
                      <a:pt x="442" y="389"/>
                      <a:pt x="442" y="389"/>
                      <a:pt x="443" y="389"/>
                    </a:cubicBezTo>
                    <a:cubicBezTo>
                      <a:pt x="442" y="389"/>
                      <a:pt x="443" y="389"/>
                      <a:pt x="442" y="389"/>
                    </a:cubicBezTo>
                    <a:cubicBezTo>
                      <a:pt x="442" y="389"/>
                      <a:pt x="442" y="388"/>
                      <a:pt x="441" y="388"/>
                    </a:cubicBezTo>
                    <a:cubicBezTo>
                      <a:pt x="442" y="388"/>
                      <a:pt x="442" y="388"/>
                      <a:pt x="442" y="388"/>
                    </a:cubicBezTo>
                    <a:cubicBezTo>
                      <a:pt x="442" y="388"/>
                      <a:pt x="442" y="388"/>
                      <a:pt x="441" y="388"/>
                    </a:cubicBezTo>
                    <a:cubicBezTo>
                      <a:pt x="442" y="388"/>
                      <a:pt x="442" y="388"/>
                      <a:pt x="442" y="388"/>
                    </a:cubicBezTo>
                    <a:cubicBezTo>
                      <a:pt x="442" y="388"/>
                      <a:pt x="442" y="388"/>
                      <a:pt x="441" y="387"/>
                    </a:cubicBezTo>
                    <a:cubicBezTo>
                      <a:pt x="441" y="388"/>
                      <a:pt x="440" y="388"/>
                      <a:pt x="440" y="387"/>
                    </a:cubicBezTo>
                    <a:cubicBezTo>
                      <a:pt x="440" y="387"/>
                      <a:pt x="439" y="386"/>
                      <a:pt x="439" y="386"/>
                    </a:cubicBezTo>
                    <a:cubicBezTo>
                      <a:pt x="438" y="385"/>
                      <a:pt x="439" y="385"/>
                      <a:pt x="438" y="385"/>
                    </a:cubicBezTo>
                    <a:cubicBezTo>
                      <a:pt x="438" y="385"/>
                      <a:pt x="438" y="384"/>
                      <a:pt x="438" y="384"/>
                    </a:cubicBezTo>
                    <a:cubicBezTo>
                      <a:pt x="439" y="384"/>
                      <a:pt x="439" y="384"/>
                      <a:pt x="439" y="384"/>
                    </a:cubicBezTo>
                    <a:cubicBezTo>
                      <a:pt x="439" y="384"/>
                      <a:pt x="440" y="383"/>
                      <a:pt x="440" y="383"/>
                    </a:cubicBezTo>
                    <a:cubicBezTo>
                      <a:pt x="440" y="383"/>
                      <a:pt x="440" y="384"/>
                      <a:pt x="441" y="384"/>
                    </a:cubicBezTo>
                    <a:cubicBezTo>
                      <a:pt x="441" y="384"/>
                      <a:pt x="440" y="384"/>
                      <a:pt x="440" y="384"/>
                    </a:cubicBezTo>
                    <a:cubicBezTo>
                      <a:pt x="440" y="386"/>
                      <a:pt x="441" y="384"/>
                      <a:pt x="441" y="384"/>
                    </a:cubicBezTo>
                    <a:cubicBezTo>
                      <a:pt x="441" y="385"/>
                      <a:pt x="441" y="385"/>
                      <a:pt x="442" y="384"/>
                    </a:cubicBezTo>
                    <a:cubicBezTo>
                      <a:pt x="442" y="384"/>
                      <a:pt x="442" y="384"/>
                      <a:pt x="442" y="385"/>
                    </a:cubicBezTo>
                    <a:cubicBezTo>
                      <a:pt x="443" y="385"/>
                      <a:pt x="443" y="385"/>
                      <a:pt x="443" y="384"/>
                    </a:cubicBezTo>
                    <a:cubicBezTo>
                      <a:pt x="442" y="384"/>
                      <a:pt x="443" y="384"/>
                      <a:pt x="443" y="384"/>
                    </a:cubicBezTo>
                    <a:cubicBezTo>
                      <a:pt x="443" y="384"/>
                      <a:pt x="443" y="383"/>
                      <a:pt x="443" y="383"/>
                    </a:cubicBezTo>
                    <a:cubicBezTo>
                      <a:pt x="443" y="383"/>
                      <a:pt x="443" y="383"/>
                      <a:pt x="444" y="383"/>
                    </a:cubicBezTo>
                    <a:cubicBezTo>
                      <a:pt x="444" y="383"/>
                      <a:pt x="444" y="383"/>
                      <a:pt x="444" y="383"/>
                    </a:cubicBezTo>
                    <a:cubicBezTo>
                      <a:pt x="444" y="382"/>
                      <a:pt x="445" y="383"/>
                      <a:pt x="445" y="383"/>
                    </a:cubicBezTo>
                    <a:cubicBezTo>
                      <a:pt x="445" y="383"/>
                      <a:pt x="445" y="382"/>
                      <a:pt x="445" y="382"/>
                    </a:cubicBezTo>
                    <a:cubicBezTo>
                      <a:pt x="446" y="383"/>
                      <a:pt x="446" y="383"/>
                      <a:pt x="446" y="383"/>
                    </a:cubicBezTo>
                    <a:cubicBezTo>
                      <a:pt x="447" y="383"/>
                      <a:pt x="447" y="383"/>
                      <a:pt x="448" y="383"/>
                    </a:cubicBezTo>
                    <a:cubicBezTo>
                      <a:pt x="448" y="383"/>
                      <a:pt x="449" y="382"/>
                      <a:pt x="449" y="382"/>
                    </a:cubicBezTo>
                    <a:cubicBezTo>
                      <a:pt x="449" y="382"/>
                      <a:pt x="448" y="382"/>
                      <a:pt x="448" y="382"/>
                    </a:cubicBezTo>
                    <a:cubicBezTo>
                      <a:pt x="447" y="382"/>
                      <a:pt x="446" y="381"/>
                      <a:pt x="445" y="382"/>
                    </a:cubicBezTo>
                    <a:cubicBezTo>
                      <a:pt x="444" y="382"/>
                      <a:pt x="444" y="381"/>
                      <a:pt x="444" y="381"/>
                    </a:cubicBezTo>
                    <a:cubicBezTo>
                      <a:pt x="443" y="381"/>
                      <a:pt x="443" y="381"/>
                      <a:pt x="443" y="381"/>
                    </a:cubicBezTo>
                    <a:cubicBezTo>
                      <a:pt x="442" y="381"/>
                      <a:pt x="442" y="381"/>
                      <a:pt x="442" y="381"/>
                    </a:cubicBezTo>
                    <a:cubicBezTo>
                      <a:pt x="441" y="382"/>
                      <a:pt x="442" y="382"/>
                      <a:pt x="441" y="382"/>
                    </a:cubicBezTo>
                    <a:cubicBezTo>
                      <a:pt x="442" y="382"/>
                      <a:pt x="442" y="383"/>
                      <a:pt x="441" y="383"/>
                    </a:cubicBezTo>
                    <a:cubicBezTo>
                      <a:pt x="441" y="382"/>
                      <a:pt x="440" y="382"/>
                      <a:pt x="440" y="382"/>
                    </a:cubicBezTo>
                    <a:cubicBezTo>
                      <a:pt x="440" y="381"/>
                      <a:pt x="442" y="381"/>
                      <a:pt x="441" y="381"/>
                    </a:cubicBezTo>
                    <a:cubicBezTo>
                      <a:pt x="440" y="381"/>
                      <a:pt x="440" y="382"/>
                      <a:pt x="440" y="382"/>
                    </a:cubicBezTo>
                    <a:cubicBezTo>
                      <a:pt x="439" y="382"/>
                      <a:pt x="438" y="381"/>
                      <a:pt x="438" y="381"/>
                    </a:cubicBezTo>
                    <a:cubicBezTo>
                      <a:pt x="437" y="381"/>
                      <a:pt x="437" y="382"/>
                      <a:pt x="437" y="382"/>
                    </a:cubicBezTo>
                    <a:cubicBezTo>
                      <a:pt x="437" y="382"/>
                      <a:pt x="437" y="383"/>
                      <a:pt x="437" y="383"/>
                    </a:cubicBezTo>
                    <a:cubicBezTo>
                      <a:pt x="438" y="383"/>
                      <a:pt x="438" y="383"/>
                      <a:pt x="438" y="382"/>
                    </a:cubicBezTo>
                    <a:cubicBezTo>
                      <a:pt x="438" y="382"/>
                      <a:pt x="439" y="382"/>
                      <a:pt x="439" y="383"/>
                    </a:cubicBezTo>
                    <a:cubicBezTo>
                      <a:pt x="440" y="383"/>
                      <a:pt x="439" y="384"/>
                      <a:pt x="439" y="384"/>
                    </a:cubicBezTo>
                    <a:cubicBezTo>
                      <a:pt x="439" y="384"/>
                      <a:pt x="437" y="384"/>
                      <a:pt x="438" y="385"/>
                    </a:cubicBezTo>
                    <a:cubicBezTo>
                      <a:pt x="438" y="385"/>
                      <a:pt x="438" y="385"/>
                      <a:pt x="439" y="386"/>
                    </a:cubicBezTo>
                    <a:cubicBezTo>
                      <a:pt x="439" y="386"/>
                      <a:pt x="439" y="386"/>
                      <a:pt x="439" y="387"/>
                    </a:cubicBezTo>
                    <a:cubicBezTo>
                      <a:pt x="439" y="387"/>
                      <a:pt x="439" y="387"/>
                      <a:pt x="439" y="387"/>
                    </a:cubicBezTo>
                    <a:cubicBezTo>
                      <a:pt x="439" y="387"/>
                      <a:pt x="438" y="387"/>
                      <a:pt x="438" y="387"/>
                    </a:cubicBezTo>
                    <a:cubicBezTo>
                      <a:pt x="438" y="387"/>
                      <a:pt x="438" y="387"/>
                      <a:pt x="437" y="387"/>
                    </a:cubicBezTo>
                    <a:cubicBezTo>
                      <a:pt x="437" y="386"/>
                      <a:pt x="438" y="387"/>
                      <a:pt x="438" y="387"/>
                    </a:cubicBezTo>
                    <a:cubicBezTo>
                      <a:pt x="437" y="388"/>
                      <a:pt x="435" y="386"/>
                      <a:pt x="435" y="386"/>
                    </a:cubicBezTo>
                    <a:cubicBezTo>
                      <a:pt x="435" y="386"/>
                      <a:pt x="436" y="386"/>
                      <a:pt x="436" y="386"/>
                    </a:cubicBezTo>
                    <a:cubicBezTo>
                      <a:pt x="435" y="386"/>
                      <a:pt x="436" y="386"/>
                      <a:pt x="436" y="386"/>
                    </a:cubicBezTo>
                    <a:cubicBezTo>
                      <a:pt x="436" y="386"/>
                      <a:pt x="436" y="385"/>
                      <a:pt x="437" y="385"/>
                    </a:cubicBezTo>
                    <a:cubicBezTo>
                      <a:pt x="436" y="385"/>
                      <a:pt x="436" y="385"/>
                      <a:pt x="436" y="385"/>
                    </a:cubicBezTo>
                    <a:cubicBezTo>
                      <a:pt x="436" y="385"/>
                      <a:pt x="436" y="385"/>
                      <a:pt x="435" y="385"/>
                    </a:cubicBezTo>
                    <a:cubicBezTo>
                      <a:pt x="435" y="385"/>
                      <a:pt x="435" y="385"/>
                      <a:pt x="435" y="385"/>
                    </a:cubicBezTo>
                    <a:cubicBezTo>
                      <a:pt x="435" y="385"/>
                      <a:pt x="433" y="384"/>
                      <a:pt x="433" y="384"/>
                    </a:cubicBezTo>
                    <a:cubicBezTo>
                      <a:pt x="433" y="384"/>
                      <a:pt x="434" y="384"/>
                      <a:pt x="434" y="384"/>
                    </a:cubicBezTo>
                    <a:cubicBezTo>
                      <a:pt x="435" y="384"/>
                      <a:pt x="435" y="384"/>
                      <a:pt x="436" y="384"/>
                    </a:cubicBezTo>
                    <a:cubicBezTo>
                      <a:pt x="435" y="384"/>
                      <a:pt x="435" y="384"/>
                      <a:pt x="435" y="383"/>
                    </a:cubicBezTo>
                    <a:cubicBezTo>
                      <a:pt x="435" y="384"/>
                      <a:pt x="435" y="383"/>
                      <a:pt x="435" y="383"/>
                    </a:cubicBezTo>
                    <a:cubicBezTo>
                      <a:pt x="436" y="382"/>
                      <a:pt x="435" y="382"/>
                      <a:pt x="435" y="382"/>
                    </a:cubicBezTo>
                    <a:cubicBezTo>
                      <a:pt x="435" y="381"/>
                      <a:pt x="436" y="382"/>
                      <a:pt x="436" y="382"/>
                    </a:cubicBezTo>
                    <a:cubicBezTo>
                      <a:pt x="436" y="382"/>
                      <a:pt x="435" y="382"/>
                      <a:pt x="435" y="381"/>
                    </a:cubicBezTo>
                    <a:cubicBezTo>
                      <a:pt x="436" y="381"/>
                      <a:pt x="437" y="381"/>
                      <a:pt x="437" y="381"/>
                    </a:cubicBezTo>
                    <a:cubicBezTo>
                      <a:pt x="437" y="381"/>
                      <a:pt x="436" y="381"/>
                      <a:pt x="436" y="381"/>
                    </a:cubicBezTo>
                    <a:cubicBezTo>
                      <a:pt x="435" y="381"/>
                      <a:pt x="435" y="381"/>
                      <a:pt x="435" y="381"/>
                    </a:cubicBezTo>
                    <a:cubicBezTo>
                      <a:pt x="434" y="381"/>
                      <a:pt x="434" y="380"/>
                      <a:pt x="434" y="380"/>
                    </a:cubicBezTo>
                    <a:cubicBezTo>
                      <a:pt x="434" y="380"/>
                      <a:pt x="434" y="381"/>
                      <a:pt x="434" y="381"/>
                    </a:cubicBezTo>
                    <a:cubicBezTo>
                      <a:pt x="434" y="381"/>
                      <a:pt x="435" y="381"/>
                      <a:pt x="435" y="382"/>
                    </a:cubicBezTo>
                    <a:cubicBezTo>
                      <a:pt x="435" y="382"/>
                      <a:pt x="435" y="383"/>
                      <a:pt x="434" y="383"/>
                    </a:cubicBezTo>
                    <a:cubicBezTo>
                      <a:pt x="434" y="383"/>
                      <a:pt x="434" y="382"/>
                      <a:pt x="434" y="382"/>
                    </a:cubicBezTo>
                    <a:cubicBezTo>
                      <a:pt x="434" y="382"/>
                      <a:pt x="433" y="382"/>
                      <a:pt x="433" y="382"/>
                    </a:cubicBezTo>
                    <a:cubicBezTo>
                      <a:pt x="433" y="382"/>
                      <a:pt x="434" y="382"/>
                      <a:pt x="433" y="382"/>
                    </a:cubicBezTo>
                    <a:cubicBezTo>
                      <a:pt x="433" y="383"/>
                      <a:pt x="433" y="382"/>
                      <a:pt x="433" y="383"/>
                    </a:cubicBezTo>
                    <a:cubicBezTo>
                      <a:pt x="433" y="383"/>
                      <a:pt x="433" y="383"/>
                      <a:pt x="433" y="383"/>
                    </a:cubicBezTo>
                    <a:cubicBezTo>
                      <a:pt x="433" y="383"/>
                      <a:pt x="432" y="383"/>
                      <a:pt x="432" y="384"/>
                    </a:cubicBezTo>
                    <a:cubicBezTo>
                      <a:pt x="432" y="384"/>
                      <a:pt x="432" y="383"/>
                      <a:pt x="431" y="383"/>
                    </a:cubicBezTo>
                    <a:cubicBezTo>
                      <a:pt x="431" y="383"/>
                      <a:pt x="432" y="383"/>
                      <a:pt x="432" y="383"/>
                    </a:cubicBezTo>
                    <a:cubicBezTo>
                      <a:pt x="432" y="383"/>
                      <a:pt x="430" y="383"/>
                      <a:pt x="431" y="382"/>
                    </a:cubicBezTo>
                    <a:cubicBezTo>
                      <a:pt x="431" y="382"/>
                      <a:pt x="432" y="382"/>
                      <a:pt x="432" y="382"/>
                    </a:cubicBezTo>
                    <a:cubicBezTo>
                      <a:pt x="432" y="381"/>
                      <a:pt x="431" y="381"/>
                      <a:pt x="431" y="381"/>
                    </a:cubicBezTo>
                    <a:cubicBezTo>
                      <a:pt x="431" y="381"/>
                      <a:pt x="432" y="380"/>
                      <a:pt x="431" y="380"/>
                    </a:cubicBezTo>
                    <a:cubicBezTo>
                      <a:pt x="431" y="380"/>
                      <a:pt x="430" y="380"/>
                      <a:pt x="430" y="380"/>
                    </a:cubicBezTo>
                    <a:cubicBezTo>
                      <a:pt x="430" y="380"/>
                      <a:pt x="430" y="380"/>
                      <a:pt x="430" y="380"/>
                    </a:cubicBezTo>
                    <a:cubicBezTo>
                      <a:pt x="430" y="380"/>
                      <a:pt x="430" y="380"/>
                      <a:pt x="430" y="380"/>
                    </a:cubicBezTo>
                    <a:cubicBezTo>
                      <a:pt x="431" y="379"/>
                      <a:pt x="430" y="379"/>
                      <a:pt x="430" y="379"/>
                    </a:cubicBezTo>
                    <a:cubicBezTo>
                      <a:pt x="430" y="379"/>
                      <a:pt x="430" y="379"/>
                      <a:pt x="430" y="379"/>
                    </a:cubicBezTo>
                    <a:cubicBezTo>
                      <a:pt x="430" y="379"/>
                      <a:pt x="430" y="379"/>
                      <a:pt x="430" y="378"/>
                    </a:cubicBezTo>
                    <a:cubicBezTo>
                      <a:pt x="430" y="378"/>
                      <a:pt x="429" y="378"/>
                      <a:pt x="429" y="378"/>
                    </a:cubicBezTo>
                    <a:cubicBezTo>
                      <a:pt x="429" y="377"/>
                      <a:pt x="428" y="377"/>
                      <a:pt x="428" y="377"/>
                    </a:cubicBezTo>
                    <a:cubicBezTo>
                      <a:pt x="427" y="376"/>
                      <a:pt x="428" y="376"/>
                      <a:pt x="428" y="376"/>
                    </a:cubicBezTo>
                    <a:cubicBezTo>
                      <a:pt x="428" y="377"/>
                      <a:pt x="429" y="377"/>
                      <a:pt x="429" y="377"/>
                    </a:cubicBezTo>
                    <a:cubicBezTo>
                      <a:pt x="429" y="377"/>
                      <a:pt x="429" y="377"/>
                      <a:pt x="429" y="377"/>
                    </a:cubicBezTo>
                    <a:cubicBezTo>
                      <a:pt x="430" y="378"/>
                      <a:pt x="430" y="378"/>
                      <a:pt x="430" y="378"/>
                    </a:cubicBezTo>
                    <a:cubicBezTo>
                      <a:pt x="431" y="378"/>
                      <a:pt x="430" y="377"/>
                      <a:pt x="430" y="377"/>
                    </a:cubicBezTo>
                    <a:cubicBezTo>
                      <a:pt x="431" y="377"/>
                      <a:pt x="431" y="378"/>
                      <a:pt x="432" y="378"/>
                    </a:cubicBezTo>
                    <a:cubicBezTo>
                      <a:pt x="433" y="378"/>
                      <a:pt x="432" y="377"/>
                      <a:pt x="432" y="377"/>
                    </a:cubicBezTo>
                    <a:cubicBezTo>
                      <a:pt x="433" y="377"/>
                      <a:pt x="433" y="376"/>
                      <a:pt x="434" y="377"/>
                    </a:cubicBezTo>
                    <a:cubicBezTo>
                      <a:pt x="434" y="377"/>
                      <a:pt x="433" y="378"/>
                      <a:pt x="434" y="378"/>
                    </a:cubicBezTo>
                    <a:cubicBezTo>
                      <a:pt x="434" y="378"/>
                      <a:pt x="434" y="378"/>
                      <a:pt x="434" y="378"/>
                    </a:cubicBezTo>
                    <a:cubicBezTo>
                      <a:pt x="435" y="378"/>
                      <a:pt x="435" y="378"/>
                      <a:pt x="435" y="378"/>
                    </a:cubicBezTo>
                    <a:cubicBezTo>
                      <a:pt x="436" y="379"/>
                      <a:pt x="436" y="377"/>
                      <a:pt x="436" y="377"/>
                    </a:cubicBezTo>
                    <a:cubicBezTo>
                      <a:pt x="436" y="376"/>
                      <a:pt x="435" y="376"/>
                      <a:pt x="435" y="377"/>
                    </a:cubicBezTo>
                    <a:cubicBezTo>
                      <a:pt x="435" y="377"/>
                      <a:pt x="436" y="378"/>
                      <a:pt x="435" y="378"/>
                    </a:cubicBezTo>
                    <a:cubicBezTo>
                      <a:pt x="435" y="378"/>
                      <a:pt x="434" y="377"/>
                      <a:pt x="434" y="376"/>
                    </a:cubicBezTo>
                    <a:cubicBezTo>
                      <a:pt x="434" y="376"/>
                      <a:pt x="434" y="376"/>
                      <a:pt x="434" y="376"/>
                    </a:cubicBezTo>
                    <a:cubicBezTo>
                      <a:pt x="434" y="375"/>
                      <a:pt x="434" y="375"/>
                      <a:pt x="436" y="376"/>
                    </a:cubicBezTo>
                    <a:cubicBezTo>
                      <a:pt x="436" y="376"/>
                      <a:pt x="436" y="376"/>
                      <a:pt x="436" y="376"/>
                    </a:cubicBezTo>
                    <a:cubicBezTo>
                      <a:pt x="436" y="377"/>
                      <a:pt x="437" y="377"/>
                      <a:pt x="437" y="377"/>
                    </a:cubicBezTo>
                    <a:cubicBezTo>
                      <a:pt x="438" y="377"/>
                      <a:pt x="438" y="378"/>
                      <a:pt x="438" y="378"/>
                    </a:cubicBezTo>
                    <a:cubicBezTo>
                      <a:pt x="438" y="378"/>
                      <a:pt x="439" y="379"/>
                      <a:pt x="438" y="379"/>
                    </a:cubicBezTo>
                    <a:cubicBezTo>
                      <a:pt x="438" y="379"/>
                      <a:pt x="438" y="379"/>
                      <a:pt x="438" y="379"/>
                    </a:cubicBezTo>
                    <a:cubicBezTo>
                      <a:pt x="438" y="379"/>
                      <a:pt x="438" y="379"/>
                      <a:pt x="438" y="380"/>
                    </a:cubicBezTo>
                    <a:cubicBezTo>
                      <a:pt x="437" y="380"/>
                      <a:pt x="437" y="380"/>
                      <a:pt x="437" y="380"/>
                    </a:cubicBezTo>
                    <a:cubicBezTo>
                      <a:pt x="437" y="380"/>
                      <a:pt x="437" y="380"/>
                      <a:pt x="436" y="380"/>
                    </a:cubicBezTo>
                    <a:cubicBezTo>
                      <a:pt x="436" y="381"/>
                      <a:pt x="440" y="380"/>
                      <a:pt x="440" y="380"/>
                    </a:cubicBezTo>
                    <a:cubicBezTo>
                      <a:pt x="440" y="380"/>
                      <a:pt x="438" y="381"/>
                      <a:pt x="439" y="380"/>
                    </a:cubicBezTo>
                    <a:cubicBezTo>
                      <a:pt x="439" y="379"/>
                      <a:pt x="439" y="378"/>
                      <a:pt x="438" y="378"/>
                    </a:cubicBezTo>
                    <a:cubicBezTo>
                      <a:pt x="438" y="377"/>
                      <a:pt x="437" y="377"/>
                      <a:pt x="436" y="376"/>
                    </a:cubicBezTo>
                    <a:cubicBezTo>
                      <a:pt x="436" y="376"/>
                      <a:pt x="436" y="376"/>
                      <a:pt x="436" y="375"/>
                    </a:cubicBezTo>
                    <a:cubicBezTo>
                      <a:pt x="436" y="375"/>
                      <a:pt x="436" y="375"/>
                      <a:pt x="437" y="375"/>
                    </a:cubicBezTo>
                    <a:cubicBezTo>
                      <a:pt x="437" y="375"/>
                      <a:pt x="436" y="375"/>
                      <a:pt x="437" y="375"/>
                    </a:cubicBezTo>
                    <a:cubicBezTo>
                      <a:pt x="437" y="375"/>
                      <a:pt x="438" y="375"/>
                      <a:pt x="437" y="375"/>
                    </a:cubicBezTo>
                    <a:cubicBezTo>
                      <a:pt x="437" y="375"/>
                      <a:pt x="437" y="375"/>
                      <a:pt x="437" y="374"/>
                    </a:cubicBezTo>
                    <a:cubicBezTo>
                      <a:pt x="437" y="374"/>
                      <a:pt x="437" y="374"/>
                      <a:pt x="436" y="373"/>
                    </a:cubicBezTo>
                    <a:cubicBezTo>
                      <a:pt x="436" y="373"/>
                      <a:pt x="435" y="372"/>
                      <a:pt x="434" y="372"/>
                    </a:cubicBezTo>
                    <a:cubicBezTo>
                      <a:pt x="433" y="371"/>
                      <a:pt x="432" y="371"/>
                      <a:pt x="431" y="371"/>
                    </a:cubicBezTo>
                    <a:cubicBezTo>
                      <a:pt x="431" y="370"/>
                      <a:pt x="430" y="371"/>
                      <a:pt x="430" y="370"/>
                    </a:cubicBezTo>
                    <a:cubicBezTo>
                      <a:pt x="430" y="370"/>
                      <a:pt x="428" y="370"/>
                      <a:pt x="428" y="370"/>
                    </a:cubicBezTo>
                    <a:cubicBezTo>
                      <a:pt x="428" y="371"/>
                      <a:pt x="430" y="370"/>
                      <a:pt x="430" y="370"/>
                    </a:cubicBezTo>
                    <a:cubicBezTo>
                      <a:pt x="431" y="371"/>
                      <a:pt x="430" y="371"/>
                      <a:pt x="430" y="372"/>
                    </a:cubicBezTo>
                    <a:cubicBezTo>
                      <a:pt x="430" y="372"/>
                      <a:pt x="431" y="371"/>
                      <a:pt x="431" y="371"/>
                    </a:cubicBezTo>
                    <a:cubicBezTo>
                      <a:pt x="432" y="371"/>
                      <a:pt x="432" y="371"/>
                      <a:pt x="432" y="371"/>
                    </a:cubicBezTo>
                    <a:cubicBezTo>
                      <a:pt x="432" y="372"/>
                      <a:pt x="433" y="371"/>
                      <a:pt x="433" y="372"/>
                    </a:cubicBezTo>
                    <a:cubicBezTo>
                      <a:pt x="434" y="372"/>
                      <a:pt x="434" y="373"/>
                      <a:pt x="435" y="373"/>
                    </a:cubicBezTo>
                    <a:cubicBezTo>
                      <a:pt x="435" y="373"/>
                      <a:pt x="436" y="373"/>
                      <a:pt x="436" y="374"/>
                    </a:cubicBezTo>
                    <a:cubicBezTo>
                      <a:pt x="435" y="374"/>
                      <a:pt x="435" y="374"/>
                      <a:pt x="434" y="374"/>
                    </a:cubicBezTo>
                    <a:cubicBezTo>
                      <a:pt x="434" y="374"/>
                      <a:pt x="434" y="374"/>
                      <a:pt x="434" y="373"/>
                    </a:cubicBezTo>
                    <a:cubicBezTo>
                      <a:pt x="433" y="373"/>
                      <a:pt x="433" y="373"/>
                      <a:pt x="433" y="373"/>
                    </a:cubicBezTo>
                    <a:cubicBezTo>
                      <a:pt x="432" y="373"/>
                      <a:pt x="432" y="373"/>
                      <a:pt x="432" y="373"/>
                    </a:cubicBezTo>
                    <a:cubicBezTo>
                      <a:pt x="431" y="373"/>
                      <a:pt x="431" y="373"/>
                      <a:pt x="430" y="373"/>
                    </a:cubicBezTo>
                    <a:cubicBezTo>
                      <a:pt x="430" y="373"/>
                      <a:pt x="429" y="371"/>
                      <a:pt x="429" y="372"/>
                    </a:cubicBezTo>
                    <a:cubicBezTo>
                      <a:pt x="429" y="372"/>
                      <a:pt x="430" y="373"/>
                      <a:pt x="430" y="373"/>
                    </a:cubicBezTo>
                    <a:cubicBezTo>
                      <a:pt x="431" y="373"/>
                      <a:pt x="432" y="373"/>
                      <a:pt x="432" y="374"/>
                    </a:cubicBezTo>
                    <a:cubicBezTo>
                      <a:pt x="432" y="374"/>
                      <a:pt x="431" y="373"/>
                      <a:pt x="431" y="373"/>
                    </a:cubicBezTo>
                    <a:cubicBezTo>
                      <a:pt x="431" y="373"/>
                      <a:pt x="433" y="373"/>
                      <a:pt x="432" y="374"/>
                    </a:cubicBezTo>
                    <a:cubicBezTo>
                      <a:pt x="432" y="374"/>
                      <a:pt x="431" y="374"/>
                      <a:pt x="431" y="375"/>
                    </a:cubicBezTo>
                    <a:cubicBezTo>
                      <a:pt x="431" y="374"/>
                      <a:pt x="432" y="375"/>
                      <a:pt x="432" y="374"/>
                    </a:cubicBezTo>
                    <a:cubicBezTo>
                      <a:pt x="432" y="374"/>
                      <a:pt x="433" y="374"/>
                      <a:pt x="433" y="374"/>
                    </a:cubicBezTo>
                    <a:cubicBezTo>
                      <a:pt x="433" y="375"/>
                      <a:pt x="432" y="375"/>
                      <a:pt x="432" y="375"/>
                    </a:cubicBezTo>
                    <a:cubicBezTo>
                      <a:pt x="432" y="375"/>
                      <a:pt x="432" y="376"/>
                      <a:pt x="432" y="376"/>
                    </a:cubicBezTo>
                    <a:cubicBezTo>
                      <a:pt x="433" y="377"/>
                      <a:pt x="431" y="376"/>
                      <a:pt x="431" y="376"/>
                    </a:cubicBezTo>
                    <a:cubicBezTo>
                      <a:pt x="430" y="375"/>
                      <a:pt x="430" y="373"/>
                      <a:pt x="428" y="372"/>
                    </a:cubicBezTo>
                    <a:cubicBezTo>
                      <a:pt x="429" y="373"/>
                      <a:pt x="429" y="373"/>
                      <a:pt x="429" y="373"/>
                    </a:cubicBezTo>
                    <a:cubicBezTo>
                      <a:pt x="430" y="374"/>
                      <a:pt x="430" y="374"/>
                      <a:pt x="430" y="375"/>
                    </a:cubicBezTo>
                    <a:cubicBezTo>
                      <a:pt x="431" y="375"/>
                      <a:pt x="432" y="377"/>
                      <a:pt x="432" y="377"/>
                    </a:cubicBezTo>
                    <a:cubicBezTo>
                      <a:pt x="432" y="378"/>
                      <a:pt x="429" y="377"/>
                      <a:pt x="429" y="376"/>
                    </a:cubicBezTo>
                    <a:cubicBezTo>
                      <a:pt x="429" y="376"/>
                      <a:pt x="427" y="374"/>
                      <a:pt x="427" y="374"/>
                    </a:cubicBezTo>
                    <a:cubicBezTo>
                      <a:pt x="427" y="374"/>
                      <a:pt x="428" y="375"/>
                      <a:pt x="429" y="375"/>
                    </a:cubicBezTo>
                    <a:cubicBezTo>
                      <a:pt x="429" y="375"/>
                      <a:pt x="430" y="376"/>
                      <a:pt x="430" y="376"/>
                    </a:cubicBezTo>
                    <a:cubicBezTo>
                      <a:pt x="430" y="376"/>
                      <a:pt x="429" y="375"/>
                      <a:pt x="429" y="375"/>
                    </a:cubicBezTo>
                    <a:cubicBezTo>
                      <a:pt x="429" y="374"/>
                      <a:pt x="428" y="374"/>
                      <a:pt x="427" y="373"/>
                    </a:cubicBezTo>
                    <a:cubicBezTo>
                      <a:pt x="427" y="373"/>
                      <a:pt x="428" y="373"/>
                      <a:pt x="428" y="373"/>
                    </a:cubicBezTo>
                    <a:cubicBezTo>
                      <a:pt x="428" y="372"/>
                      <a:pt x="427" y="373"/>
                      <a:pt x="427" y="372"/>
                    </a:cubicBezTo>
                    <a:cubicBezTo>
                      <a:pt x="427" y="373"/>
                      <a:pt x="427" y="373"/>
                      <a:pt x="426" y="372"/>
                    </a:cubicBezTo>
                    <a:cubicBezTo>
                      <a:pt x="426" y="372"/>
                      <a:pt x="426" y="373"/>
                      <a:pt x="426" y="373"/>
                    </a:cubicBezTo>
                    <a:cubicBezTo>
                      <a:pt x="426" y="373"/>
                      <a:pt x="425" y="373"/>
                      <a:pt x="425" y="372"/>
                    </a:cubicBezTo>
                    <a:cubicBezTo>
                      <a:pt x="426" y="372"/>
                      <a:pt x="425" y="372"/>
                      <a:pt x="424" y="372"/>
                    </a:cubicBezTo>
                    <a:cubicBezTo>
                      <a:pt x="424" y="372"/>
                      <a:pt x="424" y="372"/>
                      <a:pt x="424" y="371"/>
                    </a:cubicBezTo>
                    <a:cubicBezTo>
                      <a:pt x="423" y="371"/>
                      <a:pt x="423" y="370"/>
                      <a:pt x="423" y="370"/>
                    </a:cubicBezTo>
                    <a:cubicBezTo>
                      <a:pt x="422" y="369"/>
                      <a:pt x="423" y="369"/>
                      <a:pt x="423" y="369"/>
                    </a:cubicBezTo>
                    <a:cubicBezTo>
                      <a:pt x="424" y="370"/>
                      <a:pt x="425" y="370"/>
                      <a:pt x="425" y="371"/>
                    </a:cubicBezTo>
                    <a:cubicBezTo>
                      <a:pt x="425" y="371"/>
                      <a:pt x="426" y="372"/>
                      <a:pt x="426" y="372"/>
                    </a:cubicBezTo>
                    <a:cubicBezTo>
                      <a:pt x="426" y="371"/>
                      <a:pt x="426" y="371"/>
                      <a:pt x="425" y="371"/>
                    </a:cubicBezTo>
                    <a:cubicBezTo>
                      <a:pt x="425" y="371"/>
                      <a:pt x="425" y="370"/>
                      <a:pt x="425" y="370"/>
                    </a:cubicBezTo>
                    <a:cubicBezTo>
                      <a:pt x="425" y="370"/>
                      <a:pt x="425" y="370"/>
                      <a:pt x="425" y="370"/>
                    </a:cubicBezTo>
                    <a:cubicBezTo>
                      <a:pt x="424" y="370"/>
                      <a:pt x="424" y="369"/>
                      <a:pt x="424" y="369"/>
                    </a:cubicBezTo>
                    <a:cubicBezTo>
                      <a:pt x="424" y="368"/>
                      <a:pt x="423" y="368"/>
                      <a:pt x="423" y="368"/>
                    </a:cubicBezTo>
                    <a:cubicBezTo>
                      <a:pt x="423" y="367"/>
                      <a:pt x="424" y="368"/>
                      <a:pt x="424" y="368"/>
                    </a:cubicBezTo>
                    <a:cubicBezTo>
                      <a:pt x="424" y="368"/>
                      <a:pt x="423" y="367"/>
                      <a:pt x="423" y="367"/>
                    </a:cubicBezTo>
                    <a:cubicBezTo>
                      <a:pt x="423" y="367"/>
                      <a:pt x="423" y="367"/>
                      <a:pt x="423" y="367"/>
                    </a:cubicBezTo>
                    <a:cubicBezTo>
                      <a:pt x="423" y="367"/>
                      <a:pt x="423" y="367"/>
                      <a:pt x="422" y="367"/>
                    </a:cubicBezTo>
                    <a:cubicBezTo>
                      <a:pt x="423" y="367"/>
                      <a:pt x="422" y="368"/>
                      <a:pt x="422" y="368"/>
                    </a:cubicBezTo>
                    <a:cubicBezTo>
                      <a:pt x="421" y="368"/>
                      <a:pt x="421" y="367"/>
                      <a:pt x="420" y="366"/>
                    </a:cubicBezTo>
                    <a:cubicBezTo>
                      <a:pt x="420" y="367"/>
                      <a:pt x="421" y="368"/>
                      <a:pt x="420" y="367"/>
                    </a:cubicBezTo>
                    <a:cubicBezTo>
                      <a:pt x="420" y="367"/>
                      <a:pt x="419" y="367"/>
                      <a:pt x="419" y="366"/>
                    </a:cubicBezTo>
                    <a:cubicBezTo>
                      <a:pt x="419" y="366"/>
                      <a:pt x="419" y="365"/>
                      <a:pt x="419" y="365"/>
                    </a:cubicBezTo>
                    <a:cubicBezTo>
                      <a:pt x="419" y="365"/>
                      <a:pt x="418" y="366"/>
                      <a:pt x="418" y="365"/>
                    </a:cubicBezTo>
                    <a:close/>
                    <a:moveTo>
                      <a:pt x="448" y="386"/>
                    </a:moveTo>
                    <a:cubicBezTo>
                      <a:pt x="447" y="387"/>
                      <a:pt x="448" y="388"/>
                      <a:pt x="447" y="388"/>
                    </a:cubicBezTo>
                    <a:cubicBezTo>
                      <a:pt x="446" y="388"/>
                      <a:pt x="445" y="387"/>
                      <a:pt x="444" y="387"/>
                    </a:cubicBezTo>
                    <a:cubicBezTo>
                      <a:pt x="445" y="387"/>
                      <a:pt x="445" y="387"/>
                      <a:pt x="445" y="387"/>
                    </a:cubicBezTo>
                    <a:cubicBezTo>
                      <a:pt x="444" y="387"/>
                      <a:pt x="443" y="386"/>
                      <a:pt x="443" y="387"/>
                    </a:cubicBezTo>
                    <a:cubicBezTo>
                      <a:pt x="443" y="387"/>
                      <a:pt x="444" y="387"/>
                      <a:pt x="444" y="387"/>
                    </a:cubicBezTo>
                    <a:cubicBezTo>
                      <a:pt x="445" y="387"/>
                      <a:pt x="445" y="388"/>
                      <a:pt x="446" y="388"/>
                    </a:cubicBezTo>
                    <a:cubicBezTo>
                      <a:pt x="446" y="388"/>
                      <a:pt x="447" y="388"/>
                      <a:pt x="446" y="388"/>
                    </a:cubicBezTo>
                    <a:cubicBezTo>
                      <a:pt x="446" y="388"/>
                      <a:pt x="445" y="388"/>
                      <a:pt x="445" y="388"/>
                    </a:cubicBezTo>
                    <a:cubicBezTo>
                      <a:pt x="445" y="388"/>
                      <a:pt x="445" y="388"/>
                      <a:pt x="445" y="389"/>
                    </a:cubicBezTo>
                    <a:cubicBezTo>
                      <a:pt x="446" y="389"/>
                      <a:pt x="444" y="388"/>
                      <a:pt x="444" y="388"/>
                    </a:cubicBezTo>
                    <a:cubicBezTo>
                      <a:pt x="444" y="388"/>
                      <a:pt x="444" y="388"/>
                      <a:pt x="444" y="389"/>
                    </a:cubicBezTo>
                    <a:cubicBezTo>
                      <a:pt x="444" y="389"/>
                      <a:pt x="444" y="389"/>
                      <a:pt x="444" y="388"/>
                    </a:cubicBezTo>
                    <a:cubicBezTo>
                      <a:pt x="444" y="389"/>
                      <a:pt x="445" y="389"/>
                      <a:pt x="445" y="389"/>
                    </a:cubicBezTo>
                    <a:cubicBezTo>
                      <a:pt x="445" y="389"/>
                      <a:pt x="444" y="389"/>
                      <a:pt x="444" y="389"/>
                    </a:cubicBezTo>
                    <a:cubicBezTo>
                      <a:pt x="445" y="390"/>
                      <a:pt x="444" y="390"/>
                      <a:pt x="443" y="390"/>
                    </a:cubicBezTo>
                    <a:cubicBezTo>
                      <a:pt x="443" y="390"/>
                      <a:pt x="445" y="391"/>
                      <a:pt x="445" y="391"/>
                    </a:cubicBezTo>
                    <a:cubicBezTo>
                      <a:pt x="445" y="390"/>
                      <a:pt x="445" y="391"/>
                      <a:pt x="446" y="391"/>
                    </a:cubicBezTo>
                    <a:cubicBezTo>
                      <a:pt x="445" y="391"/>
                      <a:pt x="445" y="390"/>
                      <a:pt x="445" y="390"/>
                    </a:cubicBezTo>
                    <a:cubicBezTo>
                      <a:pt x="446" y="390"/>
                      <a:pt x="445" y="390"/>
                      <a:pt x="445" y="389"/>
                    </a:cubicBezTo>
                    <a:cubicBezTo>
                      <a:pt x="446" y="389"/>
                      <a:pt x="446" y="389"/>
                      <a:pt x="447" y="389"/>
                    </a:cubicBezTo>
                    <a:cubicBezTo>
                      <a:pt x="447" y="389"/>
                      <a:pt x="448" y="389"/>
                      <a:pt x="448" y="390"/>
                    </a:cubicBezTo>
                    <a:cubicBezTo>
                      <a:pt x="448" y="390"/>
                      <a:pt x="448" y="390"/>
                      <a:pt x="448" y="390"/>
                    </a:cubicBezTo>
                    <a:cubicBezTo>
                      <a:pt x="448" y="391"/>
                      <a:pt x="448" y="391"/>
                      <a:pt x="447" y="391"/>
                    </a:cubicBezTo>
                    <a:cubicBezTo>
                      <a:pt x="448" y="391"/>
                      <a:pt x="448" y="391"/>
                      <a:pt x="449" y="391"/>
                    </a:cubicBezTo>
                    <a:cubicBezTo>
                      <a:pt x="449" y="390"/>
                      <a:pt x="449" y="390"/>
                      <a:pt x="448" y="389"/>
                    </a:cubicBezTo>
                    <a:cubicBezTo>
                      <a:pt x="448" y="388"/>
                      <a:pt x="449" y="389"/>
                      <a:pt x="450" y="389"/>
                    </a:cubicBezTo>
                    <a:cubicBezTo>
                      <a:pt x="450" y="390"/>
                      <a:pt x="452" y="391"/>
                      <a:pt x="450" y="391"/>
                    </a:cubicBezTo>
                    <a:cubicBezTo>
                      <a:pt x="449" y="392"/>
                      <a:pt x="451" y="392"/>
                      <a:pt x="451" y="392"/>
                    </a:cubicBezTo>
                    <a:cubicBezTo>
                      <a:pt x="452" y="391"/>
                      <a:pt x="450" y="390"/>
                      <a:pt x="450" y="389"/>
                    </a:cubicBezTo>
                    <a:cubicBezTo>
                      <a:pt x="450" y="388"/>
                      <a:pt x="451" y="389"/>
                      <a:pt x="451" y="388"/>
                    </a:cubicBezTo>
                    <a:cubicBezTo>
                      <a:pt x="451" y="388"/>
                      <a:pt x="451" y="388"/>
                      <a:pt x="451" y="388"/>
                    </a:cubicBezTo>
                    <a:cubicBezTo>
                      <a:pt x="452" y="388"/>
                      <a:pt x="453" y="388"/>
                      <a:pt x="453" y="387"/>
                    </a:cubicBezTo>
                    <a:cubicBezTo>
                      <a:pt x="453" y="387"/>
                      <a:pt x="453" y="386"/>
                      <a:pt x="453" y="386"/>
                    </a:cubicBezTo>
                    <a:cubicBezTo>
                      <a:pt x="453" y="385"/>
                      <a:pt x="453" y="385"/>
                      <a:pt x="453" y="385"/>
                    </a:cubicBezTo>
                    <a:cubicBezTo>
                      <a:pt x="452" y="384"/>
                      <a:pt x="451" y="384"/>
                      <a:pt x="450" y="384"/>
                    </a:cubicBezTo>
                    <a:cubicBezTo>
                      <a:pt x="451" y="385"/>
                      <a:pt x="448" y="385"/>
                      <a:pt x="448" y="386"/>
                    </a:cubicBezTo>
                    <a:close/>
                    <a:moveTo>
                      <a:pt x="474" y="404"/>
                    </a:moveTo>
                    <a:cubicBezTo>
                      <a:pt x="475" y="404"/>
                      <a:pt x="475" y="405"/>
                      <a:pt x="475" y="405"/>
                    </a:cubicBezTo>
                    <a:cubicBezTo>
                      <a:pt x="475" y="405"/>
                      <a:pt x="475" y="404"/>
                      <a:pt x="475" y="404"/>
                    </a:cubicBezTo>
                    <a:cubicBezTo>
                      <a:pt x="475" y="404"/>
                      <a:pt x="475" y="405"/>
                      <a:pt x="475" y="405"/>
                    </a:cubicBezTo>
                    <a:cubicBezTo>
                      <a:pt x="475" y="405"/>
                      <a:pt x="475" y="404"/>
                      <a:pt x="475" y="404"/>
                    </a:cubicBezTo>
                    <a:cubicBezTo>
                      <a:pt x="476" y="404"/>
                      <a:pt x="475" y="405"/>
                      <a:pt x="476" y="405"/>
                    </a:cubicBezTo>
                    <a:cubicBezTo>
                      <a:pt x="476" y="406"/>
                      <a:pt x="477" y="406"/>
                      <a:pt x="477" y="406"/>
                    </a:cubicBezTo>
                    <a:cubicBezTo>
                      <a:pt x="479" y="406"/>
                      <a:pt x="480" y="406"/>
                      <a:pt x="481" y="407"/>
                    </a:cubicBezTo>
                    <a:cubicBezTo>
                      <a:pt x="482" y="407"/>
                      <a:pt x="484" y="406"/>
                      <a:pt x="483" y="406"/>
                    </a:cubicBezTo>
                    <a:cubicBezTo>
                      <a:pt x="483" y="406"/>
                      <a:pt x="481" y="405"/>
                      <a:pt x="481" y="405"/>
                    </a:cubicBezTo>
                    <a:cubicBezTo>
                      <a:pt x="482" y="405"/>
                      <a:pt x="483" y="406"/>
                      <a:pt x="484" y="406"/>
                    </a:cubicBezTo>
                    <a:cubicBezTo>
                      <a:pt x="485" y="406"/>
                      <a:pt x="484" y="406"/>
                      <a:pt x="484" y="405"/>
                    </a:cubicBezTo>
                    <a:cubicBezTo>
                      <a:pt x="484" y="405"/>
                      <a:pt x="484" y="405"/>
                      <a:pt x="483" y="405"/>
                    </a:cubicBezTo>
                    <a:cubicBezTo>
                      <a:pt x="483" y="405"/>
                      <a:pt x="484" y="405"/>
                      <a:pt x="484" y="405"/>
                    </a:cubicBezTo>
                    <a:cubicBezTo>
                      <a:pt x="482" y="401"/>
                      <a:pt x="480" y="397"/>
                      <a:pt x="478" y="393"/>
                    </a:cubicBezTo>
                    <a:cubicBezTo>
                      <a:pt x="477" y="391"/>
                      <a:pt x="476" y="389"/>
                      <a:pt x="475" y="387"/>
                    </a:cubicBezTo>
                    <a:cubicBezTo>
                      <a:pt x="475" y="386"/>
                      <a:pt x="474" y="385"/>
                      <a:pt x="474" y="384"/>
                    </a:cubicBezTo>
                    <a:cubicBezTo>
                      <a:pt x="473" y="383"/>
                      <a:pt x="473" y="383"/>
                      <a:pt x="472" y="382"/>
                    </a:cubicBezTo>
                    <a:cubicBezTo>
                      <a:pt x="472" y="382"/>
                      <a:pt x="471" y="381"/>
                      <a:pt x="471" y="382"/>
                    </a:cubicBezTo>
                    <a:cubicBezTo>
                      <a:pt x="471" y="382"/>
                      <a:pt x="470" y="382"/>
                      <a:pt x="470" y="383"/>
                    </a:cubicBezTo>
                    <a:cubicBezTo>
                      <a:pt x="469" y="383"/>
                      <a:pt x="469" y="383"/>
                      <a:pt x="468" y="382"/>
                    </a:cubicBezTo>
                    <a:cubicBezTo>
                      <a:pt x="467" y="382"/>
                      <a:pt x="467" y="382"/>
                      <a:pt x="466" y="381"/>
                    </a:cubicBezTo>
                    <a:cubicBezTo>
                      <a:pt x="466" y="381"/>
                      <a:pt x="465" y="381"/>
                      <a:pt x="465" y="381"/>
                    </a:cubicBezTo>
                    <a:cubicBezTo>
                      <a:pt x="464" y="381"/>
                      <a:pt x="464" y="381"/>
                      <a:pt x="464" y="382"/>
                    </a:cubicBezTo>
                    <a:cubicBezTo>
                      <a:pt x="465" y="382"/>
                      <a:pt x="465" y="383"/>
                      <a:pt x="464" y="384"/>
                    </a:cubicBezTo>
                    <a:cubicBezTo>
                      <a:pt x="464" y="384"/>
                      <a:pt x="464" y="384"/>
                      <a:pt x="464" y="384"/>
                    </a:cubicBezTo>
                    <a:cubicBezTo>
                      <a:pt x="463" y="384"/>
                      <a:pt x="463" y="384"/>
                      <a:pt x="463" y="384"/>
                    </a:cubicBezTo>
                    <a:cubicBezTo>
                      <a:pt x="462" y="385"/>
                      <a:pt x="462" y="384"/>
                      <a:pt x="461" y="384"/>
                    </a:cubicBezTo>
                    <a:cubicBezTo>
                      <a:pt x="461" y="383"/>
                      <a:pt x="460" y="383"/>
                      <a:pt x="460" y="383"/>
                    </a:cubicBezTo>
                    <a:cubicBezTo>
                      <a:pt x="460" y="383"/>
                      <a:pt x="459" y="383"/>
                      <a:pt x="459" y="384"/>
                    </a:cubicBezTo>
                    <a:cubicBezTo>
                      <a:pt x="459" y="384"/>
                      <a:pt x="460" y="384"/>
                      <a:pt x="460" y="384"/>
                    </a:cubicBezTo>
                    <a:cubicBezTo>
                      <a:pt x="460" y="384"/>
                      <a:pt x="460" y="385"/>
                      <a:pt x="460" y="385"/>
                    </a:cubicBezTo>
                    <a:cubicBezTo>
                      <a:pt x="461" y="385"/>
                      <a:pt x="461" y="385"/>
                      <a:pt x="461" y="385"/>
                    </a:cubicBezTo>
                    <a:cubicBezTo>
                      <a:pt x="461" y="385"/>
                      <a:pt x="462" y="385"/>
                      <a:pt x="462" y="386"/>
                    </a:cubicBezTo>
                    <a:cubicBezTo>
                      <a:pt x="462" y="386"/>
                      <a:pt x="462" y="387"/>
                      <a:pt x="461" y="387"/>
                    </a:cubicBezTo>
                    <a:cubicBezTo>
                      <a:pt x="461" y="387"/>
                      <a:pt x="460" y="386"/>
                      <a:pt x="460" y="386"/>
                    </a:cubicBezTo>
                    <a:cubicBezTo>
                      <a:pt x="459" y="386"/>
                      <a:pt x="461" y="389"/>
                      <a:pt x="461" y="390"/>
                    </a:cubicBezTo>
                    <a:cubicBezTo>
                      <a:pt x="462" y="390"/>
                      <a:pt x="462" y="390"/>
                      <a:pt x="463" y="391"/>
                    </a:cubicBezTo>
                    <a:cubicBezTo>
                      <a:pt x="463" y="391"/>
                      <a:pt x="464" y="391"/>
                      <a:pt x="464" y="391"/>
                    </a:cubicBezTo>
                    <a:cubicBezTo>
                      <a:pt x="465" y="391"/>
                      <a:pt x="465" y="390"/>
                      <a:pt x="466" y="390"/>
                    </a:cubicBezTo>
                    <a:cubicBezTo>
                      <a:pt x="467" y="390"/>
                      <a:pt x="468" y="390"/>
                      <a:pt x="468" y="390"/>
                    </a:cubicBezTo>
                    <a:cubicBezTo>
                      <a:pt x="470" y="390"/>
                      <a:pt x="471" y="390"/>
                      <a:pt x="471" y="391"/>
                    </a:cubicBezTo>
                    <a:cubicBezTo>
                      <a:pt x="472" y="392"/>
                      <a:pt x="468" y="393"/>
                      <a:pt x="468" y="393"/>
                    </a:cubicBezTo>
                    <a:cubicBezTo>
                      <a:pt x="467" y="393"/>
                      <a:pt x="466" y="394"/>
                      <a:pt x="466" y="395"/>
                    </a:cubicBezTo>
                    <a:cubicBezTo>
                      <a:pt x="467" y="396"/>
                      <a:pt x="467" y="396"/>
                      <a:pt x="468" y="397"/>
                    </a:cubicBezTo>
                    <a:cubicBezTo>
                      <a:pt x="468" y="397"/>
                      <a:pt x="468" y="398"/>
                      <a:pt x="469" y="398"/>
                    </a:cubicBezTo>
                    <a:cubicBezTo>
                      <a:pt x="471" y="399"/>
                      <a:pt x="472" y="399"/>
                      <a:pt x="474" y="399"/>
                    </a:cubicBezTo>
                    <a:cubicBezTo>
                      <a:pt x="475" y="400"/>
                      <a:pt x="476" y="400"/>
                      <a:pt x="478" y="401"/>
                    </a:cubicBezTo>
                    <a:cubicBezTo>
                      <a:pt x="478" y="401"/>
                      <a:pt x="479" y="401"/>
                      <a:pt x="479" y="401"/>
                    </a:cubicBezTo>
                    <a:cubicBezTo>
                      <a:pt x="479" y="401"/>
                      <a:pt x="479" y="402"/>
                      <a:pt x="479" y="402"/>
                    </a:cubicBezTo>
                    <a:cubicBezTo>
                      <a:pt x="479" y="402"/>
                      <a:pt x="478" y="401"/>
                      <a:pt x="478" y="402"/>
                    </a:cubicBezTo>
                    <a:cubicBezTo>
                      <a:pt x="478" y="402"/>
                      <a:pt x="479" y="403"/>
                      <a:pt x="478" y="403"/>
                    </a:cubicBezTo>
                    <a:cubicBezTo>
                      <a:pt x="478" y="403"/>
                      <a:pt x="478" y="402"/>
                      <a:pt x="477" y="402"/>
                    </a:cubicBezTo>
                    <a:cubicBezTo>
                      <a:pt x="477" y="403"/>
                      <a:pt x="477" y="403"/>
                      <a:pt x="477" y="404"/>
                    </a:cubicBezTo>
                    <a:cubicBezTo>
                      <a:pt x="476" y="403"/>
                      <a:pt x="477" y="403"/>
                      <a:pt x="477" y="402"/>
                    </a:cubicBezTo>
                    <a:cubicBezTo>
                      <a:pt x="478" y="401"/>
                      <a:pt x="477" y="401"/>
                      <a:pt x="476" y="401"/>
                    </a:cubicBezTo>
                    <a:cubicBezTo>
                      <a:pt x="476" y="401"/>
                      <a:pt x="474" y="400"/>
                      <a:pt x="474" y="400"/>
                    </a:cubicBezTo>
                    <a:cubicBezTo>
                      <a:pt x="474" y="401"/>
                      <a:pt x="475" y="401"/>
                      <a:pt x="475" y="401"/>
                    </a:cubicBezTo>
                    <a:cubicBezTo>
                      <a:pt x="475" y="401"/>
                      <a:pt x="472" y="400"/>
                      <a:pt x="472" y="400"/>
                    </a:cubicBezTo>
                    <a:cubicBezTo>
                      <a:pt x="471" y="400"/>
                      <a:pt x="472" y="401"/>
                      <a:pt x="472" y="401"/>
                    </a:cubicBezTo>
                    <a:cubicBezTo>
                      <a:pt x="473" y="401"/>
                      <a:pt x="473" y="401"/>
                      <a:pt x="473" y="402"/>
                    </a:cubicBezTo>
                    <a:cubicBezTo>
                      <a:pt x="473" y="402"/>
                      <a:pt x="473" y="402"/>
                      <a:pt x="474" y="403"/>
                    </a:cubicBezTo>
                    <a:cubicBezTo>
                      <a:pt x="473" y="403"/>
                      <a:pt x="473" y="402"/>
                      <a:pt x="473" y="402"/>
                    </a:cubicBezTo>
                    <a:cubicBezTo>
                      <a:pt x="472" y="402"/>
                      <a:pt x="472" y="402"/>
                      <a:pt x="472" y="402"/>
                    </a:cubicBezTo>
                    <a:cubicBezTo>
                      <a:pt x="472" y="402"/>
                      <a:pt x="472" y="402"/>
                      <a:pt x="472" y="402"/>
                    </a:cubicBezTo>
                    <a:cubicBezTo>
                      <a:pt x="472" y="401"/>
                      <a:pt x="471" y="401"/>
                      <a:pt x="471" y="401"/>
                    </a:cubicBezTo>
                    <a:cubicBezTo>
                      <a:pt x="471" y="400"/>
                      <a:pt x="470" y="400"/>
                      <a:pt x="470" y="400"/>
                    </a:cubicBezTo>
                    <a:cubicBezTo>
                      <a:pt x="469" y="399"/>
                      <a:pt x="469" y="400"/>
                      <a:pt x="469" y="400"/>
                    </a:cubicBezTo>
                    <a:cubicBezTo>
                      <a:pt x="469" y="401"/>
                      <a:pt x="470" y="400"/>
                      <a:pt x="470" y="401"/>
                    </a:cubicBezTo>
                    <a:cubicBezTo>
                      <a:pt x="470" y="401"/>
                      <a:pt x="469" y="401"/>
                      <a:pt x="470" y="401"/>
                    </a:cubicBezTo>
                    <a:cubicBezTo>
                      <a:pt x="469" y="401"/>
                      <a:pt x="469" y="401"/>
                      <a:pt x="468" y="400"/>
                    </a:cubicBezTo>
                    <a:cubicBezTo>
                      <a:pt x="467" y="400"/>
                      <a:pt x="467" y="400"/>
                      <a:pt x="466" y="400"/>
                    </a:cubicBezTo>
                    <a:cubicBezTo>
                      <a:pt x="465" y="399"/>
                      <a:pt x="463" y="398"/>
                      <a:pt x="462" y="398"/>
                    </a:cubicBezTo>
                    <a:cubicBezTo>
                      <a:pt x="462" y="398"/>
                      <a:pt x="463" y="399"/>
                      <a:pt x="463" y="399"/>
                    </a:cubicBezTo>
                    <a:cubicBezTo>
                      <a:pt x="463" y="399"/>
                      <a:pt x="463" y="399"/>
                      <a:pt x="462" y="399"/>
                    </a:cubicBezTo>
                    <a:cubicBezTo>
                      <a:pt x="463" y="400"/>
                      <a:pt x="465" y="399"/>
                      <a:pt x="466" y="400"/>
                    </a:cubicBezTo>
                    <a:cubicBezTo>
                      <a:pt x="466" y="400"/>
                      <a:pt x="467" y="401"/>
                      <a:pt x="468" y="401"/>
                    </a:cubicBezTo>
                    <a:cubicBezTo>
                      <a:pt x="468" y="402"/>
                      <a:pt x="469" y="402"/>
                      <a:pt x="470" y="402"/>
                    </a:cubicBezTo>
                    <a:cubicBezTo>
                      <a:pt x="470" y="402"/>
                      <a:pt x="469" y="402"/>
                      <a:pt x="469" y="402"/>
                    </a:cubicBezTo>
                    <a:cubicBezTo>
                      <a:pt x="469" y="402"/>
                      <a:pt x="469" y="402"/>
                      <a:pt x="470" y="403"/>
                    </a:cubicBezTo>
                    <a:cubicBezTo>
                      <a:pt x="469" y="403"/>
                      <a:pt x="469" y="402"/>
                      <a:pt x="468" y="402"/>
                    </a:cubicBezTo>
                    <a:cubicBezTo>
                      <a:pt x="468" y="402"/>
                      <a:pt x="467" y="402"/>
                      <a:pt x="467" y="401"/>
                    </a:cubicBezTo>
                    <a:cubicBezTo>
                      <a:pt x="466" y="401"/>
                      <a:pt x="466" y="401"/>
                      <a:pt x="466" y="401"/>
                    </a:cubicBezTo>
                    <a:cubicBezTo>
                      <a:pt x="465" y="402"/>
                      <a:pt x="466" y="402"/>
                      <a:pt x="466" y="403"/>
                    </a:cubicBezTo>
                    <a:cubicBezTo>
                      <a:pt x="466" y="403"/>
                      <a:pt x="467" y="403"/>
                      <a:pt x="467" y="403"/>
                    </a:cubicBezTo>
                    <a:cubicBezTo>
                      <a:pt x="466" y="403"/>
                      <a:pt x="466" y="403"/>
                      <a:pt x="466" y="403"/>
                    </a:cubicBezTo>
                    <a:cubicBezTo>
                      <a:pt x="466" y="403"/>
                      <a:pt x="466" y="403"/>
                      <a:pt x="466" y="403"/>
                    </a:cubicBezTo>
                    <a:cubicBezTo>
                      <a:pt x="465" y="403"/>
                      <a:pt x="465" y="402"/>
                      <a:pt x="465" y="401"/>
                    </a:cubicBezTo>
                    <a:cubicBezTo>
                      <a:pt x="465" y="401"/>
                      <a:pt x="465" y="401"/>
                      <a:pt x="465" y="401"/>
                    </a:cubicBezTo>
                    <a:cubicBezTo>
                      <a:pt x="466" y="400"/>
                      <a:pt x="463" y="400"/>
                      <a:pt x="463" y="400"/>
                    </a:cubicBezTo>
                    <a:cubicBezTo>
                      <a:pt x="463" y="401"/>
                      <a:pt x="463" y="401"/>
                      <a:pt x="463" y="402"/>
                    </a:cubicBezTo>
                    <a:cubicBezTo>
                      <a:pt x="463" y="401"/>
                      <a:pt x="462" y="401"/>
                      <a:pt x="462" y="401"/>
                    </a:cubicBezTo>
                    <a:cubicBezTo>
                      <a:pt x="462" y="402"/>
                      <a:pt x="462" y="402"/>
                      <a:pt x="462" y="402"/>
                    </a:cubicBezTo>
                    <a:cubicBezTo>
                      <a:pt x="462" y="402"/>
                      <a:pt x="461" y="401"/>
                      <a:pt x="460" y="401"/>
                    </a:cubicBezTo>
                    <a:cubicBezTo>
                      <a:pt x="458" y="400"/>
                      <a:pt x="460" y="402"/>
                      <a:pt x="460" y="401"/>
                    </a:cubicBezTo>
                    <a:cubicBezTo>
                      <a:pt x="460" y="402"/>
                      <a:pt x="459" y="401"/>
                      <a:pt x="458" y="401"/>
                    </a:cubicBezTo>
                    <a:cubicBezTo>
                      <a:pt x="458" y="401"/>
                      <a:pt x="459" y="401"/>
                      <a:pt x="459" y="401"/>
                    </a:cubicBezTo>
                    <a:cubicBezTo>
                      <a:pt x="459" y="401"/>
                      <a:pt x="458" y="401"/>
                      <a:pt x="458" y="401"/>
                    </a:cubicBezTo>
                    <a:cubicBezTo>
                      <a:pt x="458" y="401"/>
                      <a:pt x="459" y="402"/>
                      <a:pt x="459" y="402"/>
                    </a:cubicBezTo>
                    <a:cubicBezTo>
                      <a:pt x="459" y="402"/>
                      <a:pt x="459" y="402"/>
                      <a:pt x="459" y="402"/>
                    </a:cubicBezTo>
                    <a:cubicBezTo>
                      <a:pt x="458" y="402"/>
                      <a:pt x="457" y="401"/>
                      <a:pt x="456" y="401"/>
                    </a:cubicBezTo>
                    <a:cubicBezTo>
                      <a:pt x="456" y="401"/>
                      <a:pt x="456" y="401"/>
                      <a:pt x="456" y="401"/>
                    </a:cubicBezTo>
                    <a:cubicBezTo>
                      <a:pt x="456" y="402"/>
                      <a:pt x="457" y="402"/>
                      <a:pt x="457" y="402"/>
                    </a:cubicBezTo>
                    <a:cubicBezTo>
                      <a:pt x="458" y="402"/>
                      <a:pt x="458" y="402"/>
                      <a:pt x="459" y="402"/>
                    </a:cubicBezTo>
                    <a:cubicBezTo>
                      <a:pt x="458" y="403"/>
                      <a:pt x="458" y="402"/>
                      <a:pt x="457" y="402"/>
                    </a:cubicBezTo>
                    <a:cubicBezTo>
                      <a:pt x="457" y="402"/>
                      <a:pt x="458" y="403"/>
                      <a:pt x="458" y="403"/>
                    </a:cubicBezTo>
                    <a:cubicBezTo>
                      <a:pt x="457" y="403"/>
                      <a:pt x="457" y="402"/>
                      <a:pt x="456" y="402"/>
                    </a:cubicBezTo>
                    <a:cubicBezTo>
                      <a:pt x="456" y="402"/>
                      <a:pt x="455" y="401"/>
                      <a:pt x="455" y="402"/>
                    </a:cubicBezTo>
                    <a:cubicBezTo>
                      <a:pt x="455" y="402"/>
                      <a:pt x="455" y="402"/>
                      <a:pt x="456" y="402"/>
                    </a:cubicBezTo>
                    <a:cubicBezTo>
                      <a:pt x="455" y="402"/>
                      <a:pt x="455" y="402"/>
                      <a:pt x="455" y="402"/>
                    </a:cubicBezTo>
                    <a:cubicBezTo>
                      <a:pt x="455" y="402"/>
                      <a:pt x="455" y="402"/>
                      <a:pt x="455" y="403"/>
                    </a:cubicBezTo>
                    <a:cubicBezTo>
                      <a:pt x="455" y="403"/>
                      <a:pt x="456" y="403"/>
                      <a:pt x="456" y="403"/>
                    </a:cubicBezTo>
                    <a:cubicBezTo>
                      <a:pt x="456" y="403"/>
                      <a:pt x="456" y="403"/>
                      <a:pt x="456" y="403"/>
                    </a:cubicBezTo>
                    <a:cubicBezTo>
                      <a:pt x="456" y="403"/>
                      <a:pt x="456" y="404"/>
                      <a:pt x="456" y="404"/>
                    </a:cubicBezTo>
                    <a:cubicBezTo>
                      <a:pt x="457" y="404"/>
                      <a:pt x="458" y="404"/>
                      <a:pt x="457" y="403"/>
                    </a:cubicBezTo>
                    <a:cubicBezTo>
                      <a:pt x="457" y="403"/>
                      <a:pt x="458" y="403"/>
                      <a:pt x="458" y="403"/>
                    </a:cubicBezTo>
                    <a:cubicBezTo>
                      <a:pt x="458" y="403"/>
                      <a:pt x="458" y="403"/>
                      <a:pt x="458" y="403"/>
                    </a:cubicBezTo>
                    <a:cubicBezTo>
                      <a:pt x="458" y="403"/>
                      <a:pt x="459" y="404"/>
                      <a:pt x="459" y="403"/>
                    </a:cubicBezTo>
                    <a:cubicBezTo>
                      <a:pt x="459" y="403"/>
                      <a:pt x="459" y="403"/>
                      <a:pt x="459" y="403"/>
                    </a:cubicBezTo>
                    <a:cubicBezTo>
                      <a:pt x="459" y="403"/>
                      <a:pt x="459" y="404"/>
                      <a:pt x="459" y="404"/>
                    </a:cubicBezTo>
                    <a:cubicBezTo>
                      <a:pt x="460" y="404"/>
                      <a:pt x="459" y="403"/>
                      <a:pt x="460" y="403"/>
                    </a:cubicBezTo>
                    <a:cubicBezTo>
                      <a:pt x="460" y="403"/>
                      <a:pt x="460" y="404"/>
                      <a:pt x="460" y="404"/>
                    </a:cubicBezTo>
                    <a:cubicBezTo>
                      <a:pt x="460" y="404"/>
                      <a:pt x="460" y="403"/>
                      <a:pt x="461" y="404"/>
                    </a:cubicBezTo>
                    <a:cubicBezTo>
                      <a:pt x="460" y="403"/>
                      <a:pt x="461" y="403"/>
                      <a:pt x="461" y="403"/>
                    </a:cubicBezTo>
                    <a:cubicBezTo>
                      <a:pt x="461" y="403"/>
                      <a:pt x="460" y="403"/>
                      <a:pt x="460" y="403"/>
                    </a:cubicBezTo>
                    <a:cubicBezTo>
                      <a:pt x="460" y="403"/>
                      <a:pt x="461" y="403"/>
                      <a:pt x="461" y="403"/>
                    </a:cubicBezTo>
                    <a:cubicBezTo>
                      <a:pt x="461" y="403"/>
                      <a:pt x="460" y="403"/>
                      <a:pt x="460" y="402"/>
                    </a:cubicBezTo>
                    <a:cubicBezTo>
                      <a:pt x="461" y="402"/>
                      <a:pt x="461" y="403"/>
                      <a:pt x="461" y="403"/>
                    </a:cubicBezTo>
                    <a:cubicBezTo>
                      <a:pt x="461" y="403"/>
                      <a:pt x="461" y="402"/>
                      <a:pt x="461" y="402"/>
                    </a:cubicBezTo>
                    <a:cubicBezTo>
                      <a:pt x="462" y="402"/>
                      <a:pt x="461" y="403"/>
                      <a:pt x="462" y="403"/>
                    </a:cubicBezTo>
                    <a:cubicBezTo>
                      <a:pt x="462" y="403"/>
                      <a:pt x="462" y="403"/>
                      <a:pt x="462" y="403"/>
                    </a:cubicBezTo>
                    <a:cubicBezTo>
                      <a:pt x="462" y="404"/>
                      <a:pt x="461" y="404"/>
                      <a:pt x="462" y="404"/>
                    </a:cubicBezTo>
                    <a:cubicBezTo>
                      <a:pt x="462" y="404"/>
                      <a:pt x="463" y="404"/>
                      <a:pt x="463" y="404"/>
                    </a:cubicBezTo>
                    <a:cubicBezTo>
                      <a:pt x="463" y="403"/>
                      <a:pt x="464" y="404"/>
                      <a:pt x="463" y="403"/>
                    </a:cubicBezTo>
                    <a:cubicBezTo>
                      <a:pt x="464" y="403"/>
                      <a:pt x="464" y="404"/>
                      <a:pt x="464" y="405"/>
                    </a:cubicBezTo>
                    <a:cubicBezTo>
                      <a:pt x="464" y="405"/>
                      <a:pt x="465" y="404"/>
                      <a:pt x="465" y="404"/>
                    </a:cubicBezTo>
                    <a:cubicBezTo>
                      <a:pt x="465" y="404"/>
                      <a:pt x="466" y="404"/>
                      <a:pt x="466" y="404"/>
                    </a:cubicBezTo>
                    <a:cubicBezTo>
                      <a:pt x="466" y="404"/>
                      <a:pt x="465" y="404"/>
                      <a:pt x="465" y="405"/>
                    </a:cubicBezTo>
                    <a:cubicBezTo>
                      <a:pt x="466" y="405"/>
                      <a:pt x="466" y="404"/>
                      <a:pt x="467" y="404"/>
                    </a:cubicBezTo>
                    <a:cubicBezTo>
                      <a:pt x="468" y="404"/>
                      <a:pt x="467" y="404"/>
                      <a:pt x="467" y="404"/>
                    </a:cubicBezTo>
                    <a:cubicBezTo>
                      <a:pt x="467" y="403"/>
                      <a:pt x="468" y="403"/>
                      <a:pt x="468" y="404"/>
                    </a:cubicBezTo>
                    <a:cubicBezTo>
                      <a:pt x="468" y="404"/>
                      <a:pt x="467" y="405"/>
                      <a:pt x="467" y="405"/>
                    </a:cubicBezTo>
                    <a:cubicBezTo>
                      <a:pt x="466" y="405"/>
                      <a:pt x="466" y="406"/>
                      <a:pt x="467" y="405"/>
                    </a:cubicBezTo>
                    <a:cubicBezTo>
                      <a:pt x="467" y="405"/>
                      <a:pt x="468" y="405"/>
                      <a:pt x="468" y="405"/>
                    </a:cubicBezTo>
                    <a:cubicBezTo>
                      <a:pt x="468" y="405"/>
                      <a:pt x="470" y="405"/>
                      <a:pt x="470" y="405"/>
                    </a:cubicBezTo>
                    <a:cubicBezTo>
                      <a:pt x="470" y="405"/>
                      <a:pt x="470" y="404"/>
                      <a:pt x="470" y="404"/>
                    </a:cubicBezTo>
                    <a:cubicBezTo>
                      <a:pt x="471" y="404"/>
                      <a:pt x="470" y="405"/>
                      <a:pt x="470" y="405"/>
                    </a:cubicBezTo>
                    <a:cubicBezTo>
                      <a:pt x="470" y="405"/>
                      <a:pt x="471" y="406"/>
                      <a:pt x="471" y="406"/>
                    </a:cubicBezTo>
                    <a:cubicBezTo>
                      <a:pt x="471" y="406"/>
                      <a:pt x="472" y="406"/>
                      <a:pt x="472" y="405"/>
                    </a:cubicBezTo>
                    <a:cubicBezTo>
                      <a:pt x="472" y="405"/>
                      <a:pt x="472" y="405"/>
                      <a:pt x="472" y="405"/>
                    </a:cubicBezTo>
                    <a:cubicBezTo>
                      <a:pt x="472" y="405"/>
                      <a:pt x="472" y="405"/>
                      <a:pt x="472" y="405"/>
                    </a:cubicBezTo>
                    <a:cubicBezTo>
                      <a:pt x="472" y="405"/>
                      <a:pt x="473" y="406"/>
                      <a:pt x="473" y="405"/>
                    </a:cubicBezTo>
                    <a:cubicBezTo>
                      <a:pt x="473" y="405"/>
                      <a:pt x="473" y="405"/>
                      <a:pt x="473" y="405"/>
                    </a:cubicBezTo>
                    <a:cubicBezTo>
                      <a:pt x="473" y="405"/>
                      <a:pt x="472" y="404"/>
                      <a:pt x="473" y="404"/>
                    </a:cubicBezTo>
                    <a:cubicBezTo>
                      <a:pt x="473" y="404"/>
                      <a:pt x="473" y="405"/>
                      <a:pt x="474" y="405"/>
                    </a:cubicBezTo>
                    <a:cubicBezTo>
                      <a:pt x="475" y="406"/>
                      <a:pt x="475" y="404"/>
                      <a:pt x="474" y="404"/>
                    </a:cubicBezTo>
                    <a:close/>
                    <a:moveTo>
                      <a:pt x="465" y="406"/>
                    </a:moveTo>
                    <a:cubicBezTo>
                      <a:pt x="465" y="406"/>
                      <a:pt x="465" y="406"/>
                      <a:pt x="464" y="406"/>
                    </a:cubicBezTo>
                    <a:cubicBezTo>
                      <a:pt x="464" y="406"/>
                      <a:pt x="463" y="405"/>
                      <a:pt x="462" y="405"/>
                    </a:cubicBezTo>
                    <a:cubicBezTo>
                      <a:pt x="461" y="405"/>
                      <a:pt x="462" y="406"/>
                      <a:pt x="462" y="406"/>
                    </a:cubicBezTo>
                    <a:cubicBezTo>
                      <a:pt x="463" y="407"/>
                      <a:pt x="462" y="406"/>
                      <a:pt x="462" y="406"/>
                    </a:cubicBezTo>
                    <a:cubicBezTo>
                      <a:pt x="463" y="406"/>
                      <a:pt x="463" y="407"/>
                      <a:pt x="463" y="407"/>
                    </a:cubicBezTo>
                    <a:cubicBezTo>
                      <a:pt x="463" y="406"/>
                      <a:pt x="463" y="406"/>
                      <a:pt x="463" y="406"/>
                    </a:cubicBezTo>
                    <a:cubicBezTo>
                      <a:pt x="463" y="406"/>
                      <a:pt x="463" y="406"/>
                      <a:pt x="464" y="406"/>
                    </a:cubicBezTo>
                    <a:cubicBezTo>
                      <a:pt x="464" y="406"/>
                      <a:pt x="464" y="406"/>
                      <a:pt x="465" y="406"/>
                    </a:cubicBezTo>
                    <a:cubicBezTo>
                      <a:pt x="465" y="406"/>
                      <a:pt x="464" y="406"/>
                      <a:pt x="464" y="406"/>
                    </a:cubicBezTo>
                    <a:cubicBezTo>
                      <a:pt x="465" y="406"/>
                      <a:pt x="466" y="407"/>
                      <a:pt x="466" y="406"/>
                    </a:cubicBezTo>
                    <a:cubicBezTo>
                      <a:pt x="466" y="406"/>
                      <a:pt x="466" y="406"/>
                      <a:pt x="465" y="40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8" name="Chad">
                <a:extLst>
                  <a:ext uri="{FF2B5EF4-FFF2-40B4-BE49-F238E27FC236}">
                    <a16:creationId xmlns:a16="http://schemas.microsoft.com/office/drawing/2014/main" id="{E14C3BBF-74DF-D11E-3426-78224DDFC6E9}"/>
                  </a:ext>
                </a:extLst>
              </p:cNvPr>
              <p:cNvSpPr>
                <a:spLocks/>
              </p:cNvSpPr>
              <p:nvPr/>
            </p:nvSpPr>
            <p:spPr bwMode="auto">
              <a:xfrm>
                <a:off x="8147314" y="4421989"/>
                <a:ext cx="204522" cy="370374"/>
              </a:xfrm>
              <a:custGeom>
                <a:avLst/>
                <a:gdLst/>
                <a:ahLst/>
                <a:cxnLst>
                  <a:cxn ang="0">
                    <a:pos x="100" y="57"/>
                  </a:cxn>
                  <a:cxn ang="0">
                    <a:pos x="97" y="42"/>
                  </a:cxn>
                  <a:cxn ang="0">
                    <a:pos x="32" y="5"/>
                  </a:cxn>
                  <a:cxn ang="0">
                    <a:pos x="18" y="3"/>
                  </a:cxn>
                  <a:cxn ang="0">
                    <a:pos x="14" y="8"/>
                  </a:cxn>
                  <a:cxn ang="0">
                    <a:pos x="16" y="20"/>
                  </a:cxn>
                  <a:cxn ang="0">
                    <a:pos x="19" y="26"/>
                  </a:cxn>
                  <a:cxn ang="0">
                    <a:pos x="21" y="32"/>
                  </a:cxn>
                  <a:cxn ang="0">
                    <a:pos x="22" y="38"/>
                  </a:cxn>
                  <a:cxn ang="0">
                    <a:pos x="19" y="68"/>
                  </a:cxn>
                  <a:cxn ang="0">
                    <a:pos x="15" y="77"/>
                  </a:cxn>
                  <a:cxn ang="0">
                    <a:pos x="3" y="95"/>
                  </a:cxn>
                  <a:cxn ang="0">
                    <a:pos x="0" y="99"/>
                  </a:cxn>
                  <a:cxn ang="0">
                    <a:pos x="3" y="110"/>
                  </a:cxn>
                  <a:cxn ang="0">
                    <a:pos x="10" y="118"/>
                  </a:cxn>
                  <a:cxn ang="0">
                    <a:pos x="13" y="122"/>
                  </a:cxn>
                  <a:cxn ang="0">
                    <a:pos x="15" y="130"/>
                  </a:cxn>
                  <a:cxn ang="0">
                    <a:pos x="15" y="138"/>
                  </a:cxn>
                  <a:cxn ang="0">
                    <a:pos x="17" y="143"/>
                  </a:cxn>
                  <a:cxn ang="0">
                    <a:pos x="20" y="149"/>
                  </a:cxn>
                  <a:cxn ang="0">
                    <a:pos x="14" y="149"/>
                  </a:cxn>
                  <a:cxn ang="0">
                    <a:pos x="7" y="149"/>
                  </a:cxn>
                  <a:cxn ang="0">
                    <a:pos x="7" y="154"/>
                  </a:cxn>
                  <a:cxn ang="0">
                    <a:pos x="13" y="161"/>
                  </a:cxn>
                  <a:cxn ang="0">
                    <a:pos x="18" y="168"/>
                  </a:cxn>
                  <a:cxn ang="0">
                    <a:pos x="21" y="174"/>
                  </a:cxn>
                  <a:cxn ang="0">
                    <a:pos x="22" y="176"/>
                  </a:cxn>
                  <a:cxn ang="0">
                    <a:pos x="28" y="174"/>
                  </a:cxn>
                  <a:cxn ang="0">
                    <a:pos x="30" y="173"/>
                  </a:cxn>
                  <a:cxn ang="0">
                    <a:pos x="32" y="175"/>
                  </a:cxn>
                  <a:cxn ang="0">
                    <a:pos x="34" y="174"/>
                  </a:cxn>
                  <a:cxn ang="0">
                    <a:pos x="36" y="173"/>
                  </a:cxn>
                  <a:cxn ang="0">
                    <a:pos x="39" y="171"/>
                  </a:cxn>
                  <a:cxn ang="0">
                    <a:pos x="42" y="171"/>
                  </a:cxn>
                  <a:cxn ang="0">
                    <a:pos x="50" y="170"/>
                  </a:cxn>
                  <a:cxn ang="0">
                    <a:pos x="53" y="166"/>
                  </a:cxn>
                  <a:cxn ang="0">
                    <a:pos x="56" y="159"/>
                  </a:cxn>
                  <a:cxn ang="0">
                    <a:pos x="62" y="159"/>
                  </a:cxn>
                  <a:cxn ang="0">
                    <a:pos x="64" y="158"/>
                  </a:cxn>
                  <a:cxn ang="0">
                    <a:pos x="68" y="157"/>
                  </a:cxn>
                  <a:cxn ang="0">
                    <a:pos x="69" y="156"/>
                  </a:cxn>
                  <a:cxn ang="0">
                    <a:pos x="73" y="152"/>
                  </a:cxn>
                  <a:cxn ang="0">
                    <a:pos x="78" y="146"/>
                  </a:cxn>
                  <a:cxn ang="0">
                    <a:pos x="82" y="140"/>
                  </a:cxn>
                  <a:cxn ang="0">
                    <a:pos x="86" y="138"/>
                  </a:cxn>
                  <a:cxn ang="0">
                    <a:pos x="90" y="138"/>
                  </a:cxn>
                  <a:cxn ang="0">
                    <a:pos x="90" y="133"/>
                  </a:cxn>
                  <a:cxn ang="0">
                    <a:pos x="88" y="126"/>
                  </a:cxn>
                  <a:cxn ang="0">
                    <a:pos x="86" y="121"/>
                  </a:cxn>
                  <a:cxn ang="0">
                    <a:pos x="83" y="119"/>
                  </a:cxn>
                  <a:cxn ang="0">
                    <a:pos x="84" y="112"/>
                  </a:cxn>
                  <a:cxn ang="0">
                    <a:pos x="83" y="108"/>
                  </a:cxn>
                  <a:cxn ang="0">
                    <a:pos x="83" y="106"/>
                  </a:cxn>
                  <a:cxn ang="0">
                    <a:pos x="87" y="102"/>
                  </a:cxn>
                  <a:cxn ang="0">
                    <a:pos x="86" y="100"/>
                  </a:cxn>
                  <a:cxn ang="0">
                    <a:pos x="88" y="97"/>
                  </a:cxn>
                  <a:cxn ang="0">
                    <a:pos x="89" y="94"/>
                  </a:cxn>
                  <a:cxn ang="0">
                    <a:pos x="92" y="86"/>
                  </a:cxn>
                  <a:cxn ang="0">
                    <a:pos x="100" y="85"/>
                  </a:cxn>
                </a:cxnLst>
                <a:rect l="0" t="0" r="r" b="b"/>
                <a:pathLst>
                  <a:path w="101" h="176">
                    <a:moveTo>
                      <a:pt x="101" y="83"/>
                    </a:moveTo>
                    <a:cubicBezTo>
                      <a:pt x="101" y="81"/>
                      <a:pt x="101" y="79"/>
                      <a:pt x="101" y="77"/>
                    </a:cubicBezTo>
                    <a:cubicBezTo>
                      <a:pt x="101" y="69"/>
                      <a:pt x="100" y="66"/>
                      <a:pt x="100" y="57"/>
                    </a:cubicBezTo>
                    <a:cubicBezTo>
                      <a:pt x="100" y="55"/>
                      <a:pt x="100" y="48"/>
                      <a:pt x="100" y="46"/>
                    </a:cubicBezTo>
                    <a:cubicBezTo>
                      <a:pt x="100" y="45"/>
                      <a:pt x="100" y="44"/>
                      <a:pt x="100" y="44"/>
                    </a:cubicBezTo>
                    <a:cubicBezTo>
                      <a:pt x="99" y="43"/>
                      <a:pt x="98" y="43"/>
                      <a:pt x="97" y="42"/>
                    </a:cubicBezTo>
                    <a:cubicBezTo>
                      <a:pt x="94" y="40"/>
                      <a:pt x="90" y="38"/>
                      <a:pt x="87" y="36"/>
                    </a:cubicBezTo>
                    <a:cubicBezTo>
                      <a:pt x="73" y="28"/>
                      <a:pt x="67" y="24"/>
                      <a:pt x="53" y="16"/>
                    </a:cubicBezTo>
                    <a:cubicBezTo>
                      <a:pt x="49" y="14"/>
                      <a:pt x="36" y="7"/>
                      <a:pt x="32" y="5"/>
                    </a:cubicBezTo>
                    <a:cubicBezTo>
                      <a:pt x="31" y="4"/>
                      <a:pt x="29" y="3"/>
                      <a:pt x="27" y="2"/>
                    </a:cubicBezTo>
                    <a:cubicBezTo>
                      <a:pt x="26" y="2"/>
                      <a:pt x="24" y="0"/>
                      <a:pt x="23" y="1"/>
                    </a:cubicBezTo>
                    <a:cubicBezTo>
                      <a:pt x="21" y="1"/>
                      <a:pt x="20" y="2"/>
                      <a:pt x="18" y="3"/>
                    </a:cubicBezTo>
                    <a:cubicBezTo>
                      <a:pt x="18" y="4"/>
                      <a:pt x="17" y="4"/>
                      <a:pt x="16" y="4"/>
                    </a:cubicBezTo>
                    <a:cubicBezTo>
                      <a:pt x="15" y="5"/>
                      <a:pt x="15" y="5"/>
                      <a:pt x="14" y="5"/>
                    </a:cubicBezTo>
                    <a:cubicBezTo>
                      <a:pt x="14" y="6"/>
                      <a:pt x="14" y="7"/>
                      <a:pt x="14" y="8"/>
                    </a:cubicBezTo>
                    <a:cubicBezTo>
                      <a:pt x="14" y="9"/>
                      <a:pt x="15" y="10"/>
                      <a:pt x="15" y="11"/>
                    </a:cubicBezTo>
                    <a:cubicBezTo>
                      <a:pt x="15" y="13"/>
                      <a:pt x="16" y="15"/>
                      <a:pt x="16" y="17"/>
                    </a:cubicBezTo>
                    <a:cubicBezTo>
                      <a:pt x="16" y="18"/>
                      <a:pt x="16" y="19"/>
                      <a:pt x="16" y="20"/>
                    </a:cubicBezTo>
                    <a:cubicBezTo>
                      <a:pt x="16" y="21"/>
                      <a:pt x="16" y="21"/>
                      <a:pt x="16" y="22"/>
                    </a:cubicBezTo>
                    <a:cubicBezTo>
                      <a:pt x="16" y="23"/>
                      <a:pt x="17" y="23"/>
                      <a:pt x="17" y="24"/>
                    </a:cubicBezTo>
                    <a:cubicBezTo>
                      <a:pt x="18" y="24"/>
                      <a:pt x="18" y="25"/>
                      <a:pt x="19" y="26"/>
                    </a:cubicBezTo>
                    <a:cubicBezTo>
                      <a:pt x="19" y="26"/>
                      <a:pt x="20" y="27"/>
                      <a:pt x="20" y="28"/>
                    </a:cubicBezTo>
                    <a:cubicBezTo>
                      <a:pt x="19" y="29"/>
                      <a:pt x="19" y="29"/>
                      <a:pt x="19" y="30"/>
                    </a:cubicBezTo>
                    <a:cubicBezTo>
                      <a:pt x="20" y="31"/>
                      <a:pt x="21" y="31"/>
                      <a:pt x="21" y="32"/>
                    </a:cubicBezTo>
                    <a:cubicBezTo>
                      <a:pt x="22" y="32"/>
                      <a:pt x="22" y="33"/>
                      <a:pt x="23" y="34"/>
                    </a:cubicBezTo>
                    <a:cubicBezTo>
                      <a:pt x="23" y="34"/>
                      <a:pt x="24" y="35"/>
                      <a:pt x="23" y="35"/>
                    </a:cubicBezTo>
                    <a:cubicBezTo>
                      <a:pt x="23" y="36"/>
                      <a:pt x="22" y="37"/>
                      <a:pt x="22" y="38"/>
                    </a:cubicBezTo>
                    <a:cubicBezTo>
                      <a:pt x="21" y="39"/>
                      <a:pt x="21" y="41"/>
                      <a:pt x="21" y="43"/>
                    </a:cubicBezTo>
                    <a:cubicBezTo>
                      <a:pt x="21" y="47"/>
                      <a:pt x="20" y="51"/>
                      <a:pt x="20" y="55"/>
                    </a:cubicBezTo>
                    <a:cubicBezTo>
                      <a:pt x="20" y="59"/>
                      <a:pt x="20" y="63"/>
                      <a:pt x="19" y="68"/>
                    </a:cubicBezTo>
                    <a:cubicBezTo>
                      <a:pt x="19" y="69"/>
                      <a:pt x="19" y="70"/>
                      <a:pt x="19" y="71"/>
                    </a:cubicBezTo>
                    <a:cubicBezTo>
                      <a:pt x="19" y="72"/>
                      <a:pt x="19" y="73"/>
                      <a:pt x="19" y="73"/>
                    </a:cubicBezTo>
                    <a:cubicBezTo>
                      <a:pt x="17" y="74"/>
                      <a:pt x="16" y="76"/>
                      <a:pt x="15" y="77"/>
                    </a:cubicBezTo>
                    <a:cubicBezTo>
                      <a:pt x="13" y="80"/>
                      <a:pt x="10" y="83"/>
                      <a:pt x="8" y="86"/>
                    </a:cubicBezTo>
                    <a:cubicBezTo>
                      <a:pt x="7" y="88"/>
                      <a:pt x="6" y="89"/>
                      <a:pt x="5" y="91"/>
                    </a:cubicBezTo>
                    <a:cubicBezTo>
                      <a:pt x="4" y="92"/>
                      <a:pt x="3" y="94"/>
                      <a:pt x="3" y="95"/>
                    </a:cubicBezTo>
                    <a:cubicBezTo>
                      <a:pt x="3" y="96"/>
                      <a:pt x="3" y="96"/>
                      <a:pt x="2" y="97"/>
                    </a:cubicBezTo>
                    <a:cubicBezTo>
                      <a:pt x="2" y="97"/>
                      <a:pt x="2" y="97"/>
                      <a:pt x="2" y="98"/>
                    </a:cubicBezTo>
                    <a:cubicBezTo>
                      <a:pt x="2" y="99"/>
                      <a:pt x="1" y="99"/>
                      <a:pt x="0" y="99"/>
                    </a:cubicBezTo>
                    <a:cubicBezTo>
                      <a:pt x="0" y="99"/>
                      <a:pt x="0" y="100"/>
                      <a:pt x="0" y="100"/>
                    </a:cubicBezTo>
                    <a:cubicBezTo>
                      <a:pt x="0" y="102"/>
                      <a:pt x="1" y="104"/>
                      <a:pt x="1" y="106"/>
                    </a:cubicBezTo>
                    <a:cubicBezTo>
                      <a:pt x="1" y="107"/>
                      <a:pt x="2" y="109"/>
                      <a:pt x="3" y="110"/>
                    </a:cubicBezTo>
                    <a:cubicBezTo>
                      <a:pt x="4" y="111"/>
                      <a:pt x="5" y="113"/>
                      <a:pt x="6" y="114"/>
                    </a:cubicBezTo>
                    <a:cubicBezTo>
                      <a:pt x="7" y="115"/>
                      <a:pt x="8" y="114"/>
                      <a:pt x="9" y="115"/>
                    </a:cubicBezTo>
                    <a:cubicBezTo>
                      <a:pt x="10" y="115"/>
                      <a:pt x="10" y="117"/>
                      <a:pt x="10" y="118"/>
                    </a:cubicBezTo>
                    <a:cubicBezTo>
                      <a:pt x="11" y="119"/>
                      <a:pt x="12" y="118"/>
                      <a:pt x="12" y="119"/>
                    </a:cubicBezTo>
                    <a:cubicBezTo>
                      <a:pt x="12" y="119"/>
                      <a:pt x="13" y="119"/>
                      <a:pt x="13" y="120"/>
                    </a:cubicBezTo>
                    <a:cubicBezTo>
                      <a:pt x="13" y="120"/>
                      <a:pt x="13" y="121"/>
                      <a:pt x="13" y="122"/>
                    </a:cubicBezTo>
                    <a:cubicBezTo>
                      <a:pt x="14" y="123"/>
                      <a:pt x="13" y="125"/>
                      <a:pt x="15" y="125"/>
                    </a:cubicBezTo>
                    <a:cubicBezTo>
                      <a:pt x="16" y="125"/>
                      <a:pt x="15" y="128"/>
                      <a:pt x="15" y="128"/>
                    </a:cubicBezTo>
                    <a:cubicBezTo>
                      <a:pt x="16" y="129"/>
                      <a:pt x="15" y="129"/>
                      <a:pt x="15" y="130"/>
                    </a:cubicBezTo>
                    <a:cubicBezTo>
                      <a:pt x="16" y="131"/>
                      <a:pt x="16" y="131"/>
                      <a:pt x="16" y="132"/>
                    </a:cubicBezTo>
                    <a:cubicBezTo>
                      <a:pt x="15" y="133"/>
                      <a:pt x="15" y="134"/>
                      <a:pt x="15" y="135"/>
                    </a:cubicBezTo>
                    <a:cubicBezTo>
                      <a:pt x="15" y="136"/>
                      <a:pt x="15" y="137"/>
                      <a:pt x="15" y="138"/>
                    </a:cubicBezTo>
                    <a:cubicBezTo>
                      <a:pt x="15" y="138"/>
                      <a:pt x="15" y="139"/>
                      <a:pt x="16" y="140"/>
                    </a:cubicBezTo>
                    <a:cubicBezTo>
                      <a:pt x="16" y="141"/>
                      <a:pt x="16" y="141"/>
                      <a:pt x="16" y="142"/>
                    </a:cubicBezTo>
                    <a:cubicBezTo>
                      <a:pt x="16" y="143"/>
                      <a:pt x="17" y="143"/>
                      <a:pt x="17" y="143"/>
                    </a:cubicBezTo>
                    <a:cubicBezTo>
                      <a:pt x="17" y="144"/>
                      <a:pt x="17" y="145"/>
                      <a:pt x="18" y="145"/>
                    </a:cubicBezTo>
                    <a:cubicBezTo>
                      <a:pt x="19" y="146"/>
                      <a:pt x="20" y="147"/>
                      <a:pt x="21" y="148"/>
                    </a:cubicBezTo>
                    <a:cubicBezTo>
                      <a:pt x="22" y="149"/>
                      <a:pt x="21" y="149"/>
                      <a:pt x="20" y="149"/>
                    </a:cubicBezTo>
                    <a:cubicBezTo>
                      <a:pt x="19" y="149"/>
                      <a:pt x="19" y="149"/>
                      <a:pt x="18" y="149"/>
                    </a:cubicBezTo>
                    <a:cubicBezTo>
                      <a:pt x="17" y="149"/>
                      <a:pt x="16" y="148"/>
                      <a:pt x="16" y="149"/>
                    </a:cubicBezTo>
                    <a:cubicBezTo>
                      <a:pt x="15" y="149"/>
                      <a:pt x="14" y="149"/>
                      <a:pt x="14" y="149"/>
                    </a:cubicBezTo>
                    <a:cubicBezTo>
                      <a:pt x="13" y="149"/>
                      <a:pt x="12" y="149"/>
                      <a:pt x="11" y="149"/>
                    </a:cubicBezTo>
                    <a:cubicBezTo>
                      <a:pt x="11" y="149"/>
                      <a:pt x="10" y="148"/>
                      <a:pt x="9" y="148"/>
                    </a:cubicBezTo>
                    <a:cubicBezTo>
                      <a:pt x="8" y="148"/>
                      <a:pt x="7" y="148"/>
                      <a:pt x="7" y="149"/>
                    </a:cubicBezTo>
                    <a:cubicBezTo>
                      <a:pt x="6" y="150"/>
                      <a:pt x="5" y="151"/>
                      <a:pt x="5" y="152"/>
                    </a:cubicBezTo>
                    <a:cubicBezTo>
                      <a:pt x="5" y="152"/>
                      <a:pt x="5" y="153"/>
                      <a:pt x="5" y="153"/>
                    </a:cubicBezTo>
                    <a:cubicBezTo>
                      <a:pt x="6" y="153"/>
                      <a:pt x="6" y="154"/>
                      <a:pt x="7" y="154"/>
                    </a:cubicBezTo>
                    <a:cubicBezTo>
                      <a:pt x="8" y="156"/>
                      <a:pt x="9" y="157"/>
                      <a:pt x="10" y="159"/>
                    </a:cubicBezTo>
                    <a:cubicBezTo>
                      <a:pt x="10" y="159"/>
                      <a:pt x="11" y="160"/>
                      <a:pt x="11" y="160"/>
                    </a:cubicBezTo>
                    <a:cubicBezTo>
                      <a:pt x="12" y="160"/>
                      <a:pt x="13" y="161"/>
                      <a:pt x="13" y="161"/>
                    </a:cubicBezTo>
                    <a:cubicBezTo>
                      <a:pt x="14" y="161"/>
                      <a:pt x="14" y="162"/>
                      <a:pt x="14" y="163"/>
                    </a:cubicBezTo>
                    <a:cubicBezTo>
                      <a:pt x="14" y="163"/>
                      <a:pt x="15" y="163"/>
                      <a:pt x="16" y="163"/>
                    </a:cubicBezTo>
                    <a:cubicBezTo>
                      <a:pt x="17" y="165"/>
                      <a:pt x="17" y="166"/>
                      <a:pt x="18" y="168"/>
                    </a:cubicBezTo>
                    <a:cubicBezTo>
                      <a:pt x="18" y="169"/>
                      <a:pt x="19" y="170"/>
                      <a:pt x="19" y="170"/>
                    </a:cubicBezTo>
                    <a:cubicBezTo>
                      <a:pt x="19" y="171"/>
                      <a:pt x="19" y="172"/>
                      <a:pt x="19" y="172"/>
                    </a:cubicBezTo>
                    <a:cubicBezTo>
                      <a:pt x="20" y="173"/>
                      <a:pt x="21" y="173"/>
                      <a:pt x="21" y="174"/>
                    </a:cubicBezTo>
                    <a:cubicBezTo>
                      <a:pt x="21" y="174"/>
                      <a:pt x="20" y="175"/>
                      <a:pt x="20" y="176"/>
                    </a:cubicBezTo>
                    <a:cubicBezTo>
                      <a:pt x="20" y="176"/>
                      <a:pt x="21" y="175"/>
                      <a:pt x="21" y="176"/>
                    </a:cubicBezTo>
                    <a:cubicBezTo>
                      <a:pt x="22" y="176"/>
                      <a:pt x="22" y="176"/>
                      <a:pt x="22" y="176"/>
                    </a:cubicBezTo>
                    <a:cubicBezTo>
                      <a:pt x="23" y="176"/>
                      <a:pt x="24" y="176"/>
                      <a:pt x="25" y="175"/>
                    </a:cubicBezTo>
                    <a:cubicBezTo>
                      <a:pt x="25" y="175"/>
                      <a:pt x="26" y="175"/>
                      <a:pt x="27" y="174"/>
                    </a:cubicBezTo>
                    <a:cubicBezTo>
                      <a:pt x="27" y="174"/>
                      <a:pt x="28" y="174"/>
                      <a:pt x="28" y="174"/>
                    </a:cubicBezTo>
                    <a:cubicBezTo>
                      <a:pt x="28" y="173"/>
                      <a:pt x="28" y="173"/>
                      <a:pt x="29" y="173"/>
                    </a:cubicBezTo>
                    <a:cubicBezTo>
                      <a:pt x="29" y="173"/>
                      <a:pt x="30" y="171"/>
                      <a:pt x="30" y="172"/>
                    </a:cubicBezTo>
                    <a:cubicBezTo>
                      <a:pt x="30" y="172"/>
                      <a:pt x="30" y="172"/>
                      <a:pt x="30" y="173"/>
                    </a:cubicBezTo>
                    <a:cubicBezTo>
                      <a:pt x="30" y="173"/>
                      <a:pt x="31" y="173"/>
                      <a:pt x="31" y="173"/>
                    </a:cubicBezTo>
                    <a:cubicBezTo>
                      <a:pt x="31" y="174"/>
                      <a:pt x="31" y="174"/>
                      <a:pt x="31" y="174"/>
                    </a:cubicBezTo>
                    <a:cubicBezTo>
                      <a:pt x="31" y="174"/>
                      <a:pt x="31" y="174"/>
                      <a:pt x="32" y="175"/>
                    </a:cubicBezTo>
                    <a:cubicBezTo>
                      <a:pt x="32" y="175"/>
                      <a:pt x="32" y="176"/>
                      <a:pt x="33" y="175"/>
                    </a:cubicBezTo>
                    <a:cubicBezTo>
                      <a:pt x="33" y="175"/>
                      <a:pt x="33" y="174"/>
                      <a:pt x="34" y="174"/>
                    </a:cubicBezTo>
                    <a:cubicBezTo>
                      <a:pt x="34" y="174"/>
                      <a:pt x="34" y="174"/>
                      <a:pt x="34" y="174"/>
                    </a:cubicBezTo>
                    <a:cubicBezTo>
                      <a:pt x="35" y="174"/>
                      <a:pt x="35" y="174"/>
                      <a:pt x="35" y="174"/>
                    </a:cubicBezTo>
                    <a:cubicBezTo>
                      <a:pt x="35" y="174"/>
                      <a:pt x="35" y="173"/>
                      <a:pt x="35" y="174"/>
                    </a:cubicBezTo>
                    <a:cubicBezTo>
                      <a:pt x="36" y="174"/>
                      <a:pt x="36" y="174"/>
                      <a:pt x="36" y="173"/>
                    </a:cubicBezTo>
                    <a:cubicBezTo>
                      <a:pt x="36" y="173"/>
                      <a:pt x="36" y="173"/>
                      <a:pt x="37" y="172"/>
                    </a:cubicBezTo>
                    <a:cubicBezTo>
                      <a:pt x="37" y="172"/>
                      <a:pt x="38" y="172"/>
                      <a:pt x="38" y="172"/>
                    </a:cubicBezTo>
                    <a:cubicBezTo>
                      <a:pt x="39" y="171"/>
                      <a:pt x="39" y="172"/>
                      <a:pt x="39" y="171"/>
                    </a:cubicBezTo>
                    <a:cubicBezTo>
                      <a:pt x="39" y="171"/>
                      <a:pt x="40" y="171"/>
                      <a:pt x="40" y="171"/>
                    </a:cubicBezTo>
                    <a:cubicBezTo>
                      <a:pt x="40" y="171"/>
                      <a:pt x="40" y="171"/>
                      <a:pt x="40" y="171"/>
                    </a:cubicBezTo>
                    <a:cubicBezTo>
                      <a:pt x="41" y="170"/>
                      <a:pt x="42" y="171"/>
                      <a:pt x="42" y="171"/>
                    </a:cubicBezTo>
                    <a:cubicBezTo>
                      <a:pt x="43" y="171"/>
                      <a:pt x="44" y="170"/>
                      <a:pt x="45" y="170"/>
                    </a:cubicBezTo>
                    <a:cubicBezTo>
                      <a:pt x="46" y="170"/>
                      <a:pt x="47" y="170"/>
                      <a:pt x="47" y="170"/>
                    </a:cubicBezTo>
                    <a:cubicBezTo>
                      <a:pt x="48" y="170"/>
                      <a:pt x="49" y="170"/>
                      <a:pt x="50" y="170"/>
                    </a:cubicBezTo>
                    <a:cubicBezTo>
                      <a:pt x="50" y="170"/>
                      <a:pt x="50" y="169"/>
                      <a:pt x="50" y="168"/>
                    </a:cubicBezTo>
                    <a:cubicBezTo>
                      <a:pt x="51" y="168"/>
                      <a:pt x="51" y="168"/>
                      <a:pt x="52" y="167"/>
                    </a:cubicBezTo>
                    <a:cubicBezTo>
                      <a:pt x="52" y="167"/>
                      <a:pt x="53" y="166"/>
                      <a:pt x="53" y="166"/>
                    </a:cubicBezTo>
                    <a:cubicBezTo>
                      <a:pt x="54" y="165"/>
                      <a:pt x="55" y="163"/>
                      <a:pt x="54" y="162"/>
                    </a:cubicBezTo>
                    <a:cubicBezTo>
                      <a:pt x="54" y="162"/>
                      <a:pt x="52" y="161"/>
                      <a:pt x="53" y="160"/>
                    </a:cubicBezTo>
                    <a:cubicBezTo>
                      <a:pt x="54" y="160"/>
                      <a:pt x="55" y="159"/>
                      <a:pt x="56" y="159"/>
                    </a:cubicBezTo>
                    <a:cubicBezTo>
                      <a:pt x="56" y="159"/>
                      <a:pt x="57" y="159"/>
                      <a:pt x="58" y="159"/>
                    </a:cubicBezTo>
                    <a:cubicBezTo>
                      <a:pt x="59" y="159"/>
                      <a:pt x="59" y="159"/>
                      <a:pt x="60" y="159"/>
                    </a:cubicBezTo>
                    <a:cubicBezTo>
                      <a:pt x="61" y="159"/>
                      <a:pt x="62" y="159"/>
                      <a:pt x="62" y="159"/>
                    </a:cubicBezTo>
                    <a:cubicBezTo>
                      <a:pt x="62" y="159"/>
                      <a:pt x="63" y="158"/>
                      <a:pt x="63" y="158"/>
                    </a:cubicBezTo>
                    <a:cubicBezTo>
                      <a:pt x="63" y="158"/>
                      <a:pt x="64" y="158"/>
                      <a:pt x="64" y="158"/>
                    </a:cubicBezTo>
                    <a:cubicBezTo>
                      <a:pt x="64" y="158"/>
                      <a:pt x="64" y="158"/>
                      <a:pt x="64" y="158"/>
                    </a:cubicBezTo>
                    <a:cubicBezTo>
                      <a:pt x="65" y="158"/>
                      <a:pt x="65" y="158"/>
                      <a:pt x="66" y="158"/>
                    </a:cubicBezTo>
                    <a:cubicBezTo>
                      <a:pt x="67" y="158"/>
                      <a:pt x="67" y="158"/>
                      <a:pt x="68" y="158"/>
                    </a:cubicBezTo>
                    <a:cubicBezTo>
                      <a:pt x="68" y="157"/>
                      <a:pt x="68" y="157"/>
                      <a:pt x="68" y="157"/>
                    </a:cubicBezTo>
                    <a:cubicBezTo>
                      <a:pt x="68" y="157"/>
                      <a:pt x="68" y="157"/>
                      <a:pt x="68" y="157"/>
                    </a:cubicBezTo>
                    <a:cubicBezTo>
                      <a:pt x="68" y="156"/>
                      <a:pt x="68" y="156"/>
                      <a:pt x="68" y="156"/>
                    </a:cubicBezTo>
                    <a:cubicBezTo>
                      <a:pt x="69" y="156"/>
                      <a:pt x="69" y="156"/>
                      <a:pt x="69" y="156"/>
                    </a:cubicBezTo>
                    <a:cubicBezTo>
                      <a:pt x="70" y="155"/>
                      <a:pt x="70" y="156"/>
                      <a:pt x="71" y="155"/>
                    </a:cubicBezTo>
                    <a:cubicBezTo>
                      <a:pt x="71" y="155"/>
                      <a:pt x="71" y="154"/>
                      <a:pt x="72" y="154"/>
                    </a:cubicBezTo>
                    <a:cubicBezTo>
                      <a:pt x="72" y="153"/>
                      <a:pt x="73" y="153"/>
                      <a:pt x="73" y="152"/>
                    </a:cubicBezTo>
                    <a:cubicBezTo>
                      <a:pt x="73" y="151"/>
                      <a:pt x="74" y="151"/>
                      <a:pt x="74" y="150"/>
                    </a:cubicBezTo>
                    <a:cubicBezTo>
                      <a:pt x="74" y="150"/>
                      <a:pt x="75" y="148"/>
                      <a:pt x="76" y="149"/>
                    </a:cubicBezTo>
                    <a:cubicBezTo>
                      <a:pt x="77" y="149"/>
                      <a:pt x="77" y="146"/>
                      <a:pt x="78" y="146"/>
                    </a:cubicBezTo>
                    <a:cubicBezTo>
                      <a:pt x="80" y="146"/>
                      <a:pt x="80" y="144"/>
                      <a:pt x="80" y="143"/>
                    </a:cubicBezTo>
                    <a:cubicBezTo>
                      <a:pt x="79" y="142"/>
                      <a:pt x="79" y="141"/>
                      <a:pt x="80" y="141"/>
                    </a:cubicBezTo>
                    <a:cubicBezTo>
                      <a:pt x="81" y="141"/>
                      <a:pt x="81" y="141"/>
                      <a:pt x="82" y="140"/>
                    </a:cubicBezTo>
                    <a:cubicBezTo>
                      <a:pt x="83" y="140"/>
                      <a:pt x="82" y="140"/>
                      <a:pt x="83" y="139"/>
                    </a:cubicBezTo>
                    <a:cubicBezTo>
                      <a:pt x="83" y="139"/>
                      <a:pt x="84" y="140"/>
                      <a:pt x="84" y="139"/>
                    </a:cubicBezTo>
                    <a:cubicBezTo>
                      <a:pt x="85" y="138"/>
                      <a:pt x="85" y="138"/>
                      <a:pt x="86" y="138"/>
                    </a:cubicBezTo>
                    <a:cubicBezTo>
                      <a:pt x="86" y="138"/>
                      <a:pt x="86" y="138"/>
                      <a:pt x="87" y="137"/>
                    </a:cubicBezTo>
                    <a:cubicBezTo>
                      <a:pt x="87" y="137"/>
                      <a:pt x="87" y="138"/>
                      <a:pt x="87" y="138"/>
                    </a:cubicBezTo>
                    <a:cubicBezTo>
                      <a:pt x="88" y="138"/>
                      <a:pt x="89" y="138"/>
                      <a:pt x="90" y="138"/>
                    </a:cubicBezTo>
                    <a:cubicBezTo>
                      <a:pt x="90" y="138"/>
                      <a:pt x="91" y="138"/>
                      <a:pt x="91" y="138"/>
                    </a:cubicBezTo>
                    <a:cubicBezTo>
                      <a:pt x="91" y="136"/>
                      <a:pt x="92" y="135"/>
                      <a:pt x="91" y="133"/>
                    </a:cubicBezTo>
                    <a:cubicBezTo>
                      <a:pt x="91" y="133"/>
                      <a:pt x="91" y="133"/>
                      <a:pt x="90" y="133"/>
                    </a:cubicBezTo>
                    <a:cubicBezTo>
                      <a:pt x="90" y="133"/>
                      <a:pt x="90" y="132"/>
                      <a:pt x="89" y="132"/>
                    </a:cubicBezTo>
                    <a:cubicBezTo>
                      <a:pt x="88" y="131"/>
                      <a:pt x="88" y="130"/>
                      <a:pt x="88" y="128"/>
                    </a:cubicBezTo>
                    <a:cubicBezTo>
                      <a:pt x="88" y="127"/>
                      <a:pt x="88" y="127"/>
                      <a:pt x="88" y="126"/>
                    </a:cubicBezTo>
                    <a:cubicBezTo>
                      <a:pt x="88" y="125"/>
                      <a:pt x="87" y="126"/>
                      <a:pt x="87" y="126"/>
                    </a:cubicBezTo>
                    <a:cubicBezTo>
                      <a:pt x="87" y="125"/>
                      <a:pt x="87" y="124"/>
                      <a:pt x="86" y="123"/>
                    </a:cubicBezTo>
                    <a:cubicBezTo>
                      <a:pt x="86" y="122"/>
                      <a:pt x="86" y="122"/>
                      <a:pt x="86" y="121"/>
                    </a:cubicBezTo>
                    <a:cubicBezTo>
                      <a:pt x="86" y="121"/>
                      <a:pt x="86" y="120"/>
                      <a:pt x="87" y="120"/>
                    </a:cubicBezTo>
                    <a:cubicBezTo>
                      <a:pt x="87" y="119"/>
                      <a:pt x="85" y="119"/>
                      <a:pt x="85" y="119"/>
                    </a:cubicBezTo>
                    <a:cubicBezTo>
                      <a:pt x="84" y="118"/>
                      <a:pt x="84" y="119"/>
                      <a:pt x="83" y="119"/>
                    </a:cubicBezTo>
                    <a:cubicBezTo>
                      <a:pt x="82" y="120"/>
                      <a:pt x="80" y="119"/>
                      <a:pt x="81" y="117"/>
                    </a:cubicBezTo>
                    <a:cubicBezTo>
                      <a:pt x="81" y="116"/>
                      <a:pt x="81" y="115"/>
                      <a:pt x="82" y="114"/>
                    </a:cubicBezTo>
                    <a:cubicBezTo>
                      <a:pt x="83" y="113"/>
                      <a:pt x="84" y="113"/>
                      <a:pt x="84" y="112"/>
                    </a:cubicBezTo>
                    <a:cubicBezTo>
                      <a:pt x="85" y="112"/>
                      <a:pt x="85" y="112"/>
                      <a:pt x="85" y="111"/>
                    </a:cubicBezTo>
                    <a:cubicBezTo>
                      <a:pt x="84" y="110"/>
                      <a:pt x="84" y="110"/>
                      <a:pt x="84" y="109"/>
                    </a:cubicBezTo>
                    <a:cubicBezTo>
                      <a:pt x="84" y="109"/>
                      <a:pt x="84" y="109"/>
                      <a:pt x="83" y="108"/>
                    </a:cubicBezTo>
                    <a:cubicBezTo>
                      <a:pt x="83" y="108"/>
                      <a:pt x="83" y="108"/>
                      <a:pt x="83" y="107"/>
                    </a:cubicBezTo>
                    <a:cubicBezTo>
                      <a:pt x="83" y="107"/>
                      <a:pt x="83" y="107"/>
                      <a:pt x="83" y="107"/>
                    </a:cubicBezTo>
                    <a:cubicBezTo>
                      <a:pt x="83" y="106"/>
                      <a:pt x="83" y="106"/>
                      <a:pt x="83" y="106"/>
                    </a:cubicBezTo>
                    <a:cubicBezTo>
                      <a:pt x="84" y="105"/>
                      <a:pt x="84" y="105"/>
                      <a:pt x="85" y="104"/>
                    </a:cubicBezTo>
                    <a:cubicBezTo>
                      <a:pt x="86" y="104"/>
                      <a:pt x="86" y="103"/>
                      <a:pt x="87" y="103"/>
                    </a:cubicBezTo>
                    <a:cubicBezTo>
                      <a:pt x="87" y="103"/>
                      <a:pt x="88" y="103"/>
                      <a:pt x="87" y="102"/>
                    </a:cubicBezTo>
                    <a:cubicBezTo>
                      <a:pt x="87" y="102"/>
                      <a:pt x="86" y="102"/>
                      <a:pt x="86" y="101"/>
                    </a:cubicBezTo>
                    <a:cubicBezTo>
                      <a:pt x="86" y="101"/>
                      <a:pt x="86" y="101"/>
                      <a:pt x="86" y="101"/>
                    </a:cubicBezTo>
                    <a:cubicBezTo>
                      <a:pt x="86" y="100"/>
                      <a:pt x="86" y="100"/>
                      <a:pt x="86" y="100"/>
                    </a:cubicBezTo>
                    <a:cubicBezTo>
                      <a:pt x="86" y="99"/>
                      <a:pt x="86" y="99"/>
                      <a:pt x="86" y="99"/>
                    </a:cubicBezTo>
                    <a:cubicBezTo>
                      <a:pt x="85" y="98"/>
                      <a:pt x="86" y="98"/>
                      <a:pt x="87" y="97"/>
                    </a:cubicBezTo>
                    <a:cubicBezTo>
                      <a:pt x="87" y="97"/>
                      <a:pt x="88" y="97"/>
                      <a:pt x="88" y="97"/>
                    </a:cubicBezTo>
                    <a:cubicBezTo>
                      <a:pt x="89" y="96"/>
                      <a:pt x="88" y="96"/>
                      <a:pt x="88" y="95"/>
                    </a:cubicBezTo>
                    <a:cubicBezTo>
                      <a:pt x="88" y="95"/>
                      <a:pt x="89" y="95"/>
                      <a:pt x="89" y="95"/>
                    </a:cubicBezTo>
                    <a:cubicBezTo>
                      <a:pt x="89" y="94"/>
                      <a:pt x="89" y="94"/>
                      <a:pt x="89" y="94"/>
                    </a:cubicBezTo>
                    <a:cubicBezTo>
                      <a:pt x="89" y="93"/>
                      <a:pt x="90" y="93"/>
                      <a:pt x="91" y="92"/>
                    </a:cubicBezTo>
                    <a:cubicBezTo>
                      <a:pt x="92" y="92"/>
                      <a:pt x="91" y="89"/>
                      <a:pt x="91" y="88"/>
                    </a:cubicBezTo>
                    <a:cubicBezTo>
                      <a:pt x="90" y="87"/>
                      <a:pt x="91" y="86"/>
                      <a:pt x="92" y="86"/>
                    </a:cubicBezTo>
                    <a:cubicBezTo>
                      <a:pt x="93" y="85"/>
                      <a:pt x="94" y="86"/>
                      <a:pt x="95" y="86"/>
                    </a:cubicBezTo>
                    <a:cubicBezTo>
                      <a:pt x="96" y="86"/>
                      <a:pt x="97" y="85"/>
                      <a:pt x="97" y="85"/>
                    </a:cubicBezTo>
                    <a:cubicBezTo>
                      <a:pt x="98" y="85"/>
                      <a:pt x="99" y="85"/>
                      <a:pt x="100" y="85"/>
                    </a:cubicBezTo>
                    <a:cubicBezTo>
                      <a:pt x="100" y="86"/>
                      <a:pt x="101" y="86"/>
                      <a:pt x="101" y="85"/>
                    </a:cubicBezTo>
                    <a:cubicBezTo>
                      <a:pt x="101" y="85"/>
                      <a:pt x="101" y="84"/>
                      <a:pt x="101" y="8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9" name="Central African Republic">
                <a:extLst>
                  <a:ext uri="{FF2B5EF4-FFF2-40B4-BE49-F238E27FC236}">
                    <a16:creationId xmlns:a16="http://schemas.microsoft.com/office/drawing/2014/main" id="{A4D5C467-D878-FA83-6CCB-BAB100BA515D}"/>
                  </a:ext>
                </a:extLst>
              </p:cNvPr>
              <p:cNvSpPr>
                <a:spLocks/>
              </p:cNvSpPr>
              <p:nvPr/>
            </p:nvSpPr>
            <p:spPr bwMode="auto">
              <a:xfrm>
                <a:off x="8165804" y="4710251"/>
                <a:ext cx="256634" cy="204405"/>
              </a:xfrm>
              <a:custGeom>
                <a:avLst/>
                <a:gdLst/>
                <a:ahLst/>
                <a:cxnLst>
                  <a:cxn ang="0">
                    <a:pos x="124" y="59"/>
                  </a:cxn>
                  <a:cxn ang="0">
                    <a:pos x="120" y="56"/>
                  </a:cxn>
                  <a:cxn ang="0">
                    <a:pos x="117" y="54"/>
                  </a:cxn>
                  <a:cxn ang="0">
                    <a:pos x="115" y="51"/>
                  </a:cxn>
                  <a:cxn ang="0">
                    <a:pos x="113" y="45"/>
                  </a:cxn>
                  <a:cxn ang="0">
                    <a:pos x="107" y="41"/>
                  </a:cxn>
                  <a:cxn ang="0">
                    <a:pos x="105" y="36"/>
                  </a:cxn>
                  <a:cxn ang="0">
                    <a:pos x="100" y="31"/>
                  </a:cxn>
                  <a:cxn ang="0">
                    <a:pos x="95" y="26"/>
                  </a:cxn>
                  <a:cxn ang="0">
                    <a:pos x="89" y="23"/>
                  </a:cxn>
                  <a:cxn ang="0">
                    <a:pos x="89" y="16"/>
                  </a:cxn>
                  <a:cxn ang="0">
                    <a:pos x="83" y="4"/>
                  </a:cxn>
                  <a:cxn ang="0">
                    <a:pos x="77" y="1"/>
                  </a:cxn>
                  <a:cxn ang="0">
                    <a:pos x="72" y="4"/>
                  </a:cxn>
                  <a:cxn ang="0">
                    <a:pos x="69" y="9"/>
                  </a:cxn>
                  <a:cxn ang="0">
                    <a:pos x="65" y="14"/>
                  </a:cxn>
                  <a:cxn ang="0">
                    <a:pos x="61" y="18"/>
                  </a:cxn>
                  <a:cxn ang="0">
                    <a:pos x="56" y="21"/>
                  </a:cxn>
                  <a:cxn ang="0">
                    <a:pos x="50" y="22"/>
                  </a:cxn>
                  <a:cxn ang="0">
                    <a:pos x="44" y="25"/>
                  </a:cxn>
                  <a:cxn ang="0">
                    <a:pos x="42" y="31"/>
                  </a:cxn>
                  <a:cxn ang="0">
                    <a:pos x="30" y="34"/>
                  </a:cxn>
                  <a:cxn ang="0">
                    <a:pos x="27" y="36"/>
                  </a:cxn>
                  <a:cxn ang="0">
                    <a:pos x="24" y="38"/>
                  </a:cxn>
                  <a:cxn ang="0">
                    <a:pos x="20" y="36"/>
                  </a:cxn>
                  <a:cxn ang="0">
                    <a:pos x="15" y="39"/>
                  </a:cxn>
                  <a:cxn ang="0">
                    <a:pos x="10" y="40"/>
                  </a:cxn>
                  <a:cxn ang="0">
                    <a:pos x="7" y="46"/>
                  </a:cxn>
                  <a:cxn ang="0">
                    <a:pos x="1" y="54"/>
                  </a:cxn>
                  <a:cxn ang="0">
                    <a:pos x="2" y="59"/>
                  </a:cxn>
                  <a:cxn ang="0">
                    <a:pos x="3" y="66"/>
                  </a:cxn>
                  <a:cxn ang="0">
                    <a:pos x="5" y="72"/>
                  </a:cxn>
                  <a:cxn ang="0">
                    <a:pos x="7" y="78"/>
                  </a:cxn>
                  <a:cxn ang="0">
                    <a:pos x="16" y="88"/>
                  </a:cxn>
                  <a:cxn ang="0">
                    <a:pos x="17" y="94"/>
                  </a:cxn>
                  <a:cxn ang="0">
                    <a:pos x="21" y="87"/>
                  </a:cxn>
                  <a:cxn ang="0">
                    <a:pos x="24" y="82"/>
                  </a:cxn>
                  <a:cxn ang="0">
                    <a:pos x="28" y="81"/>
                  </a:cxn>
                  <a:cxn ang="0">
                    <a:pos x="32" y="81"/>
                  </a:cxn>
                  <a:cxn ang="0">
                    <a:pos x="36" y="82"/>
                  </a:cxn>
                  <a:cxn ang="0">
                    <a:pos x="39" y="82"/>
                  </a:cxn>
                  <a:cxn ang="0">
                    <a:pos x="41" y="75"/>
                  </a:cxn>
                  <a:cxn ang="0">
                    <a:pos x="46" y="67"/>
                  </a:cxn>
                  <a:cxn ang="0">
                    <a:pos x="50" y="65"/>
                  </a:cxn>
                  <a:cxn ang="0">
                    <a:pos x="57" y="68"/>
                  </a:cxn>
                  <a:cxn ang="0">
                    <a:pos x="62" y="73"/>
                  </a:cxn>
                  <a:cxn ang="0">
                    <a:pos x="67" y="74"/>
                  </a:cxn>
                  <a:cxn ang="0">
                    <a:pos x="73" y="75"/>
                  </a:cxn>
                  <a:cxn ang="0">
                    <a:pos x="80" y="72"/>
                  </a:cxn>
                  <a:cxn ang="0">
                    <a:pos x="83" y="68"/>
                  </a:cxn>
                  <a:cxn ang="0">
                    <a:pos x="89" y="70"/>
                  </a:cxn>
                  <a:cxn ang="0">
                    <a:pos x="94" y="67"/>
                  </a:cxn>
                  <a:cxn ang="0">
                    <a:pos x="96" y="66"/>
                  </a:cxn>
                  <a:cxn ang="0">
                    <a:pos x="100" y="67"/>
                  </a:cxn>
                  <a:cxn ang="0">
                    <a:pos x="106" y="64"/>
                  </a:cxn>
                  <a:cxn ang="0">
                    <a:pos x="110" y="64"/>
                  </a:cxn>
                  <a:cxn ang="0">
                    <a:pos x="113" y="64"/>
                  </a:cxn>
                  <a:cxn ang="0">
                    <a:pos x="117" y="66"/>
                  </a:cxn>
                  <a:cxn ang="0">
                    <a:pos x="122" y="64"/>
                  </a:cxn>
                  <a:cxn ang="0">
                    <a:pos x="126" y="64"/>
                  </a:cxn>
                </a:cxnLst>
                <a:rect l="0" t="0" r="r" b="b"/>
                <a:pathLst>
                  <a:path w="127" h="97">
                    <a:moveTo>
                      <a:pt x="126" y="64"/>
                    </a:moveTo>
                    <a:cubicBezTo>
                      <a:pt x="125" y="64"/>
                      <a:pt x="125" y="63"/>
                      <a:pt x="125" y="62"/>
                    </a:cubicBezTo>
                    <a:cubicBezTo>
                      <a:pt x="125" y="62"/>
                      <a:pt x="125" y="60"/>
                      <a:pt x="125" y="60"/>
                    </a:cubicBezTo>
                    <a:cubicBezTo>
                      <a:pt x="124" y="60"/>
                      <a:pt x="124" y="59"/>
                      <a:pt x="124" y="59"/>
                    </a:cubicBezTo>
                    <a:cubicBezTo>
                      <a:pt x="124" y="59"/>
                      <a:pt x="124" y="58"/>
                      <a:pt x="124" y="58"/>
                    </a:cubicBezTo>
                    <a:cubicBezTo>
                      <a:pt x="123" y="58"/>
                      <a:pt x="123" y="58"/>
                      <a:pt x="123" y="58"/>
                    </a:cubicBezTo>
                    <a:cubicBezTo>
                      <a:pt x="122" y="57"/>
                      <a:pt x="122" y="57"/>
                      <a:pt x="122" y="57"/>
                    </a:cubicBezTo>
                    <a:cubicBezTo>
                      <a:pt x="121" y="57"/>
                      <a:pt x="121" y="56"/>
                      <a:pt x="120" y="56"/>
                    </a:cubicBezTo>
                    <a:cubicBezTo>
                      <a:pt x="120" y="55"/>
                      <a:pt x="119" y="56"/>
                      <a:pt x="118" y="55"/>
                    </a:cubicBezTo>
                    <a:cubicBezTo>
                      <a:pt x="118" y="55"/>
                      <a:pt x="118" y="55"/>
                      <a:pt x="117" y="54"/>
                    </a:cubicBezTo>
                    <a:cubicBezTo>
                      <a:pt x="117" y="54"/>
                      <a:pt x="117" y="54"/>
                      <a:pt x="117" y="54"/>
                    </a:cubicBezTo>
                    <a:cubicBezTo>
                      <a:pt x="117" y="54"/>
                      <a:pt x="117" y="54"/>
                      <a:pt x="117" y="54"/>
                    </a:cubicBezTo>
                    <a:cubicBezTo>
                      <a:pt x="118" y="53"/>
                      <a:pt x="117" y="53"/>
                      <a:pt x="117" y="53"/>
                    </a:cubicBezTo>
                    <a:cubicBezTo>
                      <a:pt x="117" y="53"/>
                      <a:pt x="117" y="52"/>
                      <a:pt x="117" y="52"/>
                    </a:cubicBezTo>
                    <a:cubicBezTo>
                      <a:pt x="117" y="52"/>
                      <a:pt x="116" y="52"/>
                      <a:pt x="116" y="52"/>
                    </a:cubicBezTo>
                    <a:cubicBezTo>
                      <a:pt x="116" y="51"/>
                      <a:pt x="115" y="51"/>
                      <a:pt x="115" y="51"/>
                    </a:cubicBezTo>
                    <a:cubicBezTo>
                      <a:pt x="115" y="50"/>
                      <a:pt x="116" y="49"/>
                      <a:pt x="116" y="48"/>
                    </a:cubicBezTo>
                    <a:cubicBezTo>
                      <a:pt x="116" y="48"/>
                      <a:pt x="115" y="48"/>
                      <a:pt x="115" y="47"/>
                    </a:cubicBezTo>
                    <a:cubicBezTo>
                      <a:pt x="114" y="47"/>
                      <a:pt x="114" y="47"/>
                      <a:pt x="114" y="46"/>
                    </a:cubicBezTo>
                    <a:cubicBezTo>
                      <a:pt x="113" y="46"/>
                      <a:pt x="113" y="45"/>
                      <a:pt x="113" y="45"/>
                    </a:cubicBezTo>
                    <a:cubicBezTo>
                      <a:pt x="113" y="44"/>
                      <a:pt x="113" y="45"/>
                      <a:pt x="112" y="44"/>
                    </a:cubicBezTo>
                    <a:cubicBezTo>
                      <a:pt x="112" y="44"/>
                      <a:pt x="111" y="43"/>
                      <a:pt x="110" y="43"/>
                    </a:cubicBezTo>
                    <a:cubicBezTo>
                      <a:pt x="110" y="42"/>
                      <a:pt x="109" y="42"/>
                      <a:pt x="109" y="42"/>
                    </a:cubicBezTo>
                    <a:cubicBezTo>
                      <a:pt x="108" y="42"/>
                      <a:pt x="108" y="41"/>
                      <a:pt x="107" y="41"/>
                    </a:cubicBezTo>
                    <a:cubicBezTo>
                      <a:pt x="107" y="41"/>
                      <a:pt x="106" y="41"/>
                      <a:pt x="106" y="40"/>
                    </a:cubicBezTo>
                    <a:cubicBezTo>
                      <a:pt x="106" y="40"/>
                      <a:pt x="105" y="39"/>
                      <a:pt x="105" y="39"/>
                    </a:cubicBezTo>
                    <a:cubicBezTo>
                      <a:pt x="104" y="38"/>
                      <a:pt x="105" y="38"/>
                      <a:pt x="105" y="37"/>
                    </a:cubicBezTo>
                    <a:cubicBezTo>
                      <a:pt x="106" y="37"/>
                      <a:pt x="105" y="37"/>
                      <a:pt x="105" y="36"/>
                    </a:cubicBezTo>
                    <a:cubicBezTo>
                      <a:pt x="105" y="36"/>
                      <a:pt x="105" y="35"/>
                      <a:pt x="105" y="35"/>
                    </a:cubicBezTo>
                    <a:cubicBezTo>
                      <a:pt x="104" y="34"/>
                      <a:pt x="103" y="35"/>
                      <a:pt x="103" y="34"/>
                    </a:cubicBezTo>
                    <a:cubicBezTo>
                      <a:pt x="102" y="33"/>
                      <a:pt x="102" y="33"/>
                      <a:pt x="102" y="32"/>
                    </a:cubicBezTo>
                    <a:cubicBezTo>
                      <a:pt x="101" y="31"/>
                      <a:pt x="101" y="31"/>
                      <a:pt x="100" y="31"/>
                    </a:cubicBezTo>
                    <a:cubicBezTo>
                      <a:pt x="99" y="31"/>
                      <a:pt x="99" y="31"/>
                      <a:pt x="98" y="31"/>
                    </a:cubicBezTo>
                    <a:cubicBezTo>
                      <a:pt x="97" y="31"/>
                      <a:pt x="97" y="30"/>
                      <a:pt x="97" y="30"/>
                    </a:cubicBezTo>
                    <a:cubicBezTo>
                      <a:pt x="95" y="31"/>
                      <a:pt x="94" y="30"/>
                      <a:pt x="94" y="28"/>
                    </a:cubicBezTo>
                    <a:cubicBezTo>
                      <a:pt x="95" y="28"/>
                      <a:pt x="96" y="26"/>
                      <a:pt x="95" y="26"/>
                    </a:cubicBezTo>
                    <a:cubicBezTo>
                      <a:pt x="94" y="26"/>
                      <a:pt x="92" y="25"/>
                      <a:pt x="91" y="26"/>
                    </a:cubicBezTo>
                    <a:cubicBezTo>
                      <a:pt x="90" y="26"/>
                      <a:pt x="89" y="25"/>
                      <a:pt x="89" y="25"/>
                    </a:cubicBezTo>
                    <a:cubicBezTo>
                      <a:pt x="88" y="26"/>
                      <a:pt x="88" y="25"/>
                      <a:pt x="88" y="25"/>
                    </a:cubicBezTo>
                    <a:cubicBezTo>
                      <a:pt x="88" y="24"/>
                      <a:pt x="89" y="24"/>
                      <a:pt x="89" y="23"/>
                    </a:cubicBezTo>
                    <a:cubicBezTo>
                      <a:pt x="89" y="22"/>
                      <a:pt x="89" y="22"/>
                      <a:pt x="88" y="23"/>
                    </a:cubicBezTo>
                    <a:cubicBezTo>
                      <a:pt x="88" y="23"/>
                      <a:pt x="87" y="21"/>
                      <a:pt x="88" y="20"/>
                    </a:cubicBezTo>
                    <a:cubicBezTo>
                      <a:pt x="89" y="20"/>
                      <a:pt x="89" y="20"/>
                      <a:pt x="89" y="19"/>
                    </a:cubicBezTo>
                    <a:cubicBezTo>
                      <a:pt x="90" y="18"/>
                      <a:pt x="89" y="17"/>
                      <a:pt x="89" y="16"/>
                    </a:cubicBezTo>
                    <a:cubicBezTo>
                      <a:pt x="89" y="15"/>
                      <a:pt x="90" y="15"/>
                      <a:pt x="90" y="14"/>
                    </a:cubicBezTo>
                    <a:cubicBezTo>
                      <a:pt x="90" y="13"/>
                      <a:pt x="90" y="13"/>
                      <a:pt x="89" y="12"/>
                    </a:cubicBezTo>
                    <a:cubicBezTo>
                      <a:pt x="88" y="10"/>
                      <a:pt x="87" y="8"/>
                      <a:pt x="86" y="7"/>
                    </a:cubicBezTo>
                    <a:cubicBezTo>
                      <a:pt x="85" y="5"/>
                      <a:pt x="84" y="5"/>
                      <a:pt x="83" y="4"/>
                    </a:cubicBezTo>
                    <a:cubicBezTo>
                      <a:pt x="83" y="3"/>
                      <a:pt x="82" y="2"/>
                      <a:pt x="82" y="1"/>
                    </a:cubicBezTo>
                    <a:cubicBezTo>
                      <a:pt x="82" y="1"/>
                      <a:pt x="81" y="1"/>
                      <a:pt x="80" y="1"/>
                    </a:cubicBezTo>
                    <a:cubicBezTo>
                      <a:pt x="79" y="1"/>
                      <a:pt x="79" y="1"/>
                      <a:pt x="78" y="0"/>
                    </a:cubicBezTo>
                    <a:cubicBezTo>
                      <a:pt x="78" y="0"/>
                      <a:pt x="77" y="1"/>
                      <a:pt x="77" y="1"/>
                    </a:cubicBezTo>
                    <a:cubicBezTo>
                      <a:pt x="76" y="1"/>
                      <a:pt x="76" y="1"/>
                      <a:pt x="75" y="2"/>
                    </a:cubicBezTo>
                    <a:cubicBezTo>
                      <a:pt x="75" y="2"/>
                      <a:pt x="75" y="2"/>
                      <a:pt x="74" y="2"/>
                    </a:cubicBezTo>
                    <a:cubicBezTo>
                      <a:pt x="74" y="2"/>
                      <a:pt x="74" y="3"/>
                      <a:pt x="73" y="3"/>
                    </a:cubicBezTo>
                    <a:cubicBezTo>
                      <a:pt x="73" y="4"/>
                      <a:pt x="72" y="4"/>
                      <a:pt x="72" y="4"/>
                    </a:cubicBezTo>
                    <a:cubicBezTo>
                      <a:pt x="72" y="4"/>
                      <a:pt x="71" y="4"/>
                      <a:pt x="71" y="4"/>
                    </a:cubicBezTo>
                    <a:cubicBezTo>
                      <a:pt x="70" y="5"/>
                      <a:pt x="71" y="5"/>
                      <a:pt x="71" y="6"/>
                    </a:cubicBezTo>
                    <a:cubicBezTo>
                      <a:pt x="71" y="7"/>
                      <a:pt x="71" y="8"/>
                      <a:pt x="70" y="8"/>
                    </a:cubicBezTo>
                    <a:cubicBezTo>
                      <a:pt x="70" y="9"/>
                      <a:pt x="69" y="9"/>
                      <a:pt x="69" y="9"/>
                    </a:cubicBezTo>
                    <a:cubicBezTo>
                      <a:pt x="68" y="10"/>
                      <a:pt x="68" y="10"/>
                      <a:pt x="68" y="11"/>
                    </a:cubicBezTo>
                    <a:cubicBezTo>
                      <a:pt x="68" y="11"/>
                      <a:pt x="67" y="12"/>
                      <a:pt x="67" y="12"/>
                    </a:cubicBezTo>
                    <a:cubicBezTo>
                      <a:pt x="66" y="11"/>
                      <a:pt x="66" y="12"/>
                      <a:pt x="66" y="12"/>
                    </a:cubicBezTo>
                    <a:cubicBezTo>
                      <a:pt x="65" y="13"/>
                      <a:pt x="65" y="14"/>
                      <a:pt x="65" y="14"/>
                    </a:cubicBezTo>
                    <a:cubicBezTo>
                      <a:pt x="64" y="14"/>
                      <a:pt x="64" y="14"/>
                      <a:pt x="64" y="15"/>
                    </a:cubicBezTo>
                    <a:cubicBezTo>
                      <a:pt x="63" y="16"/>
                      <a:pt x="63" y="17"/>
                      <a:pt x="62" y="18"/>
                    </a:cubicBezTo>
                    <a:cubicBezTo>
                      <a:pt x="62" y="18"/>
                      <a:pt x="62" y="18"/>
                      <a:pt x="61" y="18"/>
                    </a:cubicBezTo>
                    <a:cubicBezTo>
                      <a:pt x="61" y="18"/>
                      <a:pt x="61" y="18"/>
                      <a:pt x="61" y="18"/>
                    </a:cubicBezTo>
                    <a:cubicBezTo>
                      <a:pt x="60" y="19"/>
                      <a:pt x="61" y="19"/>
                      <a:pt x="60" y="19"/>
                    </a:cubicBezTo>
                    <a:cubicBezTo>
                      <a:pt x="59" y="19"/>
                      <a:pt x="59" y="19"/>
                      <a:pt x="59" y="20"/>
                    </a:cubicBezTo>
                    <a:cubicBezTo>
                      <a:pt x="59" y="21"/>
                      <a:pt x="58" y="21"/>
                      <a:pt x="57" y="21"/>
                    </a:cubicBezTo>
                    <a:cubicBezTo>
                      <a:pt x="57" y="21"/>
                      <a:pt x="56" y="21"/>
                      <a:pt x="56" y="21"/>
                    </a:cubicBezTo>
                    <a:cubicBezTo>
                      <a:pt x="55" y="21"/>
                      <a:pt x="55" y="20"/>
                      <a:pt x="54" y="21"/>
                    </a:cubicBezTo>
                    <a:cubicBezTo>
                      <a:pt x="54" y="21"/>
                      <a:pt x="53" y="22"/>
                      <a:pt x="53" y="22"/>
                    </a:cubicBezTo>
                    <a:cubicBezTo>
                      <a:pt x="53" y="22"/>
                      <a:pt x="52" y="22"/>
                      <a:pt x="51" y="22"/>
                    </a:cubicBezTo>
                    <a:cubicBezTo>
                      <a:pt x="51" y="22"/>
                      <a:pt x="50" y="22"/>
                      <a:pt x="50" y="22"/>
                    </a:cubicBezTo>
                    <a:cubicBezTo>
                      <a:pt x="49" y="22"/>
                      <a:pt x="49" y="22"/>
                      <a:pt x="48" y="22"/>
                    </a:cubicBezTo>
                    <a:cubicBezTo>
                      <a:pt x="47" y="22"/>
                      <a:pt x="46" y="22"/>
                      <a:pt x="45" y="22"/>
                    </a:cubicBezTo>
                    <a:cubicBezTo>
                      <a:pt x="44" y="23"/>
                      <a:pt x="43" y="23"/>
                      <a:pt x="43" y="24"/>
                    </a:cubicBezTo>
                    <a:cubicBezTo>
                      <a:pt x="43" y="24"/>
                      <a:pt x="44" y="25"/>
                      <a:pt x="44" y="25"/>
                    </a:cubicBezTo>
                    <a:cubicBezTo>
                      <a:pt x="44" y="25"/>
                      <a:pt x="45" y="25"/>
                      <a:pt x="45" y="25"/>
                    </a:cubicBezTo>
                    <a:cubicBezTo>
                      <a:pt x="46" y="26"/>
                      <a:pt x="45" y="27"/>
                      <a:pt x="45" y="27"/>
                    </a:cubicBezTo>
                    <a:cubicBezTo>
                      <a:pt x="44" y="28"/>
                      <a:pt x="44" y="29"/>
                      <a:pt x="43" y="30"/>
                    </a:cubicBezTo>
                    <a:cubicBezTo>
                      <a:pt x="43" y="30"/>
                      <a:pt x="42" y="30"/>
                      <a:pt x="42" y="31"/>
                    </a:cubicBezTo>
                    <a:cubicBezTo>
                      <a:pt x="41" y="32"/>
                      <a:pt x="41" y="33"/>
                      <a:pt x="40" y="33"/>
                    </a:cubicBezTo>
                    <a:cubicBezTo>
                      <a:pt x="38" y="33"/>
                      <a:pt x="36" y="33"/>
                      <a:pt x="34" y="34"/>
                    </a:cubicBezTo>
                    <a:cubicBezTo>
                      <a:pt x="33" y="34"/>
                      <a:pt x="33" y="33"/>
                      <a:pt x="32" y="33"/>
                    </a:cubicBezTo>
                    <a:cubicBezTo>
                      <a:pt x="31" y="34"/>
                      <a:pt x="31" y="34"/>
                      <a:pt x="30" y="34"/>
                    </a:cubicBezTo>
                    <a:cubicBezTo>
                      <a:pt x="30" y="34"/>
                      <a:pt x="30" y="34"/>
                      <a:pt x="30" y="35"/>
                    </a:cubicBezTo>
                    <a:cubicBezTo>
                      <a:pt x="30" y="35"/>
                      <a:pt x="30" y="35"/>
                      <a:pt x="29" y="35"/>
                    </a:cubicBezTo>
                    <a:cubicBezTo>
                      <a:pt x="29" y="35"/>
                      <a:pt x="28" y="35"/>
                      <a:pt x="28" y="35"/>
                    </a:cubicBezTo>
                    <a:cubicBezTo>
                      <a:pt x="28" y="35"/>
                      <a:pt x="27" y="36"/>
                      <a:pt x="27" y="36"/>
                    </a:cubicBezTo>
                    <a:cubicBezTo>
                      <a:pt x="27" y="37"/>
                      <a:pt x="27" y="37"/>
                      <a:pt x="26" y="37"/>
                    </a:cubicBezTo>
                    <a:cubicBezTo>
                      <a:pt x="26" y="37"/>
                      <a:pt x="26" y="36"/>
                      <a:pt x="26" y="37"/>
                    </a:cubicBezTo>
                    <a:cubicBezTo>
                      <a:pt x="26" y="37"/>
                      <a:pt x="25" y="37"/>
                      <a:pt x="25" y="37"/>
                    </a:cubicBezTo>
                    <a:cubicBezTo>
                      <a:pt x="24" y="37"/>
                      <a:pt x="24" y="38"/>
                      <a:pt x="24" y="38"/>
                    </a:cubicBezTo>
                    <a:cubicBezTo>
                      <a:pt x="23" y="38"/>
                      <a:pt x="22" y="37"/>
                      <a:pt x="22" y="37"/>
                    </a:cubicBezTo>
                    <a:cubicBezTo>
                      <a:pt x="22" y="36"/>
                      <a:pt x="21" y="36"/>
                      <a:pt x="21" y="35"/>
                    </a:cubicBezTo>
                    <a:cubicBezTo>
                      <a:pt x="21" y="35"/>
                      <a:pt x="21" y="34"/>
                      <a:pt x="20" y="35"/>
                    </a:cubicBezTo>
                    <a:cubicBezTo>
                      <a:pt x="20" y="35"/>
                      <a:pt x="20" y="35"/>
                      <a:pt x="20" y="36"/>
                    </a:cubicBezTo>
                    <a:cubicBezTo>
                      <a:pt x="20" y="36"/>
                      <a:pt x="20" y="35"/>
                      <a:pt x="20" y="36"/>
                    </a:cubicBezTo>
                    <a:cubicBezTo>
                      <a:pt x="19" y="36"/>
                      <a:pt x="20" y="37"/>
                      <a:pt x="19" y="37"/>
                    </a:cubicBezTo>
                    <a:cubicBezTo>
                      <a:pt x="19" y="37"/>
                      <a:pt x="18" y="38"/>
                      <a:pt x="17" y="38"/>
                    </a:cubicBezTo>
                    <a:cubicBezTo>
                      <a:pt x="16" y="38"/>
                      <a:pt x="16" y="38"/>
                      <a:pt x="15" y="39"/>
                    </a:cubicBezTo>
                    <a:cubicBezTo>
                      <a:pt x="15" y="39"/>
                      <a:pt x="14" y="39"/>
                      <a:pt x="14" y="39"/>
                    </a:cubicBezTo>
                    <a:cubicBezTo>
                      <a:pt x="13" y="39"/>
                      <a:pt x="13" y="39"/>
                      <a:pt x="12" y="39"/>
                    </a:cubicBezTo>
                    <a:cubicBezTo>
                      <a:pt x="12" y="39"/>
                      <a:pt x="11" y="38"/>
                      <a:pt x="11" y="39"/>
                    </a:cubicBezTo>
                    <a:cubicBezTo>
                      <a:pt x="10" y="39"/>
                      <a:pt x="10" y="39"/>
                      <a:pt x="10" y="40"/>
                    </a:cubicBezTo>
                    <a:cubicBezTo>
                      <a:pt x="10" y="40"/>
                      <a:pt x="8" y="42"/>
                      <a:pt x="8" y="42"/>
                    </a:cubicBezTo>
                    <a:cubicBezTo>
                      <a:pt x="8" y="42"/>
                      <a:pt x="8" y="43"/>
                      <a:pt x="8" y="43"/>
                    </a:cubicBezTo>
                    <a:cubicBezTo>
                      <a:pt x="8" y="44"/>
                      <a:pt x="7" y="44"/>
                      <a:pt x="7" y="44"/>
                    </a:cubicBezTo>
                    <a:cubicBezTo>
                      <a:pt x="7" y="45"/>
                      <a:pt x="7" y="46"/>
                      <a:pt x="7" y="46"/>
                    </a:cubicBezTo>
                    <a:cubicBezTo>
                      <a:pt x="6" y="47"/>
                      <a:pt x="6" y="47"/>
                      <a:pt x="5" y="48"/>
                    </a:cubicBezTo>
                    <a:cubicBezTo>
                      <a:pt x="5" y="48"/>
                      <a:pt x="5" y="49"/>
                      <a:pt x="4" y="50"/>
                    </a:cubicBezTo>
                    <a:cubicBezTo>
                      <a:pt x="4" y="51"/>
                      <a:pt x="4" y="52"/>
                      <a:pt x="3" y="53"/>
                    </a:cubicBezTo>
                    <a:cubicBezTo>
                      <a:pt x="2" y="53"/>
                      <a:pt x="1" y="53"/>
                      <a:pt x="1" y="54"/>
                    </a:cubicBezTo>
                    <a:cubicBezTo>
                      <a:pt x="0" y="55"/>
                      <a:pt x="0" y="56"/>
                      <a:pt x="2" y="56"/>
                    </a:cubicBezTo>
                    <a:cubicBezTo>
                      <a:pt x="2" y="56"/>
                      <a:pt x="2" y="56"/>
                      <a:pt x="2" y="56"/>
                    </a:cubicBezTo>
                    <a:cubicBezTo>
                      <a:pt x="2" y="56"/>
                      <a:pt x="2" y="57"/>
                      <a:pt x="2" y="57"/>
                    </a:cubicBezTo>
                    <a:cubicBezTo>
                      <a:pt x="2" y="58"/>
                      <a:pt x="2" y="58"/>
                      <a:pt x="2" y="59"/>
                    </a:cubicBezTo>
                    <a:cubicBezTo>
                      <a:pt x="2" y="60"/>
                      <a:pt x="2" y="61"/>
                      <a:pt x="2" y="62"/>
                    </a:cubicBezTo>
                    <a:cubicBezTo>
                      <a:pt x="2" y="62"/>
                      <a:pt x="1" y="63"/>
                      <a:pt x="2" y="63"/>
                    </a:cubicBezTo>
                    <a:cubicBezTo>
                      <a:pt x="2" y="64"/>
                      <a:pt x="2" y="64"/>
                      <a:pt x="3" y="64"/>
                    </a:cubicBezTo>
                    <a:cubicBezTo>
                      <a:pt x="3" y="65"/>
                      <a:pt x="3" y="66"/>
                      <a:pt x="3" y="66"/>
                    </a:cubicBezTo>
                    <a:cubicBezTo>
                      <a:pt x="3" y="67"/>
                      <a:pt x="3" y="67"/>
                      <a:pt x="3" y="68"/>
                    </a:cubicBezTo>
                    <a:cubicBezTo>
                      <a:pt x="3" y="68"/>
                      <a:pt x="3" y="68"/>
                      <a:pt x="3" y="69"/>
                    </a:cubicBezTo>
                    <a:cubicBezTo>
                      <a:pt x="3" y="69"/>
                      <a:pt x="3" y="70"/>
                      <a:pt x="4" y="71"/>
                    </a:cubicBezTo>
                    <a:cubicBezTo>
                      <a:pt x="4" y="71"/>
                      <a:pt x="5" y="72"/>
                      <a:pt x="5" y="72"/>
                    </a:cubicBezTo>
                    <a:cubicBezTo>
                      <a:pt x="6" y="73"/>
                      <a:pt x="6" y="73"/>
                      <a:pt x="7" y="74"/>
                    </a:cubicBezTo>
                    <a:cubicBezTo>
                      <a:pt x="7" y="75"/>
                      <a:pt x="7" y="75"/>
                      <a:pt x="7" y="76"/>
                    </a:cubicBezTo>
                    <a:cubicBezTo>
                      <a:pt x="7" y="77"/>
                      <a:pt x="8" y="77"/>
                      <a:pt x="7" y="77"/>
                    </a:cubicBezTo>
                    <a:cubicBezTo>
                      <a:pt x="6" y="77"/>
                      <a:pt x="6" y="77"/>
                      <a:pt x="7" y="78"/>
                    </a:cubicBezTo>
                    <a:cubicBezTo>
                      <a:pt x="8" y="80"/>
                      <a:pt x="9" y="81"/>
                      <a:pt x="10" y="83"/>
                    </a:cubicBezTo>
                    <a:cubicBezTo>
                      <a:pt x="11" y="84"/>
                      <a:pt x="12" y="86"/>
                      <a:pt x="14" y="87"/>
                    </a:cubicBezTo>
                    <a:cubicBezTo>
                      <a:pt x="14" y="87"/>
                      <a:pt x="15" y="87"/>
                      <a:pt x="15" y="87"/>
                    </a:cubicBezTo>
                    <a:cubicBezTo>
                      <a:pt x="15" y="88"/>
                      <a:pt x="16" y="89"/>
                      <a:pt x="16" y="88"/>
                    </a:cubicBezTo>
                    <a:cubicBezTo>
                      <a:pt x="16" y="88"/>
                      <a:pt x="17" y="89"/>
                      <a:pt x="17" y="90"/>
                    </a:cubicBezTo>
                    <a:cubicBezTo>
                      <a:pt x="17" y="90"/>
                      <a:pt x="16" y="90"/>
                      <a:pt x="16" y="91"/>
                    </a:cubicBezTo>
                    <a:cubicBezTo>
                      <a:pt x="16" y="91"/>
                      <a:pt x="17" y="92"/>
                      <a:pt x="17" y="92"/>
                    </a:cubicBezTo>
                    <a:cubicBezTo>
                      <a:pt x="17" y="92"/>
                      <a:pt x="16" y="93"/>
                      <a:pt x="17" y="94"/>
                    </a:cubicBezTo>
                    <a:cubicBezTo>
                      <a:pt x="17" y="95"/>
                      <a:pt x="17" y="96"/>
                      <a:pt x="18" y="97"/>
                    </a:cubicBezTo>
                    <a:cubicBezTo>
                      <a:pt x="19" y="95"/>
                      <a:pt x="20" y="92"/>
                      <a:pt x="20" y="90"/>
                    </a:cubicBezTo>
                    <a:cubicBezTo>
                      <a:pt x="21" y="90"/>
                      <a:pt x="20" y="89"/>
                      <a:pt x="20" y="89"/>
                    </a:cubicBezTo>
                    <a:cubicBezTo>
                      <a:pt x="20" y="88"/>
                      <a:pt x="21" y="88"/>
                      <a:pt x="21" y="87"/>
                    </a:cubicBezTo>
                    <a:cubicBezTo>
                      <a:pt x="21" y="87"/>
                      <a:pt x="20" y="87"/>
                      <a:pt x="21" y="86"/>
                    </a:cubicBezTo>
                    <a:cubicBezTo>
                      <a:pt x="21" y="86"/>
                      <a:pt x="21" y="85"/>
                      <a:pt x="21" y="85"/>
                    </a:cubicBezTo>
                    <a:cubicBezTo>
                      <a:pt x="21" y="84"/>
                      <a:pt x="21" y="83"/>
                      <a:pt x="22" y="82"/>
                    </a:cubicBezTo>
                    <a:cubicBezTo>
                      <a:pt x="23" y="82"/>
                      <a:pt x="24" y="83"/>
                      <a:pt x="24" y="82"/>
                    </a:cubicBezTo>
                    <a:cubicBezTo>
                      <a:pt x="24" y="82"/>
                      <a:pt x="25" y="82"/>
                      <a:pt x="25" y="82"/>
                    </a:cubicBezTo>
                    <a:cubicBezTo>
                      <a:pt x="26" y="82"/>
                      <a:pt x="26" y="82"/>
                      <a:pt x="26" y="82"/>
                    </a:cubicBezTo>
                    <a:cubicBezTo>
                      <a:pt x="26" y="82"/>
                      <a:pt x="27" y="82"/>
                      <a:pt x="27" y="82"/>
                    </a:cubicBezTo>
                    <a:cubicBezTo>
                      <a:pt x="28" y="82"/>
                      <a:pt x="28" y="81"/>
                      <a:pt x="28" y="81"/>
                    </a:cubicBezTo>
                    <a:cubicBezTo>
                      <a:pt x="29" y="81"/>
                      <a:pt x="29" y="82"/>
                      <a:pt x="29" y="81"/>
                    </a:cubicBezTo>
                    <a:cubicBezTo>
                      <a:pt x="30" y="81"/>
                      <a:pt x="30" y="81"/>
                      <a:pt x="30" y="81"/>
                    </a:cubicBezTo>
                    <a:cubicBezTo>
                      <a:pt x="30" y="81"/>
                      <a:pt x="31" y="81"/>
                      <a:pt x="31" y="81"/>
                    </a:cubicBezTo>
                    <a:cubicBezTo>
                      <a:pt x="31" y="81"/>
                      <a:pt x="32" y="81"/>
                      <a:pt x="32" y="81"/>
                    </a:cubicBezTo>
                    <a:cubicBezTo>
                      <a:pt x="33" y="81"/>
                      <a:pt x="33" y="82"/>
                      <a:pt x="34" y="82"/>
                    </a:cubicBezTo>
                    <a:cubicBezTo>
                      <a:pt x="34" y="82"/>
                      <a:pt x="34" y="82"/>
                      <a:pt x="34" y="82"/>
                    </a:cubicBezTo>
                    <a:cubicBezTo>
                      <a:pt x="34" y="82"/>
                      <a:pt x="34" y="82"/>
                      <a:pt x="35" y="82"/>
                    </a:cubicBezTo>
                    <a:cubicBezTo>
                      <a:pt x="35" y="83"/>
                      <a:pt x="35" y="82"/>
                      <a:pt x="36" y="82"/>
                    </a:cubicBezTo>
                    <a:cubicBezTo>
                      <a:pt x="37" y="82"/>
                      <a:pt x="37" y="83"/>
                      <a:pt x="37" y="83"/>
                    </a:cubicBezTo>
                    <a:cubicBezTo>
                      <a:pt x="38" y="83"/>
                      <a:pt x="37" y="82"/>
                      <a:pt x="38" y="82"/>
                    </a:cubicBezTo>
                    <a:cubicBezTo>
                      <a:pt x="38" y="82"/>
                      <a:pt x="38" y="82"/>
                      <a:pt x="39" y="82"/>
                    </a:cubicBezTo>
                    <a:cubicBezTo>
                      <a:pt x="39" y="82"/>
                      <a:pt x="39" y="82"/>
                      <a:pt x="39" y="82"/>
                    </a:cubicBezTo>
                    <a:cubicBezTo>
                      <a:pt x="40" y="81"/>
                      <a:pt x="40" y="81"/>
                      <a:pt x="40" y="82"/>
                    </a:cubicBezTo>
                    <a:cubicBezTo>
                      <a:pt x="40" y="82"/>
                      <a:pt x="40" y="83"/>
                      <a:pt x="41" y="83"/>
                    </a:cubicBezTo>
                    <a:cubicBezTo>
                      <a:pt x="41" y="82"/>
                      <a:pt x="41" y="80"/>
                      <a:pt x="41" y="79"/>
                    </a:cubicBezTo>
                    <a:cubicBezTo>
                      <a:pt x="41" y="78"/>
                      <a:pt x="42" y="77"/>
                      <a:pt x="41" y="75"/>
                    </a:cubicBezTo>
                    <a:cubicBezTo>
                      <a:pt x="41" y="75"/>
                      <a:pt x="40" y="74"/>
                      <a:pt x="41" y="73"/>
                    </a:cubicBezTo>
                    <a:cubicBezTo>
                      <a:pt x="42" y="73"/>
                      <a:pt x="42" y="73"/>
                      <a:pt x="43" y="72"/>
                    </a:cubicBezTo>
                    <a:cubicBezTo>
                      <a:pt x="43" y="71"/>
                      <a:pt x="44" y="70"/>
                      <a:pt x="44" y="69"/>
                    </a:cubicBezTo>
                    <a:cubicBezTo>
                      <a:pt x="45" y="69"/>
                      <a:pt x="45" y="68"/>
                      <a:pt x="46" y="67"/>
                    </a:cubicBezTo>
                    <a:cubicBezTo>
                      <a:pt x="46" y="67"/>
                      <a:pt x="47" y="67"/>
                      <a:pt x="47" y="67"/>
                    </a:cubicBezTo>
                    <a:cubicBezTo>
                      <a:pt x="47" y="66"/>
                      <a:pt x="48" y="66"/>
                      <a:pt x="48" y="66"/>
                    </a:cubicBezTo>
                    <a:cubicBezTo>
                      <a:pt x="48" y="65"/>
                      <a:pt x="48" y="65"/>
                      <a:pt x="49" y="65"/>
                    </a:cubicBezTo>
                    <a:cubicBezTo>
                      <a:pt x="49" y="65"/>
                      <a:pt x="50" y="65"/>
                      <a:pt x="50" y="65"/>
                    </a:cubicBezTo>
                    <a:cubicBezTo>
                      <a:pt x="51" y="65"/>
                      <a:pt x="52" y="65"/>
                      <a:pt x="52" y="65"/>
                    </a:cubicBezTo>
                    <a:cubicBezTo>
                      <a:pt x="53" y="65"/>
                      <a:pt x="53" y="66"/>
                      <a:pt x="53" y="66"/>
                    </a:cubicBezTo>
                    <a:cubicBezTo>
                      <a:pt x="54" y="67"/>
                      <a:pt x="54" y="67"/>
                      <a:pt x="55" y="67"/>
                    </a:cubicBezTo>
                    <a:cubicBezTo>
                      <a:pt x="56" y="67"/>
                      <a:pt x="56" y="68"/>
                      <a:pt x="57" y="68"/>
                    </a:cubicBezTo>
                    <a:cubicBezTo>
                      <a:pt x="57" y="69"/>
                      <a:pt x="58" y="69"/>
                      <a:pt x="58" y="70"/>
                    </a:cubicBezTo>
                    <a:cubicBezTo>
                      <a:pt x="59" y="70"/>
                      <a:pt x="59" y="71"/>
                      <a:pt x="59" y="71"/>
                    </a:cubicBezTo>
                    <a:cubicBezTo>
                      <a:pt x="59" y="72"/>
                      <a:pt x="60" y="72"/>
                      <a:pt x="60" y="73"/>
                    </a:cubicBezTo>
                    <a:cubicBezTo>
                      <a:pt x="60" y="73"/>
                      <a:pt x="62" y="73"/>
                      <a:pt x="62" y="73"/>
                    </a:cubicBezTo>
                    <a:cubicBezTo>
                      <a:pt x="63" y="73"/>
                      <a:pt x="63" y="72"/>
                      <a:pt x="63" y="72"/>
                    </a:cubicBezTo>
                    <a:cubicBezTo>
                      <a:pt x="63" y="72"/>
                      <a:pt x="64" y="73"/>
                      <a:pt x="64" y="73"/>
                    </a:cubicBezTo>
                    <a:cubicBezTo>
                      <a:pt x="65" y="73"/>
                      <a:pt x="65" y="74"/>
                      <a:pt x="66" y="74"/>
                    </a:cubicBezTo>
                    <a:cubicBezTo>
                      <a:pt x="66" y="74"/>
                      <a:pt x="66" y="74"/>
                      <a:pt x="67" y="74"/>
                    </a:cubicBezTo>
                    <a:cubicBezTo>
                      <a:pt x="67" y="74"/>
                      <a:pt x="67" y="74"/>
                      <a:pt x="68" y="74"/>
                    </a:cubicBezTo>
                    <a:cubicBezTo>
                      <a:pt x="68" y="74"/>
                      <a:pt x="68" y="74"/>
                      <a:pt x="69" y="74"/>
                    </a:cubicBezTo>
                    <a:cubicBezTo>
                      <a:pt x="70" y="75"/>
                      <a:pt x="70" y="74"/>
                      <a:pt x="71" y="74"/>
                    </a:cubicBezTo>
                    <a:cubicBezTo>
                      <a:pt x="72" y="74"/>
                      <a:pt x="72" y="75"/>
                      <a:pt x="73" y="75"/>
                    </a:cubicBezTo>
                    <a:cubicBezTo>
                      <a:pt x="75" y="75"/>
                      <a:pt x="76" y="76"/>
                      <a:pt x="78" y="76"/>
                    </a:cubicBezTo>
                    <a:cubicBezTo>
                      <a:pt x="78" y="76"/>
                      <a:pt x="79" y="75"/>
                      <a:pt x="79" y="74"/>
                    </a:cubicBezTo>
                    <a:cubicBezTo>
                      <a:pt x="79" y="74"/>
                      <a:pt x="80" y="74"/>
                      <a:pt x="80" y="73"/>
                    </a:cubicBezTo>
                    <a:cubicBezTo>
                      <a:pt x="80" y="73"/>
                      <a:pt x="79" y="72"/>
                      <a:pt x="80" y="72"/>
                    </a:cubicBezTo>
                    <a:cubicBezTo>
                      <a:pt x="80" y="72"/>
                      <a:pt x="80" y="72"/>
                      <a:pt x="80" y="72"/>
                    </a:cubicBezTo>
                    <a:cubicBezTo>
                      <a:pt x="81" y="72"/>
                      <a:pt x="81" y="71"/>
                      <a:pt x="81" y="70"/>
                    </a:cubicBezTo>
                    <a:cubicBezTo>
                      <a:pt x="81" y="69"/>
                      <a:pt x="82" y="70"/>
                      <a:pt x="82" y="69"/>
                    </a:cubicBezTo>
                    <a:cubicBezTo>
                      <a:pt x="82" y="68"/>
                      <a:pt x="83" y="68"/>
                      <a:pt x="83" y="68"/>
                    </a:cubicBezTo>
                    <a:cubicBezTo>
                      <a:pt x="84" y="69"/>
                      <a:pt x="84" y="69"/>
                      <a:pt x="84" y="69"/>
                    </a:cubicBezTo>
                    <a:cubicBezTo>
                      <a:pt x="84" y="70"/>
                      <a:pt x="85" y="69"/>
                      <a:pt x="85" y="69"/>
                    </a:cubicBezTo>
                    <a:cubicBezTo>
                      <a:pt x="86" y="69"/>
                      <a:pt x="87" y="72"/>
                      <a:pt x="88" y="70"/>
                    </a:cubicBezTo>
                    <a:cubicBezTo>
                      <a:pt x="88" y="70"/>
                      <a:pt x="89" y="70"/>
                      <a:pt x="89" y="70"/>
                    </a:cubicBezTo>
                    <a:cubicBezTo>
                      <a:pt x="89" y="69"/>
                      <a:pt x="90" y="69"/>
                      <a:pt x="91" y="69"/>
                    </a:cubicBezTo>
                    <a:cubicBezTo>
                      <a:pt x="91" y="68"/>
                      <a:pt x="93" y="68"/>
                      <a:pt x="93" y="68"/>
                    </a:cubicBezTo>
                    <a:cubicBezTo>
                      <a:pt x="93" y="68"/>
                      <a:pt x="93" y="68"/>
                      <a:pt x="93" y="68"/>
                    </a:cubicBezTo>
                    <a:cubicBezTo>
                      <a:pt x="94" y="68"/>
                      <a:pt x="94" y="67"/>
                      <a:pt x="94" y="67"/>
                    </a:cubicBezTo>
                    <a:cubicBezTo>
                      <a:pt x="94" y="67"/>
                      <a:pt x="94" y="67"/>
                      <a:pt x="95" y="67"/>
                    </a:cubicBezTo>
                    <a:cubicBezTo>
                      <a:pt x="95" y="67"/>
                      <a:pt x="95" y="67"/>
                      <a:pt x="95" y="67"/>
                    </a:cubicBezTo>
                    <a:cubicBezTo>
                      <a:pt x="95" y="67"/>
                      <a:pt x="96" y="67"/>
                      <a:pt x="96" y="67"/>
                    </a:cubicBezTo>
                    <a:cubicBezTo>
                      <a:pt x="96" y="67"/>
                      <a:pt x="96" y="66"/>
                      <a:pt x="96" y="66"/>
                    </a:cubicBezTo>
                    <a:cubicBezTo>
                      <a:pt x="96" y="66"/>
                      <a:pt x="97" y="66"/>
                      <a:pt x="97" y="66"/>
                    </a:cubicBezTo>
                    <a:cubicBezTo>
                      <a:pt x="96" y="65"/>
                      <a:pt x="97" y="65"/>
                      <a:pt x="97" y="66"/>
                    </a:cubicBezTo>
                    <a:cubicBezTo>
                      <a:pt x="98" y="65"/>
                      <a:pt x="99" y="66"/>
                      <a:pt x="99" y="66"/>
                    </a:cubicBezTo>
                    <a:cubicBezTo>
                      <a:pt x="99" y="66"/>
                      <a:pt x="99" y="67"/>
                      <a:pt x="100" y="67"/>
                    </a:cubicBezTo>
                    <a:cubicBezTo>
                      <a:pt x="101" y="67"/>
                      <a:pt x="102" y="66"/>
                      <a:pt x="103" y="67"/>
                    </a:cubicBezTo>
                    <a:cubicBezTo>
                      <a:pt x="104" y="67"/>
                      <a:pt x="104" y="66"/>
                      <a:pt x="104" y="66"/>
                    </a:cubicBezTo>
                    <a:cubicBezTo>
                      <a:pt x="104" y="66"/>
                      <a:pt x="105" y="66"/>
                      <a:pt x="105" y="66"/>
                    </a:cubicBezTo>
                    <a:cubicBezTo>
                      <a:pt x="106" y="66"/>
                      <a:pt x="106" y="66"/>
                      <a:pt x="106" y="64"/>
                    </a:cubicBezTo>
                    <a:cubicBezTo>
                      <a:pt x="106" y="64"/>
                      <a:pt x="106" y="63"/>
                      <a:pt x="107" y="63"/>
                    </a:cubicBezTo>
                    <a:cubicBezTo>
                      <a:pt x="107" y="63"/>
                      <a:pt x="108" y="63"/>
                      <a:pt x="108" y="62"/>
                    </a:cubicBezTo>
                    <a:cubicBezTo>
                      <a:pt x="108" y="62"/>
                      <a:pt x="109" y="63"/>
                      <a:pt x="109" y="63"/>
                    </a:cubicBezTo>
                    <a:cubicBezTo>
                      <a:pt x="109" y="63"/>
                      <a:pt x="110" y="64"/>
                      <a:pt x="110" y="64"/>
                    </a:cubicBezTo>
                    <a:cubicBezTo>
                      <a:pt x="110" y="64"/>
                      <a:pt x="110" y="63"/>
                      <a:pt x="110" y="63"/>
                    </a:cubicBezTo>
                    <a:cubicBezTo>
                      <a:pt x="111" y="63"/>
                      <a:pt x="111" y="64"/>
                      <a:pt x="111" y="64"/>
                    </a:cubicBezTo>
                    <a:cubicBezTo>
                      <a:pt x="111" y="64"/>
                      <a:pt x="111" y="64"/>
                      <a:pt x="112" y="64"/>
                    </a:cubicBezTo>
                    <a:cubicBezTo>
                      <a:pt x="112" y="63"/>
                      <a:pt x="113" y="64"/>
                      <a:pt x="113" y="64"/>
                    </a:cubicBezTo>
                    <a:cubicBezTo>
                      <a:pt x="114" y="64"/>
                      <a:pt x="114" y="63"/>
                      <a:pt x="115" y="64"/>
                    </a:cubicBezTo>
                    <a:cubicBezTo>
                      <a:pt x="115" y="64"/>
                      <a:pt x="115" y="65"/>
                      <a:pt x="115" y="65"/>
                    </a:cubicBezTo>
                    <a:cubicBezTo>
                      <a:pt x="116" y="65"/>
                      <a:pt x="116" y="65"/>
                      <a:pt x="116" y="65"/>
                    </a:cubicBezTo>
                    <a:cubicBezTo>
                      <a:pt x="117" y="65"/>
                      <a:pt x="117" y="66"/>
                      <a:pt x="117" y="66"/>
                    </a:cubicBezTo>
                    <a:cubicBezTo>
                      <a:pt x="118" y="66"/>
                      <a:pt x="118" y="66"/>
                      <a:pt x="118" y="65"/>
                    </a:cubicBezTo>
                    <a:cubicBezTo>
                      <a:pt x="119" y="65"/>
                      <a:pt x="119" y="65"/>
                      <a:pt x="120" y="65"/>
                    </a:cubicBezTo>
                    <a:cubicBezTo>
                      <a:pt x="120" y="65"/>
                      <a:pt x="120" y="66"/>
                      <a:pt x="121" y="66"/>
                    </a:cubicBezTo>
                    <a:cubicBezTo>
                      <a:pt x="121" y="66"/>
                      <a:pt x="122" y="65"/>
                      <a:pt x="122" y="64"/>
                    </a:cubicBezTo>
                    <a:cubicBezTo>
                      <a:pt x="123" y="64"/>
                      <a:pt x="124" y="65"/>
                      <a:pt x="125" y="65"/>
                    </a:cubicBezTo>
                    <a:cubicBezTo>
                      <a:pt x="126" y="65"/>
                      <a:pt x="126" y="65"/>
                      <a:pt x="126" y="65"/>
                    </a:cubicBezTo>
                    <a:cubicBezTo>
                      <a:pt x="127" y="66"/>
                      <a:pt x="126" y="66"/>
                      <a:pt x="127" y="66"/>
                    </a:cubicBezTo>
                    <a:cubicBezTo>
                      <a:pt x="127" y="65"/>
                      <a:pt x="126" y="65"/>
                      <a:pt x="126" y="6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0" name="Cayman Islands (UK automomous region))">
                <a:extLst>
                  <a:ext uri="{FF2B5EF4-FFF2-40B4-BE49-F238E27FC236}">
                    <a16:creationId xmlns:a16="http://schemas.microsoft.com/office/drawing/2014/main" id="{290C1E85-9853-3596-053B-1B62EF7F1A7A}"/>
                  </a:ext>
                </a:extLst>
              </p:cNvPr>
              <p:cNvSpPr>
                <a:spLocks noEditPoints="1"/>
              </p:cNvSpPr>
              <p:nvPr/>
            </p:nvSpPr>
            <p:spPr bwMode="auto">
              <a:xfrm>
                <a:off x="6313336" y="4508176"/>
                <a:ext cx="28577" cy="12812"/>
              </a:xfrm>
              <a:custGeom>
                <a:avLst/>
                <a:gdLst/>
                <a:ahLst/>
                <a:cxnLst>
                  <a:cxn ang="0">
                    <a:pos x="3" y="5"/>
                  </a:cxn>
                  <a:cxn ang="0">
                    <a:pos x="1" y="5"/>
                  </a:cxn>
                  <a:cxn ang="0">
                    <a:pos x="0" y="5"/>
                  </a:cxn>
                  <a:cxn ang="0">
                    <a:pos x="0" y="5"/>
                  </a:cxn>
                  <a:cxn ang="0">
                    <a:pos x="0" y="4"/>
                  </a:cxn>
                  <a:cxn ang="0">
                    <a:pos x="0" y="4"/>
                  </a:cxn>
                  <a:cxn ang="0">
                    <a:pos x="1" y="5"/>
                  </a:cxn>
                  <a:cxn ang="0">
                    <a:pos x="2" y="5"/>
                  </a:cxn>
                  <a:cxn ang="0">
                    <a:pos x="3" y="5"/>
                  </a:cxn>
                  <a:cxn ang="0">
                    <a:pos x="13" y="1"/>
                  </a:cxn>
                  <a:cxn ang="0">
                    <a:pos x="14" y="1"/>
                  </a:cxn>
                  <a:cxn ang="0">
                    <a:pos x="14" y="1"/>
                  </a:cxn>
                  <a:cxn ang="0">
                    <a:pos x="13" y="1"/>
                  </a:cxn>
                </a:cxnLst>
                <a:rect l="0" t="0" r="r" b="b"/>
                <a:pathLst>
                  <a:path w="14" h="6">
                    <a:moveTo>
                      <a:pt x="3" y="5"/>
                    </a:moveTo>
                    <a:cubicBezTo>
                      <a:pt x="2" y="5"/>
                      <a:pt x="2" y="5"/>
                      <a:pt x="1" y="5"/>
                    </a:cubicBezTo>
                    <a:cubicBezTo>
                      <a:pt x="1" y="5"/>
                      <a:pt x="1" y="5"/>
                      <a:pt x="0" y="5"/>
                    </a:cubicBezTo>
                    <a:cubicBezTo>
                      <a:pt x="0" y="6"/>
                      <a:pt x="0" y="5"/>
                      <a:pt x="0" y="5"/>
                    </a:cubicBezTo>
                    <a:cubicBezTo>
                      <a:pt x="0" y="5"/>
                      <a:pt x="0" y="4"/>
                      <a:pt x="0" y="4"/>
                    </a:cubicBezTo>
                    <a:cubicBezTo>
                      <a:pt x="0" y="4"/>
                      <a:pt x="0" y="4"/>
                      <a:pt x="0" y="4"/>
                    </a:cubicBezTo>
                    <a:cubicBezTo>
                      <a:pt x="0" y="5"/>
                      <a:pt x="0" y="5"/>
                      <a:pt x="1" y="5"/>
                    </a:cubicBezTo>
                    <a:cubicBezTo>
                      <a:pt x="1" y="5"/>
                      <a:pt x="1" y="4"/>
                      <a:pt x="2" y="5"/>
                    </a:cubicBezTo>
                    <a:cubicBezTo>
                      <a:pt x="2" y="5"/>
                      <a:pt x="3" y="4"/>
                      <a:pt x="3" y="5"/>
                    </a:cubicBezTo>
                    <a:close/>
                    <a:moveTo>
                      <a:pt x="13" y="1"/>
                    </a:moveTo>
                    <a:cubicBezTo>
                      <a:pt x="13" y="1"/>
                      <a:pt x="13" y="1"/>
                      <a:pt x="14" y="1"/>
                    </a:cubicBezTo>
                    <a:cubicBezTo>
                      <a:pt x="14" y="1"/>
                      <a:pt x="14" y="1"/>
                      <a:pt x="14" y="1"/>
                    </a:cubicBezTo>
                    <a:cubicBezTo>
                      <a:pt x="14" y="0"/>
                      <a:pt x="13" y="1"/>
                      <a:pt x="13"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1" name="Canada">
                <a:extLst>
                  <a:ext uri="{FF2B5EF4-FFF2-40B4-BE49-F238E27FC236}">
                    <a16:creationId xmlns:a16="http://schemas.microsoft.com/office/drawing/2014/main" id="{16F08016-85BC-2998-CDA2-39693A8D10EC}"/>
                  </a:ext>
                </a:extLst>
              </p:cNvPr>
              <p:cNvSpPr>
                <a:spLocks noEditPoints="1"/>
              </p:cNvSpPr>
              <p:nvPr/>
            </p:nvSpPr>
            <p:spPr bwMode="auto">
              <a:xfrm>
                <a:off x="5704252" y="3166444"/>
                <a:ext cx="1542603" cy="829847"/>
              </a:xfrm>
              <a:custGeom>
                <a:avLst/>
                <a:gdLst/>
                <a:ahLst/>
                <a:cxnLst>
                  <a:cxn ang="0">
                    <a:pos x="593" y="26"/>
                  </a:cxn>
                  <a:cxn ang="0">
                    <a:pos x="482" y="38"/>
                  </a:cxn>
                  <a:cxn ang="0">
                    <a:pos x="713" y="15"/>
                  </a:cxn>
                  <a:cxn ang="0">
                    <a:pos x="610" y="45"/>
                  </a:cxn>
                  <a:cxn ang="0">
                    <a:pos x="581" y="38"/>
                  </a:cxn>
                  <a:cxn ang="0">
                    <a:pos x="620" y="16"/>
                  </a:cxn>
                  <a:cxn ang="0">
                    <a:pos x="676" y="3"/>
                  </a:cxn>
                  <a:cxn ang="0">
                    <a:pos x="368" y="42"/>
                  </a:cxn>
                  <a:cxn ang="0">
                    <a:pos x="466" y="54"/>
                  </a:cxn>
                  <a:cxn ang="0">
                    <a:pos x="582" y="64"/>
                  </a:cxn>
                  <a:cxn ang="0">
                    <a:pos x="369" y="55"/>
                  </a:cxn>
                  <a:cxn ang="0">
                    <a:pos x="404" y="56"/>
                  </a:cxn>
                  <a:cxn ang="0">
                    <a:pos x="509" y="317"/>
                  </a:cxn>
                  <a:cxn ang="0">
                    <a:pos x="554" y="357"/>
                  </a:cxn>
                  <a:cxn ang="0">
                    <a:pos x="512" y="357"/>
                  </a:cxn>
                  <a:cxn ang="0">
                    <a:pos x="380" y="358"/>
                  </a:cxn>
                  <a:cxn ang="0">
                    <a:pos x="303" y="324"/>
                  </a:cxn>
                  <a:cxn ang="0">
                    <a:pos x="24" y="293"/>
                  </a:cxn>
                  <a:cxn ang="0">
                    <a:pos x="46" y="250"/>
                  </a:cxn>
                  <a:cxn ang="0">
                    <a:pos x="162" y="111"/>
                  </a:cxn>
                  <a:cxn ang="0">
                    <a:pos x="184" y="112"/>
                  </a:cxn>
                  <a:cxn ang="0">
                    <a:pos x="307" y="127"/>
                  </a:cxn>
                  <a:cxn ang="0">
                    <a:pos x="378" y="127"/>
                  </a:cxn>
                  <a:cxn ang="0">
                    <a:pos x="436" y="116"/>
                  </a:cxn>
                  <a:cxn ang="0">
                    <a:pos x="463" y="99"/>
                  </a:cxn>
                  <a:cxn ang="0">
                    <a:pos x="504" y="115"/>
                  </a:cxn>
                  <a:cxn ang="0">
                    <a:pos x="453" y="150"/>
                  </a:cxn>
                  <a:cxn ang="0">
                    <a:pos x="392" y="181"/>
                  </a:cxn>
                  <a:cxn ang="0">
                    <a:pos x="425" y="299"/>
                  </a:cxn>
                  <a:cxn ang="0">
                    <a:pos x="495" y="195"/>
                  </a:cxn>
                  <a:cxn ang="0">
                    <a:pos x="557" y="214"/>
                  </a:cxn>
                  <a:cxn ang="0">
                    <a:pos x="600" y="215"/>
                  </a:cxn>
                  <a:cxn ang="0">
                    <a:pos x="608" y="252"/>
                  </a:cxn>
                  <a:cxn ang="0">
                    <a:pos x="629" y="275"/>
                  </a:cxn>
                  <a:cxn ang="0">
                    <a:pos x="247" y="140"/>
                  </a:cxn>
                  <a:cxn ang="0">
                    <a:pos x="224" y="185"/>
                  </a:cxn>
                  <a:cxn ang="0">
                    <a:pos x="276" y="300"/>
                  </a:cxn>
                  <a:cxn ang="0">
                    <a:pos x="434" y="91"/>
                  </a:cxn>
                  <a:cxn ang="0">
                    <a:pos x="498" y="61"/>
                  </a:cxn>
                  <a:cxn ang="0">
                    <a:pos x="368" y="89"/>
                  </a:cxn>
                  <a:cxn ang="0">
                    <a:pos x="304" y="104"/>
                  </a:cxn>
                  <a:cxn ang="0">
                    <a:pos x="422" y="119"/>
                  </a:cxn>
                  <a:cxn ang="0">
                    <a:pos x="645" y="146"/>
                  </a:cxn>
                  <a:cxn ang="0">
                    <a:pos x="604" y="145"/>
                  </a:cxn>
                  <a:cxn ang="0">
                    <a:pos x="610" y="174"/>
                  </a:cxn>
                  <a:cxn ang="0">
                    <a:pos x="563" y="172"/>
                  </a:cxn>
                  <a:cxn ang="0">
                    <a:pos x="530" y="152"/>
                  </a:cxn>
                  <a:cxn ang="0">
                    <a:pos x="575" y="117"/>
                  </a:cxn>
                  <a:cxn ang="0">
                    <a:pos x="488" y="101"/>
                  </a:cxn>
                  <a:cxn ang="0">
                    <a:pos x="540" y="77"/>
                  </a:cxn>
                  <a:cxn ang="0">
                    <a:pos x="598" y="93"/>
                  </a:cxn>
                  <a:cxn ang="0">
                    <a:pos x="618" y="113"/>
                  </a:cxn>
                  <a:cxn ang="0">
                    <a:pos x="647" y="135"/>
                  </a:cxn>
                  <a:cxn ang="0">
                    <a:pos x="487" y="167"/>
                  </a:cxn>
                  <a:cxn ang="0">
                    <a:pos x="316" y="70"/>
                  </a:cxn>
                  <a:cxn ang="0">
                    <a:pos x="451" y="242"/>
                  </a:cxn>
                  <a:cxn ang="0">
                    <a:pos x="633" y="313"/>
                  </a:cxn>
                  <a:cxn ang="0">
                    <a:pos x="598" y="316"/>
                  </a:cxn>
                  <a:cxn ang="0">
                    <a:pos x="632" y="341"/>
                  </a:cxn>
                  <a:cxn ang="0">
                    <a:pos x="558" y="335"/>
                  </a:cxn>
                  <a:cxn ang="0">
                    <a:pos x="569" y="350"/>
                  </a:cxn>
                  <a:cxn ang="0">
                    <a:pos x="29" y="277"/>
                  </a:cxn>
                  <a:cxn ang="0">
                    <a:pos x="18" y="308"/>
                  </a:cxn>
                </a:cxnLst>
                <a:rect l="0" t="0" r="r" b="b"/>
                <a:pathLst>
                  <a:path w="762" h="394">
                    <a:moveTo>
                      <a:pt x="402" y="39"/>
                    </a:moveTo>
                    <a:cubicBezTo>
                      <a:pt x="401" y="39"/>
                      <a:pt x="404" y="38"/>
                      <a:pt x="404" y="38"/>
                    </a:cubicBezTo>
                    <a:cubicBezTo>
                      <a:pt x="404" y="38"/>
                      <a:pt x="405" y="38"/>
                      <a:pt x="405" y="38"/>
                    </a:cubicBezTo>
                    <a:cubicBezTo>
                      <a:pt x="406" y="38"/>
                      <a:pt x="408" y="38"/>
                      <a:pt x="409" y="37"/>
                    </a:cubicBezTo>
                    <a:cubicBezTo>
                      <a:pt x="410" y="37"/>
                      <a:pt x="411" y="37"/>
                      <a:pt x="412" y="37"/>
                    </a:cubicBezTo>
                    <a:cubicBezTo>
                      <a:pt x="413" y="37"/>
                      <a:pt x="414" y="37"/>
                      <a:pt x="415" y="37"/>
                    </a:cubicBezTo>
                    <a:cubicBezTo>
                      <a:pt x="415" y="37"/>
                      <a:pt x="417" y="37"/>
                      <a:pt x="417" y="37"/>
                    </a:cubicBezTo>
                    <a:cubicBezTo>
                      <a:pt x="418" y="37"/>
                      <a:pt x="419" y="36"/>
                      <a:pt x="420" y="37"/>
                    </a:cubicBezTo>
                    <a:cubicBezTo>
                      <a:pt x="420" y="37"/>
                      <a:pt x="421" y="37"/>
                      <a:pt x="421" y="37"/>
                    </a:cubicBezTo>
                    <a:cubicBezTo>
                      <a:pt x="421" y="37"/>
                      <a:pt x="422" y="36"/>
                      <a:pt x="422" y="36"/>
                    </a:cubicBezTo>
                    <a:cubicBezTo>
                      <a:pt x="423" y="36"/>
                      <a:pt x="424" y="36"/>
                      <a:pt x="425" y="36"/>
                    </a:cubicBezTo>
                    <a:cubicBezTo>
                      <a:pt x="426" y="36"/>
                      <a:pt x="427" y="36"/>
                      <a:pt x="428" y="37"/>
                    </a:cubicBezTo>
                    <a:cubicBezTo>
                      <a:pt x="429" y="37"/>
                      <a:pt x="428" y="37"/>
                      <a:pt x="427" y="37"/>
                    </a:cubicBezTo>
                    <a:cubicBezTo>
                      <a:pt x="425" y="38"/>
                      <a:pt x="423" y="38"/>
                      <a:pt x="421" y="38"/>
                    </a:cubicBezTo>
                    <a:cubicBezTo>
                      <a:pt x="420" y="38"/>
                      <a:pt x="419" y="38"/>
                      <a:pt x="418" y="38"/>
                    </a:cubicBezTo>
                    <a:cubicBezTo>
                      <a:pt x="418" y="38"/>
                      <a:pt x="417" y="39"/>
                      <a:pt x="418" y="39"/>
                    </a:cubicBezTo>
                    <a:cubicBezTo>
                      <a:pt x="418" y="39"/>
                      <a:pt x="419" y="39"/>
                      <a:pt x="420" y="39"/>
                    </a:cubicBezTo>
                    <a:cubicBezTo>
                      <a:pt x="420" y="39"/>
                      <a:pt x="421" y="39"/>
                      <a:pt x="422" y="39"/>
                    </a:cubicBezTo>
                    <a:cubicBezTo>
                      <a:pt x="422" y="39"/>
                      <a:pt x="420" y="40"/>
                      <a:pt x="420" y="40"/>
                    </a:cubicBezTo>
                    <a:cubicBezTo>
                      <a:pt x="420" y="40"/>
                      <a:pt x="420" y="40"/>
                      <a:pt x="419" y="41"/>
                    </a:cubicBezTo>
                    <a:cubicBezTo>
                      <a:pt x="419" y="41"/>
                      <a:pt x="419" y="41"/>
                      <a:pt x="419" y="41"/>
                    </a:cubicBezTo>
                    <a:cubicBezTo>
                      <a:pt x="418" y="41"/>
                      <a:pt x="417" y="41"/>
                      <a:pt x="417" y="41"/>
                    </a:cubicBezTo>
                    <a:cubicBezTo>
                      <a:pt x="414" y="42"/>
                      <a:pt x="412" y="42"/>
                      <a:pt x="410" y="42"/>
                    </a:cubicBezTo>
                    <a:cubicBezTo>
                      <a:pt x="408" y="42"/>
                      <a:pt x="406" y="43"/>
                      <a:pt x="404" y="43"/>
                    </a:cubicBezTo>
                    <a:cubicBezTo>
                      <a:pt x="403" y="43"/>
                      <a:pt x="401" y="43"/>
                      <a:pt x="402" y="42"/>
                    </a:cubicBezTo>
                    <a:cubicBezTo>
                      <a:pt x="401" y="41"/>
                      <a:pt x="401" y="42"/>
                      <a:pt x="400" y="42"/>
                    </a:cubicBezTo>
                    <a:cubicBezTo>
                      <a:pt x="400" y="41"/>
                      <a:pt x="400" y="41"/>
                      <a:pt x="400" y="41"/>
                    </a:cubicBezTo>
                    <a:cubicBezTo>
                      <a:pt x="400" y="41"/>
                      <a:pt x="400" y="41"/>
                      <a:pt x="399" y="41"/>
                    </a:cubicBezTo>
                    <a:cubicBezTo>
                      <a:pt x="400" y="41"/>
                      <a:pt x="400" y="41"/>
                      <a:pt x="400" y="40"/>
                    </a:cubicBezTo>
                    <a:cubicBezTo>
                      <a:pt x="401" y="40"/>
                      <a:pt x="401" y="40"/>
                      <a:pt x="401" y="40"/>
                    </a:cubicBezTo>
                    <a:cubicBezTo>
                      <a:pt x="401" y="40"/>
                      <a:pt x="401" y="39"/>
                      <a:pt x="402" y="39"/>
                    </a:cubicBezTo>
                    <a:close/>
                    <a:moveTo>
                      <a:pt x="411" y="35"/>
                    </a:moveTo>
                    <a:cubicBezTo>
                      <a:pt x="412" y="35"/>
                      <a:pt x="414" y="34"/>
                      <a:pt x="416" y="34"/>
                    </a:cubicBezTo>
                    <a:cubicBezTo>
                      <a:pt x="416" y="34"/>
                      <a:pt x="417" y="34"/>
                      <a:pt x="417" y="35"/>
                    </a:cubicBezTo>
                    <a:cubicBezTo>
                      <a:pt x="417" y="35"/>
                      <a:pt x="419" y="35"/>
                      <a:pt x="419" y="35"/>
                    </a:cubicBezTo>
                    <a:cubicBezTo>
                      <a:pt x="419" y="35"/>
                      <a:pt x="421" y="35"/>
                      <a:pt x="421" y="35"/>
                    </a:cubicBezTo>
                    <a:cubicBezTo>
                      <a:pt x="422" y="34"/>
                      <a:pt x="423" y="34"/>
                      <a:pt x="424" y="35"/>
                    </a:cubicBezTo>
                    <a:cubicBezTo>
                      <a:pt x="424" y="35"/>
                      <a:pt x="425" y="35"/>
                      <a:pt x="425" y="35"/>
                    </a:cubicBezTo>
                    <a:cubicBezTo>
                      <a:pt x="426" y="35"/>
                      <a:pt x="426" y="35"/>
                      <a:pt x="427" y="35"/>
                    </a:cubicBezTo>
                    <a:cubicBezTo>
                      <a:pt x="428" y="35"/>
                      <a:pt x="429" y="35"/>
                      <a:pt x="430" y="35"/>
                    </a:cubicBezTo>
                    <a:cubicBezTo>
                      <a:pt x="431" y="35"/>
                      <a:pt x="432" y="35"/>
                      <a:pt x="433" y="34"/>
                    </a:cubicBezTo>
                    <a:cubicBezTo>
                      <a:pt x="434" y="34"/>
                      <a:pt x="434" y="34"/>
                      <a:pt x="435" y="34"/>
                    </a:cubicBezTo>
                    <a:cubicBezTo>
                      <a:pt x="435" y="34"/>
                      <a:pt x="436" y="33"/>
                      <a:pt x="435" y="33"/>
                    </a:cubicBezTo>
                    <a:cubicBezTo>
                      <a:pt x="437" y="33"/>
                      <a:pt x="433" y="32"/>
                      <a:pt x="434" y="32"/>
                    </a:cubicBezTo>
                    <a:cubicBezTo>
                      <a:pt x="433" y="32"/>
                      <a:pt x="432" y="31"/>
                      <a:pt x="431" y="31"/>
                    </a:cubicBezTo>
                    <a:cubicBezTo>
                      <a:pt x="430" y="31"/>
                      <a:pt x="429" y="31"/>
                      <a:pt x="428" y="31"/>
                    </a:cubicBezTo>
                    <a:cubicBezTo>
                      <a:pt x="427" y="32"/>
                      <a:pt x="426" y="32"/>
                      <a:pt x="425" y="32"/>
                    </a:cubicBezTo>
                    <a:cubicBezTo>
                      <a:pt x="424" y="32"/>
                      <a:pt x="424" y="32"/>
                      <a:pt x="424" y="33"/>
                    </a:cubicBezTo>
                    <a:cubicBezTo>
                      <a:pt x="421" y="33"/>
                      <a:pt x="417" y="33"/>
                      <a:pt x="414" y="33"/>
                    </a:cubicBezTo>
                    <a:cubicBezTo>
                      <a:pt x="413" y="34"/>
                      <a:pt x="411" y="34"/>
                      <a:pt x="409" y="34"/>
                    </a:cubicBezTo>
                    <a:cubicBezTo>
                      <a:pt x="407" y="35"/>
                      <a:pt x="410" y="35"/>
                      <a:pt x="411" y="35"/>
                    </a:cubicBezTo>
                    <a:close/>
                    <a:moveTo>
                      <a:pt x="529" y="23"/>
                    </a:moveTo>
                    <a:cubicBezTo>
                      <a:pt x="530" y="23"/>
                      <a:pt x="531" y="23"/>
                      <a:pt x="530" y="24"/>
                    </a:cubicBezTo>
                    <a:cubicBezTo>
                      <a:pt x="530" y="24"/>
                      <a:pt x="531" y="24"/>
                      <a:pt x="531" y="24"/>
                    </a:cubicBezTo>
                    <a:cubicBezTo>
                      <a:pt x="531" y="25"/>
                      <a:pt x="532" y="24"/>
                      <a:pt x="533" y="24"/>
                    </a:cubicBezTo>
                    <a:cubicBezTo>
                      <a:pt x="534" y="24"/>
                      <a:pt x="535" y="24"/>
                      <a:pt x="536" y="24"/>
                    </a:cubicBezTo>
                    <a:cubicBezTo>
                      <a:pt x="537" y="24"/>
                      <a:pt x="538" y="24"/>
                      <a:pt x="539" y="24"/>
                    </a:cubicBezTo>
                    <a:cubicBezTo>
                      <a:pt x="540" y="24"/>
                      <a:pt x="542" y="23"/>
                      <a:pt x="542" y="23"/>
                    </a:cubicBezTo>
                    <a:cubicBezTo>
                      <a:pt x="542" y="24"/>
                      <a:pt x="540" y="24"/>
                      <a:pt x="540" y="24"/>
                    </a:cubicBezTo>
                    <a:cubicBezTo>
                      <a:pt x="539" y="25"/>
                      <a:pt x="538" y="25"/>
                      <a:pt x="536" y="25"/>
                    </a:cubicBezTo>
                    <a:cubicBezTo>
                      <a:pt x="534" y="25"/>
                      <a:pt x="532" y="25"/>
                      <a:pt x="530" y="26"/>
                    </a:cubicBezTo>
                    <a:cubicBezTo>
                      <a:pt x="530" y="26"/>
                      <a:pt x="529" y="26"/>
                      <a:pt x="529" y="26"/>
                    </a:cubicBezTo>
                    <a:cubicBezTo>
                      <a:pt x="530" y="26"/>
                      <a:pt x="530" y="26"/>
                      <a:pt x="531" y="26"/>
                    </a:cubicBezTo>
                    <a:cubicBezTo>
                      <a:pt x="531" y="26"/>
                      <a:pt x="532" y="26"/>
                      <a:pt x="532" y="26"/>
                    </a:cubicBezTo>
                    <a:cubicBezTo>
                      <a:pt x="532" y="26"/>
                      <a:pt x="532" y="26"/>
                      <a:pt x="532" y="27"/>
                    </a:cubicBezTo>
                    <a:cubicBezTo>
                      <a:pt x="532" y="27"/>
                      <a:pt x="532" y="27"/>
                      <a:pt x="532" y="27"/>
                    </a:cubicBezTo>
                    <a:cubicBezTo>
                      <a:pt x="532" y="27"/>
                      <a:pt x="531" y="27"/>
                      <a:pt x="531" y="27"/>
                    </a:cubicBezTo>
                    <a:cubicBezTo>
                      <a:pt x="532" y="27"/>
                      <a:pt x="532" y="27"/>
                      <a:pt x="531" y="27"/>
                    </a:cubicBezTo>
                    <a:cubicBezTo>
                      <a:pt x="532" y="27"/>
                      <a:pt x="533" y="27"/>
                      <a:pt x="534" y="27"/>
                    </a:cubicBezTo>
                    <a:cubicBezTo>
                      <a:pt x="535" y="27"/>
                      <a:pt x="536" y="27"/>
                      <a:pt x="537" y="26"/>
                    </a:cubicBezTo>
                    <a:cubicBezTo>
                      <a:pt x="537" y="26"/>
                      <a:pt x="537" y="26"/>
                      <a:pt x="537" y="26"/>
                    </a:cubicBezTo>
                    <a:cubicBezTo>
                      <a:pt x="537" y="26"/>
                      <a:pt x="538" y="26"/>
                      <a:pt x="538" y="26"/>
                    </a:cubicBezTo>
                    <a:cubicBezTo>
                      <a:pt x="539" y="26"/>
                      <a:pt x="540" y="26"/>
                      <a:pt x="541" y="26"/>
                    </a:cubicBezTo>
                    <a:cubicBezTo>
                      <a:pt x="539" y="27"/>
                      <a:pt x="538" y="27"/>
                      <a:pt x="537" y="27"/>
                    </a:cubicBezTo>
                    <a:cubicBezTo>
                      <a:pt x="539" y="27"/>
                      <a:pt x="540" y="27"/>
                      <a:pt x="541" y="27"/>
                    </a:cubicBezTo>
                    <a:cubicBezTo>
                      <a:pt x="542" y="26"/>
                      <a:pt x="543" y="27"/>
                      <a:pt x="543" y="26"/>
                    </a:cubicBezTo>
                    <a:cubicBezTo>
                      <a:pt x="543" y="26"/>
                      <a:pt x="545" y="26"/>
                      <a:pt x="545" y="26"/>
                    </a:cubicBezTo>
                    <a:cubicBezTo>
                      <a:pt x="545" y="26"/>
                      <a:pt x="543" y="27"/>
                      <a:pt x="543" y="27"/>
                    </a:cubicBezTo>
                    <a:cubicBezTo>
                      <a:pt x="544" y="27"/>
                      <a:pt x="545" y="27"/>
                      <a:pt x="546" y="26"/>
                    </a:cubicBezTo>
                    <a:cubicBezTo>
                      <a:pt x="546" y="26"/>
                      <a:pt x="546" y="26"/>
                      <a:pt x="546" y="26"/>
                    </a:cubicBezTo>
                    <a:cubicBezTo>
                      <a:pt x="547" y="26"/>
                      <a:pt x="546" y="26"/>
                      <a:pt x="546" y="26"/>
                    </a:cubicBezTo>
                    <a:cubicBezTo>
                      <a:pt x="548" y="27"/>
                      <a:pt x="550" y="25"/>
                      <a:pt x="551" y="26"/>
                    </a:cubicBezTo>
                    <a:cubicBezTo>
                      <a:pt x="550" y="26"/>
                      <a:pt x="549" y="26"/>
                      <a:pt x="548" y="26"/>
                    </a:cubicBezTo>
                    <a:cubicBezTo>
                      <a:pt x="550" y="27"/>
                      <a:pt x="551" y="27"/>
                      <a:pt x="553" y="27"/>
                    </a:cubicBezTo>
                    <a:cubicBezTo>
                      <a:pt x="554" y="27"/>
                      <a:pt x="556" y="26"/>
                      <a:pt x="557" y="26"/>
                    </a:cubicBezTo>
                    <a:cubicBezTo>
                      <a:pt x="556" y="27"/>
                      <a:pt x="555" y="27"/>
                      <a:pt x="554" y="27"/>
                    </a:cubicBezTo>
                    <a:cubicBezTo>
                      <a:pt x="553" y="27"/>
                      <a:pt x="552" y="27"/>
                      <a:pt x="551" y="27"/>
                    </a:cubicBezTo>
                    <a:cubicBezTo>
                      <a:pt x="550" y="27"/>
                      <a:pt x="550" y="27"/>
                      <a:pt x="549" y="27"/>
                    </a:cubicBezTo>
                    <a:cubicBezTo>
                      <a:pt x="548" y="27"/>
                      <a:pt x="547" y="27"/>
                      <a:pt x="546" y="27"/>
                    </a:cubicBezTo>
                    <a:cubicBezTo>
                      <a:pt x="549" y="28"/>
                      <a:pt x="551" y="28"/>
                      <a:pt x="554" y="28"/>
                    </a:cubicBezTo>
                    <a:cubicBezTo>
                      <a:pt x="555" y="27"/>
                      <a:pt x="556" y="27"/>
                      <a:pt x="558" y="27"/>
                    </a:cubicBezTo>
                    <a:cubicBezTo>
                      <a:pt x="558" y="27"/>
                      <a:pt x="559" y="27"/>
                      <a:pt x="560" y="27"/>
                    </a:cubicBezTo>
                    <a:cubicBezTo>
                      <a:pt x="559" y="28"/>
                      <a:pt x="557" y="28"/>
                      <a:pt x="556" y="28"/>
                    </a:cubicBezTo>
                    <a:cubicBezTo>
                      <a:pt x="554" y="28"/>
                      <a:pt x="553" y="28"/>
                      <a:pt x="551" y="28"/>
                    </a:cubicBezTo>
                    <a:cubicBezTo>
                      <a:pt x="549" y="28"/>
                      <a:pt x="548" y="28"/>
                      <a:pt x="546" y="28"/>
                    </a:cubicBezTo>
                    <a:cubicBezTo>
                      <a:pt x="545" y="28"/>
                      <a:pt x="545" y="28"/>
                      <a:pt x="544" y="28"/>
                    </a:cubicBezTo>
                    <a:cubicBezTo>
                      <a:pt x="543" y="28"/>
                      <a:pt x="542" y="28"/>
                      <a:pt x="541" y="28"/>
                    </a:cubicBezTo>
                    <a:cubicBezTo>
                      <a:pt x="540" y="28"/>
                      <a:pt x="539" y="29"/>
                      <a:pt x="537" y="29"/>
                    </a:cubicBezTo>
                    <a:cubicBezTo>
                      <a:pt x="536" y="29"/>
                      <a:pt x="535" y="29"/>
                      <a:pt x="534" y="29"/>
                    </a:cubicBezTo>
                    <a:cubicBezTo>
                      <a:pt x="533" y="30"/>
                      <a:pt x="534" y="30"/>
                      <a:pt x="534" y="30"/>
                    </a:cubicBezTo>
                    <a:cubicBezTo>
                      <a:pt x="534" y="30"/>
                      <a:pt x="534" y="31"/>
                      <a:pt x="535" y="31"/>
                    </a:cubicBezTo>
                    <a:cubicBezTo>
                      <a:pt x="536" y="31"/>
                      <a:pt x="538" y="31"/>
                      <a:pt x="539" y="31"/>
                    </a:cubicBezTo>
                    <a:cubicBezTo>
                      <a:pt x="538" y="32"/>
                      <a:pt x="537" y="31"/>
                      <a:pt x="537" y="31"/>
                    </a:cubicBezTo>
                    <a:cubicBezTo>
                      <a:pt x="536" y="31"/>
                      <a:pt x="535" y="31"/>
                      <a:pt x="534" y="31"/>
                    </a:cubicBezTo>
                    <a:cubicBezTo>
                      <a:pt x="534" y="32"/>
                      <a:pt x="536" y="32"/>
                      <a:pt x="536" y="32"/>
                    </a:cubicBezTo>
                    <a:cubicBezTo>
                      <a:pt x="536" y="32"/>
                      <a:pt x="535" y="32"/>
                      <a:pt x="535" y="32"/>
                    </a:cubicBezTo>
                    <a:cubicBezTo>
                      <a:pt x="535" y="33"/>
                      <a:pt x="536" y="33"/>
                      <a:pt x="536" y="33"/>
                    </a:cubicBezTo>
                    <a:cubicBezTo>
                      <a:pt x="537" y="32"/>
                      <a:pt x="538" y="32"/>
                      <a:pt x="539" y="32"/>
                    </a:cubicBezTo>
                    <a:cubicBezTo>
                      <a:pt x="540" y="32"/>
                      <a:pt x="541" y="33"/>
                      <a:pt x="542" y="33"/>
                    </a:cubicBezTo>
                    <a:cubicBezTo>
                      <a:pt x="543" y="33"/>
                      <a:pt x="544" y="33"/>
                      <a:pt x="545" y="33"/>
                    </a:cubicBezTo>
                    <a:cubicBezTo>
                      <a:pt x="545" y="33"/>
                      <a:pt x="545" y="33"/>
                      <a:pt x="544" y="33"/>
                    </a:cubicBezTo>
                    <a:cubicBezTo>
                      <a:pt x="544" y="33"/>
                      <a:pt x="543" y="33"/>
                      <a:pt x="543" y="33"/>
                    </a:cubicBezTo>
                    <a:cubicBezTo>
                      <a:pt x="542" y="33"/>
                      <a:pt x="541" y="33"/>
                      <a:pt x="539" y="33"/>
                    </a:cubicBezTo>
                    <a:cubicBezTo>
                      <a:pt x="540" y="33"/>
                      <a:pt x="538" y="33"/>
                      <a:pt x="538" y="33"/>
                    </a:cubicBezTo>
                    <a:cubicBezTo>
                      <a:pt x="538" y="33"/>
                      <a:pt x="537" y="33"/>
                      <a:pt x="537" y="33"/>
                    </a:cubicBezTo>
                    <a:cubicBezTo>
                      <a:pt x="535" y="34"/>
                      <a:pt x="537" y="34"/>
                      <a:pt x="537" y="34"/>
                    </a:cubicBezTo>
                    <a:cubicBezTo>
                      <a:pt x="537" y="35"/>
                      <a:pt x="539" y="35"/>
                      <a:pt x="540" y="35"/>
                    </a:cubicBezTo>
                    <a:cubicBezTo>
                      <a:pt x="539" y="35"/>
                      <a:pt x="539" y="35"/>
                      <a:pt x="538" y="35"/>
                    </a:cubicBezTo>
                    <a:cubicBezTo>
                      <a:pt x="539" y="35"/>
                      <a:pt x="539" y="35"/>
                      <a:pt x="539" y="35"/>
                    </a:cubicBezTo>
                    <a:cubicBezTo>
                      <a:pt x="539" y="36"/>
                      <a:pt x="540" y="35"/>
                      <a:pt x="541" y="35"/>
                    </a:cubicBezTo>
                    <a:cubicBezTo>
                      <a:pt x="541" y="35"/>
                      <a:pt x="542" y="36"/>
                      <a:pt x="542" y="36"/>
                    </a:cubicBezTo>
                    <a:cubicBezTo>
                      <a:pt x="543" y="36"/>
                      <a:pt x="543" y="36"/>
                      <a:pt x="544" y="36"/>
                    </a:cubicBezTo>
                    <a:cubicBezTo>
                      <a:pt x="545" y="36"/>
                      <a:pt x="546" y="36"/>
                      <a:pt x="547" y="36"/>
                    </a:cubicBezTo>
                    <a:cubicBezTo>
                      <a:pt x="548" y="36"/>
                      <a:pt x="548" y="36"/>
                      <a:pt x="548" y="36"/>
                    </a:cubicBezTo>
                    <a:cubicBezTo>
                      <a:pt x="549" y="36"/>
                      <a:pt x="549" y="36"/>
                      <a:pt x="550" y="36"/>
                    </a:cubicBezTo>
                    <a:cubicBezTo>
                      <a:pt x="550" y="36"/>
                      <a:pt x="550" y="36"/>
                      <a:pt x="550" y="35"/>
                    </a:cubicBezTo>
                    <a:cubicBezTo>
                      <a:pt x="550" y="35"/>
                      <a:pt x="550" y="35"/>
                      <a:pt x="551" y="35"/>
                    </a:cubicBezTo>
                    <a:cubicBezTo>
                      <a:pt x="550" y="35"/>
                      <a:pt x="549" y="35"/>
                      <a:pt x="549" y="35"/>
                    </a:cubicBezTo>
                    <a:cubicBezTo>
                      <a:pt x="549" y="34"/>
                      <a:pt x="550" y="35"/>
                      <a:pt x="551" y="35"/>
                    </a:cubicBezTo>
                    <a:cubicBezTo>
                      <a:pt x="551" y="35"/>
                      <a:pt x="553" y="34"/>
                      <a:pt x="553" y="35"/>
                    </a:cubicBezTo>
                    <a:cubicBezTo>
                      <a:pt x="553" y="35"/>
                      <a:pt x="552" y="35"/>
                      <a:pt x="553" y="36"/>
                    </a:cubicBezTo>
                    <a:cubicBezTo>
                      <a:pt x="553" y="36"/>
                      <a:pt x="554" y="35"/>
                      <a:pt x="554" y="36"/>
                    </a:cubicBezTo>
                    <a:cubicBezTo>
                      <a:pt x="554" y="36"/>
                      <a:pt x="554" y="36"/>
                      <a:pt x="555" y="36"/>
                    </a:cubicBezTo>
                    <a:cubicBezTo>
                      <a:pt x="555" y="36"/>
                      <a:pt x="555" y="36"/>
                      <a:pt x="555" y="35"/>
                    </a:cubicBezTo>
                    <a:cubicBezTo>
                      <a:pt x="555" y="34"/>
                      <a:pt x="555" y="34"/>
                      <a:pt x="554" y="34"/>
                    </a:cubicBezTo>
                    <a:cubicBezTo>
                      <a:pt x="555" y="33"/>
                      <a:pt x="555" y="33"/>
                      <a:pt x="555" y="33"/>
                    </a:cubicBezTo>
                    <a:cubicBezTo>
                      <a:pt x="556" y="32"/>
                      <a:pt x="557" y="32"/>
                      <a:pt x="556" y="33"/>
                    </a:cubicBezTo>
                    <a:cubicBezTo>
                      <a:pt x="556" y="34"/>
                      <a:pt x="557" y="34"/>
                      <a:pt x="557" y="35"/>
                    </a:cubicBezTo>
                    <a:cubicBezTo>
                      <a:pt x="557" y="36"/>
                      <a:pt x="558" y="36"/>
                      <a:pt x="559" y="36"/>
                    </a:cubicBezTo>
                    <a:cubicBezTo>
                      <a:pt x="560" y="36"/>
                      <a:pt x="561" y="35"/>
                      <a:pt x="561" y="35"/>
                    </a:cubicBezTo>
                    <a:cubicBezTo>
                      <a:pt x="562" y="35"/>
                      <a:pt x="562" y="35"/>
                      <a:pt x="563" y="34"/>
                    </a:cubicBezTo>
                    <a:cubicBezTo>
                      <a:pt x="564" y="34"/>
                      <a:pt x="563" y="33"/>
                      <a:pt x="564" y="32"/>
                    </a:cubicBezTo>
                    <a:cubicBezTo>
                      <a:pt x="565" y="32"/>
                      <a:pt x="565" y="33"/>
                      <a:pt x="566" y="34"/>
                    </a:cubicBezTo>
                    <a:cubicBezTo>
                      <a:pt x="566" y="34"/>
                      <a:pt x="568" y="33"/>
                      <a:pt x="569" y="32"/>
                    </a:cubicBezTo>
                    <a:cubicBezTo>
                      <a:pt x="569" y="32"/>
                      <a:pt x="567" y="32"/>
                      <a:pt x="567" y="32"/>
                    </a:cubicBezTo>
                    <a:cubicBezTo>
                      <a:pt x="568" y="32"/>
                      <a:pt x="568" y="32"/>
                      <a:pt x="569" y="31"/>
                    </a:cubicBezTo>
                    <a:cubicBezTo>
                      <a:pt x="569" y="31"/>
                      <a:pt x="570" y="30"/>
                      <a:pt x="570" y="30"/>
                    </a:cubicBezTo>
                    <a:cubicBezTo>
                      <a:pt x="571" y="30"/>
                      <a:pt x="572" y="29"/>
                      <a:pt x="572" y="29"/>
                    </a:cubicBezTo>
                    <a:cubicBezTo>
                      <a:pt x="573" y="29"/>
                      <a:pt x="574" y="29"/>
                      <a:pt x="575" y="29"/>
                    </a:cubicBezTo>
                    <a:cubicBezTo>
                      <a:pt x="574" y="29"/>
                      <a:pt x="573" y="29"/>
                      <a:pt x="572" y="30"/>
                    </a:cubicBezTo>
                    <a:cubicBezTo>
                      <a:pt x="572" y="30"/>
                      <a:pt x="571" y="30"/>
                      <a:pt x="571" y="31"/>
                    </a:cubicBezTo>
                    <a:cubicBezTo>
                      <a:pt x="570" y="31"/>
                      <a:pt x="570" y="32"/>
                      <a:pt x="571" y="32"/>
                    </a:cubicBezTo>
                    <a:cubicBezTo>
                      <a:pt x="571" y="32"/>
                      <a:pt x="572" y="32"/>
                      <a:pt x="573" y="32"/>
                    </a:cubicBezTo>
                    <a:cubicBezTo>
                      <a:pt x="574" y="31"/>
                      <a:pt x="575" y="31"/>
                      <a:pt x="576" y="31"/>
                    </a:cubicBezTo>
                    <a:cubicBezTo>
                      <a:pt x="577" y="30"/>
                      <a:pt x="578" y="30"/>
                      <a:pt x="578" y="30"/>
                    </a:cubicBezTo>
                    <a:cubicBezTo>
                      <a:pt x="579" y="29"/>
                      <a:pt x="579" y="29"/>
                      <a:pt x="579" y="29"/>
                    </a:cubicBezTo>
                    <a:cubicBezTo>
                      <a:pt x="579" y="30"/>
                      <a:pt x="581" y="29"/>
                      <a:pt x="581" y="29"/>
                    </a:cubicBezTo>
                    <a:cubicBezTo>
                      <a:pt x="583" y="28"/>
                      <a:pt x="586" y="28"/>
                      <a:pt x="588" y="28"/>
                    </a:cubicBezTo>
                    <a:cubicBezTo>
                      <a:pt x="589" y="28"/>
                      <a:pt x="590" y="28"/>
                      <a:pt x="591" y="28"/>
                    </a:cubicBezTo>
                    <a:cubicBezTo>
                      <a:pt x="592" y="28"/>
                      <a:pt x="593" y="28"/>
                      <a:pt x="594" y="27"/>
                    </a:cubicBezTo>
                    <a:cubicBezTo>
                      <a:pt x="595" y="27"/>
                      <a:pt x="593" y="26"/>
                      <a:pt x="593" y="26"/>
                    </a:cubicBezTo>
                    <a:cubicBezTo>
                      <a:pt x="593" y="26"/>
                      <a:pt x="593" y="25"/>
                      <a:pt x="593" y="25"/>
                    </a:cubicBezTo>
                    <a:cubicBezTo>
                      <a:pt x="591" y="24"/>
                      <a:pt x="590" y="27"/>
                      <a:pt x="588" y="26"/>
                    </a:cubicBezTo>
                    <a:cubicBezTo>
                      <a:pt x="588" y="26"/>
                      <a:pt x="589" y="26"/>
                      <a:pt x="589" y="25"/>
                    </a:cubicBezTo>
                    <a:cubicBezTo>
                      <a:pt x="589" y="25"/>
                      <a:pt x="590" y="25"/>
                      <a:pt x="590" y="25"/>
                    </a:cubicBezTo>
                    <a:cubicBezTo>
                      <a:pt x="589" y="24"/>
                      <a:pt x="587" y="24"/>
                      <a:pt x="586" y="25"/>
                    </a:cubicBezTo>
                    <a:cubicBezTo>
                      <a:pt x="586" y="25"/>
                      <a:pt x="585" y="25"/>
                      <a:pt x="585" y="25"/>
                    </a:cubicBezTo>
                    <a:cubicBezTo>
                      <a:pt x="585" y="25"/>
                      <a:pt x="585" y="25"/>
                      <a:pt x="585" y="25"/>
                    </a:cubicBezTo>
                    <a:cubicBezTo>
                      <a:pt x="584" y="25"/>
                      <a:pt x="583" y="25"/>
                      <a:pt x="582" y="25"/>
                    </a:cubicBezTo>
                    <a:cubicBezTo>
                      <a:pt x="582" y="25"/>
                      <a:pt x="580" y="25"/>
                      <a:pt x="582" y="25"/>
                    </a:cubicBezTo>
                    <a:cubicBezTo>
                      <a:pt x="583" y="24"/>
                      <a:pt x="584" y="24"/>
                      <a:pt x="585" y="24"/>
                    </a:cubicBezTo>
                    <a:cubicBezTo>
                      <a:pt x="585" y="24"/>
                      <a:pt x="588" y="23"/>
                      <a:pt x="588" y="22"/>
                    </a:cubicBezTo>
                    <a:cubicBezTo>
                      <a:pt x="588" y="22"/>
                      <a:pt x="584" y="23"/>
                      <a:pt x="584" y="23"/>
                    </a:cubicBezTo>
                    <a:cubicBezTo>
                      <a:pt x="584" y="23"/>
                      <a:pt x="585" y="23"/>
                      <a:pt x="585" y="23"/>
                    </a:cubicBezTo>
                    <a:cubicBezTo>
                      <a:pt x="586" y="23"/>
                      <a:pt x="586" y="22"/>
                      <a:pt x="586" y="22"/>
                    </a:cubicBezTo>
                    <a:cubicBezTo>
                      <a:pt x="587" y="22"/>
                      <a:pt x="588" y="22"/>
                      <a:pt x="588" y="22"/>
                    </a:cubicBezTo>
                    <a:cubicBezTo>
                      <a:pt x="588" y="22"/>
                      <a:pt x="587" y="22"/>
                      <a:pt x="587" y="21"/>
                    </a:cubicBezTo>
                    <a:cubicBezTo>
                      <a:pt x="587" y="21"/>
                      <a:pt x="586" y="21"/>
                      <a:pt x="586" y="21"/>
                    </a:cubicBezTo>
                    <a:cubicBezTo>
                      <a:pt x="585" y="21"/>
                      <a:pt x="585" y="21"/>
                      <a:pt x="584" y="21"/>
                    </a:cubicBezTo>
                    <a:cubicBezTo>
                      <a:pt x="584" y="21"/>
                      <a:pt x="584" y="21"/>
                      <a:pt x="583" y="21"/>
                    </a:cubicBezTo>
                    <a:cubicBezTo>
                      <a:pt x="584" y="20"/>
                      <a:pt x="585" y="21"/>
                      <a:pt x="586" y="20"/>
                    </a:cubicBezTo>
                    <a:cubicBezTo>
                      <a:pt x="587" y="20"/>
                      <a:pt x="588" y="19"/>
                      <a:pt x="588" y="19"/>
                    </a:cubicBezTo>
                    <a:cubicBezTo>
                      <a:pt x="586" y="18"/>
                      <a:pt x="583" y="18"/>
                      <a:pt x="581" y="20"/>
                    </a:cubicBezTo>
                    <a:cubicBezTo>
                      <a:pt x="581" y="20"/>
                      <a:pt x="582" y="20"/>
                      <a:pt x="583" y="20"/>
                    </a:cubicBezTo>
                    <a:cubicBezTo>
                      <a:pt x="582" y="20"/>
                      <a:pt x="582" y="20"/>
                      <a:pt x="582" y="20"/>
                    </a:cubicBezTo>
                    <a:cubicBezTo>
                      <a:pt x="582" y="21"/>
                      <a:pt x="583" y="21"/>
                      <a:pt x="582" y="21"/>
                    </a:cubicBezTo>
                    <a:cubicBezTo>
                      <a:pt x="582" y="21"/>
                      <a:pt x="581" y="21"/>
                      <a:pt x="581" y="21"/>
                    </a:cubicBezTo>
                    <a:cubicBezTo>
                      <a:pt x="580" y="21"/>
                      <a:pt x="580" y="21"/>
                      <a:pt x="579" y="21"/>
                    </a:cubicBezTo>
                    <a:cubicBezTo>
                      <a:pt x="579" y="21"/>
                      <a:pt x="577" y="20"/>
                      <a:pt x="578" y="19"/>
                    </a:cubicBezTo>
                    <a:cubicBezTo>
                      <a:pt x="578" y="19"/>
                      <a:pt x="578" y="19"/>
                      <a:pt x="579" y="19"/>
                    </a:cubicBezTo>
                    <a:cubicBezTo>
                      <a:pt x="579" y="19"/>
                      <a:pt x="579" y="19"/>
                      <a:pt x="580" y="19"/>
                    </a:cubicBezTo>
                    <a:cubicBezTo>
                      <a:pt x="579" y="19"/>
                      <a:pt x="579" y="19"/>
                      <a:pt x="579" y="19"/>
                    </a:cubicBezTo>
                    <a:cubicBezTo>
                      <a:pt x="579" y="18"/>
                      <a:pt x="580" y="19"/>
                      <a:pt x="581" y="18"/>
                    </a:cubicBezTo>
                    <a:cubicBezTo>
                      <a:pt x="579" y="18"/>
                      <a:pt x="579" y="18"/>
                      <a:pt x="577" y="18"/>
                    </a:cubicBezTo>
                    <a:cubicBezTo>
                      <a:pt x="577" y="18"/>
                      <a:pt x="577" y="18"/>
                      <a:pt x="577" y="18"/>
                    </a:cubicBezTo>
                    <a:cubicBezTo>
                      <a:pt x="577" y="18"/>
                      <a:pt x="577" y="18"/>
                      <a:pt x="577" y="18"/>
                    </a:cubicBezTo>
                    <a:cubicBezTo>
                      <a:pt x="576" y="18"/>
                      <a:pt x="576" y="18"/>
                      <a:pt x="576" y="18"/>
                    </a:cubicBezTo>
                    <a:cubicBezTo>
                      <a:pt x="574" y="18"/>
                      <a:pt x="573" y="18"/>
                      <a:pt x="572" y="17"/>
                    </a:cubicBezTo>
                    <a:cubicBezTo>
                      <a:pt x="572" y="17"/>
                      <a:pt x="574" y="17"/>
                      <a:pt x="573" y="16"/>
                    </a:cubicBezTo>
                    <a:cubicBezTo>
                      <a:pt x="572" y="16"/>
                      <a:pt x="572" y="16"/>
                      <a:pt x="572" y="16"/>
                    </a:cubicBezTo>
                    <a:cubicBezTo>
                      <a:pt x="571" y="16"/>
                      <a:pt x="571" y="16"/>
                      <a:pt x="572" y="16"/>
                    </a:cubicBezTo>
                    <a:cubicBezTo>
                      <a:pt x="572" y="16"/>
                      <a:pt x="570" y="15"/>
                      <a:pt x="571" y="15"/>
                    </a:cubicBezTo>
                    <a:cubicBezTo>
                      <a:pt x="571" y="14"/>
                      <a:pt x="570" y="14"/>
                      <a:pt x="570" y="14"/>
                    </a:cubicBezTo>
                    <a:cubicBezTo>
                      <a:pt x="570" y="14"/>
                      <a:pt x="571" y="14"/>
                      <a:pt x="571" y="13"/>
                    </a:cubicBezTo>
                    <a:cubicBezTo>
                      <a:pt x="571" y="13"/>
                      <a:pt x="570" y="12"/>
                      <a:pt x="568" y="12"/>
                    </a:cubicBezTo>
                    <a:cubicBezTo>
                      <a:pt x="566" y="12"/>
                      <a:pt x="564" y="11"/>
                      <a:pt x="563" y="12"/>
                    </a:cubicBezTo>
                    <a:cubicBezTo>
                      <a:pt x="563" y="12"/>
                      <a:pt x="563" y="12"/>
                      <a:pt x="563" y="12"/>
                    </a:cubicBezTo>
                    <a:cubicBezTo>
                      <a:pt x="563" y="12"/>
                      <a:pt x="562" y="12"/>
                      <a:pt x="562" y="12"/>
                    </a:cubicBezTo>
                    <a:cubicBezTo>
                      <a:pt x="562" y="12"/>
                      <a:pt x="561" y="12"/>
                      <a:pt x="560" y="12"/>
                    </a:cubicBezTo>
                    <a:cubicBezTo>
                      <a:pt x="559" y="12"/>
                      <a:pt x="558" y="12"/>
                      <a:pt x="557" y="13"/>
                    </a:cubicBezTo>
                    <a:cubicBezTo>
                      <a:pt x="558" y="13"/>
                      <a:pt x="559" y="13"/>
                      <a:pt x="560" y="13"/>
                    </a:cubicBezTo>
                    <a:cubicBezTo>
                      <a:pt x="561" y="13"/>
                      <a:pt x="561" y="13"/>
                      <a:pt x="562" y="13"/>
                    </a:cubicBezTo>
                    <a:cubicBezTo>
                      <a:pt x="562" y="13"/>
                      <a:pt x="564" y="13"/>
                      <a:pt x="563" y="13"/>
                    </a:cubicBezTo>
                    <a:cubicBezTo>
                      <a:pt x="563" y="13"/>
                      <a:pt x="564" y="13"/>
                      <a:pt x="564" y="13"/>
                    </a:cubicBezTo>
                    <a:cubicBezTo>
                      <a:pt x="564" y="13"/>
                      <a:pt x="563" y="14"/>
                      <a:pt x="563" y="14"/>
                    </a:cubicBezTo>
                    <a:cubicBezTo>
                      <a:pt x="562" y="14"/>
                      <a:pt x="561" y="14"/>
                      <a:pt x="560" y="14"/>
                    </a:cubicBezTo>
                    <a:cubicBezTo>
                      <a:pt x="559" y="14"/>
                      <a:pt x="559" y="14"/>
                      <a:pt x="558" y="14"/>
                    </a:cubicBezTo>
                    <a:cubicBezTo>
                      <a:pt x="557" y="14"/>
                      <a:pt x="556" y="13"/>
                      <a:pt x="556" y="14"/>
                    </a:cubicBezTo>
                    <a:cubicBezTo>
                      <a:pt x="556" y="14"/>
                      <a:pt x="557" y="14"/>
                      <a:pt x="558" y="14"/>
                    </a:cubicBezTo>
                    <a:cubicBezTo>
                      <a:pt x="557" y="14"/>
                      <a:pt x="557" y="14"/>
                      <a:pt x="557" y="14"/>
                    </a:cubicBezTo>
                    <a:cubicBezTo>
                      <a:pt x="558" y="14"/>
                      <a:pt x="556" y="14"/>
                      <a:pt x="556" y="14"/>
                    </a:cubicBezTo>
                    <a:cubicBezTo>
                      <a:pt x="556" y="14"/>
                      <a:pt x="556" y="14"/>
                      <a:pt x="555" y="14"/>
                    </a:cubicBezTo>
                    <a:cubicBezTo>
                      <a:pt x="555" y="14"/>
                      <a:pt x="554" y="15"/>
                      <a:pt x="554" y="14"/>
                    </a:cubicBezTo>
                    <a:cubicBezTo>
                      <a:pt x="554" y="14"/>
                      <a:pt x="554" y="14"/>
                      <a:pt x="554" y="14"/>
                    </a:cubicBezTo>
                    <a:cubicBezTo>
                      <a:pt x="553" y="14"/>
                      <a:pt x="552" y="14"/>
                      <a:pt x="550" y="14"/>
                    </a:cubicBezTo>
                    <a:cubicBezTo>
                      <a:pt x="550" y="14"/>
                      <a:pt x="549" y="14"/>
                      <a:pt x="549" y="15"/>
                    </a:cubicBezTo>
                    <a:cubicBezTo>
                      <a:pt x="548" y="15"/>
                      <a:pt x="547" y="15"/>
                      <a:pt x="547" y="15"/>
                    </a:cubicBezTo>
                    <a:cubicBezTo>
                      <a:pt x="547" y="15"/>
                      <a:pt x="548" y="15"/>
                      <a:pt x="549" y="15"/>
                    </a:cubicBezTo>
                    <a:cubicBezTo>
                      <a:pt x="548" y="15"/>
                      <a:pt x="546" y="15"/>
                      <a:pt x="546" y="16"/>
                    </a:cubicBezTo>
                    <a:cubicBezTo>
                      <a:pt x="547" y="16"/>
                      <a:pt x="548" y="15"/>
                      <a:pt x="550" y="16"/>
                    </a:cubicBezTo>
                    <a:cubicBezTo>
                      <a:pt x="549" y="16"/>
                      <a:pt x="549" y="16"/>
                      <a:pt x="548" y="16"/>
                    </a:cubicBezTo>
                    <a:cubicBezTo>
                      <a:pt x="549" y="16"/>
                      <a:pt x="550" y="16"/>
                      <a:pt x="550" y="16"/>
                    </a:cubicBezTo>
                    <a:cubicBezTo>
                      <a:pt x="551" y="16"/>
                      <a:pt x="551" y="16"/>
                      <a:pt x="551" y="16"/>
                    </a:cubicBezTo>
                    <a:cubicBezTo>
                      <a:pt x="552" y="16"/>
                      <a:pt x="552" y="16"/>
                      <a:pt x="552" y="16"/>
                    </a:cubicBezTo>
                    <a:cubicBezTo>
                      <a:pt x="552" y="16"/>
                      <a:pt x="553" y="16"/>
                      <a:pt x="553" y="16"/>
                    </a:cubicBezTo>
                    <a:cubicBezTo>
                      <a:pt x="552" y="17"/>
                      <a:pt x="551" y="16"/>
                      <a:pt x="550" y="17"/>
                    </a:cubicBezTo>
                    <a:cubicBezTo>
                      <a:pt x="550" y="17"/>
                      <a:pt x="550" y="17"/>
                      <a:pt x="549" y="17"/>
                    </a:cubicBezTo>
                    <a:cubicBezTo>
                      <a:pt x="549" y="17"/>
                      <a:pt x="549" y="17"/>
                      <a:pt x="549" y="17"/>
                    </a:cubicBezTo>
                    <a:cubicBezTo>
                      <a:pt x="551" y="18"/>
                      <a:pt x="552" y="17"/>
                      <a:pt x="553" y="18"/>
                    </a:cubicBezTo>
                    <a:cubicBezTo>
                      <a:pt x="553" y="18"/>
                      <a:pt x="552" y="18"/>
                      <a:pt x="551" y="18"/>
                    </a:cubicBezTo>
                    <a:cubicBezTo>
                      <a:pt x="551" y="18"/>
                      <a:pt x="550" y="18"/>
                      <a:pt x="549" y="18"/>
                    </a:cubicBezTo>
                    <a:cubicBezTo>
                      <a:pt x="548" y="18"/>
                      <a:pt x="547" y="17"/>
                      <a:pt x="546" y="17"/>
                    </a:cubicBezTo>
                    <a:cubicBezTo>
                      <a:pt x="545" y="17"/>
                      <a:pt x="544" y="17"/>
                      <a:pt x="543" y="17"/>
                    </a:cubicBezTo>
                    <a:cubicBezTo>
                      <a:pt x="542" y="17"/>
                      <a:pt x="542" y="17"/>
                      <a:pt x="541" y="17"/>
                    </a:cubicBezTo>
                    <a:cubicBezTo>
                      <a:pt x="541" y="17"/>
                      <a:pt x="540" y="17"/>
                      <a:pt x="540" y="18"/>
                    </a:cubicBezTo>
                    <a:cubicBezTo>
                      <a:pt x="540" y="18"/>
                      <a:pt x="539" y="18"/>
                      <a:pt x="539" y="18"/>
                    </a:cubicBezTo>
                    <a:cubicBezTo>
                      <a:pt x="540" y="18"/>
                      <a:pt x="541" y="19"/>
                      <a:pt x="541" y="19"/>
                    </a:cubicBezTo>
                    <a:cubicBezTo>
                      <a:pt x="541" y="19"/>
                      <a:pt x="540" y="19"/>
                      <a:pt x="539" y="19"/>
                    </a:cubicBezTo>
                    <a:cubicBezTo>
                      <a:pt x="539" y="19"/>
                      <a:pt x="538" y="19"/>
                      <a:pt x="537" y="19"/>
                    </a:cubicBezTo>
                    <a:cubicBezTo>
                      <a:pt x="536" y="19"/>
                      <a:pt x="536" y="19"/>
                      <a:pt x="535" y="19"/>
                    </a:cubicBezTo>
                    <a:cubicBezTo>
                      <a:pt x="535" y="19"/>
                      <a:pt x="534" y="19"/>
                      <a:pt x="534" y="19"/>
                    </a:cubicBezTo>
                    <a:cubicBezTo>
                      <a:pt x="534" y="19"/>
                      <a:pt x="534" y="19"/>
                      <a:pt x="535" y="19"/>
                    </a:cubicBezTo>
                    <a:cubicBezTo>
                      <a:pt x="534" y="19"/>
                      <a:pt x="534" y="19"/>
                      <a:pt x="534" y="20"/>
                    </a:cubicBezTo>
                    <a:cubicBezTo>
                      <a:pt x="535" y="20"/>
                      <a:pt x="536" y="20"/>
                      <a:pt x="538" y="20"/>
                    </a:cubicBezTo>
                    <a:cubicBezTo>
                      <a:pt x="539" y="20"/>
                      <a:pt x="540" y="20"/>
                      <a:pt x="541" y="20"/>
                    </a:cubicBezTo>
                    <a:cubicBezTo>
                      <a:pt x="540" y="21"/>
                      <a:pt x="539" y="20"/>
                      <a:pt x="538" y="20"/>
                    </a:cubicBezTo>
                    <a:cubicBezTo>
                      <a:pt x="539" y="21"/>
                      <a:pt x="541" y="21"/>
                      <a:pt x="543" y="20"/>
                    </a:cubicBezTo>
                    <a:cubicBezTo>
                      <a:pt x="545" y="20"/>
                      <a:pt x="546" y="20"/>
                      <a:pt x="547" y="20"/>
                    </a:cubicBezTo>
                    <a:cubicBezTo>
                      <a:pt x="546" y="21"/>
                      <a:pt x="544" y="20"/>
                      <a:pt x="542" y="21"/>
                    </a:cubicBezTo>
                    <a:cubicBezTo>
                      <a:pt x="542" y="21"/>
                      <a:pt x="544" y="22"/>
                      <a:pt x="544" y="22"/>
                    </a:cubicBezTo>
                    <a:cubicBezTo>
                      <a:pt x="543" y="22"/>
                      <a:pt x="543" y="22"/>
                      <a:pt x="542" y="22"/>
                    </a:cubicBezTo>
                    <a:cubicBezTo>
                      <a:pt x="542" y="21"/>
                      <a:pt x="541" y="21"/>
                      <a:pt x="540" y="21"/>
                    </a:cubicBezTo>
                    <a:cubicBezTo>
                      <a:pt x="539" y="21"/>
                      <a:pt x="537" y="22"/>
                      <a:pt x="535" y="21"/>
                    </a:cubicBezTo>
                    <a:cubicBezTo>
                      <a:pt x="534" y="21"/>
                      <a:pt x="532" y="20"/>
                      <a:pt x="531" y="21"/>
                    </a:cubicBezTo>
                    <a:cubicBezTo>
                      <a:pt x="529" y="21"/>
                      <a:pt x="532" y="21"/>
                      <a:pt x="532" y="21"/>
                    </a:cubicBezTo>
                    <a:cubicBezTo>
                      <a:pt x="532" y="21"/>
                      <a:pt x="530" y="21"/>
                      <a:pt x="530" y="22"/>
                    </a:cubicBezTo>
                    <a:cubicBezTo>
                      <a:pt x="530" y="22"/>
                      <a:pt x="532" y="22"/>
                      <a:pt x="532" y="22"/>
                    </a:cubicBezTo>
                    <a:cubicBezTo>
                      <a:pt x="532" y="22"/>
                      <a:pt x="531" y="22"/>
                      <a:pt x="531" y="23"/>
                    </a:cubicBezTo>
                    <a:cubicBezTo>
                      <a:pt x="531" y="22"/>
                      <a:pt x="530" y="22"/>
                      <a:pt x="530" y="22"/>
                    </a:cubicBezTo>
                    <a:cubicBezTo>
                      <a:pt x="530" y="22"/>
                      <a:pt x="529" y="22"/>
                      <a:pt x="529" y="23"/>
                    </a:cubicBezTo>
                    <a:cubicBezTo>
                      <a:pt x="529" y="23"/>
                      <a:pt x="530" y="23"/>
                      <a:pt x="530" y="23"/>
                    </a:cubicBezTo>
                    <a:cubicBezTo>
                      <a:pt x="530" y="23"/>
                      <a:pt x="530" y="23"/>
                      <a:pt x="529" y="23"/>
                    </a:cubicBezTo>
                    <a:close/>
                    <a:moveTo>
                      <a:pt x="502" y="37"/>
                    </a:moveTo>
                    <a:cubicBezTo>
                      <a:pt x="503" y="37"/>
                      <a:pt x="504" y="38"/>
                      <a:pt x="505" y="38"/>
                    </a:cubicBezTo>
                    <a:cubicBezTo>
                      <a:pt x="505" y="38"/>
                      <a:pt x="505" y="38"/>
                      <a:pt x="504" y="38"/>
                    </a:cubicBezTo>
                    <a:cubicBezTo>
                      <a:pt x="504" y="38"/>
                      <a:pt x="504" y="39"/>
                      <a:pt x="503" y="39"/>
                    </a:cubicBezTo>
                    <a:cubicBezTo>
                      <a:pt x="504" y="39"/>
                      <a:pt x="504" y="39"/>
                      <a:pt x="505" y="39"/>
                    </a:cubicBezTo>
                    <a:cubicBezTo>
                      <a:pt x="505" y="39"/>
                      <a:pt x="506" y="39"/>
                      <a:pt x="506" y="39"/>
                    </a:cubicBezTo>
                    <a:cubicBezTo>
                      <a:pt x="507" y="38"/>
                      <a:pt x="507" y="39"/>
                      <a:pt x="508" y="38"/>
                    </a:cubicBezTo>
                    <a:cubicBezTo>
                      <a:pt x="507" y="38"/>
                      <a:pt x="507" y="39"/>
                      <a:pt x="506" y="38"/>
                    </a:cubicBezTo>
                    <a:cubicBezTo>
                      <a:pt x="507" y="38"/>
                      <a:pt x="508" y="38"/>
                      <a:pt x="508" y="38"/>
                    </a:cubicBezTo>
                    <a:cubicBezTo>
                      <a:pt x="508" y="38"/>
                      <a:pt x="508" y="38"/>
                      <a:pt x="509" y="38"/>
                    </a:cubicBezTo>
                    <a:cubicBezTo>
                      <a:pt x="511" y="39"/>
                      <a:pt x="513" y="38"/>
                      <a:pt x="515" y="38"/>
                    </a:cubicBezTo>
                    <a:cubicBezTo>
                      <a:pt x="516" y="38"/>
                      <a:pt x="518" y="38"/>
                      <a:pt x="519" y="37"/>
                    </a:cubicBezTo>
                    <a:cubicBezTo>
                      <a:pt x="520" y="37"/>
                      <a:pt x="521" y="37"/>
                      <a:pt x="521" y="36"/>
                    </a:cubicBezTo>
                    <a:cubicBezTo>
                      <a:pt x="520" y="36"/>
                      <a:pt x="520" y="36"/>
                      <a:pt x="520" y="36"/>
                    </a:cubicBezTo>
                    <a:cubicBezTo>
                      <a:pt x="520" y="36"/>
                      <a:pt x="520" y="36"/>
                      <a:pt x="520" y="36"/>
                    </a:cubicBezTo>
                    <a:cubicBezTo>
                      <a:pt x="520" y="35"/>
                      <a:pt x="519" y="36"/>
                      <a:pt x="519" y="35"/>
                    </a:cubicBezTo>
                    <a:cubicBezTo>
                      <a:pt x="519" y="35"/>
                      <a:pt x="521" y="35"/>
                      <a:pt x="522" y="35"/>
                    </a:cubicBezTo>
                    <a:cubicBezTo>
                      <a:pt x="522" y="35"/>
                      <a:pt x="524" y="35"/>
                      <a:pt x="523" y="34"/>
                    </a:cubicBezTo>
                    <a:cubicBezTo>
                      <a:pt x="522" y="33"/>
                      <a:pt x="521" y="33"/>
                      <a:pt x="520" y="33"/>
                    </a:cubicBezTo>
                    <a:cubicBezTo>
                      <a:pt x="519" y="33"/>
                      <a:pt x="518" y="33"/>
                      <a:pt x="517" y="33"/>
                    </a:cubicBezTo>
                    <a:cubicBezTo>
                      <a:pt x="517" y="33"/>
                      <a:pt x="518" y="33"/>
                      <a:pt x="518" y="32"/>
                    </a:cubicBezTo>
                    <a:cubicBezTo>
                      <a:pt x="518" y="32"/>
                      <a:pt x="517" y="32"/>
                      <a:pt x="517" y="32"/>
                    </a:cubicBezTo>
                    <a:cubicBezTo>
                      <a:pt x="517" y="32"/>
                      <a:pt x="516" y="32"/>
                      <a:pt x="516" y="32"/>
                    </a:cubicBezTo>
                    <a:cubicBezTo>
                      <a:pt x="515" y="32"/>
                      <a:pt x="514" y="31"/>
                      <a:pt x="513" y="31"/>
                    </a:cubicBezTo>
                    <a:cubicBezTo>
                      <a:pt x="511" y="31"/>
                      <a:pt x="509" y="31"/>
                      <a:pt x="507" y="31"/>
                    </a:cubicBezTo>
                    <a:cubicBezTo>
                      <a:pt x="506" y="31"/>
                      <a:pt x="505" y="32"/>
                      <a:pt x="505" y="32"/>
                    </a:cubicBezTo>
                    <a:cubicBezTo>
                      <a:pt x="505" y="33"/>
                      <a:pt x="506" y="32"/>
                      <a:pt x="506" y="33"/>
                    </a:cubicBezTo>
                    <a:cubicBezTo>
                      <a:pt x="506" y="33"/>
                      <a:pt x="505" y="33"/>
                      <a:pt x="505" y="33"/>
                    </a:cubicBezTo>
                    <a:cubicBezTo>
                      <a:pt x="505" y="33"/>
                      <a:pt x="503" y="33"/>
                      <a:pt x="503" y="34"/>
                    </a:cubicBezTo>
                    <a:cubicBezTo>
                      <a:pt x="503" y="34"/>
                      <a:pt x="504" y="34"/>
                      <a:pt x="504" y="34"/>
                    </a:cubicBezTo>
                    <a:cubicBezTo>
                      <a:pt x="504" y="34"/>
                      <a:pt x="503" y="35"/>
                      <a:pt x="503" y="35"/>
                    </a:cubicBezTo>
                    <a:cubicBezTo>
                      <a:pt x="503" y="35"/>
                      <a:pt x="504" y="35"/>
                      <a:pt x="504" y="35"/>
                    </a:cubicBezTo>
                    <a:cubicBezTo>
                      <a:pt x="504" y="36"/>
                      <a:pt x="503" y="35"/>
                      <a:pt x="503" y="35"/>
                    </a:cubicBezTo>
                    <a:cubicBezTo>
                      <a:pt x="504" y="36"/>
                      <a:pt x="505" y="35"/>
                      <a:pt x="506" y="36"/>
                    </a:cubicBezTo>
                    <a:cubicBezTo>
                      <a:pt x="507" y="36"/>
                      <a:pt x="507" y="36"/>
                      <a:pt x="508" y="36"/>
                    </a:cubicBezTo>
                    <a:cubicBezTo>
                      <a:pt x="508" y="36"/>
                      <a:pt x="508" y="36"/>
                      <a:pt x="508" y="36"/>
                    </a:cubicBezTo>
                    <a:cubicBezTo>
                      <a:pt x="508" y="36"/>
                      <a:pt x="508" y="36"/>
                      <a:pt x="508" y="36"/>
                    </a:cubicBezTo>
                    <a:cubicBezTo>
                      <a:pt x="506" y="37"/>
                      <a:pt x="504" y="36"/>
                      <a:pt x="502" y="37"/>
                    </a:cubicBezTo>
                    <a:close/>
                    <a:moveTo>
                      <a:pt x="468" y="35"/>
                    </a:moveTo>
                    <a:cubicBezTo>
                      <a:pt x="469" y="35"/>
                      <a:pt x="470" y="35"/>
                      <a:pt x="472" y="34"/>
                    </a:cubicBezTo>
                    <a:cubicBezTo>
                      <a:pt x="472" y="34"/>
                      <a:pt x="474" y="34"/>
                      <a:pt x="475" y="34"/>
                    </a:cubicBezTo>
                    <a:cubicBezTo>
                      <a:pt x="475" y="34"/>
                      <a:pt x="473" y="35"/>
                      <a:pt x="473" y="35"/>
                    </a:cubicBezTo>
                    <a:cubicBezTo>
                      <a:pt x="474" y="36"/>
                      <a:pt x="475" y="35"/>
                      <a:pt x="476" y="35"/>
                    </a:cubicBezTo>
                    <a:cubicBezTo>
                      <a:pt x="477" y="35"/>
                      <a:pt x="479" y="35"/>
                      <a:pt x="480" y="35"/>
                    </a:cubicBezTo>
                    <a:cubicBezTo>
                      <a:pt x="481" y="35"/>
                      <a:pt x="481" y="36"/>
                      <a:pt x="482" y="36"/>
                    </a:cubicBezTo>
                    <a:cubicBezTo>
                      <a:pt x="482" y="36"/>
                      <a:pt x="483" y="36"/>
                      <a:pt x="483" y="36"/>
                    </a:cubicBezTo>
                    <a:cubicBezTo>
                      <a:pt x="483" y="36"/>
                      <a:pt x="483" y="36"/>
                      <a:pt x="483" y="36"/>
                    </a:cubicBezTo>
                    <a:cubicBezTo>
                      <a:pt x="483" y="36"/>
                      <a:pt x="483" y="37"/>
                      <a:pt x="484" y="37"/>
                    </a:cubicBezTo>
                    <a:cubicBezTo>
                      <a:pt x="483" y="37"/>
                      <a:pt x="483" y="37"/>
                      <a:pt x="482" y="37"/>
                    </a:cubicBezTo>
                    <a:cubicBezTo>
                      <a:pt x="482" y="38"/>
                      <a:pt x="483" y="38"/>
                      <a:pt x="482" y="38"/>
                    </a:cubicBezTo>
                    <a:cubicBezTo>
                      <a:pt x="483" y="39"/>
                      <a:pt x="484" y="39"/>
                      <a:pt x="486" y="39"/>
                    </a:cubicBezTo>
                    <a:cubicBezTo>
                      <a:pt x="487" y="39"/>
                      <a:pt x="489" y="39"/>
                      <a:pt x="491" y="39"/>
                    </a:cubicBezTo>
                    <a:cubicBezTo>
                      <a:pt x="492" y="38"/>
                      <a:pt x="492" y="38"/>
                      <a:pt x="493" y="38"/>
                    </a:cubicBezTo>
                    <a:cubicBezTo>
                      <a:pt x="494" y="37"/>
                      <a:pt x="494" y="37"/>
                      <a:pt x="495" y="37"/>
                    </a:cubicBezTo>
                    <a:cubicBezTo>
                      <a:pt x="494" y="37"/>
                      <a:pt x="494" y="36"/>
                      <a:pt x="493" y="36"/>
                    </a:cubicBezTo>
                    <a:cubicBezTo>
                      <a:pt x="493" y="35"/>
                      <a:pt x="494" y="35"/>
                      <a:pt x="493" y="35"/>
                    </a:cubicBezTo>
                    <a:cubicBezTo>
                      <a:pt x="493" y="35"/>
                      <a:pt x="493" y="35"/>
                      <a:pt x="492" y="35"/>
                    </a:cubicBezTo>
                    <a:cubicBezTo>
                      <a:pt x="492" y="35"/>
                      <a:pt x="494" y="34"/>
                      <a:pt x="493" y="34"/>
                    </a:cubicBezTo>
                    <a:cubicBezTo>
                      <a:pt x="494" y="33"/>
                      <a:pt x="495" y="33"/>
                      <a:pt x="496" y="33"/>
                    </a:cubicBezTo>
                    <a:cubicBezTo>
                      <a:pt x="496" y="33"/>
                      <a:pt x="497" y="33"/>
                      <a:pt x="497" y="33"/>
                    </a:cubicBezTo>
                    <a:cubicBezTo>
                      <a:pt x="497" y="32"/>
                      <a:pt x="496" y="33"/>
                      <a:pt x="496" y="32"/>
                    </a:cubicBezTo>
                    <a:cubicBezTo>
                      <a:pt x="495" y="32"/>
                      <a:pt x="495" y="33"/>
                      <a:pt x="494" y="32"/>
                    </a:cubicBezTo>
                    <a:cubicBezTo>
                      <a:pt x="494" y="32"/>
                      <a:pt x="496" y="32"/>
                      <a:pt x="496" y="32"/>
                    </a:cubicBezTo>
                    <a:cubicBezTo>
                      <a:pt x="496" y="31"/>
                      <a:pt x="494" y="31"/>
                      <a:pt x="495" y="31"/>
                    </a:cubicBezTo>
                    <a:cubicBezTo>
                      <a:pt x="494" y="31"/>
                      <a:pt x="493" y="31"/>
                      <a:pt x="492" y="31"/>
                    </a:cubicBezTo>
                    <a:cubicBezTo>
                      <a:pt x="492" y="31"/>
                      <a:pt x="490" y="31"/>
                      <a:pt x="490" y="31"/>
                    </a:cubicBezTo>
                    <a:cubicBezTo>
                      <a:pt x="490" y="31"/>
                      <a:pt x="490" y="31"/>
                      <a:pt x="489" y="31"/>
                    </a:cubicBezTo>
                    <a:cubicBezTo>
                      <a:pt x="490" y="31"/>
                      <a:pt x="492" y="30"/>
                      <a:pt x="492" y="30"/>
                    </a:cubicBezTo>
                    <a:cubicBezTo>
                      <a:pt x="492" y="29"/>
                      <a:pt x="491" y="30"/>
                      <a:pt x="491" y="30"/>
                    </a:cubicBezTo>
                    <a:cubicBezTo>
                      <a:pt x="490" y="29"/>
                      <a:pt x="490" y="29"/>
                      <a:pt x="490" y="29"/>
                    </a:cubicBezTo>
                    <a:cubicBezTo>
                      <a:pt x="489" y="28"/>
                      <a:pt x="487" y="29"/>
                      <a:pt x="486" y="29"/>
                    </a:cubicBezTo>
                    <a:cubicBezTo>
                      <a:pt x="485" y="29"/>
                      <a:pt x="484" y="29"/>
                      <a:pt x="484" y="30"/>
                    </a:cubicBezTo>
                    <a:cubicBezTo>
                      <a:pt x="483" y="30"/>
                      <a:pt x="481" y="31"/>
                      <a:pt x="482" y="30"/>
                    </a:cubicBezTo>
                    <a:cubicBezTo>
                      <a:pt x="482" y="30"/>
                      <a:pt x="482" y="30"/>
                      <a:pt x="482" y="30"/>
                    </a:cubicBezTo>
                    <a:cubicBezTo>
                      <a:pt x="482" y="30"/>
                      <a:pt x="482" y="30"/>
                      <a:pt x="481" y="30"/>
                    </a:cubicBezTo>
                    <a:cubicBezTo>
                      <a:pt x="482" y="30"/>
                      <a:pt x="484" y="29"/>
                      <a:pt x="484" y="29"/>
                    </a:cubicBezTo>
                    <a:cubicBezTo>
                      <a:pt x="483" y="28"/>
                      <a:pt x="483" y="28"/>
                      <a:pt x="484" y="28"/>
                    </a:cubicBezTo>
                    <a:cubicBezTo>
                      <a:pt x="483" y="27"/>
                      <a:pt x="483" y="27"/>
                      <a:pt x="482" y="27"/>
                    </a:cubicBezTo>
                    <a:cubicBezTo>
                      <a:pt x="481" y="27"/>
                      <a:pt x="481" y="27"/>
                      <a:pt x="480" y="27"/>
                    </a:cubicBezTo>
                    <a:cubicBezTo>
                      <a:pt x="479" y="26"/>
                      <a:pt x="477" y="26"/>
                      <a:pt x="476" y="27"/>
                    </a:cubicBezTo>
                    <a:cubicBezTo>
                      <a:pt x="475" y="27"/>
                      <a:pt x="473" y="27"/>
                      <a:pt x="472" y="27"/>
                    </a:cubicBezTo>
                    <a:cubicBezTo>
                      <a:pt x="471" y="27"/>
                      <a:pt x="470" y="27"/>
                      <a:pt x="469" y="27"/>
                    </a:cubicBezTo>
                    <a:cubicBezTo>
                      <a:pt x="468" y="27"/>
                      <a:pt x="467" y="28"/>
                      <a:pt x="466" y="28"/>
                    </a:cubicBezTo>
                    <a:cubicBezTo>
                      <a:pt x="466" y="28"/>
                      <a:pt x="465" y="29"/>
                      <a:pt x="465" y="29"/>
                    </a:cubicBezTo>
                    <a:cubicBezTo>
                      <a:pt x="466" y="30"/>
                      <a:pt x="467" y="29"/>
                      <a:pt x="467" y="29"/>
                    </a:cubicBezTo>
                    <a:cubicBezTo>
                      <a:pt x="468" y="29"/>
                      <a:pt x="469" y="29"/>
                      <a:pt x="470" y="29"/>
                    </a:cubicBezTo>
                    <a:cubicBezTo>
                      <a:pt x="470" y="29"/>
                      <a:pt x="466" y="31"/>
                      <a:pt x="466" y="31"/>
                    </a:cubicBezTo>
                    <a:cubicBezTo>
                      <a:pt x="466" y="31"/>
                      <a:pt x="469" y="30"/>
                      <a:pt x="469" y="30"/>
                    </a:cubicBezTo>
                    <a:cubicBezTo>
                      <a:pt x="470" y="30"/>
                      <a:pt x="471" y="30"/>
                      <a:pt x="472" y="30"/>
                    </a:cubicBezTo>
                    <a:cubicBezTo>
                      <a:pt x="472" y="30"/>
                      <a:pt x="473" y="29"/>
                      <a:pt x="474" y="30"/>
                    </a:cubicBezTo>
                    <a:cubicBezTo>
                      <a:pt x="473" y="30"/>
                      <a:pt x="475" y="30"/>
                      <a:pt x="474" y="30"/>
                    </a:cubicBezTo>
                    <a:cubicBezTo>
                      <a:pt x="473" y="30"/>
                      <a:pt x="470" y="31"/>
                      <a:pt x="470" y="31"/>
                    </a:cubicBezTo>
                    <a:cubicBezTo>
                      <a:pt x="471" y="31"/>
                      <a:pt x="471" y="31"/>
                      <a:pt x="472" y="31"/>
                    </a:cubicBezTo>
                    <a:cubicBezTo>
                      <a:pt x="472" y="31"/>
                      <a:pt x="473" y="31"/>
                      <a:pt x="474" y="31"/>
                    </a:cubicBezTo>
                    <a:cubicBezTo>
                      <a:pt x="473" y="31"/>
                      <a:pt x="473" y="31"/>
                      <a:pt x="472" y="31"/>
                    </a:cubicBezTo>
                    <a:cubicBezTo>
                      <a:pt x="473" y="31"/>
                      <a:pt x="474" y="31"/>
                      <a:pt x="474" y="31"/>
                    </a:cubicBezTo>
                    <a:cubicBezTo>
                      <a:pt x="474" y="31"/>
                      <a:pt x="475" y="31"/>
                      <a:pt x="475" y="31"/>
                    </a:cubicBezTo>
                    <a:cubicBezTo>
                      <a:pt x="475" y="32"/>
                      <a:pt x="474" y="32"/>
                      <a:pt x="474" y="32"/>
                    </a:cubicBezTo>
                    <a:cubicBezTo>
                      <a:pt x="473" y="32"/>
                      <a:pt x="471" y="32"/>
                      <a:pt x="470" y="32"/>
                    </a:cubicBezTo>
                    <a:cubicBezTo>
                      <a:pt x="471" y="33"/>
                      <a:pt x="472" y="32"/>
                      <a:pt x="473" y="32"/>
                    </a:cubicBezTo>
                    <a:cubicBezTo>
                      <a:pt x="473" y="33"/>
                      <a:pt x="471" y="33"/>
                      <a:pt x="471" y="33"/>
                    </a:cubicBezTo>
                    <a:cubicBezTo>
                      <a:pt x="470" y="33"/>
                      <a:pt x="468" y="33"/>
                      <a:pt x="467" y="33"/>
                    </a:cubicBezTo>
                    <a:cubicBezTo>
                      <a:pt x="466" y="33"/>
                      <a:pt x="461" y="32"/>
                      <a:pt x="462" y="34"/>
                    </a:cubicBezTo>
                    <a:cubicBezTo>
                      <a:pt x="463" y="37"/>
                      <a:pt x="466" y="35"/>
                      <a:pt x="468" y="35"/>
                    </a:cubicBezTo>
                    <a:close/>
                    <a:moveTo>
                      <a:pt x="445" y="44"/>
                    </a:moveTo>
                    <a:cubicBezTo>
                      <a:pt x="445" y="44"/>
                      <a:pt x="445" y="44"/>
                      <a:pt x="445" y="44"/>
                    </a:cubicBezTo>
                    <a:cubicBezTo>
                      <a:pt x="445" y="44"/>
                      <a:pt x="445" y="44"/>
                      <a:pt x="445" y="44"/>
                    </a:cubicBezTo>
                    <a:cubicBezTo>
                      <a:pt x="446" y="44"/>
                      <a:pt x="447" y="44"/>
                      <a:pt x="447" y="44"/>
                    </a:cubicBezTo>
                    <a:cubicBezTo>
                      <a:pt x="447" y="45"/>
                      <a:pt x="448" y="44"/>
                      <a:pt x="449" y="44"/>
                    </a:cubicBezTo>
                    <a:cubicBezTo>
                      <a:pt x="450" y="44"/>
                      <a:pt x="451" y="44"/>
                      <a:pt x="452" y="43"/>
                    </a:cubicBezTo>
                    <a:cubicBezTo>
                      <a:pt x="452" y="43"/>
                      <a:pt x="451" y="43"/>
                      <a:pt x="451" y="43"/>
                    </a:cubicBezTo>
                    <a:cubicBezTo>
                      <a:pt x="451" y="43"/>
                      <a:pt x="452" y="43"/>
                      <a:pt x="452" y="43"/>
                    </a:cubicBezTo>
                    <a:cubicBezTo>
                      <a:pt x="452" y="43"/>
                      <a:pt x="451" y="42"/>
                      <a:pt x="451" y="42"/>
                    </a:cubicBezTo>
                    <a:cubicBezTo>
                      <a:pt x="450" y="42"/>
                      <a:pt x="450" y="42"/>
                      <a:pt x="449" y="42"/>
                    </a:cubicBezTo>
                    <a:cubicBezTo>
                      <a:pt x="450" y="42"/>
                      <a:pt x="451" y="42"/>
                      <a:pt x="451" y="41"/>
                    </a:cubicBezTo>
                    <a:cubicBezTo>
                      <a:pt x="451" y="40"/>
                      <a:pt x="450" y="40"/>
                      <a:pt x="449" y="39"/>
                    </a:cubicBezTo>
                    <a:cubicBezTo>
                      <a:pt x="449" y="39"/>
                      <a:pt x="446" y="39"/>
                      <a:pt x="446" y="40"/>
                    </a:cubicBezTo>
                    <a:cubicBezTo>
                      <a:pt x="446" y="40"/>
                      <a:pt x="447" y="40"/>
                      <a:pt x="446" y="40"/>
                    </a:cubicBezTo>
                    <a:cubicBezTo>
                      <a:pt x="446" y="41"/>
                      <a:pt x="446" y="41"/>
                      <a:pt x="446" y="41"/>
                    </a:cubicBezTo>
                    <a:cubicBezTo>
                      <a:pt x="446" y="41"/>
                      <a:pt x="446" y="41"/>
                      <a:pt x="446" y="41"/>
                    </a:cubicBezTo>
                    <a:cubicBezTo>
                      <a:pt x="446" y="41"/>
                      <a:pt x="446" y="41"/>
                      <a:pt x="445" y="42"/>
                    </a:cubicBezTo>
                    <a:cubicBezTo>
                      <a:pt x="446" y="42"/>
                      <a:pt x="445" y="42"/>
                      <a:pt x="445" y="42"/>
                    </a:cubicBezTo>
                    <a:cubicBezTo>
                      <a:pt x="445" y="42"/>
                      <a:pt x="445" y="42"/>
                      <a:pt x="445" y="42"/>
                    </a:cubicBezTo>
                    <a:cubicBezTo>
                      <a:pt x="445" y="43"/>
                      <a:pt x="445" y="43"/>
                      <a:pt x="445" y="43"/>
                    </a:cubicBezTo>
                    <a:cubicBezTo>
                      <a:pt x="445" y="43"/>
                      <a:pt x="445" y="43"/>
                      <a:pt x="445" y="43"/>
                    </a:cubicBezTo>
                    <a:cubicBezTo>
                      <a:pt x="445" y="43"/>
                      <a:pt x="445" y="44"/>
                      <a:pt x="445" y="44"/>
                    </a:cubicBezTo>
                    <a:close/>
                    <a:moveTo>
                      <a:pt x="522" y="39"/>
                    </a:moveTo>
                    <a:cubicBezTo>
                      <a:pt x="521" y="39"/>
                      <a:pt x="521" y="39"/>
                      <a:pt x="520" y="39"/>
                    </a:cubicBezTo>
                    <a:cubicBezTo>
                      <a:pt x="519" y="39"/>
                      <a:pt x="518" y="39"/>
                      <a:pt x="516" y="39"/>
                    </a:cubicBezTo>
                    <a:cubicBezTo>
                      <a:pt x="516" y="39"/>
                      <a:pt x="514" y="40"/>
                      <a:pt x="513" y="39"/>
                    </a:cubicBezTo>
                    <a:cubicBezTo>
                      <a:pt x="514" y="39"/>
                      <a:pt x="513" y="39"/>
                      <a:pt x="513" y="39"/>
                    </a:cubicBezTo>
                    <a:cubicBezTo>
                      <a:pt x="512" y="39"/>
                      <a:pt x="511" y="39"/>
                      <a:pt x="510" y="39"/>
                    </a:cubicBezTo>
                    <a:cubicBezTo>
                      <a:pt x="509" y="39"/>
                      <a:pt x="508" y="40"/>
                      <a:pt x="507" y="40"/>
                    </a:cubicBezTo>
                    <a:cubicBezTo>
                      <a:pt x="506" y="41"/>
                      <a:pt x="506" y="41"/>
                      <a:pt x="507" y="42"/>
                    </a:cubicBezTo>
                    <a:cubicBezTo>
                      <a:pt x="508" y="42"/>
                      <a:pt x="509" y="42"/>
                      <a:pt x="510" y="42"/>
                    </a:cubicBezTo>
                    <a:cubicBezTo>
                      <a:pt x="512" y="42"/>
                      <a:pt x="513" y="42"/>
                      <a:pt x="514" y="42"/>
                    </a:cubicBezTo>
                    <a:cubicBezTo>
                      <a:pt x="515" y="42"/>
                      <a:pt x="517" y="41"/>
                      <a:pt x="518" y="42"/>
                    </a:cubicBezTo>
                    <a:cubicBezTo>
                      <a:pt x="518" y="42"/>
                      <a:pt x="519" y="42"/>
                      <a:pt x="520" y="42"/>
                    </a:cubicBezTo>
                    <a:cubicBezTo>
                      <a:pt x="520" y="42"/>
                      <a:pt x="521" y="42"/>
                      <a:pt x="520" y="42"/>
                    </a:cubicBezTo>
                    <a:cubicBezTo>
                      <a:pt x="521" y="42"/>
                      <a:pt x="522" y="42"/>
                      <a:pt x="523" y="41"/>
                    </a:cubicBezTo>
                    <a:cubicBezTo>
                      <a:pt x="523" y="41"/>
                      <a:pt x="524" y="41"/>
                      <a:pt x="525" y="40"/>
                    </a:cubicBezTo>
                    <a:cubicBezTo>
                      <a:pt x="525" y="40"/>
                      <a:pt x="527" y="40"/>
                      <a:pt x="527" y="40"/>
                    </a:cubicBezTo>
                    <a:cubicBezTo>
                      <a:pt x="527" y="39"/>
                      <a:pt x="524" y="39"/>
                      <a:pt x="523" y="39"/>
                    </a:cubicBezTo>
                    <a:cubicBezTo>
                      <a:pt x="523" y="39"/>
                      <a:pt x="522" y="39"/>
                      <a:pt x="522" y="39"/>
                    </a:cubicBezTo>
                    <a:close/>
                    <a:moveTo>
                      <a:pt x="372" y="42"/>
                    </a:moveTo>
                    <a:cubicBezTo>
                      <a:pt x="372" y="42"/>
                      <a:pt x="372" y="42"/>
                      <a:pt x="372" y="42"/>
                    </a:cubicBezTo>
                    <a:cubicBezTo>
                      <a:pt x="372" y="42"/>
                      <a:pt x="372" y="42"/>
                      <a:pt x="372" y="42"/>
                    </a:cubicBezTo>
                    <a:close/>
                    <a:moveTo>
                      <a:pt x="441" y="51"/>
                    </a:moveTo>
                    <a:cubicBezTo>
                      <a:pt x="441" y="51"/>
                      <a:pt x="442" y="51"/>
                      <a:pt x="443" y="51"/>
                    </a:cubicBezTo>
                    <a:cubicBezTo>
                      <a:pt x="444" y="51"/>
                      <a:pt x="445" y="51"/>
                      <a:pt x="446" y="51"/>
                    </a:cubicBezTo>
                    <a:cubicBezTo>
                      <a:pt x="448" y="51"/>
                      <a:pt x="450" y="51"/>
                      <a:pt x="451" y="50"/>
                    </a:cubicBezTo>
                    <a:cubicBezTo>
                      <a:pt x="450" y="50"/>
                      <a:pt x="450" y="50"/>
                      <a:pt x="449" y="50"/>
                    </a:cubicBezTo>
                    <a:cubicBezTo>
                      <a:pt x="449" y="50"/>
                      <a:pt x="448" y="49"/>
                      <a:pt x="449" y="49"/>
                    </a:cubicBezTo>
                    <a:cubicBezTo>
                      <a:pt x="448" y="49"/>
                      <a:pt x="448" y="48"/>
                      <a:pt x="447" y="49"/>
                    </a:cubicBezTo>
                    <a:cubicBezTo>
                      <a:pt x="447" y="49"/>
                      <a:pt x="446" y="49"/>
                      <a:pt x="446" y="49"/>
                    </a:cubicBezTo>
                    <a:cubicBezTo>
                      <a:pt x="446" y="49"/>
                      <a:pt x="448" y="48"/>
                      <a:pt x="446" y="48"/>
                    </a:cubicBezTo>
                    <a:cubicBezTo>
                      <a:pt x="445" y="48"/>
                      <a:pt x="444" y="48"/>
                      <a:pt x="443" y="49"/>
                    </a:cubicBezTo>
                    <a:cubicBezTo>
                      <a:pt x="443" y="49"/>
                      <a:pt x="443" y="49"/>
                      <a:pt x="442" y="49"/>
                    </a:cubicBezTo>
                    <a:cubicBezTo>
                      <a:pt x="442" y="49"/>
                      <a:pt x="442" y="49"/>
                      <a:pt x="442" y="49"/>
                    </a:cubicBezTo>
                    <a:cubicBezTo>
                      <a:pt x="442" y="49"/>
                      <a:pt x="442" y="49"/>
                      <a:pt x="441" y="50"/>
                    </a:cubicBezTo>
                    <a:cubicBezTo>
                      <a:pt x="442" y="50"/>
                      <a:pt x="442" y="50"/>
                      <a:pt x="442" y="50"/>
                    </a:cubicBezTo>
                    <a:cubicBezTo>
                      <a:pt x="442" y="50"/>
                      <a:pt x="441" y="50"/>
                      <a:pt x="441" y="50"/>
                    </a:cubicBezTo>
                    <a:cubicBezTo>
                      <a:pt x="441" y="50"/>
                      <a:pt x="441" y="50"/>
                      <a:pt x="442" y="50"/>
                    </a:cubicBezTo>
                    <a:cubicBezTo>
                      <a:pt x="442" y="51"/>
                      <a:pt x="441" y="51"/>
                      <a:pt x="441" y="51"/>
                    </a:cubicBezTo>
                    <a:close/>
                    <a:moveTo>
                      <a:pt x="677" y="21"/>
                    </a:moveTo>
                    <a:cubicBezTo>
                      <a:pt x="677" y="21"/>
                      <a:pt x="677" y="21"/>
                      <a:pt x="677" y="21"/>
                    </a:cubicBezTo>
                    <a:close/>
                    <a:moveTo>
                      <a:pt x="761" y="5"/>
                    </a:moveTo>
                    <a:cubicBezTo>
                      <a:pt x="761" y="6"/>
                      <a:pt x="759" y="6"/>
                      <a:pt x="758" y="6"/>
                    </a:cubicBezTo>
                    <a:cubicBezTo>
                      <a:pt x="757" y="6"/>
                      <a:pt x="756" y="6"/>
                      <a:pt x="754" y="6"/>
                    </a:cubicBezTo>
                    <a:cubicBezTo>
                      <a:pt x="755" y="6"/>
                      <a:pt x="755" y="7"/>
                      <a:pt x="755" y="7"/>
                    </a:cubicBezTo>
                    <a:cubicBezTo>
                      <a:pt x="754" y="7"/>
                      <a:pt x="753" y="7"/>
                      <a:pt x="751" y="7"/>
                    </a:cubicBezTo>
                    <a:cubicBezTo>
                      <a:pt x="750" y="7"/>
                      <a:pt x="749" y="8"/>
                      <a:pt x="747" y="8"/>
                    </a:cubicBezTo>
                    <a:cubicBezTo>
                      <a:pt x="746" y="8"/>
                      <a:pt x="744" y="8"/>
                      <a:pt x="743" y="8"/>
                    </a:cubicBezTo>
                    <a:cubicBezTo>
                      <a:pt x="742" y="9"/>
                      <a:pt x="742" y="9"/>
                      <a:pt x="741" y="9"/>
                    </a:cubicBezTo>
                    <a:cubicBezTo>
                      <a:pt x="740" y="9"/>
                      <a:pt x="739" y="9"/>
                      <a:pt x="739" y="9"/>
                    </a:cubicBezTo>
                    <a:cubicBezTo>
                      <a:pt x="739" y="9"/>
                      <a:pt x="739" y="9"/>
                      <a:pt x="739" y="9"/>
                    </a:cubicBezTo>
                    <a:cubicBezTo>
                      <a:pt x="738" y="10"/>
                      <a:pt x="736" y="9"/>
                      <a:pt x="734" y="9"/>
                    </a:cubicBezTo>
                    <a:cubicBezTo>
                      <a:pt x="732" y="9"/>
                      <a:pt x="730" y="9"/>
                      <a:pt x="728" y="9"/>
                    </a:cubicBezTo>
                    <a:cubicBezTo>
                      <a:pt x="729" y="10"/>
                      <a:pt x="730" y="9"/>
                      <a:pt x="732" y="9"/>
                    </a:cubicBezTo>
                    <a:cubicBezTo>
                      <a:pt x="730" y="10"/>
                      <a:pt x="728" y="10"/>
                      <a:pt x="726" y="10"/>
                    </a:cubicBezTo>
                    <a:cubicBezTo>
                      <a:pt x="724" y="10"/>
                      <a:pt x="722" y="10"/>
                      <a:pt x="720" y="10"/>
                    </a:cubicBezTo>
                    <a:cubicBezTo>
                      <a:pt x="718" y="10"/>
                      <a:pt x="716" y="10"/>
                      <a:pt x="714" y="10"/>
                    </a:cubicBezTo>
                    <a:cubicBezTo>
                      <a:pt x="713" y="10"/>
                      <a:pt x="712" y="10"/>
                      <a:pt x="711" y="10"/>
                    </a:cubicBezTo>
                    <a:cubicBezTo>
                      <a:pt x="711" y="10"/>
                      <a:pt x="709" y="9"/>
                      <a:pt x="709" y="9"/>
                    </a:cubicBezTo>
                    <a:cubicBezTo>
                      <a:pt x="710" y="10"/>
                      <a:pt x="712" y="10"/>
                      <a:pt x="713" y="10"/>
                    </a:cubicBezTo>
                    <a:cubicBezTo>
                      <a:pt x="712" y="11"/>
                      <a:pt x="711" y="10"/>
                      <a:pt x="710" y="10"/>
                    </a:cubicBezTo>
                    <a:cubicBezTo>
                      <a:pt x="711" y="11"/>
                      <a:pt x="712" y="11"/>
                      <a:pt x="713" y="11"/>
                    </a:cubicBezTo>
                    <a:cubicBezTo>
                      <a:pt x="714" y="11"/>
                      <a:pt x="715" y="11"/>
                      <a:pt x="716" y="10"/>
                    </a:cubicBezTo>
                    <a:cubicBezTo>
                      <a:pt x="717" y="10"/>
                      <a:pt x="718" y="10"/>
                      <a:pt x="720" y="10"/>
                    </a:cubicBezTo>
                    <a:cubicBezTo>
                      <a:pt x="721" y="10"/>
                      <a:pt x="722" y="10"/>
                      <a:pt x="723" y="11"/>
                    </a:cubicBezTo>
                    <a:cubicBezTo>
                      <a:pt x="721" y="11"/>
                      <a:pt x="720" y="11"/>
                      <a:pt x="719" y="11"/>
                    </a:cubicBezTo>
                    <a:cubicBezTo>
                      <a:pt x="717" y="11"/>
                      <a:pt x="715" y="12"/>
                      <a:pt x="714" y="12"/>
                    </a:cubicBezTo>
                    <a:cubicBezTo>
                      <a:pt x="712" y="12"/>
                      <a:pt x="710" y="12"/>
                      <a:pt x="709" y="12"/>
                    </a:cubicBezTo>
                    <a:cubicBezTo>
                      <a:pt x="708" y="12"/>
                      <a:pt x="707" y="12"/>
                      <a:pt x="706" y="12"/>
                    </a:cubicBezTo>
                    <a:cubicBezTo>
                      <a:pt x="706" y="12"/>
                      <a:pt x="705" y="12"/>
                      <a:pt x="704" y="13"/>
                    </a:cubicBezTo>
                    <a:cubicBezTo>
                      <a:pt x="704" y="13"/>
                      <a:pt x="704" y="13"/>
                      <a:pt x="705" y="13"/>
                    </a:cubicBezTo>
                    <a:cubicBezTo>
                      <a:pt x="703" y="13"/>
                      <a:pt x="701" y="13"/>
                      <a:pt x="699" y="13"/>
                    </a:cubicBezTo>
                    <a:cubicBezTo>
                      <a:pt x="700" y="13"/>
                      <a:pt x="701" y="13"/>
                      <a:pt x="702" y="13"/>
                    </a:cubicBezTo>
                    <a:cubicBezTo>
                      <a:pt x="701" y="13"/>
                      <a:pt x="700" y="13"/>
                      <a:pt x="700" y="14"/>
                    </a:cubicBezTo>
                    <a:cubicBezTo>
                      <a:pt x="701" y="14"/>
                      <a:pt x="702" y="13"/>
                      <a:pt x="703" y="13"/>
                    </a:cubicBezTo>
                    <a:cubicBezTo>
                      <a:pt x="704" y="13"/>
                      <a:pt x="706" y="13"/>
                      <a:pt x="707" y="13"/>
                    </a:cubicBezTo>
                    <a:cubicBezTo>
                      <a:pt x="710" y="12"/>
                      <a:pt x="713" y="12"/>
                      <a:pt x="715" y="12"/>
                    </a:cubicBezTo>
                    <a:cubicBezTo>
                      <a:pt x="721" y="12"/>
                      <a:pt x="727" y="11"/>
                      <a:pt x="732" y="11"/>
                    </a:cubicBezTo>
                    <a:cubicBezTo>
                      <a:pt x="733" y="11"/>
                      <a:pt x="734" y="10"/>
                      <a:pt x="735" y="10"/>
                    </a:cubicBezTo>
                    <a:cubicBezTo>
                      <a:pt x="736" y="10"/>
                      <a:pt x="735" y="11"/>
                      <a:pt x="735" y="11"/>
                    </a:cubicBezTo>
                    <a:cubicBezTo>
                      <a:pt x="732" y="12"/>
                      <a:pt x="730" y="12"/>
                      <a:pt x="727" y="13"/>
                    </a:cubicBezTo>
                    <a:cubicBezTo>
                      <a:pt x="726" y="13"/>
                      <a:pt x="725" y="13"/>
                      <a:pt x="724" y="13"/>
                    </a:cubicBezTo>
                    <a:cubicBezTo>
                      <a:pt x="722" y="13"/>
                      <a:pt x="721" y="14"/>
                      <a:pt x="720" y="14"/>
                    </a:cubicBezTo>
                    <a:cubicBezTo>
                      <a:pt x="718" y="14"/>
                      <a:pt x="717" y="14"/>
                      <a:pt x="716" y="15"/>
                    </a:cubicBezTo>
                    <a:cubicBezTo>
                      <a:pt x="715" y="15"/>
                      <a:pt x="713" y="14"/>
                      <a:pt x="713" y="15"/>
                    </a:cubicBezTo>
                    <a:cubicBezTo>
                      <a:pt x="713" y="15"/>
                      <a:pt x="713" y="15"/>
                      <a:pt x="713" y="15"/>
                    </a:cubicBezTo>
                    <a:cubicBezTo>
                      <a:pt x="712" y="15"/>
                      <a:pt x="712" y="15"/>
                      <a:pt x="712" y="15"/>
                    </a:cubicBezTo>
                    <a:cubicBezTo>
                      <a:pt x="711" y="15"/>
                      <a:pt x="710" y="16"/>
                      <a:pt x="709" y="16"/>
                    </a:cubicBezTo>
                    <a:cubicBezTo>
                      <a:pt x="707" y="16"/>
                      <a:pt x="705" y="17"/>
                      <a:pt x="702" y="17"/>
                    </a:cubicBezTo>
                    <a:cubicBezTo>
                      <a:pt x="699" y="18"/>
                      <a:pt x="695" y="20"/>
                      <a:pt x="692" y="19"/>
                    </a:cubicBezTo>
                    <a:cubicBezTo>
                      <a:pt x="692" y="19"/>
                      <a:pt x="693" y="19"/>
                      <a:pt x="692" y="18"/>
                    </a:cubicBezTo>
                    <a:cubicBezTo>
                      <a:pt x="692" y="18"/>
                      <a:pt x="691" y="17"/>
                      <a:pt x="690" y="18"/>
                    </a:cubicBezTo>
                    <a:cubicBezTo>
                      <a:pt x="691" y="18"/>
                      <a:pt x="691" y="18"/>
                      <a:pt x="692" y="19"/>
                    </a:cubicBezTo>
                    <a:cubicBezTo>
                      <a:pt x="692" y="19"/>
                      <a:pt x="691" y="19"/>
                      <a:pt x="691" y="19"/>
                    </a:cubicBezTo>
                    <a:cubicBezTo>
                      <a:pt x="691" y="19"/>
                      <a:pt x="694" y="20"/>
                      <a:pt x="692" y="20"/>
                    </a:cubicBezTo>
                    <a:cubicBezTo>
                      <a:pt x="692" y="20"/>
                      <a:pt x="691" y="20"/>
                      <a:pt x="690" y="20"/>
                    </a:cubicBezTo>
                    <a:cubicBezTo>
                      <a:pt x="689" y="20"/>
                      <a:pt x="688" y="20"/>
                      <a:pt x="687" y="20"/>
                    </a:cubicBezTo>
                    <a:cubicBezTo>
                      <a:pt x="685" y="20"/>
                      <a:pt x="684" y="21"/>
                      <a:pt x="682" y="21"/>
                    </a:cubicBezTo>
                    <a:cubicBezTo>
                      <a:pt x="681" y="21"/>
                      <a:pt x="681" y="21"/>
                      <a:pt x="681" y="21"/>
                    </a:cubicBezTo>
                    <a:cubicBezTo>
                      <a:pt x="681" y="20"/>
                      <a:pt x="680" y="20"/>
                      <a:pt x="680" y="20"/>
                    </a:cubicBezTo>
                    <a:cubicBezTo>
                      <a:pt x="680" y="20"/>
                      <a:pt x="678" y="20"/>
                      <a:pt x="678" y="20"/>
                    </a:cubicBezTo>
                    <a:cubicBezTo>
                      <a:pt x="679" y="20"/>
                      <a:pt x="679" y="20"/>
                      <a:pt x="680" y="21"/>
                    </a:cubicBezTo>
                    <a:cubicBezTo>
                      <a:pt x="679" y="21"/>
                      <a:pt x="678" y="21"/>
                      <a:pt x="677" y="21"/>
                    </a:cubicBezTo>
                    <a:cubicBezTo>
                      <a:pt x="677" y="21"/>
                      <a:pt x="677" y="21"/>
                      <a:pt x="677" y="21"/>
                    </a:cubicBezTo>
                    <a:cubicBezTo>
                      <a:pt x="677" y="21"/>
                      <a:pt x="677" y="21"/>
                      <a:pt x="677" y="21"/>
                    </a:cubicBezTo>
                    <a:cubicBezTo>
                      <a:pt x="678" y="22"/>
                      <a:pt x="681" y="21"/>
                      <a:pt x="682" y="21"/>
                    </a:cubicBezTo>
                    <a:cubicBezTo>
                      <a:pt x="684" y="21"/>
                      <a:pt x="686" y="21"/>
                      <a:pt x="688" y="21"/>
                    </a:cubicBezTo>
                    <a:cubicBezTo>
                      <a:pt x="688" y="21"/>
                      <a:pt x="689" y="21"/>
                      <a:pt x="688" y="21"/>
                    </a:cubicBezTo>
                    <a:cubicBezTo>
                      <a:pt x="688" y="21"/>
                      <a:pt x="687" y="21"/>
                      <a:pt x="687" y="22"/>
                    </a:cubicBezTo>
                    <a:cubicBezTo>
                      <a:pt x="686" y="22"/>
                      <a:pt x="685" y="22"/>
                      <a:pt x="684" y="22"/>
                    </a:cubicBezTo>
                    <a:cubicBezTo>
                      <a:pt x="683" y="22"/>
                      <a:pt x="682" y="22"/>
                      <a:pt x="681" y="22"/>
                    </a:cubicBezTo>
                    <a:cubicBezTo>
                      <a:pt x="682" y="23"/>
                      <a:pt x="683" y="22"/>
                      <a:pt x="684" y="23"/>
                    </a:cubicBezTo>
                    <a:cubicBezTo>
                      <a:pt x="683" y="23"/>
                      <a:pt x="681" y="24"/>
                      <a:pt x="679" y="24"/>
                    </a:cubicBezTo>
                    <a:cubicBezTo>
                      <a:pt x="679" y="24"/>
                      <a:pt x="678" y="24"/>
                      <a:pt x="678" y="24"/>
                    </a:cubicBezTo>
                    <a:cubicBezTo>
                      <a:pt x="676" y="24"/>
                      <a:pt x="675" y="24"/>
                      <a:pt x="674" y="24"/>
                    </a:cubicBezTo>
                    <a:cubicBezTo>
                      <a:pt x="673" y="24"/>
                      <a:pt x="671" y="24"/>
                      <a:pt x="671" y="24"/>
                    </a:cubicBezTo>
                    <a:cubicBezTo>
                      <a:pt x="671" y="24"/>
                      <a:pt x="671" y="23"/>
                      <a:pt x="671" y="23"/>
                    </a:cubicBezTo>
                    <a:cubicBezTo>
                      <a:pt x="671" y="23"/>
                      <a:pt x="671" y="23"/>
                      <a:pt x="672" y="23"/>
                    </a:cubicBezTo>
                    <a:cubicBezTo>
                      <a:pt x="670" y="23"/>
                      <a:pt x="668" y="23"/>
                      <a:pt x="666" y="23"/>
                    </a:cubicBezTo>
                    <a:cubicBezTo>
                      <a:pt x="667" y="23"/>
                      <a:pt x="667" y="23"/>
                      <a:pt x="667" y="23"/>
                    </a:cubicBezTo>
                    <a:cubicBezTo>
                      <a:pt x="665" y="22"/>
                      <a:pt x="663" y="23"/>
                      <a:pt x="660" y="23"/>
                    </a:cubicBezTo>
                    <a:cubicBezTo>
                      <a:pt x="661" y="23"/>
                      <a:pt x="661" y="23"/>
                      <a:pt x="661" y="23"/>
                    </a:cubicBezTo>
                    <a:cubicBezTo>
                      <a:pt x="662" y="23"/>
                      <a:pt x="663" y="23"/>
                      <a:pt x="663" y="23"/>
                    </a:cubicBezTo>
                    <a:cubicBezTo>
                      <a:pt x="664" y="23"/>
                      <a:pt x="665" y="23"/>
                      <a:pt x="666" y="23"/>
                    </a:cubicBezTo>
                    <a:cubicBezTo>
                      <a:pt x="667" y="23"/>
                      <a:pt x="668" y="23"/>
                      <a:pt x="669" y="23"/>
                    </a:cubicBezTo>
                    <a:cubicBezTo>
                      <a:pt x="668" y="24"/>
                      <a:pt x="669" y="24"/>
                      <a:pt x="669" y="25"/>
                    </a:cubicBezTo>
                    <a:cubicBezTo>
                      <a:pt x="668" y="25"/>
                      <a:pt x="668" y="25"/>
                      <a:pt x="668" y="25"/>
                    </a:cubicBezTo>
                    <a:cubicBezTo>
                      <a:pt x="667" y="25"/>
                      <a:pt x="667" y="26"/>
                      <a:pt x="666" y="26"/>
                    </a:cubicBezTo>
                    <a:cubicBezTo>
                      <a:pt x="666" y="26"/>
                      <a:pt x="665" y="26"/>
                      <a:pt x="664" y="25"/>
                    </a:cubicBezTo>
                    <a:cubicBezTo>
                      <a:pt x="663" y="25"/>
                      <a:pt x="663" y="26"/>
                      <a:pt x="661" y="26"/>
                    </a:cubicBezTo>
                    <a:cubicBezTo>
                      <a:pt x="660" y="26"/>
                      <a:pt x="659" y="26"/>
                      <a:pt x="658" y="26"/>
                    </a:cubicBezTo>
                    <a:cubicBezTo>
                      <a:pt x="657" y="26"/>
                      <a:pt x="657" y="25"/>
                      <a:pt x="657" y="25"/>
                    </a:cubicBezTo>
                    <a:cubicBezTo>
                      <a:pt x="656" y="25"/>
                      <a:pt x="656" y="26"/>
                      <a:pt x="656" y="26"/>
                    </a:cubicBezTo>
                    <a:cubicBezTo>
                      <a:pt x="657" y="26"/>
                      <a:pt x="654" y="26"/>
                      <a:pt x="654" y="26"/>
                    </a:cubicBezTo>
                    <a:cubicBezTo>
                      <a:pt x="653" y="26"/>
                      <a:pt x="653" y="26"/>
                      <a:pt x="652" y="26"/>
                    </a:cubicBezTo>
                    <a:cubicBezTo>
                      <a:pt x="652" y="26"/>
                      <a:pt x="651" y="26"/>
                      <a:pt x="651" y="26"/>
                    </a:cubicBezTo>
                    <a:cubicBezTo>
                      <a:pt x="650" y="26"/>
                      <a:pt x="650" y="26"/>
                      <a:pt x="649" y="26"/>
                    </a:cubicBezTo>
                    <a:cubicBezTo>
                      <a:pt x="648" y="25"/>
                      <a:pt x="647" y="25"/>
                      <a:pt x="647" y="25"/>
                    </a:cubicBezTo>
                    <a:cubicBezTo>
                      <a:pt x="646" y="25"/>
                      <a:pt x="643" y="25"/>
                      <a:pt x="643" y="25"/>
                    </a:cubicBezTo>
                    <a:cubicBezTo>
                      <a:pt x="643" y="26"/>
                      <a:pt x="648" y="26"/>
                      <a:pt x="649" y="26"/>
                    </a:cubicBezTo>
                    <a:cubicBezTo>
                      <a:pt x="648" y="26"/>
                      <a:pt x="649" y="26"/>
                      <a:pt x="650" y="27"/>
                    </a:cubicBezTo>
                    <a:cubicBezTo>
                      <a:pt x="648" y="27"/>
                      <a:pt x="647" y="27"/>
                      <a:pt x="645" y="27"/>
                    </a:cubicBezTo>
                    <a:cubicBezTo>
                      <a:pt x="645" y="27"/>
                      <a:pt x="642" y="26"/>
                      <a:pt x="643" y="26"/>
                    </a:cubicBezTo>
                    <a:cubicBezTo>
                      <a:pt x="643" y="26"/>
                      <a:pt x="640" y="26"/>
                      <a:pt x="642" y="27"/>
                    </a:cubicBezTo>
                    <a:cubicBezTo>
                      <a:pt x="641" y="27"/>
                      <a:pt x="640" y="27"/>
                      <a:pt x="640" y="27"/>
                    </a:cubicBezTo>
                    <a:cubicBezTo>
                      <a:pt x="639" y="27"/>
                      <a:pt x="637" y="26"/>
                      <a:pt x="637" y="27"/>
                    </a:cubicBezTo>
                    <a:cubicBezTo>
                      <a:pt x="638" y="27"/>
                      <a:pt x="639" y="27"/>
                      <a:pt x="640" y="27"/>
                    </a:cubicBezTo>
                    <a:cubicBezTo>
                      <a:pt x="640" y="27"/>
                      <a:pt x="639" y="27"/>
                      <a:pt x="639" y="27"/>
                    </a:cubicBezTo>
                    <a:cubicBezTo>
                      <a:pt x="641" y="27"/>
                      <a:pt x="642" y="27"/>
                      <a:pt x="644" y="27"/>
                    </a:cubicBezTo>
                    <a:cubicBezTo>
                      <a:pt x="646" y="27"/>
                      <a:pt x="647" y="28"/>
                      <a:pt x="649" y="28"/>
                    </a:cubicBezTo>
                    <a:cubicBezTo>
                      <a:pt x="650" y="28"/>
                      <a:pt x="652" y="27"/>
                      <a:pt x="653" y="27"/>
                    </a:cubicBezTo>
                    <a:cubicBezTo>
                      <a:pt x="654" y="28"/>
                      <a:pt x="656" y="27"/>
                      <a:pt x="657" y="28"/>
                    </a:cubicBezTo>
                    <a:cubicBezTo>
                      <a:pt x="656" y="28"/>
                      <a:pt x="656" y="28"/>
                      <a:pt x="655" y="28"/>
                    </a:cubicBezTo>
                    <a:cubicBezTo>
                      <a:pt x="655" y="28"/>
                      <a:pt x="655" y="28"/>
                      <a:pt x="656" y="28"/>
                    </a:cubicBezTo>
                    <a:cubicBezTo>
                      <a:pt x="655" y="28"/>
                      <a:pt x="657" y="29"/>
                      <a:pt x="656" y="29"/>
                    </a:cubicBezTo>
                    <a:cubicBezTo>
                      <a:pt x="655" y="29"/>
                      <a:pt x="654" y="29"/>
                      <a:pt x="653" y="29"/>
                    </a:cubicBezTo>
                    <a:cubicBezTo>
                      <a:pt x="652" y="29"/>
                      <a:pt x="651" y="29"/>
                      <a:pt x="650" y="29"/>
                    </a:cubicBezTo>
                    <a:cubicBezTo>
                      <a:pt x="649" y="29"/>
                      <a:pt x="648" y="29"/>
                      <a:pt x="648" y="29"/>
                    </a:cubicBezTo>
                    <a:cubicBezTo>
                      <a:pt x="648" y="28"/>
                      <a:pt x="648" y="28"/>
                      <a:pt x="648" y="28"/>
                    </a:cubicBezTo>
                    <a:cubicBezTo>
                      <a:pt x="648" y="28"/>
                      <a:pt x="642" y="28"/>
                      <a:pt x="641" y="28"/>
                    </a:cubicBezTo>
                    <a:cubicBezTo>
                      <a:pt x="640" y="28"/>
                      <a:pt x="639" y="28"/>
                      <a:pt x="637" y="28"/>
                    </a:cubicBezTo>
                    <a:cubicBezTo>
                      <a:pt x="636" y="28"/>
                      <a:pt x="635" y="28"/>
                      <a:pt x="634" y="28"/>
                    </a:cubicBezTo>
                    <a:cubicBezTo>
                      <a:pt x="635" y="28"/>
                      <a:pt x="635" y="28"/>
                      <a:pt x="636" y="28"/>
                    </a:cubicBezTo>
                    <a:cubicBezTo>
                      <a:pt x="637" y="28"/>
                      <a:pt x="639" y="28"/>
                      <a:pt x="640" y="28"/>
                    </a:cubicBezTo>
                    <a:cubicBezTo>
                      <a:pt x="642" y="28"/>
                      <a:pt x="644" y="28"/>
                      <a:pt x="646" y="28"/>
                    </a:cubicBezTo>
                    <a:cubicBezTo>
                      <a:pt x="646" y="29"/>
                      <a:pt x="644" y="29"/>
                      <a:pt x="644" y="29"/>
                    </a:cubicBezTo>
                    <a:cubicBezTo>
                      <a:pt x="643" y="29"/>
                      <a:pt x="641" y="29"/>
                      <a:pt x="640" y="29"/>
                    </a:cubicBezTo>
                    <a:cubicBezTo>
                      <a:pt x="639" y="29"/>
                      <a:pt x="638" y="29"/>
                      <a:pt x="637" y="29"/>
                    </a:cubicBezTo>
                    <a:cubicBezTo>
                      <a:pt x="636" y="29"/>
                      <a:pt x="636" y="29"/>
                      <a:pt x="635" y="29"/>
                    </a:cubicBezTo>
                    <a:cubicBezTo>
                      <a:pt x="633" y="29"/>
                      <a:pt x="631" y="29"/>
                      <a:pt x="629" y="29"/>
                    </a:cubicBezTo>
                    <a:cubicBezTo>
                      <a:pt x="630" y="29"/>
                      <a:pt x="632" y="29"/>
                      <a:pt x="633" y="29"/>
                    </a:cubicBezTo>
                    <a:cubicBezTo>
                      <a:pt x="634" y="29"/>
                      <a:pt x="635" y="29"/>
                      <a:pt x="635" y="29"/>
                    </a:cubicBezTo>
                    <a:cubicBezTo>
                      <a:pt x="635" y="29"/>
                      <a:pt x="630" y="31"/>
                      <a:pt x="630" y="31"/>
                    </a:cubicBezTo>
                    <a:cubicBezTo>
                      <a:pt x="630" y="31"/>
                      <a:pt x="633" y="30"/>
                      <a:pt x="633" y="30"/>
                    </a:cubicBezTo>
                    <a:cubicBezTo>
                      <a:pt x="635" y="30"/>
                      <a:pt x="636" y="30"/>
                      <a:pt x="638" y="29"/>
                    </a:cubicBezTo>
                    <a:cubicBezTo>
                      <a:pt x="640" y="29"/>
                      <a:pt x="641" y="29"/>
                      <a:pt x="643" y="29"/>
                    </a:cubicBezTo>
                    <a:cubicBezTo>
                      <a:pt x="644" y="29"/>
                      <a:pt x="646" y="29"/>
                      <a:pt x="647" y="30"/>
                    </a:cubicBezTo>
                    <a:cubicBezTo>
                      <a:pt x="646" y="30"/>
                      <a:pt x="643" y="29"/>
                      <a:pt x="642" y="31"/>
                    </a:cubicBezTo>
                    <a:cubicBezTo>
                      <a:pt x="643" y="31"/>
                      <a:pt x="644" y="30"/>
                      <a:pt x="645" y="30"/>
                    </a:cubicBezTo>
                    <a:cubicBezTo>
                      <a:pt x="646" y="30"/>
                      <a:pt x="647" y="30"/>
                      <a:pt x="648" y="30"/>
                    </a:cubicBezTo>
                    <a:cubicBezTo>
                      <a:pt x="649" y="30"/>
                      <a:pt x="649" y="30"/>
                      <a:pt x="650" y="30"/>
                    </a:cubicBezTo>
                    <a:cubicBezTo>
                      <a:pt x="651" y="30"/>
                      <a:pt x="651" y="30"/>
                      <a:pt x="651" y="31"/>
                    </a:cubicBezTo>
                    <a:cubicBezTo>
                      <a:pt x="651" y="31"/>
                      <a:pt x="652" y="31"/>
                      <a:pt x="652" y="31"/>
                    </a:cubicBezTo>
                    <a:cubicBezTo>
                      <a:pt x="652" y="31"/>
                      <a:pt x="651" y="31"/>
                      <a:pt x="651" y="31"/>
                    </a:cubicBezTo>
                    <a:cubicBezTo>
                      <a:pt x="651" y="31"/>
                      <a:pt x="651" y="31"/>
                      <a:pt x="652" y="31"/>
                    </a:cubicBezTo>
                    <a:cubicBezTo>
                      <a:pt x="651" y="31"/>
                      <a:pt x="651" y="31"/>
                      <a:pt x="651" y="32"/>
                    </a:cubicBezTo>
                    <a:cubicBezTo>
                      <a:pt x="651" y="32"/>
                      <a:pt x="650" y="32"/>
                      <a:pt x="650" y="32"/>
                    </a:cubicBezTo>
                    <a:cubicBezTo>
                      <a:pt x="650" y="32"/>
                      <a:pt x="651" y="32"/>
                      <a:pt x="651" y="33"/>
                    </a:cubicBezTo>
                    <a:cubicBezTo>
                      <a:pt x="650" y="32"/>
                      <a:pt x="648" y="33"/>
                      <a:pt x="647" y="33"/>
                    </a:cubicBezTo>
                    <a:cubicBezTo>
                      <a:pt x="646" y="33"/>
                      <a:pt x="645" y="33"/>
                      <a:pt x="644" y="33"/>
                    </a:cubicBezTo>
                    <a:cubicBezTo>
                      <a:pt x="642" y="33"/>
                      <a:pt x="639" y="32"/>
                      <a:pt x="637" y="33"/>
                    </a:cubicBezTo>
                    <a:cubicBezTo>
                      <a:pt x="638" y="34"/>
                      <a:pt x="640" y="33"/>
                      <a:pt x="641" y="33"/>
                    </a:cubicBezTo>
                    <a:cubicBezTo>
                      <a:pt x="642" y="34"/>
                      <a:pt x="643" y="34"/>
                      <a:pt x="644" y="34"/>
                    </a:cubicBezTo>
                    <a:cubicBezTo>
                      <a:pt x="644" y="34"/>
                      <a:pt x="645" y="34"/>
                      <a:pt x="646" y="34"/>
                    </a:cubicBezTo>
                    <a:cubicBezTo>
                      <a:pt x="646" y="35"/>
                      <a:pt x="645" y="35"/>
                      <a:pt x="645" y="35"/>
                    </a:cubicBezTo>
                    <a:cubicBezTo>
                      <a:pt x="644" y="35"/>
                      <a:pt x="643" y="35"/>
                      <a:pt x="643" y="35"/>
                    </a:cubicBezTo>
                    <a:cubicBezTo>
                      <a:pt x="641" y="36"/>
                      <a:pt x="640" y="35"/>
                      <a:pt x="639" y="35"/>
                    </a:cubicBezTo>
                    <a:cubicBezTo>
                      <a:pt x="638" y="35"/>
                      <a:pt x="637" y="35"/>
                      <a:pt x="636" y="35"/>
                    </a:cubicBezTo>
                    <a:cubicBezTo>
                      <a:pt x="635" y="35"/>
                      <a:pt x="634" y="35"/>
                      <a:pt x="633" y="36"/>
                    </a:cubicBezTo>
                    <a:cubicBezTo>
                      <a:pt x="634" y="36"/>
                      <a:pt x="636" y="36"/>
                      <a:pt x="637" y="36"/>
                    </a:cubicBezTo>
                    <a:cubicBezTo>
                      <a:pt x="638" y="37"/>
                      <a:pt x="639" y="36"/>
                      <a:pt x="641" y="36"/>
                    </a:cubicBezTo>
                    <a:cubicBezTo>
                      <a:pt x="640" y="37"/>
                      <a:pt x="638" y="37"/>
                      <a:pt x="637" y="38"/>
                    </a:cubicBezTo>
                    <a:cubicBezTo>
                      <a:pt x="637" y="38"/>
                      <a:pt x="636" y="37"/>
                      <a:pt x="636" y="37"/>
                    </a:cubicBezTo>
                    <a:cubicBezTo>
                      <a:pt x="635" y="37"/>
                      <a:pt x="635" y="37"/>
                      <a:pt x="634" y="37"/>
                    </a:cubicBezTo>
                    <a:cubicBezTo>
                      <a:pt x="633" y="38"/>
                      <a:pt x="632" y="38"/>
                      <a:pt x="631" y="38"/>
                    </a:cubicBezTo>
                    <a:cubicBezTo>
                      <a:pt x="630" y="38"/>
                      <a:pt x="629" y="38"/>
                      <a:pt x="628" y="38"/>
                    </a:cubicBezTo>
                    <a:cubicBezTo>
                      <a:pt x="627" y="38"/>
                      <a:pt x="626" y="38"/>
                      <a:pt x="625" y="38"/>
                    </a:cubicBezTo>
                    <a:cubicBezTo>
                      <a:pt x="625" y="38"/>
                      <a:pt x="624" y="38"/>
                      <a:pt x="624" y="37"/>
                    </a:cubicBezTo>
                    <a:cubicBezTo>
                      <a:pt x="624" y="37"/>
                      <a:pt x="623" y="37"/>
                      <a:pt x="623" y="37"/>
                    </a:cubicBezTo>
                    <a:cubicBezTo>
                      <a:pt x="623" y="38"/>
                      <a:pt x="622" y="38"/>
                      <a:pt x="622" y="38"/>
                    </a:cubicBezTo>
                    <a:cubicBezTo>
                      <a:pt x="621" y="38"/>
                      <a:pt x="622" y="38"/>
                      <a:pt x="622" y="38"/>
                    </a:cubicBezTo>
                    <a:cubicBezTo>
                      <a:pt x="622" y="39"/>
                      <a:pt x="623" y="38"/>
                      <a:pt x="623" y="39"/>
                    </a:cubicBezTo>
                    <a:cubicBezTo>
                      <a:pt x="623" y="39"/>
                      <a:pt x="622" y="39"/>
                      <a:pt x="622" y="39"/>
                    </a:cubicBezTo>
                    <a:cubicBezTo>
                      <a:pt x="622" y="40"/>
                      <a:pt x="621" y="40"/>
                      <a:pt x="621" y="40"/>
                    </a:cubicBezTo>
                    <a:cubicBezTo>
                      <a:pt x="621" y="40"/>
                      <a:pt x="623" y="40"/>
                      <a:pt x="623" y="40"/>
                    </a:cubicBezTo>
                    <a:cubicBezTo>
                      <a:pt x="623" y="41"/>
                      <a:pt x="621" y="41"/>
                      <a:pt x="621" y="41"/>
                    </a:cubicBezTo>
                    <a:cubicBezTo>
                      <a:pt x="621" y="41"/>
                      <a:pt x="620" y="41"/>
                      <a:pt x="620" y="41"/>
                    </a:cubicBezTo>
                    <a:cubicBezTo>
                      <a:pt x="620" y="42"/>
                      <a:pt x="619" y="42"/>
                      <a:pt x="619" y="42"/>
                    </a:cubicBezTo>
                    <a:cubicBezTo>
                      <a:pt x="618" y="42"/>
                      <a:pt x="617" y="42"/>
                      <a:pt x="616" y="42"/>
                    </a:cubicBezTo>
                    <a:cubicBezTo>
                      <a:pt x="615" y="43"/>
                      <a:pt x="614" y="43"/>
                      <a:pt x="613" y="43"/>
                    </a:cubicBezTo>
                    <a:cubicBezTo>
                      <a:pt x="614" y="43"/>
                      <a:pt x="614" y="43"/>
                      <a:pt x="614" y="42"/>
                    </a:cubicBezTo>
                    <a:cubicBezTo>
                      <a:pt x="614" y="42"/>
                      <a:pt x="613" y="43"/>
                      <a:pt x="612" y="43"/>
                    </a:cubicBezTo>
                    <a:cubicBezTo>
                      <a:pt x="611" y="43"/>
                      <a:pt x="611" y="43"/>
                      <a:pt x="610" y="43"/>
                    </a:cubicBezTo>
                    <a:cubicBezTo>
                      <a:pt x="609" y="43"/>
                      <a:pt x="608" y="43"/>
                      <a:pt x="608" y="43"/>
                    </a:cubicBezTo>
                    <a:cubicBezTo>
                      <a:pt x="607" y="43"/>
                      <a:pt x="606" y="43"/>
                      <a:pt x="605" y="43"/>
                    </a:cubicBezTo>
                    <a:cubicBezTo>
                      <a:pt x="604" y="43"/>
                      <a:pt x="602" y="43"/>
                      <a:pt x="601" y="43"/>
                    </a:cubicBezTo>
                    <a:cubicBezTo>
                      <a:pt x="601" y="42"/>
                      <a:pt x="600" y="42"/>
                      <a:pt x="600" y="42"/>
                    </a:cubicBezTo>
                    <a:cubicBezTo>
                      <a:pt x="600" y="42"/>
                      <a:pt x="599" y="42"/>
                      <a:pt x="599" y="42"/>
                    </a:cubicBezTo>
                    <a:cubicBezTo>
                      <a:pt x="599" y="42"/>
                      <a:pt x="599" y="42"/>
                      <a:pt x="599" y="42"/>
                    </a:cubicBezTo>
                    <a:cubicBezTo>
                      <a:pt x="599" y="41"/>
                      <a:pt x="598" y="41"/>
                      <a:pt x="598" y="41"/>
                    </a:cubicBezTo>
                    <a:cubicBezTo>
                      <a:pt x="598" y="41"/>
                      <a:pt x="598" y="41"/>
                      <a:pt x="598" y="41"/>
                    </a:cubicBezTo>
                    <a:cubicBezTo>
                      <a:pt x="598" y="41"/>
                      <a:pt x="598" y="41"/>
                      <a:pt x="598" y="41"/>
                    </a:cubicBezTo>
                    <a:cubicBezTo>
                      <a:pt x="598" y="41"/>
                      <a:pt x="598" y="40"/>
                      <a:pt x="598" y="40"/>
                    </a:cubicBezTo>
                    <a:cubicBezTo>
                      <a:pt x="597" y="40"/>
                      <a:pt x="598" y="40"/>
                      <a:pt x="598" y="40"/>
                    </a:cubicBezTo>
                    <a:cubicBezTo>
                      <a:pt x="597" y="40"/>
                      <a:pt x="596" y="40"/>
                      <a:pt x="597" y="40"/>
                    </a:cubicBezTo>
                    <a:cubicBezTo>
                      <a:pt x="597" y="41"/>
                      <a:pt x="598" y="41"/>
                      <a:pt x="597" y="41"/>
                    </a:cubicBezTo>
                    <a:cubicBezTo>
                      <a:pt x="595" y="42"/>
                      <a:pt x="598" y="42"/>
                      <a:pt x="599" y="42"/>
                    </a:cubicBezTo>
                    <a:cubicBezTo>
                      <a:pt x="599" y="43"/>
                      <a:pt x="597" y="43"/>
                      <a:pt x="597" y="43"/>
                    </a:cubicBezTo>
                    <a:cubicBezTo>
                      <a:pt x="596" y="43"/>
                      <a:pt x="595" y="43"/>
                      <a:pt x="594" y="43"/>
                    </a:cubicBezTo>
                    <a:cubicBezTo>
                      <a:pt x="593" y="43"/>
                      <a:pt x="593" y="43"/>
                      <a:pt x="592" y="43"/>
                    </a:cubicBezTo>
                    <a:cubicBezTo>
                      <a:pt x="593" y="43"/>
                      <a:pt x="594" y="43"/>
                      <a:pt x="593" y="44"/>
                    </a:cubicBezTo>
                    <a:cubicBezTo>
                      <a:pt x="592" y="44"/>
                      <a:pt x="595" y="44"/>
                      <a:pt x="595" y="44"/>
                    </a:cubicBezTo>
                    <a:cubicBezTo>
                      <a:pt x="598" y="43"/>
                      <a:pt x="601" y="43"/>
                      <a:pt x="604" y="44"/>
                    </a:cubicBezTo>
                    <a:cubicBezTo>
                      <a:pt x="603" y="44"/>
                      <a:pt x="602" y="44"/>
                      <a:pt x="601" y="45"/>
                    </a:cubicBezTo>
                    <a:cubicBezTo>
                      <a:pt x="603" y="45"/>
                      <a:pt x="604" y="44"/>
                      <a:pt x="606" y="44"/>
                    </a:cubicBezTo>
                    <a:cubicBezTo>
                      <a:pt x="607" y="43"/>
                      <a:pt x="609" y="43"/>
                      <a:pt x="611" y="44"/>
                    </a:cubicBezTo>
                    <a:cubicBezTo>
                      <a:pt x="610" y="44"/>
                      <a:pt x="610" y="45"/>
                      <a:pt x="610" y="45"/>
                    </a:cubicBezTo>
                    <a:cubicBezTo>
                      <a:pt x="610" y="45"/>
                      <a:pt x="609" y="45"/>
                      <a:pt x="609" y="45"/>
                    </a:cubicBezTo>
                    <a:cubicBezTo>
                      <a:pt x="609" y="45"/>
                      <a:pt x="606" y="46"/>
                      <a:pt x="606" y="46"/>
                    </a:cubicBezTo>
                    <a:cubicBezTo>
                      <a:pt x="606" y="46"/>
                      <a:pt x="609" y="46"/>
                      <a:pt x="609" y="46"/>
                    </a:cubicBezTo>
                    <a:cubicBezTo>
                      <a:pt x="609" y="46"/>
                      <a:pt x="609" y="46"/>
                      <a:pt x="608" y="47"/>
                    </a:cubicBezTo>
                    <a:cubicBezTo>
                      <a:pt x="609" y="47"/>
                      <a:pt x="609" y="47"/>
                      <a:pt x="609" y="47"/>
                    </a:cubicBezTo>
                    <a:cubicBezTo>
                      <a:pt x="610" y="47"/>
                      <a:pt x="610" y="47"/>
                      <a:pt x="610" y="46"/>
                    </a:cubicBezTo>
                    <a:cubicBezTo>
                      <a:pt x="610" y="46"/>
                      <a:pt x="611" y="46"/>
                      <a:pt x="611" y="46"/>
                    </a:cubicBezTo>
                    <a:cubicBezTo>
                      <a:pt x="612" y="46"/>
                      <a:pt x="612" y="46"/>
                      <a:pt x="612" y="46"/>
                    </a:cubicBezTo>
                    <a:cubicBezTo>
                      <a:pt x="613" y="46"/>
                      <a:pt x="614" y="45"/>
                      <a:pt x="615" y="45"/>
                    </a:cubicBezTo>
                    <a:cubicBezTo>
                      <a:pt x="615" y="45"/>
                      <a:pt x="616" y="46"/>
                      <a:pt x="616" y="46"/>
                    </a:cubicBezTo>
                    <a:cubicBezTo>
                      <a:pt x="616" y="46"/>
                      <a:pt x="615" y="47"/>
                      <a:pt x="615" y="47"/>
                    </a:cubicBezTo>
                    <a:cubicBezTo>
                      <a:pt x="616" y="47"/>
                      <a:pt x="615" y="48"/>
                      <a:pt x="614" y="48"/>
                    </a:cubicBezTo>
                    <a:cubicBezTo>
                      <a:pt x="614" y="48"/>
                      <a:pt x="614" y="48"/>
                      <a:pt x="614" y="48"/>
                    </a:cubicBezTo>
                    <a:cubicBezTo>
                      <a:pt x="614" y="48"/>
                      <a:pt x="613" y="48"/>
                      <a:pt x="613" y="48"/>
                    </a:cubicBezTo>
                    <a:cubicBezTo>
                      <a:pt x="612" y="49"/>
                      <a:pt x="612" y="49"/>
                      <a:pt x="611" y="49"/>
                    </a:cubicBezTo>
                    <a:cubicBezTo>
                      <a:pt x="610" y="49"/>
                      <a:pt x="609" y="50"/>
                      <a:pt x="608" y="50"/>
                    </a:cubicBezTo>
                    <a:cubicBezTo>
                      <a:pt x="607" y="50"/>
                      <a:pt x="607" y="49"/>
                      <a:pt x="608" y="49"/>
                    </a:cubicBezTo>
                    <a:cubicBezTo>
                      <a:pt x="607" y="49"/>
                      <a:pt x="605" y="50"/>
                      <a:pt x="604" y="50"/>
                    </a:cubicBezTo>
                    <a:cubicBezTo>
                      <a:pt x="603" y="50"/>
                      <a:pt x="602" y="51"/>
                      <a:pt x="602" y="51"/>
                    </a:cubicBezTo>
                    <a:cubicBezTo>
                      <a:pt x="601" y="51"/>
                      <a:pt x="600" y="51"/>
                      <a:pt x="599" y="51"/>
                    </a:cubicBezTo>
                    <a:cubicBezTo>
                      <a:pt x="598" y="51"/>
                      <a:pt x="597" y="52"/>
                      <a:pt x="595" y="52"/>
                    </a:cubicBezTo>
                    <a:cubicBezTo>
                      <a:pt x="595" y="52"/>
                      <a:pt x="594" y="52"/>
                      <a:pt x="593" y="52"/>
                    </a:cubicBezTo>
                    <a:cubicBezTo>
                      <a:pt x="592" y="52"/>
                      <a:pt x="591" y="52"/>
                      <a:pt x="591" y="52"/>
                    </a:cubicBezTo>
                    <a:cubicBezTo>
                      <a:pt x="590" y="52"/>
                      <a:pt x="589" y="53"/>
                      <a:pt x="588" y="53"/>
                    </a:cubicBezTo>
                    <a:cubicBezTo>
                      <a:pt x="589" y="52"/>
                      <a:pt x="589" y="52"/>
                      <a:pt x="590" y="52"/>
                    </a:cubicBezTo>
                    <a:cubicBezTo>
                      <a:pt x="589" y="52"/>
                      <a:pt x="589" y="52"/>
                      <a:pt x="589" y="52"/>
                    </a:cubicBezTo>
                    <a:cubicBezTo>
                      <a:pt x="590" y="52"/>
                      <a:pt x="593" y="51"/>
                      <a:pt x="593" y="50"/>
                    </a:cubicBezTo>
                    <a:cubicBezTo>
                      <a:pt x="593" y="50"/>
                      <a:pt x="591" y="50"/>
                      <a:pt x="591" y="50"/>
                    </a:cubicBezTo>
                    <a:cubicBezTo>
                      <a:pt x="591" y="49"/>
                      <a:pt x="591" y="49"/>
                      <a:pt x="591" y="49"/>
                    </a:cubicBezTo>
                    <a:cubicBezTo>
                      <a:pt x="591" y="49"/>
                      <a:pt x="590" y="49"/>
                      <a:pt x="590" y="50"/>
                    </a:cubicBezTo>
                    <a:cubicBezTo>
                      <a:pt x="590" y="50"/>
                      <a:pt x="589" y="50"/>
                      <a:pt x="588" y="50"/>
                    </a:cubicBezTo>
                    <a:cubicBezTo>
                      <a:pt x="587" y="50"/>
                      <a:pt x="586" y="50"/>
                      <a:pt x="585" y="49"/>
                    </a:cubicBezTo>
                    <a:cubicBezTo>
                      <a:pt x="586" y="49"/>
                      <a:pt x="587" y="49"/>
                      <a:pt x="586" y="49"/>
                    </a:cubicBezTo>
                    <a:cubicBezTo>
                      <a:pt x="587" y="48"/>
                      <a:pt x="588" y="49"/>
                      <a:pt x="589" y="48"/>
                    </a:cubicBezTo>
                    <a:cubicBezTo>
                      <a:pt x="588" y="48"/>
                      <a:pt x="586" y="49"/>
                      <a:pt x="585" y="48"/>
                    </a:cubicBezTo>
                    <a:cubicBezTo>
                      <a:pt x="584" y="48"/>
                      <a:pt x="585" y="47"/>
                      <a:pt x="584" y="47"/>
                    </a:cubicBezTo>
                    <a:cubicBezTo>
                      <a:pt x="584" y="47"/>
                      <a:pt x="584" y="48"/>
                      <a:pt x="584" y="48"/>
                    </a:cubicBezTo>
                    <a:cubicBezTo>
                      <a:pt x="584" y="49"/>
                      <a:pt x="585" y="49"/>
                      <a:pt x="586" y="49"/>
                    </a:cubicBezTo>
                    <a:cubicBezTo>
                      <a:pt x="585" y="49"/>
                      <a:pt x="585" y="49"/>
                      <a:pt x="585" y="50"/>
                    </a:cubicBezTo>
                    <a:cubicBezTo>
                      <a:pt x="584" y="50"/>
                      <a:pt x="584" y="50"/>
                      <a:pt x="583" y="50"/>
                    </a:cubicBezTo>
                    <a:cubicBezTo>
                      <a:pt x="582" y="51"/>
                      <a:pt x="582" y="50"/>
                      <a:pt x="581" y="50"/>
                    </a:cubicBezTo>
                    <a:cubicBezTo>
                      <a:pt x="580" y="51"/>
                      <a:pt x="580" y="51"/>
                      <a:pt x="579" y="50"/>
                    </a:cubicBezTo>
                    <a:cubicBezTo>
                      <a:pt x="578" y="50"/>
                      <a:pt x="579" y="50"/>
                      <a:pt x="579" y="49"/>
                    </a:cubicBezTo>
                    <a:cubicBezTo>
                      <a:pt x="579" y="48"/>
                      <a:pt x="579" y="49"/>
                      <a:pt x="579" y="48"/>
                    </a:cubicBezTo>
                    <a:cubicBezTo>
                      <a:pt x="579" y="48"/>
                      <a:pt x="579" y="48"/>
                      <a:pt x="579" y="47"/>
                    </a:cubicBezTo>
                    <a:cubicBezTo>
                      <a:pt x="579" y="47"/>
                      <a:pt x="578" y="48"/>
                      <a:pt x="578" y="48"/>
                    </a:cubicBezTo>
                    <a:cubicBezTo>
                      <a:pt x="578" y="48"/>
                      <a:pt x="578" y="49"/>
                      <a:pt x="578" y="49"/>
                    </a:cubicBezTo>
                    <a:cubicBezTo>
                      <a:pt x="578" y="49"/>
                      <a:pt x="578" y="50"/>
                      <a:pt x="578" y="50"/>
                    </a:cubicBezTo>
                    <a:cubicBezTo>
                      <a:pt x="577" y="50"/>
                      <a:pt x="578" y="50"/>
                      <a:pt x="577" y="50"/>
                    </a:cubicBezTo>
                    <a:cubicBezTo>
                      <a:pt x="577" y="50"/>
                      <a:pt x="576" y="50"/>
                      <a:pt x="576" y="50"/>
                    </a:cubicBezTo>
                    <a:cubicBezTo>
                      <a:pt x="575" y="50"/>
                      <a:pt x="575" y="50"/>
                      <a:pt x="574" y="50"/>
                    </a:cubicBezTo>
                    <a:cubicBezTo>
                      <a:pt x="574" y="50"/>
                      <a:pt x="574" y="50"/>
                      <a:pt x="574" y="50"/>
                    </a:cubicBezTo>
                    <a:cubicBezTo>
                      <a:pt x="573" y="49"/>
                      <a:pt x="573" y="49"/>
                      <a:pt x="573" y="49"/>
                    </a:cubicBezTo>
                    <a:cubicBezTo>
                      <a:pt x="574" y="48"/>
                      <a:pt x="573" y="48"/>
                      <a:pt x="572" y="48"/>
                    </a:cubicBezTo>
                    <a:cubicBezTo>
                      <a:pt x="573" y="49"/>
                      <a:pt x="572" y="49"/>
                      <a:pt x="572" y="49"/>
                    </a:cubicBezTo>
                    <a:cubicBezTo>
                      <a:pt x="571" y="50"/>
                      <a:pt x="571" y="50"/>
                      <a:pt x="570" y="50"/>
                    </a:cubicBezTo>
                    <a:cubicBezTo>
                      <a:pt x="570" y="50"/>
                      <a:pt x="569" y="50"/>
                      <a:pt x="569" y="50"/>
                    </a:cubicBezTo>
                    <a:cubicBezTo>
                      <a:pt x="568" y="50"/>
                      <a:pt x="568" y="50"/>
                      <a:pt x="568" y="49"/>
                    </a:cubicBezTo>
                    <a:cubicBezTo>
                      <a:pt x="568" y="48"/>
                      <a:pt x="566" y="49"/>
                      <a:pt x="566" y="50"/>
                    </a:cubicBezTo>
                    <a:cubicBezTo>
                      <a:pt x="566" y="51"/>
                      <a:pt x="569" y="51"/>
                      <a:pt x="569" y="51"/>
                    </a:cubicBezTo>
                    <a:cubicBezTo>
                      <a:pt x="569" y="51"/>
                      <a:pt x="565" y="51"/>
                      <a:pt x="565" y="51"/>
                    </a:cubicBezTo>
                    <a:cubicBezTo>
                      <a:pt x="563" y="51"/>
                      <a:pt x="561" y="51"/>
                      <a:pt x="559" y="51"/>
                    </a:cubicBezTo>
                    <a:cubicBezTo>
                      <a:pt x="559" y="51"/>
                      <a:pt x="556" y="51"/>
                      <a:pt x="557" y="50"/>
                    </a:cubicBezTo>
                    <a:cubicBezTo>
                      <a:pt x="557" y="50"/>
                      <a:pt x="558" y="50"/>
                      <a:pt x="558" y="50"/>
                    </a:cubicBezTo>
                    <a:cubicBezTo>
                      <a:pt x="560" y="49"/>
                      <a:pt x="558" y="48"/>
                      <a:pt x="557" y="49"/>
                    </a:cubicBezTo>
                    <a:cubicBezTo>
                      <a:pt x="558" y="49"/>
                      <a:pt x="558" y="49"/>
                      <a:pt x="558" y="49"/>
                    </a:cubicBezTo>
                    <a:cubicBezTo>
                      <a:pt x="557" y="50"/>
                      <a:pt x="556" y="50"/>
                      <a:pt x="555" y="50"/>
                    </a:cubicBezTo>
                    <a:cubicBezTo>
                      <a:pt x="554" y="51"/>
                      <a:pt x="553" y="51"/>
                      <a:pt x="552" y="50"/>
                    </a:cubicBezTo>
                    <a:cubicBezTo>
                      <a:pt x="553" y="50"/>
                      <a:pt x="551" y="50"/>
                      <a:pt x="551" y="50"/>
                    </a:cubicBezTo>
                    <a:cubicBezTo>
                      <a:pt x="551" y="50"/>
                      <a:pt x="552" y="49"/>
                      <a:pt x="551" y="49"/>
                    </a:cubicBezTo>
                    <a:cubicBezTo>
                      <a:pt x="551" y="49"/>
                      <a:pt x="551" y="49"/>
                      <a:pt x="552" y="49"/>
                    </a:cubicBezTo>
                    <a:cubicBezTo>
                      <a:pt x="551" y="48"/>
                      <a:pt x="550" y="49"/>
                      <a:pt x="551" y="50"/>
                    </a:cubicBezTo>
                    <a:cubicBezTo>
                      <a:pt x="550" y="50"/>
                      <a:pt x="549" y="50"/>
                      <a:pt x="550" y="50"/>
                    </a:cubicBezTo>
                    <a:cubicBezTo>
                      <a:pt x="550" y="50"/>
                      <a:pt x="549" y="50"/>
                      <a:pt x="550" y="51"/>
                    </a:cubicBezTo>
                    <a:cubicBezTo>
                      <a:pt x="550" y="51"/>
                      <a:pt x="547" y="51"/>
                      <a:pt x="548" y="50"/>
                    </a:cubicBezTo>
                    <a:cubicBezTo>
                      <a:pt x="547" y="50"/>
                      <a:pt x="546" y="51"/>
                      <a:pt x="546" y="51"/>
                    </a:cubicBezTo>
                    <a:cubicBezTo>
                      <a:pt x="545" y="51"/>
                      <a:pt x="544" y="51"/>
                      <a:pt x="544" y="50"/>
                    </a:cubicBezTo>
                    <a:cubicBezTo>
                      <a:pt x="544" y="50"/>
                      <a:pt x="545" y="50"/>
                      <a:pt x="544" y="50"/>
                    </a:cubicBezTo>
                    <a:cubicBezTo>
                      <a:pt x="545" y="50"/>
                      <a:pt x="545" y="50"/>
                      <a:pt x="545" y="49"/>
                    </a:cubicBezTo>
                    <a:cubicBezTo>
                      <a:pt x="545" y="49"/>
                      <a:pt x="545" y="48"/>
                      <a:pt x="546" y="48"/>
                    </a:cubicBezTo>
                    <a:cubicBezTo>
                      <a:pt x="546" y="48"/>
                      <a:pt x="546" y="48"/>
                      <a:pt x="546" y="48"/>
                    </a:cubicBezTo>
                    <a:cubicBezTo>
                      <a:pt x="547" y="47"/>
                      <a:pt x="547" y="47"/>
                      <a:pt x="547" y="47"/>
                    </a:cubicBezTo>
                    <a:cubicBezTo>
                      <a:pt x="547" y="47"/>
                      <a:pt x="546" y="47"/>
                      <a:pt x="545" y="48"/>
                    </a:cubicBezTo>
                    <a:cubicBezTo>
                      <a:pt x="545" y="48"/>
                      <a:pt x="545" y="48"/>
                      <a:pt x="545" y="48"/>
                    </a:cubicBezTo>
                    <a:cubicBezTo>
                      <a:pt x="545" y="49"/>
                      <a:pt x="545" y="49"/>
                      <a:pt x="544" y="49"/>
                    </a:cubicBezTo>
                    <a:cubicBezTo>
                      <a:pt x="546" y="49"/>
                      <a:pt x="542" y="51"/>
                      <a:pt x="542" y="50"/>
                    </a:cubicBezTo>
                    <a:cubicBezTo>
                      <a:pt x="542" y="50"/>
                      <a:pt x="544" y="49"/>
                      <a:pt x="544" y="49"/>
                    </a:cubicBezTo>
                    <a:cubicBezTo>
                      <a:pt x="544" y="49"/>
                      <a:pt x="542" y="50"/>
                      <a:pt x="542" y="50"/>
                    </a:cubicBezTo>
                    <a:cubicBezTo>
                      <a:pt x="542" y="50"/>
                      <a:pt x="540" y="51"/>
                      <a:pt x="540" y="50"/>
                    </a:cubicBezTo>
                    <a:cubicBezTo>
                      <a:pt x="539" y="50"/>
                      <a:pt x="539" y="50"/>
                      <a:pt x="538" y="50"/>
                    </a:cubicBezTo>
                    <a:cubicBezTo>
                      <a:pt x="538" y="50"/>
                      <a:pt x="539" y="49"/>
                      <a:pt x="539" y="49"/>
                    </a:cubicBezTo>
                    <a:cubicBezTo>
                      <a:pt x="539" y="49"/>
                      <a:pt x="538" y="49"/>
                      <a:pt x="537" y="49"/>
                    </a:cubicBezTo>
                    <a:cubicBezTo>
                      <a:pt x="538" y="49"/>
                      <a:pt x="539" y="48"/>
                      <a:pt x="539" y="48"/>
                    </a:cubicBezTo>
                    <a:cubicBezTo>
                      <a:pt x="540" y="48"/>
                      <a:pt x="540" y="48"/>
                      <a:pt x="540" y="48"/>
                    </a:cubicBezTo>
                    <a:cubicBezTo>
                      <a:pt x="540" y="48"/>
                      <a:pt x="540" y="48"/>
                      <a:pt x="541" y="48"/>
                    </a:cubicBezTo>
                    <a:cubicBezTo>
                      <a:pt x="540" y="47"/>
                      <a:pt x="542" y="46"/>
                      <a:pt x="542" y="46"/>
                    </a:cubicBezTo>
                    <a:cubicBezTo>
                      <a:pt x="543" y="46"/>
                      <a:pt x="544" y="46"/>
                      <a:pt x="545" y="46"/>
                    </a:cubicBezTo>
                    <a:cubicBezTo>
                      <a:pt x="547" y="45"/>
                      <a:pt x="549" y="45"/>
                      <a:pt x="551" y="45"/>
                    </a:cubicBezTo>
                    <a:cubicBezTo>
                      <a:pt x="550" y="45"/>
                      <a:pt x="550" y="45"/>
                      <a:pt x="550" y="45"/>
                    </a:cubicBezTo>
                    <a:cubicBezTo>
                      <a:pt x="550" y="45"/>
                      <a:pt x="551" y="44"/>
                      <a:pt x="551" y="44"/>
                    </a:cubicBezTo>
                    <a:cubicBezTo>
                      <a:pt x="552" y="44"/>
                      <a:pt x="553" y="44"/>
                      <a:pt x="552" y="44"/>
                    </a:cubicBezTo>
                    <a:cubicBezTo>
                      <a:pt x="553" y="45"/>
                      <a:pt x="554" y="44"/>
                      <a:pt x="555" y="44"/>
                    </a:cubicBezTo>
                    <a:cubicBezTo>
                      <a:pt x="555" y="44"/>
                      <a:pt x="556" y="44"/>
                      <a:pt x="556" y="44"/>
                    </a:cubicBezTo>
                    <a:cubicBezTo>
                      <a:pt x="556" y="45"/>
                      <a:pt x="557" y="45"/>
                      <a:pt x="557" y="44"/>
                    </a:cubicBezTo>
                    <a:cubicBezTo>
                      <a:pt x="557" y="44"/>
                      <a:pt x="559" y="44"/>
                      <a:pt x="559" y="44"/>
                    </a:cubicBezTo>
                    <a:cubicBezTo>
                      <a:pt x="559" y="44"/>
                      <a:pt x="559" y="44"/>
                      <a:pt x="560" y="44"/>
                    </a:cubicBezTo>
                    <a:cubicBezTo>
                      <a:pt x="560" y="44"/>
                      <a:pt x="561" y="44"/>
                      <a:pt x="561" y="44"/>
                    </a:cubicBezTo>
                    <a:cubicBezTo>
                      <a:pt x="561" y="44"/>
                      <a:pt x="562" y="44"/>
                      <a:pt x="563" y="44"/>
                    </a:cubicBezTo>
                    <a:cubicBezTo>
                      <a:pt x="562" y="44"/>
                      <a:pt x="561" y="44"/>
                      <a:pt x="559" y="44"/>
                    </a:cubicBezTo>
                    <a:cubicBezTo>
                      <a:pt x="560" y="43"/>
                      <a:pt x="561" y="44"/>
                      <a:pt x="562" y="43"/>
                    </a:cubicBezTo>
                    <a:cubicBezTo>
                      <a:pt x="561" y="43"/>
                      <a:pt x="560" y="43"/>
                      <a:pt x="560" y="43"/>
                    </a:cubicBezTo>
                    <a:cubicBezTo>
                      <a:pt x="561" y="42"/>
                      <a:pt x="562" y="43"/>
                      <a:pt x="563" y="42"/>
                    </a:cubicBezTo>
                    <a:cubicBezTo>
                      <a:pt x="561" y="42"/>
                      <a:pt x="560" y="43"/>
                      <a:pt x="558" y="42"/>
                    </a:cubicBezTo>
                    <a:cubicBezTo>
                      <a:pt x="558" y="42"/>
                      <a:pt x="558" y="42"/>
                      <a:pt x="558" y="42"/>
                    </a:cubicBezTo>
                    <a:cubicBezTo>
                      <a:pt x="559" y="42"/>
                      <a:pt x="559" y="42"/>
                      <a:pt x="560" y="41"/>
                    </a:cubicBezTo>
                    <a:cubicBezTo>
                      <a:pt x="559" y="41"/>
                      <a:pt x="559" y="41"/>
                      <a:pt x="559" y="41"/>
                    </a:cubicBezTo>
                    <a:cubicBezTo>
                      <a:pt x="559" y="41"/>
                      <a:pt x="557" y="40"/>
                      <a:pt x="558" y="40"/>
                    </a:cubicBezTo>
                    <a:cubicBezTo>
                      <a:pt x="558" y="40"/>
                      <a:pt x="559" y="39"/>
                      <a:pt x="559" y="39"/>
                    </a:cubicBezTo>
                    <a:cubicBezTo>
                      <a:pt x="559" y="39"/>
                      <a:pt x="560" y="39"/>
                      <a:pt x="560" y="38"/>
                    </a:cubicBezTo>
                    <a:cubicBezTo>
                      <a:pt x="560" y="38"/>
                      <a:pt x="560" y="39"/>
                      <a:pt x="560" y="39"/>
                    </a:cubicBezTo>
                    <a:cubicBezTo>
                      <a:pt x="561" y="39"/>
                      <a:pt x="562" y="39"/>
                      <a:pt x="562" y="38"/>
                    </a:cubicBezTo>
                    <a:cubicBezTo>
                      <a:pt x="564" y="38"/>
                      <a:pt x="566" y="38"/>
                      <a:pt x="568" y="38"/>
                    </a:cubicBezTo>
                    <a:cubicBezTo>
                      <a:pt x="569" y="38"/>
                      <a:pt x="570" y="38"/>
                      <a:pt x="571" y="39"/>
                    </a:cubicBezTo>
                    <a:cubicBezTo>
                      <a:pt x="571" y="39"/>
                      <a:pt x="571" y="39"/>
                      <a:pt x="572" y="40"/>
                    </a:cubicBezTo>
                    <a:cubicBezTo>
                      <a:pt x="572" y="40"/>
                      <a:pt x="572" y="41"/>
                      <a:pt x="571" y="41"/>
                    </a:cubicBezTo>
                    <a:cubicBezTo>
                      <a:pt x="571" y="41"/>
                      <a:pt x="571" y="41"/>
                      <a:pt x="571" y="42"/>
                    </a:cubicBezTo>
                    <a:cubicBezTo>
                      <a:pt x="571" y="42"/>
                      <a:pt x="571" y="42"/>
                      <a:pt x="570" y="42"/>
                    </a:cubicBezTo>
                    <a:cubicBezTo>
                      <a:pt x="571" y="42"/>
                      <a:pt x="572" y="42"/>
                      <a:pt x="573" y="42"/>
                    </a:cubicBezTo>
                    <a:cubicBezTo>
                      <a:pt x="573" y="42"/>
                      <a:pt x="572" y="42"/>
                      <a:pt x="572" y="42"/>
                    </a:cubicBezTo>
                    <a:cubicBezTo>
                      <a:pt x="573" y="43"/>
                      <a:pt x="574" y="42"/>
                      <a:pt x="575" y="42"/>
                    </a:cubicBezTo>
                    <a:cubicBezTo>
                      <a:pt x="576" y="43"/>
                      <a:pt x="577" y="43"/>
                      <a:pt x="577" y="43"/>
                    </a:cubicBezTo>
                    <a:cubicBezTo>
                      <a:pt x="578" y="43"/>
                      <a:pt x="577" y="42"/>
                      <a:pt x="578" y="42"/>
                    </a:cubicBezTo>
                    <a:cubicBezTo>
                      <a:pt x="578" y="42"/>
                      <a:pt x="579" y="42"/>
                      <a:pt x="579" y="42"/>
                    </a:cubicBezTo>
                    <a:cubicBezTo>
                      <a:pt x="580" y="42"/>
                      <a:pt x="581" y="42"/>
                      <a:pt x="582" y="42"/>
                    </a:cubicBezTo>
                    <a:cubicBezTo>
                      <a:pt x="583" y="42"/>
                      <a:pt x="584" y="43"/>
                      <a:pt x="585" y="42"/>
                    </a:cubicBezTo>
                    <a:cubicBezTo>
                      <a:pt x="584" y="42"/>
                      <a:pt x="584" y="42"/>
                      <a:pt x="583" y="42"/>
                    </a:cubicBezTo>
                    <a:cubicBezTo>
                      <a:pt x="583" y="42"/>
                      <a:pt x="584" y="42"/>
                      <a:pt x="584" y="42"/>
                    </a:cubicBezTo>
                    <a:cubicBezTo>
                      <a:pt x="586" y="41"/>
                      <a:pt x="587" y="41"/>
                      <a:pt x="589" y="40"/>
                    </a:cubicBezTo>
                    <a:cubicBezTo>
                      <a:pt x="591" y="40"/>
                      <a:pt x="592" y="39"/>
                      <a:pt x="594" y="39"/>
                    </a:cubicBezTo>
                    <a:cubicBezTo>
                      <a:pt x="595" y="38"/>
                      <a:pt x="596" y="38"/>
                      <a:pt x="596" y="37"/>
                    </a:cubicBezTo>
                    <a:cubicBezTo>
                      <a:pt x="597" y="37"/>
                      <a:pt x="598" y="37"/>
                      <a:pt x="598" y="37"/>
                    </a:cubicBezTo>
                    <a:cubicBezTo>
                      <a:pt x="597" y="37"/>
                      <a:pt x="596" y="37"/>
                      <a:pt x="595" y="37"/>
                    </a:cubicBezTo>
                    <a:cubicBezTo>
                      <a:pt x="595" y="37"/>
                      <a:pt x="595" y="38"/>
                      <a:pt x="594" y="38"/>
                    </a:cubicBezTo>
                    <a:cubicBezTo>
                      <a:pt x="594" y="38"/>
                      <a:pt x="593" y="38"/>
                      <a:pt x="592" y="39"/>
                    </a:cubicBezTo>
                    <a:cubicBezTo>
                      <a:pt x="591" y="39"/>
                      <a:pt x="589" y="40"/>
                      <a:pt x="587" y="40"/>
                    </a:cubicBezTo>
                    <a:cubicBezTo>
                      <a:pt x="587" y="41"/>
                      <a:pt x="586" y="41"/>
                      <a:pt x="585" y="41"/>
                    </a:cubicBezTo>
                    <a:cubicBezTo>
                      <a:pt x="584" y="41"/>
                      <a:pt x="584" y="41"/>
                      <a:pt x="584" y="41"/>
                    </a:cubicBezTo>
                    <a:cubicBezTo>
                      <a:pt x="584" y="41"/>
                      <a:pt x="583" y="42"/>
                      <a:pt x="583" y="41"/>
                    </a:cubicBezTo>
                    <a:cubicBezTo>
                      <a:pt x="582" y="41"/>
                      <a:pt x="580" y="41"/>
                      <a:pt x="579" y="41"/>
                    </a:cubicBezTo>
                    <a:cubicBezTo>
                      <a:pt x="579" y="41"/>
                      <a:pt x="577" y="41"/>
                      <a:pt x="578" y="41"/>
                    </a:cubicBezTo>
                    <a:cubicBezTo>
                      <a:pt x="578" y="41"/>
                      <a:pt x="579" y="40"/>
                      <a:pt x="580" y="40"/>
                    </a:cubicBezTo>
                    <a:cubicBezTo>
                      <a:pt x="580" y="40"/>
                      <a:pt x="579" y="40"/>
                      <a:pt x="579" y="40"/>
                    </a:cubicBezTo>
                    <a:cubicBezTo>
                      <a:pt x="578" y="40"/>
                      <a:pt x="577" y="40"/>
                      <a:pt x="576" y="40"/>
                    </a:cubicBezTo>
                    <a:cubicBezTo>
                      <a:pt x="576" y="40"/>
                      <a:pt x="577" y="40"/>
                      <a:pt x="576" y="39"/>
                    </a:cubicBezTo>
                    <a:cubicBezTo>
                      <a:pt x="577" y="39"/>
                      <a:pt x="579" y="39"/>
                      <a:pt x="580" y="39"/>
                    </a:cubicBezTo>
                    <a:cubicBezTo>
                      <a:pt x="579" y="39"/>
                      <a:pt x="577" y="39"/>
                      <a:pt x="577" y="39"/>
                    </a:cubicBezTo>
                    <a:cubicBezTo>
                      <a:pt x="577" y="38"/>
                      <a:pt x="580" y="38"/>
                      <a:pt x="581" y="38"/>
                    </a:cubicBezTo>
                    <a:cubicBezTo>
                      <a:pt x="581" y="38"/>
                      <a:pt x="580" y="38"/>
                      <a:pt x="580" y="39"/>
                    </a:cubicBezTo>
                    <a:cubicBezTo>
                      <a:pt x="581" y="39"/>
                      <a:pt x="581" y="38"/>
                      <a:pt x="582" y="38"/>
                    </a:cubicBezTo>
                    <a:cubicBezTo>
                      <a:pt x="583" y="38"/>
                      <a:pt x="583" y="38"/>
                      <a:pt x="584" y="38"/>
                    </a:cubicBezTo>
                    <a:cubicBezTo>
                      <a:pt x="583" y="38"/>
                      <a:pt x="582" y="38"/>
                      <a:pt x="581" y="38"/>
                    </a:cubicBezTo>
                    <a:cubicBezTo>
                      <a:pt x="580" y="38"/>
                      <a:pt x="580" y="38"/>
                      <a:pt x="579" y="38"/>
                    </a:cubicBezTo>
                    <a:cubicBezTo>
                      <a:pt x="578" y="38"/>
                      <a:pt x="577" y="38"/>
                      <a:pt x="577" y="38"/>
                    </a:cubicBezTo>
                    <a:cubicBezTo>
                      <a:pt x="577" y="38"/>
                      <a:pt x="577" y="38"/>
                      <a:pt x="577" y="38"/>
                    </a:cubicBezTo>
                    <a:cubicBezTo>
                      <a:pt x="577" y="38"/>
                      <a:pt x="576" y="38"/>
                      <a:pt x="576" y="38"/>
                    </a:cubicBezTo>
                    <a:cubicBezTo>
                      <a:pt x="576" y="37"/>
                      <a:pt x="581" y="37"/>
                      <a:pt x="581" y="37"/>
                    </a:cubicBezTo>
                    <a:cubicBezTo>
                      <a:pt x="582" y="37"/>
                      <a:pt x="583" y="37"/>
                      <a:pt x="584" y="37"/>
                    </a:cubicBezTo>
                    <a:cubicBezTo>
                      <a:pt x="584" y="37"/>
                      <a:pt x="585" y="37"/>
                      <a:pt x="586" y="37"/>
                    </a:cubicBezTo>
                    <a:cubicBezTo>
                      <a:pt x="585" y="36"/>
                      <a:pt x="583" y="38"/>
                      <a:pt x="581" y="36"/>
                    </a:cubicBezTo>
                    <a:cubicBezTo>
                      <a:pt x="582" y="36"/>
                      <a:pt x="582" y="36"/>
                      <a:pt x="582" y="36"/>
                    </a:cubicBezTo>
                    <a:cubicBezTo>
                      <a:pt x="583" y="36"/>
                      <a:pt x="582" y="36"/>
                      <a:pt x="583" y="36"/>
                    </a:cubicBezTo>
                    <a:cubicBezTo>
                      <a:pt x="583" y="36"/>
                      <a:pt x="584" y="36"/>
                      <a:pt x="584" y="36"/>
                    </a:cubicBezTo>
                    <a:cubicBezTo>
                      <a:pt x="586" y="36"/>
                      <a:pt x="587" y="36"/>
                      <a:pt x="589" y="36"/>
                    </a:cubicBezTo>
                    <a:cubicBezTo>
                      <a:pt x="588" y="36"/>
                      <a:pt x="586" y="35"/>
                      <a:pt x="585" y="36"/>
                    </a:cubicBezTo>
                    <a:cubicBezTo>
                      <a:pt x="585" y="36"/>
                      <a:pt x="583" y="36"/>
                      <a:pt x="583" y="36"/>
                    </a:cubicBezTo>
                    <a:cubicBezTo>
                      <a:pt x="584" y="35"/>
                      <a:pt x="585" y="35"/>
                      <a:pt x="585" y="35"/>
                    </a:cubicBezTo>
                    <a:cubicBezTo>
                      <a:pt x="586" y="35"/>
                      <a:pt x="587" y="35"/>
                      <a:pt x="587" y="34"/>
                    </a:cubicBezTo>
                    <a:cubicBezTo>
                      <a:pt x="587" y="34"/>
                      <a:pt x="585" y="35"/>
                      <a:pt x="586" y="34"/>
                    </a:cubicBezTo>
                    <a:cubicBezTo>
                      <a:pt x="587" y="33"/>
                      <a:pt x="588" y="33"/>
                      <a:pt x="589" y="33"/>
                    </a:cubicBezTo>
                    <a:cubicBezTo>
                      <a:pt x="587" y="32"/>
                      <a:pt x="586" y="34"/>
                      <a:pt x="584" y="35"/>
                    </a:cubicBezTo>
                    <a:cubicBezTo>
                      <a:pt x="582" y="35"/>
                      <a:pt x="581" y="36"/>
                      <a:pt x="579" y="36"/>
                    </a:cubicBezTo>
                    <a:cubicBezTo>
                      <a:pt x="579" y="36"/>
                      <a:pt x="578" y="36"/>
                      <a:pt x="578" y="36"/>
                    </a:cubicBezTo>
                    <a:cubicBezTo>
                      <a:pt x="577" y="36"/>
                      <a:pt x="576" y="37"/>
                      <a:pt x="576" y="37"/>
                    </a:cubicBezTo>
                    <a:cubicBezTo>
                      <a:pt x="576" y="37"/>
                      <a:pt x="573" y="37"/>
                      <a:pt x="574" y="36"/>
                    </a:cubicBezTo>
                    <a:cubicBezTo>
                      <a:pt x="576" y="35"/>
                      <a:pt x="578" y="36"/>
                      <a:pt x="579" y="34"/>
                    </a:cubicBezTo>
                    <a:cubicBezTo>
                      <a:pt x="579" y="34"/>
                      <a:pt x="578" y="35"/>
                      <a:pt x="577" y="35"/>
                    </a:cubicBezTo>
                    <a:cubicBezTo>
                      <a:pt x="576" y="35"/>
                      <a:pt x="576" y="36"/>
                      <a:pt x="575" y="36"/>
                    </a:cubicBezTo>
                    <a:cubicBezTo>
                      <a:pt x="575" y="36"/>
                      <a:pt x="574" y="35"/>
                      <a:pt x="574" y="36"/>
                    </a:cubicBezTo>
                    <a:cubicBezTo>
                      <a:pt x="571" y="36"/>
                      <a:pt x="569" y="37"/>
                      <a:pt x="567" y="36"/>
                    </a:cubicBezTo>
                    <a:cubicBezTo>
                      <a:pt x="568" y="36"/>
                      <a:pt x="569" y="36"/>
                      <a:pt x="570" y="36"/>
                    </a:cubicBezTo>
                    <a:cubicBezTo>
                      <a:pt x="570" y="36"/>
                      <a:pt x="568" y="36"/>
                      <a:pt x="568" y="35"/>
                    </a:cubicBezTo>
                    <a:cubicBezTo>
                      <a:pt x="568" y="35"/>
                      <a:pt x="569" y="34"/>
                      <a:pt x="569" y="34"/>
                    </a:cubicBezTo>
                    <a:cubicBezTo>
                      <a:pt x="570" y="34"/>
                      <a:pt x="570" y="34"/>
                      <a:pt x="571" y="33"/>
                    </a:cubicBezTo>
                    <a:cubicBezTo>
                      <a:pt x="572" y="33"/>
                      <a:pt x="573" y="33"/>
                      <a:pt x="574" y="33"/>
                    </a:cubicBezTo>
                    <a:cubicBezTo>
                      <a:pt x="574" y="33"/>
                      <a:pt x="575" y="33"/>
                      <a:pt x="575" y="33"/>
                    </a:cubicBezTo>
                    <a:cubicBezTo>
                      <a:pt x="575" y="33"/>
                      <a:pt x="574" y="33"/>
                      <a:pt x="574" y="33"/>
                    </a:cubicBezTo>
                    <a:cubicBezTo>
                      <a:pt x="574" y="32"/>
                      <a:pt x="575" y="32"/>
                      <a:pt x="576" y="32"/>
                    </a:cubicBezTo>
                    <a:cubicBezTo>
                      <a:pt x="577" y="31"/>
                      <a:pt x="578" y="31"/>
                      <a:pt x="579" y="31"/>
                    </a:cubicBezTo>
                    <a:cubicBezTo>
                      <a:pt x="581" y="31"/>
                      <a:pt x="583" y="31"/>
                      <a:pt x="585" y="31"/>
                    </a:cubicBezTo>
                    <a:cubicBezTo>
                      <a:pt x="586" y="30"/>
                      <a:pt x="588" y="30"/>
                      <a:pt x="590" y="30"/>
                    </a:cubicBezTo>
                    <a:cubicBezTo>
                      <a:pt x="592" y="30"/>
                      <a:pt x="593" y="30"/>
                      <a:pt x="595" y="30"/>
                    </a:cubicBezTo>
                    <a:cubicBezTo>
                      <a:pt x="597" y="31"/>
                      <a:pt x="598" y="31"/>
                      <a:pt x="600" y="32"/>
                    </a:cubicBezTo>
                    <a:cubicBezTo>
                      <a:pt x="600" y="32"/>
                      <a:pt x="601" y="32"/>
                      <a:pt x="601" y="32"/>
                    </a:cubicBezTo>
                    <a:cubicBezTo>
                      <a:pt x="602" y="32"/>
                      <a:pt x="601" y="32"/>
                      <a:pt x="602" y="32"/>
                    </a:cubicBezTo>
                    <a:cubicBezTo>
                      <a:pt x="602" y="33"/>
                      <a:pt x="603" y="33"/>
                      <a:pt x="604" y="33"/>
                    </a:cubicBezTo>
                    <a:cubicBezTo>
                      <a:pt x="604" y="32"/>
                      <a:pt x="602" y="32"/>
                      <a:pt x="603" y="32"/>
                    </a:cubicBezTo>
                    <a:cubicBezTo>
                      <a:pt x="604" y="32"/>
                      <a:pt x="605" y="32"/>
                      <a:pt x="605" y="31"/>
                    </a:cubicBezTo>
                    <a:cubicBezTo>
                      <a:pt x="604" y="31"/>
                      <a:pt x="603" y="32"/>
                      <a:pt x="602" y="31"/>
                    </a:cubicBezTo>
                    <a:cubicBezTo>
                      <a:pt x="601" y="31"/>
                      <a:pt x="601" y="31"/>
                      <a:pt x="600" y="31"/>
                    </a:cubicBezTo>
                    <a:cubicBezTo>
                      <a:pt x="600" y="31"/>
                      <a:pt x="600" y="31"/>
                      <a:pt x="600" y="31"/>
                    </a:cubicBezTo>
                    <a:cubicBezTo>
                      <a:pt x="602" y="30"/>
                      <a:pt x="603" y="31"/>
                      <a:pt x="605" y="31"/>
                    </a:cubicBezTo>
                    <a:cubicBezTo>
                      <a:pt x="606" y="31"/>
                      <a:pt x="608" y="30"/>
                      <a:pt x="609" y="30"/>
                    </a:cubicBezTo>
                    <a:cubicBezTo>
                      <a:pt x="609" y="30"/>
                      <a:pt x="609" y="30"/>
                      <a:pt x="609" y="31"/>
                    </a:cubicBezTo>
                    <a:cubicBezTo>
                      <a:pt x="609" y="31"/>
                      <a:pt x="611" y="30"/>
                      <a:pt x="610" y="30"/>
                    </a:cubicBezTo>
                    <a:cubicBezTo>
                      <a:pt x="611" y="29"/>
                      <a:pt x="612" y="29"/>
                      <a:pt x="613" y="29"/>
                    </a:cubicBezTo>
                    <a:cubicBezTo>
                      <a:pt x="612" y="29"/>
                      <a:pt x="610" y="29"/>
                      <a:pt x="609" y="29"/>
                    </a:cubicBezTo>
                    <a:cubicBezTo>
                      <a:pt x="608" y="30"/>
                      <a:pt x="607" y="30"/>
                      <a:pt x="605" y="30"/>
                    </a:cubicBezTo>
                    <a:cubicBezTo>
                      <a:pt x="603" y="30"/>
                      <a:pt x="602" y="30"/>
                      <a:pt x="601" y="30"/>
                    </a:cubicBezTo>
                    <a:cubicBezTo>
                      <a:pt x="599" y="30"/>
                      <a:pt x="598" y="30"/>
                      <a:pt x="597" y="30"/>
                    </a:cubicBezTo>
                    <a:cubicBezTo>
                      <a:pt x="596" y="30"/>
                      <a:pt x="593" y="30"/>
                      <a:pt x="593" y="29"/>
                    </a:cubicBezTo>
                    <a:cubicBezTo>
                      <a:pt x="592" y="29"/>
                      <a:pt x="594" y="28"/>
                      <a:pt x="594" y="28"/>
                    </a:cubicBezTo>
                    <a:cubicBezTo>
                      <a:pt x="595" y="28"/>
                      <a:pt x="597" y="28"/>
                      <a:pt x="598" y="29"/>
                    </a:cubicBezTo>
                    <a:cubicBezTo>
                      <a:pt x="597" y="29"/>
                      <a:pt x="598" y="29"/>
                      <a:pt x="599" y="29"/>
                    </a:cubicBezTo>
                    <a:cubicBezTo>
                      <a:pt x="599" y="29"/>
                      <a:pt x="601" y="29"/>
                      <a:pt x="601" y="29"/>
                    </a:cubicBezTo>
                    <a:cubicBezTo>
                      <a:pt x="601" y="29"/>
                      <a:pt x="601" y="29"/>
                      <a:pt x="600" y="29"/>
                    </a:cubicBezTo>
                    <a:cubicBezTo>
                      <a:pt x="600" y="29"/>
                      <a:pt x="600" y="29"/>
                      <a:pt x="599" y="29"/>
                    </a:cubicBezTo>
                    <a:cubicBezTo>
                      <a:pt x="599" y="28"/>
                      <a:pt x="598" y="28"/>
                      <a:pt x="598" y="28"/>
                    </a:cubicBezTo>
                    <a:cubicBezTo>
                      <a:pt x="598" y="28"/>
                      <a:pt x="598" y="28"/>
                      <a:pt x="598" y="28"/>
                    </a:cubicBezTo>
                    <a:cubicBezTo>
                      <a:pt x="598" y="28"/>
                      <a:pt x="598" y="28"/>
                      <a:pt x="598" y="28"/>
                    </a:cubicBezTo>
                    <a:cubicBezTo>
                      <a:pt x="599" y="28"/>
                      <a:pt x="599" y="28"/>
                      <a:pt x="599" y="28"/>
                    </a:cubicBezTo>
                    <a:cubicBezTo>
                      <a:pt x="598" y="27"/>
                      <a:pt x="598" y="28"/>
                      <a:pt x="597" y="28"/>
                    </a:cubicBezTo>
                    <a:cubicBezTo>
                      <a:pt x="597" y="28"/>
                      <a:pt x="597" y="27"/>
                      <a:pt x="597" y="27"/>
                    </a:cubicBezTo>
                    <a:cubicBezTo>
                      <a:pt x="598" y="27"/>
                      <a:pt x="598" y="26"/>
                      <a:pt x="597" y="26"/>
                    </a:cubicBezTo>
                    <a:cubicBezTo>
                      <a:pt x="597" y="26"/>
                      <a:pt x="597" y="26"/>
                      <a:pt x="596" y="26"/>
                    </a:cubicBezTo>
                    <a:cubicBezTo>
                      <a:pt x="596" y="25"/>
                      <a:pt x="596" y="25"/>
                      <a:pt x="596" y="25"/>
                    </a:cubicBezTo>
                    <a:cubicBezTo>
                      <a:pt x="596" y="24"/>
                      <a:pt x="592" y="24"/>
                      <a:pt x="591" y="24"/>
                    </a:cubicBezTo>
                    <a:cubicBezTo>
                      <a:pt x="591" y="24"/>
                      <a:pt x="590" y="24"/>
                      <a:pt x="589" y="24"/>
                    </a:cubicBezTo>
                    <a:cubicBezTo>
                      <a:pt x="589" y="23"/>
                      <a:pt x="590" y="23"/>
                      <a:pt x="590" y="23"/>
                    </a:cubicBezTo>
                    <a:cubicBezTo>
                      <a:pt x="590" y="22"/>
                      <a:pt x="592" y="22"/>
                      <a:pt x="593" y="22"/>
                    </a:cubicBezTo>
                    <a:cubicBezTo>
                      <a:pt x="593" y="22"/>
                      <a:pt x="594" y="22"/>
                      <a:pt x="594" y="22"/>
                    </a:cubicBezTo>
                    <a:cubicBezTo>
                      <a:pt x="595" y="22"/>
                      <a:pt x="596" y="22"/>
                      <a:pt x="596" y="22"/>
                    </a:cubicBezTo>
                    <a:cubicBezTo>
                      <a:pt x="597" y="22"/>
                      <a:pt x="597" y="23"/>
                      <a:pt x="598" y="22"/>
                    </a:cubicBezTo>
                    <a:cubicBezTo>
                      <a:pt x="597" y="22"/>
                      <a:pt x="595" y="22"/>
                      <a:pt x="594" y="22"/>
                    </a:cubicBezTo>
                    <a:cubicBezTo>
                      <a:pt x="593" y="22"/>
                      <a:pt x="591" y="22"/>
                      <a:pt x="592" y="21"/>
                    </a:cubicBezTo>
                    <a:cubicBezTo>
                      <a:pt x="592" y="20"/>
                      <a:pt x="594" y="20"/>
                      <a:pt x="594" y="19"/>
                    </a:cubicBezTo>
                    <a:cubicBezTo>
                      <a:pt x="596" y="19"/>
                      <a:pt x="598" y="19"/>
                      <a:pt x="599" y="19"/>
                    </a:cubicBezTo>
                    <a:cubicBezTo>
                      <a:pt x="601" y="20"/>
                      <a:pt x="603" y="20"/>
                      <a:pt x="605" y="20"/>
                    </a:cubicBezTo>
                    <a:cubicBezTo>
                      <a:pt x="606" y="20"/>
                      <a:pt x="607" y="20"/>
                      <a:pt x="607" y="20"/>
                    </a:cubicBezTo>
                    <a:cubicBezTo>
                      <a:pt x="609" y="20"/>
                      <a:pt x="610" y="20"/>
                      <a:pt x="611" y="20"/>
                    </a:cubicBezTo>
                    <a:cubicBezTo>
                      <a:pt x="612" y="21"/>
                      <a:pt x="612" y="21"/>
                      <a:pt x="613" y="21"/>
                    </a:cubicBezTo>
                    <a:cubicBezTo>
                      <a:pt x="614" y="22"/>
                      <a:pt x="615" y="22"/>
                      <a:pt x="616" y="22"/>
                    </a:cubicBezTo>
                    <a:cubicBezTo>
                      <a:pt x="616" y="23"/>
                      <a:pt x="616" y="23"/>
                      <a:pt x="616" y="23"/>
                    </a:cubicBezTo>
                    <a:cubicBezTo>
                      <a:pt x="616" y="24"/>
                      <a:pt x="617" y="24"/>
                      <a:pt x="618" y="24"/>
                    </a:cubicBezTo>
                    <a:cubicBezTo>
                      <a:pt x="617" y="24"/>
                      <a:pt x="617" y="24"/>
                      <a:pt x="617" y="25"/>
                    </a:cubicBezTo>
                    <a:cubicBezTo>
                      <a:pt x="617" y="25"/>
                      <a:pt x="616" y="24"/>
                      <a:pt x="616" y="25"/>
                    </a:cubicBezTo>
                    <a:cubicBezTo>
                      <a:pt x="616" y="25"/>
                      <a:pt x="618" y="25"/>
                      <a:pt x="618" y="24"/>
                    </a:cubicBezTo>
                    <a:cubicBezTo>
                      <a:pt x="620" y="24"/>
                      <a:pt x="621" y="25"/>
                      <a:pt x="623" y="25"/>
                    </a:cubicBezTo>
                    <a:cubicBezTo>
                      <a:pt x="624" y="25"/>
                      <a:pt x="624" y="25"/>
                      <a:pt x="625" y="24"/>
                    </a:cubicBezTo>
                    <a:cubicBezTo>
                      <a:pt x="627" y="24"/>
                      <a:pt x="628" y="24"/>
                      <a:pt x="629" y="24"/>
                    </a:cubicBezTo>
                    <a:cubicBezTo>
                      <a:pt x="627" y="24"/>
                      <a:pt x="625" y="24"/>
                      <a:pt x="623" y="24"/>
                    </a:cubicBezTo>
                    <a:cubicBezTo>
                      <a:pt x="623" y="24"/>
                      <a:pt x="622" y="24"/>
                      <a:pt x="621" y="24"/>
                    </a:cubicBezTo>
                    <a:cubicBezTo>
                      <a:pt x="620" y="24"/>
                      <a:pt x="620" y="24"/>
                      <a:pt x="619" y="24"/>
                    </a:cubicBezTo>
                    <a:cubicBezTo>
                      <a:pt x="619" y="24"/>
                      <a:pt x="619" y="24"/>
                      <a:pt x="619" y="24"/>
                    </a:cubicBezTo>
                    <a:cubicBezTo>
                      <a:pt x="619" y="24"/>
                      <a:pt x="619" y="23"/>
                      <a:pt x="619" y="23"/>
                    </a:cubicBezTo>
                    <a:cubicBezTo>
                      <a:pt x="619" y="23"/>
                      <a:pt x="619" y="23"/>
                      <a:pt x="619" y="23"/>
                    </a:cubicBezTo>
                    <a:cubicBezTo>
                      <a:pt x="620" y="23"/>
                      <a:pt x="619" y="23"/>
                      <a:pt x="620" y="22"/>
                    </a:cubicBezTo>
                    <a:cubicBezTo>
                      <a:pt x="620" y="22"/>
                      <a:pt x="621" y="22"/>
                      <a:pt x="622" y="22"/>
                    </a:cubicBezTo>
                    <a:cubicBezTo>
                      <a:pt x="620" y="22"/>
                      <a:pt x="619" y="22"/>
                      <a:pt x="617" y="21"/>
                    </a:cubicBezTo>
                    <a:cubicBezTo>
                      <a:pt x="617" y="21"/>
                      <a:pt x="616" y="21"/>
                      <a:pt x="616" y="20"/>
                    </a:cubicBezTo>
                    <a:cubicBezTo>
                      <a:pt x="615" y="20"/>
                      <a:pt x="615" y="20"/>
                      <a:pt x="615" y="20"/>
                    </a:cubicBezTo>
                    <a:cubicBezTo>
                      <a:pt x="615" y="19"/>
                      <a:pt x="615" y="20"/>
                      <a:pt x="614" y="19"/>
                    </a:cubicBezTo>
                    <a:cubicBezTo>
                      <a:pt x="615" y="19"/>
                      <a:pt x="617" y="19"/>
                      <a:pt x="618" y="19"/>
                    </a:cubicBezTo>
                    <a:cubicBezTo>
                      <a:pt x="620" y="19"/>
                      <a:pt x="621" y="19"/>
                      <a:pt x="623" y="19"/>
                    </a:cubicBezTo>
                    <a:cubicBezTo>
                      <a:pt x="626" y="19"/>
                      <a:pt x="629" y="18"/>
                      <a:pt x="632" y="18"/>
                    </a:cubicBezTo>
                    <a:cubicBezTo>
                      <a:pt x="633" y="18"/>
                      <a:pt x="633" y="18"/>
                      <a:pt x="633" y="18"/>
                    </a:cubicBezTo>
                    <a:cubicBezTo>
                      <a:pt x="634" y="18"/>
                      <a:pt x="635" y="18"/>
                      <a:pt x="635" y="18"/>
                    </a:cubicBezTo>
                    <a:cubicBezTo>
                      <a:pt x="637" y="18"/>
                      <a:pt x="638" y="18"/>
                      <a:pt x="640" y="18"/>
                    </a:cubicBezTo>
                    <a:cubicBezTo>
                      <a:pt x="642" y="18"/>
                      <a:pt x="643" y="18"/>
                      <a:pt x="645" y="17"/>
                    </a:cubicBezTo>
                    <a:cubicBezTo>
                      <a:pt x="646" y="17"/>
                      <a:pt x="647" y="18"/>
                      <a:pt x="648" y="17"/>
                    </a:cubicBezTo>
                    <a:cubicBezTo>
                      <a:pt x="646" y="17"/>
                      <a:pt x="644" y="17"/>
                      <a:pt x="642" y="17"/>
                    </a:cubicBezTo>
                    <a:cubicBezTo>
                      <a:pt x="640" y="17"/>
                      <a:pt x="638" y="18"/>
                      <a:pt x="637" y="17"/>
                    </a:cubicBezTo>
                    <a:cubicBezTo>
                      <a:pt x="638" y="17"/>
                      <a:pt x="640" y="17"/>
                      <a:pt x="642" y="16"/>
                    </a:cubicBezTo>
                    <a:cubicBezTo>
                      <a:pt x="644" y="16"/>
                      <a:pt x="646" y="16"/>
                      <a:pt x="648" y="16"/>
                    </a:cubicBezTo>
                    <a:cubicBezTo>
                      <a:pt x="650" y="16"/>
                      <a:pt x="652" y="16"/>
                      <a:pt x="654" y="16"/>
                    </a:cubicBezTo>
                    <a:cubicBezTo>
                      <a:pt x="655" y="16"/>
                      <a:pt x="656" y="15"/>
                      <a:pt x="657" y="15"/>
                    </a:cubicBezTo>
                    <a:cubicBezTo>
                      <a:pt x="658" y="16"/>
                      <a:pt x="659" y="16"/>
                      <a:pt x="660" y="15"/>
                    </a:cubicBezTo>
                    <a:cubicBezTo>
                      <a:pt x="659" y="15"/>
                      <a:pt x="657" y="15"/>
                      <a:pt x="656" y="15"/>
                    </a:cubicBezTo>
                    <a:cubicBezTo>
                      <a:pt x="655" y="15"/>
                      <a:pt x="654" y="15"/>
                      <a:pt x="652" y="15"/>
                    </a:cubicBezTo>
                    <a:cubicBezTo>
                      <a:pt x="651" y="15"/>
                      <a:pt x="649" y="15"/>
                      <a:pt x="648" y="15"/>
                    </a:cubicBezTo>
                    <a:cubicBezTo>
                      <a:pt x="648" y="15"/>
                      <a:pt x="645" y="15"/>
                      <a:pt x="645" y="15"/>
                    </a:cubicBezTo>
                    <a:cubicBezTo>
                      <a:pt x="645" y="15"/>
                      <a:pt x="645" y="15"/>
                      <a:pt x="645" y="15"/>
                    </a:cubicBezTo>
                    <a:cubicBezTo>
                      <a:pt x="646" y="15"/>
                      <a:pt x="646" y="15"/>
                      <a:pt x="646" y="14"/>
                    </a:cubicBezTo>
                    <a:cubicBezTo>
                      <a:pt x="646" y="14"/>
                      <a:pt x="647" y="14"/>
                      <a:pt x="647" y="14"/>
                    </a:cubicBezTo>
                    <a:cubicBezTo>
                      <a:pt x="648" y="14"/>
                      <a:pt x="649" y="14"/>
                      <a:pt x="649" y="14"/>
                    </a:cubicBezTo>
                    <a:cubicBezTo>
                      <a:pt x="649" y="14"/>
                      <a:pt x="651" y="13"/>
                      <a:pt x="650" y="13"/>
                    </a:cubicBezTo>
                    <a:cubicBezTo>
                      <a:pt x="651" y="13"/>
                      <a:pt x="651" y="13"/>
                      <a:pt x="652" y="13"/>
                    </a:cubicBezTo>
                    <a:cubicBezTo>
                      <a:pt x="653" y="13"/>
                      <a:pt x="653" y="13"/>
                      <a:pt x="654" y="12"/>
                    </a:cubicBezTo>
                    <a:cubicBezTo>
                      <a:pt x="654" y="12"/>
                      <a:pt x="653" y="12"/>
                      <a:pt x="653" y="12"/>
                    </a:cubicBezTo>
                    <a:cubicBezTo>
                      <a:pt x="656" y="12"/>
                      <a:pt x="659" y="12"/>
                      <a:pt x="661" y="11"/>
                    </a:cubicBezTo>
                    <a:cubicBezTo>
                      <a:pt x="660" y="11"/>
                      <a:pt x="659" y="11"/>
                      <a:pt x="658" y="12"/>
                    </a:cubicBezTo>
                    <a:cubicBezTo>
                      <a:pt x="656" y="12"/>
                      <a:pt x="655" y="12"/>
                      <a:pt x="654" y="12"/>
                    </a:cubicBezTo>
                    <a:cubicBezTo>
                      <a:pt x="654" y="12"/>
                      <a:pt x="654" y="12"/>
                      <a:pt x="655" y="12"/>
                    </a:cubicBezTo>
                    <a:cubicBezTo>
                      <a:pt x="653" y="12"/>
                      <a:pt x="652" y="13"/>
                      <a:pt x="651" y="13"/>
                    </a:cubicBezTo>
                    <a:cubicBezTo>
                      <a:pt x="651" y="13"/>
                      <a:pt x="648" y="13"/>
                      <a:pt x="648" y="13"/>
                    </a:cubicBezTo>
                    <a:cubicBezTo>
                      <a:pt x="648" y="14"/>
                      <a:pt x="647" y="14"/>
                      <a:pt x="646" y="13"/>
                    </a:cubicBezTo>
                    <a:cubicBezTo>
                      <a:pt x="646" y="13"/>
                      <a:pt x="645" y="13"/>
                      <a:pt x="644" y="13"/>
                    </a:cubicBezTo>
                    <a:cubicBezTo>
                      <a:pt x="645" y="13"/>
                      <a:pt x="645" y="13"/>
                      <a:pt x="646" y="14"/>
                    </a:cubicBezTo>
                    <a:cubicBezTo>
                      <a:pt x="645" y="14"/>
                      <a:pt x="644" y="14"/>
                      <a:pt x="644" y="14"/>
                    </a:cubicBezTo>
                    <a:cubicBezTo>
                      <a:pt x="644" y="14"/>
                      <a:pt x="644" y="14"/>
                      <a:pt x="644" y="14"/>
                    </a:cubicBezTo>
                    <a:cubicBezTo>
                      <a:pt x="644" y="15"/>
                      <a:pt x="643" y="15"/>
                      <a:pt x="642" y="15"/>
                    </a:cubicBezTo>
                    <a:cubicBezTo>
                      <a:pt x="641" y="16"/>
                      <a:pt x="640" y="16"/>
                      <a:pt x="639" y="16"/>
                    </a:cubicBezTo>
                    <a:cubicBezTo>
                      <a:pt x="636" y="16"/>
                      <a:pt x="634" y="16"/>
                      <a:pt x="631" y="17"/>
                    </a:cubicBezTo>
                    <a:cubicBezTo>
                      <a:pt x="629" y="17"/>
                      <a:pt x="626" y="17"/>
                      <a:pt x="624" y="17"/>
                    </a:cubicBezTo>
                    <a:cubicBezTo>
                      <a:pt x="623" y="17"/>
                      <a:pt x="621" y="18"/>
                      <a:pt x="620" y="18"/>
                    </a:cubicBezTo>
                    <a:cubicBezTo>
                      <a:pt x="620" y="18"/>
                      <a:pt x="617" y="18"/>
                      <a:pt x="617" y="18"/>
                    </a:cubicBezTo>
                    <a:cubicBezTo>
                      <a:pt x="617" y="17"/>
                      <a:pt x="620" y="17"/>
                      <a:pt x="621" y="17"/>
                    </a:cubicBezTo>
                    <a:cubicBezTo>
                      <a:pt x="623" y="16"/>
                      <a:pt x="625" y="16"/>
                      <a:pt x="628" y="16"/>
                    </a:cubicBezTo>
                    <a:cubicBezTo>
                      <a:pt x="626" y="15"/>
                      <a:pt x="624" y="16"/>
                      <a:pt x="622" y="16"/>
                    </a:cubicBezTo>
                    <a:cubicBezTo>
                      <a:pt x="621" y="16"/>
                      <a:pt x="620" y="16"/>
                      <a:pt x="619" y="16"/>
                    </a:cubicBezTo>
                    <a:cubicBezTo>
                      <a:pt x="618" y="17"/>
                      <a:pt x="617" y="17"/>
                      <a:pt x="616" y="16"/>
                    </a:cubicBezTo>
                    <a:cubicBezTo>
                      <a:pt x="616" y="16"/>
                      <a:pt x="617" y="16"/>
                      <a:pt x="617" y="16"/>
                    </a:cubicBezTo>
                    <a:cubicBezTo>
                      <a:pt x="618" y="16"/>
                      <a:pt x="619" y="16"/>
                      <a:pt x="620" y="16"/>
                    </a:cubicBezTo>
                    <a:cubicBezTo>
                      <a:pt x="619" y="15"/>
                      <a:pt x="618" y="16"/>
                      <a:pt x="618" y="16"/>
                    </a:cubicBezTo>
                    <a:cubicBezTo>
                      <a:pt x="617" y="16"/>
                      <a:pt x="616" y="16"/>
                      <a:pt x="615" y="16"/>
                    </a:cubicBezTo>
                    <a:cubicBezTo>
                      <a:pt x="615" y="16"/>
                      <a:pt x="614" y="17"/>
                      <a:pt x="613" y="17"/>
                    </a:cubicBezTo>
                    <a:cubicBezTo>
                      <a:pt x="612" y="18"/>
                      <a:pt x="611" y="18"/>
                      <a:pt x="610" y="18"/>
                    </a:cubicBezTo>
                    <a:cubicBezTo>
                      <a:pt x="607" y="18"/>
                      <a:pt x="603" y="18"/>
                      <a:pt x="601" y="18"/>
                    </a:cubicBezTo>
                    <a:cubicBezTo>
                      <a:pt x="601" y="17"/>
                      <a:pt x="602" y="17"/>
                      <a:pt x="603" y="17"/>
                    </a:cubicBezTo>
                    <a:cubicBezTo>
                      <a:pt x="601" y="17"/>
                      <a:pt x="598" y="19"/>
                      <a:pt x="596" y="17"/>
                    </a:cubicBezTo>
                    <a:cubicBezTo>
                      <a:pt x="598" y="16"/>
                      <a:pt x="600" y="16"/>
                      <a:pt x="602" y="15"/>
                    </a:cubicBezTo>
                    <a:cubicBezTo>
                      <a:pt x="605" y="15"/>
                      <a:pt x="608" y="14"/>
                      <a:pt x="610" y="14"/>
                    </a:cubicBezTo>
                    <a:cubicBezTo>
                      <a:pt x="613" y="14"/>
                      <a:pt x="616" y="14"/>
                      <a:pt x="619" y="14"/>
                    </a:cubicBezTo>
                    <a:cubicBezTo>
                      <a:pt x="622" y="13"/>
                      <a:pt x="625" y="14"/>
                      <a:pt x="627" y="13"/>
                    </a:cubicBezTo>
                    <a:cubicBezTo>
                      <a:pt x="624" y="13"/>
                      <a:pt x="622" y="13"/>
                      <a:pt x="619" y="13"/>
                    </a:cubicBezTo>
                    <a:cubicBezTo>
                      <a:pt x="616" y="14"/>
                      <a:pt x="613" y="14"/>
                      <a:pt x="610" y="14"/>
                    </a:cubicBezTo>
                    <a:cubicBezTo>
                      <a:pt x="607" y="14"/>
                      <a:pt x="604" y="14"/>
                      <a:pt x="601" y="15"/>
                    </a:cubicBezTo>
                    <a:cubicBezTo>
                      <a:pt x="600" y="15"/>
                      <a:pt x="598" y="16"/>
                      <a:pt x="597" y="16"/>
                    </a:cubicBezTo>
                    <a:cubicBezTo>
                      <a:pt x="596" y="16"/>
                      <a:pt x="594" y="17"/>
                      <a:pt x="593" y="17"/>
                    </a:cubicBezTo>
                    <a:cubicBezTo>
                      <a:pt x="590" y="17"/>
                      <a:pt x="587" y="16"/>
                      <a:pt x="584" y="16"/>
                    </a:cubicBezTo>
                    <a:cubicBezTo>
                      <a:pt x="584" y="16"/>
                      <a:pt x="582" y="15"/>
                      <a:pt x="584" y="15"/>
                    </a:cubicBezTo>
                    <a:cubicBezTo>
                      <a:pt x="585" y="14"/>
                      <a:pt x="586" y="15"/>
                      <a:pt x="588" y="14"/>
                    </a:cubicBezTo>
                    <a:cubicBezTo>
                      <a:pt x="591" y="14"/>
                      <a:pt x="594" y="15"/>
                      <a:pt x="597" y="14"/>
                    </a:cubicBezTo>
                    <a:cubicBezTo>
                      <a:pt x="600" y="14"/>
                      <a:pt x="603" y="14"/>
                      <a:pt x="606" y="14"/>
                    </a:cubicBezTo>
                    <a:cubicBezTo>
                      <a:pt x="605" y="14"/>
                      <a:pt x="606" y="13"/>
                      <a:pt x="606" y="13"/>
                    </a:cubicBezTo>
                    <a:cubicBezTo>
                      <a:pt x="607" y="13"/>
                      <a:pt x="608" y="13"/>
                      <a:pt x="609" y="13"/>
                    </a:cubicBezTo>
                    <a:cubicBezTo>
                      <a:pt x="610" y="13"/>
                      <a:pt x="611" y="13"/>
                      <a:pt x="611" y="13"/>
                    </a:cubicBezTo>
                    <a:cubicBezTo>
                      <a:pt x="612" y="13"/>
                      <a:pt x="613" y="13"/>
                      <a:pt x="614" y="12"/>
                    </a:cubicBezTo>
                    <a:cubicBezTo>
                      <a:pt x="610" y="12"/>
                      <a:pt x="606" y="13"/>
                      <a:pt x="602" y="14"/>
                    </a:cubicBezTo>
                    <a:cubicBezTo>
                      <a:pt x="597" y="14"/>
                      <a:pt x="593" y="14"/>
                      <a:pt x="589" y="14"/>
                    </a:cubicBezTo>
                    <a:cubicBezTo>
                      <a:pt x="586" y="14"/>
                      <a:pt x="584" y="14"/>
                      <a:pt x="582" y="14"/>
                    </a:cubicBezTo>
                    <a:cubicBezTo>
                      <a:pt x="582" y="14"/>
                      <a:pt x="579" y="14"/>
                      <a:pt x="580" y="13"/>
                    </a:cubicBezTo>
                    <a:cubicBezTo>
                      <a:pt x="581" y="13"/>
                      <a:pt x="582" y="13"/>
                      <a:pt x="583" y="13"/>
                    </a:cubicBezTo>
                    <a:cubicBezTo>
                      <a:pt x="584" y="13"/>
                      <a:pt x="585" y="13"/>
                      <a:pt x="585" y="13"/>
                    </a:cubicBezTo>
                    <a:cubicBezTo>
                      <a:pt x="587" y="13"/>
                      <a:pt x="588" y="13"/>
                      <a:pt x="589" y="13"/>
                    </a:cubicBezTo>
                    <a:cubicBezTo>
                      <a:pt x="588" y="12"/>
                      <a:pt x="585" y="13"/>
                      <a:pt x="584" y="12"/>
                    </a:cubicBezTo>
                    <a:cubicBezTo>
                      <a:pt x="585" y="12"/>
                      <a:pt x="586" y="12"/>
                      <a:pt x="587" y="12"/>
                    </a:cubicBezTo>
                    <a:cubicBezTo>
                      <a:pt x="589" y="11"/>
                      <a:pt x="590" y="11"/>
                      <a:pt x="592" y="11"/>
                    </a:cubicBezTo>
                    <a:cubicBezTo>
                      <a:pt x="591" y="11"/>
                      <a:pt x="592" y="11"/>
                      <a:pt x="593" y="11"/>
                    </a:cubicBezTo>
                    <a:cubicBezTo>
                      <a:pt x="593" y="11"/>
                      <a:pt x="594" y="11"/>
                      <a:pt x="594" y="11"/>
                    </a:cubicBezTo>
                    <a:cubicBezTo>
                      <a:pt x="595" y="11"/>
                      <a:pt x="597" y="10"/>
                      <a:pt x="598" y="11"/>
                    </a:cubicBezTo>
                    <a:cubicBezTo>
                      <a:pt x="597" y="11"/>
                      <a:pt x="599" y="11"/>
                      <a:pt x="599" y="11"/>
                    </a:cubicBezTo>
                    <a:cubicBezTo>
                      <a:pt x="600" y="11"/>
                      <a:pt x="601" y="11"/>
                      <a:pt x="601" y="11"/>
                    </a:cubicBezTo>
                    <a:cubicBezTo>
                      <a:pt x="601" y="10"/>
                      <a:pt x="600" y="11"/>
                      <a:pt x="600" y="11"/>
                    </a:cubicBezTo>
                    <a:cubicBezTo>
                      <a:pt x="599" y="11"/>
                      <a:pt x="598" y="10"/>
                      <a:pt x="597" y="10"/>
                    </a:cubicBezTo>
                    <a:cubicBezTo>
                      <a:pt x="595" y="10"/>
                      <a:pt x="593" y="10"/>
                      <a:pt x="591" y="11"/>
                    </a:cubicBezTo>
                    <a:cubicBezTo>
                      <a:pt x="589" y="11"/>
                      <a:pt x="587" y="11"/>
                      <a:pt x="585" y="11"/>
                    </a:cubicBezTo>
                    <a:cubicBezTo>
                      <a:pt x="584" y="11"/>
                      <a:pt x="583" y="12"/>
                      <a:pt x="583" y="12"/>
                    </a:cubicBezTo>
                    <a:cubicBezTo>
                      <a:pt x="582" y="12"/>
                      <a:pt x="580" y="12"/>
                      <a:pt x="581" y="12"/>
                    </a:cubicBezTo>
                    <a:cubicBezTo>
                      <a:pt x="581" y="11"/>
                      <a:pt x="580" y="12"/>
                      <a:pt x="580" y="11"/>
                    </a:cubicBezTo>
                    <a:cubicBezTo>
                      <a:pt x="581" y="11"/>
                      <a:pt x="583" y="11"/>
                      <a:pt x="584" y="10"/>
                    </a:cubicBezTo>
                    <a:cubicBezTo>
                      <a:pt x="585" y="10"/>
                      <a:pt x="586" y="10"/>
                      <a:pt x="587" y="10"/>
                    </a:cubicBezTo>
                    <a:cubicBezTo>
                      <a:pt x="587" y="10"/>
                      <a:pt x="588" y="10"/>
                      <a:pt x="589" y="10"/>
                    </a:cubicBezTo>
                    <a:cubicBezTo>
                      <a:pt x="588" y="10"/>
                      <a:pt x="587" y="10"/>
                      <a:pt x="586" y="10"/>
                    </a:cubicBezTo>
                    <a:cubicBezTo>
                      <a:pt x="587" y="10"/>
                      <a:pt x="585" y="9"/>
                      <a:pt x="585" y="10"/>
                    </a:cubicBezTo>
                    <a:cubicBezTo>
                      <a:pt x="585" y="10"/>
                      <a:pt x="583" y="10"/>
                      <a:pt x="583" y="10"/>
                    </a:cubicBezTo>
                    <a:cubicBezTo>
                      <a:pt x="581" y="10"/>
                      <a:pt x="579" y="11"/>
                      <a:pt x="577" y="11"/>
                    </a:cubicBezTo>
                    <a:cubicBezTo>
                      <a:pt x="577" y="11"/>
                      <a:pt x="578" y="10"/>
                      <a:pt x="578" y="10"/>
                    </a:cubicBezTo>
                    <a:cubicBezTo>
                      <a:pt x="577" y="10"/>
                      <a:pt x="576" y="10"/>
                      <a:pt x="575" y="10"/>
                    </a:cubicBezTo>
                    <a:cubicBezTo>
                      <a:pt x="575" y="10"/>
                      <a:pt x="576" y="10"/>
                      <a:pt x="576" y="10"/>
                    </a:cubicBezTo>
                    <a:cubicBezTo>
                      <a:pt x="576" y="9"/>
                      <a:pt x="577" y="9"/>
                      <a:pt x="578" y="9"/>
                    </a:cubicBezTo>
                    <a:cubicBezTo>
                      <a:pt x="579" y="9"/>
                      <a:pt x="581" y="9"/>
                      <a:pt x="582" y="9"/>
                    </a:cubicBezTo>
                    <a:cubicBezTo>
                      <a:pt x="581" y="9"/>
                      <a:pt x="582" y="9"/>
                      <a:pt x="582" y="9"/>
                    </a:cubicBezTo>
                    <a:cubicBezTo>
                      <a:pt x="583" y="8"/>
                      <a:pt x="584" y="9"/>
                      <a:pt x="585" y="8"/>
                    </a:cubicBezTo>
                    <a:cubicBezTo>
                      <a:pt x="586" y="8"/>
                      <a:pt x="587" y="8"/>
                      <a:pt x="587" y="8"/>
                    </a:cubicBezTo>
                    <a:cubicBezTo>
                      <a:pt x="588" y="8"/>
                      <a:pt x="588" y="8"/>
                      <a:pt x="589" y="8"/>
                    </a:cubicBezTo>
                    <a:cubicBezTo>
                      <a:pt x="589" y="8"/>
                      <a:pt x="590" y="8"/>
                      <a:pt x="589" y="8"/>
                    </a:cubicBezTo>
                    <a:cubicBezTo>
                      <a:pt x="590" y="8"/>
                      <a:pt x="591" y="8"/>
                      <a:pt x="591" y="8"/>
                    </a:cubicBezTo>
                    <a:cubicBezTo>
                      <a:pt x="590" y="8"/>
                      <a:pt x="592" y="9"/>
                      <a:pt x="592" y="9"/>
                    </a:cubicBezTo>
                    <a:cubicBezTo>
                      <a:pt x="593" y="8"/>
                      <a:pt x="594" y="8"/>
                      <a:pt x="594" y="8"/>
                    </a:cubicBezTo>
                    <a:cubicBezTo>
                      <a:pt x="594" y="8"/>
                      <a:pt x="593" y="8"/>
                      <a:pt x="593" y="8"/>
                    </a:cubicBezTo>
                    <a:cubicBezTo>
                      <a:pt x="593" y="8"/>
                      <a:pt x="594" y="8"/>
                      <a:pt x="595" y="8"/>
                    </a:cubicBezTo>
                    <a:cubicBezTo>
                      <a:pt x="595" y="8"/>
                      <a:pt x="596" y="8"/>
                      <a:pt x="596" y="7"/>
                    </a:cubicBezTo>
                    <a:cubicBezTo>
                      <a:pt x="598" y="7"/>
                      <a:pt x="599" y="7"/>
                      <a:pt x="601" y="7"/>
                    </a:cubicBezTo>
                    <a:cubicBezTo>
                      <a:pt x="602" y="7"/>
                      <a:pt x="603" y="7"/>
                      <a:pt x="604" y="7"/>
                    </a:cubicBezTo>
                    <a:cubicBezTo>
                      <a:pt x="604" y="7"/>
                      <a:pt x="605" y="7"/>
                      <a:pt x="606" y="7"/>
                    </a:cubicBezTo>
                    <a:cubicBezTo>
                      <a:pt x="606" y="7"/>
                      <a:pt x="607" y="7"/>
                      <a:pt x="607" y="7"/>
                    </a:cubicBezTo>
                    <a:cubicBezTo>
                      <a:pt x="607" y="7"/>
                      <a:pt x="606" y="7"/>
                      <a:pt x="606" y="8"/>
                    </a:cubicBezTo>
                    <a:cubicBezTo>
                      <a:pt x="606" y="8"/>
                      <a:pt x="608" y="8"/>
                      <a:pt x="608" y="8"/>
                    </a:cubicBezTo>
                    <a:cubicBezTo>
                      <a:pt x="608" y="8"/>
                      <a:pt x="607" y="8"/>
                      <a:pt x="607" y="8"/>
                    </a:cubicBezTo>
                    <a:cubicBezTo>
                      <a:pt x="607" y="7"/>
                      <a:pt x="608" y="8"/>
                      <a:pt x="609" y="7"/>
                    </a:cubicBezTo>
                    <a:cubicBezTo>
                      <a:pt x="608" y="7"/>
                      <a:pt x="608" y="7"/>
                      <a:pt x="608" y="7"/>
                    </a:cubicBezTo>
                    <a:cubicBezTo>
                      <a:pt x="609" y="6"/>
                      <a:pt x="611" y="7"/>
                      <a:pt x="612" y="7"/>
                    </a:cubicBezTo>
                    <a:cubicBezTo>
                      <a:pt x="613" y="7"/>
                      <a:pt x="614" y="7"/>
                      <a:pt x="614" y="8"/>
                    </a:cubicBezTo>
                    <a:cubicBezTo>
                      <a:pt x="615" y="8"/>
                      <a:pt x="616" y="9"/>
                      <a:pt x="616" y="8"/>
                    </a:cubicBezTo>
                    <a:cubicBezTo>
                      <a:pt x="616" y="8"/>
                      <a:pt x="615" y="8"/>
                      <a:pt x="615" y="7"/>
                    </a:cubicBezTo>
                    <a:cubicBezTo>
                      <a:pt x="616" y="7"/>
                      <a:pt x="617" y="7"/>
                      <a:pt x="618" y="7"/>
                    </a:cubicBezTo>
                    <a:cubicBezTo>
                      <a:pt x="618" y="7"/>
                      <a:pt x="619" y="8"/>
                      <a:pt x="620" y="8"/>
                    </a:cubicBezTo>
                    <a:cubicBezTo>
                      <a:pt x="619" y="8"/>
                      <a:pt x="619" y="7"/>
                      <a:pt x="620" y="7"/>
                    </a:cubicBezTo>
                    <a:cubicBezTo>
                      <a:pt x="620" y="8"/>
                      <a:pt x="620" y="8"/>
                      <a:pt x="621" y="8"/>
                    </a:cubicBezTo>
                    <a:cubicBezTo>
                      <a:pt x="620" y="8"/>
                      <a:pt x="621" y="8"/>
                      <a:pt x="621" y="7"/>
                    </a:cubicBezTo>
                    <a:cubicBezTo>
                      <a:pt x="620" y="7"/>
                      <a:pt x="619" y="7"/>
                      <a:pt x="618" y="7"/>
                    </a:cubicBezTo>
                    <a:cubicBezTo>
                      <a:pt x="617" y="7"/>
                      <a:pt x="616" y="7"/>
                      <a:pt x="614" y="7"/>
                    </a:cubicBezTo>
                    <a:cubicBezTo>
                      <a:pt x="614" y="7"/>
                      <a:pt x="613" y="7"/>
                      <a:pt x="612" y="7"/>
                    </a:cubicBezTo>
                    <a:cubicBezTo>
                      <a:pt x="611" y="7"/>
                      <a:pt x="610" y="6"/>
                      <a:pt x="611" y="6"/>
                    </a:cubicBezTo>
                    <a:cubicBezTo>
                      <a:pt x="612" y="6"/>
                      <a:pt x="613" y="6"/>
                      <a:pt x="614" y="6"/>
                    </a:cubicBezTo>
                    <a:cubicBezTo>
                      <a:pt x="616" y="6"/>
                      <a:pt x="618" y="6"/>
                      <a:pt x="620" y="5"/>
                    </a:cubicBezTo>
                    <a:cubicBezTo>
                      <a:pt x="620" y="5"/>
                      <a:pt x="620" y="5"/>
                      <a:pt x="620" y="5"/>
                    </a:cubicBezTo>
                    <a:cubicBezTo>
                      <a:pt x="620" y="5"/>
                      <a:pt x="620" y="5"/>
                      <a:pt x="620" y="5"/>
                    </a:cubicBezTo>
                    <a:cubicBezTo>
                      <a:pt x="620" y="5"/>
                      <a:pt x="620" y="5"/>
                      <a:pt x="620" y="5"/>
                    </a:cubicBezTo>
                    <a:cubicBezTo>
                      <a:pt x="620" y="5"/>
                      <a:pt x="620" y="5"/>
                      <a:pt x="620" y="5"/>
                    </a:cubicBezTo>
                    <a:cubicBezTo>
                      <a:pt x="620" y="4"/>
                      <a:pt x="619" y="5"/>
                      <a:pt x="618" y="4"/>
                    </a:cubicBezTo>
                    <a:cubicBezTo>
                      <a:pt x="619" y="4"/>
                      <a:pt x="621" y="4"/>
                      <a:pt x="622" y="4"/>
                    </a:cubicBezTo>
                    <a:cubicBezTo>
                      <a:pt x="623" y="4"/>
                      <a:pt x="625" y="4"/>
                      <a:pt x="626" y="4"/>
                    </a:cubicBezTo>
                    <a:cubicBezTo>
                      <a:pt x="625" y="5"/>
                      <a:pt x="624" y="4"/>
                      <a:pt x="624" y="4"/>
                    </a:cubicBezTo>
                    <a:cubicBezTo>
                      <a:pt x="625" y="5"/>
                      <a:pt x="626" y="5"/>
                      <a:pt x="628" y="5"/>
                    </a:cubicBezTo>
                    <a:cubicBezTo>
                      <a:pt x="628" y="5"/>
                      <a:pt x="631" y="5"/>
                      <a:pt x="631" y="6"/>
                    </a:cubicBezTo>
                    <a:cubicBezTo>
                      <a:pt x="631" y="6"/>
                      <a:pt x="631" y="6"/>
                      <a:pt x="631" y="6"/>
                    </a:cubicBezTo>
                    <a:cubicBezTo>
                      <a:pt x="631" y="6"/>
                      <a:pt x="632" y="6"/>
                      <a:pt x="632" y="6"/>
                    </a:cubicBezTo>
                    <a:cubicBezTo>
                      <a:pt x="633" y="7"/>
                      <a:pt x="631" y="7"/>
                      <a:pt x="631" y="7"/>
                    </a:cubicBezTo>
                    <a:cubicBezTo>
                      <a:pt x="632" y="7"/>
                      <a:pt x="633" y="7"/>
                      <a:pt x="635" y="7"/>
                    </a:cubicBezTo>
                    <a:cubicBezTo>
                      <a:pt x="635" y="7"/>
                      <a:pt x="636" y="7"/>
                      <a:pt x="636" y="7"/>
                    </a:cubicBezTo>
                    <a:cubicBezTo>
                      <a:pt x="637" y="7"/>
                      <a:pt x="637" y="7"/>
                      <a:pt x="638" y="7"/>
                    </a:cubicBezTo>
                    <a:cubicBezTo>
                      <a:pt x="638" y="6"/>
                      <a:pt x="636" y="7"/>
                      <a:pt x="636" y="7"/>
                    </a:cubicBezTo>
                    <a:cubicBezTo>
                      <a:pt x="635" y="7"/>
                      <a:pt x="635" y="7"/>
                      <a:pt x="635" y="7"/>
                    </a:cubicBezTo>
                    <a:cubicBezTo>
                      <a:pt x="634" y="7"/>
                      <a:pt x="634" y="6"/>
                      <a:pt x="634" y="6"/>
                    </a:cubicBezTo>
                    <a:cubicBezTo>
                      <a:pt x="634" y="6"/>
                      <a:pt x="633" y="6"/>
                      <a:pt x="633" y="6"/>
                    </a:cubicBezTo>
                    <a:cubicBezTo>
                      <a:pt x="633" y="5"/>
                      <a:pt x="634" y="5"/>
                      <a:pt x="634" y="5"/>
                    </a:cubicBezTo>
                    <a:cubicBezTo>
                      <a:pt x="635" y="5"/>
                      <a:pt x="636" y="6"/>
                      <a:pt x="637" y="6"/>
                    </a:cubicBezTo>
                    <a:cubicBezTo>
                      <a:pt x="640" y="6"/>
                      <a:pt x="642" y="7"/>
                      <a:pt x="645" y="7"/>
                    </a:cubicBezTo>
                    <a:cubicBezTo>
                      <a:pt x="646" y="7"/>
                      <a:pt x="647" y="7"/>
                      <a:pt x="648" y="8"/>
                    </a:cubicBezTo>
                    <a:cubicBezTo>
                      <a:pt x="649" y="8"/>
                      <a:pt x="650" y="9"/>
                      <a:pt x="651" y="9"/>
                    </a:cubicBezTo>
                    <a:cubicBezTo>
                      <a:pt x="651" y="8"/>
                      <a:pt x="650" y="8"/>
                      <a:pt x="649" y="7"/>
                    </a:cubicBezTo>
                    <a:cubicBezTo>
                      <a:pt x="649" y="7"/>
                      <a:pt x="649" y="7"/>
                      <a:pt x="650" y="7"/>
                    </a:cubicBezTo>
                    <a:cubicBezTo>
                      <a:pt x="649" y="7"/>
                      <a:pt x="648" y="7"/>
                      <a:pt x="647" y="7"/>
                    </a:cubicBezTo>
                    <a:cubicBezTo>
                      <a:pt x="646" y="7"/>
                      <a:pt x="645" y="7"/>
                      <a:pt x="644" y="7"/>
                    </a:cubicBezTo>
                    <a:cubicBezTo>
                      <a:pt x="644" y="6"/>
                      <a:pt x="645" y="6"/>
                      <a:pt x="645" y="6"/>
                    </a:cubicBezTo>
                    <a:cubicBezTo>
                      <a:pt x="643" y="6"/>
                      <a:pt x="642" y="6"/>
                      <a:pt x="640" y="6"/>
                    </a:cubicBezTo>
                    <a:cubicBezTo>
                      <a:pt x="639" y="6"/>
                      <a:pt x="638" y="5"/>
                      <a:pt x="636" y="5"/>
                    </a:cubicBezTo>
                    <a:cubicBezTo>
                      <a:pt x="636" y="5"/>
                      <a:pt x="637" y="4"/>
                      <a:pt x="637" y="4"/>
                    </a:cubicBezTo>
                    <a:cubicBezTo>
                      <a:pt x="638" y="4"/>
                      <a:pt x="639" y="4"/>
                      <a:pt x="640" y="4"/>
                    </a:cubicBezTo>
                    <a:cubicBezTo>
                      <a:pt x="641" y="4"/>
                      <a:pt x="643" y="4"/>
                      <a:pt x="644" y="4"/>
                    </a:cubicBezTo>
                    <a:cubicBezTo>
                      <a:pt x="643" y="4"/>
                      <a:pt x="642" y="4"/>
                      <a:pt x="641" y="4"/>
                    </a:cubicBezTo>
                    <a:cubicBezTo>
                      <a:pt x="639" y="3"/>
                      <a:pt x="641" y="3"/>
                      <a:pt x="642" y="3"/>
                    </a:cubicBezTo>
                    <a:cubicBezTo>
                      <a:pt x="643" y="3"/>
                      <a:pt x="644" y="3"/>
                      <a:pt x="645" y="3"/>
                    </a:cubicBezTo>
                    <a:cubicBezTo>
                      <a:pt x="647" y="3"/>
                      <a:pt x="648" y="4"/>
                      <a:pt x="650" y="4"/>
                    </a:cubicBezTo>
                    <a:cubicBezTo>
                      <a:pt x="649" y="3"/>
                      <a:pt x="648" y="3"/>
                      <a:pt x="647" y="2"/>
                    </a:cubicBezTo>
                    <a:cubicBezTo>
                      <a:pt x="646" y="2"/>
                      <a:pt x="648" y="2"/>
                      <a:pt x="648" y="2"/>
                    </a:cubicBezTo>
                    <a:cubicBezTo>
                      <a:pt x="649" y="2"/>
                      <a:pt x="650" y="2"/>
                      <a:pt x="651" y="2"/>
                    </a:cubicBezTo>
                    <a:cubicBezTo>
                      <a:pt x="652" y="2"/>
                      <a:pt x="652" y="2"/>
                      <a:pt x="653" y="2"/>
                    </a:cubicBezTo>
                    <a:cubicBezTo>
                      <a:pt x="653" y="2"/>
                      <a:pt x="653" y="2"/>
                      <a:pt x="654" y="3"/>
                    </a:cubicBezTo>
                    <a:cubicBezTo>
                      <a:pt x="654" y="3"/>
                      <a:pt x="654" y="3"/>
                      <a:pt x="654" y="3"/>
                    </a:cubicBezTo>
                    <a:cubicBezTo>
                      <a:pt x="654" y="3"/>
                      <a:pt x="655" y="3"/>
                      <a:pt x="655" y="3"/>
                    </a:cubicBezTo>
                    <a:cubicBezTo>
                      <a:pt x="655" y="3"/>
                      <a:pt x="655" y="3"/>
                      <a:pt x="655" y="3"/>
                    </a:cubicBezTo>
                    <a:cubicBezTo>
                      <a:pt x="656" y="2"/>
                      <a:pt x="657" y="3"/>
                      <a:pt x="658" y="3"/>
                    </a:cubicBezTo>
                    <a:cubicBezTo>
                      <a:pt x="660" y="3"/>
                      <a:pt x="661" y="3"/>
                      <a:pt x="663" y="3"/>
                    </a:cubicBezTo>
                    <a:cubicBezTo>
                      <a:pt x="662" y="3"/>
                      <a:pt x="660" y="3"/>
                      <a:pt x="659" y="3"/>
                    </a:cubicBezTo>
                    <a:cubicBezTo>
                      <a:pt x="658" y="3"/>
                      <a:pt x="657" y="3"/>
                      <a:pt x="656" y="2"/>
                    </a:cubicBezTo>
                    <a:cubicBezTo>
                      <a:pt x="656" y="2"/>
                      <a:pt x="656" y="2"/>
                      <a:pt x="656" y="2"/>
                    </a:cubicBezTo>
                    <a:cubicBezTo>
                      <a:pt x="656" y="2"/>
                      <a:pt x="657" y="2"/>
                      <a:pt x="658" y="2"/>
                    </a:cubicBezTo>
                    <a:cubicBezTo>
                      <a:pt x="656" y="2"/>
                      <a:pt x="655" y="2"/>
                      <a:pt x="654" y="2"/>
                    </a:cubicBezTo>
                    <a:cubicBezTo>
                      <a:pt x="655" y="1"/>
                      <a:pt x="656" y="1"/>
                      <a:pt x="657" y="1"/>
                    </a:cubicBezTo>
                    <a:cubicBezTo>
                      <a:pt x="659" y="1"/>
                      <a:pt x="660" y="1"/>
                      <a:pt x="661" y="1"/>
                    </a:cubicBezTo>
                    <a:cubicBezTo>
                      <a:pt x="661" y="1"/>
                      <a:pt x="662" y="1"/>
                      <a:pt x="662" y="1"/>
                    </a:cubicBezTo>
                    <a:cubicBezTo>
                      <a:pt x="662" y="2"/>
                      <a:pt x="662" y="2"/>
                      <a:pt x="663" y="1"/>
                    </a:cubicBezTo>
                    <a:cubicBezTo>
                      <a:pt x="663" y="1"/>
                      <a:pt x="664" y="1"/>
                      <a:pt x="665" y="1"/>
                    </a:cubicBezTo>
                    <a:cubicBezTo>
                      <a:pt x="665" y="1"/>
                      <a:pt x="665" y="2"/>
                      <a:pt x="664" y="2"/>
                    </a:cubicBezTo>
                    <a:cubicBezTo>
                      <a:pt x="665" y="2"/>
                      <a:pt x="666" y="2"/>
                      <a:pt x="667" y="2"/>
                    </a:cubicBezTo>
                    <a:cubicBezTo>
                      <a:pt x="666" y="2"/>
                      <a:pt x="667" y="2"/>
                      <a:pt x="668" y="2"/>
                    </a:cubicBezTo>
                    <a:cubicBezTo>
                      <a:pt x="667" y="1"/>
                      <a:pt x="668" y="1"/>
                      <a:pt x="668" y="1"/>
                    </a:cubicBezTo>
                    <a:cubicBezTo>
                      <a:pt x="669" y="1"/>
                      <a:pt x="669" y="2"/>
                      <a:pt x="670" y="2"/>
                    </a:cubicBezTo>
                    <a:cubicBezTo>
                      <a:pt x="670" y="2"/>
                      <a:pt x="672" y="2"/>
                      <a:pt x="672" y="2"/>
                    </a:cubicBezTo>
                    <a:cubicBezTo>
                      <a:pt x="672" y="2"/>
                      <a:pt x="673" y="3"/>
                      <a:pt x="674" y="3"/>
                    </a:cubicBezTo>
                    <a:cubicBezTo>
                      <a:pt x="675" y="3"/>
                      <a:pt x="676" y="3"/>
                      <a:pt x="676" y="3"/>
                    </a:cubicBezTo>
                    <a:cubicBezTo>
                      <a:pt x="676" y="4"/>
                      <a:pt x="673" y="3"/>
                      <a:pt x="673" y="4"/>
                    </a:cubicBezTo>
                    <a:cubicBezTo>
                      <a:pt x="674" y="4"/>
                      <a:pt x="675" y="4"/>
                      <a:pt x="676" y="4"/>
                    </a:cubicBezTo>
                    <a:cubicBezTo>
                      <a:pt x="677" y="4"/>
                      <a:pt x="678" y="4"/>
                      <a:pt x="680" y="3"/>
                    </a:cubicBezTo>
                    <a:cubicBezTo>
                      <a:pt x="679" y="3"/>
                      <a:pt x="675" y="3"/>
                      <a:pt x="675" y="3"/>
                    </a:cubicBezTo>
                    <a:cubicBezTo>
                      <a:pt x="675" y="2"/>
                      <a:pt x="677" y="2"/>
                      <a:pt x="677" y="2"/>
                    </a:cubicBezTo>
                    <a:cubicBezTo>
                      <a:pt x="676" y="2"/>
                      <a:pt x="675" y="2"/>
                      <a:pt x="674" y="2"/>
                    </a:cubicBezTo>
                    <a:cubicBezTo>
                      <a:pt x="673" y="1"/>
                      <a:pt x="672" y="1"/>
                      <a:pt x="671" y="1"/>
                    </a:cubicBezTo>
                    <a:cubicBezTo>
                      <a:pt x="671" y="1"/>
                      <a:pt x="672" y="1"/>
                      <a:pt x="672" y="1"/>
                    </a:cubicBezTo>
                    <a:cubicBezTo>
                      <a:pt x="672" y="1"/>
                      <a:pt x="673" y="1"/>
                      <a:pt x="673" y="1"/>
                    </a:cubicBezTo>
                    <a:cubicBezTo>
                      <a:pt x="674" y="1"/>
                      <a:pt x="675" y="1"/>
                      <a:pt x="675" y="1"/>
                    </a:cubicBezTo>
                    <a:cubicBezTo>
                      <a:pt x="676" y="1"/>
                      <a:pt x="678" y="1"/>
                      <a:pt x="679" y="0"/>
                    </a:cubicBezTo>
                    <a:cubicBezTo>
                      <a:pt x="680" y="0"/>
                      <a:pt x="680" y="0"/>
                      <a:pt x="681" y="0"/>
                    </a:cubicBezTo>
                    <a:cubicBezTo>
                      <a:pt x="682" y="1"/>
                      <a:pt x="682" y="1"/>
                      <a:pt x="683" y="1"/>
                    </a:cubicBezTo>
                    <a:cubicBezTo>
                      <a:pt x="685" y="1"/>
                      <a:pt x="686" y="0"/>
                      <a:pt x="687" y="0"/>
                    </a:cubicBezTo>
                    <a:cubicBezTo>
                      <a:pt x="688" y="0"/>
                      <a:pt x="689" y="0"/>
                      <a:pt x="690" y="1"/>
                    </a:cubicBezTo>
                    <a:cubicBezTo>
                      <a:pt x="690" y="1"/>
                      <a:pt x="691" y="1"/>
                      <a:pt x="691" y="1"/>
                    </a:cubicBezTo>
                    <a:cubicBezTo>
                      <a:pt x="691" y="2"/>
                      <a:pt x="691" y="2"/>
                      <a:pt x="692" y="2"/>
                    </a:cubicBezTo>
                    <a:cubicBezTo>
                      <a:pt x="693" y="2"/>
                      <a:pt x="694" y="2"/>
                      <a:pt x="695" y="3"/>
                    </a:cubicBezTo>
                    <a:cubicBezTo>
                      <a:pt x="696" y="3"/>
                      <a:pt x="697" y="3"/>
                      <a:pt x="698" y="3"/>
                    </a:cubicBezTo>
                    <a:cubicBezTo>
                      <a:pt x="697" y="2"/>
                      <a:pt x="696" y="2"/>
                      <a:pt x="694" y="2"/>
                    </a:cubicBezTo>
                    <a:cubicBezTo>
                      <a:pt x="694" y="2"/>
                      <a:pt x="694" y="2"/>
                      <a:pt x="694" y="2"/>
                    </a:cubicBezTo>
                    <a:cubicBezTo>
                      <a:pt x="694" y="2"/>
                      <a:pt x="694" y="2"/>
                      <a:pt x="693" y="1"/>
                    </a:cubicBezTo>
                    <a:cubicBezTo>
                      <a:pt x="693" y="1"/>
                      <a:pt x="693" y="1"/>
                      <a:pt x="693" y="1"/>
                    </a:cubicBezTo>
                    <a:cubicBezTo>
                      <a:pt x="693" y="1"/>
                      <a:pt x="694" y="1"/>
                      <a:pt x="695" y="1"/>
                    </a:cubicBezTo>
                    <a:cubicBezTo>
                      <a:pt x="696" y="1"/>
                      <a:pt x="696" y="1"/>
                      <a:pt x="697" y="1"/>
                    </a:cubicBezTo>
                    <a:cubicBezTo>
                      <a:pt x="697" y="1"/>
                      <a:pt x="699" y="0"/>
                      <a:pt x="698" y="0"/>
                    </a:cubicBezTo>
                    <a:cubicBezTo>
                      <a:pt x="700" y="0"/>
                      <a:pt x="703" y="0"/>
                      <a:pt x="706" y="0"/>
                    </a:cubicBezTo>
                    <a:cubicBezTo>
                      <a:pt x="706" y="0"/>
                      <a:pt x="704" y="0"/>
                      <a:pt x="704" y="1"/>
                    </a:cubicBezTo>
                    <a:cubicBezTo>
                      <a:pt x="704" y="1"/>
                      <a:pt x="708" y="2"/>
                      <a:pt x="709" y="1"/>
                    </a:cubicBezTo>
                    <a:cubicBezTo>
                      <a:pt x="708" y="1"/>
                      <a:pt x="707" y="1"/>
                      <a:pt x="706" y="1"/>
                    </a:cubicBezTo>
                    <a:cubicBezTo>
                      <a:pt x="707" y="0"/>
                      <a:pt x="710" y="0"/>
                      <a:pt x="711" y="0"/>
                    </a:cubicBezTo>
                    <a:cubicBezTo>
                      <a:pt x="713" y="0"/>
                      <a:pt x="715" y="0"/>
                      <a:pt x="717" y="0"/>
                    </a:cubicBezTo>
                    <a:cubicBezTo>
                      <a:pt x="717" y="0"/>
                      <a:pt x="717" y="0"/>
                      <a:pt x="716" y="0"/>
                    </a:cubicBezTo>
                    <a:cubicBezTo>
                      <a:pt x="717" y="1"/>
                      <a:pt x="717" y="1"/>
                      <a:pt x="718" y="1"/>
                    </a:cubicBezTo>
                    <a:cubicBezTo>
                      <a:pt x="717" y="1"/>
                      <a:pt x="717" y="1"/>
                      <a:pt x="716" y="1"/>
                    </a:cubicBezTo>
                    <a:cubicBezTo>
                      <a:pt x="717" y="1"/>
                      <a:pt x="718" y="1"/>
                      <a:pt x="719" y="1"/>
                    </a:cubicBezTo>
                    <a:cubicBezTo>
                      <a:pt x="719" y="1"/>
                      <a:pt x="721" y="0"/>
                      <a:pt x="720" y="1"/>
                    </a:cubicBezTo>
                    <a:cubicBezTo>
                      <a:pt x="722" y="1"/>
                      <a:pt x="723" y="0"/>
                      <a:pt x="725" y="1"/>
                    </a:cubicBezTo>
                    <a:cubicBezTo>
                      <a:pt x="725" y="1"/>
                      <a:pt x="725" y="1"/>
                      <a:pt x="725" y="1"/>
                    </a:cubicBezTo>
                    <a:cubicBezTo>
                      <a:pt x="725" y="1"/>
                      <a:pt x="726" y="1"/>
                      <a:pt x="726" y="1"/>
                    </a:cubicBezTo>
                    <a:cubicBezTo>
                      <a:pt x="727" y="1"/>
                      <a:pt x="728" y="1"/>
                      <a:pt x="728" y="1"/>
                    </a:cubicBezTo>
                    <a:cubicBezTo>
                      <a:pt x="729" y="1"/>
                      <a:pt x="730" y="1"/>
                      <a:pt x="730" y="1"/>
                    </a:cubicBezTo>
                    <a:cubicBezTo>
                      <a:pt x="730" y="1"/>
                      <a:pt x="732" y="1"/>
                      <a:pt x="731" y="1"/>
                    </a:cubicBezTo>
                    <a:cubicBezTo>
                      <a:pt x="732" y="1"/>
                      <a:pt x="733" y="1"/>
                      <a:pt x="733" y="1"/>
                    </a:cubicBezTo>
                    <a:cubicBezTo>
                      <a:pt x="734" y="1"/>
                      <a:pt x="735" y="1"/>
                      <a:pt x="735" y="1"/>
                    </a:cubicBezTo>
                    <a:cubicBezTo>
                      <a:pt x="734" y="1"/>
                      <a:pt x="733" y="2"/>
                      <a:pt x="731" y="2"/>
                    </a:cubicBezTo>
                    <a:cubicBezTo>
                      <a:pt x="730" y="2"/>
                      <a:pt x="729" y="2"/>
                      <a:pt x="727" y="2"/>
                    </a:cubicBezTo>
                    <a:cubicBezTo>
                      <a:pt x="726" y="2"/>
                      <a:pt x="725" y="3"/>
                      <a:pt x="723" y="3"/>
                    </a:cubicBezTo>
                    <a:cubicBezTo>
                      <a:pt x="722" y="3"/>
                      <a:pt x="721" y="3"/>
                      <a:pt x="719" y="3"/>
                    </a:cubicBezTo>
                    <a:cubicBezTo>
                      <a:pt x="721" y="3"/>
                      <a:pt x="724" y="3"/>
                      <a:pt x="726" y="3"/>
                    </a:cubicBezTo>
                    <a:cubicBezTo>
                      <a:pt x="727" y="3"/>
                      <a:pt x="728" y="3"/>
                      <a:pt x="729" y="3"/>
                    </a:cubicBezTo>
                    <a:cubicBezTo>
                      <a:pt x="730" y="3"/>
                      <a:pt x="731" y="3"/>
                      <a:pt x="732" y="3"/>
                    </a:cubicBezTo>
                    <a:cubicBezTo>
                      <a:pt x="732" y="2"/>
                      <a:pt x="739" y="2"/>
                      <a:pt x="739" y="2"/>
                    </a:cubicBezTo>
                    <a:cubicBezTo>
                      <a:pt x="739" y="2"/>
                      <a:pt x="739" y="2"/>
                      <a:pt x="739" y="2"/>
                    </a:cubicBezTo>
                    <a:cubicBezTo>
                      <a:pt x="739" y="2"/>
                      <a:pt x="740" y="2"/>
                      <a:pt x="741" y="2"/>
                    </a:cubicBezTo>
                    <a:cubicBezTo>
                      <a:pt x="740" y="2"/>
                      <a:pt x="740" y="2"/>
                      <a:pt x="740" y="2"/>
                    </a:cubicBezTo>
                    <a:cubicBezTo>
                      <a:pt x="740" y="2"/>
                      <a:pt x="741" y="2"/>
                      <a:pt x="742" y="2"/>
                    </a:cubicBezTo>
                    <a:cubicBezTo>
                      <a:pt x="741" y="2"/>
                      <a:pt x="741" y="2"/>
                      <a:pt x="741" y="2"/>
                    </a:cubicBezTo>
                    <a:cubicBezTo>
                      <a:pt x="742" y="1"/>
                      <a:pt x="743" y="1"/>
                      <a:pt x="744" y="1"/>
                    </a:cubicBezTo>
                    <a:cubicBezTo>
                      <a:pt x="744" y="2"/>
                      <a:pt x="744" y="2"/>
                      <a:pt x="743" y="2"/>
                    </a:cubicBezTo>
                    <a:cubicBezTo>
                      <a:pt x="743" y="2"/>
                      <a:pt x="744" y="2"/>
                      <a:pt x="744" y="2"/>
                    </a:cubicBezTo>
                    <a:cubicBezTo>
                      <a:pt x="744" y="2"/>
                      <a:pt x="744" y="2"/>
                      <a:pt x="744" y="2"/>
                    </a:cubicBezTo>
                    <a:cubicBezTo>
                      <a:pt x="745" y="3"/>
                      <a:pt x="746" y="2"/>
                      <a:pt x="747" y="2"/>
                    </a:cubicBezTo>
                    <a:cubicBezTo>
                      <a:pt x="748" y="2"/>
                      <a:pt x="751" y="2"/>
                      <a:pt x="751" y="2"/>
                    </a:cubicBezTo>
                    <a:cubicBezTo>
                      <a:pt x="751" y="3"/>
                      <a:pt x="748" y="3"/>
                      <a:pt x="748" y="3"/>
                    </a:cubicBezTo>
                    <a:cubicBezTo>
                      <a:pt x="749" y="3"/>
                      <a:pt x="750" y="3"/>
                      <a:pt x="751" y="3"/>
                    </a:cubicBezTo>
                    <a:cubicBezTo>
                      <a:pt x="751" y="3"/>
                      <a:pt x="750" y="3"/>
                      <a:pt x="750" y="3"/>
                    </a:cubicBezTo>
                    <a:cubicBezTo>
                      <a:pt x="751" y="4"/>
                      <a:pt x="751" y="3"/>
                      <a:pt x="752" y="4"/>
                    </a:cubicBezTo>
                    <a:cubicBezTo>
                      <a:pt x="751" y="4"/>
                      <a:pt x="750" y="4"/>
                      <a:pt x="749" y="4"/>
                    </a:cubicBezTo>
                    <a:cubicBezTo>
                      <a:pt x="750" y="4"/>
                      <a:pt x="750" y="4"/>
                      <a:pt x="751" y="4"/>
                    </a:cubicBezTo>
                    <a:cubicBezTo>
                      <a:pt x="752" y="4"/>
                      <a:pt x="752" y="4"/>
                      <a:pt x="753" y="4"/>
                    </a:cubicBezTo>
                    <a:cubicBezTo>
                      <a:pt x="753" y="4"/>
                      <a:pt x="754" y="4"/>
                      <a:pt x="754" y="4"/>
                    </a:cubicBezTo>
                    <a:cubicBezTo>
                      <a:pt x="755" y="4"/>
                      <a:pt x="755" y="4"/>
                      <a:pt x="756" y="4"/>
                    </a:cubicBezTo>
                    <a:cubicBezTo>
                      <a:pt x="756" y="4"/>
                      <a:pt x="755" y="4"/>
                      <a:pt x="755" y="4"/>
                    </a:cubicBezTo>
                    <a:cubicBezTo>
                      <a:pt x="756" y="4"/>
                      <a:pt x="762" y="3"/>
                      <a:pt x="761" y="5"/>
                    </a:cubicBezTo>
                    <a:close/>
                    <a:moveTo>
                      <a:pt x="582" y="39"/>
                    </a:moveTo>
                    <a:cubicBezTo>
                      <a:pt x="582" y="39"/>
                      <a:pt x="582" y="39"/>
                      <a:pt x="582" y="39"/>
                    </a:cubicBezTo>
                    <a:cubicBezTo>
                      <a:pt x="582" y="39"/>
                      <a:pt x="582" y="39"/>
                      <a:pt x="582" y="39"/>
                    </a:cubicBezTo>
                    <a:close/>
                    <a:moveTo>
                      <a:pt x="322" y="53"/>
                    </a:moveTo>
                    <a:cubicBezTo>
                      <a:pt x="322" y="53"/>
                      <a:pt x="321" y="53"/>
                      <a:pt x="321" y="53"/>
                    </a:cubicBezTo>
                    <a:cubicBezTo>
                      <a:pt x="321" y="53"/>
                      <a:pt x="322" y="53"/>
                      <a:pt x="322" y="53"/>
                    </a:cubicBezTo>
                    <a:cubicBezTo>
                      <a:pt x="321" y="53"/>
                      <a:pt x="320" y="53"/>
                      <a:pt x="320" y="54"/>
                    </a:cubicBezTo>
                    <a:cubicBezTo>
                      <a:pt x="320" y="54"/>
                      <a:pt x="320" y="54"/>
                      <a:pt x="320" y="54"/>
                    </a:cubicBezTo>
                    <a:cubicBezTo>
                      <a:pt x="320" y="54"/>
                      <a:pt x="319" y="54"/>
                      <a:pt x="319" y="54"/>
                    </a:cubicBezTo>
                    <a:cubicBezTo>
                      <a:pt x="320" y="55"/>
                      <a:pt x="322" y="54"/>
                      <a:pt x="324" y="53"/>
                    </a:cubicBezTo>
                    <a:cubicBezTo>
                      <a:pt x="324" y="53"/>
                      <a:pt x="327" y="54"/>
                      <a:pt x="327" y="54"/>
                    </a:cubicBezTo>
                    <a:cubicBezTo>
                      <a:pt x="328" y="55"/>
                      <a:pt x="329" y="54"/>
                      <a:pt x="330" y="54"/>
                    </a:cubicBezTo>
                    <a:cubicBezTo>
                      <a:pt x="330" y="54"/>
                      <a:pt x="330" y="54"/>
                      <a:pt x="329" y="54"/>
                    </a:cubicBezTo>
                    <a:cubicBezTo>
                      <a:pt x="330" y="54"/>
                      <a:pt x="331" y="53"/>
                      <a:pt x="331" y="53"/>
                    </a:cubicBezTo>
                    <a:cubicBezTo>
                      <a:pt x="332" y="52"/>
                      <a:pt x="333" y="52"/>
                      <a:pt x="334" y="53"/>
                    </a:cubicBezTo>
                    <a:cubicBezTo>
                      <a:pt x="334" y="53"/>
                      <a:pt x="333" y="53"/>
                      <a:pt x="333" y="53"/>
                    </a:cubicBezTo>
                    <a:cubicBezTo>
                      <a:pt x="333" y="53"/>
                      <a:pt x="333" y="53"/>
                      <a:pt x="334" y="53"/>
                    </a:cubicBezTo>
                    <a:cubicBezTo>
                      <a:pt x="333" y="53"/>
                      <a:pt x="332" y="53"/>
                      <a:pt x="332" y="54"/>
                    </a:cubicBezTo>
                    <a:cubicBezTo>
                      <a:pt x="332" y="54"/>
                      <a:pt x="333" y="54"/>
                      <a:pt x="334" y="54"/>
                    </a:cubicBezTo>
                    <a:cubicBezTo>
                      <a:pt x="333" y="54"/>
                      <a:pt x="334" y="54"/>
                      <a:pt x="333" y="54"/>
                    </a:cubicBezTo>
                    <a:cubicBezTo>
                      <a:pt x="333" y="54"/>
                      <a:pt x="333" y="54"/>
                      <a:pt x="332" y="54"/>
                    </a:cubicBezTo>
                    <a:cubicBezTo>
                      <a:pt x="332" y="55"/>
                      <a:pt x="331" y="55"/>
                      <a:pt x="331" y="55"/>
                    </a:cubicBezTo>
                    <a:cubicBezTo>
                      <a:pt x="332" y="56"/>
                      <a:pt x="334" y="54"/>
                      <a:pt x="334" y="55"/>
                    </a:cubicBezTo>
                    <a:cubicBezTo>
                      <a:pt x="334" y="55"/>
                      <a:pt x="334" y="55"/>
                      <a:pt x="334" y="55"/>
                    </a:cubicBezTo>
                    <a:cubicBezTo>
                      <a:pt x="335" y="55"/>
                      <a:pt x="337" y="55"/>
                      <a:pt x="338" y="54"/>
                    </a:cubicBezTo>
                    <a:cubicBezTo>
                      <a:pt x="338" y="54"/>
                      <a:pt x="338" y="54"/>
                      <a:pt x="338" y="54"/>
                    </a:cubicBezTo>
                    <a:cubicBezTo>
                      <a:pt x="339" y="54"/>
                      <a:pt x="341" y="54"/>
                      <a:pt x="339" y="53"/>
                    </a:cubicBezTo>
                    <a:cubicBezTo>
                      <a:pt x="340" y="53"/>
                      <a:pt x="340" y="53"/>
                      <a:pt x="341" y="53"/>
                    </a:cubicBezTo>
                    <a:cubicBezTo>
                      <a:pt x="341" y="53"/>
                      <a:pt x="341" y="53"/>
                      <a:pt x="340" y="53"/>
                    </a:cubicBezTo>
                    <a:cubicBezTo>
                      <a:pt x="341" y="52"/>
                      <a:pt x="341" y="53"/>
                      <a:pt x="342" y="52"/>
                    </a:cubicBezTo>
                    <a:cubicBezTo>
                      <a:pt x="342" y="52"/>
                      <a:pt x="342" y="52"/>
                      <a:pt x="342" y="52"/>
                    </a:cubicBezTo>
                    <a:cubicBezTo>
                      <a:pt x="342" y="51"/>
                      <a:pt x="343" y="51"/>
                      <a:pt x="343" y="51"/>
                    </a:cubicBezTo>
                    <a:cubicBezTo>
                      <a:pt x="343" y="51"/>
                      <a:pt x="344" y="51"/>
                      <a:pt x="344" y="51"/>
                    </a:cubicBezTo>
                    <a:cubicBezTo>
                      <a:pt x="344" y="51"/>
                      <a:pt x="343" y="51"/>
                      <a:pt x="343" y="52"/>
                    </a:cubicBezTo>
                    <a:cubicBezTo>
                      <a:pt x="344" y="52"/>
                      <a:pt x="343" y="52"/>
                      <a:pt x="343" y="53"/>
                    </a:cubicBezTo>
                    <a:cubicBezTo>
                      <a:pt x="343" y="53"/>
                      <a:pt x="345" y="53"/>
                      <a:pt x="345" y="53"/>
                    </a:cubicBezTo>
                    <a:cubicBezTo>
                      <a:pt x="346" y="52"/>
                      <a:pt x="346" y="52"/>
                      <a:pt x="347" y="52"/>
                    </a:cubicBezTo>
                    <a:cubicBezTo>
                      <a:pt x="348" y="51"/>
                      <a:pt x="348" y="51"/>
                      <a:pt x="349" y="51"/>
                    </a:cubicBezTo>
                    <a:cubicBezTo>
                      <a:pt x="350" y="51"/>
                      <a:pt x="351" y="51"/>
                      <a:pt x="351" y="50"/>
                    </a:cubicBezTo>
                    <a:cubicBezTo>
                      <a:pt x="351" y="50"/>
                      <a:pt x="350" y="50"/>
                      <a:pt x="349" y="50"/>
                    </a:cubicBezTo>
                    <a:cubicBezTo>
                      <a:pt x="350" y="49"/>
                      <a:pt x="351" y="49"/>
                      <a:pt x="351" y="49"/>
                    </a:cubicBezTo>
                    <a:cubicBezTo>
                      <a:pt x="351" y="49"/>
                      <a:pt x="352" y="50"/>
                      <a:pt x="352" y="50"/>
                    </a:cubicBezTo>
                    <a:cubicBezTo>
                      <a:pt x="352" y="50"/>
                      <a:pt x="353" y="49"/>
                      <a:pt x="354" y="49"/>
                    </a:cubicBezTo>
                    <a:cubicBezTo>
                      <a:pt x="354" y="49"/>
                      <a:pt x="355" y="49"/>
                      <a:pt x="355" y="48"/>
                    </a:cubicBezTo>
                    <a:cubicBezTo>
                      <a:pt x="355" y="48"/>
                      <a:pt x="355" y="48"/>
                      <a:pt x="355" y="48"/>
                    </a:cubicBezTo>
                    <a:cubicBezTo>
                      <a:pt x="355" y="48"/>
                      <a:pt x="356" y="48"/>
                      <a:pt x="356" y="48"/>
                    </a:cubicBezTo>
                    <a:cubicBezTo>
                      <a:pt x="357" y="48"/>
                      <a:pt x="358" y="47"/>
                      <a:pt x="359" y="47"/>
                    </a:cubicBezTo>
                    <a:cubicBezTo>
                      <a:pt x="359" y="47"/>
                      <a:pt x="360" y="47"/>
                      <a:pt x="361" y="47"/>
                    </a:cubicBezTo>
                    <a:cubicBezTo>
                      <a:pt x="361" y="47"/>
                      <a:pt x="360" y="48"/>
                      <a:pt x="360" y="48"/>
                    </a:cubicBezTo>
                    <a:cubicBezTo>
                      <a:pt x="358" y="48"/>
                      <a:pt x="356" y="49"/>
                      <a:pt x="354" y="50"/>
                    </a:cubicBezTo>
                    <a:cubicBezTo>
                      <a:pt x="355" y="50"/>
                      <a:pt x="355" y="51"/>
                      <a:pt x="355" y="51"/>
                    </a:cubicBezTo>
                    <a:cubicBezTo>
                      <a:pt x="355" y="51"/>
                      <a:pt x="355" y="51"/>
                      <a:pt x="356" y="51"/>
                    </a:cubicBezTo>
                    <a:cubicBezTo>
                      <a:pt x="355" y="51"/>
                      <a:pt x="355" y="51"/>
                      <a:pt x="355" y="51"/>
                    </a:cubicBezTo>
                    <a:cubicBezTo>
                      <a:pt x="356" y="52"/>
                      <a:pt x="358" y="51"/>
                      <a:pt x="359" y="51"/>
                    </a:cubicBezTo>
                    <a:cubicBezTo>
                      <a:pt x="359" y="51"/>
                      <a:pt x="360" y="51"/>
                      <a:pt x="361" y="51"/>
                    </a:cubicBezTo>
                    <a:cubicBezTo>
                      <a:pt x="361" y="50"/>
                      <a:pt x="362" y="50"/>
                      <a:pt x="362" y="50"/>
                    </a:cubicBezTo>
                    <a:cubicBezTo>
                      <a:pt x="362" y="49"/>
                      <a:pt x="365" y="49"/>
                      <a:pt x="366" y="49"/>
                    </a:cubicBezTo>
                    <a:cubicBezTo>
                      <a:pt x="367" y="49"/>
                      <a:pt x="368" y="49"/>
                      <a:pt x="369" y="49"/>
                    </a:cubicBezTo>
                    <a:cubicBezTo>
                      <a:pt x="369" y="48"/>
                      <a:pt x="370" y="48"/>
                      <a:pt x="371" y="48"/>
                    </a:cubicBezTo>
                    <a:cubicBezTo>
                      <a:pt x="371" y="48"/>
                      <a:pt x="371" y="48"/>
                      <a:pt x="372" y="48"/>
                    </a:cubicBezTo>
                    <a:cubicBezTo>
                      <a:pt x="372" y="48"/>
                      <a:pt x="372" y="48"/>
                      <a:pt x="372" y="47"/>
                    </a:cubicBezTo>
                    <a:cubicBezTo>
                      <a:pt x="372" y="47"/>
                      <a:pt x="373" y="47"/>
                      <a:pt x="372" y="47"/>
                    </a:cubicBezTo>
                    <a:cubicBezTo>
                      <a:pt x="372" y="47"/>
                      <a:pt x="371" y="46"/>
                      <a:pt x="372" y="46"/>
                    </a:cubicBezTo>
                    <a:cubicBezTo>
                      <a:pt x="372" y="46"/>
                      <a:pt x="373" y="46"/>
                      <a:pt x="373" y="46"/>
                    </a:cubicBezTo>
                    <a:cubicBezTo>
                      <a:pt x="374" y="46"/>
                      <a:pt x="374" y="46"/>
                      <a:pt x="375" y="46"/>
                    </a:cubicBezTo>
                    <a:cubicBezTo>
                      <a:pt x="376" y="46"/>
                      <a:pt x="376" y="46"/>
                      <a:pt x="375" y="45"/>
                    </a:cubicBezTo>
                    <a:cubicBezTo>
                      <a:pt x="375" y="45"/>
                      <a:pt x="374" y="45"/>
                      <a:pt x="374" y="45"/>
                    </a:cubicBezTo>
                    <a:cubicBezTo>
                      <a:pt x="374" y="45"/>
                      <a:pt x="375" y="44"/>
                      <a:pt x="374" y="44"/>
                    </a:cubicBezTo>
                    <a:cubicBezTo>
                      <a:pt x="375" y="44"/>
                      <a:pt x="376" y="44"/>
                      <a:pt x="377" y="44"/>
                    </a:cubicBezTo>
                    <a:cubicBezTo>
                      <a:pt x="378" y="44"/>
                      <a:pt x="378" y="44"/>
                      <a:pt x="379" y="44"/>
                    </a:cubicBezTo>
                    <a:cubicBezTo>
                      <a:pt x="380" y="43"/>
                      <a:pt x="381" y="43"/>
                      <a:pt x="383" y="43"/>
                    </a:cubicBezTo>
                    <a:cubicBezTo>
                      <a:pt x="383" y="43"/>
                      <a:pt x="383" y="43"/>
                      <a:pt x="383" y="43"/>
                    </a:cubicBezTo>
                    <a:cubicBezTo>
                      <a:pt x="383" y="42"/>
                      <a:pt x="380" y="42"/>
                      <a:pt x="380" y="42"/>
                    </a:cubicBezTo>
                    <a:cubicBezTo>
                      <a:pt x="380" y="42"/>
                      <a:pt x="380" y="41"/>
                      <a:pt x="381" y="41"/>
                    </a:cubicBezTo>
                    <a:cubicBezTo>
                      <a:pt x="380" y="41"/>
                      <a:pt x="379" y="41"/>
                      <a:pt x="379" y="41"/>
                    </a:cubicBezTo>
                    <a:cubicBezTo>
                      <a:pt x="378" y="41"/>
                      <a:pt x="377" y="41"/>
                      <a:pt x="376" y="41"/>
                    </a:cubicBezTo>
                    <a:cubicBezTo>
                      <a:pt x="376" y="41"/>
                      <a:pt x="376" y="41"/>
                      <a:pt x="377" y="41"/>
                    </a:cubicBezTo>
                    <a:cubicBezTo>
                      <a:pt x="375" y="42"/>
                      <a:pt x="374" y="41"/>
                      <a:pt x="373" y="42"/>
                    </a:cubicBezTo>
                    <a:cubicBezTo>
                      <a:pt x="374" y="42"/>
                      <a:pt x="374" y="42"/>
                      <a:pt x="374" y="42"/>
                    </a:cubicBezTo>
                    <a:cubicBezTo>
                      <a:pt x="374" y="42"/>
                      <a:pt x="375" y="42"/>
                      <a:pt x="376" y="42"/>
                    </a:cubicBezTo>
                    <a:cubicBezTo>
                      <a:pt x="375" y="43"/>
                      <a:pt x="374" y="43"/>
                      <a:pt x="374" y="43"/>
                    </a:cubicBezTo>
                    <a:cubicBezTo>
                      <a:pt x="373" y="43"/>
                      <a:pt x="372" y="42"/>
                      <a:pt x="372" y="43"/>
                    </a:cubicBezTo>
                    <a:cubicBezTo>
                      <a:pt x="372" y="43"/>
                      <a:pt x="373" y="43"/>
                      <a:pt x="372" y="43"/>
                    </a:cubicBezTo>
                    <a:cubicBezTo>
                      <a:pt x="372" y="43"/>
                      <a:pt x="371" y="43"/>
                      <a:pt x="371" y="43"/>
                    </a:cubicBezTo>
                    <a:cubicBezTo>
                      <a:pt x="369" y="43"/>
                      <a:pt x="368" y="43"/>
                      <a:pt x="367" y="42"/>
                    </a:cubicBezTo>
                    <a:cubicBezTo>
                      <a:pt x="368" y="42"/>
                      <a:pt x="368" y="42"/>
                      <a:pt x="368" y="42"/>
                    </a:cubicBezTo>
                    <a:cubicBezTo>
                      <a:pt x="367" y="42"/>
                      <a:pt x="366" y="42"/>
                      <a:pt x="366" y="43"/>
                    </a:cubicBezTo>
                    <a:cubicBezTo>
                      <a:pt x="365" y="43"/>
                      <a:pt x="364" y="42"/>
                      <a:pt x="363" y="42"/>
                    </a:cubicBezTo>
                    <a:cubicBezTo>
                      <a:pt x="362" y="42"/>
                      <a:pt x="360" y="43"/>
                      <a:pt x="359" y="43"/>
                    </a:cubicBezTo>
                    <a:cubicBezTo>
                      <a:pt x="358" y="43"/>
                      <a:pt x="357" y="43"/>
                      <a:pt x="356" y="44"/>
                    </a:cubicBezTo>
                    <a:cubicBezTo>
                      <a:pt x="355" y="44"/>
                      <a:pt x="354" y="44"/>
                      <a:pt x="352" y="45"/>
                    </a:cubicBezTo>
                    <a:cubicBezTo>
                      <a:pt x="351" y="45"/>
                      <a:pt x="350" y="45"/>
                      <a:pt x="349" y="45"/>
                    </a:cubicBezTo>
                    <a:cubicBezTo>
                      <a:pt x="348" y="45"/>
                      <a:pt x="347" y="46"/>
                      <a:pt x="346" y="46"/>
                    </a:cubicBezTo>
                    <a:cubicBezTo>
                      <a:pt x="346" y="46"/>
                      <a:pt x="345" y="46"/>
                      <a:pt x="345" y="47"/>
                    </a:cubicBezTo>
                    <a:cubicBezTo>
                      <a:pt x="345" y="47"/>
                      <a:pt x="345" y="47"/>
                      <a:pt x="344" y="47"/>
                    </a:cubicBezTo>
                    <a:cubicBezTo>
                      <a:pt x="343" y="47"/>
                      <a:pt x="342" y="47"/>
                      <a:pt x="341" y="48"/>
                    </a:cubicBezTo>
                    <a:cubicBezTo>
                      <a:pt x="340" y="48"/>
                      <a:pt x="338" y="48"/>
                      <a:pt x="337" y="48"/>
                    </a:cubicBezTo>
                    <a:cubicBezTo>
                      <a:pt x="336" y="49"/>
                      <a:pt x="335" y="49"/>
                      <a:pt x="334" y="49"/>
                    </a:cubicBezTo>
                    <a:cubicBezTo>
                      <a:pt x="333" y="50"/>
                      <a:pt x="332" y="50"/>
                      <a:pt x="331" y="50"/>
                    </a:cubicBezTo>
                    <a:cubicBezTo>
                      <a:pt x="330" y="50"/>
                      <a:pt x="330" y="50"/>
                      <a:pt x="329" y="50"/>
                    </a:cubicBezTo>
                    <a:cubicBezTo>
                      <a:pt x="329" y="50"/>
                      <a:pt x="328" y="50"/>
                      <a:pt x="328" y="50"/>
                    </a:cubicBezTo>
                    <a:cubicBezTo>
                      <a:pt x="326" y="50"/>
                      <a:pt x="325" y="51"/>
                      <a:pt x="324" y="51"/>
                    </a:cubicBezTo>
                    <a:cubicBezTo>
                      <a:pt x="324" y="51"/>
                      <a:pt x="323" y="51"/>
                      <a:pt x="323" y="51"/>
                    </a:cubicBezTo>
                    <a:cubicBezTo>
                      <a:pt x="323" y="52"/>
                      <a:pt x="322" y="52"/>
                      <a:pt x="321" y="52"/>
                    </a:cubicBezTo>
                    <a:cubicBezTo>
                      <a:pt x="320" y="52"/>
                      <a:pt x="319" y="53"/>
                      <a:pt x="318" y="53"/>
                    </a:cubicBezTo>
                    <a:cubicBezTo>
                      <a:pt x="319" y="53"/>
                      <a:pt x="321" y="52"/>
                      <a:pt x="322" y="53"/>
                    </a:cubicBezTo>
                    <a:close/>
                    <a:moveTo>
                      <a:pt x="454" y="51"/>
                    </a:moveTo>
                    <a:cubicBezTo>
                      <a:pt x="454" y="51"/>
                      <a:pt x="454" y="51"/>
                      <a:pt x="454" y="51"/>
                    </a:cubicBezTo>
                    <a:cubicBezTo>
                      <a:pt x="454" y="51"/>
                      <a:pt x="454" y="51"/>
                      <a:pt x="454" y="51"/>
                    </a:cubicBezTo>
                    <a:close/>
                    <a:moveTo>
                      <a:pt x="454" y="54"/>
                    </a:moveTo>
                    <a:cubicBezTo>
                      <a:pt x="455" y="54"/>
                      <a:pt x="456" y="53"/>
                      <a:pt x="457" y="54"/>
                    </a:cubicBezTo>
                    <a:cubicBezTo>
                      <a:pt x="457" y="54"/>
                      <a:pt x="454" y="54"/>
                      <a:pt x="454" y="55"/>
                    </a:cubicBezTo>
                    <a:cubicBezTo>
                      <a:pt x="454" y="55"/>
                      <a:pt x="455" y="55"/>
                      <a:pt x="454" y="56"/>
                    </a:cubicBezTo>
                    <a:cubicBezTo>
                      <a:pt x="455" y="56"/>
                      <a:pt x="456" y="55"/>
                      <a:pt x="457" y="55"/>
                    </a:cubicBezTo>
                    <a:cubicBezTo>
                      <a:pt x="457" y="56"/>
                      <a:pt x="456" y="56"/>
                      <a:pt x="455" y="56"/>
                    </a:cubicBezTo>
                    <a:cubicBezTo>
                      <a:pt x="455" y="56"/>
                      <a:pt x="454" y="56"/>
                      <a:pt x="453" y="56"/>
                    </a:cubicBezTo>
                    <a:cubicBezTo>
                      <a:pt x="453" y="56"/>
                      <a:pt x="454" y="55"/>
                      <a:pt x="454" y="55"/>
                    </a:cubicBezTo>
                    <a:cubicBezTo>
                      <a:pt x="453" y="55"/>
                      <a:pt x="452" y="54"/>
                      <a:pt x="451" y="55"/>
                    </a:cubicBezTo>
                    <a:cubicBezTo>
                      <a:pt x="451" y="55"/>
                      <a:pt x="450" y="55"/>
                      <a:pt x="449" y="55"/>
                    </a:cubicBezTo>
                    <a:cubicBezTo>
                      <a:pt x="449" y="55"/>
                      <a:pt x="447" y="56"/>
                      <a:pt x="448" y="56"/>
                    </a:cubicBezTo>
                    <a:cubicBezTo>
                      <a:pt x="449" y="56"/>
                      <a:pt x="449" y="56"/>
                      <a:pt x="449" y="56"/>
                    </a:cubicBezTo>
                    <a:cubicBezTo>
                      <a:pt x="449" y="56"/>
                      <a:pt x="449" y="56"/>
                      <a:pt x="448" y="56"/>
                    </a:cubicBezTo>
                    <a:cubicBezTo>
                      <a:pt x="448" y="56"/>
                      <a:pt x="449" y="56"/>
                      <a:pt x="449" y="56"/>
                    </a:cubicBezTo>
                    <a:cubicBezTo>
                      <a:pt x="449" y="56"/>
                      <a:pt x="449" y="56"/>
                      <a:pt x="449" y="56"/>
                    </a:cubicBezTo>
                    <a:cubicBezTo>
                      <a:pt x="448" y="57"/>
                      <a:pt x="447" y="56"/>
                      <a:pt x="446" y="56"/>
                    </a:cubicBezTo>
                    <a:cubicBezTo>
                      <a:pt x="446" y="56"/>
                      <a:pt x="445" y="56"/>
                      <a:pt x="445" y="57"/>
                    </a:cubicBezTo>
                    <a:cubicBezTo>
                      <a:pt x="445" y="57"/>
                      <a:pt x="444" y="57"/>
                      <a:pt x="444" y="57"/>
                    </a:cubicBezTo>
                    <a:cubicBezTo>
                      <a:pt x="444" y="57"/>
                      <a:pt x="443" y="57"/>
                      <a:pt x="443" y="57"/>
                    </a:cubicBezTo>
                    <a:cubicBezTo>
                      <a:pt x="442" y="57"/>
                      <a:pt x="443" y="57"/>
                      <a:pt x="443" y="57"/>
                    </a:cubicBezTo>
                    <a:cubicBezTo>
                      <a:pt x="443" y="57"/>
                      <a:pt x="443" y="58"/>
                      <a:pt x="442" y="58"/>
                    </a:cubicBezTo>
                    <a:cubicBezTo>
                      <a:pt x="443" y="58"/>
                      <a:pt x="443" y="58"/>
                      <a:pt x="443" y="58"/>
                    </a:cubicBezTo>
                    <a:cubicBezTo>
                      <a:pt x="443" y="58"/>
                      <a:pt x="443" y="58"/>
                      <a:pt x="443" y="58"/>
                    </a:cubicBezTo>
                    <a:cubicBezTo>
                      <a:pt x="443" y="58"/>
                      <a:pt x="444" y="58"/>
                      <a:pt x="445" y="58"/>
                    </a:cubicBezTo>
                    <a:cubicBezTo>
                      <a:pt x="446" y="58"/>
                      <a:pt x="447" y="58"/>
                      <a:pt x="447" y="58"/>
                    </a:cubicBezTo>
                    <a:cubicBezTo>
                      <a:pt x="449" y="58"/>
                      <a:pt x="450" y="57"/>
                      <a:pt x="452" y="57"/>
                    </a:cubicBezTo>
                    <a:cubicBezTo>
                      <a:pt x="451" y="58"/>
                      <a:pt x="453" y="57"/>
                      <a:pt x="453" y="57"/>
                    </a:cubicBezTo>
                    <a:cubicBezTo>
                      <a:pt x="453" y="57"/>
                      <a:pt x="454" y="57"/>
                      <a:pt x="455" y="57"/>
                    </a:cubicBezTo>
                    <a:cubicBezTo>
                      <a:pt x="456" y="57"/>
                      <a:pt x="457" y="57"/>
                      <a:pt x="458" y="57"/>
                    </a:cubicBezTo>
                    <a:cubicBezTo>
                      <a:pt x="460" y="57"/>
                      <a:pt x="463" y="56"/>
                      <a:pt x="465" y="56"/>
                    </a:cubicBezTo>
                    <a:cubicBezTo>
                      <a:pt x="465" y="56"/>
                      <a:pt x="464" y="56"/>
                      <a:pt x="464" y="57"/>
                    </a:cubicBezTo>
                    <a:cubicBezTo>
                      <a:pt x="465" y="57"/>
                      <a:pt x="466" y="56"/>
                      <a:pt x="467" y="56"/>
                    </a:cubicBezTo>
                    <a:cubicBezTo>
                      <a:pt x="468" y="56"/>
                      <a:pt x="469" y="56"/>
                      <a:pt x="469" y="56"/>
                    </a:cubicBezTo>
                    <a:cubicBezTo>
                      <a:pt x="468" y="57"/>
                      <a:pt x="467" y="56"/>
                      <a:pt x="466" y="57"/>
                    </a:cubicBezTo>
                    <a:cubicBezTo>
                      <a:pt x="464" y="57"/>
                      <a:pt x="463" y="57"/>
                      <a:pt x="462" y="57"/>
                    </a:cubicBezTo>
                    <a:cubicBezTo>
                      <a:pt x="462" y="57"/>
                      <a:pt x="463" y="57"/>
                      <a:pt x="463" y="57"/>
                    </a:cubicBezTo>
                    <a:cubicBezTo>
                      <a:pt x="462" y="58"/>
                      <a:pt x="461" y="57"/>
                      <a:pt x="460" y="58"/>
                    </a:cubicBezTo>
                    <a:cubicBezTo>
                      <a:pt x="461" y="58"/>
                      <a:pt x="461" y="58"/>
                      <a:pt x="461" y="58"/>
                    </a:cubicBezTo>
                    <a:cubicBezTo>
                      <a:pt x="460" y="58"/>
                      <a:pt x="459" y="58"/>
                      <a:pt x="458" y="58"/>
                    </a:cubicBezTo>
                    <a:cubicBezTo>
                      <a:pt x="459" y="58"/>
                      <a:pt x="460" y="58"/>
                      <a:pt x="460" y="58"/>
                    </a:cubicBezTo>
                    <a:cubicBezTo>
                      <a:pt x="459" y="58"/>
                      <a:pt x="458" y="58"/>
                      <a:pt x="458" y="58"/>
                    </a:cubicBezTo>
                    <a:cubicBezTo>
                      <a:pt x="458" y="58"/>
                      <a:pt x="459" y="58"/>
                      <a:pt x="459" y="58"/>
                    </a:cubicBezTo>
                    <a:cubicBezTo>
                      <a:pt x="458" y="59"/>
                      <a:pt x="456" y="58"/>
                      <a:pt x="455" y="59"/>
                    </a:cubicBezTo>
                    <a:cubicBezTo>
                      <a:pt x="455" y="59"/>
                      <a:pt x="455" y="59"/>
                      <a:pt x="455" y="59"/>
                    </a:cubicBezTo>
                    <a:cubicBezTo>
                      <a:pt x="456" y="59"/>
                      <a:pt x="456" y="59"/>
                      <a:pt x="456" y="59"/>
                    </a:cubicBezTo>
                    <a:cubicBezTo>
                      <a:pt x="455" y="59"/>
                      <a:pt x="454" y="59"/>
                      <a:pt x="454" y="59"/>
                    </a:cubicBezTo>
                    <a:cubicBezTo>
                      <a:pt x="454" y="59"/>
                      <a:pt x="454" y="59"/>
                      <a:pt x="455" y="59"/>
                    </a:cubicBezTo>
                    <a:cubicBezTo>
                      <a:pt x="454" y="59"/>
                      <a:pt x="454" y="59"/>
                      <a:pt x="453" y="59"/>
                    </a:cubicBezTo>
                    <a:cubicBezTo>
                      <a:pt x="454" y="59"/>
                      <a:pt x="454" y="60"/>
                      <a:pt x="455" y="60"/>
                    </a:cubicBezTo>
                    <a:cubicBezTo>
                      <a:pt x="455" y="60"/>
                      <a:pt x="456" y="60"/>
                      <a:pt x="456" y="60"/>
                    </a:cubicBezTo>
                    <a:cubicBezTo>
                      <a:pt x="456" y="60"/>
                      <a:pt x="455" y="60"/>
                      <a:pt x="455" y="60"/>
                    </a:cubicBezTo>
                    <a:cubicBezTo>
                      <a:pt x="456" y="60"/>
                      <a:pt x="456" y="60"/>
                      <a:pt x="457" y="60"/>
                    </a:cubicBezTo>
                    <a:cubicBezTo>
                      <a:pt x="456" y="61"/>
                      <a:pt x="454" y="60"/>
                      <a:pt x="453" y="61"/>
                    </a:cubicBezTo>
                    <a:cubicBezTo>
                      <a:pt x="454" y="61"/>
                      <a:pt x="452" y="62"/>
                      <a:pt x="453" y="62"/>
                    </a:cubicBezTo>
                    <a:cubicBezTo>
                      <a:pt x="454" y="63"/>
                      <a:pt x="456" y="62"/>
                      <a:pt x="457" y="63"/>
                    </a:cubicBezTo>
                    <a:cubicBezTo>
                      <a:pt x="457" y="62"/>
                      <a:pt x="458" y="62"/>
                      <a:pt x="458" y="62"/>
                    </a:cubicBezTo>
                    <a:cubicBezTo>
                      <a:pt x="458" y="62"/>
                      <a:pt x="459" y="62"/>
                      <a:pt x="459" y="62"/>
                    </a:cubicBezTo>
                    <a:cubicBezTo>
                      <a:pt x="460" y="61"/>
                      <a:pt x="460" y="61"/>
                      <a:pt x="461" y="61"/>
                    </a:cubicBezTo>
                    <a:cubicBezTo>
                      <a:pt x="460" y="62"/>
                      <a:pt x="459" y="62"/>
                      <a:pt x="458" y="62"/>
                    </a:cubicBezTo>
                    <a:cubicBezTo>
                      <a:pt x="459" y="63"/>
                      <a:pt x="460" y="62"/>
                      <a:pt x="461" y="62"/>
                    </a:cubicBezTo>
                    <a:cubicBezTo>
                      <a:pt x="461" y="62"/>
                      <a:pt x="462" y="62"/>
                      <a:pt x="463" y="62"/>
                    </a:cubicBezTo>
                    <a:cubicBezTo>
                      <a:pt x="462" y="62"/>
                      <a:pt x="462" y="62"/>
                      <a:pt x="463" y="62"/>
                    </a:cubicBezTo>
                    <a:cubicBezTo>
                      <a:pt x="462" y="62"/>
                      <a:pt x="464" y="62"/>
                      <a:pt x="464" y="62"/>
                    </a:cubicBezTo>
                    <a:cubicBezTo>
                      <a:pt x="464" y="62"/>
                      <a:pt x="465" y="62"/>
                      <a:pt x="465" y="62"/>
                    </a:cubicBezTo>
                    <a:cubicBezTo>
                      <a:pt x="466" y="62"/>
                      <a:pt x="467" y="62"/>
                      <a:pt x="468" y="62"/>
                    </a:cubicBezTo>
                    <a:cubicBezTo>
                      <a:pt x="468" y="62"/>
                      <a:pt x="469" y="62"/>
                      <a:pt x="469" y="61"/>
                    </a:cubicBezTo>
                    <a:cubicBezTo>
                      <a:pt x="469" y="61"/>
                      <a:pt x="469" y="61"/>
                      <a:pt x="469" y="61"/>
                    </a:cubicBezTo>
                    <a:cubicBezTo>
                      <a:pt x="468" y="61"/>
                      <a:pt x="470" y="61"/>
                      <a:pt x="470" y="60"/>
                    </a:cubicBezTo>
                    <a:cubicBezTo>
                      <a:pt x="469" y="61"/>
                      <a:pt x="469" y="61"/>
                      <a:pt x="469" y="61"/>
                    </a:cubicBezTo>
                    <a:cubicBezTo>
                      <a:pt x="469" y="61"/>
                      <a:pt x="470" y="61"/>
                      <a:pt x="470" y="61"/>
                    </a:cubicBezTo>
                    <a:cubicBezTo>
                      <a:pt x="471" y="61"/>
                      <a:pt x="472" y="61"/>
                      <a:pt x="472" y="61"/>
                    </a:cubicBezTo>
                    <a:cubicBezTo>
                      <a:pt x="472" y="61"/>
                      <a:pt x="471" y="61"/>
                      <a:pt x="472" y="61"/>
                    </a:cubicBezTo>
                    <a:cubicBezTo>
                      <a:pt x="472" y="61"/>
                      <a:pt x="471" y="61"/>
                      <a:pt x="471" y="61"/>
                    </a:cubicBezTo>
                    <a:cubicBezTo>
                      <a:pt x="472" y="60"/>
                      <a:pt x="471" y="60"/>
                      <a:pt x="471" y="60"/>
                    </a:cubicBezTo>
                    <a:cubicBezTo>
                      <a:pt x="471" y="60"/>
                      <a:pt x="471" y="60"/>
                      <a:pt x="471" y="60"/>
                    </a:cubicBezTo>
                    <a:cubicBezTo>
                      <a:pt x="471" y="60"/>
                      <a:pt x="471" y="60"/>
                      <a:pt x="472" y="59"/>
                    </a:cubicBezTo>
                    <a:cubicBezTo>
                      <a:pt x="471" y="59"/>
                      <a:pt x="470" y="60"/>
                      <a:pt x="470" y="60"/>
                    </a:cubicBezTo>
                    <a:cubicBezTo>
                      <a:pt x="470" y="60"/>
                      <a:pt x="470" y="60"/>
                      <a:pt x="471" y="59"/>
                    </a:cubicBezTo>
                    <a:cubicBezTo>
                      <a:pt x="470" y="59"/>
                      <a:pt x="470" y="59"/>
                      <a:pt x="470" y="59"/>
                    </a:cubicBezTo>
                    <a:cubicBezTo>
                      <a:pt x="471" y="59"/>
                      <a:pt x="471" y="59"/>
                      <a:pt x="472" y="59"/>
                    </a:cubicBezTo>
                    <a:cubicBezTo>
                      <a:pt x="472" y="59"/>
                      <a:pt x="472" y="59"/>
                      <a:pt x="472" y="59"/>
                    </a:cubicBezTo>
                    <a:cubicBezTo>
                      <a:pt x="472" y="58"/>
                      <a:pt x="473" y="59"/>
                      <a:pt x="473" y="59"/>
                    </a:cubicBezTo>
                    <a:cubicBezTo>
                      <a:pt x="473" y="59"/>
                      <a:pt x="473" y="59"/>
                      <a:pt x="472" y="58"/>
                    </a:cubicBezTo>
                    <a:cubicBezTo>
                      <a:pt x="472" y="58"/>
                      <a:pt x="473" y="58"/>
                      <a:pt x="472" y="58"/>
                    </a:cubicBezTo>
                    <a:cubicBezTo>
                      <a:pt x="473" y="58"/>
                      <a:pt x="474" y="58"/>
                      <a:pt x="474" y="58"/>
                    </a:cubicBezTo>
                    <a:cubicBezTo>
                      <a:pt x="474" y="58"/>
                      <a:pt x="475" y="58"/>
                      <a:pt x="474" y="58"/>
                    </a:cubicBezTo>
                    <a:cubicBezTo>
                      <a:pt x="475" y="57"/>
                      <a:pt x="476" y="57"/>
                      <a:pt x="476" y="58"/>
                    </a:cubicBezTo>
                    <a:cubicBezTo>
                      <a:pt x="476" y="58"/>
                      <a:pt x="475" y="58"/>
                      <a:pt x="475" y="59"/>
                    </a:cubicBezTo>
                    <a:cubicBezTo>
                      <a:pt x="476" y="59"/>
                      <a:pt x="476" y="59"/>
                      <a:pt x="476" y="59"/>
                    </a:cubicBezTo>
                    <a:cubicBezTo>
                      <a:pt x="476" y="58"/>
                      <a:pt x="478" y="57"/>
                      <a:pt x="478" y="57"/>
                    </a:cubicBezTo>
                    <a:cubicBezTo>
                      <a:pt x="479" y="56"/>
                      <a:pt x="479" y="56"/>
                      <a:pt x="478" y="56"/>
                    </a:cubicBezTo>
                    <a:cubicBezTo>
                      <a:pt x="477" y="56"/>
                      <a:pt x="477" y="56"/>
                      <a:pt x="476" y="56"/>
                    </a:cubicBezTo>
                    <a:cubicBezTo>
                      <a:pt x="477" y="55"/>
                      <a:pt x="478" y="56"/>
                      <a:pt x="479" y="55"/>
                    </a:cubicBezTo>
                    <a:cubicBezTo>
                      <a:pt x="480" y="55"/>
                      <a:pt x="480" y="54"/>
                      <a:pt x="480" y="54"/>
                    </a:cubicBezTo>
                    <a:cubicBezTo>
                      <a:pt x="481" y="54"/>
                      <a:pt x="481" y="53"/>
                      <a:pt x="482" y="53"/>
                    </a:cubicBezTo>
                    <a:cubicBezTo>
                      <a:pt x="483" y="53"/>
                      <a:pt x="484" y="53"/>
                      <a:pt x="483" y="52"/>
                    </a:cubicBezTo>
                    <a:cubicBezTo>
                      <a:pt x="483" y="51"/>
                      <a:pt x="485" y="50"/>
                      <a:pt x="485" y="50"/>
                    </a:cubicBezTo>
                    <a:cubicBezTo>
                      <a:pt x="485" y="49"/>
                      <a:pt x="482" y="49"/>
                      <a:pt x="482" y="49"/>
                    </a:cubicBezTo>
                    <a:cubicBezTo>
                      <a:pt x="482" y="49"/>
                      <a:pt x="483" y="49"/>
                      <a:pt x="483" y="49"/>
                    </a:cubicBezTo>
                    <a:cubicBezTo>
                      <a:pt x="483" y="49"/>
                      <a:pt x="482" y="49"/>
                      <a:pt x="483" y="48"/>
                    </a:cubicBezTo>
                    <a:cubicBezTo>
                      <a:pt x="482" y="48"/>
                      <a:pt x="481" y="48"/>
                      <a:pt x="480" y="48"/>
                    </a:cubicBezTo>
                    <a:cubicBezTo>
                      <a:pt x="481" y="49"/>
                      <a:pt x="481" y="48"/>
                      <a:pt x="482" y="48"/>
                    </a:cubicBezTo>
                    <a:cubicBezTo>
                      <a:pt x="481" y="48"/>
                      <a:pt x="480" y="49"/>
                      <a:pt x="480" y="49"/>
                    </a:cubicBezTo>
                    <a:cubicBezTo>
                      <a:pt x="480" y="49"/>
                      <a:pt x="479" y="49"/>
                      <a:pt x="479" y="49"/>
                    </a:cubicBezTo>
                    <a:cubicBezTo>
                      <a:pt x="478" y="49"/>
                      <a:pt x="478" y="49"/>
                      <a:pt x="477" y="49"/>
                    </a:cubicBezTo>
                    <a:cubicBezTo>
                      <a:pt x="478" y="49"/>
                      <a:pt x="478" y="50"/>
                      <a:pt x="477" y="50"/>
                    </a:cubicBezTo>
                    <a:cubicBezTo>
                      <a:pt x="477" y="50"/>
                      <a:pt x="477" y="50"/>
                      <a:pt x="477" y="50"/>
                    </a:cubicBezTo>
                    <a:cubicBezTo>
                      <a:pt x="476" y="50"/>
                      <a:pt x="476" y="50"/>
                      <a:pt x="475" y="50"/>
                    </a:cubicBezTo>
                    <a:cubicBezTo>
                      <a:pt x="475" y="50"/>
                      <a:pt x="475" y="50"/>
                      <a:pt x="475" y="50"/>
                    </a:cubicBezTo>
                    <a:cubicBezTo>
                      <a:pt x="475" y="50"/>
                      <a:pt x="476" y="50"/>
                      <a:pt x="476" y="50"/>
                    </a:cubicBezTo>
                    <a:cubicBezTo>
                      <a:pt x="476" y="49"/>
                      <a:pt x="476" y="50"/>
                      <a:pt x="475" y="49"/>
                    </a:cubicBezTo>
                    <a:cubicBezTo>
                      <a:pt x="475" y="49"/>
                      <a:pt x="474" y="49"/>
                      <a:pt x="474" y="49"/>
                    </a:cubicBezTo>
                    <a:cubicBezTo>
                      <a:pt x="474" y="49"/>
                      <a:pt x="475" y="49"/>
                      <a:pt x="475" y="49"/>
                    </a:cubicBezTo>
                    <a:cubicBezTo>
                      <a:pt x="475" y="48"/>
                      <a:pt x="473" y="49"/>
                      <a:pt x="473" y="49"/>
                    </a:cubicBezTo>
                    <a:cubicBezTo>
                      <a:pt x="472" y="49"/>
                      <a:pt x="471" y="48"/>
                      <a:pt x="471" y="48"/>
                    </a:cubicBezTo>
                    <a:cubicBezTo>
                      <a:pt x="469" y="48"/>
                      <a:pt x="468" y="49"/>
                      <a:pt x="466" y="49"/>
                    </a:cubicBezTo>
                    <a:cubicBezTo>
                      <a:pt x="466" y="49"/>
                      <a:pt x="465" y="49"/>
                      <a:pt x="464" y="50"/>
                    </a:cubicBezTo>
                    <a:cubicBezTo>
                      <a:pt x="464" y="50"/>
                      <a:pt x="465" y="50"/>
                      <a:pt x="465" y="51"/>
                    </a:cubicBezTo>
                    <a:cubicBezTo>
                      <a:pt x="465" y="51"/>
                      <a:pt x="468" y="51"/>
                      <a:pt x="468" y="51"/>
                    </a:cubicBezTo>
                    <a:cubicBezTo>
                      <a:pt x="468" y="51"/>
                      <a:pt x="468" y="51"/>
                      <a:pt x="468" y="51"/>
                    </a:cubicBezTo>
                    <a:cubicBezTo>
                      <a:pt x="468" y="51"/>
                      <a:pt x="469" y="51"/>
                      <a:pt x="469" y="51"/>
                    </a:cubicBezTo>
                    <a:cubicBezTo>
                      <a:pt x="469" y="51"/>
                      <a:pt x="469" y="51"/>
                      <a:pt x="468" y="51"/>
                    </a:cubicBezTo>
                    <a:cubicBezTo>
                      <a:pt x="469" y="51"/>
                      <a:pt x="469" y="51"/>
                      <a:pt x="469" y="51"/>
                    </a:cubicBezTo>
                    <a:cubicBezTo>
                      <a:pt x="469" y="52"/>
                      <a:pt x="468" y="51"/>
                      <a:pt x="467" y="51"/>
                    </a:cubicBezTo>
                    <a:cubicBezTo>
                      <a:pt x="467" y="51"/>
                      <a:pt x="468" y="51"/>
                      <a:pt x="468" y="51"/>
                    </a:cubicBezTo>
                    <a:cubicBezTo>
                      <a:pt x="467" y="52"/>
                      <a:pt x="466" y="51"/>
                      <a:pt x="465" y="52"/>
                    </a:cubicBezTo>
                    <a:cubicBezTo>
                      <a:pt x="464" y="52"/>
                      <a:pt x="466" y="52"/>
                      <a:pt x="466" y="52"/>
                    </a:cubicBezTo>
                    <a:cubicBezTo>
                      <a:pt x="466" y="52"/>
                      <a:pt x="467" y="52"/>
                      <a:pt x="467" y="52"/>
                    </a:cubicBezTo>
                    <a:cubicBezTo>
                      <a:pt x="468" y="52"/>
                      <a:pt x="468" y="52"/>
                      <a:pt x="468" y="52"/>
                    </a:cubicBezTo>
                    <a:cubicBezTo>
                      <a:pt x="469" y="52"/>
                      <a:pt x="470" y="52"/>
                      <a:pt x="471" y="52"/>
                    </a:cubicBezTo>
                    <a:cubicBezTo>
                      <a:pt x="469" y="53"/>
                      <a:pt x="467" y="53"/>
                      <a:pt x="465" y="53"/>
                    </a:cubicBezTo>
                    <a:cubicBezTo>
                      <a:pt x="466" y="53"/>
                      <a:pt x="465" y="53"/>
                      <a:pt x="465" y="53"/>
                    </a:cubicBezTo>
                    <a:cubicBezTo>
                      <a:pt x="465" y="53"/>
                      <a:pt x="466" y="53"/>
                      <a:pt x="466" y="53"/>
                    </a:cubicBezTo>
                    <a:cubicBezTo>
                      <a:pt x="466" y="54"/>
                      <a:pt x="465" y="54"/>
                      <a:pt x="465" y="54"/>
                    </a:cubicBezTo>
                    <a:cubicBezTo>
                      <a:pt x="466" y="54"/>
                      <a:pt x="465" y="54"/>
                      <a:pt x="466" y="54"/>
                    </a:cubicBezTo>
                    <a:cubicBezTo>
                      <a:pt x="466" y="54"/>
                      <a:pt x="466" y="54"/>
                      <a:pt x="465" y="54"/>
                    </a:cubicBezTo>
                    <a:cubicBezTo>
                      <a:pt x="466" y="54"/>
                      <a:pt x="468" y="54"/>
                      <a:pt x="469" y="54"/>
                    </a:cubicBezTo>
                    <a:cubicBezTo>
                      <a:pt x="468" y="54"/>
                      <a:pt x="467" y="54"/>
                      <a:pt x="466" y="54"/>
                    </a:cubicBezTo>
                    <a:cubicBezTo>
                      <a:pt x="466" y="55"/>
                      <a:pt x="465" y="55"/>
                      <a:pt x="464" y="55"/>
                    </a:cubicBezTo>
                    <a:cubicBezTo>
                      <a:pt x="464" y="55"/>
                      <a:pt x="464" y="55"/>
                      <a:pt x="464" y="54"/>
                    </a:cubicBezTo>
                    <a:cubicBezTo>
                      <a:pt x="464" y="54"/>
                      <a:pt x="464" y="55"/>
                      <a:pt x="463" y="54"/>
                    </a:cubicBezTo>
                    <a:cubicBezTo>
                      <a:pt x="464" y="54"/>
                      <a:pt x="464" y="54"/>
                      <a:pt x="464" y="54"/>
                    </a:cubicBezTo>
                    <a:cubicBezTo>
                      <a:pt x="464" y="54"/>
                      <a:pt x="464" y="54"/>
                      <a:pt x="464" y="53"/>
                    </a:cubicBezTo>
                    <a:cubicBezTo>
                      <a:pt x="463" y="53"/>
                      <a:pt x="463" y="53"/>
                      <a:pt x="462" y="53"/>
                    </a:cubicBezTo>
                    <a:cubicBezTo>
                      <a:pt x="463" y="53"/>
                      <a:pt x="463" y="53"/>
                      <a:pt x="464" y="53"/>
                    </a:cubicBezTo>
                    <a:cubicBezTo>
                      <a:pt x="463" y="53"/>
                      <a:pt x="462" y="53"/>
                      <a:pt x="462" y="53"/>
                    </a:cubicBezTo>
                    <a:cubicBezTo>
                      <a:pt x="462" y="53"/>
                      <a:pt x="463" y="53"/>
                      <a:pt x="462" y="52"/>
                    </a:cubicBezTo>
                    <a:cubicBezTo>
                      <a:pt x="462" y="52"/>
                      <a:pt x="461" y="52"/>
                      <a:pt x="461" y="52"/>
                    </a:cubicBezTo>
                    <a:cubicBezTo>
                      <a:pt x="461" y="51"/>
                      <a:pt x="462" y="51"/>
                      <a:pt x="462" y="51"/>
                    </a:cubicBezTo>
                    <a:cubicBezTo>
                      <a:pt x="461" y="51"/>
                      <a:pt x="461" y="50"/>
                      <a:pt x="460" y="50"/>
                    </a:cubicBezTo>
                    <a:cubicBezTo>
                      <a:pt x="460" y="50"/>
                      <a:pt x="459" y="50"/>
                      <a:pt x="459" y="50"/>
                    </a:cubicBezTo>
                    <a:cubicBezTo>
                      <a:pt x="458" y="50"/>
                      <a:pt x="458" y="50"/>
                      <a:pt x="457" y="50"/>
                    </a:cubicBezTo>
                    <a:cubicBezTo>
                      <a:pt x="457" y="50"/>
                      <a:pt x="456" y="50"/>
                      <a:pt x="457" y="51"/>
                    </a:cubicBezTo>
                    <a:cubicBezTo>
                      <a:pt x="456" y="51"/>
                      <a:pt x="456" y="51"/>
                      <a:pt x="456" y="51"/>
                    </a:cubicBezTo>
                    <a:cubicBezTo>
                      <a:pt x="455" y="51"/>
                      <a:pt x="455" y="51"/>
                      <a:pt x="454" y="51"/>
                    </a:cubicBezTo>
                    <a:cubicBezTo>
                      <a:pt x="455" y="51"/>
                      <a:pt x="455" y="51"/>
                      <a:pt x="455" y="51"/>
                    </a:cubicBezTo>
                    <a:cubicBezTo>
                      <a:pt x="455" y="51"/>
                      <a:pt x="454" y="52"/>
                      <a:pt x="454" y="52"/>
                    </a:cubicBezTo>
                    <a:cubicBezTo>
                      <a:pt x="454" y="52"/>
                      <a:pt x="455" y="52"/>
                      <a:pt x="456" y="52"/>
                    </a:cubicBezTo>
                    <a:cubicBezTo>
                      <a:pt x="457" y="52"/>
                      <a:pt x="458" y="52"/>
                      <a:pt x="459" y="52"/>
                    </a:cubicBezTo>
                    <a:cubicBezTo>
                      <a:pt x="458" y="52"/>
                      <a:pt x="456" y="52"/>
                      <a:pt x="455" y="53"/>
                    </a:cubicBezTo>
                    <a:cubicBezTo>
                      <a:pt x="455" y="53"/>
                      <a:pt x="453" y="53"/>
                      <a:pt x="454" y="54"/>
                    </a:cubicBezTo>
                    <a:close/>
                    <a:moveTo>
                      <a:pt x="496" y="46"/>
                    </a:moveTo>
                    <a:cubicBezTo>
                      <a:pt x="497" y="45"/>
                      <a:pt x="498" y="45"/>
                      <a:pt x="498" y="46"/>
                    </a:cubicBezTo>
                    <a:cubicBezTo>
                      <a:pt x="499" y="46"/>
                      <a:pt x="500" y="46"/>
                      <a:pt x="500" y="45"/>
                    </a:cubicBezTo>
                    <a:cubicBezTo>
                      <a:pt x="500" y="45"/>
                      <a:pt x="500" y="45"/>
                      <a:pt x="500" y="45"/>
                    </a:cubicBezTo>
                    <a:cubicBezTo>
                      <a:pt x="501" y="45"/>
                      <a:pt x="502" y="45"/>
                      <a:pt x="503" y="45"/>
                    </a:cubicBezTo>
                    <a:cubicBezTo>
                      <a:pt x="504" y="45"/>
                      <a:pt x="505" y="45"/>
                      <a:pt x="506" y="45"/>
                    </a:cubicBezTo>
                    <a:cubicBezTo>
                      <a:pt x="506" y="45"/>
                      <a:pt x="507" y="45"/>
                      <a:pt x="508" y="46"/>
                    </a:cubicBezTo>
                    <a:cubicBezTo>
                      <a:pt x="509" y="46"/>
                      <a:pt x="510" y="45"/>
                      <a:pt x="510" y="46"/>
                    </a:cubicBezTo>
                    <a:cubicBezTo>
                      <a:pt x="511" y="46"/>
                      <a:pt x="511" y="46"/>
                      <a:pt x="511" y="46"/>
                    </a:cubicBezTo>
                    <a:cubicBezTo>
                      <a:pt x="510" y="46"/>
                      <a:pt x="511" y="46"/>
                      <a:pt x="511" y="46"/>
                    </a:cubicBezTo>
                    <a:cubicBezTo>
                      <a:pt x="512" y="46"/>
                      <a:pt x="513" y="46"/>
                      <a:pt x="514" y="46"/>
                    </a:cubicBezTo>
                    <a:cubicBezTo>
                      <a:pt x="514" y="46"/>
                      <a:pt x="515" y="46"/>
                      <a:pt x="515" y="46"/>
                    </a:cubicBezTo>
                    <a:cubicBezTo>
                      <a:pt x="516" y="47"/>
                      <a:pt x="517" y="48"/>
                      <a:pt x="517" y="48"/>
                    </a:cubicBezTo>
                    <a:cubicBezTo>
                      <a:pt x="516" y="49"/>
                      <a:pt x="514" y="49"/>
                      <a:pt x="513" y="49"/>
                    </a:cubicBezTo>
                    <a:cubicBezTo>
                      <a:pt x="513" y="50"/>
                      <a:pt x="511" y="50"/>
                      <a:pt x="511" y="50"/>
                    </a:cubicBezTo>
                    <a:cubicBezTo>
                      <a:pt x="510" y="50"/>
                      <a:pt x="511" y="50"/>
                      <a:pt x="512" y="50"/>
                    </a:cubicBezTo>
                    <a:cubicBezTo>
                      <a:pt x="511" y="50"/>
                      <a:pt x="511" y="50"/>
                      <a:pt x="511" y="50"/>
                    </a:cubicBezTo>
                    <a:cubicBezTo>
                      <a:pt x="512" y="50"/>
                      <a:pt x="513" y="50"/>
                      <a:pt x="515" y="49"/>
                    </a:cubicBezTo>
                    <a:cubicBezTo>
                      <a:pt x="516" y="49"/>
                      <a:pt x="517" y="49"/>
                      <a:pt x="519" y="49"/>
                    </a:cubicBezTo>
                    <a:cubicBezTo>
                      <a:pt x="520" y="49"/>
                      <a:pt x="521" y="49"/>
                      <a:pt x="522" y="49"/>
                    </a:cubicBezTo>
                    <a:cubicBezTo>
                      <a:pt x="523" y="48"/>
                      <a:pt x="525" y="48"/>
                      <a:pt x="526" y="48"/>
                    </a:cubicBezTo>
                    <a:cubicBezTo>
                      <a:pt x="527" y="48"/>
                      <a:pt x="527" y="48"/>
                      <a:pt x="528" y="48"/>
                    </a:cubicBezTo>
                    <a:cubicBezTo>
                      <a:pt x="528" y="48"/>
                      <a:pt x="529" y="48"/>
                      <a:pt x="529" y="48"/>
                    </a:cubicBezTo>
                    <a:cubicBezTo>
                      <a:pt x="530" y="48"/>
                      <a:pt x="530" y="49"/>
                      <a:pt x="531" y="49"/>
                    </a:cubicBezTo>
                    <a:cubicBezTo>
                      <a:pt x="531" y="49"/>
                      <a:pt x="532" y="49"/>
                      <a:pt x="532" y="49"/>
                    </a:cubicBezTo>
                    <a:cubicBezTo>
                      <a:pt x="532" y="50"/>
                      <a:pt x="531" y="50"/>
                      <a:pt x="531" y="50"/>
                    </a:cubicBezTo>
                    <a:cubicBezTo>
                      <a:pt x="531" y="50"/>
                      <a:pt x="530" y="50"/>
                      <a:pt x="530" y="50"/>
                    </a:cubicBezTo>
                    <a:cubicBezTo>
                      <a:pt x="529" y="50"/>
                      <a:pt x="529" y="50"/>
                      <a:pt x="528" y="50"/>
                    </a:cubicBezTo>
                    <a:cubicBezTo>
                      <a:pt x="527" y="50"/>
                      <a:pt x="526" y="49"/>
                      <a:pt x="525" y="50"/>
                    </a:cubicBezTo>
                    <a:cubicBezTo>
                      <a:pt x="526" y="50"/>
                      <a:pt x="527" y="50"/>
                      <a:pt x="528" y="50"/>
                    </a:cubicBezTo>
                    <a:cubicBezTo>
                      <a:pt x="529" y="50"/>
                      <a:pt x="530" y="50"/>
                      <a:pt x="530" y="50"/>
                    </a:cubicBezTo>
                    <a:cubicBezTo>
                      <a:pt x="532" y="50"/>
                      <a:pt x="534" y="51"/>
                      <a:pt x="536" y="51"/>
                    </a:cubicBezTo>
                    <a:cubicBezTo>
                      <a:pt x="536" y="51"/>
                      <a:pt x="537" y="51"/>
                      <a:pt x="537" y="52"/>
                    </a:cubicBezTo>
                    <a:cubicBezTo>
                      <a:pt x="537" y="52"/>
                      <a:pt x="536" y="52"/>
                      <a:pt x="535" y="52"/>
                    </a:cubicBezTo>
                    <a:cubicBezTo>
                      <a:pt x="534" y="52"/>
                      <a:pt x="533" y="52"/>
                      <a:pt x="532" y="52"/>
                    </a:cubicBezTo>
                    <a:cubicBezTo>
                      <a:pt x="531" y="52"/>
                      <a:pt x="529" y="52"/>
                      <a:pt x="528" y="52"/>
                    </a:cubicBezTo>
                    <a:cubicBezTo>
                      <a:pt x="529" y="53"/>
                      <a:pt x="530" y="52"/>
                      <a:pt x="531" y="53"/>
                    </a:cubicBezTo>
                    <a:cubicBezTo>
                      <a:pt x="530" y="53"/>
                      <a:pt x="529" y="53"/>
                      <a:pt x="529" y="53"/>
                    </a:cubicBezTo>
                    <a:cubicBezTo>
                      <a:pt x="528" y="52"/>
                      <a:pt x="527" y="52"/>
                      <a:pt x="526" y="52"/>
                    </a:cubicBezTo>
                    <a:cubicBezTo>
                      <a:pt x="526" y="52"/>
                      <a:pt x="525" y="52"/>
                      <a:pt x="524" y="52"/>
                    </a:cubicBezTo>
                    <a:cubicBezTo>
                      <a:pt x="523" y="52"/>
                      <a:pt x="523" y="51"/>
                      <a:pt x="522" y="52"/>
                    </a:cubicBezTo>
                    <a:cubicBezTo>
                      <a:pt x="522" y="52"/>
                      <a:pt x="523" y="52"/>
                      <a:pt x="524" y="52"/>
                    </a:cubicBezTo>
                    <a:cubicBezTo>
                      <a:pt x="523" y="52"/>
                      <a:pt x="523" y="52"/>
                      <a:pt x="522" y="52"/>
                    </a:cubicBezTo>
                    <a:cubicBezTo>
                      <a:pt x="523" y="53"/>
                      <a:pt x="523" y="52"/>
                      <a:pt x="524" y="52"/>
                    </a:cubicBezTo>
                    <a:cubicBezTo>
                      <a:pt x="525" y="53"/>
                      <a:pt x="526" y="53"/>
                      <a:pt x="526" y="53"/>
                    </a:cubicBezTo>
                    <a:cubicBezTo>
                      <a:pt x="526" y="53"/>
                      <a:pt x="525" y="53"/>
                      <a:pt x="525" y="53"/>
                    </a:cubicBezTo>
                    <a:cubicBezTo>
                      <a:pt x="525" y="53"/>
                      <a:pt x="526" y="53"/>
                      <a:pt x="527" y="53"/>
                    </a:cubicBezTo>
                    <a:cubicBezTo>
                      <a:pt x="527" y="53"/>
                      <a:pt x="528" y="53"/>
                      <a:pt x="529" y="53"/>
                    </a:cubicBezTo>
                    <a:cubicBezTo>
                      <a:pt x="528" y="54"/>
                      <a:pt x="527" y="54"/>
                      <a:pt x="526" y="54"/>
                    </a:cubicBezTo>
                    <a:cubicBezTo>
                      <a:pt x="525" y="53"/>
                      <a:pt x="524" y="53"/>
                      <a:pt x="522" y="54"/>
                    </a:cubicBezTo>
                    <a:cubicBezTo>
                      <a:pt x="523" y="54"/>
                      <a:pt x="523" y="54"/>
                      <a:pt x="524" y="54"/>
                    </a:cubicBezTo>
                    <a:cubicBezTo>
                      <a:pt x="523" y="54"/>
                      <a:pt x="523" y="54"/>
                      <a:pt x="523" y="54"/>
                    </a:cubicBezTo>
                    <a:cubicBezTo>
                      <a:pt x="523" y="54"/>
                      <a:pt x="523" y="54"/>
                      <a:pt x="523" y="54"/>
                    </a:cubicBezTo>
                    <a:cubicBezTo>
                      <a:pt x="522" y="54"/>
                      <a:pt x="522" y="54"/>
                      <a:pt x="521" y="55"/>
                    </a:cubicBezTo>
                    <a:cubicBezTo>
                      <a:pt x="521" y="55"/>
                      <a:pt x="521" y="55"/>
                      <a:pt x="521" y="55"/>
                    </a:cubicBezTo>
                    <a:cubicBezTo>
                      <a:pt x="521" y="55"/>
                      <a:pt x="522" y="55"/>
                      <a:pt x="522" y="55"/>
                    </a:cubicBezTo>
                    <a:cubicBezTo>
                      <a:pt x="522" y="55"/>
                      <a:pt x="523" y="54"/>
                      <a:pt x="523" y="54"/>
                    </a:cubicBezTo>
                    <a:cubicBezTo>
                      <a:pt x="524" y="54"/>
                      <a:pt x="524" y="54"/>
                      <a:pt x="524" y="54"/>
                    </a:cubicBezTo>
                    <a:cubicBezTo>
                      <a:pt x="524" y="54"/>
                      <a:pt x="525" y="54"/>
                      <a:pt x="525" y="54"/>
                    </a:cubicBezTo>
                    <a:cubicBezTo>
                      <a:pt x="525" y="54"/>
                      <a:pt x="526" y="54"/>
                      <a:pt x="526" y="54"/>
                    </a:cubicBezTo>
                    <a:cubicBezTo>
                      <a:pt x="526" y="54"/>
                      <a:pt x="526" y="54"/>
                      <a:pt x="525" y="55"/>
                    </a:cubicBezTo>
                    <a:cubicBezTo>
                      <a:pt x="526" y="55"/>
                      <a:pt x="527" y="54"/>
                      <a:pt x="528" y="54"/>
                    </a:cubicBezTo>
                    <a:cubicBezTo>
                      <a:pt x="529" y="54"/>
                      <a:pt x="529" y="54"/>
                      <a:pt x="530" y="54"/>
                    </a:cubicBezTo>
                    <a:cubicBezTo>
                      <a:pt x="529" y="54"/>
                      <a:pt x="530" y="54"/>
                      <a:pt x="531" y="55"/>
                    </a:cubicBezTo>
                    <a:cubicBezTo>
                      <a:pt x="531" y="55"/>
                      <a:pt x="529" y="55"/>
                      <a:pt x="529" y="56"/>
                    </a:cubicBezTo>
                    <a:cubicBezTo>
                      <a:pt x="529" y="56"/>
                      <a:pt x="530" y="55"/>
                      <a:pt x="530" y="55"/>
                    </a:cubicBezTo>
                    <a:cubicBezTo>
                      <a:pt x="530" y="55"/>
                      <a:pt x="531" y="55"/>
                      <a:pt x="531" y="55"/>
                    </a:cubicBezTo>
                    <a:cubicBezTo>
                      <a:pt x="532" y="55"/>
                      <a:pt x="533" y="55"/>
                      <a:pt x="532" y="56"/>
                    </a:cubicBezTo>
                    <a:cubicBezTo>
                      <a:pt x="532" y="56"/>
                      <a:pt x="531" y="57"/>
                      <a:pt x="530" y="57"/>
                    </a:cubicBezTo>
                    <a:cubicBezTo>
                      <a:pt x="530" y="57"/>
                      <a:pt x="529" y="57"/>
                      <a:pt x="528" y="57"/>
                    </a:cubicBezTo>
                    <a:cubicBezTo>
                      <a:pt x="528" y="57"/>
                      <a:pt x="528" y="57"/>
                      <a:pt x="528" y="57"/>
                    </a:cubicBezTo>
                    <a:cubicBezTo>
                      <a:pt x="528" y="57"/>
                      <a:pt x="527" y="57"/>
                      <a:pt x="527" y="58"/>
                    </a:cubicBezTo>
                    <a:cubicBezTo>
                      <a:pt x="528" y="58"/>
                      <a:pt x="529" y="57"/>
                      <a:pt x="530" y="57"/>
                    </a:cubicBezTo>
                    <a:cubicBezTo>
                      <a:pt x="531" y="57"/>
                      <a:pt x="531" y="57"/>
                      <a:pt x="530" y="58"/>
                    </a:cubicBezTo>
                    <a:cubicBezTo>
                      <a:pt x="531" y="58"/>
                      <a:pt x="531" y="59"/>
                      <a:pt x="532" y="59"/>
                    </a:cubicBezTo>
                    <a:cubicBezTo>
                      <a:pt x="532" y="59"/>
                      <a:pt x="532" y="58"/>
                      <a:pt x="533" y="58"/>
                    </a:cubicBezTo>
                    <a:cubicBezTo>
                      <a:pt x="533" y="58"/>
                      <a:pt x="533" y="57"/>
                      <a:pt x="533" y="57"/>
                    </a:cubicBezTo>
                    <a:cubicBezTo>
                      <a:pt x="534" y="57"/>
                      <a:pt x="535" y="56"/>
                      <a:pt x="535" y="57"/>
                    </a:cubicBezTo>
                    <a:cubicBezTo>
                      <a:pt x="535" y="57"/>
                      <a:pt x="537" y="58"/>
                      <a:pt x="537" y="58"/>
                    </a:cubicBezTo>
                    <a:cubicBezTo>
                      <a:pt x="537" y="58"/>
                      <a:pt x="536" y="58"/>
                      <a:pt x="536" y="58"/>
                    </a:cubicBezTo>
                    <a:cubicBezTo>
                      <a:pt x="536" y="59"/>
                      <a:pt x="538" y="58"/>
                      <a:pt x="538" y="58"/>
                    </a:cubicBezTo>
                    <a:cubicBezTo>
                      <a:pt x="539" y="58"/>
                      <a:pt x="541" y="57"/>
                      <a:pt x="540" y="58"/>
                    </a:cubicBezTo>
                    <a:cubicBezTo>
                      <a:pt x="540" y="58"/>
                      <a:pt x="541" y="58"/>
                      <a:pt x="541" y="58"/>
                    </a:cubicBezTo>
                    <a:cubicBezTo>
                      <a:pt x="541" y="58"/>
                      <a:pt x="540" y="58"/>
                      <a:pt x="540" y="58"/>
                    </a:cubicBezTo>
                    <a:cubicBezTo>
                      <a:pt x="540" y="59"/>
                      <a:pt x="541" y="58"/>
                      <a:pt x="541" y="58"/>
                    </a:cubicBezTo>
                    <a:cubicBezTo>
                      <a:pt x="541" y="57"/>
                      <a:pt x="543" y="57"/>
                      <a:pt x="543" y="57"/>
                    </a:cubicBezTo>
                    <a:cubicBezTo>
                      <a:pt x="544" y="57"/>
                      <a:pt x="544" y="57"/>
                      <a:pt x="545" y="58"/>
                    </a:cubicBezTo>
                    <a:cubicBezTo>
                      <a:pt x="546" y="59"/>
                      <a:pt x="547" y="58"/>
                      <a:pt x="548" y="59"/>
                    </a:cubicBezTo>
                    <a:cubicBezTo>
                      <a:pt x="547" y="59"/>
                      <a:pt x="546" y="59"/>
                      <a:pt x="546" y="59"/>
                    </a:cubicBezTo>
                    <a:cubicBezTo>
                      <a:pt x="547" y="59"/>
                      <a:pt x="548" y="59"/>
                      <a:pt x="549" y="59"/>
                    </a:cubicBezTo>
                    <a:cubicBezTo>
                      <a:pt x="550" y="59"/>
                      <a:pt x="552" y="59"/>
                      <a:pt x="553" y="59"/>
                    </a:cubicBezTo>
                    <a:cubicBezTo>
                      <a:pt x="552" y="59"/>
                      <a:pt x="552" y="59"/>
                      <a:pt x="551" y="58"/>
                    </a:cubicBezTo>
                    <a:cubicBezTo>
                      <a:pt x="551" y="58"/>
                      <a:pt x="550" y="58"/>
                      <a:pt x="550" y="58"/>
                    </a:cubicBezTo>
                    <a:cubicBezTo>
                      <a:pt x="550" y="58"/>
                      <a:pt x="552" y="58"/>
                      <a:pt x="552" y="58"/>
                    </a:cubicBezTo>
                    <a:cubicBezTo>
                      <a:pt x="553" y="58"/>
                      <a:pt x="554" y="57"/>
                      <a:pt x="555" y="57"/>
                    </a:cubicBezTo>
                    <a:cubicBezTo>
                      <a:pt x="554" y="57"/>
                      <a:pt x="554" y="57"/>
                      <a:pt x="554" y="57"/>
                    </a:cubicBezTo>
                    <a:cubicBezTo>
                      <a:pt x="555" y="58"/>
                      <a:pt x="556" y="58"/>
                      <a:pt x="556" y="57"/>
                    </a:cubicBezTo>
                    <a:cubicBezTo>
                      <a:pt x="555" y="57"/>
                      <a:pt x="557" y="57"/>
                      <a:pt x="557" y="57"/>
                    </a:cubicBezTo>
                    <a:cubicBezTo>
                      <a:pt x="557" y="57"/>
                      <a:pt x="559" y="57"/>
                      <a:pt x="558" y="57"/>
                    </a:cubicBezTo>
                    <a:cubicBezTo>
                      <a:pt x="559" y="56"/>
                      <a:pt x="560" y="57"/>
                      <a:pt x="562" y="57"/>
                    </a:cubicBezTo>
                    <a:cubicBezTo>
                      <a:pt x="561" y="57"/>
                      <a:pt x="561" y="57"/>
                      <a:pt x="561" y="57"/>
                    </a:cubicBezTo>
                    <a:cubicBezTo>
                      <a:pt x="561" y="56"/>
                      <a:pt x="563" y="56"/>
                      <a:pt x="564" y="56"/>
                    </a:cubicBezTo>
                    <a:cubicBezTo>
                      <a:pt x="564" y="56"/>
                      <a:pt x="565" y="56"/>
                      <a:pt x="565" y="56"/>
                    </a:cubicBezTo>
                    <a:cubicBezTo>
                      <a:pt x="566" y="56"/>
                      <a:pt x="568" y="55"/>
                      <a:pt x="567" y="55"/>
                    </a:cubicBezTo>
                    <a:cubicBezTo>
                      <a:pt x="567" y="55"/>
                      <a:pt x="567" y="55"/>
                      <a:pt x="568" y="55"/>
                    </a:cubicBezTo>
                    <a:cubicBezTo>
                      <a:pt x="568" y="55"/>
                      <a:pt x="569" y="55"/>
                      <a:pt x="568" y="55"/>
                    </a:cubicBezTo>
                    <a:cubicBezTo>
                      <a:pt x="569" y="56"/>
                      <a:pt x="569" y="55"/>
                      <a:pt x="569" y="56"/>
                    </a:cubicBezTo>
                    <a:cubicBezTo>
                      <a:pt x="570" y="56"/>
                      <a:pt x="571" y="56"/>
                      <a:pt x="571" y="56"/>
                    </a:cubicBezTo>
                    <a:cubicBezTo>
                      <a:pt x="572" y="56"/>
                      <a:pt x="572" y="56"/>
                      <a:pt x="573" y="56"/>
                    </a:cubicBezTo>
                    <a:cubicBezTo>
                      <a:pt x="574" y="56"/>
                      <a:pt x="575" y="55"/>
                      <a:pt x="576" y="55"/>
                    </a:cubicBezTo>
                    <a:cubicBezTo>
                      <a:pt x="577" y="55"/>
                      <a:pt x="579" y="55"/>
                      <a:pt x="581" y="55"/>
                    </a:cubicBezTo>
                    <a:cubicBezTo>
                      <a:pt x="582" y="55"/>
                      <a:pt x="584" y="55"/>
                      <a:pt x="585" y="56"/>
                    </a:cubicBezTo>
                    <a:cubicBezTo>
                      <a:pt x="584" y="56"/>
                      <a:pt x="583" y="56"/>
                      <a:pt x="583" y="57"/>
                    </a:cubicBezTo>
                    <a:cubicBezTo>
                      <a:pt x="584" y="57"/>
                      <a:pt x="586" y="57"/>
                      <a:pt x="587" y="57"/>
                    </a:cubicBezTo>
                    <a:cubicBezTo>
                      <a:pt x="587" y="57"/>
                      <a:pt x="590" y="57"/>
                      <a:pt x="590" y="58"/>
                    </a:cubicBezTo>
                    <a:cubicBezTo>
                      <a:pt x="590" y="58"/>
                      <a:pt x="590" y="58"/>
                      <a:pt x="590" y="58"/>
                    </a:cubicBezTo>
                    <a:cubicBezTo>
                      <a:pt x="589" y="58"/>
                      <a:pt x="588" y="58"/>
                      <a:pt x="587" y="58"/>
                    </a:cubicBezTo>
                    <a:cubicBezTo>
                      <a:pt x="589" y="59"/>
                      <a:pt x="590" y="58"/>
                      <a:pt x="592" y="58"/>
                    </a:cubicBezTo>
                    <a:cubicBezTo>
                      <a:pt x="592" y="58"/>
                      <a:pt x="591" y="58"/>
                      <a:pt x="591" y="59"/>
                    </a:cubicBezTo>
                    <a:cubicBezTo>
                      <a:pt x="591" y="59"/>
                      <a:pt x="592" y="59"/>
                      <a:pt x="592" y="59"/>
                    </a:cubicBezTo>
                    <a:cubicBezTo>
                      <a:pt x="592" y="59"/>
                      <a:pt x="591" y="60"/>
                      <a:pt x="591" y="60"/>
                    </a:cubicBezTo>
                    <a:cubicBezTo>
                      <a:pt x="591" y="60"/>
                      <a:pt x="591" y="60"/>
                      <a:pt x="591" y="60"/>
                    </a:cubicBezTo>
                    <a:cubicBezTo>
                      <a:pt x="590" y="61"/>
                      <a:pt x="588" y="61"/>
                      <a:pt x="587" y="61"/>
                    </a:cubicBezTo>
                    <a:cubicBezTo>
                      <a:pt x="586" y="62"/>
                      <a:pt x="585" y="62"/>
                      <a:pt x="584" y="62"/>
                    </a:cubicBezTo>
                    <a:cubicBezTo>
                      <a:pt x="584" y="62"/>
                      <a:pt x="583" y="62"/>
                      <a:pt x="583" y="62"/>
                    </a:cubicBezTo>
                    <a:cubicBezTo>
                      <a:pt x="583" y="62"/>
                      <a:pt x="584" y="62"/>
                      <a:pt x="584" y="62"/>
                    </a:cubicBezTo>
                    <a:cubicBezTo>
                      <a:pt x="584" y="62"/>
                      <a:pt x="583" y="63"/>
                      <a:pt x="583" y="63"/>
                    </a:cubicBezTo>
                    <a:cubicBezTo>
                      <a:pt x="585" y="63"/>
                      <a:pt x="587" y="61"/>
                      <a:pt x="588" y="62"/>
                    </a:cubicBezTo>
                    <a:cubicBezTo>
                      <a:pt x="588" y="63"/>
                      <a:pt x="588" y="63"/>
                      <a:pt x="589" y="63"/>
                    </a:cubicBezTo>
                    <a:cubicBezTo>
                      <a:pt x="588" y="63"/>
                      <a:pt x="588" y="63"/>
                      <a:pt x="587" y="63"/>
                    </a:cubicBezTo>
                    <a:cubicBezTo>
                      <a:pt x="586" y="63"/>
                      <a:pt x="585" y="64"/>
                      <a:pt x="585" y="64"/>
                    </a:cubicBezTo>
                    <a:cubicBezTo>
                      <a:pt x="584" y="64"/>
                      <a:pt x="584" y="64"/>
                      <a:pt x="583" y="64"/>
                    </a:cubicBezTo>
                    <a:cubicBezTo>
                      <a:pt x="583" y="63"/>
                      <a:pt x="584" y="63"/>
                      <a:pt x="584" y="63"/>
                    </a:cubicBezTo>
                    <a:cubicBezTo>
                      <a:pt x="583" y="63"/>
                      <a:pt x="583" y="63"/>
                      <a:pt x="582" y="63"/>
                    </a:cubicBezTo>
                    <a:cubicBezTo>
                      <a:pt x="582" y="63"/>
                      <a:pt x="583" y="63"/>
                      <a:pt x="583" y="63"/>
                    </a:cubicBezTo>
                    <a:cubicBezTo>
                      <a:pt x="583" y="63"/>
                      <a:pt x="582" y="63"/>
                      <a:pt x="582" y="63"/>
                    </a:cubicBezTo>
                    <a:cubicBezTo>
                      <a:pt x="582" y="64"/>
                      <a:pt x="583" y="64"/>
                      <a:pt x="583" y="64"/>
                    </a:cubicBezTo>
                    <a:cubicBezTo>
                      <a:pt x="583" y="64"/>
                      <a:pt x="582" y="64"/>
                      <a:pt x="582" y="64"/>
                    </a:cubicBezTo>
                    <a:cubicBezTo>
                      <a:pt x="582" y="65"/>
                      <a:pt x="581" y="66"/>
                      <a:pt x="581" y="66"/>
                    </a:cubicBezTo>
                    <a:cubicBezTo>
                      <a:pt x="580" y="66"/>
                      <a:pt x="579" y="66"/>
                      <a:pt x="578" y="66"/>
                    </a:cubicBezTo>
                    <a:cubicBezTo>
                      <a:pt x="577" y="66"/>
                      <a:pt x="576" y="66"/>
                      <a:pt x="575" y="66"/>
                    </a:cubicBezTo>
                    <a:cubicBezTo>
                      <a:pt x="575" y="66"/>
                      <a:pt x="574" y="66"/>
                      <a:pt x="574" y="66"/>
                    </a:cubicBezTo>
                    <a:cubicBezTo>
                      <a:pt x="572" y="66"/>
                      <a:pt x="570" y="67"/>
                      <a:pt x="569" y="67"/>
                    </a:cubicBezTo>
                    <a:cubicBezTo>
                      <a:pt x="568" y="67"/>
                      <a:pt x="566" y="66"/>
                      <a:pt x="565" y="66"/>
                    </a:cubicBezTo>
                    <a:cubicBezTo>
                      <a:pt x="566" y="66"/>
                      <a:pt x="566" y="66"/>
                      <a:pt x="565" y="66"/>
                    </a:cubicBezTo>
                    <a:cubicBezTo>
                      <a:pt x="565" y="66"/>
                      <a:pt x="564" y="67"/>
                      <a:pt x="563" y="66"/>
                    </a:cubicBezTo>
                    <a:cubicBezTo>
                      <a:pt x="563" y="66"/>
                      <a:pt x="562" y="66"/>
                      <a:pt x="562" y="65"/>
                    </a:cubicBezTo>
                    <a:cubicBezTo>
                      <a:pt x="562" y="65"/>
                      <a:pt x="563" y="64"/>
                      <a:pt x="564" y="64"/>
                    </a:cubicBezTo>
                    <a:cubicBezTo>
                      <a:pt x="563" y="64"/>
                      <a:pt x="563" y="64"/>
                      <a:pt x="563" y="64"/>
                    </a:cubicBezTo>
                    <a:cubicBezTo>
                      <a:pt x="564" y="64"/>
                      <a:pt x="562" y="64"/>
                      <a:pt x="562" y="64"/>
                    </a:cubicBezTo>
                    <a:cubicBezTo>
                      <a:pt x="561" y="63"/>
                      <a:pt x="560" y="64"/>
                      <a:pt x="562" y="64"/>
                    </a:cubicBezTo>
                    <a:cubicBezTo>
                      <a:pt x="561" y="65"/>
                      <a:pt x="560" y="65"/>
                      <a:pt x="559" y="66"/>
                    </a:cubicBezTo>
                    <a:cubicBezTo>
                      <a:pt x="559" y="66"/>
                      <a:pt x="558" y="66"/>
                      <a:pt x="558" y="66"/>
                    </a:cubicBezTo>
                    <a:cubicBezTo>
                      <a:pt x="556" y="66"/>
                      <a:pt x="555" y="66"/>
                      <a:pt x="553" y="67"/>
                    </a:cubicBezTo>
                    <a:cubicBezTo>
                      <a:pt x="552" y="67"/>
                      <a:pt x="550" y="67"/>
                      <a:pt x="549" y="67"/>
                    </a:cubicBezTo>
                    <a:cubicBezTo>
                      <a:pt x="548" y="67"/>
                      <a:pt x="550" y="65"/>
                      <a:pt x="550" y="65"/>
                    </a:cubicBezTo>
                    <a:cubicBezTo>
                      <a:pt x="549" y="65"/>
                      <a:pt x="548" y="66"/>
                      <a:pt x="547" y="67"/>
                    </a:cubicBezTo>
                    <a:cubicBezTo>
                      <a:pt x="547" y="67"/>
                      <a:pt x="546" y="67"/>
                      <a:pt x="546" y="67"/>
                    </a:cubicBezTo>
                    <a:cubicBezTo>
                      <a:pt x="546" y="67"/>
                      <a:pt x="546" y="66"/>
                      <a:pt x="546" y="66"/>
                    </a:cubicBezTo>
                    <a:cubicBezTo>
                      <a:pt x="546" y="66"/>
                      <a:pt x="547" y="65"/>
                      <a:pt x="546" y="65"/>
                    </a:cubicBezTo>
                    <a:cubicBezTo>
                      <a:pt x="546" y="65"/>
                      <a:pt x="546" y="66"/>
                      <a:pt x="545" y="66"/>
                    </a:cubicBezTo>
                    <a:cubicBezTo>
                      <a:pt x="545" y="67"/>
                      <a:pt x="544" y="67"/>
                      <a:pt x="543" y="67"/>
                    </a:cubicBezTo>
                    <a:cubicBezTo>
                      <a:pt x="542" y="67"/>
                      <a:pt x="541" y="67"/>
                      <a:pt x="541" y="67"/>
                    </a:cubicBezTo>
                    <a:cubicBezTo>
                      <a:pt x="541" y="67"/>
                      <a:pt x="542" y="66"/>
                      <a:pt x="541" y="66"/>
                    </a:cubicBezTo>
                    <a:cubicBezTo>
                      <a:pt x="541" y="66"/>
                      <a:pt x="541" y="66"/>
                      <a:pt x="541" y="66"/>
                    </a:cubicBezTo>
                    <a:cubicBezTo>
                      <a:pt x="541" y="65"/>
                      <a:pt x="541" y="66"/>
                      <a:pt x="540" y="66"/>
                    </a:cubicBezTo>
                    <a:cubicBezTo>
                      <a:pt x="540" y="67"/>
                      <a:pt x="539" y="67"/>
                      <a:pt x="539" y="67"/>
                    </a:cubicBezTo>
                    <a:cubicBezTo>
                      <a:pt x="538" y="67"/>
                      <a:pt x="537" y="66"/>
                      <a:pt x="538" y="66"/>
                    </a:cubicBezTo>
                    <a:cubicBezTo>
                      <a:pt x="537" y="65"/>
                      <a:pt x="537" y="67"/>
                      <a:pt x="537" y="67"/>
                    </a:cubicBezTo>
                    <a:cubicBezTo>
                      <a:pt x="537" y="67"/>
                      <a:pt x="535" y="67"/>
                      <a:pt x="535" y="67"/>
                    </a:cubicBezTo>
                    <a:cubicBezTo>
                      <a:pt x="534" y="67"/>
                      <a:pt x="534" y="67"/>
                      <a:pt x="533" y="67"/>
                    </a:cubicBezTo>
                    <a:cubicBezTo>
                      <a:pt x="532" y="67"/>
                      <a:pt x="533" y="66"/>
                      <a:pt x="533" y="66"/>
                    </a:cubicBezTo>
                    <a:cubicBezTo>
                      <a:pt x="532" y="66"/>
                      <a:pt x="532" y="67"/>
                      <a:pt x="531" y="67"/>
                    </a:cubicBezTo>
                    <a:cubicBezTo>
                      <a:pt x="531" y="67"/>
                      <a:pt x="529" y="67"/>
                      <a:pt x="530" y="66"/>
                    </a:cubicBezTo>
                    <a:cubicBezTo>
                      <a:pt x="530" y="66"/>
                      <a:pt x="529" y="67"/>
                      <a:pt x="528" y="67"/>
                    </a:cubicBezTo>
                    <a:cubicBezTo>
                      <a:pt x="528" y="67"/>
                      <a:pt x="527" y="67"/>
                      <a:pt x="528" y="67"/>
                    </a:cubicBezTo>
                    <a:cubicBezTo>
                      <a:pt x="527" y="67"/>
                      <a:pt x="524" y="67"/>
                      <a:pt x="525" y="66"/>
                    </a:cubicBezTo>
                    <a:cubicBezTo>
                      <a:pt x="526" y="65"/>
                      <a:pt x="528" y="64"/>
                      <a:pt x="529" y="64"/>
                    </a:cubicBezTo>
                    <a:cubicBezTo>
                      <a:pt x="529" y="64"/>
                      <a:pt x="528" y="64"/>
                      <a:pt x="528" y="64"/>
                    </a:cubicBezTo>
                    <a:cubicBezTo>
                      <a:pt x="528" y="64"/>
                      <a:pt x="529" y="64"/>
                      <a:pt x="529" y="63"/>
                    </a:cubicBezTo>
                    <a:cubicBezTo>
                      <a:pt x="529" y="63"/>
                      <a:pt x="528" y="64"/>
                      <a:pt x="527" y="64"/>
                    </a:cubicBezTo>
                    <a:cubicBezTo>
                      <a:pt x="528" y="63"/>
                      <a:pt x="527" y="64"/>
                      <a:pt x="526" y="64"/>
                    </a:cubicBezTo>
                    <a:cubicBezTo>
                      <a:pt x="526" y="64"/>
                      <a:pt x="525" y="65"/>
                      <a:pt x="525" y="65"/>
                    </a:cubicBezTo>
                    <a:cubicBezTo>
                      <a:pt x="524" y="65"/>
                      <a:pt x="524" y="65"/>
                      <a:pt x="525" y="65"/>
                    </a:cubicBezTo>
                    <a:cubicBezTo>
                      <a:pt x="525" y="64"/>
                      <a:pt x="524" y="64"/>
                      <a:pt x="524" y="64"/>
                    </a:cubicBezTo>
                    <a:cubicBezTo>
                      <a:pt x="525" y="65"/>
                      <a:pt x="523" y="64"/>
                      <a:pt x="522" y="64"/>
                    </a:cubicBezTo>
                    <a:cubicBezTo>
                      <a:pt x="522" y="65"/>
                      <a:pt x="523" y="65"/>
                      <a:pt x="522" y="65"/>
                    </a:cubicBezTo>
                    <a:cubicBezTo>
                      <a:pt x="522" y="66"/>
                      <a:pt x="521" y="66"/>
                      <a:pt x="520" y="66"/>
                    </a:cubicBezTo>
                    <a:cubicBezTo>
                      <a:pt x="520" y="66"/>
                      <a:pt x="519" y="66"/>
                      <a:pt x="518" y="66"/>
                    </a:cubicBezTo>
                    <a:cubicBezTo>
                      <a:pt x="518" y="66"/>
                      <a:pt x="516" y="67"/>
                      <a:pt x="516" y="66"/>
                    </a:cubicBezTo>
                    <a:cubicBezTo>
                      <a:pt x="516" y="66"/>
                      <a:pt x="516" y="66"/>
                      <a:pt x="516" y="66"/>
                    </a:cubicBezTo>
                    <a:cubicBezTo>
                      <a:pt x="516" y="66"/>
                      <a:pt x="516" y="66"/>
                      <a:pt x="515" y="66"/>
                    </a:cubicBezTo>
                    <a:cubicBezTo>
                      <a:pt x="515" y="66"/>
                      <a:pt x="514" y="66"/>
                      <a:pt x="514" y="66"/>
                    </a:cubicBezTo>
                    <a:cubicBezTo>
                      <a:pt x="514" y="66"/>
                      <a:pt x="514" y="66"/>
                      <a:pt x="514" y="66"/>
                    </a:cubicBezTo>
                    <a:cubicBezTo>
                      <a:pt x="514" y="65"/>
                      <a:pt x="513" y="66"/>
                      <a:pt x="512" y="65"/>
                    </a:cubicBezTo>
                    <a:cubicBezTo>
                      <a:pt x="512" y="65"/>
                      <a:pt x="512" y="65"/>
                      <a:pt x="513" y="65"/>
                    </a:cubicBezTo>
                    <a:cubicBezTo>
                      <a:pt x="512" y="65"/>
                      <a:pt x="511" y="65"/>
                      <a:pt x="510" y="65"/>
                    </a:cubicBezTo>
                    <a:cubicBezTo>
                      <a:pt x="511" y="64"/>
                      <a:pt x="513" y="65"/>
                      <a:pt x="514" y="63"/>
                    </a:cubicBezTo>
                    <a:cubicBezTo>
                      <a:pt x="513" y="63"/>
                      <a:pt x="512" y="64"/>
                      <a:pt x="511" y="64"/>
                    </a:cubicBezTo>
                    <a:cubicBezTo>
                      <a:pt x="510" y="64"/>
                      <a:pt x="510" y="64"/>
                      <a:pt x="509" y="65"/>
                    </a:cubicBezTo>
                    <a:cubicBezTo>
                      <a:pt x="509" y="65"/>
                      <a:pt x="509" y="65"/>
                      <a:pt x="509" y="65"/>
                    </a:cubicBezTo>
                    <a:cubicBezTo>
                      <a:pt x="509" y="66"/>
                      <a:pt x="508" y="66"/>
                      <a:pt x="508" y="65"/>
                    </a:cubicBezTo>
                    <a:cubicBezTo>
                      <a:pt x="508" y="65"/>
                      <a:pt x="509" y="65"/>
                      <a:pt x="509" y="65"/>
                    </a:cubicBezTo>
                    <a:cubicBezTo>
                      <a:pt x="508" y="65"/>
                      <a:pt x="508" y="65"/>
                      <a:pt x="507" y="65"/>
                    </a:cubicBezTo>
                    <a:cubicBezTo>
                      <a:pt x="507" y="65"/>
                      <a:pt x="506" y="65"/>
                      <a:pt x="506" y="65"/>
                    </a:cubicBezTo>
                    <a:cubicBezTo>
                      <a:pt x="506" y="65"/>
                      <a:pt x="506" y="65"/>
                      <a:pt x="506" y="65"/>
                    </a:cubicBezTo>
                    <a:cubicBezTo>
                      <a:pt x="507" y="65"/>
                      <a:pt x="505" y="65"/>
                      <a:pt x="505" y="65"/>
                    </a:cubicBezTo>
                    <a:cubicBezTo>
                      <a:pt x="505" y="65"/>
                      <a:pt x="505" y="65"/>
                      <a:pt x="506" y="65"/>
                    </a:cubicBezTo>
                    <a:cubicBezTo>
                      <a:pt x="505" y="64"/>
                      <a:pt x="504" y="64"/>
                      <a:pt x="505" y="64"/>
                    </a:cubicBezTo>
                    <a:cubicBezTo>
                      <a:pt x="505" y="64"/>
                      <a:pt x="506" y="64"/>
                      <a:pt x="506" y="63"/>
                    </a:cubicBezTo>
                    <a:cubicBezTo>
                      <a:pt x="506" y="63"/>
                      <a:pt x="506" y="63"/>
                      <a:pt x="506" y="62"/>
                    </a:cubicBezTo>
                    <a:cubicBezTo>
                      <a:pt x="506" y="62"/>
                      <a:pt x="506" y="62"/>
                      <a:pt x="506" y="62"/>
                    </a:cubicBezTo>
                    <a:cubicBezTo>
                      <a:pt x="507" y="62"/>
                      <a:pt x="507" y="62"/>
                      <a:pt x="508" y="61"/>
                    </a:cubicBezTo>
                    <a:cubicBezTo>
                      <a:pt x="507" y="61"/>
                      <a:pt x="508" y="61"/>
                      <a:pt x="508" y="61"/>
                    </a:cubicBezTo>
                    <a:cubicBezTo>
                      <a:pt x="508" y="61"/>
                      <a:pt x="507" y="61"/>
                      <a:pt x="507" y="61"/>
                    </a:cubicBezTo>
                    <a:cubicBezTo>
                      <a:pt x="506" y="61"/>
                      <a:pt x="506" y="61"/>
                      <a:pt x="506" y="60"/>
                    </a:cubicBezTo>
                    <a:cubicBezTo>
                      <a:pt x="507" y="60"/>
                      <a:pt x="507" y="60"/>
                      <a:pt x="508" y="59"/>
                    </a:cubicBezTo>
                    <a:cubicBezTo>
                      <a:pt x="508" y="59"/>
                      <a:pt x="508" y="59"/>
                      <a:pt x="508" y="59"/>
                    </a:cubicBezTo>
                    <a:cubicBezTo>
                      <a:pt x="509" y="58"/>
                      <a:pt x="510" y="58"/>
                      <a:pt x="511" y="58"/>
                    </a:cubicBezTo>
                    <a:cubicBezTo>
                      <a:pt x="511" y="58"/>
                      <a:pt x="513" y="57"/>
                      <a:pt x="512" y="57"/>
                    </a:cubicBezTo>
                    <a:cubicBezTo>
                      <a:pt x="513" y="57"/>
                      <a:pt x="513" y="57"/>
                      <a:pt x="513" y="56"/>
                    </a:cubicBezTo>
                    <a:cubicBezTo>
                      <a:pt x="513" y="56"/>
                      <a:pt x="514" y="56"/>
                      <a:pt x="514" y="55"/>
                    </a:cubicBezTo>
                    <a:cubicBezTo>
                      <a:pt x="514" y="55"/>
                      <a:pt x="515" y="55"/>
                      <a:pt x="514" y="55"/>
                    </a:cubicBezTo>
                    <a:cubicBezTo>
                      <a:pt x="514" y="55"/>
                      <a:pt x="514" y="54"/>
                      <a:pt x="513" y="54"/>
                    </a:cubicBezTo>
                    <a:cubicBezTo>
                      <a:pt x="513" y="54"/>
                      <a:pt x="513" y="54"/>
                      <a:pt x="513" y="54"/>
                    </a:cubicBezTo>
                    <a:cubicBezTo>
                      <a:pt x="513" y="53"/>
                      <a:pt x="514" y="53"/>
                      <a:pt x="514" y="53"/>
                    </a:cubicBezTo>
                    <a:cubicBezTo>
                      <a:pt x="514" y="53"/>
                      <a:pt x="514" y="52"/>
                      <a:pt x="514" y="52"/>
                    </a:cubicBezTo>
                    <a:cubicBezTo>
                      <a:pt x="514" y="52"/>
                      <a:pt x="513" y="52"/>
                      <a:pt x="513" y="51"/>
                    </a:cubicBezTo>
                    <a:cubicBezTo>
                      <a:pt x="513" y="51"/>
                      <a:pt x="513" y="51"/>
                      <a:pt x="513" y="51"/>
                    </a:cubicBezTo>
                    <a:cubicBezTo>
                      <a:pt x="513" y="50"/>
                      <a:pt x="510" y="51"/>
                      <a:pt x="509" y="51"/>
                    </a:cubicBezTo>
                    <a:cubicBezTo>
                      <a:pt x="509" y="51"/>
                      <a:pt x="509" y="51"/>
                      <a:pt x="510" y="51"/>
                    </a:cubicBezTo>
                    <a:cubicBezTo>
                      <a:pt x="509" y="51"/>
                      <a:pt x="508" y="51"/>
                      <a:pt x="509" y="52"/>
                    </a:cubicBezTo>
                    <a:cubicBezTo>
                      <a:pt x="508" y="52"/>
                      <a:pt x="507" y="52"/>
                      <a:pt x="506" y="52"/>
                    </a:cubicBezTo>
                    <a:cubicBezTo>
                      <a:pt x="505" y="51"/>
                      <a:pt x="504" y="52"/>
                      <a:pt x="503" y="51"/>
                    </a:cubicBezTo>
                    <a:cubicBezTo>
                      <a:pt x="503" y="51"/>
                      <a:pt x="503" y="51"/>
                      <a:pt x="503" y="51"/>
                    </a:cubicBezTo>
                    <a:cubicBezTo>
                      <a:pt x="502" y="51"/>
                      <a:pt x="501" y="52"/>
                      <a:pt x="500" y="52"/>
                    </a:cubicBezTo>
                    <a:cubicBezTo>
                      <a:pt x="499" y="52"/>
                      <a:pt x="499" y="52"/>
                      <a:pt x="498" y="52"/>
                    </a:cubicBezTo>
                    <a:cubicBezTo>
                      <a:pt x="498" y="51"/>
                      <a:pt x="499" y="51"/>
                      <a:pt x="499" y="51"/>
                    </a:cubicBezTo>
                    <a:cubicBezTo>
                      <a:pt x="500" y="51"/>
                      <a:pt x="502" y="51"/>
                      <a:pt x="502" y="51"/>
                    </a:cubicBezTo>
                    <a:cubicBezTo>
                      <a:pt x="502" y="51"/>
                      <a:pt x="502" y="51"/>
                      <a:pt x="502" y="51"/>
                    </a:cubicBezTo>
                    <a:cubicBezTo>
                      <a:pt x="501" y="51"/>
                      <a:pt x="501" y="51"/>
                      <a:pt x="500" y="51"/>
                    </a:cubicBezTo>
                    <a:cubicBezTo>
                      <a:pt x="500" y="51"/>
                      <a:pt x="499" y="51"/>
                      <a:pt x="498" y="51"/>
                    </a:cubicBezTo>
                    <a:cubicBezTo>
                      <a:pt x="499" y="51"/>
                      <a:pt x="499" y="50"/>
                      <a:pt x="499" y="50"/>
                    </a:cubicBezTo>
                    <a:cubicBezTo>
                      <a:pt x="498" y="50"/>
                      <a:pt x="496" y="51"/>
                      <a:pt x="496" y="50"/>
                    </a:cubicBezTo>
                    <a:cubicBezTo>
                      <a:pt x="495" y="49"/>
                      <a:pt x="497" y="49"/>
                      <a:pt x="497" y="49"/>
                    </a:cubicBezTo>
                    <a:cubicBezTo>
                      <a:pt x="498" y="49"/>
                      <a:pt x="499" y="49"/>
                      <a:pt x="500" y="49"/>
                    </a:cubicBezTo>
                    <a:cubicBezTo>
                      <a:pt x="499" y="49"/>
                      <a:pt x="499" y="49"/>
                      <a:pt x="498" y="49"/>
                    </a:cubicBezTo>
                    <a:cubicBezTo>
                      <a:pt x="498" y="49"/>
                      <a:pt x="497" y="49"/>
                      <a:pt x="497" y="49"/>
                    </a:cubicBezTo>
                    <a:cubicBezTo>
                      <a:pt x="497" y="49"/>
                      <a:pt x="497" y="49"/>
                      <a:pt x="497" y="49"/>
                    </a:cubicBezTo>
                    <a:cubicBezTo>
                      <a:pt x="497" y="49"/>
                      <a:pt x="496" y="49"/>
                      <a:pt x="496" y="48"/>
                    </a:cubicBezTo>
                    <a:cubicBezTo>
                      <a:pt x="496" y="48"/>
                      <a:pt x="495" y="49"/>
                      <a:pt x="495" y="48"/>
                    </a:cubicBezTo>
                    <a:cubicBezTo>
                      <a:pt x="495" y="48"/>
                      <a:pt x="493" y="48"/>
                      <a:pt x="493" y="48"/>
                    </a:cubicBezTo>
                    <a:cubicBezTo>
                      <a:pt x="493" y="48"/>
                      <a:pt x="494" y="47"/>
                      <a:pt x="494" y="47"/>
                    </a:cubicBezTo>
                    <a:cubicBezTo>
                      <a:pt x="494" y="47"/>
                      <a:pt x="495" y="47"/>
                      <a:pt x="495" y="47"/>
                    </a:cubicBezTo>
                    <a:cubicBezTo>
                      <a:pt x="495" y="48"/>
                      <a:pt x="496" y="48"/>
                      <a:pt x="497" y="47"/>
                    </a:cubicBezTo>
                    <a:cubicBezTo>
                      <a:pt x="497" y="47"/>
                      <a:pt x="496" y="47"/>
                      <a:pt x="496" y="47"/>
                    </a:cubicBezTo>
                    <a:cubicBezTo>
                      <a:pt x="496" y="47"/>
                      <a:pt x="497" y="47"/>
                      <a:pt x="497" y="47"/>
                    </a:cubicBezTo>
                    <a:cubicBezTo>
                      <a:pt x="497" y="47"/>
                      <a:pt x="495" y="47"/>
                      <a:pt x="495" y="46"/>
                    </a:cubicBezTo>
                    <a:cubicBezTo>
                      <a:pt x="495" y="46"/>
                      <a:pt x="497" y="46"/>
                      <a:pt x="497" y="46"/>
                    </a:cubicBezTo>
                    <a:cubicBezTo>
                      <a:pt x="497" y="46"/>
                      <a:pt x="496" y="46"/>
                      <a:pt x="496" y="46"/>
                    </a:cubicBezTo>
                    <a:close/>
                    <a:moveTo>
                      <a:pt x="527" y="57"/>
                    </a:moveTo>
                    <a:cubicBezTo>
                      <a:pt x="527" y="57"/>
                      <a:pt x="527" y="57"/>
                      <a:pt x="528" y="57"/>
                    </a:cubicBezTo>
                    <a:cubicBezTo>
                      <a:pt x="527" y="57"/>
                      <a:pt x="527" y="57"/>
                      <a:pt x="527" y="57"/>
                    </a:cubicBezTo>
                    <a:close/>
                    <a:moveTo>
                      <a:pt x="389" y="54"/>
                    </a:moveTo>
                    <a:cubicBezTo>
                      <a:pt x="388" y="54"/>
                      <a:pt x="387" y="54"/>
                      <a:pt x="386" y="53"/>
                    </a:cubicBezTo>
                    <a:cubicBezTo>
                      <a:pt x="386" y="53"/>
                      <a:pt x="386" y="53"/>
                      <a:pt x="386" y="53"/>
                    </a:cubicBezTo>
                    <a:cubicBezTo>
                      <a:pt x="386" y="53"/>
                      <a:pt x="387" y="53"/>
                      <a:pt x="387" y="52"/>
                    </a:cubicBezTo>
                    <a:cubicBezTo>
                      <a:pt x="387" y="52"/>
                      <a:pt x="387" y="52"/>
                      <a:pt x="386" y="52"/>
                    </a:cubicBezTo>
                    <a:cubicBezTo>
                      <a:pt x="386" y="52"/>
                      <a:pt x="386" y="52"/>
                      <a:pt x="386" y="52"/>
                    </a:cubicBezTo>
                    <a:cubicBezTo>
                      <a:pt x="386" y="52"/>
                      <a:pt x="385" y="52"/>
                      <a:pt x="385" y="52"/>
                    </a:cubicBezTo>
                    <a:cubicBezTo>
                      <a:pt x="386" y="51"/>
                      <a:pt x="385" y="52"/>
                      <a:pt x="385" y="52"/>
                    </a:cubicBezTo>
                    <a:cubicBezTo>
                      <a:pt x="384" y="52"/>
                      <a:pt x="383" y="52"/>
                      <a:pt x="383" y="52"/>
                    </a:cubicBezTo>
                    <a:cubicBezTo>
                      <a:pt x="381" y="52"/>
                      <a:pt x="379" y="53"/>
                      <a:pt x="378" y="52"/>
                    </a:cubicBezTo>
                    <a:cubicBezTo>
                      <a:pt x="378" y="52"/>
                      <a:pt x="378" y="52"/>
                      <a:pt x="378" y="52"/>
                    </a:cubicBezTo>
                    <a:cubicBezTo>
                      <a:pt x="378" y="52"/>
                      <a:pt x="378" y="52"/>
                      <a:pt x="378" y="52"/>
                    </a:cubicBezTo>
                    <a:cubicBezTo>
                      <a:pt x="378" y="52"/>
                      <a:pt x="378" y="52"/>
                      <a:pt x="378" y="52"/>
                    </a:cubicBezTo>
                    <a:cubicBezTo>
                      <a:pt x="378" y="51"/>
                      <a:pt x="379" y="51"/>
                      <a:pt x="378" y="51"/>
                    </a:cubicBezTo>
                    <a:cubicBezTo>
                      <a:pt x="379" y="51"/>
                      <a:pt x="380" y="50"/>
                      <a:pt x="380" y="50"/>
                    </a:cubicBezTo>
                    <a:cubicBezTo>
                      <a:pt x="379" y="49"/>
                      <a:pt x="377" y="50"/>
                      <a:pt x="376" y="50"/>
                    </a:cubicBezTo>
                    <a:cubicBezTo>
                      <a:pt x="377" y="50"/>
                      <a:pt x="377" y="50"/>
                      <a:pt x="377" y="49"/>
                    </a:cubicBezTo>
                    <a:cubicBezTo>
                      <a:pt x="376" y="49"/>
                      <a:pt x="376" y="50"/>
                      <a:pt x="375" y="50"/>
                    </a:cubicBezTo>
                    <a:cubicBezTo>
                      <a:pt x="374" y="50"/>
                      <a:pt x="373" y="50"/>
                      <a:pt x="372" y="50"/>
                    </a:cubicBezTo>
                    <a:cubicBezTo>
                      <a:pt x="372" y="50"/>
                      <a:pt x="371" y="50"/>
                      <a:pt x="370" y="50"/>
                    </a:cubicBezTo>
                    <a:cubicBezTo>
                      <a:pt x="369" y="50"/>
                      <a:pt x="368" y="50"/>
                      <a:pt x="367" y="51"/>
                    </a:cubicBezTo>
                    <a:cubicBezTo>
                      <a:pt x="367" y="51"/>
                      <a:pt x="366" y="51"/>
                      <a:pt x="366" y="52"/>
                    </a:cubicBezTo>
                    <a:cubicBezTo>
                      <a:pt x="367" y="52"/>
                      <a:pt x="368" y="52"/>
                      <a:pt x="368" y="52"/>
                    </a:cubicBezTo>
                    <a:cubicBezTo>
                      <a:pt x="369" y="52"/>
                      <a:pt x="370" y="52"/>
                      <a:pt x="370" y="52"/>
                    </a:cubicBezTo>
                    <a:cubicBezTo>
                      <a:pt x="371" y="52"/>
                      <a:pt x="372" y="52"/>
                      <a:pt x="373" y="52"/>
                    </a:cubicBezTo>
                    <a:cubicBezTo>
                      <a:pt x="372" y="53"/>
                      <a:pt x="370" y="52"/>
                      <a:pt x="369" y="52"/>
                    </a:cubicBezTo>
                    <a:cubicBezTo>
                      <a:pt x="368" y="52"/>
                      <a:pt x="367" y="52"/>
                      <a:pt x="366" y="52"/>
                    </a:cubicBezTo>
                    <a:cubicBezTo>
                      <a:pt x="364" y="52"/>
                      <a:pt x="363" y="52"/>
                      <a:pt x="361" y="52"/>
                    </a:cubicBezTo>
                    <a:cubicBezTo>
                      <a:pt x="361" y="53"/>
                      <a:pt x="358" y="53"/>
                      <a:pt x="358" y="53"/>
                    </a:cubicBezTo>
                    <a:cubicBezTo>
                      <a:pt x="358" y="54"/>
                      <a:pt x="359" y="54"/>
                      <a:pt x="359" y="54"/>
                    </a:cubicBezTo>
                    <a:cubicBezTo>
                      <a:pt x="359" y="54"/>
                      <a:pt x="359" y="54"/>
                      <a:pt x="358" y="54"/>
                    </a:cubicBezTo>
                    <a:cubicBezTo>
                      <a:pt x="358" y="54"/>
                      <a:pt x="357" y="54"/>
                      <a:pt x="357" y="54"/>
                    </a:cubicBezTo>
                    <a:cubicBezTo>
                      <a:pt x="356" y="54"/>
                      <a:pt x="356" y="55"/>
                      <a:pt x="357" y="55"/>
                    </a:cubicBezTo>
                    <a:cubicBezTo>
                      <a:pt x="358" y="55"/>
                      <a:pt x="358" y="55"/>
                      <a:pt x="359" y="55"/>
                    </a:cubicBezTo>
                    <a:cubicBezTo>
                      <a:pt x="361" y="55"/>
                      <a:pt x="363" y="55"/>
                      <a:pt x="365" y="55"/>
                    </a:cubicBezTo>
                    <a:cubicBezTo>
                      <a:pt x="366" y="55"/>
                      <a:pt x="367" y="54"/>
                      <a:pt x="369" y="55"/>
                    </a:cubicBezTo>
                    <a:cubicBezTo>
                      <a:pt x="368" y="56"/>
                      <a:pt x="366" y="55"/>
                      <a:pt x="365" y="55"/>
                    </a:cubicBezTo>
                    <a:cubicBezTo>
                      <a:pt x="364" y="55"/>
                      <a:pt x="363" y="55"/>
                      <a:pt x="362" y="55"/>
                    </a:cubicBezTo>
                    <a:cubicBezTo>
                      <a:pt x="362" y="55"/>
                      <a:pt x="361" y="55"/>
                      <a:pt x="360" y="55"/>
                    </a:cubicBezTo>
                    <a:cubicBezTo>
                      <a:pt x="358" y="56"/>
                      <a:pt x="356" y="55"/>
                      <a:pt x="354" y="56"/>
                    </a:cubicBezTo>
                    <a:cubicBezTo>
                      <a:pt x="353" y="56"/>
                      <a:pt x="352" y="56"/>
                      <a:pt x="351" y="56"/>
                    </a:cubicBezTo>
                    <a:cubicBezTo>
                      <a:pt x="351" y="57"/>
                      <a:pt x="349" y="57"/>
                      <a:pt x="349" y="57"/>
                    </a:cubicBezTo>
                    <a:cubicBezTo>
                      <a:pt x="349" y="57"/>
                      <a:pt x="352" y="57"/>
                      <a:pt x="353" y="57"/>
                    </a:cubicBezTo>
                    <a:cubicBezTo>
                      <a:pt x="354" y="57"/>
                      <a:pt x="356" y="57"/>
                      <a:pt x="357" y="57"/>
                    </a:cubicBezTo>
                    <a:cubicBezTo>
                      <a:pt x="359" y="57"/>
                      <a:pt x="360" y="57"/>
                      <a:pt x="362" y="57"/>
                    </a:cubicBezTo>
                    <a:cubicBezTo>
                      <a:pt x="363" y="57"/>
                      <a:pt x="364" y="56"/>
                      <a:pt x="365" y="56"/>
                    </a:cubicBezTo>
                    <a:cubicBezTo>
                      <a:pt x="364" y="57"/>
                      <a:pt x="362" y="57"/>
                      <a:pt x="361" y="57"/>
                    </a:cubicBezTo>
                    <a:cubicBezTo>
                      <a:pt x="359" y="57"/>
                      <a:pt x="357" y="58"/>
                      <a:pt x="356" y="58"/>
                    </a:cubicBezTo>
                    <a:cubicBezTo>
                      <a:pt x="352" y="59"/>
                      <a:pt x="349" y="58"/>
                      <a:pt x="346" y="59"/>
                    </a:cubicBezTo>
                    <a:cubicBezTo>
                      <a:pt x="345" y="59"/>
                      <a:pt x="344" y="59"/>
                      <a:pt x="344" y="60"/>
                    </a:cubicBezTo>
                    <a:cubicBezTo>
                      <a:pt x="343" y="60"/>
                      <a:pt x="343" y="60"/>
                      <a:pt x="342" y="60"/>
                    </a:cubicBezTo>
                    <a:cubicBezTo>
                      <a:pt x="342" y="61"/>
                      <a:pt x="344" y="61"/>
                      <a:pt x="344" y="61"/>
                    </a:cubicBezTo>
                    <a:cubicBezTo>
                      <a:pt x="345" y="61"/>
                      <a:pt x="346" y="61"/>
                      <a:pt x="347" y="61"/>
                    </a:cubicBezTo>
                    <a:cubicBezTo>
                      <a:pt x="348" y="61"/>
                      <a:pt x="350" y="60"/>
                      <a:pt x="351" y="61"/>
                    </a:cubicBezTo>
                    <a:cubicBezTo>
                      <a:pt x="350" y="61"/>
                      <a:pt x="350" y="61"/>
                      <a:pt x="349" y="61"/>
                    </a:cubicBezTo>
                    <a:cubicBezTo>
                      <a:pt x="350" y="62"/>
                      <a:pt x="351" y="61"/>
                      <a:pt x="351" y="61"/>
                    </a:cubicBezTo>
                    <a:cubicBezTo>
                      <a:pt x="351" y="62"/>
                      <a:pt x="350" y="61"/>
                      <a:pt x="349" y="62"/>
                    </a:cubicBezTo>
                    <a:cubicBezTo>
                      <a:pt x="350" y="62"/>
                      <a:pt x="353" y="63"/>
                      <a:pt x="354" y="62"/>
                    </a:cubicBezTo>
                    <a:cubicBezTo>
                      <a:pt x="354" y="61"/>
                      <a:pt x="354" y="61"/>
                      <a:pt x="355" y="61"/>
                    </a:cubicBezTo>
                    <a:cubicBezTo>
                      <a:pt x="355" y="61"/>
                      <a:pt x="357" y="61"/>
                      <a:pt x="357" y="61"/>
                    </a:cubicBezTo>
                    <a:cubicBezTo>
                      <a:pt x="357" y="62"/>
                      <a:pt x="355" y="62"/>
                      <a:pt x="355" y="62"/>
                    </a:cubicBezTo>
                    <a:cubicBezTo>
                      <a:pt x="356" y="63"/>
                      <a:pt x="357" y="62"/>
                      <a:pt x="358" y="62"/>
                    </a:cubicBezTo>
                    <a:cubicBezTo>
                      <a:pt x="359" y="62"/>
                      <a:pt x="361" y="62"/>
                      <a:pt x="362" y="61"/>
                    </a:cubicBezTo>
                    <a:cubicBezTo>
                      <a:pt x="363" y="61"/>
                      <a:pt x="363" y="61"/>
                      <a:pt x="363" y="60"/>
                    </a:cubicBezTo>
                    <a:cubicBezTo>
                      <a:pt x="363" y="60"/>
                      <a:pt x="363" y="60"/>
                      <a:pt x="362" y="60"/>
                    </a:cubicBezTo>
                    <a:cubicBezTo>
                      <a:pt x="363" y="60"/>
                      <a:pt x="364" y="59"/>
                      <a:pt x="364" y="60"/>
                    </a:cubicBezTo>
                    <a:cubicBezTo>
                      <a:pt x="364" y="60"/>
                      <a:pt x="364" y="60"/>
                      <a:pt x="364" y="60"/>
                    </a:cubicBezTo>
                    <a:cubicBezTo>
                      <a:pt x="364" y="60"/>
                      <a:pt x="365" y="60"/>
                      <a:pt x="365" y="60"/>
                    </a:cubicBezTo>
                    <a:cubicBezTo>
                      <a:pt x="366" y="60"/>
                      <a:pt x="366" y="60"/>
                      <a:pt x="367" y="59"/>
                    </a:cubicBezTo>
                    <a:cubicBezTo>
                      <a:pt x="367" y="59"/>
                      <a:pt x="368" y="59"/>
                      <a:pt x="368" y="58"/>
                    </a:cubicBezTo>
                    <a:cubicBezTo>
                      <a:pt x="369" y="58"/>
                      <a:pt x="368" y="59"/>
                      <a:pt x="368" y="59"/>
                    </a:cubicBezTo>
                    <a:cubicBezTo>
                      <a:pt x="369" y="59"/>
                      <a:pt x="369" y="59"/>
                      <a:pt x="369" y="59"/>
                    </a:cubicBezTo>
                    <a:cubicBezTo>
                      <a:pt x="370" y="59"/>
                      <a:pt x="370" y="59"/>
                      <a:pt x="371" y="59"/>
                    </a:cubicBezTo>
                    <a:cubicBezTo>
                      <a:pt x="371" y="59"/>
                      <a:pt x="372" y="58"/>
                      <a:pt x="372" y="59"/>
                    </a:cubicBezTo>
                    <a:cubicBezTo>
                      <a:pt x="372" y="59"/>
                      <a:pt x="372" y="59"/>
                      <a:pt x="372" y="59"/>
                    </a:cubicBezTo>
                    <a:cubicBezTo>
                      <a:pt x="370" y="59"/>
                      <a:pt x="367" y="59"/>
                      <a:pt x="366" y="61"/>
                    </a:cubicBezTo>
                    <a:cubicBezTo>
                      <a:pt x="366" y="61"/>
                      <a:pt x="367" y="61"/>
                      <a:pt x="368" y="61"/>
                    </a:cubicBezTo>
                    <a:cubicBezTo>
                      <a:pt x="367" y="61"/>
                      <a:pt x="365" y="61"/>
                      <a:pt x="364" y="61"/>
                    </a:cubicBezTo>
                    <a:cubicBezTo>
                      <a:pt x="364" y="62"/>
                      <a:pt x="365" y="62"/>
                      <a:pt x="365" y="62"/>
                    </a:cubicBezTo>
                    <a:cubicBezTo>
                      <a:pt x="367" y="62"/>
                      <a:pt x="369" y="61"/>
                      <a:pt x="370" y="61"/>
                    </a:cubicBezTo>
                    <a:cubicBezTo>
                      <a:pt x="370" y="62"/>
                      <a:pt x="372" y="61"/>
                      <a:pt x="372" y="61"/>
                    </a:cubicBezTo>
                    <a:cubicBezTo>
                      <a:pt x="373" y="61"/>
                      <a:pt x="373" y="61"/>
                      <a:pt x="374" y="61"/>
                    </a:cubicBezTo>
                    <a:cubicBezTo>
                      <a:pt x="374" y="60"/>
                      <a:pt x="375" y="60"/>
                      <a:pt x="375" y="60"/>
                    </a:cubicBezTo>
                    <a:cubicBezTo>
                      <a:pt x="375" y="60"/>
                      <a:pt x="374" y="60"/>
                      <a:pt x="374" y="61"/>
                    </a:cubicBezTo>
                    <a:cubicBezTo>
                      <a:pt x="375" y="61"/>
                      <a:pt x="376" y="60"/>
                      <a:pt x="377" y="60"/>
                    </a:cubicBezTo>
                    <a:cubicBezTo>
                      <a:pt x="376" y="60"/>
                      <a:pt x="376" y="60"/>
                      <a:pt x="376" y="60"/>
                    </a:cubicBezTo>
                    <a:cubicBezTo>
                      <a:pt x="377" y="61"/>
                      <a:pt x="375" y="61"/>
                      <a:pt x="375" y="61"/>
                    </a:cubicBezTo>
                    <a:cubicBezTo>
                      <a:pt x="375" y="62"/>
                      <a:pt x="377" y="61"/>
                      <a:pt x="378" y="61"/>
                    </a:cubicBezTo>
                    <a:cubicBezTo>
                      <a:pt x="378" y="61"/>
                      <a:pt x="380" y="61"/>
                      <a:pt x="380" y="61"/>
                    </a:cubicBezTo>
                    <a:cubicBezTo>
                      <a:pt x="380" y="61"/>
                      <a:pt x="380" y="61"/>
                      <a:pt x="381" y="61"/>
                    </a:cubicBezTo>
                    <a:cubicBezTo>
                      <a:pt x="381" y="61"/>
                      <a:pt x="382" y="61"/>
                      <a:pt x="382" y="61"/>
                    </a:cubicBezTo>
                    <a:cubicBezTo>
                      <a:pt x="382" y="61"/>
                      <a:pt x="383" y="61"/>
                      <a:pt x="383" y="61"/>
                    </a:cubicBezTo>
                    <a:cubicBezTo>
                      <a:pt x="384" y="60"/>
                      <a:pt x="385" y="60"/>
                      <a:pt x="386" y="60"/>
                    </a:cubicBezTo>
                    <a:cubicBezTo>
                      <a:pt x="386" y="61"/>
                      <a:pt x="384" y="61"/>
                      <a:pt x="384" y="61"/>
                    </a:cubicBezTo>
                    <a:cubicBezTo>
                      <a:pt x="383" y="61"/>
                      <a:pt x="382" y="61"/>
                      <a:pt x="382" y="61"/>
                    </a:cubicBezTo>
                    <a:cubicBezTo>
                      <a:pt x="382" y="62"/>
                      <a:pt x="380" y="62"/>
                      <a:pt x="380" y="62"/>
                    </a:cubicBezTo>
                    <a:cubicBezTo>
                      <a:pt x="380" y="62"/>
                      <a:pt x="380" y="62"/>
                      <a:pt x="380" y="62"/>
                    </a:cubicBezTo>
                    <a:cubicBezTo>
                      <a:pt x="378" y="63"/>
                      <a:pt x="375" y="62"/>
                      <a:pt x="373" y="62"/>
                    </a:cubicBezTo>
                    <a:cubicBezTo>
                      <a:pt x="371" y="62"/>
                      <a:pt x="368" y="63"/>
                      <a:pt x="366" y="63"/>
                    </a:cubicBezTo>
                    <a:cubicBezTo>
                      <a:pt x="366" y="63"/>
                      <a:pt x="367" y="63"/>
                      <a:pt x="367" y="64"/>
                    </a:cubicBezTo>
                    <a:cubicBezTo>
                      <a:pt x="366" y="64"/>
                      <a:pt x="365" y="64"/>
                      <a:pt x="365" y="64"/>
                    </a:cubicBezTo>
                    <a:cubicBezTo>
                      <a:pt x="364" y="64"/>
                      <a:pt x="363" y="64"/>
                      <a:pt x="362" y="64"/>
                    </a:cubicBezTo>
                    <a:cubicBezTo>
                      <a:pt x="360" y="64"/>
                      <a:pt x="359" y="64"/>
                      <a:pt x="357" y="65"/>
                    </a:cubicBezTo>
                    <a:cubicBezTo>
                      <a:pt x="355" y="65"/>
                      <a:pt x="358" y="66"/>
                      <a:pt x="358" y="67"/>
                    </a:cubicBezTo>
                    <a:cubicBezTo>
                      <a:pt x="360" y="67"/>
                      <a:pt x="361" y="67"/>
                      <a:pt x="363" y="67"/>
                    </a:cubicBezTo>
                    <a:cubicBezTo>
                      <a:pt x="365" y="67"/>
                      <a:pt x="367" y="67"/>
                      <a:pt x="368" y="67"/>
                    </a:cubicBezTo>
                    <a:cubicBezTo>
                      <a:pt x="371" y="67"/>
                      <a:pt x="373" y="66"/>
                      <a:pt x="375" y="66"/>
                    </a:cubicBezTo>
                    <a:cubicBezTo>
                      <a:pt x="377" y="66"/>
                      <a:pt x="379" y="65"/>
                      <a:pt x="381" y="65"/>
                    </a:cubicBezTo>
                    <a:cubicBezTo>
                      <a:pt x="381" y="65"/>
                      <a:pt x="382" y="65"/>
                      <a:pt x="382" y="65"/>
                    </a:cubicBezTo>
                    <a:cubicBezTo>
                      <a:pt x="382" y="64"/>
                      <a:pt x="382" y="64"/>
                      <a:pt x="382" y="64"/>
                    </a:cubicBezTo>
                    <a:cubicBezTo>
                      <a:pt x="383" y="64"/>
                      <a:pt x="384" y="64"/>
                      <a:pt x="385" y="64"/>
                    </a:cubicBezTo>
                    <a:cubicBezTo>
                      <a:pt x="384" y="64"/>
                      <a:pt x="386" y="64"/>
                      <a:pt x="386" y="64"/>
                    </a:cubicBezTo>
                    <a:cubicBezTo>
                      <a:pt x="386" y="64"/>
                      <a:pt x="387" y="64"/>
                      <a:pt x="387" y="64"/>
                    </a:cubicBezTo>
                    <a:cubicBezTo>
                      <a:pt x="388" y="64"/>
                      <a:pt x="389" y="64"/>
                      <a:pt x="390" y="63"/>
                    </a:cubicBezTo>
                    <a:cubicBezTo>
                      <a:pt x="391" y="63"/>
                      <a:pt x="392" y="63"/>
                      <a:pt x="393" y="63"/>
                    </a:cubicBezTo>
                    <a:cubicBezTo>
                      <a:pt x="394" y="63"/>
                      <a:pt x="394" y="63"/>
                      <a:pt x="395" y="62"/>
                    </a:cubicBezTo>
                    <a:cubicBezTo>
                      <a:pt x="396" y="62"/>
                      <a:pt x="397" y="61"/>
                      <a:pt x="398" y="62"/>
                    </a:cubicBezTo>
                    <a:cubicBezTo>
                      <a:pt x="399" y="62"/>
                      <a:pt x="399" y="62"/>
                      <a:pt x="398" y="62"/>
                    </a:cubicBezTo>
                    <a:cubicBezTo>
                      <a:pt x="398" y="62"/>
                      <a:pt x="397" y="62"/>
                      <a:pt x="397" y="62"/>
                    </a:cubicBezTo>
                    <a:cubicBezTo>
                      <a:pt x="397" y="62"/>
                      <a:pt x="398" y="62"/>
                      <a:pt x="398" y="63"/>
                    </a:cubicBezTo>
                    <a:cubicBezTo>
                      <a:pt x="398" y="63"/>
                      <a:pt x="399" y="63"/>
                      <a:pt x="399" y="63"/>
                    </a:cubicBezTo>
                    <a:cubicBezTo>
                      <a:pt x="400" y="63"/>
                      <a:pt x="401" y="63"/>
                      <a:pt x="402" y="63"/>
                    </a:cubicBezTo>
                    <a:cubicBezTo>
                      <a:pt x="401" y="63"/>
                      <a:pt x="402" y="63"/>
                      <a:pt x="402" y="62"/>
                    </a:cubicBezTo>
                    <a:cubicBezTo>
                      <a:pt x="402" y="62"/>
                      <a:pt x="403" y="62"/>
                      <a:pt x="403" y="62"/>
                    </a:cubicBezTo>
                    <a:cubicBezTo>
                      <a:pt x="404" y="62"/>
                      <a:pt x="404" y="62"/>
                      <a:pt x="405" y="62"/>
                    </a:cubicBezTo>
                    <a:cubicBezTo>
                      <a:pt x="405" y="62"/>
                      <a:pt x="405" y="61"/>
                      <a:pt x="405" y="62"/>
                    </a:cubicBezTo>
                    <a:cubicBezTo>
                      <a:pt x="405" y="62"/>
                      <a:pt x="404" y="62"/>
                      <a:pt x="404" y="62"/>
                    </a:cubicBezTo>
                    <a:cubicBezTo>
                      <a:pt x="404" y="63"/>
                      <a:pt x="405" y="63"/>
                      <a:pt x="405" y="63"/>
                    </a:cubicBezTo>
                    <a:cubicBezTo>
                      <a:pt x="407" y="63"/>
                      <a:pt x="408" y="63"/>
                      <a:pt x="410" y="62"/>
                    </a:cubicBezTo>
                    <a:cubicBezTo>
                      <a:pt x="412" y="62"/>
                      <a:pt x="414" y="62"/>
                      <a:pt x="416" y="62"/>
                    </a:cubicBezTo>
                    <a:cubicBezTo>
                      <a:pt x="416" y="62"/>
                      <a:pt x="416" y="62"/>
                      <a:pt x="416" y="61"/>
                    </a:cubicBezTo>
                    <a:cubicBezTo>
                      <a:pt x="417" y="61"/>
                      <a:pt x="418" y="61"/>
                      <a:pt x="418" y="61"/>
                    </a:cubicBezTo>
                    <a:cubicBezTo>
                      <a:pt x="418" y="60"/>
                      <a:pt x="420" y="60"/>
                      <a:pt x="420" y="60"/>
                    </a:cubicBezTo>
                    <a:cubicBezTo>
                      <a:pt x="421" y="59"/>
                      <a:pt x="422" y="59"/>
                      <a:pt x="423" y="58"/>
                    </a:cubicBezTo>
                    <a:cubicBezTo>
                      <a:pt x="423" y="58"/>
                      <a:pt x="423" y="58"/>
                      <a:pt x="423" y="58"/>
                    </a:cubicBezTo>
                    <a:cubicBezTo>
                      <a:pt x="424" y="58"/>
                      <a:pt x="425" y="58"/>
                      <a:pt x="426" y="57"/>
                    </a:cubicBezTo>
                    <a:cubicBezTo>
                      <a:pt x="427" y="57"/>
                      <a:pt x="427" y="56"/>
                      <a:pt x="428" y="55"/>
                    </a:cubicBezTo>
                    <a:cubicBezTo>
                      <a:pt x="430" y="54"/>
                      <a:pt x="426" y="53"/>
                      <a:pt x="426" y="53"/>
                    </a:cubicBezTo>
                    <a:cubicBezTo>
                      <a:pt x="424" y="53"/>
                      <a:pt x="423" y="53"/>
                      <a:pt x="421" y="54"/>
                    </a:cubicBezTo>
                    <a:cubicBezTo>
                      <a:pt x="420" y="54"/>
                      <a:pt x="420" y="55"/>
                      <a:pt x="419" y="55"/>
                    </a:cubicBezTo>
                    <a:cubicBezTo>
                      <a:pt x="419" y="55"/>
                      <a:pt x="420" y="55"/>
                      <a:pt x="420" y="55"/>
                    </a:cubicBezTo>
                    <a:cubicBezTo>
                      <a:pt x="420" y="56"/>
                      <a:pt x="419" y="55"/>
                      <a:pt x="419" y="56"/>
                    </a:cubicBezTo>
                    <a:cubicBezTo>
                      <a:pt x="418" y="56"/>
                      <a:pt x="418" y="56"/>
                      <a:pt x="418" y="56"/>
                    </a:cubicBezTo>
                    <a:cubicBezTo>
                      <a:pt x="418" y="56"/>
                      <a:pt x="417" y="57"/>
                      <a:pt x="417" y="57"/>
                    </a:cubicBezTo>
                    <a:cubicBezTo>
                      <a:pt x="416" y="56"/>
                      <a:pt x="418" y="56"/>
                      <a:pt x="417" y="56"/>
                    </a:cubicBezTo>
                    <a:cubicBezTo>
                      <a:pt x="418" y="56"/>
                      <a:pt x="418" y="56"/>
                      <a:pt x="418" y="55"/>
                    </a:cubicBezTo>
                    <a:cubicBezTo>
                      <a:pt x="417" y="55"/>
                      <a:pt x="418" y="55"/>
                      <a:pt x="419" y="55"/>
                    </a:cubicBezTo>
                    <a:cubicBezTo>
                      <a:pt x="417" y="55"/>
                      <a:pt x="416" y="55"/>
                      <a:pt x="415" y="55"/>
                    </a:cubicBezTo>
                    <a:cubicBezTo>
                      <a:pt x="414" y="55"/>
                      <a:pt x="412" y="56"/>
                      <a:pt x="411" y="56"/>
                    </a:cubicBezTo>
                    <a:cubicBezTo>
                      <a:pt x="412" y="55"/>
                      <a:pt x="413" y="55"/>
                      <a:pt x="414" y="55"/>
                    </a:cubicBezTo>
                    <a:cubicBezTo>
                      <a:pt x="414" y="55"/>
                      <a:pt x="416" y="54"/>
                      <a:pt x="416" y="54"/>
                    </a:cubicBezTo>
                    <a:cubicBezTo>
                      <a:pt x="416" y="53"/>
                      <a:pt x="412" y="53"/>
                      <a:pt x="411" y="53"/>
                    </a:cubicBezTo>
                    <a:cubicBezTo>
                      <a:pt x="412" y="53"/>
                      <a:pt x="412" y="53"/>
                      <a:pt x="412" y="53"/>
                    </a:cubicBezTo>
                    <a:cubicBezTo>
                      <a:pt x="412" y="53"/>
                      <a:pt x="413" y="53"/>
                      <a:pt x="413" y="53"/>
                    </a:cubicBezTo>
                    <a:cubicBezTo>
                      <a:pt x="413" y="52"/>
                      <a:pt x="414" y="52"/>
                      <a:pt x="414" y="52"/>
                    </a:cubicBezTo>
                    <a:cubicBezTo>
                      <a:pt x="415" y="52"/>
                      <a:pt x="415" y="52"/>
                      <a:pt x="416" y="52"/>
                    </a:cubicBezTo>
                    <a:cubicBezTo>
                      <a:pt x="416" y="52"/>
                      <a:pt x="415" y="52"/>
                      <a:pt x="415" y="52"/>
                    </a:cubicBezTo>
                    <a:cubicBezTo>
                      <a:pt x="416" y="51"/>
                      <a:pt x="416" y="52"/>
                      <a:pt x="417" y="51"/>
                    </a:cubicBezTo>
                    <a:cubicBezTo>
                      <a:pt x="416" y="51"/>
                      <a:pt x="416" y="51"/>
                      <a:pt x="417" y="51"/>
                    </a:cubicBezTo>
                    <a:cubicBezTo>
                      <a:pt x="416" y="50"/>
                      <a:pt x="416" y="50"/>
                      <a:pt x="415" y="50"/>
                    </a:cubicBezTo>
                    <a:cubicBezTo>
                      <a:pt x="415" y="50"/>
                      <a:pt x="416" y="50"/>
                      <a:pt x="416" y="50"/>
                    </a:cubicBezTo>
                    <a:cubicBezTo>
                      <a:pt x="415" y="50"/>
                      <a:pt x="416" y="50"/>
                      <a:pt x="416" y="49"/>
                    </a:cubicBezTo>
                    <a:cubicBezTo>
                      <a:pt x="416" y="49"/>
                      <a:pt x="416" y="49"/>
                      <a:pt x="416" y="49"/>
                    </a:cubicBezTo>
                    <a:cubicBezTo>
                      <a:pt x="416" y="49"/>
                      <a:pt x="417" y="49"/>
                      <a:pt x="417" y="49"/>
                    </a:cubicBezTo>
                    <a:cubicBezTo>
                      <a:pt x="417" y="49"/>
                      <a:pt x="417" y="49"/>
                      <a:pt x="417" y="49"/>
                    </a:cubicBezTo>
                    <a:cubicBezTo>
                      <a:pt x="417" y="48"/>
                      <a:pt x="417" y="48"/>
                      <a:pt x="418" y="48"/>
                    </a:cubicBezTo>
                    <a:cubicBezTo>
                      <a:pt x="418" y="48"/>
                      <a:pt x="420" y="48"/>
                      <a:pt x="419" y="48"/>
                    </a:cubicBezTo>
                    <a:cubicBezTo>
                      <a:pt x="419" y="47"/>
                      <a:pt x="419" y="47"/>
                      <a:pt x="418" y="47"/>
                    </a:cubicBezTo>
                    <a:cubicBezTo>
                      <a:pt x="419" y="47"/>
                      <a:pt x="419" y="47"/>
                      <a:pt x="419" y="47"/>
                    </a:cubicBezTo>
                    <a:cubicBezTo>
                      <a:pt x="419" y="46"/>
                      <a:pt x="418" y="47"/>
                      <a:pt x="418" y="47"/>
                    </a:cubicBezTo>
                    <a:cubicBezTo>
                      <a:pt x="417" y="47"/>
                      <a:pt x="415" y="47"/>
                      <a:pt x="414" y="47"/>
                    </a:cubicBezTo>
                    <a:cubicBezTo>
                      <a:pt x="414" y="48"/>
                      <a:pt x="413" y="48"/>
                      <a:pt x="412" y="48"/>
                    </a:cubicBezTo>
                    <a:cubicBezTo>
                      <a:pt x="412" y="48"/>
                      <a:pt x="411" y="48"/>
                      <a:pt x="411" y="49"/>
                    </a:cubicBezTo>
                    <a:cubicBezTo>
                      <a:pt x="410" y="49"/>
                      <a:pt x="409" y="49"/>
                      <a:pt x="408" y="49"/>
                    </a:cubicBezTo>
                    <a:cubicBezTo>
                      <a:pt x="409" y="49"/>
                      <a:pt x="409" y="49"/>
                      <a:pt x="409" y="49"/>
                    </a:cubicBezTo>
                    <a:cubicBezTo>
                      <a:pt x="408" y="50"/>
                      <a:pt x="406" y="50"/>
                      <a:pt x="405" y="50"/>
                    </a:cubicBezTo>
                    <a:cubicBezTo>
                      <a:pt x="405" y="50"/>
                      <a:pt x="404" y="50"/>
                      <a:pt x="403" y="50"/>
                    </a:cubicBezTo>
                    <a:cubicBezTo>
                      <a:pt x="403" y="51"/>
                      <a:pt x="402" y="51"/>
                      <a:pt x="402" y="51"/>
                    </a:cubicBezTo>
                    <a:cubicBezTo>
                      <a:pt x="402" y="51"/>
                      <a:pt x="403" y="51"/>
                      <a:pt x="403" y="52"/>
                    </a:cubicBezTo>
                    <a:cubicBezTo>
                      <a:pt x="403" y="52"/>
                      <a:pt x="404" y="52"/>
                      <a:pt x="404" y="52"/>
                    </a:cubicBezTo>
                    <a:cubicBezTo>
                      <a:pt x="404" y="52"/>
                      <a:pt x="404" y="52"/>
                      <a:pt x="405" y="52"/>
                    </a:cubicBezTo>
                    <a:cubicBezTo>
                      <a:pt x="405" y="52"/>
                      <a:pt x="406" y="52"/>
                      <a:pt x="405" y="52"/>
                    </a:cubicBezTo>
                    <a:cubicBezTo>
                      <a:pt x="405" y="52"/>
                      <a:pt x="406" y="52"/>
                      <a:pt x="406" y="52"/>
                    </a:cubicBezTo>
                    <a:cubicBezTo>
                      <a:pt x="406" y="53"/>
                      <a:pt x="406" y="53"/>
                      <a:pt x="407" y="53"/>
                    </a:cubicBezTo>
                    <a:cubicBezTo>
                      <a:pt x="406" y="53"/>
                      <a:pt x="406" y="53"/>
                      <a:pt x="406" y="53"/>
                    </a:cubicBezTo>
                    <a:cubicBezTo>
                      <a:pt x="406" y="53"/>
                      <a:pt x="406" y="53"/>
                      <a:pt x="406" y="53"/>
                    </a:cubicBezTo>
                    <a:cubicBezTo>
                      <a:pt x="406" y="54"/>
                      <a:pt x="405" y="53"/>
                      <a:pt x="405" y="53"/>
                    </a:cubicBezTo>
                    <a:cubicBezTo>
                      <a:pt x="405" y="54"/>
                      <a:pt x="405" y="54"/>
                      <a:pt x="405" y="54"/>
                    </a:cubicBezTo>
                    <a:cubicBezTo>
                      <a:pt x="404" y="54"/>
                      <a:pt x="404" y="54"/>
                      <a:pt x="403" y="54"/>
                    </a:cubicBezTo>
                    <a:cubicBezTo>
                      <a:pt x="402" y="54"/>
                      <a:pt x="401" y="54"/>
                      <a:pt x="399" y="55"/>
                    </a:cubicBezTo>
                    <a:cubicBezTo>
                      <a:pt x="400" y="55"/>
                      <a:pt x="401" y="55"/>
                      <a:pt x="402" y="55"/>
                    </a:cubicBezTo>
                    <a:cubicBezTo>
                      <a:pt x="401" y="55"/>
                      <a:pt x="401" y="55"/>
                      <a:pt x="401" y="55"/>
                    </a:cubicBezTo>
                    <a:cubicBezTo>
                      <a:pt x="401" y="55"/>
                      <a:pt x="401" y="55"/>
                      <a:pt x="401" y="55"/>
                    </a:cubicBezTo>
                    <a:cubicBezTo>
                      <a:pt x="401" y="55"/>
                      <a:pt x="401" y="55"/>
                      <a:pt x="401" y="55"/>
                    </a:cubicBezTo>
                    <a:cubicBezTo>
                      <a:pt x="401" y="56"/>
                      <a:pt x="402" y="55"/>
                      <a:pt x="402" y="55"/>
                    </a:cubicBezTo>
                    <a:cubicBezTo>
                      <a:pt x="401" y="56"/>
                      <a:pt x="403" y="56"/>
                      <a:pt x="403" y="56"/>
                    </a:cubicBezTo>
                    <a:cubicBezTo>
                      <a:pt x="403" y="56"/>
                      <a:pt x="404" y="56"/>
                      <a:pt x="404" y="56"/>
                    </a:cubicBezTo>
                    <a:cubicBezTo>
                      <a:pt x="404" y="56"/>
                      <a:pt x="404" y="56"/>
                      <a:pt x="405" y="56"/>
                    </a:cubicBezTo>
                    <a:cubicBezTo>
                      <a:pt x="405" y="56"/>
                      <a:pt x="404" y="56"/>
                      <a:pt x="404" y="57"/>
                    </a:cubicBezTo>
                    <a:cubicBezTo>
                      <a:pt x="404" y="57"/>
                      <a:pt x="404" y="57"/>
                      <a:pt x="403" y="57"/>
                    </a:cubicBezTo>
                    <a:cubicBezTo>
                      <a:pt x="403" y="57"/>
                      <a:pt x="403" y="58"/>
                      <a:pt x="403" y="57"/>
                    </a:cubicBezTo>
                    <a:cubicBezTo>
                      <a:pt x="403" y="57"/>
                      <a:pt x="402" y="57"/>
                      <a:pt x="402" y="58"/>
                    </a:cubicBezTo>
                    <a:cubicBezTo>
                      <a:pt x="402" y="58"/>
                      <a:pt x="402" y="58"/>
                      <a:pt x="402" y="58"/>
                    </a:cubicBezTo>
                    <a:cubicBezTo>
                      <a:pt x="401" y="58"/>
                      <a:pt x="401" y="58"/>
                      <a:pt x="401" y="58"/>
                    </a:cubicBezTo>
                    <a:cubicBezTo>
                      <a:pt x="400" y="58"/>
                      <a:pt x="399" y="58"/>
                      <a:pt x="398" y="58"/>
                    </a:cubicBezTo>
                    <a:cubicBezTo>
                      <a:pt x="396" y="57"/>
                      <a:pt x="394" y="58"/>
                      <a:pt x="393" y="58"/>
                    </a:cubicBezTo>
                    <a:cubicBezTo>
                      <a:pt x="392" y="57"/>
                      <a:pt x="391" y="58"/>
                      <a:pt x="390" y="58"/>
                    </a:cubicBezTo>
                    <a:cubicBezTo>
                      <a:pt x="389" y="58"/>
                      <a:pt x="388" y="58"/>
                      <a:pt x="388" y="58"/>
                    </a:cubicBezTo>
                    <a:cubicBezTo>
                      <a:pt x="387" y="58"/>
                      <a:pt x="387" y="58"/>
                      <a:pt x="387" y="57"/>
                    </a:cubicBezTo>
                    <a:cubicBezTo>
                      <a:pt x="387" y="57"/>
                      <a:pt x="389" y="56"/>
                      <a:pt x="389" y="56"/>
                    </a:cubicBezTo>
                    <a:cubicBezTo>
                      <a:pt x="388" y="56"/>
                      <a:pt x="389" y="56"/>
                      <a:pt x="389" y="56"/>
                    </a:cubicBezTo>
                    <a:cubicBezTo>
                      <a:pt x="389" y="56"/>
                      <a:pt x="389" y="55"/>
                      <a:pt x="388" y="55"/>
                    </a:cubicBezTo>
                    <a:cubicBezTo>
                      <a:pt x="389" y="55"/>
                      <a:pt x="389" y="55"/>
                      <a:pt x="390" y="55"/>
                    </a:cubicBezTo>
                    <a:cubicBezTo>
                      <a:pt x="389" y="55"/>
                      <a:pt x="388" y="55"/>
                      <a:pt x="387" y="55"/>
                    </a:cubicBezTo>
                    <a:cubicBezTo>
                      <a:pt x="387" y="55"/>
                      <a:pt x="386" y="56"/>
                      <a:pt x="386" y="55"/>
                    </a:cubicBezTo>
                    <a:cubicBezTo>
                      <a:pt x="386" y="55"/>
                      <a:pt x="386" y="55"/>
                      <a:pt x="386" y="55"/>
                    </a:cubicBezTo>
                    <a:cubicBezTo>
                      <a:pt x="386" y="55"/>
                      <a:pt x="385" y="55"/>
                      <a:pt x="384" y="55"/>
                    </a:cubicBezTo>
                    <a:cubicBezTo>
                      <a:pt x="385" y="55"/>
                      <a:pt x="386" y="55"/>
                      <a:pt x="387" y="55"/>
                    </a:cubicBezTo>
                    <a:cubicBezTo>
                      <a:pt x="387" y="55"/>
                      <a:pt x="389" y="55"/>
                      <a:pt x="389" y="54"/>
                    </a:cubicBezTo>
                    <a:close/>
                    <a:moveTo>
                      <a:pt x="378" y="52"/>
                    </a:moveTo>
                    <a:cubicBezTo>
                      <a:pt x="378" y="52"/>
                      <a:pt x="378" y="52"/>
                      <a:pt x="378" y="52"/>
                    </a:cubicBezTo>
                    <a:close/>
                    <a:moveTo>
                      <a:pt x="546" y="42"/>
                    </a:moveTo>
                    <a:cubicBezTo>
                      <a:pt x="546" y="41"/>
                      <a:pt x="545" y="41"/>
                      <a:pt x="545" y="41"/>
                    </a:cubicBezTo>
                    <a:cubicBezTo>
                      <a:pt x="544" y="40"/>
                      <a:pt x="542" y="40"/>
                      <a:pt x="541" y="40"/>
                    </a:cubicBezTo>
                    <a:cubicBezTo>
                      <a:pt x="540" y="40"/>
                      <a:pt x="538" y="40"/>
                      <a:pt x="538" y="41"/>
                    </a:cubicBezTo>
                    <a:cubicBezTo>
                      <a:pt x="537" y="41"/>
                      <a:pt x="537" y="42"/>
                      <a:pt x="537" y="42"/>
                    </a:cubicBezTo>
                    <a:cubicBezTo>
                      <a:pt x="536" y="42"/>
                      <a:pt x="536" y="42"/>
                      <a:pt x="536" y="42"/>
                    </a:cubicBezTo>
                    <a:cubicBezTo>
                      <a:pt x="537" y="43"/>
                      <a:pt x="538" y="44"/>
                      <a:pt x="539" y="44"/>
                    </a:cubicBezTo>
                    <a:cubicBezTo>
                      <a:pt x="539" y="44"/>
                      <a:pt x="539" y="44"/>
                      <a:pt x="539" y="44"/>
                    </a:cubicBezTo>
                    <a:cubicBezTo>
                      <a:pt x="539" y="44"/>
                      <a:pt x="539" y="44"/>
                      <a:pt x="539" y="44"/>
                    </a:cubicBezTo>
                    <a:cubicBezTo>
                      <a:pt x="541" y="44"/>
                      <a:pt x="542" y="44"/>
                      <a:pt x="543" y="43"/>
                    </a:cubicBezTo>
                    <a:cubicBezTo>
                      <a:pt x="544" y="43"/>
                      <a:pt x="545" y="43"/>
                      <a:pt x="545" y="43"/>
                    </a:cubicBezTo>
                    <a:cubicBezTo>
                      <a:pt x="545" y="42"/>
                      <a:pt x="546" y="42"/>
                      <a:pt x="546" y="42"/>
                    </a:cubicBezTo>
                    <a:close/>
                    <a:moveTo>
                      <a:pt x="465" y="49"/>
                    </a:moveTo>
                    <a:cubicBezTo>
                      <a:pt x="467" y="48"/>
                      <a:pt x="469" y="48"/>
                      <a:pt x="471" y="48"/>
                    </a:cubicBezTo>
                    <a:cubicBezTo>
                      <a:pt x="471" y="48"/>
                      <a:pt x="472" y="48"/>
                      <a:pt x="472" y="48"/>
                    </a:cubicBezTo>
                    <a:cubicBezTo>
                      <a:pt x="470" y="47"/>
                      <a:pt x="468" y="47"/>
                      <a:pt x="466" y="48"/>
                    </a:cubicBezTo>
                    <a:cubicBezTo>
                      <a:pt x="464" y="48"/>
                      <a:pt x="463" y="49"/>
                      <a:pt x="461" y="49"/>
                    </a:cubicBezTo>
                    <a:cubicBezTo>
                      <a:pt x="462" y="50"/>
                      <a:pt x="464" y="49"/>
                      <a:pt x="465" y="49"/>
                    </a:cubicBezTo>
                    <a:close/>
                    <a:moveTo>
                      <a:pt x="384" y="48"/>
                    </a:moveTo>
                    <a:cubicBezTo>
                      <a:pt x="385" y="48"/>
                      <a:pt x="388" y="48"/>
                      <a:pt x="389" y="47"/>
                    </a:cubicBezTo>
                    <a:cubicBezTo>
                      <a:pt x="388" y="47"/>
                      <a:pt x="387" y="46"/>
                      <a:pt x="386" y="46"/>
                    </a:cubicBezTo>
                    <a:cubicBezTo>
                      <a:pt x="385" y="46"/>
                      <a:pt x="384" y="46"/>
                      <a:pt x="384" y="46"/>
                    </a:cubicBezTo>
                    <a:cubicBezTo>
                      <a:pt x="382" y="46"/>
                      <a:pt x="380" y="46"/>
                      <a:pt x="379" y="47"/>
                    </a:cubicBezTo>
                    <a:cubicBezTo>
                      <a:pt x="381" y="47"/>
                      <a:pt x="382" y="48"/>
                      <a:pt x="384" y="48"/>
                    </a:cubicBezTo>
                    <a:close/>
                    <a:moveTo>
                      <a:pt x="393" y="39"/>
                    </a:moveTo>
                    <a:cubicBezTo>
                      <a:pt x="394" y="39"/>
                      <a:pt x="394" y="39"/>
                      <a:pt x="395" y="40"/>
                    </a:cubicBezTo>
                    <a:cubicBezTo>
                      <a:pt x="395" y="40"/>
                      <a:pt x="396" y="40"/>
                      <a:pt x="397" y="40"/>
                    </a:cubicBezTo>
                    <a:cubicBezTo>
                      <a:pt x="398" y="39"/>
                      <a:pt x="399" y="39"/>
                      <a:pt x="401" y="39"/>
                    </a:cubicBezTo>
                    <a:cubicBezTo>
                      <a:pt x="401" y="39"/>
                      <a:pt x="400" y="39"/>
                      <a:pt x="400" y="38"/>
                    </a:cubicBezTo>
                    <a:cubicBezTo>
                      <a:pt x="401" y="38"/>
                      <a:pt x="400" y="38"/>
                      <a:pt x="399" y="38"/>
                    </a:cubicBezTo>
                    <a:cubicBezTo>
                      <a:pt x="399" y="38"/>
                      <a:pt x="400" y="38"/>
                      <a:pt x="400" y="38"/>
                    </a:cubicBezTo>
                    <a:cubicBezTo>
                      <a:pt x="400" y="38"/>
                      <a:pt x="399" y="38"/>
                      <a:pt x="399" y="38"/>
                    </a:cubicBezTo>
                    <a:cubicBezTo>
                      <a:pt x="399" y="38"/>
                      <a:pt x="400" y="37"/>
                      <a:pt x="400" y="37"/>
                    </a:cubicBezTo>
                    <a:cubicBezTo>
                      <a:pt x="399" y="37"/>
                      <a:pt x="399" y="37"/>
                      <a:pt x="398" y="37"/>
                    </a:cubicBezTo>
                    <a:cubicBezTo>
                      <a:pt x="398" y="37"/>
                      <a:pt x="399" y="37"/>
                      <a:pt x="398" y="37"/>
                    </a:cubicBezTo>
                    <a:cubicBezTo>
                      <a:pt x="399" y="37"/>
                      <a:pt x="399" y="37"/>
                      <a:pt x="399" y="37"/>
                    </a:cubicBezTo>
                    <a:cubicBezTo>
                      <a:pt x="398" y="37"/>
                      <a:pt x="396" y="37"/>
                      <a:pt x="395" y="37"/>
                    </a:cubicBezTo>
                    <a:cubicBezTo>
                      <a:pt x="394" y="37"/>
                      <a:pt x="393" y="37"/>
                      <a:pt x="393" y="38"/>
                    </a:cubicBezTo>
                    <a:cubicBezTo>
                      <a:pt x="392" y="38"/>
                      <a:pt x="393" y="39"/>
                      <a:pt x="393" y="39"/>
                    </a:cubicBezTo>
                    <a:close/>
                    <a:moveTo>
                      <a:pt x="537" y="49"/>
                    </a:moveTo>
                    <a:cubicBezTo>
                      <a:pt x="537" y="48"/>
                      <a:pt x="538" y="48"/>
                      <a:pt x="538" y="48"/>
                    </a:cubicBezTo>
                    <a:cubicBezTo>
                      <a:pt x="539" y="48"/>
                      <a:pt x="539" y="47"/>
                      <a:pt x="539" y="47"/>
                    </a:cubicBezTo>
                    <a:cubicBezTo>
                      <a:pt x="538" y="47"/>
                      <a:pt x="538" y="47"/>
                      <a:pt x="537" y="47"/>
                    </a:cubicBezTo>
                    <a:cubicBezTo>
                      <a:pt x="536" y="47"/>
                      <a:pt x="535" y="47"/>
                      <a:pt x="534" y="47"/>
                    </a:cubicBezTo>
                    <a:cubicBezTo>
                      <a:pt x="533" y="48"/>
                      <a:pt x="534" y="50"/>
                      <a:pt x="534" y="50"/>
                    </a:cubicBezTo>
                    <a:cubicBezTo>
                      <a:pt x="535" y="50"/>
                      <a:pt x="535" y="50"/>
                      <a:pt x="535" y="50"/>
                    </a:cubicBezTo>
                    <a:cubicBezTo>
                      <a:pt x="535" y="50"/>
                      <a:pt x="535" y="50"/>
                      <a:pt x="536" y="50"/>
                    </a:cubicBezTo>
                    <a:cubicBezTo>
                      <a:pt x="536" y="50"/>
                      <a:pt x="536" y="50"/>
                      <a:pt x="537" y="50"/>
                    </a:cubicBezTo>
                    <a:cubicBezTo>
                      <a:pt x="537" y="50"/>
                      <a:pt x="537" y="49"/>
                      <a:pt x="537" y="49"/>
                    </a:cubicBezTo>
                    <a:cubicBezTo>
                      <a:pt x="537" y="49"/>
                      <a:pt x="536" y="49"/>
                      <a:pt x="536" y="49"/>
                    </a:cubicBezTo>
                    <a:cubicBezTo>
                      <a:pt x="537" y="49"/>
                      <a:pt x="537" y="49"/>
                      <a:pt x="537" y="49"/>
                    </a:cubicBezTo>
                    <a:close/>
                    <a:moveTo>
                      <a:pt x="512" y="23"/>
                    </a:moveTo>
                    <a:cubicBezTo>
                      <a:pt x="512" y="23"/>
                      <a:pt x="512" y="23"/>
                      <a:pt x="511" y="23"/>
                    </a:cubicBezTo>
                    <a:cubicBezTo>
                      <a:pt x="512" y="24"/>
                      <a:pt x="514" y="23"/>
                      <a:pt x="513" y="24"/>
                    </a:cubicBezTo>
                    <a:cubicBezTo>
                      <a:pt x="514" y="24"/>
                      <a:pt x="516" y="24"/>
                      <a:pt x="516" y="23"/>
                    </a:cubicBezTo>
                    <a:cubicBezTo>
                      <a:pt x="516" y="23"/>
                      <a:pt x="516" y="22"/>
                      <a:pt x="517" y="22"/>
                    </a:cubicBezTo>
                    <a:cubicBezTo>
                      <a:pt x="517" y="22"/>
                      <a:pt x="517" y="22"/>
                      <a:pt x="517" y="22"/>
                    </a:cubicBezTo>
                    <a:cubicBezTo>
                      <a:pt x="518" y="22"/>
                      <a:pt x="517" y="21"/>
                      <a:pt x="518" y="21"/>
                    </a:cubicBezTo>
                    <a:cubicBezTo>
                      <a:pt x="516" y="21"/>
                      <a:pt x="515" y="21"/>
                      <a:pt x="514" y="21"/>
                    </a:cubicBezTo>
                    <a:cubicBezTo>
                      <a:pt x="512" y="20"/>
                      <a:pt x="510" y="21"/>
                      <a:pt x="509" y="22"/>
                    </a:cubicBezTo>
                    <a:cubicBezTo>
                      <a:pt x="508" y="22"/>
                      <a:pt x="507" y="23"/>
                      <a:pt x="509" y="23"/>
                    </a:cubicBezTo>
                    <a:cubicBezTo>
                      <a:pt x="510" y="23"/>
                      <a:pt x="511" y="22"/>
                      <a:pt x="512" y="23"/>
                    </a:cubicBezTo>
                    <a:close/>
                    <a:moveTo>
                      <a:pt x="471" y="38"/>
                    </a:moveTo>
                    <a:cubicBezTo>
                      <a:pt x="471" y="38"/>
                      <a:pt x="470" y="38"/>
                      <a:pt x="470" y="39"/>
                    </a:cubicBezTo>
                    <a:cubicBezTo>
                      <a:pt x="470" y="39"/>
                      <a:pt x="470" y="39"/>
                      <a:pt x="469" y="39"/>
                    </a:cubicBezTo>
                    <a:cubicBezTo>
                      <a:pt x="470" y="40"/>
                      <a:pt x="472" y="40"/>
                      <a:pt x="473" y="40"/>
                    </a:cubicBezTo>
                    <a:cubicBezTo>
                      <a:pt x="474" y="40"/>
                      <a:pt x="476" y="39"/>
                      <a:pt x="477" y="39"/>
                    </a:cubicBezTo>
                    <a:cubicBezTo>
                      <a:pt x="477" y="40"/>
                      <a:pt x="479" y="40"/>
                      <a:pt x="478" y="39"/>
                    </a:cubicBezTo>
                    <a:cubicBezTo>
                      <a:pt x="478" y="38"/>
                      <a:pt x="477" y="38"/>
                      <a:pt x="476" y="38"/>
                    </a:cubicBezTo>
                    <a:cubicBezTo>
                      <a:pt x="474" y="38"/>
                      <a:pt x="473" y="38"/>
                      <a:pt x="471" y="38"/>
                    </a:cubicBezTo>
                    <a:close/>
                    <a:moveTo>
                      <a:pt x="502" y="112"/>
                    </a:moveTo>
                    <a:cubicBezTo>
                      <a:pt x="502" y="112"/>
                      <a:pt x="502" y="112"/>
                      <a:pt x="502" y="112"/>
                    </a:cubicBezTo>
                    <a:cubicBezTo>
                      <a:pt x="502" y="112"/>
                      <a:pt x="502" y="112"/>
                      <a:pt x="502" y="112"/>
                    </a:cubicBezTo>
                    <a:cubicBezTo>
                      <a:pt x="502" y="112"/>
                      <a:pt x="502" y="112"/>
                      <a:pt x="502" y="112"/>
                    </a:cubicBezTo>
                    <a:close/>
                    <a:moveTo>
                      <a:pt x="125" y="111"/>
                    </a:moveTo>
                    <a:cubicBezTo>
                      <a:pt x="125" y="111"/>
                      <a:pt x="124" y="110"/>
                      <a:pt x="124" y="110"/>
                    </a:cubicBezTo>
                    <a:cubicBezTo>
                      <a:pt x="124" y="110"/>
                      <a:pt x="124" y="110"/>
                      <a:pt x="124" y="110"/>
                    </a:cubicBezTo>
                    <a:cubicBezTo>
                      <a:pt x="124" y="110"/>
                      <a:pt x="125" y="110"/>
                      <a:pt x="125" y="111"/>
                    </a:cubicBezTo>
                    <a:cubicBezTo>
                      <a:pt x="125" y="111"/>
                      <a:pt x="125" y="111"/>
                      <a:pt x="125" y="111"/>
                    </a:cubicBezTo>
                    <a:close/>
                    <a:moveTo>
                      <a:pt x="548" y="185"/>
                    </a:moveTo>
                    <a:cubicBezTo>
                      <a:pt x="548" y="185"/>
                      <a:pt x="548" y="185"/>
                      <a:pt x="548" y="185"/>
                    </a:cubicBezTo>
                    <a:cubicBezTo>
                      <a:pt x="548" y="185"/>
                      <a:pt x="548" y="185"/>
                      <a:pt x="548" y="185"/>
                    </a:cubicBezTo>
                    <a:cubicBezTo>
                      <a:pt x="548" y="185"/>
                      <a:pt x="548" y="185"/>
                      <a:pt x="548" y="185"/>
                    </a:cubicBezTo>
                    <a:close/>
                    <a:moveTo>
                      <a:pt x="124" y="110"/>
                    </a:moveTo>
                    <a:cubicBezTo>
                      <a:pt x="124" y="110"/>
                      <a:pt x="124" y="110"/>
                      <a:pt x="124" y="110"/>
                    </a:cubicBezTo>
                    <a:cubicBezTo>
                      <a:pt x="124" y="110"/>
                      <a:pt x="124" y="110"/>
                      <a:pt x="124" y="110"/>
                    </a:cubicBezTo>
                    <a:close/>
                    <a:moveTo>
                      <a:pt x="581" y="304"/>
                    </a:moveTo>
                    <a:cubicBezTo>
                      <a:pt x="581" y="304"/>
                      <a:pt x="579" y="305"/>
                      <a:pt x="579" y="304"/>
                    </a:cubicBezTo>
                    <a:cubicBezTo>
                      <a:pt x="579" y="305"/>
                      <a:pt x="579" y="304"/>
                      <a:pt x="578" y="304"/>
                    </a:cubicBezTo>
                    <a:cubicBezTo>
                      <a:pt x="578" y="305"/>
                      <a:pt x="578" y="305"/>
                      <a:pt x="578" y="305"/>
                    </a:cubicBezTo>
                    <a:cubicBezTo>
                      <a:pt x="578" y="304"/>
                      <a:pt x="578" y="304"/>
                      <a:pt x="578" y="304"/>
                    </a:cubicBezTo>
                    <a:cubicBezTo>
                      <a:pt x="578" y="304"/>
                      <a:pt x="577" y="304"/>
                      <a:pt x="577" y="305"/>
                    </a:cubicBezTo>
                    <a:cubicBezTo>
                      <a:pt x="576" y="305"/>
                      <a:pt x="577" y="305"/>
                      <a:pt x="576" y="305"/>
                    </a:cubicBezTo>
                    <a:cubicBezTo>
                      <a:pt x="576" y="305"/>
                      <a:pt x="575" y="305"/>
                      <a:pt x="575" y="305"/>
                    </a:cubicBezTo>
                    <a:cubicBezTo>
                      <a:pt x="575" y="305"/>
                      <a:pt x="574" y="305"/>
                      <a:pt x="574" y="305"/>
                    </a:cubicBezTo>
                    <a:cubicBezTo>
                      <a:pt x="572" y="305"/>
                      <a:pt x="570" y="306"/>
                      <a:pt x="569" y="306"/>
                    </a:cubicBezTo>
                    <a:cubicBezTo>
                      <a:pt x="570" y="306"/>
                      <a:pt x="571" y="305"/>
                      <a:pt x="571" y="305"/>
                    </a:cubicBezTo>
                    <a:cubicBezTo>
                      <a:pt x="571" y="305"/>
                      <a:pt x="569" y="306"/>
                      <a:pt x="569" y="305"/>
                    </a:cubicBezTo>
                    <a:cubicBezTo>
                      <a:pt x="569" y="304"/>
                      <a:pt x="568" y="304"/>
                      <a:pt x="567" y="304"/>
                    </a:cubicBezTo>
                    <a:cubicBezTo>
                      <a:pt x="567" y="304"/>
                      <a:pt x="566" y="304"/>
                      <a:pt x="566" y="304"/>
                    </a:cubicBezTo>
                    <a:cubicBezTo>
                      <a:pt x="565" y="304"/>
                      <a:pt x="565" y="304"/>
                      <a:pt x="564" y="304"/>
                    </a:cubicBezTo>
                    <a:cubicBezTo>
                      <a:pt x="564" y="304"/>
                      <a:pt x="561" y="304"/>
                      <a:pt x="562" y="304"/>
                    </a:cubicBezTo>
                    <a:cubicBezTo>
                      <a:pt x="562" y="304"/>
                      <a:pt x="561" y="304"/>
                      <a:pt x="561" y="304"/>
                    </a:cubicBezTo>
                    <a:cubicBezTo>
                      <a:pt x="560" y="304"/>
                      <a:pt x="560" y="304"/>
                      <a:pt x="560" y="304"/>
                    </a:cubicBezTo>
                    <a:cubicBezTo>
                      <a:pt x="559" y="304"/>
                      <a:pt x="558" y="304"/>
                      <a:pt x="558" y="304"/>
                    </a:cubicBezTo>
                    <a:cubicBezTo>
                      <a:pt x="558" y="305"/>
                      <a:pt x="557" y="304"/>
                      <a:pt x="556" y="304"/>
                    </a:cubicBezTo>
                    <a:cubicBezTo>
                      <a:pt x="556" y="305"/>
                      <a:pt x="556" y="304"/>
                      <a:pt x="555" y="304"/>
                    </a:cubicBezTo>
                    <a:cubicBezTo>
                      <a:pt x="555" y="304"/>
                      <a:pt x="555" y="304"/>
                      <a:pt x="554" y="304"/>
                    </a:cubicBezTo>
                    <a:cubicBezTo>
                      <a:pt x="554" y="304"/>
                      <a:pt x="553" y="304"/>
                      <a:pt x="553" y="304"/>
                    </a:cubicBezTo>
                    <a:cubicBezTo>
                      <a:pt x="552" y="304"/>
                      <a:pt x="551" y="304"/>
                      <a:pt x="550" y="304"/>
                    </a:cubicBezTo>
                    <a:cubicBezTo>
                      <a:pt x="549" y="304"/>
                      <a:pt x="549" y="304"/>
                      <a:pt x="548" y="304"/>
                    </a:cubicBezTo>
                    <a:cubicBezTo>
                      <a:pt x="547" y="303"/>
                      <a:pt x="545" y="304"/>
                      <a:pt x="544" y="304"/>
                    </a:cubicBezTo>
                    <a:cubicBezTo>
                      <a:pt x="543" y="304"/>
                      <a:pt x="542" y="304"/>
                      <a:pt x="542" y="304"/>
                    </a:cubicBezTo>
                    <a:cubicBezTo>
                      <a:pt x="541" y="304"/>
                      <a:pt x="541" y="304"/>
                      <a:pt x="541" y="304"/>
                    </a:cubicBezTo>
                    <a:cubicBezTo>
                      <a:pt x="541" y="303"/>
                      <a:pt x="540" y="304"/>
                      <a:pt x="540" y="304"/>
                    </a:cubicBezTo>
                    <a:cubicBezTo>
                      <a:pt x="539" y="304"/>
                      <a:pt x="537" y="305"/>
                      <a:pt x="535" y="304"/>
                    </a:cubicBezTo>
                    <a:cubicBezTo>
                      <a:pt x="535" y="304"/>
                      <a:pt x="535" y="304"/>
                      <a:pt x="534" y="304"/>
                    </a:cubicBezTo>
                    <a:cubicBezTo>
                      <a:pt x="534" y="304"/>
                      <a:pt x="533" y="305"/>
                      <a:pt x="533" y="304"/>
                    </a:cubicBezTo>
                    <a:cubicBezTo>
                      <a:pt x="533" y="305"/>
                      <a:pt x="533" y="305"/>
                      <a:pt x="533" y="305"/>
                    </a:cubicBezTo>
                    <a:cubicBezTo>
                      <a:pt x="533" y="305"/>
                      <a:pt x="532" y="305"/>
                      <a:pt x="532" y="305"/>
                    </a:cubicBezTo>
                    <a:cubicBezTo>
                      <a:pt x="532" y="305"/>
                      <a:pt x="531" y="305"/>
                      <a:pt x="531" y="305"/>
                    </a:cubicBezTo>
                    <a:cubicBezTo>
                      <a:pt x="531" y="304"/>
                      <a:pt x="531" y="304"/>
                      <a:pt x="531" y="304"/>
                    </a:cubicBezTo>
                    <a:cubicBezTo>
                      <a:pt x="530" y="304"/>
                      <a:pt x="530" y="304"/>
                      <a:pt x="530" y="304"/>
                    </a:cubicBezTo>
                    <a:cubicBezTo>
                      <a:pt x="529" y="305"/>
                      <a:pt x="530" y="305"/>
                      <a:pt x="530" y="305"/>
                    </a:cubicBezTo>
                    <a:cubicBezTo>
                      <a:pt x="530" y="306"/>
                      <a:pt x="529" y="305"/>
                      <a:pt x="529" y="305"/>
                    </a:cubicBezTo>
                    <a:cubicBezTo>
                      <a:pt x="529" y="305"/>
                      <a:pt x="528" y="306"/>
                      <a:pt x="528" y="306"/>
                    </a:cubicBezTo>
                    <a:cubicBezTo>
                      <a:pt x="527" y="306"/>
                      <a:pt x="527" y="306"/>
                      <a:pt x="526" y="306"/>
                    </a:cubicBezTo>
                    <a:cubicBezTo>
                      <a:pt x="525" y="307"/>
                      <a:pt x="525" y="307"/>
                      <a:pt x="524" y="308"/>
                    </a:cubicBezTo>
                    <a:cubicBezTo>
                      <a:pt x="524" y="309"/>
                      <a:pt x="523" y="308"/>
                      <a:pt x="523" y="309"/>
                    </a:cubicBezTo>
                    <a:cubicBezTo>
                      <a:pt x="522" y="309"/>
                      <a:pt x="522" y="309"/>
                      <a:pt x="522" y="310"/>
                    </a:cubicBezTo>
                    <a:cubicBezTo>
                      <a:pt x="522" y="310"/>
                      <a:pt x="521" y="311"/>
                      <a:pt x="521" y="312"/>
                    </a:cubicBezTo>
                    <a:cubicBezTo>
                      <a:pt x="520" y="313"/>
                      <a:pt x="519" y="314"/>
                      <a:pt x="519" y="314"/>
                    </a:cubicBezTo>
                    <a:cubicBezTo>
                      <a:pt x="518" y="314"/>
                      <a:pt x="516" y="314"/>
                      <a:pt x="515" y="314"/>
                    </a:cubicBezTo>
                    <a:cubicBezTo>
                      <a:pt x="514" y="315"/>
                      <a:pt x="513" y="314"/>
                      <a:pt x="512" y="315"/>
                    </a:cubicBezTo>
                    <a:cubicBezTo>
                      <a:pt x="511" y="315"/>
                      <a:pt x="511" y="316"/>
                      <a:pt x="510" y="315"/>
                    </a:cubicBezTo>
                    <a:cubicBezTo>
                      <a:pt x="510" y="316"/>
                      <a:pt x="512" y="316"/>
                      <a:pt x="511" y="316"/>
                    </a:cubicBezTo>
                    <a:cubicBezTo>
                      <a:pt x="510" y="317"/>
                      <a:pt x="510" y="316"/>
                      <a:pt x="509" y="317"/>
                    </a:cubicBezTo>
                    <a:cubicBezTo>
                      <a:pt x="509" y="317"/>
                      <a:pt x="509" y="317"/>
                      <a:pt x="508" y="317"/>
                    </a:cubicBezTo>
                    <a:cubicBezTo>
                      <a:pt x="509" y="316"/>
                      <a:pt x="510" y="316"/>
                      <a:pt x="509" y="316"/>
                    </a:cubicBezTo>
                    <a:cubicBezTo>
                      <a:pt x="509" y="317"/>
                      <a:pt x="508" y="316"/>
                      <a:pt x="507" y="317"/>
                    </a:cubicBezTo>
                    <a:cubicBezTo>
                      <a:pt x="507" y="317"/>
                      <a:pt x="505" y="318"/>
                      <a:pt x="506" y="318"/>
                    </a:cubicBezTo>
                    <a:cubicBezTo>
                      <a:pt x="506" y="319"/>
                      <a:pt x="505" y="319"/>
                      <a:pt x="505" y="319"/>
                    </a:cubicBezTo>
                    <a:cubicBezTo>
                      <a:pt x="504" y="319"/>
                      <a:pt x="503" y="319"/>
                      <a:pt x="503" y="319"/>
                    </a:cubicBezTo>
                    <a:cubicBezTo>
                      <a:pt x="502" y="320"/>
                      <a:pt x="502" y="320"/>
                      <a:pt x="502" y="320"/>
                    </a:cubicBezTo>
                    <a:cubicBezTo>
                      <a:pt x="501" y="321"/>
                      <a:pt x="501" y="321"/>
                      <a:pt x="501" y="322"/>
                    </a:cubicBezTo>
                    <a:cubicBezTo>
                      <a:pt x="500" y="322"/>
                      <a:pt x="500" y="322"/>
                      <a:pt x="500" y="322"/>
                    </a:cubicBezTo>
                    <a:cubicBezTo>
                      <a:pt x="499" y="322"/>
                      <a:pt x="499" y="322"/>
                      <a:pt x="499" y="323"/>
                    </a:cubicBezTo>
                    <a:cubicBezTo>
                      <a:pt x="498" y="323"/>
                      <a:pt x="498" y="324"/>
                      <a:pt x="498" y="324"/>
                    </a:cubicBezTo>
                    <a:cubicBezTo>
                      <a:pt x="497" y="325"/>
                      <a:pt x="496" y="325"/>
                      <a:pt x="495" y="326"/>
                    </a:cubicBezTo>
                    <a:cubicBezTo>
                      <a:pt x="494" y="327"/>
                      <a:pt x="493" y="327"/>
                      <a:pt x="492" y="326"/>
                    </a:cubicBezTo>
                    <a:cubicBezTo>
                      <a:pt x="492" y="325"/>
                      <a:pt x="492" y="325"/>
                      <a:pt x="491" y="325"/>
                    </a:cubicBezTo>
                    <a:cubicBezTo>
                      <a:pt x="491" y="325"/>
                      <a:pt x="490" y="325"/>
                      <a:pt x="490" y="325"/>
                    </a:cubicBezTo>
                    <a:cubicBezTo>
                      <a:pt x="489" y="324"/>
                      <a:pt x="488" y="324"/>
                      <a:pt x="488" y="324"/>
                    </a:cubicBezTo>
                    <a:cubicBezTo>
                      <a:pt x="487" y="324"/>
                      <a:pt x="486" y="324"/>
                      <a:pt x="486" y="324"/>
                    </a:cubicBezTo>
                    <a:cubicBezTo>
                      <a:pt x="486" y="324"/>
                      <a:pt x="486" y="324"/>
                      <a:pt x="486" y="324"/>
                    </a:cubicBezTo>
                    <a:cubicBezTo>
                      <a:pt x="486" y="324"/>
                      <a:pt x="485" y="324"/>
                      <a:pt x="485" y="324"/>
                    </a:cubicBezTo>
                    <a:cubicBezTo>
                      <a:pt x="484" y="323"/>
                      <a:pt x="484" y="323"/>
                      <a:pt x="483" y="323"/>
                    </a:cubicBezTo>
                    <a:cubicBezTo>
                      <a:pt x="484" y="323"/>
                      <a:pt x="485" y="324"/>
                      <a:pt x="485" y="324"/>
                    </a:cubicBezTo>
                    <a:cubicBezTo>
                      <a:pt x="485" y="324"/>
                      <a:pt x="484" y="324"/>
                      <a:pt x="484" y="325"/>
                    </a:cubicBezTo>
                    <a:cubicBezTo>
                      <a:pt x="484" y="325"/>
                      <a:pt x="485" y="325"/>
                      <a:pt x="485" y="324"/>
                    </a:cubicBezTo>
                    <a:cubicBezTo>
                      <a:pt x="486" y="324"/>
                      <a:pt x="487" y="324"/>
                      <a:pt x="488" y="324"/>
                    </a:cubicBezTo>
                    <a:cubicBezTo>
                      <a:pt x="489" y="325"/>
                      <a:pt x="489" y="326"/>
                      <a:pt x="490" y="326"/>
                    </a:cubicBezTo>
                    <a:cubicBezTo>
                      <a:pt x="491" y="326"/>
                      <a:pt x="492" y="325"/>
                      <a:pt x="492" y="326"/>
                    </a:cubicBezTo>
                    <a:cubicBezTo>
                      <a:pt x="492" y="327"/>
                      <a:pt x="493" y="327"/>
                      <a:pt x="493" y="327"/>
                    </a:cubicBezTo>
                    <a:cubicBezTo>
                      <a:pt x="492" y="328"/>
                      <a:pt x="492" y="329"/>
                      <a:pt x="491" y="329"/>
                    </a:cubicBezTo>
                    <a:cubicBezTo>
                      <a:pt x="490" y="330"/>
                      <a:pt x="490" y="331"/>
                      <a:pt x="489" y="331"/>
                    </a:cubicBezTo>
                    <a:cubicBezTo>
                      <a:pt x="488" y="332"/>
                      <a:pt x="487" y="332"/>
                      <a:pt x="487" y="333"/>
                    </a:cubicBezTo>
                    <a:cubicBezTo>
                      <a:pt x="486" y="333"/>
                      <a:pt x="486" y="334"/>
                      <a:pt x="485" y="334"/>
                    </a:cubicBezTo>
                    <a:cubicBezTo>
                      <a:pt x="485" y="334"/>
                      <a:pt x="484" y="334"/>
                      <a:pt x="483" y="335"/>
                    </a:cubicBezTo>
                    <a:cubicBezTo>
                      <a:pt x="483" y="335"/>
                      <a:pt x="482" y="336"/>
                      <a:pt x="482" y="336"/>
                    </a:cubicBezTo>
                    <a:cubicBezTo>
                      <a:pt x="481" y="337"/>
                      <a:pt x="480" y="338"/>
                      <a:pt x="480" y="338"/>
                    </a:cubicBezTo>
                    <a:cubicBezTo>
                      <a:pt x="479" y="338"/>
                      <a:pt x="478" y="339"/>
                      <a:pt x="477" y="339"/>
                    </a:cubicBezTo>
                    <a:cubicBezTo>
                      <a:pt x="476" y="340"/>
                      <a:pt x="476" y="340"/>
                      <a:pt x="475" y="341"/>
                    </a:cubicBezTo>
                    <a:cubicBezTo>
                      <a:pt x="475" y="341"/>
                      <a:pt x="474" y="341"/>
                      <a:pt x="474" y="342"/>
                    </a:cubicBezTo>
                    <a:cubicBezTo>
                      <a:pt x="474" y="342"/>
                      <a:pt x="474" y="341"/>
                      <a:pt x="475" y="341"/>
                    </a:cubicBezTo>
                    <a:cubicBezTo>
                      <a:pt x="475" y="341"/>
                      <a:pt x="475" y="341"/>
                      <a:pt x="476" y="341"/>
                    </a:cubicBezTo>
                    <a:cubicBezTo>
                      <a:pt x="476" y="341"/>
                      <a:pt x="476" y="341"/>
                      <a:pt x="477" y="340"/>
                    </a:cubicBezTo>
                    <a:cubicBezTo>
                      <a:pt x="478" y="340"/>
                      <a:pt x="478" y="340"/>
                      <a:pt x="479" y="340"/>
                    </a:cubicBezTo>
                    <a:cubicBezTo>
                      <a:pt x="481" y="339"/>
                      <a:pt x="482" y="338"/>
                      <a:pt x="484" y="337"/>
                    </a:cubicBezTo>
                    <a:cubicBezTo>
                      <a:pt x="484" y="337"/>
                      <a:pt x="485" y="336"/>
                      <a:pt x="486" y="336"/>
                    </a:cubicBezTo>
                    <a:cubicBezTo>
                      <a:pt x="486" y="335"/>
                      <a:pt x="487" y="335"/>
                      <a:pt x="487" y="334"/>
                    </a:cubicBezTo>
                    <a:cubicBezTo>
                      <a:pt x="488" y="334"/>
                      <a:pt x="488" y="333"/>
                      <a:pt x="489" y="333"/>
                    </a:cubicBezTo>
                    <a:cubicBezTo>
                      <a:pt x="490" y="333"/>
                      <a:pt x="491" y="332"/>
                      <a:pt x="491" y="331"/>
                    </a:cubicBezTo>
                    <a:cubicBezTo>
                      <a:pt x="492" y="331"/>
                      <a:pt x="493" y="330"/>
                      <a:pt x="494" y="330"/>
                    </a:cubicBezTo>
                    <a:cubicBezTo>
                      <a:pt x="494" y="329"/>
                      <a:pt x="495" y="329"/>
                      <a:pt x="495" y="328"/>
                    </a:cubicBezTo>
                    <a:cubicBezTo>
                      <a:pt x="497" y="328"/>
                      <a:pt x="498" y="327"/>
                      <a:pt x="499" y="326"/>
                    </a:cubicBezTo>
                    <a:cubicBezTo>
                      <a:pt x="501" y="325"/>
                      <a:pt x="502" y="324"/>
                      <a:pt x="504" y="324"/>
                    </a:cubicBezTo>
                    <a:cubicBezTo>
                      <a:pt x="505" y="323"/>
                      <a:pt x="507" y="322"/>
                      <a:pt x="508" y="322"/>
                    </a:cubicBezTo>
                    <a:cubicBezTo>
                      <a:pt x="512" y="320"/>
                      <a:pt x="515" y="319"/>
                      <a:pt x="519" y="318"/>
                    </a:cubicBezTo>
                    <a:cubicBezTo>
                      <a:pt x="521" y="318"/>
                      <a:pt x="523" y="317"/>
                      <a:pt x="525" y="316"/>
                    </a:cubicBezTo>
                    <a:cubicBezTo>
                      <a:pt x="527" y="316"/>
                      <a:pt x="529" y="315"/>
                      <a:pt x="531" y="315"/>
                    </a:cubicBezTo>
                    <a:cubicBezTo>
                      <a:pt x="532" y="315"/>
                      <a:pt x="533" y="315"/>
                      <a:pt x="534" y="315"/>
                    </a:cubicBezTo>
                    <a:cubicBezTo>
                      <a:pt x="535" y="315"/>
                      <a:pt x="535" y="315"/>
                      <a:pt x="536" y="315"/>
                    </a:cubicBezTo>
                    <a:cubicBezTo>
                      <a:pt x="537" y="315"/>
                      <a:pt x="538" y="315"/>
                      <a:pt x="539" y="315"/>
                    </a:cubicBezTo>
                    <a:cubicBezTo>
                      <a:pt x="540" y="316"/>
                      <a:pt x="540" y="316"/>
                      <a:pt x="540" y="316"/>
                    </a:cubicBezTo>
                    <a:cubicBezTo>
                      <a:pt x="540" y="316"/>
                      <a:pt x="541" y="316"/>
                      <a:pt x="541" y="316"/>
                    </a:cubicBezTo>
                    <a:cubicBezTo>
                      <a:pt x="542" y="317"/>
                      <a:pt x="542" y="317"/>
                      <a:pt x="542" y="317"/>
                    </a:cubicBezTo>
                    <a:cubicBezTo>
                      <a:pt x="543" y="318"/>
                      <a:pt x="543" y="318"/>
                      <a:pt x="543" y="319"/>
                    </a:cubicBezTo>
                    <a:cubicBezTo>
                      <a:pt x="543" y="319"/>
                      <a:pt x="543" y="320"/>
                      <a:pt x="543" y="320"/>
                    </a:cubicBezTo>
                    <a:cubicBezTo>
                      <a:pt x="543" y="319"/>
                      <a:pt x="541" y="319"/>
                      <a:pt x="541" y="319"/>
                    </a:cubicBezTo>
                    <a:cubicBezTo>
                      <a:pt x="541" y="319"/>
                      <a:pt x="541" y="319"/>
                      <a:pt x="540" y="319"/>
                    </a:cubicBezTo>
                    <a:cubicBezTo>
                      <a:pt x="541" y="320"/>
                      <a:pt x="541" y="319"/>
                      <a:pt x="541" y="319"/>
                    </a:cubicBezTo>
                    <a:cubicBezTo>
                      <a:pt x="542" y="320"/>
                      <a:pt x="541" y="320"/>
                      <a:pt x="541" y="320"/>
                    </a:cubicBezTo>
                    <a:cubicBezTo>
                      <a:pt x="542" y="320"/>
                      <a:pt x="543" y="321"/>
                      <a:pt x="542" y="322"/>
                    </a:cubicBezTo>
                    <a:cubicBezTo>
                      <a:pt x="542" y="322"/>
                      <a:pt x="541" y="322"/>
                      <a:pt x="542" y="323"/>
                    </a:cubicBezTo>
                    <a:cubicBezTo>
                      <a:pt x="542" y="323"/>
                      <a:pt x="541" y="323"/>
                      <a:pt x="541" y="323"/>
                    </a:cubicBezTo>
                    <a:cubicBezTo>
                      <a:pt x="541" y="323"/>
                      <a:pt x="540" y="324"/>
                      <a:pt x="540" y="324"/>
                    </a:cubicBezTo>
                    <a:cubicBezTo>
                      <a:pt x="539" y="324"/>
                      <a:pt x="538" y="324"/>
                      <a:pt x="537" y="325"/>
                    </a:cubicBezTo>
                    <a:cubicBezTo>
                      <a:pt x="537" y="325"/>
                      <a:pt x="536" y="326"/>
                      <a:pt x="535" y="326"/>
                    </a:cubicBezTo>
                    <a:cubicBezTo>
                      <a:pt x="535" y="326"/>
                      <a:pt x="534" y="326"/>
                      <a:pt x="534" y="327"/>
                    </a:cubicBezTo>
                    <a:cubicBezTo>
                      <a:pt x="534" y="327"/>
                      <a:pt x="532" y="328"/>
                      <a:pt x="531" y="328"/>
                    </a:cubicBezTo>
                    <a:cubicBezTo>
                      <a:pt x="530" y="328"/>
                      <a:pt x="530" y="328"/>
                      <a:pt x="529" y="328"/>
                    </a:cubicBezTo>
                    <a:cubicBezTo>
                      <a:pt x="528" y="327"/>
                      <a:pt x="526" y="327"/>
                      <a:pt x="526" y="326"/>
                    </a:cubicBezTo>
                    <a:cubicBezTo>
                      <a:pt x="526" y="326"/>
                      <a:pt x="525" y="327"/>
                      <a:pt x="524" y="327"/>
                    </a:cubicBezTo>
                    <a:cubicBezTo>
                      <a:pt x="524" y="327"/>
                      <a:pt x="523" y="327"/>
                      <a:pt x="522" y="327"/>
                    </a:cubicBezTo>
                    <a:cubicBezTo>
                      <a:pt x="523" y="327"/>
                      <a:pt x="522" y="328"/>
                      <a:pt x="522" y="327"/>
                    </a:cubicBezTo>
                    <a:cubicBezTo>
                      <a:pt x="522" y="327"/>
                      <a:pt x="521" y="327"/>
                      <a:pt x="521" y="327"/>
                    </a:cubicBezTo>
                    <a:cubicBezTo>
                      <a:pt x="520" y="328"/>
                      <a:pt x="519" y="328"/>
                      <a:pt x="517" y="328"/>
                    </a:cubicBezTo>
                    <a:cubicBezTo>
                      <a:pt x="518" y="329"/>
                      <a:pt x="519" y="328"/>
                      <a:pt x="520" y="328"/>
                    </a:cubicBezTo>
                    <a:cubicBezTo>
                      <a:pt x="520" y="328"/>
                      <a:pt x="521" y="327"/>
                      <a:pt x="522" y="327"/>
                    </a:cubicBezTo>
                    <a:cubicBezTo>
                      <a:pt x="522" y="328"/>
                      <a:pt x="521" y="328"/>
                      <a:pt x="522" y="328"/>
                    </a:cubicBezTo>
                    <a:cubicBezTo>
                      <a:pt x="522" y="328"/>
                      <a:pt x="522" y="328"/>
                      <a:pt x="522" y="328"/>
                    </a:cubicBezTo>
                    <a:cubicBezTo>
                      <a:pt x="523" y="328"/>
                      <a:pt x="524" y="329"/>
                      <a:pt x="524" y="329"/>
                    </a:cubicBezTo>
                    <a:cubicBezTo>
                      <a:pt x="525" y="329"/>
                      <a:pt x="526" y="329"/>
                      <a:pt x="526" y="330"/>
                    </a:cubicBezTo>
                    <a:cubicBezTo>
                      <a:pt x="526" y="330"/>
                      <a:pt x="526" y="331"/>
                      <a:pt x="526" y="332"/>
                    </a:cubicBezTo>
                    <a:cubicBezTo>
                      <a:pt x="526" y="332"/>
                      <a:pt x="526" y="332"/>
                      <a:pt x="526" y="332"/>
                    </a:cubicBezTo>
                    <a:cubicBezTo>
                      <a:pt x="526" y="332"/>
                      <a:pt x="526" y="332"/>
                      <a:pt x="527" y="332"/>
                    </a:cubicBezTo>
                    <a:cubicBezTo>
                      <a:pt x="527" y="332"/>
                      <a:pt x="527" y="332"/>
                      <a:pt x="528" y="332"/>
                    </a:cubicBezTo>
                    <a:cubicBezTo>
                      <a:pt x="529" y="331"/>
                      <a:pt x="531" y="330"/>
                      <a:pt x="532" y="330"/>
                    </a:cubicBezTo>
                    <a:cubicBezTo>
                      <a:pt x="532" y="330"/>
                      <a:pt x="532" y="330"/>
                      <a:pt x="532" y="331"/>
                    </a:cubicBezTo>
                    <a:cubicBezTo>
                      <a:pt x="532" y="331"/>
                      <a:pt x="533" y="330"/>
                      <a:pt x="534" y="330"/>
                    </a:cubicBezTo>
                    <a:cubicBezTo>
                      <a:pt x="534" y="331"/>
                      <a:pt x="533" y="331"/>
                      <a:pt x="533" y="331"/>
                    </a:cubicBezTo>
                    <a:cubicBezTo>
                      <a:pt x="533" y="331"/>
                      <a:pt x="534" y="331"/>
                      <a:pt x="534" y="331"/>
                    </a:cubicBezTo>
                    <a:cubicBezTo>
                      <a:pt x="534" y="331"/>
                      <a:pt x="535" y="330"/>
                      <a:pt x="535" y="331"/>
                    </a:cubicBezTo>
                    <a:cubicBezTo>
                      <a:pt x="535" y="331"/>
                      <a:pt x="534" y="331"/>
                      <a:pt x="533" y="332"/>
                    </a:cubicBezTo>
                    <a:cubicBezTo>
                      <a:pt x="533" y="332"/>
                      <a:pt x="533" y="332"/>
                      <a:pt x="533" y="333"/>
                    </a:cubicBezTo>
                    <a:cubicBezTo>
                      <a:pt x="533" y="333"/>
                      <a:pt x="532" y="333"/>
                      <a:pt x="532" y="333"/>
                    </a:cubicBezTo>
                    <a:cubicBezTo>
                      <a:pt x="532" y="333"/>
                      <a:pt x="532" y="333"/>
                      <a:pt x="532" y="333"/>
                    </a:cubicBezTo>
                    <a:cubicBezTo>
                      <a:pt x="532" y="334"/>
                      <a:pt x="532" y="334"/>
                      <a:pt x="531" y="334"/>
                    </a:cubicBezTo>
                    <a:cubicBezTo>
                      <a:pt x="532" y="334"/>
                      <a:pt x="532" y="334"/>
                      <a:pt x="532" y="334"/>
                    </a:cubicBezTo>
                    <a:cubicBezTo>
                      <a:pt x="532" y="334"/>
                      <a:pt x="531" y="335"/>
                      <a:pt x="531" y="335"/>
                    </a:cubicBezTo>
                    <a:cubicBezTo>
                      <a:pt x="532" y="334"/>
                      <a:pt x="531" y="335"/>
                      <a:pt x="531" y="335"/>
                    </a:cubicBezTo>
                    <a:cubicBezTo>
                      <a:pt x="530" y="336"/>
                      <a:pt x="530" y="336"/>
                      <a:pt x="530" y="336"/>
                    </a:cubicBezTo>
                    <a:cubicBezTo>
                      <a:pt x="528" y="337"/>
                      <a:pt x="527" y="337"/>
                      <a:pt x="526" y="338"/>
                    </a:cubicBezTo>
                    <a:cubicBezTo>
                      <a:pt x="526" y="338"/>
                      <a:pt x="528" y="338"/>
                      <a:pt x="527" y="338"/>
                    </a:cubicBezTo>
                    <a:cubicBezTo>
                      <a:pt x="528" y="339"/>
                      <a:pt x="529" y="338"/>
                      <a:pt x="529" y="338"/>
                    </a:cubicBezTo>
                    <a:cubicBezTo>
                      <a:pt x="529" y="338"/>
                      <a:pt x="530" y="338"/>
                      <a:pt x="531" y="338"/>
                    </a:cubicBezTo>
                    <a:cubicBezTo>
                      <a:pt x="530" y="338"/>
                      <a:pt x="531" y="339"/>
                      <a:pt x="530" y="339"/>
                    </a:cubicBezTo>
                    <a:cubicBezTo>
                      <a:pt x="530" y="340"/>
                      <a:pt x="529" y="340"/>
                      <a:pt x="529" y="340"/>
                    </a:cubicBezTo>
                    <a:cubicBezTo>
                      <a:pt x="529" y="341"/>
                      <a:pt x="529" y="341"/>
                      <a:pt x="529" y="342"/>
                    </a:cubicBezTo>
                    <a:cubicBezTo>
                      <a:pt x="529" y="342"/>
                      <a:pt x="529" y="342"/>
                      <a:pt x="529" y="342"/>
                    </a:cubicBezTo>
                    <a:cubicBezTo>
                      <a:pt x="529" y="342"/>
                      <a:pt x="530" y="342"/>
                      <a:pt x="530" y="343"/>
                    </a:cubicBezTo>
                    <a:cubicBezTo>
                      <a:pt x="530" y="342"/>
                      <a:pt x="530" y="342"/>
                      <a:pt x="530" y="342"/>
                    </a:cubicBezTo>
                    <a:cubicBezTo>
                      <a:pt x="530" y="343"/>
                      <a:pt x="530" y="343"/>
                      <a:pt x="530" y="344"/>
                    </a:cubicBezTo>
                    <a:cubicBezTo>
                      <a:pt x="530" y="344"/>
                      <a:pt x="529" y="345"/>
                      <a:pt x="529" y="345"/>
                    </a:cubicBezTo>
                    <a:cubicBezTo>
                      <a:pt x="530" y="345"/>
                      <a:pt x="530" y="345"/>
                      <a:pt x="530" y="346"/>
                    </a:cubicBezTo>
                    <a:cubicBezTo>
                      <a:pt x="530" y="346"/>
                      <a:pt x="529" y="346"/>
                      <a:pt x="529" y="346"/>
                    </a:cubicBezTo>
                    <a:cubicBezTo>
                      <a:pt x="529" y="346"/>
                      <a:pt x="530" y="346"/>
                      <a:pt x="530" y="346"/>
                    </a:cubicBezTo>
                    <a:cubicBezTo>
                      <a:pt x="530" y="346"/>
                      <a:pt x="530" y="346"/>
                      <a:pt x="530" y="346"/>
                    </a:cubicBezTo>
                    <a:cubicBezTo>
                      <a:pt x="530" y="347"/>
                      <a:pt x="530" y="347"/>
                      <a:pt x="530" y="347"/>
                    </a:cubicBezTo>
                    <a:cubicBezTo>
                      <a:pt x="530" y="347"/>
                      <a:pt x="531" y="347"/>
                      <a:pt x="532" y="347"/>
                    </a:cubicBezTo>
                    <a:cubicBezTo>
                      <a:pt x="533" y="347"/>
                      <a:pt x="533" y="348"/>
                      <a:pt x="533" y="348"/>
                    </a:cubicBezTo>
                    <a:cubicBezTo>
                      <a:pt x="534" y="348"/>
                      <a:pt x="534" y="348"/>
                      <a:pt x="535" y="348"/>
                    </a:cubicBezTo>
                    <a:cubicBezTo>
                      <a:pt x="535" y="348"/>
                      <a:pt x="536" y="348"/>
                      <a:pt x="536" y="349"/>
                    </a:cubicBezTo>
                    <a:cubicBezTo>
                      <a:pt x="536" y="349"/>
                      <a:pt x="533" y="349"/>
                      <a:pt x="533" y="350"/>
                    </a:cubicBezTo>
                    <a:cubicBezTo>
                      <a:pt x="533" y="350"/>
                      <a:pt x="534" y="350"/>
                      <a:pt x="535" y="350"/>
                    </a:cubicBezTo>
                    <a:cubicBezTo>
                      <a:pt x="535" y="351"/>
                      <a:pt x="535" y="351"/>
                      <a:pt x="535" y="351"/>
                    </a:cubicBezTo>
                    <a:cubicBezTo>
                      <a:pt x="535" y="351"/>
                      <a:pt x="535" y="351"/>
                      <a:pt x="535" y="351"/>
                    </a:cubicBezTo>
                    <a:cubicBezTo>
                      <a:pt x="535" y="351"/>
                      <a:pt x="536" y="351"/>
                      <a:pt x="536" y="352"/>
                    </a:cubicBezTo>
                    <a:cubicBezTo>
                      <a:pt x="536" y="351"/>
                      <a:pt x="537" y="351"/>
                      <a:pt x="538" y="351"/>
                    </a:cubicBezTo>
                    <a:cubicBezTo>
                      <a:pt x="538" y="351"/>
                      <a:pt x="538" y="351"/>
                      <a:pt x="538" y="351"/>
                    </a:cubicBezTo>
                    <a:cubicBezTo>
                      <a:pt x="538" y="352"/>
                      <a:pt x="537" y="352"/>
                      <a:pt x="537" y="352"/>
                    </a:cubicBezTo>
                    <a:cubicBezTo>
                      <a:pt x="538" y="352"/>
                      <a:pt x="539" y="352"/>
                      <a:pt x="539" y="352"/>
                    </a:cubicBezTo>
                    <a:cubicBezTo>
                      <a:pt x="539" y="352"/>
                      <a:pt x="538" y="352"/>
                      <a:pt x="538" y="352"/>
                    </a:cubicBezTo>
                    <a:cubicBezTo>
                      <a:pt x="538" y="353"/>
                      <a:pt x="539" y="352"/>
                      <a:pt x="540" y="352"/>
                    </a:cubicBezTo>
                    <a:cubicBezTo>
                      <a:pt x="539" y="353"/>
                      <a:pt x="541" y="352"/>
                      <a:pt x="540" y="352"/>
                    </a:cubicBezTo>
                    <a:cubicBezTo>
                      <a:pt x="542" y="352"/>
                      <a:pt x="543" y="352"/>
                      <a:pt x="544" y="352"/>
                    </a:cubicBezTo>
                    <a:cubicBezTo>
                      <a:pt x="544" y="352"/>
                      <a:pt x="544" y="352"/>
                      <a:pt x="543" y="352"/>
                    </a:cubicBezTo>
                    <a:cubicBezTo>
                      <a:pt x="544" y="353"/>
                      <a:pt x="544" y="352"/>
                      <a:pt x="544" y="353"/>
                    </a:cubicBezTo>
                    <a:cubicBezTo>
                      <a:pt x="544" y="353"/>
                      <a:pt x="543" y="353"/>
                      <a:pt x="543" y="354"/>
                    </a:cubicBezTo>
                    <a:cubicBezTo>
                      <a:pt x="543" y="353"/>
                      <a:pt x="543" y="354"/>
                      <a:pt x="543" y="354"/>
                    </a:cubicBezTo>
                    <a:cubicBezTo>
                      <a:pt x="543" y="354"/>
                      <a:pt x="543" y="353"/>
                      <a:pt x="544" y="354"/>
                    </a:cubicBezTo>
                    <a:cubicBezTo>
                      <a:pt x="543" y="353"/>
                      <a:pt x="545" y="353"/>
                      <a:pt x="545" y="353"/>
                    </a:cubicBezTo>
                    <a:cubicBezTo>
                      <a:pt x="545" y="354"/>
                      <a:pt x="545" y="354"/>
                      <a:pt x="545" y="354"/>
                    </a:cubicBezTo>
                    <a:cubicBezTo>
                      <a:pt x="545" y="354"/>
                      <a:pt x="546" y="353"/>
                      <a:pt x="546" y="353"/>
                    </a:cubicBezTo>
                    <a:cubicBezTo>
                      <a:pt x="546" y="353"/>
                      <a:pt x="546" y="353"/>
                      <a:pt x="546" y="353"/>
                    </a:cubicBezTo>
                    <a:cubicBezTo>
                      <a:pt x="546" y="353"/>
                      <a:pt x="547" y="353"/>
                      <a:pt x="547" y="353"/>
                    </a:cubicBezTo>
                    <a:cubicBezTo>
                      <a:pt x="548" y="353"/>
                      <a:pt x="548" y="353"/>
                      <a:pt x="548" y="352"/>
                    </a:cubicBezTo>
                    <a:cubicBezTo>
                      <a:pt x="549" y="352"/>
                      <a:pt x="550" y="351"/>
                      <a:pt x="551" y="351"/>
                    </a:cubicBezTo>
                    <a:cubicBezTo>
                      <a:pt x="551" y="351"/>
                      <a:pt x="551" y="353"/>
                      <a:pt x="551" y="353"/>
                    </a:cubicBezTo>
                    <a:cubicBezTo>
                      <a:pt x="551" y="353"/>
                      <a:pt x="550" y="354"/>
                      <a:pt x="550" y="354"/>
                    </a:cubicBezTo>
                    <a:cubicBezTo>
                      <a:pt x="550" y="354"/>
                      <a:pt x="551" y="353"/>
                      <a:pt x="551" y="353"/>
                    </a:cubicBezTo>
                    <a:cubicBezTo>
                      <a:pt x="552" y="353"/>
                      <a:pt x="552" y="354"/>
                      <a:pt x="553" y="354"/>
                    </a:cubicBezTo>
                    <a:cubicBezTo>
                      <a:pt x="552" y="354"/>
                      <a:pt x="553" y="353"/>
                      <a:pt x="554" y="353"/>
                    </a:cubicBezTo>
                    <a:cubicBezTo>
                      <a:pt x="554" y="353"/>
                      <a:pt x="555" y="354"/>
                      <a:pt x="555" y="354"/>
                    </a:cubicBezTo>
                    <a:cubicBezTo>
                      <a:pt x="555" y="355"/>
                      <a:pt x="556" y="355"/>
                      <a:pt x="556" y="355"/>
                    </a:cubicBezTo>
                    <a:cubicBezTo>
                      <a:pt x="555" y="356"/>
                      <a:pt x="555" y="356"/>
                      <a:pt x="554" y="356"/>
                    </a:cubicBezTo>
                    <a:cubicBezTo>
                      <a:pt x="553" y="356"/>
                      <a:pt x="552" y="357"/>
                      <a:pt x="554" y="357"/>
                    </a:cubicBezTo>
                    <a:cubicBezTo>
                      <a:pt x="555" y="357"/>
                      <a:pt x="556" y="357"/>
                      <a:pt x="556" y="357"/>
                    </a:cubicBezTo>
                    <a:cubicBezTo>
                      <a:pt x="557" y="357"/>
                      <a:pt x="558" y="357"/>
                      <a:pt x="557" y="358"/>
                    </a:cubicBezTo>
                    <a:cubicBezTo>
                      <a:pt x="557" y="357"/>
                      <a:pt x="557" y="357"/>
                      <a:pt x="557" y="357"/>
                    </a:cubicBezTo>
                    <a:cubicBezTo>
                      <a:pt x="557" y="358"/>
                      <a:pt x="555" y="358"/>
                      <a:pt x="556" y="358"/>
                    </a:cubicBezTo>
                    <a:cubicBezTo>
                      <a:pt x="555" y="358"/>
                      <a:pt x="555" y="359"/>
                      <a:pt x="555" y="358"/>
                    </a:cubicBezTo>
                    <a:cubicBezTo>
                      <a:pt x="555" y="357"/>
                      <a:pt x="553" y="358"/>
                      <a:pt x="553" y="359"/>
                    </a:cubicBezTo>
                    <a:cubicBezTo>
                      <a:pt x="553" y="359"/>
                      <a:pt x="551" y="359"/>
                      <a:pt x="550" y="359"/>
                    </a:cubicBezTo>
                    <a:cubicBezTo>
                      <a:pt x="550" y="359"/>
                      <a:pt x="551" y="359"/>
                      <a:pt x="551" y="359"/>
                    </a:cubicBezTo>
                    <a:cubicBezTo>
                      <a:pt x="551" y="359"/>
                      <a:pt x="550" y="359"/>
                      <a:pt x="550" y="360"/>
                    </a:cubicBezTo>
                    <a:cubicBezTo>
                      <a:pt x="550" y="360"/>
                      <a:pt x="550" y="359"/>
                      <a:pt x="550" y="359"/>
                    </a:cubicBezTo>
                    <a:cubicBezTo>
                      <a:pt x="550" y="360"/>
                      <a:pt x="550" y="360"/>
                      <a:pt x="549" y="360"/>
                    </a:cubicBezTo>
                    <a:cubicBezTo>
                      <a:pt x="549" y="359"/>
                      <a:pt x="549" y="360"/>
                      <a:pt x="549" y="360"/>
                    </a:cubicBezTo>
                    <a:cubicBezTo>
                      <a:pt x="549" y="360"/>
                      <a:pt x="547" y="360"/>
                      <a:pt x="547" y="360"/>
                    </a:cubicBezTo>
                    <a:cubicBezTo>
                      <a:pt x="547" y="360"/>
                      <a:pt x="547" y="360"/>
                      <a:pt x="547" y="361"/>
                    </a:cubicBezTo>
                    <a:cubicBezTo>
                      <a:pt x="547" y="361"/>
                      <a:pt x="546" y="361"/>
                      <a:pt x="546" y="361"/>
                    </a:cubicBezTo>
                    <a:cubicBezTo>
                      <a:pt x="545" y="361"/>
                      <a:pt x="544" y="361"/>
                      <a:pt x="544" y="362"/>
                    </a:cubicBezTo>
                    <a:cubicBezTo>
                      <a:pt x="543" y="361"/>
                      <a:pt x="543" y="362"/>
                      <a:pt x="542" y="362"/>
                    </a:cubicBezTo>
                    <a:cubicBezTo>
                      <a:pt x="542" y="362"/>
                      <a:pt x="542" y="362"/>
                      <a:pt x="543" y="362"/>
                    </a:cubicBezTo>
                    <a:cubicBezTo>
                      <a:pt x="542" y="362"/>
                      <a:pt x="542" y="362"/>
                      <a:pt x="542" y="362"/>
                    </a:cubicBezTo>
                    <a:cubicBezTo>
                      <a:pt x="542" y="362"/>
                      <a:pt x="542" y="363"/>
                      <a:pt x="542" y="363"/>
                    </a:cubicBezTo>
                    <a:cubicBezTo>
                      <a:pt x="541" y="363"/>
                      <a:pt x="541" y="362"/>
                      <a:pt x="541" y="363"/>
                    </a:cubicBezTo>
                    <a:cubicBezTo>
                      <a:pt x="540" y="363"/>
                      <a:pt x="540" y="363"/>
                      <a:pt x="540" y="363"/>
                    </a:cubicBezTo>
                    <a:cubicBezTo>
                      <a:pt x="539" y="363"/>
                      <a:pt x="539" y="363"/>
                      <a:pt x="539" y="363"/>
                    </a:cubicBezTo>
                    <a:cubicBezTo>
                      <a:pt x="538" y="364"/>
                      <a:pt x="538" y="364"/>
                      <a:pt x="537" y="364"/>
                    </a:cubicBezTo>
                    <a:cubicBezTo>
                      <a:pt x="537" y="363"/>
                      <a:pt x="538" y="363"/>
                      <a:pt x="537" y="363"/>
                    </a:cubicBezTo>
                    <a:cubicBezTo>
                      <a:pt x="537" y="363"/>
                      <a:pt x="537" y="364"/>
                      <a:pt x="537" y="364"/>
                    </a:cubicBezTo>
                    <a:cubicBezTo>
                      <a:pt x="537" y="364"/>
                      <a:pt x="536" y="363"/>
                      <a:pt x="537" y="363"/>
                    </a:cubicBezTo>
                    <a:cubicBezTo>
                      <a:pt x="536" y="363"/>
                      <a:pt x="536" y="364"/>
                      <a:pt x="536" y="364"/>
                    </a:cubicBezTo>
                    <a:cubicBezTo>
                      <a:pt x="536" y="364"/>
                      <a:pt x="536" y="364"/>
                      <a:pt x="536" y="364"/>
                    </a:cubicBezTo>
                    <a:cubicBezTo>
                      <a:pt x="536" y="364"/>
                      <a:pt x="536" y="364"/>
                      <a:pt x="535" y="364"/>
                    </a:cubicBezTo>
                    <a:cubicBezTo>
                      <a:pt x="535" y="364"/>
                      <a:pt x="535" y="364"/>
                      <a:pt x="535" y="363"/>
                    </a:cubicBezTo>
                    <a:cubicBezTo>
                      <a:pt x="535" y="364"/>
                      <a:pt x="535" y="364"/>
                      <a:pt x="534" y="365"/>
                    </a:cubicBezTo>
                    <a:cubicBezTo>
                      <a:pt x="534" y="365"/>
                      <a:pt x="533" y="364"/>
                      <a:pt x="534" y="364"/>
                    </a:cubicBezTo>
                    <a:cubicBezTo>
                      <a:pt x="534" y="364"/>
                      <a:pt x="533" y="364"/>
                      <a:pt x="533" y="364"/>
                    </a:cubicBezTo>
                    <a:cubicBezTo>
                      <a:pt x="534" y="365"/>
                      <a:pt x="533" y="365"/>
                      <a:pt x="532" y="364"/>
                    </a:cubicBezTo>
                    <a:cubicBezTo>
                      <a:pt x="532" y="364"/>
                      <a:pt x="532" y="364"/>
                      <a:pt x="532" y="364"/>
                    </a:cubicBezTo>
                    <a:cubicBezTo>
                      <a:pt x="531" y="364"/>
                      <a:pt x="532" y="364"/>
                      <a:pt x="532" y="364"/>
                    </a:cubicBezTo>
                    <a:cubicBezTo>
                      <a:pt x="532" y="364"/>
                      <a:pt x="532" y="365"/>
                      <a:pt x="532" y="365"/>
                    </a:cubicBezTo>
                    <a:cubicBezTo>
                      <a:pt x="532" y="365"/>
                      <a:pt x="532" y="366"/>
                      <a:pt x="532" y="366"/>
                    </a:cubicBezTo>
                    <a:cubicBezTo>
                      <a:pt x="532" y="366"/>
                      <a:pt x="531" y="367"/>
                      <a:pt x="531" y="366"/>
                    </a:cubicBezTo>
                    <a:cubicBezTo>
                      <a:pt x="531" y="366"/>
                      <a:pt x="531" y="366"/>
                      <a:pt x="531" y="367"/>
                    </a:cubicBezTo>
                    <a:cubicBezTo>
                      <a:pt x="531" y="366"/>
                      <a:pt x="531" y="366"/>
                      <a:pt x="531" y="366"/>
                    </a:cubicBezTo>
                    <a:cubicBezTo>
                      <a:pt x="530" y="366"/>
                      <a:pt x="530" y="367"/>
                      <a:pt x="530" y="366"/>
                    </a:cubicBezTo>
                    <a:cubicBezTo>
                      <a:pt x="530" y="366"/>
                      <a:pt x="530" y="366"/>
                      <a:pt x="529" y="366"/>
                    </a:cubicBezTo>
                    <a:cubicBezTo>
                      <a:pt x="529" y="366"/>
                      <a:pt x="529" y="366"/>
                      <a:pt x="530" y="366"/>
                    </a:cubicBezTo>
                    <a:cubicBezTo>
                      <a:pt x="529" y="366"/>
                      <a:pt x="528" y="366"/>
                      <a:pt x="528" y="366"/>
                    </a:cubicBezTo>
                    <a:cubicBezTo>
                      <a:pt x="528" y="365"/>
                      <a:pt x="529" y="364"/>
                      <a:pt x="529" y="364"/>
                    </a:cubicBezTo>
                    <a:cubicBezTo>
                      <a:pt x="529" y="364"/>
                      <a:pt x="528" y="364"/>
                      <a:pt x="528" y="364"/>
                    </a:cubicBezTo>
                    <a:cubicBezTo>
                      <a:pt x="527" y="365"/>
                      <a:pt x="528" y="365"/>
                      <a:pt x="528" y="366"/>
                    </a:cubicBezTo>
                    <a:cubicBezTo>
                      <a:pt x="527" y="366"/>
                      <a:pt x="527" y="367"/>
                      <a:pt x="527" y="366"/>
                    </a:cubicBezTo>
                    <a:cubicBezTo>
                      <a:pt x="527" y="366"/>
                      <a:pt x="527" y="365"/>
                      <a:pt x="526" y="365"/>
                    </a:cubicBezTo>
                    <a:cubicBezTo>
                      <a:pt x="526" y="365"/>
                      <a:pt x="526" y="365"/>
                      <a:pt x="526" y="365"/>
                    </a:cubicBezTo>
                    <a:cubicBezTo>
                      <a:pt x="526" y="366"/>
                      <a:pt x="526" y="365"/>
                      <a:pt x="525" y="365"/>
                    </a:cubicBezTo>
                    <a:cubicBezTo>
                      <a:pt x="525" y="366"/>
                      <a:pt x="525" y="366"/>
                      <a:pt x="525" y="366"/>
                    </a:cubicBezTo>
                    <a:cubicBezTo>
                      <a:pt x="525" y="366"/>
                      <a:pt x="524" y="367"/>
                      <a:pt x="525" y="367"/>
                    </a:cubicBezTo>
                    <a:cubicBezTo>
                      <a:pt x="525" y="367"/>
                      <a:pt x="525" y="367"/>
                      <a:pt x="525" y="367"/>
                    </a:cubicBezTo>
                    <a:cubicBezTo>
                      <a:pt x="525" y="367"/>
                      <a:pt x="525" y="367"/>
                      <a:pt x="525" y="367"/>
                    </a:cubicBezTo>
                    <a:cubicBezTo>
                      <a:pt x="525" y="367"/>
                      <a:pt x="524" y="367"/>
                      <a:pt x="524" y="367"/>
                    </a:cubicBezTo>
                    <a:cubicBezTo>
                      <a:pt x="524" y="367"/>
                      <a:pt x="524" y="368"/>
                      <a:pt x="524" y="368"/>
                    </a:cubicBezTo>
                    <a:cubicBezTo>
                      <a:pt x="524" y="368"/>
                      <a:pt x="524" y="368"/>
                      <a:pt x="524" y="368"/>
                    </a:cubicBezTo>
                    <a:cubicBezTo>
                      <a:pt x="525" y="368"/>
                      <a:pt x="525" y="368"/>
                      <a:pt x="524" y="368"/>
                    </a:cubicBezTo>
                    <a:cubicBezTo>
                      <a:pt x="525" y="368"/>
                      <a:pt x="525" y="368"/>
                      <a:pt x="525" y="368"/>
                    </a:cubicBezTo>
                    <a:cubicBezTo>
                      <a:pt x="524" y="369"/>
                      <a:pt x="524" y="368"/>
                      <a:pt x="523" y="368"/>
                    </a:cubicBezTo>
                    <a:cubicBezTo>
                      <a:pt x="524" y="368"/>
                      <a:pt x="523" y="369"/>
                      <a:pt x="522" y="369"/>
                    </a:cubicBezTo>
                    <a:cubicBezTo>
                      <a:pt x="522" y="370"/>
                      <a:pt x="521" y="370"/>
                      <a:pt x="521" y="370"/>
                    </a:cubicBezTo>
                    <a:cubicBezTo>
                      <a:pt x="521" y="370"/>
                      <a:pt x="522" y="370"/>
                      <a:pt x="521" y="370"/>
                    </a:cubicBezTo>
                    <a:cubicBezTo>
                      <a:pt x="521" y="371"/>
                      <a:pt x="520" y="371"/>
                      <a:pt x="520" y="371"/>
                    </a:cubicBezTo>
                    <a:cubicBezTo>
                      <a:pt x="521" y="371"/>
                      <a:pt x="518" y="372"/>
                      <a:pt x="518" y="372"/>
                    </a:cubicBezTo>
                    <a:cubicBezTo>
                      <a:pt x="518" y="372"/>
                      <a:pt x="518" y="372"/>
                      <a:pt x="518" y="372"/>
                    </a:cubicBezTo>
                    <a:cubicBezTo>
                      <a:pt x="518" y="373"/>
                      <a:pt x="518" y="373"/>
                      <a:pt x="518" y="373"/>
                    </a:cubicBezTo>
                    <a:cubicBezTo>
                      <a:pt x="518" y="373"/>
                      <a:pt x="518" y="373"/>
                      <a:pt x="517" y="373"/>
                    </a:cubicBezTo>
                    <a:cubicBezTo>
                      <a:pt x="517" y="373"/>
                      <a:pt x="518" y="374"/>
                      <a:pt x="517" y="373"/>
                    </a:cubicBezTo>
                    <a:cubicBezTo>
                      <a:pt x="517" y="373"/>
                      <a:pt x="517" y="373"/>
                      <a:pt x="517" y="373"/>
                    </a:cubicBezTo>
                    <a:cubicBezTo>
                      <a:pt x="517" y="373"/>
                      <a:pt x="517" y="374"/>
                      <a:pt x="517" y="374"/>
                    </a:cubicBezTo>
                    <a:cubicBezTo>
                      <a:pt x="516" y="374"/>
                      <a:pt x="516" y="374"/>
                      <a:pt x="516" y="373"/>
                    </a:cubicBezTo>
                    <a:cubicBezTo>
                      <a:pt x="516" y="374"/>
                      <a:pt x="516" y="374"/>
                      <a:pt x="515" y="375"/>
                    </a:cubicBezTo>
                    <a:cubicBezTo>
                      <a:pt x="515" y="374"/>
                      <a:pt x="515" y="374"/>
                      <a:pt x="515" y="374"/>
                    </a:cubicBezTo>
                    <a:cubicBezTo>
                      <a:pt x="515" y="374"/>
                      <a:pt x="515" y="375"/>
                      <a:pt x="515" y="375"/>
                    </a:cubicBezTo>
                    <a:cubicBezTo>
                      <a:pt x="514" y="375"/>
                      <a:pt x="515" y="374"/>
                      <a:pt x="515" y="374"/>
                    </a:cubicBezTo>
                    <a:cubicBezTo>
                      <a:pt x="514" y="375"/>
                      <a:pt x="515" y="374"/>
                      <a:pt x="514" y="374"/>
                    </a:cubicBezTo>
                    <a:cubicBezTo>
                      <a:pt x="514" y="374"/>
                      <a:pt x="514" y="375"/>
                      <a:pt x="514" y="375"/>
                    </a:cubicBezTo>
                    <a:cubicBezTo>
                      <a:pt x="513" y="376"/>
                      <a:pt x="513" y="374"/>
                      <a:pt x="513" y="374"/>
                    </a:cubicBezTo>
                    <a:cubicBezTo>
                      <a:pt x="513" y="374"/>
                      <a:pt x="513" y="374"/>
                      <a:pt x="513" y="375"/>
                    </a:cubicBezTo>
                    <a:cubicBezTo>
                      <a:pt x="513" y="375"/>
                      <a:pt x="513" y="375"/>
                      <a:pt x="513" y="375"/>
                    </a:cubicBezTo>
                    <a:cubicBezTo>
                      <a:pt x="512" y="376"/>
                      <a:pt x="513" y="376"/>
                      <a:pt x="512" y="376"/>
                    </a:cubicBezTo>
                    <a:cubicBezTo>
                      <a:pt x="512" y="376"/>
                      <a:pt x="512" y="376"/>
                      <a:pt x="512" y="376"/>
                    </a:cubicBezTo>
                    <a:cubicBezTo>
                      <a:pt x="511" y="376"/>
                      <a:pt x="512" y="376"/>
                      <a:pt x="512" y="377"/>
                    </a:cubicBezTo>
                    <a:cubicBezTo>
                      <a:pt x="512" y="376"/>
                      <a:pt x="511" y="377"/>
                      <a:pt x="511" y="377"/>
                    </a:cubicBezTo>
                    <a:cubicBezTo>
                      <a:pt x="511" y="377"/>
                      <a:pt x="511" y="376"/>
                      <a:pt x="510" y="376"/>
                    </a:cubicBezTo>
                    <a:cubicBezTo>
                      <a:pt x="510" y="376"/>
                      <a:pt x="510" y="377"/>
                      <a:pt x="510" y="377"/>
                    </a:cubicBezTo>
                    <a:cubicBezTo>
                      <a:pt x="509" y="377"/>
                      <a:pt x="509" y="376"/>
                      <a:pt x="509" y="376"/>
                    </a:cubicBezTo>
                    <a:cubicBezTo>
                      <a:pt x="509" y="376"/>
                      <a:pt x="509" y="376"/>
                      <a:pt x="509" y="376"/>
                    </a:cubicBezTo>
                    <a:cubicBezTo>
                      <a:pt x="508" y="376"/>
                      <a:pt x="509" y="375"/>
                      <a:pt x="509" y="375"/>
                    </a:cubicBezTo>
                    <a:cubicBezTo>
                      <a:pt x="509" y="375"/>
                      <a:pt x="509" y="375"/>
                      <a:pt x="509" y="376"/>
                    </a:cubicBezTo>
                    <a:cubicBezTo>
                      <a:pt x="508" y="375"/>
                      <a:pt x="509" y="374"/>
                      <a:pt x="509" y="374"/>
                    </a:cubicBezTo>
                    <a:cubicBezTo>
                      <a:pt x="509" y="374"/>
                      <a:pt x="509" y="373"/>
                      <a:pt x="508" y="373"/>
                    </a:cubicBezTo>
                    <a:cubicBezTo>
                      <a:pt x="508" y="373"/>
                      <a:pt x="508" y="374"/>
                      <a:pt x="508" y="374"/>
                    </a:cubicBezTo>
                    <a:cubicBezTo>
                      <a:pt x="508" y="374"/>
                      <a:pt x="508" y="373"/>
                      <a:pt x="508" y="373"/>
                    </a:cubicBezTo>
                    <a:cubicBezTo>
                      <a:pt x="507" y="373"/>
                      <a:pt x="508" y="374"/>
                      <a:pt x="507" y="375"/>
                    </a:cubicBezTo>
                    <a:cubicBezTo>
                      <a:pt x="507" y="374"/>
                      <a:pt x="507" y="374"/>
                      <a:pt x="507" y="375"/>
                    </a:cubicBezTo>
                    <a:cubicBezTo>
                      <a:pt x="507" y="374"/>
                      <a:pt x="507" y="374"/>
                      <a:pt x="507" y="374"/>
                    </a:cubicBezTo>
                    <a:cubicBezTo>
                      <a:pt x="507" y="374"/>
                      <a:pt x="507" y="374"/>
                      <a:pt x="507" y="374"/>
                    </a:cubicBezTo>
                    <a:cubicBezTo>
                      <a:pt x="506" y="374"/>
                      <a:pt x="506" y="374"/>
                      <a:pt x="506" y="374"/>
                    </a:cubicBezTo>
                    <a:cubicBezTo>
                      <a:pt x="506" y="374"/>
                      <a:pt x="506" y="373"/>
                      <a:pt x="507" y="373"/>
                    </a:cubicBezTo>
                    <a:cubicBezTo>
                      <a:pt x="507" y="373"/>
                      <a:pt x="507" y="373"/>
                      <a:pt x="506" y="373"/>
                    </a:cubicBezTo>
                    <a:cubicBezTo>
                      <a:pt x="506" y="373"/>
                      <a:pt x="507" y="372"/>
                      <a:pt x="507" y="371"/>
                    </a:cubicBezTo>
                    <a:cubicBezTo>
                      <a:pt x="507" y="371"/>
                      <a:pt x="507" y="370"/>
                      <a:pt x="507" y="370"/>
                    </a:cubicBezTo>
                    <a:cubicBezTo>
                      <a:pt x="508" y="369"/>
                      <a:pt x="509" y="368"/>
                      <a:pt x="510" y="367"/>
                    </a:cubicBezTo>
                    <a:cubicBezTo>
                      <a:pt x="510" y="366"/>
                      <a:pt x="511" y="366"/>
                      <a:pt x="511" y="366"/>
                    </a:cubicBezTo>
                    <a:cubicBezTo>
                      <a:pt x="511" y="366"/>
                      <a:pt x="512" y="365"/>
                      <a:pt x="511" y="365"/>
                    </a:cubicBezTo>
                    <a:cubicBezTo>
                      <a:pt x="510" y="365"/>
                      <a:pt x="509" y="367"/>
                      <a:pt x="508" y="367"/>
                    </a:cubicBezTo>
                    <a:cubicBezTo>
                      <a:pt x="508" y="366"/>
                      <a:pt x="510" y="365"/>
                      <a:pt x="511" y="365"/>
                    </a:cubicBezTo>
                    <a:cubicBezTo>
                      <a:pt x="511" y="365"/>
                      <a:pt x="513" y="364"/>
                      <a:pt x="513" y="364"/>
                    </a:cubicBezTo>
                    <a:cubicBezTo>
                      <a:pt x="513" y="364"/>
                      <a:pt x="513" y="364"/>
                      <a:pt x="513" y="365"/>
                    </a:cubicBezTo>
                    <a:cubicBezTo>
                      <a:pt x="513" y="365"/>
                      <a:pt x="516" y="363"/>
                      <a:pt x="516" y="363"/>
                    </a:cubicBezTo>
                    <a:cubicBezTo>
                      <a:pt x="516" y="363"/>
                      <a:pt x="513" y="364"/>
                      <a:pt x="513" y="364"/>
                    </a:cubicBezTo>
                    <a:cubicBezTo>
                      <a:pt x="513" y="364"/>
                      <a:pt x="515" y="363"/>
                      <a:pt x="515" y="363"/>
                    </a:cubicBezTo>
                    <a:cubicBezTo>
                      <a:pt x="516" y="362"/>
                      <a:pt x="517" y="362"/>
                      <a:pt x="518" y="361"/>
                    </a:cubicBezTo>
                    <a:cubicBezTo>
                      <a:pt x="520" y="360"/>
                      <a:pt x="522" y="359"/>
                      <a:pt x="524" y="359"/>
                    </a:cubicBezTo>
                    <a:cubicBezTo>
                      <a:pt x="525" y="358"/>
                      <a:pt x="526" y="358"/>
                      <a:pt x="527" y="358"/>
                    </a:cubicBezTo>
                    <a:cubicBezTo>
                      <a:pt x="527" y="357"/>
                      <a:pt x="527" y="357"/>
                      <a:pt x="527" y="357"/>
                    </a:cubicBezTo>
                    <a:cubicBezTo>
                      <a:pt x="527" y="357"/>
                      <a:pt x="528" y="357"/>
                      <a:pt x="528" y="358"/>
                    </a:cubicBezTo>
                    <a:cubicBezTo>
                      <a:pt x="527" y="358"/>
                      <a:pt x="527" y="359"/>
                      <a:pt x="527" y="359"/>
                    </a:cubicBezTo>
                    <a:cubicBezTo>
                      <a:pt x="528" y="359"/>
                      <a:pt x="529" y="360"/>
                      <a:pt x="528" y="361"/>
                    </a:cubicBezTo>
                    <a:cubicBezTo>
                      <a:pt x="529" y="360"/>
                      <a:pt x="529" y="360"/>
                      <a:pt x="529" y="360"/>
                    </a:cubicBezTo>
                    <a:cubicBezTo>
                      <a:pt x="528" y="359"/>
                      <a:pt x="529" y="359"/>
                      <a:pt x="529" y="359"/>
                    </a:cubicBezTo>
                    <a:cubicBezTo>
                      <a:pt x="530" y="358"/>
                      <a:pt x="531" y="358"/>
                      <a:pt x="532" y="358"/>
                    </a:cubicBezTo>
                    <a:cubicBezTo>
                      <a:pt x="532" y="357"/>
                      <a:pt x="535" y="356"/>
                      <a:pt x="535" y="357"/>
                    </a:cubicBezTo>
                    <a:cubicBezTo>
                      <a:pt x="536" y="357"/>
                      <a:pt x="536" y="357"/>
                      <a:pt x="536" y="357"/>
                    </a:cubicBezTo>
                    <a:cubicBezTo>
                      <a:pt x="535" y="357"/>
                      <a:pt x="534" y="356"/>
                      <a:pt x="532" y="356"/>
                    </a:cubicBezTo>
                    <a:cubicBezTo>
                      <a:pt x="532" y="357"/>
                      <a:pt x="532" y="356"/>
                      <a:pt x="532" y="356"/>
                    </a:cubicBezTo>
                    <a:cubicBezTo>
                      <a:pt x="531" y="356"/>
                      <a:pt x="531" y="356"/>
                      <a:pt x="531" y="356"/>
                    </a:cubicBezTo>
                    <a:cubicBezTo>
                      <a:pt x="530" y="356"/>
                      <a:pt x="529" y="356"/>
                      <a:pt x="529" y="356"/>
                    </a:cubicBezTo>
                    <a:cubicBezTo>
                      <a:pt x="528" y="356"/>
                      <a:pt x="527" y="356"/>
                      <a:pt x="527" y="356"/>
                    </a:cubicBezTo>
                    <a:cubicBezTo>
                      <a:pt x="526" y="356"/>
                      <a:pt x="526" y="356"/>
                      <a:pt x="525" y="356"/>
                    </a:cubicBezTo>
                    <a:cubicBezTo>
                      <a:pt x="525" y="357"/>
                      <a:pt x="525" y="357"/>
                      <a:pt x="525" y="357"/>
                    </a:cubicBezTo>
                    <a:cubicBezTo>
                      <a:pt x="525" y="357"/>
                      <a:pt x="524" y="357"/>
                      <a:pt x="524" y="357"/>
                    </a:cubicBezTo>
                    <a:cubicBezTo>
                      <a:pt x="524" y="357"/>
                      <a:pt x="523" y="357"/>
                      <a:pt x="523" y="357"/>
                    </a:cubicBezTo>
                    <a:cubicBezTo>
                      <a:pt x="523" y="356"/>
                      <a:pt x="524" y="356"/>
                      <a:pt x="525" y="355"/>
                    </a:cubicBezTo>
                    <a:cubicBezTo>
                      <a:pt x="524" y="355"/>
                      <a:pt x="526" y="355"/>
                      <a:pt x="526" y="355"/>
                    </a:cubicBezTo>
                    <a:cubicBezTo>
                      <a:pt x="527" y="354"/>
                      <a:pt x="528" y="354"/>
                      <a:pt x="528" y="353"/>
                    </a:cubicBezTo>
                    <a:cubicBezTo>
                      <a:pt x="529" y="353"/>
                      <a:pt x="530" y="351"/>
                      <a:pt x="530" y="352"/>
                    </a:cubicBezTo>
                    <a:cubicBezTo>
                      <a:pt x="530" y="352"/>
                      <a:pt x="530" y="352"/>
                      <a:pt x="530" y="352"/>
                    </a:cubicBezTo>
                    <a:cubicBezTo>
                      <a:pt x="530" y="352"/>
                      <a:pt x="530" y="352"/>
                      <a:pt x="530" y="352"/>
                    </a:cubicBezTo>
                    <a:cubicBezTo>
                      <a:pt x="530" y="352"/>
                      <a:pt x="531" y="352"/>
                      <a:pt x="530" y="351"/>
                    </a:cubicBezTo>
                    <a:cubicBezTo>
                      <a:pt x="530" y="351"/>
                      <a:pt x="530" y="351"/>
                      <a:pt x="530" y="351"/>
                    </a:cubicBezTo>
                    <a:cubicBezTo>
                      <a:pt x="530" y="352"/>
                      <a:pt x="528" y="353"/>
                      <a:pt x="528" y="353"/>
                    </a:cubicBezTo>
                    <a:cubicBezTo>
                      <a:pt x="528" y="352"/>
                      <a:pt x="528" y="352"/>
                      <a:pt x="529" y="352"/>
                    </a:cubicBezTo>
                    <a:cubicBezTo>
                      <a:pt x="529" y="351"/>
                      <a:pt x="528" y="351"/>
                      <a:pt x="528" y="351"/>
                    </a:cubicBezTo>
                    <a:cubicBezTo>
                      <a:pt x="528" y="351"/>
                      <a:pt x="528" y="349"/>
                      <a:pt x="527" y="349"/>
                    </a:cubicBezTo>
                    <a:cubicBezTo>
                      <a:pt x="528" y="349"/>
                      <a:pt x="527" y="350"/>
                      <a:pt x="528" y="350"/>
                    </a:cubicBezTo>
                    <a:cubicBezTo>
                      <a:pt x="528" y="351"/>
                      <a:pt x="528" y="351"/>
                      <a:pt x="528" y="352"/>
                    </a:cubicBezTo>
                    <a:cubicBezTo>
                      <a:pt x="528" y="352"/>
                      <a:pt x="527" y="352"/>
                      <a:pt x="527" y="353"/>
                    </a:cubicBezTo>
                    <a:cubicBezTo>
                      <a:pt x="527" y="353"/>
                      <a:pt x="526" y="353"/>
                      <a:pt x="526" y="353"/>
                    </a:cubicBezTo>
                    <a:cubicBezTo>
                      <a:pt x="526" y="354"/>
                      <a:pt x="525" y="354"/>
                      <a:pt x="525" y="354"/>
                    </a:cubicBezTo>
                    <a:cubicBezTo>
                      <a:pt x="524" y="354"/>
                      <a:pt x="524" y="354"/>
                      <a:pt x="523" y="354"/>
                    </a:cubicBezTo>
                    <a:cubicBezTo>
                      <a:pt x="522" y="355"/>
                      <a:pt x="521" y="355"/>
                      <a:pt x="520" y="356"/>
                    </a:cubicBezTo>
                    <a:cubicBezTo>
                      <a:pt x="519" y="356"/>
                      <a:pt x="518" y="357"/>
                      <a:pt x="516" y="357"/>
                    </a:cubicBezTo>
                    <a:cubicBezTo>
                      <a:pt x="516" y="357"/>
                      <a:pt x="515" y="358"/>
                      <a:pt x="515" y="358"/>
                    </a:cubicBezTo>
                    <a:cubicBezTo>
                      <a:pt x="515" y="358"/>
                      <a:pt x="514" y="358"/>
                      <a:pt x="514" y="358"/>
                    </a:cubicBezTo>
                    <a:cubicBezTo>
                      <a:pt x="513" y="358"/>
                      <a:pt x="512" y="357"/>
                      <a:pt x="512" y="357"/>
                    </a:cubicBezTo>
                    <a:cubicBezTo>
                      <a:pt x="513" y="357"/>
                      <a:pt x="514" y="357"/>
                      <a:pt x="514" y="356"/>
                    </a:cubicBezTo>
                    <a:cubicBezTo>
                      <a:pt x="514" y="356"/>
                      <a:pt x="513" y="356"/>
                      <a:pt x="513" y="357"/>
                    </a:cubicBezTo>
                    <a:cubicBezTo>
                      <a:pt x="513" y="357"/>
                      <a:pt x="512" y="357"/>
                      <a:pt x="512" y="357"/>
                    </a:cubicBezTo>
                    <a:cubicBezTo>
                      <a:pt x="511" y="357"/>
                      <a:pt x="513" y="358"/>
                      <a:pt x="513" y="358"/>
                    </a:cubicBezTo>
                    <a:cubicBezTo>
                      <a:pt x="513" y="358"/>
                      <a:pt x="511" y="359"/>
                      <a:pt x="511" y="359"/>
                    </a:cubicBezTo>
                    <a:cubicBezTo>
                      <a:pt x="511" y="358"/>
                      <a:pt x="511" y="358"/>
                      <a:pt x="510" y="358"/>
                    </a:cubicBezTo>
                    <a:cubicBezTo>
                      <a:pt x="510" y="358"/>
                      <a:pt x="511" y="358"/>
                      <a:pt x="511" y="358"/>
                    </a:cubicBezTo>
                    <a:cubicBezTo>
                      <a:pt x="511" y="359"/>
                      <a:pt x="509" y="360"/>
                      <a:pt x="509" y="360"/>
                    </a:cubicBezTo>
                    <a:cubicBezTo>
                      <a:pt x="509" y="359"/>
                      <a:pt x="509" y="359"/>
                      <a:pt x="508" y="359"/>
                    </a:cubicBezTo>
                    <a:cubicBezTo>
                      <a:pt x="508" y="359"/>
                      <a:pt x="507" y="359"/>
                      <a:pt x="507" y="360"/>
                    </a:cubicBezTo>
                    <a:cubicBezTo>
                      <a:pt x="507" y="360"/>
                      <a:pt x="505" y="360"/>
                      <a:pt x="506" y="360"/>
                    </a:cubicBezTo>
                    <a:cubicBezTo>
                      <a:pt x="506" y="360"/>
                      <a:pt x="505" y="360"/>
                      <a:pt x="505" y="360"/>
                    </a:cubicBezTo>
                    <a:cubicBezTo>
                      <a:pt x="505" y="359"/>
                      <a:pt x="505" y="359"/>
                      <a:pt x="505" y="359"/>
                    </a:cubicBezTo>
                    <a:cubicBezTo>
                      <a:pt x="505" y="359"/>
                      <a:pt x="505" y="358"/>
                      <a:pt x="504" y="359"/>
                    </a:cubicBezTo>
                    <a:cubicBezTo>
                      <a:pt x="504" y="359"/>
                      <a:pt x="504" y="359"/>
                      <a:pt x="504" y="360"/>
                    </a:cubicBezTo>
                    <a:cubicBezTo>
                      <a:pt x="503" y="359"/>
                      <a:pt x="503" y="357"/>
                      <a:pt x="503" y="358"/>
                    </a:cubicBezTo>
                    <a:cubicBezTo>
                      <a:pt x="502" y="359"/>
                      <a:pt x="502" y="358"/>
                      <a:pt x="502" y="358"/>
                    </a:cubicBezTo>
                    <a:cubicBezTo>
                      <a:pt x="502" y="359"/>
                      <a:pt x="502" y="359"/>
                      <a:pt x="501" y="359"/>
                    </a:cubicBezTo>
                    <a:cubicBezTo>
                      <a:pt x="500" y="358"/>
                      <a:pt x="502" y="357"/>
                      <a:pt x="501" y="356"/>
                    </a:cubicBezTo>
                    <a:cubicBezTo>
                      <a:pt x="501" y="355"/>
                      <a:pt x="501" y="355"/>
                      <a:pt x="502" y="355"/>
                    </a:cubicBezTo>
                    <a:cubicBezTo>
                      <a:pt x="502" y="355"/>
                      <a:pt x="503" y="354"/>
                      <a:pt x="502" y="354"/>
                    </a:cubicBezTo>
                    <a:cubicBezTo>
                      <a:pt x="502" y="354"/>
                      <a:pt x="501" y="354"/>
                      <a:pt x="500" y="354"/>
                    </a:cubicBezTo>
                    <a:cubicBezTo>
                      <a:pt x="500" y="353"/>
                      <a:pt x="500" y="353"/>
                      <a:pt x="500" y="353"/>
                    </a:cubicBezTo>
                    <a:cubicBezTo>
                      <a:pt x="499" y="353"/>
                      <a:pt x="500" y="352"/>
                      <a:pt x="500" y="352"/>
                    </a:cubicBezTo>
                    <a:cubicBezTo>
                      <a:pt x="500" y="351"/>
                      <a:pt x="500" y="351"/>
                      <a:pt x="501" y="351"/>
                    </a:cubicBezTo>
                    <a:cubicBezTo>
                      <a:pt x="501" y="350"/>
                      <a:pt x="501" y="349"/>
                      <a:pt x="501" y="349"/>
                    </a:cubicBezTo>
                    <a:cubicBezTo>
                      <a:pt x="502" y="348"/>
                      <a:pt x="502" y="347"/>
                      <a:pt x="502" y="346"/>
                    </a:cubicBezTo>
                    <a:cubicBezTo>
                      <a:pt x="503" y="344"/>
                      <a:pt x="504" y="342"/>
                      <a:pt x="504" y="340"/>
                    </a:cubicBezTo>
                    <a:cubicBezTo>
                      <a:pt x="504" y="340"/>
                      <a:pt x="505" y="339"/>
                      <a:pt x="505" y="338"/>
                    </a:cubicBezTo>
                    <a:cubicBezTo>
                      <a:pt x="505" y="338"/>
                      <a:pt x="505" y="338"/>
                      <a:pt x="505" y="338"/>
                    </a:cubicBezTo>
                    <a:cubicBezTo>
                      <a:pt x="504" y="338"/>
                      <a:pt x="505" y="337"/>
                      <a:pt x="504" y="337"/>
                    </a:cubicBezTo>
                    <a:cubicBezTo>
                      <a:pt x="504" y="337"/>
                      <a:pt x="504" y="337"/>
                      <a:pt x="504" y="337"/>
                    </a:cubicBezTo>
                    <a:cubicBezTo>
                      <a:pt x="504" y="336"/>
                      <a:pt x="504" y="336"/>
                      <a:pt x="503" y="336"/>
                    </a:cubicBezTo>
                    <a:cubicBezTo>
                      <a:pt x="503" y="335"/>
                      <a:pt x="502" y="335"/>
                      <a:pt x="502" y="335"/>
                    </a:cubicBezTo>
                    <a:cubicBezTo>
                      <a:pt x="501" y="335"/>
                      <a:pt x="501" y="336"/>
                      <a:pt x="501" y="336"/>
                    </a:cubicBezTo>
                    <a:cubicBezTo>
                      <a:pt x="500" y="336"/>
                      <a:pt x="500" y="336"/>
                      <a:pt x="499" y="336"/>
                    </a:cubicBezTo>
                    <a:cubicBezTo>
                      <a:pt x="499" y="336"/>
                      <a:pt x="498" y="336"/>
                      <a:pt x="498" y="336"/>
                    </a:cubicBezTo>
                    <a:cubicBezTo>
                      <a:pt x="497" y="337"/>
                      <a:pt x="496" y="337"/>
                      <a:pt x="496" y="337"/>
                    </a:cubicBezTo>
                    <a:cubicBezTo>
                      <a:pt x="495" y="336"/>
                      <a:pt x="495" y="336"/>
                      <a:pt x="496" y="335"/>
                    </a:cubicBezTo>
                    <a:cubicBezTo>
                      <a:pt x="496" y="335"/>
                      <a:pt x="496" y="334"/>
                      <a:pt x="496" y="334"/>
                    </a:cubicBezTo>
                    <a:cubicBezTo>
                      <a:pt x="495" y="334"/>
                      <a:pt x="495" y="334"/>
                      <a:pt x="494" y="334"/>
                    </a:cubicBezTo>
                    <a:cubicBezTo>
                      <a:pt x="494" y="334"/>
                      <a:pt x="493" y="335"/>
                      <a:pt x="492" y="336"/>
                    </a:cubicBezTo>
                    <a:cubicBezTo>
                      <a:pt x="492" y="336"/>
                      <a:pt x="491" y="337"/>
                      <a:pt x="490" y="337"/>
                    </a:cubicBezTo>
                    <a:cubicBezTo>
                      <a:pt x="489" y="339"/>
                      <a:pt x="487" y="340"/>
                      <a:pt x="485" y="341"/>
                    </a:cubicBezTo>
                    <a:cubicBezTo>
                      <a:pt x="485" y="342"/>
                      <a:pt x="484" y="343"/>
                      <a:pt x="484" y="343"/>
                    </a:cubicBezTo>
                    <a:cubicBezTo>
                      <a:pt x="484" y="344"/>
                      <a:pt x="483" y="345"/>
                      <a:pt x="483" y="345"/>
                    </a:cubicBezTo>
                    <a:cubicBezTo>
                      <a:pt x="482" y="346"/>
                      <a:pt x="480" y="347"/>
                      <a:pt x="480" y="348"/>
                    </a:cubicBezTo>
                    <a:cubicBezTo>
                      <a:pt x="480" y="348"/>
                      <a:pt x="480" y="349"/>
                      <a:pt x="479" y="349"/>
                    </a:cubicBezTo>
                    <a:cubicBezTo>
                      <a:pt x="479" y="350"/>
                      <a:pt x="479" y="350"/>
                      <a:pt x="479" y="350"/>
                    </a:cubicBezTo>
                    <a:cubicBezTo>
                      <a:pt x="480" y="351"/>
                      <a:pt x="477" y="351"/>
                      <a:pt x="477" y="352"/>
                    </a:cubicBezTo>
                    <a:cubicBezTo>
                      <a:pt x="477" y="353"/>
                      <a:pt x="475" y="353"/>
                      <a:pt x="474" y="354"/>
                    </a:cubicBezTo>
                    <a:cubicBezTo>
                      <a:pt x="474" y="354"/>
                      <a:pt x="473" y="355"/>
                      <a:pt x="473" y="355"/>
                    </a:cubicBezTo>
                    <a:cubicBezTo>
                      <a:pt x="474" y="356"/>
                      <a:pt x="474" y="356"/>
                      <a:pt x="473" y="356"/>
                    </a:cubicBezTo>
                    <a:cubicBezTo>
                      <a:pt x="473" y="356"/>
                      <a:pt x="473" y="356"/>
                      <a:pt x="472" y="356"/>
                    </a:cubicBezTo>
                    <a:cubicBezTo>
                      <a:pt x="472" y="356"/>
                      <a:pt x="472" y="357"/>
                      <a:pt x="471" y="358"/>
                    </a:cubicBezTo>
                    <a:cubicBezTo>
                      <a:pt x="471" y="358"/>
                      <a:pt x="471" y="357"/>
                      <a:pt x="471" y="357"/>
                    </a:cubicBezTo>
                    <a:cubicBezTo>
                      <a:pt x="470" y="357"/>
                      <a:pt x="469" y="357"/>
                      <a:pt x="469" y="357"/>
                    </a:cubicBezTo>
                    <a:cubicBezTo>
                      <a:pt x="469" y="358"/>
                      <a:pt x="468" y="358"/>
                      <a:pt x="468" y="357"/>
                    </a:cubicBezTo>
                    <a:cubicBezTo>
                      <a:pt x="467" y="357"/>
                      <a:pt x="466" y="358"/>
                      <a:pt x="466" y="358"/>
                    </a:cubicBezTo>
                    <a:cubicBezTo>
                      <a:pt x="466" y="358"/>
                      <a:pt x="466" y="358"/>
                      <a:pt x="466" y="359"/>
                    </a:cubicBezTo>
                    <a:cubicBezTo>
                      <a:pt x="466" y="359"/>
                      <a:pt x="465" y="359"/>
                      <a:pt x="465" y="359"/>
                    </a:cubicBezTo>
                    <a:cubicBezTo>
                      <a:pt x="464" y="360"/>
                      <a:pt x="465" y="360"/>
                      <a:pt x="464" y="360"/>
                    </a:cubicBezTo>
                    <a:cubicBezTo>
                      <a:pt x="462" y="360"/>
                      <a:pt x="460" y="360"/>
                      <a:pt x="458" y="360"/>
                    </a:cubicBezTo>
                    <a:cubicBezTo>
                      <a:pt x="454" y="360"/>
                      <a:pt x="450" y="360"/>
                      <a:pt x="446" y="360"/>
                    </a:cubicBezTo>
                    <a:cubicBezTo>
                      <a:pt x="444" y="360"/>
                      <a:pt x="442" y="361"/>
                      <a:pt x="440" y="361"/>
                    </a:cubicBezTo>
                    <a:cubicBezTo>
                      <a:pt x="438" y="360"/>
                      <a:pt x="436" y="360"/>
                      <a:pt x="434" y="361"/>
                    </a:cubicBezTo>
                    <a:cubicBezTo>
                      <a:pt x="432" y="361"/>
                      <a:pt x="429" y="363"/>
                      <a:pt x="427" y="365"/>
                    </a:cubicBezTo>
                    <a:cubicBezTo>
                      <a:pt x="426" y="365"/>
                      <a:pt x="425" y="366"/>
                      <a:pt x="425" y="366"/>
                    </a:cubicBezTo>
                    <a:cubicBezTo>
                      <a:pt x="424" y="366"/>
                      <a:pt x="423" y="367"/>
                      <a:pt x="422" y="367"/>
                    </a:cubicBezTo>
                    <a:cubicBezTo>
                      <a:pt x="420" y="368"/>
                      <a:pt x="418" y="369"/>
                      <a:pt x="416" y="369"/>
                    </a:cubicBezTo>
                    <a:cubicBezTo>
                      <a:pt x="415" y="369"/>
                      <a:pt x="414" y="370"/>
                      <a:pt x="412" y="371"/>
                    </a:cubicBezTo>
                    <a:cubicBezTo>
                      <a:pt x="412" y="370"/>
                      <a:pt x="412" y="370"/>
                      <a:pt x="413" y="370"/>
                    </a:cubicBezTo>
                    <a:cubicBezTo>
                      <a:pt x="413" y="370"/>
                      <a:pt x="414" y="370"/>
                      <a:pt x="414" y="369"/>
                    </a:cubicBezTo>
                    <a:cubicBezTo>
                      <a:pt x="414" y="369"/>
                      <a:pt x="412" y="370"/>
                      <a:pt x="412" y="370"/>
                    </a:cubicBezTo>
                    <a:cubicBezTo>
                      <a:pt x="412" y="369"/>
                      <a:pt x="413" y="369"/>
                      <a:pt x="413" y="369"/>
                    </a:cubicBezTo>
                    <a:cubicBezTo>
                      <a:pt x="412" y="369"/>
                      <a:pt x="412" y="370"/>
                      <a:pt x="411" y="369"/>
                    </a:cubicBezTo>
                    <a:cubicBezTo>
                      <a:pt x="411" y="369"/>
                      <a:pt x="410" y="369"/>
                      <a:pt x="410" y="370"/>
                    </a:cubicBezTo>
                    <a:cubicBezTo>
                      <a:pt x="409" y="370"/>
                      <a:pt x="408" y="370"/>
                      <a:pt x="407" y="370"/>
                    </a:cubicBezTo>
                    <a:cubicBezTo>
                      <a:pt x="408" y="370"/>
                      <a:pt x="408" y="370"/>
                      <a:pt x="409" y="370"/>
                    </a:cubicBezTo>
                    <a:cubicBezTo>
                      <a:pt x="409" y="370"/>
                      <a:pt x="409" y="370"/>
                      <a:pt x="410" y="370"/>
                    </a:cubicBezTo>
                    <a:cubicBezTo>
                      <a:pt x="410" y="370"/>
                      <a:pt x="410" y="370"/>
                      <a:pt x="410" y="370"/>
                    </a:cubicBezTo>
                    <a:cubicBezTo>
                      <a:pt x="410" y="370"/>
                      <a:pt x="410" y="370"/>
                      <a:pt x="411" y="370"/>
                    </a:cubicBezTo>
                    <a:cubicBezTo>
                      <a:pt x="411" y="370"/>
                      <a:pt x="412" y="370"/>
                      <a:pt x="412" y="369"/>
                    </a:cubicBezTo>
                    <a:cubicBezTo>
                      <a:pt x="412" y="370"/>
                      <a:pt x="411" y="370"/>
                      <a:pt x="411" y="371"/>
                    </a:cubicBezTo>
                    <a:cubicBezTo>
                      <a:pt x="412" y="371"/>
                      <a:pt x="412" y="371"/>
                      <a:pt x="413" y="371"/>
                    </a:cubicBezTo>
                    <a:cubicBezTo>
                      <a:pt x="413" y="371"/>
                      <a:pt x="413" y="370"/>
                      <a:pt x="414" y="370"/>
                    </a:cubicBezTo>
                    <a:cubicBezTo>
                      <a:pt x="414" y="371"/>
                      <a:pt x="411" y="371"/>
                      <a:pt x="411" y="372"/>
                    </a:cubicBezTo>
                    <a:cubicBezTo>
                      <a:pt x="412" y="372"/>
                      <a:pt x="413" y="372"/>
                      <a:pt x="413" y="372"/>
                    </a:cubicBezTo>
                    <a:cubicBezTo>
                      <a:pt x="413" y="372"/>
                      <a:pt x="412" y="372"/>
                      <a:pt x="412" y="372"/>
                    </a:cubicBezTo>
                    <a:cubicBezTo>
                      <a:pt x="412" y="372"/>
                      <a:pt x="411" y="373"/>
                      <a:pt x="411" y="373"/>
                    </a:cubicBezTo>
                    <a:cubicBezTo>
                      <a:pt x="410" y="373"/>
                      <a:pt x="409" y="373"/>
                      <a:pt x="410" y="372"/>
                    </a:cubicBezTo>
                    <a:cubicBezTo>
                      <a:pt x="410" y="372"/>
                      <a:pt x="409" y="373"/>
                      <a:pt x="409" y="372"/>
                    </a:cubicBezTo>
                    <a:cubicBezTo>
                      <a:pt x="409" y="372"/>
                      <a:pt x="409" y="372"/>
                      <a:pt x="410" y="372"/>
                    </a:cubicBezTo>
                    <a:cubicBezTo>
                      <a:pt x="409" y="372"/>
                      <a:pt x="408" y="372"/>
                      <a:pt x="407" y="372"/>
                    </a:cubicBezTo>
                    <a:cubicBezTo>
                      <a:pt x="407" y="372"/>
                      <a:pt x="407" y="371"/>
                      <a:pt x="407" y="371"/>
                    </a:cubicBezTo>
                    <a:cubicBezTo>
                      <a:pt x="407" y="371"/>
                      <a:pt x="406" y="371"/>
                      <a:pt x="406" y="371"/>
                    </a:cubicBezTo>
                    <a:cubicBezTo>
                      <a:pt x="406" y="371"/>
                      <a:pt x="406" y="371"/>
                      <a:pt x="406" y="371"/>
                    </a:cubicBezTo>
                    <a:cubicBezTo>
                      <a:pt x="406" y="372"/>
                      <a:pt x="405" y="371"/>
                      <a:pt x="405" y="371"/>
                    </a:cubicBezTo>
                    <a:cubicBezTo>
                      <a:pt x="404" y="371"/>
                      <a:pt x="403" y="372"/>
                      <a:pt x="403" y="372"/>
                    </a:cubicBezTo>
                    <a:cubicBezTo>
                      <a:pt x="402" y="372"/>
                      <a:pt x="401" y="372"/>
                      <a:pt x="400" y="372"/>
                    </a:cubicBezTo>
                    <a:cubicBezTo>
                      <a:pt x="400" y="372"/>
                      <a:pt x="399" y="372"/>
                      <a:pt x="398" y="372"/>
                    </a:cubicBezTo>
                    <a:cubicBezTo>
                      <a:pt x="397" y="372"/>
                      <a:pt x="397" y="373"/>
                      <a:pt x="396" y="373"/>
                    </a:cubicBezTo>
                    <a:cubicBezTo>
                      <a:pt x="395" y="373"/>
                      <a:pt x="395" y="373"/>
                      <a:pt x="394" y="373"/>
                    </a:cubicBezTo>
                    <a:cubicBezTo>
                      <a:pt x="393" y="373"/>
                      <a:pt x="392" y="374"/>
                      <a:pt x="391" y="374"/>
                    </a:cubicBezTo>
                    <a:cubicBezTo>
                      <a:pt x="390" y="375"/>
                      <a:pt x="389" y="375"/>
                      <a:pt x="387" y="376"/>
                    </a:cubicBezTo>
                    <a:cubicBezTo>
                      <a:pt x="387" y="377"/>
                      <a:pt x="387" y="377"/>
                      <a:pt x="386" y="378"/>
                    </a:cubicBezTo>
                    <a:cubicBezTo>
                      <a:pt x="386" y="378"/>
                      <a:pt x="385" y="378"/>
                      <a:pt x="385" y="379"/>
                    </a:cubicBezTo>
                    <a:cubicBezTo>
                      <a:pt x="384" y="380"/>
                      <a:pt x="386" y="380"/>
                      <a:pt x="387" y="380"/>
                    </a:cubicBezTo>
                    <a:cubicBezTo>
                      <a:pt x="388" y="380"/>
                      <a:pt x="389" y="380"/>
                      <a:pt x="391" y="379"/>
                    </a:cubicBezTo>
                    <a:cubicBezTo>
                      <a:pt x="391" y="380"/>
                      <a:pt x="390" y="380"/>
                      <a:pt x="390" y="381"/>
                    </a:cubicBezTo>
                    <a:cubicBezTo>
                      <a:pt x="390" y="381"/>
                      <a:pt x="390" y="382"/>
                      <a:pt x="390" y="382"/>
                    </a:cubicBezTo>
                    <a:cubicBezTo>
                      <a:pt x="390" y="382"/>
                      <a:pt x="391" y="383"/>
                      <a:pt x="390" y="383"/>
                    </a:cubicBezTo>
                    <a:cubicBezTo>
                      <a:pt x="389" y="384"/>
                      <a:pt x="389" y="384"/>
                      <a:pt x="388" y="384"/>
                    </a:cubicBezTo>
                    <a:cubicBezTo>
                      <a:pt x="387" y="383"/>
                      <a:pt x="386" y="384"/>
                      <a:pt x="385" y="384"/>
                    </a:cubicBezTo>
                    <a:cubicBezTo>
                      <a:pt x="384" y="384"/>
                      <a:pt x="384" y="384"/>
                      <a:pt x="383" y="384"/>
                    </a:cubicBezTo>
                    <a:cubicBezTo>
                      <a:pt x="383" y="384"/>
                      <a:pt x="382" y="384"/>
                      <a:pt x="381" y="384"/>
                    </a:cubicBezTo>
                    <a:cubicBezTo>
                      <a:pt x="380" y="384"/>
                      <a:pt x="379" y="384"/>
                      <a:pt x="378" y="385"/>
                    </a:cubicBezTo>
                    <a:cubicBezTo>
                      <a:pt x="377" y="385"/>
                      <a:pt x="377" y="386"/>
                      <a:pt x="376" y="386"/>
                    </a:cubicBezTo>
                    <a:cubicBezTo>
                      <a:pt x="376" y="386"/>
                      <a:pt x="375" y="386"/>
                      <a:pt x="376" y="386"/>
                    </a:cubicBezTo>
                    <a:cubicBezTo>
                      <a:pt x="376" y="387"/>
                      <a:pt x="376" y="386"/>
                      <a:pt x="376" y="387"/>
                    </a:cubicBezTo>
                    <a:cubicBezTo>
                      <a:pt x="377" y="387"/>
                      <a:pt x="377" y="387"/>
                      <a:pt x="377" y="387"/>
                    </a:cubicBezTo>
                    <a:cubicBezTo>
                      <a:pt x="378" y="387"/>
                      <a:pt x="378" y="387"/>
                      <a:pt x="379" y="387"/>
                    </a:cubicBezTo>
                    <a:cubicBezTo>
                      <a:pt x="378" y="387"/>
                      <a:pt x="377" y="387"/>
                      <a:pt x="376" y="387"/>
                    </a:cubicBezTo>
                    <a:cubicBezTo>
                      <a:pt x="375" y="387"/>
                      <a:pt x="375" y="387"/>
                      <a:pt x="374" y="387"/>
                    </a:cubicBezTo>
                    <a:cubicBezTo>
                      <a:pt x="372" y="386"/>
                      <a:pt x="371" y="386"/>
                      <a:pt x="369" y="386"/>
                    </a:cubicBezTo>
                    <a:cubicBezTo>
                      <a:pt x="367" y="386"/>
                      <a:pt x="366" y="387"/>
                      <a:pt x="364" y="388"/>
                    </a:cubicBezTo>
                    <a:cubicBezTo>
                      <a:pt x="364" y="388"/>
                      <a:pt x="363" y="389"/>
                      <a:pt x="362" y="389"/>
                    </a:cubicBezTo>
                    <a:cubicBezTo>
                      <a:pt x="362" y="390"/>
                      <a:pt x="362" y="390"/>
                      <a:pt x="361" y="390"/>
                    </a:cubicBezTo>
                    <a:cubicBezTo>
                      <a:pt x="361" y="390"/>
                      <a:pt x="362" y="390"/>
                      <a:pt x="362" y="390"/>
                    </a:cubicBezTo>
                    <a:cubicBezTo>
                      <a:pt x="361" y="390"/>
                      <a:pt x="361" y="390"/>
                      <a:pt x="361" y="390"/>
                    </a:cubicBezTo>
                    <a:cubicBezTo>
                      <a:pt x="360" y="390"/>
                      <a:pt x="360" y="390"/>
                      <a:pt x="360" y="390"/>
                    </a:cubicBezTo>
                    <a:cubicBezTo>
                      <a:pt x="359" y="390"/>
                      <a:pt x="358" y="391"/>
                      <a:pt x="357" y="391"/>
                    </a:cubicBezTo>
                    <a:cubicBezTo>
                      <a:pt x="356" y="392"/>
                      <a:pt x="355" y="393"/>
                      <a:pt x="354" y="394"/>
                    </a:cubicBezTo>
                    <a:cubicBezTo>
                      <a:pt x="354" y="392"/>
                      <a:pt x="353" y="393"/>
                      <a:pt x="352" y="393"/>
                    </a:cubicBezTo>
                    <a:cubicBezTo>
                      <a:pt x="351" y="393"/>
                      <a:pt x="351" y="393"/>
                      <a:pt x="350" y="393"/>
                    </a:cubicBezTo>
                    <a:cubicBezTo>
                      <a:pt x="349" y="392"/>
                      <a:pt x="350" y="391"/>
                      <a:pt x="350" y="391"/>
                    </a:cubicBezTo>
                    <a:cubicBezTo>
                      <a:pt x="350" y="390"/>
                      <a:pt x="351" y="390"/>
                      <a:pt x="352" y="390"/>
                    </a:cubicBezTo>
                    <a:cubicBezTo>
                      <a:pt x="352" y="389"/>
                      <a:pt x="353" y="390"/>
                      <a:pt x="354" y="390"/>
                    </a:cubicBezTo>
                    <a:cubicBezTo>
                      <a:pt x="356" y="390"/>
                      <a:pt x="358" y="390"/>
                      <a:pt x="358" y="388"/>
                    </a:cubicBezTo>
                    <a:cubicBezTo>
                      <a:pt x="358" y="388"/>
                      <a:pt x="356" y="387"/>
                      <a:pt x="356" y="387"/>
                    </a:cubicBezTo>
                    <a:cubicBezTo>
                      <a:pt x="356" y="387"/>
                      <a:pt x="357" y="386"/>
                      <a:pt x="357" y="386"/>
                    </a:cubicBezTo>
                    <a:cubicBezTo>
                      <a:pt x="358" y="385"/>
                      <a:pt x="358" y="384"/>
                      <a:pt x="359" y="384"/>
                    </a:cubicBezTo>
                    <a:cubicBezTo>
                      <a:pt x="359" y="383"/>
                      <a:pt x="360" y="382"/>
                      <a:pt x="361" y="382"/>
                    </a:cubicBezTo>
                    <a:cubicBezTo>
                      <a:pt x="362" y="382"/>
                      <a:pt x="363" y="381"/>
                      <a:pt x="364" y="381"/>
                    </a:cubicBezTo>
                    <a:cubicBezTo>
                      <a:pt x="364" y="380"/>
                      <a:pt x="365" y="380"/>
                      <a:pt x="366" y="379"/>
                    </a:cubicBezTo>
                    <a:cubicBezTo>
                      <a:pt x="367" y="379"/>
                      <a:pt x="368" y="378"/>
                      <a:pt x="368" y="377"/>
                    </a:cubicBezTo>
                    <a:cubicBezTo>
                      <a:pt x="369" y="376"/>
                      <a:pt x="369" y="375"/>
                      <a:pt x="369" y="374"/>
                    </a:cubicBezTo>
                    <a:cubicBezTo>
                      <a:pt x="370" y="373"/>
                      <a:pt x="370" y="373"/>
                      <a:pt x="371" y="371"/>
                    </a:cubicBezTo>
                    <a:cubicBezTo>
                      <a:pt x="371" y="371"/>
                      <a:pt x="371" y="370"/>
                      <a:pt x="372" y="370"/>
                    </a:cubicBezTo>
                    <a:cubicBezTo>
                      <a:pt x="372" y="369"/>
                      <a:pt x="373" y="369"/>
                      <a:pt x="373" y="369"/>
                    </a:cubicBezTo>
                    <a:cubicBezTo>
                      <a:pt x="373" y="368"/>
                      <a:pt x="373" y="368"/>
                      <a:pt x="374" y="368"/>
                    </a:cubicBezTo>
                    <a:cubicBezTo>
                      <a:pt x="374" y="367"/>
                      <a:pt x="375" y="367"/>
                      <a:pt x="376" y="366"/>
                    </a:cubicBezTo>
                    <a:cubicBezTo>
                      <a:pt x="376" y="366"/>
                      <a:pt x="377" y="365"/>
                      <a:pt x="378" y="364"/>
                    </a:cubicBezTo>
                    <a:cubicBezTo>
                      <a:pt x="378" y="364"/>
                      <a:pt x="378" y="364"/>
                      <a:pt x="378" y="363"/>
                    </a:cubicBezTo>
                    <a:cubicBezTo>
                      <a:pt x="378" y="363"/>
                      <a:pt x="378" y="363"/>
                      <a:pt x="378" y="363"/>
                    </a:cubicBezTo>
                    <a:cubicBezTo>
                      <a:pt x="378" y="362"/>
                      <a:pt x="378" y="362"/>
                      <a:pt x="378" y="362"/>
                    </a:cubicBezTo>
                    <a:cubicBezTo>
                      <a:pt x="378" y="362"/>
                      <a:pt x="378" y="362"/>
                      <a:pt x="378" y="361"/>
                    </a:cubicBezTo>
                    <a:cubicBezTo>
                      <a:pt x="378" y="361"/>
                      <a:pt x="379" y="360"/>
                      <a:pt x="378" y="361"/>
                    </a:cubicBezTo>
                    <a:cubicBezTo>
                      <a:pt x="378" y="360"/>
                      <a:pt x="377" y="359"/>
                      <a:pt x="378" y="358"/>
                    </a:cubicBezTo>
                    <a:cubicBezTo>
                      <a:pt x="377" y="359"/>
                      <a:pt x="376" y="358"/>
                      <a:pt x="378" y="358"/>
                    </a:cubicBezTo>
                    <a:cubicBezTo>
                      <a:pt x="377" y="358"/>
                      <a:pt x="380" y="358"/>
                      <a:pt x="380" y="358"/>
                    </a:cubicBezTo>
                    <a:cubicBezTo>
                      <a:pt x="381" y="358"/>
                      <a:pt x="380" y="358"/>
                      <a:pt x="380" y="359"/>
                    </a:cubicBezTo>
                    <a:cubicBezTo>
                      <a:pt x="380" y="359"/>
                      <a:pt x="380" y="359"/>
                      <a:pt x="380" y="359"/>
                    </a:cubicBezTo>
                    <a:cubicBezTo>
                      <a:pt x="380" y="360"/>
                      <a:pt x="380" y="360"/>
                      <a:pt x="380" y="361"/>
                    </a:cubicBezTo>
                    <a:cubicBezTo>
                      <a:pt x="380" y="360"/>
                      <a:pt x="380" y="360"/>
                      <a:pt x="380" y="361"/>
                    </a:cubicBezTo>
                    <a:cubicBezTo>
                      <a:pt x="380" y="361"/>
                      <a:pt x="381" y="361"/>
                      <a:pt x="380" y="361"/>
                    </a:cubicBezTo>
                    <a:cubicBezTo>
                      <a:pt x="380" y="361"/>
                      <a:pt x="381" y="361"/>
                      <a:pt x="381" y="361"/>
                    </a:cubicBezTo>
                    <a:cubicBezTo>
                      <a:pt x="381" y="361"/>
                      <a:pt x="381" y="361"/>
                      <a:pt x="381" y="361"/>
                    </a:cubicBezTo>
                    <a:cubicBezTo>
                      <a:pt x="382" y="361"/>
                      <a:pt x="382" y="361"/>
                      <a:pt x="382" y="361"/>
                    </a:cubicBezTo>
                    <a:cubicBezTo>
                      <a:pt x="381" y="361"/>
                      <a:pt x="381" y="362"/>
                      <a:pt x="381" y="362"/>
                    </a:cubicBezTo>
                    <a:cubicBezTo>
                      <a:pt x="381" y="362"/>
                      <a:pt x="379" y="363"/>
                      <a:pt x="379" y="363"/>
                    </a:cubicBezTo>
                    <a:cubicBezTo>
                      <a:pt x="380" y="363"/>
                      <a:pt x="381" y="362"/>
                      <a:pt x="382" y="363"/>
                    </a:cubicBezTo>
                    <a:cubicBezTo>
                      <a:pt x="382" y="363"/>
                      <a:pt x="381" y="364"/>
                      <a:pt x="380" y="365"/>
                    </a:cubicBezTo>
                    <a:cubicBezTo>
                      <a:pt x="381" y="365"/>
                      <a:pt x="382" y="363"/>
                      <a:pt x="383" y="363"/>
                    </a:cubicBezTo>
                    <a:cubicBezTo>
                      <a:pt x="384" y="364"/>
                      <a:pt x="383" y="364"/>
                      <a:pt x="383" y="364"/>
                    </a:cubicBezTo>
                    <a:cubicBezTo>
                      <a:pt x="384" y="365"/>
                      <a:pt x="384" y="365"/>
                      <a:pt x="384" y="365"/>
                    </a:cubicBezTo>
                    <a:cubicBezTo>
                      <a:pt x="385" y="365"/>
                      <a:pt x="386" y="366"/>
                      <a:pt x="387" y="366"/>
                    </a:cubicBezTo>
                    <a:cubicBezTo>
                      <a:pt x="388" y="367"/>
                      <a:pt x="388" y="365"/>
                      <a:pt x="389" y="364"/>
                    </a:cubicBezTo>
                    <a:cubicBezTo>
                      <a:pt x="389" y="364"/>
                      <a:pt x="389" y="364"/>
                      <a:pt x="388" y="363"/>
                    </a:cubicBezTo>
                    <a:cubicBezTo>
                      <a:pt x="388" y="363"/>
                      <a:pt x="389" y="362"/>
                      <a:pt x="389" y="362"/>
                    </a:cubicBezTo>
                    <a:cubicBezTo>
                      <a:pt x="390" y="362"/>
                      <a:pt x="391" y="362"/>
                      <a:pt x="390" y="363"/>
                    </a:cubicBezTo>
                    <a:cubicBezTo>
                      <a:pt x="391" y="362"/>
                      <a:pt x="390" y="363"/>
                      <a:pt x="390" y="363"/>
                    </a:cubicBezTo>
                    <a:cubicBezTo>
                      <a:pt x="391" y="363"/>
                      <a:pt x="392" y="363"/>
                      <a:pt x="392" y="363"/>
                    </a:cubicBezTo>
                    <a:cubicBezTo>
                      <a:pt x="392" y="363"/>
                      <a:pt x="393" y="362"/>
                      <a:pt x="393" y="362"/>
                    </a:cubicBezTo>
                    <a:cubicBezTo>
                      <a:pt x="392" y="362"/>
                      <a:pt x="392" y="363"/>
                      <a:pt x="392" y="362"/>
                    </a:cubicBezTo>
                    <a:cubicBezTo>
                      <a:pt x="392" y="362"/>
                      <a:pt x="392" y="361"/>
                      <a:pt x="392" y="361"/>
                    </a:cubicBezTo>
                    <a:cubicBezTo>
                      <a:pt x="391" y="361"/>
                      <a:pt x="391" y="361"/>
                      <a:pt x="391" y="361"/>
                    </a:cubicBezTo>
                    <a:cubicBezTo>
                      <a:pt x="391" y="361"/>
                      <a:pt x="391" y="361"/>
                      <a:pt x="391" y="360"/>
                    </a:cubicBezTo>
                    <a:cubicBezTo>
                      <a:pt x="391" y="360"/>
                      <a:pt x="390" y="360"/>
                      <a:pt x="390" y="359"/>
                    </a:cubicBezTo>
                    <a:cubicBezTo>
                      <a:pt x="390" y="359"/>
                      <a:pt x="391" y="359"/>
                      <a:pt x="391" y="359"/>
                    </a:cubicBezTo>
                    <a:cubicBezTo>
                      <a:pt x="391" y="359"/>
                      <a:pt x="391" y="358"/>
                      <a:pt x="390" y="358"/>
                    </a:cubicBezTo>
                    <a:cubicBezTo>
                      <a:pt x="390" y="358"/>
                      <a:pt x="391" y="358"/>
                      <a:pt x="391" y="357"/>
                    </a:cubicBezTo>
                    <a:cubicBezTo>
                      <a:pt x="392" y="357"/>
                      <a:pt x="392" y="356"/>
                      <a:pt x="391" y="356"/>
                    </a:cubicBezTo>
                    <a:cubicBezTo>
                      <a:pt x="390" y="356"/>
                      <a:pt x="391" y="357"/>
                      <a:pt x="390" y="357"/>
                    </a:cubicBezTo>
                    <a:cubicBezTo>
                      <a:pt x="389" y="357"/>
                      <a:pt x="390" y="356"/>
                      <a:pt x="390" y="356"/>
                    </a:cubicBezTo>
                    <a:cubicBezTo>
                      <a:pt x="390" y="356"/>
                      <a:pt x="389" y="356"/>
                      <a:pt x="389" y="356"/>
                    </a:cubicBezTo>
                    <a:cubicBezTo>
                      <a:pt x="389" y="356"/>
                      <a:pt x="389" y="355"/>
                      <a:pt x="390" y="355"/>
                    </a:cubicBezTo>
                    <a:cubicBezTo>
                      <a:pt x="390" y="355"/>
                      <a:pt x="390" y="354"/>
                      <a:pt x="390" y="354"/>
                    </a:cubicBezTo>
                    <a:cubicBezTo>
                      <a:pt x="390" y="354"/>
                      <a:pt x="389" y="355"/>
                      <a:pt x="389" y="354"/>
                    </a:cubicBezTo>
                    <a:cubicBezTo>
                      <a:pt x="389" y="354"/>
                      <a:pt x="389" y="354"/>
                      <a:pt x="389" y="354"/>
                    </a:cubicBezTo>
                    <a:cubicBezTo>
                      <a:pt x="389" y="353"/>
                      <a:pt x="389" y="354"/>
                      <a:pt x="389" y="353"/>
                    </a:cubicBezTo>
                    <a:cubicBezTo>
                      <a:pt x="389" y="353"/>
                      <a:pt x="388" y="353"/>
                      <a:pt x="388" y="353"/>
                    </a:cubicBezTo>
                    <a:cubicBezTo>
                      <a:pt x="388" y="352"/>
                      <a:pt x="389" y="352"/>
                      <a:pt x="389" y="352"/>
                    </a:cubicBezTo>
                    <a:cubicBezTo>
                      <a:pt x="388" y="352"/>
                      <a:pt x="388" y="351"/>
                      <a:pt x="389" y="351"/>
                    </a:cubicBezTo>
                    <a:cubicBezTo>
                      <a:pt x="388" y="351"/>
                      <a:pt x="388" y="350"/>
                      <a:pt x="388" y="351"/>
                    </a:cubicBezTo>
                    <a:cubicBezTo>
                      <a:pt x="388" y="351"/>
                      <a:pt x="388" y="350"/>
                      <a:pt x="388" y="350"/>
                    </a:cubicBezTo>
                    <a:cubicBezTo>
                      <a:pt x="388" y="350"/>
                      <a:pt x="385" y="350"/>
                      <a:pt x="385" y="350"/>
                    </a:cubicBezTo>
                    <a:cubicBezTo>
                      <a:pt x="385" y="350"/>
                      <a:pt x="385" y="350"/>
                      <a:pt x="385" y="350"/>
                    </a:cubicBezTo>
                    <a:cubicBezTo>
                      <a:pt x="385" y="350"/>
                      <a:pt x="385" y="350"/>
                      <a:pt x="384" y="350"/>
                    </a:cubicBezTo>
                    <a:cubicBezTo>
                      <a:pt x="384" y="350"/>
                      <a:pt x="385" y="350"/>
                      <a:pt x="385" y="350"/>
                    </a:cubicBezTo>
                    <a:cubicBezTo>
                      <a:pt x="385" y="350"/>
                      <a:pt x="384" y="350"/>
                      <a:pt x="384" y="350"/>
                    </a:cubicBezTo>
                    <a:cubicBezTo>
                      <a:pt x="384" y="350"/>
                      <a:pt x="383" y="350"/>
                      <a:pt x="383" y="350"/>
                    </a:cubicBezTo>
                    <a:cubicBezTo>
                      <a:pt x="383" y="350"/>
                      <a:pt x="382" y="350"/>
                      <a:pt x="382" y="350"/>
                    </a:cubicBezTo>
                    <a:cubicBezTo>
                      <a:pt x="382" y="350"/>
                      <a:pt x="382" y="350"/>
                      <a:pt x="382" y="350"/>
                    </a:cubicBezTo>
                    <a:cubicBezTo>
                      <a:pt x="382" y="350"/>
                      <a:pt x="381" y="350"/>
                      <a:pt x="381" y="350"/>
                    </a:cubicBezTo>
                    <a:cubicBezTo>
                      <a:pt x="381" y="350"/>
                      <a:pt x="381" y="350"/>
                      <a:pt x="382" y="350"/>
                    </a:cubicBezTo>
                    <a:cubicBezTo>
                      <a:pt x="381" y="350"/>
                      <a:pt x="381" y="350"/>
                      <a:pt x="381" y="350"/>
                    </a:cubicBezTo>
                    <a:cubicBezTo>
                      <a:pt x="381" y="349"/>
                      <a:pt x="382" y="349"/>
                      <a:pt x="382" y="349"/>
                    </a:cubicBezTo>
                    <a:cubicBezTo>
                      <a:pt x="382" y="349"/>
                      <a:pt x="381" y="349"/>
                      <a:pt x="381" y="350"/>
                    </a:cubicBezTo>
                    <a:cubicBezTo>
                      <a:pt x="381" y="349"/>
                      <a:pt x="382" y="349"/>
                      <a:pt x="382" y="349"/>
                    </a:cubicBezTo>
                    <a:cubicBezTo>
                      <a:pt x="382" y="348"/>
                      <a:pt x="381" y="349"/>
                      <a:pt x="381" y="349"/>
                    </a:cubicBezTo>
                    <a:cubicBezTo>
                      <a:pt x="381" y="349"/>
                      <a:pt x="381" y="349"/>
                      <a:pt x="380" y="349"/>
                    </a:cubicBezTo>
                    <a:cubicBezTo>
                      <a:pt x="380" y="349"/>
                      <a:pt x="380" y="349"/>
                      <a:pt x="380" y="350"/>
                    </a:cubicBezTo>
                    <a:cubicBezTo>
                      <a:pt x="380" y="349"/>
                      <a:pt x="380" y="349"/>
                      <a:pt x="381" y="349"/>
                    </a:cubicBezTo>
                    <a:cubicBezTo>
                      <a:pt x="380" y="348"/>
                      <a:pt x="380" y="349"/>
                      <a:pt x="379" y="349"/>
                    </a:cubicBezTo>
                    <a:cubicBezTo>
                      <a:pt x="379" y="349"/>
                      <a:pt x="378" y="348"/>
                      <a:pt x="378" y="348"/>
                    </a:cubicBezTo>
                    <a:cubicBezTo>
                      <a:pt x="377" y="348"/>
                      <a:pt x="376" y="348"/>
                      <a:pt x="375" y="348"/>
                    </a:cubicBezTo>
                    <a:cubicBezTo>
                      <a:pt x="376" y="348"/>
                      <a:pt x="376" y="348"/>
                      <a:pt x="376" y="348"/>
                    </a:cubicBezTo>
                    <a:cubicBezTo>
                      <a:pt x="376" y="348"/>
                      <a:pt x="373" y="348"/>
                      <a:pt x="373" y="348"/>
                    </a:cubicBezTo>
                    <a:cubicBezTo>
                      <a:pt x="373" y="348"/>
                      <a:pt x="373" y="347"/>
                      <a:pt x="373" y="347"/>
                    </a:cubicBezTo>
                    <a:cubicBezTo>
                      <a:pt x="372" y="347"/>
                      <a:pt x="371" y="348"/>
                      <a:pt x="370" y="348"/>
                    </a:cubicBezTo>
                    <a:cubicBezTo>
                      <a:pt x="369" y="348"/>
                      <a:pt x="367" y="347"/>
                      <a:pt x="366" y="347"/>
                    </a:cubicBezTo>
                    <a:cubicBezTo>
                      <a:pt x="366" y="347"/>
                      <a:pt x="366" y="347"/>
                      <a:pt x="366" y="347"/>
                    </a:cubicBezTo>
                    <a:cubicBezTo>
                      <a:pt x="365" y="347"/>
                      <a:pt x="365" y="347"/>
                      <a:pt x="365" y="347"/>
                    </a:cubicBezTo>
                    <a:cubicBezTo>
                      <a:pt x="365" y="347"/>
                      <a:pt x="364" y="347"/>
                      <a:pt x="363" y="347"/>
                    </a:cubicBezTo>
                    <a:cubicBezTo>
                      <a:pt x="363" y="346"/>
                      <a:pt x="363" y="346"/>
                      <a:pt x="363" y="346"/>
                    </a:cubicBezTo>
                    <a:cubicBezTo>
                      <a:pt x="362" y="346"/>
                      <a:pt x="361" y="346"/>
                      <a:pt x="361" y="346"/>
                    </a:cubicBezTo>
                    <a:cubicBezTo>
                      <a:pt x="361" y="345"/>
                      <a:pt x="362" y="345"/>
                      <a:pt x="362" y="345"/>
                    </a:cubicBezTo>
                    <a:cubicBezTo>
                      <a:pt x="362" y="344"/>
                      <a:pt x="362" y="344"/>
                      <a:pt x="362" y="344"/>
                    </a:cubicBezTo>
                    <a:cubicBezTo>
                      <a:pt x="361" y="344"/>
                      <a:pt x="360" y="344"/>
                      <a:pt x="360" y="344"/>
                    </a:cubicBezTo>
                    <a:cubicBezTo>
                      <a:pt x="359" y="344"/>
                      <a:pt x="359" y="344"/>
                      <a:pt x="359" y="345"/>
                    </a:cubicBezTo>
                    <a:cubicBezTo>
                      <a:pt x="358" y="345"/>
                      <a:pt x="358" y="343"/>
                      <a:pt x="359" y="343"/>
                    </a:cubicBezTo>
                    <a:cubicBezTo>
                      <a:pt x="359" y="343"/>
                      <a:pt x="360" y="343"/>
                      <a:pt x="360" y="342"/>
                    </a:cubicBezTo>
                    <a:cubicBezTo>
                      <a:pt x="360" y="342"/>
                      <a:pt x="361" y="341"/>
                      <a:pt x="360" y="342"/>
                    </a:cubicBezTo>
                    <a:cubicBezTo>
                      <a:pt x="360" y="342"/>
                      <a:pt x="360" y="342"/>
                      <a:pt x="359" y="342"/>
                    </a:cubicBezTo>
                    <a:cubicBezTo>
                      <a:pt x="359" y="341"/>
                      <a:pt x="361" y="341"/>
                      <a:pt x="361" y="341"/>
                    </a:cubicBezTo>
                    <a:cubicBezTo>
                      <a:pt x="362" y="341"/>
                      <a:pt x="362" y="340"/>
                      <a:pt x="361" y="340"/>
                    </a:cubicBezTo>
                    <a:cubicBezTo>
                      <a:pt x="360" y="339"/>
                      <a:pt x="360" y="340"/>
                      <a:pt x="360" y="340"/>
                    </a:cubicBezTo>
                    <a:cubicBezTo>
                      <a:pt x="360" y="340"/>
                      <a:pt x="360" y="340"/>
                      <a:pt x="360" y="339"/>
                    </a:cubicBezTo>
                    <a:cubicBezTo>
                      <a:pt x="359" y="339"/>
                      <a:pt x="359" y="339"/>
                      <a:pt x="359" y="339"/>
                    </a:cubicBezTo>
                    <a:cubicBezTo>
                      <a:pt x="359" y="339"/>
                      <a:pt x="359" y="338"/>
                      <a:pt x="360" y="338"/>
                    </a:cubicBezTo>
                    <a:cubicBezTo>
                      <a:pt x="360" y="338"/>
                      <a:pt x="361" y="337"/>
                      <a:pt x="361" y="337"/>
                    </a:cubicBezTo>
                    <a:cubicBezTo>
                      <a:pt x="361" y="336"/>
                      <a:pt x="362" y="336"/>
                      <a:pt x="362" y="336"/>
                    </a:cubicBezTo>
                    <a:cubicBezTo>
                      <a:pt x="362" y="335"/>
                      <a:pt x="362" y="335"/>
                      <a:pt x="362" y="335"/>
                    </a:cubicBezTo>
                    <a:cubicBezTo>
                      <a:pt x="362" y="335"/>
                      <a:pt x="362" y="334"/>
                      <a:pt x="361" y="334"/>
                    </a:cubicBezTo>
                    <a:cubicBezTo>
                      <a:pt x="361" y="334"/>
                      <a:pt x="360" y="334"/>
                      <a:pt x="360" y="333"/>
                    </a:cubicBezTo>
                    <a:cubicBezTo>
                      <a:pt x="360" y="333"/>
                      <a:pt x="360" y="332"/>
                      <a:pt x="360" y="332"/>
                    </a:cubicBezTo>
                    <a:cubicBezTo>
                      <a:pt x="360" y="332"/>
                      <a:pt x="361" y="331"/>
                      <a:pt x="362" y="331"/>
                    </a:cubicBezTo>
                    <a:cubicBezTo>
                      <a:pt x="362" y="330"/>
                      <a:pt x="362" y="330"/>
                      <a:pt x="362" y="330"/>
                    </a:cubicBezTo>
                    <a:cubicBezTo>
                      <a:pt x="363" y="329"/>
                      <a:pt x="363" y="329"/>
                      <a:pt x="363" y="329"/>
                    </a:cubicBezTo>
                    <a:cubicBezTo>
                      <a:pt x="363" y="328"/>
                      <a:pt x="361" y="328"/>
                      <a:pt x="361" y="329"/>
                    </a:cubicBezTo>
                    <a:cubicBezTo>
                      <a:pt x="359" y="329"/>
                      <a:pt x="356" y="330"/>
                      <a:pt x="355" y="328"/>
                    </a:cubicBezTo>
                    <a:cubicBezTo>
                      <a:pt x="354" y="327"/>
                      <a:pt x="354" y="326"/>
                      <a:pt x="354" y="324"/>
                    </a:cubicBezTo>
                    <a:cubicBezTo>
                      <a:pt x="354" y="324"/>
                      <a:pt x="355" y="322"/>
                      <a:pt x="354" y="322"/>
                    </a:cubicBezTo>
                    <a:cubicBezTo>
                      <a:pt x="354" y="322"/>
                      <a:pt x="354" y="321"/>
                      <a:pt x="354" y="321"/>
                    </a:cubicBezTo>
                    <a:cubicBezTo>
                      <a:pt x="354" y="321"/>
                      <a:pt x="354" y="321"/>
                      <a:pt x="354" y="321"/>
                    </a:cubicBezTo>
                    <a:cubicBezTo>
                      <a:pt x="354" y="321"/>
                      <a:pt x="354" y="320"/>
                      <a:pt x="354" y="320"/>
                    </a:cubicBezTo>
                    <a:cubicBezTo>
                      <a:pt x="354" y="320"/>
                      <a:pt x="353" y="320"/>
                      <a:pt x="352" y="320"/>
                    </a:cubicBezTo>
                    <a:cubicBezTo>
                      <a:pt x="353" y="319"/>
                      <a:pt x="351" y="320"/>
                      <a:pt x="351" y="320"/>
                    </a:cubicBezTo>
                    <a:cubicBezTo>
                      <a:pt x="350" y="320"/>
                      <a:pt x="350" y="320"/>
                      <a:pt x="350" y="320"/>
                    </a:cubicBezTo>
                    <a:cubicBezTo>
                      <a:pt x="349" y="320"/>
                      <a:pt x="350" y="320"/>
                      <a:pt x="349" y="320"/>
                    </a:cubicBezTo>
                    <a:cubicBezTo>
                      <a:pt x="348" y="320"/>
                      <a:pt x="347" y="320"/>
                      <a:pt x="347" y="320"/>
                    </a:cubicBezTo>
                    <a:cubicBezTo>
                      <a:pt x="346" y="319"/>
                      <a:pt x="346" y="319"/>
                      <a:pt x="345" y="319"/>
                    </a:cubicBezTo>
                    <a:cubicBezTo>
                      <a:pt x="345" y="319"/>
                      <a:pt x="345" y="319"/>
                      <a:pt x="345" y="319"/>
                    </a:cubicBezTo>
                    <a:cubicBezTo>
                      <a:pt x="345" y="319"/>
                      <a:pt x="345" y="319"/>
                      <a:pt x="344" y="319"/>
                    </a:cubicBezTo>
                    <a:cubicBezTo>
                      <a:pt x="344" y="319"/>
                      <a:pt x="343" y="318"/>
                      <a:pt x="343" y="318"/>
                    </a:cubicBezTo>
                    <a:cubicBezTo>
                      <a:pt x="343" y="318"/>
                      <a:pt x="341" y="318"/>
                      <a:pt x="342" y="317"/>
                    </a:cubicBezTo>
                    <a:cubicBezTo>
                      <a:pt x="342" y="317"/>
                      <a:pt x="340" y="318"/>
                      <a:pt x="340" y="318"/>
                    </a:cubicBezTo>
                    <a:cubicBezTo>
                      <a:pt x="340" y="318"/>
                      <a:pt x="339" y="319"/>
                      <a:pt x="339" y="319"/>
                    </a:cubicBezTo>
                    <a:cubicBezTo>
                      <a:pt x="339" y="319"/>
                      <a:pt x="340" y="319"/>
                      <a:pt x="340" y="320"/>
                    </a:cubicBezTo>
                    <a:cubicBezTo>
                      <a:pt x="340" y="320"/>
                      <a:pt x="338" y="322"/>
                      <a:pt x="338" y="322"/>
                    </a:cubicBezTo>
                    <a:cubicBezTo>
                      <a:pt x="338" y="322"/>
                      <a:pt x="338" y="322"/>
                      <a:pt x="338" y="321"/>
                    </a:cubicBezTo>
                    <a:cubicBezTo>
                      <a:pt x="338" y="321"/>
                      <a:pt x="337" y="322"/>
                      <a:pt x="337" y="322"/>
                    </a:cubicBezTo>
                    <a:cubicBezTo>
                      <a:pt x="337" y="322"/>
                      <a:pt x="337" y="321"/>
                      <a:pt x="337" y="321"/>
                    </a:cubicBezTo>
                    <a:cubicBezTo>
                      <a:pt x="337" y="321"/>
                      <a:pt x="337" y="322"/>
                      <a:pt x="337" y="322"/>
                    </a:cubicBezTo>
                    <a:cubicBezTo>
                      <a:pt x="337" y="322"/>
                      <a:pt x="336" y="322"/>
                      <a:pt x="336" y="322"/>
                    </a:cubicBezTo>
                    <a:cubicBezTo>
                      <a:pt x="335" y="322"/>
                      <a:pt x="335" y="324"/>
                      <a:pt x="334" y="324"/>
                    </a:cubicBezTo>
                    <a:cubicBezTo>
                      <a:pt x="335" y="322"/>
                      <a:pt x="336" y="322"/>
                      <a:pt x="337" y="321"/>
                    </a:cubicBezTo>
                    <a:cubicBezTo>
                      <a:pt x="339" y="320"/>
                      <a:pt x="338" y="318"/>
                      <a:pt x="337" y="320"/>
                    </a:cubicBezTo>
                    <a:cubicBezTo>
                      <a:pt x="336" y="320"/>
                      <a:pt x="336" y="320"/>
                      <a:pt x="336" y="321"/>
                    </a:cubicBezTo>
                    <a:cubicBezTo>
                      <a:pt x="336" y="321"/>
                      <a:pt x="336" y="321"/>
                      <a:pt x="336" y="321"/>
                    </a:cubicBezTo>
                    <a:cubicBezTo>
                      <a:pt x="335" y="322"/>
                      <a:pt x="335" y="322"/>
                      <a:pt x="334" y="322"/>
                    </a:cubicBezTo>
                    <a:cubicBezTo>
                      <a:pt x="334" y="323"/>
                      <a:pt x="333" y="323"/>
                      <a:pt x="333" y="323"/>
                    </a:cubicBezTo>
                    <a:cubicBezTo>
                      <a:pt x="333" y="323"/>
                      <a:pt x="333" y="324"/>
                      <a:pt x="333" y="324"/>
                    </a:cubicBezTo>
                    <a:cubicBezTo>
                      <a:pt x="332" y="325"/>
                      <a:pt x="331" y="324"/>
                      <a:pt x="330" y="325"/>
                    </a:cubicBezTo>
                    <a:cubicBezTo>
                      <a:pt x="331" y="324"/>
                      <a:pt x="333" y="322"/>
                      <a:pt x="333" y="322"/>
                    </a:cubicBezTo>
                    <a:cubicBezTo>
                      <a:pt x="333" y="322"/>
                      <a:pt x="332" y="322"/>
                      <a:pt x="332" y="322"/>
                    </a:cubicBezTo>
                    <a:cubicBezTo>
                      <a:pt x="331" y="323"/>
                      <a:pt x="330" y="323"/>
                      <a:pt x="330" y="323"/>
                    </a:cubicBezTo>
                    <a:cubicBezTo>
                      <a:pt x="329" y="323"/>
                      <a:pt x="328" y="323"/>
                      <a:pt x="328" y="324"/>
                    </a:cubicBezTo>
                    <a:cubicBezTo>
                      <a:pt x="328" y="324"/>
                      <a:pt x="328" y="325"/>
                      <a:pt x="328" y="325"/>
                    </a:cubicBezTo>
                    <a:cubicBezTo>
                      <a:pt x="328" y="325"/>
                      <a:pt x="328" y="325"/>
                      <a:pt x="328" y="325"/>
                    </a:cubicBezTo>
                    <a:cubicBezTo>
                      <a:pt x="327" y="326"/>
                      <a:pt x="327" y="326"/>
                      <a:pt x="326" y="327"/>
                    </a:cubicBezTo>
                    <a:cubicBezTo>
                      <a:pt x="326" y="327"/>
                      <a:pt x="325" y="327"/>
                      <a:pt x="325" y="327"/>
                    </a:cubicBezTo>
                    <a:cubicBezTo>
                      <a:pt x="325" y="327"/>
                      <a:pt x="324" y="328"/>
                      <a:pt x="324" y="328"/>
                    </a:cubicBezTo>
                    <a:cubicBezTo>
                      <a:pt x="324" y="328"/>
                      <a:pt x="323" y="328"/>
                      <a:pt x="323" y="328"/>
                    </a:cubicBezTo>
                    <a:cubicBezTo>
                      <a:pt x="322" y="328"/>
                      <a:pt x="322" y="328"/>
                      <a:pt x="321" y="328"/>
                    </a:cubicBezTo>
                    <a:cubicBezTo>
                      <a:pt x="321" y="328"/>
                      <a:pt x="320" y="328"/>
                      <a:pt x="320" y="328"/>
                    </a:cubicBezTo>
                    <a:cubicBezTo>
                      <a:pt x="320" y="328"/>
                      <a:pt x="320" y="328"/>
                      <a:pt x="320" y="328"/>
                    </a:cubicBezTo>
                    <a:cubicBezTo>
                      <a:pt x="320" y="328"/>
                      <a:pt x="320" y="328"/>
                      <a:pt x="320" y="328"/>
                    </a:cubicBezTo>
                    <a:cubicBezTo>
                      <a:pt x="320" y="327"/>
                      <a:pt x="319" y="327"/>
                      <a:pt x="319" y="327"/>
                    </a:cubicBezTo>
                    <a:cubicBezTo>
                      <a:pt x="318" y="327"/>
                      <a:pt x="317" y="327"/>
                      <a:pt x="316" y="327"/>
                    </a:cubicBezTo>
                    <a:cubicBezTo>
                      <a:pt x="315" y="327"/>
                      <a:pt x="314" y="327"/>
                      <a:pt x="314" y="327"/>
                    </a:cubicBezTo>
                    <a:cubicBezTo>
                      <a:pt x="314" y="327"/>
                      <a:pt x="313" y="327"/>
                      <a:pt x="313" y="327"/>
                    </a:cubicBezTo>
                    <a:cubicBezTo>
                      <a:pt x="314" y="326"/>
                      <a:pt x="313" y="327"/>
                      <a:pt x="313" y="326"/>
                    </a:cubicBezTo>
                    <a:cubicBezTo>
                      <a:pt x="313" y="326"/>
                      <a:pt x="314" y="325"/>
                      <a:pt x="313" y="326"/>
                    </a:cubicBezTo>
                    <a:cubicBezTo>
                      <a:pt x="312" y="326"/>
                      <a:pt x="311" y="326"/>
                      <a:pt x="311" y="327"/>
                    </a:cubicBezTo>
                    <a:cubicBezTo>
                      <a:pt x="310" y="327"/>
                      <a:pt x="308" y="328"/>
                      <a:pt x="306" y="328"/>
                    </a:cubicBezTo>
                    <a:cubicBezTo>
                      <a:pt x="306" y="328"/>
                      <a:pt x="307" y="327"/>
                      <a:pt x="307" y="327"/>
                    </a:cubicBezTo>
                    <a:cubicBezTo>
                      <a:pt x="306" y="327"/>
                      <a:pt x="306" y="327"/>
                      <a:pt x="306" y="327"/>
                    </a:cubicBezTo>
                    <a:cubicBezTo>
                      <a:pt x="306" y="327"/>
                      <a:pt x="306" y="326"/>
                      <a:pt x="306" y="326"/>
                    </a:cubicBezTo>
                    <a:cubicBezTo>
                      <a:pt x="305" y="326"/>
                      <a:pt x="304" y="326"/>
                      <a:pt x="304" y="325"/>
                    </a:cubicBezTo>
                    <a:cubicBezTo>
                      <a:pt x="304" y="325"/>
                      <a:pt x="304" y="324"/>
                      <a:pt x="303" y="324"/>
                    </a:cubicBezTo>
                    <a:cubicBezTo>
                      <a:pt x="302" y="324"/>
                      <a:pt x="302" y="325"/>
                      <a:pt x="302" y="325"/>
                    </a:cubicBezTo>
                    <a:cubicBezTo>
                      <a:pt x="301" y="325"/>
                      <a:pt x="301" y="326"/>
                      <a:pt x="301" y="326"/>
                    </a:cubicBezTo>
                    <a:cubicBezTo>
                      <a:pt x="300" y="326"/>
                      <a:pt x="301" y="324"/>
                      <a:pt x="301" y="324"/>
                    </a:cubicBezTo>
                    <a:cubicBezTo>
                      <a:pt x="301" y="323"/>
                      <a:pt x="300" y="323"/>
                      <a:pt x="300" y="324"/>
                    </a:cubicBezTo>
                    <a:cubicBezTo>
                      <a:pt x="300" y="324"/>
                      <a:pt x="299" y="324"/>
                      <a:pt x="299" y="323"/>
                    </a:cubicBezTo>
                    <a:cubicBezTo>
                      <a:pt x="299" y="323"/>
                      <a:pt x="300" y="323"/>
                      <a:pt x="300" y="323"/>
                    </a:cubicBezTo>
                    <a:cubicBezTo>
                      <a:pt x="300" y="323"/>
                      <a:pt x="299" y="322"/>
                      <a:pt x="299" y="322"/>
                    </a:cubicBezTo>
                    <a:cubicBezTo>
                      <a:pt x="298" y="322"/>
                      <a:pt x="298" y="322"/>
                      <a:pt x="297" y="322"/>
                    </a:cubicBezTo>
                    <a:cubicBezTo>
                      <a:pt x="296" y="322"/>
                      <a:pt x="296" y="321"/>
                      <a:pt x="295" y="322"/>
                    </a:cubicBezTo>
                    <a:cubicBezTo>
                      <a:pt x="294" y="322"/>
                      <a:pt x="294" y="322"/>
                      <a:pt x="293" y="322"/>
                    </a:cubicBezTo>
                    <a:cubicBezTo>
                      <a:pt x="293" y="323"/>
                      <a:pt x="290" y="323"/>
                      <a:pt x="290" y="322"/>
                    </a:cubicBezTo>
                    <a:cubicBezTo>
                      <a:pt x="291" y="321"/>
                      <a:pt x="288" y="321"/>
                      <a:pt x="288" y="321"/>
                    </a:cubicBezTo>
                    <a:cubicBezTo>
                      <a:pt x="287" y="321"/>
                      <a:pt x="287" y="321"/>
                      <a:pt x="287" y="321"/>
                    </a:cubicBezTo>
                    <a:cubicBezTo>
                      <a:pt x="286" y="321"/>
                      <a:pt x="285" y="321"/>
                      <a:pt x="285" y="321"/>
                    </a:cubicBezTo>
                    <a:cubicBezTo>
                      <a:pt x="284" y="320"/>
                      <a:pt x="284" y="320"/>
                      <a:pt x="284" y="319"/>
                    </a:cubicBezTo>
                    <a:cubicBezTo>
                      <a:pt x="285" y="318"/>
                      <a:pt x="285" y="318"/>
                      <a:pt x="285" y="317"/>
                    </a:cubicBezTo>
                    <a:cubicBezTo>
                      <a:pt x="285" y="316"/>
                      <a:pt x="287" y="314"/>
                      <a:pt x="285" y="314"/>
                    </a:cubicBezTo>
                    <a:cubicBezTo>
                      <a:pt x="285" y="314"/>
                      <a:pt x="284" y="314"/>
                      <a:pt x="284" y="314"/>
                    </a:cubicBezTo>
                    <a:cubicBezTo>
                      <a:pt x="283" y="314"/>
                      <a:pt x="283" y="315"/>
                      <a:pt x="283" y="315"/>
                    </a:cubicBezTo>
                    <a:cubicBezTo>
                      <a:pt x="282" y="316"/>
                      <a:pt x="282" y="318"/>
                      <a:pt x="281" y="318"/>
                    </a:cubicBezTo>
                    <a:cubicBezTo>
                      <a:pt x="279" y="318"/>
                      <a:pt x="278" y="318"/>
                      <a:pt x="276" y="318"/>
                    </a:cubicBezTo>
                    <a:cubicBezTo>
                      <a:pt x="275" y="318"/>
                      <a:pt x="273" y="318"/>
                      <a:pt x="271" y="318"/>
                    </a:cubicBezTo>
                    <a:cubicBezTo>
                      <a:pt x="269" y="318"/>
                      <a:pt x="266" y="318"/>
                      <a:pt x="264" y="318"/>
                    </a:cubicBezTo>
                    <a:cubicBezTo>
                      <a:pt x="255" y="318"/>
                      <a:pt x="247" y="318"/>
                      <a:pt x="238" y="318"/>
                    </a:cubicBezTo>
                    <a:cubicBezTo>
                      <a:pt x="205" y="318"/>
                      <a:pt x="171" y="318"/>
                      <a:pt x="137" y="318"/>
                    </a:cubicBezTo>
                    <a:cubicBezTo>
                      <a:pt x="121" y="318"/>
                      <a:pt x="104" y="318"/>
                      <a:pt x="87" y="318"/>
                    </a:cubicBezTo>
                    <a:cubicBezTo>
                      <a:pt x="79" y="318"/>
                      <a:pt x="71" y="318"/>
                      <a:pt x="63" y="318"/>
                    </a:cubicBezTo>
                    <a:cubicBezTo>
                      <a:pt x="58" y="318"/>
                      <a:pt x="54" y="318"/>
                      <a:pt x="50" y="318"/>
                    </a:cubicBezTo>
                    <a:cubicBezTo>
                      <a:pt x="49" y="318"/>
                      <a:pt x="48" y="318"/>
                      <a:pt x="47" y="317"/>
                    </a:cubicBezTo>
                    <a:cubicBezTo>
                      <a:pt x="46" y="317"/>
                      <a:pt x="47" y="317"/>
                      <a:pt x="47" y="317"/>
                    </a:cubicBezTo>
                    <a:cubicBezTo>
                      <a:pt x="47" y="316"/>
                      <a:pt x="44" y="318"/>
                      <a:pt x="44" y="318"/>
                    </a:cubicBezTo>
                    <a:cubicBezTo>
                      <a:pt x="44" y="317"/>
                      <a:pt x="44" y="317"/>
                      <a:pt x="45" y="317"/>
                    </a:cubicBezTo>
                    <a:cubicBezTo>
                      <a:pt x="45" y="317"/>
                      <a:pt x="46" y="316"/>
                      <a:pt x="46" y="316"/>
                    </a:cubicBezTo>
                    <a:cubicBezTo>
                      <a:pt x="46" y="316"/>
                      <a:pt x="45" y="317"/>
                      <a:pt x="44" y="316"/>
                    </a:cubicBezTo>
                    <a:cubicBezTo>
                      <a:pt x="44" y="316"/>
                      <a:pt x="45" y="315"/>
                      <a:pt x="46" y="315"/>
                    </a:cubicBezTo>
                    <a:cubicBezTo>
                      <a:pt x="45" y="315"/>
                      <a:pt x="45" y="315"/>
                      <a:pt x="45" y="315"/>
                    </a:cubicBezTo>
                    <a:cubicBezTo>
                      <a:pt x="46" y="315"/>
                      <a:pt x="46" y="314"/>
                      <a:pt x="46" y="314"/>
                    </a:cubicBezTo>
                    <a:cubicBezTo>
                      <a:pt x="47" y="314"/>
                      <a:pt x="47" y="315"/>
                      <a:pt x="48" y="314"/>
                    </a:cubicBezTo>
                    <a:cubicBezTo>
                      <a:pt x="49" y="314"/>
                      <a:pt x="50" y="313"/>
                      <a:pt x="50" y="313"/>
                    </a:cubicBezTo>
                    <a:cubicBezTo>
                      <a:pt x="49" y="313"/>
                      <a:pt x="49" y="314"/>
                      <a:pt x="48" y="314"/>
                    </a:cubicBezTo>
                    <a:cubicBezTo>
                      <a:pt x="47" y="315"/>
                      <a:pt x="46" y="314"/>
                      <a:pt x="45" y="314"/>
                    </a:cubicBezTo>
                    <a:cubicBezTo>
                      <a:pt x="46" y="313"/>
                      <a:pt x="46" y="313"/>
                      <a:pt x="47" y="313"/>
                    </a:cubicBezTo>
                    <a:cubicBezTo>
                      <a:pt x="47" y="312"/>
                      <a:pt x="47" y="312"/>
                      <a:pt x="47" y="312"/>
                    </a:cubicBezTo>
                    <a:cubicBezTo>
                      <a:pt x="48" y="311"/>
                      <a:pt x="49" y="311"/>
                      <a:pt x="49" y="310"/>
                    </a:cubicBezTo>
                    <a:cubicBezTo>
                      <a:pt x="49" y="310"/>
                      <a:pt x="48" y="310"/>
                      <a:pt x="48" y="311"/>
                    </a:cubicBezTo>
                    <a:cubicBezTo>
                      <a:pt x="48" y="311"/>
                      <a:pt x="48" y="311"/>
                      <a:pt x="47" y="311"/>
                    </a:cubicBezTo>
                    <a:cubicBezTo>
                      <a:pt x="46" y="312"/>
                      <a:pt x="46" y="312"/>
                      <a:pt x="45" y="312"/>
                    </a:cubicBezTo>
                    <a:cubicBezTo>
                      <a:pt x="44" y="312"/>
                      <a:pt x="44" y="314"/>
                      <a:pt x="43" y="313"/>
                    </a:cubicBezTo>
                    <a:cubicBezTo>
                      <a:pt x="43" y="313"/>
                      <a:pt x="43" y="313"/>
                      <a:pt x="42" y="313"/>
                    </a:cubicBezTo>
                    <a:cubicBezTo>
                      <a:pt x="42" y="313"/>
                      <a:pt x="42" y="313"/>
                      <a:pt x="42" y="313"/>
                    </a:cubicBezTo>
                    <a:cubicBezTo>
                      <a:pt x="40" y="312"/>
                      <a:pt x="41" y="310"/>
                      <a:pt x="42" y="310"/>
                    </a:cubicBezTo>
                    <a:cubicBezTo>
                      <a:pt x="44" y="309"/>
                      <a:pt x="42" y="312"/>
                      <a:pt x="43" y="312"/>
                    </a:cubicBezTo>
                    <a:cubicBezTo>
                      <a:pt x="43" y="312"/>
                      <a:pt x="44" y="311"/>
                      <a:pt x="44" y="311"/>
                    </a:cubicBezTo>
                    <a:cubicBezTo>
                      <a:pt x="45" y="311"/>
                      <a:pt x="46" y="311"/>
                      <a:pt x="46" y="310"/>
                    </a:cubicBezTo>
                    <a:cubicBezTo>
                      <a:pt x="45" y="310"/>
                      <a:pt x="43" y="311"/>
                      <a:pt x="43" y="310"/>
                    </a:cubicBezTo>
                    <a:cubicBezTo>
                      <a:pt x="43" y="310"/>
                      <a:pt x="43" y="309"/>
                      <a:pt x="44" y="309"/>
                    </a:cubicBezTo>
                    <a:cubicBezTo>
                      <a:pt x="44" y="309"/>
                      <a:pt x="44" y="309"/>
                      <a:pt x="45" y="308"/>
                    </a:cubicBezTo>
                    <a:cubicBezTo>
                      <a:pt x="45" y="308"/>
                      <a:pt x="44" y="307"/>
                      <a:pt x="45" y="307"/>
                    </a:cubicBezTo>
                    <a:cubicBezTo>
                      <a:pt x="45" y="307"/>
                      <a:pt x="45" y="307"/>
                      <a:pt x="45" y="307"/>
                    </a:cubicBezTo>
                    <a:cubicBezTo>
                      <a:pt x="46" y="307"/>
                      <a:pt x="47" y="306"/>
                      <a:pt x="47" y="306"/>
                    </a:cubicBezTo>
                    <a:cubicBezTo>
                      <a:pt x="48" y="305"/>
                      <a:pt x="46" y="305"/>
                      <a:pt x="46" y="305"/>
                    </a:cubicBezTo>
                    <a:cubicBezTo>
                      <a:pt x="46" y="305"/>
                      <a:pt x="47" y="305"/>
                      <a:pt x="47" y="306"/>
                    </a:cubicBezTo>
                    <a:cubicBezTo>
                      <a:pt x="47" y="306"/>
                      <a:pt x="46" y="306"/>
                      <a:pt x="45" y="306"/>
                    </a:cubicBezTo>
                    <a:cubicBezTo>
                      <a:pt x="45" y="307"/>
                      <a:pt x="44" y="307"/>
                      <a:pt x="44" y="307"/>
                    </a:cubicBezTo>
                    <a:cubicBezTo>
                      <a:pt x="44" y="308"/>
                      <a:pt x="44" y="308"/>
                      <a:pt x="44" y="309"/>
                    </a:cubicBezTo>
                    <a:cubicBezTo>
                      <a:pt x="43" y="310"/>
                      <a:pt x="43" y="308"/>
                      <a:pt x="44" y="308"/>
                    </a:cubicBezTo>
                    <a:cubicBezTo>
                      <a:pt x="43" y="308"/>
                      <a:pt x="43" y="308"/>
                      <a:pt x="42" y="309"/>
                    </a:cubicBezTo>
                    <a:cubicBezTo>
                      <a:pt x="42" y="309"/>
                      <a:pt x="41" y="309"/>
                      <a:pt x="41" y="309"/>
                    </a:cubicBezTo>
                    <a:cubicBezTo>
                      <a:pt x="40" y="309"/>
                      <a:pt x="40" y="310"/>
                      <a:pt x="40" y="309"/>
                    </a:cubicBezTo>
                    <a:cubicBezTo>
                      <a:pt x="40" y="309"/>
                      <a:pt x="39" y="309"/>
                      <a:pt x="39" y="309"/>
                    </a:cubicBezTo>
                    <a:cubicBezTo>
                      <a:pt x="38" y="309"/>
                      <a:pt x="39" y="309"/>
                      <a:pt x="39" y="308"/>
                    </a:cubicBezTo>
                    <a:cubicBezTo>
                      <a:pt x="38" y="308"/>
                      <a:pt x="38" y="307"/>
                      <a:pt x="38" y="307"/>
                    </a:cubicBezTo>
                    <a:cubicBezTo>
                      <a:pt x="38" y="306"/>
                      <a:pt x="38" y="306"/>
                      <a:pt x="39" y="307"/>
                    </a:cubicBezTo>
                    <a:cubicBezTo>
                      <a:pt x="39" y="306"/>
                      <a:pt x="40" y="306"/>
                      <a:pt x="41" y="305"/>
                    </a:cubicBezTo>
                    <a:cubicBezTo>
                      <a:pt x="41" y="305"/>
                      <a:pt x="42" y="304"/>
                      <a:pt x="41" y="303"/>
                    </a:cubicBezTo>
                    <a:cubicBezTo>
                      <a:pt x="41" y="303"/>
                      <a:pt x="42" y="303"/>
                      <a:pt x="42" y="303"/>
                    </a:cubicBezTo>
                    <a:cubicBezTo>
                      <a:pt x="42" y="303"/>
                      <a:pt x="43" y="303"/>
                      <a:pt x="43" y="303"/>
                    </a:cubicBezTo>
                    <a:cubicBezTo>
                      <a:pt x="44" y="303"/>
                      <a:pt x="45" y="302"/>
                      <a:pt x="46" y="302"/>
                    </a:cubicBezTo>
                    <a:cubicBezTo>
                      <a:pt x="45" y="301"/>
                      <a:pt x="44" y="302"/>
                      <a:pt x="44" y="302"/>
                    </a:cubicBezTo>
                    <a:cubicBezTo>
                      <a:pt x="43" y="302"/>
                      <a:pt x="43" y="302"/>
                      <a:pt x="42" y="302"/>
                    </a:cubicBezTo>
                    <a:cubicBezTo>
                      <a:pt x="41" y="303"/>
                      <a:pt x="41" y="304"/>
                      <a:pt x="40" y="304"/>
                    </a:cubicBezTo>
                    <a:cubicBezTo>
                      <a:pt x="38" y="304"/>
                      <a:pt x="40" y="302"/>
                      <a:pt x="40" y="302"/>
                    </a:cubicBezTo>
                    <a:cubicBezTo>
                      <a:pt x="40" y="302"/>
                      <a:pt x="38" y="304"/>
                      <a:pt x="38" y="303"/>
                    </a:cubicBezTo>
                    <a:cubicBezTo>
                      <a:pt x="38" y="303"/>
                      <a:pt x="39" y="303"/>
                      <a:pt x="39" y="302"/>
                    </a:cubicBezTo>
                    <a:cubicBezTo>
                      <a:pt x="39" y="302"/>
                      <a:pt x="40" y="302"/>
                      <a:pt x="40" y="302"/>
                    </a:cubicBezTo>
                    <a:cubicBezTo>
                      <a:pt x="41" y="301"/>
                      <a:pt x="42" y="300"/>
                      <a:pt x="43" y="300"/>
                    </a:cubicBezTo>
                    <a:cubicBezTo>
                      <a:pt x="43" y="299"/>
                      <a:pt x="43" y="299"/>
                      <a:pt x="44" y="298"/>
                    </a:cubicBezTo>
                    <a:cubicBezTo>
                      <a:pt x="44" y="298"/>
                      <a:pt x="45" y="298"/>
                      <a:pt x="45" y="298"/>
                    </a:cubicBezTo>
                    <a:cubicBezTo>
                      <a:pt x="45" y="297"/>
                      <a:pt x="45" y="297"/>
                      <a:pt x="45" y="297"/>
                    </a:cubicBezTo>
                    <a:cubicBezTo>
                      <a:pt x="44" y="297"/>
                      <a:pt x="44" y="298"/>
                      <a:pt x="44" y="298"/>
                    </a:cubicBezTo>
                    <a:cubicBezTo>
                      <a:pt x="43" y="298"/>
                      <a:pt x="43" y="298"/>
                      <a:pt x="43" y="298"/>
                    </a:cubicBezTo>
                    <a:cubicBezTo>
                      <a:pt x="43" y="299"/>
                      <a:pt x="43" y="299"/>
                      <a:pt x="43" y="299"/>
                    </a:cubicBezTo>
                    <a:cubicBezTo>
                      <a:pt x="42" y="300"/>
                      <a:pt x="42" y="300"/>
                      <a:pt x="42" y="300"/>
                    </a:cubicBezTo>
                    <a:cubicBezTo>
                      <a:pt x="41" y="301"/>
                      <a:pt x="40" y="301"/>
                      <a:pt x="39" y="302"/>
                    </a:cubicBezTo>
                    <a:cubicBezTo>
                      <a:pt x="38" y="302"/>
                      <a:pt x="37" y="303"/>
                      <a:pt x="38" y="302"/>
                    </a:cubicBezTo>
                    <a:cubicBezTo>
                      <a:pt x="38" y="302"/>
                      <a:pt x="37" y="302"/>
                      <a:pt x="37" y="302"/>
                    </a:cubicBezTo>
                    <a:cubicBezTo>
                      <a:pt x="37" y="302"/>
                      <a:pt x="37" y="301"/>
                      <a:pt x="37" y="301"/>
                    </a:cubicBezTo>
                    <a:cubicBezTo>
                      <a:pt x="37" y="301"/>
                      <a:pt x="37" y="302"/>
                      <a:pt x="36" y="302"/>
                    </a:cubicBezTo>
                    <a:cubicBezTo>
                      <a:pt x="36" y="302"/>
                      <a:pt x="35" y="302"/>
                      <a:pt x="35" y="302"/>
                    </a:cubicBezTo>
                    <a:cubicBezTo>
                      <a:pt x="35" y="302"/>
                      <a:pt x="36" y="301"/>
                      <a:pt x="36" y="301"/>
                    </a:cubicBezTo>
                    <a:cubicBezTo>
                      <a:pt x="37" y="300"/>
                      <a:pt x="37" y="300"/>
                      <a:pt x="38" y="299"/>
                    </a:cubicBezTo>
                    <a:cubicBezTo>
                      <a:pt x="37" y="299"/>
                      <a:pt x="36" y="301"/>
                      <a:pt x="35" y="301"/>
                    </a:cubicBezTo>
                    <a:cubicBezTo>
                      <a:pt x="35" y="302"/>
                      <a:pt x="34" y="302"/>
                      <a:pt x="34" y="302"/>
                    </a:cubicBezTo>
                    <a:cubicBezTo>
                      <a:pt x="33" y="302"/>
                      <a:pt x="34" y="301"/>
                      <a:pt x="34" y="301"/>
                    </a:cubicBezTo>
                    <a:cubicBezTo>
                      <a:pt x="33" y="301"/>
                      <a:pt x="33" y="302"/>
                      <a:pt x="32" y="302"/>
                    </a:cubicBezTo>
                    <a:cubicBezTo>
                      <a:pt x="32" y="302"/>
                      <a:pt x="31" y="302"/>
                      <a:pt x="31" y="302"/>
                    </a:cubicBezTo>
                    <a:cubicBezTo>
                      <a:pt x="31" y="302"/>
                      <a:pt x="29" y="301"/>
                      <a:pt x="30" y="301"/>
                    </a:cubicBezTo>
                    <a:cubicBezTo>
                      <a:pt x="30" y="301"/>
                      <a:pt x="30" y="301"/>
                      <a:pt x="30" y="301"/>
                    </a:cubicBezTo>
                    <a:cubicBezTo>
                      <a:pt x="31" y="301"/>
                      <a:pt x="31" y="301"/>
                      <a:pt x="31" y="301"/>
                    </a:cubicBezTo>
                    <a:cubicBezTo>
                      <a:pt x="31" y="301"/>
                      <a:pt x="31" y="301"/>
                      <a:pt x="31" y="301"/>
                    </a:cubicBezTo>
                    <a:cubicBezTo>
                      <a:pt x="32" y="301"/>
                      <a:pt x="33" y="300"/>
                      <a:pt x="33" y="300"/>
                    </a:cubicBezTo>
                    <a:cubicBezTo>
                      <a:pt x="33" y="300"/>
                      <a:pt x="31" y="301"/>
                      <a:pt x="31" y="301"/>
                    </a:cubicBezTo>
                    <a:cubicBezTo>
                      <a:pt x="30" y="301"/>
                      <a:pt x="31" y="300"/>
                      <a:pt x="31" y="300"/>
                    </a:cubicBezTo>
                    <a:cubicBezTo>
                      <a:pt x="32" y="300"/>
                      <a:pt x="33" y="300"/>
                      <a:pt x="34" y="300"/>
                    </a:cubicBezTo>
                    <a:cubicBezTo>
                      <a:pt x="35" y="300"/>
                      <a:pt x="35" y="300"/>
                      <a:pt x="36" y="300"/>
                    </a:cubicBezTo>
                    <a:cubicBezTo>
                      <a:pt x="36" y="299"/>
                      <a:pt x="36" y="299"/>
                      <a:pt x="37" y="299"/>
                    </a:cubicBezTo>
                    <a:cubicBezTo>
                      <a:pt x="37" y="299"/>
                      <a:pt x="37" y="299"/>
                      <a:pt x="37" y="299"/>
                    </a:cubicBezTo>
                    <a:cubicBezTo>
                      <a:pt x="38" y="298"/>
                      <a:pt x="38" y="298"/>
                      <a:pt x="38" y="298"/>
                    </a:cubicBezTo>
                    <a:cubicBezTo>
                      <a:pt x="39" y="298"/>
                      <a:pt x="40" y="295"/>
                      <a:pt x="40" y="295"/>
                    </a:cubicBezTo>
                    <a:cubicBezTo>
                      <a:pt x="39" y="295"/>
                      <a:pt x="39" y="297"/>
                      <a:pt x="39" y="297"/>
                    </a:cubicBezTo>
                    <a:cubicBezTo>
                      <a:pt x="39" y="297"/>
                      <a:pt x="38" y="297"/>
                      <a:pt x="38" y="298"/>
                    </a:cubicBezTo>
                    <a:cubicBezTo>
                      <a:pt x="37" y="298"/>
                      <a:pt x="37" y="298"/>
                      <a:pt x="37" y="298"/>
                    </a:cubicBezTo>
                    <a:cubicBezTo>
                      <a:pt x="37" y="299"/>
                      <a:pt x="36" y="299"/>
                      <a:pt x="36" y="299"/>
                    </a:cubicBezTo>
                    <a:cubicBezTo>
                      <a:pt x="36" y="299"/>
                      <a:pt x="34" y="300"/>
                      <a:pt x="34" y="300"/>
                    </a:cubicBezTo>
                    <a:cubicBezTo>
                      <a:pt x="33" y="299"/>
                      <a:pt x="32" y="300"/>
                      <a:pt x="31" y="300"/>
                    </a:cubicBezTo>
                    <a:cubicBezTo>
                      <a:pt x="31" y="299"/>
                      <a:pt x="34" y="299"/>
                      <a:pt x="34" y="298"/>
                    </a:cubicBezTo>
                    <a:cubicBezTo>
                      <a:pt x="33" y="298"/>
                      <a:pt x="33" y="299"/>
                      <a:pt x="33" y="299"/>
                    </a:cubicBezTo>
                    <a:cubicBezTo>
                      <a:pt x="32" y="299"/>
                      <a:pt x="33" y="298"/>
                      <a:pt x="33" y="298"/>
                    </a:cubicBezTo>
                    <a:cubicBezTo>
                      <a:pt x="33" y="298"/>
                      <a:pt x="33" y="298"/>
                      <a:pt x="33" y="298"/>
                    </a:cubicBezTo>
                    <a:cubicBezTo>
                      <a:pt x="33" y="298"/>
                      <a:pt x="31" y="298"/>
                      <a:pt x="30" y="298"/>
                    </a:cubicBezTo>
                    <a:cubicBezTo>
                      <a:pt x="30" y="298"/>
                      <a:pt x="30" y="297"/>
                      <a:pt x="31" y="297"/>
                    </a:cubicBezTo>
                    <a:cubicBezTo>
                      <a:pt x="32" y="297"/>
                      <a:pt x="33" y="298"/>
                      <a:pt x="34" y="297"/>
                    </a:cubicBezTo>
                    <a:cubicBezTo>
                      <a:pt x="33" y="297"/>
                      <a:pt x="33" y="297"/>
                      <a:pt x="32" y="297"/>
                    </a:cubicBezTo>
                    <a:cubicBezTo>
                      <a:pt x="31" y="297"/>
                      <a:pt x="32" y="296"/>
                      <a:pt x="32" y="296"/>
                    </a:cubicBezTo>
                    <a:cubicBezTo>
                      <a:pt x="31" y="296"/>
                      <a:pt x="30" y="298"/>
                      <a:pt x="29" y="298"/>
                    </a:cubicBezTo>
                    <a:cubicBezTo>
                      <a:pt x="29" y="297"/>
                      <a:pt x="28" y="297"/>
                      <a:pt x="28" y="297"/>
                    </a:cubicBezTo>
                    <a:cubicBezTo>
                      <a:pt x="28" y="297"/>
                      <a:pt x="28" y="297"/>
                      <a:pt x="27" y="297"/>
                    </a:cubicBezTo>
                    <a:cubicBezTo>
                      <a:pt x="27" y="297"/>
                      <a:pt x="25" y="297"/>
                      <a:pt x="25" y="297"/>
                    </a:cubicBezTo>
                    <a:cubicBezTo>
                      <a:pt x="25" y="298"/>
                      <a:pt x="27" y="298"/>
                      <a:pt x="27" y="298"/>
                    </a:cubicBezTo>
                    <a:cubicBezTo>
                      <a:pt x="27" y="298"/>
                      <a:pt x="26" y="298"/>
                      <a:pt x="26" y="298"/>
                    </a:cubicBezTo>
                    <a:cubicBezTo>
                      <a:pt x="25" y="298"/>
                      <a:pt x="25" y="298"/>
                      <a:pt x="25" y="298"/>
                    </a:cubicBezTo>
                    <a:cubicBezTo>
                      <a:pt x="24" y="298"/>
                      <a:pt x="25" y="297"/>
                      <a:pt x="25" y="297"/>
                    </a:cubicBezTo>
                    <a:cubicBezTo>
                      <a:pt x="24" y="297"/>
                      <a:pt x="23" y="297"/>
                      <a:pt x="24" y="297"/>
                    </a:cubicBezTo>
                    <a:cubicBezTo>
                      <a:pt x="24" y="297"/>
                      <a:pt x="23" y="296"/>
                      <a:pt x="23" y="296"/>
                    </a:cubicBezTo>
                    <a:cubicBezTo>
                      <a:pt x="23" y="296"/>
                      <a:pt x="24" y="295"/>
                      <a:pt x="25" y="295"/>
                    </a:cubicBezTo>
                    <a:cubicBezTo>
                      <a:pt x="25" y="296"/>
                      <a:pt x="26" y="296"/>
                      <a:pt x="27" y="296"/>
                    </a:cubicBezTo>
                    <a:cubicBezTo>
                      <a:pt x="27" y="296"/>
                      <a:pt x="30" y="295"/>
                      <a:pt x="30" y="296"/>
                    </a:cubicBezTo>
                    <a:cubicBezTo>
                      <a:pt x="30" y="296"/>
                      <a:pt x="30" y="295"/>
                      <a:pt x="31" y="295"/>
                    </a:cubicBezTo>
                    <a:cubicBezTo>
                      <a:pt x="31" y="295"/>
                      <a:pt x="32" y="295"/>
                      <a:pt x="32" y="294"/>
                    </a:cubicBezTo>
                    <a:cubicBezTo>
                      <a:pt x="31" y="294"/>
                      <a:pt x="30" y="295"/>
                      <a:pt x="30" y="295"/>
                    </a:cubicBezTo>
                    <a:cubicBezTo>
                      <a:pt x="29" y="295"/>
                      <a:pt x="28" y="296"/>
                      <a:pt x="27" y="296"/>
                    </a:cubicBezTo>
                    <a:cubicBezTo>
                      <a:pt x="26" y="296"/>
                      <a:pt x="25" y="296"/>
                      <a:pt x="24" y="295"/>
                    </a:cubicBezTo>
                    <a:cubicBezTo>
                      <a:pt x="24" y="295"/>
                      <a:pt x="23" y="296"/>
                      <a:pt x="23" y="295"/>
                    </a:cubicBezTo>
                    <a:cubicBezTo>
                      <a:pt x="22" y="294"/>
                      <a:pt x="22" y="294"/>
                      <a:pt x="23" y="294"/>
                    </a:cubicBezTo>
                    <a:cubicBezTo>
                      <a:pt x="24" y="293"/>
                      <a:pt x="24" y="293"/>
                      <a:pt x="25" y="293"/>
                    </a:cubicBezTo>
                    <a:cubicBezTo>
                      <a:pt x="27" y="293"/>
                      <a:pt x="29" y="294"/>
                      <a:pt x="30" y="292"/>
                    </a:cubicBezTo>
                    <a:cubicBezTo>
                      <a:pt x="29" y="292"/>
                      <a:pt x="29" y="293"/>
                      <a:pt x="28" y="293"/>
                    </a:cubicBezTo>
                    <a:cubicBezTo>
                      <a:pt x="27" y="293"/>
                      <a:pt x="26" y="293"/>
                      <a:pt x="26" y="293"/>
                    </a:cubicBezTo>
                    <a:cubicBezTo>
                      <a:pt x="26" y="293"/>
                      <a:pt x="26" y="293"/>
                      <a:pt x="27" y="293"/>
                    </a:cubicBezTo>
                    <a:cubicBezTo>
                      <a:pt x="26" y="293"/>
                      <a:pt x="25" y="293"/>
                      <a:pt x="24" y="293"/>
                    </a:cubicBezTo>
                    <a:cubicBezTo>
                      <a:pt x="24" y="293"/>
                      <a:pt x="24" y="293"/>
                      <a:pt x="24" y="293"/>
                    </a:cubicBezTo>
                    <a:cubicBezTo>
                      <a:pt x="24" y="292"/>
                      <a:pt x="25" y="292"/>
                      <a:pt x="25" y="292"/>
                    </a:cubicBezTo>
                    <a:cubicBezTo>
                      <a:pt x="27" y="292"/>
                      <a:pt x="28" y="290"/>
                      <a:pt x="29" y="290"/>
                    </a:cubicBezTo>
                    <a:cubicBezTo>
                      <a:pt x="31" y="289"/>
                      <a:pt x="33" y="289"/>
                      <a:pt x="34" y="289"/>
                    </a:cubicBezTo>
                    <a:cubicBezTo>
                      <a:pt x="35" y="290"/>
                      <a:pt x="37" y="289"/>
                      <a:pt x="37" y="288"/>
                    </a:cubicBezTo>
                    <a:cubicBezTo>
                      <a:pt x="37" y="288"/>
                      <a:pt x="36" y="289"/>
                      <a:pt x="36" y="289"/>
                    </a:cubicBezTo>
                    <a:cubicBezTo>
                      <a:pt x="35" y="289"/>
                      <a:pt x="35" y="289"/>
                      <a:pt x="34" y="289"/>
                    </a:cubicBezTo>
                    <a:cubicBezTo>
                      <a:pt x="34" y="289"/>
                      <a:pt x="33" y="289"/>
                      <a:pt x="32" y="289"/>
                    </a:cubicBezTo>
                    <a:cubicBezTo>
                      <a:pt x="32" y="289"/>
                      <a:pt x="31" y="289"/>
                      <a:pt x="31" y="289"/>
                    </a:cubicBezTo>
                    <a:cubicBezTo>
                      <a:pt x="31" y="289"/>
                      <a:pt x="31" y="289"/>
                      <a:pt x="31" y="289"/>
                    </a:cubicBezTo>
                    <a:cubicBezTo>
                      <a:pt x="30" y="289"/>
                      <a:pt x="30" y="289"/>
                      <a:pt x="30" y="289"/>
                    </a:cubicBezTo>
                    <a:cubicBezTo>
                      <a:pt x="29" y="289"/>
                      <a:pt x="32" y="287"/>
                      <a:pt x="32" y="287"/>
                    </a:cubicBezTo>
                    <a:cubicBezTo>
                      <a:pt x="31" y="287"/>
                      <a:pt x="31" y="288"/>
                      <a:pt x="30" y="288"/>
                    </a:cubicBezTo>
                    <a:cubicBezTo>
                      <a:pt x="30" y="289"/>
                      <a:pt x="30" y="289"/>
                      <a:pt x="29" y="289"/>
                    </a:cubicBezTo>
                    <a:cubicBezTo>
                      <a:pt x="29" y="289"/>
                      <a:pt x="28" y="289"/>
                      <a:pt x="28" y="289"/>
                    </a:cubicBezTo>
                    <a:cubicBezTo>
                      <a:pt x="28" y="289"/>
                      <a:pt x="29" y="289"/>
                      <a:pt x="29" y="289"/>
                    </a:cubicBezTo>
                    <a:cubicBezTo>
                      <a:pt x="29" y="290"/>
                      <a:pt x="28" y="290"/>
                      <a:pt x="28" y="290"/>
                    </a:cubicBezTo>
                    <a:cubicBezTo>
                      <a:pt x="27" y="291"/>
                      <a:pt x="27" y="291"/>
                      <a:pt x="26" y="291"/>
                    </a:cubicBezTo>
                    <a:cubicBezTo>
                      <a:pt x="26" y="291"/>
                      <a:pt x="25" y="291"/>
                      <a:pt x="25" y="291"/>
                    </a:cubicBezTo>
                    <a:cubicBezTo>
                      <a:pt x="25" y="291"/>
                      <a:pt x="26" y="291"/>
                      <a:pt x="26" y="291"/>
                    </a:cubicBezTo>
                    <a:cubicBezTo>
                      <a:pt x="26" y="290"/>
                      <a:pt x="26" y="291"/>
                      <a:pt x="25" y="291"/>
                    </a:cubicBezTo>
                    <a:cubicBezTo>
                      <a:pt x="26" y="291"/>
                      <a:pt x="26" y="289"/>
                      <a:pt x="26" y="289"/>
                    </a:cubicBezTo>
                    <a:cubicBezTo>
                      <a:pt x="26" y="289"/>
                      <a:pt x="27" y="288"/>
                      <a:pt x="27" y="288"/>
                    </a:cubicBezTo>
                    <a:cubicBezTo>
                      <a:pt x="28" y="286"/>
                      <a:pt x="30" y="287"/>
                      <a:pt x="31" y="285"/>
                    </a:cubicBezTo>
                    <a:cubicBezTo>
                      <a:pt x="31" y="285"/>
                      <a:pt x="32" y="284"/>
                      <a:pt x="33" y="284"/>
                    </a:cubicBezTo>
                    <a:cubicBezTo>
                      <a:pt x="33" y="284"/>
                      <a:pt x="33" y="285"/>
                      <a:pt x="32" y="285"/>
                    </a:cubicBezTo>
                    <a:cubicBezTo>
                      <a:pt x="32" y="285"/>
                      <a:pt x="32" y="285"/>
                      <a:pt x="31" y="285"/>
                    </a:cubicBezTo>
                    <a:cubicBezTo>
                      <a:pt x="32" y="285"/>
                      <a:pt x="32" y="285"/>
                      <a:pt x="33" y="285"/>
                    </a:cubicBezTo>
                    <a:cubicBezTo>
                      <a:pt x="33" y="285"/>
                      <a:pt x="33" y="285"/>
                      <a:pt x="34" y="284"/>
                    </a:cubicBezTo>
                    <a:cubicBezTo>
                      <a:pt x="34" y="283"/>
                      <a:pt x="36" y="283"/>
                      <a:pt x="36" y="283"/>
                    </a:cubicBezTo>
                    <a:cubicBezTo>
                      <a:pt x="37" y="283"/>
                      <a:pt x="38" y="282"/>
                      <a:pt x="38" y="283"/>
                    </a:cubicBezTo>
                    <a:cubicBezTo>
                      <a:pt x="39" y="283"/>
                      <a:pt x="38" y="284"/>
                      <a:pt x="38" y="284"/>
                    </a:cubicBezTo>
                    <a:cubicBezTo>
                      <a:pt x="39" y="285"/>
                      <a:pt x="39" y="285"/>
                      <a:pt x="39" y="286"/>
                    </a:cubicBezTo>
                    <a:cubicBezTo>
                      <a:pt x="40" y="285"/>
                      <a:pt x="38" y="284"/>
                      <a:pt x="39" y="283"/>
                    </a:cubicBezTo>
                    <a:cubicBezTo>
                      <a:pt x="39" y="282"/>
                      <a:pt x="39" y="282"/>
                      <a:pt x="40" y="282"/>
                    </a:cubicBezTo>
                    <a:cubicBezTo>
                      <a:pt x="40" y="282"/>
                      <a:pt x="41" y="282"/>
                      <a:pt x="41" y="282"/>
                    </a:cubicBezTo>
                    <a:cubicBezTo>
                      <a:pt x="41" y="281"/>
                      <a:pt x="40" y="282"/>
                      <a:pt x="40" y="282"/>
                    </a:cubicBezTo>
                    <a:cubicBezTo>
                      <a:pt x="39" y="282"/>
                      <a:pt x="39" y="282"/>
                      <a:pt x="38" y="282"/>
                    </a:cubicBezTo>
                    <a:cubicBezTo>
                      <a:pt x="37" y="282"/>
                      <a:pt x="39" y="280"/>
                      <a:pt x="39" y="280"/>
                    </a:cubicBezTo>
                    <a:cubicBezTo>
                      <a:pt x="40" y="279"/>
                      <a:pt x="41" y="279"/>
                      <a:pt x="42" y="279"/>
                    </a:cubicBezTo>
                    <a:cubicBezTo>
                      <a:pt x="42" y="279"/>
                      <a:pt x="43" y="278"/>
                      <a:pt x="43" y="278"/>
                    </a:cubicBezTo>
                    <a:cubicBezTo>
                      <a:pt x="43" y="277"/>
                      <a:pt x="43" y="277"/>
                      <a:pt x="43" y="276"/>
                    </a:cubicBezTo>
                    <a:cubicBezTo>
                      <a:pt x="43" y="277"/>
                      <a:pt x="43" y="277"/>
                      <a:pt x="43" y="278"/>
                    </a:cubicBezTo>
                    <a:cubicBezTo>
                      <a:pt x="42" y="278"/>
                      <a:pt x="42" y="279"/>
                      <a:pt x="41" y="279"/>
                    </a:cubicBezTo>
                    <a:cubicBezTo>
                      <a:pt x="40" y="279"/>
                      <a:pt x="39" y="280"/>
                      <a:pt x="38" y="280"/>
                    </a:cubicBezTo>
                    <a:cubicBezTo>
                      <a:pt x="37" y="281"/>
                      <a:pt x="36" y="281"/>
                      <a:pt x="35" y="282"/>
                    </a:cubicBezTo>
                    <a:cubicBezTo>
                      <a:pt x="34" y="282"/>
                      <a:pt x="33" y="283"/>
                      <a:pt x="32" y="283"/>
                    </a:cubicBezTo>
                    <a:cubicBezTo>
                      <a:pt x="32" y="283"/>
                      <a:pt x="33" y="282"/>
                      <a:pt x="33" y="282"/>
                    </a:cubicBezTo>
                    <a:cubicBezTo>
                      <a:pt x="32" y="282"/>
                      <a:pt x="32" y="283"/>
                      <a:pt x="31" y="283"/>
                    </a:cubicBezTo>
                    <a:cubicBezTo>
                      <a:pt x="31" y="283"/>
                      <a:pt x="31" y="283"/>
                      <a:pt x="31" y="282"/>
                    </a:cubicBezTo>
                    <a:cubicBezTo>
                      <a:pt x="31" y="282"/>
                      <a:pt x="32" y="282"/>
                      <a:pt x="32" y="282"/>
                    </a:cubicBezTo>
                    <a:cubicBezTo>
                      <a:pt x="32" y="281"/>
                      <a:pt x="33" y="281"/>
                      <a:pt x="33" y="280"/>
                    </a:cubicBezTo>
                    <a:cubicBezTo>
                      <a:pt x="33" y="281"/>
                      <a:pt x="32" y="281"/>
                      <a:pt x="32" y="281"/>
                    </a:cubicBezTo>
                    <a:cubicBezTo>
                      <a:pt x="32" y="282"/>
                      <a:pt x="30" y="283"/>
                      <a:pt x="31" y="282"/>
                    </a:cubicBezTo>
                    <a:cubicBezTo>
                      <a:pt x="31" y="280"/>
                      <a:pt x="33" y="281"/>
                      <a:pt x="34" y="280"/>
                    </a:cubicBezTo>
                    <a:cubicBezTo>
                      <a:pt x="33" y="280"/>
                      <a:pt x="32" y="280"/>
                      <a:pt x="32" y="280"/>
                    </a:cubicBezTo>
                    <a:cubicBezTo>
                      <a:pt x="31" y="281"/>
                      <a:pt x="30" y="281"/>
                      <a:pt x="30" y="281"/>
                    </a:cubicBezTo>
                    <a:cubicBezTo>
                      <a:pt x="29" y="282"/>
                      <a:pt x="28" y="283"/>
                      <a:pt x="27" y="283"/>
                    </a:cubicBezTo>
                    <a:cubicBezTo>
                      <a:pt x="28" y="282"/>
                      <a:pt x="29" y="282"/>
                      <a:pt x="30" y="281"/>
                    </a:cubicBezTo>
                    <a:cubicBezTo>
                      <a:pt x="30" y="280"/>
                      <a:pt x="31" y="280"/>
                      <a:pt x="31" y="279"/>
                    </a:cubicBezTo>
                    <a:cubicBezTo>
                      <a:pt x="32" y="279"/>
                      <a:pt x="33" y="278"/>
                      <a:pt x="34" y="277"/>
                    </a:cubicBezTo>
                    <a:cubicBezTo>
                      <a:pt x="34" y="276"/>
                      <a:pt x="35" y="277"/>
                      <a:pt x="35" y="276"/>
                    </a:cubicBezTo>
                    <a:cubicBezTo>
                      <a:pt x="34" y="276"/>
                      <a:pt x="33" y="278"/>
                      <a:pt x="32" y="277"/>
                    </a:cubicBezTo>
                    <a:cubicBezTo>
                      <a:pt x="32" y="277"/>
                      <a:pt x="31" y="277"/>
                      <a:pt x="31" y="277"/>
                    </a:cubicBezTo>
                    <a:cubicBezTo>
                      <a:pt x="31" y="276"/>
                      <a:pt x="32" y="276"/>
                      <a:pt x="32" y="276"/>
                    </a:cubicBezTo>
                    <a:cubicBezTo>
                      <a:pt x="32" y="275"/>
                      <a:pt x="33" y="275"/>
                      <a:pt x="33" y="274"/>
                    </a:cubicBezTo>
                    <a:cubicBezTo>
                      <a:pt x="33" y="274"/>
                      <a:pt x="33" y="274"/>
                      <a:pt x="33" y="274"/>
                    </a:cubicBezTo>
                    <a:cubicBezTo>
                      <a:pt x="33" y="274"/>
                      <a:pt x="34" y="274"/>
                      <a:pt x="34" y="274"/>
                    </a:cubicBezTo>
                    <a:cubicBezTo>
                      <a:pt x="34" y="274"/>
                      <a:pt x="33" y="274"/>
                      <a:pt x="33" y="274"/>
                    </a:cubicBezTo>
                    <a:cubicBezTo>
                      <a:pt x="33" y="273"/>
                      <a:pt x="33" y="273"/>
                      <a:pt x="33" y="273"/>
                    </a:cubicBezTo>
                    <a:cubicBezTo>
                      <a:pt x="33" y="273"/>
                      <a:pt x="33" y="274"/>
                      <a:pt x="32" y="273"/>
                    </a:cubicBezTo>
                    <a:cubicBezTo>
                      <a:pt x="32" y="272"/>
                      <a:pt x="32" y="272"/>
                      <a:pt x="33" y="271"/>
                    </a:cubicBezTo>
                    <a:cubicBezTo>
                      <a:pt x="32" y="271"/>
                      <a:pt x="34" y="270"/>
                      <a:pt x="34" y="270"/>
                    </a:cubicBezTo>
                    <a:cubicBezTo>
                      <a:pt x="34" y="270"/>
                      <a:pt x="33" y="270"/>
                      <a:pt x="33" y="270"/>
                    </a:cubicBezTo>
                    <a:cubicBezTo>
                      <a:pt x="33" y="270"/>
                      <a:pt x="33" y="270"/>
                      <a:pt x="34" y="269"/>
                    </a:cubicBezTo>
                    <a:cubicBezTo>
                      <a:pt x="34" y="269"/>
                      <a:pt x="35" y="269"/>
                      <a:pt x="35" y="269"/>
                    </a:cubicBezTo>
                    <a:cubicBezTo>
                      <a:pt x="35" y="270"/>
                      <a:pt x="35" y="270"/>
                      <a:pt x="35" y="270"/>
                    </a:cubicBezTo>
                    <a:cubicBezTo>
                      <a:pt x="35" y="270"/>
                      <a:pt x="35" y="270"/>
                      <a:pt x="35" y="270"/>
                    </a:cubicBezTo>
                    <a:cubicBezTo>
                      <a:pt x="35" y="270"/>
                      <a:pt x="36" y="271"/>
                      <a:pt x="36" y="271"/>
                    </a:cubicBezTo>
                    <a:cubicBezTo>
                      <a:pt x="36" y="271"/>
                      <a:pt x="36" y="271"/>
                      <a:pt x="36" y="272"/>
                    </a:cubicBezTo>
                    <a:cubicBezTo>
                      <a:pt x="36" y="271"/>
                      <a:pt x="36" y="271"/>
                      <a:pt x="37" y="271"/>
                    </a:cubicBezTo>
                    <a:cubicBezTo>
                      <a:pt x="38" y="271"/>
                      <a:pt x="38" y="270"/>
                      <a:pt x="39" y="270"/>
                    </a:cubicBezTo>
                    <a:cubicBezTo>
                      <a:pt x="39" y="271"/>
                      <a:pt x="40" y="270"/>
                      <a:pt x="40" y="271"/>
                    </a:cubicBezTo>
                    <a:cubicBezTo>
                      <a:pt x="40" y="271"/>
                      <a:pt x="39" y="271"/>
                      <a:pt x="39" y="272"/>
                    </a:cubicBezTo>
                    <a:cubicBezTo>
                      <a:pt x="39" y="271"/>
                      <a:pt x="40" y="271"/>
                      <a:pt x="40" y="272"/>
                    </a:cubicBezTo>
                    <a:cubicBezTo>
                      <a:pt x="39" y="272"/>
                      <a:pt x="39" y="273"/>
                      <a:pt x="39" y="273"/>
                    </a:cubicBezTo>
                    <a:cubicBezTo>
                      <a:pt x="39" y="273"/>
                      <a:pt x="40" y="273"/>
                      <a:pt x="40" y="273"/>
                    </a:cubicBezTo>
                    <a:cubicBezTo>
                      <a:pt x="40" y="272"/>
                      <a:pt x="39" y="272"/>
                      <a:pt x="40" y="272"/>
                    </a:cubicBezTo>
                    <a:cubicBezTo>
                      <a:pt x="40" y="272"/>
                      <a:pt x="40" y="272"/>
                      <a:pt x="40" y="272"/>
                    </a:cubicBezTo>
                    <a:cubicBezTo>
                      <a:pt x="40" y="271"/>
                      <a:pt x="40" y="271"/>
                      <a:pt x="40" y="270"/>
                    </a:cubicBezTo>
                    <a:cubicBezTo>
                      <a:pt x="39" y="270"/>
                      <a:pt x="38" y="270"/>
                      <a:pt x="38" y="270"/>
                    </a:cubicBezTo>
                    <a:cubicBezTo>
                      <a:pt x="37" y="270"/>
                      <a:pt x="36" y="271"/>
                      <a:pt x="36" y="271"/>
                    </a:cubicBezTo>
                    <a:cubicBezTo>
                      <a:pt x="36" y="270"/>
                      <a:pt x="36" y="270"/>
                      <a:pt x="36" y="270"/>
                    </a:cubicBezTo>
                    <a:cubicBezTo>
                      <a:pt x="36" y="270"/>
                      <a:pt x="36" y="270"/>
                      <a:pt x="36" y="270"/>
                    </a:cubicBezTo>
                    <a:cubicBezTo>
                      <a:pt x="36" y="270"/>
                      <a:pt x="36" y="269"/>
                      <a:pt x="36" y="269"/>
                    </a:cubicBezTo>
                    <a:cubicBezTo>
                      <a:pt x="35" y="269"/>
                      <a:pt x="35" y="269"/>
                      <a:pt x="35" y="269"/>
                    </a:cubicBezTo>
                    <a:cubicBezTo>
                      <a:pt x="35" y="269"/>
                      <a:pt x="36" y="268"/>
                      <a:pt x="36" y="268"/>
                    </a:cubicBezTo>
                    <a:cubicBezTo>
                      <a:pt x="37" y="268"/>
                      <a:pt x="37" y="267"/>
                      <a:pt x="38" y="267"/>
                    </a:cubicBezTo>
                    <a:cubicBezTo>
                      <a:pt x="38" y="267"/>
                      <a:pt x="38" y="266"/>
                      <a:pt x="39" y="266"/>
                    </a:cubicBezTo>
                    <a:cubicBezTo>
                      <a:pt x="39" y="266"/>
                      <a:pt x="39" y="266"/>
                      <a:pt x="39" y="266"/>
                    </a:cubicBezTo>
                    <a:cubicBezTo>
                      <a:pt x="39" y="266"/>
                      <a:pt x="40" y="267"/>
                      <a:pt x="40" y="266"/>
                    </a:cubicBezTo>
                    <a:cubicBezTo>
                      <a:pt x="40" y="266"/>
                      <a:pt x="39" y="266"/>
                      <a:pt x="39" y="266"/>
                    </a:cubicBezTo>
                    <a:cubicBezTo>
                      <a:pt x="39" y="266"/>
                      <a:pt x="41" y="265"/>
                      <a:pt x="41" y="264"/>
                    </a:cubicBezTo>
                    <a:cubicBezTo>
                      <a:pt x="39" y="265"/>
                      <a:pt x="38" y="266"/>
                      <a:pt x="36" y="267"/>
                    </a:cubicBezTo>
                    <a:cubicBezTo>
                      <a:pt x="36" y="267"/>
                      <a:pt x="37" y="267"/>
                      <a:pt x="37" y="266"/>
                    </a:cubicBezTo>
                    <a:cubicBezTo>
                      <a:pt x="37" y="266"/>
                      <a:pt x="36" y="267"/>
                      <a:pt x="36" y="267"/>
                    </a:cubicBezTo>
                    <a:cubicBezTo>
                      <a:pt x="36" y="267"/>
                      <a:pt x="37" y="266"/>
                      <a:pt x="37" y="266"/>
                    </a:cubicBezTo>
                    <a:cubicBezTo>
                      <a:pt x="36" y="266"/>
                      <a:pt x="36" y="267"/>
                      <a:pt x="36" y="267"/>
                    </a:cubicBezTo>
                    <a:cubicBezTo>
                      <a:pt x="35" y="267"/>
                      <a:pt x="35" y="267"/>
                      <a:pt x="35" y="267"/>
                    </a:cubicBezTo>
                    <a:cubicBezTo>
                      <a:pt x="35" y="267"/>
                      <a:pt x="35" y="267"/>
                      <a:pt x="35" y="267"/>
                    </a:cubicBezTo>
                    <a:cubicBezTo>
                      <a:pt x="34" y="268"/>
                      <a:pt x="34" y="268"/>
                      <a:pt x="34" y="268"/>
                    </a:cubicBezTo>
                    <a:cubicBezTo>
                      <a:pt x="33" y="268"/>
                      <a:pt x="33" y="268"/>
                      <a:pt x="32" y="269"/>
                    </a:cubicBezTo>
                    <a:cubicBezTo>
                      <a:pt x="31" y="269"/>
                      <a:pt x="31" y="271"/>
                      <a:pt x="30" y="271"/>
                    </a:cubicBezTo>
                    <a:cubicBezTo>
                      <a:pt x="29" y="271"/>
                      <a:pt x="28" y="269"/>
                      <a:pt x="29" y="268"/>
                    </a:cubicBezTo>
                    <a:cubicBezTo>
                      <a:pt x="29" y="268"/>
                      <a:pt x="29" y="268"/>
                      <a:pt x="28" y="267"/>
                    </a:cubicBezTo>
                    <a:cubicBezTo>
                      <a:pt x="28" y="267"/>
                      <a:pt x="28" y="266"/>
                      <a:pt x="28" y="266"/>
                    </a:cubicBezTo>
                    <a:cubicBezTo>
                      <a:pt x="28" y="266"/>
                      <a:pt x="28" y="266"/>
                      <a:pt x="28" y="265"/>
                    </a:cubicBezTo>
                    <a:cubicBezTo>
                      <a:pt x="29" y="265"/>
                      <a:pt x="29" y="264"/>
                      <a:pt x="30" y="263"/>
                    </a:cubicBezTo>
                    <a:cubicBezTo>
                      <a:pt x="30" y="263"/>
                      <a:pt x="31" y="263"/>
                      <a:pt x="31" y="264"/>
                    </a:cubicBezTo>
                    <a:cubicBezTo>
                      <a:pt x="31" y="264"/>
                      <a:pt x="31" y="264"/>
                      <a:pt x="31" y="265"/>
                    </a:cubicBezTo>
                    <a:cubicBezTo>
                      <a:pt x="31" y="265"/>
                      <a:pt x="31" y="265"/>
                      <a:pt x="31" y="265"/>
                    </a:cubicBezTo>
                    <a:cubicBezTo>
                      <a:pt x="32" y="264"/>
                      <a:pt x="31" y="263"/>
                      <a:pt x="32" y="263"/>
                    </a:cubicBezTo>
                    <a:cubicBezTo>
                      <a:pt x="33" y="262"/>
                      <a:pt x="33" y="263"/>
                      <a:pt x="34" y="263"/>
                    </a:cubicBezTo>
                    <a:cubicBezTo>
                      <a:pt x="34" y="263"/>
                      <a:pt x="35" y="262"/>
                      <a:pt x="36" y="262"/>
                    </a:cubicBezTo>
                    <a:cubicBezTo>
                      <a:pt x="35" y="262"/>
                      <a:pt x="35" y="262"/>
                      <a:pt x="35" y="263"/>
                    </a:cubicBezTo>
                    <a:cubicBezTo>
                      <a:pt x="34" y="263"/>
                      <a:pt x="34" y="262"/>
                      <a:pt x="33" y="262"/>
                    </a:cubicBezTo>
                    <a:cubicBezTo>
                      <a:pt x="32" y="262"/>
                      <a:pt x="32" y="263"/>
                      <a:pt x="31" y="263"/>
                    </a:cubicBezTo>
                    <a:cubicBezTo>
                      <a:pt x="30" y="263"/>
                      <a:pt x="30" y="263"/>
                      <a:pt x="29" y="263"/>
                    </a:cubicBezTo>
                    <a:cubicBezTo>
                      <a:pt x="29" y="262"/>
                      <a:pt x="30" y="262"/>
                      <a:pt x="30" y="262"/>
                    </a:cubicBezTo>
                    <a:cubicBezTo>
                      <a:pt x="30" y="262"/>
                      <a:pt x="31" y="261"/>
                      <a:pt x="31" y="261"/>
                    </a:cubicBezTo>
                    <a:cubicBezTo>
                      <a:pt x="31" y="261"/>
                      <a:pt x="28" y="262"/>
                      <a:pt x="29" y="261"/>
                    </a:cubicBezTo>
                    <a:cubicBezTo>
                      <a:pt x="29" y="260"/>
                      <a:pt x="30" y="260"/>
                      <a:pt x="30" y="260"/>
                    </a:cubicBezTo>
                    <a:cubicBezTo>
                      <a:pt x="30" y="260"/>
                      <a:pt x="30" y="259"/>
                      <a:pt x="31" y="259"/>
                    </a:cubicBezTo>
                    <a:cubicBezTo>
                      <a:pt x="31" y="259"/>
                      <a:pt x="31" y="259"/>
                      <a:pt x="31" y="259"/>
                    </a:cubicBezTo>
                    <a:cubicBezTo>
                      <a:pt x="32" y="259"/>
                      <a:pt x="31" y="258"/>
                      <a:pt x="32" y="258"/>
                    </a:cubicBezTo>
                    <a:cubicBezTo>
                      <a:pt x="32" y="258"/>
                      <a:pt x="32" y="258"/>
                      <a:pt x="32" y="259"/>
                    </a:cubicBezTo>
                    <a:cubicBezTo>
                      <a:pt x="32" y="259"/>
                      <a:pt x="32" y="259"/>
                      <a:pt x="32" y="260"/>
                    </a:cubicBezTo>
                    <a:cubicBezTo>
                      <a:pt x="32" y="260"/>
                      <a:pt x="32" y="262"/>
                      <a:pt x="33" y="261"/>
                    </a:cubicBezTo>
                    <a:cubicBezTo>
                      <a:pt x="32" y="261"/>
                      <a:pt x="32" y="261"/>
                      <a:pt x="33" y="260"/>
                    </a:cubicBezTo>
                    <a:cubicBezTo>
                      <a:pt x="33" y="260"/>
                      <a:pt x="33" y="260"/>
                      <a:pt x="33" y="260"/>
                    </a:cubicBezTo>
                    <a:cubicBezTo>
                      <a:pt x="34" y="260"/>
                      <a:pt x="34" y="260"/>
                      <a:pt x="34" y="259"/>
                    </a:cubicBezTo>
                    <a:cubicBezTo>
                      <a:pt x="34" y="260"/>
                      <a:pt x="33" y="260"/>
                      <a:pt x="33" y="260"/>
                    </a:cubicBezTo>
                    <a:cubicBezTo>
                      <a:pt x="33" y="260"/>
                      <a:pt x="32" y="260"/>
                      <a:pt x="32" y="260"/>
                    </a:cubicBezTo>
                    <a:cubicBezTo>
                      <a:pt x="32" y="260"/>
                      <a:pt x="32" y="259"/>
                      <a:pt x="32" y="258"/>
                    </a:cubicBezTo>
                    <a:cubicBezTo>
                      <a:pt x="32" y="257"/>
                      <a:pt x="34" y="257"/>
                      <a:pt x="34" y="257"/>
                    </a:cubicBezTo>
                    <a:cubicBezTo>
                      <a:pt x="35" y="258"/>
                      <a:pt x="35" y="259"/>
                      <a:pt x="36" y="258"/>
                    </a:cubicBezTo>
                    <a:cubicBezTo>
                      <a:pt x="36" y="258"/>
                      <a:pt x="35" y="258"/>
                      <a:pt x="35" y="258"/>
                    </a:cubicBezTo>
                    <a:cubicBezTo>
                      <a:pt x="35" y="257"/>
                      <a:pt x="35" y="257"/>
                      <a:pt x="35" y="257"/>
                    </a:cubicBezTo>
                    <a:cubicBezTo>
                      <a:pt x="34" y="257"/>
                      <a:pt x="37" y="256"/>
                      <a:pt x="37" y="255"/>
                    </a:cubicBezTo>
                    <a:cubicBezTo>
                      <a:pt x="37" y="255"/>
                      <a:pt x="36" y="256"/>
                      <a:pt x="36" y="256"/>
                    </a:cubicBezTo>
                    <a:cubicBezTo>
                      <a:pt x="36" y="255"/>
                      <a:pt x="37" y="255"/>
                      <a:pt x="38" y="255"/>
                    </a:cubicBezTo>
                    <a:cubicBezTo>
                      <a:pt x="38" y="255"/>
                      <a:pt x="39" y="254"/>
                      <a:pt x="39" y="255"/>
                    </a:cubicBezTo>
                    <a:cubicBezTo>
                      <a:pt x="38" y="255"/>
                      <a:pt x="38" y="255"/>
                      <a:pt x="38" y="255"/>
                    </a:cubicBezTo>
                    <a:cubicBezTo>
                      <a:pt x="39" y="255"/>
                      <a:pt x="39" y="255"/>
                      <a:pt x="40" y="255"/>
                    </a:cubicBezTo>
                    <a:cubicBezTo>
                      <a:pt x="41" y="255"/>
                      <a:pt x="41" y="255"/>
                      <a:pt x="42" y="254"/>
                    </a:cubicBezTo>
                    <a:cubicBezTo>
                      <a:pt x="41" y="254"/>
                      <a:pt x="39" y="254"/>
                      <a:pt x="39" y="254"/>
                    </a:cubicBezTo>
                    <a:cubicBezTo>
                      <a:pt x="39" y="254"/>
                      <a:pt x="40" y="253"/>
                      <a:pt x="41" y="253"/>
                    </a:cubicBezTo>
                    <a:cubicBezTo>
                      <a:pt x="41" y="253"/>
                      <a:pt x="42" y="252"/>
                      <a:pt x="42" y="252"/>
                    </a:cubicBezTo>
                    <a:cubicBezTo>
                      <a:pt x="43" y="251"/>
                      <a:pt x="44" y="251"/>
                      <a:pt x="44" y="251"/>
                    </a:cubicBezTo>
                    <a:cubicBezTo>
                      <a:pt x="45" y="251"/>
                      <a:pt x="45" y="250"/>
                      <a:pt x="46" y="250"/>
                    </a:cubicBezTo>
                    <a:cubicBezTo>
                      <a:pt x="46" y="250"/>
                      <a:pt x="47" y="250"/>
                      <a:pt x="47" y="249"/>
                    </a:cubicBezTo>
                    <a:cubicBezTo>
                      <a:pt x="47" y="250"/>
                      <a:pt x="46" y="250"/>
                      <a:pt x="46" y="250"/>
                    </a:cubicBezTo>
                    <a:cubicBezTo>
                      <a:pt x="46" y="250"/>
                      <a:pt x="45" y="250"/>
                      <a:pt x="45" y="250"/>
                    </a:cubicBezTo>
                    <a:cubicBezTo>
                      <a:pt x="45" y="250"/>
                      <a:pt x="46" y="249"/>
                      <a:pt x="46" y="248"/>
                    </a:cubicBezTo>
                    <a:cubicBezTo>
                      <a:pt x="46" y="248"/>
                      <a:pt x="45" y="249"/>
                      <a:pt x="45" y="249"/>
                    </a:cubicBezTo>
                    <a:cubicBezTo>
                      <a:pt x="44" y="250"/>
                      <a:pt x="44" y="250"/>
                      <a:pt x="43" y="251"/>
                    </a:cubicBezTo>
                    <a:cubicBezTo>
                      <a:pt x="44" y="250"/>
                      <a:pt x="44" y="250"/>
                      <a:pt x="44" y="250"/>
                    </a:cubicBezTo>
                    <a:cubicBezTo>
                      <a:pt x="42" y="252"/>
                      <a:pt x="40" y="253"/>
                      <a:pt x="39" y="254"/>
                    </a:cubicBezTo>
                    <a:cubicBezTo>
                      <a:pt x="38" y="254"/>
                      <a:pt x="37" y="255"/>
                      <a:pt x="38" y="254"/>
                    </a:cubicBezTo>
                    <a:cubicBezTo>
                      <a:pt x="38" y="253"/>
                      <a:pt x="39" y="253"/>
                      <a:pt x="39" y="253"/>
                    </a:cubicBezTo>
                    <a:cubicBezTo>
                      <a:pt x="40" y="252"/>
                      <a:pt x="40" y="252"/>
                      <a:pt x="41" y="252"/>
                    </a:cubicBezTo>
                    <a:cubicBezTo>
                      <a:pt x="42" y="252"/>
                      <a:pt x="42" y="251"/>
                      <a:pt x="42" y="251"/>
                    </a:cubicBezTo>
                    <a:cubicBezTo>
                      <a:pt x="43" y="250"/>
                      <a:pt x="43" y="249"/>
                      <a:pt x="44" y="248"/>
                    </a:cubicBezTo>
                    <a:cubicBezTo>
                      <a:pt x="44" y="247"/>
                      <a:pt x="45" y="247"/>
                      <a:pt x="45" y="246"/>
                    </a:cubicBezTo>
                    <a:cubicBezTo>
                      <a:pt x="46" y="246"/>
                      <a:pt x="47" y="245"/>
                      <a:pt x="48" y="245"/>
                    </a:cubicBezTo>
                    <a:cubicBezTo>
                      <a:pt x="48" y="245"/>
                      <a:pt x="47" y="245"/>
                      <a:pt x="47" y="245"/>
                    </a:cubicBezTo>
                    <a:cubicBezTo>
                      <a:pt x="48" y="245"/>
                      <a:pt x="49" y="242"/>
                      <a:pt x="48" y="243"/>
                    </a:cubicBezTo>
                    <a:cubicBezTo>
                      <a:pt x="48" y="243"/>
                      <a:pt x="46" y="243"/>
                      <a:pt x="46" y="243"/>
                    </a:cubicBezTo>
                    <a:cubicBezTo>
                      <a:pt x="46" y="242"/>
                      <a:pt x="47" y="242"/>
                      <a:pt x="46" y="241"/>
                    </a:cubicBezTo>
                    <a:cubicBezTo>
                      <a:pt x="46" y="241"/>
                      <a:pt x="46" y="240"/>
                      <a:pt x="45" y="240"/>
                    </a:cubicBezTo>
                    <a:cubicBezTo>
                      <a:pt x="45" y="240"/>
                      <a:pt x="44" y="240"/>
                      <a:pt x="43" y="240"/>
                    </a:cubicBezTo>
                    <a:cubicBezTo>
                      <a:pt x="43" y="239"/>
                      <a:pt x="42" y="238"/>
                      <a:pt x="42" y="238"/>
                    </a:cubicBezTo>
                    <a:cubicBezTo>
                      <a:pt x="41" y="237"/>
                      <a:pt x="40" y="238"/>
                      <a:pt x="39" y="238"/>
                    </a:cubicBezTo>
                    <a:cubicBezTo>
                      <a:pt x="40" y="238"/>
                      <a:pt x="40" y="237"/>
                      <a:pt x="40" y="237"/>
                    </a:cubicBezTo>
                    <a:cubicBezTo>
                      <a:pt x="40" y="237"/>
                      <a:pt x="40" y="237"/>
                      <a:pt x="40" y="236"/>
                    </a:cubicBezTo>
                    <a:cubicBezTo>
                      <a:pt x="41" y="236"/>
                      <a:pt x="41" y="236"/>
                      <a:pt x="41" y="235"/>
                    </a:cubicBezTo>
                    <a:cubicBezTo>
                      <a:pt x="40" y="235"/>
                      <a:pt x="40" y="235"/>
                      <a:pt x="40" y="235"/>
                    </a:cubicBezTo>
                    <a:cubicBezTo>
                      <a:pt x="41" y="234"/>
                      <a:pt x="42" y="234"/>
                      <a:pt x="42" y="233"/>
                    </a:cubicBezTo>
                    <a:cubicBezTo>
                      <a:pt x="42" y="233"/>
                      <a:pt x="41" y="233"/>
                      <a:pt x="40" y="233"/>
                    </a:cubicBezTo>
                    <a:cubicBezTo>
                      <a:pt x="41" y="232"/>
                      <a:pt x="42" y="232"/>
                      <a:pt x="42" y="231"/>
                    </a:cubicBezTo>
                    <a:cubicBezTo>
                      <a:pt x="43" y="230"/>
                      <a:pt x="42" y="229"/>
                      <a:pt x="43" y="228"/>
                    </a:cubicBezTo>
                    <a:cubicBezTo>
                      <a:pt x="43" y="227"/>
                      <a:pt x="43" y="226"/>
                      <a:pt x="43" y="226"/>
                    </a:cubicBezTo>
                    <a:cubicBezTo>
                      <a:pt x="44" y="225"/>
                      <a:pt x="44" y="225"/>
                      <a:pt x="44" y="224"/>
                    </a:cubicBezTo>
                    <a:cubicBezTo>
                      <a:pt x="44" y="224"/>
                      <a:pt x="44" y="223"/>
                      <a:pt x="44" y="222"/>
                    </a:cubicBezTo>
                    <a:cubicBezTo>
                      <a:pt x="44" y="222"/>
                      <a:pt x="45" y="222"/>
                      <a:pt x="44" y="221"/>
                    </a:cubicBezTo>
                    <a:cubicBezTo>
                      <a:pt x="44" y="221"/>
                      <a:pt x="44" y="220"/>
                      <a:pt x="44" y="220"/>
                    </a:cubicBezTo>
                    <a:cubicBezTo>
                      <a:pt x="45" y="220"/>
                      <a:pt x="45" y="219"/>
                      <a:pt x="45" y="219"/>
                    </a:cubicBezTo>
                    <a:cubicBezTo>
                      <a:pt x="46" y="219"/>
                      <a:pt x="45" y="218"/>
                      <a:pt x="45" y="218"/>
                    </a:cubicBezTo>
                    <a:cubicBezTo>
                      <a:pt x="45" y="218"/>
                      <a:pt x="45" y="217"/>
                      <a:pt x="45" y="217"/>
                    </a:cubicBezTo>
                    <a:cubicBezTo>
                      <a:pt x="45" y="215"/>
                      <a:pt x="44" y="216"/>
                      <a:pt x="43" y="215"/>
                    </a:cubicBezTo>
                    <a:cubicBezTo>
                      <a:pt x="43" y="214"/>
                      <a:pt x="44" y="214"/>
                      <a:pt x="43" y="213"/>
                    </a:cubicBezTo>
                    <a:cubicBezTo>
                      <a:pt x="44" y="213"/>
                      <a:pt x="45" y="212"/>
                      <a:pt x="44" y="212"/>
                    </a:cubicBezTo>
                    <a:cubicBezTo>
                      <a:pt x="43" y="212"/>
                      <a:pt x="44" y="211"/>
                      <a:pt x="43" y="211"/>
                    </a:cubicBezTo>
                    <a:cubicBezTo>
                      <a:pt x="43" y="211"/>
                      <a:pt x="42" y="211"/>
                      <a:pt x="42" y="210"/>
                    </a:cubicBezTo>
                    <a:cubicBezTo>
                      <a:pt x="42" y="210"/>
                      <a:pt x="43" y="210"/>
                      <a:pt x="43" y="209"/>
                    </a:cubicBezTo>
                    <a:cubicBezTo>
                      <a:pt x="43" y="209"/>
                      <a:pt x="43" y="209"/>
                      <a:pt x="43" y="209"/>
                    </a:cubicBezTo>
                    <a:cubicBezTo>
                      <a:pt x="43" y="208"/>
                      <a:pt x="45" y="208"/>
                      <a:pt x="44" y="207"/>
                    </a:cubicBezTo>
                    <a:cubicBezTo>
                      <a:pt x="44" y="207"/>
                      <a:pt x="44" y="207"/>
                      <a:pt x="44" y="207"/>
                    </a:cubicBezTo>
                    <a:cubicBezTo>
                      <a:pt x="44" y="207"/>
                      <a:pt x="44" y="207"/>
                      <a:pt x="44" y="206"/>
                    </a:cubicBezTo>
                    <a:cubicBezTo>
                      <a:pt x="44" y="206"/>
                      <a:pt x="44" y="206"/>
                      <a:pt x="44" y="206"/>
                    </a:cubicBezTo>
                    <a:cubicBezTo>
                      <a:pt x="43" y="205"/>
                      <a:pt x="43" y="205"/>
                      <a:pt x="42" y="206"/>
                    </a:cubicBezTo>
                    <a:cubicBezTo>
                      <a:pt x="41" y="206"/>
                      <a:pt x="39" y="206"/>
                      <a:pt x="38" y="207"/>
                    </a:cubicBezTo>
                    <a:cubicBezTo>
                      <a:pt x="38" y="207"/>
                      <a:pt x="35" y="207"/>
                      <a:pt x="35" y="207"/>
                    </a:cubicBezTo>
                    <a:cubicBezTo>
                      <a:pt x="35" y="208"/>
                      <a:pt x="35" y="208"/>
                      <a:pt x="35" y="208"/>
                    </a:cubicBezTo>
                    <a:cubicBezTo>
                      <a:pt x="34" y="208"/>
                      <a:pt x="34" y="208"/>
                      <a:pt x="34" y="208"/>
                    </a:cubicBezTo>
                    <a:cubicBezTo>
                      <a:pt x="33" y="209"/>
                      <a:pt x="32" y="209"/>
                      <a:pt x="31" y="209"/>
                    </a:cubicBezTo>
                    <a:cubicBezTo>
                      <a:pt x="31" y="210"/>
                      <a:pt x="30" y="211"/>
                      <a:pt x="29" y="211"/>
                    </a:cubicBezTo>
                    <a:cubicBezTo>
                      <a:pt x="28" y="212"/>
                      <a:pt x="27" y="211"/>
                      <a:pt x="26" y="212"/>
                    </a:cubicBezTo>
                    <a:cubicBezTo>
                      <a:pt x="25" y="212"/>
                      <a:pt x="24" y="212"/>
                      <a:pt x="23" y="213"/>
                    </a:cubicBezTo>
                    <a:cubicBezTo>
                      <a:pt x="22" y="213"/>
                      <a:pt x="21" y="213"/>
                      <a:pt x="20" y="214"/>
                    </a:cubicBezTo>
                    <a:cubicBezTo>
                      <a:pt x="20" y="214"/>
                      <a:pt x="19" y="214"/>
                      <a:pt x="18" y="214"/>
                    </a:cubicBezTo>
                    <a:cubicBezTo>
                      <a:pt x="19" y="213"/>
                      <a:pt x="20" y="213"/>
                      <a:pt x="20" y="212"/>
                    </a:cubicBezTo>
                    <a:cubicBezTo>
                      <a:pt x="20" y="212"/>
                      <a:pt x="21" y="211"/>
                      <a:pt x="21" y="210"/>
                    </a:cubicBezTo>
                    <a:cubicBezTo>
                      <a:pt x="21" y="210"/>
                      <a:pt x="20" y="209"/>
                      <a:pt x="20" y="208"/>
                    </a:cubicBezTo>
                    <a:cubicBezTo>
                      <a:pt x="20" y="207"/>
                      <a:pt x="19" y="206"/>
                      <a:pt x="19" y="206"/>
                    </a:cubicBezTo>
                    <a:cubicBezTo>
                      <a:pt x="19" y="205"/>
                      <a:pt x="20" y="205"/>
                      <a:pt x="20" y="204"/>
                    </a:cubicBezTo>
                    <a:cubicBezTo>
                      <a:pt x="20" y="204"/>
                      <a:pt x="18" y="203"/>
                      <a:pt x="18" y="203"/>
                    </a:cubicBezTo>
                    <a:cubicBezTo>
                      <a:pt x="18" y="203"/>
                      <a:pt x="18" y="203"/>
                      <a:pt x="18" y="202"/>
                    </a:cubicBezTo>
                    <a:cubicBezTo>
                      <a:pt x="18" y="202"/>
                      <a:pt x="18" y="202"/>
                      <a:pt x="19" y="202"/>
                    </a:cubicBezTo>
                    <a:cubicBezTo>
                      <a:pt x="19" y="201"/>
                      <a:pt x="20" y="201"/>
                      <a:pt x="21" y="200"/>
                    </a:cubicBezTo>
                    <a:cubicBezTo>
                      <a:pt x="21" y="200"/>
                      <a:pt x="22" y="200"/>
                      <a:pt x="21" y="200"/>
                    </a:cubicBezTo>
                    <a:cubicBezTo>
                      <a:pt x="20" y="199"/>
                      <a:pt x="19" y="200"/>
                      <a:pt x="19" y="200"/>
                    </a:cubicBezTo>
                    <a:cubicBezTo>
                      <a:pt x="18" y="200"/>
                      <a:pt x="17" y="200"/>
                      <a:pt x="16" y="200"/>
                    </a:cubicBezTo>
                    <a:cubicBezTo>
                      <a:pt x="15" y="201"/>
                      <a:pt x="14" y="201"/>
                      <a:pt x="13" y="201"/>
                    </a:cubicBezTo>
                    <a:cubicBezTo>
                      <a:pt x="12" y="201"/>
                      <a:pt x="12" y="201"/>
                      <a:pt x="11" y="201"/>
                    </a:cubicBezTo>
                    <a:cubicBezTo>
                      <a:pt x="10" y="200"/>
                      <a:pt x="10" y="200"/>
                      <a:pt x="9" y="201"/>
                    </a:cubicBezTo>
                    <a:cubicBezTo>
                      <a:pt x="9" y="201"/>
                      <a:pt x="6" y="201"/>
                      <a:pt x="7" y="200"/>
                    </a:cubicBezTo>
                    <a:cubicBezTo>
                      <a:pt x="7" y="199"/>
                      <a:pt x="8" y="198"/>
                      <a:pt x="9" y="198"/>
                    </a:cubicBezTo>
                    <a:cubicBezTo>
                      <a:pt x="15" y="193"/>
                      <a:pt x="21" y="187"/>
                      <a:pt x="27" y="182"/>
                    </a:cubicBezTo>
                    <a:cubicBezTo>
                      <a:pt x="33" y="176"/>
                      <a:pt x="40" y="171"/>
                      <a:pt x="46" y="165"/>
                    </a:cubicBezTo>
                    <a:cubicBezTo>
                      <a:pt x="59" y="155"/>
                      <a:pt x="72" y="144"/>
                      <a:pt x="85" y="134"/>
                    </a:cubicBezTo>
                    <a:cubicBezTo>
                      <a:pt x="88" y="131"/>
                      <a:pt x="92" y="128"/>
                      <a:pt x="96" y="125"/>
                    </a:cubicBezTo>
                    <a:cubicBezTo>
                      <a:pt x="99" y="123"/>
                      <a:pt x="102" y="120"/>
                      <a:pt x="105" y="118"/>
                    </a:cubicBezTo>
                    <a:cubicBezTo>
                      <a:pt x="108" y="116"/>
                      <a:pt x="111" y="113"/>
                      <a:pt x="114" y="111"/>
                    </a:cubicBezTo>
                    <a:cubicBezTo>
                      <a:pt x="115" y="111"/>
                      <a:pt x="115" y="110"/>
                      <a:pt x="116" y="110"/>
                    </a:cubicBezTo>
                    <a:cubicBezTo>
                      <a:pt x="116" y="110"/>
                      <a:pt x="116" y="110"/>
                      <a:pt x="116" y="110"/>
                    </a:cubicBezTo>
                    <a:cubicBezTo>
                      <a:pt x="117" y="110"/>
                      <a:pt x="118" y="110"/>
                      <a:pt x="119" y="110"/>
                    </a:cubicBezTo>
                    <a:cubicBezTo>
                      <a:pt x="121" y="110"/>
                      <a:pt x="122" y="110"/>
                      <a:pt x="124" y="110"/>
                    </a:cubicBezTo>
                    <a:cubicBezTo>
                      <a:pt x="124" y="111"/>
                      <a:pt x="124" y="111"/>
                      <a:pt x="124" y="111"/>
                    </a:cubicBezTo>
                    <a:cubicBezTo>
                      <a:pt x="125" y="111"/>
                      <a:pt x="125" y="111"/>
                      <a:pt x="125" y="111"/>
                    </a:cubicBezTo>
                    <a:cubicBezTo>
                      <a:pt x="126" y="111"/>
                      <a:pt x="127" y="111"/>
                      <a:pt x="127" y="111"/>
                    </a:cubicBezTo>
                    <a:cubicBezTo>
                      <a:pt x="127" y="112"/>
                      <a:pt x="127" y="112"/>
                      <a:pt x="128" y="113"/>
                    </a:cubicBezTo>
                    <a:cubicBezTo>
                      <a:pt x="128" y="113"/>
                      <a:pt x="128" y="113"/>
                      <a:pt x="128" y="114"/>
                    </a:cubicBezTo>
                    <a:cubicBezTo>
                      <a:pt x="128" y="114"/>
                      <a:pt x="128" y="114"/>
                      <a:pt x="129" y="114"/>
                    </a:cubicBezTo>
                    <a:cubicBezTo>
                      <a:pt x="129" y="114"/>
                      <a:pt x="130" y="113"/>
                      <a:pt x="129" y="113"/>
                    </a:cubicBezTo>
                    <a:cubicBezTo>
                      <a:pt x="129" y="113"/>
                      <a:pt x="130" y="113"/>
                      <a:pt x="130" y="113"/>
                    </a:cubicBezTo>
                    <a:cubicBezTo>
                      <a:pt x="130" y="114"/>
                      <a:pt x="129" y="114"/>
                      <a:pt x="130" y="115"/>
                    </a:cubicBezTo>
                    <a:cubicBezTo>
                      <a:pt x="131" y="115"/>
                      <a:pt x="132" y="116"/>
                      <a:pt x="133" y="116"/>
                    </a:cubicBezTo>
                    <a:cubicBezTo>
                      <a:pt x="132" y="116"/>
                      <a:pt x="134" y="116"/>
                      <a:pt x="134" y="116"/>
                    </a:cubicBezTo>
                    <a:cubicBezTo>
                      <a:pt x="135" y="116"/>
                      <a:pt x="135" y="117"/>
                      <a:pt x="136" y="117"/>
                    </a:cubicBezTo>
                    <a:cubicBezTo>
                      <a:pt x="137" y="117"/>
                      <a:pt x="138" y="117"/>
                      <a:pt x="139" y="117"/>
                    </a:cubicBezTo>
                    <a:cubicBezTo>
                      <a:pt x="140" y="117"/>
                      <a:pt x="142" y="117"/>
                      <a:pt x="142" y="117"/>
                    </a:cubicBezTo>
                    <a:cubicBezTo>
                      <a:pt x="142" y="118"/>
                      <a:pt x="142" y="118"/>
                      <a:pt x="143" y="118"/>
                    </a:cubicBezTo>
                    <a:cubicBezTo>
                      <a:pt x="143" y="118"/>
                      <a:pt x="143" y="118"/>
                      <a:pt x="143" y="118"/>
                    </a:cubicBezTo>
                    <a:cubicBezTo>
                      <a:pt x="143" y="118"/>
                      <a:pt x="144" y="119"/>
                      <a:pt x="143" y="119"/>
                    </a:cubicBezTo>
                    <a:cubicBezTo>
                      <a:pt x="144" y="119"/>
                      <a:pt x="145" y="119"/>
                      <a:pt x="145" y="119"/>
                    </a:cubicBezTo>
                    <a:cubicBezTo>
                      <a:pt x="145" y="119"/>
                      <a:pt x="145" y="119"/>
                      <a:pt x="145" y="119"/>
                    </a:cubicBezTo>
                    <a:cubicBezTo>
                      <a:pt x="145" y="119"/>
                      <a:pt x="145" y="119"/>
                      <a:pt x="145" y="118"/>
                    </a:cubicBezTo>
                    <a:cubicBezTo>
                      <a:pt x="145" y="118"/>
                      <a:pt x="145" y="118"/>
                      <a:pt x="144" y="118"/>
                    </a:cubicBezTo>
                    <a:cubicBezTo>
                      <a:pt x="144" y="117"/>
                      <a:pt x="146" y="117"/>
                      <a:pt x="146" y="117"/>
                    </a:cubicBezTo>
                    <a:cubicBezTo>
                      <a:pt x="145" y="117"/>
                      <a:pt x="144" y="117"/>
                      <a:pt x="144" y="117"/>
                    </a:cubicBezTo>
                    <a:cubicBezTo>
                      <a:pt x="144" y="117"/>
                      <a:pt x="147" y="117"/>
                      <a:pt x="147" y="117"/>
                    </a:cubicBezTo>
                    <a:cubicBezTo>
                      <a:pt x="148" y="117"/>
                      <a:pt x="148" y="117"/>
                      <a:pt x="148" y="117"/>
                    </a:cubicBezTo>
                    <a:cubicBezTo>
                      <a:pt x="149" y="117"/>
                      <a:pt x="149" y="117"/>
                      <a:pt x="149" y="117"/>
                    </a:cubicBezTo>
                    <a:cubicBezTo>
                      <a:pt x="150" y="117"/>
                      <a:pt x="151" y="116"/>
                      <a:pt x="151" y="117"/>
                    </a:cubicBezTo>
                    <a:cubicBezTo>
                      <a:pt x="151" y="117"/>
                      <a:pt x="150" y="118"/>
                      <a:pt x="151" y="118"/>
                    </a:cubicBezTo>
                    <a:cubicBezTo>
                      <a:pt x="151" y="118"/>
                      <a:pt x="151" y="118"/>
                      <a:pt x="151" y="118"/>
                    </a:cubicBezTo>
                    <a:cubicBezTo>
                      <a:pt x="150" y="119"/>
                      <a:pt x="152" y="119"/>
                      <a:pt x="152" y="119"/>
                    </a:cubicBezTo>
                    <a:cubicBezTo>
                      <a:pt x="152" y="119"/>
                      <a:pt x="152" y="119"/>
                      <a:pt x="152" y="119"/>
                    </a:cubicBezTo>
                    <a:cubicBezTo>
                      <a:pt x="152" y="119"/>
                      <a:pt x="151" y="119"/>
                      <a:pt x="151" y="119"/>
                    </a:cubicBezTo>
                    <a:cubicBezTo>
                      <a:pt x="150" y="119"/>
                      <a:pt x="151" y="118"/>
                      <a:pt x="151" y="118"/>
                    </a:cubicBezTo>
                    <a:cubicBezTo>
                      <a:pt x="151" y="118"/>
                      <a:pt x="151" y="118"/>
                      <a:pt x="151" y="118"/>
                    </a:cubicBezTo>
                    <a:cubicBezTo>
                      <a:pt x="151" y="117"/>
                      <a:pt x="151" y="116"/>
                      <a:pt x="151" y="116"/>
                    </a:cubicBezTo>
                    <a:cubicBezTo>
                      <a:pt x="151" y="116"/>
                      <a:pt x="151" y="116"/>
                      <a:pt x="151" y="116"/>
                    </a:cubicBezTo>
                    <a:cubicBezTo>
                      <a:pt x="151" y="116"/>
                      <a:pt x="150" y="116"/>
                      <a:pt x="150" y="117"/>
                    </a:cubicBezTo>
                    <a:cubicBezTo>
                      <a:pt x="149" y="117"/>
                      <a:pt x="149" y="117"/>
                      <a:pt x="148" y="117"/>
                    </a:cubicBezTo>
                    <a:cubicBezTo>
                      <a:pt x="148" y="117"/>
                      <a:pt x="148" y="117"/>
                      <a:pt x="148" y="117"/>
                    </a:cubicBezTo>
                    <a:cubicBezTo>
                      <a:pt x="148" y="116"/>
                      <a:pt x="147" y="117"/>
                      <a:pt x="147" y="117"/>
                    </a:cubicBezTo>
                    <a:cubicBezTo>
                      <a:pt x="147" y="117"/>
                      <a:pt x="146" y="116"/>
                      <a:pt x="147" y="116"/>
                    </a:cubicBezTo>
                    <a:cubicBezTo>
                      <a:pt x="146" y="116"/>
                      <a:pt x="146" y="116"/>
                      <a:pt x="145" y="117"/>
                    </a:cubicBezTo>
                    <a:cubicBezTo>
                      <a:pt x="145" y="117"/>
                      <a:pt x="145" y="117"/>
                      <a:pt x="144" y="117"/>
                    </a:cubicBezTo>
                    <a:cubicBezTo>
                      <a:pt x="144" y="117"/>
                      <a:pt x="142" y="117"/>
                      <a:pt x="142" y="116"/>
                    </a:cubicBezTo>
                    <a:cubicBezTo>
                      <a:pt x="143" y="116"/>
                      <a:pt x="143" y="116"/>
                      <a:pt x="143" y="116"/>
                    </a:cubicBezTo>
                    <a:cubicBezTo>
                      <a:pt x="143" y="116"/>
                      <a:pt x="143" y="116"/>
                      <a:pt x="143" y="116"/>
                    </a:cubicBezTo>
                    <a:cubicBezTo>
                      <a:pt x="143" y="116"/>
                      <a:pt x="144" y="115"/>
                      <a:pt x="144" y="116"/>
                    </a:cubicBezTo>
                    <a:cubicBezTo>
                      <a:pt x="144" y="116"/>
                      <a:pt x="144" y="116"/>
                      <a:pt x="144" y="116"/>
                    </a:cubicBezTo>
                    <a:cubicBezTo>
                      <a:pt x="145" y="116"/>
                      <a:pt x="146" y="116"/>
                      <a:pt x="147" y="116"/>
                    </a:cubicBezTo>
                    <a:cubicBezTo>
                      <a:pt x="146" y="116"/>
                      <a:pt x="146" y="116"/>
                      <a:pt x="145" y="116"/>
                    </a:cubicBezTo>
                    <a:cubicBezTo>
                      <a:pt x="146" y="115"/>
                      <a:pt x="145" y="115"/>
                      <a:pt x="145" y="115"/>
                    </a:cubicBezTo>
                    <a:cubicBezTo>
                      <a:pt x="145" y="115"/>
                      <a:pt x="145" y="115"/>
                      <a:pt x="145" y="115"/>
                    </a:cubicBezTo>
                    <a:cubicBezTo>
                      <a:pt x="145" y="114"/>
                      <a:pt x="146" y="114"/>
                      <a:pt x="146" y="114"/>
                    </a:cubicBezTo>
                    <a:cubicBezTo>
                      <a:pt x="147" y="113"/>
                      <a:pt x="147" y="114"/>
                      <a:pt x="147" y="114"/>
                    </a:cubicBezTo>
                    <a:cubicBezTo>
                      <a:pt x="147" y="115"/>
                      <a:pt x="148" y="115"/>
                      <a:pt x="148" y="115"/>
                    </a:cubicBezTo>
                    <a:cubicBezTo>
                      <a:pt x="148" y="115"/>
                      <a:pt x="147" y="114"/>
                      <a:pt x="147" y="113"/>
                    </a:cubicBezTo>
                    <a:cubicBezTo>
                      <a:pt x="147" y="113"/>
                      <a:pt x="149" y="113"/>
                      <a:pt x="149" y="113"/>
                    </a:cubicBezTo>
                    <a:cubicBezTo>
                      <a:pt x="149" y="113"/>
                      <a:pt x="149" y="114"/>
                      <a:pt x="149" y="114"/>
                    </a:cubicBezTo>
                    <a:cubicBezTo>
                      <a:pt x="149" y="114"/>
                      <a:pt x="150" y="112"/>
                      <a:pt x="151" y="113"/>
                    </a:cubicBezTo>
                    <a:cubicBezTo>
                      <a:pt x="151" y="113"/>
                      <a:pt x="151" y="113"/>
                      <a:pt x="152" y="113"/>
                    </a:cubicBezTo>
                    <a:cubicBezTo>
                      <a:pt x="152" y="114"/>
                      <a:pt x="152" y="113"/>
                      <a:pt x="152" y="113"/>
                    </a:cubicBezTo>
                    <a:cubicBezTo>
                      <a:pt x="153" y="112"/>
                      <a:pt x="153" y="112"/>
                      <a:pt x="154" y="112"/>
                    </a:cubicBezTo>
                    <a:cubicBezTo>
                      <a:pt x="154" y="112"/>
                      <a:pt x="155" y="111"/>
                      <a:pt x="156" y="112"/>
                    </a:cubicBezTo>
                    <a:cubicBezTo>
                      <a:pt x="156" y="111"/>
                      <a:pt x="157" y="111"/>
                      <a:pt x="157" y="111"/>
                    </a:cubicBezTo>
                    <a:cubicBezTo>
                      <a:pt x="157" y="111"/>
                      <a:pt x="157" y="111"/>
                      <a:pt x="157" y="111"/>
                    </a:cubicBezTo>
                    <a:cubicBezTo>
                      <a:pt x="158" y="112"/>
                      <a:pt x="158" y="112"/>
                      <a:pt x="158" y="112"/>
                    </a:cubicBezTo>
                    <a:cubicBezTo>
                      <a:pt x="159" y="112"/>
                      <a:pt x="159" y="112"/>
                      <a:pt x="160" y="112"/>
                    </a:cubicBezTo>
                    <a:cubicBezTo>
                      <a:pt x="161" y="111"/>
                      <a:pt x="158" y="112"/>
                      <a:pt x="159" y="111"/>
                    </a:cubicBezTo>
                    <a:cubicBezTo>
                      <a:pt x="160" y="111"/>
                      <a:pt x="160" y="111"/>
                      <a:pt x="160" y="111"/>
                    </a:cubicBezTo>
                    <a:cubicBezTo>
                      <a:pt x="161" y="110"/>
                      <a:pt x="161" y="110"/>
                      <a:pt x="162" y="110"/>
                    </a:cubicBezTo>
                    <a:cubicBezTo>
                      <a:pt x="162" y="110"/>
                      <a:pt x="162" y="109"/>
                      <a:pt x="162" y="109"/>
                    </a:cubicBezTo>
                    <a:cubicBezTo>
                      <a:pt x="162" y="109"/>
                      <a:pt x="163" y="109"/>
                      <a:pt x="163" y="109"/>
                    </a:cubicBezTo>
                    <a:cubicBezTo>
                      <a:pt x="163" y="109"/>
                      <a:pt x="163" y="110"/>
                      <a:pt x="163" y="110"/>
                    </a:cubicBezTo>
                    <a:cubicBezTo>
                      <a:pt x="163" y="110"/>
                      <a:pt x="164" y="109"/>
                      <a:pt x="163" y="110"/>
                    </a:cubicBezTo>
                    <a:cubicBezTo>
                      <a:pt x="163" y="110"/>
                      <a:pt x="162" y="110"/>
                      <a:pt x="162" y="111"/>
                    </a:cubicBezTo>
                    <a:cubicBezTo>
                      <a:pt x="162" y="111"/>
                      <a:pt x="163" y="111"/>
                      <a:pt x="163" y="110"/>
                    </a:cubicBezTo>
                    <a:cubicBezTo>
                      <a:pt x="162" y="111"/>
                      <a:pt x="163" y="111"/>
                      <a:pt x="164" y="111"/>
                    </a:cubicBezTo>
                    <a:cubicBezTo>
                      <a:pt x="163" y="111"/>
                      <a:pt x="163" y="111"/>
                      <a:pt x="163" y="111"/>
                    </a:cubicBezTo>
                    <a:cubicBezTo>
                      <a:pt x="163" y="111"/>
                      <a:pt x="163" y="111"/>
                      <a:pt x="163" y="111"/>
                    </a:cubicBezTo>
                    <a:cubicBezTo>
                      <a:pt x="164" y="111"/>
                      <a:pt x="164" y="111"/>
                      <a:pt x="164" y="111"/>
                    </a:cubicBezTo>
                    <a:cubicBezTo>
                      <a:pt x="165" y="111"/>
                      <a:pt x="165" y="111"/>
                      <a:pt x="165" y="111"/>
                    </a:cubicBezTo>
                    <a:cubicBezTo>
                      <a:pt x="165" y="111"/>
                      <a:pt x="164" y="112"/>
                      <a:pt x="163" y="112"/>
                    </a:cubicBezTo>
                    <a:cubicBezTo>
                      <a:pt x="162" y="112"/>
                      <a:pt x="161" y="112"/>
                      <a:pt x="160" y="113"/>
                    </a:cubicBezTo>
                    <a:cubicBezTo>
                      <a:pt x="159" y="113"/>
                      <a:pt x="158" y="114"/>
                      <a:pt x="158" y="114"/>
                    </a:cubicBezTo>
                    <a:cubicBezTo>
                      <a:pt x="157" y="114"/>
                      <a:pt x="156" y="115"/>
                      <a:pt x="155" y="115"/>
                    </a:cubicBezTo>
                    <a:cubicBezTo>
                      <a:pt x="154" y="115"/>
                      <a:pt x="153" y="115"/>
                      <a:pt x="152" y="116"/>
                    </a:cubicBezTo>
                    <a:cubicBezTo>
                      <a:pt x="152" y="116"/>
                      <a:pt x="152" y="116"/>
                      <a:pt x="152" y="117"/>
                    </a:cubicBezTo>
                    <a:cubicBezTo>
                      <a:pt x="152" y="117"/>
                      <a:pt x="152" y="117"/>
                      <a:pt x="152" y="117"/>
                    </a:cubicBezTo>
                    <a:cubicBezTo>
                      <a:pt x="152" y="117"/>
                      <a:pt x="152" y="118"/>
                      <a:pt x="152" y="118"/>
                    </a:cubicBezTo>
                    <a:cubicBezTo>
                      <a:pt x="152" y="118"/>
                      <a:pt x="152" y="118"/>
                      <a:pt x="152" y="118"/>
                    </a:cubicBezTo>
                    <a:cubicBezTo>
                      <a:pt x="152" y="118"/>
                      <a:pt x="152" y="118"/>
                      <a:pt x="152" y="118"/>
                    </a:cubicBezTo>
                    <a:cubicBezTo>
                      <a:pt x="152" y="118"/>
                      <a:pt x="152" y="118"/>
                      <a:pt x="152" y="118"/>
                    </a:cubicBezTo>
                    <a:cubicBezTo>
                      <a:pt x="152" y="118"/>
                      <a:pt x="152" y="118"/>
                      <a:pt x="152" y="118"/>
                    </a:cubicBezTo>
                    <a:cubicBezTo>
                      <a:pt x="152" y="117"/>
                      <a:pt x="153" y="116"/>
                      <a:pt x="153" y="116"/>
                    </a:cubicBezTo>
                    <a:cubicBezTo>
                      <a:pt x="154" y="115"/>
                      <a:pt x="155" y="115"/>
                      <a:pt x="156" y="115"/>
                    </a:cubicBezTo>
                    <a:cubicBezTo>
                      <a:pt x="157" y="115"/>
                      <a:pt x="158" y="114"/>
                      <a:pt x="159" y="114"/>
                    </a:cubicBezTo>
                    <a:cubicBezTo>
                      <a:pt x="159" y="113"/>
                      <a:pt x="160" y="113"/>
                      <a:pt x="161" y="113"/>
                    </a:cubicBezTo>
                    <a:cubicBezTo>
                      <a:pt x="162" y="113"/>
                      <a:pt x="162" y="113"/>
                      <a:pt x="163" y="113"/>
                    </a:cubicBezTo>
                    <a:cubicBezTo>
                      <a:pt x="163" y="113"/>
                      <a:pt x="163" y="113"/>
                      <a:pt x="163" y="113"/>
                    </a:cubicBezTo>
                    <a:cubicBezTo>
                      <a:pt x="165" y="112"/>
                      <a:pt x="166" y="112"/>
                      <a:pt x="167" y="112"/>
                    </a:cubicBezTo>
                    <a:cubicBezTo>
                      <a:pt x="168" y="112"/>
                      <a:pt x="169" y="112"/>
                      <a:pt x="169" y="112"/>
                    </a:cubicBezTo>
                    <a:cubicBezTo>
                      <a:pt x="170" y="111"/>
                      <a:pt x="171" y="111"/>
                      <a:pt x="171" y="110"/>
                    </a:cubicBezTo>
                    <a:cubicBezTo>
                      <a:pt x="172" y="110"/>
                      <a:pt x="172" y="110"/>
                      <a:pt x="173" y="110"/>
                    </a:cubicBezTo>
                    <a:cubicBezTo>
                      <a:pt x="173" y="110"/>
                      <a:pt x="174" y="110"/>
                      <a:pt x="173" y="110"/>
                    </a:cubicBezTo>
                    <a:cubicBezTo>
                      <a:pt x="174" y="110"/>
                      <a:pt x="174" y="110"/>
                      <a:pt x="174" y="110"/>
                    </a:cubicBezTo>
                    <a:cubicBezTo>
                      <a:pt x="175" y="110"/>
                      <a:pt x="175" y="110"/>
                      <a:pt x="175" y="110"/>
                    </a:cubicBezTo>
                    <a:cubicBezTo>
                      <a:pt x="176" y="110"/>
                      <a:pt x="176" y="110"/>
                      <a:pt x="177" y="110"/>
                    </a:cubicBezTo>
                    <a:cubicBezTo>
                      <a:pt x="176" y="110"/>
                      <a:pt x="176" y="110"/>
                      <a:pt x="176" y="110"/>
                    </a:cubicBezTo>
                    <a:cubicBezTo>
                      <a:pt x="176" y="110"/>
                      <a:pt x="176" y="110"/>
                      <a:pt x="176" y="109"/>
                    </a:cubicBezTo>
                    <a:cubicBezTo>
                      <a:pt x="176" y="109"/>
                      <a:pt x="175" y="110"/>
                      <a:pt x="175" y="110"/>
                    </a:cubicBezTo>
                    <a:cubicBezTo>
                      <a:pt x="176" y="109"/>
                      <a:pt x="177" y="109"/>
                      <a:pt x="178" y="109"/>
                    </a:cubicBezTo>
                    <a:cubicBezTo>
                      <a:pt x="178" y="109"/>
                      <a:pt x="177" y="109"/>
                      <a:pt x="176" y="109"/>
                    </a:cubicBezTo>
                    <a:cubicBezTo>
                      <a:pt x="177" y="109"/>
                      <a:pt x="177" y="109"/>
                      <a:pt x="178" y="109"/>
                    </a:cubicBezTo>
                    <a:cubicBezTo>
                      <a:pt x="177" y="109"/>
                      <a:pt x="178" y="110"/>
                      <a:pt x="179" y="109"/>
                    </a:cubicBezTo>
                    <a:cubicBezTo>
                      <a:pt x="179" y="109"/>
                      <a:pt x="180" y="109"/>
                      <a:pt x="180" y="109"/>
                    </a:cubicBezTo>
                    <a:cubicBezTo>
                      <a:pt x="182" y="109"/>
                      <a:pt x="183" y="108"/>
                      <a:pt x="184" y="108"/>
                    </a:cubicBezTo>
                    <a:cubicBezTo>
                      <a:pt x="185" y="108"/>
                      <a:pt x="185" y="108"/>
                      <a:pt x="186" y="107"/>
                    </a:cubicBezTo>
                    <a:cubicBezTo>
                      <a:pt x="186" y="107"/>
                      <a:pt x="186" y="107"/>
                      <a:pt x="187" y="107"/>
                    </a:cubicBezTo>
                    <a:cubicBezTo>
                      <a:pt x="188" y="107"/>
                      <a:pt x="187" y="108"/>
                      <a:pt x="186" y="108"/>
                    </a:cubicBezTo>
                    <a:cubicBezTo>
                      <a:pt x="187" y="108"/>
                      <a:pt x="188" y="108"/>
                      <a:pt x="188" y="107"/>
                    </a:cubicBezTo>
                    <a:cubicBezTo>
                      <a:pt x="189" y="107"/>
                      <a:pt x="190" y="107"/>
                      <a:pt x="191" y="106"/>
                    </a:cubicBezTo>
                    <a:cubicBezTo>
                      <a:pt x="190" y="106"/>
                      <a:pt x="190" y="106"/>
                      <a:pt x="190" y="106"/>
                    </a:cubicBezTo>
                    <a:cubicBezTo>
                      <a:pt x="191" y="106"/>
                      <a:pt x="191" y="106"/>
                      <a:pt x="192" y="106"/>
                    </a:cubicBezTo>
                    <a:cubicBezTo>
                      <a:pt x="191" y="106"/>
                      <a:pt x="192" y="106"/>
                      <a:pt x="192" y="106"/>
                    </a:cubicBezTo>
                    <a:cubicBezTo>
                      <a:pt x="193" y="106"/>
                      <a:pt x="193" y="106"/>
                      <a:pt x="193" y="106"/>
                    </a:cubicBezTo>
                    <a:cubicBezTo>
                      <a:pt x="193" y="106"/>
                      <a:pt x="193" y="106"/>
                      <a:pt x="193" y="106"/>
                    </a:cubicBezTo>
                    <a:cubicBezTo>
                      <a:pt x="194" y="106"/>
                      <a:pt x="194" y="105"/>
                      <a:pt x="195" y="105"/>
                    </a:cubicBezTo>
                    <a:cubicBezTo>
                      <a:pt x="195" y="105"/>
                      <a:pt x="194" y="106"/>
                      <a:pt x="194" y="106"/>
                    </a:cubicBezTo>
                    <a:cubicBezTo>
                      <a:pt x="195" y="106"/>
                      <a:pt x="196" y="105"/>
                      <a:pt x="196" y="105"/>
                    </a:cubicBezTo>
                    <a:cubicBezTo>
                      <a:pt x="196" y="105"/>
                      <a:pt x="196" y="105"/>
                      <a:pt x="196" y="106"/>
                    </a:cubicBezTo>
                    <a:cubicBezTo>
                      <a:pt x="196" y="106"/>
                      <a:pt x="196" y="106"/>
                      <a:pt x="196" y="106"/>
                    </a:cubicBezTo>
                    <a:cubicBezTo>
                      <a:pt x="196" y="106"/>
                      <a:pt x="196" y="106"/>
                      <a:pt x="195" y="106"/>
                    </a:cubicBezTo>
                    <a:cubicBezTo>
                      <a:pt x="196" y="106"/>
                      <a:pt x="196" y="106"/>
                      <a:pt x="197" y="106"/>
                    </a:cubicBezTo>
                    <a:cubicBezTo>
                      <a:pt x="197" y="106"/>
                      <a:pt x="196" y="106"/>
                      <a:pt x="196" y="106"/>
                    </a:cubicBezTo>
                    <a:cubicBezTo>
                      <a:pt x="197" y="106"/>
                      <a:pt x="197" y="106"/>
                      <a:pt x="197" y="106"/>
                    </a:cubicBezTo>
                    <a:cubicBezTo>
                      <a:pt x="197" y="106"/>
                      <a:pt x="198" y="106"/>
                      <a:pt x="198" y="106"/>
                    </a:cubicBezTo>
                    <a:cubicBezTo>
                      <a:pt x="198" y="106"/>
                      <a:pt x="198" y="106"/>
                      <a:pt x="198" y="106"/>
                    </a:cubicBezTo>
                    <a:cubicBezTo>
                      <a:pt x="198" y="106"/>
                      <a:pt x="199" y="106"/>
                      <a:pt x="200" y="105"/>
                    </a:cubicBezTo>
                    <a:cubicBezTo>
                      <a:pt x="200" y="105"/>
                      <a:pt x="201" y="104"/>
                      <a:pt x="202" y="104"/>
                    </a:cubicBezTo>
                    <a:cubicBezTo>
                      <a:pt x="202" y="105"/>
                      <a:pt x="202" y="105"/>
                      <a:pt x="201" y="105"/>
                    </a:cubicBezTo>
                    <a:cubicBezTo>
                      <a:pt x="202" y="105"/>
                      <a:pt x="202" y="105"/>
                      <a:pt x="202" y="105"/>
                    </a:cubicBezTo>
                    <a:cubicBezTo>
                      <a:pt x="202" y="105"/>
                      <a:pt x="202" y="106"/>
                      <a:pt x="202" y="106"/>
                    </a:cubicBezTo>
                    <a:cubicBezTo>
                      <a:pt x="202" y="106"/>
                      <a:pt x="202" y="106"/>
                      <a:pt x="202" y="106"/>
                    </a:cubicBezTo>
                    <a:cubicBezTo>
                      <a:pt x="202" y="106"/>
                      <a:pt x="201" y="106"/>
                      <a:pt x="200" y="106"/>
                    </a:cubicBezTo>
                    <a:cubicBezTo>
                      <a:pt x="201" y="107"/>
                      <a:pt x="199" y="107"/>
                      <a:pt x="199" y="107"/>
                    </a:cubicBezTo>
                    <a:cubicBezTo>
                      <a:pt x="198" y="107"/>
                      <a:pt x="197" y="107"/>
                      <a:pt x="197" y="107"/>
                    </a:cubicBezTo>
                    <a:cubicBezTo>
                      <a:pt x="196" y="108"/>
                      <a:pt x="193" y="108"/>
                      <a:pt x="193" y="108"/>
                    </a:cubicBezTo>
                    <a:cubicBezTo>
                      <a:pt x="192" y="108"/>
                      <a:pt x="191" y="108"/>
                      <a:pt x="190" y="109"/>
                    </a:cubicBezTo>
                    <a:cubicBezTo>
                      <a:pt x="190" y="109"/>
                      <a:pt x="189" y="109"/>
                      <a:pt x="188" y="110"/>
                    </a:cubicBezTo>
                    <a:cubicBezTo>
                      <a:pt x="187" y="110"/>
                      <a:pt x="187" y="110"/>
                      <a:pt x="186" y="110"/>
                    </a:cubicBezTo>
                    <a:cubicBezTo>
                      <a:pt x="186" y="111"/>
                      <a:pt x="185" y="111"/>
                      <a:pt x="185" y="110"/>
                    </a:cubicBezTo>
                    <a:cubicBezTo>
                      <a:pt x="184" y="110"/>
                      <a:pt x="183" y="110"/>
                      <a:pt x="182" y="111"/>
                    </a:cubicBezTo>
                    <a:cubicBezTo>
                      <a:pt x="181" y="111"/>
                      <a:pt x="181" y="111"/>
                      <a:pt x="180" y="111"/>
                    </a:cubicBezTo>
                    <a:cubicBezTo>
                      <a:pt x="180" y="111"/>
                      <a:pt x="180" y="111"/>
                      <a:pt x="180" y="111"/>
                    </a:cubicBezTo>
                    <a:cubicBezTo>
                      <a:pt x="180" y="111"/>
                      <a:pt x="180" y="111"/>
                      <a:pt x="179" y="111"/>
                    </a:cubicBezTo>
                    <a:cubicBezTo>
                      <a:pt x="179" y="111"/>
                      <a:pt x="178" y="111"/>
                      <a:pt x="178" y="111"/>
                    </a:cubicBezTo>
                    <a:cubicBezTo>
                      <a:pt x="177" y="111"/>
                      <a:pt x="177" y="111"/>
                      <a:pt x="176" y="112"/>
                    </a:cubicBezTo>
                    <a:cubicBezTo>
                      <a:pt x="176" y="112"/>
                      <a:pt x="176" y="112"/>
                      <a:pt x="176" y="112"/>
                    </a:cubicBezTo>
                    <a:cubicBezTo>
                      <a:pt x="175" y="112"/>
                      <a:pt x="175" y="113"/>
                      <a:pt x="174" y="113"/>
                    </a:cubicBezTo>
                    <a:cubicBezTo>
                      <a:pt x="173" y="113"/>
                      <a:pt x="173" y="113"/>
                      <a:pt x="172" y="113"/>
                    </a:cubicBezTo>
                    <a:cubicBezTo>
                      <a:pt x="172" y="113"/>
                      <a:pt x="172" y="114"/>
                      <a:pt x="172" y="114"/>
                    </a:cubicBezTo>
                    <a:cubicBezTo>
                      <a:pt x="172" y="114"/>
                      <a:pt x="172" y="113"/>
                      <a:pt x="172" y="113"/>
                    </a:cubicBezTo>
                    <a:cubicBezTo>
                      <a:pt x="171" y="113"/>
                      <a:pt x="170" y="114"/>
                      <a:pt x="170" y="114"/>
                    </a:cubicBezTo>
                    <a:cubicBezTo>
                      <a:pt x="170" y="114"/>
                      <a:pt x="170" y="114"/>
                      <a:pt x="171" y="113"/>
                    </a:cubicBezTo>
                    <a:cubicBezTo>
                      <a:pt x="171" y="113"/>
                      <a:pt x="170" y="113"/>
                      <a:pt x="170" y="113"/>
                    </a:cubicBezTo>
                    <a:cubicBezTo>
                      <a:pt x="169" y="114"/>
                      <a:pt x="168" y="114"/>
                      <a:pt x="168" y="114"/>
                    </a:cubicBezTo>
                    <a:cubicBezTo>
                      <a:pt x="167" y="114"/>
                      <a:pt x="166" y="115"/>
                      <a:pt x="167" y="115"/>
                    </a:cubicBezTo>
                    <a:cubicBezTo>
                      <a:pt x="166" y="115"/>
                      <a:pt x="166" y="115"/>
                      <a:pt x="165" y="116"/>
                    </a:cubicBezTo>
                    <a:cubicBezTo>
                      <a:pt x="165" y="116"/>
                      <a:pt x="165" y="116"/>
                      <a:pt x="165" y="116"/>
                    </a:cubicBezTo>
                    <a:cubicBezTo>
                      <a:pt x="165" y="116"/>
                      <a:pt x="165" y="115"/>
                      <a:pt x="166" y="115"/>
                    </a:cubicBezTo>
                    <a:cubicBezTo>
                      <a:pt x="164" y="115"/>
                      <a:pt x="163" y="115"/>
                      <a:pt x="162" y="116"/>
                    </a:cubicBezTo>
                    <a:cubicBezTo>
                      <a:pt x="162" y="117"/>
                      <a:pt x="161" y="117"/>
                      <a:pt x="161" y="117"/>
                    </a:cubicBezTo>
                    <a:cubicBezTo>
                      <a:pt x="161" y="117"/>
                      <a:pt x="160" y="117"/>
                      <a:pt x="160" y="117"/>
                    </a:cubicBezTo>
                    <a:cubicBezTo>
                      <a:pt x="160" y="117"/>
                      <a:pt x="160" y="117"/>
                      <a:pt x="161" y="117"/>
                    </a:cubicBezTo>
                    <a:cubicBezTo>
                      <a:pt x="160" y="117"/>
                      <a:pt x="158" y="118"/>
                      <a:pt x="159" y="118"/>
                    </a:cubicBezTo>
                    <a:cubicBezTo>
                      <a:pt x="159" y="118"/>
                      <a:pt x="160" y="118"/>
                      <a:pt x="159" y="119"/>
                    </a:cubicBezTo>
                    <a:cubicBezTo>
                      <a:pt x="160" y="119"/>
                      <a:pt x="161" y="119"/>
                      <a:pt x="161" y="119"/>
                    </a:cubicBezTo>
                    <a:cubicBezTo>
                      <a:pt x="161" y="118"/>
                      <a:pt x="161" y="119"/>
                      <a:pt x="161" y="119"/>
                    </a:cubicBezTo>
                    <a:cubicBezTo>
                      <a:pt x="160" y="119"/>
                      <a:pt x="160" y="119"/>
                      <a:pt x="160" y="118"/>
                    </a:cubicBezTo>
                    <a:cubicBezTo>
                      <a:pt x="160" y="118"/>
                      <a:pt x="159" y="118"/>
                      <a:pt x="160" y="118"/>
                    </a:cubicBezTo>
                    <a:cubicBezTo>
                      <a:pt x="160" y="118"/>
                      <a:pt x="160" y="118"/>
                      <a:pt x="160" y="118"/>
                    </a:cubicBezTo>
                    <a:cubicBezTo>
                      <a:pt x="160" y="118"/>
                      <a:pt x="160" y="118"/>
                      <a:pt x="159" y="118"/>
                    </a:cubicBezTo>
                    <a:cubicBezTo>
                      <a:pt x="159" y="118"/>
                      <a:pt x="160" y="117"/>
                      <a:pt x="160" y="117"/>
                    </a:cubicBezTo>
                    <a:cubicBezTo>
                      <a:pt x="161" y="117"/>
                      <a:pt x="161" y="118"/>
                      <a:pt x="161" y="118"/>
                    </a:cubicBezTo>
                    <a:cubicBezTo>
                      <a:pt x="162" y="118"/>
                      <a:pt x="162" y="118"/>
                      <a:pt x="163" y="117"/>
                    </a:cubicBezTo>
                    <a:cubicBezTo>
                      <a:pt x="163" y="117"/>
                      <a:pt x="164" y="117"/>
                      <a:pt x="164" y="118"/>
                    </a:cubicBezTo>
                    <a:cubicBezTo>
                      <a:pt x="164" y="118"/>
                      <a:pt x="164" y="118"/>
                      <a:pt x="165" y="118"/>
                    </a:cubicBezTo>
                    <a:cubicBezTo>
                      <a:pt x="165" y="118"/>
                      <a:pt x="166" y="118"/>
                      <a:pt x="167" y="117"/>
                    </a:cubicBezTo>
                    <a:cubicBezTo>
                      <a:pt x="167" y="117"/>
                      <a:pt x="167" y="116"/>
                      <a:pt x="166" y="117"/>
                    </a:cubicBezTo>
                    <a:cubicBezTo>
                      <a:pt x="166" y="117"/>
                      <a:pt x="166" y="117"/>
                      <a:pt x="166" y="117"/>
                    </a:cubicBezTo>
                    <a:cubicBezTo>
                      <a:pt x="166" y="117"/>
                      <a:pt x="166" y="117"/>
                      <a:pt x="165" y="117"/>
                    </a:cubicBezTo>
                    <a:cubicBezTo>
                      <a:pt x="165" y="117"/>
                      <a:pt x="164" y="117"/>
                      <a:pt x="164" y="117"/>
                    </a:cubicBezTo>
                    <a:cubicBezTo>
                      <a:pt x="164" y="117"/>
                      <a:pt x="164" y="117"/>
                      <a:pt x="165" y="117"/>
                    </a:cubicBezTo>
                    <a:cubicBezTo>
                      <a:pt x="164" y="117"/>
                      <a:pt x="166" y="117"/>
                      <a:pt x="166" y="116"/>
                    </a:cubicBezTo>
                    <a:cubicBezTo>
                      <a:pt x="166" y="116"/>
                      <a:pt x="165" y="116"/>
                      <a:pt x="165" y="116"/>
                    </a:cubicBezTo>
                    <a:cubicBezTo>
                      <a:pt x="166" y="116"/>
                      <a:pt x="166" y="115"/>
                      <a:pt x="166" y="115"/>
                    </a:cubicBezTo>
                    <a:cubicBezTo>
                      <a:pt x="167" y="115"/>
                      <a:pt x="167" y="115"/>
                      <a:pt x="167" y="115"/>
                    </a:cubicBezTo>
                    <a:cubicBezTo>
                      <a:pt x="168" y="115"/>
                      <a:pt x="168" y="115"/>
                      <a:pt x="169" y="115"/>
                    </a:cubicBezTo>
                    <a:cubicBezTo>
                      <a:pt x="169" y="115"/>
                      <a:pt x="169" y="115"/>
                      <a:pt x="170" y="115"/>
                    </a:cubicBezTo>
                    <a:cubicBezTo>
                      <a:pt x="170" y="114"/>
                      <a:pt x="170" y="114"/>
                      <a:pt x="171" y="114"/>
                    </a:cubicBezTo>
                    <a:cubicBezTo>
                      <a:pt x="170" y="114"/>
                      <a:pt x="170" y="115"/>
                      <a:pt x="169" y="115"/>
                    </a:cubicBezTo>
                    <a:cubicBezTo>
                      <a:pt x="170" y="115"/>
                      <a:pt x="171" y="114"/>
                      <a:pt x="172" y="114"/>
                    </a:cubicBezTo>
                    <a:cubicBezTo>
                      <a:pt x="172" y="114"/>
                      <a:pt x="171" y="114"/>
                      <a:pt x="171" y="114"/>
                    </a:cubicBezTo>
                    <a:cubicBezTo>
                      <a:pt x="171" y="114"/>
                      <a:pt x="172" y="114"/>
                      <a:pt x="172" y="114"/>
                    </a:cubicBezTo>
                    <a:cubicBezTo>
                      <a:pt x="172" y="114"/>
                      <a:pt x="172" y="114"/>
                      <a:pt x="171" y="115"/>
                    </a:cubicBezTo>
                    <a:cubicBezTo>
                      <a:pt x="173" y="114"/>
                      <a:pt x="174" y="113"/>
                      <a:pt x="176" y="113"/>
                    </a:cubicBezTo>
                    <a:cubicBezTo>
                      <a:pt x="175" y="113"/>
                      <a:pt x="175" y="113"/>
                      <a:pt x="175" y="113"/>
                    </a:cubicBezTo>
                    <a:cubicBezTo>
                      <a:pt x="176" y="113"/>
                      <a:pt x="177" y="113"/>
                      <a:pt x="178" y="112"/>
                    </a:cubicBezTo>
                    <a:cubicBezTo>
                      <a:pt x="177" y="112"/>
                      <a:pt x="177" y="112"/>
                      <a:pt x="177" y="112"/>
                    </a:cubicBezTo>
                    <a:cubicBezTo>
                      <a:pt x="177" y="112"/>
                      <a:pt x="176" y="112"/>
                      <a:pt x="176" y="112"/>
                    </a:cubicBezTo>
                    <a:cubicBezTo>
                      <a:pt x="177" y="112"/>
                      <a:pt x="178" y="112"/>
                      <a:pt x="179" y="112"/>
                    </a:cubicBezTo>
                    <a:cubicBezTo>
                      <a:pt x="179" y="112"/>
                      <a:pt x="179" y="112"/>
                      <a:pt x="180" y="112"/>
                    </a:cubicBezTo>
                    <a:cubicBezTo>
                      <a:pt x="180" y="112"/>
                      <a:pt x="180" y="112"/>
                      <a:pt x="180" y="112"/>
                    </a:cubicBezTo>
                    <a:cubicBezTo>
                      <a:pt x="180" y="112"/>
                      <a:pt x="179" y="113"/>
                      <a:pt x="178" y="113"/>
                    </a:cubicBezTo>
                    <a:cubicBezTo>
                      <a:pt x="180" y="113"/>
                      <a:pt x="181" y="112"/>
                      <a:pt x="182" y="111"/>
                    </a:cubicBezTo>
                    <a:cubicBezTo>
                      <a:pt x="182" y="112"/>
                      <a:pt x="181" y="112"/>
                      <a:pt x="181" y="112"/>
                    </a:cubicBezTo>
                    <a:cubicBezTo>
                      <a:pt x="182" y="112"/>
                      <a:pt x="182" y="111"/>
                      <a:pt x="182" y="111"/>
                    </a:cubicBezTo>
                    <a:cubicBezTo>
                      <a:pt x="182" y="113"/>
                      <a:pt x="180" y="112"/>
                      <a:pt x="179" y="113"/>
                    </a:cubicBezTo>
                    <a:cubicBezTo>
                      <a:pt x="180" y="113"/>
                      <a:pt x="181" y="113"/>
                      <a:pt x="182" y="112"/>
                    </a:cubicBezTo>
                    <a:cubicBezTo>
                      <a:pt x="182" y="112"/>
                      <a:pt x="183" y="112"/>
                      <a:pt x="183" y="111"/>
                    </a:cubicBezTo>
                    <a:cubicBezTo>
                      <a:pt x="183" y="111"/>
                      <a:pt x="183" y="111"/>
                      <a:pt x="183" y="111"/>
                    </a:cubicBezTo>
                    <a:cubicBezTo>
                      <a:pt x="183" y="111"/>
                      <a:pt x="183" y="111"/>
                      <a:pt x="183" y="112"/>
                    </a:cubicBezTo>
                    <a:cubicBezTo>
                      <a:pt x="182" y="112"/>
                      <a:pt x="182" y="112"/>
                      <a:pt x="182" y="113"/>
                    </a:cubicBezTo>
                    <a:cubicBezTo>
                      <a:pt x="182" y="112"/>
                      <a:pt x="184" y="112"/>
                      <a:pt x="184" y="111"/>
                    </a:cubicBezTo>
                    <a:cubicBezTo>
                      <a:pt x="184" y="110"/>
                      <a:pt x="185" y="110"/>
                      <a:pt x="185" y="110"/>
                    </a:cubicBezTo>
                    <a:cubicBezTo>
                      <a:pt x="185" y="110"/>
                      <a:pt x="184" y="111"/>
                      <a:pt x="184" y="111"/>
                    </a:cubicBezTo>
                    <a:cubicBezTo>
                      <a:pt x="183" y="112"/>
                      <a:pt x="182" y="112"/>
                      <a:pt x="181" y="113"/>
                    </a:cubicBezTo>
                    <a:cubicBezTo>
                      <a:pt x="182" y="113"/>
                      <a:pt x="183" y="112"/>
                      <a:pt x="183" y="112"/>
                    </a:cubicBezTo>
                    <a:cubicBezTo>
                      <a:pt x="184" y="111"/>
                      <a:pt x="184" y="111"/>
                      <a:pt x="185" y="111"/>
                    </a:cubicBezTo>
                    <a:cubicBezTo>
                      <a:pt x="184" y="111"/>
                      <a:pt x="184" y="112"/>
                      <a:pt x="183" y="112"/>
                    </a:cubicBezTo>
                    <a:cubicBezTo>
                      <a:pt x="183" y="112"/>
                      <a:pt x="182" y="113"/>
                      <a:pt x="182" y="113"/>
                    </a:cubicBezTo>
                    <a:cubicBezTo>
                      <a:pt x="182" y="113"/>
                      <a:pt x="183" y="112"/>
                      <a:pt x="183" y="112"/>
                    </a:cubicBezTo>
                    <a:cubicBezTo>
                      <a:pt x="183" y="113"/>
                      <a:pt x="182" y="113"/>
                      <a:pt x="182" y="113"/>
                    </a:cubicBezTo>
                    <a:cubicBezTo>
                      <a:pt x="181" y="114"/>
                      <a:pt x="180" y="114"/>
                      <a:pt x="180" y="115"/>
                    </a:cubicBezTo>
                    <a:cubicBezTo>
                      <a:pt x="181" y="115"/>
                      <a:pt x="182" y="113"/>
                      <a:pt x="182" y="113"/>
                    </a:cubicBezTo>
                    <a:cubicBezTo>
                      <a:pt x="183" y="113"/>
                      <a:pt x="184" y="112"/>
                      <a:pt x="184" y="112"/>
                    </a:cubicBezTo>
                    <a:cubicBezTo>
                      <a:pt x="185" y="112"/>
                      <a:pt x="186" y="112"/>
                      <a:pt x="186" y="112"/>
                    </a:cubicBezTo>
                    <a:cubicBezTo>
                      <a:pt x="186" y="112"/>
                      <a:pt x="186" y="112"/>
                      <a:pt x="185" y="112"/>
                    </a:cubicBezTo>
                    <a:cubicBezTo>
                      <a:pt x="187" y="111"/>
                      <a:pt x="189" y="110"/>
                      <a:pt x="191" y="110"/>
                    </a:cubicBezTo>
                    <a:cubicBezTo>
                      <a:pt x="192" y="109"/>
                      <a:pt x="194" y="109"/>
                      <a:pt x="196" y="109"/>
                    </a:cubicBezTo>
                    <a:cubicBezTo>
                      <a:pt x="198" y="108"/>
                      <a:pt x="199" y="108"/>
                      <a:pt x="201" y="108"/>
                    </a:cubicBezTo>
                    <a:cubicBezTo>
                      <a:pt x="202" y="108"/>
                      <a:pt x="204" y="107"/>
                      <a:pt x="204" y="107"/>
                    </a:cubicBezTo>
                    <a:cubicBezTo>
                      <a:pt x="204" y="107"/>
                      <a:pt x="203" y="108"/>
                      <a:pt x="203" y="108"/>
                    </a:cubicBezTo>
                    <a:cubicBezTo>
                      <a:pt x="202" y="108"/>
                      <a:pt x="202" y="108"/>
                      <a:pt x="201" y="108"/>
                    </a:cubicBezTo>
                    <a:cubicBezTo>
                      <a:pt x="201" y="108"/>
                      <a:pt x="199" y="109"/>
                      <a:pt x="199" y="109"/>
                    </a:cubicBezTo>
                    <a:cubicBezTo>
                      <a:pt x="199" y="110"/>
                      <a:pt x="200" y="110"/>
                      <a:pt x="201" y="110"/>
                    </a:cubicBezTo>
                    <a:cubicBezTo>
                      <a:pt x="201" y="110"/>
                      <a:pt x="201" y="109"/>
                      <a:pt x="201" y="109"/>
                    </a:cubicBezTo>
                    <a:cubicBezTo>
                      <a:pt x="201" y="109"/>
                      <a:pt x="202" y="109"/>
                      <a:pt x="202" y="109"/>
                    </a:cubicBezTo>
                    <a:cubicBezTo>
                      <a:pt x="204" y="109"/>
                      <a:pt x="205" y="108"/>
                      <a:pt x="207" y="107"/>
                    </a:cubicBezTo>
                    <a:cubicBezTo>
                      <a:pt x="208" y="107"/>
                      <a:pt x="208" y="107"/>
                      <a:pt x="209" y="106"/>
                    </a:cubicBezTo>
                    <a:cubicBezTo>
                      <a:pt x="210" y="105"/>
                      <a:pt x="211" y="105"/>
                      <a:pt x="212" y="105"/>
                    </a:cubicBezTo>
                    <a:cubicBezTo>
                      <a:pt x="213" y="105"/>
                      <a:pt x="213" y="105"/>
                      <a:pt x="214" y="105"/>
                    </a:cubicBezTo>
                    <a:cubicBezTo>
                      <a:pt x="215" y="105"/>
                      <a:pt x="216" y="105"/>
                      <a:pt x="217" y="105"/>
                    </a:cubicBezTo>
                    <a:cubicBezTo>
                      <a:pt x="216" y="104"/>
                      <a:pt x="214" y="105"/>
                      <a:pt x="214" y="104"/>
                    </a:cubicBezTo>
                    <a:cubicBezTo>
                      <a:pt x="214" y="104"/>
                      <a:pt x="214" y="103"/>
                      <a:pt x="215" y="103"/>
                    </a:cubicBezTo>
                    <a:cubicBezTo>
                      <a:pt x="215" y="104"/>
                      <a:pt x="215" y="103"/>
                      <a:pt x="216" y="103"/>
                    </a:cubicBezTo>
                    <a:cubicBezTo>
                      <a:pt x="215" y="103"/>
                      <a:pt x="215" y="103"/>
                      <a:pt x="214" y="103"/>
                    </a:cubicBezTo>
                    <a:cubicBezTo>
                      <a:pt x="214" y="103"/>
                      <a:pt x="215" y="102"/>
                      <a:pt x="215" y="102"/>
                    </a:cubicBezTo>
                    <a:cubicBezTo>
                      <a:pt x="216" y="102"/>
                      <a:pt x="217" y="101"/>
                      <a:pt x="218" y="102"/>
                    </a:cubicBezTo>
                    <a:cubicBezTo>
                      <a:pt x="219" y="102"/>
                      <a:pt x="220" y="104"/>
                      <a:pt x="219" y="105"/>
                    </a:cubicBezTo>
                    <a:cubicBezTo>
                      <a:pt x="219" y="105"/>
                      <a:pt x="218" y="107"/>
                      <a:pt x="219" y="107"/>
                    </a:cubicBezTo>
                    <a:cubicBezTo>
                      <a:pt x="218" y="107"/>
                      <a:pt x="217" y="108"/>
                      <a:pt x="217" y="109"/>
                    </a:cubicBezTo>
                    <a:cubicBezTo>
                      <a:pt x="218" y="110"/>
                      <a:pt x="218" y="112"/>
                      <a:pt x="219" y="112"/>
                    </a:cubicBezTo>
                    <a:cubicBezTo>
                      <a:pt x="219" y="112"/>
                      <a:pt x="220" y="112"/>
                      <a:pt x="220" y="112"/>
                    </a:cubicBezTo>
                    <a:cubicBezTo>
                      <a:pt x="220" y="112"/>
                      <a:pt x="220" y="113"/>
                      <a:pt x="221" y="113"/>
                    </a:cubicBezTo>
                    <a:cubicBezTo>
                      <a:pt x="221" y="113"/>
                      <a:pt x="221" y="113"/>
                      <a:pt x="222" y="113"/>
                    </a:cubicBezTo>
                    <a:cubicBezTo>
                      <a:pt x="222" y="112"/>
                      <a:pt x="222" y="113"/>
                      <a:pt x="222" y="112"/>
                    </a:cubicBezTo>
                    <a:cubicBezTo>
                      <a:pt x="222" y="112"/>
                      <a:pt x="223" y="112"/>
                      <a:pt x="223" y="112"/>
                    </a:cubicBezTo>
                    <a:cubicBezTo>
                      <a:pt x="224" y="112"/>
                      <a:pt x="224" y="112"/>
                      <a:pt x="225" y="112"/>
                    </a:cubicBezTo>
                    <a:cubicBezTo>
                      <a:pt x="225" y="112"/>
                      <a:pt x="225" y="112"/>
                      <a:pt x="225" y="112"/>
                    </a:cubicBezTo>
                    <a:cubicBezTo>
                      <a:pt x="225" y="112"/>
                      <a:pt x="224" y="112"/>
                      <a:pt x="224" y="112"/>
                    </a:cubicBezTo>
                    <a:cubicBezTo>
                      <a:pt x="223" y="112"/>
                      <a:pt x="222" y="112"/>
                      <a:pt x="221" y="112"/>
                    </a:cubicBezTo>
                    <a:cubicBezTo>
                      <a:pt x="222" y="112"/>
                      <a:pt x="223" y="111"/>
                      <a:pt x="223" y="111"/>
                    </a:cubicBezTo>
                    <a:cubicBezTo>
                      <a:pt x="224" y="111"/>
                      <a:pt x="224" y="111"/>
                      <a:pt x="224" y="111"/>
                    </a:cubicBezTo>
                    <a:cubicBezTo>
                      <a:pt x="225" y="111"/>
                      <a:pt x="225" y="111"/>
                      <a:pt x="225" y="111"/>
                    </a:cubicBezTo>
                    <a:cubicBezTo>
                      <a:pt x="224" y="111"/>
                      <a:pt x="225" y="111"/>
                      <a:pt x="225" y="110"/>
                    </a:cubicBezTo>
                    <a:cubicBezTo>
                      <a:pt x="225" y="110"/>
                      <a:pt x="225" y="110"/>
                      <a:pt x="224" y="110"/>
                    </a:cubicBezTo>
                    <a:cubicBezTo>
                      <a:pt x="225" y="110"/>
                      <a:pt x="225" y="110"/>
                      <a:pt x="226" y="110"/>
                    </a:cubicBezTo>
                    <a:cubicBezTo>
                      <a:pt x="226" y="110"/>
                      <a:pt x="227" y="110"/>
                      <a:pt x="227" y="109"/>
                    </a:cubicBezTo>
                    <a:cubicBezTo>
                      <a:pt x="228" y="109"/>
                      <a:pt x="228" y="109"/>
                      <a:pt x="229" y="109"/>
                    </a:cubicBezTo>
                    <a:cubicBezTo>
                      <a:pt x="229" y="109"/>
                      <a:pt x="228" y="110"/>
                      <a:pt x="228" y="110"/>
                    </a:cubicBezTo>
                    <a:cubicBezTo>
                      <a:pt x="229" y="110"/>
                      <a:pt x="230" y="110"/>
                      <a:pt x="230" y="109"/>
                    </a:cubicBezTo>
                    <a:cubicBezTo>
                      <a:pt x="230" y="109"/>
                      <a:pt x="228" y="109"/>
                      <a:pt x="227" y="109"/>
                    </a:cubicBezTo>
                    <a:cubicBezTo>
                      <a:pt x="228" y="108"/>
                      <a:pt x="228" y="108"/>
                      <a:pt x="229" y="108"/>
                    </a:cubicBezTo>
                    <a:cubicBezTo>
                      <a:pt x="229" y="108"/>
                      <a:pt x="229" y="108"/>
                      <a:pt x="228" y="109"/>
                    </a:cubicBezTo>
                    <a:cubicBezTo>
                      <a:pt x="230" y="109"/>
                      <a:pt x="231" y="107"/>
                      <a:pt x="233" y="107"/>
                    </a:cubicBezTo>
                    <a:cubicBezTo>
                      <a:pt x="233" y="107"/>
                      <a:pt x="235" y="107"/>
                      <a:pt x="234" y="107"/>
                    </a:cubicBezTo>
                    <a:cubicBezTo>
                      <a:pt x="234" y="106"/>
                      <a:pt x="233" y="107"/>
                      <a:pt x="233" y="107"/>
                    </a:cubicBezTo>
                    <a:cubicBezTo>
                      <a:pt x="233" y="107"/>
                      <a:pt x="233" y="107"/>
                      <a:pt x="233" y="107"/>
                    </a:cubicBezTo>
                    <a:cubicBezTo>
                      <a:pt x="232" y="106"/>
                      <a:pt x="231" y="107"/>
                      <a:pt x="230" y="107"/>
                    </a:cubicBezTo>
                    <a:cubicBezTo>
                      <a:pt x="230" y="107"/>
                      <a:pt x="232" y="106"/>
                      <a:pt x="233" y="106"/>
                    </a:cubicBezTo>
                    <a:cubicBezTo>
                      <a:pt x="232" y="106"/>
                      <a:pt x="232" y="106"/>
                      <a:pt x="232" y="107"/>
                    </a:cubicBezTo>
                    <a:cubicBezTo>
                      <a:pt x="232" y="107"/>
                      <a:pt x="233" y="107"/>
                      <a:pt x="233" y="106"/>
                    </a:cubicBezTo>
                    <a:cubicBezTo>
                      <a:pt x="233" y="106"/>
                      <a:pt x="233" y="106"/>
                      <a:pt x="232" y="106"/>
                    </a:cubicBezTo>
                    <a:cubicBezTo>
                      <a:pt x="233" y="106"/>
                      <a:pt x="235" y="106"/>
                      <a:pt x="235" y="106"/>
                    </a:cubicBezTo>
                    <a:cubicBezTo>
                      <a:pt x="235" y="107"/>
                      <a:pt x="235" y="106"/>
                      <a:pt x="236" y="106"/>
                    </a:cubicBezTo>
                    <a:cubicBezTo>
                      <a:pt x="236" y="106"/>
                      <a:pt x="236" y="106"/>
                      <a:pt x="236" y="106"/>
                    </a:cubicBezTo>
                    <a:cubicBezTo>
                      <a:pt x="236" y="106"/>
                      <a:pt x="236" y="106"/>
                      <a:pt x="236" y="106"/>
                    </a:cubicBezTo>
                    <a:cubicBezTo>
                      <a:pt x="236" y="106"/>
                      <a:pt x="236" y="106"/>
                      <a:pt x="236" y="106"/>
                    </a:cubicBezTo>
                    <a:cubicBezTo>
                      <a:pt x="236" y="105"/>
                      <a:pt x="235" y="106"/>
                      <a:pt x="235" y="106"/>
                    </a:cubicBezTo>
                    <a:cubicBezTo>
                      <a:pt x="235" y="106"/>
                      <a:pt x="235" y="106"/>
                      <a:pt x="235" y="106"/>
                    </a:cubicBezTo>
                    <a:cubicBezTo>
                      <a:pt x="234" y="106"/>
                      <a:pt x="235" y="105"/>
                      <a:pt x="236" y="105"/>
                    </a:cubicBezTo>
                    <a:cubicBezTo>
                      <a:pt x="236" y="105"/>
                      <a:pt x="235" y="105"/>
                      <a:pt x="236" y="105"/>
                    </a:cubicBezTo>
                    <a:cubicBezTo>
                      <a:pt x="236" y="105"/>
                      <a:pt x="237" y="105"/>
                      <a:pt x="237" y="105"/>
                    </a:cubicBezTo>
                    <a:cubicBezTo>
                      <a:pt x="237" y="105"/>
                      <a:pt x="236" y="105"/>
                      <a:pt x="236" y="105"/>
                    </a:cubicBezTo>
                    <a:cubicBezTo>
                      <a:pt x="236" y="106"/>
                      <a:pt x="237" y="105"/>
                      <a:pt x="238" y="105"/>
                    </a:cubicBezTo>
                    <a:cubicBezTo>
                      <a:pt x="237" y="106"/>
                      <a:pt x="237" y="105"/>
                      <a:pt x="237" y="106"/>
                    </a:cubicBezTo>
                    <a:cubicBezTo>
                      <a:pt x="237" y="106"/>
                      <a:pt x="236" y="106"/>
                      <a:pt x="235" y="107"/>
                    </a:cubicBezTo>
                    <a:cubicBezTo>
                      <a:pt x="236" y="107"/>
                      <a:pt x="235" y="107"/>
                      <a:pt x="235" y="107"/>
                    </a:cubicBezTo>
                    <a:cubicBezTo>
                      <a:pt x="235" y="107"/>
                      <a:pt x="235" y="107"/>
                      <a:pt x="235" y="107"/>
                    </a:cubicBezTo>
                    <a:cubicBezTo>
                      <a:pt x="235" y="107"/>
                      <a:pt x="234" y="107"/>
                      <a:pt x="234" y="108"/>
                    </a:cubicBezTo>
                    <a:cubicBezTo>
                      <a:pt x="234" y="108"/>
                      <a:pt x="234" y="108"/>
                      <a:pt x="234" y="108"/>
                    </a:cubicBezTo>
                    <a:cubicBezTo>
                      <a:pt x="233" y="108"/>
                      <a:pt x="233" y="109"/>
                      <a:pt x="232" y="109"/>
                    </a:cubicBezTo>
                    <a:cubicBezTo>
                      <a:pt x="232" y="109"/>
                      <a:pt x="233" y="109"/>
                      <a:pt x="233" y="109"/>
                    </a:cubicBezTo>
                    <a:cubicBezTo>
                      <a:pt x="234" y="109"/>
                      <a:pt x="234" y="109"/>
                      <a:pt x="235" y="109"/>
                    </a:cubicBezTo>
                    <a:cubicBezTo>
                      <a:pt x="235" y="110"/>
                      <a:pt x="233" y="110"/>
                      <a:pt x="233" y="110"/>
                    </a:cubicBezTo>
                    <a:cubicBezTo>
                      <a:pt x="231" y="111"/>
                      <a:pt x="230" y="111"/>
                      <a:pt x="229" y="112"/>
                    </a:cubicBezTo>
                    <a:cubicBezTo>
                      <a:pt x="229" y="112"/>
                      <a:pt x="228" y="112"/>
                      <a:pt x="229" y="112"/>
                    </a:cubicBezTo>
                    <a:cubicBezTo>
                      <a:pt x="229" y="113"/>
                      <a:pt x="229" y="113"/>
                      <a:pt x="229" y="113"/>
                    </a:cubicBezTo>
                    <a:cubicBezTo>
                      <a:pt x="230" y="113"/>
                      <a:pt x="231" y="113"/>
                      <a:pt x="231" y="112"/>
                    </a:cubicBezTo>
                    <a:cubicBezTo>
                      <a:pt x="231" y="112"/>
                      <a:pt x="231" y="113"/>
                      <a:pt x="231" y="113"/>
                    </a:cubicBezTo>
                    <a:cubicBezTo>
                      <a:pt x="231" y="113"/>
                      <a:pt x="232" y="112"/>
                      <a:pt x="232" y="112"/>
                    </a:cubicBezTo>
                    <a:cubicBezTo>
                      <a:pt x="232" y="112"/>
                      <a:pt x="232" y="113"/>
                      <a:pt x="233" y="112"/>
                    </a:cubicBezTo>
                    <a:cubicBezTo>
                      <a:pt x="233" y="112"/>
                      <a:pt x="233" y="112"/>
                      <a:pt x="233" y="112"/>
                    </a:cubicBezTo>
                    <a:cubicBezTo>
                      <a:pt x="234" y="112"/>
                      <a:pt x="234" y="113"/>
                      <a:pt x="235" y="112"/>
                    </a:cubicBezTo>
                    <a:cubicBezTo>
                      <a:pt x="235" y="112"/>
                      <a:pt x="236" y="112"/>
                      <a:pt x="236" y="112"/>
                    </a:cubicBezTo>
                    <a:cubicBezTo>
                      <a:pt x="236" y="112"/>
                      <a:pt x="238" y="111"/>
                      <a:pt x="238" y="111"/>
                    </a:cubicBezTo>
                    <a:cubicBezTo>
                      <a:pt x="239" y="111"/>
                      <a:pt x="239" y="111"/>
                      <a:pt x="240" y="111"/>
                    </a:cubicBezTo>
                    <a:cubicBezTo>
                      <a:pt x="240" y="111"/>
                      <a:pt x="240" y="110"/>
                      <a:pt x="240" y="110"/>
                    </a:cubicBezTo>
                    <a:cubicBezTo>
                      <a:pt x="241" y="110"/>
                      <a:pt x="241" y="110"/>
                      <a:pt x="241" y="110"/>
                    </a:cubicBezTo>
                    <a:cubicBezTo>
                      <a:pt x="242" y="110"/>
                      <a:pt x="242" y="109"/>
                      <a:pt x="242" y="109"/>
                    </a:cubicBezTo>
                    <a:cubicBezTo>
                      <a:pt x="242" y="109"/>
                      <a:pt x="243" y="109"/>
                      <a:pt x="243" y="108"/>
                    </a:cubicBezTo>
                    <a:cubicBezTo>
                      <a:pt x="244" y="108"/>
                      <a:pt x="244" y="109"/>
                      <a:pt x="245" y="109"/>
                    </a:cubicBezTo>
                    <a:cubicBezTo>
                      <a:pt x="245" y="109"/>
                      <a:pt x="246" y="108"/>
                      <a:pt x="246" y="108"/>
                    </a:cubicBezTo>
                    <a:cubicBezTo>
                      <a:pt x="248" y="109"/>
                      <a:pt x="250" y="108"/>
                      <a:pt x="252" y="109"/>
                    </a:cubicBezTo>
                    <a:cubicBezTo>
                      <a:pt x="253" y="109"/>
                      <a:pt x="254" y="109"/>
                      <a:pt x="255" y="109"/>
                    </a:cubicBezTo>
                    <a:cubicBezTo>
                      <a:pt x="255" y="110"/>
                      <a:pt x="256" y="110"/>
                      <a:pt x="256" y="110"/>
                    </a:cubicBezTo>
                    <a:cubicBezTo>
                      <a:pt x="257" y="110"/>
                      <a:pt x="257" y="111"/>
                      <a:pt x="257" y="111"/>
                    </a:cubicBezTo>
                    <a:cubicBezTo>
                      <a:pt x="257" y="111"/>
                      <a:pt x="258" y="112"/>
                      <a:pt x="258" y="112"/>
                    </a:cubicBezTo>
                    <a:cubicBezTo>
                      <a:pt x="259" y="112"/>
                      <a:pt x="259" y="112"/>
                      <a:pt x="259" y="113"/>
                    </a:cubicBezTo>
                    <a:cubicBezTo>
                      <a:pt x="260" y="113"/>
                      <a:pt x="260" y="113"/>
                      <a:pt x="259" y="113"/>
                    </a:cubicBezTo>
                    <a:cubicBezTo>
                      <a:pt x="261" y="112"/>
                      <a:pt x="263" y="113"/>
                      <a:pt x="264" y="113"/>
                    </a:cubicBezTo>
                    <a:cubicBezTo>
                      <a:pt x="265" y="113"/>
                      <a:pt x="267" y="113"/>
                      <a:pt x="268" y="114"/>
                    </a:cubicBezTo>
                    <a:cubicBezTo>
                      <a:pt x="268" y="114"/>
                      <a:pt x="268" y="115"/>
                      <a:pt x="268" y="115"/>
                    </a:cubicBezTo>
                    <a:cubicBezTo>
                      <a:pt x="268" y="115"/>
                      <a:pt x="269" y="115"/>
                      <a:pt x="269" y="115"/>
                    </a:cubicBezTo>
                    <a:cubicBezTo>
                      <a:pt x="270" y="115"/>
                      <a:pt x="270" y="116"/>
                      <a:pt x="271" y="116"/>
                    </a:cubicBezTo>
                    <a:cubicBezTo>
                      <a:pt x="272" y="116"/>
                      <a:pt x="273" y="116"/>
                      <a:pt x="274" y="117"/>
                    </a:cubicBezTo>
                    <a:cubicBezTo>
                      <a:pt x="275" y="117"/>
                      <a:pt x="277" y="116"/>
                      <a:pt x="277" y="117"/>
                    </a:cubicBezTo>
                    <a:cubicBezTo>
                      <a:pt x="277" y="117"/>
                      <a:pt x="279" y="117"/>
                      <a:pt x="280" y="117"/>
                    </a:cubicBezTo>
                    <a:cubicBezTo>
                      <a:pt x="281" y="117"/>
                      <a:pt x="282" y="118"/>
                      <a:pt x="283" y="118"/>
                    </a:cubicBezTo>
                    <a:cubicBezTo>
                      <a:pt x="283" y="117"/>
                      <a:pt x="281" y="117"/>
                      <a:pt x="282" y="117"/>
                    </a:cubicBezTo>
                    <a:cubicBezTo>
                      <a:pt x="282" y="117"/>
                      <a:pt x="281" y="116"/>
                      <a:pt x="282" y="116"/>
                    </a:cubicBezTo>
                    <a:cubicBezTo>
                      <a:pt x="283" y="116"/>
                      <a:pt x="284" y="117"/>
                      <a:pt x="285" y="116"/>
                    </a:cubicBezTo>
                    <a:cubicBezTo>
                      <a:pt x="284" y="116"/>
                      <a:pt x="286" y="116"/>
                      <a:pt x="286" y="116"/>
                    </a:cubicBezTo>
                    <a:cubicBezTo>
                      <a:pt x="287" y="116"/>
                      <a:pt x="287" y="116"/>
                      <a:pt x="288" y="117"/>
                    </a:cubicBezTo>
                    <a:cubicBezTo>
                      <a:pt x="288" y="117"/>
                      <a:pt x="288" y="117"/>
                      <a:pt x="289" y="117"/>
                    </a:cubicBezTo>
                    <a:cubicBezTo>
                      <a:pt x="289" y="117"/>
                      <a:pt x="289" y="117"/>
                      <a:pt x="289" y="117"/>
                    </a:cubicBezTo>
                    <a:cubicBezTo>
                      <a:pt x="290" y="117"/>
                      <a:pt x="290" y="117"/>
                      <a:pt x="291" y="118"/>
                    </a:cubicBezTo>
                    <a:cubicBezTo>
                      <a:pt x="291" y="118"/>
                      <a:pt x="291" y="118"/>
                      <a:pt x="291" y="118"/>
                    </a:cubicBezTo>
                    <a:cubicBezTo>
                      <a:pt x="292" y="119"/>
                      <a:pt x="291" y="119"/>
                      <a:pt x="292" y="119"/>
                    </a:cubicBezTo>
                    <a:cubicBezTo>
                      <a:pt x="292" y="120"/>
                      <a:pt x="292" y="120"/>
                      <a:pt x="292" y="120"/>
                    </a:cubicBezTo>
                    <a:cubicBezTo>
                      <a:pt x="293" y="121"/>
                      <a:pt x="292" y="121"/>
                      <a:pt x="292" y="121"/>
                    </a:cubicBezTo>
                    <a:cubicBezTo>
                      <a:pt x="291" y="122"/>
                      <a:pt x="292" y="122"/>
                      <a:pt x="292" y="121"/>
                    </a:cubicBezTo>
                    <a:cubicBezTo>
                      <a:pt x="292" y="121"/>
                      <a:pt x="293" y="121"/>
                      <a:pt x="293" y="121"/>
                    </a:cubicBezTo>
                    <a:cubicBezTo>
                      <a:pt x="292" y="122"/>
                      <a:pt x="292" y="122"/>
                      <a:pt x="292" y="122"/>
                    </a:cubicBezTo>
                    <a:cubicBezTo>
                      <a:pt x="291" y="122"/>
                      <a:pt x="291" y="122"/>
                      <a:pt x="291" y="122"/>
                    </a:cubicBezTo>
                    <a:cubicBezTo>
                      <a:pt x="291" y="123"/>
                      <a:pt x="291" y="123"/>
                      <a:pt x="290" y="123"/>
                    </a:cubicBezTo>
                    <a:cubicBezTo>
                      <a:pt x="290" y="123"/>
                      <a:pt x="290" y="123"/>
                      <a:pt x="289" y="123"/>
                    </a:cubicBezTo>
                    <a:cubicBezTo>
                      <a:pt x="289" y="123"/>
                      <a:pt x="289" y="123"/>
                      <a:pt x="288" y="123"/>
                    </a:cubicBezTo>
                    <a:cubicBezTo>
                      <a:pt x="288" y="123"/>
                      <a:pt x="287" y="123"/>
                      <a:pt x="286" y="123"/>
                    </a:cubicBezTo>
                    <a:cubicBezTo>
                      <a:pt x="286" y="123"/>
                      <a:pt x="284" y="123"/>
                      <a:pt x="284" y="123"/>
                    </a:cubicBezTo>
                    <a:cubicBezTo>
                      <a:pt x="284" y="123"/>
                      <a:pt x="285" y="123"/>
                      <a:pt x="284" y="124"/>
                    </a:cubicBezTo>
                    <a:cubicBezTo>
                      <a:pt x="284" y="124"/>
                      <a:pt x="283" y="124"/>
                      <a:pt x="282" y="124"/>
                    </a:cubicBezTo>
                    <a:cubicBezTo>
                      <a:pt x="282" y="124"/>
                      <a:pt x="282" y="123"/>
                      <a:pt x="281" y="124"/>
                    </a:cubicBezTo>
                    <a:cubicBezTo>
                      <a:pt x="281" y="124"/>
                      <a:pt x="281" y="124"/>
                      <a:pt x="281" y="124"/>
                    </a:cubicBezTo>
                    <a:cubicBezTo>
                      <a:pt x="280" y="124"/>
                      <a:pt x="279" y="125"/>
                      <a:pt x="280" y="125"/>
                    </a:cubicBezTo>
                    <a:cubicBezTo>
                      <a:pt x="279" y="126"/>
                      <a:pt x="278" y="126"/>
                      <a:pt x="277" y="126"/>
                    </a:cubicBezTo>
                    <a:cubicBezTo>
                      <a:pt x="276" y="126"/>
                      <a:pt x="276" y="126"/>
                      <a:pt x="277" y="126"/>
                    </a:cubicBezTo>
                    <a:cubicBezTo>
                      <a:pt x="278" y="126"/>
                      <a:pt x="278" y="126"/>
                      <a:pt x="278" y="127"/>
                    </a:cubicBezTo>
                    <a:cubicBezTo>
                      <a:pt x="279" y="128"/>
                      <a:pt x="281" y="126"/>
                      <a:pt x="281" y="127"/>
                    </a:cubicBezTo>
                    <a:cubicBezTo>
                      <a:pt x="282" y="128"/>
                      <a:pt x="282" y="127"/>
                      <a:pt x="283" y="127"/>
                    </a:cubicBezTo>
                    <a:cubicBezTo>
                      <a:pt x="283" y="127"/>
                      <a:pt x="283" y="128"/>
                      <a:pt x="283" y="128"/>
                    </a:cubicBezTo>
                    <a:cubicBezTo>
                      <a:pt x="283" y="128"/>
                      <a:pt x="283" y="128"/>
                      <a:pt x="284" y="128"/>
                    </a:cubicBezTo>
                    <a:cubicBezTo>
                      <a:pt x="285" y="128"/>
                      <a:pt x="287" y="128"/>
                      <a:pt x="288" y="128"/>
                    </a:cubicBezTo>
                    <a:cubicBezTo>
                      <a:pt x="289" y="128"/>
                      <a:pt x="290" y="128"/>
                      <a:pt x="290" y="128"/>
                    </a:cubicBezTo>
                    <a:cubicBezTo>
                      <a:pt x="291" y="128"/>
                      <a:pt x="292" y="128"/>
                      <a:pt x="292" y="128"/>
                    </a:cubicBezTo>
                    <a:cubicBezTo>
                      <a:pt x="293" y="128"/>
                      <a:pt x="294" y="128"/>
                      <a:pt x="295" y="128"/>
                    </a:cubicBezTo>
                    <a:cubicBezTo>
                      <a:pt x="295" y="128"/>
                      <a:pt x="296" y="128"/>
                      <a:pt x="297" y="128"/>
                    </a:cubicBezTo>
                    <a:cubicBezTo>
                      <a:pt x="298" y="128"/>
                      <a:pt x="299" y="127"/>
                      <a:pt x="300" y="128"/>
                    </a:cubicBezTo>
                    <a:cubicBezTo>
                      <a:pt x="300" y="128"/>
                      <a:pt x="300" y="128"/>
                      <a:pt x="300" y="128"/>
                    </a:cubicBezTo>
                    <a:cubicBezTo>
                      <a:pt x="300" y="128"/>
                      <a:pt x="300" y="128"/>
                      <a:pt x="300" y="128"/>
                    </a:cubicBezTo>
                    <a:cubicBezTo>
                      <a:pt x="300" y="128"/>
                      <a:pt x="300" y="128"/>
                      <a:pt x="300" y="128"/>
                    </a:cubicBezTo>
                    <a:cubicBezTo>
                      <a:pt x="301" y="128"/>
                      <a:pt x="301" y="128"/>
                      <a:pt x="302" y="128"/>
                    </a:cubicBezTo>
                    <a:cubicBezTo>
                      <a:pt x="302" y="128"/>
                      <a:pt x="303" y="128"/>
                      <a:pt x="303" y="128"/>
                    </a:cubicBezTo>
                    <a:cubicBezTo>
                      <a:pt x="303" y="128"/>
                      <a:pt x="304" y="127"/>
                      <a:pt x="304" y="127"/>
                    </a:cubicBezTo>
                    <a:cubicBezTo>
                      <a:pt x="304" y="128"/>
                      <a:pt x="304" y="128"/>
                      <a:pt x="304" y="128"/>
                    </a:cubicBezTo>
                    <a:cubicBezTo>
                      <a:pt x="305" y="128"/>
                      <a:pt x="306" y="126"/>
                      <a:pt x="307" y="127"/>
                    </a:cubicBezTo>
                    <a:cubicBezTo>
                      <a:pt x="307" y="127"/>
                      <a:pt x="306" y="127"/>
                      <a:pt x="306" y="127"/>
                    </a:cubicBezTo>
                    <a:cubicBezTo>
                      <a:pt x="307" y="127"/>
                      <a:pt x="308" y="127"/>
                      <a:pt x="309" y="127"/>
                    </a:cubicBezTo>
                    <a:cubicBezTo>
                      <a:pt x="310" y="127"/>
                      <a:pt x="310" y="127"/>
                      <a:pt x="311" y="126"/>
                    </a:cubicBezTo>
                    <a:cubicBezTo>
                      <a:pt x="312" y="126"/>
                      <a:pt x="313" y="126"/>
                      <a:pt x="314" y="126"/>
                    </a:cubicBezTo>
                    <a:cubicBezTo>
                      <a:pt x="314" y="126"/>
                      <a:pt x="315" y="126"/>
                      <a:pt x="315" y="126"/>
                    </a:cubicBezTo>
                    <a:cubicBezTo>
                      <a:pt x="315" y="125"/>
                      <a:pt x="316" y="125"/>
                      <a:pt x="316" y="125"/>
                    </a:cubicBezTo>
                    <a:cubicBezTo>
                      <a:pt x="317" y="126"/>
                      <a:pt x="316" y="126"/>
                      <a:pt x="316" y="126"/>
                    </a:cubicBezTo>
                    <a:cubicBezTo>
                      <a:pt x="315" y="127"/>
                      <a:pt x="316" y="127"/>
                      <a:pt x="316" y="126"/>
                    </a:cubicBezTo>
                    <a:cubicBezTo>
                      <a:pt x="316" y="126"/>
                      <a:pt x="317" y="127"/>
                      <a:pt x="317" y="127"/>
                    </a:cubicBezTo>
                    <a:cubicBezTo>
                      <a:pt x="317" y="127"/>
                      <a:pt x="316" y="127"/>
                      <a:pt x="317" y="128"/>
                    </a:cubicBezTo>
                    <a:cubicBezTo>
                      <a:pt x="317" y="128"/>
                      <a:pt x="316" y="128"/>
                      <a:pt x="316" y="128"/>
                    </a:cubicBezTo>
                    <a:cubicBezTo>
                      <a:pt x="316" y="128"/>
                      <a:pt x="317" y="128"/>
                      <a:pt x="317" y="128"/>
                    </a:cubicBezTo>
                    <a:cubicBezTo>
                      <a:pt x="318" y="128"/>
                      <a:pt x="318" y="128"/>
                      <a:pt x="319" y="127"/>
                    </a:cubicBezTo>
                    <a:cubicBezTo>
                      <a:pt x="318" y="128"/>
                      <a:pt x="319" y="128"/>
                      <a:pt x="320" y="128"/>
                    </a:cubicBezTo>
                    <a:cubicBezTo>
                      <a:pt x="320" y="128"/>
                      <a:pt x="321" y="128"/>
                      <a:pt x="321" y="128"/>
                    </a:cubicBezTo>
                    <a:cubicBezTo>
                      <a:pt x="320" y="129"/>
                      <a:pt x="320" y="130"/>
                      <a:pt x="319" y="130"/>
                    </a:cubicBezTo>
                    <a:cubicBezTo>
                      <a:pt x="318" y="130"/>
                      <a:pt x="319" y="130"/>
                      <a:pt x="319" y="131"/>
                    </a:cubicBezTo>
                    <a:cubicBezTo>
                      <a:pt x="319" y="131"/>
                      <a:pt x="319" y="131"/>
                      <a:pt x="319" y="131"/>
                    </a:cubicBezTo>
                    <a:cubicBezTo>
                      <a:pt x="321" y="131"/>
                      <a:pt x="321" y="129"/>
                      <a:pt x="322" y="129"/>
                    </a:cubicBezTo>
                    <a:cubicBezTo>
                      <a:pt x="323" y="129"/>
                      <a:pt x="323" y="129"/>
                      <a:pt x="323" y="129"/>
                    </a:cubicBezTo>
                    <a:cubicBezTo>
                      <a:pt x="322" y="130"/>
                      <a:pt x="322" y="131"/>
                      <a:pt x="321" y="131"/>
                    </a:cubicBezTo>
                    <a:cubicBezTo>
                      <a:pt x="322" y="131"/>
                      <a:pt x="322" y="131"/>
                      <a:pt x="323" y="131"/>
                    </a:cubicBezTo>
                    <a:cubicBezTo>
                      <a:pt x="323" y="130"/>
                      <a:pt x="323" y="131"/>
                      <a:pt x="324" y="131"/>
                    </a:cubicBezTo>
                    <a:cubicBezTo>
                      <a:pt x="324" y="132"/>
                      <a:pt x="324" y="132"/>
                      <a:pt x="324" y="133"/>
                    </a:cubicBezTo>
                    <a:cubicBezTo>
                      <a:pt x="324" y="133"/>
                      <a:pt x="324" y="134"/>
                      <a:pt x="323" y="134"/>
                    </a:cubicBezTo>
                    <a:cubicBezTo>
                      <a:pt x="323" y="134"/>
                      <a:pt x="322" y="134"/>
                      <a:pt x="322" y="134"/>
                    </a:cubicBezTo>
                    <a:cubicBezTo>
                      <a:pt x="321" y="134"/>
                      <a:pt x="321" y="135"/>
                      <a:pt x="320" y="134"/>
                    </a:cubicBezTo>
                    <a:cubicBezTo>
                      <a:pt x="320" y="134"/>
                      <a:pt x="319" y="133"/>
                      <a:pt x="319" y="133"/>
                    </a:cubicBezTo>
                    <a:cubicBezTo>
                      <a:pt x="319" y="133"/>
                      <a:pt x="318" y="134"/>
                      <a:pt x="318" y="134"/>
                    </a:cubicBezTo>
                    <a:cubicBezTo>
                      <a:pt x="318" y="134"/>
                      <a:pt x="319" y="134"/>
                      <a:pt x="319" y="134"/>
                    </a:cubicBezTo>
                    <a:cubicBezTo>
                      <a:pt x="319" y="134"/>
                      <a:pt x="319" y="134"/>
                      <a:pt x="319" y="134"/>
                    </a:cubicBezTo>
                    <a:cubicBezTo>
                      <a:pt x="319" y="135"/>
                      <a:pt x="319" y="135"/>
                      <a:pt x="319" y="135"/>
                    </a:cubicBezTo>
                    <a:cubicBezTo>
                      <a:pt x="320" y="135"/>
                      <a:pt x="320" y="135"/>
                      <a:pt x="320" y="135"/>
                    </a:cubicBezTo>
                    <a:cubicBezTo>
                      <a:pt x="321" y="136"/>
                      <a:pt x="319" y="136"/>
                      <a:pt x="319" y="136"/>
                    </a:cubicBezTo>
                    <a:cubicBezTo>
                      <a:pt x="319" y="136"/>
                      <a:pt x="320" y="136"/>
                      <a:pt x="320" y="137"/>
                    </a:cubicBezTo>
                    <a:cubicBezTo>
                      <a:pt x="320" y="137"/>
                      <a:pt x="319" y="137"/>
                      <a:pt x="319" y="138"/>
                    </a:cubicBezTo>
                    <a:cubicBezTo>
                      <a:pt x="319" y="138"/>
                      <a:pt x="320" y="138"/>
                      <a:pt x="320" y="138"/>
                    </a:cubicBezTo>
                    <a:cubicBezTo>
                      <a:pt x="320" y="137"/>
                      <a:pt x="321" y="137"/>
                      <a:pt x="321" y="138"/>
                    </a:cubicBezTo>
                    <a:cubicBezTo>
                      <a:pt x="320" y="139"/>
                      <a:pt x="320" y="139"/>
                      <a:pt x="321" y="139"/>
                    </a:cubicBezTo>
                    <a:cubicBezTo>
                      <a:pt x="321" y="139"/>
                      <a:pt x="321" y="140"/>
                      <a:pt x="321" y="140"/>
                    </a:cubicBezTo>
                    <a:cubicBezTo>
                      <a:pt x="321" y="141"/>
                      <a:pt x="321" y="141"/>
                      <a:pt x="322" y="141"/>
                    </a:cubicBezTo>
                    <a:cubicBezTo>
                      <a:pt x="322" y="140"/>
                      <a:pt x="322" y="140"/>
                      <a:pt x="321" y="140"/>
                    </a:cubicBezTo>
                    <a:cubicBezTo>
                      <a:pt x="321" y="139"/>
                      <a:pt x="321" y="139"/>
                      <a:pt x="321" y="139"/>
                    </a:cubicBezTo>
                    <a:cubicBezTo>
                      <a:pt x="321" y="139"/>
                      <a:pt x="321" y="139"/>
                      <a:pt x="321" y="138"/>
                    </a:cubicBezTo>
                    <a:cubicBezTo>
                      <a:pt x="321" y="138"/>
                      <a:pt x="321" y="137"/>
                      <a:pt x="321" y="137"/>
                    </a:cubicBezTo>
                    <a:cubicBezTo>
                      <a:pt x="322" y="137"/>
                      <a:pt x="322" y="136"/>
                      <a:pt x="323" y="135"/>
                    </a:cubicBezTo>
                    <a:cubicBezTo>
                      <a:pt x="324" y="134"/>
                      <a:pt x="324" y="135"/>
                      <a:pt x="324" y="135"/>
                    </a:cubicBezTo>
                    <a:cubicBezTo>
                      <a:pt x="324" y="135"/>
                      <a:pt x="324" y="135"/>
                      <a:pt x="325" y="134"/>
                    </a:cubicBezTo>
                    <a:cubicBezTo>
                      <a:pt x="325" y="134"/>
                      <a:pt x="325" y="134"/>
                      <a:pt x="325" y="135"/>
                    </a:cubicBezTo>
                    <a:cubicBezTo>
                      <a:pt x="325" y="135"/>
                      <a:pt x="325" y="136"/>
                      <a:pt x="324" y="135"/>
                    </a:cubicBezTo>
                    <a:cubicBezTo>
                      <a:pt x="324" y="135"/>
                      <a:pt x="323" y="135"/>
                      <a:pt x="323" y="135"/>
                    </a:cubicBezTo>
                    <a:cubicBezTo>
                      <a:pt x="323" y="136"/>
                      <a:pt x="324" y="135"/>
                      <a:pt x="324" y="136"/>
                    </a:cubicBezTo>
                    <a:cubicBezTo>
                      <a:pt x="324" y="136"/>
                      <a:pt x="324" y="136"/>
                      <a:pt x="323" y="136"/>
                    </a:cubicBezTo>
                    <a:cubicBezTo>
                      <a:pt x="323" y="136"/>
                      <a:pt x="324" y="136"/>
                      <a:pt x="324" y="136"/>
                    </a:cubicBezTo>
                    <a:cubicBezTo>
                      <a:pt x="324" y="136"/>
                      <a:pt x="324" y="136"/>
                      <a:pt x="324" y="136"/>
                    </a:cubicBezTo>
                    <a:cubicBezTo>
                      <a:pt x="324" y="136"/>
                      <a:pt x="325" y="136"/>
                      <a:pt x="325" y="135"/>
                    </a:cubicBezTo>
                    <a:cubicBezTo>
                      <a:pt x="325" y="135"/>
                      <a:pt x="326" y="135"/>
                      <a:pt x="326" y="135"/>
                    </a:cubicBezTo>
                    <a:cubicBezTo>
                      <a:pt x="326" y="135"/>
                      <a:pt x="326" y="136"/>
                      <a:pt x="326" y="136"/>
                    </a:cubicBezTo>
                    <a:cubicBezTo>
                      <a:pt x="326" y="137"/>
                      <a:pt x="327" y="136"/>
                      <a:pt x="327" y="136"/>
                    </a:cubicBezTo>
                    <a:cubicBezTo>
                      <a:pt x="327" y="136"/>
                      <a:pt x="327" y="135"/>
                      <a:pt x="327" y="135"/>
                    </a:cubicBezTo>
                    <a:cubicBezTo>
                      <a:pt x="326" y="134"/>
                      <a:pt x="326" y="134"/>
                      <a:pt x="327" y="134"/>
                    </a:cubicBezTo>
                    <a:cubicBezTo>
                      <a:pt x="328" y="134"/>
                      <a:pt x="328" y="134"/>
                      <a:pt x="329" y="134"/>
                    </a:cubicBezTo>
                    <a:cubicBezTo>
                      <a:pt x="327" y="133"/>
                      <a:pt x="327" y="132"/>
                      <a:pt x="328" y="131"/>
                    </a:cubicBezTo>
                    <a:cubicBezTo>
                      <a:pt x="328" y="130"/>
                      <a:pt x="329" y="131"/>
                      <a:pt x="329" y="130"/>
                    </a:cubicBezTo>
                    <a:cubicBezTo>
                      <a:pt x="329" y="129"/>
                      <a:pt x="329" y="129"/>
                      <a:pt x="328" y="128"/>
                    </a:cubicBezTo>
                    <a:cubicBezTo>
                      <a:pt x="328" y="128"/>
                      <a:pt x="329" y="127"/>
                      <a:pt x="329" y="127"/>
                    </a:cubicBezTo>
                    <a:cubicBezTo>
                      <a:pt x="331" y="126"/>
                      <a:pt x="332" y="127"/>
                      <a:pt x="333" y="126"/>
                    </a:cubicBezTo>
                    <a:cubicBezTo>
                      <a:pt x="333" y="126"/>
                      <a:pt x="332" y="126"/>
                      <a:pt x="332" y="125"/>
                    </a:cubicBezTo>
                    <a:cubicBezTo>
                      <a:pt x="332" y="125"/>
                      <a:pt x="333" y="124"/>
                      <a:pt x="334" y="125"/>
                    </a:cubicBezTo>
                    <a:cubicBezTo>
                      <a:pt x="334" y="125"/>
                      <a:pt x="332" y="125"/>
                      <a:pt x="333" y="125"/>
                    </a:cubicBezTo>
                    <a:cubicBezTo>
                      <a:pt x="333" y="125"/>
                      <a:pt x="332" y="125"/>
                      <a:pt x="332" y="125"/>
                    </a:cubicBezTo>
                    <a:cubicBezTo>
                      <a:pt x="332" y="126"/>
                      <a:pt x="334" y="125"/>
                      <a:pt x="334" y="125"/>
                    </a:cubicBezTo>
                    <a:cubicBezTo>
                      <a:pt x="334" y="125"/>
                      <a:pt x="335" y="125"/>
                      <a:pt x="335" y="125"/>
                    </a:cubicBezTo>
                    <a:cubicBezTo>
                      <a:pt x="336" y="125"/>
                      <a:pt x="338" y="124"/>
                      <a:pt x="339" y="124"/>
                    </a:cubicBezTo>
                    <a:cubicBezTo>
                      <a:pt x="338" y="124"/>
                      <a:pt x="338" y="124"/>
                      <a:pt x="338" y="124"/>
                    </a:cubicBezTo>
                    <a:cubicBezTo>
                      <a:pt x="339" y="124"/>
                      <a:pt x="339" y="124"/>
                      <a:pt x="340" y="124"/>
                    </a:cubicBezTo>
                    <a:cubicBezTo>
                      <a:pt x="340" y="124"/>
                      <a:pt x="341" y="124"/>
                      <a:pt x="341" y="124"/>
                    </a:cubicBezTo>
                    <a:cubicBezTo>
                      <a:pt x="342" y="124"/>
                      <a:pt x="342" y="123"/>
                      <a:pt x="342" y="123"/>
                    </a:cubicBezTo>
                    <a:cubicBezTo>
                      <a:pt x="342" y="123"/>
                      <a:pt x="342" y="123"/>
                      <a:pt x="342" y="124"/>
                    </a:cubicBezTo>
                    <a:cubicBezTo>
                      <a:pt x="343" y="124"/>
                      <a:pt x="343" y="123"/>
                      <a:pt x="343" y="123"/>
                    </a:cubicBezTo>
                    <a:cubicBezTo>
                      <a:pt x="344" y="123"/>
                      <a:pt x="344" y="123"/>
                      <a:pt x="344" y="124"/>
                    </a:cubicBezTo>
                    <a:cubicBezTo>
                      <a:pt x="344" y="124"/>
                      <a:pt x="344" y="124"/>
                      <a:pt x="345" y="123"/>
                    </a:cubicBezTo>
                    <a:cubicBezTo>
                      <a:pt x="344" y="123"/>
                      <a:pt x="344" y="123"/>
                      <a:pt x="345" y="123"/>
                    </a:cubicBezTo>
                    <a:cubicBezTo>
                      <a:pt x="345" y="122"/>
                      <a:pt x="345" y="122"/>
                      <a:pt x="346" y="122"/>
                    </a:cubicBezTo>
                    <a:cubicBezTo>
                      <a:pt x="346" y="122"/>
                      <a:pt x="346" y="122"/>
                      <a:pt x="347" y="122"/>
                    </a:cubicBezTo>
                    <a:cubicBezTo>
                      <a:pt x="347" y="122"/>
                      <a:pt x="348" y="122"/>
                      <a:pt x="348" y="122"/>
                    </a:cubicBezTo>
                    <a:cubicBezTo>
                      <a:pt x="349" y="121"/>
                      <a:pt x="350" y="122"/>
                      <a:pt x="351" y="121"/>
                    </a:cubicBezTo>
                    <a:cubicBezTo>
                      <a:pt x="351" y="122"/>
                      <a:pt x="352" y="121"/>
                      <a:pt x="352" y="120"/>
                    </a:cubicBezTo>
                    <a:cubicBezTo>
                      <a:pt x="352" y="120"/>
                      <a:pt x="353" y="119"/>
                      <a:pt x="354" y="119"/>
                    </a:cubicBezTo>
                    <a:cubicBezTo>
                      <a:pt x="353" y="119"/>
                      <a:pt x="353" y="120"/>
                      <a:pt x="352" y="119"/>
                    </a:cubicBezTo>
                    <a:cubicBezTo>
                      <a:pt x="352" y="119"/>
                      <a:pt x="351" y="120"/>
                      <a:pt x="350" y="120"/>
                    </a:cubicBezTo>
                    <a:cubicBezTo>
                      <a:pt x="349" y="120"/>
                      <a:pt x="348" y="120"/>
                      <a:pt x="346" y="120"/>
                    </a:cubicBezTo>
                    <a:cubicBezTo>
                      <a:pt x="347" y="120"/>
                      <a:pt x="347" y="120"/>
                      <a:pt x="347" y="120"/>
                    </a:cubicBezTo>
                    <a:cubicBezTo>
                      <a:pt x="347" y="121"/>
                      <a:pt x="346" y="121"/>
                      <a:pt x="346" y="121"/>
                    </a:cubicBezTo>
                    <a:cubicBezTo>
                      <a:pt x="346" y="121"/>
                      <a:pt x="345" y="121"/>
                      <a:pt x="345" y="121"/>
                    </a:cubicBezTo>
                    <a:cubicBezTo>
                      <a:pt x="345" y="121"/>
                      <a:pt x="346" y="121"/>
                      <a:pt x="346" y="121"/>
                    </a:cubicBezTo>
                    <a:cubicBezTo>
                      <a:pt x="346" y="122"/>
                      <a:pt x="345" y="122"/>
                      <a:pt x="345" y="122"/>
                    </a:cubicBezTo>
                    <a:cubicBezTo>
                      <a:pt x="345" y="122"/>
                      <a:pt x="345" y="122"/>
                      <a:pt x="344" y="122"/>
                    </a:cubicBezTo>
                    <a:cubicBezTo>
                      <a:pt x="344" y="123"/>
                      <a:pt x="344" y="122"/>
                      <a:pt x="344" y="122"/>
                    </a:cubicBezTo>
                    <a:cubicBezTo>
                      <a:pt x="344" y="122"/>
                      <a:pt x="344" y="121"/>
                      <a:pt x="343" y="122"/>
                    </a:cubicBezTo>
                    <a:cubicBezTo>
                      <a:pt x="343" y="122"/>
                      <a:pt x="343" y="122"/>
                      <a:pt x="342" y="122"/>
                    </a:cubicBezTo>
                    <a:cubicBezTo>
                      <a:pt x="342" y="122"/>
                      <a:pt x="342" y="122"/>
                      <a:pt x="341" y="122"/>
                    </a:cubicBezTo>
                    <a:cubicBezTo>
                      <a:pt x="341" y="122"/>
                      <a:pt x="340" y="123"/>
                      <a:pt x="339" y="123"/>
                    </a:cubicBezTo>
                    <a:cubicBezTo>
                      <a:pt x="339" y="123"/>
                      <a:pt x="339" y="123"/>
                      <a:pt x="339" y="122"/>
                    </a:cubicBezTo>
                    <a:cubicBezTo>
                      <a:pt x="338" y="122"/>
                      <a:pt x="338" y="122"/>
                      <a:pt x="338" y="122"/>
                    </a:cubicBezTo>
                    <a:cubicBezTo>
                      <a:pt x="337" y="122"/>
                      <a:pt x="338" y="122"/>
                      <a:pt x="337" y="122"/>
                    </a:cubicBezTo>
                    <a:cubicBezTo>
                      <a:pt x="337" y="122"/>
                      <a:pt x="336" y="122"/>
                      <a:pt x="335" y="122"/>
                    </a:cubicBezTo>
                    <a:cubicBezTo>
                      <a:pt x="334" y="123"/>
                      <a:pt x="335" y="123"/>
                      <a:pt x="336" y="124"/>
                    </a:cubicBezTo>
                    <a:cubicBezTo>
                      <a:pt x="335" y="124"/>
                      <a:pt x="334" y="123"/>
                      <a:pt x="334" y="124"/>
                    </a:cubicBezTo>
                    <a:cubicBezTo>
                      <a:pt x="333" y="124"/>
                      <a:pt x="333" y="124"/>
                      <a:pt x="332" y="124"/>
                    </a:cubicBezTo>
                    <a:cubicBezTo>
                      <a:pt x="333" y="124"/>
                      <a:pt x="332" y="124"/>
                      <a:pt x="331" y="124"/>
                    </a:cubicBezTo>
                    <a:cubicBezTo>
                      <a:pt x="331" y="124"/>
                      <a:pt x="330" y="124"/>
                      <a:pt x="330" y="124"/>
                    </a:cubicBezTo>
                    <a:cubicBezTo>
                      <a:pt x="330" y="124"/>
                      <a:pt x="329" y="124"/>
                      <a:pt x="329" y="124"/>
                    </a:cubicBezTo>
                    <a:cubicBezTo>
                      <a:pt x="330" y="124"/>
                      <a:pt x="330" y="124"/>
                      <a:pt x="330" y="124"/>
                    </a:cubicBezTo>
                    <a:cubicBezTo>
                      <a:pt x="330" y="124"/>
                      <a:pt x="331" y="123"/>
                      <a:pt x="331" y="123"/>
                    </a:cubicBezTo>
                    <a:cubicBezTo>
                      <a:pt x="330" y="123"/>
                      <a:pt x="330" y="124"/>
                      <a:pt x="330" y="123"/>
                    </a:cubicBezTo>
                    <a:cubicBezTo>
                      <a:pt x="330" y="123"/>
                      <a:pt x="331" y="123"/>
                      <a:pt x="331" y="122"/>
                    </a:cubicBezTo>
                    <a:cubicBezTo>
                      <a:pt x="331" y="122"/>
                      <a:pt x="328" y="124"/>
                      <a:pt x="328" y="123"/>
                    </a:cubicBezTo>
                    <a:cubicBezTo>
                      <a:pt x="328" y="122"/>
                      <a:pt x="331" y="121"/>
                      <a:pt x="331" y="121"/>
                    </a:cubicBezTo>
                    <a:cubicBezTo>
                      <a:pt x="333" y="121"/>
                      <a:pt x="334" y="120"/>
                      <a:pt x="336" y="119"/>
                    </a:cubicBezTo>
                    <a:cubicBezTo>
                      <a:pt x="337" y="119"/>
                      <a:pt x="339" y="119"/>
                      <a:pt x="340" y="119"/>
                    </a:cubicBezTo>
                    <a:cubicBezTo>
                      <a:pt x="342" y="119"/>
                      <a:pt x="343" y="119"/>
                      <a:pt x="345" y="118"/>
                    </a:cubicBezTo>
                    <a:cubicBezTo>
                      <a:pt x="346" y="118"/>
                      <a:pt x="346" y="118"/>
                      <a:pt x="347" y="118"/>
                    </a:cubicBezTo>
                    <a:cubicBezTo>
                      <a:pt x="348" y="118"/>
                      <a:pt x="349" y="117"/>
                      <a:pt x="350" y="117"/>
                    </a:cubicBezTo>
                    <a:cubicBezTo>
                      <a:pt x="351" y="117"/>
                      <a:pt x="352" y="117"/>
                      <a:pt x="352" y="117"/>
                    </a:cubicBezTo>
                    <a:cubicBezTo>
                      <a:pt x="353" y="116"/>
                      <a:pt x="354" y="117"/>
                      <a:pt x="354" y="117"/>
                    </a:cubicBezTo>
                    <a:cubicBezTo>
                      <a:pt x="355" y="117"/>
                      <a:pt x="355" y="117"/>
                      <a:pt x="355" y="118"/>
                    </a:cubicBezTo>
                    <a:cubicBezTo>
                      <a:pt x="356" y="118"/>
                      <a:pt x="356" y="119"/>
                      <a:pt x="355" y="119"/>
                    </a:cubicBezTo>
                    <a:cubicBezTo>
                      <a:pt x="355" y="119"/>
                      <a:pt x="354" y="120"/>
                      <a:pt x="355" y="120"/>
                    </a:cubicBezTo>
                    <a:cubicBezTo>
                      <a:pt x="355" y="121"/>
                      <a:pt x="354" y="121"/>
                      <a:pt x="354" y="121"/>
                    </a:cubicBezTo>
                    <a:cubicBezTo>
                      <a:pt x="354" y="121"/>
                      <a:pt x="353" y="121"/>
                      <a:pt x="353" y="121"/>
                    </a:cubicBezTo>
                    <a:cubicBezTo>
                      <a:pt x="352" y="121"/>
                      <a:pt x="354" y="121"/>
                      <a:pt x="354" y="121"/>
                    </a:cubicBezTo>
                    <a:cubicBezTo>
                      <a:pt x="353" y="122"/>
                      <a:pt x="354" y="122"/>
                      <a:pt x="354" y="123"/>
                    </a:cubicBezTo>
                    <a:cubicBezTo>
                      <a:pt x="354" y="123"/>
                      <a:pt x="355" y="123"/>
                      <a:pt x="355" y="122"/>
                    </a:cubicBezTo>
                    <a:cubicBezTo>
                      <a:pt x="355" y="122"/>
                      <a:pt x="356" y="122"/>
                      <a:pt x="356" y="122"/>
                    </a:cubicBezTo>
                    <a:cubicBezTo>
                      <a:pt x="357" y="123"/>
                      <a:pt x="356" y="123"/>
                      <a:pt x="355" y="123"/>
                    </a:cubicBezTo>
                    <a:cubicBezTo>
                      <a:pt x="355" y="123"/>
                      <a:pt x="355" y="123"/>
                      <a:pt x="356" y="123"/>
                    </a:cubicBezTo>
                    <a:cubicBezTo>
                      <a:pt x="356" y="123"/>
                      <a:pt x="356" y="123"/>
                      <a:pt x="356" y="123"/>
                    </a:cubicBezTo>
                    <a:cubicBezTo>
                      <a:pt x="356" y="123"/>
                      <a:pt x="357" y="123"/>
                      <a:pt x="357" y="123"/>
                    </a:cubicBezTo>
                    <a:cubicBezTo>
                      <a:pt x="358" y="123"/>
                      <a:pt x="356" y="124"/>
                      <a:pt x="356" y="124"/>
                    </a:cubicBezTo>
                    <a:cubicBezTo>
                      <a:pt x="357" y="124"/>
                      <a:pt x="356" y="124"/>
                      <a:pt x="356" y="124"/>
                    </a:cubicBezTo>
                    <a:cubicBezTo>
                      <a:pt x="356" y="125"/>
                      <a:pt x="357" y="125"/>
                      <a:pt x="357" y="125"/>
                    </a:cubicBezTo>
                    <a:cubicBezTo>
                      <a:pt x="357" y="125"/>
                      <a:pt x="357" y="125"/>
                      <a:pt x="356" y="125"/>
                    </a:cubicBezTo>
                    <a:cubicBezTo>
                      <a:pt x="357" y="125"/>
                      <a:pt x="359" y="125"/>
                      <a:pt x="360" y="125"/>
                    </a:cubicBezTo>
                    <a:cubicBezTo>
                      <a:pt x="361" y="125"/>
                      <a:pt x="362" y="125"/>
                      <a:pt x="363" y="125"/>
                    </a:cubicBezTo>
                    <a:cubicBezTo>
                      <a:pt x="363" y="125"/>
                      <a:pt x="365" y="123"/>
                      <a:pt x="365" y="124"/>
                    </a:cubicBezTo>
                    <a:cubicBezTo>
                      <a:pt x="366" y="124"/>
                      <a:pt x="364" y="125"/>
                      <a:pt x="364" y="125"/>
                    </a:cubicBezTo>
                    <a:cubicBezTo>
                      <a:pt x="365" y="125"/>
                      <a:pt x="365" y="126"/>
                      <a:pt x="365" y="126"/>
                    </a:cubicBezTo>
                    <a:cubicBezTo>
                      <a:pt x="366" y="126"/>
                      <a:pt x="365" y="126"/>
                      <a:pt x="365" y="126"/>
                    </a:cubicBezTo>
                    <a:cubicBezTo>
                      <a:pt x="366" y="126"/>
                      <a:pt x="366" y="126"/>
                      <a:pt x="366" y="126"/>
                    </a:cubicBezTo>
                    <a:cubicBezTo>
                      <a:pt x="367" y="126"/>
                      <a:pt x="366" y="127"/>
                      <a:pt x="366" y="127"/>
                    </a:cubicBezTo>
                    <a:cubicBezTo>
                      <a:pt x="367" y="127"/>
                      <a:pt x="368" y="127"/>
                      <a:pt x="369" y="127"/>
                    </a:cubicBezTo>
                    <a:cubicBezTo>
                      <a:pt x="369" y="127"/>
                      <a:pt x="370" y="128"/>
                      <a:pt x="369" y="128"/>
                    </a:cubicBezTo>
                    <a:cubicBezTo>
                      <a:pt x="370" y="128"/>
                      <a:pt x="370" y="127"/>
                      <a:pt x="371" y="128"/>
                    </a:cubicBezTo>
                    <a:cubicBezTo>
                      <a:pt x="372" y="128"/>
                      <a:pt x="372" y="127"/>
                      <a:pt x="372" y="127"/>
                    </a:cubicBezTo>
                    <a:cubicBezTo>
                      <a:pt x="372" y="127"/>
                      <a:pt x="373" y="128"/>
                      <a:pt x="373" y="128"/>
                    </a:cubicBezTo>
                    <a:cubicBezTo>
                      <a:pt x="373" y="128"/>
                      <a:pt x="373" y="128"/>
                      <a:pt x="374" y="128"/>
                    </a:cubicBezTo>
                    <a:cubicBezTo>
                      <a:pt x="374" y="128"/>
                      <a:pt x="375" y="128"/>
                      <a:pt x="375" y="128"/>
                    </a:cubicBezTo>
                    <a:cubicBezTo>
                      <a:pt x="375" y="128"/>
                      <a:pt x="375" y="128"/>
                      <a:pt x="376" y="128"/>
                    </a:cubicBezTo>
                    <a:cubicBezTo>
                      <a:pt x="376" y="128"/>
                      <a:pt x="376" y="128"/>
                      <a:pt x="376" y="128"/>
                    </a:cubicBezTo>
                    <a:cubicBezTo>
                      <a:pt x="377" y="128"/>
                      <a:pt x="377" y="127"/>
                      <a:pt x="378" y="127"/>
                    </a:cubicBezTo>
                    <a:cubicBezTo>
                      <a:pt x="378" y="127"/>
                      <a:pt x="378" y="128"/>
                      <a:pt x="378" y="128"/>
                    </a:cubicBezTo>
                    <a:cubicBezTo>
                      <a:pt x="378" y="128"/>
                      <a:pt x="379" y="128"/>
                      <a:pt x="379" y="128"/>
                    </a:cubicBezTo>
                    <a:cubicBezTo>
                      <a:pt x="380" y="127"/>
                      <a:pt x="380" y="127"/>
                      <a:pt x="380" y="127"/>
                    </a:cubicBezTo>
                    <a:cubicBezTo>
                      <a:pt x="381" y="127"/>
                      <a:pt x="382" y="127"/>
                      <a:pt x="383" y="127"/>
                    </a:cubicBezTo>
                    <a:cubicBezTo>
                      <a:pt x="382" y="127"/>
                      <a:pt x="382" y="127"/>
                      <a:pt x="382" y="127"/>
                    </a:cubicBezTo>
                    <a:cubicBezTo>
                      <a:pt x="383" y="127"/>
                      <a:pt x="384" y="127"/>
                      <a:pt x="385" y="127"/>
                    </a:cubicBezTo>
                    <a:cubicBezTo>
                      <a:pt x="386" y="127"/>
                      <a:pt x="386" y="127"/>
                      <a:pt x="387" y="127"/>
                    </a:cubicBezTo>
                    <a:cubicBezTo>
                      <a:pt x="387" y="127"/>
                      <a:pt x="390" y="127"/>
                      <a:pt x="390" y="127"/>
                    </a:cubicBezTo>
                    <a:cubicBezTo>
                      <a:pt x="391" y="127"/>
                      <a:pt x="391" y="128"/>
                      <a:pt x="391" y="128"/>
                    </a:cubicBezTo>
                    <a:cubicBezTo>
                      <a:pt x="392" y="128"/>
                      <a:pt x="393" y="128"/>
                      <a:pt x="393" y="128"/>
                    </a:cubicBezTo>
                    <a:cubicBezTo>
                      <a:pt x="394" y="128"/>
                      <a:pt x="394" y="128"/>
                      <a:pt x="394" y="128"/>
                    </a:cubicBezTo>
                    <a:cubicBezTo>
                      <a:pt x="395" y="128"/>
                      <a:pt x="395" y="127"/>
                      <a:pt x="396" y="127"/>
                    </a:cubicBezTo>
                    <a:cubicBezTo>
                      <a:pt x="396" y="127"/>
                      <a:pt x="399" y="128"/>
                      <a:pt x="398" y="127"/>
                    </a:cubicBezTo>
                    <a:cubicBezTo>
                      <a:pt x="397" y="126"/>
                      <a:pt x="396" y="126"/>
                      <a:pt x="397" y="125"/>
                    </a:cubicBezTo>
                    <a:cubicBezTo>
                      <a:pt x="398" y="125"/>
                      <a:pt x="399" y="124"/>
                      <a:pt x="399" y="125"/>
                    </a:cubicBezTo>
                    <a:cubicBezTo>
                      <a:pt x="399" y="125"/>
                      <a:pt x="400" y="125"/>
                      <a:pt x="400" y="126"/>
                    </a:cubicBezTo>
                    <a:cubicBezTo>
                      <a:pt x="400" y="126"/>
                      <a:pt x="400" y="127"/>
                      <a:pt x="400" y="127"/>
                    </a:cubicBezTo>
                    <a:cubicBezTo>
                      <a:pt x="400" y="128"/>
                      <a:pt x="401" y="127"/>
                      <a:pt x="400" y="128"/>
                    </a:cubicBezTo>
                    <a:cubicBezTo>
                      <a:pt x="400" y="128"/>
                      <a:pt x="401" y="128"/>
                      <a:pt x="401" y="128"/>
                    </a:cubicBezTo>
                    <a:cubicBezTo>
                      <a:pt x="401" y="128"/>
                      <a:pt x="401" y="128"/>
                      <a:pt x="401" y="129"/>
                    </a:cubicBezTo>
                    <a:cubicBezTo>
                      <a:pt x="402" y="129"/>
                      <a:pt x="402" y="129"/>
                      <a:pt x="403" y="129"/>
                    </a:cubicBezTo>
                    <a:cubicBezTo>
                      <a:pt x="403" y="129"/>
                      <a:pt x="404" y="129"/>
                      <a:pt x="405" y="128"/>
                    </a:cubicBezTo>
                    <a:cubicBezTo>
                      <a:pt x="405" y="129"/>
                      <a:pt x="406" y="128"/>
                      <a:pt x="406" y="128"/>
                    </a:cubicBezTo>
                    <a:cubicBezTo>
                      <a:pt x="406" y="128"/>
                      <a:pt x="406" y="128"/>
                      <a:pt x="406" y="128"/>
                    </a:cubicBezTo>
                    <a:cubicBezTo>
                      <a:pt x="406" y="128"/>
                      <a:pt x="407" y="128"/>
                      <a:pt x="407" y="127"/>
                    </a:cubicBezTo>
                    <a:cubicBezTo>
                      <a:pt x="407" y="127"/>
                      <a:pt x="407" y="126"/>
                      <a:pt x="407" y="126"/>
                    </a:cubicBezTo>
                    <a:cubicBezTo>
                      <a:pt x="407" y="126"/>
                      <a:pt x="406" y="127"/>
                      <a:pt x="406" y="126"/>
                    </a:cubicBezTo>
                    <a:cubicBezTo>
                      <a:pt x="406" y="126"/>
                      <a:pt x="405" y="126"/>
                      <a:pt x="405" y="125"/>
                    </a:cubicBezTo>
                    <a:cubicBezTo>
                      <a:pt x="405" y="125"/>
                      <a:pt x="404" y="125"/>
                      <a:pt x="404" y="126"/>
                    </a:cubicBezTo>
                    <a:cubicBezTo>
                      <a:pt x="403" y="126"/>
                      <a:pt x="403" y="126"/>
                      <a:pt x="402" y="126"/>
                    </a:cubicBezTo>
                    <a:cubicBezTo>
                      <a:pt x="402" y="126"/>
                      <a:pt x="402" y="126"/>
                      <a:pt x="402" y="126"/>
                    </a:cubicBezTo>
                    <a:cubicBezTo>
                      <a:pt x="402" y="126"/>
                      <a:pt x="401" y="126"/>
                      <a:pt x="401" y="126"/>
                    </a:cubicBezTo>
                    <a:cubicBezTo>
                      <a:pt x="401" y="126"/>
                      <a:pt x="401" y="127"/>
                      <a:pt x="400" y="127"/>
                    </a:cubicBezTo>
                    <a:cubicBezTo>
                      <a:pt x="400" y="127"/>
                      <a:pt x="400" y="126"/>
                      <a:pt x="400" y="126"/>
                    </a:cubicBezTo>
                    <a:cubicBezTo>
                      <a:pt x="400" y="126"/>
                      <a:pt x="400" y="126"/>
                      <a:pt x="400" y="125"/>
                    </a:cubicBezTo>
                    <a:cubicBezTo>
                      <a:pt x="399" y="125"/>
                      <a:pt x="400" y="125"/>
                      <a:pt x="400" y="124"/>
                    </a:cubicBezTo>
                    <a:cubicBezTo>
                      <a:pt x="400" y="124"/>
                      <a:pt x="400" y="124"/>
                      <a:pt x="400" y="124"/>
                    </a:cubicBezTo>
                    <a:cubicBezTo>
                      <a:pt x="400" y="124"/>
                      <a:pt x="401" y="123"/>
                      <a:pt x="401" y="124"/>
                    </a:cubicBezTo>
                    <a:cubicBezTo>
                      <a:pt x="399" y="125"/>
                      <a:pt x="403" y="124"/>
                      <a:pt x="401" y="123"/>
                    </a:cubicBezTo>
                    <a:cubicBezTo>
                      <a:pt x="401" y="123"/>
                      <a:pt x="401" y="123"/>
                      <a:pt x="401" y="123"/>
                    </a:cubicBezTo>
                    <a:cubicBezTo>
                      <a:pt x="401" y="123"/>
                      <a:pt x="401" y="123"/>
                      <a:pt x="401" y="122"/>
                    </a:cubicBezTo>
                    <a:cubicBezTo>
                      <a:pt x="401" y="122"/>
                      <a:pt x="401" y="122"/>
                      <a:pt x="401" y="122"/>
                    </a:cubicBezTo>
                    <a:cubicBezTo>
                      <a:pt x="402" y="122"/>
                      <a:pt x="401" y="122"/>
                      <a:pt x="402" y="122"/>
                    </a:cubicBezTo>
                    <a:cubicBezTo>
                      <a:pt x="402" y="122"/>
                      <a:pt x="402" y="122"/>
                      <a:pt x="402" y="122"/>
                    </a:cubicBezTo>
                    <a:cubicBezTo>
                      <a:pt x="403" y="122"/>
                      <a:pt x="402" y="121"/>
                      <a:pt x="402" y="121"/>
                    </a:cubicBezTo>
                    <a:cubicBezTo>
                      <a:pt x="402" y="121"/>
                      <a:pt x="403" y="122"/>
                      <a:pt x="403" y="122"/>
                    </a:cubicBezTo>
                    <a:cubicBezTo>
                      <a:pt x="404" y="122"/>
                      <a:pt x="405" y="122"/>
                      <a:pt x="405" y="122"/>
                    </a:cubicBezTo>
                    <a:cubicBezTo>
                      <a:pt x="405" y="122"/>
                      <a:pt x="406" y="122"/>
                      <a:pt x="406" y="122"/>
                    </a:cubicBezTo>
                    <a:cubicBezTo>
                      <a:pt x="406" y="122"/>
                      <a:pt x="407" y="122"/>
                      <a:pt x="407" y="122"/>
                    </a:cubicBezTo>
                    <a:cubicBezTo>
                      <a:pt x="408" y="121"/>
                      <a:pt x="407" y="121"/>
                      <a:pt x="407" y="121"/>
                    </a:cubicBezTo>
                    <a:cubicBezTo>
                      <a:pt x="407" y="121"/>
                      <a:pt x="407" y="121"/>
                      <a:pt x="407" y="121"/>
                    </a:cubicBezTo>
                    <a:cubicBezTo>
                      <a:pt x="406" y="120"/>
                      <a:pt x="408" y="120"/>
                      <a:pt x="408" y="120"/>
                    </a:cubicBezTo>
                    <a:cubicBezTo>
                      <a:pt x="408" y="120"/>
                      <a:pt x="410" y="120"/>
                      <a:pt x="409" y="121"/>
                    </a:cubicBezTo>
                    <a:cubicBezTo>
                      <a:pt x="408" y="121"/>
                      <a:pt x="410" y="121"/>
                      <a:pt x="410" y="121"/>
                    </a:cubicBezTo>
                    <a:cubicBezTo>
                      <a:pt x="410" y="121"/>
                      <a:pt x="409" y="121"/>
                      <a:pt x="409" y="121"/>
                    </a:cubicBezTo>
                    <a:cubicBezTo>
                      <a:pt x="410" y="120"/>
                      <a:pt x="411" y="120"/>
                      <a:pt x="411" y="121"/>
                    </a:cubicBezTo>
                    <a:cubicBezTo>
                      <a:pt x="412" y="121"/>
                      <a:pt x="412" y="121"/>
                      <a:pt x="412" y="122"/>
                    </a:cubicBezTo>
                    <a:cubicBezTo>
                      <a:pt x="412" y="122"/>
                      <a:pt x="412" y="122"/>
                      <a:pt x="412" y="122"/>
                    </a:cubicBezTo>
                    <a:cubicBezTo>
                      <a:pt x="412" y="122"/>
                      <a:pt x="413" y="122"/>
                      <a:pt x="412" y="122"/>
                    </a:cubicBezTo>
                    <a:cubicBezTo>
                      <a:pt x="412" y="123"/>
                      <a:pt x="412" y="122"/>
                      <a:pt x="411" y="123"/>
                    </a:cubicBezTo>
                    <a:cubicBezTo>
                      <a:pt x="412" y="123"/>
                      <a:pt x="412" y="123"/>
                      <a:pt x="413" y="123"/>
                    </a:cubicBezTo>
                    <a:cubicBezTo>
                      <a:pt x="414" y="123"/>
                      <a:pt x="414" y="122"/>
                      <a:pt x="414" y="123"/>
                    </a:cubicBezTo>
                    <a:cubicBezTo>
                      <a:pt x="414" y="123"/>
                      <a:pt x="413" y="123"/>
                      <a:pt x="414" y="124"/>
                    </a:cubicBezTo>
                    <a:cubicBezTo>
                      <a:pt x="414" y="124"/>
                      <a:pt x="415" y="123"/>
                      <a:pt x="415" y="123"/>
                    </a:cubicBezTo>
                    <a:cubicBezTo>
                      <a:pt x="415" y="123"/>
                      <a:pt x="416" y="122"/>
                      <a:pt x="416" y="122"/>
                    </a:cubicBezTo>
                    <a:cubicBezTo>
                      <a:pt x="415" y="123"/>
                      <a:pt x="414" y="124"/>
                      <a:pt x="413" y="124"/>
                    </a:cubicBezTo>
                    <a:cubicBezTo>
                      <a:pt x="413" y="124"/>
                      <a:pt x="411" y="125"/>
                      <a:pt x="411" y="125"/>
                    </a:cubicBezTo>
                    <a:cubicBezTo>
                      <a:pt x="411" y="126"/>
                      <a:pt x="413" y="125"/>
                      <a:pt x="413" y="125"/>
                    </a:cubicBezTo>
                    <a:cubicBezTo>
                      <a:pt x="413" y="125"/>
                      <a:pt x="413" y="125"/>
                      <a:pt x="413" y="125"/>
                    </a:cubicBezTo>
                    <a:cubicBezTo>
                      <a:pt x="414" y="125"/>
                      <a:pt x="414" y="125"/>
                      <a:pt x="414" y="124"/>
                    </a:cubicBezTo>
                    <a:cubicBezTo>
                      <a:pt x="414" y="124"/>
                      <a:pt x="414" y="124"/>
                      <a:pt x="414" y="124"/>
                    </a:cubicBezTo>
                    <a:cubicBezTo>
                      <a:pt x="414" y="124"/>
                      <a:pt x="416" y="124"/>
                      <a:pt x="417" y="123"/>
                    </a:cubicBezTo>
                    <a:cubicBezTo>
                      <a:pt x="418" y="123"/>
                      <a:pt x="419" y="123"/>
                      <a:pt x="420" y="122"/>
                    </a:cubicBezTo>
                    <a:cubicBezTo>
                      <a:pt x="419" y="123"/>
                      <a:pt x="419" y="123"/>
                      <a:pt x="418" y="124"/>
                    </a:cubicBezTo>
                    <a:cubicBezTo>
                      <a:pt x="417" y="124"/>
                      <a:pt x="417" y="124"/>
                      <a:pt x="417" y="125"/>
                    </a:cubicBezTo>
                    <a:cubicBezTo>
                      <a:pt x="415" y="126"/>
                      <a:pt x="414" y="127"/>
                      <a:pt x="413" y="128"/>
                    </a:cubicBezTo>
                    <a:cubicBezTo>
                      <a:pt x="413" y="128"/>
                      <a:pt x="412" y="129"/>
                      <a:pt x="412" y="129"/>
                    </a:cubicBezTo>
                    <a:cubicBezTo>
                      <a:pt x="412" y="129"/>
                      <a:pt x="412" y="128"/>
                      <a:pt x="412" y="128"/>
                    </a:cubicBezTo>
                    <a:cubicBezTo>
                      <a:pt x="412" y="128"/>
                      <a:pt x="411" y="129"/>
                      <a:pt x="410" y="129"/>
                    </a:cubicBezTo>
                    <a:cubicBezTo>
                      <a:pt x="410" y="129"/>
                      <a:pt x="409" y="130"/>
                      <a:pt x="409" y="130"/>
                    </a:cubicBezTo>
                    <a:cubicBezTo>
                      <a:pt x="409" y="130"/>
                      <a:pt x="409" y="130"/>
                      <a:pt x="410" y="130"/>
                    </a:cubicBezTo>
                    <a:cubicBezTo>
                      <a:pt x="410" y="130"/>
                      <a:pt x="410" y="130"/>
                      <a:pt x="410" y="131"/>
                    </a:cubicBezTo>
                    <a:cubicBezTo>
                      <a:pt x="411" y="131"/>
                      <a:pt x="411" y="130"/>
                      <a:pt x="411" y="130"/>
                    </a:cubicBezTo>
                    <a:cubicBezTo>
                      <a:pt x="411" y="131"/>
                      <a:pt x="409" y="132"/>
                      <a:pt x="409" y="132"/>
                    </a:cubicBezTo>
                    <a:cubicBezTo>
                      <a:pt x="409" y="132"/>
                      <a:pt x="409" y="132"/>
                      <a:pt x="409" y="132"/>
                    </a:cubicBezTo>
                    <a:cubicBezTo>
                      <a:pt x="409" y="132"/>
                      <a:pt x="409" y="132"/>
                      <a:pt x="409" y="133"/>
                    </a:cubicBezTo>
                    <a:cubicBezTo>
                      <a:pt x="411" y="133"/>
                      <a:pt x="412" y="131"/>
                      <a:pt x="413" y="131"/>
                    </a:cubicBezTo>
                    <a:cubicBezTo>
                      <a:pt x="413" y="131"/>
                      <a:pt x="413" y="131"/>
                      <a:pt x="413" y="132"/>
                    </a:cubicBezTo>
                    <a:cubicBezTo>
                      <a:pt x="414" y="132"/>
                      <a:pt x="414" y="131"/>
                      <a:pt x="415" y="131"/>
                    </a:cubicBezTo>
                    <a:cubicBezTo>
                      <a:pt x="415" y="131"/>
                      <a:pt x="414" y="132"/>
                      <a:pt x="414" y="132"/>
                    </a:cubicBezTo>
                    <a:cubicBezTo>
                      <a:pt x="413" y="132"/>
                      <a:pt x="412" y="132"/>
                      <a:pt x="411" y="133"/>
                    </a:cubicBezTo>
                    <a:cubicBezTo>
                      <a:pt x="412" y="133"/>
                      <a:pt x="412" y="133"/>
                      <a:pt x="413" y="133"/>
                    </a:cubicBezTo>
                    <a:cubicBezTo>
                      <a:pt x="412" y="133"/>
                      <a:pt x="413" y="133"/>
                      <a:pt x="414" y="133"/>
                    </a:cubicBezTo>
                    <a:cubicBezTo>
                      <a:pt x="414" y="133"/>
                      <a:pt x="413" y="133"/>
                      <a:pt x="413" y="133"/>
                    </a:cubicBezTo>
                    <a:cubicBezTo>
                      <a:pt x="413" y="133"/>
                      <a:pt x="414" y="133"/>
                      <a:pt x="414" y="133"/>
                    </a:cubicBezTo>
                    <a:cubicBezTo>
                      <a:pt x="414" y="133"/>
                      <a:pt x="413" y="134"/>
                      <a:pt x="413" y="134"/>
                    </a:cubicBezTo>
                    <a:cubicBezTo>
                      <a:pt x="413" y="134"/>
                      <a:pt x="414" y="134"/>
                      <a:pt x="413" y="135"/>
                    </a:cubicBezTo>
                    <a:cubicBezTo>
                      <a:pt x="413" y="135"/>
                      <a:pt x="413" y="135"/>
                      <a:pt x="412" y="135"/>
                    </a:cubicBezTo>
                    <a:cubicBezTo>
                      <a:pt x="412" y="135"/>
                      <a:pt x="411" y="135"/>
                      <a:pt x="411" y="135"/>
                    </a:cubicBezTo>
                    <a:cubicBezTo>
                      <a:pt x="411" y="135"/>
                      <a:pt x="411" y="135"/>
                      <a:pt x="411" y="135"/>
                    </a:cubicBezTo>
                    <a:cubicBezTo>
                      <a:pt x="410" y="135"/>
                      <a:pt x="410" y="135"/>
                      <a:pt x="409" y="135"/>
                    </a:cubicBezTo>
                    <a:cubicBezTo>
                      <a:pt x="408" y="135"/>
                      <a:pt x="409" y="135"/>
                      <a:pt x="408" y="135"/>
                    </a:cubicBezTo>
                    <a:cubicBezTo>
                      <a:pt x="409" y="134"/>
                      <a:pt x="409" y="134"/>
                      <a:pt x="409" y="134"/>
                    </a:cubicBezTo>
                    <a:cubicBezTo>
                      <a:pt x="408" y="134"/>
                      <a:pt x="408" y="135"/>
                      <a:pt x="407" y="135"/>
                    </a:cubicBezTo>
                    <a:cubicBezTo>
                      <a:pt x="407" y="135"/>
                      <a:pt x="407" y="135"/>
                      <a:pt x="407" y="135"/>
                    </a:cubicBezTo>
                    <a:cubicBezTo>
                      <a:pt x="407" y="135"/>
                      <a:pt x="406" y="135"/>
                      <a:pt x="406" y="134"/>
                    </a:cubicBezTo>
                    <a:cubicBezTo>
                      <a:pt x="407" y="134"/>
                      <a:pt x="407" y="134"/>
                      <a:pt x="406" y="134"/>
                    </a:cubicBezTo>
                    <a:cubicBezTo>
                      <a:pt x="406" y="134"/>
                      <a:pt x="406" y="134"/>
                      <a:pt x="406" y="134"/>
                    </a:cubicBezTo>
                    <a:cubicBezTo>
                      <a:pt x="405" y="135"/>
                      <a:pt x="406" y="135"/>
                      <a:pt x="406" y="135"/>
                    </a:cubicBezTo>
                    <a:cubicBezTo>
                      <a:pt x="406" y="136"/>
                      <a:pt x="406" y="136"/>
                      <a:pt x="406" y="136"/>
                    </a:cubicBezTo>
                    <a:cubicBezTo>
                      <a:pt x="407" y="136"/>
                      <a:pt x="406" y="136"/>
                      <a:pt x="406" y="136"/>
                    </a:cubicBezTo>
                    <a:cubicBezTo>
                      <a:pt x="406" y="136"/>
                      <a:pt x="406" y="137"/>
                      <a:pt x="407" y="137"/>
                    </a:cubicBezTo>
                    <a:cubicBezTo>
                      <a:pt x="408" y="137"/>
                      <a:pt x="407" y="138"/>
                      <a:pt x="406" y="139"/>
                    </a:cubicBezTo>
                    <a:cubicBezTo>
                      <a:pt x="407" y="138"/>
                      <a:pt x="407" y="138"/>
                      <a:pt x="408" y="138"/>
                    </a:cubicBezTo>
                    <a:cubicBezTo>
                      <a:pt x="408" y="138"/>
                      <a:pt x="409" y="137"/>
                      <a:pt x="408" y="137"/>
                    </a:cubicBezTo>
                    <a:cubicBezTo>
                      <a:pt x="408" y="137"/>
                      <a:pt x="408" y="138"/>
                      <a:pt x="407" y="138"/>
                    </a:cubicBezTo>
                    <a:cubicBezTo>
                      <a:pt x="407" y="138"/>
                      <a:pt x="408" y="137"/>
                      <a:pt x="408" y="137"/>
                    </a:cubicBezTo>
                    <a:cubicBezTo>
                      <a:pt x="407" y="136"/>
                      <a:pt x="407" y="135"/>
                      <a:pt x="408" y="135"/>
                    </a:cubicBezTo>
                    <a:cubicBezTo>
                      <a:pt x="408" y="135"/>
                      <a:pt x="408" y="135"/>
                      <a:pt x="409" y="135"/>
                    </a:cubicBezTo>
                    <a:cubicBezTo>
                      <a:pt x="409" y="135"/>
                      <a:pt x="409" y="135"/>
                      <a:pt x="409" y="135"/>
                    </a:cubicBezTo>
                    <a:cubicBezTo>
                      <a:pt x="409" y="135"/>
                      <a:pt x="409" y="136"/>
                      <a:pt x="409" y="136"/>
                    </a:cubicBezTo>
                    <a:cubicBezTo>
                      <a:pt x="410" y="136"/>
                      <a:pt x="411" y="136"/>
                      <a:pt x="411" y="135"/>
                    </a:cubicBezTo>
                    <a:cubicBezTo>
                      <a:pt x="412" y="135"/>
                      <a:pt x="412" y="136"/>
                      <a:pt x="413" y="135"/>
                    </a:cubicBezTo>
                    <a:cubicBezTo>
                      <a:pt x="413" y="135"/>
                      <a:pt x="414" y="135"/>
                      <a:pt x="413" y="135"/>
                    </a:cubicBezTo>
                    <a:cubicBezTo>
                      <a:pt x="414" y="134"/>
                      <a:pt x="414" y="134"/>
                      <a:pt x="414" y="134"/>
                    </a:cubicBezTo>
                    <a:cubicBezTo>
                      <a:pt x="414" y="134"/>
                      <a:pt x="414" y="133"/>
                      <a:pt x="415" y="133"/>
                    </a:cubicBezTo>
                    <a:cubicBezTo>
                      <a:pt x="415" y="133"/>
                      <a:pt x="417" y="132"/>
                      <a:pt x="417" y="132"/>
                    </a:cubicBezTo>
                    <a:cubicBezTo>
                      <a:pt x="417" y="132"/>
                      <a:pt x="416" y="132"/>
                      <a:pt x="416" y="131"/>
                    </a:cubicBezTo>
                    <a:cubicBezTo>
                      <a:pt x="416" y="130"/>
                      <a:pt x="417" y="130"/>
                      <a:pt x="417" y="130"/>
                    </a:cubicBezTo>
                    <a:cubicBezTo>
                      <a:pt x="418" y="129"/>
                      <a:pt x="416" y="128"/>
                      <a:pt x="417" y="128"/>
                    </a:cubicBezTo>
                    <a:cubicBezTo>
                      <a:pt x="417" y="127"/>
                      <a:pt x="418" y="127"/>
                      <a:pt x="418" y="127"/>
                    </a:cubicBezTo>
                    <a:cubicBezTo>
                      <a:pt x="419" y="127"/>
                      <a:pt x="419" y="126"/>
                      <a:pt x="419" y="126"/>
                    </a:cubicBezTo>
                    <a:cubicBezTo>
                      <a:pt x="419" y="126"/>
                      <a:pt x="422" y="125"/>
                      <a:pt x="421" y="125"/>
                    </a:cubicBezTo>
                    <a:cubicBezTo>
                      <a:pt x="422" y="124"/>
                      <a:pt x="422" y="125"/>
                      <a:pt x="423" y="124"/>
                    </a:cubicBezTo>
                    <a:cubicBezTo>
                      <a:pt x="423" y="125"/>
                      <a:pt x="423" y="125"/>
                      <a:pt x="422" y="125"/>
                    </a:cubicBezTo>
                    <a:cubicBezTo>
                      <a:pt x="423" y="125"/>
                      <a:pt x="424" y="124"/>
                      <a:pt x="424" y="125"/>
                    </a:cubicBezTo>
                    <a:cubicBezTo>
                      <a:pt x="424" y="125"/>
                      <a:pt x="425" y="125"/>
                      <a:pt x="426" y="125"/>
                    </a:cubicBezTo>
                    <a:cubicBezTo>
                      <a:pt x="427" y="125"/>
                      <a:pt x="427" y="124"/>
                      <a:pt x="428" y="124"/>
                    </a:cubicBezTo>
                    <a:cubicBezTo>
                      <a:pt x="429" y="123"/>
                      <a:pt x="430" y="123"/>
                      <a:pt x="431" y="123"/>
                    </a:cubicBezTo>
                    <a:cubicBezTo>
                      <a:pt x="432" y="123"/>
                      <a:pt x="432" y="122"/>
                      <a:pt x="433" y="122"/>
                    </a:cubicBezTo>
                    <a:cubicBezTo>
                      <a:pt x="433" y="121"/>
                      <a:pt x="434" y="121"/>
                      <a:pt x="435" y="121"/>
                    </a:cubicBezTo>
                    <a:cubicBezTo>
                      <a:pt x="437" y="120"/>
                      <a:pt x="439" y="120"/>
                      <a:pt x="441" y="119"/>
                    </a:cubicBezTo>
                    <a:cubicBezTo>
                      <a:pt x="440" y="119"/>
                      <a:pt x="439" y="120"/>
                      <a:pt x="438" y="120"/>
                    </a:cubicBezTo>
                    <a:cubicBezTo>
                      <a:pt x="439" y="119"/>
                      <a:pt x="440" y="118"/>
                      <a:pt x="441" y="118"/>
                    </a:cubicBezTo>
                    <a:cubicBezTo>
                      <a:pt x="441" y="118"/>
                      <a:pt x="441" y="116"/>
                      <a:pt x="442" y="116"/>
                    </a:cubicBezTo>
                    <a:cubicBezTo>
                      <a:pt x="441" y="116"/>
                      <a:pt x="441" y="116"/>
                      <a:pt x="441" y="116"/>
                    </a:cubicBezTo>
                    <a:cubicBezTo>
                      <a:pt x="441" y="116"/>
                      <a:pt x="440" y="116"/>
                      <a:pt x="440" y="116"/>
                    </a:cubicBezTo>
                    <a:cubicBezTo>
                      <a:pt x="440" y="116"/>
                      <a:pt x="440" y="116"/>
                      <a:pt x="441" y="116"/>
                    </a:cubicBezTo>
                    <a:cubicBezTo>
                      <a:pt x="440" y="116"/>
                      <a:pt x="440" y="116"/>
                      <a:pt x="440" y="116"/>
                    </a:cubicBezTo>
                    <a:cubicBezTo>
                      <a:pt x="440" y="116"/>
                      <a:pt x="441" y="116"/>
                      <a:pt x="441" y="115"/>
                    </a:cubicBezTo>
                    <a:cubicBezTo>
                      <a:pt x="441" y="115"/>
                      <a:pt x="441" y="115"/>
                      <a:pt x="440" y="116"/>
                    </a:cubicBezTo>
                    <a:cubicBezTo>
                      <a:pt x="440" y="116"/>
                      <a:pt x="440" y="116"/>
                      <a:pt x="440" y="116"/>
                    </a:cubicBezTo>
                    <a:cubicBezTo>
                      <a:pt x="439" y="116"/>
                      <a:pt x="439" y="116"/>
                      <a:pt x="439" y="116"/>
                    </a:cubicBezTo>
                    <a:cubicBezTo>
                      <a:pt x="438" y="117"/>
                      <a:pt x="438" y="117"/>
                      <a:pt x="438" y="117"/>
                    </a:cubicBezTo>
                    <a:cubicBezTo>
                      <a:pt x="438" y="118"/>
                      <a:pt x="439" y="117"/>
                      <a:pt x="439" y="117"/>
                    </a:cubicBezTo>
                    <a:cubicBezTo>
                      <a:pt x="438" y="117"/>
                      <a:pt x="440" y="117"/>
                      <a:pt x="440" y="117"/>
                    </a:cubicBezTo>
                    <a:cubicBezTo>
                      <a:pt x="438" y="118"/>
                      <a:pt x="437" y="118"/>
                      <a:pt x="435" y="118"/>
                    </a:cubicBezTo>
                    <a:cubicBezTo>
                      <a:pt x="435" y="118"/>
                      <a:pt x="434" y="118"/>
                      <a:pt x="434" y="118"/>
                    </a:cubicBezTo>
                    <a:cubicBezTo>
                      <a:pt x="433" y="119"/>
                      <a:pt x="433" y="118"/>
                      <a:pt x="433" y="118"/>
                    </a:cubicBezTo>
                    <a:cubicBezTo>
                      <a:pt x="433" y="118"/>
                      <a:pt x="434" y="117"/>
                      <a:pt x="435" y="117"/>
                    </a:cubicBezTo>
                    <a:cubicBezTo>
                      <a:pt x="435" y="116"/>
                      <a:pt x="436" y="116"/>
                      <a:pt x="436" y="116"/>
                    </a:cubicBezTo>
                    <a:cubicBezTo>
                      <a:pt x="436" y="116"/>
                      <a:pt x="437" y="116"/>
                      <a:pt x="437" y="116"/>
                    </a:cubicBezTo>
                    <a:cubicBezTo>
                      <a:pt x="437" y="116"/>
                      <a:pt x="438" y="116"/>
                      <a:pt x="438" y="116"/>
                    </a:cubicBezTo>
                    <a:cubicBezTo>
                      <a:pt x="439" y="115"/>
                      <a:pt x="439" y="115"/>
                      <a:pt x="439" y="115"/>
                    </a:cubicBezTo>
                    <a:cubicBezTo>
                      <a:pt x="440" y="115"/>
                      <a:pt x="440" y="115"/>
                      <a:pt x="440" y="114"/>
                    </a:cubicBezTo>
                    <a:cubicBezTo>
                      <a:pt x="440" y="115"/>
                      <a:pt x="439" y="115"/>
                      <a:pt x="439" y="115"/>
                    </a:cubicBezTo>
                    <a:cubicBezTo>
                      <a:pt x="438" y="114"/>
                      <a:pt x="440" y="113"/>
                      <a:pt x="440" y="113"/>
                    </a:cubicBezTo>
                    <a:cubicBezTo>
                      <a:pt x="440" y="112"/>
                      <a:pt x="443" y="113"/>
                      <a:pt x="443" y="113"/>
                    </a:cubicBezTo>
                    <a:cubicBezTo>
                      <a:pt x="444" y="113"/>
                      <a:pt x="445" y="112"/>
                      <a:pt x="446" y="112"/>
                    </a:cubicBezTo>
                    <a:cubicBezTo>
                      <a:pt x="445" y="113"/>
                      <a:pt x="444" y="113"/>
                      <a:pt x="442" y="114"/>
                    </a:cubicBezTo>
                    <a:cubicBezTo>
                      <a:pt x="443" y="114"/>
                      <a:pt x="443" y="114"/>
                      <a:pt x="443" y="113"/>
                    </a:cubicBezTo>
                    <a:cubicBezTo>
                      <a:pt x="443" y="114"/>
                      <a:pt x="442" y="114"/>
                      <a:pt x="443" y="114"/>
                    </a:cubicBezTo>
                    <a:cubicBezTo>
                      <a:pt x="442" y="114"/>
                      <a:pt x="442" y="114"/>
                      <a:pt x="442" y="114"/>
                    </a:cubicBezTo>
                    <a:cubicBezTo>
                      <a:pt x="443" y="114"/>
                      <a:pt x="444" y="113"/>
                      <a:pt x="445" y="113"/>
                    </a:cubicBezTo>
                    <a:cubicBezTo>
                      <a:pt x="446" y="113"/>
                      <a:pt x="446" y="113"/>
                      <a:pt x="447" y="112"/>
                    </a:cubicBezTo>
                    <a:cubicBezTo>
                      <a:pt x="447" y="112"/>
                      <a:pt x="446" y="112"/>
                      <a:pt x="445" y="113"/>
                    </a:cubicBezTo>
                    <a:cubicBezTo>
                      <a:pt x="446" y="112"/>
                      <a:pt x="448" y="111"/>
                      <a:pt x="447" y="111"/>
                    </a:cubicBezTo>
                    <a:cubicBezTo>
                      <a:pt x="447" y="111"/>
                      <a:pt x="445" y="111"/>
                      <a:pt x="444" y="112"/>
                    </a:cubicBezTo>
                    <a:cubicBezTo>
                      <a:pt x="444" y="112"/>
                      <a:pt x="442" y="112"/>
                      <a:pt x="441" y="112"/>
                    </a:cubicBezTo>
                    <a:cubicBezTo>
                      <a:pt x="440" y="111"/>
                      <a:pt x="441" y="111"/>
                      <a:pt x="441" y="110"/>
                    </a:cubicBezTo>
                    <a:cubicBezTo>
                      <a:pt x="441" y="110"/>
                      <a:pt x="441" y="110"/>
                      <a:pt x="441" y="110"/>
                    </a:cubicBezTo>
                    <a:cubicBezTo>
                      <a:pt x="441" y="110"/>
                      <a:pt x="441" y="110"/>
                      <a:pt x="441" y="110"/>
                    </a:cubicBezTo>
                    <a:cubicBezTo>
                      <a:pt x="440" y="110"/>
                      <a:pt x="440" y="110"/>
                      <a:pt x="440" y="110"/>
                    </a:cubicBezTo>
                    <a:cubicBezTo>
                      <a:pt x="439" y="110"/>
                      <a:pt x="439" y="110"/>
                      <a:pt x="439" y="111"/>
                    </a:cubicBezTo>
                    <a:cubicBezTo>
                      <a:pt x="439" y="111"/>
                      <a:pt x="437" y="110"/>
                      <a:pt x="438" y="110"/>
                    </a:cubicBezTo>
                    <a:cubicBezTo>
                      <a:pt x="437" y="110"/>
                      <a:pt x="436" y="110"/>
                      <a:pt x="435" y="109"/>
                    </a:cubicBezTo>
                    <a:cubicBezTo>
                      <a:pt x="435" y="109"/>
                      <a:pt x="435" y="109"/>
                      <a:pt x="434" y="109"/>
                    </a:cubicBezTo>
                    <a:cubicBezTo>
                      <a:pt x="434" y="109"/>
                      <a:pt x="433" y="109"/>
                      <a:pt x="433" y="109"/>
                    </a:cubicBezTo>
                    <a:cubicBezTo>
                      <a:pt x="433" y="109"/>
                      <a:pt x="433" y="109"/>
                      <a:pt x="434" y="109"/>
                    </a:cubicBezTo>
                    <a:cubicBezTo>
                      <a:pt x="433" y="108"/>
                      <a:pt x="432" y="109"/>
                      <a:pt x="432" y="108"/>
                    </a:cubicBezTo>
                    <a:cubicBezTo>
                      <a:pt x="432" y="108"/>
                      <a:pt x="432" y="108"/>
                      <a:pt x="431" y="108"/>
                    </a:cubicBezTo>
                    <a:cubicBezTo>
                      <a:pt x="432" y="108"/>
                      <a:pt x="433" y="107"/>
                      <a:pt x="432" y="107"/>
                    </a:cubicBezTo>
                    <a:cubicBezTo>
                      <a:pt x="432" y="107"/>
                      <a:pt x="431" y="106"/>
                      <a:pt x="432" y="105"/>
                    </a:cubicBezTo>
                    <a:cubicBezTo>
                      <a:pt x="432" y="104"/>
                      <a:pt x="433" y="103"/>
                      <a:pt x="434" y="103"/>
                    </a:cubicBezTo>
                    <a:cubicBezTo>
                      <a:pt x="435" y="103"/>
                      <a:pt x="436" y="102"/>
                      <a:pt x="437" y="101"/>
                    </a:cubicBezTo>
                    <a:cubicBezTo>
                      <a:pt x="437" y="102"/>
                      <a:pt x="438" y="101"/>
                      <a:pt x="438" y="101"/>
                    </a:cubicBezTo>
                    <a:cubicBezTo>
                      <a:pt x="439" y="101"/>
                      <a:pt x="440" y="102"/>
                      <a:pt x="440" y="102"/>
                    </a:cubicBezTo>
                    <a:cubicBezTo>
                      <a:pt x="440" y="102"/>
                      <a:pt x="439" y="101"/>
                      <a:pt x="439" y="101"/>
                    </a:cubicBezTo>
                    <a:cubicBezTo>
                      <a:pt x="439" y="100"/>
                      <a:pt x="441" y="100"/>
                      <a:pt x="442" y="100"/>
                    </a:cubicBezTo>
                    <a:cubicBezTo>
                      <a:pt x="441" y="100"/>
                      <a:pt x="440" y="100"/>
                      <a:pt x="439" y="101"/>
                    </a:cubicBezTo>
                    <a:cubicBezTo>
                      <a:pt x="439" y="101"/>
                      <a:pt x="438" y="101"/>
                      <a:pt x="438" y="101"/>
                    </a:cubicBezTo>
                    <a:cubicBezTo>
                      <a:pt x="437" y="101"/>
                      <a:pt x="438" y="100"/>
                      <a:pt x="437" y="100"/>
                    </a:cubicBezTo>
                    <a:cubicBezTo>
                      <a:pt x="437" y="100"/>
                      <a:pt x="437" y="100"/>
                      <a:pt x="437" y="99"/>
                    </a:cubicBezTo>
                    <a:cubicBezTo>
                      <a:pt x="438" y="99"/>
                      <a:pt x="439" y="98"/>
                      <a:pt x="439" y="98"/>
                    </a:cubicBezTo>
                    <a:cubicBezTo>
                      <a:pt x="440" y="97"/>
                      <a:pt x="441" y="97"/>
                      <a:pt x="441" y="96"/>
                    </a:cubicBezTo>
                    <a:cubicBezTo>
                      <a:pt x="441" y="97"/>
                      <a:pt x="440" y="97"/>
                      <a:pt x="440" y="96"/>
                    </a:cubicBezTo>
                    <a:cubicBezTo>
                      <a:pt x="440" y="96"/>
                      <a:pt x="442" y="96"/>
                      <a:pt x="442" y="96"/>
                    </a:cubicBezTo>
                    <a:cubicBezTo>
                      <a:pt x="442" y="96"/>
                      <a:pt x="442" y="96"/>
                      <a:pt x="442" y="95"/>
                    </a:cubicBezTo>
                    <a:cubicBezTo>
                      <a:pt x="441" y="95"/>
                      <a:pt x="443" y="95"/>
                      <a:pt x="443" y="95"/>
                    </a:cubicBezTo>
                    <a:cubicBezTo>
                      <a:pt x="444" y="94"/>
                      <a:pt x="445" y="94"/>
                      <a:pt x="446" y="94"/>
                    </a:cubicBezTo>
                    <a:cubicBezTo>
                      <a:pt x="447" y="94"/>
                      <a:pt x="447" y="95"/>
                      <a:pt x="448" y="95"/>
                    </a:cubicBezTo>
                    <a:cubicBezTo>
                      <a:pt x="448" y="95"/>
                      <a:pt x="449" y="95"/>
                      <a:pt x="449" y="95"/>
                    </a:cubicBezTo>
                    <a:cubicBezTo>
                      <a:pt x="449" y="95"/>
                      <a:pt x="449" y="94"/>
                      <a:pt x="449" y="94"/>
                    </a:cubicBezTo>
                    <a:cubicBezTo>
                      <a:pt x="449" y="94"/>
                      <a:pt x="450" y="94"/>
                      <a:pt x="450" y="94"/>
                    </a:cubicBezTo>
                    <a:cubicBezTo>
                      <a:pt x="449" y="94"/>
                      <a:pt x="451" y="93"/>
                      <a:pt x="452" y="93"/>
                    </a:cubicBezTo>
                    <a:cubicBezTo>
                      <a:pt x="451" y="93"/>
                      <a:pt x="450" y="93"/>
                      <a:pt x="449" y="93"/>
                    </a:cubicBezTo>
                    <a:cubicBezTo>
                      <a:pt x="449" y="93"/>
                      <a:pt x="449" y="93"/>
                      <a:pt x="448" y="93"/>
                    </a:cubicBezTo>
                    <a:cubicBezTo>
                      <a:pt x="448" y="93"/>
                      <a:pt x="449" y="92"/>
                      <a:pt x="449" y="92"/>
                    </a:cubicBezTo>
                    <a:cubicBezTo>
                      <a:pt x="450" y="92"/>
                      <a:pt x="451" y="92"/>
                      <a:pt x="451" y="92"/>
                    </a:cubicBezTo>
                    <a:cubicBezTo>
                      <a:pt x="452" y="91"/>
                      <a:pt x="452" y="91"/>
                      <a:pt x="453" y="91"/>
                    </a:cubicBezTo>
                    <a:cubicBezTo>
                      <a:pt x="453" y="91"/>
                      <a:pt x="454" y="91"/>
                      <a:pt x="454" y="91"/>
                    </a:cubicBezTo>
                    <a:cubicBezTo>
                      <a:pt x="455" y="91"/>
                      <a:pt x="455" y="90"/>
                      <a:pt x="456" y="90"/>
                    </a:cubicBezTo>
                    <a:cubicBezTo>
                      <a:pt x="456" y="90"/>
                      <a:pt x="457" y="90"/>
                      <a:pt x="457" y="90"/>
                    </a:cubicBezTo>
                    <a:cubicBezTo>
                      <a:pt x="458" y="90"/>
                      <a:pt x="459" y="90"/>
                      <a:pt x="460" y="90"/>
                    </a:cubicBezTo>
                    <a:cubicBezTo>
                      <a:pt x="459" y="90"/>
                      <a:pt x="459" y="90"/>
                      <a:pt x="458" y="90"/>
                    </a:cubicBezTo>
                    <a:cubicBezTo>
                      <a:pt x="458" y="90"/>
                      <a:pt x="457" y="90"/>
                      <a:pt x="457" y="90"/>
                    </a:cubicBezTo>
                    <a:cubicBezTo>
                      <a:pt x="455" y="90"/>
                      <a:pt x="456" y="89"/>
                      <a:pt x="457" y="89"/>
                    </a:cubicBezTo>
                    <a:cubicBezTo>
                      <a:pt x="457" y="89"/>
                      <a:pt x="458" y="89"/>
                      <a:pt x="458" y="89"/>
                    </a:cubicBezTo>
                    <a:cubicBezTo>
                      <a:pt x="458" y="89"/>
                      <a:pt x="458" y="89"/>
                      <a:pt x="457" y="89"/>
                    </a:cubicBezTo>
                    <a:cubicBezTo>
                      <a:pt x="458" y="89"/>
                      <a:pt x="458" y="89"/>
                      <a:pt x="458" y="89"/>
                    </a:cubicBezTo>
                    <a:cubicBezTo>
                      <a:pt x="458" y="89"/>
                      <a:pt x="457" y="89"/>
                      <a:pt x="457" y="89"/>
                    </a:cubicBezTo>
                    <a:cubicBezTo>
                      <a:pt x="458" y="88"/>
                      <a:pt x="458" y="88"/>
                      <a:pt x="459" y="88"/>
                    </a:cubicBezTo>
                    <a:cubicBezTo>
                      <a:pt x="459" y="88"/>
                      <a:pt x="458" y="88"/>
                      <a:pt x="458" y="88"/>
                    </a:cubicBezTo>
                    <a:cubicBezTo>
                      <a:pt x="459" y="88"/>
                      <a:pt x="459" y="87"/>
                      <a:pt x="459" y="87"/>
                    </a:cubicBezTo>
                    <a:cubicBezTo>
                      <a:pt x="459" y="87"/>
                      <a:pt x="459" y="87"/>
                      <a:pt x="459" y="87"/>
                    </a:cubicBezTo>
                    <a:cubicBezTo>
                      <a:pt x="459" y="87"/>
                      <a:pt x="459" y="87"/>
                      <a:pt x="459" y="87"/>
                    </a:cubicBezTo>
                    <a:cubicBezTo>
                      <a:pt x="460" y="86"/>
                      <a:pt x="460" y="86"/>
                      <a:pt x="460" y="86"/>
                    </a:cubicBezTo>
                    <a:cubicBezTo>
                      <a:pt x="461" y="86"/>
                      <a:pt x="461" y="85"/>
                      <a:pt x="462" y="85"/>
                    </a:cubicBezTo>
                    <a:cubicBezTo>
                      <a:pt x="462" y="85"/>
                      <a:pt x="462" y="84"/>
                      <a:pt x="462" y="84"/>
                    </a:cubicBezTo>
                    <a:cubicBezTo>
                      <a:pt x="461" y="83"/>
                      <a:pt x="462" y="84"/>
                      <a:pt x="462" y="83"/>
                    </a:cubicBezTo>
                    <a:cubicBezTo>
                      <a:pt x="462" y="83"/>
                      <a:pt x="461" y="83"/>
                      <a:pt x="461" y="82"/>
                    </a:cubicBezTo>
                    <a:cubicBezTo>
                      <a:pt x="461" y="82"/>
                      <a:pt x="462" y="82"/>
                      <a:pt x="462" y="82"/>
                    </a:cubicBezTo>
                    <a:cubicBezTo>
                      <a:pt x="461" y="82"/>
                      <a:pt x="462" y="81"/>
                      <a:pt x="462" y="81"/>
                    </a:cubicBezTo>
                    <a:cubicBezTo>
                      <a:pt x="463" y="81"/>
                      <a:pt x="463" y="80"/>
                      <a:pt x="463" y="80"/>
                    </a:cubicBezTo>
                    <a:cubicBezTo>
                      <a:pt x="463" y="80"/>
                      <a:pt x="466" y="78"/>
                      <a:pt x="466" y="78"/>
                    </a:cubicBezTo>
                    <a:cubicBezTo>
                      <a:pt x="466" y="78"/>
                      <a:pt x="466" y="77"/>
                      <a:pt x="467" y="77"/>
                    </a:cubicBezTo>
                    <a:cubicBezTo>
                      <a:pt x="467" y="77"/>
                      <a:pt x="467" y="76"/>
                      <a:pt x="468" y="76"/>
                    </a:cubicBezTo>
                    <a:cubicBezTo>
                      <a:pt x="468" y="75"/>
                      <a:pt x="469" y="75"/>
                      <a:pt x="469" y="75"/>
                    </a:cubicBezTo>
                    <a:cubicBezTo>
                      <a:pt x="469" y="75"/>
                      <a:pt x="469" y="75"/>
                      <a:pt x="470" y="75"/>
                    </a:cubicBezTo>
                    <a:cubicBezTo>
                      <a:pt x="470" y="75"/>
                      <a:pt x="469" y="74"/>
                      <a:pt x="469" y="74"/>
                    </a:cubicBezTo>
                    <a:cubicBezTo>
                      <a:pt x="470" y="74"/>
                      <a:pt x="470" y="73"/>
                      <a:pt x="471" y="73"/>
                    </a:cubicBezTo>
                    <a:cubicBezTo>
                      <a:pt x="471" y="73"/>
                      <a:pt x="472" y="73"/>
                      <a:pt x="473" y="73"/>
                    </a:cubicBezTo>
                    <a:cubicBezTo>
                      <a:pt x="474" y="73"/>
                      <a:pt x="474" y="74"/>
                      <a:pt x="475" y="74"/>
                    </a:cubicBezTo>
                    <a:cubicBezTo>
                      <a:pt x="475" y="74"/>
                      <a:pt x="477" y="74"/>
                      <a:pt x="477" y="74"/>
                    </a:cubicBezTo>
                    <a:cubicBezTo>
                      <a:pt x="476" y="74"/>
                      <a:pt x="475" y="74"/>
                      <a:pt x="475" y="73"/>
                    </a:cubicBezTo>
                    <a:cubicBezTo>
                      <a:pt x="474" y="72"/>
                      <a:pt x="475" y="72"/>
                      <a:pt x="476" y="72"/>
                    </a:cubicBezTo>
                    <a:cubicBezTo>
                      <a:pt x="476" y="72"/>
                      <a:pt x="475" y="73"/>
                      <a:pt x="475" y="72"/>
                    </a:cubicBezTo>
                    <a:cubicBezTo>
                      <a:pt x="474" y="72"/>
                      <a:pt x="474" y="72"/>
                      <a:pt x="475" y="71"/>
                    </a:cubicBezTo>
                    <a:cubicBezTo>
                      <a:pt x="476" y="71"/>
                      <a:pt x="477" y="71"/>
                      <a:pt x="479" y="70"/>
                    </a:cubicBezTo>
                    <a:cubicBezTo>
                      <a:pt x="480" y="70"/>
                      <a:pt x="482" y="70"/>
                      <a:pt x="483" y="70"/>
                    </a:cubicBezTo>
                    <a:cubicBezTo>
                      <a:pt x="484" y="70"/>
                      <a:pt x="485" y="70"/>
                      <a:pt x="486" y="70"/>
                    </a:cubicBezTo>
                    <a:cubicBezTo>
                      <a:pt x="486" y="70"/>
                      <a:pt x="486" y="70"/>
                      <a:pt x="487" y="70"/>
                    </a:cubicBezTo>
                    <a:cubicBezTo>
                      <a:pt x="486" y="69"/>
                      <a:pt x="489" y="69"/>
                      <a:pt x="489" y="69"/>
                    </a:cubicBezTo>
                    <a:cubicBezTo>
                      <a:pt x="490" y="69"/>
                      <a:pt x="492" y="69"/>
                      <a:pt x="493" y="70"/>
                    </a:cubicBezTo>
                    <a:cubicBezTo>
                      <a:pt x="493" y="70"/>
                      <a:pt x="493" y="70"/>
                      <a:pt x="493" y="70"/>
                    </a:cubicBezTo>
                    <a:cubicBezTo>
                      <a:pt x="493" y="70"/>
                      <a:pt x="493" y="70"/>
                      <a:pt x="493" y="70"/>
                    </a:cubicBezTo>
                    <a:cubicBezTo>
                      <a:pt x="494" y="70"/>
                      <a:pt x="495" y="70"/>
                      <a:pt x="495" y="70"/>
                    </a:cubicBezTo>
                    <a:cubicBezTo>
                      <a:pt x="496" y="71"/>
                      <a:pt x="495" y="71"/>
                      <a:pt x="495" y="71"/>
                    </a:cubicBezTo>
                    <a:cubicBezTo>
                      <a:pt x="496" y="71"/>
                      <a:pt x="496" y="71"/>
                      <a:pt x="497" y="71"/>
                    </a:cubicBezTo>
                    <a:cubicBezTo>
                      <a:pt x="499" y="71"/>
                      <a:pt x="500" y="71"/>
                      <a:pt x="501" y="71"/>
                    </a:cubicBezTo>
                    <a:cubicBezTo>
                      <a:pt x="502" y="71"/>
                      <a:pt x="504" y="71"/>
                      <a:pt x="505" y="71"/>
                    </a:cubicBezTo>
                    <a:cubicBezTo>
                      <a:pt x="505" y="71"/>
                      <a:pt x="506" y="71"/>
                      <a:pt x="507" y="72"/>
                    </a:cubicBezTo>
                    <a:cubicBezTo>
                      <a:pt x="507" y="72"/>
                      <a:pt x="508" y="72"/>
                      <a:pt x="508" y="72"/>
                    </a:cubicBezTo>
                    <a:cubicBezTo>
                      <a:pt x="508" y="72"/>
                      <a:pt x="508" y="72"/>
                      <a:pt x="507" y="72"/>
                    </a:cubicBezTo>
                    <a:cubicBezTo>
                      <a:pt x="508" y="72"/>
                      <a:pt x="506" y="73"/>
                      <a:pt x="506" y="73"/>
                    </a:cubicBezTo>
                    <a:cubicBezTo>
                      <a:pt x="506" y="73"/>
                      <a:pt x="505" y="73"/>
                      <a:pt x="504" y="74"/>
                    </a:cubicBezTo>
                    <a:cubicBezTo>
                      <a:pt x="503" y="74"/>
                      <a:pt x="502" y="74"/>
                      <a:pt x="502" y="75"/>
                    </a:cubicBezTo>
                    <a:cubicBezTo>
                      <a:pt x="501" y="75"/>
                      <a:pt x="500" y="75"/>
                      <a:pt x="500" y="75"/>
                    </a:cubicBezTo>
                    <a:cubicBezTo>
                      <a:pt x="500" y="75"/>
                      <a:pt x="500" y="75"/>
                      <a:pt x="499" y="76"/>
                    </a:cubicBezTo>
                    <a:cubicBezTo>
                      <a:pt x="499" y="76"/>
                      <a:pt x="498" y="76"/>
                      <a:pt x="497" y="76"/>
                    </a:cubicBezTo>
                    <a:cubicBezTo>
                      <a:pt x="497" y="77"/>
                      <a:pt x="496" y="77"/>
                      <a:pt x="495" y="77"/>
                    </a:cubicBezTo>
                    <a:cubicBezTo>
                      <a:pt x="494" y="78"/>
                      <a:pt x="494" y="77"/>
                      <a:pt x="493" y="78"/>
                    </a:cubicBezTo>
                    <a:cubicBezTo>
                      <a:pt x="493" y="78"/>
                      <a:pt x="494" y="78"/>
                      <a:pt x="494" y="78"/>
                    </a:cubicBezTo>
                    <a:cubicBezTo>
                      <a:pt x="493" y="79"/>
                      <a:pt x="492" y="79"/>
                      <a:pt x="491" y="79"/>
                    </a:cubicBezTo>
                    <a:cubicBezTo>
                      <a:pt x="490" y="80"/>
                      <a:pt x="489" y="80"/>
                      <a:pt x="488" y="81"/>
                    </a:cubicBezTo>
                    <a:cubicBezTo>
                      <a:pt x="487" y="81"/>
                      <a:pt x="486" y="82"/>
                      <a:pt x="485" y="82"/>
                    </a:cubicBezTo>
                    <a:cubicBezTo>
                      <a:pt x="483" y="82"/>
                      <a:pt x="482" y="82"/>
                      <a:pt x="481" y="82"/>
                    </a:cubicBezTo>
                    <a:cubicBezTo>
                      <a:pt x="479" y="82"/>
                      <a:pt x="477" y="81"/>
                      <a:pt x="476" y="82"/>
                    </a:cubicBezTo>
                    <a:cubicBezTo>
                      <a:pt x="475" y="82"/>
                      <a:pt x="474" y="82"/>
                      <a:pt x="473" y="82"/>
                    </a:cubicBezTo>
                    <a:cubicBezTo>
                      <a:pt x="472" y="82"/>
                      <a:pt x="470" y="82"/>
                      <a:pt x="470" y="82"/>
                    </a:cubicBezTo>
                    <a:cubicBezTo>
                      <a:pt x="470" y="82"/>
                      <a:pt x="471" y="82"/>
                      <a:pt x="471" y="82"/>
                    </a:cubicBezTo>
                    <a:cubicBezTo>
                      <a:pt x="472" y="82"/>
                      <a:pt x="473" y="82"/>
                      <a:pt x="474" y="82"/>
                    </a:cubicBezTo>
                    <a:cubicBezTo>
                      <a:pt x="473" y="82"/>
                      <a:pt x="473" y="82"/>
                      <a:pt x="473" y="83"/>
                    </a:cubicBezTo>
                    <a:cubicBezTo>
                      <a:pt x="472" y="83"/>
                      <a:pt x="473" y="83"/>
                      <a:pt x="473" y="83"/>
                    </a:cubicBezTo>
                    <a:cubicBezTo>
                      <a:pt x="474" y="84"/>
                      <a:pt x="472" y="85"/>
                      <a:pt x="472" y="85"/>
                    </a:cubicBezTo>
                    <a:cubicBezTo>
                      <a:pt x="471" y="86"/>
                      <a:pt x="469" y="86"/>
                      <a:pt x="468" y="87"/>
                    </a:cubicBezTo>
                    <a:cubicBezTo>
                      <a:pt x="467" y="87"/>
                      <a:pt x="466" y="87"/>
                      <a:pt x="466" y="88"/>
                    </a:cubicBezTo>
                    <a:cubicBezTo>
                      <a:pt x="465" y="88"/>
                      <a:pt x="465" y="88"/>
                      <a:pt x="464" y="88"/>
                    </a:cubicBezTo>
                    <a:cubicBezTo>
                      <a:pt x="465" y="89"/>
                      <a:pt x="465" y="88"/>
                      <a:pt x="466" y="88"/>
                    </a:cubicBezTo>
                    <a:cubicBezTo>
                      <a:pt x="465" y="88"/>
                      <a:pt x="465" y="89"/>
                      <a:pt x="464" y="89"/>
                    </a:cubicBezTo>
                    <a:cubicBezTo>
                      <a:pt x="464" y="89"/>
                      <a:pt x="463" y="88"/>
                      <a:pt x="462" y="88"/>
                    </a:cubicBezTo>
                    <a:cubicBezTo>
                      <a:pt x="462" y="88"/>
                      <a:pt x="461" y="89"/>
                      <a:pt x="460" y="89"/>
                    </a:cubicBezTo>
                    <a:cubicBezTo>
                      <a:pt x="461" y="89"/>
                      <a:pt x="462" y="88"/>
                      <a:pt x="462" y="89"/>
                    </a:cubicBezTo>
                    <a:cubicBezTo>
                      <a:pt x="462" y="89"/>
                      <a:pt x="462" y="89"/>
                      <a:pt x="462" y="89"/>
                    </a:cubicBezTo>
                    <a:cubicBezTo>
                      <a:pt x="462" y="89"/>
                      <a:pt x="461" y="89"/>
                      <a:pt x="461" y="89"/>
                    </a:cubicBezTo>
                    <a:cubicBezTo>
                      <a:pt x="462" y="90"/>
                      <a:pt x="461" y="90"/>
                      <a:pt x="460" y="90"/>
                    </a:cubicBezTo>
                    <a:cubicBezTo>
                      <a:pt x="460" y="90"/>
                      <a:pt x="459" y="90"/>
                      <a:pt x="459" y="91"/>
                    </a:cubicBezTo>
                    <a:cubicBezTo>
                      <a:pt x="459" y="91"/>
                      <a:pt x="461" y="90"/>
                      <a:pt x="461" y="90"/>
                    </a:cubicBezTo>
                    <a:cubicBezTo>
                      <a:pt x="461" y="90"/>
                      <a:pt x="461" y="90"/>
                      <a:pt x="461" y="90"/>
                    </a:cubicBezTo>
                    <a:cubicBezTo>
                      <a:pt x="461" y="90"/>
                      <a:pt x="460" y="91"/>
                      <a:pt x="460" y="92"/>
                    </a:cubicBezTo>
                    <a:cubicBezTo>
                      <a:pt x="460" y="91"/>
                      <a:pt x="461" y="91"/>
                      <a:pt x="462" y="91"/>
                    </a:cubicBezTo>
                    <a:cubicBezTo>
                      <a:pt x="462" y="90"/>
                      <a:pt x="462" y="91"/>
                      <a:pt x="463" y="91"/>
                    </a:cubicBezTo>
                    <a:cubicBezTo>
                      <a:pt x="463" y="90"/>
                      <a:pt x="463" y="91"/>
                      <a:pt x="464" y="91"/>
                    </a:cubicBezTo>
                    <a:cubicBezTo>
                      <a:pt x="464" y="91"/>
                      <a:pt x="465" y="90"/>
                      <a:pt x="465" y="91"/>
                    </a:cubicBezTo>
                    <a:cubicBezTo>
                      <a:pt x="466" y="91"/>
                      <a:pt x="463" y="91"/>
                      <a:pt x="464" y="92"/>
                    </a:cubicBezTo>
                    <a:cubicBezTo>
                      <a:pt x="465" y="93"/>
                      <a:pt x="466" y="93"/>
                      <a:pt x="466" y="93"/>
                    </a:cubicBezTo>
                    <a:cubicBezTo>
                      <a:pt x="466" y="93"/>
                      <a:pt x="466" y="94"/>
                      <a:pt x="466" y="94"/>
                    </a:cubicBezTo>
                    <a:cubicBezTo>
                      <a:pt x="467" y="94"/>
                      <a:pt x="467" y="95"/>
                      <a:pt x="466" y="95"/>
                    </a:cubicBezTo>
                    <a:cubicBezTo>
                      <a:pt x="466" y="96"/>
                      <a:pt x="465" y="97"/>
                      <a:pt x="464" y="98"/>
                    </a:cubicBezTo>
                    <a:cubicBezTo>
                      <a:pt x="464" y="98"/>
                      <a:pt x="463" y="99"/>
                      <a:pt x="462" y="99"/>
                    </a:cubicBezTo>
                    <a:cubicBezTo>
                      <a:pt x="463" y="99"/>
                      <a:pt x="462" y="98"/>
                      <a:pt x="462" y="99"/>
                    </a:cubicBezTo>
                    <a:cubicBezTo>
                      <a:pt x="462" y="99"/>
                      <a:pt x="463" y="99"/>
                      <a:pt x="463" y="99"/>
                    </a:cubicBezTo>
                    <a:cubicBezTo>
                      <a:pt x="464" y="100"/>
                      <a:pt x="464" y="100"/>
                      <a:pt x="463" y="100"/>
                    </a:cubicBezTo>
                    <a:cubicBezTo>
                      <a:pt x="464" y="100"/>
                      <a:pt x="463" y="100"/>
                      <a:pt x="463" y="100"/>
                    </a:cubicBezTo>
                    <a:cubicBezTo>
                      <a:pt x="463" y="100"/>
                      <a:pt x="463" y="100"/>
                      <a:pt x="463" y="100"/>
                    </a:cubicBezTo>
                    <a:cubicBezTo>
                      <a:pt x="464" y="100"/>
                      <a:pt x="464" y="101"/>
                      <a:pt x="465" y="101"/>
                    </a:cubicBezTo>
                    <a:cubicBezTo>
                      <a:pt x="465" y="101"/>
                      <a:pt x="464" y="101"/>
                      <a:pt x="465" y="101"/>
                    </a:cubicBezTo>
                    <a:cubicBezTo>
                      <a:pt x="465" y="101"/>
                      <a:pt x="466" y="101"/>
                      <a:pt x="466" y="101"/>
                    </a:cubicBezTo>
                    <a:cubicBezTo>
                      <a:pt x="465" y="101"/>
                      <a:pt x="465" y="101"/>
                      <a:pt x="465" y="102"/>
                    </a:cubicBezTo>
                    <a:cubicBezTo>
                      <a:pt x="465" y="102"/>
                      <a:pt x="465" y="102"/>
                      <a:pt x="465" y="102"/>
                    </a:cubicBezTo>
                    <a:cubicBezTo>
                      <a:pt x="465" y="102"/>
                      <a:pt x="464" y="102"/>
                      <a:pt x="464" y="102"/>
                    </a:cubicBezTo>
                    <a:cubicBezTo>
                      <a:pt x="464" y="102"/>
                      <a:pt x="465" y="102"/>
                      <a:pt x="465" y="102"/>
                    </a:cubicBezTo>
                    <a:cubicBezTo>
                      <a:pt x="465" y="103"/>
                      <a:pt x="465" y="103"/>
                      <a:pt x="465" y="103"/>
                    </a:cubicBezTo>
                    <a:cubicBezTo>
                      <a:pt x="465" y="103"/>
                      <a:pt x="465" y="103"/>
                      <a:pt x="465" y="103"/>
                    </a:cubicBezTo>
                    <a:cubicBezTo>
                      <a:pt x="465" y="103"/>
                      <a:pt x="465" y="103"/>
                      <a:pt x="465" y="103"/>
                    </a:cubicBezTo>
                    <a:cubicBezTo>
                      <a:pt x="465" y="103"/>
                      <a:pt x="465" y="103"/>
                      <a:pt x="465" y="103"/>
                    </a:cubicBezTo>
                    <a:cubicBezTo>
                      <a:pt x="465" y="103"/>
                      <a:pt x="465" y="103"/>
                      <a:pt x="465" y="103"/>
                    </a:cubicBezTo>
                    <a:cubicBezTo>
                      <a:pt x="465" y="104"/>
                      <a:pt x="465" y="104"/>
                      <a:pt x="465" y="103"/>
                    </a:cubicBezTo>
                    <a:cubicBezTo>
                      <a:pt x="465" y="104"/>
                      <a:pt x="464" y="104"/>
                      <a:pt x="464" y="104"/>
                    </a:cubicBezTo>
                    <a:cubicBezTo>
                      <a:pt x="464" y="104"/>
                      <a:pt x="464" y="104"/>
                      <a:pt x="464" y="104"/>
                    </a:cubicBezTo>
                    <a:cubicBezTo>
                      <a:pt x="464" y="105"/>
                      <a:pt x="465" y="104"/>
                      <a:pt x="465" y="104"/>
                    </a:cubicBezTo>
                    <a:cubicBezTo>
                      <a:pt x="466" y="104"/>
                      <a:pt x="466" y="103"/>
                      <a:pt x="466" y="104"/>
                    </a:cubicBezTo>
                    <a:cubicBezTo>
                      <a:pt x="467" y="104"/>
                      <a:pt x="467" y="103"/>
                      <a:pt x="467" y="104"/>
                    </a:cubicBezTo>
                    <a:cubicBezTo>
                      <a:pt x="466" y="104"/>
                      <a:pt x="466" y="105"/>
                      <a:pt x="466" y="105"/>
                    </a:cubicBezTo>
                    <a:cubicBezTo>
                      <a:pt x="466" y="105"/>
                      <a:pt x="466" y="104"/>
                      <a:pt x="467" y="105"/>
                    </a:cubicBezTo>
                    <a:cubicBezTo>
                      <a:pt x="467" y="105"/>
                      <a:pt x="467" y="105"/>
                      <a:pt x="466" y="105"/>
                    </a:cubicBezTo>
                    <a:cubicBezTo>
                      <a:pt x="466" y="106"/>
                      <a:pt x="465" y="105"/>
                      <a:pt x="465" y="105"/>
                    </a:cubicBezTo>
                    <a:cubicBezTo>
                      <a:pt x="464" y="105"/>
                      <a:pt x="463" y="106"/>
                      <a:pt x="463" y="105"/>
                    </a:cubicBezTo>
                    <a:cubicBezTo>
                      <a:pt x="462" y="105"/>
                      <a:pt x="462" y="105"/>
                      <a:pt x="462" y="104"/>
                    </a:cubicBezTo>
                    <a:cubicBezTo>
                      <a:pt x="462" y="104"/>
                      <a:pt x="462" y="105"/>
                      <a:pt x="461" y="105"/>
                    </a:cubicBezTo>
                    <a:cubicBezTo>
                      <a:pt x="462" y="105"/>
                      <a:pt x="460" y="105"/>
                      <a:pt x="460" y="105"/>
                    </a:cubicBezTo>
                    <a:cubicBezTo>
                      <a:pt x="460" y="105"/>
                      <a:pt x="460" y="105"/>
                      <a:pt x="460" y="105"/>
                    </a:cubicBezTo>
                    <a:cubicBezTo>
                      <a:pt x="460" y="106"/>
                      <a:pt x="459" y="106"/>
                      <a:pt x="458" y="106"/>
                    </a:cubicBezTo>
                    <a:cubicBezTo>
                      <a:pt x="459" y="106"/>
                      <a:pt x="459" y="106"/>
                      <a:pt x="459" y="106"/>
                    </a:cubicBezTo>
                    <a:cubicBezTo>
                      <a:pt x="460" y="106"/>
                      <a:pt x="460" y="106"/>
                      <a:pt x="461" y="106"/>
                    </a:cubicBezTo>
                    <a:cubicBezTo>
                      <a:pt x="461" y="106"/>
                      <a:pt x="461" y="106"/>
                      <a:pt x="462" y="106"/>
                    </a:cubicBezTo>
                    <a:cubicBezTo>
                      <a:pt x="463" y="106"/>
                      <a:pt x="462" y="107"/>
                      <a:pt x="461" y="107"/>
                    </a:cubicBezTo>
                    <a:cubicBezTo>
                      <a:pt x="460" y="107"/>
                      <a:pt x="459" y="108"/>
                      <a:pt x="458" y="108"/>
                    </a:cubicBezTo>
                    <a:cubicBezTo>
                      <a:pt x="458" y="108"/>
                      <a:pt x="457" y="108"/>
                      <a:pt x="456" y="109"/>
                    </a:cubicBezTo>
                    <a:cubicBezTo>
                      <a:pt x="456" y="109"/>
                      <a:pt x="456" y="109"/>
                      <a:pt x="456" y="109"/>
                    </a:cubicBezTo>
                    <a:cubicBezTo>
                      <a:pt x="455" y="109"/>
                      <a:pt x="454" y="109"/>
                      <a:pt x="453" y="109"/>
                    </a:cubicBezTo>
                    <a:cubicBezTo>
                      <a:pt x="454" y="109"/>
                      <a:pt x="455" y="109"/>
                      <a:pt x="455" y="109"/>
                    </a:cubicBezTo>
                    <a:cubicBezTo>
                      <a:pt x="455" y="110"/>
                      <a:pt x="454" y="109"/>
                      <a:pt x="453" y="110"/>
                    </a:cubicBezTo>
                    <a:cubicBezTo>
                      <a:pt x="453" y="110"/>
                      <a:pt x="454" y="110"/>
                      <a:pt x="455" y="110"/>
                    </a:cubicBezTo>
                    <a:cubicBezTo>
                      <a:pt x="455" y="109"/>
                      <a:pt x="456" y="109"/>
                      <a:pt x="457" y="109"/>
                    </a:cubicBezTo>
                    <a:cubicBezTo>
                      <a:pt x="457" y="110"/>
                      <a:pt x="457" y="110"/>
                      <a:pt x="456" y="110"/>
                    </a:cubicBezTo>
                    <a:cubicBezTo>
                      <a:pt x="457" y="110"/>
                      <a:pt x="457" y="110"/>
                      <a:pt x="457" y="110"/>
                    </a:cubicBezTo>
                    <a:cubicBezTo>
                      <a:pt x="458" y="110"/>
                      <a:pt x="458" y="110"/>
                      <a:pt x="458" y="110"/>
                    </a:cubicBezTo>
                    <a:cubicBezTo>
                      <a:pt x="458" y="110"/>
                      <a:pt x="457" y="110"/>
                      <a:pt x="457" y="110"/>
                    </a:cubicBezTo>
                    <a:cubicBezTo>
                      <a:pt x="457" y="111"/>
                      <a:pt x="458" y="111"/>
                      <a:pt x="459" y="111"/>
                    </a:cubicBezTo>
                    <a:cubicBezTo>
                      <a:pt x="459" y="111"/>
                      <a:pt x="461" y="111"/>
                      <a:pt x="461" y="111"/>
                    </a:cubicBezTo>
                    <a:cubicBezTo>
                      <a:pt x="462" y="110"/>
                      <a:pt x="462" y="110"/>
                      <a:pt x="463" y="110"/>
                    </a:cubicBezTo>
                    <a:cubicBezTo>
                      <a:pt x="464" y="110"/>
                      <a:pt x="465" y="110"/>
                      <a:pt x="465" y="110"/>
                    </a:cubicBezTo>
                    <a:cubicBezTo>
                      <a:pt x="465" y="110"/>
                      <a:pt x="465" y="110"/>
                      <a:pt x="465" y="110"/>
                    </a:cubicBezTo>
                    <a:cubicBezTo>
                      <a:pt x="465" y="110"/>
                      <a:pt x="464" y="110"/>
                      <a:pt x="464" y="110"/>
                    </a:cubicBezTo>
                    <a:cubicBezTo>
                      <a:pt x="464" y="110"/>
                      <a:pt x="463" y="111"/>
                      <a:pt x="463" y="111"/>
                    </a:cubicBezTo>
                    <a:cubicBezTo>
                      <a:pt x="462" y="111"/>
                      <a:pt x="462" y="111"/>
                      <a:pt x="461" y="111"/>
                    </a:cubicBezTo>
                    <a:cubicBezTo>
                      <a:pt x="462" y="111"/>
                      <a:pt x="463" y="110"/>
                      <a:pt x="464" y="111"/>
                    </a:cubicBezTo>
                    <a:cubicBezTo>
                      <a:pt x="464" y="111"/>
                      <a:pt x="464" y="111"/>
                      <a:pt x="464" y="111"/>
                    </a:cubicBezTo>
                    <a:cubicBezTo>
                      <a:pt x="464" y="111"/>
                      <a:pt x="464" y="111"/>
                      <a:pt x="465" y="111"/>
                    </a:cubicBezTo>
                    <a:cubicBezTo>
                      <a:pt x="465" y="111"/>
                      <a:pt x="465" y="111"/>
                      <a:pt x="466" y="111"/>
                    </a:cubicBezTo>
                    <a:cubicBezTo>
                      <a:pt x="466" y="111"/>
                      <a:pt x="466" y="111"/>
                      <a:pt x="465" y="111"/>
                    </a:cubicBezTo>
                    <a:cubicBezTo>
                      <a:pt x="466" y="112"/>
                      <a:pt x="467" y="111"/>
                      <a:pt x="468" y="111"/>
                    </a:cubicBezTo>
                    <a:cubicBezTo>
                      <a:pt x="468" y="111"/>
                      <a:pt x="469" y="112"/>
                      <a:pt x="469" y="112"/>
                    </a:cubicBezTo>
                    <a:cubicBezTo>
                      <a:pt x="469" y="112"/>
                      <a:pt x="468" y="112"/>
                      <a:pt x="468" y="112"/>
                    </a:cubicBezTo>
                    <a:cubicBezTo>
                      <a:pt x="468" y="112"/>
                      <a:pt x="467" y="112"/>
                      <a:pt x="467" y="112"/>
                    </a:cubicBezTo>
                    <a:cubicBezTo>
                      <a:pt x="467" y="112"/>
                      <a:pt x="467" y="112"/>
                      <a:pt x="466" y="112"/>
                    </a:cubicBezTo>
                    <a:cubicBezTo>
                      <a:pt x="467" y="112"/>
                      <a:pt x="467" y="112"/>
                      <a:pt x="467" y="112"/>
                    </a:cubicBezTo>
                    <a:cubicBezTo>
                      <a:pt x="466" y="112"/>
                      <a:pt x="465" y="112"/>
                      <a:pt x="464" y="113"/>
                    </a:cubicBezTo>
                    <a:cubicBezTo>
                      <a:pt x="464" y="113"/>
                      <a:pt x="464" y="113"/>
                      <a:pt x="464" y="114"/>
                    </a:cubicBezTo>
                    <a:cubicBezTo>
                      <a:pt x="464" y="114"/>
                      <a:pt x="463" y="114"/>
                      <a:pt x="464" y="113"/>
                    </a:cubicBezTo>
                    <a:cubicBezTo>
                      <a:pt x="463" y="113"/>
                      <a:pt x="463" y="113"/>
                      <a:pt x="463" y="113"/>
                    </a:cubicBezTo>
                    <a:cubicBezTo>
                      <a:pt x="463" y="113"/>
                      <a:pt x="463" y="113"/>
                      <a:pt x="464" y="113"/>
                    </a:cubicBezTo>
                    <a:cubicBezTo>
                      <a:pt x="464" y="113"/>
                      <a:pt x="462" y="113"/>
                      <a:pt x="462" y="113"/>
                    </a:cubicBezTo>
                    <a:cubicBezTo>
                      <a:pt x="462" y="113"/>
                      <a:pt x="464" y="113"/>
                      <a:pt x="464" y="113"/>
                    </a:cubicBezTo>
                    <a:cubicBezTo>
                      <a:pt x="463" y="113"/>
                      <a:pt x="463" y="113"/>
                      <a:pt x="462" y="113"/>
                    </a:cubicBezTo>
                    <a:cubicBezTo>
                      <a:pt x="461" y="113"/>
                      <a:pt x="461" y="113"/>
                      <a:pt x="460" y="113"/>
                    </a:cubicBezTo>
                    <a:cubicBezTo>
                      <a:pt x="461" y="113"/>
                      <a:pt x="464" y="114"/>
                      <a:pt x="463" y="115"/>
                    </a:cubicBezTo>
                    <a:cubicBezTo>
                      <a:pt x="463" y="115"/>
                      <a:pt x="462" y="116"/>
                      <a:pt x="463" y="116"/>
                    </a:cubicBezTo>
                    <a:cubicBezTo>
                      <a:pt x="463" y="116"/>
                      <a:pt x="463" y="116"/>
                      <a:pt x="463" y="117"/>
                    </a:cubicBezTo>
                    <a:cubicBezTo>
                      <a:pt x="463" y="117"/>
                      <a:pt x="464" y="117"/>
                      <a:pt x="463" y="117"/>
                    </a:cubicBezTo>
                    <a:cubicBezTo>
                      <a:pt x="464" y="117"/>
                      <a:pt x="463" y="117"/>
                      <a:pt x="463" y="117"/>
                    </a:cubicBezTo>
                    <a:cubicBezTo>
                      <a:pt x="462" y="118"/>
                      <a:pt x="462" y="118"/>
                      <a:pt x="462" y="118"/>
                    </a:cubicBezTo>
                    <a:cubicBezTo>
                      <a:pt x="462" y="118"/>
                      <a:pt x="463" y="118"/>
                      <a:pt x="463" y="118"/>
                    </a:cubicBezTo>
                    <a:cubicBezTo>
                      <a:pt x="462" y="118"/>
                      <a:pt x="461" y="119"/>
                      <a:pt x="460" y="120"/>
                    </a:cubicBezTo>
                    <a:cubicBezTo>
                      <a:pt x="460" y="120"/>
                      <a:pt x="460" y="120"/>
                      <a:pt x="460" y="120"/>
                    </a:cubicBezTo>
                    <a:cubicBezTo>
                      <a:pt x="460" y="120"/>
                      <a:pt x="460" y="121"/>
                      <a:pt x="460" y="121"/>
                    </a:cubicBezTo>
                    <a:cubicBezTo>
                      <a:pt x="460" y="121"/>
                      <a:pt x="459" y="121"/>
                      <a:pt x="459" y="121"/>
                    </a:cubicBezTo>
                    <a:cubicBezTo>
                      <a:pt x="459" y="121"/>
                      <a:pt x="460" y="122"/>
                      <a:pt x="460" y="122"/>
                    </a:cubicBezTo>
                    <a:cubicBezTo>
                      <a:pt x="460" y="122"/>
                      <a:pt x="459" y="122"/>
                      <a:pt x="459" y="122"/>
                    </a:cubicBezTo>
                    <a:cubicBezTo>
                      <a:pt x="459" y="122"/>
                      <a:pt x="460" y="122"/>
                      <a:pt x="460" y="122"/>
                    </a:cubicBezTo>
                    <a:cubicBezTo>
                      <a:pt x="460" y="122"/>
                      <a:pt x="459" y="123"/>
                      <a:pt x="460" y="123"/>
                    </a:cubicBezTo>
                    <a:cubicBezTo>
                      <a:pt x="461" y="123"/>
                      <a:pt x="461" y="122"/>
                      <a:pt x="461" y="122"/>
                    </a:cubicBezTo>
                    <a:cubicBezTo>
                      <a:pt x="462" y="122"/>
                      <a:pt x="462" y="122"/>
                      <a:pt x="463" y="122"/>
                    </a:cubicBezTo>
                    <a:cubicBezTo>
                      <a:pt x="463" y="122"/>
                      <a:pt x="463" y="121"/>
                      <a:pt x="463" y="121"/>
                    </a:cubicBezTo>
                    <a:cubicBezTo>
                      <a:pt x="464" y="121"/>
                      <a:pt x="465" y="120"/>
                      <a:pt x="465" y="120"/>
                    </a:cubicBezTo>
                    <a:cubicBezTo>
                      <a:pt x="465" y="120"/>
                      <a:pt x="464" y="120"/>
                      <a:pt x="465" y="119"/>
                    </a:cubicBezTo>
                    <a:cubicBezTo>
                      <a:pt x="465" y="119"/>
                      <a:pt x="466" y="119"/>
                      <a:pt x="466" y="119"/>
                    </a:cubicBezTo>
                    <a:cubicBezTo>
                      <a:pt x="467" y="118"/>
                      <a:pt x="467" y="119"/>
                      <a:pt x="466" y="119"/>
                    </a:cubicBezTo>
                    <a:cubicBezTo>
                      <a:pt x="467" y="119"/>
                      <a:pt x="468" y="118"/>
                      <a:pt x="468" y="117"/>
                    </a:cubicBezTo>
                    <a:cubicBezTo>
                      <a:pt x="469" y="117"/>
                      <a:pt x="469" y="116"/>
                      <a:pt x="469" y="116"/>
                    </a:cubicBezTo>
                    <a:cubicBezTo>
                      <a:pt x="470" y="116"/>
                      <a:pt x="470" y="115"/>
                      <a:pt x="471" y="115"/>
                    </a:cubicBezTo>
                    <a:cubicBezTo>
                      <a:pt x="472" y="115"/>
                      <a:pt x="474" y="114"/>
                      <a:pt x="475" y="113"/>
                    </a:cubicBezTo>
                    <a:cubicBezTo>
                      <a:pt x="477" y="113"/>
                      <a:pt x="477" y="115"/>
                      <a:pt x="478" y="116"/>
                    </a:cubicBezTo>
                    <a:cubicBezTo>
                      <a:pt x="479" y="116"/>
                      <a:pt x="481" y="117"/>
                      <a:pt x="480" y="119"/>
                    </a:cubicBezTo>
                    <a:cubicBezTo>
                      <a:pt x="480" y="119"/>
                      <a:pt x="479" y="120"/>
                      <a:pt x="479" y="120"/>
                    </a:cubicBezTo>
                    <a:cubicBezTo>
                      <a:pt x="479" y="121"/>
                      <a:pt x="479" y="121"/>
                      <a:pt x="479" y="121"/>
                    </a:cubicBezTo>
                    <a:cubicBezTo>
                      <a:pt x="479" y="121"/>
                      <a:pt x="479" y="121"/>
                      <a:pt x="478" y="121"/>
                    </a:cubicBezTo>
                    <a:cubicBezTo>
                      <a:pt x="478" y="122"/>
                      <a:pt x="478" y="122"/>
                      <a:pt x="477" y="123"/>
                    </a:cubicBezTo>
                    <a:cubicBezTo>
                      <a:pt x="477" y="123"/>
                      <a:pt x="476" y="123"/>
                      <a:pt x="476" y="123"/>
                    </a:cubicBezTo>
                    <a:cubicBezTo>
                      <a:pt x="476" y="123"/>
                      <a:pt x="475" y="123"/>
                      <a:pt x="475" y="123"/>
                    </a:cubicBezTo>
                    <a:cubicBezTo>
                      <a:pt x="474" y="123"/>
                      <a:pt x="476" y="122"/>
                      <a:pt x="475" y="122"/>
                    </a:cubicBezTo>
                    <a:cubicBezTo>
                      <a:pt x="475" y="122"/>
                      <a:pt x="474" y="122"/>
                      <a:pt x="474" y="122"/>
                    </a:cubicBezTo>
                    <a:cubicBezTo>
                      <a:pt x="473" y="122"/>
                      <a:pt x="473" y="123"/>
                      <a:pt x="473" y="123"/>
                    </a:cubicBezTo>
                    <a:cubicBezTo>
                      <a:pt x="473" y="124"/>
                      <a:pt x="472" y="124"/>
                      <a:pt x="472" y="125"/>
                    </a:cubicBezTo>
                    <a:cubicBezTo>
                      <a:pt x="471" y="125"/>
                      <a:pt x="471" y="126"/>
                      <a:pt x="471" y="126"/>
                    </a:cubicBezTo>
                    <a:cubicBezTo>
                      <a:pt x="470" y="127"/>
                      <a:pt x="470" y="128"/>
                      <a:pt x="470" y="128"/>
                    </a:cubicBezTo>
                    <a:cubicBezTo>
                      <a:pt x="470" y="129"/>
                      <a:pt x="471" y="129"/>
                      <a:pt x="471" y="129"/>
                    </a:cubicBezTo>
                    <a:cubicBezTo>
                      <a:pt x="472" y="130"/>
                      <a:pt x="472" y="131"/>
                      <a:pt x="472" y="131"/>
                    </a:cubicBezTo>
                    <a:cubicBezTo>
                      <a:pt x="473" y="131"/>
                      <a:pt x="472" y="132"/>
                      <a:pt x="472" y="132"/>
                    </a:cubicBezTo>
                    <a:cubicBezTo>
                      <a:pt x="472" y="132"/>
                      <a:pt x="472" y="132"/>
                      <a:pt x="473" y="132"/>
                    </a:cubicBezTo>
                    <a:cubicBezTo>
                      <a:pt x="473" y="132"/>
                      <a:pt x="471" y="133"/>
                      <a:pt x="470" y="134"/>
                    </a:cubicBezTo>
                    <a:cubicBezTo>
                      <a:pt x="471" y="134"/>
                      <a:pt x="472" y="133"/>
                      <a:pt x="472" y="133"/>
                    </a:cubicBezTo>
                    <a:cubicBezTo>
                      <a:pt x="472" y="133"/>
                      <a:pt x="472" y="134"/>
                      <a:pt x="472" y="134"/>
                    </a:cubicBezTo>
                    <a:cubicBezTo>
                      <a:pt x="472" y="134"/>
                      <a:pt x="473" y="133"/>
                      <a:pt x="473" y="133"/>
                    </a:cubicBezTo>
                    <a:cubicBezTo>
                      <a:pt x="474" y="132"/>
                      <a:pt x="474" y="133"/>
                      <a:pt x="474" y="133"/>
                    </a:cubicBezTo>
                    <a:cubicBezTo>
                      <a:pt x="474" y="133"/>
                      <a:pt x="475" y="132"/>
                      <a:pt x="475" y="132"/>
                    </a:cubicBezTo>
                    <a:cubicBezTo>
                      <a:pt x="475" y="132"/>
                      <a:pt x="475" y="132"/>
                      <a:pt x="476" y="132"/>
                    </a:cubicBezTo>
                    <a:cubicBezTo>
                      <a:pt x="475" y="132"/>
                      <a:pt x="475" y="131"/>
                      <a:pt x="476" y="131"/>
                    </a:cubicBezTo>
                    <a:cubicBezTo>
                      <a:pt x="476" y="132"/>
                      <a:pt x="477" y="131"/>
                      <a:pt x="477" y="131"/>
                    </a:cubicBezTo>
                    <a:cubicBezTo>
                      <a:pt x="477" y="131"/>
                      <a:pt x="478" y="130"/>
                      <a:pt x="478" y="131"/>
                    </a:cubicBezTo>
                    <a:cubicBezTo>
                      <a:pt x="479" y="131"/>
                      <a:pt x="479" y="131"/>
                      <a:pt x="479" y="131"/>
                    </a:cubicBezTo>
                    <a:cubicBezTo>
                      <a:pt x="479" y="131"/>
                      <a:pt x="479" y="131"/>
                      <a:pt x="479" y="131"/>
                    </a:cubicBezTo>
                    <a:cubicBezTo>
                      <a:pt x="480" y="131"/>
                      <a:pt x="480" y="130"/>
                      <a:pt x="481" y="130"/>
                    </a:cubicBezTo>
                    <a:cubicBezTo>
                      <a:pt x="481" y="130"/>
                      <a:pt x="482" y="129"/>
                      <a:pt x="482" y="129"/>
                    </a:cubicBezTo>
                    <a:cubicBezTo>
                      <a:pt x="482" y="129"/>
                      <a:pt x="482" y="128"/>
                      <a:pt x="482" y="128"/>
                    </a:cubicBezTo>
                    <a:cubicBezTo>
                      <a:pt x="483" y="127"/>
                      <a:pt x="484" y="127"/>
                      <a:pt x="485" y="126"/>
                    </a:cubicBezTo>
                    <a:cubicBezTo>
                      <a:pt x="486" y="126"/>
                      <a:pt x="486" y="126"/>
                      <a:pt x="487" y="126"/>
                    </a:cubicBezTo>
                    <a:cubicBezTo>
                      <a:pt x="487" y="126"/>
                      <a:pt x="487" y="125"/>
                      <a:pt x="487" y="125"/>
                    </a:cubicBezTo>
                    <a:cubicBezTo>
                      <a:pt x="487" y="125"/>
                      <a:pt x="487" y="125"/>
                      <a:pt x="487" y="125"/>
                    </a:cubicBezTo>
                    <a:cubicBezTo>
                      <a:pt x="488" y="125"/>
                      <a:pt x="489" y="125"/>
                      <a:pt x="489" y="125"/>
                    </a:cubicBezTo>
                    <a:cubicBezTo>
                      <a:pt x="490" y="124"/>
                      <a:pt x="491" y="124"/>
                      <a:pt x="491" y="123"/>
                    </a:cubicBezTo>
                    <a:cubicBezTo>
                      <a:pt x="491" y="123"/>
                      <a:pt x="494" y="121"/>
                      <a:pt x="494" y="121"/>
                    </a:cubicBezTo>
                    <a:cubicBezTo>
                      <a:pt x="493" y="121"/>
                      <a:pt x="495" y="119"/>
                      <a:pt x="495" y="119"/>
                    </a:cubicBezTo>
                    <a:cubicBezTo>
                      <a:pt x="496" y="119"/>
                      <a:pt x="496" y="118"/>
                      <a:pt x="496" y="118"/>
                    </a:cubicBezTo>
                    <a:cubicBezTo>
                      <a:pt x="497" y="118"/>
                      <a:pt x="497" y="118"/>
                      <a:pt x="498" y="118"/>
                    </a:cubicBezTo>
                    <a:cubicBezTo>
                      <a:pt x="498" y="118"/>
                      <a:pt x="497" y="118"/>
                      <a:pt x="497" y="118"/>
                    </a:cubicBezTo>
                    <a:cubicBezTo>
                      <a:pt x="498" y="118"/>
                      <a:pt x="498" y="118"/>
                      <a:pt x="498" y="118"/>
                    </a:cubicBezTo>
                    <a:cubicBezTo>
                      <a:pt x="498" y="118"/>
                      <a:pt x="498" y="118"/>
                      <a:pt x="499" y="118"/>
                    </a:cubicBezTo>
                    <a:cubicBezTo>
                      <a:pt x="499" y="118"/>
                      <a:pt x="499" y="118"/>
                      <a:pt x="499" y="118"/>
                    </a:cubicBezTo>
                    <a:cubicBezTo>
                      <a:pt x="500" y="118"/>
                      <a:pt x="502" y="119"/>
                      <a:pt x="503" y="118"/>
                    </a:cubicBezTo>
                    <a:cubicBezTo>
                      <a:pt x="503" y="117"/>
                      <a:pt x="501" y="118"/>
                      <a:pt x="501" y="117"/>
                    </a:cubicBezTo>
                    <a:cubicBezTo>
                      <a:pt x="500" y="117"/>
                      <a:pt x="501" y="117"/>
                      <a:pt x="501" y="117"/>
                    </a:cubicBezTo>
                    <a:cubicBezTo>
                      <a:pt x="502" y="117"/>
                      <a:pt x="502" y="117"/>
                      <a:pt x="502" y="117"/>
                    </a:cubicBezTo>
                    <a:cubicBezTo>
                      <a:pt x="502" y="117"/>
                      <a:pt x="502" y="117"/>
                      <a:pt x="502" y="117"/>
                    </a:cubicBezTo>
                    <a:cubicBezTo>
                      <a:pt x="502" y="117"/>
                      <a:pt x="502" y="117"/>
                      <a:pt x="502" y="116"/>
                    </a:cubicBezTo>
                    <a:cubicBezTo>
                      <a:pt x="501" y="116"/>
                      <a:pt x="503" y="117"/>
                      <a:pt x="504" y="117"/>
                    </a:cubicBezTo>
                    <a:cubicBezTo>
                      <a:pt x="505" y="117"/>
                      <a:pt x="503" y="116"/>
                      <a:pt x="503" y="116"/>
                    </a:cubicBezTo>
                    <a:cubicBezTo>
                      <a:pt x="504" y="115"/>
                      <a:pt x="506" y="116"/>
                      <a:pt x="506" y="116"/>
                    </a:cubicBezTo>
                    <a:cubicBezTo>
                      <a:pt x="506" y="116"/>
                      <a:pt x="505" y="116"/>
                      <a:pt x="505" y="115"/>
                    </a:cubicBezTo>
                    <a:cubicBezTo>
                      <a:pt x="505" y="115"/>
                      <a:pt x="505" y="115"/>
                      <a:pt x="505" y="115"/>
                    </a:cubicBezTo>
                    <a:cubicBezTo>
                      <a:pt x="505" y="115"/>
                      <a:pt x="504" y="115"/>
                      <a:pt x="504" y="115"/>
                    </a:cubicBezTo>
                    <a:cubicBezTo>
                      <a:pt x="504" y="115"/>
                      <a:pt x="504" y="115"/>
                      <a:pt x="504" y="115"/>
                    </a:cubicBezTo>
                    <a:cubicBezTo>
                      <a:pt x="504" y="115"/>
                      <a:pt x="504" y="115"/>
                      <a:pt x="504" y="115"/>
                    </a:cubicBezTo>
                    <a:cubicBezTo>
                      <a:pt x="504" y="115"/>
                      <a:pt x="503" y="115"/>
                      <a:pt x="503" y="115"/>
                    </a:cubicBezTo>
                    <a:cubicBezTo>
                      <a:pt x="503" y="114"/>
                      <a:pt x="504" y="115"/>
                      <a:pt x="504" y="114"/>
                    </a:cubicBezTo>
                    <a:cubicBezTo>
                      <a:pt x="504" y="114"/>
                      <a:pt x="503" y="114"/>
                      <a:pt x="503" y="114"/>
                    </a:cubicBezTo>
                    <a:cubicBezTo>
                      <a:pt x="503" y="115"/>
                      <a:pt x="502" y="115"/>
                      <a:pt x="502" y="115"/>
                    </a:cubicBezTo>
                    <a:cubicBezTo>
                      <a:pt x="502" y="114"/>
                      <a:pt x="503" y="114"/>
                      <a:pt x="503" y="114"/>
                    </a:cubicBezTo>
                    <a:cubicBezTo>
                      <a:pt x="502" y="114"/>
                      <a:pt x="502" y="114"/>
                      <a:pt x="502" y="113"/>
                    </a:cubicBezTo>
                    <a:cubicBezTo>
                      <a:pt x="502" y="113"/>
                      <a:pt x="503" y="113"/>
                      <a:pt x="503" y="113"/>
                    </a:cubicBezTo>
                    <a:cubicBezTo>
                      <a:pt x="503" y="113"/>
                      <a:pt x="502" y="113"/>
                      <a:pt x="502" y="113"/>
                    </a:cubicBezTo>
                    <a:cubicBezTo>
                      <a:pt x="502" y="112"/>
                      <a:pt x="504" y="112"/>
                      <a:pt x="504" y="112"/>
                    </a:cubicBezTo>
                    <a:cubicBezTo>
                      <a:pt x="504" y="112"/>
                      <a:pt x="502" y="112"/>
                      <a:pt x="503" y="111"/>
                    </a:cubicBezTo>
                    <a:cubicBezTo>
                      <a:pt x="503" y="111"/>
                      <a:pt x="503" y="111"/>
                      <a:pt x="504" y="111"/>
                    </a:cubicBezTo>
                    <a:cubicBezTo>
                      <a:pt x="504" y="111"/>
                      <a:pt x="504" y="111"/>
                      <a:pt x="505" y="111"/>
                    </a:cubicBezTo>
                    <a:cubicBezTo>
                      <a:pt x="505" y="111"/>
                      <a:pt x="504" y="110"/>
                      <a:pt x="505" y="110"/>
                    </a:cubicBezTo>
                    <a:cubicBezTo>
                      <a:pt x="505" y="110"/>
                      <a:pt x="505" y="109"/>
                      <a:pt x="505" y="109"/>
                    </a:cubicBezTo>
                    <a:cubicBezTo>
                      <a:pt x="506" y="109"/>
                      <a:pt x="507" y="108"/>
                      <a:pt x="506" y="109"/>
                    </a:cubicBezTo>
                    <a:cubicBezTo>
                      <a:pt x="506" y="109"/>
                      <a:pt x="507" y="109"/>
                      <a:pt x="507" y="108"/>
                    </a:cubicBezTo>
                    <a:cubicBezTo>
                      <a:pt x="507" y="108"/>
                      <a:pt x="506" y="108"/>
                      <a:pt x="505" y="108"/>
                    </a:cubicBezTo>
                    <a:cubicBezTo>
                      <a:pt x="506" y="107"/>
                      <a:pt x="507" y="108"/>
                      <a:pt x="508" y="109"/>
                    </a:cubicBezTo>
                    <a:cubicBezTo>
                      <a:pt x="509" y="109"/>
                      <a:pt x="510" y="108"/>
                      <a:pt x="510" y="108"/>
                    </a:cubicBezTo>
                    <a:cubicBezTo>
                      <a:pt x="510" y="108"/>
                      <a:pt x="512" y="108"/>
                      <a:pt x="513" y="108"/>
                    </a:cubicBezTo>
                    <a:cubicBezTo>
                      <a:pt x="513" y="108"/>
                      <a:pt x="514" y="108"/>
                      <a:pt x="514" y="108"/>
                    </a:cubicBezTo>
                    <a:cubicBezTo>
                      <a:pt x="515" y="108"/>
                      <a:pt x="515" y="108"/>
                      <a:pt x="515" y="108"/>
                    </a:cubicBezTo>
                    <a:cubicBezTo>
                      <a:pt x="516" y="109"/>
                      <a:pt x="517" y="109"/>
                      <a:pt x="519" y="110"/>
                    </a:cubicBezTo>
                    <a:cubicBezTo>
                      <a:pt x="520" y="110"/>
                      <a:pt x="521" y="109"/>
                      <a:pt x="522" y="110"/>
                    </a:cubicBezTo>
                    <a:cubicBezTo>
                      <a:pt x="522" y="110"/>
                      <a:pt x="523" y="110"/>
                      <a:pt x="524" y="110"/>
                    </a:cubicBezTo>
                    <a:cubicBezTo>
                      <a:pt x="524" y="110"/>
                      <a:pt x="525" y="109"/>
                      <a:pt x="525" y="109"/>
                    </a:cubicBezTo>
                    <a:cubicBezTo>
                      <a:pt x="525" y="109"/>
                      <a:pt x="525" y="110"/>
                      <a:pt x="526" y="110"/>
                    </a:cubicBezTo>
                    <a:cubicBezTo>
                      <a:pt x="526" y="110"/>
                      <a:pt x="527" y="110"/>
                      <a:pt x="527" y="110"/>
                    </a:cubicBezTo>
                    <a:cubicBezTo>
                      <a:pt x="527" y="110"/>
                      <a:pt x="526" y="110"/>
                      <a:pt x="526" y="110"/>
                    </a:cubicBezTo>
                    <a:cubicBezTo>
                      <a:pt x="525" y="110"/>
                      <a:pt x="525" y="110"/>
                      <a:pt x="524" y="110"/>
                    </a:cubicBezTo>
                    <a:cubicBezTo>
                      <a:pt x="524" y="110"/>
                      <a:pt x="525" y="110"/>
                      <a:pt x="525" y="110"/>
                    </a:cubicBezTo>
                    <a:cubicBezTo>
                      <a:pt x="524" y="111"/>
                      <a:pt x="524" y="110"/>
                      <a:pt x="523" y="111"/>
                    </a:cubicBezTo>
                    <a:cubicBezTo>
                      <a:pt x="524" y="111"/>
                      <a:pt x="524" y="111"/>
                      <a:pt x="524" y="111"/>
                    </a:cubicBezTo>
                    <a:cubicBezTo>
                      <a:pt x="525" y="111"/>
                      <a:pt x="524" y="111"/>
                      <a:pt x="524" y="111"/>
                    </a:cubicBezTo>
                    <a:cubicBezTo>
                      <a:pt x="523" y="111"/>
                      <a:pt x="523" y="111"/>
                      <a:pt x="522" y="111"/>
                    </a:cubicBezTo>
                    <a:cubicBezTo>
                      <a:pt x="522" y="111"/>
                      <a:pt x="520" y="110"/>
                      <a:pt x="519" y="111"/>
                    </a:cubicBezTo>
                    <a:cubicBezTo>
                      <a:pt x="520" y="111"/>
                      <a:pt x="521" y="111"/>
                      <a:pt x="521" y="111"/>
                    </a:cubicBezTo>
                    <a:cubicBezTo>
                      <a:pt x="522" y="111"/>
                      <a:pt x="522" y="111"/>
                      <a:pt x="523" y="111"/>
                    </a:cubicBezTo>
                    <a:cubicBezTo>
                      <a:pt x="524" y="112"/>
                      <a:pt x="525" y="112"/>
                      <a:pt x="525" y="112"/>
                    </a:cubicBezTo>
                    <a:cubicBezTo>
                      <a:pt x="525" y="112"/>
                      <a:pt x="525" y="112"/>
                      <a:pt x="524" y="112"/>
                    </a:cubicBezTo>
                    <a:cubicBezTo>
                      <a:pt x="525" y="113"/>
                      <a:pt x="526" y="113"/>
                      <a:pt x="525" y="113"/>
                    </a:cubicBezTo>
                    <a:cubicBezTo>
                      <a:pt x="525" y="113"/>
                      <a:pt x="524" y="114"/>
                      <a:pt x="524" y="114"/>
                    </a:cubicBezTo>
                    <a:cubicBezTo>
                      <a:pt x="526" y="114"/>
                      <a:pt x="527" y="113"/>
                      <a:pt x="528" y="114"/>
                    </a:cubicBezTo>
                    <a:cubicBezTo>
                      <a:pt x="529" y="114"/>
                      <a:pt x="530" y="114"/>
                      <a:pt x="530" y="114"/>
                    </a:cubicBezTo>
                    <a:cubicBezTo>
                      <a:pt x="530" y="115"/>
                      <a:pt x="530" y="115"/>
                      <a:pt x="529" y="115"/>
                    </a:cubicBezTo>
                    <a:cubicBezTo>
                      <a:pt x="528" y="115"/>
                      <a:pt x="528" y="116"/>
                      <a:pt x="527" y="116"/>
                    </a:cubicBezTo>
                    <a:cubicBezTo>
                      <a:pt x="526" y="116"/>
                      <a:pt x="526" y="116"/>
                      <a:pt x="526" y="116"/>
                    </a:cubicBezTo>
                    <a:cubicBezTo>
                      <a:pt x="525" y="117"/>
                      <a:pt x="524" y="117"/>
                      <a:pt x="523" y="117"/>
                    </a:cubicBezTo>
                    <a:cubicBezTo>
                      <a:pt x="523" y="117"/>
                      <a:pt x="527" y="117"/>
                      <a:pt x="526" y="117"/>
                    </a:cubicBezTo>
                    <a:cubicBezTo>
                      <a:pt x="527" y="118"/>
                      <a:pt x="527" y="117"/>
                      <a:pt x="528" y="118"/>
                    </a:cubicBezTo>
                    <a:cubicBezTo>
                      <a:pt x="528" y="118"/>
                      <a:pt x="527" y="118"/>
                      <a:pt x="527" y="119"/>
                    </a:cubicBezTo>
                    <a:cubicBezTo>
                      <a:pt x="526" y="120"/>
                      <a:pt x="525" y="120"/>
                      <a:pt x="523" y="120"/>
                    </a:cubicBezTo>
                    <a:cubicBezTo>
                      <a:pt x="523" y="121"/>
                      <a:pt x="522" y="120"/>
                      <a:pt x="522" y="121"/>
                    </a:cubicBezTo>
                    <a:cubicBezTo>
                      <a:pt x="521" y="121"/>
                      <a:pt x="521" y="121"/>
                      <a:pt x="520" y="121"/>
                    </a:cubicBezTo>
                    <a:cubicBezTo>
                      <a:pt x="520" y="121"/>
                      <a:pt x="520" y="121"/>
                      <a:pt x="520" y="121"/>
                    </a:cubicBezTo>
                    <a:cubicBezTo>
                      <a:pt x="520" y="120"/>
                      <a:pt x="519" y="120"/>
                      <a:pt x="519" y="120"/>
                    </a:cubicBezTo>
                    <a:cubicBezTo>
                      <a:pt x="519" y="120"/>
                      <a:pt x="519" y="121"/>
                      <a:pt x="519" y="121"/>
                    </a:cubicBezTo>
                    <a:cubicBezTo>
                      <a:pt x="519" y="121"/>
                      <a:pt x="518" y="121"/>
                      <a:pt x="518" y="121"/>
                    </a:cubicBezTo>
                    <a:cubicBezTo>
                      <a:pt x="517" y="121"/>
                      <a:pt x="516" y="120"/>
                      <a:pt x="516" y="121"/>
                    </a:cubicBezTo>
                    <a:cubicBezTo>
                      <a:pt x="516" y="121"/>
                      <a:pt x="516" y="121"/>
                      <a:pt x="517" y="121"/>
                    </a:cubicBezTo>
                    <a:cubicBezTo>
                      <a:pt x="516" y="121"/>
                      <a:pt x="515" y="121"/>
                      <a:pt x="515" y="121"/>
                    </a:cubicBezTo>
                    <a:cubicBezTo>
                      <a:pt x="516" y="122"/>
                      <a:pt x="516" y="121"/>
                      <a:pt x="517" y="122"/>
                    </a:cubicBezTo>
                    <a:cubicBezTo>
                      <a:pt x="517" y="122"/>
                      <a:pt x="516" y="122"/>
                      <a:pt x="516" y="122"/>
                    </a:cubicBezTo>
                    <a:cubicBezTo>
                      <a:pt x="516" y="122"/>
                      <a:pt x="515" y="122"/>
                      <a:pt x="516" y="123"/>
                    </a:cubicBezTo>
                    <a:cubicBezTo>
                      <a:pt x="516" y="123"/>
                      <a:pt x="516" y="123"/>
                      <a:pt x="516" y="123"/>
                    </a:cubicBezTo>
                    <a:cubicBezTo>
                      <a:pt x="517" y="123"/>
                      <a:pt x="516" y="123"/>
                      <a:pt x="516" y="124"/>
                    </a:cubicBezTo>
                    <a:cubicBezTo>
                      <a:pt x="515" y="124"/>
                      <a:pt x="516" y="124"/>
                      <a:pt x="516" y="124"/>
                    </a:cubicBezTo>
                    <a:cubicBezTo>
                      <a:pt x="517" y="124"/>
                      <a:pt x="517" y="124"/>
                      <a:pt x="518" y="123"/>
                    </a:cubicBezTo>
                    <a:cubicBezTo>
                      <a:pt x="518" y="123"/>
                      <a:pt x="518" y="123"/>
                      <a:pt x="518" y="124"/>
                    </a:cubicBezTo>
                    <a:cubicBezTo>
                      <a:pt x="518" y="124"/>
                      <a:pt x="517" y="124"/>
                      <a:pt x="517" y="124"/>
                    </a:cubicBezTo>
                    <a:cubicBezTo>
                      <a:pt x="516" y="124"/>
                      <a:pt x="516" y="125"/>
                      <a:pt x="515" y="126"/>
                    </a:cubicBezTo>
                    <a:cubicBezTo>
                      <a:pt x="515" y="126"/>
                      <a:pt x="516" y="127"/>
                      <a:pt x="517" y="127"/>
                    </a:cubicBezTo>
                    <a:cubicBezTo>
                      <a:pt x="516" y="127"/>
                      <a:pt x="517" y="128"/>
                      <a:pt x="517" y="128"/>
                    </a:cubicBezTo>
                    <a:cubicBezTo>
                      <a:pt x="518" y="129"/>
                      <a:pt x="518" y="129"/>
                      <a:pt x="518" y="130"/>
                    </a:cubicBezTo>
                    <a:cubicBezTo>
                      <a:pt x="518" y="131"/>
                      <a:pt x="517" y="131"/>
                      <a:pt x="517" y="131"/>
                    </a:cubicBezTo>
                    <a:cubicBezTo>
                      <a:pt x="516" y="132"/>
                      <a:pt x="516" y="132"/>
                      <a:pt x="515" y="133"/>
                    </a:cubicBezTo>
                    <a:cubicBezTo>
                      <a:pt x="514" y="134"/>
                      <a:pt x="513" y="134"/>
                      <a:pt x="512" y="135"/>
                    </a:cubicBezTo>
                    <a:cubicBezTo>
                      <a:pt x="511" y="135"/>
                      <a:pt x="511" y="135"/>
                      <a:pt x="510" y="135"/>
                    </a:cubicBezTo>
                    <a:cubicBezTo>
                      <a:pt x="509" y="135"/>
                      <a:pt x="509" y="135"/>
                      <a:pt x="508" y="136"/>
                    </a:cubicBezTo>
                    <a:cubicBezTo>
                      <a:pt x="508" y="136"/>
                      <a:pt x="507" y="136"/>
                      <a:pt x="507" y="137"/>
                    </a:cubicBezTo>
                    <a:cubicBezTo>
                      <a:pt x="506" y="137"/>
                      <a:pt x="506" y="137"/>
                      <a:pt x="506" y="137"/>
                    </a:cubicBezTo>
                    <a:cubicBezTo>
                      <a:pt x="506" y="137"/>
                      <a:pt x="506" y="137"/>
                      <a:pt x="505" y="137"/>
                    </a:cubicBezTo>
                    <a:cubicBezTo>
                      <a:pt x="504" y="137"/>
                      <a:pt x="503" y="139"/>
                      <a:pt x="501" y="139"/>
                    </a:cubicBezTo>
                    <a:cubicBezTo>
                      <a:pt x="501" y="139"/>
                      <a:pt x="500" y="139"/>
                      <a:pt x="499" y="139"/>
                    </a:cubicBezTo>
                    <a:cubicBezTo>
                      <a:pt x="499" y="139"/>
                      <a:pt x="498" y="140"/>
                      <a:pt x="497" y="140"/>
                    </a:cubicBezTo>
                    <a:cubicBezTo>
                      <a:pt x="496" y="140"/>
                      <a:pt x="495" y="141"/>
                      <a:pt x="493" y="141"/>
                    </a:cubicBezTo>
                    <a:cubicBezTo>
                      <a:pt x="493" y="141"/>
                      <a:pt x="493" y="140"/>
                      <a:pt x="494" y="140"/>
                    </a:cubicBezTo>
                    <a:cubicBezTo>
                      <a:pt x="493" y="140"/>
                      <a:pt x="494" y="141"/>
                      <a:pt x="494" y="140"/>
                    </a:cubicBezTo>
                    <a:cubicBezTo>
                      <a:pt x="494" y="140"/>
                      <a:pt x="494" y="140"/>
                      <a:pt x="494" y="140"/>
                    </a:cubicBezTo>
                    <a:cubicBezTo>
                      <a:pt x="494" y="139"/>
                      <a:pt x="492" y="139"/>
                      <a:pt x="493" y="139"/>
                    </a:cubicBezTo>
                    <a:cubicBezTo>
                      <a:pt x="493" y="139"/>
                      <a:pt x="492" y="139"/>
                      <a:pt x="492" y="139"/>
                    </a:cubicBezTo>
                    <a:cubicBezTo>
                      <a:pt x="492" y="138"/>
                      <a:pt x="492" y="138"/>
                      <a:pt x="493" y="138"/>
                    </a:cubicBezTo>
                    <a:cubicBezTo>
                      <a:pt x="493" y="137"/>
                      <a:pt x="493" y="138"/>
                      <a:pt x="493" y="138"/>
                    </a:cubicBezTo>
                    <a:cubicBezTo>
                      <a:pt x="494" y="138"/>
                      <a:pt x="493" y="138"/>
                      <a:pt x="493" y="137"/>
                    </a:cubicBezTo>
                    <a:cubicBezTo>
                      <a:pt x="493" y="137"/>
                      <a:pt x="495" y="137"/>
                      <a:pt x="495" y="136"/>
                    </a:cubicBezTo>
                    <a:cubicBezTo>
                      <a:pt x="495" y="136"/>
                      <a:pt x="492" y="137"/>
                      <a:pt x="492" y="137"/>
                    </a:cubicBezTo>
                    <a:cubicBezTo>
                      <a:pt x="492" y="137"/>
                      <a:pt x="491" y="137"/>
                      <a:pt x="491" y="137"/>
                    </a:cubicBezTo>
                    <a:cubicBezTo>
                      <a:pt x="491" y="137"/>
                      <a:pt x="491" y="137"/>
                      <a:pt x="491" y="137"/>
                    </a:cubicBezTo>
                    <a:cubicBezTo>
                      <a:pt x="491" y="137"/>
                      <a:pt x="490" y="136"/>
                      <a:pt x="491" y="136"/>
                    </a:cubicBezTo>
                    <a:cubicBezTo>
                      <a:pt x="491" y="136"/>
                      <a:pt x="491" y="136"/>
                      <a:pt x="492" y="136"/>
                    </a:cubicBezTo>
                    <a:cubicBezTo>
                      <a:pt x="492" y="136"/>
                      <a:pt x="491" y="136"/>
                      <a:pt x="491" y="136"/>
                    </a:cubicBezTo>
                    <a:cubicBezTo>
                      <a:pt x="491" y="136"/>
                      <a:pt x="491" y="136"/>
                      <a:pt x="491" y="135"/>
                    </a:cubicBezTo>
                    <a:cubicBezTo>
                      <a:pt x="491" y="135"/>
                      <a:pt x="491" y="135"/>
                      <a:pt x="491" y="135"/>
                    </a:cubicBezTo>
                    <a:cubicBezTo>
                      <a:pt x="491" y="135"/>
                      <a:pt x="492" y="135"/>
                      <a:pt x="492" y="135"/>
                    </a:cubicBezTo>
                    <a:cubicBezTo>
                      <a:pt x="492" y="135"/>
                      <a:pt x="489" y="134"/>
                      <a:pt x="489" y="134"/>
                    </a:cubicBezTo>
                    <a:cubicBezTo>
                      <a:pt x="489" y="134"/>
                      <a:pt x="489" y="135"/>
                      <a:pt x="489" y="135"/>
                    </a:cubicBezTo>
                    <a:cubicBezTo>
                      <a:pt x="489" y="135"/>
                      <a:pt x="490" y="134"/>
                      <a:pt x="490" y="135"/>
                    </a:cubicBezTo>
                    <a:cubicBezTo>
                      <a:pt x="489" y="135"/>
                      <a:pt x="487" y="135"/>
                      <a:pt x="486" y="136"/>
                    </a:cubicBezTo>
                    <a:cubicBezTo>
                      <a:pt x="486" y="136"/>
                      <a:pt x="485" y="136"/>
                      <a:pt x="485" y="136"/>
                    </a:cubicBezTo>
                    <a:cubicBezTo>
                      <a:pt x="485" y="136"/>
                      <a:pt x="486" y="136"/>
                      <a:pt x="486" y="136"/>
                    </a:cubicBezTo>
                    <a:cubicBezTo>
                      <a:pt x="486" y="136"/>
                      <a:pt x="487" y="136"/>
                      <a:pt x="488" y="136"/>
                    </a:cubicBezTo>
                    <a:cubicBezTo>
                      <a:pt x="487" y="136"/>
                      <a:pt x="487" y="136"/>
                      <a:pt x="487" y="135"/>
                    </a:cubicBezTo>
                    <a:cubicBezTo>
                      <a:pt x="488" y="135"/>
                      <a:pt x="489" y="135"/>
                      <a:pt x="490" y="135"/>
                    </a:cubicBezTo>
                    <a:cubicBezTo>
                      <a:pt x="490" y="136"/>
                      <a:pt x="489" y="135"/>
                      <a:pt x="489" y="136"/>
                    </a:cubicBezTo>
                    <a:cubicBezTo>
                      <a:pt x="489" y="136"/>
                      <a:pt x="490" y="136"/>
                      <a:pt x="490" y="136"/>
                    </a:cubicBezTo>
                    <a:cubicBezTo>
                      <a:pt x="490" y="137"/>
                      <a:pt x="489" y="136"/>
                      <a:pt x="489" y="136"/>
                    </a:cubicBezTo>
                    <a:cubicBezTo>
                      <a:pt x="489" y="136"/>
                      <a:pt x="491" y="137"/>
                      <a:pt x="491" y="137"/>
                    </a:cubicBezTo>
                    <a:cubicBezTo>
                      <a:pt x="491" y="137"/>
                      <a:pt x="490" y="137"/>
                      <a:pt x="490" y="137"/>
                    </a:cubicBezTo>
                    <a:cubicBezTo>
                      <a:pt x="490" y="137"/>
                      <a:pt x="490" y="138"/>
                      <a:pt x="491" y="138"/>
                    </a:cubicBezTo>
                    <a:cubicBezTo>
                      <a:pt x="491" y="138"/>
                      <a:pt x="492" y="138"/>
                      <a:pt x="491" y="138"/>
                    </a:cubicBezTo>
                    <a:cubicBezTo>
                      <a:pt x="491" y="138"/>
                      <a:pt x="490" y="138"/>
                      <a:pt x="491" y="139"/>
                    </a:cubicBezTo>
                    <a:cubicBezTo>
                      <a:pt x="491" y="139"/>
                      <a:pt x="491" y="139"/>
                      <a:pt x="491" y="140"/>
                    </a:cubicBezTo>
                    <a:cubicBezTo>
                      <a:pt x="492" y="140"/>
                      <a:pt x="491" y="140"/>
                      <a:pt x="491" y="141"/>
                    </a:cubicBezTo>
                    <a:cubicBezTo>
                      <a:pt x="491" y="141"/>
                      <a:pt x="492" y="141"/>
                      <a:pt x="491" y="142"/>
                    </a:cubicBezTo>
                    <a:cubicBezTo>
                      <a:pt x="491" y="142"/>
                      <a:pt x="492" y="142"/>
                      <a:pt x="491" y="142"/>
                    </a:cubicBezTo>
                    <a:cubicBezTo>
                      <a:pt x="491" y="143"/>
                      <a:pt x="490" y="143"/>
                      <a:pt x="490" y="143"/>
                    </a:cubicBezTo>
                    <a:cubicBezTo>
                      <a:pt x="490" y="142"/>
                      <a:pt x="490" y="142"/>
                      <a:pt x="491" y="142"/>
                    </a:cubicBezTo>
                    <a:cubicBezTo>
                      <a:pt x="490" y="142"/>
                      <a:pt x="490" y="142"/>
                      <a:pt x="489" y="142"/>
                    </a:cubicBezTo>
                    <a:cubicBezTo>
                      <a:pt x="489" y="142"/>
                      <a:pt x="489" y="142"/>
                      <a:pt x="489" y="142"/>
                    </a:cubicBezTo>
                    <a:cubicBezTo>
                      <a:pt x="488" y="142"/>
                      <a:pt x="489" y="141"/>
                      <a:pt x="488" y="141"/>
                    </a:cubicBezTo>
                    <a:cubicBezTo>
                      <a:pt x="488" y="141"/>
                      <a:pt x="487" y="142"/>
                      <a:pt x="487" y="141"/>
                    </a:cubicBezTo>
                    <a:cubicBezTo>
                      <a:pt x="487" y="141"/>
                      <a:pt x="487" y="141"/>
                      <a:pt x="487" y="141"/>
                    </a:cubicBezTo>
                    <a:cubicBezTo>
                      <a:pt x="487" y="140"/>
                      <a:pt x="487" y="141"/>
                      <a:pt x="487" y="140"/>
                    </a:cubicBezTo>
                    <a:cubicBezTo>
                      <a:pt x="486" y="140"/>
                      <a:pt x="486" y="141"/>
                      <a:pt x="485" y="141"/>
                    </a:cubicBezTo>
                    <a:cubicBezTo>
                      <a:pt x="485" y="141"/>
                      <a:pt x="486" y="142"/>
                      <a:pt x="486" y="142"/>
                    </a:cubicBezTo>
                    <a:cubicBezTo>
                      <a:pt x="487" y="143"/>
                      <a:pt x="484" y="142"/>
                      <a:pt x="484" y="142"/>
                    </a:cubicBezTo>
                    <a:cubicBezTo>
                      <a:pt x="483" y="142"/>
                      <a:pt x="483" y="142"/>
                      <a:pt x="483" y="142"/>
                    </a:cubicBezTo>
                    <a:cubicBezTo>
                      <a:pt x="483" y="142"/>
                      <a:pt x="482" y="142"/>
                      <a:pt x="482" y="142"/>
                    </a:cubicBezTo>
                    <a:cubicBezTo>
                      <a:pt x="482" y="142"/>
                      <a:pt x="482" y="141"/>
                      <a:pt x="482" y="141"/>
                    </a:cubicBezTo>
                    <a:cubicBezTo>
                      <a:pt x="481" y="141"/>
                      <a:pt x="481" y="142"/>
                      <a:pt x="481" y="142"/>
                    </a:cubicBezTo>
                    <a:cubicBezTo>
                      <a:pt x="480" y="142"/>
                      <a:pt x="481" y="141"/>
                      <a:pt x="481" y="141"/>
                    </a:cubicBezTo>
                    <a:cubicBezTo>
                      <a:pt x="481" y="140"/>
                      <a:pt x="482" y="138"/>
                      <a:pt x="480" y="139"/>
                    </a:cubicBezTo>
                    <a:cubicBezTo>
                      <a:pt x="479" y="139"/>
                      <a:pt x="477" y="140"/>
                      <a:pt x="476" y="139"/>
                    </a:cubicBezTo>
                    <a:cubicBezTo>
                      <a:pt x="475" y="139"/>
                      <a:pt x="475" y="139"/>
                      <a:pt x="474" y="139"/>
                    </a:cubicBezTo>
                    <a:cubicBezTo>
                      <a:pt x="474" y="139"/>
                      <a:pt x="473" y="139"/>
                      <a:pt x="473" y="139"/>
                    </a:cubicBezTo>
                    <a:cubicBezTo>
                      <a:pt x="472" y="139"/>
                      <a:pt x="472" y="139"/>
                      <a:pt x="472" y="139"/>
                    </a:cubicBezTo>
                    <a:cubicBezTo>
                      <a:pt x="471" y="139"/>
                      <a:pt x="471" y="140"/>
                      <a:pt x="472" y="140"/>
                    </a:cubicBezTo>
                    <a:cubicBezTo>
                      <a:pt x="471" y="140"/>
                      <a:pt x="470" y="140"/>
                      <a:pt x="470" y="140"/>
                    </a:cubicBezTo>
                    <a:cubicBezTo>
                      <a:pt x="471" y="141"/>
                      <a:pt x="471" y="141"/>
                      <a:pt x="472" y="141"/>
                    </a:cubicBezTo>
                    <a:cubicBezTo>
                      <a:pt x="473" y="141"/>
                      <a:pt x="473" y="142"/>
                      <a:pt x="474" y="142"/>
                    </a:cubicBezTo>
                    <a:cubicBezTo>
                      <a:pt x="475" y="142"/>
                      <a:pt x="475" y="143"/>
                      <a:pt x="474" y="143"/>
                    </a:cubicBezTo>
                    <a:cubicBezTo>
                      <a:pt x="473" y="143"/>
                      <a:pt x="473" y="144"/>
                      <a:pt x="472" y="144"/>
                    </a:cubicBezTo>
                    <a:cubicBezTo>
                      <a:pt x="471" y="144"/>
                      <a:pt x="471" y="145"/>
                      <a:pt x="470" y="145"/>
                    </a:cubicBezTo>
                    <a:cubicBezTo>
                      <a:pt x="468" y="146"/>
                      <a:pt x="468" y="147"/>
                      <a:pt x="466" y="147"/>
                    </a:cubicBezTo>
                    <a:cubicBezTo>
                      <a:pt x="464" y="148"/>
                      <a:pt x="463" y="149"/>
                      <a:pt x="461" y="149"/>
                    </a:cubicBezTo>
                    <a:cubicBezTo>
                      <a:pt x="461" y="149"/>
                      <a:pt x="460" y="149"/>
                      <a:pt x="461" y="150"/>
                    </a:cubicBezTo>
                    <a:cubicBezTo>
                      <a:pt x="461" y="150"/>
                      <a:pt x="461" y="150"/>
                      <a:pt x="460" y="150"/>
                    </a:cubicBezTo>
                    <a:cubicBezTo>
                      <a:pt x="460" y="150"/>
                      <a:pt x="459" y="150"/>
                      <a:pt x="458" y="151"/>
                    </a:cubicBezTo>
                    <a:cubicBezTo>
                      <a:pt x="457" y="151"/>
                      <a:pt x="456" y="151"/>
                      <a:pt x="455" y="151"/>
                    </a:cubicBezTo>
                    <a:cubicBezTo>
                      <a:pt x="455" y="151"/>
                      <a:pt x="454" y="151"/>
                      <a:pt x="453" y="150"/>
                    </a:cubicBezTo>
                    <a:cubicBezTo>
                      <a:pt x="452" y="150"/>
                      <a:pt x="452" y="149"/>
                      <a:pt x="451" y="149"/>
                    </a:cubicBezTo>
                    <a:cubicBezTo>
                      <a:pt x="451" y="148"/>
                      <a:pt x="450" y="148"/>
                      <a:pt x="450" y="148"/>
                    </a:cubicBezTo>
                    <a:cubicBezTo>
                      <a:pt x="451" y="147"/>
                      <a:pt x="451" y="148"/>
                      <a:pt x="452" y="148"/>
                    </a:cubicBezTo>
                    <a:cubicBezTo>
                      <a:pt x="452" y="147"/>
                      <a:pt x="451" y="148"/>
                      <a:pt x="450" y="147"/>
                    </a:cubicBezTo>
                    <a:cubicBezTo>
                      <a:pt x="450" y="147"/>
                      <a:pt x="450" y="147"/>
                      <a:pt x="450" y="147"/>
                    </a:cubicBezTo>
                    <a:cubicBezTo>
                      <a:pt x="450" y="147"/>
                      <a:pt x="449" y="147"/>
                      <a:pt x="449" y="147"/>
                    </a:cubicBezTo>
                    <a:cubicBezTo>
                      <a:pt x="448" y="147"/>
                      <a:pt x="448" y="146"/>
                      <a:pt x="447" y="146"/>
                    </a:cubicBezTo>
                    <a:cubicBezTo>
                      <a:pt x="447" y="146"/>
                      <a:pt x="447" y="145"/>
                      <a:pt x="447" y="145"/>
                    </a:cubicBezTo>
                    <a:cubicBezTo>
                      <a:pt x="447" y="146"/>
                      <a:pt x="446" y="146"/>
                      <a:pt x="446" y="146"/>
                    </a:cubicBezTo>
                    <a:cubicBezTo>
                      <a:pt x="446" y="145"/>
                      <a:pt x="446" y="145"/>
                      <a:pt x="446" y="145"/>
                    </a:cubicBezTo>
                    <a:cubicBezTo>
                      <a:pt x="445" y="145"/>
                      <a:pt x="444" y="145"/>
                      <a:pt x="443" y="145"/>
                    </a:cubicBezTo>
                    <a:cubicBezTo>
                      <a:pt x="444" y="145"/>
                      <a:pt x="445" y="146"/>
                      <a:pt x="444" y="146"/>
                    </a:cubicBezTo>
                    <a:cubicBezTo>
                      <a:pt x="444" y="146"/>
                      <a:pt x="443" y="145"/>
                      <a:pt x="443" y="145"/>
                    </a:cubicBezTo>
                    <a:cubicBezTo>
                      <a:pt x="443" y="145"/>
                      <a:pt x="442" y="145"/>
                      <a:pt x="441" y="145"/>
                    </a:cubicBezTo>
                    <a:cubicBezTo>
                      <a:pt x="441" y="146"/>
                      <a:pt x="440" y="146"/>
                      <a:pt x="440" y="145"/>
                    </a:cubicBezTo>
                    <a:cubicBezTo>
                      <a:pt x="440" y="145"/>
                      <a:pt x="441" y="145"/>
                      <a:pt x="441" y="145"/>
                    </a:cubicBezTo>
                    <a:cubicBezTo>
                      <a:pt x="441" y="145"/>
                      <a:pt x="439" y="145"/>
                      <a:pt x="439" y="145"/>
                    </a:cubicBezTo>
                    <a:cubicBezTo>
                      <a:pt x="438" y="145"/>
                      <a:pt x="438" y="145"/>
                      <a:pt x="437" y="145"/>
                    </a:cubicBezTo>
                    <a:cubicBezTo>
                      <a:pt x="435" y="145"/>
                      <a:pt x="434" y="144"/>
                      <a:pt x="432" y="145"/>
                    </a:cubicBezTo>
                    <a:cubicBezTo>
                      <a:pt x="433" y="145"/>
                      <a:pt x="435" y="147"/>
                      <a:pt x="435" y="146"/>
                    </a:cubicBezTo>
                    <a:cubicBezTo>
                      <a:pt x="435" y="144"/>
                      <a:pt x="438" y="145"/>
                      <a:pt x="438" y="145"/>
                    </a:cubicBezTo>
                    <a:cubicBezTo>
                      <a:pt x="440" y="145"/>
                      <a:pt x="442" y="146"/>
                      <a:pt x="443" y="146"/>
                    </a:cubicBezTo>
                    <a:cubicBezTo>
                      <a:pt x="443" y="147"/>
                      <a:pt x="444" y="147"/>
                      <a:pt x="444" y="148"/>
                    </a:cubicBezTo>
                    <a:cubicBezTo>
                      <a:pt x="445" y="148"/>
                      <a:pt x="444" y="148"/>
                      <a:pt x="444" y="149"/>
                    </a:cubicBezTo>
                    <a:cubicBezTo>
                      <a:pt x="444" y="150"/>
                      <a:pt x="445" y="149"/>
                      <a:pt x="445" y="150"/>
                    </a:cubicBezTo>
                    <a:cubicBezTo>
                      <a:pt x="445" y="151"/>
                      <a:pt x="446" y="151"/>
                      <a:pt x="446" y="151"/>
                    </a:cubicBezTo>
                    <a:cubicBezTo>
                      <a:pt x="448" y="151"/>
                      <a:pt x="449" y="151"/>
                      <a:pt x="451" y="151"/>
                    </a:cubicBezTo>
                    <a:cubicBezTo>
                      <a:pt x="452" y="151"/>
                      <a:pt x="453" y="151"/>
                      <a:pt x="455" y="151"/>
                    </a:cubicBezTo>
                    <a:cubicBezTo>
                      <a:pt x="456" y="151"/>
                      <a:pt x="458" y="151"/>
                      <a:pt x="460" y="152"/>
                    </a:cubicBezTo>
                    <a:cubicBezTo>
                      <a:pt x="459" y="152"/>
                      <a:pt x="460" y="152"/>
                      <a:pt x="459" y="153"/>
                    </a:cubicBezTo>
                    <a:cubicBezTo>
                      <a:pt x="459" y="153"/>
                      <a:pt x="459" y="153"/>
                      <a:pt x="458" y="153"/>
                    </a:cubicBezTo>
                    <a:cubicBezTo>
                      <a:pt x="458" y="154"/>
                      <a:pt x="458" y="154"/>
                      <a:pt x="457" y="154"/>
                    </a:cubicBezTo>
                    <a:cubicBezTo>
                      <a:pt x="457" y="155"/>
                      <a:pt x="456" y="155"/>
                      <a:pt x="455" y="155"/>
                    </a:cubicBezTo>
                    <a:cubicBezTo>
                      <a:pt x="454" y="156"/>
                      <a:pt x="454" y="156"/>
                      <a:pt x="454" y="156"/>
                    </a:cubicBezTo>
                    <a:cubicBezTo>
                      <a:pt x="453" y="156"/>
                      <a:pt x="452" y="157"/>
                      <a:pt x="453" y="156"/>
                    </a:cubicBezTo>
                    <a:cubicBezTo>
                      <a:pt x="452" y="156"/>
                      <a:pt x="452" y="157"/>
                      <a:pt x="451" y="158"/>
                    </a:cubicBezTo>
                    <a:cubicBezTo>
                      <a:pt x="450" y="158"/>
                      <a:pt x="449" y="158"/>
                      <a:pt x="449" y="159"/>
                    </a:cubicBezTo>
                    <a:cubicBezTo>
                      <a:pt x="448" y="159"/>
                      <a:pt x="447" y="160"/>
                      <a:pt x="446" y="160"/>
                    </a:cubicBezTo>
                    <a:cubicBezTo>
                      <a:pt x="446" y="161"/>
                      <a:pt x="444" y="161"/>
                      <a:pt x="445" y="161"/>
                    </a:cubicBezTo>
                    <a:cubicBezTo>
                      <a:pt x="445" y="162"/>
                      <a:pt x="443" y="162"/>
                      <a:pt x="443" y="162"/>
                    </a:cubicBezTo>
                    <a:cubicBezTo>
                      <a:pt x="442" y="162"/>
                      <a:pt x="441" y="163"/>
                      <a:pt x="440" y="163"/>
                    </a:cubicBezTo>
                    <a:cubicBezTo>
                      <a:pt x="439" y="163"/>
                      <a:pt x="438" y="164"/>
                      <a:pt x="437" y="164"/>
                    </a:cubicBezTo>
                    <a:cubicBezTo>
                      <a:pt x="437" y="164"/>
                      <a:pt x="437" y="164"/>
                      <a:pt x="437" y="163"/>
                    </a:cubicBezTo>
                    <a:cubicBezTo>
                      <a:pt x="436" y="163"/>
                      <a:pt x="436" y="164"/>
                      <a:pt x="436" y="164"/>
                    </a:cubicBezTo>
                    <a:cubicBezTo>
                      <a:pt x="436" y="163"/>
                      <a:pt x="435" y="163"/>
                      <a:pt x="435" y="163"/>
                    </a:cubicBezTo>
                    <a:cubicBezTo>
                      <a:pt x="435" y="163"/>
                      <a:pt x="435" y="162"/>
                      <a:pt x="435" y="162"/>
                    </a:cubicBezTo>
                    <a:cubicBezTo>
                      <a:pt x="434" y="162"/>
                      <a:pt x="434" y="164"/>
                      <a:pt x="435" y="164"/>
                    </a:cubicBezTo>
                    <a:cubicBezTo>
                      <a:pt x="435" y="164"/>
                      <a:pt x="435" y="164"/>
                      <a:pt x="434" y="164"/>
                    </a:cubicBezTo>
                    <a:cubicBezTo>
                      <a:pt x="434" y="164"/>
                      <a:pt x="434" y="163"/>
                      <a:pt x="434" y="163"/>
                    </a:cubicBezTo>
                    <a:cubicBezTo>
                      <a:pt x="434" y="164"/>
                      <a:pt x="433" y="163"/>
                      <a:pt x="433" y="163"/>
                    </a:cubicBezTo>
                    <a:cubicBezTo>
                      <a:pt x="433" y="163"/>
                      <a:pt x="433" y="163"/>
                      <a:pt x="433" y="163"/>
                    </a:cubicBezTo>
                    <a:cubicBezTo>
                      <a:pt x="433" y="163"/>
                      <a:pt x="433" y="163"/>
                      <a:pt x="432" y="163"/>
                    </a:cubicBezTo>
                    <a:cubicBezTo>
                      <a:pt x="432" y="163"/>
                      <a:pt x="432" y="163"/>
                      <a:pt x="432" y="163"/>
                    </a:cubicBezTo>
                    <a:cubicBezTo>
                      <a:pt x="432" y="163"/>
                      <a:pt x="432" y="164"/>
                      <a:pt x="432" y="164"/>
                    </a:cubicBezTo>
                    <a:cubicBezTo>
                      <a:pt x="432" y="163"/>
                      <a:pt x="431" y="163"/>
                      <a:pt x="431" y="163"/>
                    </a:cubicBezTo>
                    <a:cubicBezTo>
                      <a:pt x="431" y="163"/>
                      <a:pt x="430" y="163"/>
                      <a:pt x="431" y="162"/>
                    </a:cubicBezTo>
                    <a:cubicBezTo>
                      <a:pt x="431" y="162"/>
                      <a:pt x="432" y="162"/>
                      <a:pt x="432" y="161"/>
                    </a:cubicBezTo>
                    <a:cubicBezTo>
                      <a:pt x="432" y="161"/>
                      <a:pt x="431" y="162"/>
                      <a:pt x="431" y="162"/>
                    </a:cubicBezTo>
                    <a:cubicBezTo>
                      <a:pt x="431" y="162"/>
                      <a:pt x="431" y="162"/>
                      <a:pt x="431" y="162"/>
                    </a:cubicBezTo>
                    <a:cubicBezTo>
                      <a:pt x="430" y="162"/>
                      <a:pt x="430" y="162"/>
                      <a:pt x="429" y="162"/>
                    </a:cubicBezTo>
                    <a:cubicBezTo>
                      <a:pt x="430" y="162"/>
                      <a:pt x="430" y="162"/>
                      <a:pt x="430" y="161"/>
                    </a:cubicBezTo>
                    <a:cubicBezTo>
                      <a:pt x="429" y="162"/>
                      <a:pt x="429" y="162"/>
                      <a:pt x="428" y="162"/>
                    </a:cubicBezTo>
                    <a:cubicBezTo>
                      <a:pt x="429" y="163"/>
                      <a:pt x="429" y="162"/>
                      <a:pt x="430" y="163"/>
                    </a:cubicBezTo>
                    <a:cubicBezTo>
                      <a:pt x="429" y="163"/>
                      <a:pt x="429" y="163"/>
                      <a:pt x="430" y="163"/>
                    </a:cubicBezTo>
                    <a:cubicBezTo>
                      <a:pt x="429" y="163"/>
                      <a:pt x="429" y="163"/>
                      <a:pt x="429" y="164"/>
                    </a:cubicBezTo>
                    <a:cubicBezTo>
                      <a:pt x="429" y="164"/>
                      <a:pt x="429" y="164"/>
                      <a:pt x="429" y="164"/>
                    </a:cubicBezTo>
                    <a:cubicBezTo>
                      <a:pt x="429" y="164"/>
                      <a:pt x="428" y="164"/>
                      <a:pt x="428" y="164"/>
                    </a:cubicBezTo>
                    <a:cubicBezTo>
                      <a:pt x="429" y="164"/>
                      <a:pt x="427" y="164"/>
                      <a:pt x="427" y="164"/>
                    </a:cubicBezTo>
                    <a:cubicBezTo>
                      <a:pt x="427" y="163"/>
                      <a:pt x="427" y="163"/>
                      <a:pt x="426" y="164"/>
                    </a:cubicBezTo>
                    <a:cubicBezTo>
                      <a:pt x="427" y="164"/>
                      <a:pt x="426" y="165"/>
                      <a:pt x="427" y="165"/>
                    </a:cubicBezTo>
                    <a:cubicBezTo>
                      <a:pt x="428" y="166"/>
                      <a:pt x="426" y="166"/>
                      <a:pt x="426" y="166"/>
                    </a:cubicBezTo>
                    <a:cubicBezTo>
                      <a:pt x="426" y="166"/>
                      <a:pt x="424" y="168"/>
                      <a:pt x="423" y="167"/>
                    </a:cubicBezTo>
                    <a:cubicBezTo>
                      <a:pt x="423" y="167"/>
                      <a:pt x="424" y="167"/>
                      <a:pt x="424" y="167"/>
                    </a:cubicBezTo>
                    <a:cubicBezTo>
                      <a:pt x="423" y="167"/>
                      <a:pt x="423" y="168"/>
                      <a:pt x="422" y="167"/>
                    </a:cubicBezTo>
                    <a:cubicBezTo>
                      <a:pt x="422" y="167"/>
                      <a:pt x="422" y="167"/>
                      <a:pt x="422" y="167"/>
                    </a:cubicBezTo>
                    <a:cubicBezTo>
                      <a:pt x="422" y="167"/>
                      <a:pt x="422" y="167"/>
                      <a:pt x="422" y="167"/>
                    </a:cubicBezTo>
                    <a:cubicBezTo>
                      <a:pt x="421" y="166"/>
                      <a:pt x="421" y="167"/>
                      <a:pt x="420" y="167"/>
                    </a:cubicBezTo>
                    <a:cubicBezTo>
                      <a:pt x="421" y="167"/>
                      <a:pt x="422" y="167"/>
                      <a:pt x="421" y="167"/>
                    </a:cubicBezTo>
                    <a:cubicBezTo>
                      <a:pt x="421" y="168"/>
                      <a:pt x="420" y="168"/>
                      <a:pt x="419" y="168"/>
                    </a:cubicBezTo>
                    <a:cubicBezTo>
                      <a:pt x="419" y="168"/>
                      <a:pt x="418" y="168"/>
                      <a:pt x="418" y="168"/>
                    </a:cubicBezTo>
                    <a:cubicBezTo>
                      <a:pt x="417" y="167"/>
                      <a:pt x="417" y="167"/>
                      <a:pt x="417" y="167"/>
                    </a:cubicBezTo>
                    <a:cubicBezTo>
                      <a:pt x="417" y="167"/>
                      <a:pt x="415" y="167"/>
                      <a:pt x="415" y="167"/>
                    </a:cubicBezTo>
                    <a:cubicBezTo>
                      <a:pt x="415" y="167"/>
                      <a:pt x="416" y="167"/>
                      <a:pt x="416" y="167"/>
                    </a:cubicBezTo>
                    <a:cubicBezTo>
                      <a:pt x="415" y="166"/>
                      <a:pt x="414" y="167"/>
                      <a:pt x="414" y="166"/>
                    </a:cubicBezTo>
                    <a:cubicBezTo>
                      <a:pt x="414" y="166"/>
                      <a:pt x="414" y="166"/>
                      <a:pt x="414" y="166"/>
                    </a:cubicBezTo>
                    <a:cubicBezTo>
                      <a:pt x="414" y="166"/>
                      <a:pt x="412" y="166"/>
                      <a:pt x="412" y="166"/>
                    </a:cubicBezTo>
                    <a:cubicBezTo>
                      <a:pt x="411" y="166"/>
                      <a:pt x="412" y="166"/>
                      <a:pt x="413" y="165"/>
                    </a:cubicBezTo>
                    <a:cubicBezTo>
                      <a:pt x="412" y="165"/>
                      <a:pt x="411" y="166"/>
                      <a:pt x="411" y="166"/>
                    </a:cubicBezTo>
                    <a:cubicBezTo>
                      <a:pt x="410" y="166"/>
                      <a:pt x="410" y="166"/>
                      <a:pt x="409" y="166"/>
                    </a:cubicBezTo>
                    <a:cubicBezTo>
                      <a:pt x="409" y="166"/>
                      <a:pt x="409" y="165"/>
                      <a:pt x="408" y="165"/>
                    </a:cubicBezTo>
                    <a:cubicBezTo>
                      <a:pt x="407" y="165"/>
                      <a:pt x="407" y="165"/>
                      <a:pt x="407" y="165"/>
                    </a:cubicBezTo>
                    <a:cubicBezTo>
                      <a:pt x="407" y="164"/>
                      <a:pt x="406" y="165"/>
                      <a:pt x="406" y="164"/>
                    </a:cubicBezTo>
                    <a:cubicBezTo>
                      <a:pt x="406" y="164"/>
                      <a:pt x="405" y="164"/>
                      <a:pt x="405" y="164"/>
                    </a:cubicBezTo>
                    <a:cubicBezTo>
                      <a:pt x="405" y="164"/>
                      <a:pt x="405" y="164"/>
                      <a:pt x="404" y="164"/>
                    </a:cubicBezTo>
                    <a:cubicBezTo>
                      <a:pt x="404" y="164"/>
                      <a:pt x="401" y="163"/>
                      <a:pt x="403" y="162"/>
                    </a:cubicBezTo>
                    <a:cubicBezTo>
                      <a:pt x="402" y="162"/>
                      <a:pt x="402" y="162"/>
                      <a:pt x="402" y="162"/>
                    </a:cubicBezTo>
                    <a:cubicBezTo>
                      <a:pt x="402" y="162"/>
                      <a:pt x="402" y="163"/>
                      <a:pt x="402" y="163"/>
                    </a:cubicBezTo>
                    <a:cubicBezTo>
                      <a:pt x="402" y="163"/>
                      <a:pt x="402" y="163"/>
                      <a:pt x="402" y="163"/>
                    </a:cubicBezTo>
                    <a:cubicBezTo>
                      <a:pt x="402" y="163"/>
                      <a:pt x="402" y="164"/>
                      <a:pt x="402" y="164"/>
                    </a:cubicBezTo>
                    <a:cubicBezTo>
                      <a:pt x="401" y="164"/>
                      <a:pt x="400" y="163"/>
                      <a:pt x="400" y="164"/>
                    </a:cubicBezTo>
                    <a:cubicBezTo>
                      <a:pt x="401" y="164"/>
                      <a:pt x="400" y="164"/>
                      <a:pt x="400" y="165"/>
                    </a:cubicBezTo>
                    <a:cubicBezTo>
                      <a:pt x="401" y="165"/>
                      <a:pt x="401" y="165"/>
                      <a:pt x="402" y="165"/>
                    </a:cubicBezTo>
                    <a:cubicBezTo>
                      <a:pt x="402" y="165"/>
                      <a:pt x="403" y="165"/>
                      <a:pt x="403" y="165"/>
                    </a:cubicBezTo>
                    <a:cubicBezTo>
                      <a:pt x="402" y="165"/>
                      <a:pt x="402" y="164"/>
                      <a:pt x="403" y="164"/>
                    </a:cubicBezTo>
                    <a:cubicBezTo>
                      <a:pt x="403" y="164"/>
                      <a:pt x="404" y="164"/>
                      <a:pt x="404" y="165"/>
                    </a:cubicBezTo>
                    <a:cubicBezTo>
                      <a:pt x="404" y="165"/>
                      <a:pt x="405" y="165"/>
                      <a:pt x="405" y="165"/>
                    </a:cubicBezTo>
                    <a:cubicBezTo>
                      <a:pt x="405" y="165"/>
                      <a:pt x="406" y="165"/>
                      <a:pt x="406" y="165"/>
                    </a:cubicBezTo>
                    <a:cubicBezTo>
                      <a:pt x="407" y="165"/>
                      <a:pt x="407" y="166"/>
                      <a:pt x="407" y="165"/>
                    </a:cubicBezTo>
                    <a:cubicBezTo>
                      <a:pt x="408" y="165"/>
                      <a:pt x="408" y="165"/>
                      <a:pt x="408" y="166"/>
                    </a:cubicBezTo>
                    <a:cubicBezTo>
                      <a:pt x="408" y="167"/>
                      <a:pt x="410" y="166"/>
                      <a:pt x="410" y="166"/>
                    </a:cubicBezTo>
                    <a:cubicBezTo>
                      <a:pt x="410" y="167"/>
                      <a:pt x="409" y="167"/>
                      <a:pt x="409" y="167"/>
                    </a:cubicBezTo>
                    <a:cubicBezTo>
                      <a:pt x="409" y="167"/>
                      <a:pt x="408" y="167"/>
                      <a:pt x="408" y="167"/>
                    </a:cubicBezTo>
                    <a:cubicBezTo>
                      <a:pt x="407" y="168"/>
                      <a:pt x="406" y="168"/>
                      <a:pt x="406" y="168"/>
                    </a:cubicBezTo>
                    <a:cubicBezTo>
                      <a:pt x="406" y="168"/>
                      <a:pt x="407" y="168"/>
                      <a:pt x="407" y="168"/>
                    </a:cubicBezTo>
                    <a:cubicBezTo>
                      <a:pt x="408" y="168"/>
                      <a:pt x="408" y="168"/>
                      <a:pt x="408" y="168"/>
                    </a:cubicBezTo>
                    <a:cubicBezTo>
                      <a:pt x="409" y="167"/>
                      <a:pt x="410" y="167"/>
                      <a:pt x="411" y="167"/>
                    </a:cubicBezTo>
                    <a:cubicBezTo>
                      <a:pt x="411" y="167"/>
                      <a:pt x="414" y="166"/>
                      <a:pt x="413" y="167"/>
                    </a:cubicBezTo>
                    <a:cubicBezTo>
                      <a:pt x="413" y="168"/>
                      <a:pt x="413" y="168"/>
                      <a:pt x="414" y="168"/>
                    </a:cubicBezTo>
                    <a:cubicBezTo>
                      <a:pt x="414" y="168"/>
                      <a:pt x="414" y="168"/>
                      <a:pt x="414" y="168"/>
                    </a:cubicBezTo>
                    <a:cubicBezTo>
                      <a:pt x="414" y="168"/>
                      <a:pt x="416" y="169"/>
                      <a:pt x="416" y="169"/>
                    </a:cubicBezTo>
                    <a:cubicBezTo>
                      <a:pt x="416" y="169"/>
                      <a:pt x="417" y="169"/>
                      <a:pt x="417" y="169"/>
                    </a:cubicBezTo>
                    <a:cubicBezTo>
                      <a:pt x="417" y="169"/>
                      <a:pt x="417" y="169"/>
                      <a:pt x="418" y="169"/>
                    </a:cubicBezTo>
                    <a:cubicBezTo>
                      <a:pt x="417" y="170"/>
                      <a:pt x="417" y="169"/>
                      <a:pt x="417" y="169"/>
                    </a:cubicBezTo>
                    <a:cubicBezTo>
                      <a:pt x="416" y="169"/>
                      <a:pt x="417" y="170"/>
                      <a:pt x="417" y="170"/>
                    </a:cubicBezTo>
                    <a:cubicBezTo>
                      <a:pt x="418" y="170"/>
                      <a:pt x="419" y="170"/>
                      <a:pt x="418" y="170"/>
                    </a:cubicBezTo>
                    <a:cubicBezTo>
                      <a:pt x="417" y="170"/>
                      <a:pt x="417" y="171"/>
                      <a:pt x="417" y="171"/>
                    </a:cubicBezTo>
                    <a:cubicBezTo>
                      <a:pt x="417" y="171"/>
                      <a:pt x="417" y="171"/>
                      <a:pt x="417" y="172"/>
                    </a:cubicBezTo>
                    <a:cubicBezTo>
                      <a:pt x="417" y="172"/>
                      <a:pt x="417" y="172"/>
                      <a:pt x="416" y="172"/>
                    </a:cubicBezTo>
                    <a:cubicBezTo>
                      <a:pt x="416" y="172"/>
                      <a:pt x="416" y="173"/>
                      <a:pt x="416" y="173"/>
                    </a:cubicBezTo>
                    <a:cubicBezTo>
                      <a:pt x="416" y="173"/>
                      <a:pt x="416" y="173"/>
                      <a:pt x="415" y="173"/>
                    </a:cubicBezTo>
                    <a:cubicBezTo>
                      <a:pt x="415" y="173"/>
                      <a:pt x="415" y="174"/>
                      <a:pt x="415" y="174"/>
                    </a:cubicBezTo>
                    <a:cubicBezTo>
                      <a:pt x="414" y="174"/>
                      <a:pt x="413" y="174"/>
                      <a:pt x="413" y="174"/>
                    </a:cubicBezTo>
                    <a:cubicBezTo>
                      <a:pt x="412" y="174"/>
                      <a:pt x="411" y="174"/>
                      <a:pt x="410" y="175"/>
                    </a:cubicBezTo>
                    <a:cubicBezTo>
                      <a:pt x="410" y="175"/>
                      <a:pt x="409" y="175"/>
                      <a:pt x="409" y="175"/>
                    </a:cubicBezTo>
                    <a:cubicBezTo>
                      <a:pt x="409" y="175"/>
                      <a:pt x="409" y="175"/>
                      <a:pt x="409" y="175"/>
                    </a:cubicBezTo>
                    <a:cubicBezTo>
                      <a:pt x="409" y="176"/>
                      <a:pt x="404" y="174"/>
                      <a:pt x="403" y="175"/>
                    </a:cubicBezTo>
                    <a:cubicBezTo>
                      <a:pt x="403" y="175"/>
                      <a:pt x="404" y="175"/>
                      <a:pt x="403" y="175"/>
                    </a:cubicBezTo>
                    <a:cubicBezTo>
                      <a:pt x="403" y="175"/>
                      <a:pt x="403" y="175"/>
                      <a:pt x="403" y="175"/>
                    </a:cubicBezTo>
                    <a:cubicBezTo>
                      <a:pt x="402" y="175"/>
                      <a:pt x="402" y="175"/>
                      <a:pt x="401" y="175"/>
                    </a:cubicBezTo>
                    <a:cubicBezTo>
                      <a:pt x="400" y="175"/>
                      <a:pt x="401" y="176"/>
                      <a:pt x="401" y="176"/>
                    </a:cubicBezTo>
                    <a:cubicBezTo>
                      <a:pt x="401" y="176"/>
                      <a:pt x="401" y="176"/>
                      <a:pt x="401" y="177"/>
                    </a:cubicBezTo>
                    <a:cubicBezTo>
                      <a:pt x="401" y="177"/>
                      <a:pt x="404" y="177"/>
                      <a:pt x="403" y="177"/>
                    </a:cubicBezTo>
                    <a:cubicBezTo>
                      <a:pt x="403" y="178"/>
                      <a:pt x="402" y="178"/>
                      <a:pt x="402" y="178"/>
                    </a:cubicBezTo>
                    <a:cubicBezTo>
                      <a:pt x="402" y="178"/>
                      <a:pt x="401" y="178"/>
                      <a:pt x="401" y="178"/>
                    </a:cubicBezTo>
                    <a:cubicBezTo>
                      <a:pt x="401" y="178"/>
                      <a:pt x="402" y="177"/>
                      <a:pt x="401" y="177"/>
                    </a:cubicBezTo>
                    <a:cubicBezTo>
                      <a:pt x="400" y="177"/>
                      <a:pt x="400" y="178"/>
                      <a:pt x="400" y="178"/>
                    </a:cubicBezTo>
                    <a:cubicBezTo>
                      <a:pt x="400" y="178"/>
                      <a:pt x="398" y="178"/>
                      <a:pt x="399" y="177"/>
                    </a:cubicBezTo>
                    <a:cubicBezTo>
                      <a:pt x="398" y="177"/>
                      <a:pt x="398" y="178"/>
                      <a:pt x="398" y="177"/>
                    </a:cubicBezTo>
                    <a:cubicBezTo>
                      <a:pt x="398" y="177"/>
                      <a:pt x="398" y="178"/>
                      <a:pt x="397" y="178"/>
                    </a:cubicBezTo>
                    <a:cubicBezTo>
                      <a:pt x="398" y="178"/>
                      <a:pt x="398" y="178"/>
                      <a:pt x="398" y="178"/>
                    </a:cubicBezTo>
                    <a:cubicBezTo>
                      <a:pt x="398" y="179"/>
                      <a:pt x="397" y="179"/>
                      <a:pt x="396" y="179"/>
                    </a:cubicBezTo>
                    <a:cubicBezTo>
                      <a:pt x="396" y="179"/>
                      <a:pt x="395" y="179"/>
                      <a:pt x="396" y="179"/>
                    </a:cubicBezTo>
                    <a:cubicBezTo>
                      <a:pt x="395" y="180"/>
                      <a:pt x="395" y="180"/>
                      <a:pt x="394" y="180"/>
                    </a:cubicBezTo>
                    <a:cubicBezTo>
                      <a:pt x="395" y="180"/>
                      <a:pt x="396" y="180"/>
                      <a:pt x="395" y="181"/>
                    </a:cubicBezTo>
                    <a:cubicBezTo>
                      <a:pt x="395" y="181"/>
                      <a:pt x="395" y="181"/>
                      <a:pt x="395" y="181"/>
                    </a:cubicBezTo>
                    <a:cubicBezTo>
                      <a:pt x="395" y="182"/>
                      <a:pt x="395" y="181"/>
                      <a:pt x="395" y="182"/>
                    </a:cubicBezTo>
                    <a:cubicBezTo>
                      <a:pt x="395" y="182"/>
                      <a:pt x="395" y="182"/>
                      <a:pt x="395" y="182"/>
                    </a:cubicBezTo>
                    <a:cubicBezTo>
                      <a:pt x="395" y="182"/>
                      <a:pt x="395" y="181"/>
                      <a:pt x="395" y="181"/>
                    </a:cubicBezTo>
                    <a:cubicBezTo>
                      <a:pt x="395" y="180"/>
                      <a:pt x="393" y="180"/>
                      <a:pt x="392" y="180"/>
                    </a:cubicBezTo>
                    <a:cubicBezTo>
                      <a:pt x="392" y="180"/>
                      <a:pt x="394" y="181"/>
                      <a:pt x="394" y="181"/>
                    </a:cubicBezTo>
                    <a:cubicBezTo>
                      <a:pt x="394" y="182"/>
                      <a:pt x="393" y="181"/>
                      <a:pt x="392" y="181"/>
                    </a:cubicBezTo>
                    <a:cubicBezTo>
                      <a:pt x="392" y="181"/>
                      <a:pt x="392" y="181"/>
                      <a:pt x="392" y="182"/>
                    </a:cubicBezTo>
                    <a:cubicBezTo>
                      <a:pt x="391" y="182"/>
                      <a:pt x="391" y="181"/>
                      <a:pt x="391" y="182"/>
                    </a:cubicBezTo>
                    <a:cubicBezTo>
                      <a:pt x="390" y="182"/>
                      <a:pt x="391" y="182"/>
                      <a:pt x="392" y="182"/>
                    </a:cubicBezTo>
                    <a:cubicBezTo>
                      <a:pt x="391" y="183"/>
                      <a:pt x="389" y="183"/>
                      <a:pt x="389" y="183"/>
                    </a:cubicBezTo>
                    <a:cubicBezTo>
                      <a:pt x="389" y="183"/>
                      <a:pt x="389" y="183"/>
                      <a:pt x="389" y="183"/>
                    </a:cubicBezTo>
                    <a:cubicBezTo>
                      <a:pt x="389" y="182"/>
                      <a:pt x="388" y="183"/>
                      <a:pt x="388" y="183"/>
                    </a:cubicBezTo>
                    <a:cubicBezTo>
                      <a:pt x="388" y="183"/>
                      <a:pt x="387" y="183"/>
                      <a:pt x="387" y="183"/>
                    </a:cubicBezTo>
                    <a:cubicBezTo>
                      <a:pt x="388" y="183"/>
                      <a:pt x="388" y="183"/>
                      <a:pt x="388" y="184"/>
                    </a:cubicBezTo>
                    <a:cubicBezTo>
                      <a:pt x="388" y="184"/>
                      <a:pt x="387" y="184"/>
                      <a:pt x="387" y="184"/>
                    </a:cubicBezTo>
                    <a:cubicBezTo>
                      <a:pt x="388" y="184"/>
                      <a:pt x="387" y="185"/>
                      <a:pt x="386" y="184"/>
                    </a:cubicBezTo>
                    <a:cubicBezTo>
                      <a:pt x="386" y="184"/>
                      <a:pt x="385" y="184"/>
                      <a:pt x="385" y="184"/>
                    </a:cubicBezTo>
                    <a:cubicBezTo>
                      <a:pt x="385" y="184"/>
                      <a:pt x="386" y="184"/>
                      <a:pt x="386" y="184"/>
                    </a:cubicBezTo>
                    <a:cubicBezTo>
                      <a:pt x="385" y="185"/>
                      <a:pt x="385" y="184"/>
                      <a:pt x="385" y="185"/>
                    </a:cubicBezTo>
                    <a:cubicBezTo>
                      <a:pt x="385" y="185"/>
                      <a:pt x="386" y="185"/>
                      <a:pt x="386" y="185"/>
                    </a:cubicBezTo>
                    <a:cubicBezTo>
                      <a:pt x="386" y="185"/>
                      <a:pt x="385" y="185"/>
                      <a:pt x="386" y="185"/>
                    </a:cubicBezTo>
                    <a:cubicBezTo>
                      <a:pt x="386" y="185"/>
                      <a:pt x="387" y="185"/>
                      <a:pt x="387" y="186"/>
                    </a:cubicBezTo>
                    <a:cubicBezTo>
                      <a:pt x="387" y="186"/>
                      <a:pt x="385" y="185"/>
                      <a:pt x="385" y="186"/>
                    </a:cubicBezTo>
                    <a:cubicBezTo>
                      <a:pt x="385" y="186"/>
                      <a:pt x="386" y="186"/>
                      <a:pt x="386" y="186"/>
                    </a:cubicBezTo>
                    <a:cubicBezTo>
                      <a:pt x="385" y="186"/>
                      <a:pt x="384" y="186"/>
                      <a:pt x="383" y="187"/>
                    </a:cubicBezTo>
                    <a:cubicBezTo>
                      <a:pt x="383" y="187"/>
                      <a:pt x="382" y="187"/>
                      <a:pt x="381" y="187"/>
                    </a:cubicBezTo>
                    <a:cubicBezTo>
                      <a:pt x="380" y="188"/>
                      <a:pt x="381" y="187"/>
                      <a:pt x="381" y="187"/>
                    </a:cubicBezTo>
                    <a:cubicBezTo>
                      <a:pt x="380" y="188"/>
                      <a:pt x="380" y="188"/>
                      <a:pt x="380" y="188"/>
                    </a:cubicBezTo>
                    <a:cubicBezTo>
                      <a:pt x="379" y="188"/>
                      <a:pt x="379" y="188"/>
                      <a:pt x="379" y="188"/>
                    </a:cubicBezTo>
                    <a:cubicBezTo>
                      <a:pt x="379" y="189"/>
                      <a:pt x="379" y="189"/>
                      <a:pt x="378" y="189"/>
                    </a:cubicBezTo>
                    <a:cubicBezTo>
                      <a:pt x="379" y="189"/>
                      <a:pt x="379" y="189"/>
                      <a:pt x="379" y="190"/>
                    </a:cubicBezTo>
                    <a:cubicBezTo>
                      <a:pt x="378" y="190"/>
                      <a:pt x="377" y="190"/>
                      <a:pt x="377" y="190"/>
                    </a:cubicBezTo>
                    <a:cubicBezTo>
                      <a:pt x="377" y="190"/>
                      <a:pt x="377" y="191"/>
                      <a:pt x="377" y="191"/>
                    </a:cubicBezTo>
                    <a:cubicBezTo>
                      <a:pt x="376" y="191"/>
                      <a:pt x="376" y="191"/>
                      <a:pt x="375" y="192"/>
                    </a:cubicBezTo>
                    <a:cubicBezTo>
                      <a:pt x="376" y="192"/>
                      <a:pt x="376" y="192"/>
                      <a:pt x="376" y="192"/>
                    </a:cubicBezTo>
                    <a:cubicBezTo>
                      <a:pt x="376" y="192"/>
                      <a:pt x="375" y="192"/>
                      <a:pt x="375" y="192"/>
                    </a:cubicBezTo>
                    <a:cubicBezTo>
                      <a:pt x="375" y="192"/>
                      <a:pt x="376" y="192"/>
                      <a:pt x="376" y="192"/>
                    </a:cubicBezTo>
                    <a:cubicBezTo>
                      <a:pt x="376" y="192"/>
                      <a:pt x="371" y="195"/>
                      <a:pt x="371" y="195"/>
                    </a:cubicBezTo>
                    <a:cubicBezTo>
                      <a:pt x="370" y="196"/>
                      <a:pt x="369" y="196"/>
                      <a:pt x="368" y="197"/>
                    </a:cubicBezTo>
                    <a:cubicBezTo>
                      <a:pt x="367" y="198"/>
                      <a:pt x="366" y="197"/>
                      <a:pt x="366" y="198"/>
                    </a:cubicBezTo>
                    <a:cubicBezTo>
                      <a:pt x="366" y="198"/>
                      <a:pt x="366" y="198"/>
                      <a:pt x="366" y="198"/>
                    </a:cubicBezTo>
                    <a:cubicBezTo>
                      <a:pt x="366" y="198"/>
                      <a:pt x="365" y="198"/>
                      <a:pt x="365" y="198"/>
                    </a:cubicBezTo>
                    <a:cubicBezTo>
                      <a:pt x="365" y="199"/>
                      <a:pt x="366" y="199"/>
                      <a:pt x="365" y="200"/>
                    </a:cubicBezTo>
                    <a:cubicBezTo>
                      <a:pt x="365" y="200"/>
                      <a:pt x="364" y="200"/>
                      <a:pt x="364" y="201"/>
                    </a:cubicBezTo>
                    <a:cubicBezTo>
                      <a:pt x="363" y="201"/>
                      <a:pt x="363" y="202"/>
                      <a:pt x="362" y="202"/>
                    </a:cubicBezTo>
                    <a:cubicBezTo>
                      <a:pt x="362" y="203"/>
                      <a:pt x="361" y="203"/>
                      <a:pt x="361" y="203"/>
                    </a:cubicBezTo>
                    <a:cubicBezTo>
                      <a:pt x="361" y="203"/>
                      <a:pt x="361" y="204"/>
                      <a:pt x="360" y="204"/>
                    </a:cubicBezTo>
                    <a:cubicBezTo>
                      <a:pt x="360" y="204"/>
                      <a:pt x="360" y="205"/>
                      <a:pt x="360" y="205"/>
                    </a:cubicBezTo>
                    <a:cubicBezTo>
                      <a:pt x="359" y="206"/>
                      <a:pt x="359" y="206"/>
                      <a:pt x="358" y="207"/>
                    </a:cubicBezTo>
                    <a:cubicBezTo>
                      <a:pt x="358" y="207"/>
                      <a:pt x="358" y="207"/>
                      <a:pt x="358" y="207"/>
                    </a:cubicBezTo>
                    <a:cubicBezTo>
                      <a:pt x="358" y="208"/>
                      <a:pt x="358" y="208"/>
                      <a:pt x="358" y="208"/>
                    </a:cubicBezTo>
                    <a:cubicBezTo>
                      <a:pt x="357" y="209"/>
                      <a:pt x="357" y="209"/>
                      <a:pt x="356" y="210"/>
                    </a:cubicBezTo>
                    <a:cubicBezTo>
                      <a:pt x="357" y="210"/>
                      <a:pt x="357" y="210"/>
                      <a:pt x="357" y="210"/>
                    </a:cubicBezTo>
                    <a:cubicBezTo>
                      <a:pt x="357" y="210"/>
                      <a:pt x="356" y="210"/>
                      <a:pt x="356" y="211"/>
                    </a:cubicBezTo>
                    <a:cubicBezTo>
                      <a:pt x="355" y="211"/>
                      <a:pt x="355" y="211"/>
                      <a:pt x="355" y="212"/>
                    </a:cubicBezTo>
                    <a:cubicBezTo>
                      <a:pt x="354" y="212"/>
                      <a:pt x="354" y="212"/>
                      <a:pt x="354" y="212"/>
                    </a:cubicBezTo>
                    <a:cubicBezTo>
                      <a:pt x="353" y="213"/>
                      <a:pt x="353" y="212"/>
                      <a:pt x="352" y="213"/>
                    </a:cubicBezTo>
                    <a:cubicBezTo>
                      <a:pt x="353" y="213"/>
                      <a:pt x="354" y="212"/>
                      <a:pt x="354" y="213"/>
                    </a:cubicBezTo>
                    <a:cubicBezTo>
                      <a:pt x="355" y="213"/>
                      <a:pt x="353" y="215"/>
                      <a:pt x="353" y="215"/>
                    </a:cubicBezTo>
                    <a:cubicBezTo>
                      <a:pt x="353" y="215"/>
                      <a:pt x="354" y="214"/>
                      <a:pt x="354" y="215"/>
                    </a:cubicBezTo>
                    <a:cubicBezTo>
                      <a:pt x="354" y="215"/>
                      <a:pt x="354" y="216"/>
                      <a:pt x="354" y="216"/>
                    </a:cubicBezTo>
                    <a:cubicBezTo>
                      <a:pt x="354" y="217"/>
                      <a:pt x="356" y="215"/>
                      <a:pt x="356" y="215"/>
                    </a:cubicBezTo>
                    <a:cubicBezTo>
                      <a:pt x="356" y="216"/>
                      <a:pt x="356" y="216"/>
                      <a:pt x="356" y="217"/>
                    </a:cubicBezTo>
                    <a:cubicBezTo>
                      <a:pt x="355" y="217"/>
                      <a:pt x="354" y="217"/>
                      <a:pt x="354" y="218"/>
                    </a:cubicBezTo>
                    <a:cubicBezTo>
                      <a:pt x="353" y="219"/>
                      <a:pt x="352" y="220"/>
                      <a:pt x="351" y="221"/>
                    </a:cubicBezTo>
                    <a:cubicBezTo>
                      <a:pt x="352" y="220"/>
                      <a:pt x="353" y="220"/>
                      <a:pt x="354" y="218"/>
                    </a:cubicBezTo>
                    <a:cubicBezTo>
                      <a:pt x="355" y="217"/>
                      <a:pt x="356" y="217"/>
                      <a:pt x="357" y="216"/>
                    </a:cubicBezTo>
                    <a:cubicBezTo>
                      <a:pt x="357" y="215"/>
                      <a:pt x="359" y="216"/>
                      <a:pt x="359" y="216"/>
                    </a:cubicBezTo>
                    <a:cubicBezTo>
                      <a:pt x="360" y="216"/>
                      <a:pt x="362" y="215"/>
                      <a:pt x="362" y="216"/>
                    </a:cubicBezTo>
                    <a:cubicBezTo>
                      <a:pt x="361" y="217"/>
                      <a:pt x="364" y="216"/>
                      <a:pt x="364" y="216"/>
                    </a:cubicBezTo>
                    <a:cubicBezTo>
                      <a:pt x="365" y="216"/>
                      <a:pt x="363" y="218"/>
                      <a:pt x="363" y="218"/>
                    </a:cubicBezTo>
                    <a:cubicBezTo>
                      <a:pt x="362" y="220"/>
                      <a:pt x="363" y="221"/>
                      <a:pt x="362" y="223"/>
                    </a:cubicBezTo>
                    <a:cubicBezTo>
                      <a:pt x="362" y="223"/>
                      <a:pt x="361" y="225"/>
                      <a:pt x="361" y="225"/>
                    </a:cubicBezTo>
                    <a:cubicBezTo>
                      <a:pt x="362" y="225"/>
                      <a:pt x="360" y="230"/>
                      <a:pt x="360" y="231"/>
                    </a:cubicBezTo>
                    <a:cubicBezTo>
                      <a:pt x="359" y="232"/>
                      <a:pt x="358" y="232"/>
                      <a:pt x="357" y="233"/>
                    </a:cubicBezTo>
                    <a:cubicBezTo>
                      <a:pt x="356" y="233"/>
                      <a:pt x="355" y="234"/>
                      <a:pt x="355" y="234"/>
                    </a:cubicBezTo>
                    <a:cubicBezTo>
                      <a:pt x="354" y="234"/>
                      <a:pt x="354" y="234"/>
                      <a:pt x="353" y="235"/>
                    </a:cubicBezTo>
                    <a:cubicBezTo>
                      <a:pt x="355" y="235"/>
                      <a:pt x="357" y="232"/>
                      <a:pt x="359" y="233"/>
                    </a:cubicBezTo>
                    <a:cubicBezTo>
                      <a:pt x="359" y="234"/>
                      <a:pt x="357" y="234"/>
                      <a:pt x="357" y="234"/>
                    </a:cubicBezTo>
                    <a:cubicBezTo>
                      <a:pt x="358" y="234"/>
                      <a:pt x="358" y="234"/>
                      <a:pt x="359" y="233"/>
                    </a:cubicBezTo>
                    <a:cubicBezTo>
                      <a:pt x="360" y="233"/>
                      <a:pt x="362" y="233"/>
                      <a:pt x="363" y="233"/>
                    </a:cubicBezTo>
                    <a:cubicBezTo>
                      <a:pt x="365" y="232"/>
                      <a:pt x="368" y="231"/>
                      <a:pt x="370" y="231"/>
                    </a:cubicBezTo>
                    <a:cubicBezTo>
                      <a:pt x="371" y="231"/>
                      <a:pt x="373" y="231"/>
                      <a:pt x="374" y="232"/>
                    </a:cubicBezTo>
                    <a:cubicBezTo>
                      <a:pt x="375" y="232"/>
                      <a:pt x="377" y="233"/>
                      <a:pt x="377" y="234"/>
                    </a:cubicBezTo>
                    <a:cubicBezTo>
                      <a:pt x="377" y="234"/>
                      <a:pt x="379" y="234"/>
                      <a:pt x="379" y="234"/>
                    </a:cubicBezTo>
                    <a:cubicBezTo>
                      <a:pt x="380" y="234"/>
                      <a:pt x="381" y="235"/>
                      <a:pt x="382" y="235"/>
                    </a:cubicBezTo>
                    <a:cubicBezTo>
                      <a:pt x="383" y="235"/>
                      <a:pt x="383" y="235"/>
                      <a:pt x="384" y="235"/>
                    </a:cubicBezTo>
                    <a:cubicBezTo>
                      <a:pt x="384" y="235"/>
                      <a:pt x="384" y="235"/>
                      <a:pt x="385" y="235"/>
                    </a:cubicBezTo>
                    <a:cubicBezTo>
                      <a:pt x="385" y="235"/>
                      <a:pt x="384" y="236"/>
                      <a:pt x="385" y="236"/>
                    </a:cubicBezTo>
                    <a:cubicBezTo>
                      <a:pt x="385" y="236"/>
                      <a:pt x="385" y="236"/>
                      <a:pt x="385" y="236"/>
                    </a:cubicBezTo>
                    <a:cubicBezTo>
                      <a:pt x="385" y="237"/>
                      <a:pt x="385" y="237"/>
                      <a:pt x="386" y="237"/>
                    </a:cubicBezTo>
                    <a:cubicBezTo>
                      <a:pt x="386" y="237"/>
                      <a:pt x="386" y="238"/>
                      <a:pt x="387" y="238"/>
                    </a:cubicBezTo>
                    <a:cubicBezTo>
                      <a:pt x="387" y="239"/>
                      <a:pt x="389" y="239"/>
                      <a:pt x="389" y="240"/>
                    </a:cubicBezTo>
                    <a:cubicBezTo>
                      <a:pt x="389" y="240"/>
                      <a:pt x="389" y="240"/>
                      <a:pt x="389" y="241"/>
                    </a:cubicBezTo>
                    <a:cubicBezTo>
                      <a:pt x="389" y="241"/>
                      <a:pt x="389" y="242"/>
                      <a:pt x="389" y="242"/>
                    </a:cubicBezTo>
                    <a:cubicBezTo>
                      <a:pt x="389" y="243"/>
                      <a:pt x="390" y="243"/>
                      <a:pt x="390" y="243"/>
                    </a:cubicBezTo>
                    <a:cubicBezTo>
                      <a:pt x="389" y="244"/>
                      <a:pt x="389" y="244"/>
                      <a:pt x="389" y="244"/>
                    </a:cubicBezTo>
                    <a:cubicBezTo>
                      <a:pt x="389" y="244"/>
                      <a:pt x="390" y="243"/>
                      <a:pt x="390" y="244"/>
                    </a:cubicBezTo>
                    <a:cubicBezTo>
                      <a:pt x="390" y="244"/>
                      <a:pt x="391" y="244"/>
                      <a:pt x="391" y="244"/>
                    </a:cubicBezTo>
                    <a:cubicBezTo>
                      <a:pt x="392" y="244"/>
                      <a:pt x="394" y="245"/>
                      <a:pt x="395" y="246"/>
                    </a:cubicBezTo>
                    <a:cubicBezTo>
                      <a:pt x="396" y="246"/>
                      <a:pt x="397" y="246"/>
                      <a:pt x="397" y="246"/>
                    </a:cubicBezTo>
                    <a:cubicBezTo>
                      <a:pt x="398" y="247"/>
                      <a:pt x="398" y="247"/>
                      <a:pt x="398" y="247"/>
                    </a:cubicBezTo>
                    <a:cubicBezTo>
                      <a:pt x="399" y="247"/>
                      <a:pt x="400" y="247"/>
                      <a:pt x="401" y="248"/>
                    </a:cubicBezTo>
                    <a:cubicBezTo>
                      <a:pt x="401" y="248"/>
                      <a:pt x="402" y="248"/>
                      <a:pt x="402" y="248"/>
                    </a:cubicBezTo>
                    <a:cubicBezTo>
                      <a:pt x="402" y="248"/>
                      <a:pt x="402" y="249"/>
                      <a:pt x="402" y="249"/>
                    </a:cubicBezTo>
                    <a:cubicBezTo>
                      <a:pt x="403" y="250"/>
                      <a:pt x="404" y="250"/>
                      <a:pt x="404" y="251"/>
                    </a:cubicBezTo>
                    <a:cubicBezTo>
                      <a:pt x="405" y="251"/>
                      <a:pt x="403" y="252"/>
                      <a:pt x="402" y="252"/>
                    </a:cubicBezTo>
                    <a:cubicBezTo>
                      <a:pt x="402" y="253"/>
                      <a:pt x="401" y="253"/>
                      <a:pt x="400" y="254"/>
                    </a:cubicBezTo>
                    <a:cubicBezTo>
                      <a:pt x="401" y="254"/>
                      <a:pt x="401" y="254"/>
                      <a:pt x="402" y="253"/>
                    </a:cubicBezTo>
                    <a:cubicBezTo>
                      <a:pt x="402" y="253"/>
                      <a:pt x="403" y="252"/>
                      <a:pt x="404" y="252"/>
                    </a:cubicBezTo>
                    <a:cubicBezTo>
                      <a:pt x="405" y="251"/>
                      <a:pt x="407" y="252"/>
                      <a:pt x="408" y="252"/>
                    </a:cubicBezTo>
                    <a:cubicBezTo>
                      <a:pt x="409" y="252"/>
                      <a:pt x="410" y="251"/>
                      <a:pt x="411" y="251"/>
                    </a:cubicBezTo>
                    <a:cubicBezTo>
                      <a:pt x="412" y="251"/>
                      <a:pt x="412" y="252"/>
                      <a:pt x="412" y="251"/>
                    </a:cubicBezTo>
                    <a:cubicBezTo>
                      <a:pt x="413" y="251"/>
                      <a:pt x="413" y="251"/>
                      <a:pt x="414" y="251"/>
                    </a:cubicBezTo>
                    <a:cubicBezTo>
                      <a:pt x="414" y="251"/>
                      <a:pt x="416" y="252"/>
                      <a:pt x="415" y="252"/>
                    </a:cubicBezTo>
                    <a:cubicBezTo>
                      <a:pt x="415" y="252"/>
                      <a:pt x="416" y="252"/>
                      <a:pt x="416" y="252"/>
                    </a:cubicBezTo>
                    <a:cubicBezTo>
                      <a:pt x="416" y="252"/>
                      <a:pt x="416" y="253"/>
                      <a:pt x="416" y="253"/>
                    </a:cubicBezTo>
                    <a:cubicBezTo>
                      <a:pt x="416" y="253"/>
                      <a:pt x="416" y="252"/>
                      <a:pt x="416" y="252"/>
                    </a:cubicBezTo>
                    <a:cubicBezTo>
                      <a:pt x="416" y="252"/>
                      <a:pt x="416" y="252"/>
                      <a:pt x="416" y="252"/>
                    </a:cubicBezTo>
                    <a:cubicBezTo>
                      <a:pt x="415" y="251"/>
                      <a:pt x="416" y="251"/>
                      <a:pt x="416" y="251"/>
                    </a:cubicBezTo>
                    <a:cubicBezTo>
                      <a:pt x="417" y="252"/>
                      <a:pt x="417" y="252"/>
                      <a:pt x="417" y="252"/>
                    </a:cubicBezTo>
                    <a:cubicBezTo>
                      <a:pt x="418" y="252"/>
                      <a:pt x="419" y="252"/>
                      <a:pt x="420" y="252"/>
                    </a:cubicBezTo>
                    <a:cubicBezTo>
                      <a:pt x="420" y="252"/>
                      <a:pt x="420" y="252"/>
                      <a:pt x="421" y="252"/>
                    </a:cubicBezTo>
                    <a:cubicBezTo>
                      <a:pt x="421" y="252"/>
                      <a:pt x="422" y="252"/>
                      <a:pt x="422" y="252"/>
                    </a:cubicBezTo>
                    <a:cubicBezTo>
                      <a:pt x="421" y="253"/>
                      <a:pt x="421" y="253"/>
                      <a:pt x="421" y="253"/>
                    </a:cubicBezTo>
                    <a:cubicBezTo>
                      <a:pt x="421" y="253"/>
                      <a:pt x="421" y="253"/>
                      <a:pt x="422" y="253"/>
                    </a:cubicBezTo>
                    <a:cubicBezTo>
                      <a:pt x="422" y="253"/>
                      <a:pt x="422" y="253"/>
                      <a:pt x="423" y="253"/>
                    </a:cubicBezTo>
                    <a:cubicBezTo>
                      <a:pt x="423" y="253"/>
                      <a:pt x="424" y="253"/>
                      <a:pt x="425" y="253"/>
                    </a:cubicBezTo>
                    <a:cubicBezTo>
                      <a:pt x="425" y="253"/>
                      <a:pt x="425" y="254"/>
                      <a:pt x="425" y="254"/>
                    </a:cubicBezTo>
                    <a:cubicBezTo>
                      <a:pt x="426" y="253"/>
                      <a:pt x="426" y="253"/>
                      <a:pt x="426" y="253"/>
                    </a:cubicBezTo>
                    <a:cubicBezTo>
                      <a:pt x="427" y="253"/>
                      <a:pt x="425" y="254"/>
                      <a:pt x="425" y="255"/>
                    </a:cubicBezTo>
                    <a:cubicBezTo>
                      <a:pt x="425" y="255"/>
                      <a:pt x="425" y="256"/>
                      <a:pt x="425" y="256"/>
                    </a:cubicBezTo>
                    <a:cubicBezTo>
                      <a:pt x="424" y="257"/>
                      <a:pt x="424" y="258"/>
                      <a:pt x="423" y="258"/>
                    </a:cubicBezTo>
                    <a:cubicBezTo>
                      <a:pt x="422" y="259"/>
                      <a:pt x="421" y="260"/>
                      <a:pt x="420" y="261"/>
                    </a:cubicBezTo>
                    <a:cubicBezTo>
                      <a:pt x="420" y="261"/>
                      <a:pt x="420" y="262"/>
                      <a:pt x="419" y="262"/>
                    </a:cubicBezTo>
                    <a:cubicBezTo>
                      <a:pt x="419" y="263"/>
                      <a:pt x="420" y="263"/>
                      <a:pt x="419" y="263"/>
                    </a:cubicBezTo>
                    <a:cubicBezTo>
                      <a:pt x="420" y="263"/>
                      <a:pt x="420" y="264"/>
                      <a:pt x="420" y="265"/>
                    </a:cubicBezTo>
                    <a:cubicBezTo>
                      <a:pt x="420" y="266"/>
                      <a:pt x="419" y="267"/>
                      <a:pt x="419" y="267"/>
                    </a:cubicBezTo>
                    <a:cubicBezTo>
                      <a:pt x="418" y="268"/>
                      <a:pt x="417" y="269"/>
                      <a:pt x="417" y="270"/>
                    </a:cubicBezTo>
                    <a:cubicBezTo>
                      <a:pt x="417" y="272"/>
                      <a:pt x="416" y="272"/>
                      <a:pt x="415" y="273"/>
                    </a:cubicBezTo>
                    <a:cubicBezTo>
                      <a:pt x="414" y="273"/>
                      <a:pt x="414" y="274"/>
                      <a:pt x="413" y="275"/>
                    </a:cubicBezTo>
                    <a:cubicBezTo>
                      <a:pt x="413" y="276"/>
                      <a:pt x="414" y="276"/>
                      <a:pt x="414" y="276"/>
                    </a:cubicBezTo>
                    <a:cubicBezTo>
                      <a:pt x="414" y="277"/>
                      <a:pt x="414" y="277"/>
                      <a:pt x="414" y="278"/>
                    </a:cubicBezTo>
                    <a:cubicBezTo>
                      <a:pt x="414" y="279"/>
                      <a:pt x="415" y="280"/>
                      <a:pt x="415" y="280"/>
                    </a:cubicBezTo>
                    <a:cubicBezTo>
                      <a:pt x="416" y="281"/>
                      <a:pt x="415" y="282"/>
                      <a:pt x="416" y="282"/>
                    </a:cubicBezTo>
                    <a:cubicBezTo>
                      <a:pt x="416" y="282"/>
                      <a:pt x="414" y="283"/>
                      <a:pt x="414" y="283"/>
                    </a:cubicBezTo>
                    <a:cubicBezTo>
                      <a:pt x="414" y="283"/>
                      <a:pt x="413" y="283"/>
                      <a:pt x="412" y="283"/>
                    </a:cubicBezTo>
                    <a:cubicBezTo>
                      <a:pt x="413" y="283"/>
                      <a:pt x="412" y="284"/>
                      <a:pt x="412" y="284"/>
                    </a:cubicBezTo>
                    <a:cubicBezTo>
                      <a:pt x="413" y="284"/>
                      <a:pt x="414" y="283"/>
                      <a:pt x="415" y="283"/>
                    </a:cubicBezTo>
                    <a:cubicBezTo>
                      <a:pt x="415" y="283"/>
                      <a:pt x="415" y="284"/>
                      <a:pt x="415" y="284"/>
                    </a:cubicBezTo>
                    <a:cubicBezTo>
                      <a:pt x="415" y="285"/>
                      <a:pt x="416" y="285"/>
                      <a:pt x="416" y="285"/>
                    </a:cubicBezTo>
                    <a:cubicBezTo>
                      <a:pt x="417" y="285"/>
                      <a:pt x="418" y="285"/>
                      <a:pt x="418" y="286"/>
                    </a:cubicBezTo>
                    <a:cubicBezTo>
                      <a:pt x="418" y="287"/>
                      <a:pt x="419" y="287"/>
                      <a:pt x="419" y="288"/>
                    </a:cubicBezTo>
                    <a:cubicBezTo>
                      <a:pt x="420" y="289"/>
                      <a:pt x="419" y="289"/>
                      <a:pt x="419" y="290"/>
                    </a:cubicBezTo>
                    <a:cubicBezTo>
                      <a:pt x="419" y="290"/>
                      <a:pt x="420" y="291"/>
                      <a:pt x="420" y="291"/>
                    </a:cubicBezTo>
                    <a:cubicBezTo>
                      <a:pt x="419" y="292"/>
                      <a:pt x="419" y="293"/>
                      <a:pt x="418" y="293"/>
                    </a:cubicBezTo>
                    <a:cubicBezTo>
                      <a:pt x="417" y="293"/>
                      <a:pt x="416" y="294"/>
                      <a:pt x="415" y="294"/>
                    </a:cubicBezTo>
                    <a:cubicBezTo>
                      <a:pt x="414" y="295"/>
                      <a:pt x="414" y="295"/>
                      <a:pt x="414" y="295"/>
                    </a:cubicBezTo>
                    <a:cubicBezTo>
                      <a:pt x="413" y="296"/>
                      <a:pt x="413" y="296"/>
                      <a:pt x="412" y="296"/>
                    </a:cubicBezTo>
                    <a:cubicBezTo>
                      <a:pt x="413" y="296"/>
                      <a:pt x="413" y="296"/>
                      <a:pt x="413" y="296"/>
                    </a:cubicBezTo>
                    <a:cubicBezTo>
                      <a:pt x="413" y="296"/>
                      <a:pt x="413" y="296"/>
                      <a:pt x="413" y="296"/>
                    </a:cubicBezTo>
                    <a:cubicBezTo>
                      <a:pt x="413" y="296"/>
                      <a:pt x="414" y="295"/>
                      <a:pt x="414" y="295"/>
                    </a:cubicBezTo>
                    <a:cubicBezTo>
                      <a:pt x="415" y="295"/>
                      <a:pt x="416" y="295"/>
                      <a:pt x="417" y="294"/>
                    </a:cubicBezTo>
                    <a:cubicBezTo>
                      <a:pt x="418" y="293"/>
                      <a:pt x="419" y="292"/>
                      <a:pt x="420" y="293"/>
                    </a:cubicBezTo>
                    <a:cubicBezTo>
                      <a:pt x="421" y="293"/>
                      <a:pt x="422" y="293"/>
                      <a:pt x="422" y="294"/>
                    </a:cubicBezTo>
                    <a:cubicBezTo>
                      <a:pt x="423" y="295"/>
                      <a:pt x="423" y="295"/>
                      <a:pt x="424" y="296"/>
                    </a:cubicBezTo>
                    <a:cubicBezTo>
                      <a:pt x="424" y="297"/>
                      <a:pt x="425" y="298"/>
                      <a:pt x="425" y="299"/>
                    </a:cubicBezTo>
                    <a:cubicBezTo>
                      <a:pt x="425" y="299"/>
                      <a:pt x="425" y="297"/>
                      <a:pt x="425" y="297"/>
                    </a:cubicBezTo>
                    <a:cubicBezTo>
                      <a:pt x="424" y="296"/>
                      <a:pt x="423" y="295"/>
                      <a:pt x="424" y="294"/>
                    </a:cubicBezTo>
                    <a:cubicBezTo>
                      <a:pt x="424" y="294"/>
                      <a:pt x="425" y="294"/>
                      <a:pt x="425" y="293"/>
                    </a:cubicBezTo>
                    <a:cubicBezTo>
                      <a:pt x="425" y="293"/>
                      <a:pt x="425" y="292"/>
                      <a:pt x="426" y="292"/>
                    </a:cubicBezTo>
                    <a:cubicBezTo>
                      <a:pt x="426" y="292"/>
                      <a:pt x="426" y="291"/>
                      <a:pt x="427" y="291"/>
                    </a:cubicBezTo>
                    <a:cubicBezTo>
                      <a:pt x="427" y="291"/>
                      <a:pt x="427" y="291"/>
                      <a:pt x="427" y="291"/>
                    </a:cubicBezTo>
                    <a:cubicBezTo>
                      <a:pt x="428" y="290"/>
                      <a:pt x="429" y="289"/>
                      <a:pt x="430" y="289"/>
                    </a:cubicBezTo>
                    <a:cubicBezTo>
                      <a:pt x="431" y="290"/>
                      <a:pt x="429" y="291"/>
                      <a:pt x="430" y="291"/>
                    </a:cubicBezTo>
                    <a:cubicBezTo>
                      <a:pt x="433" y="291"/>
                      <a:pt x="430" y="294"/>
                      <a:pt x="431" y="295"/>
                    </a:cubicBezTo>
                    <a:cubicBezTo>
                      <a:pt x="431" y="294"/>
                      <a:pt x="431" y="294"/>
                      <a:pt x="431" y="293"/>
                    </a:cubicBezTo>
                    <a:cubicBezTo>
                      <a:pt x="432" y="293"/>
                      <a:pt x="432" y="293"/>
                      <a:pt x="432" y="293"/>
                    </a:cubicBezTo>
                    <a:cubicBezTo>
                      <a:pt x="432" y="292"/>
                      <a:pt x="432" y="292"/>
                      <a:pt x="432" y="292"/>
                    </a:cubicBezTo>
                    <a:cubicBezTo>
                      <a:pt x="432" y="292"/>
                      <a:pt x="433" y="292"/>
                      <a:pt x="433" y="292"/>
                    </a:cubicBezTo>
                    <a:cubicBezTo>
                      <a:pt x="433" y="291"/>
                      <a:pt x="434" y="291"/>
                      <a:pt x="434" y="291"/>
                    </a:cubicBezTo>
                    <a:cubicBezTo>
                      <a:pt x="434" y="291"/>
                      <a:pt x="433" y="291"/>
                      <a:pt x="433" y="291"/>
                    </a:cubicBezTo>
                    <a:cubicBezTo>
                      <a:pt x="433" y="290"/>
                      <a:pt x="434" y="290"/>
                      <a:pt x="434" y="290"/>
                    </a:cubicBezTo>
                    <a:cubicBezTo>
                      <a:pt x="434" y="290"/>
                      <a:pt x="433" y="289"/>
                      <a:pt x="433" y="289"/>
                    </a:cubicBezTo>
                    <a:cubicBezTo>
                      <a:pt x="433" y="289"/>
                      <a:pt x="433" y="288"/>
                      <a:pt x="433" y="288"/>
                    </a:cubicBezTo>
                    <a:cubicBezTo>
                      <a:pt x="434" y="288"/>
                      <a:pt x="434" y="288"/>
                      <a:pt x="435" y="288"/>
                    </a:cubicBezTo>
                    <a:cubicBezTo>
                      <a:pt x="435" y="287"/>
                      <a:pt x="435" y="286"/>
                      <a:pt x="435" y="286"/>
                    </a:cubicBezTo>
                    <a:cubicBezTo>
                      <a:pt x="436" y="286"/>
                      <a:pt x="437" y="286"/>
                      <a:pt x="437" y="285"/>
                    </a:cubicBezTo>
                    <a:cubicBezTo>
                      <a:pt x="437" y="285"/>
                      <a:pt x="438" y="285"/>
                      <a:pt x="439" y="284"/>
                    </a:cubicBezTo>
                    <a:cubicBezTo>
                      <a:pt x="440" y="284"/>
                      <a:pt x="439" y="283"/>
                      <a:pt x="441" y="283"/>
                    </a:cubicBezTo>
                    <a:cubicBezTo>
                      <a:pt x="441" y="283"/>
                      <a:pt x="440" y="283"/>
                      <a:pt x="440" y="283"/>
                    </a:cubicBezTo>
                    <a:cubicBezTo>
                      <a:pt x="440" y="282"/>
                      <a:pt x="440" y="282"/>
                      <a:pt x="441" y="282"/>
                    </a:cubicBezTo>
                    <a:cubicBezTo>
                      <a:pt x="441" y="282"/>
                      <a:pt x="441" y="282"/>
                      <a:pt x="441" y="282"/>
                    </a:cubicBezTo>
                    <a:cubicBezTo>
                      <a:pt x="441" y="282"/>
                      <a:pt x="441" y="281"/>
                      <a:pt x="441" y="281"/>
                    </a:cubicBezTo>
                    <a:cubicBezTo>
                      <a:pt x="442" y="280"/>
                      <a:pt x="440" y="280"/>
                      <a:pt x="440" y="280"/>
                    </a:cubicBezTo>
                    <a:cubicBezTo>
                      <a:pt x="440" y="280"/>
                      <a:pt x="441" y="279"/>
                      <a:pt x="440" y="279"/>
                    </a:cubicBezTo>
                    <a:cubicBezTo>
                      <a:pt x="440" y="279"/>
                      <a:pt x="440" y="279"/>
                      <a:pt x="440" y="278"/>
                    </a:cubicBezTo>
                    <a:cubicBezTo>
                      <a:pt x="440" y="278"/>
                      <a:pt x="440" y="278"/>
                      <a:pt x="440" y="278"/>
                    </a:cubicBezTo>
                    <a:cubicBezTo>
                      <a:pt x="441" y="278"/>
                      <a:pt x="440" y="278"/>
                      <a:pt x="440" y="278"/>
                    </a:cubicBezTo>
                    <a:cubicBezTo>
                      <a:pt x="441" y="277"/>
                      <a:pt x="441" y="278"/>
                      <a:pt x="441" y="277"/>
                    </a:cubicBezTo>
                    <a:cubicBezTo>
                      <a:pt x="440" y="277"/>
                      <a:pt x="442" y="277"/>
                      <a:pt x="442" y="276"/>
                    </a:cubicBezTo>
                    <a:cubicBezTo>
                      <a:pt x="442" y="276"/>
                      <a:pt x="441" y="277"/>
                      <a:pt x="441" y="276"/>
                    </a:cubicBezTo>
                    <a:cubicBezTo>
                      <a:pt x="440" y="276"/>
                      <a:pt x="442" y="276"/>
                      <a:pt x="442" y="275"/>
                    </a:cubicBezTo>
                    <a:cubicBezTo>
                      <a:pt x="441" y="275"/>
                      <a:pt x="442" y="275"/>
                      <a:pt x="441" y="275"/>
                    </a:cubicBezTo>
                    <a:cubicBezTo>
                      <a:pt x="441" y="275"/>
                      <a:pt x="441" y="275"/>
                      <a:pt x="441" y="275"/>
                    </a:cubicBezTo>
                    <a:cubicBezTo>
                      <a:pt x="441" y="275"/>
                      <a:pt x="441" y="275"/>
                      <a:pt x="441" y="274"/>
                    </a:cubicBezTo>
                    <a:cubicBezTo>
                      <a:pt x="440" y="275"/>
                      <a:pt x="442" y="274"/>
                      <a:pt x="442" y="273"/>
                    </a:cubicBezTo>
                    <a:cubicBezTo>
                      <a:pt x="442" y="273"/>
                      <a:pt x="442" y="273"/>
                      <a:pt x="443" y="272"/>
                    </a:cubicBezTo>
                    <a:cubicBezTo>
                      <a:pt x="442" y="272"/>
                      <a:pt x="442" y="272"/>
                      <a:pt x="442" y="272"/>
                    </a:cubicBezTo>
                    <a:cubicBezTo>
                      <a:pt x="442" y="272"/>
                      <a:pt x="443" y="270"/>
                      <a:pt x="442" y="271"/>
                    </a:cubicBezTo>
                    <a:cubicBezTo>
                      <a:pt x="442" y="270"/>
                      <a:pt x="442" y="270"/>
                      <a:pt x="443" y="270"/>
                    </a:cubicBezTo>
                    <a:cubicBezTo>
                      <a:pt x="442" y="270"/>
                      <a:pt x="443" y="270"/>
                      <a:pt x="443" y="270"/>
                    </a:cubicBezTo>
                    <a:cubicBezTo>
                      <a:pt x="443" y="269"/>
                      <a:pt x="444" y="269"/>
                      <a:pt x="444" y="269"/>
                    </a:cubicBezTo>
                    <a:cubicBezTo>
                      <a:pt x="445" y="269"/>
                      <a:pt x="444" y="269"/>
                      <a:pt x="443" y="269"/>
                    </a:cubicBezTo>
                    <a:cubicBezTo>
                      <a:pt x="443" y="269"/>
                      <a:pt x="444" y="269"/>
                      <a:pt x="444" y="268"/>
                    </a:cubicBezTo>
                    <a:cubicBezTo>
                      <a:pt x="444" y="268"/>
                      <a:pt x="444" y="268"/>
                      <a:pt x="444" y="268"/>
                    </a:cubicBezTo>
                    <a:cubicBezTo>
                      <a:pt x="444" y="268"/>
                      <a:pt x="443" y="268"/>
                      <a:pt x="443" y="268"/>
                    </a:cubicBezTo>
                    <a:cubicBezTo>
                      <a:pt x="443" y="268"/>
                      <a:pt x="444" y="268"/>
                      <a:pt x="444" y="268"/>
                    </a:cubicBezTo>
                    <a:cubicBezTo>
                      <a:pt x="444" y="267"/>
                      <a:pt x="444" y="267"/>
                      <a:pt x="445" y="267"/>
                    </a:cubicBezTo>
                    <a:cubicBezTo>
                      <a:pt x="445" y="266"/>
                      <a:pt x="446" y="267"/>
                      <a:pt x="446" y="267"/>
                    </a:cubicBezTo>
                    <a:cubicBezTo>
                      <a:pt x="446" y="266"/>
                      <a:pt x="445" y="266"/>
                      <a:pt x="445" y="266"/>
                    </a:cubicBezTo>
                    <a:cubicBezTo>
                      <a:pt x="445" y="266"/>
                      <a:pt x="445" y="266"/>
                      <a:pt x="445" y="266"/>
                    </a:cubicBezTo>
                    <a:cubicBezTo>
                      <a:pt x="445" y="266"/>
                      <a:pt x="446" y="266"/>
                      <a:pt x="446" y="266"/>
                    </a:cubicBezTo>
                    <a:cubicBezTo>
                      <a:pt x="446" y="265"/>
                      <a:pt x="445" y="265"/>
                      <a:pt x="445" y="265"/>
                    </a:cubicBezTo>
                    <a:cubicBezTo>
                      <a:pt x="445" y="265"/>
                      <a:pt x="445" y="265"/>
                      <a:pt x="446" y="265"/>
                    </a:cubicBezTo>
                    <a:cubicBezTo>
                      <a:pt x="445" y="265"/>
                      <a:pt x="445" y="265"/>
                      <a:pt x="445" y="265"/>
                    </a:cubicBezTo>
                    <a:cubicBezTo>
                      <a:pt x="446" y="265"/>
                      <a:pt x="445" y="265"/>
                      <a:pt x="446" y="265"/>
                    </a:cubicBezTo>
                    <a:cubicBezTo>
                      <a:pt x="446" y="265"/>
                      <a:pt x="446" y="265"/>
                      <a:pt x="446" y="265"/>
                    </a:cubicBezTo>
                    <a:cubicBezTo>
                      <a:pt x="446" y="265"/>
                      <a:pt x="446" y="264"/>
                      <a:pt x="446" y="264"/>
                    </a:cubicBezTo>
                    <a:cubicBezTo>
                      <a:pt x="445" y="264"/>
                      <a:pt x="446" y="264"/>
                      <a:pt x="445" y="264"/>
                    </a:cubicBezTo>
                    <a:cubicBezTo>
                      <a:pt x="445" y="264"/>
                      <a:pt x="445" y="264"/>
                      <a:pt x="444" y="264"/>
                    </a:cubicBezTo>
                    <a:cubicBezTo>
                      <a:pt x="445" y="264"/>
                      <a:pt x="445" y="264"/>
                      <a:pt x="446" y="263"/>
                    </a:cubicBezTo>
                    <a:cubicBezTo>
                      <a:pt x="446" y="263"/>
                      <a:pt x="446" y="263"/>
                      <a:pt x="446" y="263"/>
                    </a:cubicBezTo>
                    <a:cubicBezTo>
                      <a:pt x="446" y="263"/>
                      <a:pt x="446" y="263"/>
                      <a:pt x="447" y="263"/>
                    </a:cubicBezTo>
                    <a:cubicBezTo>
                      <a:pt x="446" y="263"/>
                      <a:pt x="446" y="263"/>
                      <a:pt x="445" y="263"/>
                    </a:cubicBezTo>
                    <a:cubicBezTo>
                      <a:pt x="445" y="263"/>
                      <a:pt x="445" y="263"/>
                      <a:pt x="444" y="263"/>
                    </a:cubicBezTo>
                    <a:cubicBezTo>
                      <a:pt x="444" y="262"/>
                      <a:pt x="445" y="262"/>
                      <a:pt x="445" y="262"/>
                    </a:cubicBezTo>
                    <a:cubicBezTo>
                      <a:pt x="445" y="262"/>
                      <a:pt x="444" y="262"/>
                      <a:pt x="444" y="262"/>
                    </a:cubicBezTo>
                    <a:cubicBezTo>
                      <a:pt x="444" y="262"/>
                      <a:pt x="445" y="261"/>
                      <a:pt x="444" y="261"/>
                    </a:cubicBezTo>
                    <a:cubicBezTo>
                      <a:pt x="444" y="261"/>
                      <a:pt x="445" y="260"/>
                      <a:pt x="445" y="260"/>
                    </a:cubicBezTo>
                    <a:cubicBezTo>
                      <a:pt x="444" y="260"/>
                      <a:pt x="445" y="259"/>
                      <a:pt x="445" y="259"/>
                    </a:cubicBezTo>
                    <a:cubicBezTo>
                      <a:pt x="445" y="259"/>
                      <a:pt x="445" y="259"/>
                      <a:pt x="445" y="259"/>
                    </a:cubicBezTo>
                    <a:cubicBezTo>
                      <a:pt x="445" y="258"/>
                      <a:pt x="445" y="259"/>
                      <a:pt x="444" y="259"/>
                    </a:cubicBezTo>
                    <a:cubicBezTo>
                      <a:pt x="444" y="259"/>
                      <a:pt x="445" y="258"/>
                      <a:pt x="445" y="258"/>
                    </a:cubicBezTo>
                    <a:cubicBezTo>
                      <a:pt x="445" y="258"/>
                      <a:pt x="444" y="258"/>
                      <a:pt x="444" y="258"/>
                    </a:cubicBezTo>
                    <a:cubicBezTo>
                      <a:pt x="445" y="258"/>
                      <a:pt x="445" y="258"/>
                      <a:pt x="445" y="258"/>
                    </a:cubicBezTo>
                    <a:cubicBezTo>
                      <a:pt x="444" y="258"/>
                      <a:pt x="444" y="258"/>
                      <a:pt x="444" y="258"/>
                    </a:cubicBezTo>
                    <a:cubicBezTo>
                      <a:pt x="445" y="257"/>
                      <a:pt x="446" y="257"/>
                      <a:pt x="447" y="257"/>
                    </a:cubicBezTo>
                    <a:cubicBezTo>
                      <a:pt x="449" y="257"/>
                      <a:pt x="450" y="256"/>
                      <a:pt x="451" y="256"/>
                    </a:cubicBezTo>
                    <a:cubicBezTo>
                      <a:pt x="452" y="256"/>
                      <a:pt x="454" y="255"/>
                      <a:pt x="455" y="255"/>
                    </a:cubicBezTo>
                    <a:cubicBezTo>
                      <a:pt x="456" y="254"/>
                      <a:pt x="457" y="254"/>
                      <a:pt x="459" y="253"/>
                    </a:cubicBezTo>
                    <a:cubicBezTo>
                      <a:pt x="459" y="253"/>
                      <a:pt x="459" y="253"/>
                      <a:pt x="460" y="253"/>
                    </a:cubicBezTo>
                    <a:cubicBezTo>
                      <a:pt x="461" y="253"/>
                      <a:pt x="461" y="252"/>
                      <a:pt x="462" y="252"/>
                    </a:cubicBezTo>
                    <a:cubicBezTo>
                      <a:pt x="463" y="251"/>
                      <a:pt x="465" y="251"/>
                      <a:pt x="466" y="250"/>
                    </a:cubicBezTo>
                    <a:cubicBezTo>
                      <a:pt x="467" y="250"/>
                      <a:pt x="468" y="249"/>
                      <a:pt x="469" y="248"/>
                    </a:cubicBezTo>
                    <a:cubicBezTo>
                      <a:pt x="470" y="248"/>
                      <a:pt x="471" y="248"/>
                      <a:pt x="472" y="247"/>
                    </a:cubicBezTo>
                    <a:cubicBezTo>
                      <a:pt x="471" y="247"/>
                      <a:pt x="471" y="247"/>
                      <a:pt x="471" y="247"/>
                    </a:cubicBezTo>
                    <a:cubicBezTo>
                      <a:pt x="472" y="246"/>
                      <a:pt x="473" y="246"/>
                      <a:pt x="475" y="245"/>
                    </a:cubicBezTo>
                    <a:cubicBezTo>
                      <a:pt x="476" y="244"/>
                      <a:pt x="477" y="244"/>
                      <a:pt x="478" y="243"/>
                    </a:cubicBezTo>
                    <a:cubicBezTo>
                      <a:pt x="479" y="242"/>
                      <a:pt x="480" y="241"/>
                      <a:pt x="481" y="239"/>
                    </a:cubicBezTo>
                    <a:cubicBezTo>
                      <a:pt x="481" y="238"/>
                      <a:pt x="482" y="237"/>
                      <a:pt x="483" y="236"/>
                    </a:cubicBezTo>
                    <a:cubicBezTo>
                      <a:pt x="483" y="235"/>
                      <a:pt x="484" y="234"/>
                      <a:pt x="484" y="233"/>
                    </a:cubicBezTo>
                    <a:cubicBezTo>
                      <a:pt x="484" y="233"/>
                      <a:pt x="485" y="232"/>
                      <a:pt x="485" y="232"/>
                    </a:cubicBezTo>
                    <a:cubicBezTo>
                      <a:pt x="486" y="230"/>
                      <a:pt x="485" y="229"/>
                      <a:pt x="486" y="228"/>
                    </a:cubicBezTo>
                    <a:cubicBezTo>
                      <a:pt x="486" y="227"/>
                      <a:pt x="486" y="227"/>
                      <a:pt x="486" y="226"/>
                    </a:cubicBezTo>
                    <a:cubicBezTo>
                      <a:pt x="486" y="225"/>
                      <a:pt x="485" y="225"/>
                      <a:pt x="485" y="224"/>
                    </a:cubicBezTo>
                    <a:cubicBezTo>
                      <a:pt x="485" y="223"/>
                      <a:pt x="485" y="223"/>
                      <a:pt x="484" y="222"/>
                    </a:cubicBezTo>
                    <a:cubicBezTo>
                      <a:pt x="485" y="222"/>
                      <a:pt x="483" y="221"/>
                      <a:pt x="483" y="221"/>
                    </a:cubicBezTo>
                    <a:cubicBezTo>
                      <a:pt x="482" y="220"/>
                      <a:pt x="481" y="220"/>
                      <a:pt x="481" y="219"/>
                    </a:cubicBezTo>
                    <a:cubicBezTo>
                      <a:pt x="481" y="219"/>
                      <a:pt x="481" y="219"/>
                      <a:pt x="480" y="219"/>
                    </a:cubicBezTo>
                    <a:cubicBezTo>
                      <a:pt x="480" y="219"/>
                      <a:pt x="480" y="218"/>
                      <a:pt x="480" y="218"/>
                    </a:cubicBezTo>
                    <a:cubicBezTo>
                      <a:pt x="480" y="218"/>
                      <a:pt x="480" y="217"/>
                      <a:pt x="479" y="217"/>
                    </a:cubicBezTo>
                    <a:cubicBezTo>
                      <a:pt x="479" y="217"/>
                      <a:pt x="479" y="217"/>
                      <a:pt x="479" y="217"/>
                    </a:cubicBezTo>
                    <a:cubicBezTo>
                      <a:pt x="480" y="219"/>
                      <a:pt x="479" y="217"/>
                      <a:pt x="478" y="217"/>
                    </a:cubicBezTo>
                    <a:cubicBezTo>
                      <a:pt x="478" y="217"/>
                      <a:pt x="478" y="217"/>
                      <a:pt x="478" y="217"/>
                    </a:cubicBezTo>
                    <a:cubicBezTo>
                      <a:pt x="478" y="217"/>
                      <a:pt x="479" y="217"/>
                      <a:pt x="479" y="217"/>
                    </a:cubicBezTo>
                    <a:cubicBezTo>
                      <a:pt x="479" y="216"/>
                      <a:pt x="479" y="216"/>
                      <a:pt x="479" y="215"/>
                    </a:cubicBezTo>
                    <a:cubicBezTo>
                      <a:pt x="480" y="215"/>
                      <a:pt x="480" y="215"/>
                      <a:pt x="480" y="215"/>
                    </a:cubicBezTo>
                    <a:cubicBezTo>
                      <a:pt x="480" y="214"/>
                      <a:pt x="480" y="214"/>
                      <a:pt x="480" y="214"/>
                    </a:cubicBezTo>
                    <a:cubicBezTo>
                      <a:pt x="480" y="214"/>
                      <a:pt x="481" y="214"/>
                      <a:pt x="481" y="214"/>
                    </a:cubicBezTo>
                    <a:cubicBezTo>
                      <a:pt x="481" y="214"/>
                      <a:pt x="481" y="213"/>
                      <a:pt x="482" y="214"/>
                    </a:cubicBezTo>
                    <a:cubicBezTo>
                      <a:pt x="482" y="214"/>
                      <a:pt x="482" y="214"/>
                      <a:pt x="481" y="214"/>
                    </a:cubicBezTo>
                    <a:cubicBezTo>
                      <a:pt x="482" y="214"/>
                      <a:pt x="482" y="214"/>
                      <a:pt x="483" y="213"/>
                    </a:cubicBezTo>
                    <a:cubicBezTo>
                      <a:pt x="483" y="213"/>
                      <a:pt x="482" y="213"/>
                      <a:pt x="482" y="213"/>
                    </a:cubicBezTo>
                    <a:cubicBezTo>
                      <a:pt x="483" y="213"/>
                      <a:pt x="483" y="213"/>
                      <a:pt x="483" y="213"/>
                    </a:cubicBezTo>
                    <a:cubicBezTo>
                      <a:pt x="483" y="213"/>
                      <a:pt x="484" y="213"/>
                      <a:pt x="484" y="212"/>
                    </a:cubicBezTo>
                    <a:cubicBezTo>
                      <a:pt x="484" y="212"/>
                      <a:pt x="484" y="212"/>
                      <a:pt x="485" y="212"/>
                    </a:cubicBezTo>
                    <a:cubicBezTo>
                      <a:pt x="485" y="212"/>
                      <a:pt x="485" y="212"/>
                      <a:pt x="485" y="212"/>
                    </a:cubicBezTo>
                    <a:cubicBezTo>
                      <a:pt x="486" y="211"/>
                      <a:pt x="486" y="211"/>
                      <a:pt x="487" y="211"/>
                    </a:cubicBezTo>
                    <a:cubicBezTo>
                      <a:pt x="487" y="211"/>
                      <a:pt x="488" y="210"/>
                      <a:pt x="488" y="210"/>
                    </a:cubicBezTo>
                    <a:cubicBezTo>
                      <a:pt x="488" y="210"/>
                      <a:pt x="488" y="210"/>
                      <a:pt x="488" y="210"/>
                    </a:cubicBezTo>
                    <a:cubicBezTo>
                      <a:pt x="488" y="210"/>
                      <a:pt x="489" y="210"/>
                      <a:pt x="490" y="209"/>
                    </a:cubicBezTo>
                    <a:cubicBezTo>
                      <a:pt x="489" y="209"/>
                      <a:pt x="489" y="209"/>
                      <a:pt x="488" y="209"/>
                    </a:cubicBezTo>
                    <a:cubicBezTo>
                      <a:pt x="489" y="209"/>
                      <a:pt x="489" y="208"/>
                      <a:pt x="489" y="208"/>
                    </a:cubicBezTo>
                    <a:cubicBezTo>
                      <a:pt x="490" y="208"/>
                      <a:pt x="491" y="208"/>
                      <a:pt x="491" y="207"/>
                    </a:cubicBezTo>
                    <a:cubicBezTo>
                      <a:pt x="490" y="207"/>
                      <a:pt x="491" y="207"/>
                      <a:pt x="491" y="206"/>
                    </a:cubicBezTo>
                    <a:cubicBezTo>
                      <a:pt x="491" y="206"/>
                      <a:pt x="491" y="206"/>
                      <a:pt x="492" y="206"/>
                    </a:cubicBezTo>
                    <a:cubicBezTo>
                      <a:pt x="492" y="206"/>
                      <a:pt x="493" y="206"/>
                      <a:pt x="493" y="207"/>
                    </a:cubicBezTo>
                    <a:cubicBezTo>
                      <a:pt x="493" y="208"/>
                      <a:pt x="493" y="208"/>
                      <a:pt x="494" y="208"/>
                    </a:cubicBezTo>
                    <a:cubicBezTo>
                      <a:pt x="494" y="207"/>
                      <a:pt x="493" y="207"/>
                      <a:pt x="493" y="207"/>
                    </a:cubicBezTo>
                    <a:cubicBezTo>
                      <a:pt x="493" y="207"/>
                      <a:pt x="493" y="207"/>
                      <a:pt x="493" y="207"/>
                    </a:cubicBezTo>
                    <a:cubicBezTo>
                      <a:pt x="493" y="206"/>
                      <a:pt x="493" y="206"/>
                      <a:pt x="493" y="206"/>
                    </a:cubicBezTo>
                    <a:cubicBezTo>
                      <a:pt x="493" y="206"/>
                      <a:pt x="494" y="205"/>
                      <a:pt x="495" y="205"/>
                    </a:cubicBezTo>
                    <a:cubicBezTo>
                      <a:pt x="496" y="205"/>
                      <a:pt x="496" y="204"/>
                      <a:pt x="495" y="204"/>
                    </a:cubicBezTo>
                    <a:cubicBezTo>
                      <a:pt x="496" y="204"/>
                      <a:pt x="496" y="203"/>
                      <a:pt x="497" y="203"/>
                    </a:cubicBezTo>
                    <a:cubicBezTo>
                      <a:pt x="497" y="203"/>
                      <a:pt x="497" y="203"/>
                      <a:pt x="497" y="203"/>
                    </a:cubicBezTo>
                    <a:cubicBezTo>
                      <a:pt x="497" y="203"/>
                      <a:pt x="497" y="203"/>
                      <a:pt x="498" y="203"/>
                    </a:cubicBezTo>
                    <a:cubicBezTo>
                      <a:pt x="498" y="203"/>
                      <a:pt x="497" y="203"/>
                      <a:pt x="497" y="203"/>
                    </a:cubicBezTo>
                    <a:cubicBezTo>
                      <a:pt x="497" y="203"/>
                      <a:pt x="497" y="203"/>
                      <a:pt x="496" y="203"/>
                    </a:cubicBezTo>
                    <a:cubicBezTo>
                      <a:pt x="496" y="203"/>
                      <a:pt x="495" y="203"/>
                      <a:pt x="495" y="202"/>
                    </a:cubicBezTo>
                    <a:cubicBezTo>
                      <a:pt x="495" y="202"/>
                      <a:pt x="495" y="202"/>
                      <a:pt x="496" y="202"/>
                    </a:cubicBezTo>
                    <a:cubicBezTo>
                      <a:pt x="496" y="202"/>
                      <a:pt x="496" y="202"/>
                      <a:pt x="496" y="202"/>
                    </a:cubicBezTo>
                    <a:cubicBezTo>
                      <a:pt x="496" y="202"/>
                      <a:pt x="496" y="201"/>
                      <a:pt x="496" y="201"/>
                    </a:cubicBezTo>
                    <a:cubicBezTo>
                      <a:pt x="496" y="201"/>
                      <a:pt x="497" y="201"/>
                      <a:pt x="496" y="201"/>
                    </a:cubicBezTo>
                    <a:cubicBezTo>
                      <a:pt x="496" y="200"/>
                      <a:pt x="496" y="200"/>
                      <a:pt x="497" y="200"/>
                    </a:cubicBezTo>
                    <a:cubicBezTo>
                      <a:pt x="496" y="200"/>
                      <a:pt x="496" y="200"/>
                      <a:pt x="496" y="200"/>
                    </a:cubicBezTo>
                    <a:cubicBezTo>
                      <a:pt x="496" y="200"/>
                      <a:pt x="497" y="200"/>
                      <a:pt x="496" y="200"/>
                    </a:cubicBezTo>
                    <a:cubicBezTo>
                      <a:pt x="496" y="199"/>
                      <a:pt x="496" y="199"/>
                      <a:pt x="496" y="199"/>
                    </a:cubicBezTo>
                    <a:cubicBezTo>
                      <a:pt x="497" y="198"/>
                      <a:pt x="498" y="198"/>
                      <a:pt x="499" y="198"/>
                    </a:cubicBezTo>
                    <a:cubicBezTo>
                      <a:pt x="499" y="197"/>
                      <a:pt x="497" y="198"/>
                      <a:pt x="497" y="197"/>
                    </a:cubicBezTo>
                    <a:cubicBezTo>
                      <a:pt x="497" y="196"/>
                      <a:pt x="499" y="196"/>
                      <a:pt x="499" y="196"/>
                    </a:cubicBezTo>
                    <a:cubicBezTo>
                      <a:pt x="499" y="195"/>
                      <a:pt x="498" y="196"/>
                      <a:pt x="498" y="196"/>
                    </a:cubicBezTo>
                    <a:cubicBezTo>
                      <a:pt x="499" y="195"/>
                      <a:pt x="500" y="195"/>
                      <a:pt x="500" y="195"/>
                    </a:cubicBezTo>
                    <a:cubicBezTo>
                      <a:pt x="499" y="195"/>
                      <a:pt x="498" y="195"/>
                      <a:pt x="497" y="196"/>
                    </a:cubicBezTo>
                    <a:cubicBezTo>
                      <a:pt x="497" y="196"/>
                      <a:pt x="497" y="195"/>
                      <a:pt x="497" y="195"/>
                    </a:cubicBezTo>
                    <a:cubicBezTo>
                      <a:pt x="497" y="195"/>
                      <a:pt x="497" y="195"/>
                      <a:pt x="497" y="195"/>
                    </a:cubicBezTo>
                    <a:cubicBezTo>
                      <a:pt x="497" y="195"/>
                      <a:pt x="497" y="195"/>
                      <a:pt x="497" y="195"/>
                    </a:cubicBezTo>
                    <a:cubicBezTo>
                      <a:pt x="497" y="195"/>
                      <a:pt x="496" y="195"/>
                      <a:pt x="495" y="195"/>
                    </a:cubicBezTo>
                    <a:cubicBezTo>
                      <a:pt x="496" y="194"/>
                      <a:pt x="498" y="193"/>
                      <a:pt x="499" y="193"/>
                    </a:cubicBezTo>
                    <a:cubicBezTo>
                      <a:pt x="500" y="192"/>
                      <a:pt x="500" y="192"/>
                      <a:pt x="501" y="191"/>
                    </a:cubicBezTo>
                    <a:cubicBezTo>
                      <a:pt x="501" y="191"/>
                      <a:pt x="502" y="191"/>
                      <a:pt x="501" y="191"/>
                    </a:cubicBezTo>
                    <a:cubicBezTo>
                      <a:pt x="501" y="191"/>
                      <a:pt x="502" y="189"/>
                      <a:pt x="503" y="189"/>
                    </a:cubicBezTo>
                    <a:cubicBezTo>
                      <a:pt x="503" y="189"/>
                      <a:pt x="503" y="189"/>
                      <a:pt x="503" y="189"/>
                    </a:cubicBezTo>
                    <a:cubicBezTo>
                      <a:pt x="504" y="189"/>
                      <a:pt x="504" y="189"/>
                      <a:pt x="504" y="188"/>
                    </a:cubicBezTo>
                    <a:cubicBezTo>
                      <a:pt x="504" y="188"/>
                      <a:pt x="503" y="188"/>
                      <a:pt x="504" y="188"/>
                    </a:cubicBezTo>
                    <a:cubicBezTo>
                      <a:pt x="504" y="188"/>
                      <a:pt x="505" y="188"/>
                      <a:pt x="505" y="188"/>
                    </a:cubicBezTo>
                    <a:cubicBezTo>
                      <a:pt x="505" y="187"/>
                      <a:pt x="504" y="187"/>
                      <a:pt x="504" y="187"/>
                    </a:cubicBezTo>
                    <a:cubicBezTo>
                      <a:pt x="504" y="187"/>
                      <a:pt x="505" y="187"/>
                      <a:pt x="505" y="187"/>
                    </a:cubicBezTo>
                    <a:cubicBezTo>
                      <a:pt x="505" y="187"/>
                      <a:pt x="504" y="187"/>
                      <a:pt x="504" y="187"/>
                    </a:cubicBezTo>
                    <a:cubicBezTo>
                      <a:pt x="504" y="187"/>
                      <a:pt x="504" y="186"/>
                      <a:pt x="504" y="186"/>
                    </a:cubicBezTo>
                    <a:cubicBezTo>
                      <a:pt x="504" y="186"/>
                      <a:pt x="503" y="186"/>
                      <a:pt x="503" y="186"/>
                    </a:cubicBezTo>
                    <a:cubicBezTo>
                      <a:pt x="502" y="186"/>
                      <a:pt x="503" y="185"/>
                      <a:pt x="503" y="185"/>
                    </a:cubicBezTo>
                    <a:cubicBezTo>
                      <a:pt x="503" y="185"/>
                      <a:pt x="503" y="185"/>
                      <a:pt x="503" y="184"/>
                    </a:cubicBezTo>
                    <a:cubicBezTo>
                      <a:pt x="503" y="184"/>
                      <a:pt x="503" y="184"/>
                      <a:pt x="503" y="183"/>
                    </a:cubicBezTo>
                    <a:cubicBezTo>
                      <a:pt x="504" y="183"/>
                      <a:pt x="504" y="182"/>
                      <a:pt x="504" y="182"/>
                    </a:cubicBezTo>
                    <a:cubicBezTo>
                      <a:pt x="505" y="180"/>
                      <a:pt x="506" y="180"/>
                      <a:pt x="507" y="179"/>
                    </a:cubicBezTo>
                    <a:cubicBezTo>
                      <a:pt x="508" y="179"/>
                      <a:pt x="509" y="179"/>
                      <a:pt x="509" y="179"/>
                    </a:cubicBezTo>
                    <a:cubicBezTo>
                      <a:pt x="510" y="179"/>
                      <a:pt x="510" y="178"/>
                      <a:pt x="511" y="178"/>
                    </a:cubicBezTo>
                    <a:cubicBezTo>
                      <a:pt x="511" y="178"/>
                      <a:pt x="512" y="177"/>
                      <a:pt x="513" y="177"/>
                    </a:cubicBezTo>
                    <a:cubicBezTo>
                      <a:pt x="513" y="178"/>
                      <a:pt x="514" y="178"/>
                      <a:pt x="514" y="178"/>
                    </a:cubicBezTo>
                    <a:cubicBezTo>
                      <a:pt x="516" y="178"/>
                      <a:pt x="517" y="178"/>
                      <a:pt x="518" y="179"/>
                    </a:cubicBezTo>
                    <a:cubicBezTo>
                      <a:pt x="519" y="179"/>
                      <a:pt x="520" y="179"/>
                      <a:pt x="520" y="179"/>
                    </a:cubicBezTo>
                    <a:cubicBezTo>
                      <a:pt x="521" y="179"/>
                      <a:pt x="521" y="180"/>
                      <a:pt x="521" y="180"/>
                    </a:cubicBezTo>
                    <a:cubicBezTo>
                      <a:pt x="521" y="180"/>
                      <a:pt x="524" y="180"/>
                      <a:pt x="524" y="180"/>
                    </a:cubicBezTo>
                    <a:cubicBezTo>
                      <a:pt x="524" y="181"/>
                      <a:pt x="522" y="181"/>
                      <a:pt x="521" y="182"/>
                    </a:cubicBezTo>
                    <a:cubicBezTo>
                      <a:pt x="522" y="182"/>
                      <a:pt x="524" y="181"/>
                      <a:pt x="524" y="181"/>
                    </a:cubicBezTo>
                    <a:cubicBezTo>
                      <a:pt x="525" y="180"/>
                      <a:pt x="526" y="180"/>
                      <a:pt x="527" y="180"/>
                    </a:cubicBezTo>
                    <a:cubicBezTo>
                      <a:pt x="527" y="180"/>
                      <a:pt x="528" y="180"/>
                      <a:pt x="527" y="181"/>
                    </a:cubicBezTo>
                    <a:cubicBezTo>
                      <a:pt x="528" y="181"/>
                      <a:pt x="529" y="180"/>
                      <a:pt x="529" y="181"/>
                    </a:cubicBezTo>
                    <a:cubicBezTo>
                      <a:pt x="530" y="182"/>
                      <a:pt x="530" y="182"/>
                      <a:pt x="531" y="182"/>
                    </a:cubicBezTo>
                    <a:cubicBezTo>
                      <a:pt x="531" y="182"/>
                      <a:pt x="530" y="181"/>
                      <a:pt x="531" y="181"/>
                    </a:cubicBezTo>
                    <a:cubicBezTo>
                      <a:pt x="532" y="181"/>
                      <a:pt x="533" y="181"/>
                      <a:pt x="534" y="181"/>
                    </a:cubicBezTo>
                    <a:cubicBezTo>
                      <a:pt x="535" y="180"/>
                      <a:pt x="536" y="180"/>
                      <a:pt x="537" y="180"/>
                    </a:cubicBezTo>
                    <a:cubicBezTo>
                      <a:pt x="538" y="179"/>
                      <a:pt x="538" y="179"/>
                      <a:pt x="539" y="179"/>
                    </a:cubicBezTo>
                    <a:cubicBezTo>
                      <a:pt x="540" y="178"/>
                      <a:pt x="540" y="179"/>
                      <a:pt x="541" y="179"/>
                    </a:cubicBezTo>
                    <a:cubicBezTo>
                      <a:pt x="541" y="180"/>
                      <a:pt x="542" y="180"/>
                      <a:pt x="542" y="180"/>
                    </a:cubicBezTo>
                    <a:cubicBezTo>
                      <a:pt x="543" y="180"/>
                      <a:pt x="542" y="181"/>
                      <a:pt x="543" y="181"/>
                    </a:cubicBezTo>
                    <a:cubicBezTo>
                      <a:pt x="543" y="181"/>
                      <a:pt x="544" y="182"/>
                      <a:pt x="544" y="182"/>
                    </a:cubicBezTo>
                    <a:cubicBezTo>
                      <a:pt x="544" y="182"/>
                      <a:pt x="544" y="182"/>
                      <a:pt x="545" y="182"/>
                    </a:cubicBezTo>
                    <a:cubicBezTo>
                      <a:pt x="544" y="182"/>
                      <a:pt x="546" y="182"/>
                      <a:pt x="546" y="182"/>
                    </a:cubicBezTo>
                    <a:cubicBezTo>
                      <a:pt x="546" y="182"/>
                      <a:pt x="546" y="183"/>
                      <a:pt x="546" y="183"/>
                    </a:cubicBezTo>
                    <a:cubicBezTo>
                      <a:pt x="545" y="183"/>
                      <a:pt x="545" y="183"/>
                      <a:pt x="544" y="184"/>
                    </a:cubicBezTo>
                    <a:cubicBezTo>
                      <a:pt x="544" y="184"/>
                      <a:pt x="544" y="185"/>
                      <a:pt x="543" y="185"/>
                    </a:cubicBezTo>
                    <a:cubicBezTo>
                      <a:pt x="543" y="185"/>
                      <a:pt x="544" y="185"/>
                      <a:pt x="544" y="184"/>
                    </a:cubicBezTo>
                    <a:cubicBezTo>
                      <a:pt x="544" y="185"/>
                      <a:pt x="544" y="185"/>
                      <a:pt x="544" y="185"/>
                    </a:cubicBezTo>
                    <a:cubicBezTo>
                      <a:pt x="545" y="185"/>
                      <a:pt x="544" y="184"/>
                      <a:pt x="545" y="184"/>
                    </a:cubicBezTo>
                    <a:cubicBezTo>
                      <a:pt x="545" y="184"/>
                      <a:pt x="546" y="184"/>
                      <a:pt x="546" y="184"/>
                    </a:cubicBezTo>
                    <a:cubicBezTo>
                      <a:pt x="547" y="184"/>
                      <a:pt x="547" y="184"/>
                      <a:pt x="548" y="185"/>
                    </a:cubicBezTo>
                    <a:cubicBezTo>
                      <a:pt x="548" y="185"/>
                      <a:pt x="547" y="185"/>
                      <a:pt x="548" y="185"/>
                    </a:cubicBezTo>
                    <a:cubicBezTo>
                      <a:pt x="547" y="185"/>
                      <a:pt x="547" y="185"/>
                      <a:pt x="547" y="185"/>
                    </a:cubicBezTo>
                    <a:cubicBezTo>
                      <a:pt x="546" y="186"/>
                      <a:pt x="548" y="186"/>
                      <a:pt x="548" y="186"/>
                    </a:cubicBezTo>
                    <a:cubicBezTo>
                      <a:pt x="549" y="186"/>
                      <a:pt x="547" y="187"/>
                      <a:pt x="547" y="187"/>
                    </a:cubicBezTo>
                    <a:cubicBezTo>
                      <a:pt x="546" y="187"/>
                      <a:pt x="546" y="187"/>
                      <a:pt x="545" y="187"/>
                    </a:cubicBezTo>
                    <a:cubicBezTo>
                      <a:pt x="546" y="187"/>
                      <a:pt x="547" y="187"/>
                      <a:pt x="548" y="187"/>
                    </a:cubicBezTo>
                    <a:cubicBezTo>
                      <a:pt x="548" y="187"/>
                      <a:pt x="548" y="187"/>
                      <a:pt x="548" y="186"/>
                    </a:cubicBezTo>
                    <a:cubicBezTo>
                      <a:pt x="548" y="186"/>
                      <a:pt x="548" y="186"/>
                      <a:pt x="548" y="186"/>
                    </a:cubicBezTo>
                    <a:cubicBezTo>
                      <a:pt x="549" y="186"/>
                      <a:pt x="551" y="187"/>
                      <a:pt x="551" y="187"/>
                    </a:cubicBezTo>
                    <a:cubicBezTo>
                      <a:pt x="550" y="188"/>
                      <a:pt x="549" y="188"/>
                      <a:pt x="548" y="188"/>
                    </a:cubicBezTo>
                    <a:cubicBezTo>
                      <a:pt x="549" y="188"/>
                      <a:pt x="548" y="188"/>
                      <a:pt x="549" y="188"/>
                    </a:cubicBezTo>
                    <a:cubicBezTo>
                      <a:pt x="548" y="189"/>
                      <a:pt x="548" y="189"/>
                      <a:pt x="547" y="189"/>
                    </a:cubicBezTo>
                    <a:cubicBezTo>
                      <a:pt x="548" y="189"/>
                      <a:pt x="549" y="189"/>
                      <a:pt x="549" y="189"/>
                    </a:cubicBezTo>
                    <a:cubicBezTo>
                      <a:pt x="549" y="189"/>
                      <a:pt x="548" y="189"/>
                      <a:pt x="547" y="189"/>
                    </a:cubicBezTo>
                    <a:cubicBezTo>
                      <a:pt x="547" y="189"/>
                      <a:pt x="548" y="190"/>
                      <a:pt x="548" y="190"/>
                    </a:cubicBezTo>
                    <a:cubicBezTo>
                      <a:pt x="547" y="190"/>
                      <a:pt x="547" y="190"/>
                      <a:pt x="547" y="190"/>
                    </a:cubicBezTo>
                    <a:cubicBezTo>
                      <a:pt x="548" y="190"/>
                      <a:pt x="549" y="190"/>
                      <a:pt x="548" y="190"/>
                    </a:cubicBezTo>
                    <a:cubicBezTo>
                      <a:pt x="548" y="191"/>
                      <a:pt x="548" y="191"/>
                      <a:pt x="548" y="191"/>
                    </a:cubicBezTo>
                    <a:cubicBezTo>
                      <a:pt x="548" y="191"/>
                      <a:pt x="548" y="191"/>
                      <a:pt x="548" y="191"/>
                    </a:cubicBezTo>
                    <a:cubicBezTo>
                      <a:pt x="548" y="191"/>
                      <a:pt x="548" y="192"/>
                      <a:pt x="548" y="192"/>
                    </a:cubicBezTo>
                    <a:cubicBezTo>
                      <a:pt x="549" y="192"/>
                      <a:pt x="548" y="191"/>
                      <a:pt x="549" y="191"/>
                    </a:cubicBezTo>
                    <a:cubicBezTo>
                      <a:pt x="549" y="191"/>
                      <a:pt x="549" y="192"/>
                      <a:pt x="549" y="192"/>
                    </a:cubicBezTo>
                    <a:cubicBezTo>
                      <a:pt x="550" y="192"/>
                      <a:pt x="550" y="192"/>
                      <a:pt x="551" y="192"/>
                    </a:cubicBezTo>
                    <a:cubicBezTo>
                      <a:pt x="551" y="192"/>
                      <a:pt x="551" y="192"/>
                      <a:pt x="551" y="192"/>
                    </a:cubicBezTo>
                    <a:cubicBezTo>
                      <a:pt x="551" y="192"/>
                      <a:pt x="553" y="192"/>
                      <a:pt x="552" y="192"/>
                    </a:cubicBezTo>
                    <a:cubicBezTo>
                      <a:pt x="553" y="192"/>
                      <a:pt x="553" y="193"/>
                      <a:pt x="553" y="193"/>
                    </a:cubicBezTo>
                    <a:cubicBezTo>
                      <a:pt x="554" y="193"/>
                      <a:pt x="554" y="192"/>
                      <a:pt x="554" y="192"/>
                    </a:cubicBezTo>
                    <a:cubicBezTo>
                      <a:pt x="554" y="192"/>
                      <a:pt x="555" y="193"/>
                      <a:pt x="554" y="193"/>
                    </a:cubicBezTo>
                    <a:cubicBezTo>
                      <a:pt x="554" y="193"/>
                      <a:pt x="555" y="193"/>
                      <a:pt x="555" y="193"/>
                    </a:cubicBezTo>
                    <a:cubicBezTo>
                      <a:pt x="555" y="193"/>
                      <a:pt x="555" y="193"/>
                      <a:pt x="555" y="193"/>
                    </a:cubicBezTo>
                    <a:cubicBezTo>
                      <a:pt x="556" y="193"/>
                      <a:pt x="556" y="193"/>
                      <a:pt x="556" y="193"/>
                    </a:cubicBezTo>
                    <a:cubicBezTo>
                      <a:pt x="557" y="192"/>
                      <a:pt x="556" y="192"/>
                      <a:pt x="557" y="192"/>
                    </a:cubicBezTo>
                    <a:cubicBezTo>
                      <a:pt x="557" y="193"/>
                      <a:pt x="557" y="192"/>
                      <a:pt x="557" y="192"/>
                    </a:cubicBezTo>
                    <a:cubicBezTo>
                      <a:pt x="557" y="192"/>
                      <a:pt x="558" y="192"/>
                      <a:pt x="559" y="193"/>
                    </a:cubicBezTo>
                    <a:cubicBezTo>
                      <a:pt x="559" y="193"/>
                      <a:pt x="558" y="193"/>
                      <a:pt x="558" y="193"/>
                    </a:cubicBezTo>
                    <a:cubicBezTo>
                      <a:pt x="558" y="193"/>
                      <a:pt x="558" y="193"/>
                      <a:pt x="558" y="193"/>
                    </a:cubicBezTo>
                    <a:cubicBezTo>
                      <a:pt x="558" y="193"/>
                      <a:pt x="558" y="193"/>
                      <a:pt x="558" y="194"/>
                    </a:cubicBezTo>
                    <a:cubicBezTo>
                      <a:pt x="558" y="194"/>
                      <a:pt x="558" y="194"/>
                      <a:pt x="557" y="194"/>
                    </a:cubicBezTo>
                    <a:cubicBezTo>
                      <a:pt x="558" y="194"/>
                      <a:pt x="559" y="196"/>
                      <a:pt x="559" y="195"/>
                    </a:cubicBezTo>
                    <a:cubicBezTo>
                      <a:pt x="559" y="195"/>
                      <a:pt x="559" y="195"/>
                      <a:pt x="559" y="195"/>
                    </a:cubicBezTo>
                    <a:cubicBezTo>
                      <a:pt x="559" y="194"/>
                      <a:pt x="560" y="194"/>
                      <a:pt x="561" y="194"/>
                    </a:cubicBezTo>
                    <a:cubicBezTo>
                      <a:pt x="560" y="194"/>
                      <a:pt x="561" y="194"/>
                      <a:pt x="561" y="194"/>
                    </a:cubicBezTo>
                    <a:cubicBezTo>
                      <a:pt x="561" y="194"/>
                      <a:pt x="561" y="193"/>
                      <a:pt x="562" y="193"/>
                    </a:cubicBezTo>
                    <a:cubicBezTo>
                      <a:pt x="562" y="193"/>
                      <a:pt x="563" y="192"/>
                      <a:pt x="563" y="193"/>
                    </a:cubicBezTo>
                    <a:cubicBezTo>
                      <a:pt x="563" y="193"/>
                      <a:pt x="563" y="194"/>
                      <a:pt x="563" y="194"/>
                    </a:cubicBezTo>
                    <a:cubicBezTo>
                      <a:pt x="563" y="194"/>
                      <a:pt x="563" y="195"/>
                      <a:pt x="563" y="195"/>
                    </a:cubicBezTo>
                    <a:cubicBezTo>
                      <a:pt x="562" y="195"/>
                      <a:pt x="562" y="195"/>
                      <a:pt x="561" y="196"/>
                    </a:cubicBezTo>
                    <a:cubicBezTo>
                      <a:pt x="561" y="196"/>
                      <a:pt x="560" y="196"/>
                      <a:pt x="560" y="196"/>
                    </a:cubicBezTo>
                    <a:cubicBezTo>
                      <a:pt x="559" y="197"/>
                      <a:pt x="560" y="197"/>
                      <a:pt x="559" y="198"/>
                    </a:cubicBezTo>
                    <a:cubicBezTo>
                      <a:pt x="558" y="198"/>
                      <a:pt x="558" y="198"/>
                      <a:pt x="558" y="199"/>
                    </a:cubicBezTo>
                    <a:cubicBezTo>
                      <a:pt x="558" y="199"/>
                      <a:pt x="557" y="199"/>
                      <a:pt x="557" y="200"/>
                    </a:cubicBezTo>
                    <a:cubicBezTo>
                      <a:pt x="557" y="200"/>
                      <a:pt x="557" y="201"/>
                      <a:pt x="557" y="201"/>
                    </a:cubicBezTo>
                    <a:cubicBezTo>
                      <a:pt x="558" y="201"/>
                      <a:pt x="557" y="201"/>
                      <a:pt x="557" y="201"/>
                    </a:cubicBezTo>
                    <a:cubicBezTo>
                      <a:pt x="558" y="201"/>
                      <a:pt x="557" y="202"/>
                      <a:pt x="557" y="202"/>
                    </a:cubicBezTo>
                    <a:cubicBezTo>
                      <a:pt x="556" y="202"/>
                      <a:pt x="556" y="203"/>
                      <a:pt x="556" y="203"/>
                    </a:cubicBezTo>
                    <a:cubicBezTo>
                      <a:pt x="556" y="203"/>
                      <a:pt x="555" y="202"/>
                      <a:pt x="555" y="203"/>
                    </a:cubicBezTo>
                    <a:cubicBezTo>
                      <a:pt x="555" y="203"/>
                      <a:pt x="555" y="203"/>
                      <a:pt x="555" y="203"/>
                    </a:cubicBezTo>
                    <a:cubicBezTo>
                      <a:pt x="555" y="204"/>
                      <a:pt x="553" y="203"/>
                      <a:pt x="553" y="203"/>
                    </a:cubicBezTo>
                    <a:cubicBezTo>
                      <a:pt x="552" y="203"/>
                      <a:pt x="552" y="203"/>
                      <a:pt x="551" y="203"/>
                    </a:cubicBezTo>
                    <a:cubicBezTo>
                      <a:pt x="551" y="203"/>
                      <a:pt x="551" y="203"/>
                      <a:pt x="550" y="203"/>
                    </a:cubicBezTo>
                    <a:cubicBezTo>
                      <a:pt x="549" y="203"/>
                      <a:pt x="549" y="203"/>
                      <a:pt x="548" y="203"/>
                    </a:cubicBezTo>
                    <a:cubicBezTo>
                      <a:pt x="547" y="203"/>
                      <a:pt x="546" y="202"/>
                      <a:pt x="546" y="203"/>
                    </a:cubicBezTo>
                    <a:cubicBezTo>
                      <a:pt x="546" y="203"/>
                      <a:pt x="547" y="203"/>
                      <a:pt x="547" y="203"/>
                    </a:cubicBezTo>
                    <a:cubicBezTo>
                      <a:pt x="547" y="203"/>
                      <a:pt x="548" y="203"/>
                      <a:pt x="547" y="203"/>
                    </a:cubicBezTo>
                    <a:cubicBezTo>
                      <a:pt x="548" y="203"/>
                      <a:pt x="549" y="204"/>
                      <a:pt x="549" y="204"/>
                    </a:cubicBezTo>
                    <a:cubicBezTo>
                      <a:pt x="550" y="203"/>
                      <a:pt x="551" y="203"/>
                      <a:pt x="551" y="203"/>
                    </a:cubicBezTo>
                    <a:cubicBezTo>
                      <a:pt x="552" y="203"/>
                      <a:pt x="552" y="204"/>
                      <a:pt x="553" y="204"/>
                    </a:cubicBezTo>
                    <a:cubicBezTo>
                      <a:pt x="554" y="204"/>
                      <a:pt x="555" y="203"/>
                      <a:pt x="555" y="204"/>
                    </a:cubicBezTo>
                    <a:cubicBezTo>
                      <a:pt x="555" y="204"/>
                      <a:pt x="555" y="204"/>
                      <a:pt x="555" y="204"/>
                    </a:cubicBezTo>
                    <a:cubicBezTo>
                      <a:pt x="555" y="204"/>
                      <a:pt x="555" y="204"/>
                      <a:pt x="556" y="205"/>
                    </a:cubicBezTo>
                    <a:cubicBezTo>
                      <a:pt x="556" y="205"/>
                      <a:pt x="555" y="205"/>
                      <a:pt x="555" y="205"/>
                    </a:cubicBezTo>
                    <a:cubicBezTo>
                      <a:pt x="555" y="206"/>
                      <a:pt x="555" y="206"/>
                      <a:pt x="555" y="206"/>
                    </a:cubicBezTo>
                    <a:cubicBezTo>
                      <a:pt x="554" y="206"/>
                      <a:pt x="555" y="206"/>
                      <a:pt x="555" y="207"/>
                    </a:cubicBezTo>
                    <a:cubicBezTo>
                      <a:pt x="555" y="207"/>
                      <a:pt x="552" y="208"/>
                      <a:pt x="552" y="208"/>
                    </a:cubicBezTo>
                    <a:cubicBezTo>
                      <a:pt x="552" y="209"/>
                      <a:pt x="553" y="209"/>
                      <a:pt x="553" y="209"/>
                    </a:cubicBezTo>
                    <a:cubicBezTo>
                      <a:pt x="553" y="209"/>
                      <a:pt x="552" y="210"/>
                      <a:pt x="552" y="210"/>
                    </a:cubicBezTo>
                    <a:cubicBezTo>
                      <a:pt x="552" y="210"/>
                      <a:pt x="551" y="210"/>
                      <a:pt x="551" y="210"/>
                    </a:cubicBezTo>
                    <a:cubicBezTo>
                      <a:pt x="552" y="211"/>
                      <a:pt x="553" y="210"/>
                      <a:pt x="553" y="210"/>
                    </a:cubicBezTo>
                    <a:cubicBezTo>
                      <a:pt x="554" y="210"/>
                      <a:pt x="555" y="210"/>
                      <a:pt x="554" y="210"/>
                    </a:cubicBezTo>
                    <a:cubicBezTo>
                      <a:pt x="554" y="210"/>
                      <a:pt x="555" y="210"/>
                      <a:pt x="555" y="210"/>
                    </a:cubicBezTo>
                    <a:cubicBezTo>
                      <a:pt x="555" y="210"/>
                      <a:pt x="555" y="211"/>
                      <a:pt x="554" y="211"/>
                    </a:cubicBezTo>
                    <a:cubicBezTo>
                      <a:pt x="554" y="211"/>
                      <a:pt x="554" y="211"/>
                      <a:pt x="554" y="211"/>
                    </a:cubicBezTo>
                    <a:cubicBezTo>
                      <a:pt x="554" y="211"/>
                      <a:pt x="554" y="211"/>
                      <a:pt x="553" y="211"/>
                    </a:cubicBezTo>
                    <a:cubicBezTo>
                      <a:pt x="553" y="211"/>
                      <a:pt x="552" y="211"/>
                      <a:pt x="552" y="212"/>
                    </a:cubicBezTo>
                    <a:cubicBezTo>
                      <a:pt x="552" y="212"/>
                      <a:pt x="553" y="212"/>
                      <a:pt x="553" y="212"/>
                    </a:cubicBezTo>
                    <a:cubicBezTo>
                      <a:pt x="553" y="212"/>
                      <a:pt x="552" y="213"/>
                      <a:pt x="552" y="213"/>
                    </a:cubicBezTo>
                    <a:cubicBezTo>
                      <a:pt x="552" y="213"/>
                      <a:pt x="552" y="213"/>
                      <a:pt x="552" y="213"/>
                    </a:cubicBezTo>
                    <a:cubicBezTo>
                      <a:pt x="551" y="213"/>
                      <a:pt x="552" y="214"/>
                      <a:pt x="551" y="214"/>
                    </a:cubicBezTo>
                    <a:cubicBezTo>
                      <a:pt x="550" y="215"/>
                      <a:pt x="550" y="215"/>
                      <a:pt x="550" y="215"/>
                    </a:cubicBezTo>
                    <a:cubicBezTo>
                      <a:pt x="549" y="216"/>
                      <a:pt x="549" y="215"/>
                      <a:pt x="549" y="215"/>
                    </a:cubicBezTo>
                    <a:cubicBezTo>
                      <a:pt x="549" y="214"/>
                      <a:pt x="550" y="214"/>
                      <a:pt x="549" y="214"/>
                    </a:cubicBezTo>
                    <a:cubicBezTo>
                      <a:pt x="550" y="214"/>
                      <a:pt x="549" y="213"/>
                      <a:pt x="549" y="213"/>
                    </a:cubicBezTo>
                    <a:cubicBezTo>
                      <a:pt x="549" y="214"/>
                      <a:pt x="549" y="213"/>
                      <a:pt x="549" y="213"/>
                    </a:cubicBezTo>
                    <a:cubicBezTo>
                      <a:pt x="548" y="213"/>
                      <a:pt x="548" y="214"/>
                      <a:pt x="548" y="214"/>
                    </a:cubicBezTo>
                    <a:cubicBezTo>
                      <a:pt x="549" y="214"/>
                      <a:pt x="548" y="215"/>
                      <a:pt x="548" y="215"/>
                    </a:cubicBezTo>
                    <a:cubicBezTo>
                      <a:pt x="548" y="215"/>
                      <a:pt x="548" y="215"/>
                      <a:pt x="547" y="215"/>
                    </a:cubicBezTo>
                    <a:cubicBezTo>
                      <a:pt x="547" y="215"/>
                      <a:pt x="547" y="215"/>
                      <a:pt x="547" y="215"/>
                    </a:cubicBezTo>
                    <a:cubicBezTo>
                      <a:pt x="547" y="215"/>
                      <a:pt x="546" y="215"/>
                      <a:pt x="546" y="215"/>
                    </a:cubicBezTo>
                    <a:cubicBezTo>
                      <a:pt x="545" y="215"/>
                      <a:pt x="545" y="215"/>
                      <a:pt x="544" y="216"/>
                    </a:cubicBezTo>
                    <a:cubicBezTo>
                      <a:pt x="545" y="216"/>
                      <a:pt x="545" y="216"/>
                      <a:pt x="546" y="216"/>
                    </a:cubicBezTo>
                    <a:cubicBezTo>
                      <a:pt x="546" y="216"/>
                      <a:pt x="546" y="216"/>
                      <a:pt x="547" y="216"/>
                    </a:cubicBezTo>
                    <a:cubicBezTo>
                      <a:pt x="547" y="216"/>
                      <a:pt x="546" y="216"/>
                      <a:pt x="546" y="216"/>
                    </a:cubicBezTo>
                    <a:cubicBezTo>
                      <a:pt x="546" y="216"/>
                      <a:pt x="547" y="216"/>
                      <a:pt x="547" y="216"/>
                    </a:cubicBezTo>
                    <a:cubicBezTo>
                      <a:pt x="547" y="217"/>
                      <a:pt x="547" y="217"/>
                      <a:pt x="547" y="217"/>
                    </a:cubicBezTo>
                    <a:cubicBezTo>
                      <a:pt x="546" y="217"/>
                      <a:pt x="546" y="217"/>
                      <a:pt x="547" y="217"/>
                    </a:cubicBezTo>
                    <a:cubicBezTo>
                      <a:pt x="547" y="217"/>
                      <a:pt x="547" y="217"/>
                      <a:pt x="548" y="217"/>
                    </a:cubicBezTo>
                    <a:cubicBezTo>
                      <a:pt x="548" y="216"/>
                      <a:pt x="548" y="216"/>
                      <a:pt x="549" y="216"/>
                    </a:cubicBezTo>
                    <a:cubicBezTo>
                      <a:pt x="549" y="216"/>
                      <a:pt x="550" y="216"/>
                      <a:pt x="550" y="215"/>
                    </a:cubicBezTo>
                    <a:cubicBezTo>
                      <a:pt x="551" y="215"/>
                      <a:pt x="552" y="215"/>
                      <a:pt x="553" y="214"/>
                    </a:cubicBezTo>
                    <a:cubicBezTo>
                      <a:pt x="553" y="214"/>
                      <a:pt x="554" y="214"/>
                      <a:pt x="555" y="214"/>
                    </a:cubicBezTo>
                    <a:cubicBezTo>
                      <a:pt x="554" y="215"/>
                      <a:pt x="556" y="214"/>
                      <a:pt x="557" y="214"/>
                    </a:cubicBezTo>
                    <a:cubicBezTo>
                      <a:pt x="557" y="214"/>
                      <a:pt x="558" y="214"/>
                      <a:pt x="558" y="215"/>
                    </a:cubicBezTo>
                    <a:cubicBezTo>
                      <a:pt x="558" y="215"/>
                      <a:pt x="559" y="215"/>
                      <a:pt x="559" y="216"/>
                    </a:cubicBezTo>
                    <a:cubicBezTo>
                      <a:pt x="559" y="216"/>
                      <a:pt x="558" y="217"/>
                      <a:pt x="558" y="217"/>
                    </a:cubicBezTo>
                    <a:cubicBezTo>
                      <a:pt x="558" y="217"/>
                      <a:pt x="559" y="218"/>
                      <a:pt x="559" y="218"/>
                    </a:cubicBezTo>
                    <a:cubicBezTo>
                      <a:pt x="559" y="218"/>
                      <a:pt x="558" y="218"/>
                      <a:pt x="558" y="218"/>
                    </a:cubicBezTo>
                    <a:cubicBezTo>
                      <a:pt x="558" y="218"/>
                      <a:pt x="559" y="218"/>
                      <a:pt x="559" y="218"/>
                    </a:cubicBezTo>
                    <a:cubicBezTo>
                      <a:pt x="558" y="219"/>
                      <a:pt x="557" y="220"/>
                      <a:pt x="556" y="221"/>
                    </a:cubicBezTo>
                    <a:cubicBezTo>
                      <a:pt x="555" y="222"/>
                      <a:pt x="555" y="223"/>
                      <a:pt x="553" y="223"/>
                    </a:cubicBezTo>
                    <a:cubicBezTo>
                      <a:pt x="551" y="224"/>
                      <a:pt x="548" y="224"/>
                      <a:pt x="545" y="226"/>
                    </a:cubicBezTo>
                    <a:cubicBezTo>
                      <a:pt x="547" y="225"/>
                      <a:pt x="549" y="224"/>
                      <a:pt x="551" y="224"/>
                    </a:cubicBezTo>
                    <a:cubicBezTo>
                      <a:pt x="553" y="223"/>
                      <a:pt x="555" y="223"/>
                      <a:pt x="556" y="222"/>
                    </a:cubicBezTo>
                    <a:cubicBezTo>
                      <a:pt x="556" y="221"/>
                      <a:pt x="557" y="221"/>
                      <a:pt x="558" y="220"/>
                    </a:cubicBezTo>
                    <a:cubicBezTo>
                      <a:pt x="558" y="220"/>
                      <a:pt x="558" y="219"/>
                      <a:pt x="559" y="218"/>
                    </a:cubicBezTo>
                    <a:cubicBezTo>
                      <a:pt x="560" y="218"/>
                      <a:pt x="560" y="218"/>
                      <a:pt x="560" y="218"/>
                    </a:cubicBezTo>
                    <a:cubicBezTo>
                      <a:pt x="561" y="217"/>
                      <a:pt x="561" y="218"/>
                      <a:pt x="561" y="218"/>
                    </a:cubicBezTo>
                    <a:cubicBezTo>
                      <a:pt x="561" y="218"/>
                      <a:pt x="561" y="219"/>
                      <a:pt x="560" y="219"/>
                    </a:cubicBezTo>
                    <a:cubicBezTo>
                      <a:pt x="560" y="219"/>
                      <a:pt x="560" y="220"/>
                      <a:pt x="560" y="220"/>
                    </a:cubicBezTo>
                    <a:cubicBezTo>
                      <a:pt x="559" y="222"/>
                      <a:pt x="558" y="222"/>
                      <a:pt x="557" y="223"/>
                    </a:cubicBezTo>
                    <a:cubicBezTo>
                      <a:pt x="558" y="223"/>
                      <a:pt x="558" y="221"/>
                      <a:pt x="559" y="221"/>
                    </a:cubicBezTo>
                    <a:cubicBezTo>
                      <a:pt x="560" y="221"/>
                      <a:pt x="560" y="221"/>
                      <a:pt x="561" y="220"/>
                    </a:cubicBezTo>
                    <a:cubicBezTo>
                      <a:pt x="561" y="219"/>
                      <a:pt x="562" y="218"/>
                      <a:pt x="562" y="219"/>
                    </a:cubicBezTo>
                    <a:cubicBezTo>
                      <a:pt x="563" y="219"/>
                      <a:pt x="561" y="220"/>
                      <a:pt x="561" y="221"/>
                    </a:cubicBezTo>
                    <a:cubicBezTo>
                      <a:pt x="562" y="221"/>
                      <a:pt x="561" y="222"/>
                      <a:pt x="561" y="222"/>
                    </a:cubicBezTo>
                    <a:cubicBezTo>
                      <a:pt x="560" y="222"/>
                      <a:pt x="560" y="223"/>
                      <a:pt x="560" y="223"/>
                    </a:cubicBezTo>
                    <a:cubicBezTo>
                      <a:pt x="560" y="223"/>
                      <a:pt x="559" y="224"/>
                      <a:pt x="559" y="224"/>
                    </a:cubicBezTo>
                    <a:cubicBezTo>
                      <a:pt x="560" y="224"/>
                      <a:pt x="560" y="224"/>
                      <a:pt x="560" y="223"/>
                    </a:cubicBezTo>
                    <a:cubicBezTo>
                      <a:pt x="560" y="223"/>
                      <a:pt x="560" y="223"/>
                      <a:pt x="561" y="223"/>
                    </a:cubicBezTo>
                    <a:cubicBezTo>
                      <a:pt x="561" y="223"/>
                      <a:pt x="561" y="223"/>
                      <a:pt x="561" y="222"/>
                    </a:cubicBezTo>
                    <a:cubicBezTo>
                      <a:pt x="561" y="222"/>
                      <a:pt x="562" y="221"/>
                      <a:pt x="563" y="221"/>
                    </a:cubicBezTo>
                    <a:cubicBezTo>
                      <a:pt x="564" y="220"/>
                      <a:pt x="565" y="220"/>
                      <a:pt x="566" y="220"/>
                    </a:cubicBezTo>
                    <a:cubicBezTo>
                      <a:pt x="566" y="219"/>
                      <a:pt x="566" y="220"/>
                      <a:pt x="567" y="220"/>
                    </a:cubicBezTo>
                    <a:cubicBezTo>
                      <a:pt x="567" y="219"/>
                      <a:pt x="567" y="219"/>
                      <a:pt x="567" y="219"/>
                    </a:cubicBezTo>
                    <a:cubicBezTo>
                      <a:pt x="568" y="219"/>
                      <a:pt x="568" y="218"/>
                      <a:pt x="569" y="218"/>
                    </a:cubicBezTo>
                    <a:cubicBezTo>
                      <a:pt x="569" y="219"/>
                      <a:pt x="568" y="219"/>
                      <a:pt x="569" y="219"/>
                    </a:cubicBezTo>
                    <a:cubicBezTo>
                      <a:pt x="570" y="219"/>
                      <a:pt x="570" y="218"/>
                      <a:pt x="570" y="218"/>
                    </a:cubicBezTo>
                    <a:cubicBezTo>
                      <a:pt x="570" y="218"/>
                      <a:pt x="571" y="219"/>
                      <a:pt x="571" y="218"/>
                    </a:cubicBezTo>
                    <a:cubicBezTo>
                      <a:pt x="571" y="218"/>
                      <a:pt x="571" y="218"/>
                      <a:pt x="571" y="218"/>
                    </a:cubicBezTo>
                    <a:cubicBezTo>
                      <a:pt x="572" y="218"/>
                      <a:pt x="572" y="217"/>
                      <a:pt x="572" y="217"/>
                    </a:cubicBezTo>
                    <a:cubicBezTo>
                      <a:pt x="572" y="216"/>
                      <a:pt x="574" y="216"/>
                      <a:pt x="574" y="216"/>
                    </a:cubicBezTo>
                    <a:cubicBezTo>
                      <a:pt x="574" y="215"/>
                      <a:pt x="575" y="214"/>
                      <a:pt x="575" y="215"/>
                    </a:cubicBezTo>
                    <a:cubicBezTo>
                      <a:pt x="575" y="215"/>
                      <a:pt x="576" y="216"/>
                      <a:pt x="576" y="216"/>
                    </a:cubicBezTo>
                    <a:cubicBezTo>
                      <a:pt x="576" y="216"/>
                      <a:pt x="576" y="217"/>
                      <a:pt x="576" y="217"/>
                    </a:cubicBezTo>
                    <a:cubicBezTo>
                      <a:pt x="577" y="217"/>
                      <a:pt x="577" y="217"/>
                      <a:pt x="577" y="217"/>
                    </a:cubicBezTo>
                    <a:cubicBezTo>
                      <a:pt x="577" y="217"/>
                      <a:pt x="577" y="217"/>
                      <a:pt x="577" y="217"/>
                    </a:cubicBezTo>
                    <a:cubicBezTo>
                      <a:pt x="577" y="218"/>
                      <a:pt x="577" y="218"/>
                      <a:pt x="576" y="218"/>
                    </a:cubicBezTo>
                    <a:cubicBezTo>
                      <a:pt x="576" y="218"/>
                      <a:pt x="576" y="218"/>
                      <a:pt x="576" y="219"/>
                    </a:cubicBezTo>
                    <a:cubicBezTo>
                      <a:pt x="576" y="219"/>
                      <a:pt x="576" y="219"/>
                      <a:pt x="575" y="219"/>
                    </a:cubicBezTo>
                    <a:cubicBezTo>
                      <a:pt x="575" y="220"/>
                      <a:pt x="574" y="220"/>
                      <a:pt x="575" y="220"/>
                    </a:cubicBezTo>
                    <a:cubicBezTo>
                      <a:pt x="575" y="220"/>
                      <a:pt x="576" y="219"/>
                      <a:pt x="576" y="219"/>
                    </a:cubicBezTo>
                    <a:cubicBezTo>
                      <a:pt x="576" y="219"/>
                      <a:pt x="576" y="219"/>
                      <a:pt x="577" y="218"/>
                    </a:cubicBezTo>
                    <a:cubicBezTo>
                      <a:pt x="577" y="218"/>
                      <a:pt x="577" y="217"/>
                      <a:pt x="578" y="218"/>
                    </a:cubicBezTo>
                    <a:cubicBezTo>
                      <a:pt x="578" y="217"/>
                      <a:pt x="577" y="217"/>
                      <a:pt x="577" y="216"/>
                    </a:cubicBezTo>
                    <a:cubicBezTo>
                      <a:pt x="577" y="216"/>
                      <a:pt x="577" y="217"/>
                      <a:pt x="577" y="216"/>
                    </a:cubicBezTo>
                    <a:cubicBezTo>
                      <a:pt x="577" y="216"/>
                      <a:pt x="577" y="216"/>
                      <a:pt x="577" y="216"/>
                    </a:cubicBezTo>
                    <a:cubicBezTo>
                      <a:pt x="577" y="214"/>
                      <a:pt x="579" y="215"/>
                      <a:pt x="580" y="215"/>
                    </a:cubicBezTo>
                    <a:cubicBezTo>
                      <a:pt x="579" y="215"/>
                      <a:pt x="578" y="215"/>
                      <a:pt x="578" y="214"/>
                    </a:cubicBezTo>
                    <a:cubicBezTo>
                      <a:pt x="579" y="214"/>
                      <a:pt x="580" y="214"/>
                      <a:pt x="580" y="213"/>
                    </a:cubicBezTo>
                    <a:cubicBezTo>
                      <a:pt x="580" y="213"/>
                      <a:pt x="581" y="214"/>
                      <a:pt x="581" y="214"/>
                    </a:cubicBezTo>
                    <a:cubicBezTo>
                      <a:pt x="581" y="214"/>
                      <a:pt x="581" y="213"/>
                      <a:pt x="580" y="213"/>
                    </a:cubicBezTo>
                    <a:cubicBezTo>
                      <a:pt x="581" y="213"/>
                      <a:pt x="581" y="213"/>
                      <a:pt x="581" y="213"/>
                    </a:cubicBezTo>
                    <a:cubicBezTo>
                      <a:pt x="582" y="213"/>
                      <a:pt x="582" y="214"/>
                      <a:pt x="583" y="213"/>
                    </a:cubicBezTo>
                    <a:cubicBezTo>
                      <a:pt x="583" y="213"/>
                      <a:pt x="582" y="213"/>
                      <a:pt x="583" y="213"/>
                    </a:cubicBezTo>
                    <a:cubicBezTo>
                      <a:pt x="583" y="213"/>
                      <a:pt x="584" y="213"/>
                      <a:pt x="584" y="213"/>
                    </a:cubicBezTo>
                    <a:cubicBezTo>
                      <a:pt x="584" y="213"/>
                      <a:pt x="583" y="212"/>
                      <a:pt x="583" y="212"/>
                    </a:cubicBezTo>
                    <a:cubicBezTo>
                      <a:pt x="582" y="212"/>
                      <a:pt x="582" y="213"/>
                      <a:pt x="582" y="212"/>
                    </a:cubicBezTo>
                    <a:cubicBezTo>
                      <a:pt x="582" y="212"/>
                      <a:pt x="582" y="212"/>
                      <a:pt x="582" y="211"/>
                    </a:cubicBezTo>
                    <a:cubicBezTo>
                      <a:pt x="582" y="211"/>
                      <a:pt x="583" y="210"/>
                      <a:pt x="583" y="211"/>
                    </a:cubicBezTo>
                    <a:cubicBezTo>
                      <a:pt x="583" y="211"/>
                      <a:pt x="583" y="211"/>
                      <a:pt x="583" y="211"/>
                    </a:cubicBezTo>
                    <a:cubicBezTo>
                      <a:pt x="583" y="211"/>
                      <a:pt x="584" y="211"/>
                      <a:pt x="584" y="211"/>
                    </a:cubicBezTo>
                    <a:cubicBezTo>
                      <a:pt x="584" y="211"/>
                      <a:pt x="584" y="209"/>
                      <a:pt x="584" y="210"/>
                    </a:cubicBezTo>
                    <a:cubicBezTo>
                      <a:pt x="584" y="210"/>
                      <a:pt x="585" y="211"/>
                      <a:pt x="585" y="210"/>
                    </a:cubicBezTo>
                    <a:cubicBezTo>
                      <a:pt x="585" y="210"/>
                      <a:pt x="585" y="209"/>
                      <a:pt x="586" y="209"/>
                    </a:cubicBezTo>
                    <a:cubicBezTo>
                      <a:pt x="586" y="209"/>
                      <a:pt x="585" y="209"/>
                      <a:pt x="585" y="209"/>
                    </a:cubicBezTo>
                    <a:cubicBezTo>
                      <a:pt x="585" y="209"/>
                      <a:pt x="585" y="209"/>
                      <a:pt x="585" y="208"/>
                    </a:cubicBezTo>
                    <a:cubicBezTo>
                      <a:pt x="586" y="208"/>
                      <a:pt x="587" y="208"/>
                      <a:pt x="587" y="209"/>
                    </a:cubicBezTo>
                    <a:cubicBezTo>
                      <a:pt x="588" y="209"/>
                      <a:pt x="588" y="210"/>
                      <a:pt x="589" y="209"/>
                    </a:cubicBezTo>
                    <a:cubicBezTo>
                      <a:pt x="588" y="209"/>
                      <a:pt x="588" y="209"/>
                      <a:pt x="588" y="209"/>
                    </a:cubicBezTo>
                    <a:cubicBezTo>
                      <a:pt x="588" y="209"/>
                      <a:pt x="588" y="208"/>
                      <a:pt x="588" y="208"/>
                    </a:cubicBezTo>
                    <a:cubicBezTo>
                      <a:pt x="587" y="208"/>
                      <a:pt x="587" y="208"/>
                      <a:pt x="586" y="208"/>
                    </a:cubicBezTo>
                    <a:cubicBezTo>
                      <a:pt x="586" y="208"/>
                      <a:pt x="586" y="206"/>
                      <a:pt x="586" y="206"/>
                    </a:cubicBezTo>
                    <a:cubicBezTo>
                      <a:pt x="587" y="206"/>
                      <a:pt x="587" y="206"/>
                      <a:pt x="587" y="205"/>
                    </a:cubicBezTo>
                    <a:cubicBezTo>
                      <a:pt x="588" y="206"/>
                      <a:pt x="588" y="205"/>
                      <a:pt x="588" y="205"/>
                    </a:cubicBezTo>
                    <a:cubicBezTo>
                      <a:pt x="589" y="205"/>
                      <a:pt x="590" y="206"/>
                      <a:pt x="591" y="206"/>
                    </a:cubicBezTo>
                    <a:cubicBezTo>
                      <a:pt x="590" y="206"/>
                      <a:pt x="590" y="205"/>
                      <a:pt x="589" y="205"/>
                    </a:cubicBezTo>
                    <a:cubicBezTo>
                      <a:pt x="590" y="205"/>
                      <a:pt x="590" y="204"/>
                      <a:pt x="590" y="204"/>
                    </a:cubicBezTo>
                    <a:cubicBezTo>
                      <a:pt x="590" y="204"/>
                      <a:pt x="590" y="204"/>
                      <a:pt x="590" y="204"/>
                    </a:cubicBezTo>
                    <a:cubicBezTo>
                      <a:pt x="591" y="204"/>
                      <a:pt x="590" y="204"/>
                      <a:pt x="590" y="204"/>
                    </a:cubicBezTo>
                    <a:cubicBezTo>
                      <a:pt x="590" y="204"/>
                      <a:pt x="590" y="204"/>
                      <a:pt x="591" y="204"/>
                    </a:cubicBezTo>
                    <a:cubicBezTo>
                      <a:pt x="591" y="204"/>
                      <a:pt x="591" y="204"/>
                      <a:pt x="591" y="204"/>
                    </a:cubicBezTo>
                    <a:cubicBezTo>
                      <a:pt x="591" y="204"/>
                      <a:pt x="591" y="203"/>
                      <a:pt x="591" y="203"/>
                    </a:cubicBezTo>
                    <a:cubicBezTo>
                      <a:pt x="592" y="203"/>
                      <a:pt x="591" y="203"/>
                      <a:pt x="591" y="203"/>
                    </a:cubicBezTo>
                    <a:cubicBezTo>
                      <a:pt x="591" y="203"/>
                      <a:pt x="592" y="203"/>
                      <a:pt x="592" y="202"/>
                    </a:cubicBezTo>
                    <a:cubicBezTo>
                      <a:pt x="592" y="202"/>
                      <a:pt x="593" y="202"/>
                      <a:pt x="593" y="202"/>
                    </a:cubicBezTo>
                    <a:cubicBezTo>
                      <a:pt x="593" y="201"/>
                      <a:pt x="594" y="201"/>
                      <a:pt x="594" y="201"/>
                    </a:cubicBezTo>
                    <a:cubicBezTo>
                      <a:pt x="594" y="201"/>
                      <a:pt x="594" y="201"/>
                      <a:pt x="594" y="201"/>
                    </a:cubicBezTo>
                    <a:cubicBezTo>
                      <a:pt x="594" y="200"/>
                      <a:pt x="595" y="200"/>
                      <a:pt x="595" y="200"/>
                    </a:cubicBezTo>
                    <a:cubicBezTo>
                      <a:pt x="595" y="200"/>
                      <a:pt x="595" y="199"/>
                      <a:pt x="596" y="200"/>
                    </a:cubicBezTo>
                    <a:cubicBezTo>
                      <a:pt x="597" y="200"/>
                      <a:pt x="598" y="200"/>
                      <a:pt x="598" y="201"/>
                    </a:cubicBezTo>
                    <a:cubicBezTo>
                      <a:pt x="597" y="201"/>
                      <a:pt x="596" y="200"/>
                      <a:pt x="595" y="201"/>
                    </a:cubicBezTo>
                    <a:cubicBezTo>
                      <a:pt x="596" y="201"/>
                      <a:pt x="597" y="200"/>
                      <a:pt x="597" y="201"/>
                    </a:cubicBezTo>
                    <a:cubicBezTo>
                      <a:pt x="597" y="201"/>
                      <a:pt x="597" y="201"/>
                      <a:pt x="596" y="201"/>
                    </a:cubicBezTo>
                    <a:cubicBezTo>
                      <a:pt x="597" y="202"/>
                      <a:pt x="597" y="201"/>
                      <a:pt x="598" y="201"/>
                    </a:cubicBezTo>
                    <a:cubicBezTo>
                      <a:pt x="597" y="201"/>
                      <a:pt x="598" y="201"/>
                      <a:pt x="597" y="202"/>
                    </a:cubicBezTo>
                    <a:cubicBezTo>
                      <a:pt x="597" y="202"/>
                      <a:pt x="597" y="202"/>
                      <a:pt x="597" y="202"/>
                    </a:cubicBezTo>
                    <a:cubicBezTo>
                      <a:pt x="596" y="203"/>
                      <a:pt x="596" y="202"/>
                      <a:pt x="595" y="203"/>
                    </a:cubicBezTo>
                    <a:cubicBezTo>
                      <a:pt x="595" y="203"/>
                      <a:pt x="594" y="203"/>
                      <a:pt x="593" y="203"/>
                    </a:cubicBezTo>
                    <a:cubicBezTo>
                      <a:pt x="593" y="203"/>
                      <a:pt x="594" y="203"/>
                      <a:pt x="594" y="203"/>
                    </a:cubicBezTo>
                    <a:cubicBezTo>
                      <a:pt x="595" y="203"/>
                      <a:pt x="596" y="203"/>
                      <a:pt x="596" y="203"/>
                    </a:cubicBezTo>
                    <a:cubicBezTo>
                      <a:pt x="596" y="203"/>
                      <a:pt x="598" y="202"/>
                      <a:pt x="598" y="202"/>
                    </a:cubicBezTo>
                    <a:cubicBezTo>
                      <a:pt x="598" y="202"/>
                      <a:pt x="597" y="202"/>
                      <a:pt x="597" y="202"/>
                    </a:cubicBezTo>
                    <a:cubicBezTo>
                      <a:pt x="597" y="203"/>
                      <a:pt x="597" y="203"/>
                      <a:pt x="597" y="203"/>
                    </a:cubicBezTo>
                    <a:cubicBezTo>
                      <a:pt x="597" y="203"/>
                      <a:pt x="596" y="203"/>
                      <a:pt x="596" y="203"/>
                    </a:cubicBezTo>
                    <a:cubicBezTo>
                      <a:pt x="596" y="203"/>
                      <a:pt x="597" y="203"/>
                      <a:pt x="596" y="203"/>
                    </a:cubicBezTo>
                    <a:cubicBezTo>
                      <a:pt x="596" y="204"/>
                      <a:pt x="596" y="204"/>
                      <a:pt x="595" y="204"/>
                    </a:cubicBezTo>
                    <a:cubicBezTo>
                      <a:pt x="596" y="204"/>
                      <a:pt x="597" y="204"/>
                      <a:pt x="597" y="204"/>
                    </a:cubicBezTo>
                    <a:cubicBezTo>
                      <a:pt x="597" y="203"/>
                      <a:pt x="598" y="203"/>
                      <a:pt x="598" y="203"/>
                    </a:cubicBezTo>
                    <a:cubicBezTo>
                      <a:pt x="598" y="203"/>
                      <a:pt x="597" y="203"/>
                      <a:pt x="597" y="203"/>
                    </a:cubicBezTo>
                    <a:cubicBezTo>
                      <a:pt x="597" y="203"/>
                      <a:pt x="598" y="203"/>
                      <a:pt x="598" y="203"/>
                    </a:cubicBezTo>
                    <a:cubicBezTo>
                      <a:pt x="599" y="203"/>
                      <a:pt x="598" y="204"/>
                      <a:pt x="597" y="204"/>
                    </a:cubicBezTo>
                    <a:cubicBezTo>
                      <a:pt x="597" y="204"/>
                      <a:pt x="598" y="204"/>
                      <a:pt x="598" y="204"/>
                    </a:cubicBezTo>
                    <a:cubicBezTo>
                      <a:pt x="598" y="204"/>
                      <a:pt x="597" y="204"/>
                      <a:pt x="597" y="204"/>
                    </a:cubicBezTo>
                    <a:cubicBezTo>
                      <a:pt x="598" y="205"/>
                      <a:pt x="598" y="204"/>
                      <a:pt x="598" y="204"/>
                    </a:cubicBezTo>
                    <a:cubicBezTo>
                      <a:pt x="598" y="204"/>
                      <a:pt x="597" y="205"/>
                      <a:pt x="597" y="205"/>
                    </a:cubicBezTo>
                    <a:cubicBezTo>
                      <a:pt x="597" y="206"/>
                      <a:pt x="597" y="205"/>
                      <a:pt x="597" y="206"/>
                    </a:cubicBezTo>
                    <a:cubicBezTo>
                      <a:pt x="597" y="207"/>
                      <a:pt x="598" y="206"/>
                      <a:pt x="598" y="206"/>
                    </a:cubicBezTo>
                    <a:cubicBezTo>
                      <a:pt x="598" y="207"/>
                      <a:pt x="598" y="207"/>
                      <a:pt x="598" y="207"/>
                    </a:cubicBezTo>
                    <a:cubicBezTo>
                      <a:pt x="598" y="207"/>
                      <a:pt x="598" y="207"/>
                      <a:pt x="597" y="207"/>
                    </a:cubicBezTo>
                    <a:cubicBezTo>
                      <a:pt x="597" y="207"/>
                      <a:pt x="597" y="208"/>
                      <a:pt x="596" y="208"/>
                    </a:cubicBezTo>
                    <a:cubicBezTo>
                      <a:pt x="597" y="208"/>
                      <a:pt x="597" y="207"/>
                      <a:pt x="598" y="207"/>
                    </a:cubicBezTo>
                    <a:cubicBezTo>
                      <a:pt x="598" y="207"/>
                      <a:pt x="599" y="207"/>
                      <a:pt x="599" y="207"/>
                    </a:cubicBezTo>
                    <a:cubicBezTo>
                      <a:pt x="599" y="208"/>
                      <a:pt x="598" y="208"/>
                      <a:pt x="597" y="208"/>
                    </a:cubicBezTo>
                    <a:cubicBezTo>
                      <a:pt x="598" y="208"/>
                      <a:pt x="598" y="207"/>
                      <a:pt x="599" y="208"/>
                    </a:cubicBezTo>
                    <a:cubicBezTo>
                      <a:pt x="599" y="208"/>
                      <a:pt x="599" y="208"/>
                      <a:pt x="599" y="208"/>
                    </a:cubicBezTo>
                    <a:cubicBezTo>
                      <a:pt x="598" y="209"/>
                      <a:pt x="597" y="209"/>
                      <a:pt x="596" y="209"/>
                    </a:cubicBezTo>
                    <a:cubicBezTo>
                      <a:pt x="597" y="210"/>
                      <a:pt x="598" y="210"/>
                      <a:pt x="598" y="209"/>
                    </a:cubicBezTo>
                    <a:cubicBezTo>
                      <a:pt x="598" y="210"/>
                      <a:pt x="598" y="210"/>
                      <a:pt x="598" y="210"/>
                    </a:cubicBezTo>
                    <a:cubicBezTo>
                      <a:pt x="598" y="210"/>
                      <a:pt x="598" y="210"/>
                      <a:pt x="598" y="210"/>
                    </a:cubicBezTo>
                    <a:cubicBezTo>
                      <a:pt x="598" y="210"/>
                      <a:pt x="598" y="211"/>
                      <a:pt x="597" y="211"/>
                    </a:cubicBezTo>
                    <a:cubicBezTo>
                      <a:pt x="598" y="211"/>
                      <a:pt x="599" y="210"/>
                      <a:pt x="599" y="210"/>
                    </a:cubicBezTo>
                    <a:cubicBezTo>
                      <a:pt x="600" y="210"/>
                      <a:pt x="599" y="211"/>
                      <a:pt x="598" y="211"/>
                    </a:cubicBezTo>
                    <a:cubicBezTo>
                      <a:pt x="599" y="212"/>
                      <a:pt x="600" y="210"/>
                      <a:pt x="601" y="210"/>
                    </a:cubicBezTo>
                    <a:cubicBezTo>
                      <a:pt x="601" y="211"/>
                      <a:pt x="600" y="211"/>
                      <a:pt x="600" y="211"/>
                    </a:cubicBezTo>
                    <a:cubicBezTo>
                      <a:pt x="600" y="211"/>
                      <a:pt x="600" y="211"/>
                      <a:pt x="600" y="211"/>
                    </a:cubicBezTo>
                    <a:cubicBezTo>
                      <a:pt x="600" y="211"/>
                      <a:pt x="600" y="211"/>
                      <a:pt x="600" y="211"/>
                    </a:cubicBezTo>
                    <a:cubicBezTo>
                      <a:pt x="601" y="212"/>
                      <a:pt x="598" y="213"/>
                      <a:pt x="598" y="213"/>
                    </a:cubicBezTo>
                    <a:cubicBezTo>
                      <a:pt x="596" y="213"/>
                      <a:pt x="595" y="212"/>
                      <a:pt x="594" y="213"/>
                    </a:cubicBezTo>
                    <a:cubicBezTo>
                      <a:pt x="595" y="213"/>
                      <a:pt x="595" y="213"/>
                      <a:pt x="595" y="213"/>
                    </a:cubicBezTo>
                    <a:cubicBezTo>
                      <a:pt x="595" y="213"/>
                      <a:pt x="595" y="213"/>
                      <a:pt x="595" y="214"/>
                    </a:cubicBezTo>
                    <a:cubicBezTo>
                      <a:pt x="595" y="214"/>
                      <a:pt x="596" y="213"/>
                      <a:pt x="596" y="213"/>
                    </a:cubicBezTo>
                    <a:cubicBezTo>
                      <a:pt x="596" y="213"/>
                      <a:pt x="596" y="213"/>
                      <a:pt x="596" y="213"/>
                    </a:cubicBezTo>
                    <a:cubicBezTo>
                      <a:pt x="597" y="213"/>
                      <a:pt x="598" y="213"/>
                      <a:pt x="599" y="213"/>
                    </a:cubicBezTo>
                    <a:cubicBezTo>
                      <a:pt x="599" y="213"/>
                      <a:pt x="600" y="212"/>
                      <a:pt x="600" y="212"/>
                    </a:cubicBezTo>
                    <a:cubicBezTo>
                      <a:pt x="600" y="213"/>
                      <a:pt x="601" y="213"/>
                      <a:pt x="601" y="213"/>
                    </a:cubicBezTo>
                    <a:cubicBezTo>
                      <a:pt x="601" y="213"/>
                      <a:pt x="600" y="213"/>
                      <a:pt x="600" y="213"/>
                    </a:cubicBezTo>
                    <a:cubicBezTo>
                      <a:pt x="600" y="213"/>
                      <a:pt x="600" y="213"/>
                      <a:pt x="600" y="213"/>
                    </a:cubicBezTo>
                    <a:cubicBezTo>
                      <a:pt x="600" y="213"/>
                      <a:pt x="600" y="214"/>
                      <a:pt x="600" y="214"/>
                    </a:cubicBezTo>
                    <a:cubicBezTo>
                      <a:pt x="600" y="214"/>
                      <a:pt x="600" y="213"/>
                      <a:pt x="601" y="214"/>
                    </a:cubicBezTo>
                    <a:cubicBezTo>
                      <a:pt x="601" y="214"/>
                      <a:pt x="600" y="214"/>
                      <a:pt x="600" y="214"/>
                    </a:cubicBezTo>
                    <a:cubicBezTo>
                      <a:pt x="600" y="214"/>
                      <a:pt x="600" y="214"/>
                      <a:pt x="601" y="214"/>
                    </a:cubicBezTo>
                    <a:cubicBezTo>
                      <a:pt x="600" y="214"/>
                      <a:pt x="599" y="215"/>
                      <a:pt x="599" y="215"/>
                    </a:cubicBezTo>
                    <a:cubicBezTo>
                      <a:pt x="599" y="215"/>
                      <a:pt x="600" y="215"/>
                      <a:pt x="600" y="215"/>
                    </a:cubicBezTo>
                    <a:cubicBezTo>
                      <a:pt x="600" y="215"/>
                      <a:pt x="600" y="215"/>
                      <a:pt x="600" y="215"/>
                    </a:cubicBezTo>
                    <a:cubicBezTo>
                      <a:pt x="600" y="215"/>
                      <a:pt x="601" y="214"/>
                      <a:pt x="602" y="214"/>
                    </a:cubicBezTo>
                    <a:cubicBezTo>
                      <a:pt x="601" y="215"/>
                      <a:pt x="601" y="215"/>
                      <a:pt x="601" y="215"/>
                    </a:cubicBezTo>
                    <a:cubicBezTo>
                      <a:pt x="601" y="215"/>
                      <a:pt x="602" y="215"/>
                      <a:pt x="602" y="216"/>
                    </a:cubicBezTo>
                    <a:cubicBezTo>
                      <a:pt x="601" y="216"/>
                      <a:pt x="601" y="216"/>
                      <a:pt x="600" y="216"/>
                    </a:cubicBezTo>
                    <a:cubicBezTo>
                      <a:pt x="601" y="216"/>
                      <a:pt x="602" y="216"/>
                      <a:pt x="602" y="217"/>
                    </a:cubicBezTo>
                    <a:cubicBezTo>
                      <a:pt x="602" y="217"/>
                      <a:pt x="601" y="217"/>
                      <a:pt x="601" y="217"/>
                    </a:cubicBezTo>
                    <a:cubicBezTo>
                      <a:pt x="601" y="217"/>
                      <a:pt x="600" y="218"/>
                      <a:pt x="600" y="218"/>
                    </a:cubicBezTo>
                    <a:cubicBezTo>
                      <a:pt x="599" y="218"/>
                      <a:pt x="598" y="218"/>
                      <a:pt x="597" y="218"/>
                    </a:cubicBezTo>
                    <a:cubicBezTo>
                      <a:pt x="597" y="218"/>
                      <a:pt x="597" y="218"/>
                      <a:pt x="596" y="218"/>
                    </a:cubicBezTo>
                    <a:cubicBezTo>
                      <a:pt x="596" y="218"/>
                      <a:pt x="596" y="219"/>
                      <a:pt x="595" y="219"/>
                    </a:cubicBezTo>
                    <a:cubicBezTo>
                      <a:pt x="596" y="219"/>
                      <a:pt x="597" y="219"/>
                      <a:pt x="596" y="219"/>
                    </a:cubicBezTo>
                    <a:cubicBezTo>
                      <a:pt x="595" y="220"/>
                      <a:pt x="594" y="220"/>
                      <a:pt x="594" y="220"/>
                    </a:cubicBezTo>
                    <a:cubicBezTo>
                      <a:pt x="595" y="220"/>
                      <a:pt x="596" y="219"/>
                      <a:pt x="598" y="219"/>
                    </a:cubicBezTo>
                    <a:cubicBezTo>
                      <a:pt x="598" y="219"/>
                      <a:pt x="599" y="218"/>
                      <a:pt x="599" y="219"/>
                    </a:cubicBezTo>
                    <a:cubicBezTo>
                      <a:pt x="598" y="219"/>
                      <a:pt x="598" y="219"/>
                      <a:pt x="598" y="220"/>
                    </a:cubicBezTo>
                    <a:cubicBezTo>
                      <a:pt x="598" y="219"/>
                      <a:pt x="598" y="219"/>
                      <a:pt x="599" y="219"/>
                    </a:cubicBezTo>
                    <a:cubicBezTo>
                      <a:pt x="599" y="219"/>
                      <a:pt x="599" y="219"/>
                      <a:pt x="599" y="219"/>
                    </a:cubicBezTo>
                    <a:cubicBezTo>
                      <a:pt x="600" y="219"/>
                      <a:pt x="601" y="219"/>
                      <a:pt x="601" y="218"/>
                    </a:cubicBezTo>
                    <a:cubicBezTo>
                      <a:pt x="601" y="219"/>
                      <a:pt x="601" y="219"/>
                      <a:pt x="601" y="219"/>
                    </a:cubicBezTo>
                    <a:cubicBezTo>
                      <a:pt x="601" y="219"/>
                      <a:pt x="602" y="218"/>
                      <a:pt x="603" y="218"/>
                    </a:cubicBezTo>
                    <a:cubicBezTo>
                      <a:pt x="603" y="218"/>
                      <a:pt x="602" y="219"/>
                      <a:pt x="602" y="219"/>
                    </a:cubicBezTo>
                    <a:cubicBezTo>
                      <a:pt x="602" y="220"/>
                      <a:pt x="601" y="221"/>
                      <a:pt x="600" y="221"/>
                    </a:cubicBezTo>
                    <a:cubicBezTo>
                      <a:pt x="600" y="221"/>
                      <a:pt x="599" y="221"/>
                      <a:pt x="599" y="221"/>
                    </a:cubicBezTo>
                    <a:cubicBezTo>
                      <a:pt x="599" y="221"/>
                      <a:pt x="602" y="220"/>
                      <a:pt x="601" y="221"/>
                    </a:cubicBezTo>
                    <a:cubicBezTo>
                      <a:pt x="601" y="222"/>
                      <a:pt x="598" y="222"/>
                      <a:pt x="597" y="222"/>
                    </a:cubicBezTo>
                    <a:cubicBezTo>
                      <a:pt x="598" y="222"/>
                      <a:pt x="596" y="223"/>
                      <a:pt x="596" y="223"/>
                    </a:cubicBezTo>
                    <a:cubicBezTo>
                      <a:pt x="596" y="223"/>
                      <a:pt x="596" y="223"/>
                      <a:pt x="596" y="223"/>
                    </a:cubicBezTo>
                    <a:cubicBezTo>
                      <a:pt x="596" y="224"/>
                      <a:pt x="595" y="223"/>
                      <a:pt x="594" y="224"/>
                    </a:cubicBezTo>
                    <a:cubicBezTo>
                      <a:pt x="596" y="224"/>
                      <a:pt x="597" y="222"/>
                      <a:pt x="599" y="222"/>
                    </a:cubicBezTo>
                    <a:cubicBezTo>
                      <a:pt x="598" y="222"/>
                      <a:pt x="600" y="222"/>
                      <a:pt x="600" y="222"/>
                    </a:cubicBezTo>
                    <a:cubicBezTo>
                      <a:pt x="600" y="222"/>
                      <a:pt x="600" y="222"/>
                      <a:pt x="601" y="222"/>
                    </a:cubicBezTo>
                    <a:cubicBezTo>
                      <a:pt x="601" y="222"/>
                      <a:pt x="601" y="222"/>
                      <a:pt x="601" y="222"/>
                    </a:cubicBezTo>
                    <a:cubicBezTo>
                      <a:pt x="601" y="223"/>
                      <a:pt x="602" y="222"/>
                      <a:pt x="602" y="222"/>
                    </a:cubicBezTo>
                    <a:cubicBezTo>
                      <a:pt x="602" y="222"/>
                      <a:pt x="601" y="222"/>
                      <a:pt x="601" y="223"/>
                    </a:cubicBezTo>
                    <a:cubicBezTo>
                      <a:pt x="602" y="223"/>
                      <a:pt x="602" y="222"/>
                      <a:pt x="602" y="222"/>
                    </a:cubicBezTo>
                    <a:cubicBezTo>
                      <a:pt x="603" y="222"/>
                      <a:pt x="602" y="223"/>
                      <a:pt x="602" y="223"/>
                    </a:cubicBezTo>
                    <a:cubicBezTo>
                      <a:pt x="602" y="223"/>
                      <a:pt x="602" y="223"/>
                      <a:pt x="602" y="223"/>
                    </a:cubicBezTo>
                    <a:cubicBezTo>
                      <a:pt x="602" y="223"/>
                      <a:pt x="602" y="223"/>
                      <a:pt x="602" y="223"/>
                    </a:cubicBezTo>
                    <a:cubicBezTo>
                      <a:pt x="602" y="223"/>
                      <a:pt x="603" y="223"/>
                      <a:pt x="602" y="223"/>
                    </a:cubicBezTo>
                    <a:cubicBezTo>
                      <a:pt x="602" y="224"/>
                      <a:pt x="602" y="224"/>
                      <a:pt x="601" y="223"/>
                    </a:cubicBezTo>
                    <a:cubicBezTo>
                      <a:pt x="601" y="223"/>
                      <a:pt x="600" y="224"/>
                      <a:pt x="599" y="224"/>
                    </a:cubicBezTo>
                    <a:cubicBezTo>
                      <a:pt x="600" y="224"/>
                      <a:pt x="601" y="223"/>
                      <a:pt x="601" y="224"/>
                    </a:cubicBezTo>
                    <a:cubicBezTo>
                      <a:pt x="601" y="224"/>
                      <a:pt x="601" y="225"/>
                      <a:pt x="601" y="225"/>
                    </a:cubicBezTo>
                    <a:cubicBezTo>
                      <a:pt x="601" y="225"/>
                      <a:pt x="602" y="224"/>
                      <a:pt x="602" y="224"/>
                    </a:cubicBezTo>
                    <a:cubicBezTo>
                      <a:pt x="602" y="224"/>
                      <a:pt x="602" y="224"/>
                      <a:pt x="602" y="224"/>
                    </a:cubicBezTo>
                    <a:cubicBezTo>
                      <a:pt x="602" y="224"/>
                      <a:pt x="602" y="224"/>
                      <a:pt x="602" y="224"/>
                    </a:cubicBezTo>
                    <a:cubicBezTo>
                      <a:pt x="603" y="224"/>
                      <a:pt x="603" y="224"/>
                      <a:pt x="603" y="224"/>
                    </a:cubicBezTo>
                    <a:cubicBezTo>
                      <a:pt x="603" y="224"/>
                      <a:pt x="603" y="224"/>
                      <a:pt x="604" y="224"/>
                    </a:cubicBezTo>
                    <a:cubicBezTo>
                      <a:pt x="604" y="224"/>
                      <a:pt x="604" y="225"/>
                      <a:pt x="603" y="225"/>
                    </a:cubicBezTo>
                    <a:cubicBezTo>
                      <a:pt x="603" y="225"/>
                      <a:pt x="603" y="226"/>
                      <a:pt x="603" y="226"/>
                    </a:cubicBezTo>
                    <a:cubicBezTo>
                      <a:pt x="604" y="226"/>
                      <a:pt x="603" y="227"/>
                      <a:pt x="604" y="227"/>
                    </a:cubicBezTo>
                    <a:cubicBezTo>
                      <a:pt x="604" y="227"/>
                      <a:pt x="604" y="227"/>
                      <a:pt x="604" y="227"/>
                    </a:cubicBezTo>
                    <a:cubicBezTo>
                      <a:pt x="604" y="227"/>
                      <a:pt x="604" y="227"/>
                      <a:pt x="603" y="227"/>
                    </a:cubicBezTo>
                    <a:cubicBezTo>
                      <a:pt x="603" y="228"/>
                      <a:pt x="602" y="228"/>
                      <a:pt x="602" y="228"/>
                    </a:cubicBezTo>
                    <a:cubicBezTo>
                      <a:pt x="601" y="229"/>
                      <a:pt x="601" y="228"/>
                      <a:pt x="600" y="229"/>
                    </a:cubicBezTo>
                    <a:cubicBezTo>
                      <a:pt x="599" y="229"/>
                      <a:pt x="599" y="229"/>
                      <a:pt x="598" y="229"/>
                    </a:cubicBezTo>
                    <a:cubicBezTo>
                      <a:pt x="599" y="230"/>
                      <a:pt x="600" y="229"/>
                      <a:pt x="601" y="229"/>
                    </a:cubicBezTo>
                    <a:cubicBezTo>
                      <a:pt x="601" y="229"/>
                      <a:pt x="604" y="229"/>
                      <a:pt x="603" y="230"/>
                    </a:cubicBezTo>
                    <a:cubicBezTo>
                      <a:pt x="603" y="230"/>
                      <a:pt x="602" y="230"/>
                      <a:pt x="602" y="230"/>
                    </a:cubicBezTo>
                    <a:cubicBezTo>
                      <a:pt x="603" y="231"/>
                      <a:pt x="601" y="231"/>
                      <a:pt x="601" y="231"/>
                    </a:cubicBezTo>
                    <a:cubicBezTo>
                      <a:pt x="601" y="231"/>
                      <a:pt x="602" y="231"/>
                      <a:pt x="602" y="232"/>
                    </a:cubicBezTo>
                    <a:cubicBezTo>
                      <a:pt x="602" y="232"/>
                      <a:pt x="602" y="232"/>
                      <a:pt x="603" y="232"/>
                    </a:cubicBezTo>
                    <a:cubicBezTo>
                      <a:pt x="602" y="232"/>
                      <a:pt x="602" y="232"/>
                      <a:pt x="602" y="232"/>
                    </a:cubicBezTo>
                    <a:cubicBezTo>
                      <a:pt x="602" y="232"/>
                      <a:pt x="604" y="231"/>
                      <a:pt x="604" y="231"/>
                    </a:cubicBezTo>
                    <a:cubicBezTo>
                      <a:pt x="604" y="232"/>
                      <a:pt x="603" y="232"/>
                      <a:pt x="603" y="232"/>
                    </a:cubicBezTo>
                    <a:cubicBezTo>
                      <a:pt x="604" y="232"/>
                      <a:pt x="604" y="232"/>
                      <a:pt x="605" y="232"/>
                    </a:cubicBezTo>
                    <a:cubicBezTo>
                      <a:pt x="605" y="232"/>
                      <a:pt x="605" y="233"/>
                      <a:pt x="605" y="233"/>
                    </a:cubicBezTo>
                    <a:cubicBezTo>
                      <a:pt x="605" y="233"/>
                      <a:pt x="605" y="234"/>
                      <a:pt x="605" y="234"/>
                    </a:cubicBezTo>
                    <a:cubicBezTo>
                      <a:pt x="605" y="233"/>
                      <a:pt x="602" y="235"/>
                      <a:pt x="602" y="235"/>
                    </a:cubicBezTo>
                    <a:cubicBezTo>
                      <a:pt x="601" y="236"/>
                      <a:pt x="601" y="236"/>
                      <a:pt x="600" y="236"/>
                    </a:cubicBezTo>
                    <a:cubicBezTo>
                      <a:pt x="599" y="236"/>
                      <a:pt x="599" y="236"/>
                      <a:pt x="599" y="237"/>
                    </a:cubicBezTo>
                    <a:cubicBezTo>
                      <a:pt x="600" y="237"/>
                      <a:pt x="600" y="236"/>
                      <a:pt x="600" y="236"/>
                    </a:cubicBezTo>
                    <a:cubicBezTo>
                      <a:pt x="600" y="236"/>
                      <a:pt x="601" y="236"/>
                      <a:pt x="601" y="237"/>
                    </a:cubicBezTo>
                    <a:cubicBezTo>
                      <a:pt x="601" y="237"/>
                      <a:pt x="600" y="237"/>
                      <a:pt x="600" y="237"/>
                    </a:cubicBezTo>
                    <a:cubicBezTo>
                      <a:pt x="600" y="237"/>
                      <a:pt x="601" y="237"/>
                      <a:pt x="601" y="237"/>
                    </a:cubicBezTo>
                    <a:cubicBezTo>
                      <a:pt x="600" y="238"/>
                      <a:pt x="599" y="237"/>
                      <a:pt x="599" y="237"/>
                    </a:cubicBezTo>
                    <a:cubicBezTo>
                      <a:pt x="599" y="237"/>
                      <a:pt x="599" y="237"/>
                      <a:pt x="599" y="237"/>
                    </a:cubicBezTo>
                    <a:cubicBezTo>
                      <a:pt x="599" y="237"/>
                      <a:pt x="598" y="237"/>
                      <a:pt x="598" y="237"/>
                    </a:cubicBezTo>
                    <a:cubicBezTo>
                      <a:pt x="598" y="237"/>
                      <a:pt x="597" y="237"/>
                      <a:pt x="597" y="237"/>
                    </a:cubicBezTo>
                    <a:cubicBezTo>
                      <a:pt x="597" y="237"/>
                      <a:pt x="595" y="236"/>
                      <a:pt x="595" y="236"/>
                    </a:cubicBezTo>
                    <a:cubicBezTo>
                      <a:pt x="595" y="235"/>
                      <a:pt x="598" y="236"/>
                      <a:pt x="599" y="235"/>
                    </a:cubicBezTo>
                    <a:cubicBezTo>
                      <a:pt x="598" y="235"/>
                      <a:pt x="597" y="235"/>
                      <a:pt x="596" y="235"/>
                    </a:cubicBezTo>
                    <a:cubicBezTo>
                      <a:pt x="596" y="235"/>
                      <a:pt x="595" y="235"/>
                      <a:pt x="595" y="235"/>
                    </a:cubicBezTo>
                    <a:cubicBezTo>
                      <a:pt x="594" y="235"/>
                      <a:pt x="594" y="236"/>
                      <a:pt x="594" y="236"/>
                    </a:cubicBezTo>
                    <a:cubicBezTo>
                      <a:pt x="595" y="236"/>
                      <a:pt x="596" y="237"/>
                      <a:pt x="597" y="237"/>
                    </a:cubicBezTo>
                    <a:cubicBezTo>
                      <a:pt x="597" y="237"/>
                      <a:pt x="597" y="237"/>
                      <a:pt x="598" y="237"/>
                    </a:cubicBezTo>
                    <a:cubicBezTo>
                      <a:pt x="598" y="237"/>
                      <a:pt x="598" y="237"/>
                      <a:pt x="599" y="238"/>
                    </a:cubicBezTo>
                    <a:cubicBezTo>
                      <a:pt x="598" y="238"/>
                      <a:pt x="597" y="237"/>
                      <a:pt x="596" y="238"/>
                    </a:cubicBezTo>
                    <a:cubicBezTo>
                      <a:pt x="597" y="238"/>
                      <a:pt x="600" y="237"/>
                      <a:pt x="600" y="238"/>
                    </a:cubicBezTo>
                    <a:cubicBezTo>
                      <a:pt x="600" y="239"/>
                      <a:pt x="599" y="239"/>
                      <a:pt x="599" y="239"/>
                    </a:cubicBezTo>
                    <a:cubicBezTo>
                      <a:pt x="598" y="239"/>
                      <a:pt x="597" y="238"/>
                      <a:pt x="597" y="239"/>
                    </a:cubicBezTo>
                    <a:cubicBezTo>
                      <a:pt x="597" y="239"/>
                      <a:pt x="597" y="239"/>
                      <a:pt x="597" y="239"/>
                    </a:cubicBezTo>
                    <a:cubicBezTo>
                      <a:pt x="597" y="239"/>
                      <a:pt x="596" y="239"/>
                      <a:pt x="596" y="239"/>
                    </a:cubicBezTo>
                    <a:cubicBezTo>
                      <a:pt x="596" y="240"/>
                      <a:pt x="597" y="240"/>
                      <a:pt x="597" y="240"/>
                    </a:cubicBezTo>
                    <a:cubicBezTo>
                      <a:pt x="597" y="240"/>
                      <a:pt x="597" y="239"/>
                      <a:pt x="597" y="240"/>
                    </a:cubicBezTo>
                    <a:cubicBezTo>
                      <a:pt x="598" y="240"/>
                      <a:pt x="598" y="240"/>
                      <a:pt x="598" y="240"/>
                    </a:cubicBezTo>
                    <a:cubicBezTo>
                      <a:pt x="598" y="240"/>
                      <a:pt x="598" y="240"/>
                      <a:pt x="598" y="240"/>
                    </a:cubicBezTo>
                    <a:cubicBezTo>
                      <a:pt x="598" y="240"/>
                      <a:pt x="598" y="241"/>
                      <a:pt x="599" y="240"/>
                    </a:cubicBezTo>
                    <a:cubicBezTo>
                      <a:pt x="598" y="241"/>
                      <a:pt x="599" y="241"/>
                      <a:pt x="599" y="241"/>
                    </a:cubicBezTo>
                    <a:cubicBezTo>
                      <a:pt x="600" y="241"/>
                      <a:pt x="598" y="241"/>
                      <a:pt x="598" y="241"/>
                    </a:cubicBezTo>
                    <a:cubicBezTo>
                      <a:pt x="598" y="241"/>
                      <a:pt x="598" y="241"/>
                      <a:pt x="599" y="241"/>
                    </a:cubicBezTo>
                    <a:cubicBezTo>
                      <a:pt x="598" y="241"/>
                      <a:pt x="598" y="241"/>
                      <a:pt x="598" y="241"/>
                    </a:cubicBezTo>
                    <a:cubicBezTo>
                      <a:pt x="598" y="241"/>
                      <a:pt x="598" y="241"/>
                      <a:pt x="598" y="241"/>
                    </a:cubicBezTo>
                    <a:cubicBezTo>
                      <a:pt x="598" y="241"/>
                      <a:pt x="595" y="241"/>
                      <a:pt x="596" y="241"/>
                    </a:cubicBezTo>
                    <a:cubicBezTo>
                      <a:pt x="596" y="242"/>
                      <a:pt x="597" y="242"/>
                      <a:pt x="598" y="242"/>
                    </a:cubicBezTo>
                    <a:cubicBezTo>
                      <a:pt x="598" y="242"/>
                      <a:pt x="599" y="242"/>
                      <a:pt x="599" y="242"/>
                    </a:cubicBezTo>
                    <a:cubicBezTo>
                      <a:pt x="599" y="242"/>
                      <a:pt x="600" y="242"/>
                      <a:pt x="600" y="242"/>
                    </a:cubicBezTo>
                    <a:cubicBezTo>
                      <a:pt x="600" y="242"/>
                      <a:pt x="601" y="242"/>
                      <a:pt x="601" y="242"/>
                    </a:cubicBezTo>
                    <a:cubicBezTo>
                      <a:pt x="601" y="242"/>
                      <a:pt x="600" y="242"/>
                      <a:pt x="600" y="243"/>
                    </a:cubicBezTo>
                    <a:cubicBezTo>
                      <a:pt x="600" y="243"/>
                      <a:pt x="601" y="243"/>
                      <a:pt x="600" y="243"/>
                    </a:cubicBezTo>
                    <a:cubicBezTo>
                      <a:pt x="600" y="243"/>
                      <a:pt x="599" y="243"/>
                      <a:pt x="600" y="243"/>
                    </a:cubicBezTo>
                    <a:cubicBezTo>
                      <a:pt x="600" y="244"/>
                      <a:pt x="601" y="243"/>
                      <a:pt x="601" y="244"/>
                    </a:cubicBezTo>
                    <a:cubicBezTo>
                      <a:pt x="601" y="244"/>
                      <a:pt x="601" y="244"/>
                      <a:pt x="600" y="244"/>
                    </a:cubicBezTo>
                    <a:cubicBezTo>
                      <a:pt x="601" y="244"/>
                      <a:pt x="600" y="244"/>
                      <a:pt x="600" y="244"/>
                    </a:cubicBezTo>
                    <a:cubicBezTo>
                      <a:pt x="599" y="244"/>
                      <a:pt x="599" y="244"/>
                      <a:pt x="599" y="244"/>
                    </a:cubicBezTo>
                    <a:cubicBezTo>
                      <a:pt x="599" y="244"/>
                      <a:pt x="600" y="244"/>
                      <a:pt x="600" y="244"/>
                    </a:cubicBezTo>
                    <a:cubicBezTo>
                      <a:pt x="600" y="244"/>
                      <a:pt x="599" y="244"/>
                      <a:pt x="599" y="244"/>
                    </a:cubicBezTo>
                    <a:cubicBezTo>
                      <a:pt x="600" y="245"/>
                      <a:pt x="600" y="244"/>
                      <a:pt x="601" y="244"/>
                    </a:cubicBezTo>
                    <a:cubicBezTo>
                      <a:pt x="601" y="244"/>
                      <a:pt x="602" y="244"/>
                      <a:pt x="602" y="245"/>
                    </a:cubicBezTo>
                    <a:cubicBezTo>
                      <a:pt x="602" y="245"/>
                      <a:pt x="601" y="245"/>
                      <a:pt x="601" y="245"/>
                    </a:cubicBezTo>
                    <a:cubicBezTo>
                      <a:pt x="601" y="246"/>
                      <a:pt x="604" y="245"/>
                      <a:pt x="604" y="246"/>
                    </a:cubicBezTo>
                    <a:cubicBezTo>
                      <a:pt x="604" y="246"/>
                      <a:pt x="602" y="247"/>
                      <a:pt x="602" y="247"/>
                    </a:cubicBezTo>
                    <a:cubicBezTo>
                      <a:pt x="602" y="247"/>
                      <a:pt x="603" y="247"/>
                      <a:pt x="603" y="247"/>
                    </a:cubicBezTo>
                    <a:cubicBezTo>
                      <a:pt x="604" y="247"/>
                      <a:pt x="604" y="246"/>
                      <a:pt x="605" y="246"/>
                    </a:cubicBezTo>
                    <a:cubicBezTo>
                      <a:pt x="605" y="246"/>
                      <a:pt x="605" y="247"/>
                      <a:pt x="605" y="247"/>
                    </a:cubicBezTo>
                    <a:cubicBezTo>
                      <a:pt x="604" y="247"/>
                      <a:pt x="604" y="247"/>
                      <a:pt x="604" y="248"/>
                    </a:cubicBezTo>
                    <a:cubicBezTo>
                      <a:pt x="604" y="248"/>
                      <a:pt x="603" y="248"/>
                      <a:pt x="603" y="248"/>
                    </a:cubicBezTo>
                    <a:cubicBezTo>
                      <a:pt x="604" y="248"/>
                      <a:pt x="605" y="247"/>
                      <a:pt x="606" y="246"/>
                    </a:cubicBezTo>
                    <a:cubicBezTo>
                      <a:pt x="606" y="246"/>
                      <a:pt x="606" y="246"/>
                      <a:pt x="606" y="246"/>
                    </a:cubicBezTo>
                    <a:cubicBezTo>
                      <a:pt x="606" y="246"/>
                      <a:pt x="607" y="246"/>
                      <a:pt x="607" y="246"/>
                    </a:cubicBezTo>
                    <a:cubicBezTo>
                      <a:pt x="607" y="247"/>
                      <a:pt x="605" y="248"/>
                      <a:pt x="605" y="248"/>
                    </a:cubicBezTo>
                    <a:cubicBezTo>
                      <a:pt x="605" y="248"/>
                      <a:pt x="606" y="247"/>
                      <a:pt x="606" y="248"/>
                    </a:cubicBezTo>
                    <a:cubicBezTo>
                      <a:pt x="606" y="249"/>
                      <a:pt x="605" y="249"/>
                      <a:pt x="605" y="249"/>
                    </a:cubicBezTo>
                    <a:cubicBezTo>
                      <a:pt x="605" y="249"/>
                      <a:pt x="606" y="248"/>
                      <a:pt x="606" y="248"/>
                    </a:cubicBezTo>
                    <a:cubicBezTo>
                      <a:pt x="606" y="249"/>
                      <a:pt x="606" y="249"/>
                      <a:pt x="606" y="249"/>
                    </a:cubicBezTo>
                    <a:cubicBezTo>
                      <a:pt x="605" y="250"/>
                      <a:pt x="604" y="250"/>
                      <a:pt x="604" y="251"/>
                    </a:cubicBezTo>
                    <a:cubicBezTo>
                      <a:pt x="605" y="250"/>
                      <a:pt x="605" y="249"/>
                      <a:pt x="606" y="249"/>
                    </a:cubicBezTo>
                    <a:cubicBezTo>
                      <a:pt x="606" y="249"/>
                      <a:pt x="605" y="250"/>
                      <a:pt x="605" y="250"/>
                    </a:cubicBezTo>
                    <a:cubicBezTo>
                      <a:pt x="606" y="250"/>
                      <a:pt x="606" y="249"/>
                      <a:pt x="607" y="249"/>
                    </a:cubicBezTo>
                    <a:cubicBezTo>
                      <a:pt x="607" y="250"/>
                      <a:pt x="606" y="250"/>
                      <a:pt x="606" y="250"/>
                    </a:cubicBezTo>
                    <a:cubicBezTo>
                      <a:pt x="605" y="250"/>
                      <a:pt x="605" y="251"/>
                      <a:pt x="604" y="251"/>
                    </a:cubicBezTo>
                    <a:cubicBezTo>
                      <a:pt x="604" y="251"/>
                      <a:pt x="604" y="251"/>
                      <a:pt x="604" y="251"/>
                    </a:cubicBezTo>
                    <a:cubicBezTo>
                      <a:pt x="604" y="251"/>
                      <a:pt x="603" y="252"/>
                      <a:pt x="603" y="252"/>
                    </a:cubicBezTo>
                    <a:cubicBezTo>
                      <a:pt x="603" y="252"/>
                      <a:pt x="602" y="252"/>
                      <a:pt x="602" y="253"/>
                    </a:cubicBezTo>
                    <a:cubicBezTo>
                      <a:pt x="602" y="253"/>
                      <a:pt x="603" y="252"/>
                      <a:pt x="603" y="252"/>
                    </a:cubicBezTo>
                    <a:cubicBezTo>
                      <a:pt x="604" y="252"/>
                      <a:pt x="604" y="252"/>
                      <a:pt x="604" y="252"/>
                    </a:cubicBezTo>
                    <a:cubicBezTo>
                      <a:pt x="604" y="252"/>
                      <a:pt x="604" y="252"/>
                      <a:pt x="603" y="252"/>
                    </a:cubicBezTo>
                    <a:cubicBezTo>
                      <a:pt x="603" y="252"/>
                      <a:pt x="603" y="253"/>
                      <a:pt x="602" y="253"/>
                    </a:cubicBezTo>
                    <a:cubicBezTo>
                      <a:pt x="602" y="253"/>
                      <a:pt x="602" y="253"/>
                      <a:pt x="601" y="254"/>
                    </a:cubicBezTo>
                    <a:cubicBezTo>
                      <a:pt x="601" y="254"/>
                      <a:pt x="601" y="254"/>
                      <a:pt x="601" y="254"/>
                    </a:cubicBezTo>
                    <a:cubicBezTo>
                      <a:pt x="601" y="254"/>
                      <a:pt x="602" y="254"/>
                      <a:pt x="602" y="253"/>
                    </a:cubicBezTo>
                    <a:cubicBezTo>
                      <a:pt x="603" y="253"/>
                      <a:pt x="603" y="253"/>
                      <a:pt x="604" y="253"/>
                    </a:cubicBezTo>
                    <a:cubicBezTo>
                      <a:pt x="604" y="253"/>
                      <a:pt x="605" y="252"/>
                      <a:pt x="606" y="251"/>
                    </a:cubicBezTo>
                    <a:cubicBezTo>
                      <a:pt x="606" y="252"/>
                      <a:pt x="606" y="252"/>
                      <a:pt x="605" y="252"/>
                    </a:cubicBezTo>
                    <a:cubicBezTo>
                      <a:pt x="606" y="252"/>
                      <a:pt x="606" y="252"/>
                      <a:pt x="607" y="252"/>
                    </a:cubicBezTo>
                    <a:cubicBezTo>
                      <a:pt x="607" y="252"/>
                      <a:pt x="606" y="253"/>
                      <a:pt x="605" y="253"/>
                    </a:cubicBezTo>
                    <a:cubicBezTo>
                      <a:pt x="605" y="253"/>
                      <a:pt x="604" y="253"/>
                      <a:pt x="604" y="254"/>
                    </a:cubicBezTo>
                    <a:cubicBezTo>
                      <a:pt x="604" y="254"/>
                      <a:pt x="605" y="253"/>
                      <a:pt x="606" y="253"/>
                    </a:cubicBezTo>
                    <a:cubicBezTo>
                      <a:pt x="606" y="253"/>
                      <a:pt x="606" y="252"/>
                      <a:pt x="607" y="252"/>
                    </a:cubicBezTo>
                    <a:cubicBezTo>
                      <a:pt x="607" y="252"/>
                      <a:pt x="608" y="252"/>
                      <a:pt x="608" y="252"/>
                    </a:cubicBezTo>
                    <a:cubicBezTo>
                      <a:pt x="609" y="251"/>
                      <a:pt x="609" y="251"/>
                      <a:pt x="609" y="251"/>
                    </a:cubicBezTo>
                    <a:cubicBezTo>
                      <a:pt x="609" y="251"/>
                      <a:pt x="610" y="251"/>
                      <a:pt x="609" y="252"/>
                    </a:cubicBezTo>
                    <a:cubicBezTo>
                      <a:pt x="609" y="252"/>
                      <a:pt x="609" y="252"/>
                      <a:pt x="609" y="252"/>
                    </a:cubicBezTo>
                    <a:cubicBezTo>
                      <a:pt x="608" y="253"/>
                      <a:pt x="608" y="253"/>
                      <a:pt x="607" y="253"/>
                    </a:cubicBezTo>
                    <a:cubicBezTo>
                      <a:pt x="607" y="253"/>
                      <a:pt x="607" y="253"/>
                      <a:pt x="607" y="253"/>
                    </a:cubicBezTo>
                    <a:cubicBezTo>
                      <a:pt x="607" y="253"/>
                      <a:pt x="607" y="253"/>
                      <a:pt x="608" y="253"/>
                    </a:cubicBezTo>
                    <a:cubicBezTo>
                      <a:pt x="608" y="253"/>
                      <a:pt x="608" y="253"/>
                      <a:pt x="609" y="253"/>
                    </a:cubicBezTo>
                    <a:cubicBezTo>
                      <a:pt x="609" y="253"/>
                      <a:pt x="609" y="253"/>
                      <a:pt x="610" y="253"/>
                    </a:cubicBezTo>
                    <a:cubicBezTo>
                      <a:pt x="610" y="253"/>
                      <a:pt x="611" y="252"/>
                      <a:pt x="611" y="252"/>
                    </a:cubicBezTo>
                    <a:cubicBezTo>
                      <a:pt x="611" y="252"/>
                      <a:pt x="611" y="253"/>
                      <a:pt x="611" y="253"/>
                    </a:cubicBezTo>
                    <a:cubicBezTo>
                      <a:pt x="611" y="253"/>
                      <a:pt x="611" y="253"/>
                      <a:pt x="611" y="253"/>
                    </a:cubicBezTo>
                    <a:cubicBezTo>
                      <a:pt x="611" y="253"/>
                      <a:pt x="609" y="254"/>
                      <a:pt x="609" y="255"/>
                    </a:cubicBezTo>
                    <a:cubicBezTo>
                      <a:pt x="608" y="255"/>
                      <a:pt x="607" y="255"/>
                      <a:pt x="606" y="256"/>
                    </a:cubicBezTo>
                    <a:cubicBezTo>
                      <a:pt x="607" y="256"/>
                      <a:pt x="605" y="257"/>
                      <a:pt x="605" y="257"/>
                    </a:cubicBezTo>
                    <a:cubicBezTo>
                      <a:pt x="606" y="257"/>
                      <a:pt x="607" y="257"/>
                      <a:pt x="607" y="256"/>
                    </a:cubicBezTo>
                    <a:cubicBezTo>
                      <a:pt x="607" y="256"/>
                      <a:pt x="607" y="255"/>
                      <a:pt x="608" y="255"/>
                    </a:cubicBezTo>
                    <a:cubicBezTo>
                      <a:pt x="609" y="255"/>
                      <a:pt x="609" y="255"/>
                      <a:pt x="610" y="254"/>
                    </a:cubicBezTo>
                    <a:cubicBezTo>
                      <a:pt x="610" y="254"/>
                      <a:pt x="611" y="253"/>
                      <a:pt x="611" y="254"/>
                    </a:cubicBezTo>
                    <a:cubicBezTo>
                      <a:pt x="612" y="254"/>
                      <a:pt x="612" y="252"/>
                      <a:pt x="613" y="252"/>
                    </a:cubicBezTo>
                    <a:cubicBezTo>
                      <a:pt x="613" y="252"/>
                      <a:pt x="613" y="252"/>
                      <a:pt x="613" y="253"/>
                    </a:cubicBezTo>
                    <a:cubicBezTo>
                      <a:pt x="613" y="253"/>
                      <a:pt x="614" y="252"/>
                      <a:pt x="614" y="252"/>
                    </a:cubicBezTo>
                    <a:cubicBezTo>
                      <a:pt x="614" y="252"/>
                      <a:pt x="614" y="253"/>
                      <a:pt x="613" y="253"/>
                    </a:cubicBezTo>
                    <a:cubicBezTo>
                      <a:pt x="613" y="253"/>
                      <a:pt x="613" y="253"/>
                      <a:pt x="612" y="254"/>
                    </a:cubicBezTo>
                    <a:cubicBezTo>
                      <a:pt x="612" y="254"/>
                      <a:pt x="611" y="254"/>
                      <a:pt x="611" y="255"/>
                    </a:cubicBezTo>
                    <a:cubicBezTo>
                      <a:pt x="611" y="255"/>
                      <a:pt x="612" y="254"/>
                      <a:pt x="612" y="254"/>
                    </a:cubicBezTo>
                    <a:cubicBezTo>
                      <a:pt x="613" y="253"/>
                      <a:pt x="613" y="253"/>
                      <a:pt x="613" y="254"/>
                    </a:cubicBezTo>
                    <a:cubicBezTo>
                      <a:pt x="613" y="253"/>
                      <a:pt x="614" y="253"/>
                      <a:pt x="614" y="253"/>
                    </a:cubicBezTo>
                    <a:cubicBezTo>
                      <a:pt x="614" y="253"/>
                      <a:pt x="614" y="253"/>
                      <a:pt x="615" y="253"/>
                    </a:cubicBezTo>
                    <a:cubicBezTo>
                      <a:pt x="615" y="252"/>
                      <a:pt x="614" y="253"/>
                      <a:pt x="615" y="253"/>
                    </a:cubicBezTo>
                    <a:cubicBezTo>
                      <a:pt x="615" y="254"/>
                      <a:pt x="614" y="254"/>
                      <a:pt x="614" y="254"/>
                    </a:cubicBezTo>
                    <a:cubicBezTo>
                      <a:pt x="614" y="254"/>
                      <a:pt x="615" y="254"/>
                      <a:pt x="615" y="255"/>
                    </a:cubicBezTo>
                    <a:cubicBezTo>
                      <a:pt x="614" y="255"/>
                      <a:pt x="614" y="255"/>
                      <a:pt x="614" y="255"/>
                    </a:cubicBezTo>
                    <a:cubicBezTo>
                      <a:pt x="614" y="256"/>
                      <a:pt x="614" y="255"/>
                      <a:pt x="615" y="255"/>
                    </a:cubicBezTo>
                    <a:cubicBezTo>
                      <a:pt x="615" y="255"/>
                      <a:pt x="614" y="256"/>
                      <a:pt x="615" y="256"/>
                    </a:cubicBezTo>
                    <a:cubicBezTo>
                      <a:pt x="615" y="256"/>
                      <a:pt x="616" y="256"/>
                      <a:pt x="615" y="256"/>
                    </a:cubicBezTo>
                    <a:cubicBezTo>
                      <a:pt x="615" y="256"/>
                      <a:pt x="616" y="256"/>
                      <a:pt x="616" y="256"/>
                    </a:cubicBezTo>
                    <a:cubicBezTo>
                      <a:pt x="616" y="256"/>
                      <a:pt x="617" y="256"/>
                      <a:pt x="617" y="256"/>
                    </a:cubicBezTo>
                    <a:cubicBezTo>
                      <a:pt x="617" y="256"/>
                      <a:pt x="617" y="257"/>
                      <a:pt x="617" y="257"/>
                    </a:cubicBezTo>
                    <a:cubicBezTo>
                      <a:pt x="617" y="257"/>
                      <a:pt x="617" y="257"/>
                      <a:pt x="618" y="257"/>
                    </a:cubicBezTo>
                    <a:cubicBezTo>
                      <a:pt x="618" y="257"/>
                      <a:pt x="618" y="257"/>
                      <a:pt x="618" y="257"/>
                    </a:cubicBezTo>
                    <a:cubicBezTo>
                      <a:pt x="618" y="256"/>
                      <a:pt x="619" y="256"/>
                      <a:pt x="620" y="256"/>
                    </a:cubicBezTo>
                    <a:cubicBezTo>
                      <a:pt x="619" y="257"/>
                      <a:pt x="621" y="257"/>
                      <a:pt x="621" y="257"/>
                    </a:cubicBezTo>
                    <a:cubicBezTo>
                      <a:pt x="621" y="257"/>
                      <a:pt x="622" y="257"/>
                      <a:pt x="622" y="257"/>
                    </a:cubicBezTo>
                    <a:cubicBezTo>
                      <a:pt x="623" y="257"/>
                      <a:pt x="623" y="258"/>
                      <a:pt x="623" y="258"/>
                    </a:cubicBezTo>
                    <a:cubicBezTo>
                      <a:pt x="623" y="259"/>
                      <a:pt x="624" y="258"/>
                      <a:pt x="625" y="258"/>
                    </a:cubicBezTo>
                    <a:cubicBezTo>
                      <a:pt x="625" y="258"/>
                      <a:pt x="625" y="259"/>
                      <a:pt x="625" y="259"/>
                    </a:cubicBezTo>
                    <a:cubicBezTo>
                      <a:pt x="626" y="259"/>
                      <a:pt x="625" y="259"/>
                      <a:pt x="625" y="259"/>
                    </a:cubicBezTo>
                    <a:cubicBezTo>
                      <a:pt x="626" y="259"/>
                      <a:pt x="624" y="260"/>
                      <a:pt x="624" y="260"/>
                    </a:cubicBezTo>
                    <a:cubicBezTo>
                      <a:pt x="624" y="260"/>
                      <a:pt x="623" y="259"/>
                      <a:pt x="622" y="260"/>
                    </a:cubicBezTo>
                    <a:cubicBezTo>
                      <a:pt x="623" y="260"/>
                      <a:pt x="624" y="260"/>
                      <a:pt x="624" y="260"/>
                    </a:cubicBezTo>
                    <a:cubicBezTo>
                      <a:pt x="625" y="260"/>
                      <a:pt x="624" y="260"/>
                      <a:pt x="624" y="260"/>
                    </a:cubicBezTo>
                    <a:cubicBezTo>
                      <a:pt x="624" y="260"/>
                      <a:pt x="624" y="260"/>
                      <a:pt x="623" y="260"/>
                    </a:cubicBezTo>
                    <a:cubicBezTo>
                      <a:pt x="623" y="261"/>
                      <a:pt x="622" y="261"/>
                      <a:pt x="621" y="261"/>
                    </a:cubicBezTo>
                    <a:cubicBezTo>
                      <a:pt x="620" y="261"/>
                      <a:pt x="618" y="261"/>
                      <a:pt x="617" y="261"/>
                    </a:cubicBezTo>
                    <a:cubicBezTo>
                      <a:pt x="617" y="262"/>
                      <a:pt x="618" y="261"/>
                      <a:pt x="618" y="261"/>
                    </a:cubicBezTo>
                    <a:cubicBezTo>
                      <a:pt x="618" y="262"/>
                      <a:pt x="617" y="262"/>
                      <a:pt x="617" y="262"/>
                    </a:cubicBezTo>
                    <a:cubicBezTo>
                      <a:pt x="617" y="262"/>
                      <a:pt x="617" y="262"/>
                      <a:pt x="617" y="262"/>
                    </a:cubicBezTo>
                    <a:cubicBezTo>
                      <a:pt x="616" y="262"/>
                      <a:pt x="616" y="262"/>
                      <a:pt x="616" y="262"/>
                    </a:cubicBezTo>
                    <a:cubicBezTo>
                      <a:pt x="615" y="262"/>
                      <a:pt x="614" y="263"/>
                      <a:pt x="613" y="263"/>
                    </a:cubicBezTo>
                    <a:cubicBezTo>
                      <a:pt x="611" y="264"/>
                      <a:pt x="610" y="263"/>
                      <a:pt x="608" y="264"/>
                    </a:cubicBezTo>
                    <a:cubicBezTo>
                      <a:pt x="608" y="264"/>
                      <a:pt x="607" y="264"/>
                      <a:pt x="606" y="264"/>
                    </a:cubicBezTo>
                    <a:cubicBezTo>
                      <a:pt x="606" y="264"/>
                      <a:pt x="605" y="264"/>
                      <a:pt x="605" y="264"/>
                    </a:cubicBezTo>
                    <a:cubicBezTo>
                      <a:pt x="605" y="265"/>
                      <a:pt x="605" y="264"/>
                      <a:pt x="605" y="265"/>
                    </a:cubicBezTo>
                    <a:cubicBezTo>
                      <a:pt x="607" y="265"/>
                      <a:pt x="609" y="264"/>
                      <a:pt x="611" y="264"/>
                    </a:cubicBezTo>
                    <a:cubicBezTo>
                      <a:pt x="612" y="264"/>
                      <a:pt x="613" y="263"/>
                      <a:pt x="614" y="263"/>
                    </a:cubicBezTo>
                    <a:cubicBezTo>
                      <a:pt x="614" y="263"/>
                      <a:pt x="615" y="262"/>
                      <a:pt x="616" y="262"/>
                    </a:cubicBezTo>
                    <a:cubicBezTo>
                      <a:pt x="615" y="263"/>
                      <a:pt x="614" y="264"/>
                      <a:pt x="613" y="264"/>
                    </a:cubicBezTo>
                    <a:cubicBezTo>
                      <a:pt x="612" y="265"/>
                      <a:pt x="612" y="264"/>
                      <a:pt x="611" y="264"/>
                    </a:cubicBezTo>
                    <a:cubicBezTo>
                      <a:pt x="610" y="264"/>
                      <a:pt x="610" y="264"/>
                      <a:pt x="609" y="264"/>
                    </a:cubicBezTo>
                    <a:cubicBezTo>
                      <a:pt x="610" y="265"/>
                      <a:pt x="610" y="265"/>
                      <a:pt x="610" y="265"/>
                    </a:cubicBezTo>
                    <a:cubicBezTo>
                      <a:pt x="610" y="265"/>
                      <a:pt x="609" y="265"/>
                      <a:pt x="608" y="265"/>
                    </a:cubicBezTo>
                    <a:cubicBezTo>
                      <a:pt x="607" y="266"/>
                      <a:pt x="607" y="266"/>
                      <a:pt x="606" y="266"/>
                    </a:cubicBezTo>
                    <a:cubicBezTo>
                      <a:pt x="605" y="266"/>
                      <a:pt x="604" y="267"/>
                      <a:pt x="603" y="267"/>
                    </a:cubicBezTo>
                    <a:cubicBezTo>
                      <a:pt x="603" y="266"/>
                      <a:pt x="602" y="266"/>
                      <a:pt x="602" y="267"/>
                    </a:cubicBezTo>
                    <a:cubicBezTo>
                      <a:pt x="602" y="267"/>
                      <a:pt x="602" y="267"/>
                      <a:pt x="602" y="267"/>
                    </a:cubicBezTo>
                    <a:cubicBezTo>
                      <a:pt x="602" y="267"/>
                      <a:pt x="601" y="267"/>
                      <a:pt x="601" y="267"/>
                    </a:cubicBezTo>
                    <a:cubicBezTo>
                      <a:pt x="600" y="267"/>
                      <a:pt x="600" y="267"/>
                      <a:pt x="599" y="267"/>
                    </a:cubicBezTo>
                    <a:cubicBezTo>
                      <a:pt x="599" y="267"/>
                      <a:pt x="600" y="268"/>
                      <a:pt x="600" y="268"/>
                    </a:cubicBezTo>
                    <a:cubicBezTo>
                      <a:pt x="598" y="268"/>
                      <a:pt x="599" y="271"/>
                      <a:pt x="597" y="269"/>
                    </a:cubicBezTo>
                    <a:cubicBezTo>
                      <a:pt x="597" y="269"/>
                      <a:pt x="596" y="268"/>
                      <a:pt x="595" y="268"/>
                    </a:cubicBezTo>
                    <a:cubicBezTo>
                      <a:pt x="595" y="268"/>
                      <a:pt x="594" y="267"/>
                      <a:pt x="594" y="267"/>
                    </a:cubicBezTo>
                    <a:cubicBezTo>
                      <a:pt x="594" y="267"/>
                      <a:pt x="594" y="267"/>
                      <a:pt x="593" y="267"/>
                    </a:cubicBezTo>
                    <a:cubicBezTo>
                      <a:pt x="593" y="267"/>
                      <a:pt x="592" y="268"/>
                      <a:pt x="593" y="268"/>
                    </a:cubicBezTo>
                    <a:cubicBezTo>
                      <a:pt x="593" y="268"/>
                      <a:pt x="594" y="268"/>
                      <a:pt x="594" y="268"/>
                    </a:cubicBezTo>
                    <a:cubicBezTo>
                      <a:pt x="594" y="268"/>
                      <a:pt x="595" y="268"/>
                      <a:pt x="595" y="268"/>
                    </a:cubicBezTo>
                    <a:cubicBezTo>
                      <a:pt x="596" y="268"/>
                      <a:pt x="596" y="269"/>
                      <a:pt x="597" y="269"/>
                    </a:cubicBezTo>
                    <a:cubicBezTo>
                      <a:pt x="597" y="269"/>
                      <a:pt x="598" y="269"/>
                      <a:pt x="598" y="270"/>
                    </a:cubicBezTo>
                    <a:cubicBezTo>
                      <a:pt x="598" y="270"/>
                      <a:pt x="598" y="270"/>
                      <a:pt x="598" y="270"/>
                    </a:cubicBezTo>
                    <a:cubicBezTo>
                      <a:pt x="598" y="270"/>
                      <a:pt x="599" y="270"/>
                      <a:pt x="599" y="270"/>
                    </a:cubicBezTo>
                    <a:cubicBezTo>
                      <a:pt x="599" y="270"/>
                      <a:pt x="599" y="270"/>
                      <a:pt x="598" y="271"/>
                    </a:cubicBezTo>
                    <a:cubicBezTo>
                      <a:pt x="598" y="271"/>
                      <a:pt x="597" y="270"/>
                      <a:pt x="597" y="271"/>
                    </a:cubicBezTo>
                    <a:cubicBezTo>
                      <a:pt x="597" y="271"/>
                      <a:pt x="595" y="272"/>
                      <a:pt x="595" y="272"/>
                    </a:cubicBezTo>
                    <a:cubicBezTo>
                      <a:pt x="595" y="272"/>
                      <a:pt x="597" y="271"/>
                      <a:pt x="597" y="272"/>
                    </a:cubicBezTo>
                    <a:cubicBezTo>
                      <a:pt x="597" y="272"/>
                      <a:pt x="595" y="272"/>
                      <a:pt x="595" y="272"/>
                    </a:cubicBezTo>
                    <a:cubicBezTo>
                      <a:pt x="595" y="272"/>
                      <a:pt x="597" y="272"/>
                      <a:pt x="597" y="272"/>
                    </a:cubicBezTo>
                    <a:cubicBezTo>
                      <a:pt x="597" y="273"/>
                      <a:pt x="597" y="272"/>
                      <a:pt x="597" y="272"/>
                    </a:cubicBezTo>
                    <a:cubicBezTo>
                      <a:pt x="597" y="272"/>
                      <a:pt x="598" y="272"/>
                      <a:pt x="598" y="272"/>
                    </a:cubicBezTo>
                    <a:cubicBezTo>
                      <a:pt x="599" y="271"/>
                      <a:pt x="599" y="271"/>
                      <a:pt x="599" y="271"/>
                    </a:cubicBezTo>
                    <a:cubicBezTo>
                      <a:pt x="600" y="270"/>
                      <a:pt x="599" y="271"/>
                      <a:pt x="600" y="271"/>
                    </a:cubicBezTo>
                    <a:cubicBezTo>
                      <a:pt x="600" y="270"/>
                      <a:pt x="600" y="270"/>
                      <a:pt x="600" y="270"/>
                    </a:cubicBezTo>
                    <a:cubicBezTo>
                      <a:pt x="600" y="270"/>
                      <a:pt x="600" y="270"/>
                      <a:pt x="601" y="270"/>
                    </a:cubicBezTo>
                    <a:cubicBezTo>
                      <a:pt x="601" y="270"/>
                      <a:pt x="599" y="270"/>
                      <a:pt x="600" y="270"/>
                    </a:cubicBezTo>
                    <a:cubicBezTo>
                      <a:pt x="601" y="270"/>
                      <a:pt x="601" y="270"/>
                      <a:pt x="602" y="270"/>
                    </a:cubicBezTo>
                    <a:cubicBezTo>
                      <a:pt x="602" y="270"/>
                      <a:pt x="603" y="270"/>
                      <a:pt x="603" y="269"/>
                    </a:cubicBezTo>
                    <a:cubicBezTo>
                      <a:pt x="604" y="269"/>
                      <a:pt x="605" y="268"/>
                      <a:pt x="606" y="268"/>
                    </a:cubicBezTo>
                    <a:cubicBezTo>
                      <a:pt x="607" y="268"/>
                      <a:pt x="608" y="268"/>
                      <a:pt x="608" y="267"/>
                    </a:cubicBezTo>
                    <a:cubicBezTo>
                      <a:pt x="607" y="267"/>
                      <a:pt x="610" y="266"/>
                      <a:pt x="610" y="266"/>
                    </a:cubicBezTo>
                    <a:cubicBezTo>
                      <a:pt x="611" y="265"/>
                      <a:pt x="612" y="265"/>
                      <a:pt x="613" y="265"/>
                    </a:cubicBezTo>
                    <a:cubicBezTo>
                      <a:pt x="614" y="264"/>
                      <a:pt x="615" y="264"/>
                      <a:pt x="615" y="264"/>
                    </a:cubicBezTo>
                    <a:cubicBezTo>
                      <a:pt x="616" y="264"/>
                      <a:pt x="617" y="264"/>
                      <a:pt x="617" y="264"/>
                    </a:cubicBezTo>
                    <a:cubicBezTo>
                      <a:pt x="617" y="264"/>
                      <a:pt x="620" y="264"/>
                      <a:pt x="620" y="264"/>
                    </a:cubicBezTo>
                    <a:cubicBezTo>
                      <a:pt x="620" y="264"/>
                      <a:pt x="617" y="263"/>
                      <a:pt x="617" y="263"/>
                    </a:cubicBezTo>
                    <a:cubicBezTo>
                      <a:pt x="617" y="263"/>
                      <a:pt x="615" y="264"/>
                      <a:pt x="615" y="263"/>
                    </a:cubicBezTo>
                    <a:cubicBezTo>
                      <a:pt x="615" y="262"/>
                      <a:pt x="620" y="263"/>
                      <a:pt x="620" y="263"/>
                    </a:cubicBezTo>
                    <a:cubicBezTo>
                      <a:pt x="620" y="263"/>
                      <a:pt x="622" y="262"/>
                      <a:pt x="622" y="263"/>
                    </a:cubicBezTo>
                    <a:cubicBezTo>
                      <a:pt x="622" y="263"/>
                      <a:pt x="624" y="263"/>
                      <a:pt x="623" y="263"/>
                    </a:cubicBezTo>
                    <a:cubicBezTo>
                      <a:pt x="624" y="263"/>
                      <a:pt x="623" y="264"/>
                      <a:pt x="623" y="264"/>
                    </a:cubicBezTo>
                    <a:cubicBezTo>
                      <a:pt x="623" y="264"/>
                      <a:pt x="623" y="264"/>
                      <a:pt x="623" y="265"/>
                    </a:cubicBezTo>
                    <a:cubicBezTo>
                      <a:pt x="624" y="265"/>
                      <a:pt x="624" y="265"/>
                      <a:pt x="624" y="265"/>
                    </a:cubicBezTo>
                    <a:cubicBezTo>
                      <a:pt x="624" y="265"/>
                      <a:pt x="623" y="266"/>
                      <a:pt x="624" y="266"/>
                    </a:cubicBezTo>
                    <a:cubicBezTo>
                      <a:pt x="624" y="266"/>
                      <a:pt x="624" y="266"/>
                      <a:pt x="624" y="267"/>
                    </a:cubicBezTo>
                    <a:cubicBezTo>
                      <a:pt x="624" y="266"/>
                      <a:pt x="624" y="267"/>
                      <a:pt x="624" y="267"/>
                    </a:cubicBezTo>
                    <a:cubicBezTo>
                      <a:pt x="624" y="267"/>
                      <a:pt x="623" y="267"/>
                      <a:pt x="624" y="267"/>
                    </a:cubicBezTo>
                    <a:cubicBezTo>
                      <a:pt x="623" y="268"/>
                      <a:pt x="622" y="268"/>
                      <a:pt x="621" y="268"/>
                    </a:cubicBezTo>
                    <a:cubicBezTo>
                      <a:pt x="621" y="268"/>
                      <a:pt x="620" y="269"/>
                      <a:pt x="620" y="269"/>
                    </a:cubicBezTo>
                    <a:cubicBezTo>
                      <a:pt x="620" y="269"/>
                      <a:pt x="620" y="269"/>
                      <a:pt x="621" y="269"/>
                    </a:cubicBezTo>
                    <a:cubicBezTo>
                      <a:pt x="620" y="269"/>
                      <a:pt x="621" y="269"/>
                      <a:pt x="621" y="269"/>
                    </a:cubicBezTo>
                    <a:cubicBezTo>
                      <a:pt x="621" y="269"/>
                      <a:pt x="621" y="269"/>
                      <a:pt x="621" y="270"/>
                    </a:cubicBezTo>
                    <a:cubicBezTo>
                      <a:pt x="622" y="270"/>
                      <a:pt x="621" y="271"/>
                      <a:pt x="620" y="271"/>
                    </a:cubicBezTo>
                    <a:cubicBezTo>
                      <a:pt x="621" y="271"/>
                      <a:pt x="621" y="271"/>
                      <a:pt x="621" y="270"/>
                    </a:cubicBezTo>
                    <a:cubicBezTo>
                      <a:pt x="621" y="270"/>
                      <a:pt x="621" y="270"/>
                      <a:pt x="622" y="270"/>
                    </a:cubicBezTo>
                    <a:cubicBezTo>
                      <a:pt x="622" y="270"/>
                      <a:pt x="623" y="270"/>
                      <a:pt x="623" y="269"/>
                    </a:cubicBezTo>
                    <a:cubicBezTo>
                      <a:pt x="623" y="269"/>
                      <a:pt x="624" y="269"/>
                      <a:pt x="624" y="268"/>
                    </a:cubicBezTo>
                    <a:cubicBezTo>
                      <a:pt x="624" y="268"/>
                      <a:pt x="624" y="268"/>
                      <a:pt x="625" y="268"/>
                    </a:cubicBezTo>
                    <a:cubicBezTo>
                      <a:pt x="625" y="267"/>
                      <a:pt x="626" y="268"/>
                      <a:pt x="627" y="268"/>
                    </a:cubicBezTo>
                    <a:cubicBezTo>
                      <a:pt x="627" y="267"/>
                      <a:pt x="628" y="268"/>
                      <a:pt x="628" y="267"/>
                    </a:cubicBezTo>
                    <a:cubicBezTo>
                      <a:pt x="628" y="267"/>
                      <a:pt x="629" y="267"/>
                      <a:pt x="629" y="267"/>
                    </a:cubicBezTo>
                    <a:cubicBezTo>
                      <a:pt x="629" y="267"/>
                      <a:pt x="630" y="267"/>
                      <a:pt x="629" y="268"/>
                    </a:cubicBezTo>
                    <a:cubicBezTo>
                      <a:pt x="629" y="268"/>
                      <a:pt x="629" y="268"/>
                      <a:pt x="629" y="268"/>
                    </a:cubicBezTo>
                    <a:cubicBezTo>
                      <a:pt x="628" y="268"/>
                      <a:pt x="628" y="268"/>
                      <a:pt x="628" y="268"/>
                    </a:cubicBezTo>
                    <a:cubicBezTo>
                      <a:pt x="627" y="268"/>
                      <a:pt x="627" y="268"/>
                      <a:pt x="627" y="268"/>
                    </a:cubicBezTo>
                    <a:cubicBezTo>
                      <a:pt x="627" y="268"/>
                      <a:pt x="628" y="269"/>
                      <a:pt x="629" y="269"/>
                    </a:cubicBezTo>
                    <a:cubicBezTo>
                      <a:pt x="629" y="269"/>
                      <a:pt x="630" y="268"/>
                      <a:pt x="630" y="269"/>
                    </a:cubicBezTo>
                    <a:cubicBezTo>
                      <a:pt x="630" y="269"/>
                      <a:pt x="630" y="269"/>
                      <a:pt x="629" y="269"/>
                    </a:cubicBezTo>
                    <a:cubicBezTo>
                      <a:pt x="630" y="269"/>
                      <a:pt x="631" y="269"/>
                      <a:pt x="631" y="269"/>
                    </a:cubicBezTo>
                    <a:cubicBezTo>
                      <a:pt x="632" y="269"/>
                      <a:pt x="633" y="269"/>
                      <a:pt x="632" y="270"/>
                    </a:cubicBezTo>
                    <a:cubicBezTo>
                      <a:pt x="632" y="270"/>
                      <a:pt x="631" y="269"/>
                      <a:pt x="630" y="269"/>
                    </a:cubicBezTo>
                    <a:cubicBezTo>
                      <a:pt x="629" y="269"/>
                      <a:pt x="631" y="270"/>
                      <a:pt x="631" y="270"/>
                    </a:cubicBezTo>
                    <a:cubicBezTo>
                      <a:pt x="631" y="270"/>
                      <a:pt x="631" y="271"/>
                      <a:pt x="632" y="271"/>
                    </a:cubicBezTo>
                    <a:cubicBezTo>
                      <a:pt x="632" y="271"/>
                      <a:pt x="631" y="271"/>
                      <a:pt x="631" y="271"/>
                    </a:cubicBezTo>
                    <a:cubicBezTo>
                      <a:pt x="631" y="271"/>
                      <a:pt x="633" y="271"/>
                      <a:pt x="632" y="272"/>
                    </a:cubicBezTo>
                    <a:cubicBezTo>
                      <a:pt x="632" y="272"/>
                      <a:pt x="633" y="272"/>
                      <a:pt x="633" y="272"/>
                    </a:cubicBezTo>
                    <a:cubicBezTo>
                      <a:pt x="632" y="272"/>
                      <a:pt x="632" y="272"/>
                      <a:pt x="632" y="272"/>
                    </a:cubicBezTo>
                    <a:cubicBezTo>
                      <a:pt x="632" y="272"/>
                      <a:pt x="633" y="272"/>
                      <a:pt x="632" y="273"/>
                    </a:cubicBezTo>
                    <a:cubicBezTo>
                      <a:pt x="632" y="273"/>
                      <a:pt x="633" y="273"/>
                      <a:pt x="633" y="273"/>
                    </a:cubicBezTo>
                    <a:cubicBezTo>
                      <a:pt x="633" y="273"/>
                      <a:pt x="632" y="273"/>
                      <a:pt x="632" y="273"/>
                    </a:cubicBezTo>
                    <a:cubicBezTo>
                      <a:pt x="632" y="273"/>
                      <a:pt x="632" y="273"/>
                      <a:pt x="632" y="274"/>
                    </a:cubicBezTo>
                    <a:cubicBezTo>
                      <a:pt x="632" y="274"/>
                      <a:pt x="631" y="274"/>
                      <a:pt x="631" y="274"/>
                    </a:cubicBezTo>
                    <a:cubicBezTo>
                      <a:pt x="631" y="274"/>
                      <a:pt x="631" y="275"/>
                      <a:pt x="630" y="275"/>
                    </a:cubicBezTo>
                    <a:cubicBezTo>
                      <a:pt x="630" y="275"/>
                      <a:pt x="629" y="275"/>
                      <a:pt x="629" y="275"/>
                    </a:cubicBezTo>
                    <a:cubicBezTo>
                      <a:pt x="629" y="275"/>
                      <a:pt x="629" y="275"/>
                      <a:pt x="629" y="275"/>
                    </a:cubicBezTo>
                    <a:cubicBezTo>
                      <a:pt x="629" y="275"/>
                      <a:pt x="628" y="275"/>
                      <a:pt x="629" y="276"/>
                    </a:cubicBezTo>
                    <a:cubicBezTo>
                      <a:pt x="629" y="276"/>
                      <a:pt x="629" y="275"/>
                      <a:pt x="629" y="275"/>
                    </a:cubicBezTo>
                    <a:cubicBezTo>
                      <a:pt x="629" y="275"/>
                      <a:pt x="630" y="275"/>
                      <a:pt x="630" y="275"/>
                    </a:cubicBezTo>
                    <a:cubicBezTo>
                      <a:pt x="630" y="275"/>
                      <a:pt x="630" y="276"/>
                      <a:pt x="631" y="276"/>
                    </a:cubicBezTo>
                    <a:cubicBezTo>
                      <a:pt x="631" y="276"/>
                      <a:pt x="631" y="277"/>
                      <a:pt x="630" y="277"/>
                    </a:cubicBezTo>
                    <a:cubicBezTo>
                      <a:pt x="630" y="277"/>
                      <a:pt x="629" y="277"/>
                      <a:pt x="629" y="277"/>
                    </a:cubicBezTo>
                    <a:cubicBezTo>
                      <a:pt x="629" y="277"/>
                      <a:pt x="629" y="277"/>
                      <a:pt x="629" y="277"/>
                    </a:cubicBezTo>
                    <a:cubicBezTo>
                      <a:pt x="629" y="278"/>
                      <a:pt x="628" y="277"/>
                      <a:pt x="628" y="277"/>
                    </a:cubicBezTo>
                    <a:cubicBezTo>
                      <a:pt x="628" y="278"/>
                      <a:pt x="628" y="277"/>
                      <a:pt x="628" y="278"/>
                    </a:cubicBezTo>
                    <a:cubicBezTo>
                      <a:pt x="628" y="278"/>
                      <a:pt x="628" y="278"/>
                      <a:pt x="628" y="278"/>
                    </a:cubicBezTo>
                    <a:cubicBezTo>
                      <a:pt x="629" y="278"/>
                      <a:pt x="629" y="279"/>
                      <a:pt x="629" y="279"/>
                    </a:cubicBezTo>
                    <a:cubicBezTo>
                      <a:pt x="629" y="279"/>
                      <a:pt x="630" y="278"/>
                      <a:pt x="630" y="279"/>
                    </a:cubicBezTo>
                    <a:cubicBezTo>
                      <a:pt x="630" y="279"/>
                      <a:pt x="630" y="279"/>
                      <a:pt x="630" y="279"/>
                    </a:cubicBezTo>
                    <a:cubicBezTo>
                      <a:pt x="629" y="279"/>
                      <a:pt x="628" y="278"/>
                      <a:pt x="627" y="279"/>
                    </a:cubicBezTo>
                    <a:cubicBezTo>
                      <a:pt x="627" y="279"/>
                      <a:pt x="628" y="279"/>
                      <a:pt x="628" y="279"/>
                    </a:cubicBezTo>
                    <a:cubicBezTo>
                      <a:pt x="628" y="279"/>
                      <a:pt x="628" y="280"/>
                      <a:pt x="628" y="280"/>
                    </a:cubicBezTo>
                    <a:cubicBezTo>
                      <a:pt x="628" y="280"/>
                      <a:pt x="628" y="280"/>
                      <a:pt x="628" y="280"/>
                    </a:cubicBezTo>
                    <a:cubicBezTo>
                      <a:pt x="627" y="280"/>
                      <a:pt x="627" y="280"/>
                      <a:pt x="627" y="280"/>
                    </a:cubicBezTo>
                    <a:cubicBezTo>
                      <a:pt x="626" y="280"/>
                      <a:pt x="625" y="279"/>
                      <a:pt x="624" y="279"/>
                    </a:cubicBezTo>
                    <a:cubicBezTo>
                      <a:pt x="624" y="280"/>
                      <a:pt x="626" y="280"/>
                      <a:pt x="627" y="280"/>
                    </a:cubicBezTo>
                    <a:cubicBezTo>
                      <a:pt x="627" y="280"/>
                      <a:pt x="627" y="280"/>
                      <a:pt x="628" y="280"/>
                    </a:cubicBezTo>
                    <a:cubicBezTo>
                      <a:pt x="628" y="281"/>
                      <a:pt x="629" y="280"/>
                      <a:pt x="629" y="280"/>
                    </a:cubicBezTo>
                    <a:cubicBezTo>
                      <a:pt x="629" y="281"/>
                      <a:pt x="629" y="280"/>
                      <a:pt x="629" y="281"/>
                    </a:cubicBezTo>
                    <a:cubicBezTo>
                      <a:pt x="630" y="281"/>
                      <a:pt x="630" y="281"/>
                      <a:pt x="629" y="281"/>
                    </a:cubicBezTo>
                    <a:cubicBezTo>
                      <a:pt x="630" y="281"/>
                      <a:pt x="630" y="281"/>
                      <a:pt x="630" y="281"/>
                    </a:cubicBezTo>
                    <a:cubicBezTo>
                      <a:pt x="630" y="281"/>
                      <a:pt x="630" y="282"/>
                      <a:pt x="630" y="282"/>
                    </a:cubicBezTo>
                    <a:cubicBezTo>
                      <a:pt x="630" y="282"/>
                      <a:pt x="630" y="282"/>
                      <a:pt x="629" y="282"/>
                    </a:cubicBezTo>
                    <a:cubicBezTo>
                      <a:pt x="629" y="282"/>
                      <a:pt x="629" y="281"/>
                      <a:pt x="629" y="282"/>
                    </a:cubicBezTo>
                    <a:cubicBezTo>
                      <a:pt x="629" y="282"/>
                      <a:pt x="629" y="282"/>
                      <a:pt x="629" y="282"/>
                    </a:cubicBezTo>
                    <a:cubicBezTo>
                      <a:pt x="628" y="283"/>
                      <a:pt x="627" y="281"/>
                      <a:pt x="626" y="281"/>
                    </a:cubicBezTo>
                    <a:cubicBezTo>
                      <a:pt x="626" y="281"/>
                      <a:pt x="627" y="282"/>
                      <a:pt x="627" y="282"/>
                    </a:cubicBezTo>
                    <a:cubicBezTo>
                      <a:pt x="628" y="282"/>
                      <a:pt x="628" y="282"/>
                      <a:pt x="628" y="283"/>
                    </a:cubicBezTo>
                    <a:cubicBezTo>
                      <a:pt x="628" y="283"/>
                      <a:pt x="629" y="283"/>
                      <a:pt x="629" y="283"/>
                    </a:cubicBezTo>
                    <a:cubicBezTo>
                      <a:pt x="629" y="283"/>
                      <a:pt x="628" y="283"/>
                      <a:pt x="628" y="283"/>
                    </a:cubicBezTo>
                    <a:cubicBezTo>
                      <a:pt x="629" y="283"/>
                      <a:pt x="629" y="283"/>
                      <a:pt x="629" y="283"/>
                    </a:cubicBezTo>
                    <a:cubicBezTo>
                      <a:pt x="629" y="284"/>
                      <a:pt x="629" y="283"/>
                      <a:pt x="628" y="284"/>
                    </a:cubicBezTo>
                    <a:cubicBezTo>
                      <a:pt x="628" y="284"/>
                      <a:pt x="629" y="284"/>
                      <a:pt x="629" y="284"/>
                    </a:cubicBezTo>
                    <a:cubicBezTo>
                      <a:pt x="629" y="284"/>
                      <a:pt x="629" y="284"/>
                      <a:pt x="628" y="285"/>
                    </a:cubicBezTo>
                    <a:cubicBezTo>
                      <a:pt x="628" y="285"/>
                      <a:pt x="628" y="285"/>
                      <a:pt x="628" y="285"/>
                    </a:cubicBezTo>
                    <a:cubicBezTo>
                      <a:pt x="627" y="285"/>
                      <a:pt x="627" y="286"/>
                      <a:pt x="627" y="286"/>
                    </a:cubicBezTo>
                    <a:cubicBezTo>
                      <a:pt x="627" y="286"/>
                      <a:pt x="626" y="286"/>
                      <a:pt x="626" y="286"/>
                    </a:cubicBezTo>
                    <a:cubicBezTo>
                      <a:pt x="626" y="286"/>
                      <a:pt x="626" y="286"/>
                      <a:pt x="626" y="286"/>
                    </a:cubicBezTo>
                    <a:cubicBezTo>
                      <a:pt x="626" y="287"/>
                      <a:pt x="625" y="287"/>
                      <a:pt x="625" y="287"/>
                    </a:cubicBezTo>
                    <a:cubicBezTo>
                      <a:pt x="624" y="287"/>
                      <a:pt x="623" y="288"/>
                      <a:pt x="622" y="288"/>
                    </a:cubicBezTo>
                    <a:cubicBezTo>
                      <a:pt x="621" y="288"/>
                      <a:pt x="621" y="289"/>
                      <a:pt x="620" y="289"/>
                    </a:cubicBezTo>
                    <a:cubicBezTo>
                      <a:pt x="620" y="289"/>
                      <a:pt x="619" y="289"/>
                      <a:pt x="619" y="289"/>
                    </a:cubicBezTo>
                    <a:cubicBezTo>
                      <a:pt x="618" y="290"/>
                      <a:pt x="617" y="291"/>
                      <a:pt x="617" y="291"/>
                    </a:cubicBezTo>
                    <a:cubicBezTo>
                      <a:pt x="616" y="291"/>
                      <a:pt x="616" y="291"/>
                      <a:pt x="615" y="291"/>
                    </a:cubicBezTo>
                    <a:cubicBezTo>
                      <a:pt x="615" y="292"/>
                      <a:pt x="615" y="292"/>
                      <a:pt x="615" y="292"/>
                    </a:cubicBezTo>
                    <a:cubicBezTo>
                      <a:pt x="614" y="292"/>
                      <a:pt x="613" y="292"/>
                      <a:pt x="613" y="292"/>
                    </a:cubicBezTo>
                    <a:cubicBezTo>
                      <a:pt x="613" y="292"/>
                      <a:pt x="613" y="291"/>
                      <a:pt x="613" y="291"/>
                    </a:cubicBezTo>
                    <a:cubicBezTo>
                      <a:pt x="613" y="291"/>
                      <a:pt x="612" y="291"/>
                      <a:pt x="612" y="291"/>
                    </a:cubicBezTo>
                    <a:cubicBezTo>
                      <a:pt x="611" y="291"/>
                      <a:pt x="610" y="292"/>
                      <a:pt x="610" y="292"/>
                    </a:cubicBezTo>
                    <a:cubicBezTo>
                      <a:pt x="610" y="292"/>
                      <a:pt x="610" y="291"/>
                      <a:pt x="610" y="291"/>
                    </a:cubicBezTo>
                    <a:cubicBezTo>
                      <a:pt x="610" y="292"/>
                      <a:pt x="609" y="292"/>
                      <a:pt x="609" y="291"/>
                    </a:cubicBezTo>
                    <a:cubicBezTo>
                      <a:pt x="609" y="291"/>
                      <a:pt x="608" y="292"/>
                      <a:pt x="608" y="292"/>
                    </a:cubicBezTo>
                    <a:cubicBezTo>
                      <a:pt x="608" y="292"/>
                      <a:pt x="607" y="292"/>
                      <a:pt x="607" y="292"/>
                    </a:cubicBezTo>
                    <a:cubicBezTo>
                      <a:pt x="606" y="293"/>
                      <a:pt x="606" y="293"/>
                      <a:pt x="605" y="293"/>
                    </a:cubicBezTo>
                    <a:cubicBezTo>
                      <a:pt x="605" y="293"/>
                      <a:pt x="604" y="294"/>
                      <a:pt x="604" y="293"/>
                    </a:cubicBezTo>
                    <a:cubicBezTo>
                      <a:pt x="604" y="293"/>
                      <a:pt x="604" y="293"/>
                      <a:pt x="604" y="293"/>
                    </a:cubicBezTo>
                    <a:cubicBezTo>
                      <a:pt x="604" y="293"/>
                      <a:pt x="603" y="293"/>
                      <a:pt x="603" y="293"/>
                    </a:cubicBezTo>
                    <a:cubicBezTo>
                      <a:pt x="602" y="293"/>
                      <a:pt x="602" y="293"/>
                      <a:pt x="602" y="293"/>
                    </a:cubicBezTo>
                    <a:cubicBezTo>
                      <a:pt x="601" y="294"/>
                      <a:pt x="600" y="294"/>
                      <a:pt x="600" y="294"/>
                    </a:cubicBezTo>
                    <a:cubicBezTo>
                      <a:pt x="600" y="294"/>
                      <a:pt x="601" y="294"/>
                      <a:pt x="600" y="295"/>
                    </a:cubicBezTo>
                    <a:cubicBezTo>
                      <a:pt x="600" y="295"/>
                      <a:pt x="599" y="295"/>
                      <a:pt x="599" y="295"/>
                    </a:cubicBezTo>
                    <a:cubicBezTo>
                      <a:pt x="598" y="295"/>
                      <a:pt x="598" y="295"/>
                      <a:pt x="598" y="296"/>
                    </a:cubicBezTo>
                    <a:cubicBezTo>
                      <a:pt x="598" y="296"/>
                      <a:pt x="597" y="296"/>
                      <a:pt x="597" y="296"/>
                    </a:cubicBezTo>
                    <a:cubicBezTo>
                      <a:pt x="597" y="296"/>
                      <a:pt x="598" y="296"/>
                      <a:pt x="597" y="296"/>
                    </a:cubicBezTo>
                    <a:cubicBezTo>
                      <a:pt x="597" y="296"/>
                      <a:pt x="596" y="296"/>
                      <a:pt x="596" y="296"/>
                    </a:cubicBezTo>
                    <a:cubicBezTo>
                      <a:pt x="596" y="296"/>
                      <a:pt x="597" y="296"/>
                      <a:pt x="597" y="296"/>
                    </a:cubicBezTo>
                    <a:cubicBezTo>
                      <a:pt x="597" y="297"/>
                      <a:pt x="596" y="297"/>
                      <a:pt x="596" y="297"/>
                    </a:cubicBezTo>
                    <a:cubicBezTo>
                      <a:pt x="596" y="297"/>
                      <a:pt x="596" y="298"/>
                      <a:pt x="596" y="298"/>
                    </a:cubicBezTo>
                    <a:cubicBezTo>
                      <a:pt x="596" y="298"/>
                      <a:pt x="596" y="298"/>
                      <a:pt x="595" y="299"/>
                    </a:cubicBezTo>
                    <a:cubicBezTo>
                      <a:pt x="595" y="299"/>
                      <a:pt x="595" y="299"/>
                      <a:pt x="595" y="299"/>
                    </a:cubicBezTo>
                    <a:cubicBezTo>
                      <a:pt x="595" y="298"/>
                      <a:pt x="595" y="298"/>
                      <a:pt x="595" y="298"/>
                    </a:cubicBezTo>
                    <a:cubicBezTo>
                      <a:pt x="595" y="297"/>
                      <a:pt x="594" y="298"/>
                      <a:pt x="594" y="299"/>
                    </a:cubicBezTo>
                    <a:cubicBezTo>
                      <a:pt x="594" y="299"/>
                      <a:pt x="594" y="299"/>
                      <a:pt x="593" y="299"/>
                    </a:cubicBezTo>
                    <a:cubicBezTo>
                      <a:pt x="593" y="299"/>
                      <a:pt x="593" y="299"/>
                      <a:pt x="593" y="299"/>
                    </a:cubicBezTo>
                    <a:cubicBezTo>
                      <a:pt x="593" y="299"/>
                      <a:pt x="593" y="299"/>
                      <a:pt x="593" y="299"/>
                    </a:cubicBezTo>
                    <a:cubicBezTo>
                      <a:pt x="592" y="299"/>
                      <a:pt x="592" y="300"/>
                      <a:pt x="592" y="300"/>
                    </a:cubicBezTo>
                    <a:cubicBezTo>
                      <a:pt x="591" y="300"/>
                      <a:pt x="590" y="301"/>
                      <a:pt x="590" y="301"/>
                    </a:cubicBezTo>
                    <a:cubicBezTo>
                      <a:pt x="589" y="302"/>
                      <a:pt x="586" y="302"/>
                      <a:pt x="586" y="303"/>
                    </a:cubicBezTo>
                    <a:cubicBezTo>
                      <a:pt x="586" y="303"/>
                      <a:pt x="587" y="303"/>
                      <a:pt x="587" y="303"/>
                    </a:cubicBezTo>
                    <a:cubicBezTo>
                      <a:pt x="587" y="304"/>
                      <a:pt x="584" y="304"/>
                      <a:pt x="583" y="305"/>
                    </a:cubicBezTo>
                    <a:cubicBezTo>
                      <a:pt x="583" y="305"/>
                      <a:pt x="583" y="305"/>
                      <a:pt x="583" y="305"/>
                    </a:cubicBezTo>
                    <a:cubicBezTo>
                      <a:pt x="583" y="304"/>
                      <a:pt x="583" y="304"/>
                      <a:pt x="583" y="304"/>
                    </a:cubicBezTo>
                    <a:cubicBezTo>
                      <a:pt x="583" y="304"/>
                      <a:pt x="583" y="304"/>
                      <a:pt x="584" y="304"/>
                    </a:cubicBezTo>
                    <a:cubicBezTo>
                      <a:pt x="583" y="304"/>
                      <a:pt x="583" y="304"/>
                      <a:pt x="582" y="304"/>
                    </a:cubicBezTo>
                    <a:cubicBezTo>
                      <a:pt x="583" y="304"/>
                      <a:pt x="583" y="304"/>
                      <a:pt x="583" y="304"/>
                    </a:cubicBezTo>
                    <a:cubicBezTo>
                      <a:pt x="582" y="305"/>
                      <a:pt x="581" y="304"/>
                      <a:pt x="581" y="304"/>
                    </a:cubicBezTo>
                    <a:close/>
                    <a:moveTo>
                      <a:pt x="595" y="203"/>
                    </a:moveTo>
                    <a:cubicBezTo>
                      <a:pt x="595" y="203"/>
                      <a:pt x="596" y="203"/>
                      <a:pt x="596" y="203"/>
                    </a:cubicBezTo>
                    <a:cubicBezTo>
                      <a:pt x="596" y="203"/>
                      <a:pt x="595" y="203"/>
                      <a:pt x="595" y="203"/>
                    </a:cubicBezTo>
                    <a:close/>
                    <a:moveTo>
                      <a:pt x="461" y="87"/>
                    </a:moveTo>
                    <a:cubicBezTo>
                      <a:pt x="461" y="87"/>
                      <a:pt x="461" y="87"/>
                      <a:pt x="462" y="87"/>
                    </a:cubicBezTo>
                    <a:cubicBezTo>
                      <a:pt x="461" y="87"/>
                      <a:pt x="461" y="87"/>
                      <a:pt x="461" y="87"/>
                    </a:cubicBezTo>
                    <a:close/>
                    <a:moveTo>
                      <a:pt x="191" y="153"/>
                    </a:moveTo>
                    <a:cubicBezTo>
                      <a:pt x="192" y="153"/>
                      <a:pt x="195" y="153"/>
                      <a:pt x="196" y="154"/>
                    </a:cubicBezTo>
                    <a:cubicBezTo>
                      <a:pt x="197" y="154"/>
                      <a:pt x="198" y="154"/>
                      <a:pt x="198" y="154"/>
                    </a:cubicBezTo>
                    <a:cubicBezTo>
                      <a:pt x="199" y="154"/>
                      <a:pt x="199" y="155"/>
                      <a:pt x="199" y="154"/>
                    </a:cubicBezTo>
                    <a:cubicBezTo>
                      <a:pt x="200" y="154"/>
                      <a:pt x="201" y="154"/>
                      <a:pt x="202" y="153"/>
                    </a:cubicBezTo>
                    <a:cubicBezTo>
                      <a:pt x="203" y="153"/>
                      <a:pt x="203" y="153"/>
                      <a:pt x="204" y="153"/>
                    </a:cubicBezTo>
                    <a:cubicBezTo>
                      <a:pt x="204" y="153"/>
                      <a:pt x="204" y="153"/>
                      <a:pt x="204" y="153"/>
                    </a:cubicBezTo>
                    <a:cubicBezTo>
                      <a:pt x="204" y="152"/>
                      <a:pt x="205" y="152"/>
                      <a:pt x="205" y="152"/>
                    </a:cubicBezTo>
                    <a:cubicBezTo>
                      <a:pt x="205" y="151"/>
                      <a:pt x="206" y="151"/>
                      <a:pt x="206" y="151"/>
                    </a:cubicBezTo>
                    <a:cubicBezTo>
                      <a:pt x="206" y="151"/>
                      <a:pt x="208" y="150"/>
                      <a:pt x="207" y="150"/>
                    </a:cubicBezTo>
                    <a:cubicBezTo>
                      <a:pt x="208" y="150"/>
                      <a:pt x="210" y="150"/>
                      <a:pt x="211" y="149"/>
                    </a:cubicBezTo>
                    <a:cubicBezTo>
                      <a:pt x="212" y="149"/>
                      <a:pt x="214" y="148"/>
                      <a:pt x="215" y="148"/>
                    </a:cubicBezTo>
                    <a:cubicBezTo>
                      <a:pt x="216" y="148"/>
                      <a:pt x="217" y="148"/>
                      <a:pt x="217" y="148"/>
                    </a:cubicBezTo>
                    <a:cubicBezTo>
                      <a:pt x="218" y="148"/>
                      <a:pt x="218" y="148"/>
                      <a:pt x="217" y="149"/>
                    </a:cubicBezTo>
                    <a:cubicBezTo>
                      <a:pt x="216" y="150"/>
                      <a:pt x="215" y="150"/>
                      <a:pt x="214" y="151"/>
                    </a:cubicBezTo>
                    <a:cubicBezTo>
                      <a:pt x="213" y="151"/>
                      <a:pt x="211" y="152"/>
                      <a:pt x="210" y="152"/>
                    </a:cubicBezTo>
                    <a:cubicBezTo>
                      <a:pt x="209" y="153"/>
                      <a:pt x="208" y="153"/>
                      <a:pt x="208" y="153"/>
                    </a:cubicBezTo>
                    <a:cubicBezTo>
                      <a:pt x="208" y="154"/>
                      <a:pt x="207" y="154"/>
                      <a:pt x="207" y="154"/>
                    </a:cubicBezTo>
                    <a:cubicBezTo>
                      <a:pt x="207" y="154"/>
                      <a:pt x="204" y="154"/>
                      <a:pt x="204" y="154"/>
                    </a:cubicBezTo>
                    <a:cubicBezTo>
                      <a:pt x="203" y="154"/>
                      <a:pt x="202" y="154"/>
                      <a:pt x="203" y="156"/>
                    </a:cubicBezTo>
                    <a:cubicBezTo>
                      <a:pt x="203" y="156"/>
                      <a:pt x="204" y="156"/>
                      <a:pt x="204" y="156"/>
                    </a:cubicBezTo>
                    <a:cubicBezTo>
                      <a:pt x="205" y="155"/>
                      <a:pt x="205" y="155"/>
                      <a:pt x="206" y="155"/>
                    </a:cubicBezTo>
                    <a:cubicBezTo>
                      <a:pt x="207" y="154"/>
                      <a:pt x="208" y="154"/>
                      <a:pt x="210" y="154"/>
                    </a:cubicBezTo>
                    <a:cubicBezTo>
                      <a:pt x="211" y="154"/>
                      <a:pt x="212" y="153"/>
                      <a:pt x="214" y="153"/>
                    </a:cubicBezTo>
                    <a:cubicBezTo>
                      <a:pt x="215" y="152"/>
                      <a:pt x="215" y="152"/>
                      <a:pt x="216" y="152"/>
                    </a:cubicBezTo>
                    <a:cubicBezTo>
                      <a:pt x="217" y="152"/>
                      <a:pt x="217" y="151"/>
                      <a:pt x="217" y="151"/>
                    </a:cubicBezTo>
                    <a:cubicBezTo>
                      <a:pt x="217" y="152"/>
                      <a:pt x="217" y="152"/>
                      <a:pt x="217" y="152"/>
                    </a:cubicBezTo>
                    <a:cubicBezTo>
                      <a:pt x="217" y="151"/>
                      <a:pt x="219" y="151"/>
                      <a:pt x="220" y="151"/>
                    </a:cubicBezTo>
                    <a:cubicBezTo>
                      <a:pt x="221" y="150"/>
                      <a:pt x="222" y="151"/>
                      <a:pt x="222" y="150"/>
                    </a:cubicBezTo>
                    <a:cubicBezTo>
                      <a:pt x="222" y="149"/>
                      <a:pt x="221" y="149"/>
                      <a:pt x="221" y="149"/>
                    </a:cubicBezTo>
                    <a:cubicBezTo>
                      <a:pt x="221" y="149"/>
                      <a:pt x="220" y="148"/>
                      <a:pt x="220" y="148"/>
                    </a:cubicBezTo>
                    <a:cubicBezTo>
                      <a:pt x="221" y="148"/>
                      <a:pt x="221" y="148"/>
                      <a:pt x="222" y="148"/>
                    </a:cubicBezTo>
                    <a:cubicBezTo>
                      <a:pt x="222" y="148"/>
                      <a:pt x="222" y="147"/>
                      <a:pt x="223" y="147"/>
                    </a:cubicBezTo>
                    <a:cubicBezTo>
                      <a:pt x="223" y="147"/>
                      <a:pt x="224" y="147"/>
                      <a:pt x="225" y="147"/>
                    </a:cubicBezTo>
                    <a:cubicBezTo>
                      <a:pt x="225" y="147"/>
                      <a:pt x="224" y="147"/>
                      <a:pt x="224" y="147"/>
                    </a:cubicBezTo>
                    <a:cubicBezTo>
                      <a:pt x="224" y="147"/>
                      <a:pt x="224" y="147"/>
                      <a:pt x="224" y="147"/>
                    </a:cubicBezTo>
                    <a:cubicBezTo>
                      <a:pt x="225" y="146"/>
                      <a:pt x="227" y="146"/>
                      <a:pt x="228" y="146"/>
                    </a:cubicBezTo>
                    <a:cubicBezTo>
                      <a:pt x="229" y="146"/>
                      <a:pt x="230" y="146"/>
                      <a:pt x="231" y="147"/>
                    </a:cubicBezTo>
                    <a:cubicBezTo>
                      <a:pt x="231" y="147"/>
                      <a:pt x="231" y="147"/>
                      <a:pt x="230" y="147"/>
                    </a:cubicBezTo>
                    <a:cubicBezTo>
                      <a:pt x="231" y="147"/>
                      <a:pt x="231" y="147"/>
                      <a:pt x="232" y="147"/>
                    </a:cubicBezTo>
                    <a:cubicBezTo>
                      <a:pt x="231" y="147"/>
                      <a:pt x="232" y="148"/>
                      <a:pt x="232" y="148"/>
                    </a:cubicBezTo>
                    <a:cubicBezTo>
                      <a:pt x="231" y="147"/>
                      <a:pt x="233" y="147"/>
                      <a:pt x="234" y="147"/>
                    </a:cubicBezTo>
                    <a:cubicBezTo>
                      <a:pt x="233" y="147"/>
                      <a:pt x="233" y="147"/>
                      <a:pt x="233" y="148"/>
                    </a:cubicBezTo>
                    <a:cubicBezTo>
                      <a:pt x="234" y="148"/>
                      <a:pt x="235" y="147"/>
                      <a:pt x="237" y="147"/>
                    </a:cubicBezTo>
                    <a:cubicBezTo>
                      <a:pt x="237" y="147"/>
                      <a:pt x="238" y="147"/>
                      <a:pt x="238" y="146"/>
                    </a:cubicBezTo>
                    <a:cubicBezTo>
                      <a:pt x="238" y="146"/>
                      <a:pt x="237" y="147"/>
                      <a:pt x="237" y="146"/>
                    </a:cubicBezTo>
                    <a:cubicBezTo>
                      <a:pt x="238" y="146"/>
                      <a:pt x="239" y="146"/>
                      <a:pt x="239" y="146"/>
                    </a:cubicBezTo>
                    <a:cubicBezTo>
                      <a:pt x="239" y="145"/>
                      <a:pt x="238" y="146"/>
                      <a:pt x="237" y="146"/>
                    </a:cubicBezTo>
                    <a:cubicBezTo>
                      <a:pt x="237" y="146"/>
                      <a:pt x="236" y="146"/>
                      <a:pt x="236" y="146"/>
                    </a:cubicBezTo>
                    <a:cubicBezTo>
                      <a:pt x="236" y="146"/>
                      <a:pt x="236" y="146"/>
                      <a:pt x="236" y="146"/>
                    </a:cubicBezTo>
                    <a:cubicBezTo>
                      <a:pt x="237" y="145"/>
                      <a:pt x="237" y="145"/>
                      <a:pt x="238" y="145"/>
                    </a:cubicBezTo>
                    <a:cubicBezTo>
                      <a:pt x="239" y="144"/>
                      <a:pt x="239" y="144"/>
                      <a:pt x="239" y="144"/>
                    </a:cubicBezTo>
                    <a:cubicBezTo>
                      <a:pt x="240" y="144"/>
                      <a:pt x="241" y="143"/>
                      <a:pt x="240" y="144"/>
                    </a:cubicBezTo>
                    <a:cubicBezTo>
                      <a:pt x="241" y="144"/>
                      <a:pt x="241" y="144"/>
                      <a:pt x="242" y="144"/>
                    </a:cubicBezTo>
                    <a:cubicBezTo>
                      <a:pt x="241" y="144"/>
                      <a:pt x="241" y="144"/>
                      <a:pt x="240" y="144"/>
                    </a:cubicBezTo>
                    <a:cubicBezTo>
                      <a:pt x="240" y="143"/>
                      <a:pt x="240" y="143"/>
                      <a:pt x="240" y="143"/>
                    </a:cubicBezTo>
                    <a:cubicBezTo>
                      <a:pt x="240" y="143"/>
                      <a:pt x="240" y="143"/>
                      <a:pt x="240" y="143"/>
                    </a:cubicBezTo>
                    <a:cubicBezTo>
                      <a:pt x="241" y="143"/>
                      <a:pt x="243" y="143"/>
                      <a:pt x="244" y="142"/>
                    </a:cubicBezTo>
                    <a:cubicBezTo>
                      <a:pt x="243" y="142"/>
                      <a:pt x="243" y="142"/>
                      <a:pt x="243" y="143"/>
                    </a:cubicBezTo>
                    <a:cubicBezTo>
                      <a:pt x="243" y="142"/>
                      <a:pt x="243" y="142"/>
                      <a:pt x="244" y="142"/>
                    </a:cubicBezTo>
                    <a:cubicBezTo>
                      <a:pt x="243" y="143"/>
                      <a:pt x="245" y="141"/>
                      <a:pt x="245" y="141"/>
                    </a:cubicBezTo>
                    <a:cubicBezTo>
                      <a:pt x="245" y="141"/>
                      <a:pt x="245" y="141"/>
                      <a:pt x="245" y="141"/>
                    </a:cubicBezTo>
                    <a:cubicBezTo>
                      <a:pt x="245" y="141"/>
                      <a:pt x="246" y="141"/>
                      <a:pt x="246" y="141"/>
                    </a:cubicBezTo>
                    <a:cubicBezTo>
                      <a:pt x="246" y="141"/>
                      <a:pt x="246" y="141"/>
                      <a:pt x="246" y="141"/>
                    </a:cubicBezTo>
                    <a:cubicBezTo>
                      <a:pt x="246" y="140"/>
                      <a:pt x="247" y="140"/>
                      <a:pt x="247" y="140"/>
                    </a:cubicBezTo>
                    <a:cubicBezTo>
                      <a:pt x="247" y="140"/>
                      <a:pt x="248" y="140"/>
                      <a:pt x="248" y="140"/>
                    </a:cubicBezTo>
                    <a:cubicBezTo>
                      <a:pt x="248" y="140"/>
                      <a:pt x="247" y="140"/>
                      <a:pt x="247" y="140"/>
                    </a:cubicBezTo>
                    <a:cubicBezTo>
                      <a:pt x="247" y="140"/>
                      <a:pt x="248" y="140"/>
                      <a:pt x="248" y="140"/>
                    </a:cubicBezTo>
                    <a:cubicBezTo>
                      <a:pt x="247" y="139"/>
                      <a:pt x="245" y="140"/>
                      <a:pt x="244" y="140"/>
                    </a:cubicBezTo>
                    <a:cubicBezTo>
                      <a:pt x="245" y="140"/>
                      <a:pt x="245" y="140"/>
                      <a:pt x="245" y="140"/>
                    </a:cubicBezTo>
                    <a:cubicBezTo>
                      <a:pt x="245" y="139"/>
                      <a:pt x="246" y="139"/>
                      <a:pt x="246" y="139"/>
                    </a:cubicBezTo>
                    <a:cubicBezTo>
                      <a:pt x="247" y="139"/>
                      <a:pt x="247" y="139"/>
                      <a:pt x="247" y="139"/>
                    </a:cubicBezTo>
                    <a:cubicBezTo>
                      <a:pt x="248" y="138"/>
                      <a:pt x="248" y="138"/>
                      <a:pt x="249" y="138"/>
                    </a:cubicBezTo>
                    <a:cubicBezTo>
                      <a:pt x="248" y="138"/>
                      <a:pt x="248" y="138"/>
                      <a:pt x="248" y="138"/>
                    </a:cubicBezTo>
                    <a:cubicBezTo>
                      <a:pt x="248" y="138"/>
                      <a:pt x="249" y="138"/>
                      <a:pt x="249" y="138"/>
                    </a:cubicBezTo>
                    <a:cubicBezTo>
                      <a:pt x="248" y="138"/>
                      <a:pt x="248" y="138"/>
                      <a:pt x="247" y="138"/>
                    </a:cubicBezTo>
                    <a:cubicBezTo>
                      <a:pt x="246" y="138"/>
                      <a:pt x="246" y="138"/>
                      <a:pt x="245" y="139"/>
                    </a:cubicBezTo>
                    <a:cubicBezTo>
                      <a:pt x="244" y="139"/>
                      <a:pt x="243" y="139"/>
                      <a:pt x="242" y="140"/>
                    </a:cubicBezTo>
                    <a:cubicBezTo>
                      <a:pt x="242" y="140"/>
                      <a:pt x="243" y="140"/>
                      <a:pt x="243" y="139"/>
                    </a:cubicBezTo>
                    <a:cubicBezTo>
                      <a:pt x="243" y="140"/>
                      <a:pt x="242" y="140"/>
                      <a:pt x="241" y="140"/>
                    </a:cubicBezTo>
                    <a:cubicBezTo>
                      <a:pt x="240" y="141"/>
                      <a:pt x="239" y="141"/>
                      <a:pt x="238" y="141"/>
                    </a:cubicBezTo>
                    <a:cubicBezTo>
                      <a:pt x="237" y="141"/>
                      <a:pt x="236" y="141"/>
                      <a:pt x="235" y="141"/>
                    </a:cubicBezTo>
                    <a:cubicBezTo>
                      <a:pt x="234" y="141"/>
                      <a:pt x="233" y="141"/>
                      <a:pt x="232" y="141"/>
                    </a:cubicBezTo>
                    <a:cubicBezTo>
                      <a:pt x="232" y="141"/>
                      <a:pt x="230" y="141"/>
                      <a:pt x="230" y="141"/>
                    </a:cubicBezTo>
                    <a:cubicBezTo>
                      <a:pt x="230" y="141"/>
                      <a:pt x="231" y="141"/>
                      <a:pt x="231" y="141"/>
                    </a:cubicBezTo>
                    <a:cubicBezTo>
                      <a:pt x="231" y="141"/>
                      <a:pt x="230" y="141"/>
                      <a:pt x="230" y="141"/>
                    </a:cubicBezTo>
                    <a:cubicBezTo>
                      <a:pt x="229" y="141"/>
                      <a:pt x="229" y="141"/>
                      <a:pt x="228" y="141"/>
                    </a:cubicBezTo>
                    <a:cubicBezTo>
                      <a:pt x="229" y="141"/>
                      <a:pt x="229" y="141"/>
                      <a:pt x="229" y="141"/>
                    </a:cubicBezTo>
                    <a:cubicBezTo>
                      <a:pt x="228" y="140"/>
                      <a:pt x="227" y="141"/>
                      <a:pt x="225" y="141"/>
                    </a:cubicBezTo>
                    <a:cubicBezTo>
                      <a:pt x="225" y="139"/>
                      <a:pt x="227" y="140"/>
                      <a:pt x="228" y="140"/>
                    </a:cubicBezTo>
                    <a:cubicBezTo>
                      <a:pt x="228" y="140"/>
                      <a:pt x="227" y="140"/>
                      <a:pt x="227" y="140"/>
                    </a:cubicBezTo>
                    <a:cubicBezTo>
                      <a:pt x="227" y="140"/>
                      <a:pt x="227" y="140"/>
                      <a:pt x="227" y="139"/>
                    </a:cubicBezTo>
                    <a:cubicBezTo>
                      <a:pt x="227" y="139"/>
                      <a:pt x="229" y="139"/>
                      <a:pt x="229" y="139"/>
                    </a:cubicBezTo>
                    <a:cubicBezTo>
                      <a:pt x="229" y="139"/>
                      <a:pt x="231" y="138"/>
                      <a:pt x="231" y="138"/>
                    </a:cubicBezTo>
                    <a:cubicBezTo>
                      <a:pt x="232" y="138"/>
                      <a:pt x="233" y="138"/>
                      <a:pt x="234" y="138"/>
                    </a:cubicBezTo>
                    <a:cubicBezTo>
                      <a:pt x="234" y="137"/>
                      <a:pt x="235" y="137"/>
                      <a:pt x="235" y="137"/>
                    </a:cubicBezTo>
                    <a:cubicBezTo>
                      <a:pt x="235" y="137"/>
                      <a:pt x="236" y="137"/>
                      <a:pt x="236" y="137"/>
                    </a:cubicBezTo>
                    <a:cubicBezTo>
                      <a:pt x="236" y="137"/>
                      <a:pt x="237" y="137"/>
                      <a:pt x="237" y="137"/>
                    </a:cubicBezTo>
                    <a:cubicBezTo>
                      <a:pt x="238" y="137"/>
                      <a:pt x="238" y="136"/>
                      <a:pt x="239" y="136"/>
                    </a:cubicBezTo>
                    <a:cubicBezTo>
                      <a:pt x="239" y="136"/>
                      <a:pt x="240" y="136"/>
                      <a:pt x="241" y="136"/>
                    </a:cubicBezTo>
                    <a:cubicBezTo>
                      <a:pt x="242" y="135"/>
                      <a:pt x="239" y="136"/>
                      <a:pt x="240" y="135"/>
                    </a:cubicBezTo>
                    <a:cubicBezTo>
                      <a:pt x="240" y="135"/>
                      <a:pt x="238" y="136"/>
                      <a:pt x="238" y="135"/>
                    </a:cubicBezTo>
                    <a:cubicBezTo>
                      <a:pt x="238" y="135"/>
                      <a:pt x="239" y="135"/>
                      <a:pt x="239" y="135"/>
                    </a:cubicBezTo>
                    <a:cubicBezTo>
                      <a:pt x="238" y="135"/>
                      <a:pt x="238" y="135"/>
                      <a:pt x="237" y="135"/>
                    </a:cubicBezTo>
                    <a:cubicBezTo>
                      <a:pt x="238" y="135"/>
                      <a:pt x="238" y="135"/>
                      <a:pt x="238" y="135"/>
                    </a:cubicBezTo>
                    <a:cubicBezTo>
                      <a:pt x="238" y="135"/>
                      <a:pt x="236" y="135"/>
                      <a:pt x="237" y="135"/>
                    </a:cubicBezTo>
                    <a:cubicBezTo>
                      <a:pt x="237" y="135"/>
                      <a:pt x="237" y="135"/>
                      <a:pt x="237" y="134"/>
                    </a:cubicBezTo>
                    <a:cubicBezTo>
                      <a:pt x="237" y="134"/>
                      <a:pt x="236" y="134"/>
                      <a:pt x="236" y="134"/>
                    </a:cubicBezTo>
                    <a:cubicBezTo>
                      <a:pt x="236" y="134"/>
                      <a:pt x="235" y="135"/>
                      <a:pt x="235" y="134"/>
                    </a:cubicBezTo>
                    <a:cubicBezTo>
                      <a:pt x="234" y="135"/>
                      <a:pt x="233" y="135"/>
                      <a:pt x="232" y="135"/>
                    </a:cubicBezTo>
                    <a:cubicBezTo>
                      <a:pt x="231" y="135"/>
                      <a:pt x="230" y="135"/>
                      <a:pt x="229" y="136"/>
                    </a:cubicBezTo>
                    <a:cubicBezTo>
                      <a:pt x="228" y="136"/>
                      <a:pt x="227" y="136"/>
                      <a:pt x="226" y="136"/>
                    </a:cubicBezTo>
                    <a:cubicBezTo>
                      <a:pt x="225" y="136"/>
                      <a:pt x="224" y="136"/>
                      <a:pt x="223" y="137"/>
                    </a:cubicBezTo>
                    <a:cubicBezTo>
                      <a:pt x="223" y="137"/>
                      <a:pt x="223" y="137"/>
                      <a:pt x="222" y="137"/>
                    </a:cubicBezTo>
                    <a:cubicBezTo>
                      <a:pt x="222" y="137"/>
                      <a:pt x="222" y="137"/>
                      <a:pt x="221" y="137"/>
                    </a:cubicBezTo>
                    <a:cubicBezTo>
                      <a:pt x="221" y="138"/>
                      <a:pt x="220" y="138"/>
                      <a:pt x="219" y="138"/>
                    </a:cubicBezTo>
                    <a:cubicBezTo>
                      <a:pt x="218" y="138"/>
                      <a:pt x="217" y="138"/>
                      <a:pt x="216" y="138"/>
                    </a:cubicBezTo>
                    <a:cubicBezTo>
                      <a:pt x="215" y="138"/>
                      <a:pt x="214" y="139"/>
                      <a:pt x="213" y="139"/>
                    </a:cubicBezTo>
                    <a:cubicBezTo>
                      <a:pt x="213" y="139"/>
                      <a:pt x="214" y="139"/>
                      <a:pt x="214" y="138"/>
                    </a:cubicBezTo>
                    <a:cubicBezTo>
                      <a:pt x="214" y="138"/>
                      <a:pt x="213" y="139"/>
                      <a:pt x="213" y="139"/>
                    </a:cubicBezTo>
                    <a:cubicBezTo>
                      <a:pt x="213" y="139"/>
                      <a:pt x="213" y="138"/>
                      <a:pt x="213" y="138"/>
                    </a:cubicBezTo>
                    <a:cubicBezTo>
                      <a:pt x="213" y="138"/>
                      <a:pt x="212" y="139"/>
                      <a:pt x="212" y="139"/>
                    </a:cubicBezTo>
                    <a:cubicBezTo>
                      <a:pt x="212" y="139"/>
                      <a:pt x="212" y="139"/>
                      <a:pt x="213" y="139"/>
                    </a:cubicBezTo>
                    <a:cubicBezTo>
                      <a:pt x="211" y="139"/>
                      <a:pt x="210" y="139"/>
                      <a:pt x="209" y="139"/>
                    </a:cubicBezTo>
                    <a:cubicBezTo>
                      <a:pt x="209" y="139"/>
                      <a:pt x="207" y="140"/>
                      <a:pt x="207" y="140"/>
                    </a:cubicBezTo>
                    <a:cubicBezTo>
                      <a:pt x="207" y="140"/>
                      <a:pt x="207" y="139"/>
                      <a:pt x="207" y="139"/>
                    </a:cubicBezTo>
                    <a:cubicBezTo>
                      <a:pt x="207" y="139"/>
                      <a:pt x="207" y="139"/>
                      <a:pt x="206" y="140"/>
                    </a:cubicBezTo>
                    <a:cubicBezTo>
                      <a:pt x="206" y="140"/>
                      <a:pt x="205" y="140"/>
                      <a:pt x="205" y="140"/>
                    </a:cubicBezTo>
                    <a:cubicBezTo>
                      <a:pt x="204" y="140"/>
                      <a:pt x="203" y="140"/>
                      <a:pt x="203" y="140"/>
                    </a:cubicBezTo>
                    <a:cubicBezTo>
                      <a:pt x="202" y="140"/>
                      <a:pt x="200" y="141"/>
                      <a:pt x="199" y="141"/>
                    </a:cubicBezTo>
                    <a:cubicBezTo>
                      <a:pt x="199" y="141"/>
                      <a:pt x="198" y="141"/>
                      <a:pt x="197" y="141"/>
                    </a:cubicBezTo>
                    <a:cubicBezTo>
                      <a:pt x="197" y="141"/>
                      <a:pt x="196" y="141"/>
                      <a:pt x="195" y="142"/>
                    </a:cubicBezTo>
                    <a:cubicBezTo>
                      <a:pt x="195" y="142"/>
                      <a:pt x="194" y="142"/>
                      <a:pt x="194" y="141"/>
                    </a:cubicBezTo>
                    <a:cubicBezTo>
                      <a:pt x="193" y="141"/>
                      <a:pt x="191" y="142"/>
                      <a:pt x="192" y="141"/>
                    </a:cubicBezTo>
                    <a:cubicBezTo>
                      <a:pt x="191" y="141"/>
                      <a:pt x="190" y="142"/>
                      <a:pt x="190" y="142"/>
                    </a:cubicBezTo>
                    <a:cubicBezTo>
                      <a:pt x="189" y="143"/>
                      <a:pt x="189" y="144"/>
                      <a:pt x="189" y="144"/>
                    </a:cubicBezTo>
                    <a:cubicBezTo>
                      <a:pt x="189" y="145"/>
                      <a:pt x="189" y="145"/>
                      <a:pt x="190" y="144"/>
                    </a:cubicBezTo>
                    <a:cubicBezTo>
                      <a:pt x="190" y="144"/>
                      <a:pt x="191" y="143"/>
                      <a:pt x="191" y="144"/>
                    </a:cubicBezTo>
                    <a:cubicBezTo>
                      <a:pt x="191" y="144"/>
                      <a:pt x="190" y="144"/>
                      <a:pt x="191" y="144"/>
                    </a:cubicBezTo>
                    <a:cubicBezTo>
                      <a:pt x="191" y="144"/>
                      <a:pt x="192" y="144"/>
                      <a:pt x="192" y="144"/>
                    </a:cubicBezTo>
                    <a:cubicBezTo>
                      <a:pt x="192" y="144"/>
                      <a:pt x="193" y="143"/>
                      <a:pt x="193" y="143"/>
                    </a:cubicBezTo>
                    <a:cubicBezTo>
                      <a:pt x="192" y="143"/>
                      <a:pt x="193" y="143"/>
                      <a:pt x="193" y="143"/>
                    </a:cubicBezTo>
                    <a:cubicBezTo>
                      <a:pt x="194" y="143"/>
                      <a:pt x="195" y="142"/>
                      <a:pt x="196" y="143"/>
                    </a:cubicBezTo>
                    <a:cubicBezTo>
                      <a:pt x="197" y="143"/>
                      <a:pt x="196" y="143"/>
                      <a:pt x="197" y="143"/>
                    </a:cubicBezTo>
                    <a:cubicBezTo>
                      <a:pt x="197" y="143"/>
                      <a:pt x="198" y="143"/>
                      <a:pt x="198" y="143"/>
                    </a:cubicBezTo>
                    <a:cubicBezTo>
                      <a:pt x="200" y="143"/>
                      <a:pt x="201" y="143"/>
                      <a:pt x="202" y="143"/>
                    </a:cubicBezTo>
                    <a:cubicBezTo>
                      <a:pt x="203" y="143"/>
                      <a:pt x="202" y="144"/>
                      <a:pt x="203" y="144"/>
                    </a:cubicBezTo>
                    <a:cubicBezTo>
                      <a:pt x="203" y="143"/>
                      <a:pt x="203" y="143"/>
                      <a:pt x="204" y="143"/>
                    </a:cubicBezTo>
                    <a:cubicBezTo>
                      <a:pt x="204" y="143"/>
                      <a:pt x="204" y="143"/>
                      <a:pt x="205" y="143"/>
                    </a:cubicBezTo>
                    <a:cubicBezTo>
                      <a:pt x="206" y="142"/>
                      <a:pt x="205" y="142"/>
                      <a:pt x="206" y="142"/>
                    </a:cubicBezTo>
                    <a:cubicBezTo>
                      <a:pt x="207" y="142"/>
                      <a:pt x="209" y="142"/>
                      <a:pt x="210" y="142"/>
                    </a:cubicBezTo>
                    <a:cubicBezTo>
                      <a:pt x="212" y="142"/>
                      <a:pt x="213" y="141"/>
                      <a:pt x="214" y="142"/>
                    </a:cubicBezTo>
                    <a:cubicBezTo>
                      <a:pt x="215" y="143"/>
                      <a:pt x="214" y="143"/>
                      <a:pt x="215" y="143"/>
                    </a:cubicBezTo>
                    <a:cubicBezTo>
                      <a:pt x="215" y="143"/>
                      <a:pt x="217" y="143"/>
                      <a:pt x="217" y="144"/>
                    </a:cubicBezTo>
                    <a:cubicBezTo>
                      <a:pt x="216" y="145"/>
                      <a:pt x="212" y="145"/>
                      <a:pt x="211" y="145"/>
                    </a:cubicBezTo>
                    <a:cubicBezTo>
                      <a:pt x="210" y="145"/>
                      <a:pt x="210" y="144"/>
                      <a:pt x="209" y="144"/>
                    </a:cubicBezTo>
                    <a:cubicBezTo>
                      <a:pt x="209" y="144"/>
                      <a:pt x="208" y="144"/>
                      <a:pt x="207" y="144"/>
                    </a:cubicBezTo>
                    <a:cubicBezTo>
                      <a:pt x="206" y="144"/>
                      <a:pt x="205" y="144"/>
                      <a:pt x="204" y="145"/>
                    </a:cubicBezTo>
                    <a:cubicBezTo>
                      <a:pt x="205" y="145"/>
                      <a:pt x="205" y="144"/>
                      <a:pt x="206" y="145"/>
                    </a:cubicBezTo>
                    <a:cubicBezTo>
                      <a:pt x="205" y="145"/>
                      <a:pt x="207" y="145"/>
                      <a:pt x="207" y="146"/>
                    </a:cubicBezTo>
                    <a:cubicBezTo>
                      <a:pt x="207" y="147"/>
                      <a:pt x="206" y="147"/>
                      <a:pt x="205" y="147"/>
                    </a:cubicBezTo>
                    <a:cubicBezTo>
                      <a:pt x="204" y="148"/>
                      <a:pt x="202" y="148"/>
                      <a:pt x="201" y="148"/>
                    </a:cubicBezTo>
                    <a:cubicBezTo>
                      <a:pt x="201" y="148"/>
                      <a:pt x="200" y="148"/>
                      <a:pt x="199" y="149"/>
                    </a:cubicBezTo>
                    <a:cubicBezTo>
                      <a:pt x="199" y="149"/>
                      <a:pt x="199" y="149"/>
                      <a:pt x="198" y="149"/>
                    </a:cubicBezTo>
                    <a:cubicBezTo>
                      <a:pt x="200" y="150"/>
                      <a:pt x="196" y="152"/>
                      <a:pt x="195" y="152"/>
                    </a:cubicBezTo>
                    <a:cubicBezTo>
                      <a:pt x="194" y="152"/>
                      <a:pt x="193" y="152"/>
                      <a:pt x="191" y="152"/>
                    </a:cubicBezTo>
                    <a:cubicBezTo>
                      <a:pt x="191" y="152"/>
                      <a:pt x="190" y="152"/>
                      <a:pt x="191" y="153"/>
                    </a:cubicBezTo>
                    <a:close/>
                    <a:moveTo>
                      <a:pt x="274" y="177"/>
                    </a:moveTo>
                    <a:cubicBezTo>
                      <a:pt x="275" y="176"/>
                      <a:pt x="275" y="176"/>
                      <a:pt x="275" y="176"/>
                    </a:cubicBezTo>
                    <a:cubicBezTo>
                      <a:pt x="276" y="176"/>
                      <a:pt x="276" y="176"/>
                      <a:pt x="276" y="175"/>
                    </a:cubicBezTo>
                    <a:cubicBezTo>
                      <a:pt x="276" y="175"/>
                      <a:pt x="275" y="176"/>
                      <a:pt x="274" y="176"/>
                    </a:cubicBezTo>
                    <a:cubicBezTo>
                      <a:pt x="275" y="176"/>
                      <a:pt x="275" y="176"/>
                      <a:pt x="276" y="175"/>
                    </a:cubicBezTo>
                    <a:cubicBezTo>
                      <a:pt x="275" y="175"/>
                      <a:pt x="275" y="175"/>
                      <a:pt x="274" y="175"/>
                    </a:cubicBezTo>
                    <a:cubicBezTo>
                      <a:pt x="273" y="175"/>
                      <a:pt x="273" y="175"/>
                      <a:pt x="272" y="174"/>
                    </a:cubicBezTo>
                    <a:cubicBezTo>
                      <a:pt x="272" y="174"/>
                      <a:pt x="272" y="174"/>
                      <a:pt x="272" y="174"/>
                    </a:cubicBezTo>
                    <a:cubicBezTo>
                      <a:pt x="271" y="174"/>
                      <a:pt x="270" y="174"/>
                      <a:pt x="270" y="174"/>
                    </a:cubicBezTo>
                    <a:cubicBezTo>
                      <a:pt x="270" y="174"/>
                      <a:pt x="270" y="174"/>
                      <a:pt x="270" y="174"/>
                    </a:cubicBezTo>
                    <a:cubicBezTo>
                      <a:pt x="267" y="174"/>
                      <a:pt x="264" y="174"/>
                      <a:pt x="262" y="175"/>
                    </a:cubicBezTo>
                    <a:cubicBezTo>
                      <a:pt x="260" y="175"/>
                      <a:pt x="259" y="175"/>
                      <a:pt x="257" y="176"/>
                    </a:cubicBezTo>
                    <a:cubicBezTo>
                      <a:pt x="256" y="176"/>
                      <a:pt x="255" y="177"/>
                      <a:pt x="254" y="178"/>
                    </a:cubicBezTo>
                    <a:cubicBezTo>
                      <a:pt x="253" y="178"/>
                      <a:pt x="252" y="179"/>
                      <a:pt x="251" y="180"/>
                    </a:cubicBezTo>
                    <a:cubicBezTo>
                      <a:pt x="250" y="180"/>
                      <a:pt x="250" y="180"/>
                      <a:pt x="249" y="180"/>
                    </a:cubicBezTo>
                    <a:cubicBezTo>
                      <a:pt x="248" y="180"/>
                      <a:pt x="248" y="181"/>
                      <a:pt x="247" y="181"/>
                    </a:cubicBezTo>
                    <a:cubicBezTo>
                      <a:pt x="246" y="181"/>
                      <a:pt x="244" y="182"/>
                      <a:pt x="243" y="182"/>
                    </a:cubicBezTo>
                    <a:cubicBezTo>
                      <a:pt x="242" y="183"/>
                      <a:pt x="242" y="183"/>
                      <a:pt x="241" y="183"/>
                    </a:cubicBezTo>
                    <a:cubicBezTo>
                      <a:pt x="240" y="183"/>
                      <a:pt x="240" y="183"/>
                      <a:pt x="239" y="183"/>
                    </a:cubicBezTo>
                    <a:cubicBezTo>
                      <a:pt x="239" y="183"/>
                      <a:pt x="239" y="183"/>
                      <a:pt x="239" y="183"/>
                    </a:cubicBezTo>
                    <a:cubicBezTo>
                      <a:pt x="239" y="182"/>
                      <a:pt x="238" y="183"/>
                      <a:pt x="238" y="183"/>
                    </a:cubicBezTo>
                    <a:cubicBezTo>
                      <a:pt x="237" y="183"/>
                      <a:pt x="237" y="183"/>
                      <a:pt x="237" y="183"/>
                    </a:cubicBezTo>
                    <a:cubicBezTo>
                      <a:pt x="237" y="183"/>
                      <a:pt x="237" y="183"/>
                      <a:pt x="236" y="183"/>
                    </a:cubicBezTo>
                    <a:cubicBezTo>
                      <a:pt x="236" y="183"/>
                      <a:pt x="235" y="183"/>
                      <a:pt x="235" y="183"/>
                    </a:cubicBezTo>
                    <a:cubicBezTo>
                      <a:pt x="235" y="183"/>
                      <a:pt x="235" y="183"/>
                      <a:pt x="235" y="183"/>
                    </a:cubicBezTo>
                    <a:cubicBezTo>
                      <a:pt x="235" y="183"/>
                      <a:pt x="234" y="183"/>
                      <a:pt x="234" y="183"/>
                    </a:cubicBezTo>
                    <a:cubicBezTo>
                      <a:pt x="234" y="183"/>
                      <a:pt x="234" y="183"/>
                      <a:pt x="235" y="183"/>
                    </a:cubicBezTo>
                    <a:cubicBezTo>
                      <a:pt x="234" y="183"/>
                      <a:pt x="233" y="182"/>
                      <a:pt x="234" y="182"/>
                    </a:cubicBezTo>
                    <a:cubicBezTo>
                      <a:pt x="233" y="182"/>
                      <a:pt x="233" y="180"/>
                      <a:pt x="232" y="180"/>
                    </a:cubicBezTo>
                    <a:cubicBezTo>
                      <a:pt x="232" y="180"/>
                      <a:pt x="231" y="180"/>
                      <a:pt x="232" y="180"/>
                    </a:cubicBezTo>
                    <a:cubicBezTo>
                      <a:pt x="233" y="179"/>
                      <a:pt x="232" y="179"/>
                      <a:pt x="232" y="179"/>
                    </a:cubicBezTo>
                    <a:cubicBezTo>
                      <a:pt x="231" y="179"/>
                      <a:pt x="229" y="180"/>
                      <a:pt x="229" y="180"/>
                    </a:cubicBezTo>
                    <a:cubicBezTo>
                      <a:pt x="228" y="179"/>
                      <a:pt x="228" y="179"/>
                      <a:pt x="228" y="179"/>
                    </a:cubicBezTo>
                    <a:cubicBezTo>
                      <a:pt x="228" y="179"/>
                      <a:pt x="227" y="178"/>
                      <a:pt x="226" y="178"/>
                    </a:cubicBezTo>
                    <a:cubicBezTo>
                      <a:pt x="226" y="178"/>
                      <a:pt x="227" y="178"/>
                      <a:pt x="227" y="177"/>
                    </a:cubicBezTo>
                    <a:cubicBezTo>
                      <a:pt x="226" y="177"/>
                      <a:pt x="226" y="177"/>
                      <a:pt x="226" y="177"/>
                    </a:cubicBezTo>
                    <a:cubicBezTo>
                      <a:pt x="225" y="177"/>
                      <a:pt x="224" y="177"/>
                      <a:pt x="223" y="177"/>
                    </a:cubicBezTo>
                    <a:cubicBezTo>
                      <a:pt x="223" y="177"/>
                      <a:pt x="224" y="176"/>
                      <a:pt x="224" y="176"/>
                    </a:cubicBezTo>
                    <a:cubicBezTo>
                      <a:pt x="224" y="176"/>
                      <a:pt x="223" y="175"/>
                      <a:pt x="222" y="176"/>
                    </a:cubicBezTo>
                    <a:cubicBezTo>
                      <a:pt x="221" y="176"/>
                      <a:pt x="222" y="177"/>
                      <a:pt x="223" y="177"/>
                    </a:cubicBezTo>
                    <a:cubicBezTo>
                      <a:pt x="222" y="177"/>
                      <a:pt x="222" y="177"/>
                      <a:pt x="222" y="178"/>
                    </a:cubicBezTo>
                    <a:cubicBezTo>
                      <a:pt x="222" y="178"/>
                      <a:pt x="223" y="177"/>
                      <a:pt x="223" y="178"/>
                    </a:cubicBezTo>
                    <a:cubicBezTo>
                      <a:pt x="223" y="178"/>
                      <a:pt x="222" y="178"/>
                      <a:pt x="222" y="178"/>
                    </a:cubicBezTo>
                    <a:cubicBezTo>
                      <a:pt x="222" y="178"/>
                      <a:pt x="222" y="179"/>
                      <a:pt x="222" y="179"/>
                    </a:cubicBezTo>
                    <a:cubicBezTo>
                      <a:pt x="223" y="178"/>
                      <a:pt x="223" y="178"/>
                      <a:pt x="224" y="179"/>
                    </a:cubicBezTo>
                    <a:cubicBezTo>
                      <a:pt x="224" y="179"/>
                      <a:pt x="225" y="178"/>
                      <a:pt x="225" y="178"/>
                    </a:cubicBezTo>
                    <a:cubicBezTo>
                      <a:pt x="225" y="178"/>
                      <a:pt x="223" y="180"/>
                      <a:pt x="224" y="180"/>
                    </a:cubicBezTo>
                    <a:cubicBezTo>
                      <a:pt x="224" y="180"/>
                      <a:pt x="223" y="181"/>
                      <a:pt x="223" y="181"/>
                    </a:cubicBezTo>
                    <a:cubicBezTo>
                      <a:pt x="223" y="181"/>
                      <a:pt x="224" y="181"/>
                      <a:pt x="224" y="181"/>
                    </a:cubicBezTo>
                    <a:cubicBezTo>
                      <a:pt x="224" y="181"/>
                      <a:pt x="224" y="181"/>
                      <a:pt x="224" y="181"/>
                    </a:cubicBezTo>
                    <a:cubicBezTo>
                      <a:pt x="224" y="181"/>
                      <a:pt x="225" y="182"/>
                      <a:pt x="224" y="182"/>
                    </a:cubicBezTo>
                    <a:cubicBezTo>
                      <a:pt x="224" y="182"/>
                      <a:pt x="224" y="182"/>
                      <a:pt x="224" y="182"/>
                    </a:cubicBezTo>
                    <a:cubicBezTo>
                      <a:pt x="224" y="182"/>
                      <a:pt x="224" y="183"/>
                      <a:pt x="224" y="183"/>
                    </a:cubicBezTo>
                    <a:cubicBezTo>
                      <a:pt x="224" y="183"/>
                      <a:pt x="225" y="183"/>
                      <a:pt x="225" y="183"/>
                    </a:cubicBezTo>
                    <a:cubicBezTo>
                      <a:pt x="225" y="183"/>
                      <a:pt x="224" y="184"/>
                      <a:pt x="224" y="184"/>
                    </a:cubicBezTo>
                    <a:cubicBezTo>
                      <a:pt x="224" y="184"/>
                      <a:pt x="225" y="184"/>
                      <a:pt x="225" y="184"/>
                    </a:cubicBezTo>
                    <a:cubicBezTo>
                      <a:pt x="225" y="184"/>
                      <a:pt x="224" y="184"/>
                      <a:pt x="224" y="184"/>
                    </a:cubicBezTo>
                    <a:cubicBezTo>
                      <a:pt x="224" y="184"/>
                      <a:pt x="224" y="184"/>
                      <a:pt x="225" y="184"/>
                    </a:cubicBezTo>
                    <a:cubicBezTo>
                      <a:pt x="225" y="185"/>
                      <a:pt x="223" y="185"/>
                      <a:pt x="224" y="185"/>
                    </a:cubicBezTo>
                    <a:cubicBezTo>
                      <a:pt x="223" y="185"/>
                      <a:pt x="223" y="185"/>
                      <a:pt x="222" y="185"/>
                    </a:cubicBezTo>
                    <a:cubicBezTo>
                      <a:pt x="222" y="186"/>
                      <a:pt x="222" y="185"/>
                      <a:pt x="221" y="186"/>
                    </a:cubicBezTo>
                    <a:cubicBezTo>
                      <a:pt x="221" y="186"/>
                      <a:pt x="220" y="186"/>
                      <a:pt x="219" y="186"/>
                    </a:cubicBezTo>
                    <a:cubicBezTo>
                      <a:pt x="219" y="186"/>
                      <a:pt x="219" y="186"/>
                      <a:pt x="219" y="186"/>
                    </a:cubicBezTo>
                    <a:cubicBezTo>
                      <a:pt x="219" y="186"/>
                      <a:pt x="216" y="185"/>
                      <a:pt x="216" y="186"/>
                    </a:cubicBezTo>
                    <a:cubicBezTo>
                      <a:pt x="216" y="186"/>
                      <a:pt x="216" y="186"/>
                      <a:pt x="216" y="186"/>
                    </a:cubicBezTo>
                    <a:cubicBezTo>
                      <a:pt x="215" y="187"/>
                      <a:pt x="214" y="187"/>
                      <a:pt x="213" y="188"/>
                    </a:cubicBezTo>
                    <a:cubicBezTo>
                      <a:pt x="213" y="188"/>
                      <a:pt x="213" y="188"/>
                      <a:pt x="212" y="189"/>
                    </a:cubicBezTo>
                    <a:cubicBezTo>
                      <a:pt x="211" y="189"/>
                      <a:pt x="210" y="189"/>
                      <a:pt x="209" y="189"/>
                    </a:cubicBezTo>
                    <a:cubicBezTo>
                      <a:pt x="209" y="189"/>
                      <a:pt x="210" y="190"/>
                      <a:pt x="210" y="190"/>
                    </a:cubicBezTo>
                    <a:cubicBezTo>
                      <a:pt x="210" y="191"/>
                      <a:pt x="208" y="191"/>
                      <a:pt x="208" y="191"/>
                    </a:cubicBezTo>
                    <a:cubicBezTo>
                      <a:pt x="208" y="191"/>
                      <a:pt x="208" y="192"/>
                      <a:pt x="208" y="191"/>
                    </a:cubicBezTo>
                    <a:cubicBezTo>
                      <a:pt x="207" y="191"/>
                      <a:pt x="207" y="191"/>
                      <a:pt x="207" y="191"/>
                    </a:cubicBezTo>
                    <a:cubicBezTo>
                      <a:pt x="207" y="190"/>
                      <a:pt x="207" y="190"/>
                      <a:pt x="207" y="190"/>
                    </a:cubicBezTo>
                    <a:cubicBezTo>
                      <a:pt x="206" y="190"/>
                      <a:pt x="205" y="190"/>
                      <a:pt x="205" y="190"/>
                    </a:cubicBezTo>
                    <a:cubicBezTo>
                      <a:pt x="204" y="190"/>
                      <a:pt x="203" y="190"/>
                      <a:pt x="203" y="190"/>
                    </a:cubicBezTo>
                    <a:cubicBezTo>
                      <a:pt x="202" y="190"/>
                      <a:pt x="203" y="191"/>
                      <a:pt x="202" y="191"/>
                    </a:cubicBezTo>
                    <a:cubicBezTo>
                      <a:pt x="201" y="191"/>
                      <a:pt x="200" y="191"/>
                      <a:pt x="200" y="192"/>
                    </a:cubicBezTo>
                    <a:cubicBezTo>
                      <a:pt x="198" y="192"/>
                      <a:pt x="197" y="190"/>
                      <a:pt x="196" y="190"/>
                    </a:cubicBezTo>
                    <a:cubicBezTo>
                      <a:pt x="196" y="190"/>
                      <a:pt x="197" y="190"/>
                      <a:pt x="197" y="191"/>
                    </a:cubicBezTo>
                    <a:cubicBezTo>
                      <a:pt x="197" y="191"/>
                      <a:pt x="196" y="191"/>
                      <a:pt x="197" y="191"/>
                    </a:cubicBezTo>
                    <a:cubicBezTo>
                      <a:pt x="197" y="192"/>
                      <a:pt x="197" y="192"/>
                      <a:pt x="198" y="193"/>
                    </a:cubicBezTo>
                    <a:cubicBezTo>
                      <a:pt x="199" y="193"/>
                      <a:pt x="200" y="193"/>
                      <a:pt x="201" y="193"/>
                    </a:cubicBezTo>
                    <a:cubicBezTo>
                      <a:pt x="201" y="193"/>
                      <a:pt x="201" y="193"/>
                      <a:pt x="202" y="193"/>
                    </a:cubicBezTo>
                    <a:cubicBezTo>
                      <a:pt x="202" y="193"/>
                      <a:pt x="203" y="193"/>
                      <a:pt x="202" y="193"/>
                    </a:cubicBezTo>
                    <a:cubicBezTo>
                      <a:pt x="202" y="193"/>
                      <a:pt x="202" y="194"/>
                      <a:pt x="203" y="194"/>
                    </a:cubicBezTo>
                    <a:cubicBezTo>
                      <a:pt x="203" y="194"/>
                      <a:pt x="204" y="194"/>
                      <a:pt x="205" y="195"/>
                    </a:cubicBezTo>
                    <a:cubicBezTo>
                      <a:pt x="205" y="195"/>
                      <a:pt x="206" y="195"/>
                      <a:pt x="206" y="195"/>
                    </a:cubicBezTo>
                    <a:cubicBezTo>
                      <a:pt x="207" y="194"/>
                      <a:pt x="207" y="195"/>
                      <a:pt x="208" y="195"/>
                    </a:cubicBezTo>
                    <a:cubicBezTo>
                      <a:pt x="209" y="195"/>
                      <a:pt x="211" y="195"/>
                      <a:pt x="212" y="194"/>
                    </a:cubicBezTo>
                    <a:cubicBezTo>
                      <a:pt x="213" y="194"/>
                      <a:pt x="213" y="194"/>
                      <a:pt x="214" y="194"/>
                    </a:cubicBezTo>
                    <a:cubicBezTo>
                      <a:pt x="215" y="194"/>
                      <a:pt x="215" y="194"/>
                      <a:pt x="215" y="194"/>
                    </a:cubicBezTo>
                    <a:cubicBezTo>
                      <a:pt x="216" y="194"/>
                      <a:pt x="217" y="194"/>
                      <a:pt x="217" y="194"/>
                    </a:cubicBezTo>
                    <a:cubicBezTo>
                      <a:pt x="218" y="194"/>
                      <a:pt x="218" y="194"/>
                      <a:pt x="219" y="193"/>
                    </a:cubicBezTo>
                    <a:cubicBezTo>
                      <a:pt x="219" y="193"/>
                      <a:pt x="220" y="193"/>
                      <a:pt x="220" y="193"/>
                    </a:cubicBezTo>
                    <a:cubicBezTo>
                      <a:pt x="221" y="193"/>
                      <a:pt x="221" y="193"/>
                      <a:pt x="221" y="193"/>
                    </a:cubicBezTo>
                    <a:cubicBezTo>
                      <a:pt x="222" y="193"/>
                      <a:pt x="224" y="193"/>
                      <a:pt x="225" y="192"/>
                    </a:cubicBezTo>
                    <a:cubicBezTo>
                      <a:pt x="225" y="192"/>
                      <a:pt x="226" y="191"/>
                      <a:pt x="225" y="192"/>
                    </a:cubicBezTo>
                    <a:cubicBezTo>
                      <a:pt x="225" y="191"/>
                      <a:pt x="226" y="191"/>
                      <a:pt x="226" y="190"/>
                    </a:cubicBezTo>
                    <a:cubicBezTo>
                      <a:pt x="227" y="190"/>
                      <a:pt x="228" y="190"/>
                      <a:pt x="228" y="190"/>
                    </a:cubicBezTo>
                    <a:cubicBezTo>
                      <a:pt x="229" y="189"/>
                      <a:pt x="230" y="189"/>
                      <a:pt x="231" y="189"/>
                    </a:cubicBezTo>
                    <a:cubicBezTo>
                      <a:pt x="231" y="189"/>
                      <a:pt x="232" y="189"/>
                      <a:pt x="233" y="189"/>
                    </a:cubicBezTo>
                    <a:cubicBezTo>
                      <a:pt x="232" y="188"/>
                      <a:pt x="233" y="188"/>
                      <a:pt x="233" y="189"/>
                    </a:cubicBezTo>
                    <a:cubicBezTo>
                      <a:pt x="233" y="189"/>
                      <a:pt x="233" y="189"/>
                      <a:pt x="233" y="189"/>
                    </a:cubicBezTo>
                    <a:cubicBezTo>
                      <a:pt x="233" y="189"/>
                      <a:pt x="234" y="189"/>
                      <a:pt x="235" y="189"/>
                    </a:cubicBezTo>
                    <a:cubicBezTo>
                      <a:pt x="235" y="189"/>
                      <a:pt x="236" y="188"/>
                      <a:pt x="237" y="188"/>
                    </a:cubicBezTo>
                    <a:cubicBezTo>
                      <a:pt x="238" y="188"/>
                      <a:pt x="240" y="188"/>
                      <a:pt x="241" y="187"/>
                    </a:cubicBezTo>
                    <a:cubicBezTo>
                      <a:pt x="242" y="186"/>
                      <a:pt x="243" y="186"/>
                      <a:pt x="244" y="185"/>
                    </a:cubicBezTo>
                    <a:cubicBezTo>
                      <a:pt x="244" y="185"/>
                      <a:pt x="246" y="185"/>
                      <a:pt x="246" y="184"/>
                    </a:cubicBezTo>
                    <a:cubicBezTo>
                      <a:pt x="247" y="184"/>
                      <a:pt x="249" y="184"/>
                      <a:pt x="250" y="182"/>
                    </a:cubicBezTo>
                    <a:cubicBezTo>
                      <a:pt x="250" y="182"/>
                      <a:pt x="249" y="183"/>
                      <a:pt x="248" y="183"/>
                    </a:cubicBezTo>
                    <a:cubicBezTo>
                      <a:pt x="249" y="182"/>
                      <a:pt x="250" y="182"/>
                      <a:pt x="251" y="182"/>
                    </a:cubicBezTo>
                    <a:cubicBezTo>
                      <a:pt x="250" y="182"/>
                      <a:pt x="250" y="182"/>
                      <a:pt x="250" y="182"/>
                    </a:cubicBezTo>
                    <a:cubicBezTo>
                      <a:pt x="251" y="182"/>
                      <a:pt x="251" y="182"/>
                      <a:pt x="252" y="181"/>
                    </a:cubicBezTo>
                    <a:cubicBezTo>
                      <a:pt x="253" y="181"/>
                      <a:pt x="253" y="181"/>
                      <a:pt x="254" y="181"/>
                    </a:cubicBezTo>
                    <a:cubicBezTo>
                      <a:pt x="254" y="181"/>
                      <a:pt x="254" y="181"/>
                      <a:pt x="253" y="181"/>
                    </a:cubicBezTo>
                    <a:cubicBezTo>
                      <a:pt x="254" y="180"/>
                      <a:pt x="254" y="180"/>
                      <a:pt x="255" y="180"/>
                    </a:cubicBezTo>
                    <a:cubicBezTo>
                      <a:pt x="255" y="180"/>
                      <a:pt x="256" y="180"/>
                      <a:pt x="255" y="180"/>
                    </a:cubicBezTo>
                    <a:cubicBezTo>
                      <a:pt x="256" y="179"/>
                      <a:pt x="257" y="179"/>
                      <a:pt x="258" y="179"/>
                    </a:cubicBezTo>
                    <a:cubicBezTo>
                      <a:pt x="258" y="179"/>
                      <a:pt x="260" y="179"/>
                      <a:pt x="260" y="179"/>
                    </a:cubicBezTo>
                    <a:cubicBezTo>
                      <a:pt x="260" y="179"/>
                      <a:pt x="259" y="180"/>
                      <a:pt x="259" y="180"/>
                    </a:cubicBezTo>
                    <a:cubicBezTo>
                      <a:pt x="260" y="180"/>
                      <a:pt x="262" y="180"/>
                      <a:pt x="263" y="179"/>
                    </a:cubicBezTo>
                    <a:cubicBezTo>
                      <a:pt x="262" y="179"/>
                      <a:pt x="262" y="179"/>
                      <a:pt x="261" y="179"/>
                    </a:cubicBezTo>
                    <a:cubicBezTo>
                      <a:pt x="261" y="179"/>
                      <a:pt x="262" y="179"/>
                      <a:pt x="263" y="179"/>
                    </a:cubicBezTo>
                    <a:cubicBezTo>
                      <a:pt x="262" y="179"/>
                      <a:pt x="263" y="179"/>
                      <a:pt x="264" y="179"/>
                    </a:cubicBezTo>
                    <a:cubicBezTo>
                      <a:pt x="264" y="179"/>
                      <a:pt x="264" y="179"/>
                      <a:pt x="265" y="179"/>
                    </a:cubicBezTo>
                    <a:cubicBezTo>
                      <a:pt x="265" y="178"/>
                      <a:pt x="266" y="178"/>
                      <a:pt x="267" y="178"/>
                    </a:cubicBezTo>
                    <a:cubicBezTo>
                      <a:pt x="266" y="178"/>
                      <a:pt x="266" y="178"/>
                      <a:pt x="265" y="178"/>
                    </a:cubicBezTo>
                    <a:cubicBezTo>
                      <a:pt x="265" y="178"/>
                      <a:pt x="263" y="179"/>
                      <a:pt x="264" y="178"/>
                    </a:cubicBezTo>
                    <a:cubicBezTo>
                      <a:pt x="263" y="178"/>
                      <a:pt x="261" y="179"/>
                      <a:pt x="260" y="179"/>
                    </a:cubicBezTo>
                    <a:cubicBezTo>
                      <a:pt x="260" y="179"/>
                      <a:pt x="261" y="178"/>
                      <a:pt x="261" y="178"/>
                    </a:cubicBezTo>
                    <a:cubicBezTo>
                      <a:pt x="261" y="178"/>
                      <a:pt x="260" y="178"/>
                      <a:pt x="260" y="178"/>
                    </a:cubicBezTo>
                    <a:cubicBezTo>
                      <a:pt x="260" y="178"/>
                      <a:pt x="262" y="178"/>
                      <a:pt x="262" y="178"/>
                    </a:cubicBezTo>
                    <a:cubicBezTo>
                      <a:pt x="263" y="178"/>
                      <a:pt x="264" y="178"/>
                      <a:pt x="264" y="178"/>
                    </a:cubicBezTo>
                    <a:cubicBezTo>
                      <a:pt x="265" y="178"/>
                      <a:pt x="265" y="178"/>
                      <a:pt x="265" y="178"/>
                    </a:cubicBezTo>
                    <a:cubicBezTo>
                      <a:pt x="266" y="178"/>
                      <a:pt x="266" y="178"/>
                      <a:pt x="267" y="177"/>
                    </a:cubicBezTo>
                    <a:cubicBezTo>
                      <a:pt x="268" y="177"/>
                      <a:pt x="269" y="177"/>
                      <a:pt x="269" y="177"/>
                    </a:cubicBezTo>
                    <a:cubicBezTo>
                      <a:pt x="269" y="176"/>
                      <a:pt x="264" y="177"/>
                      <a:pt x="264" y="176"/>
                    </a:cubicBezTo>
                    <a:cubicBezTo>
                      <a:pt x="264" y="175"/>
                      <a:pt x="269" y="176"/>
                      <a:pt x="269" y="176"/>
                    </a:cubicBezTo>
                    <a:cubicBezTo>
                      <a:pt x="269" y="176"/>
                      <a:pt x="268" y="176"/>
                      <a:pt x="268" y="176"/>
                    </a:cubicBezTo>
                    <a:cubicBezTo>
                      <a:pt x="267" y="175"/>
                      <a:pt x="266" y="176"/>
                      <a:pt x="265" y="176"/>
                    </a:cubicBezTo>
                    <a:cubicBezTo>
                      <a:pt x="265" y="176"/>
                      <a:pt x="264" y="175"/>
                      <a:pt x="264" y="176"/>
                    </a:cubicBezTo>
                    <a:cubicBezTo>
                      <a:pt x="264" y="176"/>
                      <a:pt x="264" y="176"/>
                      <a:pt x="264" y="176"/>
                    </a:cubicBezTo>
                    <a:cubicBezTo>
                      <a:pt x="265" y="176"/>
                      <a:pt x="264" y="176"/>
                      <a:pt x="263" y="177"/>
                    </a:cubicBezTo>
                    <a:cubicBezTo>
                      <a:pt x="263" y="177"/>
                      <a:pt x="263" y="177"/>
                      <a:pt x="262" y="177"/>
                    </a:cubicBezTo>
                    <a:cubicBezTo>
                      <a:pt x="261" y="176"/>
                      <a:pt x="260" y="177"/>
                      <a:pt x="258" y="177"/>
                    </a:cubicBezTo>
                    <a:cubicBezTo>
                      <a:pt x="257" y="177"/>
                      <a:pt x="256" y="178"/>
                      <a:pt x="255" y="178"/>
                    </a:cubicBezTo>
                    <a:cubicBezTo>
                      <a:pt x="254" y="178"/>
                      <a:pt x="253" y="179"/>
                      <a:pt x="252" y="180"/>
                    </a:cubicBezTo>
                    <a:cubicBezTo>
                      <a:pt x="253" y="178"/>
                      <a:pt x="256" y="177"/>
                      <a:pt x="258" y="177"/>
                    </a:cubicBezTo>
                    <a:cubicBezTo>
                      <a:pt x="259" y="176"/>
                      <a:pt x="260" y="176"/>
                      <a:pt x="262" y="176"/>
                    </a:cubicBezTo>
                    <a:cubicBezTo>
                      <a:pt x="262" y="176"/>
                      <a:pt x="263" y="176"/>
                      <a:pt x="264" y="175"/>
                    </a:cubicBezTo>
                    <a:cubicBezTo>
                      <a:pt x="264" y="175"/>
                      <a:pt x="263" y="175"/>
                      <a:pt x="263" y="175"/>
                    </a:cubicBezTo>
                    <a:cubicBezTo>
                      <a:pt x="263" y="175"/>
                      <a:pt x="265" y="175"/>
                      <a:pt x="265" y="175"/>
                    </a:cubicBezTo>
                    <a:cubicBezTo>
                      <a:pt x="266" y="175"/>
                      <a:pt x="268" y="175"/>
                      <a:pt x="269" y="175"/>
                    </a:cubicBezTo>
                    <a:cubicBezTo>
                      <a:pt x="270" y="176"/>
                      <a:pt x="271" y="176"/>
                      <a:pt x="272" y="176"/>
                    </a:cubicBezTo>
                    <a:cubicBezTo>
                      <a:pt x="272" y="176"/>
                      <a:pt x="273" y="176"/>
                      <a:pt x="272" y="176"/>
                    </a:cubicBezTo>
                    <a:cubicBezTo>
                      <a:pt x="273" y="176"/>
                      <a:pt x="273" y="176"/>
                      <a:pt x="273" y="176"/>
                    </a:cubicBezTo>
                    <a:cubicBezTo>
                      <a:pt x="273" y="177"/>
                      <a:pt x="273" y="177"/>
                      <a:pt x="272" y="177"/>
                    </a:cubicBezTo>
                    <a:cubicBezTo>
                      <a:pt x="273" y="177"/>
                      <a:pt x="273" y="177"/>
                      <a:pt x="273" y="177"/>
                    </a:cubicBezTo>
                    <a:cubicBezTo>
                      <a:pt x="272" y="177"/>
                      <a:pt x="272" y="177"/>
                      <a:pt x="271" y="177"/>
                    </a:cubicBezTo>
                    <a:cubicBezTo>
                      <a:pt x="272" y="178"/>
                      <a:pt x="273" y="177"/>
                      <a:pt x="274" y="177"/>
                    </a:cubicBezTo>
                    <a:close/>
                    <a:moveTo>
                      <a:pt x="261" y="178"/>
                    </a:moveTo>
                    <a:cubicBezTo>
                      <a:pt x="262" y="178"/>
                      <a:pt x="263" y="178"/>
                      <a:pt x="263" y="178"/>
                    </a:cubicBezTo>
                    <a:cubicBezTo>
                      <a:pt x="263" y="178"/>
                      <a:pt x="262" y="178"/>
                      <a:pt x="261" y="178"/>
                    </a:cubicBezTo>
                    <a:close/>
                    <a:moveTo>
                      <a:pt x="290" y="268"/>
                    </a:moveTo>
                    <a:cubicBezTo>
                      <a:pt x="290" y="267"/>
                      <a:pt x="289" y="268"/>
                      <a:pt x="289" y="268"/>
                    </a:cubicBezTo>
                    <a:cubicBezTo>
                      <a:pt x="288" y="268"/>
                      <a:pt x="289" y="267"/>
                      <a:pt x="288" y="267"/>
                    </a:cubicBezTo>
                    <a:cubicBezTo>
                      <a:pt x="288" y="267"/>
                      <a:pt x="287" y="266"/>
                      <a:pt x="287" y="266"/>
                    </a:cubicBezTo>
                    <a:cubicBezTo>
                      <a:pt x="286" y="266"/>
                      <a:pt x="285" y="266"/>
                      <a:pt x="284" y="266"/>
                    </a:cubicBezTo>
                    <a:cubicBezTo>
                      <a:pt x="285" y="265"/>
                      <a:pt x="282" y="266"/>
                      <a:pt x="281" y="267"/>
                    </a:cubicBezTo>
                    <a:cubicBezTo>
                      <a:pt x="281" y="267"/>
                      <a:pt x="281" y="267"/>
                      <a:pt x="280" y="268"/>
                    </a:cubicBezTo>
                    <a:cubicBezTo>
                      <a:pt x="280" y="268"/>
                      <a:pt x="280" y="269"/>
                      <a:pt x="279" y="269"/>
                    </a:cubicBezTo>
                    <a:cubicBezTo>
                      <a:pt x="279" y="270"/>
                      <a:pt x="278" y="271"/>
                      <a:pt x="277" y="271"/>
                    </a:cubicBezTo>
                    <a:cubicBezTo>
                      <a:pt x="276" y="271"/>
                      <a:pt x="275" y="272"/>
                      <a:pt x="275" y="273"/>
                    </a:cubicBezTo>
                    <a:cubicBezTo>
                      <a:pt x="276" y="273"/>
                      <a:pt x="275" y="275"/>
                      <a:pt x="276" y="275"/>
                    </a:cubicBezTo>
                    <a:cubicBezTo>
                      <a:pt x="277" y="274"/>
                      <a:pt x="277" y="275"/>
                      <a:pt x="277" y="275"/>
                    </a:cubicBezTo>
                    <a:cubicBezTo>
                      <a:pt x="278" y="274"/>
                      <a:pt x="278" y="275"/>
                      <a:pt x="279" y="275"/>
                    </a:cubicBezTo>
                    <a:cubicBezTo>
                      <a:pt x="279" y="275"/>
                      <a:pt x="281" y="275"/>
                      <a:pt x="280" y="275"/>
                    </a:cubicBezTo>
                    <a:cubicBezTo>
                      <a:pt x="280" y="275"/>
                      <a:pt x="279" y="275"/>
                      <a:pt x="278" y="275"/>
                    </a:cubicBezTo>
                    <a:cubicBezTo>
                      <a:pt x="277" y="276"/>
                      <a:pt x="277" y="276"/>
                      <a:pt x="276" y="276"/>
                    </a:cubicBezTo>
                    <a:cubicBezTo>
                      <a:pt x="275" y="277"/>
                      <a:pt x="276" y="277"/>
                      <a:pt x="275" y="278"/>
                    </a:cubicBezTo>
                    <a:cubicBezTo>
                      <a:pt x="275" y="278"/>
                      <a:pt x="275" y="279"/>
                      <a:pt x="275" y="279"/>
                    </a:cubicBezTo>
                    <a:cubicBezTo>
                      <a:pt x="276" y="279"/>
                      <a:pt x="276" y="279"/>
                      <a:pt x="276" y="279"/>
                    </a:cubicBezTo>
                    <a:cubicBezTo>
                      <a:pt x="276" y="280"/>
                      <a:pt x="276" y="280"/>
                      <a:pt x="276" y="280"/>
                    </a:cubicBezTo>
                    <a:cubicBezTo>
                      <a:pt x="276" y="281"/>
                      <a:pt x="276" y="281"/>
                      <a:pt x="276" y="282"/>
                    </a:cubicBezTo>
                    <a:cubicBezTo>
                      <a:pt x="276" y="282"/>
                      <a:pt x="277" y="282"/>
                      <a:pt x="277" y="282"/>
                    </a:cubicBezTo>
                    <a:cubicBezTo>
                      <a:pt x="277" y="283"/>
                      <a:pt x="277" y="284"/>
                      <a:pt x="277" y="284"/>
                    </a:cubicBezTo>
                    <a:cubicBezTo>
                      <a:pt x="276" y="284"/>
                      <a:pt x="277" y="284"/>
                      <a:pt x="277" y="285"/>
                    </a:cubicBezTo>
                    <a:cubicBezTo>
                      <a:pt x="277" y="285"/>
                      <a:pt x="276" y="287"/>
                      <a:pt x="277" y="287"/>
                    </a:cubicBezTo>
                    <a:cubicBezTo>
                      <a:pt x="277" y="287"/>
                      <a:pt x="278" y="287"/>
                      <a:pt x="278" y="287"/>
                    </a:cubicBezTo>
                    <a:cubicBezTo>
                      <a:pt x="278" y="287"/>
                      <a:pt x="278" y="287"/>
                      <a:pt x="278" y="286"/>
                    </a:cubicBezTo>
                    <a:cubicBezTo>
                      <a:pt x="278" y="286"/>
                      <a:pt x="279" y="286"/>
                      <a:pt x="279" y="286"/>
                    </a:cubicBezTo>
                    <a:cubicBezTo>
                      <a:pt x="279" y="286"/>
                      <a:pt x="280" y="285"/>
                      <a:pt x="280" y="285"/>
                    </a:cubicBezTo>
                    <a:cubicBezTo>
                      <a:pt x="280" y="285"/>
                      <a:pt x="279" y="285"/>
                      <a:pt x="279" y="285"/>
                    </a:cubicBezTo>
                    <a:cubicBezTo>
                      <a:pt x="279" y="284"/>
                      <a:pt x="280" y="284"/>
                      <a:pt x="280" y="284"/>
                    </a:cubicBezTo>
                    <a:cubicBezTo>
                      <a:pt x="280" y="285"/>
                      <a:pt x="282" y="284"/>
                      <a:pt x="282" y="284"/>
                    </a:cubicBezTo>
                    <a:cubicBezTo>
                      <a:pt x="282" y="284"/>
                      <a:pt x="279" y="286"/>
                      <a:pt x="280" y="287"/>
                    </a:cubicBezTo>
                    <a:cubicBezTo>
                      <a:pt x="280" y="287"/>
                      <a:pt x="282" y="285"/>
                      <a:pt x="282" y="285"/>
                    </a:cubicBezTo>
                    <a:cubicBezTo>
                      <a:pt x="283" y="285"/>
                      <a:pt x="282" y="286"/>
                      <a:pt x="282" y="287"/>
                    </a:cubicBezTo>
                    <a:cubicBezTo>
                      <a:pt x="282" y="288"/>
                      <a:pt x="282" y="288"/>
                      <a:pt x="281" y="289"/>
                    </a:cubicBezTo>
                    <a:cubicBezTo>
                      <a:pt x="280" y="289"/>
                      <a:pt x="280" y="290"/>
                      <a:pt x="279" y="291"/>
                    </a:cubicBezTo>
                    <a:cubicBezTo>
                      <a:pt x="279" y="292"/>
                      <a:pt x="279" y="292"/>
                      <a:pt x="280" y="291"/>
                    </a:cubicBezTo>
                    <a:cubicBezTo>
                      <a:pt x="281" y="291"/>
                      <a:pt x="281" y="290"/>
                      <a:pt x="282" y="290"/>
                    </a:cubicBezTo>
                    <a:cubicBezTo>
                      <a:pt x="282" y="289"/>
                      <a:pt x="282" y="289"/>
                      <a:pt x="283" y="289"/>
                    </a:cubicBezTo>
                    <a:cubicBezTo>
                      <a:pt x="283" y="289"/>
                      <a:pt x="284" y="289"/>
                      <a:pt x="284" y="289"/>
                    </a:cubicBezTo>
                    <a:cubicBezTo>
                      <a:pt x="285" y="289"/>
                      <a:pt x="284" y="289"/>
                      <a:pt x="284" y="289"/>
                    </a:cubicBezTo>
                    <a:cubicBezTo>
                      <a:pt x="284" y="289"/>
                      <a:pt x="285" y="289"/>
                      <a:pt x="284" y="290"/>
                    </a:cubicBezTo>
                    <a:cubicBezTo>
                      <a:pt x="284" y="290"/>
                      <a:pt x="284" y="290"/>
                      <a:pt x="284" y="290"/>
                    </a:cubicBezTo>
                    <a:cubicBezTo>
                      <a:pt x="284" y="290"/>
                      <a:pt x="284" y="290"/>
                      <a:pt x="285" y="290"/>
                    </a:cubicBezTo>
                    <a:cubicBezTo>
                      <a:pt x="284" y="291"/>
                      <a:pt x="283" y="292"/>
                      <a:pt x="282" y="292"/>
                    </a:cubicBezTo>
                    <a:cubicBezTo>
                      <a:pt x="281" y="293"/>
                      <a:pt x="280" y="294"/>
                      <a:pt x="280" y="294"/>
                    </a:cubicBezTo>
                    <a:cubicBezTo>
                      <a:pt x="280" y="295"/>
                      <a:pt x="283" y="292"/>
                      <a:pt x="283" y="292"/>
                    </a:cubicBezTo>
                    <a:cubicBezTo>
                      <a:pt x="283" y="293"/>
                      <a:pt x="283" y="293"/>
                      <a:pt x="283" y="293"/>
                    </a:cubicBezTo>
                    <a:cubicBezTo>
                      <a:pt x="283" y="293"/>
                      <a:pt x="284" y="292"/>
                      <a:pt x="284" y="293"/>
                    </a:cubicBezTo>
                    <a:cubicBezTo>
                      <a:pt x="284" y="293"/>
                      <a:pt x="282" y="294"/>
                      <a:pt x="281" y="294"/>
                    </a:cubicBezTo>
                    <a:cubicBezTo>
                      <a:pt x="281" y="295"/>
                      <a:pt x="281" y="295"/>
                      <a:pt x="280" y="295"/>
                    </a:cubicBezTo>
                    <a:cubicBezTo>
                      <a:pt x="279" y="295"/>
                      <a:pt x="279" y="296"/>
                      <a:pt x="279" y="296"/>
                    </a:cubicBezTo>
                    <a:cubicBezTo>
                      <a:pt x="279" y="297"/>
                      <a:pt x="278" y="297"/>
                      <a:pt x="278" y="297"/>
                    </a:cubicBezTo>
                    <a:cubicBezTo>
                      <a:pt x="278" y="298"/>
                      <a:pt x="278" y="298"/>
                      <a:pt x="278" y="298"/>
                    </a:cubicBezTo>
                    <a:cubicBezTo>
                      <a:pt x="277" y="298"/>
                      <a:pt x="277" y="298"/>
                      <a:pt x="277" y="299"/>
                    </a:cubicBezTo>
                    <a:cubicBezTo>
                      <a:pt x="277" y="299"/>
                      <a:pt x="276" y="300"/>
                      <a:pt x="276" y="300"/>
                    </a:cubicBezTo>
                    <a:cubicBezTo>
                      <a:pt x="276" y="301"/>
                      <a:pt x="276" y="301"/>
                      <a:pt x="276" y="301"/>
                    </a:cubicBezTo>
                    <a:cubicBezTo>
                      <a:pt x="275" y="302"/>
                      <a:pt x="275" y="303"/>
                      <a:pt x="276" y="303"/>
                    </a:cubicBezTo>
                    <a:cubicBezTo>
                      <a:pt x="277" y="303"/>
                      <a:pt x="278" y="303"/>
                      <a:pt x="279" y="302"/>
                    </a:cubicBezTo>
                    <a:cubicBezTo>
                      <a:pt x="279" y="302"/>
                      <a:pt x="279" y="301"/>
                      <a:pt x="279" y="301"/>
                    </a:cubicBezTo>
                    <a:cubicBezTo>
                      <a:pt x="279" y="301"/>
                      <a:pt x="279" y="300"/>
                      <a:pt x="280" y="300"/>
                    </a:cubicBezTo>
                    <a:cubicBezTo>
                      <a:pt x="280" y="300"/>
                      <a:pt x="280" y="299"/>
                      <a:pt x="281" y="300"/>
                    </a:cubicBezTo>
                    <a:cubicBezTo>
                      <a:pt x="281" y="300"/>
                      <a:pt x="281" y="300"/>
                      <a:pt x="281" y="300"/>
                    </a:cubicBezTo>
                    <a:cubicBezTo>
                      <a:pt x="281" y="300"/>
                      <a:pt x="282" y="300"/>
                      <a:pt x="282" y="300"/>
                    </a:cubicBezTo>
                    <a:cubicBezTo>
                      <a:pt x="281" y="300"/>
                      <a:pt x="283" y="298"/>
                      <a:pt x="283" y="298"/>
                    </a:cubicBezTo>
                    <a:cubicBezTo>
                      <a:pt x="283" y="297"/>
                      <a:pt x="283" y="295"/>
                      <a:pt x="284" y="295"/>
                    </a:cubicBezTo>
                    <a:cubicBezTo>
                      <a:pt x="285" y="295"/>
                      <a:pt x="285" y="295"/>
                      <a:pt x="285" y="295"/>
                    </a:cubicBezTo>
                    <a:cubicBezTo>
                      <a:pt x="285" y="294"/>
                      <a:pt x="286" y="294"/>
                      <a:pt x="286" y="294"/>
                    </a:cubicBezTo>
                    <a:cubicBezTo>
                      <a:pt x="286" y="294"/>
                      <a:pt x="286" y="293"/>
                      <a:pt x="286" y="293"/>
                    </a:cubicBezTo>
                    <a:cubicBezTo>
                      <a:pt x="286" y="293"/>
                      <a:pt x="285" y="293"/>
                      <a:pt x="285" y="292"/>
                    </a:cubicBezTo>
                    <a:cubicBezTo>
                      <a:pt x="285" y="292"/>
                      <a:pt x="285" y="292"/>
                      <a:pt x="285" y="291"/>
                    </a:cubicBezTo>
                    <a:cubicBezTo>
                      <a:pt x="285" y="291"/>
                      <a:pt x="286" y="291"/>
                      <a:pt x="286" y="290"/>
                    </a:cubicBezTo>
                    <a:cubicBezTo>
                      <a:pt x="286" y="290"/>
                      <a:pt x="285" y="289"/>
                      <a:pt x="285" y="288"/>
                    </a:cubicBezTo>
                    <a:cubicBezTo>
                      <a:pt x="285" y="288"/>
                      <a:pt x="286" y="288"/>
                      <a:pt x="286" y="288"/>
                    </a:cubicBezTo>
                    <a:cubicBezTo>
                      <a:pt x="287" y="288"/>
                      <a:pt x="285" y="287"/>
                      <a:pt x="285" y="287"/>
                    </a:cubicBezTo>
                    <a:cubicBezTo>
                      <a:pt x="285" y="287"/>
                      <a:pt x="286" y="287"/>
                      <a:pt x="286" y="286"/>
                    </a:cubicBezTo>
                    <a:cubicBezTo>
                      <a:pt x="286" y="285"/>
                      <a:pt x="286" y="285"/>
                      <a:pt x="286" y="285"/>
                    </a:cubicBezTo>
                    <a:cubicBezTo>
                      <a:pt x="286" y="284"/>
                      <a:pt x="286" y="283"/>
                      <a:pt x="286" y="283"/>
                    </a:cubicBezTo>
                    <a:cubicBezTo>
                      <a:pt x="287" y="283"/>
                      <a:pt x="287" y="283"/>
                      <a:pt x="287" y="282"/>
                    </a:cubicBezTo>
                    <a:cubicBezTo>
                      <a:pt x="287" y="282"/>
                      <a:pt x="287" y="282"/>
                      <a:pt x="287" y="282"/>
                    </a:cubicBezTo>
                    <a:cubicBezTo>
                      <a:pt x="287" y="282"/>
                      <a:pt x="288" y="281"/>
                      <a:pt x="288" y="281"/>
                    </a:cubicBezTo>
                    <a:cubicBezTo>
                      <a:pt x="288" y="281"/>
                      <a:pt x="287" y="281"/>
                      <a:pt x="287" y="281"/>
                    </a:cubicBezTo>
                    <a:cubicBezTo>
                      <a:pt x="287" y="281"/>
                      <a:pt x="288" y="280"/>
                      <a:pt x="288" y="280"/>
                    </a:cubicBezTo>
                    <a:cubicBezTo>
                      <a:pt x="288" y="280"/>
                      <a:pt x="288" y="279"/>
                      <a:pt x="288" y="279"/>
                    </a:cubicBezTo>
                    <a:cubicBezTo>
                      <a:pt x="288" y="278"/>
                      <a:pt x="288" y="278"/>
                      <a:pt x="288" y="277"/>
                    </a:cubicBezTo>
                    <a:cubicBezTo>
                      <a:pt x="288" y="277"/>
                      <a:pt x="288" y="276"/>
                      <a:pt x="288" y="276"/>
                    </a:cubicBezTo>
                    <a:cubicBezTo>
                      <a:pt x="288" y="276"/>
                      <a:pt x="289" y="275"/>
                      <a:pt x="289" y="275"/>
                    </a:cubicBezTo>
                    <a:cubicBezTo>
                      <a:pt x="289" y="275"/>
                      <a:pt x="289" y="275"/>
                      <a:pt x="289" y="275"/>
                    </a:cubicBezTo>
                    <a:cubicBezTo>
                      <a:pt x="289" y="274"/>
                      <a:pt x="289" y="274"/>
                      <a:pt x="289" y="273"/>
                    </a:cubicBezTo>
                    <a:cubicBezTo>
                      <a:pt x="290" y="273"/>
                      <a:pt x="289" y="273"/>
                      <a:pt x="289" y="273"/>
                    </a:cubicBezTo>
                    <a:cubicBezTo>
                      <a:pt x="289" y="272"/>
                      <a:pt x="289" y="272"/>
                      <a:pt x="290" y="272"/>
                    </a:cubicBezTo>
                    <a:cubicBezTo>
                      <a:pt x="290" y="271"/>
                      <a:pt x="289" y="271"/>
                      <a:pt x="289" y="271"/>
                    </a:cubicBezTo>
                    <a:cubicBezTo>
                      <a:pt x="289" y="270"/>
                      <a:pt x="290" y="270"/>
                      <a:pt x="290" y="270"/>
                    </a:cubicBezTo>
                    <a:cubicBezTo>
                      <a:pt x="290" y="269"/>
                      <a:pt x="289" y="269"/>
                      <a:pt x="290" y="269"/>
                    </a:cubicBezTo>
                    <a:cubicBezTo>
                      <a:pt x="290" y="268"/>
                      <a:pt x="290" y="268"/>
                      <a:pt x="290" y="268"/>
                    </a:cubicBezTo>
                    <a:cubicBezTo>
                      <a:pt x="290" y="268"/>
                      <a:pt x="290" y="268"/>
                      <a:pt x="290" y="268"/>
                    </a:cubicBezTo>
                    <a:close/>
                    <a:moveTo>
                      <a:pt x="295" y="261"/>
                    </a:moveTo>
                    <a:cubicBezTo>
                      <a:pt x="294" y="261"/>
                      <a:pt x="293" y="262"/>
                      <a:pt x="293" y="261"/>
                    </a:cubicBezTo>
                    <a:cubicBezTo>
                      <a:pt x="293" y="262"/>
                      <a:pt x="295" y="261"/>
                      <a:pt x="294" y="260"/>
                    </a:cubicBezTo>
                    <a:cubicBezTo>
                      <a:pt x="293" y="261"/>
                      <a:pt x="293" y="261"/>
                      <a:pt x="292" y="261"/>
                    </a:cubicBezTo>
                    <a:cubicBezTo>
                      <a:pt x="292" y="262"/>
                      <a:pt x="292" y="262"/>
                      <a:pt x="291" y="262"/>
                    </a:cubicBezTo>
                    <a:cubicBezTo>
                      <a:pt x="291" y="263"/>
                      <a:pt x="290" y="264"/>
                      <a:pt x="289" y="264"/>
                    </a:cubicBezTo>
                    <a:cubicBezTo>
                      <a:pt x="289" y="264"/>
                      <a:pt x="288" y="266"/>
                      <a:pt x="288" y="266"/>
                    </a:cubicBezTo>
                    <a:cubicBezTo>
                      <a:pt x="288" y="266"/>
                      <a:pt x="289" y="266"/>
                      <a:pt x="289" y="266"/>
                    </a:cubicBezTo>
                    <a:cubicBezTo>
                      <a:pt x="289" y="267"/>
                      <a:pt x="289" y="267"/>
                      <a:pt x="289" y="267"/>
                    </a:cubicBezTo>
                    <a:cubicBezTo>
                      <a:pt x="290" y="267"/>
                      <a:pt x="291" y="267"/>
                      <a:pt x="290" y="266"/>
                    </a:cubicBezTo>
                    <a:cubicBezTo>
                      <a:pt x="290" y="266"/>
                      <a:pt x="291" y="266"/>
                      <a:pt x="291" y="266"/>
                    </a:cubicBezTo>
                    <a:cubicBezTo>
                      <a:pt x="290" y="265"/>
                      <a:pt x="291" y="265"/>
                      <a:pt x="291" y="265"/>
                    </a:cubicBezTo>
                    <a:cubicBezTo>
                      <a:pt x="292" y="265"/>
                      <a:pt x="293" y="265"/>
                      <a:pt x="294" y="264"/>
                    </a:cubicBezTo>
                    <a:cubicBezTo>
                      <a:pt x="293" y="264"/>
                      <a:pt x="292" y="265"/>
                      <a:pt x="292" y="264"/>
                    </a:cubicBezTo>
                    <a:cubicBezTo>
                      <a:pt x="292" y="264"/>
                      <a:pt x="291" y="265"/>
                      <a:pt x="291" y="265"/>
                    </a:cubicBezTo>
                    <a:cubicBezTo>
                      <a:pt x="291" y="265"/>
                      <a:pt x="290" y="266"/>
                      <a:pt x="289" y="266"/>
                    </a:cubicBezTo>
                    <a:cubicBezTo>
                      <a:pt x="289" y="265"/>
                      <a:pt x="289" y="265"/>
                      <a:pt x="289" y="265"/>
                    </a:cubicBezTo>
                    <a:cubicBezTo>
                      <a:pt x="289" y="264"/>
                      <a:pt x="290" y="264"/>
                      <a:pt x="290" y="264"/>
                    </a:cubicBezTo>
                    <a:cubicBezTo>
                      <a:pt x="290" y="264"/>
                      <a:pt x="290" y="263"/>
                      <a:pt x="291" y="263"/>
                    </a:cubicBezTo>
                    <a:cubicBezTo>
                      <a:pt x="292" y="262"/>
                      <a:pt x="293" y="262"/>
                      <a:pt x="294" y="262"/>
                    </a:cubicBezTo>
                    <a:cubicBezTo>
                      <a:pt x="294" y="262"/>
                      <a:pt x="295" y="262"/>
                      <a:pt x="295" y="261"/>
                    </a:cubicBezTo>
                    <a:close/>
                    <a:moveTo>
                      <a:pt x="602" y="223"/>
                    </a:moveTo>
                    <a:cubicBezTo>
                      <a:pt x="602" y="223"/>
                      <a:pt x="602" y="223"/>
                      <a:pt x="602" y="223"/>
                    </a:cubicBezTo>
                    <a:close/>
                    <a:moveTo>
                      <a:pt x="293" y="120"/>
                    </a:moveTo>
                    <a:cubicBezTo>
                      <a:pt x="293" y="120"/>
                      <a:pt x="293" y="120"/>
                      <a:pt x="293" y="120"/>
                    </a:cubicBezTo>
                    <a:cubicBezTo>
                      <a:pt x="293" y="120"/>
                      <a:pt x="293" y="120"/>
                      <a:pt x="293" y="120"/>
                    </a:cubicBezTo>
                    <a:cubicBezTo>
                      <a:pt x="293" y="120"/>
                      <a:pt x="293" y="120"/>
                      <a:pt x="293" y="120"/>
                    </a:cubicBezTo>
                    <a:close/>
                    <a:moveTo>
                      <a:pt x="458" y="78"/>
                    </a:moveTo>
                    <a:cubicBezTo>
                      <a:pt x="457" y="78"/>
                      <a:pt x="453" y="79"/>
                      <a:pt x="454" y="80"/>
                    </a:cubicBezTo>
                    <a:cubicBezTo>
                      <a:pt x="454" y="81"/>
                      <a:pt x="458" y="80"/>
                      <a:pt x="458" y="78"/>
                    </a:cubicBezTo>
                    <a:cubicBezTo>
                      <a:pt x="458" y="79"/>
                      <a:pt x="458" y="79"/>
                      <a:pt x="457" y="79"/>
                    </a:cubicBezTo>
                    <a:cubicBezTo>
                      <a:pt x="457" y="79"/>
                      <a:pt x="458" y="78"/>
                      <a:pt x="458" y="78"/>
                    </a:cubicBezTo>
                    <a:close/>
                    <a:moveTo>
                      <a:pt x="435" y="73"/>
                    </a:moveTo>
                    <a:cubicBezTo>
                      <a:pt x="435" y="73"/>
                      <a:pt x="435" y="73"/>
                      <a:pt x="434" y="73"/>
                    </a:cubicBezTo>
                    <a:cubicBezTo>
                      <a:pt x="435" y="73"/>
                      <a:pt x="434" y="73"/>
                      <a:pt x="434" y="74"/>
                    </a:cubicBezTo>
                    <a:cubicBezTo>
                      <a:pt x="434" y="74"/>
                      <a:pt x="435" y="74"/>
                      <a:pt x="435" y="74"/>
                    </a:cubicBezTo>
                    <a:cubicBezTo>
                      <a:pt x="435" y="74"/>
                      <a:pt x="435" y="74"/>
                      <a:pt x="434" y="74"/>
                    </a:cubicBezTo>
                    <a:cubicBezTo>
                      <a:pt x="435" y="74"/>
                      <a:pt x="436" y="75"/>
                      <a:pt x="436" y="74"/>
                    </a:cubicBezTo>
                    <a:cubicBezTo>
                      <a:pt x="436" y="75"/>
                      <a:pt x="436" y="75"/>
                      <a:pt x="435" y="75"/>
                    </a:cubicBezTo>
                    <a:cubicBezTo>
                      <a:pt x="435" y="75"/>
                      <a:pt x="436" y="76"/>
                      <a:pt x="435" y="76"/>
                    </a:cubicBezTo>
                    <a:cubicBezTo>
                      <a:pt x="435" y="76"/>
                      <a:pt x="435" y="76"/>
                      <a:pt x="435" y="76"/>
                    </a:cubicBezTo>
                    <a:cubicBezTo>
                      <a:pt x="434" y="75"/>
                      <a:pt x="435" y="75"/>
                      <a:pt x="434" y="75"/>
                    </a:cubicBezTo>
                    <a:cubicBezTo>
                      <a:pt x="434" y="74"/>
                      <a:pt x="432" y="74"/>
                      <a:pt x="431" y="75"/>
                    </a:cubicBezTo>
                    <a:cubicBezTo>
                      <a:pt x="430" y="75"/>
                      <a:pt x="429" y="75"/>
                      <a:pt x="428" y="76"/>
                    </a:cubicBezTo>
                    <a:cubicBezTo>
                      <a:pt x="429" y="76"/>
                      <a:pt x="429" y="76"/>
                      <a:pt x="429" y="76"/>
                    </a:cubicBezTo>
                    <a:cubicBezTo>
                      <a:pt x="429" y="77"/>
                      <a:pt x="430" y="77"/>
                      <a:pt x="431" y="77"/>
                    </a:cubicBezTo>
                    <a:cubicBezTo>
                      <a:pt x="430" y="77"/>
                      <a:pt x="431" y="77"/>
                      <a:pt x="432" y="77"/>
                    </a:cubicBezTo>
                    <a:cubicBezTo>
                      <a:pt x="432" y="77"/>
                      <a:pt x="433" y="77"/>
                      <a:pt x="433" y="77"/>
                    </a:cubicBezTo>
                    <a:cubicBezTo>
                      <a:pt x="434" y="77"/>
                      <a:pt x="435" y="77"/>
                      <a:pt x="435" y="77"/>
                    </a:cubicBezTo>
                    <a:cubicBezTo>
                      <a:pt x="436" y="76"/>
                      <a:pt x="436" y="76"/>
                      <a:pt x="436" y="77"/>
                    </a:cubicBezTo>
                    <a:cubicBezTo>
                      <a:pt x="436" y="78"/>
                      <a:pt x="437" y="78"/>
                      <a:pt x="438" y="78"/>
                    </a:cubicBezTo>
                    <a:cubicBezTo>
                      <a:pt x="437" y="78"/>
                      <a:pt x="437" y="78"/>
                      <a:pt x="436" y="78"/>
                    </a:cubicBezTo>
                    <a:cubicBezTo>
                      <a:pt x="436" y="78"/>
                      <a:pt x="435" y="78"/>
                      <a:pt x="436" y="78"/>
                    </a:cubicBezTo>
                    <a:cubicBezTo>
                      <a:pt x="436" y="78"/>
                      <a:pt x="435" y="77"/>
                      <a:pt x="435" y="77"/>
                    </a:cubicBezTo>
                    <a:cubicBezTo>
                      <a:pt x="434" y="77"/>
                      <a:pt x="433" y="77"/>
                      <a:pt x="433" y="78"/>
                    </a:cubicBezTo>
                    <a:cubicBezTo>
                      <a:pt x="434" y="78"/>
                      <a:pt x="432" y="78"/>
                      <a:pt x="432" y="78"/>
                    </a:cubicBezTo>
                    <a:cubicBezTo>
                      <a:pt x="432" y="78"/>
                      <a:pt x="432" y="79"/>
                      <a:pt x="432" y="79"/>
                    </a:cubicBezTo>
                    <a:cubicBezTo>
                      <a:pt x="433" y="79"/>
                      <a:pt x="433" y="78"/>
                      <a:pt x="434" y="78"/>
                    </a:cubicBezTo>
                    <a:cubicBezTo>
                      <a:pt x="434" y="79"/>
                      <a:pt x="433" y="79"/>
                      <a:pt x="433" y="79"/>
                    </a:cubicBezTo>
                    <a:cubicBezTo>
                      <a:pt x="433" y="79"/>
                      <a:pt x="434" y="79"/>
                      <a:pt x="434" y="79"/>
                    </a:cubicBezTo>
                    <a:cubicBezTo>
                      <a:pt x="434" y="79"/>
                      <a:pt x="433" y="79"/>
                      <a:pt x="433" y="79"/>
                    </a:cubicBezTo>
                    <a:cubicBezTo>
                      <a:pt x="434" y="79"/>
                      <a:pt x="433" y="80"/>
                      <a:pt x="433" y="80"/>
                    </a:cubicBezTo>
                    <a:cubicBezTo>
                      <a:pt x="433" y="80"/>
                      <a:pt x="433" y="80"/>
                      <a:pt x="434" y="80"/>
                    </a:cubicBezTo>
                    <a:cubicBezTo>
                      <a:pt x="433" y="81"/>
                      <a:pt x="432" y="81"/>
                      <a:pt x="431" y="81"/>
                    </a:cubicBezTo>
                    <a:cubicBezTo>
                      <a:pt x="431" y="80"/>
                      <a:pt x="432" y="81"/>
                      <a:pt x="432" y="80"/>
                    </a:cubicBezTo>
                    <a:cubicBezTo>
                      <a:pt x="432" y="80"/>
                      <a:pt x="431" y="80"/>
                      <a:pt x="431" y="80"/>
                    </a:cubicBezTo>
                    <a:cubicBezTo>
                      <a:pt x="431" y="79"/>
                      <a:pt x="432" y="80"/>
                      <a:pt x="432" y="79"/>
                    </a:cubicBezTo>
                    <a:cubicBezTo>
                      <a:pt x="432" y="80"/>
                      <a:pt x="432" y="79"/>
                      <a:pt x="431" y="79"/>
                    </a:cubicBezTo>
                    <a:cubicBezTo>
                      <a:pt x="431" y="80"/>
                      <a:pt x="431" y="80"/>
                      <a:pt x="431" y="80"/>
                    </a:cubicBezTo>
                    <a:cubicBezTo>
                      <a:pt x="431" y="80"/>
                      <a:pt x="431" y="80"/>
                      <a:pt x="431" y="80"/>
                    </a:cubicBezTo>
                    <a:cubicBezTo>
                      <a:pt x="431" y="80"/>
                      <a:pt x="431" y="81"/>
                      <a:pt x="430" y="81"/>
                    </a:cubicBezTo>
                    <a:cubicBezTo>
                      <a:pt x="431" y="81"/>
                      <a:pt x="430" y="82"/>
                      <a:pt x="430" y="82"/>
                    </a:cubicBezTo>
                    <a:cubicBezTo>
                      <a:pt x="429" y="82"/>
                      <a:pt x="429" y="82"/>
                      <a:pt x="428" y="82"/>
                    </a:cubicBezTo>
                    <a:cubicBezTo>
                      <a:pt x="428" y="82"/>
                      <a:pt x="427" y="82"/>
                      <a:pt x="426" y="82"/>
                    </a:cubicBezTo>
                    <a:cubicBezTo>
                      <a:pt x="426" y="82"/>
                      <a:pt x="426" y="82"/>
                      <a:pt x="426" y="82"/>
                    </a:cubicBezTo>
                    <a:cubicBezTo>
                      <a:pt x="426" y="82"/>
                      <a:pt x="425" y="82"/>
                      <a:pt x="425" y="82"/>
                    </a:cubicBezTo>
                    <a:cubicBezTo>
                      <a:pt x="424" y="83"/>
                      <a:pt x="423" y="83"/>
                      <a:pt x="422" y="82"/>
                    </a:cubicBezTo>
                    <a:cubicBezTo>
                      <a:pt x="423" y="82"/>
                      <a:pt x="423" y="82"/>
                      <a:pt x="424" y="82"/>
                    </a:cubicBezTo>
                    <a:cubicBezTo>
                      <a:pt x="424" y="82"/>
                      <a:pt x="423" y="82"/>
                      <a:pt x="423" y="82"/>
                    </a:cubicBezTo>
                    <a:cubicBezTo>
                      <a:pt x="423" y="81"/>
                      <a:pt x="423" y="80"/>
                      <a:pt x="423" y="80"/>
                    </a:cubicBezTo>
                    <a:cubicBezTo>
                      <a:pt x="423" y="80"/>
                      <a:pt x="422" y="81"/>
                      <a:pt x="422" y="80"/>
                    </a:cubicBezTo>
                    <a:cubicBezTo>
                      <a:pt x="422" y="80"/>
                      <a:pt x="422" y="80"/>
                      <a:pt x="422" y="80"/>
                    </a:cubicBezTo>
                    <a:cubicBezTo>
                      <a:pt x="422" y="80"/>
                      <a:pt x="422" y="80"/>
                      <a:pt x="423" y="80"/>
                    </a:cubicBezTo>
                    <a:cubicBezTo>
                      <a:pt x="422" y="80"/>
                      <a:pt x="422" y="79"/>
                      <a:pt x="422" y="79"/>
                    </a:cubicBezTo>
                    <a:cubicBezTo>
                      <a:pt x="422" y="79"/>
                      <a:pt x="422" y="79"/>
                      <a:pt x="422" y="79"/>
                    </a:cubicBezTo>
                    <a:cubicBezTo>
                      <a:pt x="421" y="79"/>
                      <a:pt x="420" y="79"/>
                      <a:pt x="419" y="79"/>
                    </a:cubicBezTo>
                    <a:cubicBezTo>
                      <a:pt x="419" y="79"/>
                      <a:pt x="419" y="79"/>
                      <a:pt x="418" y="79"/>
                    </a:cubicBezTo>
                    <a:cubicBezTo>
                      <a:pt x="418" y="79"/>
                      <a:pt x="417" y="80"/>
                      <a:pt x="416" y="80"/>
                    </a:cubicBezTo>
                    <a:cubicBezTo>
                      <a:pt x="416" y="81"/>
                      <a:pt x="415" y="81"/>
                      <a:pt x="414" y="81"/>
                    </a:cubicBezTo>
                    <a:cubicBezTo>
                      <a:pt x="414" y="81"/>
                      <a:pt x="414" y="82"/>
                      <a:pt x="413" y="82"/>
                    </a:cubicBezTo>
                    <a:cubicBezTo>
                      <a:pt x="414" y="82"/>
                      <a:pt x="414" y="83"/>
                      <a:pt x="414" y="83"/>
                    </a:cubicBezTo>
                    <a:cubicBezTo>
                      <a:pt x="414" y="84"/>
                      <a:pt x="415" y="84"/>
                      <a:pt x="415" y="84"/>
                    </a:cubicBezTo>
                    <a:cubicBezTo>
                      <a:pt x="416" y="84"/>
                      <a:pt x="416" y="84"/>
                      <a:pt x="416" y="85"/>
                    </a:cubicBezTo>
                    <a:cubicBezTo>
                      <a:pt x="416" y="85"/>
                      <a:pt x="416" y="85"/>
                      <a:pt x="416" y="85"/>
                    </a:cubicBezTo>
                    <a:cubicBezTo>
                      <a:pt x="416" y="85"/>
                      <a:pt x="415" y="86"/>
                      <a:pt x="416" y="86"/>
                    </a:cubicBezTo>
                    <a:cubicBezTo>
                      <a:pt x="416" y="86"/>
                      <a:pt x="416" y="86"/>
                      <a:pt x="417" y="86"/>
                    </a:cubicBezTo>
                    <a:cubicBezTo>
                      <a:pt x="417" y="86"/>
                      <a:pt x="418" y="86"/>
                      <a:pt x="417" y="86"/>
                    </a:cubicBezTo>
                    <a:cubicBezTo>
                      <a:pt x="418" y="87"/>
                      <a:pt x="418" y="86"/>
                      <a:pt x="419" y="86"/>
                    </a:cubicBezTo>
                    <a:cubicBezTo>
                      <a:pt x="420" y="86"/>
                      <a:pt x="420" y="86"/>
                      <a:pt x="420" y="86"/>
                    </a:cubicBezTo>
                    <a:cubicBezTo>
                      <a:pt x="420" y="86"/>
                      <a:pt x="421" y="86"/>
                      <a:pt x="420" y="86"/>
                    </a:cubicBezTo>
                    <a:cubicBezTo>
                      <a:pt x="420" y="86"/>
                      <a:pt x="420" y="86"/>
                      <a:pt x="420" y="86"/>
                    </a:cubicBezTo>
                    <a:cubicBezTo>
                      <a:pt x="420" y="86"/>
                      <a:pt x="419" y="87"/>
                      <a:pt x="420" y="87"/>
                    </a:cubicBezTo>
                    <a:cubicBezTo>
                      <a:pt x="421" y="87"/>
                      <a:pt x="421" y="87"/>
                      <a:pt x="421" y="87"/>
                    </a:cubicBezTo>
                    <a:cubicBezTo>
                      <a:pt x="422" y="87"/>
                      <a:pt x="422" y="87"/>
                      <a:pt x="422" y="87"/>
                    </a:cubicBezTo>
                    <a:cubicBezTo>
                      <a:pt x="422" y="88"/>
                      <a:pt x="422" y="88"/>
                      <a:pt x="423" y="88"/>
                    </a:cubicBezTo>
                    <a:cubicBezTo>
                      <a:pt x="422" y="88"/>
                      <a:pt x="423" y="90"/>
                      <a:pt x="424" y="90"/>
                    </a:cubicBezTo>
                    <a:cubicBezTo>
                      <a:pt x="424" y="90"/>
                      <a:pt x="425" y="91"/>
                      <a:pt x="424" y="91"/>
                    </a:cubicBezTo>
                    <a:cubicBezTo>
                      <a:pt x="424" y="91"/>
                      <a:pt x="424" y="92"/>
                      <a:pt x="424" y="92"/>
                    </a:cubicBezTo>
                    <a:cubicBezTo>
                      <a:pt x="424" y="92"/>
                      <a:pt x="425" y="92"/>
                      <a:pt x="425" y="92"/>
                    </a:cubicBezTo>
                    <a:cubicBezTo>
                      <a:pt x="425" y="93"/>
                      <a:pt x="424" y="93"/>
                      <a:pt x="424" y="93"/>
                    </a:cubicBezTo>
                    <a:cubicBezTo>
                      <a:pt x="424" y="93"/>
                      <a:pt x="424" y="94"/>
                      <a:pt x="424" y="94"/>
                    </a:cubicBezTo>
                    <a:cubicBezTo>
                      <a:pt x="424" y="95"/>
                      <a:pt x="425" y="94"/>
                      <a:pt x="426" y="94"/>
                    </a:cubicBezTo>
                    <a:cubicBezTo>
                      <a:pt x="426" y="94"/>
                      <a:pt x="426" y="95"/>
                      <a:pt x="427" y="95"/>
                    </a:cubicBezTo>
                    <a:cubicBezTo>
                      <a:pt x="427" y="95"/>
                      <a:pt x="428" y="95"/>
                      <a:pt x="428" y="95"/>
                    </a:cubicBezTo>
                    <a:cubicBezTo>
                      <a:pt x="429" y="95"/>
                      <a:pt x="430" y="94"/>
                      <a:pt x="430" y="94"/>
                    </a:cubicBezTo>
                    <a:cubicBezTo>
                      <a:pt x="431" y="94"/>
                      <a:pt x="433" y="94"/>
                      <a:pt x="434" y="93"/>
                    </a:cubicBezTo>
                    <a:cubicBezTo>
                      <a:pt x="433" y="93"/>
                      <a:pt x="433" y="93"/>
                      <a:pt x="433" y="93"/>
                    </a:cubicBezTo>
                    <a:cubicBezTo>
                      <a:pt x="433" y="92"/>
                      <a:pt x="432" y="92"/>
                      <a:pt x="433" y="91"/>
                    </a:cubicBezTo>
                    <a:cubicBezTo>
                      <a:pt x="433" y="91"/>
                      <a:pt x="433" y="91"/>
                      <a:pt x="432" y="91"/>
                    </a:cubicBezTo>
                    <a:cubicBezTo>
                      <a:pt x="433" y="90"/>
                      <a:pt x="435" y="89"/>
                      <a:pt x="436" y="90"/>
                    </a:cubicBezTo>
                    <a:cubicBezTo>
                      <a:pt x="435" y="90"/>
                      <a:pt x="434" y="90"/>
                      <a:pt x="434" y="91"/>
                    </a:cubicBezTo>
                    <a:cubicBezTo>
                      <a:pt x="433" y="91"/>
                      <a:pt x="433" y="91"/>
                      <a:pt x="434" y="92"/>
                    </a:cubicBezTo>
                    <a:cubicBezTo>
                      <a:pt x="434" y="92"/>
                      <a:pt x="435" y="92"/>
                      <a:pt x="435" y="92"/>
                    </a:cubicBezTo>
                    <a:cubicBezTo>
                      <a:pt x="436" y="92"/>
                      <a:pt x="437" y="92"/>
                      <a:pt x="438" y="92"/>
                    </a:cubicBezTo>
                    <a:cubicBezTo>
                      <a:pt x="439" y="92"/>
                      <a:pt x="440" y="92"/>
                      <a:pt x="441" y="91"/>
                    </a:cubicBezTo>
                    <a:cubicBezTo>
                      <a:pt x="442" y="91"/>
                      <a:pt x="444" y="90"/>
                      <a:pt x="446" y="90"/>
                    </a:cubicBezTo>
                    <a:cubicBezTo>
                      <a:pt x="445" y="90"/>
                      <a:pt x="445" y="90"/>
                      <a:pt x="445" y="90"/>
                    </a:cubicBezTo>
                    <a:cubicBezTo>
                      <a:pt x="446" y="90"/>
                      <a:pt x="447" y="90"/>
                      <a:pt x="448" y="90"/>
                    </a:cubicBezTo>
                    <a:cubicBezTo>
                      <a:pt x="448" y="89"/>
                      <a:pt x="446" y="89"/>
                      <a:pt x="446" y="89"/>
                    </a:cubicBezTo>
                    <a:cubicBezTo>
                      <a:pt x="447" y="88"/>
                      <a:pt x="448" y="89"/>
                      <a:pt x="449" y="88"/>
                    </a:cubicBezTo>
                    <a:cubicBezTo>
                      <a:pt x="448" y="88"/>
                      <a:pt x="448" y="88"/>
                      <a:pt x="447" y="88"/>
                    </a:cubicBezTo>
                    <a:cubicBezTo>
                      <a:pt x="447" y="88"/>
                      <a:pt x="447" y="88"/>
                      <a:pt x="446" y="88"/>
                    </a:cubicBezTo>
                    <a:cubicBezTo>
                      <a:pt x="447" y="88"/>
                      <a:pt x="448" y="88"/>
                      <a:pt x="449" y="88"/>
                    </a:cubicBezTo>
                    <a:cubicBezTo>
                      <a:pt x="450" y="88"/>
                      <a:pt x="450" y="87"/>
                      <a:pt x="450" y="86"/>
                    </a:cubicBezTo>
                    <a:cubicBezTo>
                      <a:pt x="450" y="87"/>
                      <a:pt x="450" y="87"/>
                      <a:pt x="450" y="86"/>
                    </a:cubicBezTo>
                    <a:cubicBezTo>
                      <a:pt x="450" y="86"/>
                      <a:pt x="450" y="86"/>
                      <a:pt x="451" y="86"/>
                    </a:cubicBezTo>
                    <a:cubicBezTo>
                      <a:pt x="450" y="86"/>
                      <a:pt x="449" y="86"/>
                      <a:pt x="449" y="86"/>
                    </a:cubicBezTo>
                    <a:cubicBezTo>
                      <a:pt x="450" y="86"/>
                      <a:pt x="450" y="86"/>
                      <a:pt x="451" y="86"/>
                    </a:cubicBezTo>
                    <a:cubicBezTo>
                      <a:pt x="451" y="85"/>
                      <a:pt x="452" y="85"/>
                      <a:pt x="453" y="85"/>
                    </a:cubicBezTo>
                    <a:cubicBezTo>
                      <a:pt x="453" y="85"/>
                      <a:pt x="454" y="85"/>
                      <a:pt x="454" y="84"/>
                    </a:cubicBezTo>
                    <a:cubicBezTo>
                      <a:pt x="454" y="84"/>
                      <a:pt x="454" y="84"/>
                      <a:pt x="454" y="84"/>
                    </a:cubicBezTo>
                    <a:cubicBezTo>
                      <a:pt x="454" y="84"/>
                      <a:pt x="455" y="83"/>
                      <a:pt x="454" y="82"/>
                    </a:cubicBezTo>
                    <a:cubicBezTo>
                      <a:pt x="455" y="82"/>
                      <a:pt x="455" y="82"/>
                      <a:pt x="455" y="82"/>
                    </a:cubicBezTo>
                    <a:cubicBezTo>
                      <a:pt x="455" y="82"/>
                      <a:pt x="454" y="82"/>
                      <a:pt x="454" y="82"/>
                    </a:cubicBezTo>
                    <a:cubicBezTo>
                      <a:pt x="453" y="82"/>
                      <a:pt x="453" y="82"/>
                      <a:pt x="452" y="82"/>
                    </a:cubicBezTo>
                    <a:cubicBezTo>
                      <a:pt x="451" y="83"/>
                      <a:pt x="450" y="83"/>
                      <a:pt x="450" y="83"/>
                    </a:cubicBezTo>
                    <a:cubicBezTo>
                      <a:pt x="450" y="83"/>
                      <a:pt x="452" y="82"/>
                      <a:pt x="452" y="82"/>
                    </a:cubicBezTo>
                    <a:cubicBezTo>
                      <a:pt x="452" y="82"/>
                      <a:pt x="451" y="82"/>
                      <a:pt x="451" y="81"/>
                    </a:cubicBezTo>
                    <a:cubicBezTo>
                      <a:pt x="452" y="81"/>
                      <a:pt x="451" y="81"/>
                      <a:pt x="450" y="81"/>
                    </a:cubicBezTo>
                    <a:cubicBezTo>
                      <a:pt x="451" y="81"/>
                      <a:pt x="452" y="81"/>
                      <a:pt x="452" y="80"/>
                    </a:cubicBezTo>
                    <a:cubicBezTo>
                      <a:pt x="453" y="80"/>
                      <a:pt x="451" y="79"/>
                      <a:pt x="450" y="79"/>
                    </a:cubicBezTo>
                    <a:cubicBezTo>
                      <a:pt x="449" y="79"/>
                      <a:pt x="448" y="79"/>
                      <a:pt x="446" y="80"/>
                    </a:cubicBezTo>
                    <a:cubicBezTo>
                      <a:pt x="445" y="80"/>
                      <a:pt x="445" y="81"/>
                      <a:pt x="443" y="81"/>
                    </a:cubicBezTo>
                    <a:cubicBezTo>
                      <a:pt x="444" y="81"/>
                      <a:pt x="445" y="80"/>
                      <a:pt x="444" y="80"/>
                    </a:cubicBezTo>
                    <a:cubicBezTo>
                      <a:pt x="446" y="79"/>
                      <a:pt x="447" y="79"/>
                      <a:pt x="449" y="78"/>
                    </a:cubicBezTo>
                    <a:cubicBezTo>
                      <a:pt x="450" y="78"/>
                      <a:pt x="451" y="77"/>
                      <a:pt x="452" y="77"/>
                    </a:cubicBezTo>
                    <a:cubicBezTo>
                      <a:pt x="454" y="77"/>
                      <a:pt x="455" y="77"/>
                      <a:pt x="456" y="77"/>
                    </a:cubicBezTo>
                    <a:cubicBezTo>
                      <a:pt x="456" y="77"/>
                      <a:pt x="458" y="76"/>
                      <a:pt x="457" y="76"/>
                    </a:cubicBezTo>
                    <a:cubicBezTo>
                      <a:pt x="457" y="76"/>
                      <a:pt x="457" y="76"/>
                      <a:pt x="458" y="76"/>
                    </a:cubicBezTo>
                    <a:cubicBezTo>
                      <a:pt x="457" y="76"/>
                      <a:pt x="456" y="75"/>
                      <a:pt x="456" y="75"/>
                    </a:cubicBezTo>
                    <a:cubicBezTo>
                      <a:pt x="456" y="75"/>
                      <a:pt x="455" y="76"/>
                      <a:pt x="455" y="76"/>
                    </a:cubicBezTo>
                    <a:cubicBezTo>
                      <a:pt x="455" y="75"/>
                      <a:pt x="456" y="75"/>
                      <a:pt x="456" y="75"/>
                    </a:cubicBezTo>
                    <a:cubicBezTo>
                      <a:pt x="456" y="75"/>
                      <a:pt x="457" y="75"/>
                      <a:pt x="457" y="75"/>
                    </a:cubicBezTo>
                    <a:cubicBezTo>
                      <a:pt x="457" y="74"/>
                      <a:pt x="458" y="75"/>
                      <a:pt x="458" y="75"/>
                    </a:cubicBezTo>
                    <a:cubicBezTo>
                      <a:pt x="459" y="75"/>
                      <a:pt x="462" y="74"/>
                      <a:pt x="461" y="73"/>
                    </a:cubicBezTo>
                    <a:cubicBezTo>
                      <a:pt x="461" y="72"/>
                      <a:pt x="460" y="73"/>
                      <a:pt x="460" y="72"/>
                    </a:cubicBezTo>
                    <a:cubicBezTo>
                      <a:pt x="459" y="72"/>
                      <a:pt x="458" y="72"/>
                      <a:pt x="457" y="72"/>
                    </a:cubicBezTo>
                    <a:cubicBezTo>
                      <a:pt x="458" y="72"/>
                      <a:pt x="458" y="72"/>
                      <a:pt x="458" y="72"/>
                    </a:cubicBezTo>
                    <a:cubicBezTo>
                      <a:pt x="457" y="71"/>
                      <a:pt x="456" y="72"/>
                      <a:pt x="455" y="72"/>
                    </a:cubicBezTo>
                    <a:cubicBezTo>
                      <a:pt x="454" y="73"/>
                      <a:pt x="453" y="73"/>
                      <a:pt x="452" y="73"/>
                    </a:cubicBezTo>
                    <a:cubicBezTo>
                      <a:pt x="451" y="73"/>
                      <a:pt x="450" y="73"/>
                      <a:pt x="449" y="73"/>
                    </a:cubicBezTo>
                    <a:cubicBezTo>
                      <a:pt x="448" y="73"/>
                      <a:pt x="448" y="73"/>
                      <a:pt x="447" y="73"/>
                    </a:cubicBezTo>
                    <a:cubicBezTo>
                      <a:pt x="447" y="73"/>
                      <a:pt x="447" y="74"/>
                      <a:pt x="446" y="74"/>
                    </a:cubicBezTo>
                    <a:cubicBezTo>
                      <a:pt x="447" y="73"/>
                      <a:pt x="446" y="72"/>
                      <a:pt x="445" y="72"/>
                    </a:cubicBezTo>
                    <a:cubicBezTo>
                      <a:pt x="445" y="72"/>
                      <a:pt x="444" y="72"/>
                      <a:pt x="445" y="72"/>
                    </a:cubicBezTo>
                    <a:cubicBezTo>
                      <a:pt x="444" y="71"/>
                      <a:pt x="443" y="71"/>
                      <a:pt x="442" y="72"/>
                    </a:cubicBezTo>
                    <a:cubicBezTo>
                      <a:pt x="442" y="72"/>
                      <a:pt x="441" y="72"/>
                      <a:pt x="441" y="72"/>
                    </a:cubicBezTo>
                    <a:cubicBezTo>
                      <a:pt x="442" y="73"/>
                      <a:pt x="444" y="71"/>
                      <a:pt x="444" y="72"/>
                    </a:cubicBezTo>
                    <a:cubicBezTo>
                      <a:pt x="444" y="72"/>
                      <a:pt x="442" y="73"/>
                      <a:pt x="441" y="73"/>
                    </a:cubicBezTo>
                    <a:cubicBezTo>
                      <a:pt x="442" y="72"/>
                      <a:pt x="439" y="72"/>
                      <a:pt x="438" y="72"/>
                    </a:cubicBezTo>
                    <a:cubicBezTo>
                      <a:pt x="437" y="73"/>
                      <a:pt x="437" y="72"/>
                      <a:pt x="436" y="73"/>
                    </a:cubicBezTo>
                    <a:cubicBezTo>
                      <a:pt x="436" y="73"/>
                      <a:pt x="435" y="73"/>
                      <a:pt x="435" y="73"/>
                    </a:cubicBezTo>
                    <a:close/>
                    <a:moveTo>
                      <a:pt x="600" y="54"/>
                    </a:moveTo>
                    <a:cubicBezTo>
                      <a:pt x="600" y="54"/>
                      <a:pt x="601" y="54"/>
                      <a:pt x="601" y="54"/>
                    </a:cubicBezTo>
                    <a:cubicBezTo>
                      <a:pt x="601" y="53"/>
                      <a:pt x="603" y="53"/>
                      <a:pt x="602" y="53"/>
                    </a:cubicBezTo>
                    <a:cubicBezTo>
                      <a:pt x="601" y="53"/>
                      <a:pt x="601" y="53"/>
                      <a:pt x="600" y="53"/>
                    </a:cubicBezTo>
                    <a:cubicBezTo>
                      <a:pt x="599" y="53"/>
                      <a:pt x="598" y="54"/>
                      <a:pt x="598" y="54"/>
                    </a:cubicBezTo>
                    <a:cubicBezTo>
                      <a:pt x="597" y="54"/>
                      <a:pt x="596" y="55"/>
                      <a:pt x="595" y="55"/>
                    </a:cubicBezTo>
                    <a:cubicBezTo>
                      <a:pt x="595" y="55"/>
                      <a:pt x="594" y="55"/>
                      <a:pt x="595" y="55"/>
                    </a:cubicBezTo>
                    <a:cubicBezTo>
                      <a:pt x="595" y="55"/>
                      <a:pt x="596" y="55"/>
                      <a:pt x="595" y="55"/>
                    </a:cubicBezTo>
                    <a:cubicBezTo>
                      <a:pt x="596" y="55"/>
                      <a:pt x="596" y="55"/>
                      <a:pt x="597" y="55"/>
                    </a:cubicBezTo>
                    <a:cubicBezTo>
                      <a:pt x="597" y="55"/>
                      <a:pt x="596" y="55"/>
                      <a:pt x="596" y="55"/>
                    </a:cubicBezTo>
                    <a:cubicBezTo>
                      <a:pt x="597" y="55"/>
                      <a:pt x="598" y="55"/>
                      <a:pt x="599" y="55"/>
                    </a:cubicBezTo>
                    <a:cubicBezTo>
                      <a:pt x="599" y="55"/>
                      <a:pt x="599" y="55"/>
                      <a:pt x="599" y="55"/>
                    </a:cubicBezTo>
                    <a:cubicBezTo>
                      <a:pt x="599" y="55"/>
                      <a:pt x="600" y="55"/>
                      <a:pt x="600" y="55"/>
                    </a:cubicBezTo>
                    <a:cubicBezTo>
                      <a:pt x="599" y="55"/>
                      <a:pt x="598" y="54"/>
                      <a:pt x="600" y="54"/>
                    </a:cubicBezTo>
                    <a:close/>
                    <a:moveTo>
                      <a:pt x="389" y="74"/>
                    </a:moveTo>
                    <a:cubicBezTo>
                      <a:pt x="389" y="74"/>
                      <a:pt x="388" y="74"/>
                      <a:pt x="387" y="74"/>
                    </a:cubicBezTo>
                    <a:cubicBezTo>
                      <a:pt x="387" y="74"/>
                      <a:pt x="386" y="74"/>
                      <a:pt x="386" y="75"/>
                    </a:cubicBezTo>
                    <a:cubicBezTo>
                      <a:pt x="386" y="75"/>
                      <a:pt x="389" y="75"/>
                      <a:pt x="389" y="75"/>
                    </a:cubicBezTo>
                    <a:cubicBezTo>
                      <a:pt x="390" y="75"/>
                      <a:pt x="390" y="74"/>
                      <a:pt x="389" y="74"/>
                    </a:cubicBezTo>
                    <a:close/>
                    <a:moveTo>
                      <a:pt x="409" y="74"/>
                    </a:moveTo>
                    <a:cubicBezTo>
                      <a:pt x="409" y="74"/>
                      <a:pt x="408" y="74"/>
                      <a:pt x="408" y="73"/>
                    </a:cubicBezTo>
                    <a:cubicBezTo>
                      <a:pt x="407" y="73"/>
                      <a:pt x="407" y="73"/>
                      <a:pt x="406" y="73"/>
                    </a:cubicBezTo>
                    <a:cubicBezTo>
                      <a:pt x="404" y="73"/>
                      <a:pt x="403" y="73"/>
                      <a:pt x="401" y="73"/>
                    </a:cubicBezTo>
                    <a:cubicBezTo>
                      <a:pt x="399" y="73"/>
                      <a:pt x="397" y="73"/>
                      <a:pt x="396" y="74"/>
                    </a:cubicBezTo>
                    <a:cubicBezTo>
                      <a:pt x="395" y="74"/>
                      <a:pt x="394" y="75"/>
                      <a:pt x="393" y="75"/>
                    </a:cubicBezTo>
                    <a:cubicBezTo>
                      <a:pt x="393" y="75"/>
                      <a:pt x="392" y="76"/>
                      <a:pt x="393" y="76"/>
                    </a:cubicBezTo>
                    <a:cubicBezTo>
                      <a:pt x="394" y="76"/>
                      <a:pt x="395" y="76"/>
                      <a:pt x="396" y="77"/>
                    </a:cubicBezTo>
                    <a:cubicBezTo>
                      <a:pt x="396" y="77"/>
                      <a:pt x="396" y="77"/>
                      <a:pt x="396" y="77"/>
                    </a:cubicBezTo>
                    <a:cubicBezTo>
                      <a:pt x="396" y="78"/>
                      <a:pt x="396" y="78"/>
                      <a:pt x="395" y="78"/>
                    </a:cubicBezTo>
                    <a:cubicBezTo>
                      <a:pt x="396" y="78"/>
                      <a:pt x="396" y="78"/>
                      <a:pt x="396" y="78"/>
                    </a:cubicBezTo>
                    <a:cubicBezTo>
                      <a:pt x="396" y="78"/>
                      <a:pt x="396" y="79"/>
                      <a:pt x="396" y="80"/>
                    </a:cubicBezTo>
                    <a:cubicBezTo>
                      <a:pt x="396" y="80"/>
                      <a:pt x="397" y="80"/>
                      <a:pt x="397" y="80"/>
                    </a:cubicBezTo>
                    <a:cubicBezTo>
                      <a:pt x="397" y="80"/>
                      <a:pt x="397" y="80"/>
                      <a:pt x="397" y="81"/>
                    </a:cubicBezTo>
                    <a:cubicBezTo>
                      <a:pt x="397" y="81"/>
                      <a:pt x="398" y="81"/>
                      <a:pt x="398" y="81"/>
                    </a:cubicBezTo>
                    <a:cubicBezTo>
                      <a:pt x="397" y="81"/>
                      <a:pt x="398" y="80"/>
                      <a:pt x="398" y="80"/>
                    </a:cubicBezTo>
                    <a:cubicBezTo>
                      <a:pt x="398" y="80"/>
                      <a:pt x="398" y="80"/>
                      <a:pt x="399" y="80"/>
                    </a:cubicBezTo>
                    <a:cubicBezTo>
                      <a:pt x="399" y="80"/>
                      <a:pt x="399" y="80"/>
                      <a:pt x="400" y="80"/>
                    </a:cubicBezTo>
                    <a:cubicBezTo>
                      <a:pt x="401" y="80"/>
                      <a:pt x="401" y="79"/>
                      <a:pt x="402" y="79"/>
                    </a:cubicBezTo>
                    <a:cubicBezTo>
                      <a:pt x="404" y="78"/>
                      <a:pt x="405" y="78"/>
                      <a:pt x="407" y="77"/>
                    </a:cubicBezTo>
                    <a:cubicBezTo>
                      <a:pt x="408" y="76"/>
                      <a:pt x="408" y="76"/>
                      <a:pt x="409" y="75"/>
                    </a:cubicBezTo>
                    <a:cubicBezTo>
                      <a:pt x="410" y="75"/>
                      <a:pt x="410" y="74"/>
                      <a:pt x="409" y="74"/>
                    </a:cubicBezTo>
                    <a:close/>
                    <a:moveTo>
                      <a:pt x="592" y="77"/>
                    </a:moveTo>
                    <a:cubicBezTo>
                      <a:pt x="591" y="77"/>
                      <a:pt x="592" y="76"/>
                      <a:pt x="592" y="76"/>
                    </a:cubicBezTo>
                    <a:cubicBezTo>
                      <a:pt x="592" y="75"/>
                      <a:pt x="591" y="75"/>
                      <a:pt x="590" y="75"/>
                    </a:cubicBezTo>
                    <a:cubicBezTo>
                      <a:pt x="589" y="74"/>
                      <a:pt x="588" y="74"/>
                      <a:pt x="587" y="74"/>
                    </a:cubicBezTo>
                    <a:cubicBezTo>
                      <a:pt x="586" y="74"/>
                      <a:pt x="584" y="74"/>
                      <a:pt x="583" y="74"/>
                    </a:cubicBezTo>
                    <a:cubicBezTo>
                      <a:pt x="582" y="74"/>
                      <a:pt x="580" y="74"/>
                      <a:pt x="579" y="74"/>
                    </a:cubicBezTo>
                    <a:cubicBezTo>
                      <a:pt x="577" y="74"/>
                      <a:pt x="576" y="74"/>
                      <a:pt x="575" y="73"/>
                    </a:cubicBezTo>
                    <a:cubicBezTo>
                      <a:pt x="574" y="73"/>
                      <a:pt x="574" y="74"/>
                      <a:pt x="573" y="74"/>
                    </a:cubicBezTo>
                    <a:cubicBezTo>
                      <a:pt x="573" y="73"/>
                      <a:pt x="573" y="73"/>
                      <a:pt x="572" y="73"/>
                    </a:cubicBezTo>
                    <a:cubicBezTo>
                      <a:pt x="571" y="73"/>
                      <a:pt x="570" y="73"/>
                      <a:pt x="569" y="73"/>
                    </a:cubicBezTo>
                    <a:cubicBezTo>
                      <a:pt x="570" y="74"/>
                      <a:pt x="566" y="74"/>
                      <a:pt x="568" y="75"/>
                    </a:cubicBezTo>
                    <a:cubicBezTo>
                      <a:pt x="567" y="75"/>
                      <a:pt x="567" y="76"/>
                      <a:pt x="566" y="76"/>
                    </a:cubicBezTo>
                    <a:cubicBezTo>
                      <a:pt x="566" y="77"/>
                      <a:pt x="565" y="77"/>
                      <a:pt x="566" y="77"/>
                    </a:cubicBezTo>
                    <a:cubicBezTo>
                      <a:pt x="567" y="78"/>
                      <a:pt x="568" y="78"/>
                      <a:pt x="568" y="78"/>
                    </a:cubicBezTo>
                    <a:cubicBezTo>
                      <a:pt x="569" y="78"/>
                      <a:pt x="569" y="77"/>
                      <a:pt x="569" y="78"/>
                    </a:cubicBezTo>
                    <a:cubicBezTo>
                      <a:pt x="570" y="78"/>
                      <a:pt x="570" y="78"/>
                      <a:pt x="569" y="78"/>
                    </a:cubicBezTo>
                    <a:cubicBezTo>
                      <a:pt x="569" y="78"/>
                      <a:pt x="569" y="78"/>
                      <a:pt x="569" y="78"/>
                    </a:cubicBezTo>
                    <a:cubicBezTo>
                      <a:pt x="569" y="79"/>
                      <a:pt x="569" y="79"/>
                      <a:pt x="569" y="79"/>
                    </a:cubicBezTo>
                    <a:cubicBezTo>
                      <a:pt x="568" y="79"/>
                      <a:pt x="568" y="80"/>
                      <a:pt x="568" y="80"/>
                    </a:cubicBezTo>
                    <a:cubicBezTo>
                      <a:pt x="568" y="81"/>
                      <a:pt x="568" y="81"/>
                      <a:pt x="569" y="81"/>
                    </a:cubicBezTo>
                    <a:cubicBezTo>
                      <a:pt x="569" y="82"/>
                      <a:pt x="570" y="82"/>
                      <a:pt x="571" y="82"/>
                    </a:cubicBezTo>
                    <a:cubicBezTo>
                      <a:pt x="572" y="82"/>
                      <a:pt x="574" y="82"/>
                      <a:pt x="576" y="81"/>
                    </a:cubicBezTo>
                    <a:cubicBezTo>
                      <a:pt x="577" y="81"/>
                      <a:pt x="577" y="81"/>
                      <a:pt x="578" y="81"/>
                    </a:cubicBezTo>
                    <a:cubicBezTo>
                      <a:pt x="581" y="80"/>
                      <a:pt x="583" y="81"/>
                      <a:pt x="585" y="81"/>
                    </a:cubicBezTo>
                    <a:cubicBezTo>
                      <a:pt x="587" y="81"/>
                      <a:pt x="588" y="81"/>
                      <a:pt x="589" y="81"/>
                    </a:cubicBezTo>
                    <a:cubicBezTo>
                      <a:pt x="590" y="81"/>
                      <a:pt x="591" y="81"/>
                      <a:pt x="593" y="81"/>
                    </a:cubicBezTo>
                    <a:cubicBezTo>
                      <a:pt x="593" y="81"/>
                      <a:pt x="594" y="81"/>
                      <a:pt x="594" y="80"/>
                    </a:cubicBezTo>
                    <a:cubicBezTo>
                      <a:pt x="595" y="80"/>
                      <a:pt x="593" y="80"/>
                      <a:pt x="593" y="80"/>
                    </a:cubicBezTo>
                    <a:cubicBezTo>
                      <a:pt x="593" y="80"/>
                      <a:pt x="594" y="80"/>
                      <a:pt x="594" y="79"/>
                    </a:cubicBezTo>
                    <a:cubicBezTo>
                      <a:pt x="594" y="79"/>
                      <a:pt x="594" y="79"/>
                      <a:pt x="594" y="79"/>
                    </a:cubicBezTo>
                    <a:cubicBezTo>
                      <a:pt x="594" y="79"/>
                      <a:pt x="594" y="79"/>
                      <a:pt x="595" y="79"/>
                    </a:cubicBezTo>
                    <a:cubicBezTo>
                      <a:pt x="594" y="79"/>
                      <a:pt x="593" y="79"/>
                      <a:pt x="593" y="78"/>
                    </a:cubicBezTo>
                    <a:cubicBezTo>
                      <a:pt x="593" y="78"/>
                      <a:pt x="594" y="78"/>
                      <a:pt x="593" y="77"/>
                    </a:cubicBezTo>
                    <a:cubicBezTo>
                      <a:pt x="593" y="77"/>
                      <a:pt x="593" y="77"/>
                      <a:pt x="593" y="77"/>
                    </a:cubicBezTo>
                    <a:cubicBezTo>
                      <a:pt x="593" y="77"/>
                      <a:pt x="592" y="77"/>
                      <a:pt x="592" y="77"/>
                    </a:cubicBezTo>
                    <a:close/>
                    <a:moveTo>
                      <a:pt x="564" y="113"/>
                    </a:moveTo>
                    <a:cubicBezTo>
                      <a:pt x="564" y="113"/>
                      <a:pt x="565" y="112"/>
                      <a:pt x="564" y="112"/>
                    </a:cubicBezTo>
                    <a:cubicBezTo>
                      <a:pt x="563" y="112"/>
                      <a:pt x="562" y="112"/>
                      <a:pt x="562" y="112"/>
                    </a:cubicBezTo>
                    <a:cubicBezTo>
                      <a:pt x="561" y="112"/>
                      <a:pt x="560" y="112"/>
                      <a:pt x="560" y="112"/>
                    </a:cubicBezTo>
                    <a:cubicBezTo>
                      <a:pt x="559" y="113"/>
                      <a:pt x="559" y="113"/>
                      <a:pt x="559" y="113"/>
                    </a:cubicBezTo>
                    <a:cubicBezTo>
                      <a:pt x="558" y="114"/>
                      <a:pt x="558" y="115"/>
                      <a:pt x="559" y="115"/>
                    </a:cubicBezTo>
                    <a:cubicBezTo>
                      <a:pt x="560" y="115"/>
                      <a:pt x="560" y="115"/>
                      <a:pt x="561" y="115"/>
                    </a:cubicBezTo>
                    <a:cubicBezTo>
                      <a:pt x="560" y="115"/>
                      <a:pt x="561" y="115"/>
                      <a:pt x="561" y="115"/>
                    </a:cubicBezTo>
                    <a:cubicBezTo>
                      <a:pt x="560" y="114"/>
                      <a:pt x="564" y="113"/>
                      <a:pt x="564" y="113"/>
                    </a:cubicBezTo>
                    <a:close/>
                    <a:moveTo>
                      <a:pt x="340" y="58"/>
                    </a:moveTo>
                    <a:cubicBezTo>
                      <a:pt x="341" y="58"/>
                      <a:pt x="342" y="57"/>
                      <a:pt x="343" y="57"/>
                    </a:cubicBezTo>
                    <a:cubicBezTo>
                      <a:pt x="343" y="57"/>
                      <a:pt x="344" y="57"/>
                      <a:pt x="344" y="57"/>
                    </a:cubicBezTo>
                    <a:cubicBezTo>
                      <a:pt x="345" y="56"/>
                      <a:pt x="345" y="56"/>
                      <a:pt x="346" y="56"/>
                    </a:cubicBezTo>
                    <a:cubicBezTo>
                      <a:pt x="347" y="56"/>
                      <a:pt x="348" y="55"/>
                      <a:pt x="349" y="55"/>
                    </a:cubicBezTo>
                    <a:cubicBezTo>
                      <a:pt x="350" y="54"/>
                      <a:pt x="353" y="54"/>
                      <a:pt x="354" y="53"/>
                    </a:cubicBezTo>
                    <a:cubicBezTo>
                      <a:pt x="354" y="53"/>
                      <a:pt x="353" y="53"/>
                      <a:pt x="353" y="53"/>
                    </a:cubicBezTo>
                    <a:cubicBezTo>
                      <a:pt x="351" y="53"/>
                      <a:pt x="350" y="54"/>
                      <a:pt x="348" y="54"/>
                    </a:cubicBezTo>
                    <a:cubicBezTo>
                      <a:pt x="347" y="54"/>
                      <a:pt x="346" y="54"/>
                      <a:pt x="345" y="54"/>
                    </a:cubicBezTo>
                    <a:cubicBezTo>
                      <a:pt x="344" y="54"/>
                      <a:pt x="343" y="55"/>
                      <a:pt x="342" y="55"/>
                    </a:cubicBezTo>
                    <a:cubicBezTo>
                      <a:pt x="340" y="56"/>
                      <a:pt x="338" y="56"/>
                      <a:pt x="336" y="57"/>
                    </a:cubicBezTo>
                    <a:cubicBezTo>
                      <a:pt x="334" y="57"/>
                      <a:pt x="338" y="57"/>
                      <a:pt x="338" y="58"/>
                    </a:cubicBezTo>
                    <a:cubicBezTo>
                      <a:pt x="338" y="58"/>
                      <a:pt x="338" y="58"/>
                      <a:pt x="338" y="58"/>
                    </a:cubicBezTo>
                    <a:cubicBezTo>
                      <a:pt x="338" y="58"/>
                      <a:pt x="339" y="58"/>
                      <a:pt x="340" y="58"/>
                    </a:cubicBezTo>
                    <a:close/>
                    <a:moveTo>
                      <a:pt x="498" y="61"/>
                    </a:moveTo>
                    <a:cubicBezTo>
                      <a:pt x="498" y="62"/>
                      <a:pt x="497" y="62"/>
                      <a:pt x="497" y="62"/>
                    </a:cubicBezTo>
                    <a:cubicBezTo>
                      <a:pt x="497" y="62"/>
                      <a:pt x="497" y="62"/>
                      <a:pt x="497" y="62"/>
                    </a:cubicBezTo>
                    <a:cubicBezTo>
                      <a:pt x="497" y="63"/>
                      <a:pt x="495" y="64"/>
                      <a:pt x="494" y="64"/>
                    </a:cubicBezTo>
                    <a:cubicBezTo>
                      <a:pt x="494" y="65"/>
                      <a:pt x="494" y="65"/>
                      <a:pt x="495" y="65"/>
                    </a:cubicBezTo>
                    <a:cubicBezTo>
                      <a:pt x="493" y="66"/>
                      <a:pt x="491" y="65"/>
                      <a:pt x="489" y="65"/>
                    </a:cubicBezTo>
                    <a:cubicBezTo>
                      <a:pt x="488" y="65"/>
                      <a:pt x="488" y="66"/>
                      <a:pt x="487" y="66"/>
                    </a:cubicBezTo>
                    <a:cubicBezTo>
                      <a:pt x="486" y="66"/>
                      <a:pt x="486" y="65"/>
                      <a:pt x="485" y="65"/>
                    </a:cubicBezTo>
                    <a:cubicBezTo>
                      <a:pt x="485" y="65"/>
                      <a:pt x="484" y="65"/>
                      <a:pt x="484" y="65"/>
                    </a:cubicBezTo>
                    <a:cubicBezTo>
                      <a:pt x="484" y="65"/>
                      <a:pt x="484" y="65"/>
                      <a:pt x="484" y="64"/>
                    </a:cubicBezTo>
                    <a:cubicBezTo>
                      <a:pt x="484" y="65"/>
                      <a:pt x="484" y="64"/>
                      <a:pt x="484" y="64"/>
                    </a:cubicBezTo>
                    <a:cubicBezTo>
                      <a:pt x="483" y="64"/>
                      <a:pt x="483" y="64"/>
                      <a:pt x="482" y="64"/>
                    </a:cubicBezTo>
                    <a:cubicBezTo>
                      <a:pt x="482" y="64"/>
                      <a:pt x="482" y="65"/>
                      <a:pt x="481" y="64"/>
                    </a:cubicBezTo>
                    <a:cubicBezTo>
                      <a:pt x="481" y="64"/>
                      <a:pt x="482" y="64"/>
                      <a:pt x="482" y="64"/>
                    </a:cubicBezTo>
                    <a:cubicBezTo>
                      <a:pt x="482" y="64"/>
                      <a:pt x="481" y="64"/>
                      <a:pt x="481" y="64"/>
                    </a:cubicBezTo>
                    <a:cubicBezTo>
                      <a:pt x="480" y="64"/>
                      <a:pt x="480" y="64"/>
                      <a:pt x="480" y="64"/>
                    </a:cubicBezTo>
                    <a:cubicBezTo>
                      <a:pt x="480" y="64"/>
                      <a:pt x="480" y="64"/>
                      <a:pt x="480" y="64"/>
                    </a:cubicBezTo>
                    <a:cubicBezTo>
                      <a:pt x="480" y="64"/>
                      <a:pt x="479" y="63"/>
                      <a:pt x="479" y="63"/>
                    </a:cubicBezTo>
                    <a:cubicBezTo>
                      <a:pt x="479" y="63"/>
                      <a:pt x="480" y="63"/>
                      <a:pt x="480" y="63"/>
                    </a:cubicBezTo>
                    <a:cubicBezTo>
                      <a:pt x="480" y="63"/>
                      <a:pt x="480" y="63"/>
                      <a:pt x="479" y="63"/>
                    </a:cubicBezTo>
                    <a:cubicBezTo>
                      <a:pt x="480" y="62"/>
                      <a:pt x="480" y="62"/>
                      <a:pt x="480" y="62"/>
                    </a:cubicBezTo>
                    <a:cubicBezTo>
                      <a:pt x="480" y="62"/>
                      <a:pt x="479" y="63"/>
                      <a:pt x="478" y="63"/>
                    </a:cubicBezTo>
                    <a:cubicBezTo>
                      <a:pt x="478" y="63"/>
                      <a:pt x="477" y="63"/>
                      <a:pt x="477" y="63"/>
                    </a:cubicBezTo>
                    <a:cubicBezTo>
                      <a:pt x="478" y="62"/>
                      <a:pt x="478" y="63"/>
                      <a:pt x="479" y="62"/>
                    </a:cubicBezTo>
                    <a:cubicBezTo>
                      <a:pt x="478" y="62"/>
                      <a:pt x="477" y="62"/>
                      <a:pt x="477" y="62"/>
                    </a:cubicBezTo>
                    <a:cubicBezTo>
                      <a:pt x="478" y="62"/>
                      <a:pt x="479" y="61"/>
                      <a:pt x="480" y="61"/>
                    </a:cubicBezTo>
                    <a:cubicBezTo>
                      <a:pt x="481" y="60"/>
                      <a:pt x="481" y="60"/>
                      <a:pt x="482" y="60"/>
                    </a:cubicBezTo>
                    <a:cubicBezTo>
                      <a:pt x="482" y="60"/>
                      <a:pt x="483" y="60"/>
                      <a:pt x="483" y="60"/>
                    </a:cubicBezTo>
                    <a:cubicBezTo>
                      <a:pt x="483" y="60"/>
                      <a:pt x="483" y="60"/>
                      <a:pt x="483" y="60"/>
                    </a:cubicBezTo>
                    <a:cubicBezTo>
                      <a:pt x="483" y="60"/>
                      <a:pt x="484" y="60"/>
                      <a:pt x="484" y="60"/>
                    </a:cubicBezTo>
                    <a:cubicBezTo>
                      <a:pt x="484" y="60"/>
                      <a:pt x="483" y="60"/>
                      <a:pt x="483" y="60"/>
                    </a:cubicBezTo>
                    <a:cubicBezTo>
                      <a:pt x="483" y="60"/>
                      <a:pt x="485" y="59"/>
                      <a:pt x="485" y="59"/>
                    </a:cubicBezTo>
                    <a:cubicBezTo>
                      <a:pt x="485" y="59"/>
                      <a:pt x="485" y="59"/>
                      <a:pt x="485" y="59"/>
                    </a:cubicBezTo>
                    <a:cubicBezTo>
                      <a:pt x="485" y="59"/>
                      <a:pt x="486" y="59"/>
                      <a:pt x="486" y="59"/>
                    </a:cubicBezTo>
                    <a:cubicBezTo>
                      <a:pt x="485" y="59"/>
                      <a:pt x="484" y="59"/>
                      <a:pt x="483" y="59"/>
                    </a:cubicBezTo>
                    <a:cubicBezTo>
                      <a:pt x="484" y="59"/>
                      <a:pt x="484" y="59"/>
                      <a:pt x="485" y="59"/>
                    </a:cubicBezTo>
                    <a:cubicBezTo>
                      <a:pt x="485" y="59"/>
                      <a:pt x="485" y="59"/>
                      <a:pt x="486" y="59"/>
                    </a:cubicBezTo>
                    <a:cubicBezTo>
                      <a:pt x="486" y="59"/>
                      <a:pt x="486" y="59"/>
                      <a:pt x="486" y="59"/>
                    </a:cubicBezTo>
                    <a:cubicBezTo>
                      <a:pt x="486" y="59"/>
                      <a:pt x="487" y="59"/>
                      <a:pt x="487" y="59"/>
                    </a:cubicBezTo>
                    <a:cubicBezTo>
                      <a:pt x="487" y="59"/>
                      <a:pt x="486" y="59"/>
                      <a:pt x="487" y="58"/>
                    </a:cubicBezTo>
                    <a:cubicBezTo>
                      <a:pt x="487" y="58"/>
                      <a:pt x="488" y="58"/>
                      <a:pt x="489" y="58"/>
                    </a:cubicBezTo>
                    <a:cubicBezTo>
                      <a:pt x="491" y="57"/>
                      <a:pt x="493" y="57"/>
                      <a:pt x="494" y="57"/>
                    </a:cubicBezTo>
                    <a:cubicBezTo>
                      <a:pt x="496" y="57"/>
                      <a:pt x="497" y="57"/>
                      <a:pt x="498" y="58"/>
                    </a:cubicBezTo>
                    <a:cubicBezTo>
                      <a:pt x="498" y="58"/>
                      <a:pt x="498" y="59"/>
                      <a:pt x="499" y="59"/>
                    </a:cubicBezTo>
                    <a:cubicBezTo>
                      <a:pt x="500" y="59"/>
                      <a:pt x="498" y="60"/>
                      <a:pt x="498" y="60"/>
                    </a:cubicBezTo>
                    <a:cubicBezTo>
                      <a:pt x="499" y="60"/>
                      <a:pt x="499" y="60"/>
                      <a:pt x="499" y="60"/>
                    </a:cubicBezTo>
                    <a:cubicBezTo>
                      <a:pt x="500" y="60"/>
                      <a:pt x="499" y="60"/>
                      <a:pt x="499" y="60"/>
                    </a:cubicBezTo>
                    <a:cubicBezTo>
                      <a:pt x="498" y="61"/>
                      <a:pt x="499" y="61"/>
                      <a:pt x="498" y="61"/>
                    </a:cubicBezTo>
                    <a:close/>
                    <a:moveTo>
                      <a:pt x="483" y="64"/>
                    </a:moveTo>
                    <a:cubicBezTo>
                      <a:pt x="482" y="64"/>
                      <a:pt x="482" y="64"/>
                      <a:pt x="482" y="64"/>
                    </a:cubicBezTo>
                    <a:cubicBezTo>
                      <a:pt x="482" y="64"/>
                      <a:pt x="482" y="64"/>
                      <a:pt x="483" y="64"/>
                    </a:cubicBezTo>
                    <a:close/>
                    <a:moveTo>
                      <a:pt x="547" y="115"/>
                    </a:moveTo>
                    <a:cubicBezTo>
                      <a:pt x="546" y="115"/>
                      <a:pt x="545" y="115"/>
                      <a:pt x="545" y="115"/>
                    </a:cubicBezTo>
                    <a:cubicBezTo>
                      <a:pt x="544" y="115"/>
                      <a:pt x="544" y="116"/>
                      <a:pt x="543" y="116"/>
                    </a:cubicBezTo>
                    <a:cubicBezTo>
                      <a:pt x="543" y="116"/>
                      <a:pt x="541" y="117"/>
                      <a:pt x="542" y="117"/>
                    </a:cubicBezTo>
                    <a:cubicBezTo>
                      <a:pt x="543" y="118"/>
                      <a:pt x="544" y="117"/>
                      <a:pt x="545" y="117"/>
                    </a:cubicBezTo>
                    <a:cubicBezTo>
                      <a:pt x="545" y="117"/>
                      <a:pt x="546" y="117"/>
                      <a:pt x="547" y="116"/>
                    </a:cubicBezTo>
                    <a:cubicBezTo>
                      <a:pt x="547" y="116"/>
                      <a:pt x="548" y="116"/>
                      <a:pt x="549" y="115"/>
                    </a:cubicBezTo>
                    <a:cubicBezTo>
                      <a:pt x="549" y="115"/>
                      <a:pt x="549" y="115"/>
                      <a:pt x="550" y="114"/>
                    </a:cubicBezTo>
                    <a:cubicBezTo>
                      <a:pt x="550" y="114"/>
                      <a:pt x="551" y="114"/>
                      <a:pt x="551" y="114"/>
                    </a:cubicBezTo>
                    <a:cubicBezTo>
                      <a:pt x="551" y="114"/>
                      <a:pt x="552" y="114"/>
                      <a:pt x="552" y="113"/>
                    </a:cubicBezTo>
                    <a:cubicBezTo>
                      <a:pt x="553" y="113"/>
                      <a:pt x="553" y="113"/>
                      <a:pt x="553" y="113"/>
                    </a:cubicBezTo>
                    <a:cubicBezTo>
                      <a:pt x="553" y="112"/>
                      <a:pt x="552" y="112"/>
                      <a:pt x="552" y="112"/>
                    </a:cubicBezTo>
                    <a:cubicBezTo>
                      <a:pt x="551" y="112"/>
                      <a:pt x="550" y="112"/>
                      <a:pt x="550" y="113"/>
                    </a:cubicBezTo>
                    <a:cubicBezTo>
                      <a:pt x="549" y="113"/>
                      <a:pt x="550" y="113"/>
                      <a:pt x="550" y="114"/>
                    </a:cubicBezTo>
                    <a:cubicBezTo>
                      <a:pt x="550" y="113"/>
                      <a:pt x="547" y="115"/>
                      <a:pt x="547" y="115"/>
                    </a:cubicBezTo>
                    <a:close/>
                    <a:moveTo>
                      <a:pt x="380" y="118"/>
                    </a:moveTo>
                    <a:cubicBezTo>
                      <a:pt x="380" y="118"/>
                      <a:pt x="379" y="119"/>
                      <a:pt x="378" y="119"/>
                    </a:cubicBezTo>
                    <a:cubicBezTo>
                      <a:pt x="378" y="119"/>
                      <a:pt x="378" y="119"/>
                      <a:pt x="379" y="119"/>
                    </a:cubicBezTo>
                    <a:cubicBezTo>
                      <a:pt x="379" y="119"/>
                      <a:pt x="379" y="119"/>
                      <a:pt x="379" y="119"/>
                    </a:cubicBezTo>
                    <a:cubicBezTo>
                      <a:pt x="380" y="120"/>
                      <a:pt x="380" y="120"/>
                      <a:pt x="380" y="120"/>
                    </a:cubicBezTo>
                    <a:cubicBezTo>
                      <a:pt x="380" y="120"/>
                      <a:pt x="381" y="119"/>
                      <a:pt x="381" y="119"/>
                    </a:cubicBezTo>
                    <a:cubicBezTo>
                      <a:pt x="381" y="119"/>
                      <a:pt x="381" y="119"/>
                      <a:pt x="382" y="119"/>
                    </a:cubicBezTo>
                    <a:cubicBezTo>
                      <a:pt x="382" y="119"/>
                      <a:pt x="383" y="118"/>
                      <a:pt x="383" y="118"/>
                    </a:cubicBezTo>
                    <a:cubicBezTo>
                      <a:pt x="383" y="118"/>
                      <a:pt x="383" y="118"/>
                      <a:pt x="383" y="118"/>
                    </a:cubicBezTo>
                    <a:cubicBezTo>
                      <a:pt x="383" y="118"/>
                      <a:pt x="382" y="118"/>
                      <a:pt x="382" y="118"/>
                    </a:cubicBezTo>
                    <a:cubicBezTo>
                      <a:pt x="381" y="117"/>
                      <a:pt x="381" y="118"/>
                      <a:pt x="380" y="118"/>
                    </a:cubicBezTo>
                    <a:close/>
                    <a:moveTo>
                      <a:pt x="399" y="107"/>
                    </a:moveTo>
                    <a:cubicBezTo>
                      <a:pt x="399" y="107"/>
                      <a:pt x="400" y="106"/>
                      <a:pt x="401" y="106"/>
                    </a:cubicBezTo>
                    <a:cubicBezTo>
                      <a:pt x="401" y="105"/>
                      <a:pt x="400" y="105"/>
                      <a:pt x="400" y="105"/>
                    </a:cubicBezTo>
                    <a:cubicBezTo>
                      <a:pt x="400" y="105"/>
                      <a:pt x="399" y="106"/>
                      <a:pt x="398" y="105"/>
                    </a:cubicBezTo>
                    <a:cubicBezTo>
                      <a:pt x="398" y="105"/>
                      <a:pt x="398" y="105"/>
                      <a:pt x="397" y="106"/>
                    </a:cubicBezTo>
                    <a:cubicBezTo>
                      <a:pt x="397" y="106"/>
                      <a:pt x="396" y="106"/>
                      <a:pt x="396" y="105"/>
                    </a:cubicBezTo>
                    <a:cubicBezTo>
                      <a:pt x="396" y="105"/>
                      <a:pt x="398" y="104"/>
                      <a:pt x="397" y="104"/>
                    </a:cubicBezTo>
                    <a:cubicBezTo>
                      <a:pt x="396" y="104"/>
                      <a:pt x="396" y="105"/>
                      <a:pt x="395" y="104"/>
                    </a:cubicBezTo>
                    <a:cubicBezTo>
                      <a:pt x="395" y="104"/>
                      <a:pt x="394" y="104"/>
                      <a:pt x="394" y="104"/>
                    </a:cubicBezTo>
                    <a:cubicBezTo>
                      <a:pt x="394" y="102"/>
                      <a:pt x="391" y="102"/>
                      <a:pt x="391" y="102"/>
                    </a:cubicBezTo>
                    <a:cubicBezTo>
                      <a:pt x="391" y="102"/>
                      <a:pt x="392" y="102"/>
                      <a:pt x="392" y="101"/>
                    </a:cubicBezTo>
                    <a:cubicBezTo>
                      <a:pt x="392" y="101"/>
                      <a:pt x="391" y="101"/>
                      <a:pt x="391" y="101"/>
                    </a:cubicBezTo>
                    <a:cubicBezTo>
                      <a:pt x="391" y="100"/>
                      <a:pt x="390" y="101"/>
                      <a:pt x="390" y="101"/>
                    </a:cubicBezTo>
                    <a:cubicBezTo>
                      <a:pt x="390" y="102"/>
                      <a:pt x="391" y="102"/>
                      <a:pt x="391" y="102"/>
                    </a:cubicBezTo>
                    <a:cubicBezTo>
                      <a:pt x="391" y="102"/>
                      <a:pt x="389" y="102"/>
                      <a:pt x="389" y="102"/>
                    </a:cubicBezTo>
                    <a:cubicBezTo>
                      <a:pt x="389" y="102"/>
                      <a:pt x="389" y="102"/>
                      <a:pt x="389" y="101"/>
                    </a:cubicBezTo>
                    <a:cubicBezTo>
                      <a:pt x="388" y="101"/>
                      <a:pt x="387" y="102"/>
                      <a:pt x="387" y="101"/>
                    </a:cubicBezTo>
                    <a:cubicBezTo>
                      <a:pt x="387" y="101"/>
                      <a:pt x="387" y="100"/>
                      <a:pt x="386" y="100"/>
                    </a:cubicBezTo>
                    <a:cubicBezTo>
                      <a:pt x="385" y="100"/>
                      <a:pt x="386" y="99"/>
                      <a:pt x="386" y="99"/>
                    </a:cubicBezTo>
                    <a:cubicBezTo>
                      <a:pt x="386" y="98"/>
                      <a:pt x="385" y="98"/>
                      <a:pt x="384" y="97"/>
                    </a:cubicBezTo>
                    <a:cubicBezTo>
                      <a:pt x="384" y="96"/>
                      <a:pt x="386" y="96"/>
                      <a:pt x="386" y="96"/>
                    </a:cubicBezTo>
                    <a:cubicBezTo>
                      <a:pt x="387" y="95"/>
                      <a:pt x="387" y="94"/>
                      <a:pt x="388" y="94"/>
                    </a:cubicBezTo>
                    <a:cubicBezTo>
                      <a:pt x="389" y="94"/>
                      <a:pt x="389" y="95"/>
                      <a:pt x="389" y="94"/>
                    </a:cubicBezTo>
                    <a:cubicBezTo>
                      <a:pt x="389" y="94"/>
                      <a:pt x="390" y="93"/>
                      <a:pt x="390" y="93"/>
                    </a:cubicBezTo>
                    <a:cubicBezTo>
                      <a:pt x="390" y="93"/>
                      <a:pt x="390" y="93"/>
                      <a:pt x="390" y="93"/>
                    </a:cubicBezTo>
                    <a:cubicBezTo>
                      <a:pt x="390" y="93"/>
                      <a:pt x="390" y="93"/>
                      <a:pt x="391" y="92"/>
                    </a:cubicBezTo>
                    <a:cubicBezTo>
                      <a:pt x="391" y="92"/>
                      <a:pt x="391" y="92"/>
                      <a:pt x="391" y="91"/>
                    </a:cubicBezTo>
                    <a:cubicBezTo>
                      <a:pt x="391" y="91"/>
                      <a:pt x="391" y="90"/>
                      <a:pt x="391" y="90"/>
                    </a:cubicBezTo>
                    <a:cubicBezTo>
                      <a:pt x="390" y="90"/>
                      <a:pt x="392" y="88"/>
                      <a:pt x="391" y="88"/>
                    </a:cubicBezTo>
                    <a:cubicBezTo>
                      <a:pt x="391" y="88"/>
                      <a:pt x="392" y="87"/>
                      <a:pt x="392" y="87"/>
                    </a:cubicBezTo>
                    <a:cubicBezTo>
                      <a:pt x="392" y="87"/>
                      <a:pt x="393" y="87"/>
                      <a:pt x="393" y="87"/>
                    </a:cubicBezTo>
                    <a:cubicBezTo>
                      <a:pt x="393" y="87"/>
                      <a:pt x="393" y="86"/>
                      <a:pt x="393" y="86"/>
                    </a:cubicBezTo>
                    <a:cubicBezTo>
                      <a:pt x="393" y="85"/>
                      <a:pt x="393" y="85"/>
                      <a:pt x="394" y="85"/>
                    </a:cubicBezTo>
                    <a:cubicBezTo>
                      <a:pt x="394" y="85"/>
                      <a:pt x="394" y="84"/>
                      <a:pt x="394" y="84"/>
                    </a:cubicBezTo>
                    <a:cubicBezTo>
                      <a:pt x="394" y="84"/>
                      <a:pt x="394" y="84"/>
                      <a:pt x="394" y="84"/>
                    </a:cubicBezTo>
                    <a:cubicBezTo>
                      <a:pt x="394" y="84"/>
                      <a:pt x="395" y="83"/>
                      <a:pt x="395" y="83"/>
                    </a:cubicBezTo>
                    <a:cubicBezTo>
                      <a:pt x="395" y="83"/>
                      <a:pt x="395" y="82"/>
                      <a:pt x="395" y="82"/>
                    </a:cubicBezTo>
                    <a:cubicBezTo>
                      <a:pt x="395" y="82"/>
                      <a:pt x="395" y="81"/>
                      <a:pt x="395" y="82"/>
                    </a:cubicBezTo>
                    <a:cubicBezTo>
                      <a:pt x="396" y="82"/>
                      <a:pt x="395" y="82"/>
                      <a:pt x="396" y="82"/>
                    </a:cubicBezTo>
                    <a:cubicBezTo>
                      <a:pt x="396" y="82"/>
                      <a:pt x="396" y="81"/>
                      <a:pt x="396" y="81"/>
                    </a:cubicBezTo>
                    <a:cubicBezTo>
                      <a:pt x="396" y="81"/>
                      <a:pt x="396" y="80"/>
                      <a:pt x="396" y="80"/>
                    </a:cubicBezTo>
                    <a:cubicBezTo>
                      <a:pt x="396" y="80"/>
                      <a:pt x="395" y="80"/>
                      <a:pt x="395" y="80"/>
                    </a:cubicBezTo>
                    <a:cubicBezTo>
                      <a:pt x="395" y="79"/>
                      <a:pt x="396" y="79"/>
                      <a:pt x="396" y="79"/>
                    </a:cubicBezTo>
                    <a:cubicBezTo>
                      <a:pt x="396" y="79"/>
                      <a:pt x="393" y="79"/>
                      <a:pt x="393" y="79"/>
                    </a:cubicBezTo>
                    <a:cubicBezTo>
                      <a:pt x="393" y="79"/>
                      <a:pt x="393" y="77"/>
                      <a:pt x="393" y="78"/>
                    </a:cubicBezTo>
                    <a:cubicBezTo>
                      <a:pt x="393" y="77"/>
                      <a:pt x="392" y="78"/>
                      <a:pt x="392" y="77"/>
                    </a:cubicBezTo>
                    <a:cubicBezTo>
                      <a:pt x="392" y="77"/>
                      <a:pt x="390" y="77"/>
                      <a:pt x="390" y="77"/>
                    </a:cubicBezTo>
                    <a:cubicBezTo>
                      <a:pt x="389" y="78"/>
                      <a:pt x="389" y="78"/>
                      <a:pt x="388" y="78"/>
                    </a:cubicBezTo>
                    <a:cubicBezTo>
                      <a:pt x="387" y="78"/>
                      <a:pt x="387" y="77"/>
                      <a:pt x="386" y="77"/>
                    </a:cubicBezTo>
                    <a:cubicBezTo>
                      <a:pt x="385" y="77"/>
                      <a:pt x="384" y="76"/>
                      <a:pt x="384" y="77"/>
                    </a:cubicBezTo>
                    <a:cubicBezTo>
                      <a:pt x="383" y="77"/>
                      <a:pt x="384" y="77"/>
                      <a:pt x="383" y="77"/>
                    </a:cubicBezTo>
                    <a:cubicBezTo>
                      <a:pt x="383" y="77"/>
                      <a:pt x="382" y="77"/>
                      <a:pt x="383" y="78"/>
                    </a:cubicBezTo>
                    <a:cubicBezTo>
                      <a:pt x="383" y="78"/>
                      <a:pt x="383" y="78"/>
                      <a:pt x="383" y="78"/>
                    </a:cubicBezTo>
                    <a:cubicBezTo>
                      <a:pt x="383" y="78"/>
                      <a:pt x="382" y="78"/>
                      <a:pt x="382" y="78"/>
                    </a:cubicBezTo>
                    <a:cubicBezTo>
                      <a:pt x="381" y="78"/>
                      <a:pt x="380" y="78"/>
                      <a:pt x="380" y="78"/>
                    </a:cubicBezTo>
                    <a:cubicBezTo>
                      <a:pt x="380" y="79"/>
                      <a:pt x="380" y="79"/>
                      <a:pt x="380" y="79"/>
                    </a:cubicBezTo>
                    <a:cubicBezTo>
                      <a:pt x="380" y="79"/>
                      <a:pt x="380" y="79"/>
                      <a:pt x="380" y="79"/>
                    </a:cubicBezTo>
                    <a:cubicBezTo>
                      <a:pt x="379" y="79"/>
                      <a:pt x="380" y="79"/>
                      <a:pt x="379" y="80"/>
                    </a:cubicBezTo>
                    <a:cubicBezTo>
                      <a:pt x="379" y="80"/>
                      <a:pt x="379" y="80"/>
                      <a:pt x="379" y="80"/>
                    </a:cubicBezTo>
                    <a:cubicBezTo>
                      <a:pt x="378" y="81"/>
                      <a:pt x="378" y="82"/>
                      <a:pt x="377" y="82"/>
                    </a:cubicBezTo>
                    <a:cubicBezTo>
                      <a:pt x="377" y="83"/>
                      <a:pt x="377" y="83"/>
                      <a:pt x="377" y="83"/>
                    </a:cubicBezTo>
                    <a:cubicBezTo>
                      <a:pt x="377" y="83"/>
                      <a:pt x="377" y="83"/>
                      <a:pt x="377" y="83"/>
                    </a:cubicBezTo>
                    <a:cubicBezTo>
                      <a:pt x="377" y="83"/>
                      <a:pt x="377" y="83"/>
                      <a:pt x="377" y="84"/>
                    </a:cubicBezTo>
                    <a:cubicBezTo>
                      <a:pt x="377" y="84"/>
                      <a:pt x="375" y="84"/>
                      <a:pt x="376" y="84"/>
                    </a:cubicBezTo>
                    <a:cubicBezTo>
                      <a:pt x="376" y="85"/>
                      <a:pt x="375" y="85"/>
                      <a:pt x="375" y="85"/>
                    </a:cubicBezTo>
                    <a:cubicBezTo>
                      <a:pt x="376" y="85"/>
                      <a:pt x="375" y="85"/>
                      <a:pt x="375" y="85"/>
                    </a:cubicBezTo>
                    <a:cubicBezTo>
                      <a:pt x="375" y="86"/>
                      <a:pt x="375" y="86"/>
                      <a:pt x="375" y="86"/>
                    </a:cubicBezTo>
                    <a:cubicBezTo>
                      <a:pt x="375" y="86"/>
                      <a:pt x="375" y="86"/>
                      <a:pt x="374" y="86"/>
                    </a:cubicBezTo>
                    <a:cubicBezTo>
                      <a:pt x="374" y="86"/>
                      <a:pt x="374" y="86"/>
                      <a:pt x="374" y="87"/>
                    </a:cubicBezTo>
                    <a:cubicBezTo>
                      <a:pt x="374" y="87"/>
                      <a:pt x="373" y="87"/>
                      <a:pt x="373" y="87"/>
                    </a:cubicBezTo>
                    <a:cubicBezTo>
                      <a:pt x="375" y="87"/>
                      <a:pt x="373" y="88"/>
                      <a:pt x="373" y="88"/>
                    </a:cubicBezTo>
                    <a:cubicBezTo>
                      <a:pt x="373" y="89"/>
                      <a:pt x="374" y="89"/>
                      <a:pt x="374" y="89"/>
                    </a:cubicBezTo>
                    <a:cubicBezTo>
                      <a:pt x="374" y="89"/>
                      <a:pt x="374" y="89"/>
                      <a:pt x="374" y="90"/>
                    </a:cubicBezTo>
                    <a:cubicBezTo>
                      <a:pt x="374" y="90"/>
                      <a:pt x="373" y="90"/>
                      <a:pt x="373" y="90"/>
                    </a:cubicBezTo>
                    <a:cubicBezTo>
                      <a:pt x="372" y="90"/>
                      <a:pt x="373" y="90"/>
                      <a:pt x="373" y="90"/>
                    </a:cubicBezTo>
                    <a:cubicBezTo>
                      <a:pt x="373" y="91"/>
                      <a:pt x="371" y="90"/>
                      <a:pt x="371" y="91"/>
                    </a:cubicBezTo>
                    <a:cubicBezTo>
                      <a:pt x="370" y="91"/>
                      <a:pt x="370" y="91"/>
                      <a:pt x="369" y="91"/>
                    </a:cubicBezTo>
                    <a:cubicBezTo>
                      <a:pt x="369" y="91"/>
                      <a:pt x="368" y="91"/>
                      <a:pt x="368" y="91"/>
                    </a:cubicBezTo>
                    <a:cubicBezTo>
                      <a:pt x="368" y="92"/>
                      <a:pt x="369" y="92"/>
                      <a:pt x="368" y="92"/>
                    </a:cubicBezTo>
                    <a:cubicBezTo>
                      <a:pt x="368" y="92"/>
                      <a:pt x="367" y="92"/>
                      <a:pt x="367" y="92"/>
                    </a:cubicBezTo>
                    <a:cubicBezTo>
                      <a:pt x="368" y="91"/>
                      <a:pt x="366" y="91"/>
                      <a:pt x="366" y="91"/>
                    </a:cubicBezTo>
                    <a:cubicBezTo>
                      <a:pt x="366" y="91"/>
                      <a:pt x="366" y="91"/>
                      <a:pt x="367" y="91"/>
                    </a:cubicBezTo>
                    <a:cubicBezTo>
                      <a:pt x="366" y="91"/>
                      <a:pt x="366" y="90"/>
                      <a:pt x="367" y="90"/>
                    </a:cubicBezTo>
                    <a:cubicBezTo>
                      <a:pt x="367" y="90"/>
                      <a:pt x="367" y="90"/>
                      <a:pt x="367" y="90"/>
                    </a:cubicBezTo>
                    <a:cubicBezTo>
                      <a:pt x="367" y="89"/>
                      <a:pt x="368" y="89"/>
                      <a:pt x="368" y="89"/>
                    </a:cubicBezTo>
                    <a:cubicBezTo>
                      <a:pt x="368" y="89"/>
                      <a:pt x="368" y="89"/>
                      <a:pt x="367" y="89"/>
                    </a:cubicBezTo>
                    <a:cubicBezTo>
                      <a:pt x="367" y="89"/>
                      <a:pt x="368" y="89"/>
                      <a:pt x="368" y="89"/>
                    </a:cubicBezTo>
                    <a:cubicBezTo>
                      <a:pt x="368" y="89"/>
                      <a:pt x="368" y="89"/>
                      <a:pt x="367" y="89"/>
                    </a:cubicBezTo>
                    <a:cubicBezTo>
                      <a:pt x="368" y="88"/>
                      <a:pt x="368" y="88"/>
                      <a:pt x="369" y="87"/>
                    </a:cubicBezTo>
                    <a:cubicBezTo>
                      <a:pt x="369" y="87"/>
                      <a:pt x="368" y="87"/>
                      <a:pt x="368" y="87"/>
                    </a:cubicBezTo>
                    <a:cubicBezTo>
                      <a:pt x="369" y="87"/>
                      <a:pt x="369" y="86"/>
                      <a:pt x="370" y="85"/>
                    </a:cubicBezTo>
                    <a:cubicBezTo>
                      <a:pt x="370" y="85"/>
                      <a:pt x="371" y="85"/>
                      <a:pt x="371" y="84"/>
                    </a:cubicBezTo>
                    <a:cubicBezTo>
                      <a:pt x="372" y="83"/>
                      <a:pt x="371" y="83"/>
                      <a:pt x="370" y="83"/>
                    </a:cubicBezTo>
                    <a:cubicBezTo>
                      <a:pt x="370" y="83"/>
                      <a:pt x="371" y="84"/>
                      <a:pt x="370" y="83"/>
                    </a:cubicBezTo>
                    <a:cubicBezTo>
                      <a:pt x="370" y="83"/>
                      <a:pt x="369" y="83"/>
                      <a:pt x="369" y="83"/>
                    </a:cubicBezTo>
                    <a:cubicBezTo>
                      <a:pt x="369" y="83"/>
                      <a:pt x="370" y="83"/>
                      <a:pt x="371" y="83"/>
                    </a:cubicBezTo>
                    <a:cubicBezTo>
                      <a:pt x="371" y="83"/>
                      <a:pt x="370" y="82"/>
                      <a:pt x="370" y="82"/>
                    </a:cubicBezTo>
                    <a:cubicBezTo>
                      <a:pt x="370" y="82"/>
                      <a:pt x="370" y="82"/>
                      <a:pt x="370" y="82"/>
                    </a:cubicBezTo>
                    <a:cubicBezTo>
                      <a:pt x="370" y="81"/>
                      <a:pt x="369" y="82"/>
                      <a:pt x="369" y="82"/>
                    </a:cubicBezTo>
                    <a:cubicBezTo>
                      <a:pt x="369" y="82"/>
                      <a:pt x="368" y="81"/>
                      <a:pt x="368" y="81"/>
                    </a:cubicBezTo>
                    <a:cubicBezTo>
                      <a:pt x="367" y="81"/>
                      <a:pt x="369" y="81"/>
                      <a:pt x="369" y="80"/>
                    </a:cubicBezTo>
                    <a:cubicBezTo>
                      <a:pt x="369" y="80"/>
                      <a:pt x="367" y="81"/>
                      <a:pt x="367" y="80"/>
                    </a:cubicBezTo>
                    <a:cubicBezTo>
                      <a:pt x="367" y="80"/>
                      <a:pt x="367" y="80"/>
                      <a:pt x="366" y="80"/>
                    </a:cubicBezTo>
                    <a:cubicBezTo>
                      <a:pt x="365" y="80"/>
                      <a:pt x="363" y="79"/>
                      <a:pt x="362" y="80"/>
                    </a:cubicBezTo>
                    <a:cubicBezTo>
                      <a:pt x="362" y="80"/>
                      <a:pt x="362" y="81"/>
                      <a:pt x="362" y="81"/>
                    </a:cubicBezTo>
                    <a:cubicBezTo>
                      <a:pt x="363" y="81"/>
                      <a:pt x="363" y="81"/>
                      <a:pt x="363" y="81"/>
                    </a:cubicBezTo>
                    <a:cubicBezTo>
                      <a:pt x="364" y="81"/>
                      <a:pt x="363" y="82"/>
                      <a:pt x="363" y="82"/>
                    </a:cubicBezTo>
                    <a:cubicBezTo>
                      <a:pt x="363" y="82"/>
                      <a:pt x="364" y="82"/>
                      <a:pt x="364" y="82"/>
                    </a:cubicBezTo>
                    <a:cubicBezTo>
                      <a:pt x="365" y="82"/>
                      <a:pt x="365" y="82"/>
                      <a:pt x="366" y="82"/>
                    </a:cubicBezTo>
                    <a:cubicBezTo>
                      <a:pt x="365" y="82"/>
                      <a:pt x="365" y="83"/>
                      <a:pt x="364" y="82"/>
                    </a:cubicBezTo>
                    <a:cubicBezTo>
                      <a:pt x="363" y="82"/>
                      <a:pt x="362" y="82"/>
                      <a:pt x="362" y="83"/>
                    </a:cubicBezTo>
                    <a:cubicBezTo>
                      <a:pt x="362" y="83"/>
                      <a:pt x="363" y="82"/>
                      <a:pt x="363" y="83"/>
                    </a:cubicBezTo>
                    <a:cubicBezTo>
                      <a:pt x="363" y="83"/>
                      <a:pt x="363" y="84"/>
                      <a:pt x="363" y="84"/>
                    </a:cubicBezTo>
                    <a:cubicBezTo>
                      <a:pt x="363" y="85"/>
                      <a:pt x="361" y="83"/>
                      <a:pt x="361" y="84"/>
                    </a:cubicBezTo>
                    <a:cubicBezTo>
                      <a:pt x="361" y="84"/>
                      <a:pt x="362" y="84"/>
                      <a:pt x="362" y="85"/>
                    </a:cubicBezTo>
                    <a:cubicBezTo>
                      <a:pt x="362" y="85"/>
                      <a:pt x="362" y="85"/>
                      <a:pt x="362" y="85"/>
                    </a:cubicBezTo>
                    <a:cubicBezTo>
                      <a:pt x="361" y="84"/>
                      <a:pt x="361" y="85"/>
                      <a:pt x="361" y="85"/>
                    </a:cubicBezTo>
                    <a:cubicBezTo>
                      <a:pt x="360" y="84"/>
                      <a:pt x="361" y="84"/>
                      <a:pt x="360" y="84"/>
                    </a:cubicBezTo>
                    <a:cubicBezTo>
                      <a:pt x="360" y="83"/>
                      <a:pt x="359" y="84"/>
                      <a:pt x="359" y="84"/>
                    </a:cubicBezTo>
                    <a:cubicBezTo>
                      <a:pt x="358" y="84"/>
                      <a:pt x="359" y="84"/>
                      <a:pt x="359" y="85"/>
                    </a:cubicBezTo>
                    <a:cubicBezTo>
                      <a:pt x="359" y="85"/>
                      <a:pt x="358" y="84"/>
                      <a:pt x="358" y="84"/>
                    </a:cubicBezTo>
                    <a:cubicBezTo>
                      <a:pt x="358" y="84"/>
                      <a:pt x="359" y="84"/>
                      <a:pt x="359" y="84"/>
                    </a:cubicBezTo>
                    <a:cubicBezTo>
                      <a:pt x="359" y="84"/>
                      <a:pt x="358" y="83"/>
                      <a:pt x="358" y="84"/>
                    </a:cubicBezTo>
                    <a:cubicBezTo>
                      <a:pt x="357" y="84"/>
                      <a:pt x="357" y="84"/>
                      <a:pt x="357" y="84"/>
                    </a:cubicBezTo>
                    <a:cubicBezTo>
                      <a:pt x="356" y="84"/>
                      <a:pt x="356" y="84"/>
                      <a:pt x="355" y="84"/>
                    </a:cubicBezTo>
                    <a:cubicBezTo>
                      <a:pt x="355" y="84"/>
                      <a:pt x="354" y="85"/>
                      <a:pt x="354" y="85"/>
                    </a:cubicBezTo>
                    <a:cubicBezTo>
                      <a:pt x="353" y="85"/>
                      <a:pt x="353" y="86"/>
                      <a:pt x="352" y="86"/>
                    </a:cubicBezTo>
                    <a:cubicBezTo>
                      <a:pt x="353" y="86"/>
                      <a:pt x="352" y="85"/>
                      <a:pt x="352" y="85"/>
                    </a:cubicBezTo>
                    <a:cubicBezTo>
                      <a:pt x="352" y="85"/>
                      <a:pt x="351" y="85"/>
                      <a:pt x="351" y="85"/>
                    </a:cubicBezTo>
                    <a:cubicBezTo>
                      <a:pt x="351" y="85"/>
                      <a:pt x="352" y="85"/>
                      <a:pt x="352" y="85"/>
                    </a:cubicBezTo>
                    <a:cubicBezTo>
                      <a:pt x="352" y="85"/>
                      <a:pt x="353" y="85"/>
                      <a:pt x="353" y="84"/>
                    </a:cubicBezTo>
                    <a:cubicBezTo>
                      <a:pt x="352" y="84"/>
                      <a:pt x="351" y="85"/>
                      <a:pt x="350" y="85"/>
                    </a:cubicBezTo>
                    <a:cubicBezTo>
                      <a:pt x="349" y="85"/>
                      <a:pt x="350" y="85"/>
                      <a:pt x="350" y="86"/>
                    </a:cubicBezTo>
                    <a:cubicBezTo>
                      <a:pt x="350" y="86"/>
                      <a:pt x="349" y="86"/>
                      <a:pt x="348" y="86"/>
                    </a:cubicBezTo>
                    <a:cubicBezTo>
                      <a:pt x="348" y="86"/>
                      <a:pt x="347" y="87"/>
                      <a:pt x="347" y="87"/>
                    </a:cubicBezTo>
                    <a:cubicBezTo>
                      <a:pt x="347" y="86"/>
                      <a:pt x="348" y="86"/>
                      <a:pt x="349" y="86"/>
                    </a:cubicBezTo>
                    <a:cubicBezTo>
                      <a:pt x="349" y="85"/>
                      <a:pt x="348" y="86"/>
                      <a:pt x="347" y="86"/>
                    </a:cubicBezTo>
                    <a:cubicBezTo>
                      <a:pt x="347" y="85"/>
                      <a:pt x="350" y="85"/>
                      <a:pt x="350" y="85"/>
                    </a:cubicBezTo>
                    <a:cubicBezTo>
                      <a:pt x="352" y="84"/>
                      <a:pt x="353" y="84"/>
                      <a:pt x="354" y="84"/>
                    </a:cubicBezTo>
                    <a:cubicBezTo>
                      <a:pt x="354" y="83"/>
                      <a:pt x="355" y="83"/>
                      <a:pt x="356" y="82"/>
                    </a:cubicBezTo>
                    <a:cubicBezTo>
                      <a:pt x="356" y="82"/>
                      <a:pt x="355" y="82"/>
                      <a:pt x="355" y="82"/>
                    </a:cubicBezTo>
                    <a:cubicBezTo>
                      <a:pt x="354" y="81"/>
                      <a:pt x="353" y="81"/>
                      <a:pt x="353" y="81"/>
                    </a:cubicBezTo>
                    <a:cubicBezTo>
                      <a:pt x="352" y="81"/>
                      <a:pt x="352" y="81"/>
                      <a:pt x="351" y="81"/>
                    </a:cubicBezTo>
                    <a:cubicBezTo>
                      <a:pt x="350" y="81"/>
                      <a:pt x="350" y="80"/>
                      <a:pt x="349" y="80"/>
                    </a:cubicBezTo>
                    <a:cubicBezTo>
                      <a:pt x="349" y="80"/>
                      <a:pt x="348" y="80"/>
                      <a:pt x="347" y="80"/>
                    </a:cubicBezTo>
                    <a:cubicBezTo>
                      <a:pt x="346" y="80"/>
                      <a:pt x="345" y="80"/>
                      <a:pt x="344" y="80"/>
                    </a:cubicBezTo>
                    <a:cubicBezTo>
                      <a:pt x="344" y="80"/>
                      <a:pt x="343" y="81"/>
                      <a:pt x="343" y="81"/>
                    </a:cubicBezTo>
                    <a:cubicBezTo>
                      <a:pt x="342" y="81"/>
                      <a:pt x="341" y="81"/>
                      <a:pt x="340" y="82"/>
                    </a:cubicBezTo>
                    <a:cubicBezTo>
                      <a:pt x="341" y="82"/>
                      <a:pt x="341" y="82"/>
                      <a:pt x="341" y="82"/>
                    </a:cubicBezTo>
                    <a:cubicBezTo>
                      <a:pt x="341" y="83"/>
                      <a:pt x="339" y="83"/>
                      <a:pt x="338" y="83"/>
                    </a:cubicBezTo>
                    <a:cubicBezTo>
                      <a:pt x="339" y="83"/>
                      <a:pt x="339" y="83"/>
                      <a:pt x="340" y="82"/>
                    </a:cubicBezTo>
                    <a:cubicBezTo>
                      <a:pt x="339" y="82"/>
                      <a:pt x="339" y="83"/>
                      <a:pt x="338" y="83"/>
                    </a:cubicBezTo>
                    <a:cubicBezTo>
                      <a:pt x="338" y="83"/>
                      <a:pt x="337" y="83"/>
                      <a:pt x="337" y="83"/>
                    </a:cubicBezTo>
                    <a:cubicBezTo>
                      <a:pt x="335" y="83"/>
                      <a:pt x="334" y="83"/>
                      <a:pt x="332" y="84"/>
                    </a:cubicBezTo>
                    <a:cubicBezTo>
                      <a:pt x="332" y="83"/>
                      <a:pt x="334" y="83"/>
                      <a:pt x="335" y="82"/>
                    </a:cubicBezTo>
                    <a:cubicBezTo>
                      <a:pt x="334" y="82"/>
                      <a:pt x="335" y="82"/>
                      <a:pt x="335" y="82"/>
                    </a:cubicBezTo>
                    <a:cubicBezTo>
                      <a:pt x="336" y="82"/>
                      <a:pt x="336" y="82"/>
                      <a:pt x="337" y="82"/>
                    </a:cubicBezTo>
                    <a:cubicBezTo>
                      <a:pt x="337" y="81"/>
                      <a:pt x="338" y="82"/>
                      <a:pt x="338" y="81"/>
                    </a:cubicBezTo>
                    <a:cubicBezTo>
                      <a:pt x="339" y="80"/>
                      <a:pt x="340" y="79"/>
                      <a:pt x="342" y="79"/>
                    </a:cubicBezTo>
                    <a:cubicBezTo>
                      <a:pt x="343" y="78"/>
                      <a:pt x="343" y="77"/>
                      <a:pt x="341" y="76"/>
                    </a:cubicBezTo>
                    <a:cubicBezTo>
                      <a:pt x="340" y="76"/>
                      <a:pt x="338" y="77"/>
                      <a:pt x="337" y="77"/>
                    </a:cubicBezTo>
                    <a:cubicBezTo>
                      <a:pt x="335" y="77"/>
                      <a:pt x="333" y="78"/>
                      <a:pt x="331" y="78"/>
                    </a:cubicBezTo>
                    <a:cubicBezTo>
                      <a:pt x="329" y="78"/>
                      <a:pt x="327" y="79"/>
                      <a:pt x="325" y="79"/>
                    </a:cubicBezTo>
                    <a:cubicBezTo>
                      <a:pt x="324" y="79"/>
                      <a:pt x="323" y="79"/>
                      <a:pt x="322" y="80"/>
                    </a:cubicBezTo>
                    <a:cubicBezTo>
                      <a:pt x="321" y="80"/>
                      <a:pt x="320" y="80"/>
                      <a:pt x="319" y="80"/>
                    </a:cubicBezTo>
                    <a:cubicBezTo>
                      <a:pt x="317" y="80"/>
                      <a:pt x="316" y="81"/>
                      <a:pt x="314" y="81"/>
                    </a:cubicBezTo>
                    <a:cubicBezTo>
                      <a:pt x="311" y="82"/>
                      <a:pt x="307" y="83"/>
                      <a:pt x="304" y="84"/>
                    </a:cubicBezTo>
                    <a:cubicBezTo>
                      <a:pt x="304" y="84"/>
                      <a:pt x="302" y="85"/>
                      <a:pt x="303" y="85"/>
                    </a:cubicBezTo>
                    <a:cubicBezTo>
                      <a:pt x="303" y="86"/>
                      <a:pt x="304" y="86"/>
                      <a:pt x="304" y="85"/>
                    </a:cubicBezTo>
                    <a:cubicBezTo>
                      <a:pt x="304" y="85"/>
                      <a:pt x="305" y="86"/>
                      <a:pt x="305" y="86"/>
                    </a:cubicBezTo>
                    <a:cubicBezTo>
                      <a:pt x="304" y="87"/>
                      <a:pt x="303" y="87"/>
                      <a:pt x="302" y="87"/>
                    </a:cubicBezTo>
                    <a:cubicBezTo>
                      <a:pt x="301" y="87"/>
                      <a:pt x="300" y="87"/>
                      <a:pt x="299" y="87"/>
                    </a:cubicBezTo>
                    <a:cubicBezTo>
                      <a:pt x="299" y="87"/>
                      <a:pt x="298" y="88"/>
                      <a:pt x="297" y="88"/>
                    </a:cubicBezTo>
                    <a:cubicBezTo>
                      <a:pt x="296" y="89"/>
                      <a:pt x="294" y="89"/>
                      <a:pt x="293" y="90"/>
                    </a:cubicBezTo>
                    <a:cubicBezTo>
                      <a:pt x="292" y="90"/>
                      <a:pt x="291" y="91"/>
                      <a:pt x="291" y="91"/>
                    </a:cubicBezTo>
                    <a:cubicBezTo>
                      <a:pt x="291" y="92"/>
                      <a:pt x="291" y="92"/>
                      <a:pt x="292" y="92"/>
                    </a:cubicBezTo>
                    <a:cubicBezTo>
                      <a:pt x="293" y="92"/>
                      <a:pt x="295" y="91"/>
                      <a:pt x="295" y="92"/>
                    </a:cubicBezTo>
                    <a:cubicBezTo>
                      <a:pt x="295" y="92"/>
                      <a:pt x="295" y="92"/>
                      <a:pt x="295" y="92"/>
                    </a:cubicBezTo>
                    <a:cubicBezTo>
                      <a:pt x="296" y="92"/>
                      <a:pt x="296" y="92"/>
                      <a:pt x="297" y="92"/>
                    </a:cubicBezTo>
                    <a:cubicBezTo>
                      <a:pt x="298" y="91"/>
                      <a:pt x="300" y="91"/>
                      <a:pt x="300" y="92"/>
                    </a:cubicBezTo>
                    <a:cubicBezTo>
                      <a:pt x="300" y="92"/>
                      <a:pt x="299" y="91"/>
                      <a:pt x="298" y="92"/>
                    </a:cubicBezTo>
                    <a:cubicBezTo>
                      <a:pt x="299" y="92"/>
                      <a:pt x="299" y="92"/>
                      <a:pt x="300" y="92"/>
                    </a:cubicBezTo>
                    <a:cubicBezTo>
                      <a:pt x="299" y="93"/>
                      <a:pt x="299" y="92"/>
                      <a:pt x="298" y="93"/>
                    </a:cubicBezTo>
                    <a:cubicBezTo>
                      <a:pt x="299" y="93"/>
                      <a:pt x="299" y="93"/>
                      <a:pt x="299" y="93"/>
                    </a:cubicBezTo>
                    <a:cubicBezTo>
                      <a:pt x="298" y="93"/>
                      <a:pt x="298" y="93"/>
                      <a:pt x="298" y="93"/>
                    </a:cubicBezTo>
                    <a:cubicBezTo>
                      <a:pt x="297" y="93"/>
                      <a:pt x="296" y="93"/>
                      <a:pt x="296" y="93"/>
                    </a:cubicBezTo>
                    <a:cubicBezTo>
                      <a:pt x="295" y="93"/>
                      <a:pt x="294" y="93"/>
                      <a:pt x="294" y="94"/>
                    </a:cubicBezTo>
                    <a:cubicBezTo>
                      <a:pt x="293" y="94"/>
                      <a:pt x="296" y="94"/>
                      <a:pt x="296" y="94"/>
                    </a:cubicBezTo>
                    <a:cubicBezTo>
                      <a:pt x="296" y="94"/>
                      <a:pt x="299" y="94"/>
                      <a:pt x="299" y="94"/>
                    </a:cubicBezTo>
                    <a:cubicBezTo>
                      <a:pt x="299" y="94"/>
                      <a:pt x="299" y="93"/>
                      <a:pt x="299" y="93"/>
                    </a:cubicBezTo>
                    <a:cubicBezTo>
                      <a:pt x="299" y="93"/>
                      <a:pt x="300" y="93"/>
                      <a:pt x="300" y="93"/>
                    </a:cubicBezTo>
                    <a:cubicBezTo>
                      <a:pt x="300" y="93"/>
                      <a:pt x="300" y="93"/>
                      <a:pt x="300" y="93"/>
                    </a:cubicBezTo>
                    <a:cubicBezTo>
                      <a:pt x="300" y="94"/>
                      <a:pt x="300" y="94"/>
                      <a:pt x="299" y="94"/>
                    </a:cubicBezTo>
                    <a:cubicBezTo>
                      <a:pt x="300" y="94"/>
                      <a:pt x="302" y="94"/>
                      <a:pt x="303" y="94"/>
                    </a:cubicBezTo>
                    <a:cubicBezTo>
                      <a:pt x="304" y="94"/>
                      <a:pt x="305" y="93"/>
                      <a:pt x="307" y="93"/>
                    </a:cubicBezTo>
                    <a:cubicBezTo>
                      <a:pt x="308" y="93"/>
                      <a:pt x="309" y="93"/>
                      <a:pt x="311" y="93"/>
                    </a:cubicBezTo>
                    <a:cubicBezTo>
                      <a:pt x="312" y="93"/>
                      <a:pt x="313" y="92"/>
                      <a:pt x="314" y="93"/>
                    </a:cubicBezTo>
                    <a:cubicBezTo>
                      <a:pt x="314" y="93"/>
                      <a:pt x="314" y="93"/>
                      <a:pt x="314" y="93"/>
                    </a:cubicBezTo>
                    <a:cubicBezTo>
                      <a:pt x="315" y="93"/>
                      <a:pt x="316" y="93"/>
                      <a:pt x="317" y="93"/>
                    </a:cubicBezTo>
                    <a:cubicBezTo>
                      <a:pt x="316" y="93"/>
                      <a:pt x="315" y="93"/>
                      <a:pt x="314" y="93"/>
                    </a:cubicBezTo>
                    <a:cubicBezTo>
                      <a:pt x="314" y="93"/>
                      <a:pt x="313" y="93"/>
                      <a:pt x="313" y="93"/>
                    </a:cubicBezTo>
                    <a:cubicBezTo>
                      <a:pt x="313" y="93"/>
                      <a:pt x="312" y="93"/>
                      <a:pt x="312" y="93"/>
                    </a:cubicBezTo>
                    <a:cubicBezTo>
                      <a:pt x="311" y="93"/>
                      <a:pt x="311" y="93"/>
                      <a:pt x="310" y="93"/>
                    </a:cubicBezTo>
                    <a:cubicBezTo>
                      <a:pt x="309" y="94"/>
                      <a:pt x="309" y="94"/>
                      <a:pt x="308" y="94"/>
                    </a:cubicBezTo>
                    <a:cubicBezTo>
                      <a:pt x="309" y="94"/>
                      <a:pt x="310" y="94"/>
                      <a:pt x="311" y="94"/>
                    </a:cubicBezTo>
                    <a:cubicBezTo>
                      <a:pt x="310" y="95"/>
                      <a:pt x="309" y="94"/>
                      <a:pt x="308" y="94"/>
                    </a:cubicBezTo>
                    <a:cubicBezTo>
                      <a:pt x="308" y="94"/>
                      <a:pt x="308" y="94"/>
                      <a:pt x="308" y="94"/>
                    </a:cubicBezTo>
                    <a:cubicBezTo>
                      <a:pt x="307" y="94"/>
                      <a:pt x="305" y="94"/>
                      <a:pt x="303" y="95"/>
                    </a:cubicBezTo>
                    <a:cubicBezTo>
                      <a:pt x="302" y="95"/>
                      <a:pt x="300" y="95"/>
                      <a:pt x="299" y="96"/>
                    </a:cubicBezTo>
                    <a:cubicBezTo>
                      <a:pt x="296" y="96"/>
                      <a:pt x="294" y="96"/>
                      <a:pt x="291" y="97"/>
                    </a:cubicBezTo>
                    <a:cubicBezTo>
                      <a:pt x="290" y="97"/>
                      <a:pt x="287" y="98"/>
                      <a:pt x="288" y="99"/>
                    </a:cubicBezTo>
                    <a:cubicBezTo>
                      <a:pt x="289" y="100"/>
                      <a:pt x="290" y="100"/>
                      <a:pt x="290" y="100"/>
                    </a:cubicBezTo>
                    <a:cubicBezTo>
                      <a:pt x="290" y="100"/>
                      <a:pt x="289" y="101"/>
                      <a:pt x="289" y="101"/>
                    </a:cubicBezTo>
                    <a:cubicBezTo>
                      <a:pt x="289" y="101"/>
                      <a:pt x="290" y="101"/>
                      <a:pt x="290" y="101"/>
                    </a:cubicBezTo>
                    <a:cubicBezTo>
                      <a:pt x="290" y="101"/>
                      <a:pt x="292" y="101"/>
                      <a:pt x="292" y="101"/>
                    </a:cubicBezTo>
                    <a:cubicBezTo>
                      <a:pt x="293" y="101"/>
                      <a:pt x="294" y="101"/>
                      <a:pt x="296" y="101"/>
                    </a:cubicBezTo>
                    <a:cubicBezTo>
                      <a:pt x="297" y="101"/>
                      <a:pt x="299" y="100"/>
                      <a:pt x="300" y="101"/>
                    </a:cubicBezTo>
                    <a:cubicBezTo>
                      <a:pt x="300" y="101"/>
                      <a:pt x="299" y="101"/>
                      <a:pt x="299" y="101"/>
                    </a:cubicBezTo>
                    <a:cubicBezTo>
                      <a:pt x="300" y="102"/>
                      <a:pt x="301" y="101"/>
                      <a:pt x="302" y="101"/>
                    </a:cubicBezTo>
                    <a:cubicBezTo>
                      <a:pt x="303" y="101"/>
                      <a:pt x="304" y="101"/>
                      <a:pt x="305" y="101"/>
                    </a:cubicBezTo>
                    <a:cubicBezTo>
                      <a:pt x="307" y="101"/>
                      <a:pt x="309" y="101"/>
                      <a:pt x="311" y="101"/>
                    </a:cubicBezTo>
                    <a:cubicBezTo>
                      <a:pt x="312" y="101"/>
                      <a:pt x="313" y="100"/>
                      <a:pt x="314" y="101"/>
                    </a:cubicBezTo>
                    <a:cubicBezTo>
                      <a:pt x="315" y="101"/>
                      <a:pt x="315" y="100"/>
                      <a:pt x="316" y="100"/>
                    </a:cubicBezTo>
                    <a:cubicBezTo>
                      <a:pt x="317" y="100"/>
                      <a:pt x="318" y="101"/>
                      <a:pt x="318" y="101"/>
                    </a:cubicBezTo>
                    <a:cubicBezTo>
                      <a:pt x="319" y="100"/>
                      <a:pt x="320" y="101"/>
                      <a:pt x="321" y="101"/>
                    </a:cubicBezTo>
                    <a:cubicBezTo>
                      <a:pt x="320" y="101"/>
                      <a:pt x="320" y="101"/>
                      <a:pt x="320" y="101"/>
                    </a:cubicBezTo>
                    <a:cubicBezTo>
                      <a:pt x="321" y="101"/>
                      <a:pt x="321" y="101"/>
                      <a:pt x="321" y="101"/>
                    </a:cubicBezTo>
                    <a:cubicBezTo>
                      <a:pt x="322" y="102"/>
                      <a:pt x="322" y="101"/>
                      <a:pt x="323" y="101"/>
                    </a:cubicBezTo>
                    <a:cubicBezTo>
                      <a:pt x="323" y="101"/>
                      <a:pt x="324" y="102"/>
                      <a:pt x="324" y="102"/>
                    </a:cubicBezTo>
                    <a:cubicBezTo>
                      <a:pt x="325" y="102"/>
                      <a:pt x="325" y="102"/>
                      <a:pt x="325" y="102"/>
                    </a:cubicBezTo>
                    <a:cubicBezTo>
                      <a:pt x="326" y="102"/>
                      <a:pt x="327" y="102"/>
                      <a:pt x="326" y="102"/>
                    </a:cubicBezTo>
                    <a:cubicBezTo>
                      <a:pt x="326" y="103"/>
                      <a:pt x="326" y="103"/>
                      <a:pt x="326" y="103"/>
                    </a:cubicBezTo>
                    <a:cubicBezTo>
                      <a:pt x="327" y="103"/>
                      <a:pt x="329" y="103"/>
                      <a:pt x="329" y="104"/>
                    </a:cubicBezTo>
                    <a:cubicBezTo>
                      <a:pt x="329" y="104"/>
                      <a:pt x="329" y="104"/>
                      <a:pt x="328" y="104"/>
                    </a:cubicBezTo>
                    <a:cubicBezTo>
                      <a:pt x="329" y="104"/>
                      <a:pt x="329" y="104"/>
                      <a:pt x="329" y="104"/>
                    </a:cubicBezTo>
                    <a:cubicBezTo>
                      <a:pt x="328" y="105"/>
                      <a:pt x="327" y="104"/>
                      <a:pt x="326" y="104"/>
                    </a:cubicBezTo>
                    <a:cubicBezTo>
                      <a:pt x="326" y="104"/>
                      <a:pt x="325" y="104"/>
                      <a:pt x="325" y="104"/>
                    </a:cubicBezTo>
                    <a:cubicBezTo>
                      <a:pt x="324" y="104"/>
                      <a:pt x="324" y="104"/>
                      <a:pt x="323" y="104"/>
                    </a:cubicBezTo>
                    <a:cubicBezTo>
                      <a:pt x="324" y="104"/>
                      <a:pt x="324" y="104"/>
                      <a:pt x="324" y="104"/>
                    </a:cubicBezTo>
                    <a:cubicBezTo>
                      <a:pt x="323" y="104"/>
                      <a:pt x="323" y="104"/>
                      <a:pt x="322" y="104"/>
                    </a:cubicBezTo>
                    <a:cubicBezTo>
                      <a:pt x="322" y="104"/>
                      <a:pt x="320" y="104"/>
                      <a:pt x="321" y="105"/>
                    </a:cubicBezTo>
                    <a:cubicBezTo>
                      <a:pt x="320" y="105"/>
                      <a:pt x="320" y="105"/>
                      <a:pt x="319" y="105"/>
                    </a:cubicBezTo>
                    <a:cubicBezTo>
                      <a:pt x="319" y="105"/>
                      <a:pt x="318" y="105"/>
                      <a:pt x="318" y="104"/>
                    </a:cubicBezTo>
                    <a:cubicBezTo>
                      <a:pt x="316" y="104"/>
                      <a:pt x="315" y="104"/>
                      <a:pt x="313" y="104"/>
                    </a:cubicBezTo>
                    <a:cubicBezTo>
                      <a:pt x="312" y="104"/>
                      <a:pt x="310" y="104"/>
                      <a:pt x="308" y="104"/>
                    </a:cubicBezTo>
                    <a:cubicBezTo>
                      <a:pt x="307" y="104"/>
                      <a:pt x="305" y="104"/>
                      <a:pt x="304" y="104"/>
                    </a:cubicBezTo>
                    <a:cubicBezTo>
                      <a:pt x="300" y="104"/>
                      <a:pt x="297" y="105"/>
                      <a:pt x="294" y="105"/>
                    </a:cubicBezTo>
                    <a:cubicBezTo>
                      <a:pt x="291" y="105"/>
                      <a:pt x="287" y="105"/>
                      <a:pt x="285" y="107"/>
                    </a:cubicBezTo>
                    <a:cubicBezTo>
                      <a:pt x="284" y="107"/>
                      <a:pt x="284" y="108"/>
                      <a:pt x="283" y="109"/>
                    </a:cubicBezTo>
                    <a:cubicBezTo>
                      <a:pt x="283" y="109"/>
                      <a:pt x="284" y="110"/>
                      <a:pt x="285" y="110"/>
                    </a:cubicBezTo>
                    <a:cubicBezTo>
                      <a:pt x="285" y="110"/>
                      <a:pt x="284" y="110"/>
                      <a:pt x="284" y="110"/>
                    </a:cubicBezTo>
                    <a:cubicBezTo>
                      <a:pt x="284" y="110"/>
                      <a:pt x="285" y="111"/>
                      <a:pt x="285" y="111"/>
                    </a:cubicBezTo>
                    <a:cubicBezTo>
                      <a:pt x="285" y="110"/>
                      <a:pt x="285" y="111"/>
                      <a:pt x="286" y="111"/>
                    </a:cubicBezTo>
                    <a:cubicBezTo>
                      <a:pt x="285" y="111"/>
                      <a:pt x="285" y="111"/>
                      <a:pt x="285" y="111"/>
                    </a:cubicBezTo>
                    <a:cubicBezTo>
                      <a:pt x="285" y="112"/>
                      <a:pt x="284" y="112"/>
                      <a:pt x="285" y="112"/>
                    </a:cubicBezTo>
                    <a:cubicBezTo>
                      <a:pt x="285" y="112"/>
                      <a:pt x="286" y="113"/>
                      <a:pt x="286" y="113"/>
                    </a:cubicBezTo>
                    <a:cubicBezTo>
                      <a:pt x="288" y="113"/>
                      <a:pt x="290" y="113"/>
                      <a:pt x="292" y="114"/>
                    </a:cubicBezTo>
                    <a:cubicBezTo>
                      <a:pt x="293" y="114"/>
                      <a:pt x="294" y="113"/>
                      <a:pt x="295" y="113"/>
                    </a:cubicBezTo>
                    <a:cubicBezTo>
                      <a:pt x="296" y="114"/>
                      <a:pt x="297" y="113"/>
                      <a:pt x="298" y="113"/>
                    </a:cubicBezTo>
                    <a:cubicBezTo>
                      <a:pt x="299" y="113"/>
                      <a:pt x="299" y="113"/>
                      <a:pt x="299" y="114"/>
                    </a:cubicBezTo>
                    <a:cubicBezTo>
                      <a:pt x="300" y="114"/>
                      <a:pt x="300" y="114"/>
                      <a:pt x="301" y="114"/>
                    </a:cubicBezTo>
                    <a:cubicBezTo>
                      <a:pt x="302" y="114"/>
                      <a:pt x="303" y="114"/>
                      <a:pt x="303" y="114"/>
                    </a:cubicBezTo>
                    <a:cubicBezTo>
                      <a:pt x="303" y="114"/>
                      <a:pt x="302" y="114"/>
                      <a:pt x="302" y="115"/>
                    </a:cubicBezTo>
                    <a:cubicBezTo>
                      <a:pt x="302" y="115"/>
                      <a:pt x="301" y="115"/>
                      <a:pt x="302" y="115"/>
                    </a:cubicBezTo>
                    <a:cubicBezTo>
                      <a:pt x="302" y="116"/>
                      <a:pt x="301" y="116"/>
                      <a:pt x="301" y="116"/>
                    </a:cubicBezTo>
                    <a:cubicBezTo>
                      <a:pt x="302" y="116"/>
                      <a:pt x="300" y="116"/>
                      <a:pt x="300" y="117"/>
                    </a:cubicBezTo>
                    <a:cubicBezTo>
                      <a:pt x="299" y="117"/>
                      <a:pt x="300" y="117"/>
                      <a:pt x="299" y="117"/>
                    </a:cubicBezTo>
                    <a:cubicBezTo>
                      <a:pt x="298" y="118"/>
                      <a:pt x="299" y="118"/>
                      <a:pt x="299" y="119"/>
                    </a:cubicBezTo>
                    <a:cubicBezTo>
                      <a:pt x="299" y="119"/>
                      <a:pt x="298" y="119"/>
                      <a:pt x="299" y="120"/>
                    </a:cubicBezTo>
                    <a:cubicBezTo>
                      <a:pt x="299" y="120"/>
                      <a:pt x="301" y="120"/>
                      <a:pt x="300" y="121"/>
                    </a:cubicBezTo>
                    <a:cubicBezTo>
                      <a:pt x="300" y="121"/>
                      <a:pt x="298" y="120"/>
                      <a:pt x="298" y="121"/>
                    </a:cubicBezTo>
                    <a:cubicBezTo>
                      <a:pt x="298" y="121"/>
                      <a:pt x="302" y="121"/>
                      <a:pt x="302" y="121"/>
                    </a:cubicBezTo>
                    <a:cubicBezTo>
                      <a:pt x="303" y="121"/>
                      <a:pt x="303" y="120"/>
                      <a:pt x="304" y="120"/>
                    </a:cubicBezTo>
                    <a:cubicBezTo>
                      <a:pt x="305" y="120"/>
                      <a:pt x="306" y="120"/>
                      <a:pt x="307" y="120"/>
                    </a:cubicBezTo>
                    <a:cubicBezTo>
                      <a:pt x="308" y="120"/>
                      <a:pt x="310" y="120"/>
                      <a:pt x="312" y="120"/>
                    </a:cubicBezTo>
                    <a:cubicBezTo>
                      <a:pt x="312" y="120"/>
                      <a:pt x="314" y="121"/>
                      <a:pt x="313" y="120"/>
                    </a:cubicBezTo>
                    <a:cubicBezTo>
                      <a:pt x="313" y="120"/>
                      <a:pt x="313" y="120"/>
                      <a:pt x="312" y="120"/>
                    </a:cubicBezTo>
                    <a:cubicBezTo>
                      <a:pt x="313" y="120"/>
                      <a:pt x="314" y="120"/>
                      <a:pt x="314" y="120"/>
                    </a:cubicBezTo>
                    <a:cubicBezTo>
                      <a:pt x="315" y="120"/>
                      <a:pt x="316" y="119"/>
                      <a:pt x="317" y="120"/>
                    </a:cubicBezTo>
                    <a:cubicBezTo>
                      <a:pt x="316" y="120"/>
                      <a:pt x="315" y="120"/>
                      <a:pt x="315" y="120"/>
                    </a:cubicBezTo>
                    <a:cubicBezTo>
                      <a:pt x="316" y="120"/>
                      <a:pt x="317" y="119"/>
                      <a:pt x="319" y="119"/>
                    </a:cubicBezTo>
                    <a:cubicBezTo>
                      <a:pt x="319" y="119"/>
                      <a:pt x="320" y="119"/>
                      <a:pt x="320" y="120"/>
                    </a:cubicBezTo>
                    <a:cubicBezTo>
                      <a:pt x="320" y="120"/>
                      <a:pt x="321" y="119"/>
                      <a:pt x="321" y="119"/>
                    </a:cubicBezTo>
                    <a:cubicBezTo>
                      <a:pt x="322" y="119"/>
                      <a:pt x="323" y="119"/>
                      <a:pt x="324" y="119"/>
                    </a:cubicBezTo>
                    <a:cubicBezTo>
                      <a:pt x="324" y="119"/>
                      <a:pt x="325" y="119"/>
                      <a:pt x="326" y="119"/>
                    </a:cubicBezTo>
                    <a:cubicBezTo>
                      <a:pt x="327" y="119"/>
                      <a:pt x="329" y="119"/>
                      <a:pt x="330" y="119"/>
                    </a:cubicBezTo>
                    <a:cubicBezTo>
                      <a:pt x="332" y="118"/>
                      <a:pt x="333" y="118"/>
                      <a:pt x="335" y="117"/>
                    </a:cubicBezTo>
                    <a:cubicBezTo>
                      <a:pt x="335" y="117"/>
                      <a:pt x="336" y="117"/>
                      <a:pt x="336" y="117"/>
                    </a:cubicBezTo>
                    <a:cubicBezTo>
                      <a:pt x="337" y="116"/>
                      <a:pt x="337" y="116"/>
                      <a:pt x="338" y="116"/>
                    </a:cubicBezTo>
                    <a:cubicBezTo>
                      <a:pt x="340" y="117"/>
                      <a:pt x="341" y="116"/>
                      <a:pt x="343" y="116"/>
                    </a:cubicBezTo>
                    <a:cubicBezTo>
                      <a:pt x="345" y="116"/>
                      <a:pt x="346" y="116"/>
                      <a:pt x="347" y="115"/>
                    </a:cubicBezTo>
                    <a:cubicBezTo>
                      <a:pt x="348" y="115"/>
                      <a:pt x="348" y="115"/>
                      <a:pt x="349" y="115"/>
                    </a:cubicBezTo>
                    <a:cubicBezTo>
                      <a:pt x="349" y="114"/>
                      <a:pt x="350" y="114"/>
                      <a:pt x="351" y="113"/>
                    </a:cubicBezTo>
                    <a:cubicBezTo>
                      <a:pt x="351" y="112"/>
                      <a:pt x="353" y="113"/>
                      <a:pt x="354" y="112"/>
                    </a:cubicBezTo>
                    <a:cubicBezTo>
                      <a:pt x="355" y="111"/>
                      <a:pt x="355" y="111"/>
                      <a:pt x="356" y="112"/>
                    </a:cubicBezTo>
                    <a:cubicBezTo>
                      <a:pt x="356" y="112"/>
                      <a:pt x="355" y="113"/>
                      <a:pt x="355" y="114"/>
                    </a:cubicBezTo>
                    <a:cubicBezTo>
                      <a:pt x="354" y="114"/>
                      <a:pt x="353" y="114"/>
                      <a:pt x="354" y="114"/>
                    </a:cubicBezTo>
                    <a:cubicBezTo>
                      <a:pt x="355" y="115"/>
                      <a:pt x="356" y="115"/>
                      <a:pt x="356" y="115"/>
                    </a:cubicBezTo>
                    <a:cubicBezTo>
                      <a:pt x="357" y="114"/>
                      <a:pt x="359" y="114"/>
                      <a:pt x="359" y="115"/>
                    </a:cubicBezTo>
                    <a:cubicBezTo>
                      <a:pt x="359" y="115"/>
                      <a:pt x="362" y="115"/>
                      <a:pt x="362" y="115"/>
                    </a:cubicBezTo>
                    <a:cubicBezTo>
                      <a:pt x="361" y="115"/>
                      <a:pt x="364" y="115"/>
                      <a:pt x="363" y="116"/>
                    </a:cubicBezTo>
                    <a:cubicBezTo>
                      <a:pt x="362" y="116"/>
                      <a:pt x="360" y="116"/>
                      <a:pt x="359" y="116"/>
                    </a:cubicBezTo>
                    <a:cubicBezTo>
                      <a:pt x="360" y="117"/>
                      <a:pt x="362" y="117"/>
                      <a:pt x="363" y="117"/>
                    </a:cubicBezTo>
                    <a:cubicBezTo>
                      <a:pt x="364" y="117"/>
                      <a:pt x="365" y="116"/>
                      <a:pt x="365" y="117"/>
                    </a:cubicBezTo>
                    <a:cubicBezTo>
                      <a:pt x="366" y="117"/>
                      <a:pt x="366" y="117"/>
                      <a:pt x="366" y="117"/>
                    </a:cubicBezTo>
                    <a:cubicBezTo>
                      <a:pt x="366" y="117"/>
                      <a:pt x="366" y="117"/>
                      <a:pt x="366" y="116"/>
                    </a:cubicBezTo>
                    <a:cubicBezTo>
                      <a:pt x="366" y="117"/>
                      <a:pt x="368" y="117"/>
                      <a:pt x="368" y="117"/>
                    </a:cubicBezTo>
                    <a:cubicBezTo>
                      <a:pt x="369" y="117"/>
                      <a:pt x="369" y="118"/>
                      <a:pt x="370" y="118"/>
                    </a:cubicBezTo>
                    <a:cubicBezTo>
                      <a:pt x="370" y="118"/>
                      <a:pt x="371" y="118"/>
                      <a:pt x="371" y="118"/>
                    </a:cubicBezTo>
                    <a:cubicBezTo>
                      <a:pt x="371" y="118"/>
                      <a:pt x="371" y="118"/>
                      <a:pt x="372" y="118"/>
                    </a:cubicBezTo>
                    <a:cubicBezTo>
                      <a:pt x="372" y="118"/>
                      <a:pt x="373" y="117"/>
                      <a:pt x="373" y="117"/>
                    </a:cubicBezTo>
                    <a:cubicBezTo>
                      <a:pt x="374" y="118"/>
                      <a:pt x="376" y="118"/>
                      <a:pt x="376" y="117"/>
                    </a:cubicBezTo>
                    <a:cubicBezTo>
                      <a:pt x="377" y="117"/>
                      <a:pt x="376" y="117"/>
                      <a:pt x="377" y="117"/>
                    </a:cubicBezTo>
                    <a:cubicBezTo>
                      <a:pt x="378" y="117"/>
                      <a:pt x="378" y="117"/>
                      <a:pt x="379" y="117"/>
                    </a:cubicBezTo>
                    <a:cubicBezTo>
                      <a:pt x="380" y="116"/>
                      <a:pt x="380" y="116"/>
                      <a:pt x="381" y="116"/>
                    </a:cubicBezTo>
                    <a:cubicBezTo>
                      <a:pt x="382" y="116"/>
                      <a:pt x="382" y="116"/>
                      <a:pt x="382" y="116"/>
                    </a:cubicBezTo>
                    <a:cubicBezTo>
                      <a:pt x="383" y="116"/>
                      <a:pt x="383" y="116"/>
                      <a:pt x="383" y="116"/>
                    </a:cubicBezTo>
                    <a:cubicBezTo>
                      <a:pt x="383" y="116"/>
                      <a:pt x="385" y="116"/>
                      <a:pt x="384" y="116"/>
                    </a:cubicBezTo>
                    <a:cubicBezTo>
                      <a:pt x="384" y="116"/>
                      <a:pt x="388" y="114"/>
                      <a:pt x="386" y="114"/>
                    </a:cubicBezTo>
                    <a:cubicBezTo>
                      <a:pt x="385" y="113"/>
                      <a:pt x="384" y="114"/>
                      <a:pt x="384" y="114"/>
                    </a:cubicBezTo>
                    <a:cubicBezTo>
                      <a:pt x="383" y="114"/>
                      <a:pt x="384" y="113"/>
                      <a:pt x="384" y="114"/>
                    </a:cubicBezTo>
                    <a:cubicBezTo>
                      <a:pt x="385" y="114"/>
                      <a:pt x="385" y="113"/>
                      <a:pt x="385" y="113"/>
                    </a:cubicBezTo>
                    <a:cubicBezTo>
                      <a:pt x="385" y="113"/>
                      <a:pt x="385" y="113"/>
                      <a:pt x="385" y="113"/>
                    </a:cubicBezTo>
                    <a:cubicBezTo>
                      <a:pt x="385" y="112"/>
                      <a:pt x="387" y="113"/>
                      <a:pt x="387" y="112"/>
                    </a:cubicBezTo>
                    <a:cubicBezTo>
                      <a:pt x="387" y="111"/>
                      <a:pt x="385" y="111"/>
                      <a:pt x="385" y="111"/>
                    </a:cubicBezTo>
                    <a:cubicBezTo>
                      <a:pt x="384" y="112"/>
                      <a:pt x="384" y="112"/>
                      <a:pt x="383" y="112"/>
                    </a:cubicBezTo>
                    <a:cubicBezTo>
                      <a:pt x="382" y="112"/>
                      <a:pt x="381" y="112"/>
                      <a:pt x="381" y="112"/>
                    </a:cubicBezTo>
                    <a:cubicBezTo>
                      <a:pt x="380" y="113"/>
                      <a:pt x="379" y="113"/>
                      <a:pt x="378" y="114"/>
                    </a:cubicBezTo>
                    <a:cubicBezTo>
                      <a:pt x="378" y="114"/>
                      <a:pt x="376" y="115"/>
                      <a:pt x="376" y="115"/>
                    </a:cubicBezTo>
                    <a:cubicBezTo>
                      <a:pt x="375" y="114"/>
                      <a:pt x="377" y="114"/>
                      <a:pt x="377" y="114"/>
                    </a:cubicBezTo>
                    <a:cubicBezTo>
                      <a:pt x="378" y="114"/>
                      <a:pt x="378" y="113"/>
                      <a:pt x="378" y="113"/>
                    </a:cubicBezTo>
                    <a:cubicBezTo>
                      <a:pt x="379" y="113"/>
                      <a:pt x="379" y="113"/>
                      <a:pt x="379" y="112"/>
                    </a:cubicBezTo>
                    <a:cubicBezTo>
                      <a:pt x="379" y="112"/>
                      <a:pt x="381" y="111"/>
                      <a:pt x="380" y="111"/>
                    </a:cubicBezTo>
                    <a:cubicBezTo>
                      <a:pt x="380" y="111"/>
                      <a:pt x="379" y="112"/>
                      <a:pt x="379" y="112"/>
                    </a:cubicBezTo>
                    <a:cubicBezTo>
                      <a:pt x="380" y="111"/>
                      <a:pt x="379" y="110"/>
                      <a:pt x="378" y="110"/>
                    </a:cubicBezTo>
                    <a:cubicBezTo>
                      <a:pt x="378" y="110"/>
                      <a:pt x="380" y="109"/>
                      <a:pt x="380" y="109"/>
                    </a:cubicBezTo>
                    <a:cubicBezTo>
                      <a:pt x="380" y="110"/>
                      <a:pt x="380" y="109"/>
                      <a:pt x="380" y="110"/>
                    </a:cubicBezTo>
                    <a:cubicBezTo>
                      <a:pt x="381" y="111"/>
                      <a:pt x="384" y="111"/>
                      <a:pt x="385" y="110"/>
                    </a:cubicBezTo>
                    <a:cubicBezTo>
                      <a:pt x="387" y="109"/>
                      <a:pt x="385" y="110"/>
                      <a:pt x="385" y="109"/>
                    </a:cubicBezTo>
                    <a:cubicBezTo>
                      <a:pt x="385" y="109"/>
                      <a:pt x="387" y="109"/>
                      <a:pt x="388" y="108"/>
                    </a:cubicBezTo>
                    <a:cubicBezTo>
                      <a:pt x="388" y="109"/>
                      <a:pt x="388" y="109"/>
                      <a:pt x="387" y="109"/>
                    </a:cubicBezTo>
                    <a:cubicBezTo>
                      <a:pt x="388" y="109"/>
                      <a:pt x="389" y="108"/>
                      <a:pt x="389" y="108"/>
                    </a:cubicBezTo>
                    <a:cubicBezTo>
                      <a:pt x="390" y="107"/>
                      <a:pt x="390" y="108"/>
                      <a:pt x="390" y="108"/>
                    </a:cubicBezTo>
                    <a:cubicBezTo>
                      <a:pt x="390" y="108"/>
                      <a:pt x="390" y="108"/>
                      <a:pt x="390" y="108"/>
                    </a:cubicBezTo>
                    <a:cubicBezTo>
                      <a:pt x="390" y="108"/>
                      <a:pt x="390" y="109"/>
                      <a:pt x="390" y="109"/>
                    </a:cubicBezTo>
                    <a:cubicBezTo>
                      <a:pt x="391" y="109"/>
                      <a:pt x="392" y="109"/>
                      <a:pt x="391" y="110"/>
                    </a:cubicBezTo>
                    <a:cubicBezTo>
                      <a:pt x="393" y="109"/>
                      <a:pt x="394" y="108"/>
                      <a:pt x="395" y="108"/>
                    </a:cubicBezTo>
                    <a:cubicBezTo>
                      <a:pt x="395" y="108"/>
                      <a:pt x="394" y="108"/>
                      <a:pt x="394" y="109"/>
                    </a:cubicBezTo>
                    <a:cubicBezTo>
                      <a:pt x="394" y="109"/>
                      <a:pt x="394" y="110"/>
                      <a:pt x="394" y="110"/>
                    </a:cubicBezTo>
                    <a:cubicBezTo>
                      <a:pt x="394" y="110"/>
                      <a:pt x="395" y="110"/>
                      <a:pt x="395" y="110"/>
                    </a:cubicBezTo>
                    <a:cubicBezTo>
                      <a:pt x="396" y="110"/>
                      <a:pt x="396" y="110"/>
                      <a:pt x="397" y="110"/>
                    </a:cubicBezTo>
                    <a:cubicBezTo>
                      <a:pt x="397" y="109"/>
                      <a:pt x="399" y="108"/>
                      <a:pt x="399" y="107"/>
                    </a:cubicBezTo>
                    <a:close/>
                    <a:moveTo>
                      <a:pt x="430" y="117"/>
                    </a:moveTo>
                    <a:cubicBezTo>
                      <a:pt x="429" y="117"/>
                      <a:pt x="428" y="117"/>
                      <a:pt x="427" y="117"/>
                    </a:cubicBezTo>
                    <a:cubicBezTo>
                      <a:pt x="427" y="117"/>
                      <a:pt x="426" y="118"/>
                      <a:pt x="426" y="117"/>
                    </a:cubicBezTo>
                    <a:cubicBezTo>
                      <a:pt x="426" y="117"/>
                      <a:pt x="425" y="117"/>
                      <a:pt x="425" y="117"/>
                    </a:cubicBezTo>
                    <a:cubicBezTo>
                      <a:pt x="426" y="117"/>
                      <a:pt x="426" y="116"/>
                      <a:pt x="426" y="116"/>
                    </a:cubicBezTo>
                    <a:cubicBezTo>
                      <a:pt x="426" y="116"/>
                      <a:pt x="426" y="116"/>
                      <a:pt x="426" y="116"/>
                    </a:cubicBezTo>
                    <a:cubicBezTo>
                      <a:pt x="426" y="115"/>
                      <a:pt x="427" y="115"/>
                      <a:pt x="427" y="115"/>
                    </a:cubicBezTo>
                    <a:cubicBezTo>
                      <a:pt x="427" y="115"/>
                      <a:pt x="427" y="114"/>
                      <a:pt x="427" y="114"/>
                    </a:cubicBezTo>
                    <a:cubicBezTo>
                      <a:pt x="426" y="114"/>
                      <a:pt x="425" y="116"/>
                      <a:pt x="424" y="116"/>
                    </a:cubicBezTo>
                    <a:cubicBezTo>
                      <a:pt x="424" y="115"/>
                      <a:pt x="426" y="114"/>
                      <a:pt x="426" y="114"/>
                    </a:cubicBezTo>
                    <a:cubicBezTo>
                      <a:pt x="427" y="113"/>
                      <a:pt x="424" y="112"/>
                      <a:pt x="424" y="111"/>
                    </a:cubicBezTo>
                    <a:cubicBezTo>
                      <a:pt x="423" y="111"/>
                      <a:pt x="423" y="110"/>
                      <a:pt x="422" y="110"/>
                    </a:cubicBezTo>
                    <a:cubicBezTo>
                      <a:pt x="422" y="109"/>
                      <a:pt x="420" y="111"/>
                      <a:pt x="421" y="110"/>
                    </a:cubicBezTo>
                    <a:cubicBezTo>
                      <a:pt x="421" y="109"/>
                      <a:pt x="422" y="110"/>
                      <a:pt x="422" y="109"/>
                    </a:cubicBezTo>
                    <a:cubicBezTo>
                      <a:pt x="422" y="109"/>
                      <a:pt x="421" y="109"/>
                      <a:pt x="421" y="109"/>
                    </a:cubicBezTo>
                    <a:cubicBezTo>
                      <a:pt x="421" y="108"/>
                      <a:pt x="421" y="108"/>
                      <a:pt x="421" y="108"/>
                    </a:cubicBezTo>
                    <a:cubicBezTo>
                      <a:pt x="421" y="108"/>
                      <a:pt x="420" y="108"/>
                      <a:pt x="420" y="108"/>
                    </a:cubicBezTo>
                    <a:cubicBezTo>
                      <a:pt x="420" y="107"/>
                      <a:pt x="419" y="108"/>
                      <a:pt x="418" y="108"/>
                    </a:cubicBezTo>
                    <a:cubicBezTo>
                      <a:pt x="417" y="109"/>
                      <a:pt x="417" y="109"/>
                      <a:pt x="416" y="109"/>
                    </a:cubicBezTo>
                    <a:cubicBezTo>
                      <a:pt x="415" y="109"/>
                      <a:pt x="415" y="110"/>
                      <a:pt x="414" y="110"/>
                    </a:cubicBezTo>
                    <a:cubicBezTo>
                      <a:pt x="415" y="111"/>
                      <a:pt x="414" y="111"/>
                      <a:pt x="415" y="112"/>
                    </a:cubicBezTo>
                    <a:cubicBezTo>
                      <a:pt x="415" y="112"/>
                      <a:pt x="415" y="112"/>
                      <a:pt x="414" y="112"/>
                    </a:cubicBezTo>
                    <a:cubicBezTo>
                      <a:pt x="415" y="112"/>
                      <a:pt x="414" y="112"/>
                      <a:pt x="414" y="111"/>
                    </a:cubicBezTo>
                    <a:cubicBezTo>
                      <a:pt x="414" y="111"/>
                      <a:pt x="414" y="111"/>
                      <a:pt x="413" y="111"/>
                    </a:cubicBezTo>
                    <a:cubicBezTo>
                      <a:pt x="413" y="110"/>
                      <a:pt x="412" y="111"/>
                      <a:pt x="412" y="111"/>
                    </a:cubicBezTo>
                    <a:cubicBezTo>
                      <a:pt x="412" y="111"/>
                      <a:pt x="412" y="111"/>
                      <a:pt x="412" y="111"/>
                    </a:cubicBezTo>
                    <a:cubicBezTo>
                      <a:pt x="412" y="112"/>
                      <a:pt x="411" y="111"/>
                      <a:pt x="411" y="112"/>
                    </a:cubicBezTo>
                    <a:cubicBezTo>
                      <a:pt x="411" y="112"/>
                      <a:pt x="412" y="113"/>
                      <a:pt x="411" y="113"/>
                    </a:cubicBezTo>
                    <a:cubicBezTo>
                      <a:pt x="411" y="114"/>
                      <a:pt x="409" y="113"/>
                      <a:pt x="409" y="114"/>
                    </a:cubicBezTo>
                    <a:cubicBezTo>
                      <a:pt x="408" y="114"/>
                      <a:pt x="408" y="114"/>
                      <a:pt x="407" y="114"/>
                    </a:cubicBezTo>
                    <a:cubicBezTo>
                      <a:pt x="407" y="114"/>
                      <a:pt x="406" y="114"/>
                      <a:pt x="406" y="115"/>
                    </a:cubicBezTo>
                    <a:cubicBezTo>
                      <a:pt x="405" y="115"/>
                      <a:pt x="403" y="114"/>
                      <a:pt x="402" y="115"/>
                    </a:cubicBezTo>
                    <a:cubicBezTo>
                      <a:pt x="402" y="115"/>
                      <a:pt x="400" y="115"/>
                      <a:pt x="400" y="116"/>
                    </a:cubicBezTo>
                    <a:cubicBezTo>
                      <a:pt x="401" y="116"/>
                      <a:pt x="400" y="117"/>
                      <a:pt x="400" y="117"/>
                    </a:cubicBezTo>
                    <a:cubicBezTo>
                      <a:pt x="400" y="117"/>
                      <a:pt x="401" y="117"/>
                      <a:pt x="401" y="117"/>
                    </a:cubicBezTo>
                    <a:cubicBezTo>
                      <a:pt x="402" y="117"/>
                      <a:pt x="402" y="117"/>
                      <a:pt x="402" y="117"/>
                    </a:cubicBezTo>
                    <a:cubicBezTo>
                      <a:pt x="403" y="117"/>
                      <a:pt x="402" y="117"/>
                      <a:pt x="403" y="117"/>
                    </a:cubicBezTo>
                    <a:cubicBezTo>
                      <a:pt x="403" y="117"/>
                      <a:pt x="403" y="117"/>
                      <a:pt x="403" y="117"/>
                    </a:cubicBezTo>
                    <a:cubicBezTo>
                      <a:pt x="403" y="117"/>
                      <a:pt x="403" y="116"/>
                      <a:pt x="404" y="116"/>
                    </a:cubicBezTo>
                    <a:cubicBezTo>
                      <a:pt x="404" y="116"/>
                      <a:pt x="405" y="116"/>
                      <a:pt x="405" y="117"/>
                    </a:cubicBezTo>
                    <a:cubicBezTo>
                      <a:pt x="405" y="117"/>
                      <a:pt x="404" y="117"/>
                      <a:pt x="404" y="117"/>
                    </a:cubicBezTo>
                    <a:cubicBezTo>
                      <a:pt x="403" y="118"/>
                      <a:pt x="405" y="118"/>
                      <a:pt x="405" y="118"/>
                    </a:cubicBezTo>
                    <a:cubicBezTo>
                      <a:pt x="405" y="118"/>
                      <a:pt x="405" y="118"/>
                      <a:pt x="406" y="118"/>
                    </a:cubicBezTo>
                    <a:cubicBezTo>
                      <a:pt x="406" y="118"/>
                      <a:pt x="406" y="118"/>
                      <a:pt x="407" y="117"/>
                    </a:cubicBezTo>
                    <a:cubicBezTo>
                      <a:pt x="407" y="117"/>
                      <a:pt x="408" y="117"/>
                      <a:pt x="408" y="118"/>
                    </a:cubicBezTo>
                    <a:cubicBezTo>
                      <a:pt x="407" y="118"/>
                      <a:pt x="407" y="118"/>
                      <a:pt x="407" y="119"/>
                    </a:cubicBezTo>
                    <a:cubicBezTo>
                      <a:pt x="407" y="119"/>
                      <a:pt x="408" y="119"/>
                      <a:pt x="408" y="119"/>
                    </a:cubicBezTo>
                    <a:cubicBezTo>
                      <a:pt x="408" y="119"/>
                      <a:pt x="410" y="119"/>
                      <a:pt x="410" y="119"/>
                    </a:cubicBezTo>
                    <a:cubicBezTo>
                      <a:pt x="410" y="120"/>
                      <a:pt x="411" y="120"/>
                      <a:pt x="411" y="120"/>
                    </a:cubicBezTo>
                    <a:cubicBezTo>
                      <a:pt x="412" y="120"/>
                      <a:pt x="412" y="120"/>
                      <a:pt x="413" y="120"/>
                    </a:cubicBezTo>
                    <a:cubicBezTo>
                      <a:pt x="413" y="120"/>
                      <a:pt x="413" y="120"/>
                      <a:pt x="414" y="120"/>
                    </a:cubicBezTo>
                    <a:cubicBezTo>
                      <a:pt x="414" y="120"/>
                      <a:pt x="414" y="120"/>
                      <a:pt x="414" y="120"/>
                    </a:cubicBezTo>
                    <a:cubicBezTo>
                      <a:pt x="414" y="120"/>
                      <a:pt x="415" y="121"/>
                      <a:pt x="415" y="121"/>
                    </a:cubicBezTo>
                    <a:cubicBezTo>
                      <a:pt x="417" y="121"/>
                      <a:pt x="418" y="121"/>
                      <a:pt x="420" y="120"/>
                    </a:cubicBezTo>
                    <a:cubicBezTo>
                      <a:pt x="420" y="120"/>
                      <a:pt x="421" y="119"/>
                      <a:pt x="422" y="119"/>
                    </a:cubicBezTo>
                    <a:cubicBezTo>
                      <a:pt x="422" y="119"/>
                      <a:pt x="423" y="120"/>
                      <a:pt x="423" y="120"/>
                    </a:cubicBezTo>
                    <a:cubicBezTo>
                      <a:pt x="423" y="119"/>
                      <a:pt x="423" y="119"/>
                      <a:pt x="424" y="119"/>
                    </a:cubicBezTo>
                    <a:cubicBezTo>
                      <a:pt x="424" y="119"/>
                      <a:pt x="424" y="118"/>
                      <a:pt x="425" y="118"/>
                    </a:cubicBezTo>
                    <a:cubicBezTo>
                      <a:pt x="425" y="118"/>
                      <a:pt x="425" y="118"/>
                      <a:pt x="426" y="118"/>
                    </a:cubicBezTo>
                    <a:cubicBezTo>
                      <a:pt x="426" y="118"/>
                      <a:pt x="426" y="119"/>
                      <a:pt x="426" y="119"/>
                    </a:cubicBezTo>
                    <a:cubicBezTo>
                      <a:pt x="426" y="119"/>
                      <a:pt x="430" y="117"/>
                      <a:pt x="430" y="117"/>
                    </a:cubicBezTo>
                    <a:close/>
                    <a:moveTo>
                      <a:pt x="357" y="120"/>
                    </a:moveTo>
                    <a:cubicBezTo>
                      <a:pt x="357" y="121"/>
                      <a:pt x="358" y="122"/>
                      <a:pt x="359" y="122"/>
                    </a:cubicBezTo>
                    <a:cubicBezTo>
                      <a:pt x="360" y="122"/>
                      <a:pt x="360" y="121"/>
                      <a:pt x="360" y="121"/>
                    </a:cubicBezTo>
                    <a:cubicBezTo>
                      <a:pt x="361" y="121"/>
                      <a:pt x="361" y="120"/>
                      <a:pt x="360" y="120"/>
                    </a:cubicBezTo>
                    <a:cubicBezTo>
                      <a:pt x="359" y="120"/>
                      <a:pt x="358" y="120"/>
                      <a:pt x="357" y="120"/>
                    </a:cubicBezTo>
                    <a:close/>
                    <a:moveTo>
                      <a:pt x="573" y="124"/>
                    </a:moveTo>
                    <a:cubicBezTo>
                      <a:pt x="573" y="123"/>
                      <a:pt x="572" y="124"/>
                      <a:pt x="571" y="124"/>
                    </a:cubicBezTo>
                    <a:cubicBezTo>
                      <a:pt x="570" y="125"/>
                      <a:pt x="569" y="124"/>
                      <a:pt x="568" y="125"/>
                    </a:cubicBezTo>
                    <a:cubicBezTo>
                      <a:pt x="568" y="126"/>
                      <a:pt x="568" y="127"/>
                      <a:pt x="569" y="127"/>
                    </a:cubicBezTo>
                    <a:cubicBezTo>
                      <a:pt x="570" y="128"/>
                      <a:pt x="571" y="127"/>
                      <a:pt x="572" y="127"/>
                    </a:cubicBezTo>
                    <a:cubicBezTo>
                      <a:pt x="574" y="127"/>
                      <a:pt x="575" y="128"/>
                      <a:pt x="576" y="127"/>
                    </a:cubicBezTo>
                    <a:cubicBezTo>
                      <a:pt x="577" y="127"/>
                      <a:pt x="577" y="127"/>
                      <a:pt x="578" y="126"/>
                    </a:cubicBezTo>
                    <a:cubicBezTo>
                      <a:pt x="578" y="125"/>
                      <a:pt x="577" y="125"/>
                      <a:pt x="576" y="125"/>
                    </a:cubicBezTo>
                    <a:cubicBezTo>
                      <a:pt x="576" y="125"/>
                      <a:pt x="576" y="125"/>
                      <a:pt x="575" y="125"/>
                    </a:cubicBezTo>
                    <a:cubicBezTo>
                      <a:pt x="575" y="125"/>
                      <a:pt x="575" y="125"/>
                      <a:pt x="574" y="125"/>
                    </a:cubicBezTo>
                    <a:cubicBezTo>
                      <a:pt x="574" y="125"/>
                      <a:pt x="572" y="125"/>
                      <a:pt x="572" y="124"/>
                    </a:cubicBezTo>
                    <a:cubicBezTo>
                      <a:pt x="572" y="124"/>
                      <a:pt x="574" y="124"/>
                      <a:pt x="573" y="124"/>
                    </a:cubicBezTo>
                    <a:close/>
                    <a:moveTo>
                      <a:pt x="450" y="54"/>
                    </a:moveTo>
                    <a:cubicBezTo>
                      <a:pt x="449" y="54"/>
                      <a:pt x="448" y="54"/>
                      <a:pt x="447" y="54"/>
                    </a:cubicBezTo>
                    <a:cubicBezTo>
                      <a:pt x="447" y="54"/>
                      <a:pt x="444" y="54"/>
                      <a:pt x="444" y="55"/>
                    </a:cubicBezTo>
                    <a:cubicBezTo>
                      <a:pt x="444" y="55"/>
                      <a:pt x="444" y="55"/>
                      <a:pt x="444" y="55"/>
                    </a:cubicBezTo>
                    <a:cubicBezTo>
                      <a:pt x="443" y="55"/>
                      <a:pt x="442" y="55"/>
                      <a:pt x="441" y="56"/>
                    </a:cubicBezTo>
                    <a:cubicBezTo>
                      <a:pt x="442" y="57"/>
                      <a:pt x="444" y="56"/>
                      <a:pt x="446" y="56"/>
                    </a:cubicBezTo>
                    <a:cubicBezTo>
                      <a:pt x="447" y="56"/>
                      <a:pt x="448" y="55"/>
                      <a:pt x="449" y="55"/>
                    </a:cubicBezTo>
                    <a:cubicBezTo>
                      <a:pt x="450" y="54"/>
                      <a:pt x="451" y="54"/>
                      <a:pt x="452" y="54"/>
                    </a:cubicBezTo>
                    <a:cubicBezTo>
                      <a:pt x="452" y="54"/>
                      <a:pt x="452" y="54"/>
                      <a:pt x="452" y="54"/>
                    </a:cubicBezTo>
                    <a:cubicBezTo>
                      <a:pt x="452" y="54"/>
                      <a:pt x="452" y="54"/>
                      <a:pt x="451" y="54"/>
                    </a:cubicBezTo>
                    <a:cubicBezTo>
                      <a:pt x="452" y="54"/>
                      <a:pt x="450" y="54"/>
                      <a:pt x="450" y="54"/>
                    </a:cubicBezTo>
                    <a:close/>
                    <a:moveTo>
                      <a:pt x="424" y="62"/>
                    </a:moveTo>
                    <a:cubicBezTo>
                      <a:pt x="426" y="62"/>
                      <a:pt x="427" y="62"/>
                      <a:pt x="429" y="62"/>
                    </a:cubicBezTo>
                    <a:cubicBezTo>
                      <a:pt x="430" y="62"/>
                      <a:pt x="431" y="62"/>
                      <a:pt x="432" y="61"/>
                    </a:cubicBezTo>
                    <a:cubicBezTo>
                      <a:pt x="433" y="61"/>
                      <a:pt x="433" y="60"/>
                      <a:pt x="434" y="59"/>
                    </a:cubicBezTo>
                    <a:cubicBezTo>
                      <a:pt x="433" y="59"/>
                      <a:pt x="433" y="59"/>
                      <a:pt x="432" y="59"/>
                    </a:cubicBezTo>
                    <a:cubicBezTo>
                      <a:pt x="431" y="59"/>
                      <a:pt x="430" y="59"/>
                      <a:pt x="429" y="59"/>
                    </a:cubicBezTo>
                    <a:cubicBezTo>
                      <a:pt x="429" y="59"/>
                      <a:pt x="426" y="60"/>
                      <a:pt x="427" y="60"/>
                    </a:cubicBezTo>
                    <a:cubicBezTo>
                      <a:pt x="426" y="60"/>
                      <a:pt x="425" y="61"/>
                      <a:pt x="424" y="61"/>
                    </a:cubicBezTo>
                    <a:cubicBezTo>
                      <a:pt x="424" y="61"/>
                      <a:pt x="424" y="61"/>
                      <a:pt x="424" y="62"/>
                    </a:cubicBezTo>
                    <a:close/>
                    <a:moveTo>
                      <a:pt x="450" y="72"/>
                    </a:moveTo>
                    <a:cubicBezTo>
                      <a:pt x="450" y="72"/>
                      <a:pt x="451" y="73"/>
                      <a:pt x="451" y="72"/>
                    </a:cubicBezTo>
                    <a:cubicBezTo>
                      <a:pt x="451" y="72"/>
                      <a:pt x="451" y="72"/>
                      <a:pt x="451" y="72"/>
                    </a:cubicBezTo>
                    <a:cubicBezTo>
                      <a:pt x="452" y="73"/>
                      <a:pt x="454" y="72"/>
                      <a:pt x="455" y="72"/>
                    </a:cubicBezTo>
                    <a:cubicBezTo>
                      <a:pt x="456" y="72"/>
                      <a:pt x="457" y="71"/>
                      <a:pt x="459" y="71"/>
                    </a:cubicBezTo>
                    <a:cubicBezTo>
                      <a:pt x="459" y="71"/>
                      <a:pt x="460" y="71"/>
                      <a:pt x="461" y="70"/>
                    </a:cubicBezTo>
                    <a:cubicBezTo>
                      <a:pt x="459" y="69"/>
                      <a:pt x="458" y="70"/>
                      <a:pt x="456" y="70"/>
                    </a:cubicBezTo>
                    <a:cubicBezTo>
                      <a:pt x="454" y="71"/>
                      <a:pt x="453" y="70"/>
                      <a:pt x="451" y="71"/>
                    </a:cubicBezTo>
                    <a:cubicBezTo>
                      <a:pt x="450" y="71"/>
                      <a:pt x="449" y="71"/>
                      <a:pt x="448" y="71"/>
                    </a:cubicBezTo>
                    <a:cubicBezTo>
                      <a:pt x="448" y="71"/>
                      <a:pt x="447" y="72"/>
                      <a:pt x="447" y="72"/>
                    </a:cubicBezTo>
                    <a:cubicBezTo>
                      <a:pt x="447" y="72"/>
                      <a:pt x="450" y="73"/>
                      <a:pt x="450" y="72"/>
                    </a:cubicBezTo>
                    <a:cubicBezTo>
                      <a:pt x="450" y="72"/>
                      <a:pt x="450" y="72"/>
                      <a:pt x="450" y="73"/>
                    </a:cubicBezTo>
                    <a:cubicBezTo>
                      <a:pt x="450" y="72"/>
                      <a:pt x="450" y="72"/>
                      <a:pt x="450" y="72"/>
                    </a:cubicBezTo>
                    <a:close/>
                    <a:moveTo>
                      <a:pt x="450" y="73"/>
                    </a:moveTo>
                    <a:cubicBezTo>
                      <a:pt x="450" y="73"/>
                      <a:pt x="450" y="73"/>
                      <a:pt x="450" y="73"/>
                    </a:cubicBezTo>
                    <a:cubicBezTo>
                      <a:pt x="450" y="73"/>
                      <a:pt x="450" y="73"/>
                      <a:pt x="450" y="73"/>
                    </a:cubicBezTo>
                    <a:close/>
                    <a:moveTo>
                      <a:pt x="448" y="72"/>
                    </a:moveTo>
                    <a:cubicBezTo>
                      <a:pt x="449" y="73"/>
                      <a:pt x="449" y="73"/>
                      <a:pt x="450" y="73"/>
                    </a:cubicBezTo>
                    <a:cubicBezTo>
                      <a:pt x="449" y="73"/>
                      <a:pt x="449" y="72"/>
                      <a:pt x="448" y="72"/>
                    </a:cubicBezTo>
                    <a:close/>
                    <a:moveTo>
                      <a:pt x="554" y="124"/>
                    </a:moveTo>
                    <a:cubicBezTo>
                      <a:pt x="552" y="125"/>
                      <a:pt x="551" y="126"/>
                      <a:pt x="550" y="126"/>
                    </a:cubicBezTo>
                    <a:cubicBezTo>
                      <a:pt x="549" y="127"/>
                      <a:pt x="548" y="128"/>
                      <a:pt x="548" y="129"/>
                    </a:cubicBezTo>
                    <a:cubicBezTo>
                      <a:pt x="548" y="129"/>
                      <a:pt x="547" y="130"/>
                      <a:pt x="547" y="131"/>
                    </a:cubicBezTo>
                    <a:cubicBezTo>
                      <a:pt x="547" y="131"/>
                      <a:pt x="547" y="132"/>
                      <a:pt x="547" y="132"/>
                    </a:cubicBezTo>
                    <a:cubicBezTo>
                      <a:pt x="549" y="133"/>
                      <a:pt x="550" y="132"/>
                      <a:pt x="551" y="132"/>
                    </a:cubicBezTo>
                    <a:cubicBezTo>
                      <a:pt x="553" y="132"/>
                      <a:pt x="554" y="132"/>
                      <a:pt x="555" y="132"/>
                    </a:cubicBezTo>
                    <a:cubicBezTo>
                      <a:pt x="555" y="132"/>
                      <a:pt x="556" y="132"/>
                      <a:pt x="556" y="132"/>
                    </a:cubicBezTo>
                    <a:cubicBezTo>
                      <a:pt x="557" y="132"/>
                      <a:pt x="558" y="132"/>
                      <a:pt x="558" y="131"/>
                    </a:cubicBezTo>
                    <a:cubicBezTo>
                      <a:pt x="559" y="131"/>
                      <a:pt x="560" y="131"/>
                      <a:pt x="560" y="131"/>
                    </a:cubicBezTo>
                    <a:cubicBezTo>
                      <a:pt x="561" y="130"/>
                      <a:pt x="561" y="130"/>
                      <a:pt x="562" y="130"/>
                    </a:cubicBezTo>
                    <a:cubicBezTo>
                      <a:pt x="563" y="130"/>
                      <a:pt x="564" y="129"/>
                      <a:pt x="564" y="128"/>
                    </a:cubicBezTo>
                    <a:cubicBezTo>
                      <a:pt x="564" y="128"/>
                      <a:pt x="565" y="127"/>
                      <a:pt x="565" y="127"/>
                    </a:cubicBezTo>
                    <a:cubicBezTo>
                      <a:pt x="565" y="127"/>
                      <a:pt x="565" y="126"/>
                      <a:pt x="565" y="126"/>
                    </a:cubicBezTo>
                    <a:cubicBezTo>
                      <a:pt x="565" y="125"/>
                      <a:pt x="567" y="125"/>
                      <a:pt x="567" y="124"/>
                    </a:cubicBezTo>
                    <a:cubicBezTo>
                      <a:pt x="568" y="124"/>
                      <a:pt x="567" y="123"/>
                      <a:pt x="566" y="123"/>
                    </a:cubicBezTo>
                    <a:cubicBezTo>
                      <a:pt x="565" y="123"/>
                      <a:pt x="565" y="122"/>
                      <a:pt x="564" y="122"/>
                    </a:cubicBezTo>
                    <a:cubicBezTo>
                      <a:pt x="564" y="122"/>
                      <a:pt x="563" y="122"/>
                      <a:pt x="563" y="122"/>
                    </a:cubicBezTo>
                    <a:cubicBezTo>
                      <a:pt x="562" y="122"/>
                      <a:pt x="560" y="123"/>
                      <a:pt x="560" y="122"/>
                    </a:cubicBezTo>
                    <a:cubicBezTo>
                      <a:pt x="560" y="122"/>
                      <a:pt x="558" y="123"/>
                      <a:pt x="558" y="123"/>
                    </a:cubicBezTo>
                    <a:cubicBezTo>
                      <a:pt x="556" y="123"/>
                      <a:pt x="555" y="124"/>
                      <a:pt x="554" y="124"/>
                    </a:cubicBezTo>
                    <a:close/>
                    <a:moveTo>
                      <a:pt x="481" y="144"/>
                    </a:moveTo>
                    <a:cubicBezTo>
                      <a:pt x="481" y="144"/>
                      <a:pt x="480" y="144"/>
                      <a:pt x="480" y="144"/>
                    </a:cubicBezTo>
                    <a:cubicBezTo>
                      <a:pt x="480" y="144"/>
                      <a:pt x="480" y="144"/>
                      <a:pt x="480" y="144"/>
                    </a:cubicBezTo>
                    <a:cubicBezTo>
                      <a:pt x="479" y="144"/>
                      <a:pt x="479" y="145"/>
                      <a:pt x="478" y="146"/>
                    </a:cubicBezTo>
                    <a:cubicBezTo>
                      <a:pt x="478" y="146"/>
                      <a:pt x="478" y="146"/>
                      <a:pt x="478" y="147"/>
                    </a:cubicBezTo>
                    <a:cubicBezTo>
                      <a:pt x="478" y="147"/>
                      <a:pt x="479" y="147"/>
                      <a:pt x="479" y="148"/>
                    </a:cubicBezTo>
                    <a:cubicBezTo>
                      <a:pt x="479" y="148"/>
                      <a:pt x="478" y="149"/>
                      <a:pt x="479" y="149"/>
                    </a:cubicBezTo>
                    <a:cubicBezTo>
                      <a:pt x="479" y="148"/>
                      <a:pt x="480" y="148"/>
                      <a:pt x="480" y="148"/>
                    </a:cubicBezTo>
                    <a:cubicBezTo>
                      <a:pt x="481" y="148"/>
                      <a:pt x="481" y="146"/>
                      <a:pt x="481" y="145"/>
                    </a:cubicBezTo>
                    <a:cubicBezTo>
                      <a:pt x="480" y="145"/>
                      <a:pt x="481" y="145"/>
                      <a:pt x="481" y="144"/>
                    </a:cubicBezTo>
                    <a:close/>
                    <a:moveTo>
                      <a:pt x="540" y="109"/>
                    </a:moveTo>
                    <a:cubicBezTo>
                      <a:pt x="540" y="109"/>
                      <a:pt x="539" y="109"/>
                      <a:pt x="538" y="109"/>
                    </a:cubicBezTo>
                    <a:cubicBezTo>
                      <a:pt x="537" y="109"/>
                      <a:pt x="538" y="110"/>
                      <a:pt x="538" y="110"/>
                    </a:cubicBezTo>
                    <a:cubicBezTo>
                      <a:pt x="539" y="110"/>
                      <a:pt x="541" y="110"/>
                      <a:pt x="540" y="111"/>
                    </a:cubicBezTo>
                    <a:cubicBezTo>
                      <a:pt x="540" y="111"/>
                      <a:pt x="541" y="110"/>
                      <a:pt x="541" y="110"/>
                    </a:cubicBezTo>
                    <a:cubicBezTo>
                      <a:pt x="541" y="110"/>
                      <a:pt x="541" y="111"/>
                      <a:pt x="541" y="111"/>
                    </a:cubicBezTo>
                    <a:cubicBezTo>
                      <a:pt x="541" y="111"/>
                      <a:pt x="541" y="111"/>
                      <a:pt x="542" y="111"/>
                    </a:cubicBezTo>
                    <a:cubicBezTo>
                      <a:pt x="543" y="111"/>
                      <a:pt x="542" y="111"/>
                      <a:pt x="542" y="110"/>
                    </a:cubicBezTo>
                    <a:cubicBezTo>
                      <a:pt x="542" y="110"/>
                      <a:pt x="543" y="110"/>
                      <a:pt x="544" y="110"/>
                    </a:cubicBezTo>
                    <a:cubicBezTo>
                      <a:pt x="545" y="110"/>
                      <a:pt x="546" y="110"/>
                      <a:pt x="547" y="110"/>
                    </a:cubicBezTo>
                    <a:cubicBezTo>
                      <a:pt x="547" y="110"/>
                      <a:pt x="549" y="109"/>
                      <a:pt x="548" y="109"/>
                    </a:cubicBezTo>
                    <a:cubicBezTo>
                      <a:pt x="549" y="108"/>
                      <a:pt x="546" y="108"/>
                      <a:pt x="546" y="109"/>
                    </a:cubicBezTo>
                    <a:cubicBezTo>
                      <a:pt x="545" y="109"/>
                      <a:pt x="545" y="109"/>
                      <a:pt x="544" y="109"/>
                    </a:cubicBezTo>
                    <a:cubicBezTo>
                      <a:pt x="544" y="109"/>
                      <a:pt x="544" y="109"/>
                      <a:pt x="543" y="109"/>
                    </a:cubicBezTo>
                    <a:cubicBezTo>
                      <a:pt x="543" y="109"/>
                      <a:pt x="543" y="109"/>
                      <a:pt x="543" y="109"/>
                    </a:cubicBezTo>
                    <a:cubicBezTo>
                      <a:pt x="543" y="109"/>
                      <a:pt x="543" y="109"/>
                      <a:pt x="543" y="109"/>
                    </a:cubicBezTo>
                    <a:cubicBezTo>
                      <a:pt x="542" y="108"/>
                      <a:pt x="542" y="109"/>
                      <a:pt x="542" y="109"/>
                    </a:cubicBezTo>
                    <a:cubicBezTo>
                      <a:pt x="542" y="108"/>
                      <a:pt x="539" y="109"/>
                      <a:pt x="541" y="109"/>
                    </a:cubicBezTo>
                    <a:cubicBezTo>
                      <a:pt x="541" y="109"/>
                      <a:pt x="540" y="110"/>
                      <a:pt x="540" y="110"/>
                    </a:cubicBezTo>
                    <a:cubicBezTo>
                      <a:pt x="540" y="110"/>
                      <a:pt x="540" y="109"/>
                      <a:pt x="540" y="109"/>
                    </a:cubicBezTo>
                    <a:close/>
                    <a:moveTo>
                      <a:pt x="554" y="110"/>
                    </a:moveTo>
                    <a:cubicBezTo>
                      <a:pt x="554" y="110"/>
                      <a:pt x="553" y="110"/>
                      <a:pt x="553" y="110"/>
                    </a:cubicBezTo>
                    <a:cubicBezTo>
                      <a:pt x="552" y="110"/>
                      <a:pt x="550" y="111"/>
                      <a:pt x="550" y="112"/>
                    </a:cubicBezTo>
                    <a:cubicBezTo>
                      <a:pt x="550" y="112"/>
                      <a:pt x="552" y="111"/>
                      <a:pt x="552" y="111"/>
                    </a:cubicBezTo>
                    <a:cubicBezTo>
                      <a:pt x="552" y="112"/>
                      <a:pt x="554" y="111"/>
                      <a:pt x="554" y="111"/>
                    </a:cubicBezTo>
                    <a:cubicBezTo>
                      <a:pt x="555" y="111"/>
                      <a:pt x="559" y="110"/>
                      <a:pt x="557" y="109"/>
                    </a:cubicBezTo>
                    <a:cubicBezTo>
                      <a:pt x="556" y="109"/>
                      <a:pt x="556" y="110"/>
                      <a:pt x="555" y="110"/>
                    </a:cubicBezTo>
                    <a:cubicBezTo>
                      <a:pt x="555" y="109"/>
                      <a:pt x="555" y="110"/>
                      <a:pt x="554" y="110"/>
                    </a:cubicBezTo>
                    <a:close/>
                    <a:moveTo>
                      <a:pt x="657" y="137"/>
                    </a:moveTo>
                    <a:cubicBezTo>
                      <a:pt x="657" y="139"/>
                      <a:pt x="656" y="138"/>
                      <a:pt x="655" y="139"/>
                    </a:cubicBezTo>
                    <a:cubicBezTo>
                      <a:pt x="654" y="139"/>
                      <a:pt x="654" y="138"/>
                      <a:pt x="653" y="138"/>
                    </a:cubicBezTo>
                    <a:cubicBezTo>
                      <a:pt x="653" y="138"/>
                      <a:pt x="652" y="138"/>
                      <a:pt x="652" y="138"/>
                    </a:cubicBezTo>
                    <a:cubicBezTo>
                      <a:pt x="651" y="138"/>
                      <a:pt x="651" y="138"/>
                      <a:pt x="650" y="138"/>
                    </a:cubicBezTo>
                    <a:cubicBezTo>
                      <a:pt x="651" y="139"/>
                      <a:pt x="651" y="138"/>
                      <a:pt x="652" y="138"/>
                    </a:cubicBezTo>
                    <a:cubicBezTo>
                      <a:pt x="652" y="138"/>
                      <a:pt x="653" y="138"/>
                      <a:pt x="653" y="139"/>
                    </a:cubicBezTo>
                    <a:cubicBezTo>
                      <a:pt x="654" y="140"/>
                      <a:pt x="653" y="140"/>
                      <a:pt x="653" y="140"/>
                    </a:cubicBezTo>
                    <a:cubicBezTo>
                      <a:pt x="652" y="140"/>
                      <a:pt x="651" y="140"/>
                      <a:pt x="651" y="140"/>
                    </a:cubicBezTo>
                    <a:cubicBezTo>
                      <a:pt x="651" y="141"/>
                      <a:pt x="652" y="140"/>
                      <a:pt x="652" y="140"/>
                    </a:cubicBezTo>
                    <a:cubicBezTo>
                      <a:pt x="653" y="140"/>
                      <a:pt x="653" y="140"/>
                      <a:pt x="654" y="141"/>
                    </a:cubicBezTo>
                    <a:cubicBezTo>
                      <a:pt x="653" y="141"/>
                      <a:pt x="652" y="141"/>
                      <a:pt x="651" y="141"/>
                    </a:cubicBezTo>
                    <a:cubicBezTo>
                      <a:pt x="650" y="141"/>
                      <a:pt x="650" y="141"/>
                      <a:pt x="649" y="141"/>
                    </a:cubicBezTo>
                    <a:cubicBezTo>
                      <a:pt x="648" y="141"/>
                      <a:pt x="648" y="141"/>
                      <a:pt x="648" y="141"/>
                    </a:cubicBezTo>
                    <a:cubicBezTo>
                      <a:pt x="649" y="140"/>
                      <a:pt x="649" y="140"/>
                      <a:pt x="648" y="140"/>
                    </a:cubicBezTo>
                    <a:cubicBezTo>
                      <a:pt x="647" y="140"/>
                      <a:pt x="646" y="140"/>
                      <a:pt x="645" y="140"/>
                    </a:cubicBezTo>
                    <a:cubicBezTo>
                      <a:pt x="646" y="141"/>
                      <a:pt x="646" y="140"/>
                      <a:pt x="647" y="140"/>
                    </a:cubicBezTo>
                    <a:cubicBezTo>
                      <a:pt x="647" y="140"/>
                      <a:pt x="647" y="141"/>
                      <a:pt x="647" y="141"/>
                    </a:cubicBezTo>
                    <a:cubicBezTo>
                      <a:pt x="647" y="142"/>
                      <a:pt x="645" y="142"/>
                      <a:pt x="645" y="142"/>
                    </a:cubicBezTo>
                    <a:cubicBezTo>
                      <a:pt x="644" y="142"/>
                      <a:pt x="644" y="141"/>
                      <a:pt x="643" y="141"/>
                    </a:cubicBezTo>
                    <a:cubicBezTo>
                      <a:pt x="644" y="141"/>
                      <a:pt x="644" y="142"/>
                      <a:pt x="644" y="142"/>
                    </a:cubicBezTo>
                    <a:cubicBezTo>
                      <a:pt x="644" y="143"/>
                      <a:pt x="645" y="142"/>
                      <a:pt x="645" y="142"/>
                    </a:cubicBezTo>
                    <a:cubicBezTo>
                      <a:pt x="645" y="142"/>
                      <a:pt x="646" y="142"/>
                      <a:pt x="646" y="142"/>
                    </a:cubicBezTo>
                    <a:cubicBezTo>
                      <a:pt x="647" y="143"/>
                      <a:pt x="647" y="143"/>
                      <a:pt x="648" y="143"/>
                    </a:cubicBezTo>
                    <a:cubicBezTo>
                      <a:pt x="648" y="143"/>
                      <a:pt x="647" y="143"/>
                      <a:pt x="648" y="143"/>
                    </a:cubicBezTo>
                    <a:cubicBezTo>
                      <a:pt x="648" y="143"/>
                      <a:pt x="648" y="143"/>
                      <a:pt x="648" y="143"/>
                    </a:cubicBezTo>
                    <a:cubicBezTo>
                      <a:pt x="648" y="143"/>
                      <a:pt x="648" y="143"/>
                      <a:pt x="648" y="144"/>
                    </a:cubicBezTo>
                    <a:cubicBezTo>
                      <a:pt x="648" y="144"/>
                      <a:pt x="648" y="144"/>
                      <a:pt x="648" y="144"/>
                    </a:cubicBezTo>
                    <a:cubicBezTo>
                      <a:pt x="648" y="144"/>
                      <a:pt x="649" y="144"/>
                      <a:pt x="648" y="144"/>
                    </a:cubicBezTo>
                    <a:cubicBezTo>
                      <a:pt x="647" y="144"/>
                      <a:pt x="646" y="144"/>
                      <a:pt x="645" y="144"/>
                    </a:cubicBezTo>
                    <a:cubicBezTo>
                      <a:pt x="645" y="144"/>
                      <a:pt x="644" y="144"/>
                      <a:pt x="644" y="144"/>
                    </a:cubicBezTo>
                    <a:cubicBezTo>
                      <a:pt x="643" y="144"/>
                      <a:pt x="643" y="144"/>
                      <a:pt x="642" y="144"/>
                    </a:cubicBezTo>
                    <a:cubicBezTo>
                      <a:pt x="642" y="144"/>
                      <a:pt x="642" y="143"/>
                      <a:pt x="642" y="143"/>
                    </a:cubicBezTo>
                    <a:cubicBezTo>
                      <a:pt x="642" y="143"/>
                      <a:pt x="641" y="143"/>
                      <a:pt x="641" y="143"/>
                    </a:cubicBezTo>
                    <a:cubicBezTo>
                      <a:pt x="641" y="143"/>
                      <a:pt x="642" y="143"/>
                      <a:pt x="642" y="143"/>
                    </a:cubicBezTo>
                    <a:cubicBezTo>
                      <a:pt x="642" y="144"/>
                      <a:pt x="642" y="144"/>
                      <a:pt x="643" y="144"/>
                    </a:cubicBezTo>
                    <a:cubicBezTo>
                      <a:pt x="643" y="144"/>
                      <a:pt x="644" y="144"/>
                      <a:pt x="645" y="144"/>
                    </a:cubicBezTo>
                    <a:cubicBezTo>
                      <a:pt x="645" y="145"/>
                      <a:pt x="645" y="145"/>
                      <a:pt x="644" y="145"/>
                    </a:cubicBezTo>
                    <a:cubicBezTo>
                      <a:pt x="644" y="145"/>
                      <a:pt x="645" y="145"/>
                      <a:pt x="645" y="145"/>
                    </a:cubicBezTo>
                    <a:cubicBezTo>
                      <a:pt x="645" y="145"/>
                      <a:pt x="645" y="146"/>
                      <a:pt x="645" y="146"/>
                    </a:cubicBezTo>
                    <a:cubicBezTo>
                      <a:pt x="645" y="146"/>
                      <a:pt x="644" y="146"/>
                      <a:pt x="644" y="146"/>
                    </a:cubicBezTo>
                    <a:cubicBezTo>
                      <a:pt x="643" y="146"/>
                      <a:pt x="643" y="146"/>
                      <a:pt x="642" y="146"/>
                    </a:cubicBezTo>
                    <a:cubicBezTo>
                      <a:pt x="642" y="146"/>
                      <a:pt x="642" y="146"/>
                      <a:pt x="642" y="145"/>
                    </a:cubicBezTo>
                    <a:cubicBezTo>
                      <a:pt x="642" y="145"/>
                      <a:pt x="641" y="145"/>
                      <a:pt x="641" y="145"/>
                    </a:cubicBezTo>
                    <a:cubicBezTo>
                      <a:pt x="641" y="146"/>
                      <a:pt x="642" y="146"/>
                      <a:pt x="642" y="146"/>
                    </a:cubicBezTo>
                    <a:cubicBezTo>
                      <a:pt x="643" y="147"/>
                      <a:pt x="641" y="147"/>
                      <a:pt x="641" y="147"/>
                    </a:cubicBezTo>
                    <a:cubicBezTo>
                      <a:pt x="641" y="147"/>
                      <a:pt x="641" y="147"/>
                      <a:pt x="641" y="147"/>
                    </a:cubicBezTo>
                    <a:cubicBezTo>
                      <a:pt x="642" y="147"/>
                      <a:pt x="642" y="147"/>
                      <a:pt x="642" y="147"/>
                    </a:cubicBezTo>
                    <a:cubicBezTo>
                      <a:pt x="642" y="148"/>
                      <a:pt x="641" y="148"/>
                      <a:pt x="641" y="148"/>
                    </a:cubicBezTo>
                    <a:cubicBezTo>
                      <a:pt x="641" y="148"/>
                      <a:pt x="641" y="148"/>
                      <a:pt x="641" y="148"/>
                    </a:cubicBezTo>
                    <a:cubicBezTo>
                      <a:pt x="641" y="148"/>
                      <a:pt x="640" y="149"/>
                      <a:pt x="640" y="148"/>
                    </a:cubicBezTo>
                    <a:cubicBezTo>
                      <a:pt x="640" y="148"/>
                      <a:pt x="640" y="146"/>
                      <a:pt x="640" y="147"/>
                    </a:cubicBezTo>
                    <a:cubicBezTo>
                      <a:pt x="640" y="147"/>
                      <a:pt x="639" y="148"/>
                      <a:pt x="638" y="148"/>
                    </a:cubicBezTo>
                    <a:cubicBezTo>
                      <a:pt x="638" y="148"/>
                      <a:pt x="639" y="148"/>
                      <a:pt x="638" y="148"/>
                    </a:cubicBezTo>
                    <a:cubicBezTo>
                      <a:pt x="638" y="148"/>
                      <a:pt x="637" y="148"/>
                      <a:pt x="637" y="147"/>
                    </a:cubicBezTo>
                    <a:cubicBezTo>
                      <a:pt x="637" y="147"/>
                      <a:pt x="637" y="146"/>
                      <a:pt x="637" y="146"/>
                    </a:cubicBezTo>
                    <a:cubicBezTo>
                      <a:pt x="637" y="146"/>
                      <a:pt x="637" y="145"/>
                      <a:pt x="637" y="145"/>
                    </a:cubicBezTo>
                    <a:cubicBezTo>
                      <a:pt x="636" y="145"/>
                      <a:pt x="636" y="147"/>
                      <a:pt x="636" y="147"/>
                    </a:cubicBezTo>
                    <a:cubicBezTo>
                      <a:pt x="636" y="148"/>
                      <a:pt x="634" y="147"/>
                      <a:pt x="634" y="147"/>
                    </a:cubicBezTo>
                    <a:cubicBezTo>
                      <a:pt x="633" y="148"/>
                      <a:pt x="636" y="147"/>
                      <a:pt x="636" y="148"/>
                    </a:cubicBezTo>
                    <a:cubicBezTo>
                      <a:pt x="636" y="149"/>
                      <a:pt x="635" y="149"/>
                      <a:pt x="635" y="149"/>
                    </a:cubicBezTo>
                    <a:cubicBezTo>
                      <a:pt x="634" y="149"/>
                      <a:pt x="634" y="148"/>
                      <a:pt x="634" y="148"/>
                    </a:cubicBezTo>
                    <a:cubicBezTo>
                      <a:pt x="634" y="148"/>
                      <a:pt x="634" y="149"/>
                      <a:pt x="634" y="149"/>
                    </a:cubicBezTo>
                    <a:cubicBezTo>
                      <a:pt x="634" y="149"/>
                      <a:pt x="634" y="149"/>
                      <a:pt x="634" y="149"/>
                    </a:cubicBezTo>
                    <a:cubicBezTo>
                      <a:pt x="634" y="149"/>
                      <a:pt x="635" y="149"/>
                      <a:pt x="635" y="150"/>
                    </a:cubicBezTo>
                    <a:cubicBezTo>
                      <a:pt x="635" y="149"/>
                      <a:pt x="634" y="150"/>
                      <a:pt x="634" y="149"/>
                    </a:cubicBezTo>
                    <a:cubicBezTo>
                      <a:pt x="634" y="149"/>
                      <a:pt x="633" y="149"/>
                      <a:pt x="633" y="149"/>
                    </a:cubicBezTo>
                    <a:cubicBezTo>
                      <a:pt x="633" y="150"/>
                      <a:pt x="634" y="150"/>
                      <a:pt x="634" y="150"/>
                    </a:cubicBezTo>
                    <a:cubicBezTo>
                      <a:pt x="634" y="150"/>
                      <a:pt x="634" y="150"/>
                      <a:pt x="633" y="150"/>
                    </a:cubicBezTo>
                    <a:cubicBezTo>
                      <a:pt x="634" y="150"/>
                      <a:pt x="634" y="151"/>
                      <a:pt x="634" y="151"/>
                    </a:cubicBezTo>
                    <a:cubicBezTo>
                      <a:pt x="634" y="151"/>
                      <a:pt x="633" y="151"/>
                      <a:pt x="633" y="151"/>
                    </a:cubicBezTo>
                    <a:cubicBezTo>
                      <a:pt x="634" y="151"/>
                      <a:pt x="634" y="151"/>
                      <a:pt x="634" y="151"/>
                    </a:cubicBezTo>
                    <a:cubicBezTo>
                      <a:pt x="634" y="152"/>
                      <a:pt x="633" y="151"/>
                      <a:pt x="633" y="152"/>
                    </a:cubicBezTo>
                    <a:cubicBezTo>
                      <a:pt x="633" y="152"/>
                      <a:pt x="634" y="152"/>
                      <a:pt x="634" y="152"/>
                    </a:cubicBezTo>
                    <a:cubicBezTo>
                      <a:pt x="634" y="152"/>
                      <a:pt x="633" y="152"/>
                      <a:pt x="632" y="152"/>
                    </a:cubicBezTo>
                    <a:cubicBezTo>
                      <a:pt x="633" y="152"/>
                      <a:pt x="633" y="152"/>
                      <a:pt x="633" y="152"/>
                    </a:cubicBezTo>
                    <a:cubicBezTo>
                      <a:pt x="633" y="152"/>
                      <a:pt x="633" y="152"/>
                      <a:pt x="632" y="152"/>
                    </a:cubicBezTo>
                    <a:cubicBezTo>
                      <a:pt x="633" y="152"/>
                      <a:pt x="633" y="152"/>
                      <a:pt x="633" y="152"/>
                    </a:cubicBezTo>
                    <a:cubicBezTo>
                      <a:pt x="633" y="153"/>
                      <a:pt x="633" y="153"/>
                      <a:pt x="632" y="153"/>
                    </a:cubicBezTo>
                    <a:cubicBezTo>
                      <a:pt x="633" y="153"/>
                      <a:pt x="633" y="153"/>
                      <a:pt x="633" y="153"/>
                    </a:cubicBezTo>
                    <a:cubicBezTo>
                      <a:pt x="632" y="153"/>
                      <a:pt x="632" y="153"/>
                      <a:pt x="632" y="153"/>
                    </a:cubicBezTo>
                    <a:cubicBezTo>
                      <a:pt x="633" y="153"/>
                      <a:pt x="632" y="154"/>
                      <a:pt x="631" y="154"/>
                    </a:cubicBezTo>
                    <a:cubicBezTo>
                      <a:pt x="631" y="154"/>
                      <a:pt x="631" y="155"/>
                      <a:pt x="630" y="155"/>
                    </a:cubicBezTo>
                    <a:cubicBezTo>
                      <a:pt x="630" y="155"/>
                      <a:pt x="631" y="154"/>
                      <a:pt x="630" y="154"/>
                    </a:cubicBezTo>
                    <a:cubicBezTo>
                      <a:pt x="630" y="154"/>
                      <a:pt x="629" y="154"/>
                      <a:pt x="629" y="154"/>
                    </a:cubicBezTo>
                    <a:cubicBezTo>
                      <a:pt x="629" y="154"/>
                      <a:pt x="630" y="154"/>
                      <a:pt x="630" y="153"/>
                    </a:cubicBezTo>
                    <a:cubicBezTo>
                      <a:pt x="630" y="153"/>
                      <a:pt x="629" y="154"/>
                      <a:pt x="629" y="153"/>
                    </a:cubicBezTo>
                    <a:cubicBezTo>
                      <a:pt x="628" y="153"/>
                      <a:pt x="630" y="152"/>
                      <a:pt x="630" y="152"/>
                    </a:cubicBezTo>
                    <a:cubicBezTo>
                      <a:pt x="630" y="152"/>
                      <a:pt x="629" y="152"/>
                      <a:pt x="629" y="152"/>
                    </a:cubicBezTo>
                    <a:cubicBezTo>
                      <a:pt x="629" y="153"/>
                      <a:pt x="628" y="153"/>
                      <a:pt x="628" y="153"/>
                    </a:cubicBezTo>
                    <a:cubicBezTo>
                      <a:pt x="628" y="153"/>
                      <a:pt x="627" y="154"/>
                      <a:pt x="627" y="153"/>
                    </a:cubicBezTo>
                    <a:cubicBezTo>
                      <a:pt x="627" y="153"/>
                      <a:pt x="626" y="153"/>
                      <a:pt x="626" y="153"/>
                    </a:cubicBezTo>
                    <a:cubicBezTo>
                      <a:pt x="627" y="152"/>
                      <a:pt x="628" y="152"/>
                      <a:pt x="628" y="152"/>
                    </a:cubicBezTo>
                    <a:cubicBezTo>
                      <a:pt x="627" y="152"/>
                      <a:pt x="627" y="152"/>
                      <a:pt x="626" y="152"/>
                    </a:cubicBezTo>
                    <a:cubicBezTo>
                      <a:pt x="626" y="151"/>
                      <a:pt x="627" y="152"/>
                      <a:pt x="627" y="151"/>
                    </a:cubicBezTo>
                    <a:cubicBezTo>
                      <a:pt x="627" y="151"/>
                      <a:pt x="626" y="151"/>
                      <a:pt x="626" y="151"/>
                    </a:cubicBezTo>
                    <a:cubicBezTo>
                      <a:pt x="627" y="151"/>
                      <a:pt x="628" y="150"/>
                      <a:pt x="628" y="150"/>
                    </a:cubicBezTo>
                    <a:cubicBezTo>
                      <a:pt x="628" y="150"/>
                      <a:pt x="626" y="151"/>
                      <a:pt x="626" y="151"/>
                    </a:cubicBezTo>
                    <a:cubicBezTo>
                      <a:pt x="625" y="152"/>
                      <a:pt x="625" y="153"/>
                      <a:pt x="624" y="153"/>
                    </a:cubicBezTo>
                    <a:cubicBezTo>
                      <a:pt x="624" y="153"/>
                      <a:pt x="624" y="153"/>
                      <a:pt x="624" y="153"/>
                    </a:cubicBezTo>
                    <a:cubicBezTo>
                      <a:pt x="624" y="152"/>
                      <a:pt x="624" y="152"/>
                      <a:pt x="624" y="152"/>
                    </a:cubicBezTo>
                    <a:cubicBezTo>
                      <a:pt x="624" y="152"/>
                      <a:pt x="624" y="152"/>
                      <a:pt x="623" y="152"/>
                    </a:cubicBezTo>
                    <a:cubicBezTo>
                      <a:pt x="624" y="152"/>
                      <a:pt x="624" y="152"/>
                      <a:pt x="624" y="151"/>
                    </a:cubicBezTo>
                    <a:cubicBezTo>
                      <a:pt x="624" y="151"/>
                      <a:pt x="624" y="151"/>
                      <a:pt x="623" y="151"/>
                    </a:cubicBezTo>
                    <a:cubicBezTo>
                      <a:pt x="623" y="152"/>
                      <a:pt x="622" y="151"/>
                      <a:pt x="623" y="151"/>
                    </a:cubicBezTo>
                    <a:cubicBezTo>
                      <a:pt x="623" y="151"/>
                      <a:pt x="623" y="151"/>
                      <a:pt x="623" y="151"/>
                    </a:cubicBezTo>
                    <a:cubicBezTo>
                      <a:pt x="623" y="151"/>
                      <a:pt x="624" y="151"/>
                      <a:pt x="625" y="151"/>
                    </a:cubicBezTo>
                    <a:cubicBezTo>
                      <a:pt x="624" y="151"/>
                      <a:pt x="624" y="151"/>
                      <a:pt x="623" y="151"/>
                    </a:cubicBezTo>
                    <a:cubicBezTo>
                      <a:pt x="624" y="150"/>
                      <a:pt x="625" y="150"/>
                      <a:pt x="625" y="150"/>
                    </a:cubicBezTo>
                    <a:cubicBezTo>
                      <a:pt x="626" y="149"/>
                      <a:pt x="627" y="150"/>
                      <a:pt x="627" y="149"/>
                    </a:cubicBezTo>
                    <a:cubicBezTo>
                      <a:pt x="627" y="149"/>
                      <a:pt x="627" y="150"/>
                      <a:pt x="627" y="150"/>
                    </a:cubicBezTo>
                    <a:cubicBezTo>
                      <a:pt x="627" y="149"/>
                      <a:pt x="625" y="150"/>
                      <a:pt x="624" y="150"/>
                    </a:cubicBezTo>
                    <a:cubicBezTo>
                      <a:pt x="624" y="150"/>
                      <a:pt x="623" y="150"/>
                      <a:pt x="623" y="150"/>
                    </a:cubicBezTo>
                    <a:cubicBezTo>
                      <a:pt x="623" y="150"/>
                      <a:pt x="622" y="150"/>
                      <a:pt x="622" y="150"/>
                    </a:cubicBezTo>
                    <a:cubicBezTo>
                      <a:pt x="621" y="150"/>
                      <a:pt x="622" y="149"/>
                      <a:pt x="623" y="149"/>
                    </a:cubicBezTo>
                    <a:cubicBezTo>
                      <a:pt x="624" y="149"/>
                      <a:pt x="625" y="149"/>
                      <a:pt x="625" y="148"/>
                    </a:cubicBezTo>
                    <a:cubicBezTo>
                      <a:pt x="625" y="148"/>
                      <a:pt x="626" y="148"/>
                      <a:pt x="626" y="148"/>
                    </a:cubicBezTo>
                    <a:cubicBezTo>
                      <a:pt x="625" y="147"/>
                      <a:pt x="624" y="148"/>
                      <a:pt x="623" y="149"/>
                    </a:cubicBezTo>
                    <a:cubicBezTo>
                      <a:pt x="623" y="149"/>
                      <a:pt x="621" y="149"/>
                      <a:pt x="622" y="148"/>
                    </a:cubicBezTo>
                    <a:cubicBezTo>
                      <a:pt x="622" y="148"/>
                      <a:pt x="622" y="148"/>
                      <a:pt x="621" y="148"/>
                    </a:cubicBezTo>
                    <a:cubicBezTo>
                      <a:pt x="621" y="149"/>
                      <a:pt x="622" y="148"/>
                      <a:pt x="622" y="148"/>
                    </a:cubicBezTo>
                    <a:cubicBezTo>
                      <a:pt x="623" y="148"/>
                      <a:pt x="623" y="148"/>
                      <a:pt x="624" y="147"/>
                    </a:cubicBezTo>
                    <a:cubicBezTo>
                      <a:pt x="624" y="147"/>
                      <a:pt x="626" y="147"/>
                      <a:pt x="626" y="147"/>
                    </a:cubicBezTo>
                    <a:cubicBezTo>
                      <a:pt x="626" y="147"/>
                      <a:pt x="624" y="147"/>
                      <a:pt x="624" y="147"/>
                    </a:cubicBezTo>
                    <a:cubicBezTo>
                      <a:pt x="623" y="147"/>
                      <a:pt x="623" y="148"/>
                      <a:pt x="622" y="147"/>
                    </a:cubicBezTo>
                    <a:cubicBezTo>
                      <a:pt x="622" y="147"/>
                      <a:pt x="621" y="147"/>
                      <a:pt x="621" y="147"/>
                    </a:cubicBezTo>
                    <a:cubicBezTo>
                      <a:pt x="621" y="147"/>
                      <a:pt x="622" y="147"/>
                      <a:pt x="622" y="146"/>
                    </a:cubicBezTo>
                    <a:cubicBezTo>
                      <a:pt x="622" y="146"/>
                      <a:pt x="621" y="147"/>
                      <a:pt x="621" y="147"/>
                    </a:cubicBezTo>
                    <a:cubicBezTo>
                      <a:pt x="621" y="147"/>
                      <a:pt x="622" y="146"/>
                      <a:pt x="622" y="146"/>
                    </a:cubicBezTo>
                    <a:cubicBezTo>
                      <a:pt x="622" y="145"/>
                      <a:pt x="623" y="145"/>
                      <a:pt x="624" y="145"/>
                    </a:cubicBezTo>
                    <a:cubicBezTo>
                      <a:pt x="625" y="145"/>
                      <a:pt x="626" y="144"/>
                      <a:pt x="627" y="144"/>
                    </a:cubicBezTo>
                    <a:cubicBezTo>
                      <a:pt x="627" y="144"/>
                      <a:pt x="628" y="145"/>
                      <a:pt x="628" y="144"/>
                    </a:cubicBezTo>
                    <a:cubicBezTo>
                      <a:pt x="628" y="144"/>
                      <a:pt x="627" y="144"/>
                      <a:pt x="628" y="144"/>
                    </a:cubicBezTo>
                    <a:cubicBezTo>
                      <a:pt x="628" y="143"/>
                      <a:pt x="629" y="143"/>
                      <a:pt x="629" y="142"/>
                    </a:cubicBezTo>
                    <a:cubicBezTo>
                      <a:pt x="630" y="142"/>
                      <a:pt x="631" y="142"/>
                      <a:pt x="631" y="141"/>
                    </a:cubicBezTo>
                    <a:cubicBezTo>
                      <a:pt x="632" y="141"/>
                      <a:pt x="633" y="141"/>
                      <a:pt x="633" y="141"/>
                    </a:cubicBezTo>
                    <a:cubicBezTo>
                      <a:pt x="632" y="141"/>
                      <a:pt x="632" y="141"/>
                      <a:pt x="632" y="141"/>
                    </a:cubicBezTo>
                    <a:cubicBezTo>
                      <a:pt x="631" y="141"/>
                      <a:pt x="631" y="141"/>
                      <a:pt x="630" y="142"/>
                    </a:cubicBezTo>
                    <a:cubicBezTo>
                      <a:pt x="629" y="142"/>
                      <a:pt x="629" y="142"/>
                      <a:pt x="628" y="143"/>
                    </a:cubicBezTo>
                    <a:cubicBezTo>
                      <a:pt x="627" y="143"/>
                      <a:pt x="626" y="144"/>
                      <a:pt x="626" y="144"/>
                    </a:cubicBezTo>
                    <a:cubicBezTo>
                      <a:pt x="625" y="144"/>
                      <a:pt x="625" y="144"/>
                      <a:pt x="624" y="144"/>
                    </a:cubicBezTo>
                    <a:cubicBezTo>
                      <a:pt x="624" y="144"/>
                      <a:pt x="624" y="144"/>
                      <a:pt x="623" y="144"/>
                    </a:cubicBezTo>
                    <a:cubicBezTo>
                      <a:pt x="623" y="145"/>
                      <a:pt x="621" y="144"/>
                      <a:pt x="621" y="145"/>
                    </a:cubicBezTo>
                    <a:cubicBezTo>
                      <a:pt x="620" y="145"/>
                      <a:pt x="619" y="145"/>
                      <a:pt x="620" y="144"/>
                    </a:cubicBezTo>
                    <a:cubicBezTo>
                      <a:pt x="620" y="143"/>
                      <a:pt x="621" y="143"/>
                      <a:pt x="622" y="143"/>
                    </a:cubicBezTo>
                    <a:cubicBezTo>
                      <a:pt x="623" y="142"/>
                      <a:pt x="624" y="141"/>
                      <a:pt x="625" y="141"/>
                    </a:cubicBezTo>
                    <a:cubicBezTo>
                      <a:pt x="624" y="141"/>
                      <a:pt x="625" y="141"/>
                      <a:pt x="625" y="140"/>
                    </a:cubicBezTo>
                    <a:cubicBezTo>
                      <a:pt x="624" y="141"/>
                      <a:pt x="624" y="141"/>
                      <a:pt x="623" y="142"/>
                    </a:cubicBezTo>
                    <a:cubicBezTo>
                      <a:pt x="622" y="142"/>
                      <a:pt x="622" y="142"/>
                      <a:pt x="621" y="143"/>
                    </a:cubicBezTo>
                    <a:cubicBezTo>
                      <a:pt x="620" y="143"/>
                      <a:pt x="620" y="143"/>
                      <a:pt x="619" y="143"/>
                    </a:cubicBezTo>
                    <a:cubicBezTo>
                      <a:pt x="618" y="143"/>
                      <a:pt x="619" y="142"/>
                      <a:pt x="618" y="142"/>
                    </a:cubicBezTo>
                    <a:cubicBezTo>
                      <a:pt x="619" y="142"/>
                      <a:pt x="619" y="142"/>
                      <a:pt x="619" y="142"/>
                    </a:cubicBezTo>
                    <a:cubicBezTo>
                      <a:pt x="619" y="142"/>
                      <a:pt x="618" y="142"/>
                      <a:pt x="618" y="142"/>
                    </a:cubicBezTo>
                    <a:cubicBezTo>
                      <a:pt x="618" y="142"/>
                      <a:pt x="617" y="142"/>
                      <a:pt x="617" y="142"/>
                    </a:cubicBezTo>
                    <a:cubicBezTo>
                      <a:pt x="617" y="142"/>
                      <a:pt x="618" y="142"/>
                      <a:pt x="617" y="142"/>
                    </a:cubicBezTo>
                    <a:cubicBezTo>
                      <a:pt x="616" y="142"/>
                      <a:pt x="616" y="142"/>
                      <a:pt x="617" y="142"/>
                    </a:cubicBezTo>
                    <a:cubicBezTo>
                      <a:pt x="617" y="141"/>
                      <a:pt x="617" y="142"/>
                      <a:pt x="617" y="141"/>
                    </a:cubicBezTo>
                    <a:cubicBezTo>
                      <a:pt x="617" y="141"/>
                      <a:pt x="617" y="141"/>
                      <a:pt x="617" y="141"/>
                    </a:cubicBezTo>
                    <a:cubicBezTo>
                      <a:pt x="618" y="141"/>
                      <a:pt x="617" y="141"/>
                      <a:pt x="617" y="141"/>
                    </a:cubicBezTo>
                    <a:cubicBezTo>
                      <a:pt x="617" y="141"/>
                      <a:pt x="618" y="140"/>
                      <a:pt x="618" y="140"/>
                    </a:cubicBezTo>
                    <a:cubicBezTo>
                      <a:pt x="617" y="140"/>
                      <a:pt x="617" y="141"/>
                      <a:pt x="616" y="141"/>
                    </a:cubicBezTo>
                    <a:cubicBezTo>
                      <a:pt x="616" y="141"/>
                      <a:pt x="616" y="140"/>
                      <a:pt x="617" y="140"/>
                    </a:cubicBezTo>
                    <a:cubicBezTo>
                      <a:pt x="616" y="140"/>
                      <a:pt x="616" y="140"/>
                      <a:pt x="616" y="140"/>
                    </a:cubicBezTo>
                    <a:cubicBezTo>
                      <a:pt x="616" y="140"/>
                      <a:pt x="617" y="139"/>
                      <a:pt x="616" y="139"/>
                    </a:cubicBezTo>
                    <a:cubicBezTo>
                      <a:pt x="616" y="139"/>
                      <a:pt x="617" y="139"/>
                      <a:pt x="617" y="139"/>
                    </a:cubicBezTo>
                    <a:cubicBezTo>
                      <a:pt x="617" y="138"/>
                      <a:pt x="616" y="139"/>
                      <a:pt x="616" y="138"/>
                    </a:cubicBezTo>
                    <a:cubicBezTo>
                      <a:pt x="616" y="138"/>
                      <a:pt x="615" y="138"/>
                      <a:pt x="615" y="138"/>
                    </a:cubicBezTo>
                    <a:cubicBezTo>
                      <a:pt x="615" y="138"/>
                      <a:pt x="616" y="139"/>
                      <a:pt x="616" y="139"/>
                    </a:cubicBezTo>
                    <a:cubicBezTo>
                      <a:pt x="615" y="139"/>
                      <a:pt x="614" y="139"/>
                      <a:pt x="614" y="139"/>
                    </a:cubicBezTo>
                    <a:cubicBezTo>
                      <a:pt x="615" y="139"/>
                      <a:pt x="614" y="140"/>
                      <a:pt x="613" y="139"/>
                    </a:cubicBezTo>
                    <a:cubicBezTo>
                      <a:pt x="614" y="139"/>
                      <a:pt x="612" y="139"/>
                      <a:pt x="613" y="139"/>
                    </a:cubicBezTo>
                    <a:cubicBezTo>
                      <a:pt x="612" y="139"/>
                      <a:pt x="612" y="139"/>
                      <a:pt x="612" y="139"/>
                    </a:cubicBezTo>
                    <a:cubicBezTo>
                      <a:pt x="612" y="139"/>
                      <a:pt x="612" y="138"/>
                      <a:pt x="611" y="138"/>
                    </a:cubicBezTo>
                    <a:cubicBezTo>
                      <a:pt x="611" y="138"/>
                      <a:pt x="612" y="139"/>
                      <a:pt x="611" y="139"/>
                    </a:cubicBezTo>
                    <a:cubicBezTo>
                      <a:pt x="611" y="139"/>
                      <a:pt x="610" y="138"/>
                      <a:pt x="610" y="139"/>
                    </a:cubicBezTo>
                    <a:cubicBezTo>
                      <a:pt x="610" y="139"/>
                      <a:pt x="611" y="139"/>
                      <a:pt x="612" y="139"/>
                    </a:cubicBezTo>
                    <a:cubicBezTo>
                      <a:pt x="613" y="139"/>
                      <a:pt x="612" y="140"/>
                      <a:pt x="613" y="140"/>
                    </a:cubicBezTo>
                    <a:cubicBezTo>
                      <a:pt x="613" y="140"/>
                      <a:pt x="613" y="141"/>
                      <a:pt x="612" y="141"/>
                    </a:cubicBezTo>
                    <a:cubicBezTo>
                      <a:pt x="612" y="141"/>
                      <a:pt x="611" y="140"/>
                      <a:pt x="611" y="140"/>
                    </a:cubicBezTo>
                    <a:cubicBezTo>
                      <a:pt x="611" y="140"/>
                      <a:pt x="612" y="141"/>
                      <a:pt x="612" y="141"/>
                    </a:cubicBezTo>
                    <a:cubicBezTo>
                      <a:pt x="612" y="141"/>
                      <a:pt x="612" y="141"/>
                      <a:pt x="612" y="141"/>
                    </a:cubicBezTo>
                    <a:cubicBezTo>
                      <a:pt x="612" y="141"/>
                      <a:pt x="612" y="141"/>
                      <a:pt x="611" y="142"/>
                    </a:cubicBezTo>
                    <a:cubicBezTo>
                      <a:pt x="611" y="141"/>
                      <a:pt x="610" y="141"/>
                      <a:pt x="610" y="141"/>
                    </a:cubicBezTo>
                    <a:cubicBezTo>
                      <a:pt x="610" y="141"/>
                      <a:pt x="610" y="141"/>
                      <a:pt x="610" y="141"/>
                    </a:cubicBezTo>
                    <a:cubicBezTo>
                      <a:pt x="610" y="140"/>
                      <a:pt x="610" y="140"/>
                      <a:pt x="610" y="140"/>
                    </a:cubicBezTo>
                    <a:cubicBezTo>
                      <a:pt x="609" y="140"/>
                      <a:pt x="608" y="140"/>
                      <a:pt x="608" y="139"/>
                    </a:cubicBezTo>
                    <a:cubicBezTo>
                      <a:pt x="608" y="140"/>
                      <a:pt x="608" y="139"/>
                      <a:pt x="607" y="139"/>
                    </a:cubicBezTo>
                    <a:cubicBezTo>
                      <a:pt x="608" y="140"/>
                      <a:pt x="608" y="140"/>
                      <a:pt x="608" y="140"/>
                    </a:cubicBezTo>
                    <a:cubicBezTo>
                      <a:pt x="608" y="140"/>
                      <a:pt x="608" y="140"/>
                      <a:pt x="608" y="141"/>
                    </a:cubicBezTo>
                    <a:cubicBezTo>
                      <a:pt x="608" y="141"/>
                      <a:pt x="608" y="141"/>
                      <a:pt x="608" y="141"/>
                    </a:cubicBezTo>
                    <a:cubicBezTo>
                      <a:pt x="608" y="141"/>
                      <a:pt x="608" y="142"/>
                      <a:pt x="608" y="142"/>
                    </a:cubicBezTo>
                    <a:cubicBezTo>
                      <a:pt x="608" y="142"/>
                      <a:pt x="609" y="142"/>
                      <a:pt x="609" y="143"/>
                    </a:cubicBezTo>
                    <a:cubicBezTo>
                      <a:pt x="609" y="143"/>
                      <a:pt x="610" y="143"/>
                      <a:pt x="610" y="143"/>
                    </a:cubicBezTo>
                    <a:cubicBezTo>
                      <a:pt x="610" y="144"/>
                      <a:pt x="610" y="144"/>
                      <a:pt x="611" y="144"/>
                    </a:cubicBezTo>
                    <a:cubicBezTo>
                      <a:pt x="610" y="144"/>
                      <a:pt x="610" y="144"/>
                      <a:pt x="609" y="144"/>
                    </a:cubicBezTo>
                    <a:cubicBezTo>
                      <a:pt x="610" y="144"/>
                      <a:pt x="610" y="145"/>
                      <a:pt x="610" y="145"/>
                    </a:cubicBezTo>
                    <a:cubicBezTo>
                      <a:pt x="609" y="145"/>
                      <a:pt x="609" y="145"/>
                      <a:pt x="608" y="145"/>
                    </a:cubicBezTo>
                    <a:cubicBezTo>
                      <a:pt x="608" y="145"/>
                      <a:pt x="607" y="145"/>
                      <a:pt x="607" y="145"/>
                    </a:cubicBezTo>
                    <a:cubicBezTo>
                      <a:pt x="607" y="145"/>
                      <a:pt x="606" y="145"/>
                      <a:pt x="606" y="145"/>
                    </a:cubicBezTo>
                    <a:cubicBezTo>
                      <a:pt x="606" y="145"/>
                      <a:pt x="606" y="145"/>
                      <a:pt x="605" y="145"/>
                    </a:cubicBezTo>
                    <a:cubicBezTo>
                      <a:pt x="605" y="145"/>
                      <a:pt x="604" y="145"/>
                      <a:pt x="604" y="145"/>
                    </a:cubicBezTo>
                    <a:cubicBezTo>
                      <a:pt x="604" y="144"/>
                      <a:pt x="604" y="144"/>
                      <a:pt x="605" y="143"/>
                    </a:cubicBezTo>
                    <a:cubicBezTo>
                      <a:pt x="605" y="143"/>
                      <a:pt x="604" y="143"/>
                      <a:pt x="604" y="143"/>
                    </a:cubicBezTo>
                    <a:cubicBezTo>
                      <a:pt x="603" y="143"/>
                      <a:pt x="604" y="142"/>
                      <a:pt x="604" y="142"/>
                    </a:cubicBezTo>
                    <a:cubicBezTo>
                      <a:pt x="603" y="142"/>
                      <a:pt x="603" y="142"/>
                      <a:pt x="603" y="143"/>
                    </a:cubicBezTo>
                    <a:cubicBezTo>
                      <a:pt x="602" y="143"/>
                      <a:pt x="603" y="142"/>
                      <a:pt x="603" y="142"/>
                    </a:cubicBezTo>
                    <a:cubicBezTo>
                      <a:pt x="603" y="141"/>
                      <a:pt x="602" y="141"/>
                      <a:pt x="602" y="142"/>
                    </a:cubicBezTo>
                    <a:cubicBezTo>
                      <a:pt x="602" y="142"/>
                      <a:pt x="602" y="142"/>
                      <a:pt x="602" y="142"/>
                    </a:cubicBezTo>
                    <a:cubicBezTo>
                      <a:pt x="601" y="142"/>
                      <a:pt x="600" y="142"/>
                      <a:pt x="599" y="142"/>
                    </a:cubicBezTo>
                    <a:cubicBezTo>
                      <a:pt x="600" y="143"/>
                      <a:pt x="602" y="142"/>
                      <a:pt x="602" y="143"/>
                    </a:cubicBezTo>
                    <a:cubicBezTo>
                      <a:pt x="602" y="143"/>
                      <a:pt x="603" y="144"/>
                      <a:pt x="603" y="143"/>
                    </a:cubicBezTo>
                    <a:cubicBezTo>
                      <a:pt x="603" y="143"/>
                      <a:pt x="604" y="144"/>
                      <a:pt x="605" y="144"/>
                    </a:cubicBezTo>
                    <a:cubicBezTo>
                      <a:pt x="604" y="144"/>
                      <a:pt x="604" y="144"/>
                      <a:pt x="604" y="144"/>
                    </a:cubicBezTo>
                    <a:cubicBezTo>
                      <a:pt x="604" y="144"/>
                      <a:pt x="603" y="144"/>
                      <a:pt x="603" y="144"/>
                    </a:cubicBezTo>
                    <a:cubicBezTo>
                      <a:pt x="603" y="144"/>
                      <a:pt x="603" y="144"/>
                      <a:pt x="603" y="145"/>
                    </a:cubicBezTo>
                    <a:cubicBezTo>
                      <a:pt x="603" y="145"/>
                      <a:pt x="602" y="144"/>
                      <a:pt x="602" y="144"/>
                    </a:cubicBezTo>
                    <a:cubicBezTo>
                      <a:pt x="602" y="144"/>
                      <a:pt x="603" y="145"/>
                      <a:pt x="603" y="145"/>
                    </a:cubicBezTo>
                    <a:cubicBezTo>
                      <a:pt x="602" y="145"/>
                      <a:pt x="602" y="144"/>
                      <a:pt x="601" y="145"/>
                    </a:cubicBezTo>
                    <a:cubicBezTo>
                      <a:pt x="601" y="145"/>
                      <a:pt x="603" y="145"/>
                      <a:pt x="603" y="145"/>
                    </a:cubicBezTo>
                    <a:cubicBezTo>
                      <a:pt x="603" y="145"/>
                      <a:pt x="602" y="145"/>
                      <a:pt x="602" y="146"/>
                    </a:cubicBezTo>
                    <a:cubicBezTo>
                      <a:pt x="602" y="146"/>
                      <a:pt x="602" y="146"/>
                      <a:pt x="603" y="146"/>
                    </a:cubicBezTo>
                    <a:cubicBezTo>
                      <a:pt x="602" y="146"/>
                      <a:pt x="602" y="146"/>
                      <a:pt x="602" y="146"/>
                    </a:cubicBezTo>
                    <a:cubicBezTo>
                      <a:pt x="602" y="146"/>
                      <a:pt x="603" y="146"/>
                      <a:pt x="603" y="146"/>
                    </a:cubicBezTo>
                    <a:cubicBezTo>
                      <a:pt x="603" y="146"/>
                      <a:pt x="604" y="146"/>
                      <a:pt x="604" y="146"/>
                    </a:cubicBezTo>
                    <a:cubicBezTo>
                      <a:pt x="604" y="146"/>
                      <a:pt x="603" y="147"/>
                      <a:pt x="603" y="147"/>
                    </a:cubicBezTo>
                    <a:cubicBezTo>
                      <a:pt x="603" y="147"/>
                      <a:pt x="603" y="147"/>
                      <a:pt x="603" y="147"/>
                    </a:cubicBezTo>
                    <a:cubicBezTo>
                      <a:pt x="603" y="148"/>
                      <a:pt x="602" y="148"/>
                      <a:pt x="602" y="148"/>
                    </a:cubicBezTo>
                    <a:cubicBezTo>
                      <a:pt x="602" y="148"/>
                      <a:pt x="602" y="148"/>
                      <a:pt x="602" y="148"/>
                    </a:cubicBezTo>
                    <a:cubicBezTo>
                      <a:pt x="602" y="148"/>
                      <a:pt x="602" y="148"/>
                      <a:pt x="601" y="148"/>
                    </a:cubicBezTo>
                    <a:cubicBezTo>
                      <a:pt x="601" y="148"/>
                      <a:pt x="602" y="148"/>
                      <a:pt x="602" y="148"/>
                    </a:cubicBezTo>
                    <a:cubicBezTo>
                      <a:pt x="602" y="148"/>
                      <a:pt x="601" y="149"/>
                      <a:pt x="601" y="149"/>
                    </a:cubicBezTo>
                    <a:cubicBezTo>
                      <a:pt x="602" y="149"/>
                      <a:pt x="602" y="148"/>
                      <a:pt x="603" y="148"/>
                    </a:cubicBezTo>
                    <a:cubicBezTo>
                      <a:pt x="604" y="148"/>
                      <a:pt x="604" y="147"/>
                      <a:pt x="605" y="148"/>
                    </a:cubicBezTo>
                    <a:cubicBezTo>
                      <a:pt x="606" y="148"/>
                      <a:pt x="607" y="147"/>
                      <a:pt x="607" y="148"/>
                    </a:cubicBezTo>
                    <a:cubicBezTo>
                      <a:pt x="608" y="148"/>
                      <a:pt x="607" y="148"/>
                      <a:pt x="607" y="148"/>
                    </a:cubicBezTo>
                    <a:cubicBezTo>
                      <a:pt x="606" y="148"/>
                      <a:pt x="607" y="148"/>
                      <a:pt x="607" y="149"/>
                    </a:cubicBezTo>
                    <a:cubicBezTo>
                      <a:pt x="607" y="149"/>
                      <a:pt x="606" y="149"/>
                      <a:pt x="606" y="149"/>
                    </a:cubicBezTo>
                    <a:cubicBezTo>
                      <a:pt x="606" y="149"/>
                      <a:pt x="606" y="149"/>
                      <a:pt x="606" y="149"/>
                    </a:cubicBezTo>
                    <a:cubicBezTo>
                      <a:pt x="606" y="149"/>
                      <a:pt x="606" y="149"/>
                      <a:pt x="605" y="149"/>
                    </a:cubicBezTo>
                    <a:cubicBezTo>
                      <a:pt x="605" y="149"/>
                      <a:pt x="606" y="149"/>
                      <a:pt x="606" y="150"/>
                    </a:cubicBezTo>
                    <a:cubicBezTo>
                      <a:pt x="606" y="149"/>
                      <a:pt x="607" y="149"/>
                      <a:pt x="608" y="149"/>
                    </a:cubicBezTo>
                    <a:cubicBezTo>
                      <a:pt x="608" y="150"/>
                      <a:pt x="608" y="150"/>
                      <a:pt x="607" y="150"/>
                    </a:cubicBezTo>
                    <a:cubicBezTo>
                      <a:pt x="608" y="150"/>
                      <a:pt x="607" y="150"/>
                      <a:pt x="607" y="150"/>
                    </a:cubicBezTo>
                    <a:cubicBezTo>
                      <a:pt x="606" y="150"/>
                      <a:pt x="605" y="150"/>
                      <a:pt x="605" y="151"/>
                    </a:cubicBezTo>
                    <a:cubicBezTo>
                      <a:pt x="605" y="151"/>
                      <a:pt x="605" y="151"/>
                      <a:pt x="605" y="151"/>
                    </a:cubicBezTo>
                    <a:cubicBezTo>
                      <a:pt x="606" y="150"/>
                      <a:pt x="606" y="151"/>
                      <a:pt x="607" y="151"/>
                    </a:cubicBezTo>
                    <a:cubicBezTo>
                      <a:pt x="606" y="151"/>
                      <a:pt x="606" y="151"/>
                      <a:pt x="606" y="151"/>
                    </a:cubicBezTo>
                    <a:cubicBezTo>
                      <a:pt x="606" y="151"/>
                      <a:pt x="606" y="151"/>
                      <a:pt x="606" y="151"/>
                    </a:cubicBezTo>
                    <a:cubicBezTo>
                      <a:pt x="606" y="151"/>
                      <a:pt x="606" y="152"/>
                      <a:pt x="606" y="152"/>
                    </a:cubicBezTo>
                    <a:cubicBezTo>
                      <a:pt x="606" y="152"/>
                      <a:pt x="606" y="152"/>
                      <a:pt x="606" y="152"/>
                    </a:cubicBezTo>
                    <a:cubicBezTo>
                      <a:pt x="606" y="152"/>
                      <a:pt x="606" y="152"/>
                      <a:pt x="607" y="152"/>
                    </a:cubicBezTo>
                    <a:cubicBezTo>
                      <a:pt x="607" y="152"/>
                      <a:pt x="607" y="152"/>
                      <a:pt x="607" y="152"/>
                    </a:cubicBezTo>
                    <a:cubicBezTo>
                      <a:pt x="607" y="152"/>
                      <a:pt x="607" y="152"/>
                      <a:pt x="607" y="152"/>
                    </a:cubicBezTo>
                    <a:cubicBezTo>
                      <a:pt x="607" y="152"/>
                      <a:pt x="607" y="152"/>
                      <a:pt x="607" y="153"/>
                    </a:cubicBezTo>
                    <a:cubicBezTo>
                      <a:pt x="607" y="153"/>
                      <a:pt x="606" y="153"/>
                      <a:pt x="606" y="153"/>
                    </a:cubicBezTo>
                    <a:cubicBezTo>
                      <a:pt x="606" y="153"/>
                      <a:pt x="606" y="153"/>
                      <a:pt x="605" y="153"/>
                    </a:cubicBezTo>
                    <a:cubicBezTo>
                      <a:pt x="605" y="153"/>
                      <a:pt x="606" y="153"/>
                      <a:pt x="606" y="153"/>
                    </a:cubicBezTo>
                    <a:cubicBezTo>
                      <a:pt x="607" y="153"/>
                      <a:pt x="608" y="152"/>
                      <a:pt x="609" y="152"/>
                    </a:cubicBezTo>
                    <a:cubicBezTo>
                      <a:pt x="608" y="153"/>
                      <a:pt x="608" y="153"/>
                      <a:pt x="608" y="153"/>
                    </a:cubicBezTo>
                    <a:cubicBezTo>
                      <a:pt x="607" y="153"/>
                      <a:pt x="607" y="153"/>
                      <a:pt x="607" y="153"/>
                    </a:cubicBezTo>
                    <a:cubicBezTo>
                      <a:pt x="607" y="153"/>
                      <a:pt x="607" y="153"/>
                      <a:pt x="607" y="153"/>
                    </a:cubicBezTo>
                    <a:cubicBezTo>
                      <a:pt x="607" y="154"/>
                      <a:pt x="607" y="153"/>
                      <a:pt x="608" y="153"/>
                    </a:cubicBezTo>
                    <a:cubicBezTo>
                      <a:pt x="608" y="153"/>
                      <a:pt x="607" y="154"/>
                      <a:pt x="607" y="154"/>
                    </a:cubicBezTo>
                    <a:cubicBezTo>
                      <a:pt x="607" y="154"/>
                      <a:pt x="607" y="154"/>
                      <a:pt x="607" y="154"/>
                    </a:cubicBezTo>
                    <a:cubicBezTo>
                      <a:pt x="607" y="154"/>
                      <a:pt x="607" y="154"/>
                      <a:pt x="607" y="155"/>
                    </a:cubicBezTo>
                    <a:cubicBezTo>
                      <a:pt x="607" y="155"/>
                      <a:pt x="607" y="155"/>
                      <a:pt x="607" y="155"/>
                    </a:cubicBezTo>
                    <a:cubicBezTo>
                      <a:pt x="607" y="155"/>
                      <a:pt x="607" y="155"/>
                      <a:pt x="607" y="155"/>
                    </a:cubicBezTo>
                    <a:cubicBezTo>
                      <a:pt x="606" y="156"/>
                      <a:pt x="607" y="156"/>
                      <a:pt x="607" y="156"/>
                    </a:cubicBezTo>
                    <a:cubicBezTo>
                      <a:pt x="607" y="155"/>
                      <a:pt x="608" y="155"/>
                      <a:pt x="608" y="154"/>
                    </a:cubicBezTo>
                    <a:cubicBezTo>
                      <a:pt x="608" y="153"/>
                      <a:pt x="609" y="154"/>
                      <a:pt x="609" y="154"/>
                    </a:cubicBezTo>
                    <a:cubicBezTo>
                      <a:pt x="609" y="154"/>
                      <a:pt x="609" y="154"/>
                      <a:pt x="609" y="154"/>
                    </a:cubicBezTo>
                    <a:cubicBezTo>
                      <a:pt x="609" y="154"/>
                      <a:pt x="609" y="154"/>
                      <a:pt x="609" y="154"/>
                    </a:cubicBezTo>
                    <a:cubicBezTo>
                      <a:pt x="609" y="154"/>
                      <a:pt x="609" y="154"/>
                      <a:pt x="609" y="154"/>
                    </a:cubicBezTo>
                    <a:cubicBezTo>
                      <a:pt x="609" y="155"/>
                      <a:pt x="610" y="154"/>
                      <a:pt x="610" y="154"/>
                    </a:cubicBezTo>
                    <a:cubicBezTo>
                      <a:pt x="610" y="155"/>
                      <a:pt x="610" y="155"/>
                      <a:pt x="610" y="155"/>
                    </a:cubicBezTo>
                    <a:cubicBezTo>
                      <a:pt x="610" y="155"/>
                      <a:pt x="610" y="155"/>
                      <a:pt x="611" y="155"/>
                    </a:cubicBezTo>
                    <a:cubicBezTo>
                      <a:pt x="611" y="155"/>
                      <a:pt x="611" y="155"/>
                      <a:pt x="611" y="155"/>
                    </a:cubicBezTo>
                    <a:cubicBezTo>
                      <a:pt x="611" y="155"/>
                      <a:pt x="610" y="156"/>
                      <a:pt x="610" y="156"/>
                    </a:cubicBezTo>
                    <a:cubicBezTo>
                      <a:pt x="610" y="156"/>
                      <a:pt x="609" y="156"/>
                      <a:pt x="609" y="156"/>
                    </a:cubicBezTo>
                    <a:cubicBezTo>
                      <a:pt x="609" y="156"/>
                      <a:pt x="610" y="156"/>
                      <a:pt x="610" y="156"/>
                    </a:cubicBezTo>
                    <a:cubicBezTo>
                      <a:pt x="610" y="156"/>
                      <a:pt x="609" y="157"/>
                      <a:pt x="610" y="157"/>
                    </a:cubicBezTo>
                    <a:cubicBezTo>
                      <a:pt x="610" y="157"/>
                      <a:pt x="611" y="155"/>
                      <a:pt x="612" y="155"/>
                    </a:cubicBezTo>
                    <a:cubicBezTo>
                      <a:pt x="612" y="155"/>
                      <a:pt x="611" y="157"/>
                      <a:pt x="611" y="157"/>
                    </a:cubicBezTo>
                    <a:cubicBezTo>
                      <a:pt x="611" y="157"/>
                      <a:pt x="612" y="156"/>
                      <a:pt x="612" y="156"/>
                    </a:cubicBezTo>
                    <a:cubicBezTo>
                      <a:pt x="612" y="156"/>
                      <a:pt x="612" y="158"/>
                      <a:pt x="612" y="157"/>
                    </a:cubicBezTo>
                    <a:cubicBezTo>
                      <a:pt x="612" y="157"/>
                      <a:pt x="612" y="156"/>
                      <a:pt x="612" y="156"/>
                    </a:cubicBezTo>
                    <a:cubicBezTo>
                      <a:pt x="612" y="156"/>
                      <a:pt x="613" y="154"/>
                      <a:pt x="613" y="155"/>
                    </a:cubicBezTo>
                    <a:cubicBezTo>
                      <a:pt x="613" y="155"/>
                      <a:pt x="614" y="155"/>
                      <a:pt x="614" y="155"/>
                    </a:cubicBezTo>
                    <a:cubicBezTo>
                      <a:pt x="614" y="155"/>
                      <a:pt x="613" y="156"/>
                      <a:pt x="613" y="156"/>
                    </a:cubicBezTo>
                    <a:cubicBezTo>
                      <a:pt x="613" y="156"/>
                      <a:pt x="614" y="155"/>
                      <a:pt x="614" y="156"/>
                    </a:cubicBezTo>
                    <a:cubicBezTo>
                      <a:pt x="614" y="156"/>
                      <a:pt x="613" y="156"/>
                      <a:pt x="613" y="157"/>
                    </a:cubicBezTo>
                    <a:cubicBezTo>
                      <a:pt x="614" y="156"/>
                      <a:pt x="615" y="156"/>
                      <a:pt x="614" y="157"/>
                    </a:cubicBezTo>
                    <a:cubicBezTo>
                      <a:pt x="614" y="157"/>
                      <a:pt x="612" y="158"/>
                      <a:pt x="612" y="159"/>
                    </a:cubicBezTo>
                    <a:cubicBezTo>
                      <a:pt x="612" y="159"/>
                      <a:pt x="614" y="158"/>
                      <a:pt x="614" y="159"/>
                    </a:cubicBezTo>
                    <a:cubicBezTo>
                      <a:pt x="614" y="159"/>
                      <a:pt x="615" y="158"/>
                      <a:pt x="615" y="158"/>
                    </a:cubicBezTo>
                    <a:cubicBezTo>
                      <a:pt x="615" y="159"/>
                      <a:pt x="614" y="159"/>
                      <a:pt x="614" y="159"/>
                    </a:cubicBezTo>
                    <a:cubicBezTo>
                      <a:pt x="614" y="159"/>
                      <a:pt x="614" y="159"/>
                      <a:pt x="615" y="159"/>
                    </a:cubicBezTo>
                    <a:cubicBezTo>
                      <a:pt x="615" y="159"/>
                      <a:pt x="615" y="159"/>
                      <a:pt x="615" y="159"/>
                    </a:cubicBezTo>
                    <a:cubicBezTo>
                      <a:pt x="616" y="159"/>
                      <a:pt x="616" y="158"/>
                      <a:pt x="616" y="158"/>
                    </a:cubicBezTo>
                    <a:cubicBezTo>
                      <a:pt x="616" y="159"/>
                      <a:pt x="616" y="159"/>
                      <a:pt x="616" y="159"/>
                    </a:cubicBezTo>
                    <a:cubicBezTo>
                      <a:pt x="616" y="159"/>
                      <a:pt x="616" y="159"/>
                      <a:pt x="617" y="159"/>
                    </a:cubicBezTo>
                    <a:cubicBezTo>
                      <a:pt x="616" y="159"/>
                      <a:pt x="616" y="159"/>
                      <a:pt x="616" y="159"/>
                    </a:cubicBezTo>
                    <a:cubicBezTo>
                      <a:pt x="618" y="159"/>
                      <a:pt x="615" y="160"/>
                      <a:pt x="615" y="160"/>
                    </a:cubicBezTo>
                    <a:cubicBezTo>
                      <a:pt x="616" y="160"/>
                      <a:pt x="614" y="161"/>
                      <a:pt x="614" y="161"/>
                    </a:cubicBezTo>
                    <a:cubicBezTo>
                      <a:pt x="614" y="161"/>
                      <a:pt x="613" y="161"/>
                      <a:pt x="613" y="160"/>
                    </a:cubicBezTo>
                    <a:cubicBezTo>
                      <a:pt x="612" y="160"/>
                      <a:pt x="612" y="161"/>
                      <a:pt x="611" y="161"/>
                    </a:cubicBezTo>
                    <a:cubicBezTo>
                      <a:pt x="612" y="161"/>
                      <a:pt x="613" y="160"/>
                      <a:pt x="613" y="161"/>
                    </a:cubicBezTo>
                    <a:cubicBezTo>
                      <a:pt x="613" y="161"/>
                      <a:pt x="612" y="161"/>
                      <a:pt x="612" y="161"/>
                    </a:cubicBezTo>
                    <a:cubicBezTo>
                      <a:pt x="612" y="161"/>
                      <a:pt x="613" y="161"/>
                      <a:pt x="613" y="161"/>
                    </a:cubicBezTo>
                    <a:cubicBezTo>
                      <a:pt x="613" y="162"/>
                      <a:pt x="614" y="161"/>
                      <a:pt x="614" y="162"/>
                    </a:cubicBezTo>
                    <a:cubicBezTo>
                      <a:pt x="613" y="162"/>
                      <a:pt x="613" y="162"/>
                      <a:pt x="613" y="162"/>
                    </a:cubicBezTo>
                    <a:cubicBezTo>
                      <a:pt x="613" y="162"/>
                      <a:pt x="613" y="162"/>
                      <a:pt x="614" y="162"/>
                    </a:cubicBezTo>
                    <a:cubicBezTo>
                      <a:pt x="614" y="162"/>
                      <a:pt x="614" y="162"/>
                      <a:pt x="614" y="162"/>
                    </a:cubicBezTo>
                    <a:cubicBezTo>
                      <a:pt x="614" y="163"/>
                      <a:pt x="614" y="163"/>
                      <a:pt x="614" y="163"/>
                    </a:cubicBezTo>
                    <a:cubicBezTo>
                      <a:pt x="614" y="163"/>
                      <a:pt x="614" y="163"/>
                      <a:pt x="615" y="163"/>
                    </a:cubicBezTo>
                    <a:cubicBezTo>
                      <a:pt x="614" y="163"/>
                      <a:pt x="614" y="163"/>
                      <a:pt x="613" y="163"/>
                    </a:cubicBezTo>
                    <a:cubicBezTo>
                      <a:pt x="614" y="164"/>
                      <a:pt x="615" y="163"/>
                      <a:pt x="615" y="164"/>
                    </a:cubicBezTo>
                    <a:cubicBezTo>
                      <a:pt x="615" y="164"/>
                      <a:pt x="615" y="164"/>
                      <a:pt x="615" y="164"/>
                    </a:cubicBezTo>
                    <a:cubicBezTo>
                      <a:pt x="615" y="164"/>
                      <a:pt x="616" y="163"/>
                      <a:pt x="616" y="163"/>
                    </a:cubicBezTo>
                    <a:cubicBezTo>
                      <a:pt x="616" y="163"/>
                      <a:pt x="616" y="164"/>
                      <a:pt x="616" y="163"/>
                    </a:cubicBezTo>
                    <a:cubicBezTo>
                      <a:pt x="617" y="163"/>
                      <a:pt x="617" y="163"/>
                      <a:pt x="617" y="163"/>
                    </a:cubicBezTo>
                    <a:cubicBezTo>
                      <a:pt x="618" y="163"/>
                      <a:pt x="615" y="165"/>
                      <a:pt x="615" y="165"/>
                    </a:cubicBezTo>
                    <a:cubicBezTo>
                      <a:pt x="614" y="165"/>
                      <a:pt x="613" y="165"/>
                      <a:pt x="614" y="166"/>
                    </a:cubicBezTo>
                    <a:cubicBezTo>
                      <a:pt x="615" y="166"/>
                      <a:pt x="616" y="166"/>
                      <a:pt x="616" y="166"/>
                    </a:cubicBezTo>
                    <a:cubicBezTo>
                      <a:pt x="616" y="167"/>
                      <a:pt x="616" y="167"/>
                      <a:pt x="615" y="167"/>
                    </a:cubicBezTo>
                    <a:cubicBezTo>
                      <a:pt x="616" y="168"/>
                      <a:pt x="615" y="169"/>
                      <a:pt x="615" y="169"/>
                    </a:cubicBezTo>
                    <a:cubicBezTo>
                      <a:pt x="615" y="169"/>
                      <a:pt x="615" y="169"/>
                      <a:pt x="614" y="169"/>
                    </a:cubicBezTo>
                    <a:cubicBezTo>
                      <a:pt x="614" y="169"/>
                      <a:pt x="614" y="169"/>
                      <a:pt x="614" y="169"/>
                    </a:cubicBezTo>
                    <a:cubicBezTo>
                      <a:pt x="614" y="170"/>
                      <a:pt x="615" y="169"/>
                      <a:pt x="615" y="170"/>
                    </a:cubicBezTo>
                    <a:cubicBezTo>
                      <a:pt x="614" y="170"/>
                      <a:pt x="614" y="170"/>
                      <a:pt x="614" y="170"/>
                    </a:cubicBezTo>
                    <a:cubicBezTo>
                      <a:pt x="613" y="170"/>
                      <a:pt x="614" y="171"/>
                      <a:pt x="614" y="171"/>
                    </a:cubicBezTo>
                    <a:cubicBezTo>
                      <a:pt x="614" y="171"/>
                      <a:pt x="613" y="171"/>
                      <a:pt x="613" y="170"/>
                    </a:cubicBezTo>
                    <a:cubicBezTo>
                      <a:pt x="612" y="170"/>
                      <a:pt x="613" y="169"/>
                      <a:pt x="613" y="168"/>
                    </a:cubicBezTo>
                    <a:cubicBezTo>
                      <a:pt x="613" y="168"/>
                      <a:pt x="613" y="168"/>
                      <a:pt x="613" y="167"/>
                    </a:cubicBezTo>
                    <a:cubicBezTo>
                      <a:pt x="613" y="167"/>
                      <a:pt x="613" y="167"/>
                      <a:pt x="612" y="167"/>
                    </a:cubicBezTo>
                    <a:cubicBezTo>
                      <a:pt x="612" y="167"/>
                      <a:pt x="612" y="166"/>
                      <a:pt x="612" y="166"/>
                    </a:cubicBezTo>
                    <a:cubicBezTo>
                      <a:pt x="612" y="166"/>
                      <a:pt x="612" y="166"/>
                      <a:pt x="612" y="166"/>
                    </a:cubicBezTo>
                    <a:cubicBezTo>
                      <a:pt x="612" y="165"/>
                      <a:pt x="611" y="165"/>
                      <a:pt x="611" y="166"/>
                    </a:cubicBezTo>
                    <a:cubicBezTo>
                      <a:pt x="612" y="166"/>
                      <a:pt x="612" y="166"/>
                      <a:pt x="612" y="166"/>
                    </a:cubicBezTo>
                    <a:cubicBezTo>
                      <a:pt x="612" y="167"/>
                      <a:pt x="612" y="167"/>
                      <a:pt x="612" y="167"/>
                    </a:cubicBezTo>
                    <a:cubicBezTo>
                      <a:pt x="612" y="168"/>
                      <a:pt x="611" y="168"/>
                      <a:pt x="611" y="168"/>
                    </a:cubicBezTo>
                    <a:cubicBezTo>
                      <a:pt x="611" y="168"/>
                      <a:pt x="611" y="168"/>
                      <a:pt x="611" y="169"/>
                    </a:cubicBezTo>
                    <a:cubicBezTo>
                      <a:pt x="611" y="169"/>
                      <a:pt x="611" y="169"/>
                      <a:pt x="610" y="169"/>
                    </a:cubicBezTo>
                    <a:cubicBezTo>
                      <a:pt x="610" y="169"/>
                      <a:pt x="611" y="169"/>
                      <a:pt x="611" y="169"/>
                    </a:cubicBezTo>
                    <a:cubicBezTo>
                      <a:pt x="611" y="169"/>
                      <a:pt x="610" y="169"/>
                      <a:pt x="610" y="169"/>
                    </a:cubicBezTo>
                    <a:cubicBezTo>
                      <a:pt x="611" y="169"/>
                      <a:pt x="611" y="169"/>
                      <a:pt x="611" y="170"/>
                    </a:cubicBezTo>
                    <a:cubicBezTo>
                      <a:pt x="611" y="170"/>
                      <a:pt x="611" y="171"/>
                      <a:pt x="611" y="171"/>
                    </a:cubicBezTo>
                    <a:cubicBezTo>
                      <a:pt x="611" y="171"/>
                      <a:pt x="610" y="170"/>
                      <a:pt x="610" y="170"/>
                    </a:cubicBezTo>
                    <a:cubicBezTo>
                      <a:pt x="610" y="170"/>
                      <a:pt x="611" y="171"/>
                      <a:pt x="610" y="171"/>
                    </a:cubicBezTo>
                    <a:cubicBezTo>
                      <a:pt x="610" y="171"/>
                      <a:pt x="609" y="170"/>
                      <a:pt x="609" y="171"/>
                    </a:cubicBezTo>
                    <a:cubicBezTo>
                      <a:pt x="609" y="171"/>
                      <a:pt x="610" y="171"/>
                      <a:pt x="610" y="171"/>
                    </a:cubicBezTo>
                    <a:cubicBezTo>
                      <a:pt x="610" y="171"/>
                      <a:pt x="610" y="171"/>
                      <a:pt x="610" y="171"/>
                    </a:cubicBezTo>
                    <a:cubicBezTo>
                      <a:pt x="610" y="171"/>
                      <a:pt x="609" y="171"/>
                      <a:pt x="609" y="171"/>
                    </a:cubicBezTo>
                    <a:cubicBezTo>
                      <a:pt x="609" y="172"/>
                      <a:pt x="610" y="172"/>
                      <a:pt x="611" y="172"/>
                    </a:cubicBezTo>
                    <a:cubicBezTo>
                      <a:pt x="611" y="172"/>
                      <a:pt x="611" y="172"/>
                      <a:pt x="610" y="172"/>
                    </a:cubicBezTo>
                    <a:cubicBezTo>
                      <a:pt x="611" y="172"/>
                      <a:pt x="611" y="172"/>
                      <a:pt x="611" y="172"/>
                    </a:cubicBezTo>
                    <a:cubicBezTo>
                      <a:pt x="611" y="172"/>
                      <a:pt x="611" y="172"/>
                      <a:pt x="610" y="172"/>
                    </a:cubicBezTo>
                    <a:cubicBezTo>
                      <a:pt x="610" y="173"/>
                      <a:pt x="611" y="173"/>
                      <a:pt x="611" y="173"/>
                    </a:cubicBezTo>
                    <a:cubicBezTo>
                      <a:pt x="611" y="173"/>
                      <a:pt x="611" y="173"/>
                      <a:pt x="610" y="173"/>
                    </a:cubicBezTo>
                    <a:cubicBezTo>
                      <a:pt x="610" y="173"/>
                      <a:pt x="611" y="173"/>
                      <a:pt x="610" y="173"/>
                    </a:cubicBezTo>
                    <a:cubicBezTo>
                      <a:pt x="610" y="174"/>
                      <a:pt x="610" y="174"/>
                      <a:pt x="610" y="174"/>
                    </a:cubicBezTo>
                    <a:cubicBezTo>
                      <a:pt x="610" y="174"/>
                      <a:pt x="610" y="174"/>
                      <a:pt x="610" y="174"/>
                    </a:cubicBezTo>
                    <a:cubicBezTo>
                      <a:pt x="611" y="174"/>
                      <a:pt x="611" y="174"/>
                      <a:pt x="611" y="174"/>
                    </a:cubicBezTo>
                    <a:cubicBezTo>
                      <a:pt x="611" y="174"/>
                      <a:pt x="610" y="175"/>
                      <a:pt x="610" y="175"/>
                    </a:cubicBezTo>
                    <a:cubicBezTo>
                      <a:pt x="609" y="175"/>
                      <a:pt x="608" y="175"/>
                      <a:pt x="608" y="174"/>
                    </a:cubicBezTo>
                    <a:cubicBezTo>
                      <a:pt x="608" y="174"/>
                      <a:pt x="608" y="173"/>
                      <a:pt x="608" y="173"/>
                    </a:cubicBezTo>
                    <a:cubicBezTo>
                      <a:pt x="607" y="174"/>
                      <a:pt x="607" y="174"/>
                      <a:pt x="607" y="174"/>
                    </a:cubicBezTo>
                    <a:cubicBezTo>
                      <a:pt x="607" y="174"/>
                      <a:pt x="607" y="174"/>
                      <a:pt x="607" y="173"/>
                    </a:cubicBezTo>
                    <a:cubicBezTo>
                      <a:pt x="606" y="174"/>
                      <a:pt x="607" y="174"/>
                      <a:pt x="607" y="174"/>
                    </a:cubicBezTo>
                    <a:cubicBezTo>
                      <a:pt x="607" y="174"/>
                      <a:pt x="607" y="174"/>
                      <a:pt x="607" y="175"/>
                    </a:cubicBezTo>
                    <a:cubicBezTo>
                      <a:pt x="607" y="175"/>
                      <a:pt x="607" y="176"/>
                      <a:pt x="607" y="177"/>
                    </a:cubicBezTo>
                    <a:cubicBezTo>
                      <a:pt x="607" y="177"/>
                      <a:pt x="606" y="177"/>
                      <a:pt x="606" y="178"/>
                    </a:cubicBezTo>
                    <a:cubicBezTo>
                      <a:pt x="605" y="178"/>
                      <a:pt x="605" y="178"/>
                      <a:pt x="605" y="178"/>
                    </a:cubicBezTo>
                    <a:cubicBezTo>
                      <a:pt x="605" y="177"/>
                      <a:pt x="605" y="176"/>
                      <a:pt x="605" y="176"/>
                    </a:cubicBezTo>
                    <a:cubicBezTo>
                      <a:pt x="605" y="176"/>
                      <a:pt x="605" y="176"/>
                      <a:pt x="604" y="177"/>
                    </a:cubicBezTo>
                    <a:cubicBezTo>
                      <a:pt x="604" y="176"/>
                      <a:pt x="605" y="176"/>
                      <a:pt x="606" y="176"/>
                    </a:cubicBezTo>
                    <a:cubicBezTo>
                      <a:pt x="606" y="175"/>
                      <a:pt x="605" y="176"/>
                      <a:pt x="605" y="175"/>
                    </a:cubicBezTo>
                    <a:cubicBezTo>
                      <a:pt x="605" y="175"/>
                      <a:pt x="606" y="175"/>
                      <a:pt x="606" y="175"/>
                    </a:cubicBezTo>
                    <a:cubicBezTo>
                      <a:pt x="606" y="175"/>
                      <a:pt x="606" y="175"/>
                      <a:pt x="605" y="175"/>
                    </a:cubicBezTo>
                    <a:cubicBezTo>
                      <a:pt x="606" y="175"/>
                      <a:pt x="606" y="174"/>
                      <a:pt x="606" y="174"/>
                    </a:cubicBezTo>
                    <a:cubicBezTo>
                      <a:pt x="605" y="174"/>
                      <a:pt x="605" y="175"/>
                      <a:pt x="604" y="175"/>
                    </a:cubicBezTo>
                    <a:cubicBezTo>
                      <a:pt x="604" y="175"/>
                      <a:pt x="603" y="176"/>
                      <a:pt x="603" y="174"/>
                    </a:cubicBezTo>
                    <a:cubicBezTo>
                      <a:pt x="602" y="175"/>
                      <a:pt x="604" y="173"/>
                      <a:pt x="604" y="173"/>
                    </a:cubicBezTo>
                    <a:cubicBezTo>
                      <a:pt x="603" y="173"/>
                      <a:pt x="603" y="173"/>
                      <a:pt x="603" y="174"/>
                    </a:cubicBezTo>
                    <a:cubicBezTo>
                      <a:pt x="603" y="174"/>
                      <a:pt x="602" y="174"/>
                      <a:pt x="602" y="174"/>
                    </a:cubicBezTo>
                    <a:cubicBezTo>
                      <a:pt x="602" y="174"/>
                      <a:pt x="602" y="175"/>
                      <a:pt x="602" y="175"/>
                    </a:cubicBezTo>
                    <a:cubicBezTo>
                      <a:pt x="602" y="174"/>
                      <a:pt x="602" y="174"/>
                      <a:pt x="601" y="174"/>
                    </a:cubicBezTo>
                    <a:cubicBezTo>
                      <a:pt x="601" y="174"/>
                      <a:pt x="603" y="173"/>
                      <a:pt x="603" y="173"/>
                    </a:cubicBezTo>
                    <a:cubicBezTo>
                      <a:pt x="602" y="173"/>
                      <a:pt x="602" y="173"/>
                      <a:pt x="602" y="174"/>
                    </a:cubicBezTo>
                    <a:cubicBezTo>
                      <a:pt x="601" y="174"/>
                      <a:pt x="601" y="173"/>
                      <a:pt x="601" y="173"/>
                    </a:cubicBezTo>
                    <a:cubicBezTo>
                      <a:pt x="601" y="173"/>
                      <a:pt x="601" y="173"/>
                      <a:pt x="600" y="173"/>
                    </a:cubicBezTo>
                    <a:cubicBezTo>
                      <a:pt x="600" y="173"/>
                      <a:pt x="600" y="172"/>
                      <a:pt x="600" y="172"/>
                    </a:cubicBezTo>
                    <a:cubicBezTo>
                      <a:pt x="600" y="172"/>
                      <a:pt x="600" y="174"/>
                      <a:pt x="600" y="174"/>
                    </a:cubicBezTo>
                    <a:cubicBezTo>
                      <a:pt x="600" y="174"/>
                      <a:pt x="600" y="174"/>
                      <a:pt x="599" y="174"/>
                    </a:cubicBezTo>
                    <a:cubicBezTo>
                      <a:pt x="599" y="173"/>
                      <a:pt x="598" y="174"/>
                      <a:pt x="598" y="173"/>
                    </a:cubicBezTo>
                    <a:cubicBezTo>
                      <a:pt x="598" y="173"/>
                      <a:pt x="598" y="173"/>
                      <a:pt x="598" y="172"/>
                    </a:cubicBezTo>
                    <a:cubicBezTo>
                      <a:pt x="598" y="172"/>
                      <a:pt x="598" y="171"/>
                      <a:pt x="598" y="171"/>
                    </a:cubicBezTo>
                    <a:cubicBezTo>
                      <a:pt x="598" y="171"/>
                      <a:pt x="598" y="171"/>
                      <a:pt x="598" y="170"/>
                    </a:cubicBezTo>
                    <a:cubicBezTo>
                      <a:pt x="598" y="170"/>
                      <a:pt x="599" y="170"/>
                      <a:pt x="599" y="170"/>
                    </a:cubicBezTo>
                    <a:cubicBezTo>
                      <a:pt x="599" y="170"/>
                      <a:pt x="597" y="170"/>
                      <a:pt x="598" y="171"/>
                    </a:cubicBezTo>
                    <a:cubicBezTo>
                      <a:pt x="598" y="171"/>
                      <a:pt x="598" y="171"/>
                      <a:pt x="598" y="172"/>
                    </a:cubicBezTo>
                    <a:cubicBezTo>
                      <a:pt x="598" y="172"/>
                      <a:pt x="597" y="173"/>
                      <a:pt x="597" y="172"/>
                    </a:cubicBezTo>
                    <a:cubicBezTo>
                      <a:pt x="597" y="173"/>
                      <a:pt x="597" y="173"/>
                      <a:pt x="597" y="173"/>
                    </a:cubicBezTo>
                    <a:cubicBezTo>
                      <a:pt x="597" y="173"/>
                      <a:pt x="596" y="173"/>
                      <a:pt x="596" y="173"/>
                    </a:cubicBezTo>
                    <a:cubicBezTo>
                      <a:pt x="596" y="172"/>
                      <a:pt x="597" y="171"/>
                      <a:pt x="597" y="171"/>
                    </a:cubicBezTo>
                    <a:cubicBezTo>
                      <a:pt x="596" y="171"/>
                      <a:pt x="596" y="173"/>
                      <a:pt x="595" y="171"/>
                    </a:cubicBezTo>
                    <a:cubicBezTo>
                      <a:pt x="595" y="171"/>
                      <a:pt x="595" y="171"/>
                      <a:pt x="596" y="170"/>
                    </a:cubicBezTo>
                    <a:cubicBezTo>
                      <a:pt x="596" y="170"/>
                      <a:pt x="596" y="169"/>
                      <a:pt x="596" y="169"/>
                    </a:cubicBezTo>
                    <a:cubicBezTo>
                      <a:pt x="595" y="169"/>
                      <a:pt x="595" y="171"/>
                      <a:pt x="594" y="170"/>
                    </a:cubicBezTo>
                    <a:cubicBezTo>
                      <a:pt x="594" y="171"/>
                      <a:pt x="594" y="170"/>
                      <a:pt x="594" y="170"/>
                    </a:cubicBezTo>
                    <a:cubicBezTo>
                      <a:pt x="594" y="170"/>
                      <a:pt x="593" y="169"/>
                      <a:pt x="593" y="169"/>
                    </a:cubicBezTo>
                    <a:cubicBezTo>
                      <a:pt x="593" y="169"/>
                      <a:pt x="593" y="169"/>
                      <a:pt x="593" y="169"/>
                    </a:cubicBezTo>
                    <a:cubicBezTo>
                      <a:pt x="593" y="169"/>
                      <a:pt x="593" y="169"/>
                      <a:pt x="593" y="169"/>
                    </a:cubicBezTo>
                    <a:cubicBezTo>
                      <a:pt x="593" y="168"/>
                      <a:pt x="592" y="167"/>
                      <a:pt x="593" y="167"/>
                    </a:cubicBezTo>
                    <a:cubicBezTo>
                      <a:pt x="592" y="167"/>
                      <a:pt x="592" y="167"/>
                      <a:pt x="592" y="167"/>
                    </a:cubicBezTo>
                    <a:cubicBezTo>
                      <a:pt x="591" y="167"/>
                      <a:pt x="592" y="167"/>
                      <a:pt x="592" y="167"/>
                    </a:cubicBezTo>
                    <a:cubicBezTo>
                      <a:pt x="592" y="166"/>
                      <a:pt x="591" y="166"/>
                      <a:pt x="591" y="166"/>
                    </a:cubicBezTo>
                    <a:cubicBezTo>
                      <a:pt x="591" y="166"/>
                      <a:pt x="591" y="167"/>
                      <a:pt x="591" y="167"/>
                    </a:cubicBezTo>
                    <a:cubicBezTo>
                      <a:pt x="591" y="167"/>
                      <a:pt x="591" y="168"/>
                      <a:pt x="591" y="168"/>
                    </a:cubicBezTo>
                    <a:cubicBezTo>
                      <a:pt x="591" y="168"/>
                      <a:pt x="591" y="169"/>
                      <a:pt x="591" y="169"/>
                    </a:cubicBezTo>
                    <a:cubicBezTo>
                      <a:pt x="591" y="170"/>
                      <a:pt x="590" y="170"/>
                      <a:pt x="590" y="169"/>
                    </a:cubicBezTo>
                    <a:cubicBezTo>
                      <a:pt x="590" y="169"/>
                      <a:pt x="589" y="168"/>
                      <a:pt x="589" y="167"/>
                    </a:cubicBezTo>
                    <a:cubicBezTo>
                      <a:pt x="589" y="168"/>
                      <a:pt x="588" y="167"/>
                      <a:pt x="588" y="167"/>
                    </a:cubicBezTo>
                    <a:cubicBezTo>
                      <a:pt x="588" y="167"/>
                      <a:pt x="589" y="167"/>
                      <a:pt x="588" y="167"/>
                    </a:cubicBezTo>
                    <a:cubicBezTo>
                      <a:pt x="588" y="166"/>
                      <a:pt x="588" y="167"/>
                      <a:pt x="587" y="167"/>
                    </a:cubicBezTo>
                    <a:cubicBezTo>
                      <a:pt x="587" y="167"/>
                      <a:pt x="587" y="166"/>
                      <a:pt x="587" y="166"/>
                    </a:cubicBezTo>
                    <a:cubicBezTo>
                      <a:pt x="587" y="166"/>
                      <a:pt x="585" y="166"/>
                      <a:pt x="585" y="166"/>
                    </a:cubicBezTo>
                    <a:cubicBezTo>
                      <a:pt x="585" y="166"/>
                      <a:pt x="583" y="166"/>
                      <a:pt x="583" y="166"/>
                    </a:cubicBezTo>
                    <a:cubicBezTo>
                      <a:pt x="584" y="167"/>
                      <a:pt x="584" y="167"/>
                      <a:pt x="583" y="167"/>
                    </a:cubicBezTo>
                    <a:cubicBezTo>
                      <a:pt x="584" y="168"/>
                      <a:pt x="584" y="169"/>
                      <a:pt x="585" y="169"/>
                    </a:cubicBezTo>
                    <a:cubicBezTo>
                      <a:pt x="585" y="169"/>
                      <a:pt x="585" y="169"/>
                      <a:pt x="585" y="170"/>
                    </a:cubicBezTo>
                    <a:cubicBezTo>
                      <a:pt x="585" y="170"/>
                      <a:pt x="585" y="170"/>
                      <a:pt x="586" y="170"/>
                    </a:cubicBezTo>
                    <a:cubicBezTo>
                      <a:pt x="586" y="170"/>
                      <a:pt x="586" y="170"/>
                      <a:pt x="586" y="170"/>
                    </a:cubicBezTo>
                    <a:cubicBezTo>
                      <a:pt x="586" y="170"/>
                      <a:pt x="586" y="171"/>
                      <a:pt x="586" y="171"/>
                    </a:cubicBezTo>
                    <a:cubicBezTo>
                      <a:pt x="586" y="171"/>
                      <a:pt x="586" y="172"/>
                      <a:pt x="586" y="172"/>
                    </a:cubicBezTo>
                    <a:cubicBezTo>
                      <a:pt x="586" y="172"/>
                      <a:pt x="587" y="172"/>
                      <a:pt x="587" y="172"/>
                    </a:cubicBezTo>
                    <a:cubicBezTo>
                      <a:pt x="588" y="172"/>
                      <a:pt x="587" y="172"/>
                      <a:pt x="587" y="173"/>
                    </a:cubicBezTo>
                    <a:cubicBezTo>
                      <a:pt x="587" y="173"/>
                      <a:pt x="588" y="172"/>
                      <a:pt x="588" y="172"/>
                    </a:cubicBezTo>
                    <a:cubicBezTo>
                      <a:pt x="588" y="173"/>
                      <a:pt x="590" y="172"/>
                      <a:pt x="590" y="172"/>
                    </a:cubicBezTo>
                    <a:cubicBezTo>
                      <a:pt x="590" y="173"/>
                      <a:pt x="589" y="173"/>
                      <a:pt x="589" y="173"/>
                    </a:cubicBezTo>
                    <a:cubicBezTo>
                      <a:pt x="588" y="173"/>
                      <a:pt x="588" y="174"/>
                      <a:pt x="588" y="174"/>
                    </a:cubicBezTo>
                    <a:cubicBezTo>
                      <a:pt x="588" y="174"/>
                      <a:pt x="588" y="173"/>
                      <a:pt x="589" y="173"/>
                    </a:cubicBezTo>
                    <a:cubicBezTo>
                      <a:pt x="589" y="173"/>
                      <a:pt x="589" y="173"/>
                      <a:pt x="590" y="173"/>
                    </a:cubicBezTo>
                    <a:cubicBezTo>
                      <a:pt x="590" y="173"/>
                      <a:pt x="590" y="173"/>
                      <a:pt x="590" y="173"/>
                    </a:cubicBezTo>
                    <a:cubicBezTo>
                      <a:pt x="589" y="174"/>
                      <a:pt x="589" y="174"/>
                      <a:pt x="588" y="174"/>
                    </a:cubicBezTo>
                    <a:cubicBezTo>
                      <a:pt x="589" y="174"/>
                      <a:pt x="589" y="174"/>
                      <a:pt x="590" y="174"/>
                    </a:cubicBezTo>
                    <a:cubicBezTo>
                      <a:pt x="590" y="174"/>
                      <a:pt x="590" y="173"/>
                      <a:pt x="590" y="174"/>
                    </a:cubicBezTo>
                    <a:cubicBezTo>
                      <a:pt x="591" y="174"/>
                      <a:pt x="591" y="174"/>
                      <a:pt x="590" y="174"/>
                    </a:cubicBezTo>
                    <a:cubicBezTo>
                      <a:pt x="591" y="174"/>
                      <a:pt x="591" y="174"/>
                      <a:pt x="591" y="174"/>
                    </a:cubicBezTo>
                    <a:cubicBezTo>
                      <a:pt x="591" y="175"/>
                      <a:pt x="590" y="175"/>
                      <a:pt x="590" y="175"/>
                    </a:cubicBezTo>
                    <a:cubicBezTo>
                      <a:pt x="591" y="175"/>
                      <a:pt x="591" y="174"/>
                      <a:pt x="592" y="175"/>
                    </a:cubicBezTo>
                    <a:cubicBezTo>
                      <a:pt x="592" y="175"/>
                      <a:pt x="591" y="175"/>
                      <a:pt x="591" y="175"/>
                    </a:cubicBezTo>
                    <a:cubicBezTo>
                      <a:pt x="591" y="175"/>
                      <a:pt x="592" y="175"/>
                      <a:pt x="591" y="176"/>
                    </a:cubicBezTo>
                    <a:cubicBezTo>
                      <a:pt x="592" y="175"/>
                      <a:pt x="592" y="176"/>
                      <a:pt x="592" y="176"/>
                    </a:cubicBezTo>
                    <a:cubicBezTo>
                      <a:pt x="592" y="176"/>
                      <a:pt x="592" y="176"/>
                      <a:pt x="593" y="176"/>
                    </a:cubicBezTo>
                    <a:cubicBezTo>
                      <a:pt x="592" y="176"/>
                      <a:pt x="592" y="177"/>
                      <a:pt x="592" y="177"/>
                    </a:cubicBezTo>
                    <a:cubicBezTo>
                      <a:pt x="592" y="177"/>
                      <a:pt x="593" y="176"/>
                      <a:pt x="594" y="177"/>
                    </a:cubicBezTo>
                    <a:cubicBezTo>
                      <a:pt x="594" y="177"/>
                      <a:pt x="594" y="177"/>
                      <a:pt x="593" y="177"/>
                    </a:cubicBezTo>
                    <a:cubicBezTo>
                      <a:pt x="594" y="177"/>
                      <a:pt x="594" y="177"/>
                      <a:pt x="594" y="177"/>
                    </a:cubicBezTo>
                    <a:cubicBezTo>
                      <a:pt x="593" y="177"/>
                      <a:pt x="594" y="177"/>
                      <a:pt x="594" y="177"/>
                    </a:cubicBezTo>
                    <a:cubicBezTo>
                      <a:pt x="594" y="177"/>
                      <a:pt x="594" y="178"/>
                      <a:pt x="594" y="178"/>
                    </a:cubicBezTo>
                    <a:cubicBezTo>
                      <a:pt x="595" y="178"/>
                      <a:pt x="595" y="178"/>
                      <a:pt x="594" y="179"/>
                    </a:cubicBezTo>
                    <a:cubicBezTo>
                      <a:pt x="595" y="179"/>
                      <a:pt x="595" y="179"/>
                      <a:pt x="595" y="179"/>
                    </a:cubicBezTo>
                    <a:cubicBezTo>
                      <a:pt x="595" y="179"/>
                      <a:pt x="595" y="179"/>
                      <a:pt x="595" y="180"/>
                    </a:cubicBezTo>
                    <a:cubicBezTo>
                      <a:pt x="595" y="180"/>
                      <a:pt x="594" y="180"/>
                      <a:pt x="594" y="180"/>
                    </a:cubicBezTo>
                    <a:cubicBezTo>
                      <a:pt x="594" y="180"/>
                      <a:pt x="594" y="181"/>
                      <a:pt x="595" y="181"/>
                    </a:cubicBezTo>
                    <a:cubicBezTo>
                      <a:pt x="595" y="181"/>
                      <a:pt x="595" y="180"/>
                      <a:pt x="595" y="180"/>
                    </a:cubicBezTo>
                    <a:cubicBezTo>
                      <a:pt x="595" y="180"/>
                      <a:pt x="596" y="180"/>
                      <a:pt x="596" y="180"/>
                    </a:cubicBezTo>
                    <a:cubicBezTo>
                      <a:pt x="596" y="181"/>
                      <a:pt x="596" y="181"/>
                      <a:pt x="595" y="181"/>
                    </a:cubicBezTo>
                    <a:cubicBezTo>
                      <a:pt x="595" y="181"/>
                      <a:pt x="596" y="181"/>
                      <a:pt x="597" y="181"/>
                    </a:cubicBezTo>
                    <a:cubicBezTo>
                      <a:pt x="597" y="181"/>
                      <a:pt x="597" y="181"/>
                      <a:pt x="597" y="181"/>
                    </a:cubicBezTo>
                    <a:cubicBezTo>
                      <a:pt x="597" y="181"/>
                      <a:pt x="597" y="181"/>
                      <a:pt x="597" y="181"/>
                    </a:cubicBezTo>
                    <a:cubicBezTo>
                      <a:pt x="596" y="182"/>
                      <a:pt x="596" y="182"/>
                      <a:pt x="596" y="182"/>
                    </a:cubicBezTo>
                    <a:cubicBezTo>
                      <a:pt x="596" y="182"/>
                      <a:pt x="596" y="183"/>
                      <a:pt x="595" y="183"/>
                    </a:cubicBezTo>
                    <a:cubicBezTo>
                      <a:pt x="595" y="182"/>
                      <a:pt x="595" y="182"/>
                      <a:pt x="595" y="182"/>
                    </a:cubicBezTo>
                    <a:cubicBezTo>
                      <a:pt x="595" y="182"/>
                      <a:pt x="595" y="183"/>
                      <a:pt x="595" y="183"/>
                    </a:cubicBezTo>
                    <a:cubicBezTo>
                      <a:pt x="595" y="183"/>
                      <a:pt x="595" y="184"/>
                      <a:pt x="595" y="184"/>
                    </a:cubicBezTo>
                    <a:cubicBezTo>
                      <a:pt x="595" y="184"/>
                      <a:pt x="595" y="184"/>
                      <a:pt x="595" y="184"/>
                    </a:cubicBezTo>
                    <a:cubicBezTo>
                      <a:pt x="594" y="184"/>
                      <a:pt x="594" y="185"/>
                      <a:pt x="593" y="185"/>
                    </a:cubicBezTo>
                    <a:cubicBezTo>
                      <a:pt x="593" y="185"/>
                      <a:pt x="590" y="184"/>
                      <a:pt x="590" y="184"/>
                    </a:cubicBezTo>
                    <a:cubicBezTo>
                      <a:pt x="590" y="184"/>
                      <a:pt x="590" y="184"/>
                      <a:pt x="591" y="184"/>
                    </a:cubicBezTo>
                    <a:cubicBezTo>
                      <a:pt x="590" y="184"/>
                      <a:pt x="590" y="183"/>
                      <a:pt x="590" y="183"/>
                    </a:cubicBezTo>
                    <a:cubicBezTo>
                      <a:pt x="590" y="183"/>
                      <a:pt x="589" y="183"/>
                      <a:pt x="589" y="183"/>
                    </a:cubicBezTo>
                    <a:cubicBezTo>
                      <a:pt x="589" y="183"/>
                      <a:pt x="588" y="183"/>
                      <a:pt x="588" y="183"/>
                    </a:cubicBezTo>
                    <a:cubicBezTo>
                      <a:pt x="587" y="183"/>
                      <a:pt x="587" y="183"/>
                      <a:pt x="587" y="182"/>
                    </a:cubicBezTo>
                    <a:cubicBezTo>
                      <a:pt x="587" y="182"/>
                      <a:pt x="586" y="183"/>
                      <a:pt x="586" y="182"/>
                    </a:cubicBezTo>
                    <a:cubicBezTo>
                      <a:pt x="586" y="182"/>
                      <a:pt x="586" y="182"/>
                      <a:pt x="586" y="182"/>
                    </a:cubicBezTo>
                    <a:cubicBezTo>
                      <a:pt x="586" y="182"/>
                      <a:pt x="585" y="182"/>
                      <a:pt x="585" y="182"/>
                    </a:cubicBezTo>
                    <a:cubicBezTo>
                      <a:pt x="584" y="181"/>
                      <a:pt x="583" y="182"/>
                      <a:pt x="583" y="181"/>
                    </a:cubicBezTo>
                    <a:cubicBezTo>
                      <a:pt x="583" y="181"/>
                      <a:pt x="582" y="181"/>
                      <a:pt x="582" y="181"/>
                    </a:cubicBezTo>
                    <a:cubicBezTo>
                      <a:pt x="581" y="181"/>
                      <a:pt x="581" y="181"/>
                      <a:pt x="580" y="181"/>
                    </a:cubicBezTo>
                    <a:cubicBezTo>
                      <a:pt x="580" y="181"/>
                      <a:pt x="576" y="181"/>
                      <a:pt x="577" y="180"/>
                    </a:cubicBezTo>
                    <a:cubicBezTo>
                      <a:pt x="577" y="180"/>
                      <a:pt x="576" y="180"/>
                      <a:pt x="576" y="180"/>
                    </a:cubicBezTo>
                    <a:cubicBezTo>
                      <a:pt x="576" y="179"/>
                      <a:pt x="576" y="180"/>
                      <a:pt x="576" y="180"/>
                    </a:cubicBezTo>
                    <a:cubicBezTo>
                      <a:pt x="575" y="179"/>
                      <a:pt x="574" y="179"/>
                      <a:pt x="574" y="179"/>
                    </a:cubicBezTo>
                    <a:cubicBezTo>
                      <a:pt x="573" y="178"/>
                      <a:pt x="573" y="178"/>
                      <a:pt x="574" y="178"/>
                    </a:cubicBezTo>
                    <a:cubicBezTo>
                      <a:pt x="574" y="178"/>
                      <a:pt x="574" y="177"/>
                      <a:pt x="574" y="177"/>
                    </a:cubicBezTo>
                    <a:cubicBezTo>
                      <a:pt x="574" y="177"/>
                      <a:pt x="574" y="178"/>
                      <a:pt x="573" y="178"/>
                    </a:cubicBezTo>
                    <a:cubicBezTo>
                      <a:pt x="573" y="178"/>
                      <a:pt x="573" y="177"/>
                      <a:pt x="573" y="177"/>
                    </a:cubicBezTo>
                    <a:cubicBezTo>
                      <a:pt x="573" y="177"/>
                      <a:pt x="573" y="178"/>
                      <a:pt x="573" y="178"/>
                    </a:cubicBezTo>
                    <a:cubicBezTo>
                      <a:pt x="573" y="178"/>
                      <a:pt x="572" y="177"/>
                      <a:pt x="572" y="177"/>
                    </a:cubicBezTo>
                    <a:cubicBezTo>
                      <a:pt x="572" y="176"/>
                      <a:pt x="573" y="176"/>
                      <a:pt x="574" y="176"/>
                    </a:cubicBezTo>
                    <a:cubicBezTo>
                      <a:pt x="573" y="176"/>
                      <a:pt x="573" y="176"/>
                      <a:pt x="573" y="176"/>
                    </a:cubicBezTo>
                    <a:cubicBezTo>
                      <a:pt x="573" y="176"/>
                      <a:pt x="574" y="176"/>
                      <a:pt x="574" y="176"/>
                    </a:cubicBezTo>
                    <a:cubicBezTo>
                      <a:pt x="574" y="176"/>
                      <a:pt x="573" y="176"/>
                      <a:pt x="573" y="176"/>
                    </a:cubicBezTo>
                    <a:cubicBezTo>
                      <a:pt x="573" y="176"/>
                      <a:pt x="573" y="175"/>
                      <a:pt x="573" y="175"/>
                    </a:cubicBezTo>
                    <a:cubicBezTo>
                      <a:pt x="573" y="176"/>
                      <a:pt x="572" y="176"/>
                      <a:pt x="572" y="176"/>
                    </a:cubicBezTo>
                    <a:cubicBezTo>
                      <a:pt x="572" y="176"/>
                      <a:pt x="572" y="175"/>
                      <a:pt x="571" y="175"/>
                    </a:cubicBezTo>
                    <a:cubicBezTo>
                      <a:pt x="571" y="175"/>
                      <a:pt x="571" y="176"/>
                      <a:pt x="571" y="176"/>
                    </a:cubicBezTo>
                    <a:cubicBezTo>
                      <a:pt x="571" y="176"/>
                      <a:pt x="571" y="176"/>
                      <a:pt x="571" y="176"/>
                    </a:cubicBezTo>
                    <a:cubicBezTo>
                      <a:pt x="570" y="176"/>
                      <a:pt x="570" y="175"/>
                      <a:pt x="570" y="176"/>
                    </a:cubicBezTo>
                    <a:cubicBezTo>
                      <a:pt x="569" y="176"/>
                      <a:pt x="569" y="176"/>
                      <a:pt x="568" y="176"/>
                    </a:cubicBezTo>
                    <a:cubicBezTo>
                      <a:pt x="567" y="176"/>
                      <a:pt x="567" y="175"/>
                      <a:pt x="567" y="175"/>
                    </a:cubicBezTo>
                    <a:cubicBezTo>
                      <a:pt x="566" y="174"/>
                      <a:pt x="565" y="175"/>
                      <a:pt x="564" y="174"/>
                    </a:cubicBezTo>
                    <a:cubicBezTo>
                      <a:pt x="564" y="174"/>
                      <a:pt x="564" y="174"/>
                      <a:pt x="565" y="174"/>
                    </a:cubicBezTo>
                    <a:cubicBezTo>
                      <a:pt x="564" y="174"/>
                      <a:pt x="564" y="174"/>
                      <a:pt x="563" y="174"/>
                    </a:cubicBezTo>
                    <a:cubicBezTo>
                      <a:pt x="563" y="174"/>
                      <a:pt x="564" y="174"/>
                      <a:pt x="564" y="174"/>
                    </a:cubicBezTo>
                    <a:cubicBezTo>
                      <a:pt x="564" y="174"/>
                      <a:pt x="564" y="173"/>
                      <a:pt x="564" y="173"/>
                    </a:cubicBezTo>
                    <a:cubicBezTo>
                      <a:pt x="564" y="173"/>
                      <a:pt x="562" y="174"/>
                      <a:pt x="563" y="173"/>
                    </a:cubicBezTo>
                    <a:cubicBezTo>
                      <a:pt x="563" y="173"/>
                      <a:pt x="565" y="173"/>
                      <a:pt x="566" y="172"/>
                    </a:cubicBezTo>
                    <a:cubicBezTo>
                      <a:pt x="566" y="172"/>
                      <a:pt x="565" y="172"/>
                      <a:pt x="565" y="172"/>
                    </a:cubicBezTo>
                    <a:cubicBezTo>
                      <a:pt x="565" y="172"/>
                      <a:pt x="565" y="172"/>
                      <a:pt x="565" y="172"/>
                    </a:cubicBezTo>
                    <a:cubicBezTo>
                      <a:pt x="565" y="172"/>
                      <a:pt x="563" y="173"/>
                      <a:pt x="563" y="172"/>
                    </a:cubicBezTo>
                    <a:cubicBezTo>
                      <a:pt x="563" y="173"/>
                      <a:pt x="562" y="173"/>
                      <a:pt x="562" y="173"/>
                    </a:cubicBezTo>
                    <a:cubicBezTo>
                      <a:pt x="562" y="173"/>
                      <a:pt x="561" y="173"/>
                      <a:pt x="561" y="173"/>
                    </a:cubicBezTo>
                    <a:cubicBezTo>
                      <a:pt x="561" y="173"/>
                      <a:pt x="561" y="172"/>
                      <a:pt x="561" y="172"/>
                    </a:cubicBezTo>
                    <a:cubicBezTo>
                      <a:pt x="561" y="172"/>
                      <a:pt x="560" y="172"/>
                      <a:pt x="559" y="172"/>
                    </a:cubicBezTo>
                    <a:cubicBezTo>
                      <a:pt x="560" y="172"/>
                      <a:pt x="560" y="171"/>
                      <a:pt x="560" y="171"/>
                    </a:cubicBezTo>
                    <a:cubicBezTo>
                      <a:pt x="560" y="171"/>
                      <a:pt x="560" y="171"/>
                      <a:pt x="559" y="171"/>
                    </a:cubicBezTo>
                    <a:cubicBezTo>
                      <a:pt x="560" y="171"/>
                      <a:pt x="560" y="171"/>
                      <a:pt x="560" y="171"/>
                    </a:cubicBezTo>
                    <a:cubicBezTo>
                      <a:pt x="560" y="171"/>
                      <a:pt x="560" y="171"/>
                      <a:pt x="560" y="171"/>
                    </a:cubicBezTo>
                    <a:cubicBezTo>
                      <a:pt x="560" y="171"/>
                      <a:pt x="560" y="170"/>
                      <a:pt x="560" y="170"/>
                    </a:cubicBezTo>
                    <a:cubicBezTo>
                      <a:pt x="560" y="170"/>
                      <a:pt x="560" y="170"/>
                      <a:pt x="560" y="169"/>
                    </a:cubicBezTo>
                    <a:cubicBezTo>
                      <a:pt x="560" y="169"/>
                      <a:pt x="559" y="170"/>
                      <a:pt x="559" y="169"/>
                    </a:cubicBezTo>
                    <a:cubicBezTo>
                      <a:pt x="559" y="169"/>
                      <a:pt x="559" y="169"/>
                      <a:pt x="558" y="169"/>
                    </a:cubicBezTo>
                    <a:cubicBezTo>
                      <a:pt x="558" y="169"/>
                      <a:pt x="558" y="169"/>
                      <a:pt x="558" y="169"/>
                    </a:cubicBezTo>
                    <a:cubicBezTo>
                      <a:pt x="559" y="169"/>
                      <a:pt x="560" y="169"/>
                      <a:pt x="560" y="169"/>
                    </a:cubicBezTo>
                    <a:cubicBezTo>
                      <a:pt x="562" y="169"/>
                      <a:pt x="563" y="169"/>
                      <a:pt x="564" y="168"/>
                    </a:cubicBezTo>
                    <a:cubicBezTo>
                      <a:pt x="564" y="168"/>
                      <a:pt x="565" y="167"/>
                      <a:pt x="566" y="167"/>
                    </a:cubicBezTo>
                    <a:cubicBezTo>
                      <a:pt x="565" y="167"/>
                      <a:pt x="565" y="168"/>
                      <a:pt x="564" y="168"/>
                    </a:cubicBezTo>
                    <a:cubicBezTo>
                      <a:pt x="565" y="167"/>
                      <a:pt x="565" y="167"/>
                      <a:pt x="564" y="168"/>
                    </a:cubicBezTo>
                    <a:cubicBezTo>
                      <a:pt x="564" y="168"/>
                      <a:pt x="563" y="168"/>
                      <a:pt x="563" y="168"/>
                    </a:cubicBezTo>
                    <a:cubicBezTo>
                      <a:pt x="563" y="167"/>
                      <a:pt x="564" y="167"/>
                      <a:pt x="564" y="167"/>
                    </a:cubicBezTo>
                    <a:cubicBezTo>
                      <a:pt x="564" y="167"/>
                      <a:pt x="564" y="167"/>
                      <a:pt x="563" y="167"/>
                    </a:cubicBezTo>
                    <a:cubicBezTo>
                      <a:pt x="564" y="167"/>
                      <a:pt x="564" y="167"/>
                      <a:pt x="564" y="166"/>
                    </a:cubicBezTo>
                    <a:cubicBezTo>
                      <a:pt x="564" y="166"/>
                      <a:pt x="564" y="166"/>
                      <a:pt x="564" y="166"/>
                    </a:cubicBezTo>
                    <a:cubicBezTo>
                      <a:pt x="564" y="166"/>
                      <a:pt x="563" y="166"/>
                      <a:pt x="563" y="167"/>
                    </a:cubicBezTo>
                    <a:cubicBezTo>
                      <a:pt x="563" y="167"/>
                      <a:pt x="563" y="167"/>
                      <a:pt x="563" y="167"/>
                    </a:cubicBezTo>
                    <a:cubicBezTo>
                      <a:pt x="563" y="166"/>
                      <a:pt x="563" y="166"/>
                      <a:pt x="563" y="166"/>
                    </a:cubicBezTo>
                    <a:cubicBezTo>
                      <a:pt x="563" y="166"/>
                      <a:pt x="563" y="166"/>
                      <a:pt x="562" y="167"/>
                    </a:cubicBezTo>
                    <a:cubicBezTo>
                      <a:pt x="563" y="166"/>
                      <a:pt x="562" y="166"/>
                      <a:pt x="562" y="165"/>
                    </a:cubicBezTo>
                    <a:cubicBezTo>
                      <a:pt x="562" y="165"/>
                      <a:pt x="561" y="166"/>
                      <a:pt x="561" y="166"/>
                    </a:cubicBezTo>
                    <a:cubicBezTo>
                      <a:pt x="561" y="166"/>
                      <a:pt x="561" y="166"/>
                      <a:pt x="562" y="166"/>
                    </a:cubicBezTo>
                    <a:cubicBezTo>
                      <a:pt x="562" y="166"/>
                      <a:pt x="561" y="167"/>
                      <a:pt x="560" y="167"/>
                    </a:cubicBezTo>
                    <a:cubicBezTo>
                      <a:pt x="561" y="167"/>
                      <a:pt x="561" y="167"/>
                      <a:pt x="561" y="166"/>
                    </a:cubicBezTo>
                    <a:cubicBezTo>
                      <a:pt x="561" y="166"/>
                      <a:pt x="560" y="167"/>
                      <a:pt x="560" y="167"/>
                    </a:cubicBezTo>
                    <a:cubicBezTo>
                      <a:pt x="560" y="167"/>
                      <a:pt x="560" y="166"/>
                      <a:pt x="560" y="166"/>
                    </a:cubicBezTo>
                    <a:cubicBezTo>
                      <a:pt x="560" y="166"/>
                      <a:pt x="560" y="166"/>
                      <a:pt x="560" y="166"/>
                    </a:cubicBezTo>
                    <a:cubicBezTo>
                      <a:pt x="559" y="166"/>
                      <a:pt x="559" y="166"/>
                      <a:pt x="559" y="167"/>
                    </a:cubicBezTo>
                    <a:cubicBezTo>
                      <a:pt x="559" y="167"/>
                      <a:pt x="558" y="167"/>
                      <a:pt x="558" y="167"/>
                    </a:cubicBezTo>
                    <a:cubicBezTo>
                      <a:pt x="558" y="166"/>
                      <a:pt x="559" y="166"/>
                      <a:pt x="558" y="166"/>
                    </a:cubicBezTo>
                    <a:cubicBezTo>
                      <a:pt x="559" y="166"/>
                      <a:pt x="559" y="166"/>
                      <a:pt x="559" y="165"/>
                    </a:cubicBezTo>
                    <a:cubicBezTo>
                      <a:pt x="560" y="165"/>
                      <a:pt x="560" y="165"/>
                      <a:pt x="561" y="164"/>
                    </a:cubicBezTo>
                    <a:cubicBezTo>
                      <a:pt x="561" y="165"/>
                      <a:pt x="560" y="165"/>
                      <a:pt x="560" y="164"/>
                    </a:cubicBezTo>
                    <a:cubicBezTo>
                      <a:pt x="560" y="164"/>
                      <a:pt x="560" y="164"/>
                      <a:pt x="560" y="165"/>
                    </a:cubicBezTo>
                    <a:cubicBezTo>
                      <a:pt x="560" y="165"/>
                      <a:pt x="559" y="165"/>
                      <a:pt x="559" y="165"/>
                    </a:cubicBezTo>
                    <a:cubicBezTo>
                      <a:pt x="558" y="165"/>
                      <a:pt x="558" y="165"/>
                      <a:pt x="558" y="166"/>
                    </a:cubicBezTo>
                    <a:cubicBezTo>
                      <a:pt x="558" y="166"/>
                      <a:pt x="557" y="166"/>
                      <a:pt x="557" y="166"/>
                    </a:cubicBezTo>
                    <a:cubicBezTo>
                      <a:pt x="557" y="166"/>
                      <a:pt x="558" y="165"/>
                      <a:pt x="558" y="165"/>
                    </a:cubicBezTo>
                    <a:cubicBezTo>
                      <a:pt x="558" y="165"/>
                      <a:pt x="557" y="165"/>
                      <a:pt x="557" y="165"/>
                    </a:cubicBezTo>
                    <a:cubicBezTo>
                      <a:pt x="557" y="165"/>
                      <a:pt x="558" y="164"/>
                      <a:pt x="558" y="163"/>
                    </a:cubicBezTo>
                    <a:cubicBezTo>
                      <a:pt x="558" y="163"/>
                      <a:pt x="558" y="163"/>
                      <a:pt x="558" y="163"/>
                    </a:cubicBezTo>
                    <a:cubicBezTo>
                      <a:pt x="558" y="163"/>
                      <a:pt x="558" y="163"/>
                      <a:pt x="558" y="163"/>
                    </a:cubicBezTo>
                    <a:cubicBezTo>
                      <a:pt x="557" y="163"/>
                      <a:pt x="558" y="164"/>
                      <a:pt x="557" y="164"/>
                    </a:cubicBezTo>
                    <a:cubicBezTo>
                      <a:pt x="557" y="164"/>
                      <a:pt x="557" y="164"/>
                      <a:pt x="557" y="164"/>
                    </a:cubicBezTo>
                    <a:cubicBezTo>
                      <a:pt x="557" y="163"/>
                      <a:pt x="556" y="164"/>
                      <a:pt x="556" y="163"/>
                    </a:cubicBezTo>
                    <a:cubicBezTo>
                      <a:pt x="555" y="163"/>
                      <a:pt x="556" y="163"/>
                      <a:pt x="556" y="163"/>
                    </a:cubicBezTo>
                    <a:cubicBezTo>
                      <a:pt x="557" y="162"/>
                      <a:pt x="556" y="162"/>
                      <a:pt x="556" y="162"/>
                    </a:cubicBezTo>
                    <a:cubicBezTo>
                      <a:pt x="556" y="162"/>
                      <a:pt x="556" y="161"/>
                      <a:pt x="556" y="161"/>
                    </a:cubicBezTo>
                    <a:cubicBezTo>
                      <a:pt x="556" y="161"/>
                      <a:pt x="556" y="161"/>
                      <a:pt x="556" y="161"/>
                    </a:cubicBezTo>
                    <a:cubicBezTo>
                      <a:pt x="556" y="161"/>
                      <a:pt x="556" y="161"/>
                      <a:pt x="556" y="161"/>
                    </a:cubicBezTo>
                    <a:cubicBezTo>
                      <a:pt x="556" y="161"/>
                      <a:pt x="555" y="161"/>
                      <a:pt x="555" y="160"/>
                    </a:cubicBezTo>
                    <a:cubicBezTo>
                      <a:pt x="555" y="160"/>
                      <a:pt x="555" y="161"/>
                      <a:pt x="555" y="161"/>
                    </a:cubicBezTo>
                    <a:cubicBezTo>
                      <a:pt x="555" y="161"/>
                      <a:pt x="554" y="161"/>
                      <a:pt x="554" y="161"/>
                    </a:cubicBezTo>
                    <a:cubicBezTo>
                      <a:pt x="554" y="160"/>
                      <a:pt x="554" y="160"/>
                      <a:pt x="555" y="160"/>
                    </a:cubicBezTo>
                    <a:cubicBezTo>
                      <a:pt x="555" y="160"/>
                      <a:pt x="556" y="160"/>
                      <a:pt x="555" y="160"/>
                    </a:cubicBezTo>
                    <a:cubicBezTo>
                      <a:pt x="555" y="160"/>
                      <a:pt x="554" y="160"/>
                      <a:pt x="554" y="160"/>
                    </a:cubicBezTo>
                    <a:cubicBezTo>
                      <a:pt x="554" y="159"/>
                      <a:pt x="555" y="159"/>
                      <a:pt x="556" y="159"/>
                    </a:cubicBezTo>
                    <a:cubicBezTo>
                      <a:pt x="555" y="159"/>
                      <a:pt x="555" y="159"/>
                      <a:pt x="555" y="159"/>
                    </a:cubicBezTo>
                    <a:cubicBezTo>
                      <a:pt x="555" y="159"/>
                      <a:pt x="557" y="158"/>
                      <a:pt x="558" y="158"/>
                    </a:cubicBezTo>
                    <a:cubicBezTo>
                      <a:pt x="557" y="158"/>
                      <a:pt x="556" y="158"/>
                      <a:pt x="557" y="158"/>
                    </a:cubicBezTo>
                    <a:cubicBezTo>
                      <a:pt x="557" y="157"/>
                      <a:pt x="557" y="157"/>
                      <a:pt x="557" y="157"/>
                    </a:cubicBezTo>
                    <a:cubicBezTo>
                      <a:pt x="556" y="158"/>
                      <a:pt x="556" y="159"/>
                      <a:pt x="555" y="159"/>
                    </a:cubicBezTo>
                    <a:cubicBezTo>
                      <a:pt x="555" y="158"/>
                      <a:pt x="555" y="158"/>
                      <a:pt x="555" y="158"/>
                    </a:cubicBezTo>
                    <a:cubicBezTo>
                      <a:pt x="555" y="158"/>
                      <a:pt x="555" y="158"/>
                      <a:pt x="556" y="158"/>
                    </a:cubicBezTo>
                    <a:cubicBezTo>
                      <a:pt x="555" y="158"/>
                      <a:pt x="555" y="158"/>
                      <a:pt x="556" y="158"/>
                    </a:cubicBezTo>
                    <a:cubicBezTo>
                      <a:pt x="555" y="157"/>
                      <a:pt x="555" y="158"/>
                      <a:pt x="555" y="158"/>
                    </a:cubicBezTo>
                    <a:cubicBezTo>
                      <a:pt x="555" y="158"/>
                      <a:pt x="555" y="157"/>
                      <a:pt x="554" y="157"/>
                    </a:cubicBezTo>
                    <a:cubicBezTo>
                      <a:pt x="554" y="157"/>
                      <a:pt x="554" y="158"/>
                      <a:pt x="554" y="158"/>
                    </a:cubicBezTo>
                    <a:cubicBezTo>
                      <a:pt x="554" y="158"/>
                      <a:pt x="553" y="158"/>
                      <a:pt x="553" y="158"/>
                    </a:cubicBezTo>
                    <a:cubicBezTo>
                      <a:pt x="552" y="158"/>
                      <a:pt x="553" y="158"/>
                      <a:pt x="552" y="158"/>
                    </a:cubicBezTo>
                    <a:cubicBezTo>
                      <a:pt x="552" y="157"/>
                      <a:pt x="552" y="159"/>
                      <a:pt x="552" y="159"/>
                    </a:cubicBezTo>
                    <a:cubicBezTo>
                      <a:pt x="552" y="159"/>
                      <a:pt x="552" y="159"/>
                      <a:pt x="552" y="159"/>
                    </a:cubicBezTo>
                    <a:cubicBezTo>
                      <a:pt x="552" y="159"/>
                      <a:pt x="551" y="159"/>
                      <a:pt x="551" y="159"/>
                    </a:cubicBezTo>
                    <a:cubicBezTo>
                      <a:pt x="551" y="159"/>
                      <a:pt x="550" y="160"/>
                      <a:pt x="550" y="160"/>
                    </a:cubicBezTo>
                    <a:cubicBezTo>
                      <a:pt x="550" y="160"/>
                      <a:pt x="549" y="160"/>
                      <a:pt x="549" y="160"/>
                    </a:cubicBezTo>
                    <a:cubicBezTo>
                      <a:pt x="549" y="160"/>
                      <a:pt x="550" y="160"/>
                      <a:pt x="549" y="159"/>
                    </a:cubicBezTo>
                    <a:cubicBezTo>
                      <a:pt x="550" y="159"/>
                      <a:pt x="550" y="160"/>
                      <a:pt x="550" y="159"/>
                    </a:cubicBezTo>
                    <a:cubicBezTo>
                      <a:pt x="550" y="158"/>
                      <a:pt x="551" y="159"/>
                      <a:pt x="551" y="158"/>
                    </a:cubicBezTo>
                    <a:cubicBezTo>
                      <a:pt x="551" y="158"/>
                      <a:pt x="550" y="158"/>
                      <a:pt x="550" y="158"/>
                    </a:cubicBezTo>
                    <a:cubicBezTo>
                      <a:pt x="550" y="158"/>
                      <a:pt x="551" y="158"/>
                      <a:pt x="551" y="158"/>
                    </a:cubicBezTo>
                    <a:cubicBezTo>
                      <a:pt x="552" y="158"/>
                      <a:pt x="551" y="158"/>
                      <a:pt x="551" y="157"/>
                    </a:cubicBezTo>
                    <a:cubicBezTo>
                      <a:pt x="551" y="157"/>
                      <a:pt x="551" y="157"/>
                      <a:pt x="552" y="157"/>
                    </a:cubicBezTo>
                    <a:cubicBezTo>
                      <a:pt x="552" y="156"/>
                      <a:pt x="551" y="156"/>
                      <a:pt x="551" y="157"/>
                    </a:cubicBezTo>
                    <a:cubicBezTo>
                      <a:pt x="551" y="157"/>
                      <a:pt x="551" y="157"/>
                      <a:pt x="551" y="157"/>
                    </a:cubicBezTo>
                    <a:cubicBezTo>
                      <a:pt x="550" y="157"/>
                      <a:pt x="550" y="157"/>
                      <a:pt x="550" y="158"/>
                    </a:cubicBezTo>
                    <a:cubicBezTo>
                      <a:pt x="550" y="158"/>
                      <a:pt x="550" y="158"/>
                      <a:pt x="549" y="158"/>
                    </a:cubicBezTo>
                    <a:cubicBezTo>
                      <a:pt x="549" y="157"/>
                      <a:pt x="550" y="157"/>
                      <a:pt x="550" y="157"/>
                    </a:cubicBezTo>
                    <a:cubicBezTo>
                      <a:pt x="550" y="157"/>
                      <a:pt x="549" y="157"/>
                      <a:pt x="549" y="157"/>
                    </a:cubicBezTo>
                    <a:cubicBezTo>
                      <a:pt x="549" y="158"/>
                      <a:pt x="549" y="157"/>
                      <a:pt x="549" y="157"/>
                    </a:cubicBezTo>
                    <a:cubicBezTo>
                      <a:pt x="549" y="157"/>
                      <a:pt x="549" y="158"/>
                      <a:pt x="549" y="158"/>
                    </a:cubicBezTo>
                    <a:cubicBezTo>
                      <a:pt x="548" y="158"/>
                      <a:pt x="548" y="158"/>
                      <a:pt x="548" y="158"/>
                    </a:cubicBezTo>
                    <a:cubicBezTo>
                      <a:pt x="548" y="158"/>
                      <a:pt x="547" y="157"/>
                      <a:pt x="547" y="156"/>
                    </a:cubicBezTo>
                    <a:cubicBezTo>
                      <a:pt x="547" y="156"/>
                      <a:pt x="549" y="156"/>
                      <a:pt x="549" y="155"/>
                    </a:cubicBezTo>
                    <a:cubicBezTo>
                      <a:pt x="549" y="155"/>
                      <a:pt x="549" y="155"/>
                      <a:pt x="549" y="155"/>
                    </a:cubicBezTo>
                    <a:cubicBezTo>
                      <a:pt x="549" y="155"/>
                      <a:pt x="549" y="155"/>
                      <a:pt x="549" y="155"/>
                    </a:cubicBezTo>
                    <a:cubicBezTo>
                      <a:pt x="549" y="154"/>
                      <a:pt x="548" y="155"/>
                      <a:pt x="548" y="155"/>
                    </a:cubicBezTo>
                    <a:cubicBezTo>
                      <a:pt x="548" y="155"/>
                      <a:pt x="548" y="156"/>
                      <a:pt x="547" y="156"/>
                    </a:cubicBezTo>
                    <a:cubicBezTo>
                      <a:pt x="547" y="156"/>
                      <a:pt x="547" y="156"/>
                      <a:pt x="547" y="156"/>
                    </a:cubicBezTo>
                    <a:cubicBezTo>
                      <a:pt x="546" y="156"/>
                      <a:pt x="547" y="156"/>
                      <a:pt x="546" y="156"/>
                    </a:cubicBezTo>
                    <a:cubicBezTo>
                      <a:pt x="546" y="156"/>
                      <a:pt x="545" y="156"/>
                      <a:pt x="545" y="156"/>
                    </a:cubicBezTo>
                    <a:cubicBezTo>
                      <a:pt x="546" y="156"/>
                      <a:pt x="546" y="157"/>
                      <a:pt x="547" y="157"/>
                    </a:cubicBezTo>
                    <a:cubicBezTo>
                      <a:pt x="547" y="157"/>
                      <a:pt x="548" y="158"/>
                      <a:pt x="547" y="158"/>
                    </a:cubicBezTo>
                    <a:cubicBezTo>
                      <a:pt x="547" y="158"/>
                      <a:pt x="546" y="158"/>
                      <a:pt x="546" y="158"/>
                    </a:cubicBezTo>
                    <a:cubicBezTo>
                      <a:pt x="546" y="158"/>
                      <a:pt x="547" y="158"/>
                      <a:pt x="547" y="159"/>
                    </a:cubicBezTo>
                    <a:cubicBezTo>
                      <a:pt x="547" y="159"/>
                      <a:pt x="545" y="159"/>
                      <a:pt x="547" y="159"/>
                    </a:cubicBezTo>
                    <a:cubicBezTo>
                      <a:pt x="546" y="159"/>
                      <a:pt x="545" y="160"/>
                      <a:pt x="545" y="160"/>
                    </a:cubicBezTo>
                    <a:cubicBezTo>
                      <a:pt x="544" y="160"/>
                      <a:pt x="545" y="159"/>
                      <a:pt x="544" y="160"/>
                    </a:cubicBezTo>
                    <a:cubicBezTo>
                      <a:pt x="544" y="160"/>
                      <a:pt x="544" y="160"/>
                      <a:pt x="543" y="159"/>
                    </a:cubicBezTo>
                    <a:cubicBezTo>
                      <a:pt x="543" y="159"/>
                      <a:pt x="543" y="160"/>
                      <a:pt x="543" y="159"/>
                    </a:cubicBezTo>
                    <a:cubicBezTo>
                      <a:pt x="543" y="159"/>
                      <a:pt x="542" y="159"/>
                      <a:pt x="542" y="159"/>
                    </a:cubicBezTo>
                    <a:cubicBezTo>
                      <a:pt x="542" y="159"/>
                      <a:pt x="542" y="160"/>
                      <a:pt x="541" y="159"/>
                    </a:cubicBezTo>
                    <a:cubicBezTo>
                      <a:pt x="541" y="159"/>
                      <a:pt x="541" y="159"/>
                      <a:pt x="540" y="158"/>
                    </a:cubicBezTo>
                    <a:cubicBezTo>
                      <a:pt x="540" y="158"/>
                      <a:pt x="540" y="158"/>
                      <a:pt x="540" y="158"/>
                    </a:cubicBezTo>
                    <a:cubicBezTo>
                      <a:pt x="539" y="158"/>
                      <a:pt x="539" y="158"/>
                      <a:pt x="539" y="158"/>
                    </a:cubicBezTo>
                    <a:cubicBezTo>
                      <a:pt x="538" y="158"/>
                      <a:pt x="538" y="158"/>
                      <a:pt x="538" y="158"/>
                    </a:cubicBezTo>
                    <a:cubicBezTo>
                      <a:pt x="538" y="158"/>
                      <a:pt x="538" y="158"/>
                      <a:pt x="538" y="158"/>
                    </a:cubicBezTo>
                    <a:cubicBezTo>
                      <a:pt x="538" y="158"/>
                      <a:pt x="538" y="158"/>
                      <a:pt x="538" y="158"/>
                    </a:cubicBezTo>
                    <a:cubicBezTo>
                      <a:pt x="537" y="158"/>
                      <a:pt x="538" y="159"/>
                      <a:pt x="538" y="159"/>
                    </a:cubicBezTo>
                    <a:cubicBezTo>
                      <a:pt x="538" y="159"/>
                      <a:pt x="537" y="159"/>
                      <a:pt x="538" y="159"/>
                    </a:cubicBezTo>
                    <a:cubicBezTo>
                      <a:pt x="537" y="159"/>
                      <a:pt x="537" y="159"/>
                      <a:pt x="536" y="159"/>
                    </a:cubicBezTo>
                    <a:cubicBezTo>
                      <a:pt x="537" y="159"/>
                      <a:pt x="537" y="160"/>
                      <a:pt x="537" y="160"/>
                    </a:cubicBezTo>
                    <a:cubicBezTo>
                      <a:pt x="537" y="160"/>
                      <a:pt x="536" y="160"/>
                      <a:pt x="536" y="160"/>
                    </a:cubicBezTo>
                    <a:cubicBezTo>
                      <a:pt x="536" y="159"/>
                      <a:pt x="535" y="160"/>
                      <a:pt x="534" y="160"/>
                    </a:cubicBezTo>
                    <a:cubicBezTo>
                      <a:pt x="534" y="160"/>
                      <a:pt x="532" y="160"/>
                      <a:pt x="532" y="160"/>
                    </a:cubicBezTo>
                    <a:cubicBezTo>
                      <a:pt x="532" y="161"/>
                      <a:pt x="533" y="160"/>
                      <a:pt x="533" y="161"/>
                    </a:cubicBezTo>
                    <a:cubicBezTo>
                      <a:pt x="533" y="161"/>
                      <a:pt x="532" y="161"/>
                      <a:pt x="532" y="161"/>
                    </a:cubicBezTo>
                    <a:cubicBezTo>
                      <a:pt x="532" y="161"/>
                      <a:pt x="531" y="160"/>
                      <a:pt x="531" y="161"/>
                    </a:cubicBezTo>
                    <a:cubicBezTo>
                      <a:pt x="532" y="160"/>
                      <a:pt x="531" y="161"/>
                      <a:pt x="531" y="161"/>
                    </a:cubicBezTo>
                    <a:cubicBezTo>
                      <a:pt x="531" y="161"/>
                      <a:pt x="531" y="161"/>
                      <a:pt x="530" y="161"/>
                    </a:cubicBezTo>
                    <a:cubicBezTo>
                      <a:pt x="530" y="161"/>
                      <a:pt x="530" y="161"/>
                      <a:pt x="529" y="161"/>
                    </a:cubicBezTo>
                    <a:cubicBezTo>
                      <a:pt x="529" y="160"/>
                      <a:pt x="529" y="161"/>
                      <a:pt x="529" y="161"/>
                    </a:cubicBezTo>
                    <a:cubicBezTo>
                      <a:pt x="529" y="162"/>
                      <a:pt x="528" y="162"/>
                      <a:pt x="528" y="162"/>
                    </a:cubicBezTo>
                    <a:cubicBezTo>
                      <a:pt x="528" y="161"/>
                      <a:pt x="527" y="161"/>
                      <a:pt x="526" y="161"/>
                    </a:cubicBezTo>
                    <a:cubicBezTo>
                      <a:pt x="526" y="161"/>
                      <a:pt x="525" y="161"/>
                      <a:pt x="524" y="161"/>
                    </a:cubicBezTo>
                    <a:cubicBezTo>
                      <a:pt x="524" y="161"/>
                      <a:pt x="524" y="161"/>
                      <a:pt x="524" y="161"/>
                    </a:cubicBezTo>
                    <a:cubicBezTo>
                      <a:pt x="524" y="161"/>
                      <a:pt x="524" y="161"/>
                      <a:pt x="524" y="160"/>
                    </a:cubicBezTo>
                    <a:cubicBezTo>
                      <a:pt x="524" y="160"/>
                      <a:pt x="523" y="161"/>
                      <a:pt x="523" y="160"/>
                    </a:cubicBezTo>
                    <a:cubicBezTo>
                      <a:pt x="523" y="160"/>
                      <a:pt x="524" y="160"/>
                      <a:pt x="524" y="160"/>
                    </a:cubicBezTo>
                    <a:cubicBezTo>
                      <a:pt x="524" y="160"/>
                      <a:pt x="523" y="160"/>
                      <a:pt x="523" y="160"/>
                    </a:cubicBezTo>
                    <a:cubicBezTo>
                      <a:pt x="523" y="160"/>
                      <a:pt x="523" y="161"/>
                      <a:pt x="522" y="160"/>
                    </a:cubicBezTo>
                    <a:cubicBezTo>
                      <a:pt x="522" y="160"/>
                      <a:pt x="521" y="160"/>
                      <a:pt x="521" y="160"/>
                    </a:cubicBezTo>
                    <a:cubicBezTo>
                      <a:pt x="521" y="160"/>
                      <a:pt x="522" y="159"/>
                      <a:pt x="522" y="159"/>
                    </a:cubicBezTo>
                    <a:cubicBezTo>
                      <a:pt x="521" y="159"/>
                      <a:pt x="521" y="160"/>
                      <a:pt x="521" y="160"/>
                    </a:cubicBezTo>
                    <a:cubicBezTo>
                      <a:pt x="520" y="159"/>
                      <a:pt x="521" y="159"/>
                      <a:pt x="521" y="159"/>
                    </a:cubicBezTo>
                    <a:cubicBezTo>
                      <a:pt x="521" y="159"/>
                      <a:pt x="520" y="159"/>
                      <a:pt x="521" y="158"/>
                    </a:cubicBezTo>
                    <a:cubicBezTo>
                      <a:pt x="521" y="158"/>
                      <a:pt x="520" y="158"/>
                      <a:pt x="520" y="158"/>
                    </a:cubicBezTo>
                    <a:cubicBezTo>
                      <a:pt x="520" y="158"/>
                      <a:pt x="521" y="158"/>
                      <a:pt x="521" y="158"/>
                    </a:cubicBezTo>
                    <a:cubicBezTo>
                      <a:pt x="521" y="157"/>
                      <a:pt x="521" y="157"/>
                      <a:pt x="521" y="157"/>
                    </a:cubicBezTo>
                    <a:cubicBezTo>
                      <a:pt x="521" y="157"/>
                      <a:pt x="521" y="157"/>
                      <a:pt x="520" y="157"/>
                    </a:cubicBezTo>
                    <a:cubicBezTo>
                      <a:pt x="521" y="157"/>
                      <a:pt x="521" y="157"/>
                      <a:pt x="521" y="157"/>
                    </a:cubicBezTo>
                    <a:cubicBezTo>
                      <a:pt x="522" y="156"/>
                      <a:pt x="523" y="156"/>
                      <a:pt x="523" y="155"/>
                    </a:cubicBezTo>
                    <a:cubicBezTo>
                      <a:pt x="523" y="154"/>
                      <a:pt x="524" y="154"/>
                      <a:pt x="525" y="154"/>
                    </a:cubicBezTo>
                    <a:cubicBezTo>
                      <a:pt x="526" y="153"/>
                      <a:pt x="528" y="153"/>
                      <a:pt x="530" y="152"/>
                    </a:cubicBezTo>
                    <a:cubicBezTo>
                      <a:pt x="530" y="152"/>
                      <a:pt x="531" y="152"/>
                      <a:pt x="531" y="152"/>
                    </a:cubicBezTo>
                    <a:cubicBezTo>
                      <a:pt x="531" y="151"/>
                      <a:pt x="530" y="150"/>
                      <a:pt x="531" y="150"/>
                    </a:cubicBezTo>
                    <a:cubicBezTo>
                      <a:pt x="532" y="150"/>
                      <a:pt x="533" y="151"/>
                      <a:pt x="532" y="150"/>
                    </a:cubicBezTo>
                    <a:cubicBezTo>
                      <a:pt x="531" y="149"/>
                      <a:pt x="533" y="149"/>
                      <a:pt x="533" y="149"/>
                    </a:cubicBezTo>
                    <a:cubicBezTo>
                      <a:pt x="533" y="150"/>
                      <a:pt x="533" y="149"/>
                      <a:pt x="534" y="150"/>
                    </a:cubicBezTo>
                    <a:cubicBezTo>
                      <a:pt x="534" y="150"/>
                      <a:pt x="534" y="150"/>
                      <a:pt x="535" y="150"/>
                    </a:cubicBezTo>
                    <a:cubicBezTo>
                      <a:pt x="535" y="150"/>
                      <a:pt x="535" y="150"/>
                      <a:pt x="536" y="150"/>
                    </a:cubicBezTo>
                    <a:cubicBezTo>
                      <a:pt x="536" y="150"/>
                      <a:pt x="536" y="150"/>
                      <a:pt x="537" y="150"/>
                    </a:cubicBezTo>
                    <a:cubicBezTo>
                      <a:pt x="538" y="150"/>
                      <a:pt x="538" y="150"/>
                      <a:pt x="539" y="151"/>
                    </a:cubicBezTo>
                    <a:cubicBezTo>
                      <a:pt x="540" y="151"/>
                      <a:pt x="541" y="151"/>
                      <a:pt x="541" y="151"/>
                    </a:cubicBezTo>
                    <a:cubicBezTo>
                      <a:pt x="542" y="152"/>
                      <a:pt x="542" y="151"/>
                      <a:pt x="542" y="152"/>
                    </a:cubicBezTo>
                    <a:cubicBezTo>
                      <a:pt x="542" y="153"/>
                      <a:pt x="543" y="152"/>
                      <a:pt x="543" y="153"/>
                    </a:cubicBezTo>
                    <a:cubicBezTo>
                      <a:pt x="544" y="153"/>
                      <a:pt x="544" y="154"/>
                      <a:pt x="543" y="154"/>
                    </a:cubicBezTo>
                    <a:cubicBezTo>
                      <a:pt x="543" y="154"/>
                      <a:pt x="542" y="154"/>
                      <a:pt x="541" y="154"/>
                    </a:cubicBezTo>
                    <a:cubicBezTo>
                      <a:pt x="541" y="154"/>
                      <a:pt x="541" y="155"/>
                      <a:pt x="541" y="155"/>
                    </a:cubicBezTo>
                    <a:cubicBezTo>
                      <a:pt x="541" y="155"/>
                      <a:pt x="542" y="155"/>
                      <a:pt x="542" y="155"/>
                    </a:cubicBezTo>
                    <a:cubicBezTo>
                      <a:pt x="542" y="156"/>
                      <a:pt x="541" y="156"/>
                      <a:pt x="541" y="156"/>
                    </a:cubicBezTo>
                    <a:cubicBezTo>
                      <a:pt x="541" y="156"/>
                      <a:pt x="542" y="156"/>
                      <a:pt x="542" y="156"/>
                    </a:cubicBezTo>
                    <a:cubicBezTo>
                      <a:pt x="542" y="157"/>
                      <a:pt x="543" y="157"/>
                      <a:pt x="543" y="156"/>
                    </a:cubicBezTo>
                    <a:cubicBezTo>
                      <a:pt x="542" y="155"/>
                      <a:pt x="543" y="155"/>
                      <a:pt x="543" y="155"/>
                    </a:cubicBezTo>
                    <a:cubicBezTo>
                      <a:pt x="543" y="155"/>
                      <a:pt x="543" y="155"/>
                      <a:pt x="543" y="155"/>
                    </a:cubicBezTo>
                    <a:cubicBezTo>
                      <a:pt x="542" y="155"/>
                      <a:pt x="542" y="155"/>
                      <a:pt x="542" y="155"/>
                    </a:cubicBezTo>
                    <a:cubicBezTo>
                      <a:pt x="542" y="155"/>
                      <a:pt x="543" y="154"/>
                      <a:pt x="544" y="154"/>
                    </a:cubicBezTo>
                    <a:cubicBezTo>
                      <a:pt x="544" y="154"/>
                      <a:pt x="546" y="153"/>
                      <a:pt x="546" y="153"/>
                    </a:cubicBezTo>
                    <a:cubicBezTo>
                      <a:pt x="546" y="153"/>
                      <a:pt x="544" y="154"/>
                      <a:pt x="544" y="154"/>
                    </a:cubicBezTo>
                    <a:cubicBezTo>
                      <a:pt x="544" y="154"/>
                      <a:pt x="544" y="153"/>
                      <a:pt x="544" y="153"/>
                    </a:cubicBezTo>
                    <a:cubicBezTo>
                      <a:pt x="544" y="152"/>
                      <a:pt x="543" y="152"/>
                      <a:pt x="543" y="152"/>
                    </a:cubicBezTo>
                    <a:cubicBezTo>
                      <a:pt x="543" y="152"/>
                      <a:pt x="542" y="151"/>
                      <a:pt x="542" y="151"/>
                    </a:cubicBezTo>
                    <a:cubicBezTo>
                      <a:pt x="541" y="151"/>
                      <a:pt x="542" y="151"/>
                      <a:pt x="542" y="151"/>
                    </a:cubicBezTo>
                    <a:cubicBezTo>
                      <a:pt x="543" y="151"/>
                      <a:pt x="544" y="151"/>
                      <a:pt x="544" y="151"/>
                    </a:cubicBezTo>
                    <a:cubicBezTo>
                      <a:pt x="544" y="151"/>
                      <a:pt x="544" y="151"/>
                      <a:pt x="544" y="151"/>
                    </a:cubicBezTo>
                    <a:cubicBezTo>
                      <a:pt x="544" y="151"/>
                      <a:pt x="545" y="151"/>
                      <a:pt x="545" y="151"/>
                    </a:cubicBezTo>
                    <a:cubicBezTo>
                      <a:pt x="546" y="151"/>
                      <a:pt x="547" y="151"/>
                      <a:pt x="547" y="151"/>
                    </a:cubicBezTo>
                    <a:cubicBezTo>
                      <a:pt x="548" y="151"/>
                      <a:pt x="548" y="150"/>
                      <a:pt x="549" y="150"/>
                    </a:cubicBezTo>
                    <a:cubicBezTo>
                      <a:pt x="549" y="150"/>
                      <a:pt x="550" y="150"/>
                      <a:pt x="551" y="150"/>
                    </a:cubicBezTo>
                    <a:cubicBezTo>
                      <a:pt x="551" y="150"/>
                      <a:pt x="551" y="150"/>
                      <a:pt x="551" y="150"/>
                    </a:cubicBezTo>
                    <a:cubicBezTo>
                      <a:pt x="552" y="150"/>
                      <a:pt x="552" y="150"/>
                      <a:pt x="551" y="150"/>
                    </a:cubicBezTo>
                    <a:cubicBezTo>
                      <a:pt x="552" y="150"/>
                      <a:pt x="551" y="150"/>
                      <a:pt x="552" y="151"/>
                    </a:cubicBezTo>
                    <a:cubicBezTo>
                      <a:pt x="552" y="151"/>
                      <a:pt x="552" y="151"/>
                      <a:pt x="553" y="150"/>
                    </a:cubicBezTo>
                    <a:cubicBezTo>
                      <a:pt x="553" y="150"/>
                      <a:pt x="553" y="150"/>
                      <a:pt x="554" y="150"/>
                    </a:cubicBezTo>
                    <a:cubicBezTo>
                      <a:pt x="554" y="150"/>
                      <a:pt x="555" y="149"/>
                      <a:pt x="555" y="149"/>
                    </a:cubicBezTo>
                    <a:cubicBezTo>
                      <a:pt x="556" y="149"/>
                      <a:pt x="557" y="149"/>
                      <a:pt x="557" y="149"/>
                    </a:cubicBezTo>
                    <a:cubicBezTo>
                      <a:pt x="557" y="149"/>
                      <a:pt x="557" y="149"/>
                      <a:pt x="558" y="149"/>
                    </a:cubicBezTo>
                    <a:cubicBezTo>
                      <a:pt x="558" y="149"/>
                      <a:pt x="559" y="149"/>
                      <a:pt x="559" y="149"/>
                    </a:cubicBezTo>
                    <a:cubicBezTo>
                      <a:pt x="559" y="149"/>
                      <a:pt x="561" y="150"/>
                      <a:pt x="561" y="149"/>
                    </a:cubicBezTo>
                    <a:cubicBezTo>
                      <a:pt x="561" y="148"/>
                      <a:pt x="561" y="148"/>
                      <a:pt x="561" y="148"/>
                    </a:cubicBezTo>
                    <a:cubicBezTo>
                      <a:pt x="561" y="148"/>
                      <a:pt x="561" y="148"/>
                      <a:pt x="561" y="148"/>
                    </a:cubicBezTo>
                    <a:cubicBezTo>
                      <a:pt x="560" y="147"/>
                      <a:pt x="561" y="147"/>
                      <a:pt x="561" y="146"/>
                    </a:cubicBezTo>
                    <a:cubicBezTo>
                      <a:pt x="561" y="146"/>
                      <a:pt x="560" y="146"/>
                      <a:pt x="560" y="146"/>
                    </a:cubicBezTo>
                    <a:cubicBezTo>
                      <a:pt x="559" y="146"/>
                      <a:pt x="559" y="145"/>
                      <a:pt x="559" y="145"/>
                    </a:cubicBezTo>
                    <a:cubicBezTo>
                      <a:pt x="559" y="144"/>
                      <a:pt x="558" y="144"/>
                      <a:pt x="558" y="143"/>
                    </a:cubicBezTo>
                    <a:cubicBezTo>
                      <a:pt x="558" y="142"/>
                      <a:pt x="559" y="142"/>
                      <a:pt x="560" y="142"/>
                    </a:cubicBezTo>
                    <a:cubicBezTo>
                      <a:pt x="561" y="141"/>
                      <a:pt x="562" y="141"/>
                      <a:pt x="563" y="141"/>
                    </a:cubicBezTo>
                    <a:cubicBezTo>
                      <a:pt x="564" y="140"/>
                      <a:pt x="565" y="140"/>
                      <a:pt x="566" y="140"/>
                    </a:cubicBezTo>
                    <a:cubicBezTo>
                      <a:pt x="567" y="139"/>
                      <a:pt x="568" y="139"/>
                      <a:pt x="569" y="138"/>
                    </a:cubicBezTo>
                    <a:cubicBezTo>
                      <a:pt x="570" y="138"/>
                      <a:pt x="571" y="137"/>
                      <a:pt x="572" y="137"/>
                    </a:cubicBezTo>
                    <a:cubicBezTo>
                      <a:pt x="573" y="137"/>
                      <a:pt x="574" y="138"/>
                      <a:pt x="575" y="138"/>
                    </a:cubicBezTo>
                    <a:cubicBezTo>
                      <a:pt x="577" y="138"/>
                      <a:pt x="578" y="138"/>
                      <a:pt x="579" y="138"/>
                    </a:cubicBezTo>
                    <a:cubicBezTo>
                      <a:pt x="580" y="138"/>
                      <a:pt x="581" y="138"/>
                      <a:pt x="582" y="139"/>
                    </a:cubicBezTo>
                    <a:cubicBezTo>
                      <a:pt x="582" y="139"/>
                      <a:pt x="583" y="139"/>
                      <a:pt x="584" y="139"/>
                    </a:cubicBezTo>
                    <a:cubicBezTo>
                      <a:pt x="584" y="140"/>
                      <a:pt x="583" y="140"/>
                      <a:pt x="583" y="141"/>
                    </a:cubicBezTo>
                    <a:cubicBezTo>
                      <a:pt x="583" y="141"/>
                      <a:pt x="584" y="140"/>
                      <a:pt x="584" y="141"/>
                    </a:cubicBezTo>
                    <a:cubicBezTo>
                      <a:pt x="584" y="141"/>
                      <a:pt x="583" y="141"/>
                      <a:pt x="583" y="141"/>
                    </a:cubicBezTo>
                    <a:cubicBezTo>
                      <a:pt x="583" y="142"/>
                      <a:pt x="583" y="142"/>
                      <a:pt x="583" y="142"/>
                    </a:cubicBezTo>
                    <a:cubicBezTo>
                      <a:pt x="583" y="142"/>
                      <a:pt x="582" y="143"/>
                      <a:pt x="582" y="143"/>
                    </a:cubicBezTo>
                    <a:cubicBezTo>
                      <a:pt x="582" y="143"/>
                      <a:pt x="581" y="143"/>
                      <a:pt x="581" y="143"/>
                    </a:cubicBezTo>
                    <a:cubicBezTo>
                      <a:pt x="581" y="144"/>
                      <a:pt x="582" y="143"/>
                      <a:pt x="582" y="143"/>
                    </a:cubicBezTo>
                    <a:cubicBezTo>
                      <a:pt x="582" y="144"/>
                      <a:pt x="581" y="144"/>
                      <a:pt x="581" y="144"/>
                    </a:cubicBezTo>
                    <a:cubicBezTo>
                      <a:pt x="581" y="144"/>
                      <a:pt x="581" y="144"/>
                      <a:pt x="580" y="144"/>
                    </a:cubicBezTo>
                    <a:cubicBezTo>
                      <a:pt x="580" y="144"/>
                      <a:pt x="580" y="144"/>
                      <a:pt x="580" y="145"/>
                    </a:cubicBezTo>
                    <a:cubicBezTo>
                      <a:pt x="581" y="145"/>
                      <a:pt x="583" y="144"/>
                      <a:pt x="584" y="143"/>
                    </a:cubicBezTo>
                    <a:cubicBezTo>
                      <a:pt x="584" y="143"/>
                      <a:pt x="587" y="142"/>
                      <a:pt x="587" y="141"/>
                    </a:cubicBezTo>
                    <a:cubicBezTo>
                      <a:pt x="587" y="141"/>
                      <a:pt x="587" y="141"/>
                      <a:pt x="587" y="141"/>
                    </a:cubicBezTo>
                    <a:cubicBezTo>
                      <a:pt x="588" y="141"/>
                      <a:pt x="587" y="142"/>
                      <a:pt x="587" y="142"/>
                    </a:cubicBezTo>
                    <a:cubicBezTo>
                      <a:pt x="587" y="142"/>
                      <a:pt x="588" y="141"/>
                      <a:pt x="588" y="142"/>
                    </a:cubicBezTo>
                    <a:cubicBezTo>
                      <a:pt x="588" y="142"/>
                      <a:pt x="589" y="142"/>
                      <a:pt x="588" y="142"/>
                    </a:cubicBezTo>
                    <a:cubicBezTo>
                      <a:pt x="589" y="143"/>
                      <a:pt x="590" y="142"/>
                      <a:pt x="590" y="142"/>
                    </a:cubicBezTo>
                    <a:cubicBezTo>
                      <a:pt x="591" y="142"/>
                      <a:pt x="591" y="142"/>
                      <a:pt x="591" y="142"/>
                    </a:cubicBezTo>
                    <a:cubicBezTo>
                      <a:pt x="592" y="142"/>
                      <a:pt x="592" y="142"/>
                      <a:pt x="592" y="142"/>
                    </a:cubicBezTo>
                    <a:cubicBezTo>
                      <a:pt x="592" y="142"/>
                      <a:pt x="593" y="142"/>
                      <a:pt x="593" y="142"/>
                    </a:cubicBezTo>
                    <a:cubicBezTo>
                      <a:pt x="593" y="142"/>
                      <a:pt x="594" y="142"/>
                      <a:pt x="594" y="142"/>
                    </a:cubicBezTo>
                    <a:cubicBezTo>
                      <a:pt x="593" y="142"/>
                      <a:pt x="594" y="142"/>
                      <a:pt x="595" y="142"/>
                    </a:cubicBezTo>
                    <a:cubicBezTo>
                      <a:pt x="594" y="142"/>
                      <a:pt x="594" y="142"/>
                      <a:pt x="594" y="142"/>
                    </a:cubicBezTo>
                    <a:cubicBezTo>
                      <a:pt x="594" y="142"/>
                      <a:pt x="595" y="142"/>
                      <a:pt x="595" y="142"/>
                    </a:cubicBezTo>
                    <a:cubicBezTo>
                      <a:pt x="595" y="141"/>
                      <a:pt x="596" y="141"/>
                      <a:pt x="596" y="141"/>
                    </a:cubicBezTo>
                    <a:cubicBezTo>
                      <a:pt x="596" y="141"/>
                      <a:pt x="597" y="141"/>
                      <a:pt x="598" y="141"/>
                    </a:cubicBezTo>
                    <a:cubicBezTo>
                      <a:pt x="598" y="141"/>
                      <a:pt x="599" y="140"/>
                      <a:pt x="598" y="140"/>
                    </a:cubicBezTo>
                    <a:cubicBezTo>
                      <a:pt x="598" y="140"/>
                      <a:pt x="597" y="140"/>
                      <a:pt x="597" y="140"/>
                    </a:cubicBezTo>
                    <a:cubicBezTo>
                      <a:pt x="596" y="140"/>
                      <a:pt x="597" y="140"/>
                      <a:pt x="596" y="140"/>
                    </a:cubicBezTo>
                    <a:cubicBezTo>
                      <a:pt x="596" y="140"/>
                      <a:pt x="595" y="140"/>
                      <a:pt x="595" y="140"/>
                    </a:cubicBezTo>
                    <a:cubicBezTo>
                      <a:pt x="595" y="140"/>
                      <a:pt x="596" y="140"/>
                      <a:pt x="596" y="140"/>
                    </a:cubicBezTo>
                    <a:cubicBezTo>
                      <a:pt x="596" y="140"/>
                      <a:pt x="596" y="140"/>
                      <a:pt x="596" y="140"/>
                    </a:cubicBezTo>
                    <a:cubicBezTo>
                      <a:pt x="596" y="140"/>
                      <a:pt x="599" y="139"/>
                      <a:pt x="599" y="139"/>
                    </a:cubicBezTo>
                    <a:cubicBezTo>
                      <a:pt x="598" y="138"/>
                      <a:pt x="597" y="139"/>
                      <a:pt x="596" y="139"/>
                    </a:cubicBezTo>
                    <a:cubicBezTo>
                      <a:pt x="596" y="139"/>
                      <a:pt x="597" y="139"/>
                      <a:pt x="597" y="139"/>
                    </a:cubicBezTo>
                    <a:cubicBezTo>
                      <a:pt x="598" y="138"/>
                      <a:pt x="595" y="139"/>
                      <a:pt x="596" y="138"/>
                    </a:cubicBezTo>
                    <a:cubicBezTo>
                      <a:pt x="595" y="138"/>
                      <a:pt x="595" y="138"/>
                      <a:pt x="594" y="138"/>
                    </a:cubicBezTo>
                    <a:cubicBezTo>
                      <a:pt x="595" y="137"/>
                      <a:pt x="592" y="137"/>
                      <a:pt x="592" y="137"/>
                    </a:cubicBezTo>
                    <a:cubicBezTo>
                      <a:pt x="592" y="138"/>
                      <a:pt x="590" y="137"/>
                      <a:pt x="591" y="137"/>
                    </a:cubicBezTo>
                    <a:cubicBezTo>
                      <a:pt x="590" y="137"/>
                      <a:pt x="591" y="136"/>
                      <a:pt x="591" y="136"/>
                    </a:cubicBezTo>
                    <a:cubicBezTo>
                      <a:pt x="590" y="136"/>
                      <a:pt x="591" y="136"/>
                      <a:pt x="591" y="136"/>
                    </a:cubicBezTo>
                    <a:cubicBezTo>
                      <a:pt x="591" y="136"/>
                      <a:pt x="590" y="135"/>
                      <a:pt x="590" y="135"/>
                    </a:cubicBezTo>
                    <a:cubicBezTo>
                      <a:pt x="590" y="135"/>
                      <a:pt x="591" y="135"/>
                      <a:pt x="591" y="135"/>
                    </a:cubicBezTo>
                    <a:cubicBezTo>
                      <a:pt x="590" y="135"/>
                      <a:pt x="590" y="135"/>
                      <a:pt x="589" y="135"/>
                    </a:cubicBezTo>
                    <a:cubicBezTo>
                      <a:pt x="589" y="134"/>
                      <a:pt x="589" y="134"/>
                      <a:pt x="589" y="134"/>
                    </a:cubicBezTo>
                    <a:cubicBezTo>
                      <a:pt x="588" y="134"/>
                      <a:pt x="588" y="134"/>
                      <a:pt x="588" y="134"/>
                    </a:cubicBezTo>
                    <a:cubicBezTo>
                      <a:pt x="587" y="134"/>
                      <a:pt x="587" y="135"/>
                      <a:pt x="587" y="135"/>
                    </a:cubicBezTo>
                    <a:cubicBezTo>
                      <a:pt x="588" y="135"/>
                      <a:pt x="586" y="136"/>
                      <a:pt x="585" y="137"/>
                    </a:cubicBezTo>
                    <a:cubicBezTo>
                      <a:pt x="585" y="137"/>
                      <a:pt x="584" y="138"/>
                      <a:pt x="583" y="138"/>
                    </a:cubicBezTo>
                    <a:cubicBezTo>
                      <a:pt x="581" y="138"/>
                      <a:pt x="580" y="138"/>
                      <a:pt x="578" y="138"/>
                    </a:cubicBezTo>
                    <a:cubicBezTo>
                      <a:pt x="578" y="138"/>
                      <a:pt x="577" y="137"/>
                      <a:pt x="576" y="137"/>
                    </a:cubicBezTo>
                    <a:cubicBezTo>
                      <a:pt x="575" y="137"/>
                      <a:pt x="574" y="138"/>
                      <a:pt x="573" y="137"/>
                    </a:cubicBezTo>
                    <a:cubicBezTo>
                      <a:pt x="572" y="137"/>
                      <a:pt x="574" y="136"/>
                      <a:pt x="574" y="136"/>
                    </a:cubicBezTo>
                    <a:cubicBezTo>
                      <a:pt x="575" y="135"/>
                      <a:pt x="576" y="134"/>
                      <a:pt x="578" y="134"/>
                    </a:cubicBezTo>
                    <a:cubicBezTo>
                      <a:pt x="578" y="134"/>
                      <a:pt x="579" y="134"/>
                      <a:pt x="580" y="133"/>
                    </a:cubicBezTo>
                    <a:cubicBezTo>
                      <a:pt x="581" y="133"/>
                      <a:pt x="581" y="132"/>
                      <a:pt x="582" y="132"/>
                    </a:cubicBezTo>
                    <a:cubicBezTo>
                      <a:pt x="582" y="132"/>
                      <a:pt x="581" y="132"/>
                      <a:pt x="581" y="131"/>
                    </a:cubicBezTo>
                    <a:cubicBezTo>
                      <a:pt x="581" y="131"/>
                      <a:pt x="582" y="131"/>
                      <a:pt x="581" y="130"/>
                    </a:cubicBezTo>
                    <a:cubicBezTo>
                      <a:pt x="581" y="130"/>
                      <a:pt x="582" y="130"/>
                      <a:pt x="582" y="130"/>
                    </a:cubicBezTo>
                    <a:cubicBezTo>
                      <a:pt x="582" y="129"/>
                      <a:pt x="582" y="129"/>
                      <a:pt x="582" y="129"/>
                    </a:cubicBezTo>
                    <a:cubicBezTo>
                      <a:pt x="581" y="129"/>
                      <a:pt x="581" y="128"/>
                      <a:pt x="582" y="128"/>
                    </a:cubicBezTo>
                    <a:cubicBezTo>
                      <a:pt x="582" y="128"/>
                      <a:pt x="582" y="127"/>
                      <a:pt x="582" y="127"/>
                    </a:cubicBezTo>
                    <a:cubicBezTo>
                      <a:pt x="582" y="127"/>
                      <a:pt x="582" y="126"/>
                      <a:pt x="582" y="127"/>
                    </a:cubicBezTo>
                    <a:cubicBezTo>
                      <a:pt x="581" y="127"/>
                      <a:pt x="581" y="126"/>
                      <a:pt x="581" y="126"/>
                    </a:cubicBezTo>
                    <a:cubicBezTo>
                      <a:pt x="581" y="126"/>
                      <a:pt x="581" y="126"/>
                      <a:pt x="581" y="125"/>
                    </a:cubicBezTo>
                    <a:cubicBezTo>
                      <a:pt x="582" y="125"/>
                      <a:pt x="582" y="125"/>
                      <a:pt x="582" y="125"/>
                    </a:cubicBezTo>
                    <a:cubicBezTo>
                      <a:pt x="582" y="124"/>
                      <a:pt x="582" y="123"/>
                      <a:pt x="582" y="123"/>
                    </a:cubicBezTo>
                    <a:cubicBezTo>
                      <a:pt x="582" y="123"/>
                      <a:pt x="582" y="123"/>
                      <a:pt x="582" y="123"/>
                    </a:cubicBezTo>
                    <a:cubicBezTo>
                      <a:pt x="581" y="123"/>
                      <a:pt x="581" y="123"/>
                      <a:pt x="581" y="123"/>
                    </a:cubicBezTo>
                    <a:cubicBezTo>
                      <a:pt x="582" y="123"/>
                      <a:pt x="581" y="123"/>
                      <a:pt x="581" y="123"/>
                    </a:cubicBezTo>
                    <a:cubicBezTo>
                      <a:pt x="580" y="123"/>
                      <a:pt x="580" y="123"/>
                      <a:pt x="580" y="123"/>
                    </a:cubicBezTo>
                    <a:cubicBezTo>
                      <a:pt x="580" y="123"/>
                      <a:pt x="580" y="123"/>
                      <a:pt x="579" y="123"/>
                    </a:cubicBezTo>
                    <a:cubicBezTo>
                      <a:pt x="580" y="122"/>
                      <a:pt x="580" y="122"/>
                      <a:pt x="581" y="122"/>
                    </a:cubicBezTo>
                    <a:cubicBezTo>
                      <a:pt x="581" y="122"/>
                      <a:pt x="581" y="122"/>
                      <a:pt x="581" y="122"/>
                    </a:cubicBezTo>
                    <a:cubicBezTo>
                      <a:pt x="581" y="122"/>
                      <a:pt x="582" y="122"/>
                      <a:pt x="582" y="122"/>
                    </a:cubicBezTo>
                    <a:cubicBezTo>
                      <a:pt x="582" y="121"/>
                      <a:pt x="581" y="122"/>
                      <a:pt x="581" y="122"/>
                    </a:cubicBezTo>
                    <a:cubicBezTo>
                      <a:pt x="580" y="122"/>
                      <a:pt x="580" y="122"/>
                      <a:pt x="580" y="122"/>
                    </a:cubicBezTo>
                    <a:cubicBezTo>
                      <a:pt x="579" y="122"/>
                      <a:pt x="578" y="123"/>
                      <a:pt x="578" y="123"/>
                    </a:cubicBezTo>
                    <a:cubicBezTo>
                      <a:pt x="578" y="122"/>
                      <a:pt x="578" y="122"/>
                      <a:pt x="579" y="122"/>
                    </a:cubicBezTo>
                    <a:cubicBezTo>
                      <a:pt x="578" y="122"/>
                      <a:pt x="576" y="122"/>
                      <a:pt x="577" y="121"/>
                    </a:cubicBezTo>
                    <a:cubicBezTo>
                      <a:pt x="578" y="121"/>
                      <a:pt x="580" y="120"/>
                      <a:pt x="579" y="120"/>
                    </a:cubicBezTo>
                    <a:cubicBezTo>
                      <a:pt x="579" y="120"/>
                      <a:pt x="580" y="120"/>
                      <a:pt x="580" y="119"/>
                    </a:cubicBezTo>
                    <a:cubicBezTo>
                      <a:pt x="580" y="119"/>
                      <a:pt x="580" y="119"/>
                      <a:pt x="579" y="119"/>
                    </a:cubicBezTo>
                    <a:cubicBezTo>
                      <a:pt x="580" y="119"/>
                      <a:pt x="580" y="119"/>
                      <a:pt x="580" y="119"/>
                    </a:cubicBezTo>
                    <a:cubicBezTo>
                      <a:pt x="579" y="119"/>
                      <a:pt x="581" y="119"/>
                      <a:pt x="580" y="119"/>
                    </a:cubicBezTo>
                    <a:cubicBezTo>
                      <a:pt x="579" y="119"/>
                      <a:pt x="579" y="119"/>
                      <a:pt x="579" y="119"/>
                    </a:cubicBezTo>
                    <a:cubicBezTo>
                      <a:pt x="579" y="118"/>
                      <a:pt x="577" y="119"/>
                      <a:pt x="577" y="119"/>
                    </a:cubicBezTo>
                    <a:cubicBezTo>
                      <a:pt x="578" y="119"/>
                      <a:pt x="578" y="119"/>
                      <a:pt x="578" y="120"/>
                    </a:cubicBezTo>
                    <a:cubicBezTo>
                      <a:pt x="578" y="120"/>
                      <a:pt x="577" y="121"/>
                      <a:pt x="577" y="121"/>
                    </a:cubicBezTo>
                    <a:cubicBezTo>
                      <a:pt x="577" y="120"/>
                      <a:pt x="577" y="120"/>
                      <a:pt x="577" y="120"/>
                    </a:cubicBezTo>
                    <a:cubicBezTo>
                      <a:pt x="577" y="120"/>
                      <a:pt x="576" y="121"/>
                      <a:pt x="576" y="120"/>
                    </a:cubicBezTo>
                    <a:cubicBezTo>
                      <a:pt x="576" y="120"/>
                      <a:pt x="575" y="120"/>
                      <a:pt x="575" y="120"/>
                    </a:cubicBezTo>
                    <a:cubicBezTo>
                      <a:pt x="575" y="120"/>
                      <a:pt x="575" y="120"/>
                      <a:pt x="574" y="120"/>
                    </a:cubicBezTo>
                    <a:cubicBezTo>
                      <a:pt x="574" y="120"/>
                      <a:pt x="574" y="119"/>
                      <a:pt x="574" y="119"/>
                    </a:cubicBezTo>
                    <a:cubicBezTo>
                      <a:pt x="574" y="119"/>
                      <a:pt x="574" y="118"/>
                      <a:pt x="574" y="118"/>
                    </a:cubicBezTo>
                    <a:cubicBezTo>
                      <a:pt x="574" y="118"/>
                      <a:pt x="575" y="118"/>
                      <a:pt x="576" y="118"/>
                    </a:cubicBezTo>
                    <a:cubicBezTo>
                      <a:pt x="575" y="117"/>
                      <a:pt x="575" y="118"/>
                      <a:pt x="574" y="118"/>
                    </a:cubicBezTo>
                    <a:cubicBezTo>
                      <a:pt x="575" y="118"/>
                      <a:pt x="575" y="118"/>
                      <a:pt x="574" y="118"/>
                    </a:cubicBezTo>
                    <a:cubicBezTo>
                      <a:pt x="574" y="118"/>
                      <a:pt x="573" y="118"/>
                      <a:pt x="572" y="118"/>
                    </a:cubicBezTo>
                    <a:cubicBezTo>
                      <a:pt x="573" y="118"/>
                      <a:pt x="573" y="117"/>
                      <a:pt x="574" y="117"/>
                    </a:cubicBezTo>
                    <a:cubicBezTo>
                      <a:pt x="574" y="117"/>
                      <a:pt x="574" y="117"/>
                      <a:pt x="575" y="117"/>
                    </a:cubicBezTo>
                    <a:cubicBezTo>
                      <a:pt x="575" y="117"/>
                      <a:pt x="575" y="117"/>
                      <a:pt x="575" y="117"/>
                    </a:cubicBezTo>
                    <a:cubicBezTo>
                      <a:pt x="575" y="116"/>
                      <a:pt x="573" y="117"/>
                      <a:pt x="573" y="117"/>
                    </a:cubicBezTo>
                    <a:cubicBezTo>
                      <a:pt x="573" y="116"/>
                      <a:pt x="574" y="117"/>
                      <a:pt x="574" y="117"/>
                    </a:cubicBezTo>
                    <a:cubicBezTo>
                      <a:pt x="574" y="116"/>
                      <a:pt x="573" y="117"/>
                      <a:pt x="573" y="117"/>
                    </a:cubicBezTo>
                    <a:cubicBezTo>
                      <a:pt x="573" y="116"/>
                      <a:pt x="574" y="116"/>
                      <a:pt x="574" y="116"/>
                    </a:cubicBezTo>
                    <a:cubicBezTo>
                      <a:pt x="574" y="116"/>
                      <a:pt x="573" y="116"/>
                      <a:pt x="573" y="116"/>
                    </a:cubicBezTo>
                    <a:cubicBezTo>
                      <a:pt x="573" y="116"/>
                      <a:pt x="575" y="116"/>
                      <a:pt x="576" y="116"/>
                    </a:cubicBezTo>
                    <a:cubicBezTo>
                      <a:pt x="575" y="116"/>
                      <a:pt x="575" y="116"/>
                      <a:pt x="575" y="116"/>
                    </a:cubicBezTo>
                    <a:cubicBezTo>
                      <a:pt x="575" y="116"/>
                      <a:pt x="577" y="116"/>
                      <a:pt x="576" y="115"/>
                    </a:cubicBezTo>
                    <a:cubicBezTo>
                      <a:pt x="575" y="115"/>
                      <a:pt x="574" y="116"/>
                      <a:pt x="573" y="116"/>
                    </a:cubicBezTo>
                    <a:cubicBezTo>
                      <a:pt x="572" y="117"/>
                      <a:pt x="571" y="117"/>
                      <a:pt x="571" y="116"/>
                    </a:cubicBezTo>
                    <a:cubicBezTo>
                      <a:pt x="570" y="115"/>
                      <a:pt x="569" y="117"/>
                      <a:pt x="569" y="117"/>
                    </a:cubicBezTo>
                    <a:cubicBezTo>
                      <a:pt x="568" y="117"/>
                      <a:pt x="567" y="117"/>
                      <a:pt x="565" y="118"/>
                    </a:cubicBezTo>
                    <a:cubicBezTo>
                      <a:pt x="564" y="118"/>
                      <a:pt x="563" y="118"/>
                      <a:pt x="562" y="119"/>
                    </a:cubicBezTo>
                    <a:cubicBezTo>
                      <a:pt x="561" y="119"/>
                      <a:pt x="561" y="119"/>
                      <a:pt x="560" y="119"/>
                    </a:cubicBezTo>
                    <a:cubicBezTo>
                      <a:pt x="559" y="118"/>
                      <a:pt x="561" y="118"/>
                      <a:pt x="561" y="118"/>
                    </a:cubicBezTo>
                    <a:cubicBezTo>
                      <a:pt x="561" y="118"/>
                      <a:pt x="562" y="117"/>
                      <a:pt x="562" y="117"/>
                    </a:cubicBezTo>
                    <a:cubicBezTo>
                      <a:pt x="562" y="117"/>
                      <a:pt x="561" y="117"/>
                      <a:pt x="561" y="117"/>
                    </a:cubicBezTo>
                    <a:cubicBezTo>
                      <a:pt x="562" y="116"/>
                      <a:pt x="563" y="115"/>
                      <a:pt x="564" y="115"/>
                    </a:cubicBezTo>
                    <a:cubicBezTo>
                      <a:pt x="565" y="115"/>
                      <a:pt x="566" y="116"/>
                      <a:pt x="568" y="116"/>
                    </a:cubicBezTo>
                    <a:cubicBezTo>
                      <a:pt x="568" y="115"/>
                      <a:pt x="569" y="115"/>
                      <a:pt x="569" y="115"/>
                    </a:cubicBezTo>
                    <a:cubicBezTo>
                      <a:pt x="570" y="115"/>
                      <a:pt x="570" y="115"/>
                      <a:pt x="571" y="114"/>
                    </a:cubicBezTo>
                    <a:cubicBezTo>
                      <a:pt x="571" y="113"/>
                      <a:pt x="570" y="113"/>
                      <a:pt x="569" y="113"/>
                    </a:cubicBezTo>
                    <a:cubicBezTo>
                      <a:pt x="569" y="112"/>
                      <a:pt x="569" y="112"/>
                      <a:pt x="568" y="112"/>
                    </a:cubicBezTo>
                    <a:cubicBezTo>
                      <a:pt x="568" y="112"/>
                      <a:pt x="567" y="112"/>
                      <a:pt x="567" y="112"/>
                    </a:cubicBezTo>
                    <a:cubicBezTo>
                      <a:pt x="567" y="112"/>
                      <a:pt x="567" y="112"/>
                      <a:pt x="566" y="111"/>
                    </a:cubicBezTo>
                    <a:cubicBezTo>
                      <a:pt x="566" y="111"/>
                      <a:pt x="566" y="111"/>
                      <a:pt x="567" y="110"/>
                    </a:cubicBezTo>
                    <a:cubicBezTo>
                      <a:pt x="567" y="110"/>
                      <a:pt x="568" y="110"/>
                      <a:pt x="569" y="110"/>
                    </a:cubicBezTo>
                    <a:cubicBezTo>
                      <a:pt x="569" y="110"/>
                      <a:pt x="569" y="110"/>
                      <a:pt x="569" y="110"/>
                    </a:cubicBezTo>
                    <a:cubicBezTo>
                      <a:pt x="569" y="110"/>
                      <a:pt x="570" y="110"/>
                      <a:pt x="570" y="110"/>
                    </a:cubicBezTo>
                    <a:cubicBezTo>
                      <a:pt x="570" y="110"/>
                      <a:pt x="569" y="110"/>
                      <a:pt x="569" y="110"/>
                    </a:cubicBezTo>
                    <a:cubicBezTo>
                      <a:pt x="569" y="110"/>
                      <a:pt x="569" y="109"/>
                      <a:pt x="568" y="109"/>
                    </a:cubicBezTo>
                    <a:cubicBezTo>
                      <a:pt x="568" y="109"/>
                      <a:pt x="567" y="109"/>
                      <a:pt x="567" y="110"/>
                    </a:cubicBezTo>
                    <a:cubicBezTo>
                      <a:pt x="567" y="110"/>
                      <a:pt x="567" y="110"/>
                      <a:pt x="567" y="110"/>
                    </a:cubicBezTo>
                    <a:cubicBezTo>
                      <a:pt x="567" y="110"/>
                      <a:pt x="566" y="111"/>
                      <a:pt x="566" y="111"/>
                    </a:cubicBezTo>
                    <a:cubicBezTo>
                      <a:pt x="565" y="111"/>
                      <a:pt x="564" y="110"/>
                      <a:pt x="565" y="110"/>
                    </a:cubicBezTo>
                    <a:cubicBezTo>
                      <a:pt x="565" y="110"/>
                      <a:pt x="564" y="111"/>
                      <a:pt x="563" y="110"/>
                    </a:cubicBezTo>
                    <a:cubicBezTo>
                      <a:pt x="563" y="110"/>
                      <a:pt x="562" y="110"/>
                      <a:pt x="563" y="110"/>
                    </a:cubicBezTo>
                    <a:cubicBezTo>
                      <a:pt x="563" y="109"/>
                      <a:pt x="564" y="110"/>
                      <a:pt x="565" y="109"/>
                    </a:cubicBezTo>
                    <a:cubicBezTo>
                      <a:pt x="565" y="109"/>
                      <a:pt x="565" y="110"/>
                      <a:pt x="565" y="110"/>
                    </a:cubicBezTo>
                    <a:cubicBezTo>
                      <a:pt x="565" y="110"/>
                      <a:pt x="566" y="109"/>
                      <a:pt x="566" y="109"/>
                    </a:cubicBezTo>
                    <a:cubicBezTo>
                      <a:pt x="566" y="109"/>
                      <a:pt x="566" y="109"/>
                      <a:pt x="566" y="109"/>
                    </a:cubicBezTo>
                    <a:cubicBezTo>
                      <a:pt x="566" y="109"/>
                      <a:pt x="567" y="108"/>
                      <a:pt x="567" y="108"/>
                    </a:cubicBezTo>
                    <a:cubicBezTo>
                      <a:pt x="567" y="108"/>
                      <a:pt x="565" y="108"/>
                      <a:pt x="565" y="108"/>
                    </a:cubicBezTo>
                    <a:cubicBezTo>
                      <a:pt x="565" y="108"/>
                      <a:pt x="565" y="108"/>
                      <a:pt x="565" y="108"/>
                    </a:cubicBezTo>
                    <a:cubicBezTo>
                      <a:pt x="565" y="108"/>
                      <a:pt x="565" y="108"/>
                      <a:pt x="564" y="108"/>
                    </a:cubicBezTo>
                    <a:cubicBezTo>
                      <a:pt x="564" y="108"/>
                      <a:pt x="564" y="108"/>
                      <a:pt x="563" y="108"/>
                    </a:cubicBezTo>
                    <a:cubicBezTo>
                      <a:pt x="564" y="107"/>
                      <a:pt x="565" y="108"/>
                      <a:pt x="566" y="107"/>
                    </a:cubicBezTo>
                    <a:cubicBezTo>
                      <a:pt x="565" y="107"/>
                      <a:pt x="565" y="107"/>
                      <a:pt x="564" y="108"/>
                    </a:cubicBezTo>
                    <a:cubicBezTo>
                      <a:pt x="563" y="108"/>
                      <a:pt x="562" y="108"/>
                      <a:pt x="561" y="108"/>
                    </a:cubicBezTo>
                    <a:cubicBezTo>
                      <a:pt x="561" y="108"/>
                      <a:pt x="562" y="108"/>
                      <a:pt x="562" y="108"/>
                    </a:cubicBezTo>
                    <a:cubicBezTo>
                      <a:pt x="562" y="108"/>
                      <a:pt x="559" y="110"/>
                      <a:pt x="561" y="108"/>
                    </a:cubicBezTo>
                    <a:cubicBezTo>
                      <a:pt x="561" y="107"/>
                      <a:pt x="562" y="107"/>
                      <a:pt x="562" y="106"/>
                    </a:cubicBezTo>
                    <a:cubicBezTo>
                      <a:pt x="563" y="106"/>
                      <a:pt x="563" y="105"/>
                      <a:pt x="563" y="105"/>
                    </a:cubicBezTo>
                    <a:cubicBezTo>
                      <a:pt x="563" y="105"/>
                      <a:pt x="563" y="105"/>
                      <a:pt x="563" y="104"/>
                    </a:cubicBezTo>
                    <a:cubicBezTo>
                      <a:pt x="562" y="105"/>
                      <a:pt x="562" y="104"/>
                      <a:pt x="561" y="105"/>
                    </a:cubicBezTo>
                    <a:cubicBezTo>
                      <a:pt x="561" y="105"/>
                      <a:pt x="561" y="104"/>
                      <a:pt x="560" y="104"/>
                    </a:cubicBezTo>
                    <a:cubicBezTo>
                      <a:pt x="561" y="105"/>
                      <a:pt x="559" y="105"/>
                      <a:pt x="560" y="105"/>
                    </a:cubicBezTo>
                    <a:cubicBezTo>
                      <a:pt x="559" y="105"/>
                      <a:pt x="559" y="105"/>
                      <a:pt x="559" y="105"/>
                    </a:cubicBezTo>
                    <a:cubicBezTo>
                      <a:pt x="558" y="105"/>
                      <a:pt x="559" y="104"/>
                      <a:pt x="558" y="104"/>
                    </a:cubicBezTo>
                    <a:cubicBezTo>
                      <a:pt x="558" y="104"/>
                      <a:pt x="559" y="104"/>
                      <a:pt x="559" y="104"/>
                    </a:cubicBezTo>
                    <a:cubicBezTo>
                      <a:pt x="559" y="103"/>
                      <a:pt x="558" y="103"/>
                      <a:pt x="558" y="104"/>
                    </a:cubicBezTo>
                    <a:cubicBezTo>
                      <a:pt x="558" y="104"/>
                      <a:pt x="557" y="103"/>
                      <a:pt x="558" y="103"/>
                    </a:cubicBezTo>
                    <a:cubicBezTo>
                      <a:pt x="557" y="103"/>
                      <a:pt x="558" y="103"/>
                      <a:pt x="558" y="103"/>
                    </a:cubicBezTo>
                    <a:cubicBezTo>
                      <a:pt x="557" y="103"/>
                      <a:pt x="557" y="103"/>
                      <a:pt x="557" y="102"/>
                    </a:cubicBezTo>
                    <a:cubicBezTo>
                      <a:pt x="557" y="102"/>
                      <a:pt x="557" y="103"/>
                      <a:pt x="556" y="103"/>
                    </a:cubicBezTo>
                    <a:cubicBezTo>
                      <a:pt x="557" y="103"/>
                      <a:pt x="556" y="102"/>
                      <a:pt x="556" y="102"/>
                    </a:cubicBezTo>
                    <a:cubicBezTo>
                      <a:pt x="556" y="102"/>
                      <a:pt x="556" y="102"/>
                      <a:pt x="556" y="102"/>
                    </a:cubicBezTo>
                    <a:cubicBezTo>
                      <a:pt x="556" y="102"/>
                      <a:pt x="556" y="102"/>
                      <a:pt x="556" y="102"/>
                    </a:cubicBezTo>
                    <a:cubicBezTo>
                      <a:pt x="556" y="102"/>
                      <a:pt x="556" y="102"/>
                      <a:pt x="556" y="102"/>
                    </a:cubicBezTo>
                    <a:cubicBezTo>
                      <a:pt x="556" y="102"/>
                      <a:pt x="557" y="102"/>
                      <a:pt x="557" y="102"/>
                    </a:cubicBezTo>
                    <a:cubicBezTo>
                      <a:pt x="557" y="102"/>
                      <a:pt x="557" y="102"/>
                      <a:pt x="557" y="102"/>
                    </a:cubicBezTo>
                    <a:cubicBezTo>
                      <a:pt x="557" y="101"/>
                      <a:pt x="558" y="101"/>
                      <a:pt x="558" y="101"/>
                    </a:cubicBezTo>
                    <a:cubicBezTo>
                      <a:pt x="558" y="101"/>
                      <a:pt x="558" y="102"/>
                      <a:pt x="559" y="102"/>
                    </a:cubicBezTo>
                    <a:cubicBezTo>
                      <a:pt x="558" y="101"/>
                      <a:pt x="559" y="101"/>
                      <a:pt x="558" y="101"/>
                    </a:cubicBezTo>
                    <a:cubicBezTo>
                      <a:pt x="558" y="101"/>
                      <a:pt x="558" y="101"/>
                      <a:pt x="557" y="101"/>
                    </a:cubicBezTo>
                    <a:cubicBezTo>
                      <a:pt x="557" y="101"/>
                      <a:pt x="558" y="101"/>
                      <a:pt x="558" y="100"/>
                    </a:cubicBezTo>
                    <a:cubicBezTo>
                      <a:pt x="557" y="100"/>
                      <a:pt x="556" y="101"/>
                      <a:pt x="556" y="101"/>
                    </a:cubicBezTo>
                    <a:cubicBezTo>
                      <a:pt x="556" y="101"/>
                      <a:pt x="557" y="101"/>
                      <a:pt x="557" y="101"/>
                    </a:cubicBezTo>
                    <a:cubicBezTo>
                      <a:pt x="557" y="102"/>
                      <a:pt x="556" y="101"/>
                      <a:pt x="555" y="102"/>
                    </a:cubicBezTo>
                    <a:cubicBezTo>
                      <a:pt x="555" y="103"/>
                      <a:pt x="555" y="103"/>
                      <a:pt x="554" y="103"/>
                    </a:cubicBezTo>
                    <a:cubicBezTo>
                      <a:pt x="554" y="103"/>
                      <a:pt x="554" y="102"/>
                      <a:pt x="554" y="102"/>
                    </a:cubicBezTo>
                    <a:cubicBezTo>
                      <a:pt x="554" y="102"/>
                      <a:pt x="553" y="102"/>
                      <a:pt x="553" y="102"/>
                    </a:cubicBezTo>
                    <a:cubicBezTo>
                      <a:pt x="553" y="103"/>
                      <a:pt x="553" y="103"/>
                      <a:pt x="552" y="103"/>
                    </a:cubicBezTo>
                    <a:cubicBezTo>
                      <a:pt x="552" y="103"/>
                      <a:pt x="551" y="103"/>
                      <a:pt x="552" y="103"/>
                    </a:cubicBezTo>
                    <a:cubicBezTo>
                      <a:pt x="552" y="103"/>
                      <a:pt x="553" y="103"/>
                      <a:pt x="553" y="103"/>
                    </a:cubicBezTo>
                    <a:cubicBezTo>
                      <a:pt x="553" y="104"/>
                      <a:pt x="554" y="104"/>
                      <a:pt x="554" y="104"/>
                    </a:cubicBezTo>
                    <a:cubicBezTo>
                      <a:pt x="555" y="104"/>
                      <a:pt x="555" y="103"/>
                      <a:pt x="555" y="104"/>
                    </a:cubicBezTo>
                    <a:cubicBezTo>
                      <a:pt x="556" y="104"/>
                      <a:pt x="556" y="105"/>
                      <a:pt x="555" y="105"/>
                    </a:cubicBezTo>
                    <a:cubicBezTo>
                      <a:pt x="555" y="106"/>
                      <a:pt x="555" y="106"/>
                      <a:pt x="555" y="106"/>
                    </a:cubicBezTo>
                    <a:cubicBezTo>
                      <a:pt x="555" y="106"/>
                      <a:pt x="555" y="106"/>
                      <a:pt x="555" y="106"/>
                    </a:cubicBezTo>
                    <a:cubicBezTo>
                      <a:pt x="554" y="109"/>
                      <a:pt x="550" y="107"/>
                      <a:pt x="549" y="108"/>
                    </a:cubicBezTo>
                    <a:cubicBezTo>
                      <a:pt x="548" y="108"/>
                      <a:pt x="547" y="108"/>
                      <a:pt x="546" y="108"/>
                    </a:cubicBezTo>
                    <a:cubicBezTo>
                      <a:pt x="546" y="107"/>
                      <a:pt x="546" y="107"/>
                      <a:pt x="546" y="107"/>
                    </a:cubicBezTo>
                    <a:cubicBezTo>
                      <a:pt x="546" y="107"/>
                      <a:pt x="545" y="107"/>
                      <a:pt x="545" y="107"/>
                    </a:cubicBezTo>
                    <a:cubicBezTo>
                      <a:pt x="545" y="107"/>
                      <a:pt x="545" y="107"/>
                      <a:pt x="545" y="107"/>
                    </a:cubicBezTo>
                    <a:cubicBezTo>
                      <a:pt x="545" y="107"/>
                      <a:pt x="544" y="107"/>
                      <a:pt x="544" y="107"/>
                    </a:cubicBezTo>
                    <a:cubicBezTo>
                      <a:pt x="543" y="107"/>
                      <a:pt x="543" y="107"/>
                      <a:pt x="542" y="106"/>
                    </a:cubicBezTo>
                    <a:cubicBezTo>
                      <a:pt x="541" y="106"/>
                      <a:pt x="540" y="106"/>
                      <a:pt x="539" y="106"/>
                    </a:cubicBezTo>
                    <a:cubicBezTo>
                      <a:pt x="538" y="106"/>
                      <a:pt x="537" y="106"/>
                      <a:pt x="536" y="106"/>
                    </a:cubicBezTo>
                    <a:cubicBezTo>
                      <a:pt x="536" y="106"/>
                      <a:pt x="534" y="105"/>
                      <a:pt x="534" y="106"/>
                    </a:cubicBezTo>
                    <a:cubicBezTo>
                      <a:pt x="534" y="106"/>
                      <a:pt x="535" y="106"/>
                      <a:pt x="536" y="106"/>
                    </a:cubicBezTo>
                    <a:cubicBezTo>
                      <a:pt x="536" y="107"/>
                      <a:pt x="537" y="106"/>
                      <a:pt x="537" y="107"/>
                    </a:cubicBezTo>
                    <a:cubicBezTo>
                      <a:pt x="537" y="107"/>
                      <a:pt x="537" y="107"/>
                      <a:pt x="537" y="107"/>
                    </a:cubicBezTo>
                    <a:cubicBezTo>
                      <a:pt x="538" y="108"/>
                      <a:pt x="538" y="108"/>
                      <a:pt x="538" y="108"/>
                    </a:cubicBezTo>
                    <a:cubicBezTo>
                      <a:pt x="539" y="109"/>
                      <a:pt x="537" y="109"/>
                      <a:pt x="537" y="109"/>
                    </a:cubicBezTo>
                    <a:cubicBezTo>
                      <a:pt x="537" y="109"/>
                      <a:pt x="537" y="109"/>
                      <a:pt x="536" y="109"/>
                    </a:cubicBezTo>
                    <a:cubicBezTo>
                      <a:pt x="536" y="109"/>
                      <a:pt x="536" y="108"/>
                      <a:pt x="536" y="108"/>
                    </a:cubicBezTo>
                    <a:cubicBezTo>
                      <a:pt x="535" y="108"/>
                      <a:pt x="535" y="108"/>
                      <a:pt x="535" y="107"/>
                    </a:cubicBezTo>
                    <a:cubicBezTo>
                      <a:pt x="534" y="107"/>
                      <a:pt x="534" y="107"/>
                      <a:pt x="534" y="107"/>
                    </a:cubicBezTo>
                    <a:cubicBezTo>
                      <a:pt x="534" y="107"/>
                      <a:pt x="534" y="107"/>
                      <a:pt x="534" y="107"/>
                    </a:cubicBezTo>
                    <a:cubicBezTo>
                      <a:pt x="534" y="107"/>
                      <a:pt x="533" y="107"/>
                      <a:pt x="533" y="107"/>
                    </a:cubicBezTo>
                    <a:cubicBezTo>
                      <a:pt x="532" y="106"/>
                      <a:pt x="532" y="106"/>
                      <a:pt x="531" y="105"/>
                    </a:cubicBezTo>
                    <a:cubicBezTo>
                      <a:pt x="530" y="105"/>
                      <a:pt x="529" y="105"/>
                      <a:pt x="529" y="105"/>
                    </a:cubicBezTo>
                    <a:cubicBezTo>
                      <a:pt x="528" y="105"/>
                      <a:pt x="528" y="104"/>
                      <a:pt x="528" y="104"/>
                    </a:cubicBezTo>
                    <a:cubicBezTo>
                      <a:pt x="527" y="104"/>
                      <a:pt x="527" y="104"/>
                      <a:pt x="527" y="104"/>
                    </a:cubicBezTo>
                    <a:cubicBezTo>
                      <a:pt x="527" y="104"/>
                      <a:pt x="527" y="105"/>
                      <a:pt x="528" y="105"/>
                    </a:cubicBezTo>
                    <a:cubicBezTo>
                      <a:pt x="528" y="105"/>
                      <a:pt x="529" y="105"/>
                      <a:pt x="530" y="105"/>
                    </a:cubicBezTo>
                    <a:cubicBezTo>
                      <a:pt x="531" y="106"/>
                      <a:pt x="531" y="106"/>
                      <a:pt x="532" y="106"/>
                    </a:cubicBezTo>
                    <a:cubicBezTo>
                      <a:pt x="532" y="107"/>
                      <a:pt x="533" y="107"/>
                      <a:pt x="533" y="107"/>
                    </a:cubicBezTo>
                    <a:cubicBezTo>
                      <a:pt x="533" y="107"/>
                      <a:pt x="533" y="108"/>
                      <a:pt x="532" y="108"/>
                    </a:cubicBezTo>
                    <a:cubicBezTo>
                      <a:pt x="532" y="108"/>
                      <a:pt x="531" y="108"/>
                      <a:pt x="531" y="108"/>
                    </a:cubicBezTo>
                    <a:cubicBezTo>
                      <a:pt x="531" y="108"/>
                      <a:pt x="530" y="108"/>
                      <a:pt x="529" y="108"/>
                    </a:cubicBezTo>
                    <a:cubicBezTo>
                      <a:pt x="529" y="109"/>
                      <a:pt x="529" y="109"/>
                      <a:pt x="529" y="109"/>
                    </a:cubicBezTo>
                    <a:cubicBezTo>
                      <a:pt x="529" y="109"/>
                      <a:pt x="528" y="109"/>
                      <a:pt x="528" y="108"/>
                    </a:cubicBezTo>
                    <a:cubicBezTo>
                      <a:pt x="529" y="108"/>
                      <a:pt x="529" y="108"/>
                      <a:pt x="528" y="108"/>
                    </a:cubicBezTo>
                    <a:cubicBezTo>
                      <a:pt x="528" y="108"/>
                      <a:pt x="529" y="108"/>
                      <a:pt x="529" y="108"/>
                    </a:cubicBezTo>
                    <a:cubicBezTo>
                      <a:pt x="528" y="108"/>
                      <a:pt x="528" y="108"/>
                      <a:pt x="527" y="108"/>
                    </a:cubicBezTo>
                    <a:cubicBezTo>
                      <a:pt x="527" y="108"/>
                      <a:pt x="527" y="108"/>
                      <a:pt x="526" y="108"/>
                    </a:cubicBezTo>
                    <a:cubicBezTo>
                      <a:pt x="526" y="107"/>
                      <a:pt x="526" y="108"/>
                      <a:pt x="525" y="107"/>
                    </a:cubicBezTo>
                    <a:cubicBezTo>
                      <a:pt x="525" y="107"/>
                      <a:pt x="524" y="107"/>
                      <a:pt x="524" y="107"/>
                    </a:cubicBezTo>
                    <a:cubicBezTo>
                      <a:pt x="523" y="107"/>
                      <a:pt x="522" y="107"/>
                      <a:pt x="521" y="107"/>
                    </a:cubicBezTo>
                    <a:cubicBezTo>
                      <a:pt x="519" y="107"/>
                      <a:pt x="517" y="107"/>
                      <a:pt x="515" y="107"/>
                    </a:cubicBezTo>
                    <a:cubicBezTo>
                      <a:pt x="514" y="107"/>
                      <a:pt x="513" y="107"/>
                      <a:pt x="513" y="107"/>
                    </a:cubicBezTo>
                    <a:cubicBezTo>
                      <a:pt x="512" y="106"/>
                      <a:pt x="513" y="106"/>
                      <a:pt x="513" y="106"/>
                    </a:cubicBezTo>
                    <a:cubicBezTo>
                      <a:pt x="513" y="106"/>
                      <a:pt x="512" y="106"/>
                      <a:pt x="512" y="106"/>
                    </a:cubicBezTo>
                    <a:cubicBezTo>
                      <a:pt x="511" y="106"/>
                      <a:pt x="511" y="106"/>
                      <a:pt x="510" y="106"/>
                    </a:cubicBezTo>
                    <a:cubicBezTo>
                      <a:pt x="509" y="106"/>
                      <a:pt x="509" y="106"/>
                      <a:pt x="508" y="106"/>
                    </a:cubicBezTo>
                    <a:cubicBezTo>
                      <a:pt x="508" y="106"/>
                      <a:pt x="505" y="105"/>
                      <a:pt x="505" y="106"/>
                    </a:cubicBezTo>
                    <a:cubicBezTo>
                      <a:pt x="506" y="106"/>
                      <a:pt x="508" y="106"/>
                      <a:pt x="509" y="107"/>
                    </a:cubicBezTo>
                    <a:cubicBezTo>
                      <a:pt x="508" y="107"/>
                      <a:pt x="507" y="107"/>
                      <a:pt x="506" y="107"/>
                    </a:cubicBezTo>
                    <a:cubicBezTo>
                      <a:pt x="505" y="107"/>
                      <a:pt x="504" y="106"/>
                      <a:pt x="503" y="106"/>
                    </a:cubicBezTo>
                    <a:cubicBezTo>
                      <a:pt x="500" y="103"/>
                      <a:pt x="506" y="103"/>
                      <a:pt x="506" y="102"/>
                    </a:cubicBezTo>
                    <a:cubicBezTo>
                      <a:pt x="506" y="102"/>
                      <a:pt x="505" y="102"/>
                      <a:pt x="505" y="102"/>
                    </a:cubicBezTo>
                    <a:cubicBezTo>
                      <a:pt x="505" y="102"/>
                      <a:pt x="504" y="103"/>
                      <a:pt x="503" y="103"/>
                    </a:cubicBezTo>
                    <a:cubicBezTo>
                      <a:pt x="502" y="103"/>
                      <a:pt x="502" y="104"/>
                      <a:pt x="502" y="104"/>
                    </a:cubicBezTo>
                    <a:cubicBezTo>
                      <a:pt x="501" y="104"/>
                      <a:pt x="500" y="104"/>
                      <a:pt x="500" y="104"/>
                    </a:cubicBezTo>
                    <a:cubicBezTo>
                      <a:pt x="500" y="103"/>
                      <a:pt x="501" y="103"/>
                      <a:pt x="502" y="103"/>
                    </a:cubicBezTo>
                    <a:cubicBezTo>
                      <a:pt x="501" y="103"/>
                      <a:pt x="501" y="103"/>
                      <a:pt x="500" y="103"/>
                    </a:cubicBezTo>
                    <a:cubicBezTo>
                      <a:pt x="501" y="103"/>
                      <a:pt x="501" y="103"/>
                      <a:pt x="501" y="103"/>
                    </a:cubicBezTo>
                    <a:cubicBezTo>
                      <a:pt x="501" y="103"/>
                      <a:pt x="500" y="103"/>
                      <a:pt x="500" y="103"/>
                    </a:cubicBezTo>
                    <a:cubicBezTo>
                      <a:pt x="500" y="103"/>
                      <a:pt x="501" y="103"/>
                      <a:pt x="501" y="102"/>
                    </a:cubicBezTo>
                    <a:cubicBezTo>
                      <a:pt x="501" y="102"/>
                      <a:pt x="498" y="103"/>
                      <a:pt x="498" y="103"/>
                    </a:cubicBezTo>
                    <a:cubicBezTo>
                      <a:pt x="499" y="103"/>
                      <a:pt x="499" y="103"/>
                      <a:pt x="500" y="103"/>
                    </a:cubicBezTo>
                    <a:cubicBezTo>
                      <a:pt x="500" y="104"/>
                      <a:pt x="499" y="104"/>
                      <a:pt x="498" y="104"/>
                    </a:cubicBezTo>
                    <a:cubicBezTo>
                      <a:pt x="498" y="104"/>
                      <a:pt x="494" y="103"/>
                      <a:pt x="494" y="104"/>
                    </a:cubicBezTo>
                    <a:cubicBezTo>
                      <a:pt x="494" y="104"/>
                      <a:pt x="494" y="104"/>
                      <a:pt x="495" y="104"/>
                    </a:cubicBezTo>
                    <a:cubicBezTo>
                      <a:pt x="493" y="105"/>
                      <a:pt x="492" y="104"/>
                      <a:pt x="491" y="104"/>
                    </a:cubicBezTo>
                    <a:cubicBezTo>
                      <a:pt x="491" y="103"/>
                      <a:pt x="493" y="104"/>
                      <a:pt x="493" y="104"/>
                    </a:cubicBezTo>
                    <a:cubicBezTo>
                      <a:pt x="493" y="103"/>
                      <a:pt x="491" y="103"/>
                      <a:pt x="490" y="103"/>
                    </a:cubicBezTo>
                    <a:cubicBezTo>
                      <a:pt x="489" y="103"/>
                      <a:pt x="488" y="102"/>
                      <a:pt x="488" y="101"/>
                    </a:cubicBezTo>
                    <a:cubicBezTo>
                      <a:pt x="488" y="101"/>
                      <a:pt x="488" y="100"/>
                      <a:pt x="488" y="100"/>
                    </a:cubicBezTo>
                    <a:cubicBezTo>
                      <a:pt x="487" y="100"/>
                      <a:pt x="487" y="99"/>
                      <a:pt x="487" y="99"/>
                    </a:cubicBezTo>
                    <a:cubicBezTo>
                      <a:pt x="487" y="98"/>
                      <a:pt x="489" y="98"/>
                      <a:pt x="489" y="98"/>
                    </a:cubicBezTo>
                    <a:cubicBezTo>
                      <a:pt x="489" y="98"/>
                      <a:pt x="489" y="98"/>
                      <a:pt x="489" y="98"/>
                    </a:cubicBezTo>
                    <a:cubicBezTo>
                      <a:pt x="489" y="97"/>
                      <a:pt x="488" y="97"/>
                      <a:pt x="488" y="97"/>
                    </a:cubicBezTo>
                    <a:cubicBezTo>
                      <a:pt x="488" y="97"/>
                      <a:pt x="490" y="97"/>
                      <a:pt x="490" y="97"/>
                    </a:cubicBezTo>
                    <a:cubicBezTo>
                      <a:pt x="490" y="98"/>
                      <a:pt x="491" y="97"/>
                      <a:pt x="492" y="97"/>
                    </a:cubicBezTo>
                    <a:cubicBezTo>
                      <a:pt x="493" y="97"/>
                      <a:pt x="495" y="97"/>
                      <a:pt x="495" y="98"/>
                    </a:cubicBezTo>
                    <a:cubicBezTo>
                      <a:pt x="495" y="98"/>
                      <a:pt x="499" y="98"/>
                      <a:pt x="499" y="98"/>
                    </a:cubicBezTo>
                    <a:cubicBezTo>
                      <a:pt x="500" y="98"/>
                      <a:pt x="501" y="98"/>
                      <a:pt x="502" y="98"/>
                    </a:cubicBezTo>
                    <a:cubicBezTo>
                      <a:pt x="503" y="98"/>
                      <a:pt x="503" y="98"/>
                      <a:pt x="503" y="97"/>
                    </a:cubicBezTo>
                    <a:cubicBezTo>
                      <a:pt x="504" y="97"/>
                      <a:pt x="504" y="98"/>
                      <a:pt x="505" y="98"/>
                    </a:cubicBezTo>
                    <a:cubicBezTo>
                      <a:pt x="504" y="97"/>
                      <a:pt x="504" y="97"/>
                      <a:pt x="503" y="97"/>
                    </a:cubicBezTo>
                    <a:cubicBezTo>
                      <a:pt x="503" y="97"/>
                      <a:pt x="503" y="97"/>
                      <a:pt x="502" y="97"/>
                    </a:cubicBezTo>
                    <a:cubicBezTo>
                      <a:pt x="502" y="97"/>
                      <a:pt x="501" y="97"/>
                      <a:pt x="501" y="96"/>
                    </a:cubicBezTo>
                    <a:cubicBezTo>
                      <a:pt x="500" y="96"/>
                      <a:pt x="501" y="95"/>
                      <a:pt x="501" y="95"/>
                    </a:cubicBezTo>
                    <a:cubicBezTo>
                      <a:pt x="501" y="95"/>
                      <a:pt x="500" y="95"/>
                      <a:pt x="499" y="96"/>
                    </a:cubicBezTo>
                    <a:cubicBezTo>
                      <a:pt x="498" y="96"/>
                      <a:pt x="497" y="95"/>
                      <a:pt x="496" y="95"/>
                    </a:cubicBezTo>
                    <a:cubicBezTo>
                      <a:pt x="494" y="95"/>
                      <a:pt x="492" y="95"/>
                      <a:pt x="490" y="95"/>
                    </a:cubicBezTo>
                    <a:cubicBezTo>
                      <a:pt x="489" y="95"/>
                      <a:pt x="487" y="95"/>
                      <a:pt x="488" y="93"/>
                    </a:cubicBezTo>
                    <a:cubicBezTo>
                      <a:pt x="489" y="93"/>
                      <a:pt x="489" y="92"/>
                      <a:pt x="490" y="92"/>
                    </a:cubicBezTo>
                    <a:cubicBezTo>
                      <a:pt x="490" y="91"/>
                      <a:pt x="491" y="91"/>
                      <a:pt x="492" y="91"/>
                    </a:cubicBezTo>
                    <a:cubicBezTo>
                      <a:pt x="492" y="91"/>
                      <a:pt x="491" y="90"/>
                      <a:pt x="492" y="90"/>
                    </a:cubicBezTo>
                    <a:cubicBezTo>
                      <a:pt x="491" y="90"/>
                      <a:pt x="492" y="90"/>
                      <a:pt x="491" y="89"/>
                    </a:cubicBezTo>
                    <a:cubicBezTo>
                      <a:pt x="491" y="89"/>
                      <a:pt x="493" y="88"/>
                      <a:pt x="493" y="88"/>
                    </a:cubicBezTo>
                    <a:cubicBezTo>
                      <a:pt x="494" y="88"/>
                      <a:pt x="494" y="88"/>
                      <a:pt x="495" y="88"/>
                    </a:cubicBezTo>
                    <a:cubicBezTo>
                      <a:pt x="495" y="87"/>
                      <a:pt x="496" y="88"/>
                      <a:pt x="497" y="87"/>
                    </a:cubicBezTo>
                    <a:cubicBezTo>
                      <a:pt x="497" y="87"/>
                      <a:pt x="496" y="87"/>
                      <a:pt x="495" y="87"/>
                    </a:cubicBezTo>
                    <a:cubicBezTo>
                      <a:pt x="494" y="86"/>
                      <a:pt x="497" y="85"/>
                      <a:pt x="497" y="85"/>
                    </a:cubicBezTo>
                    <a:cubicBezTo>
                      <a:pt x="497" y="85"/>
                      <a:pt x="497" y="85"/>
                      <a:pt x="497" y="85"/>
                    </a:cubicBezTo>
                    <a:cubicBezTo>
                      <a:pt x="497" y="85"/>
                      <a:pt x="498" y="85"/>
                      <a:pt x="498" y="84"/>
                    </a:cubicBezTo>
                    <a:cubicBezTo>
                      <a:pt x="499" y="84"/>
                      <a:pt x="499" y="84"/>
                      <a:pt x="499" y="83"/>
                    </a:cubicBezTo>
                    <a:cubicBezTo>
                      <a:pt x="500" y="83"/>
                      <a:pt x="502" y="83"/>
                      <a:pt x="502" y="82"/>
                    </a:cubicBezTo>
                    <a:cubicBezTo>
                      <a:pt x="502" y="82"/>
                      <a:pt x="502" y="82"/>
                      <a:pt x="502" y="82"/>
                    </a:cubicBezTo>
                    <a:cubicBezTo>
                      <a:pt x="502" y="82"/>
                      <a:pt x="502" y="82"/>
                      <a:pt x="502" y="82"/>
                    </a:cubicBezTo>
                    <a:cubicBezTo>
                      <a:pt x="503" y="82"/>
                      <a:pt x="503" y="82"/>
                      <a:pt x="504" y="82"/>
                    </a:cubicBezTo>
                    <a:cubicBezTo>
                      <a:pt x="504" y="82"/>
                      <a:pt x="504" y="82"/>
                      <a:pt x="505" y="82"/>
                    </a:cubicBezTo>
                    <a:cubicBezTo>
                      <a:pt x="504" y="81"/>
                      <a:pt x="504" y="81"/>
                      <a:pt x="505" y="81"/>
                    </a:cubicBezTo>
                    <a:cubicBezTo>
                      <a:pt x="505" y="81"/>
                      <a:pt x="505" y="80"/>
                      <a:pt x="506" y="80"/>
                    </a:cubicBezTo>
                    <a:cubicBezTo>
                      <a:pt x="506" y="80"/>
                      <a:pt x="506" y="80"/>
                      <a:pt x="507" y="80"/>
                    </a:cubicBezTo>
                    <a:cubicBezTo>
                      <a:pt x="506" y="79"/>
                      <a:pt x="508" y="78"/>
                      <a:pt x="509" y="78"/>
                    </a:cubicBezTo>
                    <a:cubicBezTo>
                      <a:pt x="508" y="78"/>
                      <a:pt x="509" y="78"/>
                      <a:pt x="509" y="78"/>
                    </a:cubicBezTo>
                    <a:cubicBezTo>
                      <a:pt x="510" y="78"/>
                      <a:pt x="510" y="78"/>
                      <a:pt x="511" y="78"/>
                    </a:cubicBezTo>
                    <a:cubicBezTo>
                      <a:pt x="511" y="78"/>
                      <a:pt x="510" y="78"/>
                      <a:pt x="510" y="78"/>
                    </a:cubicBezTo>
                    <a:cubicBezTo>
                      <a:pt x="510" y="77"/>
                      <a:pt x="513" y="77"/>
                      <a:pt x="513" y="77"/>
                    </a:cubicBezTo>
                    <a:cubicBezTo>
                      <a:pt x="513" y="77"/>
                      <a:pt x="512" y="77"/>
                      <a:pt x="513" y="76"/>
                    </a:cubicBezTo>
                    <a:cubicBezTo>
                      <a:pt x="514" y="76"/>
                      <a:pt x="515" y="76"/>
                      <a:pt x="516" y="75"/>
                    </a:cubicBezTo>
                    <a:cubicBezTo>
                      <a:pt x="517" y="75"/>
                      <a:pt x="517" y="75"/>
                      <a:pt x="518" y="75"/>
                    </a:cubicBezTo>
                    <a:cubicBezTo>
                      <a:pt x="519" y="74"/>
                      <a:pt x="520" y="74"/>
                      <a:pt x="520" y="74"/>
                    </a:cubicBezTo>
                    <a:cubicBezTo>
                      <a:pt x="522" y="74"/>
                      <a:pt x="524" y="73"/>
                      <a:pt x="525" y="73"/>
                    </a:cubicBezTo>
                    <a:cubicBezTo>
                      <a:pt x="527" y="73"/>
                      <a:pt x="528" y="73"/>
                      <a:pt x="529" y="72"/>
                    </a:cubicBezTo>
                    <a:cubicBezTo>
                      <a:pt x="531" y="72"/>
                      <a:pt x="532" y="72"/>
                      <a:pt x="534" y="72"/>
                    </a:cubicBezTo>
                    <a:cubicBezTo>
                      <a:pt x="535" y="72"/>
                      <a:pt x="537" y="72"/>
                      <a:pt x="538" y="72"/>
                    </a:cubicBezTo>
                    <a:cubicBezTo>
                      <a:pt x="539" y="72"/>
                      <a:pt x="540" y="72"/>
                      <a:pt x="541" y="73"/>
                    </a:cubicBezTo>
                    <a:cubicBezTo>
                      <a:pt x="541" y="73"/>
                      <a:pt x="542" y="73"/>
                      <a:pt x="542" y="73"/>
                    </a:cubicBezTo>
                    <a:cubicBezTo>
                      <a:pt x="542" y="74"/>
                      <a:pt x="541" y="74"/>
                      <a:pt x="540" y="74"/>
                    </a:cubicBezTo>
                    <a:cubicBezTo>
                      <a:pt x="538" y="75"/>
                      <a:pt x="537" y="75"/>
                      <a:pt x="536" y="75"/>
                    </a:cubicBezTo>
                    <a:cubicBezTo>
                      <a:pt x="534" y="76"/>
                      <a:pt x="531" y="77"/>
                      <a:pt x="529" y="78"/>
                    </a:cubicBezTo>
                    <a:cubicBezTo>
                      <a:pt x="528" y="78"/>
                      <a:pt x="527" y="79"/>
                      <a:pt x="526" y="79"/>
                    </a:cubicBezTo>
                    <a:cubicBezTo>
                      <a:pt x="525" y="80"/>
                      <a:pt x="524" y="80"/>
                      <a:pt x="523" y="81"/>
                    </a:cubicBezTo>
                    <a:cubicBezTo>
                      <a:pt x="522" y="81"/>
                      <a:pt x="521" y="82"/>
                      <a:pt x="521" y="82"/>
                    </a:cubicBezTo>
                    <a:cubicBezTo>
                      <a:pt x="521" y="83"/>
                      <a:pt x="521" y="83"/>
                      <a:pt x="521" y="83"/>
                    </a:cubicBezTo>
                    <a:cubicBezTo>
                      <a:pt x="521" y="83"/>
                      <a:pt x="521" y="83"/>
                      <a:pt x="521" y="84"/>
                    </a:cubicBezTo>
                    <a:cubicBezTo>
                      <a:pt x="523" y="85"/>
                      <a:pt x="520" y="86"/>
                      <a:pt x="519" y="86"/>
                    </a:cubicBezTo>
                    <a:cubicBezTo>
                      <a:pt x="518" y="87"/>
                      <a:pt x="518" y="88"/>
                      <a:pt x="517" y="88"/>
                    </a:cubicBezTo>
                    <a:cubicBezTo>
                      <a:pt x="517" y="89"/>
                      <a:pt x="518" y="89"/>
                      <a:pt x="517" y="89"/>
                    </a:cubicBezTo>
                    <a:cubicBezTo>
                      <a:pt x="517" y="89"/>
                      <a:pt x="517" y="90"/>
                      <a:pt x="518" y="90"/>
                    </a:cubicBezTo>
                    <a:cubicBezTo>
                      <a:pt x="518" y="91"/>
                      <a:pt x="518" y="91"/>
                      <a:pt x="519" y="92"/>
                    </a:cubicBezTo>
                    <a:cubicBezTo>
                      <a:pt x="519" y="92"/>
                      <a:pt x="519" y="92"/>
                      <a:pt x="519" y="93"/>
                    </a:cubicBezTo>
                    <a:cubicBezTo>
                      <a:pt x="519" y="93"/>
                      <a:pt x="519" y="93"/>
                      <a:pt x="520" y="93"/>
                    </a:cubicBezTo>
                    <a:cubicBezTo>
                      <a:pt x="520" y="93"/>
                      <a:pt x="521" y="93"/>
                      <a:pt x="521" y="94"/>
                    </a:cubicBezTo>
                    <a:cubicBezTo>
                      <a:pt x="522" y="94"/>
                      <a:pt x="523" y="94"/>
                      <a:pt x="522" y="94"/>
                    </a:cubicBezTo>
                    <a:cubicBezTo>
                      <a:pt x="522" y="94"/>
                      <a:pt x="522" y="95"/>
                      <a:pt x="522" y="95"/>
                    </a:cubicBezTo>
                    <a:cubicBezTo>
                      <a:pt x="522" y="95"/>
                      <a:pt x="521" y="95"/>
                      <a:pt x="521" y="95"/>
                    </a:cubicBezTo>
                    <a:cubicBezTo>
                      <a:pt x="521" y="95"/>
                      <a:pt x="519" y="95"/>
                      <a:pt x="519" y="95"/>
                    </a:cubicBezTo>
                    <a:cubicBezTo>
                      <a:pt x="519" y="95"/>
                      <a:pt x="519" y="95"/>
                      <a:pt x="520" y="95"/>
                    </a:cubicBezTo>
                    <a:cubicBezTo>
                      <a:pt x="519" y="96"/>
                      <a:pt x="518" y="95"/>
                      <a:pt x="517" y="96"/>
                    </a:cubicBezTo>
                    <a:cubicBezTo>
                      <a:pt x="517" y="96"/>
                      <a:pt x="518" y="96"/>
                      <a:pt x="518" y="96"/>
                    </a:cubicBezTo>
                    <a:cubicBezTo>
                      <a:pt x="518" y="96"/>
                      <a:pt x="517" y="96"/>
                      <a:pt x="517" y="96"/>
                    </a:cubicBezTo>
                    <a:cubicBezTo>
                      <a:pt x="516" y="96"/>
                      <a:pt x="516" y="96"/>
                      <a:pt x="516" y="96"/>
                    </a:cubicBezTo>
                    <a:cubicBezTo>
                      <a:pt x="514" y="96"/>
                      <a:pt x="513" y="96"/>
                      <a:pt x="512" y="96"/>
                    </a:cubicBezTo>
                    <a:cubicBezTo>
                      <a:pt x="511" y="97"/>
                      <a:pt x="510" y="97"/>
                      <a:pt x="509" y="97"/>
                    </a:cubicBezTo>
                    <a:cubicBezTo>
                      <a:pt x="508" y="97"/>
                      <a:pt x="507" y="97"/>
                      <a:pt x="506" y="98"/>
                    </a:cubicBezTo>
                    <a:cubicBezTo>
                      <a:pt x="508" y="99"/>
                      <a:pt x="511" y="97"/>
                      <a:pt x="513" y="97"/>
                    </a:cubicBezTo>
                    <a:cubicBezTo>
                      <a:pt x="514" y="96"/>
                      <a:pt x="516" y="96"/>
                      <a:pt x="517" y="96"/>
                    </a:cubicBezTo>
                    <a:cubicBezTo>
                      <a:pt x="518" y="96"/>
                      <a:pt x="518" y="96"/>
                      <a:pt x="519" y="96"/>
                    </a:cubicBezTo>
                    <a:cubicBezTo>
                      <a:pt x="519" y="96"/>
                      <a:pt x="519" y="96"/>
                      <a:pt x="519" y="96"/>
                    </a:cubicBezTo>
                    <a:cubicBezTo>
                      <a:pt x="519" y="96"/>
                      <a:pt x="520" y="96"/>
                      <a:pt x="520" y="96"/>
                    </a:cubicBezTo>
                    <a:cubicBezTo>
                      <a:pt x="520" y="96"/>
                      <a:pt x="521" y="96"/>
                      <a:pt x="521" y="96"/>
                    </a:cubicBezTo>
                    <a:cubicBezTo>
                      <a:pt x="520" y="97"/>
                      <a:pt x="519" y="97"/>
                      <a:pt x="518" y="97"/>
                    </a:cubicBezTo>
                    <a:cubicBezTo>
                      <a:pt x="519" y="97"/>
                      <a:pt x="519" y="97"/>
                      <a:pt x="519" y="97"/>
                    </a:cubicBezTo>
                    <a:cubicBezTo>
                      <a:pt x="519" y="97"/>
                      <a:pt x="519" y="97"/>
                      <a:pt x="519" y="97"/>
                    </a:cubicBezTo>
                    <a:cubicBezTo>
                      <a:pt x="520" y="97"/>
                      <a:pt x="518" y="98"/>
                      <a:pt x="518" y="98"/>
                    </a:cubicBezTo>
                    <a:cubicBezTo>
                      <a:pt x="520" y="98"/>
                      <a:pt x="520" y="98"/>
                      <a:pt x="521" y="97"/>
                    </a:cubicBezTo>
                    <a:cubicBezTo>
                      <a:pt x="521" y="96"/>
                      <a:pt x="521" y="96"/>
                      <a:pt x="522" y="96"/>
                    </a:cubicBezTo>
                    <a:cubicBezTo>
                      <a:pt x="522" y="96"/>
                      <a:pt x="522" y="96"/>
                      <a:pt x="523" y="96"/>
                    </a:cubicBezTo>
                    <a:cubicBezTo>
                      <a:pt x="523" y="95"/>
                      <a:pt x="522" y="95"/>
                      <a:pt x="522" y="95"/>
                    </a:cubicBezTo>
                    <a:cubicBezTo>
                      <a:pt x="522" y="95"/>
                      <a:pt x="523" y="94"/>
                      <a:pt x="524" y="94"/>
                    </a:cubicBezTo>
                    <a:cubicBezTo>
                      <a:pt x="524" y="93"/>
                      <a:pt x="525" y="94"/>
                      <a:pt x="526" y="93"/>
                    </a:cubicBezTo>
                    <a:cubicBezTo>
                      <a:pt x="526" y="93"/>
                      <a:pt x="526" y="93"/>
                      <a:pt x="526" y="92"/>
                    </a:cubicBezTo>
                    <a:cubicBezTo>
                      <a:pt x="526" y="92"/>
                      <a:pt x="526" y="92"/>
                      <a:pt x="527" y="92"/>
                    </a:cubicBezTo>
                    <a:cubicBezTo>
                      <a:pt x="527" y="91"/>
                      <a:pt x="525" y="92"/>
                      <a:pt x="525" y="92"/>
                    </a:cubicBezTo>
                    <a:cubicBezTo>
                      <a:pt x="525" y="92"/>
                      <a:pt x="524" y="92"/>
                      <a:pt x="524" y="92"/>
                    </a:cubicBezTo>
                    <a:cubicBezTo>
                      <a:pt x="523" y="92"/>
                      <a:pt x="522" y="92"/>
                      <a:pt x="522" y="91"/>
                    </a:cubicBezTo>
                    <a:cubicBezTo>
                      <a:pt x="522" y="91"/>
                      <a:pt x="522" y="91"/>
                      <a:pt x="521" y="90"/>
                    </a:cubicBezTo>
                    <a:cubicBezTo>
                      <a:pt x="522" y="90"/>
                      <a:pt x="523" y="91"/>
                      <a:pt x="522" y="90"/>
                    </a:cubicBezTo>
                    <a:cubicBezTo>
                      <a:pt x="522" y="89"/>
                      <a:pt x="520" y="89"/>
                      <a:pt x="520" y="89"/>
                    </a:cubicBezTo>
                    <a:cubicBezTo>
                      <a:pt x="520" y="89"/>
                      <a:pt x="520" y="88"/>
                      <a:pt x="520" y="88"/>
                    </a:cubicBezTo>
                    <a:cubicBezTo>
                      <a:pt x="520" y="89"/>
                      <a:pt x="520" y="89"/>
                      <a:pt x="520" y="89"/>
                    </a:cubicBezTo>
                    <a:cubicBezTo>
                      <a:pt x="520" y="89"/>
                      <a:pt x="520" y="88"/>
                      <a:pt x="520" y="88"/>
                    </a:cubicBezTo>
                    <a:cubicBezTo>
                      <a:pt x="521" y="88"/>
                      <a:pt x="521" y="89"/>
                      <a:pt x="522" y="88"/>
                    </a:cubicBezTo>
                    <a:cubicBezTo>
                      <a:pt x="521" y="88"/>
                      <a:pt x="523" y="88"/>
                      <a:pt x="524" y="88"/>
                    </a:cubicBezTo>
                    <a:cubicBezTo>
                      <a:pt x="524" y="88"/>
                      <a:pt x="524" y="88"/>
                      <a:pt x="524" y="87"/>
                    </a:cubicBezTo>
                    <a:cubicBezTo>
                      <a:pt x="524" y="87"/>
                      <a:pt x="525" y="87"/>
                      <a:pt x="525" y="87"/>
                    </a:cubicBezTo>
                    <a:cubicBezTo>
                      <a:pt x="525" y="87"/>
                      <a:pt x="525" y="87"/>
                      <a:pt x="525" y="87"/>
                    </a:cubicBezTo>
                    <a:cubicBezTo>
                      <a:pt x="525" y="86"/>
                      <a:pt x="526" y="87"/>
                      <a:pt x="526" y="86"/>
                    </a:cubicBezTo>
                    <a:cubicBezTo>
                      <a:pt x="526" y="86"/>
                      <a:pt x="526" y="86"/>
                      <a:pt x="525" y="86"/>
                    </a:cubicBezTo>
                    <a:cubicBezTo>
                      <a:pt x="526" y="86"/>
                      <a:pt x="526" y="86"/>
                      <a:pt x="526" y="86"/>
                    </a:cubicBezTo>
                    <a:cubicBezTo>
                      <a:pt x="527" y="86"/>
                      <a:pt x="527" y="86"/>
                      <a:pt x="527" y="86"/>
                    </a:cubicBezTo>
                    <a:cubicBezTo>
                      <a:pt x="527" y="86"/>
                      <a:pt x="529" y="86"/>
                      <a:pt x="528" y="87"/>
                    </a:cubicBezTo>
                    <a:cubicBezTo>
                      <a:pt x="528" y="87"/>
                      <a:pt x="529" y="86"/>
                      <a:pt x="529" y="87"/>
                    </a:cubicBezTo>
                    <a:cubicBezTo>
                      <a:pt x="530" y="87"/>
                      <a:pt x="530" y="87"/>
                      <a:pt x="531" y="87"/>
                    </a:cubicBezTo>
                    <a:cubicBezTo>
                      <a:pt x="531" y="88"/>
                      <a:pt x="531" y="88"/>
                      <a:pt x="532" y="88"/>
                    </a:cubicBezTo>
                    <a:cubicBezTo>
                      <a:pt x="532" y="88"/>
                      <a:pt x="531" y="89"/>
                      <a:pt x="532" y="89"/>
                    </a:cubicBezTo>
                    <a:cubicBezTo>
                      <a:pt x="532" y="89"/>
                      <a:pt x="532" y="89"/>
                      <a:pt x="532" y="88"/>
                    </a:cubicBezTo>
                    <a:cubicBezTo>
                      <a:pt x="533" y="88"/>
                      <a:pt x="531" y="88"/>
                      <a:pt x="532" y="87"/>
                    </a:cubicBezTo>
                    <a:cubicBezTo>
                      <a:pt x="531" y="87"/>
                      <a:pt x="531" y="87"/>
                      <a:pt x="530" y="87"/>
                    </a:cubicBezTo>
                    <a:cubicBezTo>
                      <a:pt x="531" y="87"/>
                      <a:pt x="531" y="86"/>
                      <a:pt x="531" y="86"/>
                    </a:cubicBezTo>
                    <a:cubicBezTo>
                      <a:pt x="530" y="86"/>
                      <a:pt x="530" y="86"/>
                      <a:pt x="530" y="86"/>
                    </a:cubicBezTo>
                    <a:cubicBezTo>
                      <a:pt x="530" y="86"/>
                      <a:pt x="531" y="85"/>
                      <a:pt x="531" y="85"/>
                    </a:cubicBezTo>
                    <a:cubicBezTo>
                      <a:pt x="532" y="85"/>
                      <a:pt x="533" y="86"/>
                      <a:pt x="534" y="85"/>
                    </a:cubicBezTo>
                    <a:cubicBezTo>
                      <a:pt x="533" y="85"/>
                      <a:pt x="532" y="85"/>
                      <a:pt x="531" y="85"/>
                    </a:cubicBezTo>
                    <a:cubicBezTo>
                      <a:pt x="531" y="85"/>
                      <a:pt x="532" y="85"/>
                      <a:pt x="532" y="85"/>
                    </a:cubicBezTo>
                    <a:cubicBezTo>
                      <a:pt x="531" y="85"/>
                      <a:pt x="530" y="85"/>
                      <a:pt x="529" y="85"/>
                    </a:cubicBezTo>
                    <a:cubicBezTo>
                      <a:pt x="530" y="85"/>
                      <a:pt x="528" y="85"/>
                      <a:pt x="528" y="85"/>
                    </a:cubicBezTo>
                    <a:cubicBezTo>
                      <a:pt x="528" y="85"/>
                      <a:pt x="527" y="85"/>
                      <a:pt x="527" y="84"/>
                    </a:cubicBezTo>
                    <a:cubicBezTo>
                      <a:pt x="527" y="84"/>
                      <a:pt x="528" y="84"/>
                      <a:pt x="528" y="83"/>
                    </a:cubicBezTo>
                    <a:cubicBezTo>
                      <a:pt x="528" y="83"/>
                      <a:pt x="528" y="83"/>
                      <a:pt x="527" y="83"/>
                    </a:cubicBezTo>
                    <a:cubicBezTo>
                      <a:pt x="527" y="83"/>
                      <a:pt x="528" y="82"/>
                      <a:pt x="528" y="82"/>
                    </a:cubicBezTo>
                    <a:cubicBezTo>
                      <a:pt x="529" y="81"/>
                      <a:pt x="530" y="80"/>
                      <a:pt x="532" y="80"/>
                    </a:cubicBezTo>
                    <a:cubicBezTo>
                      <a:pt x="534" y="80"/>
                      <a:pt x="535" y="81"/>
                      <a:pt x="537" y="81"/>
                    </a:cubicBezTo>
                    <a:cubicBezTo>
                      <a:pt x="537" y="81"/>
                      <a:pt x="538" y="82"/>
                      <a:pt x="539" y="82"/>
                    </a:cubicBezTo>
                    <a:cubicBezTo>
                      <a:pt x="539" y="82"/>
                      <a:pt x="540" y="82"/>
                      <a:pt x="540" y="82"/>
                    </a:cubicBezTo>
                    <a:cubicBezTo>
                      <a:pt x="540" y="82"/>
                      <a:pt x="540" y="82"/>
                      <a:pt x="539" y="82"/>
                    </a:cubicBezTo>
                    <a:cubicBezTo>
                      <a:pt x="539" y="81"/>
                      <a:pt x="538" y="81"/>
                      <a:pt x="538" y="81"/>
                    </a:cubicBezTo>
                    <a:cubicBezTo>
                      <a:pt x="537" y="81"/>
                      <a:pt x="537" y="81"/>
                      <a:pt x="536" y="80"/>
                    </a:cubicBezTo>
                    <a:cubicBezTo>
                      <a:pt x="536" y="80"/>
                      <a:pt x="535" y="80"/>
                      <a:pt x="534" y="80"/>
                    </a:cubicBezTo>
                    <a:cubicBezTo>
                      <a:pt x="535" y="80"/>
                      <a:pt x="534" y="79"/>
                      <a:pt x="534" y="80"/>
                    </a:cubicBezTo>
                    <a:cubicBezTo>
                      <a:pt x="533" y="80"/>
                      <a:pt x="532" y="80"/>
                      <a:pt x="532" y="79"/>
                    </a:cubicBezTo>
                    <a:cubicBezTo>
                      <a:pt x="532" y="79"/>
                      <a:pt x="533" y="79"/>
                      <a:pt x="533" y="79"/>
                    </a:cubicBezTo>
                    <a:cubicBezTo>
                      <a:pt x="534" y="78"/>
                      <a:pt x="534" y="79"/>
                      <a:pt x="534" y="79"/>
                    </a:cubicBezTo>
                    <a:cubicBezTo>
                      <a:pt x="534" y="79"/>
                      <a:pt x="535" y="79"/>
                      <a:pt x="535" y="79"/>
                    </a:cubicBezTo>
                    <a:cubicBezTo>
                      <a:pt x="535" y="78"/>
                      <a:pt x="535" y="78"/>
                      <a:pt x="535" y="78"/>
                    </a:cubicBezTo>
                    <a:cubicBezTo>
                      <a:pt x="537" y="79"/>
                      <a:pt x="538" y="79"/>
                      <a:pt x="540" y="79"/>
                    </a:cubicBezTo>
                    <a:cubicBezTo>
                      <a:pt x="541" y="79"/>
                      <a:pt x="541" y="79"/>
                      <a:pt x="542" y="79"/>
                    </a:cubicBezTo>
                    <a:cubicBezTo>
                      <a:pt x="543" y="79"/>
                      <a:pt x="544" y="80"/>
                      <a:pt x="544" y="80"/>
                    </a:cubicBezTo>
                    <a:cubicBezTo>
                      <a:pt x="543" y="79"/>
                      <a:pt x="541" y="79"/>
                      <a:pt x="540" y="79"/>
                    </a:cubicBezTo>
                    <a:cubicBezTo>
                      <a:pt x="539" y="79"/>
                      <a:pt x="538" y="78"/>
                      <a:pt x="537" y="78"/>
                    </a:cubicBezTo>
                    <a:cubicBezTo>
                      <a:pt x="537" y="78"/>
                      <a:pt x="535" y="78"/>
                      <a:pt x="536" y="77"/>
                    </a:cubicBezTo>
                    <a:cubicBezTo>
                      <a:pt x="537" y="77"/>
                      <a:pt x="539" y="76"/>
                      <a:pt x="540" y="76"/>
                    </a:cubicBezTo>
                    <a:cubicBezTo>
                      <a:pt x="540" y="76"/>
                      <a:pt x="540" y="77"/>
                      <a:pt x="540" y="77"/>
                    </a:cubicBezTo>
                    <a:cubicBezTo>
                      <a:pt x="540" y="77"/>
                      <a:pt x="540" y="77"/>
                      <a:pt x="541" y="77"/>
                    </a:cubicBezTo>
                    <a:cubicBezTo>
                      <a:pt x="541" y="77"/>
                      <a:pt x="542" y="78"/>
                      <a:pt x="541" y="78"/>
                    </a:cubicBezTo>
                    <a:cubicBezTo>
                      <a:pt x="541" y="77"/>
                      <a:pt x="541" y="77"/>
                      <a:pt x="541" y="77"/>
                    </a:cubicBezTo>
                    <a:cubicBezTo>
                      <a:pt x="541" y="76"/>
                      <a:pt x="541" y="76"/>
                      <a:pt x="542" y="76"/>
                    </a:cubicBezTo>
                    <a:cubicBezTo>
                      <a:pt x="542" y="76"/>
                      <a:pt x="543" y="76"/>
                      <a:pt x="544" y="76"/>
                    </a:cubicBezTo>
                    <a:cubicBezTo>
                      <a:pt x="545" y="75"/>
                      <a:pt x="545" y="76"/>
                      <a:pt x="546" y="76"/>
                    </a:cubicBezTo>
                    <a:cubicBezTo>
                      <a:pt x="547" y="76"/>
                      <a:pt x="547" y="76"/>
                      <a:pt x="547" y="76"/>
                    </a:cubicBezTo>
                    <a:cubicBezTo>
                      <a:pt x="546" y="77"/>
                      <a:pt x="547" y="77"/>
                      <a:pt x="547" y="77"/>
                    </a:cubicBezTo>
                    <a:cubicBezTo>
                      <a:pt x="547" y="77"/>
                      <a:pt x="547" y="77"/>
                      <a:pt x="547" y="76"/>
                    </a:cubicBezTo>
                    <a:cubicBezTo>
                      <a:pt x="548" y="76"/>
                      <a:pt x="548" y="76"/>
                      <a:pt x="548" y="76"/>
                    </a:cubicBezTo>
                    <a:cubicBezTo>
                      <a:pt x="547" y="75"/>
                      <a:pt x="547" y="75"/>
                      <a:pt x="546" y="75"/>
                    </a:cubicBezTo>
                    <a:cubicBezTo>
                      <a:pt x="547" y="75"/>
                      <a:pt x="548" y="75"/>
                      <a:pt x="549" y="75"/>
                    </a:cubicBezTo>
                    <a:cubicBezTo>
                      <a:pt x="549" y="74"/>
                      <a:pt x="550" y="74"/>
                      <a:pt x="550" y="74"/>
                    </a:cubicBezTo>
                    <a:cubicBezTo>
                      <a:pt x="551" y="74"/>
                      <a:pt x="552" y="74"/>
                      <a:pt x="553" y="74"/>
                    </a:cubicBezTo>
                    <a:cubicBezTo>
                      <a:pt x="554" y="74"/>
                      <a:pt x="555" y="73"/>
                      <a:pt x="556" y="73"/>
                    </a:cubicBezTo>
                    <a:cubicBezTo>
                      <a:pt x="557" y="73"/>
                      <a:pt x="559" y="73"/>
                      <a:pt x="560" y="73"/>
                    </a:cubicBezTo>
                    <a:cubicBezTo>
                      <a:pt x="561" y="73"/>
                      <a:pt x="562" y="73"/>
                      <a:pt x="564" y="73"/>
                    </a:cubicBezTo>
                    <a:cubicBezTo>
                      <a:pt x="564" y="73"/>
                      <a:pt x="564" y="73"/>
                      <a:pt x="565" y="74"/>
                    </a:cubicBezTo>
                    <a:cubicBezTo>
                      <a:pt x="565" y="74"/>
                      <a:pt x="564" y="74"/>
                      <a:pt x="565" y="74"/>
                    </a:cubicBezTo>
                    <a:cubicBezTo>
                      <a:pt x="566" y="76"/>
                      <a:pt x="562" y="77"/>
                      <a:pt x="564" y="78"/>
                    </a:cubicBezTo>
                    <a:cubicBezTo>
                      <a:pt x="564" y="78"/>
                      <a:pt x="565" y="78"/>
                      <a:pt x="565" y="78"/>
                    </a:cubicBezTo>
                    <a:cubicBezTo>
                      <a:pt x="566" y="79"/>
                      <a:pt x="565" y="79"/>
                      <a:pt x="565" y="79"/>
                    </a:cubicBezTo>
                    <a:cubicBezTo>
                      <a:pt x="564" y="80"/>
                      <a:pt x="564" y="80"/>
                      <a:pt x="564" y="81"/>
                    </a:cubicBezTo>
                    <a:cubicBezTo>
                      <a:pt x="564" y="81"/>
                      <a:pt x="564" y="81"/>
                      <a:pt x="564" y="81"/>
                    </a:cubicBezTo>
                    <a:cubicBezTo>
                      <a:pt x="565" y="81"/>
                      <a:pt x="565" y="81"/>
                      <a:pt x="565" y="82"/>
                    </a:cubicBezTo>
                    <a:cubicBezTo>
                      <a:pt x="565" y="82"/>
                      <a:pt x="564" y="82"/>
                      <a:pt x="563" y="83"/>
                    </a:cubicBezTo>
                    <a:cubicBezTo>
                      <a:pt x="562" y="83"/>
                      <a:pt x="562" y="83"/>
                      <a:pt x="561" y="84"/>
                    </a:cubicBezTo>
                    <a:cubicBezTo>
                      <a:pt x="558" y="84"/>
                      <a:pt x="556" y="86"/>
                      <a:pt x="553" y="86"/>
                    </a:cubicBezTo>
                    <a:cubicBezTo>
                      <a:pt x="555" y="86"/>
                      <a:pt x="556" y="86"/>
                      <a:pt x="557" y="85"/>
                    </a:cubicBezTo>
                    <a:cubicBezTo>
                      <a:pt x="558" y="85"/>
                      <a:pt x="559" y="84"/>
                      <a:pt x="560" y="84"/>
                    </a:cubicBezTo>
                    <a:cubicBezTo>
                      <a:pt x="562" y="84"/>
                      <a:pt x="560" y="85"/>
                      <a:pt x="560" y="85"/>
                    </a:cubicBezTo>
                    <a:cubicBezTo>
                      <a:pt x="559" y="86"/>
                      <a:pt x="558" y="86"/>
                      <a:pt x="558" y="86"/>
                    </a:cubicBezTo>
                    <a:cubicBezTo>
                      <a:pt x="557" y="86"/>
                      <a:pt x="557" y="87"/>
                      <a:pt x="556" y="87"/>
                    </a:cubicBezTo>
                    <a:cubicBezTo>
                      <a:pt x="556" y="87"/>
                      <a:pt x="557" y="87"/>
                      <a:pt x="557" y="88"/>
                    </a:cubicBezTo>
                    <a:cubicBezTo>
                      <a:pt x="558" y="88"/>
                      <a:pt x="557" y="88"/>
                      <a:pt x="557" y="88"/>
                    </a:cubicBezTo>
                    <a:cubicBezTo>
                      <a:pt x="556" y="88"/>
                      <a:pt x="556" y="88"/>
                      <a:pt x="556" y="88"/>
                    </a:cubicBezTo>
                    <a:cubicBezTo>
                      <a:pt x="555" y="88"/>
                      <a:pt x="554" y="88"/>
                      <a:pt x="554" y="88"/>
                    </a:cubicBezTo>
                    <a:cubicBezTo>
                      <a:pt x="554" y="88"/>
                      <a:pt x="555" y="88"/>
                      <a:pt x="556" y="88"/>
                    </a:cubicBezTo>
                    <a:cubicBezTo>
                      <a:pt x="556" y="88"/>
                      <a:pt x="555" y="89"/>
                      <a:pt x="555" y="89"/>
                    </a:cubicBezTo>
                    <a:cubicBezTo>
                      <a:pt x="554" y="89"/>
                      <a:pt x="554" y="89"/>
                      <a:pt x="553" y="90"/>
                    </a:cubicBezTo>
                    <a:cubicBezTo>
                      <a:pt x="554" y="90"/>
                      <a:pt x="556" y="89"/>
                      <a:pt x="557" y="88"/>
                    </a:cubicBezTo>
                    <a:cubicBezTo>
                      <a:pt x="557" y="88"/>
                      <a:pt x="558" y="88"/>
                      <a:pt x="559" y="88"/>
                    </a:cubicBezTo>
                    <a:cubicBezTo>
                      <a:pt x="560" y="88"/>
                      <a:pt x="559" y="88"/>
                      <a:pt x="559" y="87"/>
                    </a:cubicBezTo>
                    <a:cubicBezTo>
                      <a:pt x="559" y="87"/>
                      <a:pt x="560" y="87"/>
                      <a:pt x="560" y="87"/>
                    </a:cubicBezTo>
                    <a:cubicBezTo>
                      <a:pt x="561" y="87"/>
                      <a:pt x="561" y="87"/>
                      <a:pt x="561" y="86"/>
                    </a:cubicBezTo>
                    <a:cubicBezTo>
                      <a:pt x="561" y="86"/>
                      <a:pt x="561" y="86"/>
                      <a:pt x="562" y="86"/>
                    </a:cubicBezTo>
                    <a:cubicBezTo>
                      <a:pt x="562" y="86"/>
                      <a:pt x="562" y="87"/>
                      <a:pt x="562" y="87"/>
                    </a:cubicBezTo>
                    <a:cubicBezTo>
                      <a:pt x="563" y="87"/>
                      <a:pt x="563" y="87"/>
                      <a:pt x="564" y="87"/>
                    </a:cubicBezTo>
                    <a:cubicBezTo>
                      <a:pt x="564" y="87"/>
                      <a:pt x="562" y="86"/>
                      <a:pt x="562" y="86"/>
                    </a:cubicBezTo>
                    <a:cubicBezTo>
                      <a:pt x="563" y="85"/>
                      <a:pt x="564" y="85"/>
                      <a:pt x="565" y="85"/>
                    </a:cubicBezTo>
                    <a:cubicBezTo>
                      <a:pt x="565" y="85"/>
                      <a:pt x="565" y="85"/>
                      <a:pt x="565" y="84"/>
                    </a:cubicBezTo>
                    <a:cubicBezTo>
                      <a:pt x="566" y="84"/>
                      <a:pt x="566" y="84"/>
                      <a:pt x="566" y="84"/>
                    </a:cubicBezTo>
                    <a:cubicBezTo>
                      <a:pt x="566" y="84"/>
                      <a:pt x="566" y="84"/>
                      <a:pt x="566" y="84"/>
                    </a:cubicBezTo>
                    <a:cubicBezTo>
                      <a:pt x="566" y="85"/>
                      <a:pt x="565" y="85"/>
                      <a:pt x="566" y="85"/>
                    </a:cubicBezTo>
                    <a:cubicBezTo>
                      <a:pt x="566" y="86"/>
                      <a:pt x="566" y="86"/>
                      <a:pt x="565" y="86"/>
                    </a:cubicBezTo>
                    <a:cubicBezTo>
                      <a:pt x="565" y="86"/>
                      <a:pt x="564" y="86"/>
                      <a:pt x="564" y="87"/>
                    </a:cubicBezTo>
                    <a:cubicBezTo>
                      <a:pt x="564" y="87"/>
                      <a:pt x="567" y="85"/>
                      <a:pt x="566" y="87"/>
                    </a:cubicBezTo>
                    <a:cubicBezTo>
                      <a:pt x="566" y="87"/>
                      <a:pt x="566" y="86"/>
                      <a:pt x="566" y="86"/>
                    </a:cubicBezTo>
                    <a:cubicBezTo>
                      <a:pt x="567" y="86"/>
                      <a:pt x="567" y="86"/>
                      <a:pt x="568" y="85"/>
                    </a:cubicBezTo>
                    <a:cubicBezTo>
                      <a:pt x="568" y="85"/>
                      <a:pt x="569" y="85"/>
                      <a:pt x="569" y="85"/>
                    </a:cubicBezTo>
                    <a:cubicBezTo>
                      <a:pt x="569" y="86"/>
                      <a:pt x="570" y="86"/>
                      <a:pt x="570" y="86"/>
                    </a:cubicBezTo>
                    <a:cubicBezTo>
                      <a:pt x="570" y="87"/>
                      <a:pt x="569" y="87"/>
                      <a:pt x="568" y="88"/>
                    </a:cubicBezTo>
                    <a:cubicBezTo>
                      <a:pt x="568" y="88"/>
                      <a:pt x="566" y="89"/>
                      <a:pt x="566" y="89"/>
                    </a:cubicBezTo>
                    <a:cubicBezTo>
                      <a:pt x="566" y="89"/>
                      <a:pt x="567" y="89"/>
                      <a:pt x="567" y="89"/>
                    </a:cubicBezTo>
                    <a:cubicBezTo>
                      <a:pt x="567" y="89"/>
                      <a:pt x="568" y="89"/>
                      <a:pt x="568" y="89"/>
                    </a:cubicBezTo>
                    <a:cubicBezTo>
                      <a:pt x="569" y="89"/>
                      <a:pt x="570" y="90"/>
                      <a:pt x="570" y="90"/>
                    </a:cubicBezTo>
                    <a:cubicBezTo>
                      <a:pt x="569" y="89"/>
                      <a:pt x="570" y="89"/>
                      <a:pt x="570" y="89"/>
                    </a:cubicBezTo>
                    <a:cubicBezTo>
                      <a:pt x="569" y="89"/>
                      <a:pt x="569" y="89"/>
                      <a:pt x="568" y="89"/>
                    </a:cubicBezTo>
                    <a:cubicBezTo>
                      <a:pt x="568" y="88"/>
                      <a:pt x="570" y="87"/>
                      <a:pt x="570" y="87"/>
                    </a:cubicBezTo>
                    <a:cubicBezTo>
                      <a:pt x="571" y="87"/>
                      <a:pt x="571" y="87"/>
                      <a:pt x="572" y="88"/>
                    </a:cubicBezTo>
                    <a:cubicBezTo>
                      <a:pt x="572" y="88"/>
                      <a:pt x="572" y="89"/>
                      <a:pt x="571" y="89"/>
                    </a:cubicBezTo>
                    <a:cubicBezTo>
                      <a:pt x="571" y="90"/>
                      <a:pt x="573" y="91"/>
                      <a:pt x="573" y="91"/>
                    </a:cubicBezTo>
                    <a:cubicBezTo>
                      <a:pt x="573" y="90"/>
                      <a:pt x="572" y="90"/>
                      <a:pt x="572" y="89"/>
                    </a:cubicBezTo>
                    <a:cubicBezTo>
                      <a:pt x="572" y="89"/>
                      <a:pt x="573" y="89"/>
                      <a:pt x="573" y="89"/>
                    </a:cubicBezTo>
                    <a:cubicBezTo>
                      <a:pt x="573" y="89"/>
                      <a:pt x="573" y="90"/>
                      <a:pt x="573" y="90"/>
                    </a:cubicBezTo>
                    <a:cubicBezTo>
                      <a:pt x="574" y="90"/>
                      <a:pt x="574" y="90"/>
                      <a:pt x="574" y="91"/>
                    </a:cubicBezTo>
                    <a:cubicBezTo>
                      <a:pt x="574" y="91"/>
                      <a:pt x="575" y="90"/>
                      <a:pt x="575" y="90"/>
                    </a:cubicBezTo>
                    <a:cubicBezTo>
                      <a:pt x="574" y="90"/>
                      <a:pt x="573" y="90"/>
                      <a:pt x="573" y="89"/>
                    </a:cubicBezTo>
                    <a:cubicBezTo>
                      <a:pt x="573" y="89"/>
                      <a:pt x="573" y="89"/>
                      <a:pt x="573" y="89"/>
                    </a:cubicBezTo>
                    <a:cubicBezTo>
                      <a:pt x="572" y="89"/>
                      <a:pt x="572" y="89"/>
                      <a:pt x="572" y="88"/>
                    </a:cubicBezTo>
                    <a:cubicBezTo>
                      <a:pt x="573" y="87"/>
                      <a:pt x="572" y="87"/>
                      <a:pt x="571" y="87"/>
                    </a:cubicBezTo>
                    <a:cubicBezTo>
                      <a:pt x="569" y="86"/>
                      <a:pt x="571" y="86"/>
                      <a:pt x="571" y="86"/>
                    </a:cubicBezTo>
                    <a:cubicBezTo>
                      <a:pt x="571" y="85"/>
                      <a:pt x="572" y="86"/>
                      <a:pt x="572" y="86"/>
                    </a:cubicBezTo>
                    <a:cubicBezTo>
                      <a:pt x="572" y="86"/>
                      <a:pt x="573" y="85"/>
                      <a:pt x="573" y="85"/>
                    </a:cubicBezTo>
                    <a:cubicBezTo>
                      <a:pt x="574" y="86"/>
                      <a:pt x="572" y="87"/>
                      <a:pt x="573" y="87"/>
                    </a:cubicBezTo>
                    <a:cubicBezTo>
                      <a:pt x="573" y="87"/>
                      <a:pt x="573" y="87"/>
                      <a:pt x="573" y="86"/>
                    </a:cubicBezTo>
                    <a:cubicBezTo>
                      <a:pt x="573" y="86"/>
                      <a:pt x="574" y="86"/>
                      <a:pt x="574" y="86"/>
                    </a:cubicBezTo>
                    <a:cubicBezTo>
                      <a:pt x="575" y="86"/>
                      <a:pt x="575" y="86"/>
                      <a:pt x="576" y="86"/>
                    </a:cubicBezTo>
                    <a:cubicBezTo>
                      <a:pt x="576" y="86"/>
                      <a:pt x="577" y="86"/>
                      <a:pt x="576" y="86"/>
                    </a:cubicBezTo>
                    <a:cubicBezTo>
                      <a:pt x="577" y="86"/>
                      <a:pt x="578" y="86"/>
                      <a:pt x="578" y="87"/>
                    </a:cubicBezTo>
                    <a:cubicBezTo>
                      <a:pt x="578" y="87"/>
                      <a:pt x="578" y="88"/>
                      <a:pt x="578" y="88"/>
                    </a:cubicBezTo>
                    <a:cubicBezTo>
                      <a:pt x="578" y="88"/>
                      <a:pt x="578" y="87"/>
                      <a:pt x="578" y="87"/>
                    </a:cubicBezTo>
                    <a:cubicBezTo>
                      <a:pt x="579" y="87"/>
                      <a:pt x="579" y="87"/>
                      <a:pt x="579" y="87"/>
                    </a:cubicBezTo>
                    <a:cubicBezTo>
                      <a:pt x="580" y="87"/>
                      <a:pt x="581" y="87"/>
                      <a:pt x="582" y="87"/>
                    </a:cubicBezTo>
                    <a:cubicBezTo>
                      <a:pt x="581" y="87"/>
                      <a:pt x="580" y="87"/>
                      <a:pt x="579" y="87"/>
                    </a:cubicBezTo>
                    <a:cubicBezTo>
                      <a:pt x="578" y="86"/>
                      <a:pt x="577" y="86"/>
                      <a:pt x="576" y="86"/>
                    </a:cubicBezTo>
                    <a:cubicBezTo>
                      <a:pt x="575" y="86"/>
                      <a:pt x="574" y="85"/>
                      <a:pt x="574" y="85"/>
                    </a:cubicBezTo>
                    <a:cubicBezTo>
                      <a:pt x="574" y="84"/>
                      <a:pt x="575" y="84"/>
                      <a:pt x="576" y="83"/>
                    </a:cubicBezTo>
                    <a:cubicBezTo>
                      <a:pt x="577" y="83"/>
                      <a:pt x="579" y="83"/>
                      <a:pt x="581" y="82"/>
                    </a:cubicBezTo>
                    <a:cubicBezTo>
                      <a:pt x="581" y="82"/>
                      <a:pt x="582" y="82"/>
                      <a:pt x="583" y="82"/>
                    </a:cubicBezTo>
                    <a:cubicBezTo>
                      <a:pt x="584" y="82"/>
                      <a:pt x="585" y="82"/>
                      <a:pt x="587" y="82"/>
                    </a:cubicBezTo>
                    <a:cubicBezTo>
                      <a:pt x="587" y="82"/>
                      <a:pt x="589" y="82"/>
                      <a:pt x="588" y="83"/>
                    </a:cubicBezTo>
                    <a:cubicBezTo>
                      <a:pt x="589" y="83"/>
                      <a:pt x="592" y="83"/>
                      <a:pt x="591" y="84"/>
                    </a:cubicBezTo>
                    <a:cubicBezTo>
                      <a:pt x="590" y="84"/>
                      <a:pt x="591" y="85"/>
                      <a:pt x="592" y="84"/>
                    </a:cubicBezTo>
                    <a:cubicBezTo>
                      <a:pt x="592" y="83"/>
                      <a:pt x="594" y="83"/>
                      <a:pt x="595" y="84"/>
                    </a:cubicBezTo>
                    <a:cubicBezTo>
                      <a:pt x="595" y="84"/>
                      <a:pt x="596" y="84"/>
                      <a:pt x="596" y="84"/>
                    </a:cubicBezTo>
                    <a:cubicBezTo>
                      <a:pt x="596" y="84"/>
                      <a:pt x="597" y="84"/>
                      <a:pt x="597" y="84"/>
                    </a:cubicBezTo>
                    <a:cubicBezTo>
                      <a:pt x="597" y="85"/>
                      <a:pt x="597" y="85"/>
                      <a:pt x="597" y="86"/>
                    </a:cubicBezTo>
                    <a:cubicBezTo>
                      <a:pt x="597" y="86"/>
                      <a:pt x="597" y="87"/>
                      <a:pt x="596" y="87"/>
                    </a:cubicBezTo>
                    <a:cubicBezTo>
                      <a:pt x="595" y="87"/>
                      <a:pt x="594" y="87"/>
                      <a:pt x="592" y="87"/>
                    </a:cubicBezTo>
                    <a:cubicBezTo>
                      <a:pt x="591" y="87"/>
                      <a:pt x="589" y="88"/>
                      <a:pt x="588" y="88"/>
                    </a:cubicBezTo>
                    <a:cubicBezTo>
                      <a:pt x="588" y="88"/>
                      <a:pt x="587" y="89"/>
                      <a:pt x="586" y="89"/>
                    </a:cubicBezTo>
                    <a:cubicBezTo>
                      <a:pt x="586" y="89"/>
                      <a:pt x="585" y="90"/>
                      <a:pt x="584" y="90"/>
                    </a:cubicBezTo>
                    <a:cubicBezTo>
                      <a:pt x="585" y="90"/>
                      <a:pt x="586" y="89"/>
                      <a:pt x="586" y="89"/>
                    </a:cubicBezTo>
                    <a:cubicBezTo>
                      <a:pt x="587" y="89"/>
                      <a:pt x="588" y="88"/>
                      <a:pt x="589" y="88"/>
                    </a:cubicBezTo>
                    <a:cubicBezTo>
                      <a:pt x="590" y="87"/>
                      <a:pt x="592" y="87"/>
                      <a:pt x="593" y="88"/>
                    </a:cubicBezTo>
                    <a:cubicBezTo>
                      <a:pt x="594" y="88"/>
                      <a:pt x="593" y="88"/>
                      <a:pt x="593" y="88"/>
                    </a:cubicBezTo>
                    <a:cubicBezTo>
                      <a:pt x="592" y="88"/>
                      <a:pt x="591" y="88"/>
                      <a:pt x="590" y="89"/>
                    </a:cubicBezTo>
                    <a:cubicBezTo>
                      <a:pt x="590" y="90"/>
                      <a:pt x="589" y="90"/>
                      <a:pt x="588" y="90"/>
                    </a:cubicBezTo>
                    <a:cubicBezTo>
                      <a:pt x="587" y="91"/>
                      <a:pt x="586" y="91"/>
                      <a:pt x="585" y="91"/>
                    </a:cubicBezTo>
                    <a:cubicBezTo>
                      <a:pt x="587" y="91"/>
                      <a:pt x="588" y="91"/>
                      <a:pt x="589" y="90"/>
                    </a:cubicBezTo>
                    <a:cubicBezTo>
                      <a:pt x="590" y="90"/>
                      <a:pt x="591" y="89"/>
                      <a:pt x="592" y="89"/>
                    </a:cubicBezTo>
                    <a:cubicBezTo>
                      <a:pt x="593" y="88"/>
                      <a:pt x="593" y="88"/>
                      <a:pt x="594" y="88"/>
                    </a:cubicBezTo>
                    <a:cubicBezTo>
                      <a:pt x="594" y="88"/>
                      <a:pt x="595" y="88"/>
                      <a:pt x="596" y="87"/>
                    </a:cubicBezTo>
                    <a:cubicBezTo>
                      <a:pt x="596" y="87"/>
                      <a:pt x="597" y="88"/>
                      <a:pt x="598" y="88"/>
                    </a:cubicBezTo>
                    <a:cubicBezTo>
                      <a:pt x="599" y="88"/>
                      <a:pt x="599" y="88"/>
                      <a:pt x="600" y="88"/>
                    </a:cubicBezTo>
                    <a:cubicBezTo>
                      <a:pt x="600" y="88"/>
                      <a:pt x="601" y="88"/>
                      <a:pt x="601" y="89"/>
                    </a:cubicBezTo>
                    <a:cubicBezTo>
                      <a:pt x="601" y="89"/>
                      <a:pt x="600" y="89"/>
                      <a:pt x="600" y="89"/>
                    </a:cubicBezTo>
                    <a:cubicBezTo>
                      <a:pt x="599" y="90"/>
                      <a:pt x="597" y="91"/>
                      <a:pt x="597" y="90"/>
                    </a:cubicBezTo>
                    <a:cubicBezTo>
                      <a:pt x="597" y="90"/>
                      <a:pt x="596" y="91"/>
                      <a:pt x="596" y="91"/>
                    </a:cubicBezTo>
                    <a:cubicBezTo>
                      <a:pt x="595" y="91"/>
                      <a:pt x="594" y="91"/>
                      <a:pt x="593" y="91"/>
                    </a:cubicBezTo>
                    <a:cubicBezTo>
                      <a:pt x="592" y="91"/>
                      <a:pt x="591" y="91"/>
                      <a:pt x="590" y="91"/>
                    </a:cubicBezTo>
                    <a:cubicBezTo>
                      <a:pt x="591" y="91"/>
                      <a:pt x="591" y="91"/>
                      <a:pt x="592" y="91"/>
                    </a:cubicBezTo>
                    <a:cubicBezTo>
                      <a:pt x="593" y="91"/>
                      <a:pt x="593" y="92"/>
                      <a:pt x="592" y="92"/>
                    </a:cubicBezTo>
                    <a:cubicBezTo>
                      <a:pt x="591" y="92"/>
                      <a:pt x="590" y="92"/>
                      <a:pt x="589" y="93"/>
                    </a:cubicBezTo>
                    <a:cubicBezTo>
                      <a:pt x="590" y="93"/>
                      <a:pt x="591" y="92"/>
                      <a:pt x="593" y="92"/>
                    </a:cubicBezTo>
                    <a:cubicBezTo>
                      <a:pt x="593" y="92"/>
                      <a:pt x="595" y="91"/>
                      <a:pt x="595" y="91"/>
                    </a:cubicBezTo>
                    <a:cubicBezTo>
                      <a:pt x="595" y="92"/>
                      <a:pt x="594" y="92"/>
                      <a:pt x="593" y="92"/>
                    </a:cubicBezTo>
                    <a:cubicBezTo>
                      <a:pt x="592" y="93"/>
                      <a:pt x="591" y="93"/>
                      <a:pt x="590" y="93"/>
                    </a:cubicBezTo>
                    <a:cubicBezTo>
                      <a:pt x="591" y="93"/>
                      <a:pt x="591" y="93"/>
                      <a:pt x="592" y="93"/>
                    </a:cubicBezTo>
                    <a:cubicBezTo>
                      <a:pt x="593" y="93"/>
                      <a:pt x="592" y="93"/>
                      <a:pt x="591" y="93"/>
                    </a:cubicBezTo>
                    <a:cubicBezTo>
                      <a:pt x="592" y="93"/>
                      <a:pt x="592" y="93"/>
                      <a:pt x="592" y="94"/>
                    </a:cubicBezTo>
                    <a:cubicBezTo>
                      <a:pt x="593" y="94"/>
                      <a:pt x="592" y="94"/>
                      <a:pt x="591" y="94"/>
                    </a:cubicBezTo>
                    <a:cubicBezTo>
                      <a:pt x="591" y="95"/>
                      <a:pt x="589" y="95"/>
                      <a:pt x="588" y="96"/>
                    </a:cubicBezTo>
                    <a:cubicBezTo>
                      <a:pt x="589" y="96"/>
                      <a:pt x="591" y="95"/>
                      <a:pt x="592" y="95"/>
                    </a:cubicBezTo>
                    <a:cubicBezTo>
                      <a:pt x="592" y="95"/>
                      <a:pt x="593" y="94"/>
                      <a:pt x="593" y="94"/>
                    </a:cubicBezTo>
                    <a:cubicBezTo>
                      <a:pt x="593" y="94"/>
                      <a:pt x="593" y="93"/>
                      <a:pt x="593" y="93"/>
                    </a:cubicBezTo>
                    <a:cubicBezTo>
                      <a:pt x="593" y="92"/>
                      <a:pt x="594" y="93"/>
                      <a:pt x="595" y="92"/>
                    </a:cubicBezTo>
                    <a:cubicBezTo>
                      <a:pt x="595" y="92"/>
                      <a:pt x="596" y="92"/>
                      <a:pt x="596" y="91"/>
                    </a:cubicBezTo>
                    <a:cubicBezTo>
                      <a:pt x="597" y="91"/>
                      <a:pt x="597" y="91"/>
                      <a:pt x="598" y="91"/>
                    </a:cubicBezTo>
                    <a:cubicBezTo>
                      <a:pt x="598" y="91"/>
                      <a:pt x="599" y="91"/>
                      <a:pt x="599" y="91"/>
                    </a:cubicBezTo>
                    <a:cubicBezTo>
                      <a:pt x="598" y="92"/>
                      <a:pt x="598" y="92"/>
                      <a:pt x="597" y="92"/>
                    </a:cubicBezTo>
                    <a:cubicBezTo>
                      <a:pt x="597" y="92"/>
                      <a:pt x="597" y="93"/>
                      <a:pt x="597" y="93"/>
                    </a:cubicBezTo>
                    <a:cubicBezTo>
                      <a:pt x="597" y="93"/>
                      <a:pt x="597" y="92"/>
                      <a:pt x="597" y="92"/>
                    </a:cubicBezTo>
                    <a:cubicBezTo>
                      <a:pt x="597" y="92"/>
                      <a:pt x="598" y="92"/>
                      <a:pt x="598" y="92"/>
                    </a:cubicBezTo>
                    <a:cubicBezTo>
                      <a:pt x="599" y="91"/>
                      <a:pt x="600" y="91"/>
                      <a:pt x="600" y="91"/>
                    </a:cubicBezTo>
                    <a:cubicBezTo>
                      <a:pt x="601" y="91"/>
                      <a:pt x="603" y="90"/>
                      <a:pt x="602" y="91"/>
                    </a:cubicBezTo>
                    <a:cubicBezTo>
                      <a:pt x="602" y="91"/>
                      <a:pt x="602" y="91"/>
                      <a:pt x="603" y="91"/>
                    </a:cubicBezTo>
                    <a:cubicBezTo>
                      <a:pt x="602" y="91"/>
                      <a:pt x="602" y="91"/>
                      <a:pt x="601" y="91"/>
                    </a:cubicBezTo>
                    <a:cubicBezTo>
                      <a:pt x="600" y="92"/>
                      <a:pt x="600" y="92"/>
                      <a:pt x="599" y="92"/>
                    </a:cubicBezTo>
                    <a:cubicBezTo>
                      <a:pt x="599" y="93"/>
                      <a:pt x="598" y="93"/>
                      <a:pt x="598" y="93"/>
                    </a:cubicBezTo>
                    <a:cubicBezTo>
                      <a:pt x="597" y="94"/>
                      <a:pt x="596" y="94"/>
                      <a:pt x="595" y="94"/>
                    </a:cubicBezTo>
                    <a:cubicBezTo>
                      <a:pt x="596" y="94"/>
                      <a:pt x="597" y="93"/>
                      <a:pt x="597" y="94"/>
                    </a:cubicBezTo>
                    <a:cubicBezTo>
                      <a:pt x="597" y="94"/>
                      <a:pt x="597" y="94"/>
                      <a:pt x="597" y="94"/>
                    </a:cubicBezTo>
                    <a:cubicBezTo>
                      <a:pt x="596" y="95"/>
                      <a:pt x="596" y="95"/>
                      <a:pt x="596" y="95"/>
                    </a:cubicBezTo>
                    <a:cubicBezTo>
                      <a:pt x="596" y="95"/>
                      <a:pt x="596" y="95"/>
                      <a:pt x="596" y="95"/>
                    </a:cubicBezTo>
                    <a:cubicBezTo>
                      <a:pt x="596" y="95"/>
                      <a:pt x="595" y="95"/>
                      <a:pt x="594" y="96"/>
                    </a:cubicBezTo>
                    <a:cubicBezTo>
                      <a:pt x="595" y="96"/>
                      <a:pt x="597" y="95"/>
                      <a:pt x="598" y="94"/>
                    </a:cubicBezTo>
                    <a:cubicBezTo>
                      <a:pt x="599" y="93"/>
                      <a:pt x="599" y="93"/>
                      <a:pt x="600" y="93"/>
                    </a:cubicBezTo>
                    <a:cubicBezTo>
                      <a:pt x="600" y="92"/>
                      <a:pt x="602" y="92"/>
                      <a:pt x="601" y="93"/>
                    </a:cubicBezTo>
                    <a:cubicBezTo>
                      <a:pt x="601" y="93"/>
                      <a:pt x="601" y="93"/>
                      <a:pt x="600" y="93"/>
                    </a:cubicBezTo>
                    <a:cubicBezTo>
                      <a:pt x="600" y="94"/>
                      <a:pt x="600" y="94"/>
                      <a:pt x="600" y="94"/>
                    </a:cubicBezTo>
                    <a:cubicBezTo>
                      <a:pt x="600" y="94"/>
                      <a:pt x="601" y="94"/>
                      <a:pt x="601" y="94"/>
                    </a:cubicBezTo>
                    <a:cubicBezTo>
                      <a:pt x="601" y="94"/>
                      <a:pt x="602" y="94"/>
                      <a:pt x="602" y="94"/>
                    </a:cubicBezTo>
                    <a:cubicBezTo>
                      <a:pt x="601" y="94"/>
                      <a:pt x="601" y="94"/>
                      <a:pt x="601" y="94"/>
                    </a:cubicBezTo>
                    <a:cubicBezTo>
                      <a:pt x="600" y="95"/>
                      <a:pt x="599" y="95"/>
                      <a:pt x="598" y="96"/>
                    </a:cubicBezTo>
                    <a:cubicBezTo>
                      <a:pt x="598" y="96"/>
                      <a:pt x="597" y="97"/>
                      <a:pt x="597" y="97"/>
                    </a:cubicBezTo>
                    <a:cubicBezTo>
                      <a:pt x="597" y="97"/>
                      <a:pt x="596" y="97"/>
                      <a:pt x="596" y="97"/>
                    </a:cubicBezTo>
                    <a:cubicBezTo>
                      <a:pt x="596" y="97"/>
                      <a:pt x="597" y="97"/>
                      <a:pt x="598" y="96"/>
                    </a:cubicBezTo>
                    <a:cubicBezTo>
                      <a:pt x="598" y="96"/>
                      <a:pt x="599" y="96"/>
                      <a:pt x="599" y="95"/>
                    </a:cubicBezTo>
                    <a:cubicBezTo>
                      <a:pt x="600" y="95"/>
                      <a:pt x="601" y="94"/>
                      <a:pt x="602" y="95"/>
                    </a:cubicBezTo>
                    <a:cubicBezTo>
                      <a:pt x="602" y="95"/>
                      <a:pt x="603" y="95"/>
                      <a:pt x="602" y="95"/>
                    </a:cubicBezTo>
                    <a:cubicBezTo>
                      <a:pt x="602" y="95"/>
                      <a:pt x="601" y="95"/>
                      <a:pt x="601" y="96"/>
                    </a:cubicBezTo>
                    <a:cubicBezTo>
                      <a:pt x="601" y="96"/>
                      <a:pt x="600" y="97"/>
                      <a:pt x="599" y="97"/>
                    </a:cubicBezTo>
                    <a:cubicBezTo>
                      <a:pt x="599" y="97"/>
                      <a:pt x="598" y="97"/>
                      <a:pt x="599" y="98"/>
                    </a:cubicBezTo>
                    <a:cubicBezTo>
                      <a:pt x="598" y="97"/>
                      <a:pt x="600" y="97"/>
                      <a:pt x="600" y="97"/>
                    </a:cubicBezTo>
                    <a:cubicBezTo>
                      <a:pt x="601" y="97"/>
                      <a:pt x="601" y="96"/>
                      <a:pt x="602" y="96"/>
                    </a:cubicBezTo>
                    <a:cubicBezTo>
                      <a:pt x="602" y="95"/>
                      <a:pt x="602" y="96"/>
                      <a:pt x="603" y="95"/>
                    </a:cubicBezTo>
                    <a:cubicBezTo>
                      <a:pt x="603" y="95"/>
                      <a:pt x="604" y="95"/>
                      <a:pt x="604" y="95"/>
                    </a:cubicBezTo>
                    <a:cubicBezTo>
                      <a:pt x="604" y="94"/>
                      <a:pt x="604" y="94"/>
                      <a:pt x="604" y="94"/>
                    </a:cubicBezTo>
                    <a:cubicBezTo>
                      <a:pt x="605" y="94"/>
                      <a:pt x="605" y="94"/>
                      <a:pt x="606" y="94"/>
                    </a:cubicBezTo>
                    <a:cubicBezTo>
                      <a:pt x="607" y="94"/>
                      <a:pt x="606" y="93"/>
                      <a:pt x="607" y="93"/>
                    </a:cubicBezTo>
                    <a:cubicBezTo>
                      <a:pt x="607" y="93"/>
                      <a:pt x="608" y="93"/>
                      <a:pt x="608" y="92"/>
                    </a:cubicBezTo>
                    <a:cubicBezTo>
                      <a:pt x="609" y="91"/>
                      <a:pt x="610" y="92"/>
                      <a:pt x="611" y="92"/>
                    </a:cubicBezTo>
                    <a:cubicBezTo>
                      <a:pt x="612" y="92"/>
                      <a:pt x="613" y="92"/>
                      <a:pt x="614" y="93"/>
                    </a:cubicBezTo>
                    <a:cubicBezTo>
                      <a:pt x="614" y="93"/>
                      <a:pt x="615" y="93"/>
                      <a:pt x="615" y="93"/>
                    </a:cubicBezTo>
                    <a:cubicBezTo>
                      <a:pt x="615" y="94"/>
                      <a:pt x="616" y="94"/>
                      <a:pt x="616" y="95"/>
                    </a:cubicBezTo>
                    <a:cubicBezTo>
                      <a:pt x="616" y="95"/>
                      <a:pt x="615" y="96"/>
                      <a:pt x="615" y="96"/>
                    </a:cubicBezTo>
                    <a:cubicBezTo>
                      <a:pt x="614" y="96"/>
                      <a:pt x="613" y="97"/>
                      <a:pt x="612" y="97"/>
                    </a:cubicBezTo>
                    <a:cubicBezTo>
                      <a:pt x="611" y="97"/>
                      <a:pt x="610" y="97"/>
                      <a:pt x="609" y="97"/>
                    </a:cubicBezTo>
                    <a:cubicBezTo>
                      <a:pt x="609" y="97"/>
                      <a:pt x="608" y="97"/>
                      <a:pt x="607" y="98"/>
                    </a:cubicBezTo>
                    <a:cubicBezTo>
                      <a:pt x="606" y="98"/>
                      <a:pt x="606" y="98"/>
                      <a:pt x="605" y="99"/>
                    </a:cubicBezTo>
                    <a:cubicBezTo>
                      <a:pt x="604" y="99"/>
                      <a:pt x="603" y="99"/>
                      <a:pt x="602" y="99"/>
                    </a:cubicBezTo>
                    <a:cubicBezTo>
                      <a:pt x="603" y="99"/>
                      <a:pt x="603" y="99"/>
                      <a:pt x="604" y="99"/>
                    </a:cubicBezTo>
                    <a:cubicBezTo>
                      <a:pt x="605" y="99"/>
                      <a:pt x="606" y="99"/>
                      <a:pt x="606" y="99"/>
                    </a:cubicBezTo>
                    <a:cubicBezTo>
                      <a:pt x="606" y="99"/>
                      <a:pt x="605" y="100"/>
                      <a:pt x="604" y="100"/>
                    </a:cubicBezTo>
                    <a:cubicBezTo>
                      <a:pt x="604" y="100"/>
                      <a:pt x="604" y="100"/>
                      <a:pt x="603" y="100"/>
                    </a:cubicBezTo>
                    <a:cubicBezTo>
                      <a:pt x="603" y="101"/>
                      <a:pt x="602" y="101"/>
                      <a:pt x="601" y="101"/>
                    </a:cubicBezTo>
                    <a:cubicBezTo>
                      <a:pt x="603" y="101"/>
                      <a:pt x="605" y="100"/>
                      <a:pt x="606" y="99"/>
                    </a:cubicBezTo>
                    <a:cubicBezTo>
                      <a:pt x="607" y="99"/>
                      <a:pt x="609" y="99"/>
                      <a:pt x="610" y="99"/>
                    </a:cubicBezTo>
                    <a:cubicBezTo>
                      <a:pt x="610" y="99"/>
                      <a:pt x="611" y="99"/>
                      <a:pt x="611" y="99"/>
                    </a:cubicBezTo>
                    <a:cubicBezTo>
                      <a:pt x="612" y="99"/>
                      <a:pt x="613" y="99"/>
                      <a:pt x="613" y="99"/>
                    </a:cubicBezTo>
                    <a:cubicBezTo>
                      <a:pt x="613" y="99"/>
                      <a:pt x="613" y="98"/>
                      <a:pt x="613" y="98"/>
                    </a:cubicBezTo>
                    <a:cubicBezTo>
                      <a:pt x="613" y="98"/>
                      <a:pt x="613" y="98"/>
                      <a:pt x="614" y="98"/>
                    </a:cubicBezTo>
                    <a:cubicBezTo>
                      <a:pt x="614" y="97"/>
                      <a:pt x="616" y="97"/>
                      <a:pt x="616" y="97"/>
                    </a:cubicBezTo>
                    <a:cubicBezTo>
                      <a:pt x="617" y="97"/>
                      <a:pt x="618" y="96"/>
                      <a:pt x="618" y="97"/>
                    </a:cubicBezTo>
                    <a:cubicBezTo>
                      <a:pt x="618" y="98"/>
                      <a:pt x="618" y="99"/>
                      <a:pt x="617" y="99"/>
                    </a:cubicBezTo>
                    <a:cubicBezTo>
                      <a:pt x="616" y="99"/>
                      <a:pt x="615" y="100"/>
                      <a:pt x="614" y="100"/>
                    </a:cubicBezTo>
                    <a:cubicBezTo>
                      <a:pt x="614" y="100"/>
                      <a:pt x="613" y="100"/>
                      <a:pt x="613" y="101"/>
                    </a:cubicBezTo>
                    <a:cubicBezTo>
                      <a:pt x="612" y="101"/>
                      <a:pt x="612" y="101"/>
                      <a:pt x="611" y="101"/>
                    </a:cubicBezTo>
                    <a:cubicBezTo>
                      <a:pt x="610" y="101"/>
                      <a:pt x="610" y="101"/>
                      <a:pt x="609" y="101"/>
                    </a:cubicBezTo>
                    <a:cubicBezTo>
                      <a:pt x="609" y="101"/>
                      <a:pt x="608" y="101"/>
                      <a:pt x="608" y="102"/>
                    </a:cubicBezTo>
                    <a:cubicBezTo>
                      <a:pt x="607" y="102"/>
                      <a:pt x="607" y="102"/>
                      <a:pt x="606" y="102"/>
                    </a:cubicBezTo>
                    <a:cubicBezTo>
                      <a:pt x="606" y="103"/>
                      <a:pt x="605" y="103"/>
                      <a:pt x="605" y="103"/>
                    </a:cubicBezTo>
                    <a:cubicBezTo>
                      <a:pt x="605" y="103"/>
                      <a:pt x="606" y="103"/>
                      <a:pt x="606" y="103"/>
                    </a:cubicBezTo>
                    <a:cubicBezTo>
                      <a:pt x="606" y="103"/>
                      <a:pt x="605" y="104"/>
                      <a:pt x="605" y="104"/>
                    </a:cubicBezTo>
                    <a:cubicBezTo>
                      <a:pt x="606" y="104"/>
                      <a:pt x="606" y="103"/>
                      <a:pt x="607" y="102"/>
                    </a:cubicBezTo>
                    <a:cubicBezTo>
                      <a:pt x="607" y="102"/>
                      <a:pt x="608" y="102"/>
                      <a:pt x="608" y="102"/>
                    </a:cubicBezTo>
                    <a:cubicBezTo>
                      <a:pt x="609" y="102"/>
                      <a:pt x="609" y="101"/>
                      <a:pt x="609" y="101"/>
                    </a:cubicBezTo>
                    <a:cubicBezTo>
                      <a:pt x="609" y="102"/>
                      <a:pt x="609" y="102"/>
                      <a:pt x="609" y="102"/>
                    </a:cubicBezTo>
                    <a:cubicBezTo>
                      <a:pt x="610" y="102"/>
                      <a:pt x="610" y="101"/>
                      <a:pt x="611" y="102"/>
                    </a:cubicBezTo>
                    <a:cubicBezTo>
                      <a:pt x="611" y="102"/>
                      <a:pt x="610" y="103"/>
                      <a:pt x="610" y="103"/>
                    </a:cubicBezTo>
                    <a:cubicBezTo>
                      <a:pt x="609" y="103"/>
                      <a:pt x="608" y="104"/>
                      <a:pt x="608" y="104"/>
                    </a:cubicBezTo>
                    <a:cubicBezTo>
                      <a:pt x="608" y="105"/>
                      <a:pt x="607" y="105"/>
                      <a:pt x="606" y="106"/>
                    </a:cubicBezTo>
                    <a:cubicBezTo>
                      <a:pt x="607" y="105"/>
                      <a:pt x="606" y="106"/>
                      <a:pt x="606" y="106"/>
                    </a:cubicBezTo>
                    <a:cubicBezTo>
                      <a:pt x="605" y="106"/>
                      <a:pt x="605" y="106"/>
                      <a:pt x="605" y="106"/>
                    </a:cubicBezTo>
                    <a:cubicBezTo>
                      <a:pt x="606" y="106"/>
                      <a:pt x="608" y="105"/>
                      <a:pt x="609" y="104"/>
                    </a:cubicBezTo>
                    <a:cubicBezTo>
                      <a:pt x="610" y="103"/>
                      <a:pt x="611" y="102"/>
                      <a:pt x="612" y="102"/>
                    </a:cubicBezTo>
                    <a:cubicBezTo>
                      <a:pt x="611" y="101"/>
                      <a:pt x="614" y="101"/>
                      <a:pt x="614" y="101"/>
                    </a:cubicBezTo>
                    <a:cubicBezTo>
                      <a:pt x="615" y="100"/>
                      <a:pt x="616" y="100"/>
                      <a:pt x="617" y="100"/>
                    </a:cubicBezTo>
                    <a:cubicBezTo>
                      <a:pt x="618" y="99"/>
                      <a:pt x="619" y="99"/>
                      <a:pt x="621" y="99"/>
                    </a:cubicBezTo>
                    <a:cubicBezTo>
                      <a:pt x="621" y="99"/>
                      <a:pt x="623" y="98"/>
                      <a:pt x="623" y="99"/>
                    </a:cubicBezTo>
                    <a:cubicBezTo>
                      <a:pt x="622" y="100"/>
                      <a:pt x="620" y="100"/>
                      <a:pt x="619" y="101"/>
                    </a:cubicBezTo>
                    <a:cubicBezTo>
                      <a:pt x="618" y="101"/>
                      <a:pt x="617" y="101"/>
                      <a:pt x="616" y="101"/>
                    </a:cubicBezTo>
                    <a:cubicBezTo>
                      <a:pt x="616" y="101"/>
                      <a:pt x="616" y="101"/>
                      <a:pt x="616" y="102"/>
                    </a:cubicBezTo>
                    <a:cubicBezTo>
                      <a:pt x="616" y="102"/>
                      <a:pt x="615" y="102"/>
                      <a:pt x="615" y="102"/>
                    </a:cubicBezTo>
                    <a:cubicBezTo>
                      <a:pt x="615" y="102"/>
                      <a:pt x="616" y="102"/>
                      <a:pt x="617" y="102"/>
                    </a:cubicBezTo>
                    <a:cubicBezTo>
                      <a:pt x="617" y="102"/>
                      <a:pt x="616" y="101"/>
                      <a:pt x="617" y="101"/>
                    </a:cubicBezTo>
                    <a:cubicBezTo>
                      <a:pt x="617" y="101"/>
                      <a:pt x="618" y="101"/>
                      <a:pt x="619" y="101"/>
                    </a:cubicBezTo>
                    <a:cubicBezTo>
                      <a:pt x="619" y="102"/>
                      <a:pt x="619" y="101"/>
                      <a:pt x="620" y="101"/>
                    </a:cubicBezTo>
                    <a:cubicBezTo>
                      <a:pt x="620" y="101"/>
                      <a:pt x="620" y="101"/>
                      <a:pt x="621" y="100"/>
                    </a:cubicBezTo>
                    <a:cubicBezTo>
                      <a:pt x="621" y="100"/>
                      <a:pt x="621" y="100"/>
                      <a:pt x="622" y="100"/>
                    </a:cubicBezTo>
                    <a:cubicBezTo>
                      <a:pt x="622" y="100"/>
                      <a:pt x="622" y="101"/>
                      <a:pt x="622" y="100"/>
                    </a:cubicBezTo>
                    <a:cubicBezTo>
                      <a:pt x="623" y="100"/>
                      <a:pt x="624" y="99"/>
                      <a:pt x="625" y="99"/>
                    </a:cubicBezTo>
                    <a:cubicBezTo>
                      <a:pt x="625" y="99"/>
                      <a:pt x="626" y="99"/>
                      <a:pt x="626" y="100"/>
                    </a:cubicBezTo>
                    <a:cubicBezTo>
                      <a:pt x="626" y="100"/>
                      <a:pt x="626" y="100"/>
                      <a:pt x="627" y="100"/>
                    </a:cubicBezTo>
                    <a:cubicBezTo>
                      <a:pt x="628" y="101"/>
                      <a:pt x="628" y="101"/>
                      <a:pt x="629" y="101"/>
                    </a:cubicBezTo>
                    <a:cubicBezTo>
                      <a:pt x="630" y="101"/>
                      <a:pt x="631" y="101"/>
                      <a:pt x="630" y="102"/>
                    </a:cubicBezTo>
                    <a:cubicBezTo>
                      <a:pt x="630" y="103"/>
                      <a:pt x="629" y="103"/>
                      <a:pt x="628" y="103"/>
                    </a:cubicBezTo>
                    <a:cubicBezTo>
                      <a:pt x="628" y="103"/>
                      <a:pt x="628" y="102"/>
                      <a:pt x="628" y="102"/>
                    </a:cubicBezTo>
                    <a:cubicBezTo>
                      <a:pt x="628" y="102"/>
                      <a:pt x="627" y="103"/>
                      <a:pt x="627" y="103"/>
                    </a:cubicBezTo>
                    <a:cubicBezTo>
                      <a:pt x="627" y="104"/>
                      <a:pt x="627" y="104"/>
                      <a:pt x="626" y="104"/>
                    </a:cubicBezTo>
                    <a:cubicBezTo>
                      <a:pt x="625" y="104"/>
                      <a:pt x="623" y="104"/>
                      <a:pt x="622" y="104"/>
                    </a:cubicBezTo>
                    <a:cubicBezTo>
                      <a:pt x="620" y="105"/>
                      <a:pt x="619" y="105"/>
                      <a:pt x="617" y="105"/>
                    </a:cubicBezTo>
                    <a:cubicBezTo>
                      <a:pt x="617" y="106"/>
                      <a:pt x="616" y="106"/>
                      <a:pt x="616" y="106"/>
                    </a:cubicBezTo>
                    <a:cubicBezTo>
                      <a:pt x="615" y="106"/>
                      <a:pt x="615" y="106"/>
                      <a:pt x="614" y="107"/>
                    </a:cubicBezTo>
                    <a:cubicBezTo>
                      <a:pt x="615" y="107"/>
                      <a:pt x="615" y="106"/>
                      <a:pt x="616" y="106"/>
                    </a:cubicBezTo>
                    <a:cubicBezTo>
                      <a:pt x="617" y="106"/>
                      <a:pt x="617" y="107"/>
                      <a:pt x="616" y="107"/>
                    </a:cubicBezTo>
                    <a:cubicBezTo>
                      <a:pt x="615" y="107"/>
                      <a:pt x="615" y="107"/>
                      <a:pt x="614" y="107"/>
                    </a:cubicBezTo>
                    <a:cubicBezTo>
                      <a:pt x="613" y="107"/>
                      <a:pt x="612" y="108"/>
                      <a:pt x="611" y="108"/>
                    </a:cubicBezTo>
                    <a:cubicBezTo>
                      <a:pt x="612" y="108"/>
                      <a:pt x="613" y="107"/>
                      <a:pt x="614" y="107"/>
                    </a:cubicBezTo>
                    <a:cubicBezTo>
                      <a:pt x="615" y="107"/>
                      <a:pt x="617" y="107"/>
                      <a:pt x="617" y="106"/>
                    </a:cubicBezTo>
                    <a:cubicBezTo>
                      <a:pt x="617" y="106"/>
                      <a:pt x="619" y="105"/>
                      <a:pt x="620" y="105"/>
                    </a:cubicBezTo>
                    <a:cubicBezTo>
                      <a:pt x="620" y="105"/>
                      <a:pt x="621" y="105"/>
                      <a:pt x="622" y="105"/>
                    </a:cubicBezTo>
                    <a:cubicBezTo>
                      <a:pt x="622" y="105"/>
                      <a:pt x="623" y="105"/>
                      <a:pt x="623" y="105"/>
                    </a:cubicBezTo>
                    <a:cubicBezTo>
                      <a:pt x="623" y="105"/>
                      <a:pt x="623" y="105"/>
                      <a:pt x="623" y="105"/>
                    </a:cubicBezTo>
                    <a:cubicBezTo>
                      <a:pt x="623" y="104"/>
                      <a:pt x="625" y="105"/>
                      <a:pt x="626" y="105"/>
                    </a:cubicBezTo>
                    <a:cubicBezTo>
                      <a:pt x="626" y="105"/>
                      <a:pt x="625" y="106"/>
                      <a:pt x="625" y="106"/>
                    </a:cubicBezTo>
                    <a:cubicBezTo>
                      <a:pt x="625" y="106"/>
                      <a:pt x="625" y="106"/>
                      <a:pt x="625" y="106"/>
                    </a:cubicBezTo>
                    <a:cubicBezTo>
                      <a:pt x="624" y="106"/>
                      <a:pt x="624" y="106"/>
                      <a:pt x="624" y="106"/>
                    </a:cubicBezTo>
                    <a:cubicBezTo>
                      <a:pt x="623" y="107"/>
                      <a:pt x="622" y="107"/>
                      <a:pt x="621" y="107"/>
                    </a:cubicBezTo>
                    <a:cubicBezTo>
                      <a:pt x="620" y="108"/>
                      <a:pt x="619" y="108"/>
                      <a:pt x="618" y="108"/>
                    </a:cubicBezTo>
                    <a:cubicBezTo>
                      <a:pt x="617" y="108"/>
                      <a:pt x="616" y="108"/>
                      <a:pt x="615" y="109"/>
                    </a:cubicBezTo>
                    <a:cubicBezTo>
                      <a:pt x="614" y="109"/>
                      <a:pt x="613" y="109"/>
                      <a:pt x="613" y="110"/>
                    </a:cubicBezTo>
                    <a:cubicBezTo>
                      <a:pt x="614" y="110"/>
                      <a:pt x="615" y="108"/>
                      <a:pt x="617" y="108"/>
                    </a:cubicBezTo>
                    <a:cubicBezTo>
                      <a:pt x="618" y="108"/>
                      <a:pt x="618" y="109"/>
                      <a:pt x="619" y="108"/>
                    </a:cubicBezTo>
                    <a:cubicBezTo>
                      <a:pt x="620" y="108"/>
                      <a:pt x="621" y="107"/>
                      <a:pt x="622" y="107"/>
                    </a:cubicBezTo>
                    <a:cubicBezTo>
                      <a:pt x="623" y="107"/>
                      <a:pt x="624" y="107"/>
                      <a:pt x="624" y="107"/>
                    </a:cubicBezTo>
                    <a:cubicBezTo>
                      <a:pt x="625" y="107"/>
                      <a:pt x="625" y="107"/>
                      <a:pt x="625" y="107"/>
                    </a:cubicBezTo>
                    <a:cubicBezTo>
                      <a:pt x="625" y="107"/>
                      <a:pt x="625" y="107"/>
                      <a:pt x="626" y="106"/>
                    </a:cubicBezTo>
                    <a:cubicBezTo>
                      <a:pt x="627" y="106"/>
                      <a:pt x="628" y="106"/>
                      <a:pt x="629" y="106"/>
                    </a:cubicBezTo>
                    <a:cubicBezTo>
                      <a:pt x="629" y="105"/>
                      <a:pt x="628" y="105"/>
                      <a:pt x="628" y="105"/>
                    </a:cubicBezTo>
                    <a:cubicBezTo>
                      <a:pt x="628" y="105"/>
                      <a:pt x="628" y="105"/>
                      <a:pt x="628" y="105"/>
                    </a:cubicBezTo>
                    <a:cubicBezTo>
                      <a:pt x="629" y="105"/>
                      <a:pt x="630" y="104"/>
                      <a:pt x="631" y="104"/>
                    </a:cubicBezTo>
                    <a:cubicBezTo>
                      <a:pt x="632" y="104"/>
                      <a:pt x="633" y="105"/>
                      <a:pt x="634" y="106"/>
                    </a:cubicBezTo>
                    <a:cubicBezTo>
                      <a:pt x="634" y="107"/>
                      <a:pt x="634" y="107"/>
                      <a:pt x="634" y="107"/>
                    </a:cubicBezTo>
                    <a:cubicBezTo>
                      <a:pt x="634" y="107"/>
                      <a:pt x="634" y="107"/>
                      <a:pt x="634" y="107"/>
                    </a:cubicBezTo>
                    <a:cubicBezTo>
                      <a:pt x="634" y="108"/>
                      <a:pt x="634" y="108"/>
                      <a:pt x="634" y="108"/>
                    </a:cubicBezTo>
                    <a:cubicBezTo>
                      <a:pt x="634" y="108"/>
                      <a:pt x="634" y="108"/>
                      <a:pt x="634" y="108"/>
                    </a:cubicBezTo>
                    <a:cubicBezTo>
                      <a:pt x="634" y="109"/>
                      <a:pt x="634" y="109"/>
                      <a:pt x="633" y="109"/>
                    </a:cubicBezTo>
                    <a:cubicBezTo>
                      <a:pt x="632" y="109"/>
                      <a:pt x="632" y="109"/>
                      <a:pt x="631" y="109"/>
                    </a:cubicBezTo>
                    <a:cubicBezTo>
                      <a:pt x="629" y="109"/>
                      <a:pt x="628" y="109"/>
                      <a:pt x="626" y="109"/>
                    </a:cubicBezTo>
                    <a:cubicBezTo>
                      <a:pt x="626" y="109"/>
                      <a:pt x="625" y="110"/>
                      <a:pt x="624" y="110"/>
                    </a:cubicBezTo>
                    <a:cubicBezTo>
                      <a:pt x="624" y="110"/>
                      <a:pt x="623" y="110"/>
                      <a:pt x="622" y="110"/>
                    </a:cubicBezTo>
                    <a:cubicBezTo>
                      <a:pt x="621" y="110"/>
                      <a:pt x="619" y="111"/>
                      <a:pt x="617" y="111"/>
                    </a:cubicBezTo>
                    <a:cubicBezTo>
                      <a:pt x="616" y="111"/>
                      <a:pt x="616" y="111"/>
                      <a:pt x="615" y="111"/>
                    </a:cubicBezTo>
                    <a:cubicBezTo>
                      <a:pt x="614" y="111"/>
                      <a:pt x="613" y="111"/>
                      <a:pt x="612" y="111"/>
                    </a:cubicBezTo>
                    <a:cubicBezTo>
                      <a:pt x="613" y="112"/>
                      <a:pt x="614" y="111"/>
                      <a:pt x="614" y="111"/>
                    </a:cubicBezTo>
                    <a:cubicBezTo>
                      <a:pt x="615" y="111"/>
                      <a:pt x="616" y="111"/>
                      <a:pt x="617" y="111"/>
                    </a:cubicBezTo>
                    <a:cubicBezTo>
                      <a:pt x="619" y="111"/>
                      <a:pt x="621" y="110"/>
                      <a:pt x="623" y="111"/>
                    </a:cubicBezTo>
                    <a:cubicBezTo>
                      <a:pt x="624" y="111"/>
                      <a:pt x="625" y="111"/>
                      <a:pt x="626" y="112"/>
                    </a:cubicBezTo>
                    <a:cubicBezTo>
                      <a:pt x="627" y="112"/>
                      <a:pt x="628" y="111"/>
                      <a:pt x="629" y="112"/>
                    </a:cubicBezTo>
                    <a:cubicBezTo>
                      <a:pt x="630" y="112"/>
                      <a:pt x="631" y="111"/>
                      <a:pt x="632" y="112"/>
                    </a:cubicBezTo>
                    <a:cubicBezTo>
                      <a:pt x="632" y="112"/>
                      <a:pt x="633" y="112"/>
                      <a:pt x="634" y="113"/>
                    </a:cubicBezTo>
                    <a:cubicBezTo>
                      <a:pt x="634" y="114"/>
                      <a:pt x="634" y="114"/>
                      <a:pt x="633" y="115"/>
                    </a:cubicBezTo>
                    <a:cubicBezTo>
                      <a:pt x="632" y="115"/>
                      <a:pt x="631" y="114"/>
                      <a:pt x="631" y="114"/>
                    </a:cubicBezTo>
                    <a:cubicBezTo>
                      <a:pt x="630" y="114"/>
                      <a:pt x="630" y="115"/>
                      <a:pt x="629" y="114"/>
                    </a:cubicBezTo>
                    <a:cubicBezTo>
                      <a:pt x="628" y="114"/>
                      <a:pt x="627" y="114"/>
                      <a:pt x="627" y="114"/>
                    </a:cubicBezTo>
                    <a:cubicBezTo>
                      <a:pt x="626" y="114"/>
                      <a:pt x="625" y="114"/>
                      <a:pt x="624" y="113"/>
                    </a:cubicBezTo>
                    <a:cubicBezTo>
                      <a:pt x="623" y="113"/>
                      <a:pt x="622" y="113"/>
                      <a:pt x="622" y="113"/>
                    </a:cubicBezTo>
                    <a:cubicBezTo>
                      <a:pt x="620" y="113"/>
                      <a:pt x="617" y="112"/>
                      <a:pt x="616" y="113"/>
                    </a:cubicBezTo>
                    <a:cubicBezTo>
                      <a:pt x="616" y="113"/>
                      <a:pt x="617" y="113"/>
                      <a:pt x="618" y="113"/>
                    </a:cubicBezTo>
                    <a:cubicBezTo>
                      <a:pt x="618" y="113"/>
                      <a:pt x="619" y="113"/>
                      <a:pt x="620" y="113"/>
                    </a:cubicBezTo>
                    <a:cubicBezTo>
                      <a:pt x="621" y="113"/>
                      <a:pt x="622" y="113"/>
                      <a:pt x="622" y="113"/>
                    </a:cubicBezTo>
                    <a:cubicBezTo>
                      <a:pt x="623" y="113"/>
                      <a:pt x="623" y="113"/>
                      <a:pt x="623" y="113"/>
                    </a:cubicBezTo>
                    <a:cubicBezTo>
                      <a:pt x="624" y="114"/>
                      <a:pt x="624" y="114"/>
                      <a:pt x="623" y="114"/>
                    </a:cubicBezTo>
                    <a:cubicBezTo>
                      <a:pt x="623" y="114"/>
                      <a:pt x="622" y="114"/>
                      <a:pt x="622" y="114"/>
                    </a:cubicBezTo>
                    <a:cubicBezTo>
                      <a:pt x="620" y="114"/>
                      <a:pt x="619" y="114"/>
                      <a:pt x="618" y="114"/>
                    </a:cubicBezTo>
                    <a:cubicBezTo>
                      <a:pt x="618" y="114"/>
                      <a:pt x="620" y="114"/>
                      <a:pt x="621" y="114"/>
                    </a:cubicBezTo>
                    <a:cubicBezTo>
                      <a:pt x="619" y="115"/>
                      <a:pt x="617" y="114"/>
                      <a:pt x="616" y="115"/>
                    </a:cubicBezTo>
                    <a:cubicBezTo>
                      <a:pt x="616" y="115"/>
                      <a:pt x="617" y="115"/>
                      <a:pt x="617" y="115"/>
                    </a:cubicBezTo>
                    <a:cubicBezTo>
                      <a:pt x="617" y="116"/>
                      <a:pt x="616" y="116"/>
                      <a:pt x="616" y="116"/>
                    </a:cubicBezTo>
                    <a:cubicBezTo>
                      <a:pt x="616" y="116"/>
                      <a:pt x="617" y="115"/>
                      <a:pt x="617" y="115"/>
                    </a:cubicBezTo>
                    <a:cubicBezTo>
                      <a:pt x="618" y="115"/>
                      <a:pt x="619" y="115"/>
                      <a:pt x="620" y="114"/>
                    </a:cubicBezTo>
                    <a:cubicBezTo>
                      <a:pt x="621" y="114"/>
                      <a:pt x="622" y="114"/>
                      <a:pt x="623" y="115"/>
                    </a:cubicBezTo>
                    <a:cubicBezTo>
                      <a:pt x="623" y="115"/>
                      <a:pt x="625" y="116"/>
                      <a:pt x="625" y="116"/>
                    </a:cubicBezTo>
                    <a:cubicBezTo>
                      <a:pt x="625" y="116"/>
                      <a:pt x="622" y="116"/>
                      <a:pt x="622" y="116"/>
                    </a:cubicBezTo>
                    <a:cubicBezTo>
                      <a:pt x="621" y="116"/>
                      <a:pt x="620" y="115"/>
                      <a:pt x="619" y="116"/>
                    </a:cubicBezTo>
                    <a:cubicBezTo>
                      <a:pt x="619" y="116"/>
                      <a:pt x="620" y="116"/>
                      <a:pt x="621" y="116"/>
                    </a:cubicBezTo>
                    <a:cubicBezTo>
                      <a:pt x="621" y="116"/>
                      <a:pt x="623" y="117"/>
                      <a:pt x="622" y="117"/>
                    </a:cubicBezTo>
                    <a:cubicBezTo>
                      <a:pt x="623" y="117"/>
                      <a:pt x="622" y="117"/>
                      <a:pt x="621" y="117"/>
                    </a:cubicBezTo>
                    <a:cubicBezTo>
                      <a:pt x="621" y="117"/>
                      <a:pt x="620" y="117"/>
                      <a:pt x="619" y="117"/>
                    </a:cubicBezTo>
                    <a:cubicBezTo>
                      <a:pt x="619" y="117"/>
                      <a:pt x="621" y="117"/>
                      <a:pt x="621" y="117"/>
                    </a:cubicBezTo>
                    <a:cubicBezTo>
                      <a:pt x="622" y="118"/>
                      <a:pt x="623" y="118"/>
                      <a:pt x="623" y="118"/>
                    </a:cubicBezTo>
                    <a:cubicBezTo>
                      <a:pt x="621" y="119"/>
                      <a:pt x="619" y="117"/>
                      <a:pt x="618" y="117"/>
                    </a:cubicBezTo>
                    <a:cubicBezTo>
                      <a:pt x="618" y="117"/>
                      <a:pt x="618" y="118"/>
                      <a:pt x="618" y="118"/>
                    </a:cubicBezTo>
                    <a:cubicBezTo>
                      <a:pt x="618" y="118"/>
                      <a:pt x="616" y="118"/>
                      <a:pt x="616" y="118"/>
                    </a:cubicBezTo>
                    <a:cubicBezTo>
                      <a:pt x="615" y="118"/>
                      <a:pt x="613" y="117"/>
                      <a:pt x="612" y="117"/>
                    </a:cubicBezTo>
                    <a:cubicBezTo>
                      <a:pt x="613" y="117"/>
                      <a:pt x="613" y="117"/>
                      <a:pt x="614" y="117"/>
                    </a:cubicBezTo>
                    <a:cubicBezTo>
                      <a:pt x="613" y="118"/>
                      <a:pt x="613" y="117"/>
                      <a:pt x="612" y="118"/>
                    </a:cubicBezTo>
                    <a:cubicBezTo>
                      <a:pt x="613" y="118"/>
                      <a:pt x="614" y="118"/>
                      <a:pt x="615" y="118"/>
                    </a:cubicBezTo>
                    <a:cubicBezTo>
                      <a:pt x="615" y="118"/>
                      <a:pt x="615" y="118"/>
                      <a:pt x="614" y="118"/>
                    </a:cubicBezTo>
                    <a:cubicBezTo>
                      <a:pt x="615" y="118"/>
                      <a:pt x="615" y="118"/>
                      <a:pt x="615" y="118"/>
                    </a:cubicBezTo>
                    <a:cubicBezTo>
                      <a:pt x="616" y="118"/>
                      <a:pt x="616" y="118"/>
                      <a:pt x="617" y="118"/>
                    </a:cubicBezTo>
                    <a:cubicBezTo>
                      <a:pt x="617" y="118"/>
                      <a:pt x="618" y="118"/>
                      <a:pt x="619" y="118"/>
                    </a:cubicBezTo>
                    <a:cubicBezTo>
                      <a:pt x="619" y="118"/>
                      <a:pt x="620" y="119"/>
                      <a:pt x="621" y="119"/>
                    </a:cubicBezTo>
                    <a:cubicBezTo>
                      <a:pt x="620" y="119"/>
                      <a:pt x="620" y="119"/>
                      <a:pt x="620" y="119"/>
                    </a:cubicBezTo>
                    <a:cubicBezTo>
                      <a:pt x="620" y="119"/>
                      <a:pt x="620" y="119"/>
                      <a:pt x="620" y="119"/>
                    </a:cubicBezTo>
                    <a:cubicBezTo>
                      <a:pt x="620" y="119"/>
                      <a:pt x="618" y="119"/>
                      <a:pt x="618" y="119"/>
                    </a:cubicBezTo>
                    <a:cubicBezTo>
                      <a:pt x="617" y="119"/>
                      <a:pt x="617" y="119"/>
                      <a:pt x="617" y="119"/>
                    </a:cubicBezTo>
                    <a:cubicBezTo>
                      <a:pt x="617" y="119"/>
                      <a:pt x="617" y="119"/>
                      <a:pt x="617" y="119"/>
                    </a:cubicBezTo>
                    <a:cubicBezTo>
                      <a:pt x="617" y="120"/>
                      <a:pt x="615" y="120"/>
                      <a:pt x="615" y="120"/>
                    </a:cubicBezTo>
                    <a:cubicBezTo>
                      <a:pt x="615" y="120"/>
                      <a:pt x="617" y="120"/>
                      <a:pt x="617" y="120"/>
                    </a:cubicBezTo>
                    <a:cubicBezTo>
                      <a:pt x="618" y="120"/>
                      <a:pt x="620" y="120"/>
                      <a:pt x="619" y="120"/>
                    </a:cubicBezTo>
                    <a:cubicBezTo>
                      <a:pt x="620" y="120"/>
                      <a:pt x="620" y="120"/>
                      <a:pt x="621" y="120"/>
                    </a:cubicBezTo>
                    <a:cubicBezTo>
                      <a:pt x="620" y="120"/>
                      <a:pt x="620" y="121"/>
                      <a:pt x="620" y="121"/>
                    </a:cubicBezTo>
                    <a:cubicBezTo>
                      <a:pt x="620" y="121"/>
                      <a:pt x="620" y="121"/>
                      <a:pt x="619" y="121"/>
                    </a:cubicBezTo>
                    <a:cubicBezTo>
                      <a:pt x="620" y="121"/>
                      <a:pt x="620" y="121"/>
                      <a:pt x="621" y="120"/>
                    </a:cubicBezTo>
                    <a:cubicBezTo>
                      <a:pt x="621" y="120"/>
                      <a:pt x="622" y="120"/>
                      <a:pt x="623" y="120"/>
                    </a:cubicBezTo>
                    <a:cubicBezTo>
                      <a:pt x="623" y="120"/>
                      <a:pt x="624" y="120"/>
                      <a:pt x="623" y="120"/>
                    </a:cubicBezTo>
                    <a:cubicBezTo>
                      <a:pt x="623" y="121"/>
                      <a:pt x="622" y="121"/>
                      <a:pt x="622" y="122"/>
                    </a:cubicBezTo>
                    <a:cubicBezTo>
                      <a:pt x="622" y="122"/>
                      <a:pt x="623" y="121"/>
                      <a:pt x="623" y="121"/>
                    </a:cubicBezTo>
                    <a:cubicBezTo>
                      <a:pt x="624" y="121"/>
                      <a:pt x="624" y="121"/>
                      <a:pt x="625" y="121"/>
                    </a:cubicBezTo>
                    <a:cubicBezTo>
                      <a:pt x="625" y="121"/>
                      <a:pt x="625" y="121"/>
                      <a:pt x="625" y="121"/>
                    </a:cubicBezTo>
                    <a:cubicBezTo>
                      <a:pt x="625" y="121"/>
                      <a:pt x="625" y="121"/>
                      <a:pt x="625" y="121"/>
                    </a:cubicBezTo>
                    <a:cubicBezTo>
                      <a:pt x="625" y="121"/>
                      <a:pt x="624" y="121"/>
                      <a:pt x="624" y="121"/>
                    </a:cubicBezTo>
                    <a:cubicBezTo>
                      <a:pt x="624" y="121"/>
                      <a:pt x="625" y="122"/>
                      <a:pt x="626" y="121"/>
                    </a:cubicBezTo>
                    <a:cubicBezTo>
                      <a:pt x="626" y="121"/>
                      <a:pt x="626" y="121"/>
                      <a:pt x="626" y="121"/>
                    </a:cubicBezTo>
                    <a:cubicBezTo>
                      <a:pt x="627" y="121"/>
                      <a:pt x="628" y="121"/>
                      <a:pt x="629" y="121"/>
                    </a:cubicBezTo>
                    <a:cubicBezTo>
                      <a:pt x="628" y="121"/>
                      <a:pt x="628" y="121"/>
                      <a:pt x="627" y="121"/>
                    </a:cubicBezTo>
                    <a:cubicBezTo>
                      <a:pt x="627" y="121"/>
                      <a:pt x="626" y="122"/>
                      <a:pt x="626" y="122"/>
                    </a:cubicBezTo>
                    <a:cubicBezTo>
                      <a:pt x="625" y="122"/>
                      <a:pt x="625" y="122"/>
                      <a:pt x="624" y="122"/>
                    </a:cubicBezTo>
                    <a:cubicBezTo>
                      <a:pt x="623" y="122"/>
                      <a:pt x="623" y="122"/>
                      <a:pt x="622" y="122"/>
                    </a:cubicBezTo>
                    <a:cubicBezTo>
                      <a:pt x="622" y="122"/>
                      <a:pt x="619" y="122"/>
                      <a:pt x="619" y="123"/>
                    </a:cubicBezTo>
                    <a:cubicBezTo>
                      <a:pt x="619" y="123"/>
                      <a:pt x="620" y="122"/>
                      <a:pt x="620" y="122"/>
                    </a:cubicBezTo>
                    <a:cubicBezTo>
                      <a:pt x="621" y="122"/>
                      <a:pt x="621" y="122"/>
                      <a:pt x="622" y="122"/>
                    </a:cubicBezTo>
                    <a:cubicBezTo>
                      <a:pt x="622" y="122"/>
                      <a:pt x="622" y="122"/>
                      <a:pt x="621" y="123"/>
                    </a:cubicBezTo>
                    <a:cubicBezTo>
                      <a:pt x="622" y="122"/>
                      <a:pt x="624" y="122"/>
                      <a:pt x="623" y="122"/>
                    </a:cubicBezTo>
                    <a:cubicBezTo>
                      <a:pt x="624" y="122"/>
                      <a:pt x="624" y="122"/>
                      <a:pt x="624" y="122"/>
                    </a:cubicBezTo>
                    <a:cubicBezTo>
                      <a:pt x="625" y="122"/>
                      <a:pt x="625" y="122"/>
                      <a:pt x="626" y="122"/>
                    </a:cubicBezTo>
                    <a:cubicBezTo>
                      <a:pt x="625" y="122"/>
                      <a:pt x="624" y="122"/>
                      <a:pt x="623" y="123"/>
                    </a:cubicBezTo>
                    <a:cubicBezTo>
                      <a:pt x="623" y="123"/>
                      <a:pt x="622" y="124"/>
                      <a:pt x="622" y="124"/>
                    </a:cubicBezTo>
                    <a:cubicBezTo>
                      <a:pt x="622" y="124"/>
                      <a:pt x="621" y="124"/>
                      <a:pt x="621" y="124"/>
                    </a:cubicBezTo>
                    <a:cubicBezTo>
                      <a:pt x="622" y="125"/>
                      <a:pt x="623" y="124"/>
                      <a:pt x="623" y="123"/>
                    </a:cubicBezTo>
                    <a:cubicBezTo>
                      <a:pt x="625" y="122"/>
                      <a:pt x="626" y="123"/>
                      <a:pt x="627" y="123"/>
                    </a:cubicBezTo>
                    <a:cubicBezTo>
                      <a:pt x="627" y="123"/>
                      <a:pt x="626" y="124"/>
                      <a:pt x="626" y="124"/>
                    </a:cubicBezTo>
                    <a:cubicBezTo>
                      <a:pt x="625" y="124"/>
                      <a:pt x="624" y="125"/>
                      <a:pt x="624" y="125"/>
                    </a:cubicBezTo>
                    <a:cubicBezTo>
                      <a:pt x="624" y="125"/>
                      <a:pt x="627" y="124"/>
                      <a:pt x="627" y="124"/>
                    </a:cubicBezTo>
                    <a:cubicBezTo>
                      <a:pt x="627" y="124"/>
                      <a:pt x="626" y="125"/>
                      <a:pt x="626" y="125"/>
                    </a:cubicBezTo>
                    <a:cubicBezTo>
                      <a:pt x="626" y="125"/>
                      <a:pt x="627" y="125"/>
                      <a:pt x="627" y="124"/>
                    </a:cubicBezTo>
                    <a:cubicBezTo>
                      <a:pt x="628" y="124"/>
                      <a:pt x="629" y="124"/>
                      <a:pt x="629" y="124"/>
                    </a:cubicBezTo>
                    <a:cubicBezTo>
                      <a:pt x="629" y="124"/>
                      <a:pt x="629" y="124"/>
                      <a:pt x="628" y="124"/>
                    </a:cubicBezTo>
                    <a:cubicBezTo>
                      <a:pt x="629" y="125"/>
                      <a:pt x="629" y="124"/>
                      <a:pt x="629" y="124"/>
                    </a:cubicBezTo>
                    <a:cubicBezTo>
                      <a:pt x="630" y="125"/>
                      <a:pt x="629" y="125"/>
                      <a:pt x="629" y="125"/>
                    </a:cubicBezTo>
                    <a:cubicBezTo>
                      <a:pt x="628" y="126"/>
                      <a:pt x="628" y="126"/>
                      <a:pt x="627" y="126"/>
                    </a:cubicBezTo>
                    <a:cubicBezTo>
                      <a:pt x="626" y="127"/>
                      <a:pt x="626" y="126"/>
                      <a:pt x="625" y="126"/>
                    </a:cubicBezTo>
                    <a:cubicBezTo>
                      <a:pt x="625" y="127"/>
                      <a:pt x="627" y="127"/>
                      <a:pt x="627" y="127"/>
                    </a:cubicBezTo>
                    <a:cubicBezTo>
                      <a:pt x="627" y="127"/>
                      <a:pt x="627" y="127"/>
                      <a:pt x="627" y="127"/>
                    </a:cubicBezTo>
                    <a:cubicBezTo>
                      <a:pt x="628" y="126"/>
                      <a:pt x="628" y="126"/>
                      <a:pt x="629" y="126"/>
                    </a:cubicBezTo>
                    <a:cubicBezTo>
                      <a:pt x="629" y="125"/>
                      <a:pt x="631" y="125"/>
                      <a:pt x="632" y="125"/>
                    </a:cubicBezTo>
                    <a:cubicBezTo>
                      <a:pt x="632" y="124"/>
                      <a:pt x="632" y="124"/>
                      <a:pt x="632" y="124"/>
                    </a:cubicBezTo>
                    <a:cubicBezTo>
                      <a:pt x="633" y="124"/>
                      <a:pt x="632" y="124"/>
                      <a:pt x="632" y="124"/>
                    </a:cubicBezTo>
                    <a:cubicBezTo>
                      <a:pt x="633" y="125"/>
                      <a:pt x="631" y="125"/>
                      <a:pt x="631" y="125"/>
                    </a:cubicBezTo>
                    <a:cubicBezTo>
                      <a:pt x="631" y="125"/>
                      <a:pt x="631" y="125"/>
                      <a:pt x="630" y="126"/>
                    </a:cubicBezTo>
                    <a:cubicBezTo>
                      <a:pt x="630" y="126"/>
                      <a:pt x="631" y="126"/>
                      <a:pt x="631" y="126"/>
                    </a:cubicBezTo>
                    <a:cubicBezTo>
                      <a:pt x="631" y="127"/>
                      <a:pt x="630" y="127"/>
                      <a:pt x="630" y="127"/>
                    </a:cubicBezTo>
                    <a:cubicBezTo>
                      <a:pt x="629" y="128"/>
                      <a:pt x="629" y="128"/>
                      <a:pt x="629" y="129"/>
                    </a:cubicBezTo>
                    <a:cubicBezTo>
                      <a:pt x="629" y="129"/>
                      <a:pt x="630" y="128"/>
                      <a:pt x="630" y="127"/>
                    </a:cubicBezTo>
                    <a:cubicBezTo>
                      <a:pt x="630" y="127"/>
                      <a:pt x="631" y="127"/>
                      <a:pt x="631" y="127"/>
                    </a:cubicBezTo>
                    <a:cubicBezTo>
                      <a:pt x="632" y="127"/>
                      <a:pt x="632" y="126"/>
                      <a:pt x="632" y="126"/>
                    </a:cubicBezTo>
                    <a:cubicBezTo>
                      <a:pt x="632" y="126"/>
                      <a:pt x="632" y="126"/>
                      <a:pt x="632" y="126"/>
                    </a:cubicBezTo>
                    <a:cubicBezTo>
                      <a:pt x="633" y="125"/>
                      <a:pt x="634" y="125"/>
                      <a:pt x="635" y="125"/>
                    </a:cubicBezTo>
                    <a:cubicBezTo>
                      <a:pt x="634" y="126"/>
                      <a:pt x="633" y="127"/>
                      <a:pt x="632" y="127"/>
                    </a:cubicBezTo>
                    <a:cubicBezTo>
                      <a:pt x="632" y="127"/>
                      <a:pt x="633" y="128"/>
                      <a:pt x="633" y="128"/>
                    </a:cubicBezTo>
                    <a:cubicBezTo>
                      <a:pt x="633" y="130"/>
                      <a:pt x="634" y="128"/>
                      <a:pt x="633" y="128"/>
                    </a:cubicBezTo>
                    <a:cubicBezTo>
                      <a:pt x="632" y="127"/>
                      <a:pt x="633" y="127"/>
                      <a:pt x="634" y="127"/>
                    </a:cubicBezTo>
                    <a:cubicBezTo>
                      <a:pt x="634" y="126"/>
                      <a:pt x="634" y="126"/>
                      <a:pt x="635" y="126"/>
                    </a:cubicBezTo>
                    <a:cubicBezTo>
                      <a:pt x="635" y="126"/>
                      <a:pt x="636" y="126"/>
                      <a:pt x="636" y="126"/>
                    </a:cubicBezTo>
                    <a:cubicBezTo>
                      <a:pt x="637" y="126"/>
                      <a:pt x="637" y="125"/>
                      <a:pt x="637" y="125"/>
                    </a:cubicBezTo>
                    <a:cubicBezTo>
                      <a:pt x="637" y="125"/>
                      <a:pt x="638" y="125"/>
                      <a:pt x="638" y="125"/>
                    </a:cubicBezTo>
                    <a:cubicBezTo>
                      <a:pt x="639" y="125"/>
                      <a:pt x="640" y="125"/>
                      <a:pt x="640" y="125"/>
                    </a:cubicBezTo>
                    <a:cubicBezTo>
                      <a:pt x="640" y="126"/>
                      <a:pt x="637" y="126"/>
                      <a:pt x="637" y="126"/>
                    </a:cubicBezTo>
                    <a:cubicBezTo>
                      <a:pt x="637" y="126"/>
                      <a:pt x="638" y="126"/>
                      <a:pt x="638" y="126"/>
                    </a:cubicBezTo>
                    <a:cubicBezTo>
                      <a:pt x="637" y="127"/>
                      <a:pt x="636" y="126"/>
                      <a:pt x="636" y="127"/>
                    </a:cubicBezTo>
                    <a:cubicBezTo>
                      <a:pt x="636" y="127"/>
                      <a:pt x="636" y="127"/>
                      <a:pt x="637" y="127"/>
                    </a:cubicBezTo>
                    <a:cubicBezTo>
                      <a:pt x="637" y="127"/>
                      <a:pt x="636" y="127"/>
                      <a:pt x="636" y="127"/>
                    </a:cubicBezTo>
                    <a:cubicBezTo>
                      <a:pt x="636" y="128"/>
                      <a:pt x="634" y="128"/>
                      <a:pt x="635" y="129"/>
                    </a:cubicBezTo>
                    <a:cubicBezTo>
                      <a:pt x="634" y="128"/>
                      <a:pt x="637" y="127"/>
                      <a:pt x="637" y="127"/>
                    </a:cubicBezTo>
                    <a:cubicBezTo>
                      <a:pt x="638" y="127"/>
                      <a:pt x="638" y="128"/>
                      <a:pt x="637" y="128"/>
                    </a:cubicBezTo>
                    <a:cubicBezTo>
                      <a:pt x="638" y="128"/>
                      <a:pt x="638" y="127"/>
                      <a:pt x="639" y="127"/>
                    </a:cubicBezTo>
                    <a:cubicBezTo>
                      <a:pt x="639" y="127"/>
                      <a:pt x="641" y="127"/>
                      <a:pt x="641" y="127"/>
                    </a:cubicBezTo>
                    <a:cubicBezTo>
                      <a:pt x="641" y="127"/>
                      <a:pt x="641" y="127"/>
                      <a:pt x="641" y="127"/>
                    </a:cubicBezTo>
                    <a:cubicBezTo>
                      <a:pt x="641" y="128"/>
                      <a:pt x="639" y="128"/>
                      <a:pt x="639" y="128"/>
                    </a:cubicBezTo>
                    <a:cubicBezTo>
                      <a:pt x="639" y="128"/>
                      <a:pt x="640" y="128"/>
                      <a:pt x="641" y="128"/>
                    </a:cubicBezTo>
                    <a:cubicBezTo>
                      <a:pt x="642" y="128"/>
                      <a:pt x="642" y="129"/>
                      <a:pt x="641" y="129"/>
                    </a:cubicBezTo>
                    <a:cubicBezTo>
                      <a:pt x="641" y="129"/>
                      <a:pt x="642" y="129"/>
                      <a:pt x="642" y="129"/>
                    </a:cubicBezTo>
                    <a:cubicBezTo>
                      <a:pt x="643" y="129"/>
                      <a:pt x="642" y="129"/>
                      <a:pt x="642" y="130"/>
                    </a:cubicBezTo>
                    <a:cubicBezTo>
                      <a:pt x="642" y="130"/>
                      <a:pt x="639" y="130"/>
                      <a:pt x="639" y="130"/>
                    </a:cubicBezTo>
                    <a:cubicBezTo>
                      <a:pt x="639" y="131"/>
                      <a:pt x="641" y="130"/>
                      <a:pt x="641" y="130"/>
                    </a:cubicBezTo>
                    <a:cubicBezTo>
                      <a:pt x="642" y="130"/>
                      <a:pt x="642" y="131"/>
                      <a:pt x="641" y="132"/>
                    </a:cubicBezTo>
                    <a:cubicBezTo>
                      <a:pt x="641" y="132"/>
                      <a:pt x="642" y="132"/>
                      <a:pt x="642" y="132"/>
                    </a:cubicBezTo>
                    <a:cubicBezTo>
                      <a:pt x="641" y="132"/>
                      <a:pt x="640" y="132"/>
                      <a:pt x="639" y="132"/>
                    </a:cubicBezTo>
                    <a:cubicBezTo>
                      <a:pt x="638" y="132"/>
                      <a:pt x="637" y="131"/>
                      <a:pt x="636" y="131"/>
                    </a:cubicBezTo>
                    <a:cubicBezTo>
                      <a:pt x="637" y="132"/>
                      <a:pt x="638" y="132"/>
                      <a:pt x="639" y="132"/>
                    </a:cubicBezTo>
                    <a:cubicBezTo>
                      <a:pt x="638" y="133"/>
                      <a:pt x="637" y="132"/>
                      <a:pt x="637" y="132"/>
                    </a:cubicBezTo>
                    <a:cubicBezTo>
                      <a:pt x="636" y="132"/>
                      <a:pt x="635" y="133"/>
                      <a:pt x="635" y="133"/>
                    </a:cubicBezTo>
                    <a:cubicBezTo>
                      <a:pt x="635" y="133"/>
                      <a:pt x="637" y="133"/>
                      <a:pt x="637" y="133"/>
                    </a:cubicBezTo>
                    <a:cubicBezTo>
                      <a:pt x="637" y="132"/>
                      <a:pt x="638" y="132"/>
                      <a:pt x="638" y="132"/>
                    </a:cubicBezTo>
                    <a:cubicBezTo>
                      <a:pt x="639" y="132"/>
                      <a:pt x="640" y="132"/>
                      <a:pt x="641" y="132"/>
                    </a:cubicBezTo>
                    <a:cubicBezTo>
                      <a:pt x="641" y="133"/>
                      <a:pt x="640" y="133"/>
                      <a:pt x="640" y="133"/>
                    </a:cubicBezTo>
                    <a:cubicBezTo>
                      <a:pt x="639" y="133"/>
                      <a:pt x="638" y="133"/>
                      <a:pt x="638" y="133"/>
                    </a:cubicBezTo>
                    <a:cubicBezTo>
                      <a:pt x="636" y="133"/>
                      <a:pt x="635" y="133"/>
                      <a:pt x="634" y="135"/>
                    </a:cubicBezTo>
                    <a:cubicBezTo>
                      <a:pt x="635" y="135"/>
                      <a:pt x="635" y="134"/>
                      <a:pt x="635" y="134"/>
                    </a:cubicBezTo>
                    <a:cubicBezTo>
                      <a:pt x="636" y="133"/>
                      <a:pt x="638" y="133"/>
                      <a:pt x="638" y="133"/>
                    </a:cubicBezTo>
                    <a:cubicBezTo>
                      <a:pt x="639" y="133"/>
                      <a:pt x="640" y="133"/>
                      <a:pt x="641" y="133"/>
                    </a:cubicBezTo>
                    <a:cubicBezTo>
                      <a:pt x="642" y="132"/>
                      <a:pt x="643" y="133"/>
                      <a:pt x="643" y="132"/>
                    </a:cubicBezTo>
                    <a:cubicBezTo>
                      <a:pt x="645" y="132"/>
                      <a:pt x="644" y="133"/>
                      <a:pt x="643" y="134"/>
                    </a:cubicBezTo>
                    <a:cubicBezTo>
                      <a:pt x="643" y="134"/>
                      <a:pt x="640" y="134"/>
                      <a:pt x="641" y="135"/>
                    </a:cubicBezTo>
                    <a:cubicBezTo>
                      <a:pt x="642" y="134"/>
                      <a:pt x="643" y="134"/>
                      <a:pt x="644" y="133"/>
                    </a:cubicBezTo>
                    <a:cubicBezTo>
                      <a:pt x="644" y="133"/>
                      <a:pt x="646" y="131"/>
                      <a:pt x="647" y="132"/>
                    </a:cubicBezTo>
                    <a:cubicBezTo>
                      <a:pt x="647" y="132"/>
                      <a:pt x="646" y="132"/>
                      <a:pt x="646" y="132"/>
                    </a:cubicBezTo>
                    <a:cubicBezTo>
                      <a:pt x="647" y="132"/>
                      <a:pt x="647" y="132"/>
                      <a:pt x="648" y="132"/>
                    </a:cubicBezTo>
                    <a:cubicBezTo>
                      <a:pt x="648" y="132"/>
                      <a:pt x="648" y="132"/>
                      <a:pt x="648" y="133"/>
                    </a:cubicBezTo>
                    <a:cubicBezTo>
                      <a:pt x="648" y="133"/>
                      <a:pt x="647" y="133"/>
                      <a:pt x="647" y="133"/>
                    </a:cubicBezTo>
                    <a:cubicBezTo>
                      <a:pt x="646" y="133"/>
                      <a:pt x="645" y="133"/>
                      <a:pt x="645" y="134"/>
                    </a:cubicBezTo>
                    <a:cubicBezTo>
                      <a:pt x="645" y="135"/>
                      <a:pt x="645" y="135"/>
                      <a:pt x="644" y="135"/>
                    </a:cubicBezTo>
                    <a:cubicBezTo>
                      <a:pt x="643" y="135"/>
                      <a:pt x="642" y="135"/>
                      <a:pt x="642" y="136"/>
                    </a:cubicBezTo>
                    <a:cubicBezTo>
                      <a:pt x="641" y="137"/>
                      <a:pt x="640" y="136"/>
                      <a:pt x="640" y="136"/>
                    </a:cubicBezTo>
                    <a:cubicBezTo>
                      <a:pt x="640" y="137"/>
                      <a:pt x="642" y="137"/>
                      <a:pt x="642" y="136"/>
                    </a:cubicBezTo>
                    <a:cubicBezTo>
                      <a:pt x="642" y="136"/>
                      <a:pt x="643" y="135"/>
                      <a:pt x="643" y="136"/>
                    </a:cubicBezTo>
                    <a:cubicBezTo>
                      <a:pt x="643" y="136"/>
                      <a:pt x="642" y="137"/>
                      <a:pt x="642" y="137"/>
                    </a:cubicBezTo>
                    <a:cubicBezTo>
                      <a:pt x="642" y="138"/>
                      <a:pt x="643" y="136"/>
                      <a:pt x="643" y="136"/>
                    </a:cubicBezTo>
                    <a:cubicBezTo>
                      <a:pt x="643" y="136"/>
                      <a:pt x="647" y="135"/>
                      <a:pt x="647" y="135"/>
                    </a:cubicBezTo>
                    <a:cubicBezTo>
                      <a:pt x="647" y="136"/>
                      <a:pt x="647" y="136"/>
                      <a:pt x="647" y="137"/>
                    </a:cubicBezTo>
                    <a:cubicBezTo>
                      <a:pt x="646" y="137"/>
                      <a:pt x="645" y="137"/>
                      <a:pt x="645" y="138"/>
                    </a:cubicBezTo>
                    <a:cubicBezTo>
                      <a:pt x="646" y="138"/>
                      <a:pt x="646" y="137"/>
                      <a:pt x="647" y="137"/>
                    </a:cubicBezTo>
                    <a:cubicBezTo>
                      <a:pt x="647" y="137"/>
                      <a:pt x="647" y="136"/>
                      <a:pt x="648" y="135"/>
                    </a:cubicBezTo>
                    <a:cubicBezTo>
                      <a:pt x="648" y="135"/>
                      <a:pt x="649" y="135"/>
                      <a:pt x="649" y="135"/>
                    </a:cubicBezTo>
                    <a:cubicBezTo>
                      <a:pt x="649" y="136"/>
                      <a:pt x="649" y="136"/>
                      <a:pt x="649" y="136"/>
                    </a:cubicBezTo>
                    <a:cubicBezTo>
                      <a:pt x="649" y="136"/>
                      <a:pt x="650" y="136"/>
                      <a:pt x="650" y="137"/>
                    </a:cubicBezTo>
                    <a:cubicBezTo>
                      <a:pt x="650" y="137"/>
                      <a:pt x="650" y="138"/>
                      <a:pt x="650" y="137"/>
                    </a:cubicBezTo>
                    <a:cubicBezTo>
                      <a:pt x="650" y="137"/>
                      <a:pt x="649" y="136"/>
                      <a:pt x="650" y="136"/>
                    </a:cubicBezTo>
                    <a:cubicBezTo>
                      <a:pt x="651" y="135"/>
                      <a:pt x="651" y="135"/>
                      <a:pt x="652" y="135"/>
                    </a:cubicBezTo>
                    <a:cubicBezTo>
                      <a:pt x="652" y="134"/>
                      <a:pt x="653" y="134"/>
                      <a:pt x="654" y="134"/>
                    </a:cubicBezTo>
                    <a:cubicBezTo>
                      <a:pt x="653" y="135"/>
                      <a:pt x="653" y="135"/>
                      <a:pt x="653" y="135"/>
                    </a:cubicBezTo>
                    <a:cubicBezTo>
                      <a:pt x="653" y="136"/>
                      <a:pt x="653" y="135"/>
                      <a:pt x="654" y="135"/>
                    </a:cubicBezTo>
                    <a:cubicBezTo>
                      <a:pt x="654" y="135"/>
                      <a:pt x="655" y="135"/>
                      <a:pt x="654" y="135"/>
                    </a:cubicBezTo>
                    <a:cubicBezTo>
                      <a:pt x="655" y="135"/>
                      <a:pt x="655" y="135"/>
                      <a:pt x="655" y="135"/>
                    </a:cubicBezTo>
                    <a:cubicBezTo>
                      <a:pt x="655" y="135"/>
                      <a:pt x="655" y="136"/>
                      <a:pt x="655" y="136"/>
                    </a:cubicBezTo>
                    <a:cubicBezTo>
                      <a:pt x="654" y="136"/>
                      <a:pt x="653" y="135"/>
                      <a:pt x="653" y="136"/>
                    </a:cubicBezTo>
                    <a:cubicBezTo>
                      <a:pt x="654" y="136"/>
                      <a:pt x="654" y="136"/>
                      <a:pt x="655" y="136"/>
                    </a:cubicBezTo>
                    <a:cubicBezTo>
                      <a:pt x="656" y="136"/>
                      <a:pt x="655" y="136"/>
                      <a:pt x="655" y="136"/>
                    </a:cubicBezTo>
                    <a:cubicBezTo>
                      <a:pt x="656" y="137"/>
                      <a:pt x="656" y="136"/>
                      <a:pt x="657" y="137"/>
                    </a:cubicBezTo>
                    <a:close/>
                    <a:moveTo>
                      <a:pt x="616" y="119"/>
                    </a:moveTo>
                    <a:cubicBezTo>
                      <a:pt x="615" y="119"/>
                      <a:pt x="615" y="119"/>
                      <a:pt x="614" y="120"/>
                    </a:cubicBezTo>
                    <a:cubicBezTo>
                      <a:pt x="615" y="120"/>
                      <a:pt x="615" y="119"/>
                      <a:pt x="616" y="119"/>
                    </a:cubicBezTo>
                    <a:close/>
                    <a:moveTo>
                      <a:pt x="620" y="123"/>
                    </a:moveTo>
                    <a:cubicBezTo>
                      <a:pt x="620" y="123"/>
                      <a:pt x="621" y="123"/>
                      <a:pt x="621" y="123"/>
                    </a:cubicBezTo>
                    <a:cubicBezTo>
                      <a:pt x="621" y="123"/>
                      <a:pt x="620" y="123"/>
                      <a:pt x="620" y="123"/>
                    </a:cubicBezTo>
                    <a:close/>
                    <a:moveTo>
                      <a:pt x="487" y="144"/>
                    </a:moveTo>
                    <a:cubicBezTo>
                      <a:pt x="487" y="144"/>
                      <a:pt x="487" y="143"/>
                      <a:pt x="487" y="143"/>
                    </a:cubicBezTo>
                    <a:cubicBezTo>
                      <a:pt x="486" y="143"/>
                      <a:pt x="485" y="142"/>
                      <a:pt x="485" y="143"/>
                    </a:cubicBezTo>
                    <a:cubicBezTo>
                      <a:pt x="485" y="144"/>
                      <a:pt x="485" y="144"/>
                      <a:pt x="485" y="144"/>
                    </a:cubicBezTo>
                    <a:cubicBezTo>
                      <a:pt x="485" y="144"/>
                      <a:pt x="486" y="144"/>
                      <a:pt x="486" y="144"/>
                    </a:cubicBezTo>
                    <a:cubicBezTo>
                      <a:pt x="486" y="145"/>
                      <a:pt x="486" y="145"/>
                      <a:pt x="486" y="145"/>
                    </a:cubicBezTo>
                    <a:cubicBezTo>
                      <a:pt x="486" y="145"/>
                      <a:pt x="486" y="145"/>
                      <a:pt x="486" y="145"/>
                    </a:cubicBezTo>
                    <a:cubicBezTo>
                      <a:pt x="486" y="145"/>
                      <a:pt x="486" y="146"/>
                      <a:pt x="486" y="146"/>
                    </a:cubicBezTo>
                    <a:cubicBezTo>
                      <a:pt x="485" y="146"/>
                      <a:pt x="485" y="146"/>
                      <a:pt x="485" y="146"/>
                    </a:cubicBezTo>
                    <a:cubicBezTo>
                      <a:pt x="485" y="147"/>
                      <a:pt x="486" y="147"/>
                      <a:pt x="486" y="147"/>
                    </a:cubicBezTo>
                    <a:cubicBezTo>
                      <a:pt x="487" y="147"/>
                      <a:pt x="487" y="146"/>
                      <a:pt x="488" y="146"/>
                    </a:cubicBezTo>
                    <a:cubicBezTo>
                      <a:pt x="487" y="146"/>
                      <a:pt x="487" y="146"/>
                      <a:pt x="487" y="147"/>
                    </a:cubicBezTo>
                    <a:cubicBezTo>
                      <a:pt x="487" y="147"/>
                      <a:pt x="488" y="146"/>
                      <a:pt x="488" y="147"/>
                    </a:cubicBezTo>
                    <a:cubicBezTo>
                      <a:pt x="488" y="147"/>
                      <a:pt x="486" y="147"/>
                      <a:pt x="486" y="148"/>
                    </a:cubicBezTo>
                    <a:cubicBezTo>
                      <a:pt x="486" y="148"/>
                      <a:pt x="487" y="147"/>
                      <a:pt x="487" y="147"/>
                    </a:cubicBezTo>
                    <a:cubicBezTo>
                      <a:pt x="487" y="147"/>
                      <a:pt x="487" y="148"/>
                      <a:pt x="487" y="148"/>
                    </a:cubicBezTo>
                    <a:cubicBezTo>
                      <a:pt x="488" y="148"/>
                      <a:pt x="488" y="147"/>
                      <a:pt x="488" y="147"/>
                    </a:cubicBezTo>
                    <a:cubicBezTo>
                      <a:pt x="488" y="147"/>
                      <a:pt x="488" y="147"/>
                      <a:pt x="488" y="147"/>
                    </a:cubicBezTo>
                    <a:cubicBezTo>
                      <a:pt x="488" y="148"/>
                      <a:pt x="488" y="147"/>
                      <a:pt x="489" y="147"/>
                    </a:cubicBezTo>
                    <a:cubicBezTo>
                      <a:pt x="489" y="148"/>
                      <a:pt x="489" y="148"/>
                      <a:pt x="489" y="148"/>
                    </a:cubicBezTo>
                    <a:cubicBezTo>
                      <a:pt x="490" y="148"/>
                      <a:pt x="490" y="147"/>
                      <a:pt x="491" y="147"/>
                    </a:cubicBezTo>
                    <a:cubicBezTo>
                      <a:pt x="490" y="147"/>
                      <a:pt x="489" y="147"/>
                      <a:pt x="489" y="147"/>
                    </a:cubicBezTo>
                    <a:cubicBezTo>
                      <a:pt x="489" y="147"/>
                      <a:pt x="488" y="146"/>
                      <a:pt x="488" y="146"/>
                    </a:cubicBezTo>
                    <a:cubicBezTo>
                      <a:pt x="488" y="146"/>
                      <a:pt x="489" y="146"/>
                      <a:pt x="489" y="145"/>
                    </a:cubicBezTo>
                    <a:cubicBezTo>
                      <a:pt x="490" y="145"/>
                      <a:pt x="489" y="145"/>
                      <a:pt x="488" y="144"/>
                    </a:cubicBezTo>
                    <a:cubicBezTo>
                      <a:pt x="487" y="144"/>
                      <a:pt x="488" y="144"/>
                      <a:pt x="488" y="143"/>
                    </a:cubicBezTo>
                    <a:cubicBezTo>
                      <a:pt x="488" y="143"/>
                      <a:pt x="488" y="144"/>
                      <a:pt x="487" y="144"/>
                    </a:cubicBezTo>
                    <a:close/>
                    <a:moveTo>
                      <a:pt x="606" y="179"/>
                    </a:moveTo>
                    <a:cubicBezTo>
                      <a:pt x="606" y="179"/>
                      <a:pt x="607" y="179"/>
                      <a:pt x="608" y="179"/>
                    </a:cubicBezTo>
                    <a:cubicBezTo>
                      <a:pt x="608" y="180"/>
                      <a:pt x="609" y="180"/>
                      <a:pt x="609" y="179"/>
                    </a:cubicBezTo>
                    <a:cubicBezTo>
                      <a:pt x="609" y="179"/>
                      <a:pt x="610" y="179"/>
                      <a:pt x="610" y="179"/>
                    </a:cubicBezTo>
                    <a:cubicBezTo>
                      <a:pt x="610" y="179"/>
                      <a:pt x="610" y="179"/>
                      <a:pt x="610" y="179"/>
                    </a:cubicBezTo>
                    <a:cubicBezTo>
                      <a:pt x="610" y="179"/>
                      <a:pt x="610" y="179"/>
                      <a:pt x="610" y="179"/>
                    </a:cubicBezTo>
                    <a:cubicBezTo>
                      <a:pt x="610" y="178"/>
                      <a:pt x="611" y="178"/>
                      <a:pt x="611" y="178"/>
                    </a:cubicBezTo>
                    <a:cubicBezTo>
                      <a:pt x="611" y="178"/>
                      <a:pt x="610" y="178"/>
                      <a:pt x="610" y="178"/>
                    </a:cubicBezTo>
                    <a:cubicBezTo>
                      <a:pt x="611" y="177"/>
                      <a:pt x="609" y="178"/>
                      <a:pt x="609" y="178"/>
                    </a:cubicBezTo>
                    <a:cubicBezTo>
                      <a:pt x="608" y="178"/>
                      <a:pt x="608" y="178"/>
                      <a:pt x="608" y="178"/>
                    </a:cubicBezTo>
                    <a:cubicBezTo>
                      <a:pt x="607" y="178"/>
                      <a:pt x="607" y="178"/>
                      <a:pt x="608" y="178"/>
                    </a:cubicBezTo>
                    <a:cubicBezTo>
                      <a:pt x="607" y="178"/>
                      <a:pt x="606" y="178"/>
                      <a:pt x="606" y="179"/>
                    </a:cubicBezTo>
                    <a:close/>
                    <a:moveTo>
                      <a:pt x="500" y="166"/>
                    </a:moveTo>
                    <a:cubicBezTo>
                      <a:pt x="501" y="165"/>
                      <a:pt x="497" y="165"/>
                      <a:pt x="497" y="165"/>
                    </a:cubicBezTo>
                    <a:cubicBezTo>
                      <a:pt x="497" y="165"/>
                      <a:pt x="498" y="164"/>
                      <a:pt x="498" y="164"/>
                    </a:cubicBezTo>
                    <a:cubicBezTo>
                      <a:pt x="498" y="164"/>
                      <a:pt x="499" y="163"/>
                      <a:pt x="498" y="163"/>
                    </a:cubicBezTo>
                    <a:cubicBezTo>
                      <a:pt x="498" y="163"/>
                      <a:pt x="497" y="163"/>
                      <a:pt x="497" y="162"/>
                    </a:cubicBezTo>
                    <a:cubicBezTo>
                      <a:pt x="497" y="162"/>
                      <a:pt x="497" y="162"/>
                      <a:pt x="496" y="163"/>
                    </a:cubicBezTo>
                    <a:cubicBezTo>
                      <a:pt x="496" y="163"/>
                      <a:pt x="496" y="163"/>
                      <a:pt x="496" y="163"/>
                    </a:cubicBezTo>
                    <a:cubicBezTo>
                      <a:pt x="496" y="164"/>
                      <a:pt x="495" y="164"/>
                      <a:pt x="495" y="163"/>
                    </a:cubicBezTo>
                    <a:cubicBezTo>
                      <a:pt x="495" y="163"/>
                      <a:pt x="494" y="163"/>
                      <a:pt x="494" y="163"/>
                    </a:cubicBezTo>
                    <a:cubicBezTo>
                      <a:pt x="494" y="163"/>
                      <a:pt x="493" y="163"/>
                      <a:pt x="493" y="163"/>
                    </a:cubicBezTo>
                    <a:cubicBezTo>
                      <a:pt x="493" y="163"/>
                      <a:pt x="492" y="163"/>
                      <a:pt x="492" y="163"/>
                    </a:cubicBezTo>
                    <a:cubicBezTo>
                      <a:pt x="491" y="163"/>
                      <a:pt x="491" y="163"/>
                      <a:pt x="490" y="163"/>
                    </a:cubicBezTo>
                    <a:cubicBezTo>
                      <a:pt x="490" y="163"/>
                      <a:pt x="488" y="164"/>
                      <a:pt x="488" y="164"/>
                    </a:cubicBezTo>
                    <a:cubicBezTo>
                      <a:pt x="488" y="163"/>
                      <a:pt x="490" y="163"/>
                      <a:pt x="491" y="163"/>
                    </a:cubicBezTo>
                    <a:cubicBezTo>
                      <a:pt x="491" y="162"/>
                      <a:pt x="492" y="162"/>
                      <a:pt x="492" y="162"/>
                    </a:cubicBezTo>
                    <a:cubicBezTo>
                      <a:pt x="492" y="161"/>
                      <a:pt x="492" y="161"/>
                      <a:pt x="492" y="161"/>
                    </a:cubicBezTo>
                    <a:cubicBezTo>
                      <a:pt x="492" y="160"/>
                      <a:pt x="492" y="160"/>
                      <a:pt x="492" y="160"/>
                    </a:cubicBezTo>
                    <a:cubicBezTo>
                      <a:pt x="493" y="159"/>
                      <a:pt x="493" y="159"/>
                      <a:pt x="493" y="159"/>
                    </a:cubicBezTo>
                    <a:cubicBezTo>
                      <a:pt x="493" y="158"/>
                      <a:pt x="493" y="158"/>
                      <a:pt x="492" y="158"/>
                    </a:cubicBezTo>
                    <a:cubicBezTo>
                      <a:pt x="492" y="157"/>
                      <a:pt x="492" y="157"/>
                      <a:pt x="492" y="157"/>
                    </a:cubicBezTo>
                    <a:cubicBezTo>
                      <a:pt x="492" y="157"/>
                      <a:pt x="491" y="157"/>
                      <a:pt x="491" y="157"/>
                    </a:cubicBezTo>
                    <a:cubicBezTo>
                      <a:pt x="492" y="156"/>
                      <a:pt x="490" y="156"/>
                      <a:pt x="490" y="156"/>
                    </a:cubicBezTo>
                    <a:cubicBezTo>
                      <a:pt x="490" y="156"/>
                      <a:pt x="489" y="156"/>
                      <a:pt x="489" y="156"/>
                    </a:cubicBezTo>
                    <a:cubicBezTo>
                      <a:pt x="489" y="156"/>
                      <a:pt x="489" y="156"/>
                      <a:pt x="489" y="156"/>
                    </a:cubicBezTo>
                    <a:cubicBezTo>
                      <a:pt x="488" y="156"/>
                      <a:pt x="488" y="156"/>
                      <a:pt x="488" y="156"/>
                    </a:cubicBezTo>
                    <a:cubicBezTo>
                      <a:pt x="488" y="156"/>
                      <a:pt x="488" y="155"/>
                      <a:pt x="488" y="155"/>
                    </a:cubicBezTo>
                    <a:cubicBezTo>
                      <a:pt x="488" y="155"/>
                      <a:pt x="487" y="155"/>
                      <a:pt x="486" y="155"/>
                    </a:cubicBezTo>
                    <a:cubicBezTo>
                      <a:pt x="486" y="154"/>
                      <a:pt x="485" y="154"/>
                      <a:pt x="485" y="154"/>
                    </a:cubicBezTo>
                    <a:cubicBezTo>
                      <a:pt x="485" y="153"/>
                      <a:pt x="486" y="153"/>
                      <a:pt x="485" y="153"/>
                    </a:cubicBezTo>
                    <a:cubicBezTo>
                      <a:pt x="485" y="152"/>
                      <a:pt x="484" y="152"/>
                      <a:pt x="484" y="152"/>
                    </a:cubicBezTo>
                    <a:cubicBezTo>
                      <a:pt x="484" y="152"/>
                      <a:pt x="482" y="152"/>
                      <a:pt x="482" y="152"/>
                    </a:cubicBezTo>
                    <a:cubicBezTo>
                      <a:pt x="482" y="152"/>
                      <a:pt x="481" y="152"/>
                      <a:pt x="481" y="152"/>
                    </a:cubicBezTo>
                    <a:cubicBezTo>
                      <a:pt x="480" y="151"/>
                      <a:pt x="481" y="151"/>
                      <a:pt x="482" y="151"/>
                    </a:cubicBezTo>
                    <a:cubicBezTo>
                      <a:pt x="481" y="150"/>
                      <a:pt x="480" y="150"/>
                      <a:pt x="480" y="150"/>
                    </a:cubicBezTo>
                    <a:cubicBezTo>
                      <a:pt x="481" y="149"/>
                      <a:pt x="480" y="149"/>
                      <a:pt x="479" y="149"/>
                    </a:cubicBezTo>
                    <a:cubicBezTo>
                      <a:pt x="479" y="149"/>
                      <a:pt x="478" y="150"/>
                      <a:pt x="478" y="150"/>
                    </a:cubicBezTo>
                    <a:cubicBezTo>
                      <a:pt x="477" y="150"/>
                      <a:pt x="476" y="152"/>
                      <a:pt x="475" y="152"/>
                    </a:cubicBezTo>
                    <a:cubicBezTo>
                      <a:pt x="475" y="152"/>
                      <a:pt x="475" y="151"/>
                      <a:pt x="475" y="151"/>
                    </a:cubicBezTo>
                    <a:cubicBezTo>
                      <a:pt x="475" y="150"/>
                      <a:pt x="476" y="150"/>
                      <a:pt x="476" y="150"/>
                    </a:cubicBezTo>
                    <a:cubicBezTo>
                      <a:pt x="475" y="149"/>
                      <a:pt x="474" y="149"/>
                      <a:pt x="475" y="148"/>
                    </a:cubicBezTo>
                    <a:cubicBezTo>
                      <a:pt x="476" y="148"/>
                      <a:pt x="477" y="148"/>
                      <a:pt x="477" y="147"/>
                    </a:cubicBezTo>
                    <a:cubicBezTo>
                      <a:pt x="477" y="147"/>
                      <a:pt x="477" y="147"/>
                      <a:pt x="477" y="147"/>
                    </a:cubicBezTo>
                    <a:cubicBezTo>
                      <a:pt x="477" y="147"/>
                      <a:pt x="477" y="147"/>
                      <a:pt x="477" y="146"/>
                    </a:cubicBezTo>
                    <a:cubicBezTo>
                      <a:pt x="477" y="146"/>
                      <a:pt x="477" y="146"/>
                      <a:pt x="476" y="146"/>
                    </a:cubicBezTo>
                    <a:cubicBezTo>
                      <a:pt x="476" y="146"/>
                      <a:pt x="475" y="146"/>
                      <a:pt x="475" y="146"/>
                    </a:cubicBezTo>
                    <a:cubicBezTo>
                      <a:pt x="475" y="146"/>
                      <a:pt x="476" y="145"/>
                      <a:pt x="476" y="145"/>
                    </a:cubicBezTo>
                    <a:cubicBezTo>
                      <a:pt x="476" y="145"/>
                      <a:pt x="476" y="145"/>
                      <a:pt x="475" y="145"/>
                    </a:cubicBezTo>
                    <a:cubicBezTo>
                      <a:pt x="475" y="145"/>
                      <a:pt x="474" y="145"/>
                      <a:pt x="474" y="145"/>
                    </a:cubicBezTo>
                    <a:cubicBezTo>
                      <a:pt x="472" y="146"/>
                      <a:pt x="471" y="147"/>
                      <a:pt x="470" y="148"/>
                    </a:cubicBezTo>
                    <a:cubicBezTo>
                      <a:pt x="469" y="148"/>
                      <a:pt x="468" y="149"/>
                      <a:pt x="468" y="150"/>
                    </a:cubicBezTo>
                    <a:cubicBezTo>
                      <a:pt x="468" y="150"/>
                      <a:pt x="467" y="150"/>
                      <a:pt x="467" y="151"/>
                    </a:cubicBezTo>
                    <a:cubicBezTo>
                      <a:pt x="467" y="151"/>
                      <a:pt x="466" y="152"/>
                      <a:pt x="466" y="152"/>
                    </a:cubicBezTo>
                    <a:cubicBezTo>
                      <a:pt x="465" y="153"/>
                      <a:pt x="465" y="153"/>
                      <a:pt x="464" y="153"/>
                    </a:cubicBezTo>
                    <a:cubicBezTo>
                      <a:pt x="464" y="154"/>
                      <a:pt x="464" y="155"/>
                      <a:pt x="463" y="155"/>
                    </a:cubicBezTo>
                    <a:cubicBezTo>
                      <a:pt x="463" y="155"/>
                      <a:pt x="463" y="155"/>
                      <a:pt x="463" y="155"/>
                    </a:cubicBezTo>
                    <a:cubicBezTo>
                      <a:pt x="462" y="156"/>
                      <a:pt x="462" y="156"/>
                      <a:pt x="461" y="156"/>
                    </a:cubicBezTo>
                    <a:cubicBezTo>
                      <a:pt x="461" y="157"/>
                      <a:pt x="460" y="157"/>
                      <a:pt x="460" y="158"/>
                    </a:cubicBezTo>
                    <a:cubicBezTo>
                      <a:pt x="459" y="158"/>
                      <a:pt x="459" y="158"/>
                      <a:pt x="459" y="158"/>
                    </a:cubicBezTo>
                    <a:cubicBezTo>
                      <a:pt x="459" y="159"/>
                      <a:pt x="459" y="159"/>
                      <a:pt x="458" y="159"/>
                    </a:cubicBezTo>
                    <a:cubicBezTo>
                      <a:pt x="458" y="160"/>
                      <a:pt x="459" y="159"/>
                      <a:pt x="458" y="160"/>
                    </a:cubicBezTo>
                    <a:cubicBezTo>
                      <a:pt x="458" y="160"/>
                      <a:pt x="458" y="160"/>
                      <a:pt x="458" y="160"/>
                    </a:cubicBezTo>
                    <a:cubicBezTo>
                      <a:pt x="458" y="160"/>
                      <a:pt x="457" y="161"/>
                      <a:pt x="458" y="162"/>
                    </a:cubicBezTo>
                    <a:cubicBezTo>
                      <a:pt x="458" y="162"/>
                      <a:pt x="458" y="162"/>
                      <a:pt x="457" y="163"/>
                    </a:cubicBezTo>
                    <a:cubicBezTo>
                      <a:pt x="456" y="163"/>
                      <a:pt x="455" y="163"/>
                      <a:pt x="454" y="163"/>
                    </a:cubicBezTo>
                    <a:cubicBezTo>
                      <a:pt x="452" y="164"/>
                      <a:pt x="451" y="164"/>
                      <a:pt x="449" y="165"/>
                    </a:cubicBezTo>
                    <a:cubicBezTo>
                      <a:pt x="448" y="166"/>
                      <a:pt x="447" y="166"/>
                      <a:pt x="446" y="167"/>
                    </a:cubicBezTo>
                    <a:cubicBezTo>
                      <a:pt x="446" y="169"/>
                      <a:pt x="450" y="167"/>
                      <a:pt x="450" y="167"/>
                    </a:cubicBezTo>
                    <a:cubicBezTo>
                      <a:pt x="451" y="167"/>
                      <a:pt x="451" y="167"/>
                      <a:pt x="451" y="167"/>
                    </a:cubicBezTo>
                    <a:cubicBezTo>
                      <a:pt x="452" y="167"/>
                      <a:pt x="453" y="167"/>
                      <a:pt x="454" y="167"/>
                    </a:cubicBezTo>
                    <a:cubicBezTo>
                      <a:pt x="455" y="167"/>
                      <a:pt x="455" y="167"/>
                      <a:pt x="456" y="167"/>
                    </a:cubicBezTo>
                    <a:cubicBezTo>
                      <a:pt x="457" y="166"/>
                      <a:pt x="458" y="166"/>
                      <a:pt x="459" y="166"/>
                    </a:cubicBezTo>
                    <a:cubicBezTo>
                      <a:pt x="458" y="166"/>
                      <a:pt x="458" y="166"/>
                      <a:pt x="458" y="167"/>
                    </a:cubicBezTo>
                    <a:cubicBezTo>
                      <a:pt x="458" y="167"/>
                      <a:pt x="458" y="167"/>
                      <a:pt x="458" y="167"/>
                    </a:cubicBezTo>
                    <a:cubicBezTo>
                      <a:pt x="458" y="167"/>
                      <a:pt x="458" y="168"/>
                      <a:pt x="457" y="168"/>
                    </a:cubicBezTo>
                    <a:cubicBezTo>
                      <a:pt x="457" y="169"/>
                      <a:pt x="454" y="171"/>
                      <a:pt x="455" y="172"/>
                    </a:cubicBezTo>
                    <a:cubicBezTo>
                      <a:pt x="456" y="172"/>
                      <a:pt x="457" y="172"/>
                      <a:pt x="458" y="172"/>
                    </a:cubicBezTo>
                    <a:cubicBezTo>
                      <a:pt x="459" y="172"/>
                      <a:pt x="460" y="172"/>
                      <a:pt x="461" y="171"/>
                    </a:cubicBezTo>
                    <a:cubicBezTo>
                      <a:pt x="462" y="171"/>
                      <a:pt x="463" y="170"/>
                      <a:pt x="465" y="170"/>
                    </a:cubicBezTo>
                    <a:cubicBezTo>
                      <a:pt x="465" y="169"/>
                      <a:pt x="465" y="169"/>
                      <a:pt x="466" y="169"/>
                    </a:cubicBezTo>
                    <a:cubicBezTo>
                      <a:pt x="467" y="168"/>
                      <a:pt x="467" y="167"/>
                      <a:pt x="468" y="167"/>
                    </a:cubicBezTo>
                    <a:cubicBezTo>
                      <a:pt x="469" y="167"/>
                      <a:pt x="470" y="167"/>
                      <a:pt x="470" y="167"/>
                    </a:cubicBezTo>
                    <a:cubicBezTo>
                      <a:pt x="471" y="167"/>
                      <a:pt x="472" y="166"/>
                      <a:pt x="473" y="166"/>
                    </a:cubicBezTo>
                    <a:cubicBezTo>
                      <a:pt x="473" y="166"/>
                      <a:pt x="474" y="166"/>
                      <a:pt x="474" y="166"/>
                    </a:cubicBezTo>
                    <a:cubicBezTo>
                      <a:pt x="475" y="165"/>
                      <a:pt x="475" y="165"/>
                      <a:pt x="475" y="165"/>
                    </a:cubicBezTo>
                    <a:cubicBezTo>
                      <a:pt x="475" y="165"/>
                      <a:pt x="476" y="164"/>
                      <a:pt x="475" y="164"/>
                    </a:cubicBezTo>
                    <a:cubicBezTo>
                      <a:pt x="475" y="164"/>
                      <a:pt x="475" y="163"/>
                      <a:pt x="476" y="163"/>
                    </a:cubicBezTo>
                    <a:cubicBezTo>
                      <a:pt x="476" y="163"/>
                      <a:pt x="477" y="162"/>
                      <a:pt x="478" y="162"/>
                    </a:cubicBezTo>
                    <a:cubicBezTo>
                      <a:pt x="478" y="162"/>
                      <a:pt x="479" y="162"/>
                      <a:pt x="480" y="162"/>
                    </a:cubicBezTo>
                    <a:cubicBezTo>
                      <a:pt x="480" y="162"/>
                      <a:pt x="481" y="162"/>
                      <a:pt x="482" y="162"/>
                    </a:cubicBezTo>
                    <a:cubicBezTo>
                      <a:pt x="482" y="163"/>
                      <a:pt x="480" y="163"/>
                      <a:pt x="480" y="163"/>
                    </a:cubicBezTo>
                    <a:cubicBezTo>
                      <a:pt x="479" y="163"/>
                      <a:pt x="479" y="164"/>
                      <a:pt x="480" y="164"/>
                    </a:cubicBezTo>
                    <a:cubicBezTo>
                      <a:pt x="481" y="164"/>
                      <a:pt x="482" y="164"/>
                      <a:pt x="484" y="164"/>
                    </a:cubicBezTo>
                    <a:cubicBezTo>
                      <a:pt x="486" y="164"/>
                      <a:pt x="483" y="165"/>
                      <a:pt x="482" y="166"/>
                    </a:cubicBezTo>
                    <a:cubicBezTo>
                      <a:pt x="481" y="166"/>
                      <a:pt x="482" y="167"/>
                      <a:pt x="483" y="167"/>
                    </a:cubicBezTo>
                    <a:cubicBezTo>
                      <a:pt x="484" y="167"/>
                      <a:pt x="484" y="166"/>
                      <a:pt x="485" y="167"/>
                    </a:cubicBezTo>
                    <a:cubicBezTo>
                      <a:pt x="486" y="167"/>
                      <a:pt x="487" y="167"/>
                      <a:pt x="487" y="167"/>
                    </a:cubicBezTo>
                    <a:cubicBezTo>
                      <a:pt x="487" y="168"/>
                      <a:pt x="488" y="168"/>
                      <a:pt x="488" y="168"/>
                    </a:cubicBezTo>
                    <a:cubicBezTo>
                      <a:pt x="488" y="168"/>
                      <a:pt x="489" y="168"/>
                      <a:pt x="489" y="168"/>
                    </a:cubicBezTo>
                    <a:cubicBezTo>
                      <a:pt x="490" y="168"/>
                      <a:pt x="491" y="169"/>
                      <a:pt x="492" y="169"/>
                    </a:cubicBezTo>
                    <a:cubicBezTo>
                      <a:pt x="492" y="169"/>
                      <a:pt x="492" y="168"/>
                      <a:pt x="492" y="168"/>
                    </a:cubicBezTo>
                    <a:cubicBezTo>
                      <a:pt x="493" y="168"/>
                      <a:pt x="493" y="168"/>
                      <a:pt x="494" y="168"/>
                    </a:cubicBezTo>
                    <a:cubicBezTo>
                      <a:pt x="495" y="167"/>
                      <a:pt x="496" y="167"/>
                      <a:pt x="497" y="166"/>
                    </a:cubicBezTo>
                    <a:cubicBezTo>
                      <a:pt x="498" y="166"/>
                      <a:pt x="499" y="166"/>
                      <a:pt x="500" y="166"/>
                    </a:cubicBezTo>
                    <a:close/>
                    <a:moveTo>
                      <a:pt x="513" y="168"/>
                    </a:moveTo>
                    <a:cubicBezTo>
                      <a:pt x="512" y="169"/>
                      <a:pt x="511" y="169"/>
                      <a:pt x="510" y="169"/>
                    </a:cubicBezTo>
                    <a:cubicBezTo>
                      <a:pt x="510" y="169"/>
                      <a:pt x="509" y="169"/>
                      <a:pt x="510" y="170"/>
                    </a:cubicBezTo>
                    <a:cubicBezTo>
                      <a:pt x="510" y="170"/>
                      <a:pt x="511" y="171"/>
                      <a:pt x="511" y="171"/>
                    </a:cubicBezTo>
                    <a:cubicBezTo>
                      <a:pt x="512" y="173"/>
                      <a:pt x="514" y="172"/>
                      <a:pt x="515" y="171"/>
                    </a:cubicBezTo>
                    <a:cubicBezTo>
                      <a:pt x="516" y="171"/>
                      <a:pt x="517" y="171"/>
                      <a:pt x="516" y="170"/>
                    </a:cubicBezTo>
                    <a:cubicBezTo>
                      <a:pt x="516" y="170"/>
                      <a:pt x="516" y="170"/>
                      <a:pt x="516" y="169"/>
                    </a:cubicBezTo>
                    <a:cubicBezTo>
                      <a:pt x="516" y="169"/>
                      <a:pt x="516" y="169"/>
                      <a:pt x="516" y="169"/>
                    </a:cubicBezTo>
                    <a:cubicBezTo>
                      <a:pt x="516" y="169"/>
                      <a:pt x="515" y="169"/>
                      <a:pt x="515" y="169"/>
                    </a:cubicBezTo>
                    <a:cubicBezTo>
                      <a:pt x="515" y="169"/>
                      <a:pt x="513" y="169"/>
                      <a:pt x="513" y="168"/>
                    </a:cubicBezTo>
                    <a:close/>
                    <a:moveTo>
                      <a:pt x="571" y="200"/>
                    </a:moveTo>
                    <a:cubicBezTo>
                      <a:pt x="572" y="200"/>
                      <a:pt x="573" y="199"/>
                      <a:pt x="573" y="199"/>
                    </a:cubicBezTo>
                    <a:cubicBezTo>
                      <a:pt x="573" y="198"/>
                      <a:pt x="572" y="198"/>
                      <a:pt x="572" y="198"/>
                    </a:cubicBezTo>
                    <a:cubicBezTo>
                      <a:pt x="571" y="197"/>
                      <a:pt x="570" y="199"/>
                      <a:pt x="569" y="199"/>
                    </a:cubicBezTo>
                    <a:cubicBezTo>
                      <a:pt x="569" y="199"/>
                      <a:pt x="567" y="201"/>
                      <a:pt x="567" y="201"/>
                    </a:cubicBezTo>
                    <a:cubicBezTo>
                      <a:pt x="568" y="201"/>
                      <a:pt x="570" y="200"/>
                      <a:pt x="571" y="200"/>
                    </a:cubicBezTo>
                    <a:close/>
                    <a:moveTo>
                      <a:pt x="565" y="176"/>
                    </a:moveTo>
                    <a:cubicBezTo>
                      <a:pt x="565" y="175"/>
                      <a:pt x="565" y="175"/>
                      <a:pt x="564" y="175"/>
                    </a:cubicBezTo>
                    <a:cubicBezTo>
                      <a:pt x="564" y="175"/>
                      <a:pt x="563" y="175"/>
                      <a:pt x="563" y="175"/>
                    </a:cubicBezTo>
                    <a:cubicBezTo>
                      <a:pt x="563" y="175"/>
                      <a:pt x="561" y="174"/>
                      <a:pt x="561" y="174"/>
                    </a:cubicBezTo>
                    <a:cubicBezTo>
                      <a:pt x="561" y="175"/>
                      <a:pt x="562" y="175"/>
                      <a:pt x="562" y="175"/>
                    </a:cubicBezTo>
                    <a:cubicBezTo>
                      <a:pt x="562" y="175"/>
                      <a:pt x="561" y="175"/>
                      <a:pt x="561" y="175"/>
                    </a:cubicBezTo>
                    <a:cubicBezTo>
                      <a:pt x="561" y="175"/>
                      <a:pt x="564" y="175"/>
                      <a:pt x="564" y="176"/>
                    </a:cubicBezTo>
                    <a:cubicBezTo>
                      <a:pt x="564" y="176"/>
                      <a:pt x="563" y="176"/>
                      <a:pt x="563" y="176"/>
                    </a:cubicBezTo>
                    <a:cubicBezTo>
                      <a:pt x="563" y="176"/>
                      <a:pt x="562" y="177"/>
                      <a:pt x="563" y="177"/>
                    </a:cubicBezTo>
                    <a:cubicBezTo>
                      <a:pt x="562" y="178"/>
                      <a:pt x="564" y="178"/>
                      <a:pt x="564" y="178"/>
                    </a:cubicBezTo>
                    <a:cubicBezTo>
                      <a:pt x="564" y="178"/>
                      <a:pt x="565" y="178"/>
                      <a:pt x="566" y="178"/>
                    </a:cubicBezTo>
                    <a:cubicBezTo>
                      <a:pt x="566" y="178"/>
                      <a:pt x="567" y="178"/>
                      <a:pt x="567" y="177"/>
                    </a:cubicBezTo>
                    <a:cubicBezTo>
                      <a:pt x="567" y="177"/>
                      <a:pt x="566" y="177"/>
                      <a:pt x="566" y="177"/>
                    </a:cubicBezTo>
                    <a:cubicBezTo>
                      <a:pt x="567" y="176"/>
                      <a:pt x="566" y="176"/>
                      <a:pt x="565" y="176"/>
                    </a:cubicBezTo>
                    <a:close/>
                    <a:moveTo>
                      <a:pt x="466" y="181"/>
                    </a:moveTo>
                    <a:cubicBezTo>
                      <a:pt x="466" y="181"/>
                      <a:pt x="467" y="182"/>
                      <a:pt x="467" y="181"/>
                    </a:cubicBezTo>
                    <a:cubicBezTo>
                      <a:pt x="468" y="181"/>
                      <a:pt x="470" y="180"/>
                      <a:pt x="471" y="180"/>
                    </a:cubicBezTo>
                    <a:cubicBezTo>
                      <a:pt x="472" y="179"/>
                      <a:pt x="473" y="179"/>
                      <a:pt x="474" y="179"/>
                    </a:cubicBezTo>
                    <a:cubicBezTo>
                      <a:pt x="475" y="178"/>
                      <a:pt x="475" y="178"/>
                      <a:pt x="477" y="177"/>
                    </a:cubicBezTo>
                    <a:cubicBezTo>
                      <a:pt x="477" y="177"/>
                      <a:pt x="478" y="177"/>
                      <a:pt x="478" y="177"/>
                    </a:cubicBezTo>
                    <a:cubicBezTo>
                      <a:pt x="479" y="177"/>
                      <a:pt x="479" y="176"/>
                      <a:pt x="479" y="176"/>
                    </a:cubicBezTo>
                    <a:cubicBezTo>
                      <a:pt x="480" y="176"/>
                      <a:pt x="480" y="175"/>
                      <a:pt x="480" y="175"/>
                    </a:cubicBezTo>
                    <a:cubicBezTo>
                      <a:pt x="481" y="175"/>
                      <a:pt x="481" y="174"/>
                      <a:pt x="481" y="174"/>
                    </a:cubicBezTo>
                    <a:cubicBezTo>
                      <a:pt x="481" y="174"/>
                      <a:pt x="479" y="173"/>
                      <a:pt x="479" y="174"/>
                    </a:cubicBezTo>
                    <a:cubicBezTo>
                      <a:pt x="478" y="174"/>
                      <a:pt x="478" y="174"/>
                      <a:pt x="477" y="174"/>
                    </a:cubicBezTo>
                    <a:cubicBezTo>
                      <a:pt x="477" y="174"/>
                      <a:pt x="476" y="174"/>
                      <a:pt x="476" y="174"/>
                    </a:cubicBezTo>
                    <a:cubicBezTo>
                      <a:pt x="474" y="174"/>
                      <a:pt x="473" y="175"/>
                      <a:pt x="472" y="175"/>
                    </a:cubicBezTo>
                    <a:cubicBezTo>
                      <a:pt x="471" y="175"/>
                      <a:pt x="472" y="174"/>
                      <a:pt x="471" y="174"/>
                    </a:cubicBezTo>
                    <a:cubicBezTo>
                      <a:pt x="470" y="174"/>
                      <a:pt x="469" y="175"/>
                      <a:pt x="468" y="175"/>
                    </a:cubicBezTo>
                    <a:cubicBezTo>
                      <a:pt x="467" y="176"/>
                      <a:pt x="466" y="177"/>
                      <a:pt x="465" y="177"/>
                    </a:cubicBezTo>
                    <a:cubicBezTo>
                      <a:pt x="464" y="178"/>
                      <a:pt x="463" y="178"/>
                      <a:pt x="463" y="179"/>
                    </a:cubicBezTo>
                    <a:cubicBezTo>
                      <a:pt x="462" y="179"/>
                      <a:pt x="463" y="180"/>
                      <a:pt x="463" y="181"/>
                    </a:cubicBezTo>
                    <a:cubicBezTo>
                      <a:pt x="463" y="181"/>
                      <a:pt x="461" y="182"/>
                      <a:pt x="462" y="182"/>
                    </a:cubicBezTo>
                    <a:cubicBezTo>
                      <a:pt x="463" y="182"/>
                      <a:pt x="464" y="181"/>
                      <a:pt x="465" y="181"/>
                    </a:cubicBezTo>
                    <a:cubicBezTo>
                      <a:pt x="465" y="181"/>
                      <a:pt x="466" y="181"/>
                      <a:pt x="466" y="181"/>
                    </a:cubicBezTo>
                    <a:close/>
                    <a:moveTo>
                      <a:pt x="496" y="182"/>
                    </a:moveTo>
                    <a:cubicBezTo>
                      <a:pt x="496" y="181"/>
                      <a:pt x="496" y="181"/>
                      <a:pt x="496" y="180"/>
                    </a:cubicBezTo>
                    <a:cubicBezTo>
                      <a:pt x="496" y="180"/>
                      <a:pt x="496" y="179"/>
                      <a:pt x="495" y="179"/>
                    </a:cubicBezTo>
                    <a:cubicBezTo>
                      <a:pt x="495" y="179"/>
                      <a:pt x="494" y="180"/>
                      <a:pt x="494" y="179"/>
                    </a:cubicBezTo>
                    <a:cubicBezTo>
                      <a:pt x="493" y="179"/>
                      <a:pt x="492" y="179"/>
                      <a:pt x="491" y="180"/>
                    </a:cubicBezTo>
                    <a:cubicBezTo>
                      <a:pt x="490" y="180"/>
                      <a:pt x="490" y="181"/>
                      <a:pt x="489" y="181"/>
                    </a:cubicBezTo>
                    <a:cubicBezTo>
                      <a:pt x="489" y="181"/>
                      <a:pt x="488" y="182"/>
                      <a:pt x="488" y="182"/>
                    </a:cubicBezTo>
                    <a:cubicBezTo>
                      <a:pt x="487" y="183"/>
                      <a:pt x="485" y="185"/>
                      <a:pt x="486" y="185"/>
                    </a:cubicBezTo>
                    <a:cubicBezTo>
                      <a:pt x="486" y="186"/>
                      <a:pt x="487" y="186"/>
                      <a:pt x="487" y="186"/>
                    </a:cubicBezTo>
                    <a:cubicBezTo>
                      <a:pt x="487" y="186"/>
                      <a:pt x="487" y="186"/>
                      <a:pt x="487" y="186"/>
                    </a:cubicBezTo>
                    <a:cubicBezTo>
                      <a:pt x="487" y="187"/>
                      <a:pt x="487" y="187"/>
                      <a:pt x="487" y="188"/>
                    </a:cubicBezTo>
                    <a:cubicBezTo>
                      <a:pt x="488" y="187"/>
                      <a:pt x="489" y="187"/>
                      <a:pt x="490" y="186"/>
                    </a:cubicBezTo>
                    <a:cubicBezTo>
                      <a:pt x="490" y="186"/>
                      <a:pt x="491" y="186"/>
                      <a:pt x="491" y="185"/>
                    </a:cubicBezTo>
                    <a:cubicBezTo>
                      <a:pt x="492" y="185"/>
                      <a:pt x="492" y="185"/>
                      <a:pt x="492" y="184"/>
                    </a:cubicBezTo>
                    <a:cubicBezTo>
                      <a:pt x="493" y="184"/>
                      <a:pt x="493" y="184"/>
                      <a:pt x="493" y="184"/>
                    </a:cubicBezTo>
                    <a:cubicBezTo>
                      <a:pt x="493" y="184"/>
                      <a:pt x="494" y="183"/>
                      <a:pt x="494" y="183"/>
                    </a:cubicBezTo>
                    <a:cubicBezTo>
                      <a:pt x="494" y="183"/>
                      <a:pt x="494" y="183"/>
                      <a:pt x="494" y="183"/>
                    </a:cubicBezTo>
                    <a:cubicBezTo>
                      <a:pt x="494" y="183"/>
                      <a:pt x="495" y="183"/>
                      <a:pt x="495" y="182"/>
                    </a:cubicBezTo>
                    <a:cubicBezTo>
                      <a:pt x="495" y="182"/>
                      <a:pt x="496" y="182"/>
                      <a:pt x="496" y="182"/>
                    </a:cubicBezTo>
                    <a:close/>
                    <a:moveTo>
                      <a:pt x="598" y="187"/>
                    </a:moveTo>
                    <a:cubicBezTo>
                      <a:pt x="597" y="187"/>
                      <a:pt x="598" y="188"/>
                      <a:pt x="598" y="188"/>
                    </a:cubicBezTo>
                    <a:cubicBezTo>
                      <a:pt x="599" y="188"/>
                      <a:pt x="599" y="189"/>
                      <a:pt x="599" y="189"/>
                    </a:cubicBezTo>
                    <a:cubicBezTo>
                      <a:pt x="599" y="189"/>
                      <a:pt x="600" y="189"/>
                      <a:pt x="600" y="189"/>
                    </a:cubicBezTo>
                    <a:cubicBezTo>
                      <a:pt x="600" y="189"/>
                      <a:pt x="600" y="190"/>
                      <a:pt x="600" y="190"/>
                    </a:cubicBezTo>
                    <a:cubicBezTo>
                      <a:pt x="600" y="190"/>
                      <a:pt x="601" y="190"/>
                      <a:pt x="601" y="189"/>
                    </a:cubicBezTo>
                    <a:cubicBezTo>
                      <a:pt x="601" y="189"/>
                      <a:pt x="603" y="188"/>
                      <a:pt x="603" y="188"/>
                    </a:cubicBezTo>
                    <a:cubicBezTo>
                      <a:pt x="603" y="188"/>
                      <a:pt x="602" y="188"/>
                      <a:pt x="603" y="188"/>
                    </a:cubicBezTo>
                    <a:cubicBezTo>
                      <a:pt x="603" y="187"/>
                      <a:pt x="603" y="187"/>
                      <a:pt x="603" y="187"/>
                    </a:cubicBezTo>
                    <a:cubicBezTo>
                      <a:pt x="603" y="187"/>
                      <a:pt x="604" y="187"/>
                      <a:pt x="604" y="187"/>
                    </a:cubicBezTo>
                    <a:cubicBezTo>
                      <a:pt x="603" y="187"/>
                      <a:pt x="603" y="187"/>
                      <a:pt x="603" y="187"/>
                    </a:cubicBezTo>
                    <a:cubicBezTo>
                      <a:pt x="603" y="187"/>
                      <a:pt x="603" y="187"/>
                      <a:pt x="603" y="187"/>
                    </a:cubicBezTo>
                    <a:cubicBezTo>
                      <a:pt x="603" y="187"/>
                      <a:pt x="603" y="187"/>
                      <a:pt x="603" y="187"/>
                    </a:cubicBezTo>
                    <a:cubicBezTo>
                      <a:pt x="601" y="186"/>
                      <a:pt x="599" y="186"/>
                      <a:pt x="598" y="187"/>
                    </a:cubicBezTo>
                    <a:close/>
                    <a:moveTo>
                      <a:pt x="392" y="119"/>
                    </a:moveTo>
                    <a:cubicBezTo>
                      <a:pt x="392" y="119"/>
                      <a:pt x="392" y="118"/>
                      <a:pt x="393" y="118"/>
                    </a:cubicBezTo>
                    <a:cubicBezTo>
                      <a:pt x="393" y="118"/>
                      <a:pt x="394" y="118"/>
                      <a:pt x="394" y="118"/>
                    </a:cubicBezTo>
                    <a:cubicBezTo>
                      <a:pt x="394" y="117"/>
                      <a:pt x="395" y="117"/>
                      <a:pt x="395" y="117"/>
                    </a:cubicBezTo>
                    <a:cubicBezTo>
                      <a:pt x="395" y="117"/>
                      <a:pt x="394" y="116"/>
                      <a:pt x="395" y="116"/>
                    </a:cubicBezTo>
                    <a:cubicBezTo>
                      <a:pt x="395" y="115"/>
                      <a:pt x="393" y="116"/>
                      <a:pt x="393" y="116"/>
                    </a:cubicBezTo>
                    <a:cubicBezTo>
                      <a:pt x="393" y="116"/>
                      <a:pt x="393" y="116"/>
                      <a:pt x="392" y="117"/>
                    </a:cubicBezTo>
                    <a:cubicBezTo>
                      <a:pt x="392" y="117"/>
                      <a:pt x="392" y="117"/>
                      <a:pt x="392" y="117"/>
                    </a:cubicBezTo>
                    <a:cubicBezTo>
                      <a:pt x="391" y="117"/>
                      <a:pt x="390" y="118"/>
                      <a:pt x="391" y="118"/>
                    </a:cubicBezTo>
                    <a:cubicBezTo>
                      <a:pt x="391" y="118"/>
                      <a:pt x="392" y="118"/>
                      <a:pt x="392" y="118"/>
                    </a:cubicBezTo>
                    <a:cubicBezTo>
                      <a:pt x="392" y="118"/>
                      <a:pt x="391" y="118"/>
                      <a:pt x="392" y="119"/>
                    </a:cubicBezTo>
                    <a:close/>
                    <a:moveTo>
                      <a:pt x="570" y="119"/>
                    </a:moveTo>
                    <a:cubicBezTo>
                      <a:pt x="570" y="119"/>
                      <a:pt x="570" y="118"/>
                      <a:pt x="569" y="119"/>
                    </a:cubicBezTo>
                    <a:cubicBezTo>
                      <a:pt x="569" y="119"/>
                      <a:pt x="568" y="120"/>
                      <a:pt x="567" y="120"/>
                    </a:cubicBezTo>
                    <a:cubicBezTo>
                      <a:pt x="567" y="121"/>
                      <a:pt x="570" y="121"/>
                      <a:pt x="569" y="122"/>
                    </a:cubicBezTo>
                    <a:cubicBezTo>
                      <a:pt x="569" y="122"/>
                      <a:pt x="570" y="122"/>
                      <a:pt x="570" y="122"/>
                    </a:cubicBezTo>
                    <a:cubicBezTo>
                      <a:pt x="570" y="122"/>
                      <a:pt x="571" y="122"/>
                      <a:pt x="570" y="122"/>
                    </a:cubicBezTo>
                    <a:cubicBezTo>
                      <a:pt x="570" y="122"/>
                      <a:pt x="571" y="122"/>
                      <a:pt x="571" y="121"/>
                    </a:cubicBezTo>
                    <a:cubicBezTo>
                      <a:pt x="571" y="121"/>
                      <a:pt x="571" y="121"/>
                      <a:pt x="570" y="121"/>
                    </a:cubicBezTo>
                    <a:cubicBezTo>
                      <a:pt x="571" y="121"/>
                      <a:pt x="571" y="121"/>
                      <a:pt x="572" y="121"/>
                    </a:cubicBezTo>
                    <a:cubicBezTo>
                      <a:pt x="572" y="120"/>
                      <a:pt x="571" y="120"/>
                      <a:pt x="571" y="119"/>
                    </a:cubicBezTo>
                    <a:cubicBezTo>
                      <a:pt x="571" y="119"/>
                      <a:pt x="571" y="119"/>
                      <a:pt x="570" y="119"/>
                    </a:cubicBezTo>
                    <a:close/>
                    <a:moveTo>
                      <a:pt x="252" y="89"/>
                    </a:moveTo>
                    <a:cubicBezTo>
                      <a:pt x="253" y="89"/>
                      <a:pt x="254" y="89"/>
                      <a:pt x="254" y="89"/>
                    </a:cubicBezTo>
                    <a:cubicBezTo>
                      <a:pt x="254" y="89"/>
                      <a:pt x="252" y="89"/>
                      <a:pt x="252" y="89"/>
                    </a:cubicBezTo>
                    <a:cubicBezTo>
                      <a:pt x="253" y="89"/>
                      <a:pt x="253" y="89"/>
                      <a:pt x="253" y="89"/>
                    </a:cubicBezTo>
                    <a:cubicBezTo>
                      <a:pt x="254" y="90"/>
                      <a:pt x="254" y="90"/>
                      <a:pt x="254" y="90"/>
                    </a:cubicBezTo>
                    <a:cubicBezTo>
                      <a:pt x="255" y="90"/>
                      <a:pt x="255" y="91"/>
                      <a:pt x="256" y="91"/>
                    </a:cubicBezTo>
                    <a:cubicBezTo>
                      <a:pt x="256" y="91"/>
                      <a:pt x="258" y="91"/>
                      <a:pt x="258" y="92"/>
                    </a:cubicBezTo>
                    <a:cubicBezTo>
                      <a:pt x="257" y="93"/>
                      <a:pt x="258" y="93"/>
                      <a:pt x="258" y="94"/>
                    </a:cubicBezTo>
                    <a:cubicBezTo>
                      <a:pt x="257" y="94"/>
                      <a:pt x="257" y="94"/>
                      <a:pt x="257" y="95"/>
                    </a:cubicBezTo>
                    <a:cubicBezTo>
                      <a:pt x="257" y="95"/>
                      <a:pt x="256" y="97"/>
                      <a:pt x="257" y="97"/>
                    </a:cubicBezTo>
                    <a:cubicBezTo>
                      <a:pt x="258" y="97"/>
                      <a:pt x="259" y="97"/>
                      <a:pt x="259" y="97"/>
                    </a:cubicBezTo>
                    <a:cubicBezTo>
                      <a:pt x="260" y="97"/>
                      <a:pt x="261" y="96"/>
                      <a:pt x="261" y="96"/>
                    </a:cubicBezTo>
                    <a:cubicBezTo>
                      <a:pt x="263" y="96"/>
                      <a:pt x="264" y="95"/>
                      <a:pt x="266" y="95"/>
                    </a:cubicBezTo>
                    <a:cubicBezTo>
                      <a:pt x="267" y="95"/>
                      <a:pt x="269" y="94"/>
                      <a:pt x="270" y="94"/>
                    </a:cubicBezTo>
                    <a:cubicBezTo>
                      <a:pt x="270" y="93"/>
                      <a:pt x="271" y="93"/>
                      <a:pt x="272" y="93"/>
                    </a:cubicBezTo>
                    <a:cubicBezTo>
                      <a:pt x="272" y="94"/>
                      <a:pt x="271" y="94"/>
                      <a:pt x="271" y="94"/>
                    </a:cubicBezTo>
                    <a:cubicBezTo>
                      <a:pt x="273" y="94"/>
                      <a:pt x="275" y="94"/>
                      <a:pt x="277" y="93"/>
                    </a:cubicBezTo>
                    <a:cubicBezTo>
                      <a:pt x="279" y="93"/>
                      <a:pt x="281" y="92"/>
                      <a:pt x="283" y="91"/>
                    </a:cubicBezTo>
                    <a:cubicBezTo>
                      <a:pt x="283" y="91"/>
                      <a:pt x="285" y="90"/>
                      <a:pt x="285" y="89"/>
                    </a:cubicBezTo>
                    <a:cubicBezTo>
                      <a:pt x="285" y="89"/>
                      <a:pt x="287" y="88"/>
                      <a:pt x="287" y="88"/>
                    </a:cubicBezTo>
                    <a:cubicBezTo>
                      <a:pt x="288" y="88"/>
                      <a:pt x="289" y="88"/>
                      <a:pt x="289" y="87"/>
                    </a:cubicBezTo>
                    <a:cubicBezTo>
                      <a:pt x="290" y="86"/>
                      <a:pt x="290" y="86"/>
                      <a:pt x="291" y="86"/>
                    </a:cubicBezTo>
                    <a:cubicBezTo>
                      <a:pt x="290" y="86"/>
                      <a:pt x="290" y="86"/>
                      <a:pt x="290" y="86"/>
                    </a:cubicBezTo>
                    <a:cubicBezTo>
                      <a:pt x="292" y="87"/>
                      <a:pt x="293" y="86"/>
                      <a:pt x="295" y="86"/>
                    </a:cubicBezTo>
                    <a:cubicBezTo>
                      <a:pt x="297" y="86"/>
                      <a:pt x="298" y="85"/>
                      <a:pt x="299" y="84"/>
                    </a:cubicBezTo>
                    <a:cubicBezTo>
                      <a:pt x="301" y="83"/>
                      <a:pt x="302" y="83"/>
                      <a:pt x="303" y="82"/>
                    </a:cubicBezTo>
                    <a:cubicBezTo>
                      <a:pt x="305" y="82"/>
                      <a:pt x="307" y="82"/>
                      <a:pt x="308" y="81"/>
                    </a:cubicBezTo>
                    <a:cubicBezTo>
                      <a:pt x="310" y="81"/>
                      <a:pt x="313" y="80"/>
                      <a:pt x="315" y="80"/>
                    </a:cubicBezTo>
                    <a:cubicBezTo>
                      <a:pt x="316" y="80"/>
                      <a:pt x="318" y="79"/>
                      <a:pt x="319" y="79"/>
                    </a:cubicBezTo>
                    <a:cubicBezTo>
                      <a:pt x="323" y="78"/>
                      <a:pt x="326" y="78"/>
                      <a:pt x="330" y="77"/>
                    </a:cubicBezTo>
                    <a:cubicBezTo>
                      <a:pt x="332" y="77"/>
                      <a:pt x="333" y="76"/>
                      <a:pt x="335" y="76"/>
                    </a:cubicBezTo>
                    <a:cubicBezTo>
                      <a:pt x="336" y="76"/>
                      <a:pt x="338" y="76"/>
                      <a:pt x="337" y="74"/>
                    </a:cubicBezTo>
                    <a:cubicBezTo>
                      <a:pt x="337" y="74"/>
                      <a:pt x="337" y="74"/>
                      <a:pt x="337" y="74"/>
                    </a:cubicBezTo>
                    <a:cubicBezTo>
                      <a:pt x="336" y="74"/>
                      <a:pt x="336" y="74"/>
                      <a:pt x="336" y="73"/>
                    </a:cubicBezTo>
                    <a:cubicBezTo>
                      <a:pt x="336" y="73"/>
                      <a:pt x="335" y="73"/>
                      <a:pt x="335" y="72"/>
                    </a:cubicBezTo>
                    <a:cubicBezTo>
                      <a:pt x="334" y="72"/>
                      <a:pt x="334" y="72"/>
                      <a:pt x="334" y="71"/>
                    </a:cubicBezTo>
                    <a:cubicBezTo>
                      <a:pt x="334" y="71"/>
                      <a:pt x="334" y="70"/>
                      <a:pt x="333" y="70"/>
                    </a:cubicBezTo>
                    <a:cubicBezTo>
                      <a:pt x="332" y="69"/>
                      <a:pt x="331" y="69"/>
                      <a:pt x="329" y="69"/>
                    </a:cubicBezTo>
                    <a:cubicBezTo>
                      <a:pt x="328" y="69"/>
                      <a:pt x="326" y="69"/>
                      <a:pt x="324" y="69"/>
                    </a:cubicBezTo>
                    <a:cubicBezTo>
                      <a:pt x="323" y="69"/>
                      <a:pt x="323" y="69"/>
                      <a:pt x="322" y="69"/>
                    </a:cubicBezTo>
                    <a:cubicBezTo>
                      <a:pt x="322" y="69"/>
                      <a:pt x="321" y="69"/>
                      <a:pt x="321" y="70"/>
                    </a:cubicBezTo>
                    <a:cubicBezTo>
                      <a:pt x="321" y="70"/>
                      <a:pt x="321" y="70"/>
                      <a:pt x="321" y="70"/>
                    </a:cubicBezTo>
                    <a:cubicBezTo>
                      <a:pt x="320" y="70"/>
                      <a:pt x="319" y="70"/>
                      <a:pt x="319" y="71"/>
                    </a:cubicBezTo>
                    <a:cubicBezTo>
                      <a:pt x="318" y="71"/>
                      <a:pt x="318" y="71"/>
                      <a:pt x="317" y="71"/>
                    </a:cubicBezTo>
                    <a:cubicBezTo>
                      <a:pt x="317" y="71"/>
                      <a:pt x="319" y="70"/>
                      <a:pt x="319" y="70"/>
                    </a:cubicBezTo>
                    <a:cubicBezTo>
                      <a:pt x="319" y="70"/>
                      <a:pt x="320" y="69"/>
                      <a:pt x="320" y="69"/>
                    </a:cubicBezTo>
                    <a:cubicBezTo>
                      <a:pt x="320" y="69"/>
                      <a:pt x="318" y="69"/>
                      <a:pt x="318" y="69"/>
                    </a:cubicBezTo>
                    <a:cubicBezTo>
                      <a:pt x="317" y="69"/>
                      <a:pt x="317" y="69"/>
                      <a:pt x="316" y="70"/>
                    </a:cubicBezTo>
                    <a:cubicBezTo>
                      <a:pt x="315" y="70"/>
                      <a:pt x="315" y="70"/>
                      <a:pt x="314" y="70"/>
                    </a:cubicBezTo>
                    <a:cubicBezTo>
                      <a:pt x="313" y="71"/>
                      <a:pt x="313" y="70"/>
                      <a:pt x="314" y="70"/>
                    </a:cubicBezTo>
                    <a:cubicBezTo>
                      <a:pt x="315" y="70"/>
                      <a:pt x="315" y="70"/>
                      <a:pt x="316" y="69"/>
                    </a:cubicBezTo>
                    <a:cubicBezTo>
                      <a:pt x="316" y="69"/>
                      <a:pt x="317" y="69"/>
                      <a:pt x="317" y="69"/>
                    </a:cubicBezTo>
                    <a:cubicBezTo>
                      <a:pt x="317" y="69"/>
                      <a:pt x="317" y="69"/>
                      <a:pt x="318" y="69"/>
                    </a:cubicBezTo>
                    <a:cubicBezTo>
                      <a:pt x="316" y="69"/>
                      <a:pt x="315" y="69"/>
                      <a:pt x="314" y="68"/>
                    </a:cubicBezTo>
                    <a:cubicBezTo>
                      <a:pt x="312" y="68"/>
                      <a:pt x="312" y="67"/>
                      <a:pt x="310" y="67"/>
                    </a:cubicBezTo>
                    <a:cubicBezTo>
                      <a:pt x="312" y="66"/>
                      <a:pt x="308" y="66"/>
                      <a:pt x="307" y="66"/>
                    </a:cubicBezTo>
                    <a:cubicBezTo>
                      <a:pt x="306" y="66"/>
                      <a:pt x="304" y="67"/>
                      <a:pt x="303" y="67"/>
                    </a:cubicBezTo>
                    <a:cubicBezTo>
                      <a:pt x="301" y="67"/>
                      <a:pt x="300" y="67"/>
                      <a:pt x="298" y="67"/>
                    </a:cubicBezTo>
                    <a:cubicBezTo>
                      <a:pt x="296" y="67"/>
                      <a:pt x="293" y="67"/>
                      <a:pt x="291" y="67"/>
                    </a:cubicBezTo>
                    <a:cubicBezTo>
                      <a:pt x="290" y="68"/>
                      <a:pt x="290" y="68"/>
                      <a:pt x="289" y="68"/>
                    </a:cubicBezTo>
                    <a:cubicBezTo>
                      <a:pt x="289" y="68"/>
                      <a:pt x="287" y="68"/>
                      <a:pt x="286" y="68"/>
                    </a:cubicBezTo>
                    <a:cubicBezTo>
                      <a:pt x="285" y="68"/>
                      <a:pt x="284" y="68"/>
                      <a:pt x="284" y="68"/>
                    </a:cubicBezTo>
                    <a:cubicBezTo>
                      <a:pt x="284" y="68"/>
                      <a:pt x="285" y="68"/>
                      <a:pt x="285" y="68"/>
                    </a:cubicBezTo>
                    <a:cubicBezTo>
                      <a:pt x="285" y="68"/>
                      <a:pt x="284" y="68"/>
                      <a:pt x="284" y="69"/>
                    </a:cubicBezTo>
                    <a:cubicBezTo>
                      <a:pt x="285" y="69"/>
                      <a:pt x="285" y="68"/>
                      <a:pt x="284" y="69"/>
                    </a:cubicBezTo>
                    <a:cubicBezTo>
                      <a:pt x="284" y="70"/>
                      <a:pt x="284" y="70"/>
                      <a:pt x="283" y="70"/>
                    </a:cubicBezTo>
                    <a:cubicBezTo>
                      <a:pt x="283" y="70"/>
                      <a:pt x="283" y="71"/>
                      <a:pt x="283" y="71"/>
                    </a:cubicBezTo>
                    <a:cubicBezTo>
                      <a:pt x="283" y="71"/>
                      <a:pt x="282" y="72"/>
                      <a:pt x="282" y="72"/>
                    </a:cubicBezTo>
                    <a:cubicBezTo>
                      <a:pt x="282" y="73"/>
                      <a:pt x="284" y="72"/>
                      <a:pt x="284" y="73"/>
                    </a:cubicBezTo>
                    <a:cubicBezTo>
                      <a:pt x="283" y="73"/>
                      <a:pt x="282" y="74"/>
                      <a:pt x="281" y="74"/>
                    </a:cubicBezTo>
                    <a:cubicBezTo>
                      <a:pt x="280" y="74"/>
                      <a:pt x="279" y="75"/>
                      <a:pt x="278" y="75"/>
                    </a:cubicBezTo>
                    <a:cubicBezTo>
                      <a:pt x="277" y="76"/>
                      <a:pt x="276" y="76"/>
                      <a:pt x="275" y="76"/>
                    </a:cubicBezTo>
                    <a:cubicBezTo>
                      <a:pt x="275" y="76"/>
                      <a:pt x="274" y="77"/>
                      <a:pt x="274" y="77"/>
                    </a:cubicBezTo>
                    <a:cubicBezTo>
                      <a:pt x="273" y="77"/>
                      <a:pt x="272" y="77"/>
                      <a:pt x="271" y="78"/>
                    </a:cubicBezTo>
                    <a:cubicBezTo>
                      <a:pt x="270" y="78"/>
                      <a:pt x="269" y="78"/>
                      <a:pt x="269" y="79"/>
                    </a:cubicBezTo>
                    <a:cubicBezTo>
                      <a:pt x="268" y="79"/>
                      <a:pt x="268" y="79"/>
                      <a:pt x="268" y="79"/>
                    </a:cubicBezTo>
                    <a:cubicBezTo>
                      <a:pt x="268" y="80"/>
                      <a:pt x="269" y="79"/>
                      <a:pt x="269" y="80"/>
                    </a:cubicBezTo>
                    <a:cubicBezTo>
                      <a:pt x="269" y="80"/>
                      <a:pt x="269" y="80"/>
                      <a:pt x="269" y="80"/>
                    </a:cubicBezTo>
                    <a:cubicBezTo>
                      <a:pt x="269" y="80"/>
                      <a:pt x="269" y="80"/>
                      <a:pt x="268" y="80"/>
                    </a:cubicBezTo>
                    <a:cubicBezTo>
                      <a:pt x="268" y="81"/>
                      <a:pt x="268" y="81"/>
                      <a:pt x="267" y="81"/>
                    </a:cubicBezTo>
                    <a:cubicBezTo>
                      <a:pt x="266" y="81"/>
                      <a:pt x="266" y="81"/>
                      <a:pt x="265" y="81"/>
                    </a:cubicBezTo>
                    <a:cubicBezTo>
                      <a:pt x="264" y="81"/>
                      <a:pt x="264" y="81"/>
                      <a:pt x="264" y="81"/>
                    </a:cubicBezTo>
                    <a:cubicBezTo>
                      <a:pt x="264" y="82"/>
                      <a:pt x="263" y="82"/>
                      <a:pt x="263" y="82"/>
                    </a:cubicBezTo>
                    <a:cubicBezTo>
                      <a:pt x="263" y="82"/>
                      <a:pt x="263" y="82"/>
                      <a:pt x="263" y="82"/>
                    </a:cubicBezTo>
                    <a:cubicBezTo>
                      <a:pt x="263" y="82"/>
                      <a:pt x="261" y="83"/>
                      <a:pt x="261" y="83"/>
                    </a:cubicBezTo>
                    <a:cubicBezTo>
                      <a:pt x="261" y="83"/>
                      <a:pt x="262" y="83"/>
                      <a:pt x="262" y="83"/>
                    </a:cubicBezTo>
                    <a:cubicBezTo>
                      <a:pt x="261" y="84"/>
                      <a:pt x="259" y="84"/>
                      <a:pt x="258" y="84"/>
                    </a:cubicBezTo>
                    <a:cubicBezTo>
                      <a:pt x="258" y="84"/>
                      <a:pt x="257" y="85"/>
                      <a:pt x="256" y="85"/>
                    </a:cubicBezTo>
                    <a:cubicBezTo>
                      <a:pt x="256" y="85"/>
                      <a:pt x="255" y="86"/>
                      <a:pt x="254" y="86"/>
                    </a:cubicBezTo>
                    <a:cubicBezTo>
                      <a:pt x="255" y="86"/>
                      <a:pt x="254" y="86"/>
                      <a:pt x="254" y="86"/>
                    </a:cubicBezTo>
                    <a:cubicBezTo>
                      <a:pt x="254" y="86"/>
                      <a:pt x="253" y="86"/>
                      <a:pt x="253" y="86"/>
                    </a:cubicBezTo>
                    <a:cubicBezTo>
                      <a:pt x="253" y="86"/>
                      <a:pt x="252" y="87"/>
                      <a:pt x="253" y="87"/>
                    </a:cubicBezTo>
                    <a:cubicBezTo>
                      <a:pt x="252" y="87"/>
                      <a:pt x="251" y="87"/>
                      <a:pt x="251" y="88"/>
                    </a:cubicBezTo>
                    <a:cubicBezTo>
                      <a:pt x="251" y="88"/>
                      <a:pt x="250" y="88"/>
                      <a:pt x="250" y="88"/>
                    </a:cubicBezTo>
                    <a:cubicBezTo>
                      <a:pt x="249" y="89"/>
                      <a:pt x="249" y="89"/>
                      <a:pt x="249" y="89"/>
                    </a:cubicBezTo>
                    <a:cubicBezTo>
                      <a:pt x="248" y="89"/>
                      <a:pt x="248" y="89"/>
                      <a:pt x="247" y="89"/>
                    </a:cubicBezTo>
                    <a:cubicBezTo>
                      <a:pt x="249" y="89"/>
                      <a:pt x="251" y="89"/>
                      <a:pt x="252" y="89"/>
                    </a:cubicBezTo>
                    <a:close/>
                    <a:moveTo>
                      <a:pt x="127" y="111"/>
                    </a:moveTo>
                    <a:cubicBezTo>
                      <a:pt x="128" y="111"/>
                      <a:pt x="128" y="111"/>
                      <a:pt x="129" y="110"/>
                    </a:cubicBezTo>
                    <a:cubicBezTo>
                      <a:pt x="129" y="110"/>
                      <a:pt x="130" y="111"/>
                      <a:pt x="130" y="110"/>
                    </a:cubicBezTo>
                    <a:cubicBezTo>
                      <a:pt x="129" y="110"/>
                      <a:pt x="127" y="110"/>
                      <a:pt x="126" y="111"/>
                    </a:cubicBezTo>
                    <a:cubicBezTo>
                      <a:pt x="127" y="110"/>
                      <a:pt x="127" y="111"/>
                      <a:pt x="127" y="111"/>
                    </a:cubicBezTo>
                    <a:close/>
                    <a:moveTo>
                      <a:pt x="396" y="116"/>
                    </a:moveTo>
                    <a:cubicBezTo>
                      <a:pt x="397" y="116"/>
                      <a:pt x="398" y="116"/>
                      <a:pt x="397" y="115"/>
                    </a:cubicBezTo>
                    <a:cubicBezTo>
                      <a:pt x="397" y="115"/>
                      <a:pt x="394" y="116"/>
                      <a:pt x="396" y="116"/>
                    </a:cubicBezTo>
                    <a:close/>
                    <a:moveTo>
                      <a:pt x="314" y="121"/>
                    </a:moveTo>
                    <a:cubicBezTo>
                      <a:pt x="315" y="121"/>
                      <a:pt x="315" y="121"/>
                      <a:pt x="316" y="121"/>
                    </a:cubicBezTo>
                    <a:cubicBezTo>
                      <a:pt x="317" y="121"/>
                      <a:pt x="317" y="120"/>
                      <a:pt x="316" y="120"/>
                    </a:cubicBezTo>
                    <a:cubicBezTo>
                      <a:pt x="316" y="120"/>
                      <a:pt x="316" y="120"/>
                      <a:pt x="315" y="120"/>
                    </a:cubicBezTo>
                    <a:cubicBezTo>
                      <a:pt x="315" y="120"/>
                      <a:pt x="314" y="120"/>
                      <a:pt x="314" y="121"/>
                    </a:cubicBezTo>
                    <a:close/>
                    <a:moveTo>
                      <a:pt x="596" y="198"/>
                    </a:moveTo>
                    <a:cubicBezTo>
                      <a:pt x="595" y="199"/>
                      <a:pt x="597" y="200"/>
                      <a:pt x="597" y="200"/>
                    </a:cubicBezTo>
                    <a:cubicBezTo>
                      <a:pt x="598" y="201"/>
                      <a:pt x="598" y="200"/>
                      <a:pt x="598" y="200"/>
                    </a:cubicBezTo>
                    <a:cubicBezTo>
                      <a:pt x="598" y="200"/>
                      <a:pt x="599" y="199"/>
                      <a:pt x="599" y="199"/>
                    </a:cubicBezTo>
                    <a:cubicBezTo>
                      <a:pt x="598" y="199"/>
                      <a:pt x="598" y="199"/>
                      <a:pt x="598" y="199"/>
                    </a:cubicBezTo>
                    <a:cubicBezTo>
                      <a:pt x="598" y="199"/>
                      <a:pt x="598" y="198"/>
                      <a:pt x="597" y="198"/>
                    </a:cubicBezTo>
                    <a:cubicBezTo>
                      <a:pt x="597" y="198"/>
                      <a:pt x="596" y="198"/>
                      <a:pt x="596" y="198"/>
                    </a:cubicBezTo>
                    <a:close/>
                    <a:moveTo>
                      <a:pt x="430" y="113"/>
                    </a:moveTo>
                    <a:cubicBezTo>
                      <a:pt x="431" y="113"/>
                      <a:pt x="435" y="112"/>
                      <a:pt x="434" y="111"/>
                    </a:cubicBezTo>
                    <a:cubicBezTo>
                      <a:pt x="433" y="111"/>
                      <a:pt x="433" y="110"/>
                      <a:pt x="433" y="110"/>
                    </a:cubicBezTo>
                    <a:cubicBezTo>
                      <a:pt x="433" y="110"/>
                      <a:pt x="432" y="110"/>
                      <a:pt x="431" y="110"/>
                    </a:cubicBezTo>
                    <a:cubicBezTo>
                      <a:pt x="431" y="111"/>
                      <a:pt x="430" y="111"/>
                      <a:pt x="430" y="111"/>
                    </a:cubicBezTo>
                    <a:cubicBezTo>
                      <a:pt x="430" y="111"/>
                      <a:pt x="429" y="112"/>
                      <a:pt x="429" y="112"/>
                    </a:cubicBezTo>
                    <a:cubicBezTo>
                      <a:pt x="429" y="112"/>
                      <a:pt x="429" y="112"/>
                      <a:pt x="428" y="113"/>
                    </a:cubicBezTo>
                    <a:cubicBezTo>
                      <a:pt x="429" y="113"/>
                      <a:pt x="430" y="112"/>
                      <a:pt x="431" y="112"/>
                    </a:cubicBezTo>
                    <a:cubicBezTo>
                      <a:pt x="431" y="111"/>
                      <a:pt x="431" y="110"/>
                      <a:pt x="432" y="111"/>
                    </a:cubicBezTo>
                    <a:cubicBezTo>
                      <a:pt x="433" y="111"/>
                      <a:pt x="430" y="113"/>
                      <a:pt x="430" y="113"/>
                    </a:cubicBezTo>
                    <a:close/>
                    <a:moveTo>
                      <a:pt x="538" y="177"/>
                    </a:moveTo>
                    <a:cubicBezTo>
                      <a:pt x="538" y="177"/>
                      <a:pt x="539" y="177"/>
                      <a:pt x="539" y="177"/>
                    </a:cubicBezTo>
                    <a:cubicBezTo>
                      <a:pt x="539" y="177"/>
                      <a:pt x="539" y="177"/>
                      <a:pt x="538" y="177"/>
                    </a:cubicBezTo>
                    <a:cubicBezTo>
                      <a:pt x="538" y="176"/>
                      <a:pt x="537" y="176"/>
                      <a:pt x="537" y="176"/>
                    </a:cubicBezTo>
                    <a:cubicBezTo>
                      <a:pt x="536" y="177"/>
                      <a:pt x="536" y="176"/>
                      <a:pt x="536" y="176"/>
                    </a:cubicBezTo>
                    <a:cubicBezTo>
                      <a:pt x="536" y="176"/>
                      <a:pt x="535" y="176"/>
                      <a:pt x="534" y="176"/>
                    </a:cubicBezTo>
                    <a:cubicBezTo>
                      <a:pt x="534" y="176"/>
                      <a:pt x="535" y="177"/>
                      <a:pt x="535" y="177"/>
                    </a:cubicBezTo>
                    <a:cubicBezTo>
                      <a:pt x="536" y="177"/>
                      <a:pt x="537" y="177"/>
                      <a:pt x="538" y="177"/>
                    </a:cubicBezTo>
                    <a:close/>
                    <a:moveTo>
                      <a:pt x="603" y="184"/>
                    </a:moveTo>
                    <a:cubicBezTo>
                      <a:pt x="602" y="184"/>
                      <a:pt x="602" y="185"/>
                      <a:pt x="602" y="185"/>
                    </a:cubicBezTo>
                    <a:cubicBezTo>
                      <a:pt x="602" y="184"/>
                      <a:pt x="602" y="184"/>
                      <a:pt x="602" y="184"/>
                    </a:cubicBezTo>
                    <a:cubicBezTo>
                      <a:pt x="601" y="184"/>
                      <a:pt x="600" y="185"/>
                      <a:pt x="601" y="185"/>
                    </a:cubicBezTo>
                    <a:cubicBezTo>
                      <a:pt x="602" y="186"/>
                      <a:pt x="602" y="186"/>
                      <a:pt x="603" y="186"/>
                    </a:cubicBezTo>
                    <a:cubicBezTo>
                      <a:pt x="603" y="185"/>
                      <a:pt x="603" y="185"/>
                      <a:pt x="603" y="185"/>
                    </a:cubicBezTo>
                    <a:cubicBezTo>
                      <a:pt x="603" y="185"/>
                      <a:pt x="603" y="184"/>
                      <a:pt x="603" y="184"/>
                    </a:cubicBezTo>
                    <a:close/>
                    <a:moveTo>
                      <a:pt x="408" y="102"/>
                    </a:moveTo>
                    <a:cubicBezTo>
                      <a:pt x="408" y="102"/>
                      <a:pt x="409" y="103"/>
                      <a:pt x="409" y="102"/>
                    </a:cubicBezTo>
                    <a:cubicBezTo>
                      <a:pt x="409" y="101"/>
                      <a:pt x="409" y="102"/>
                      <a:pt x="410" y="102"/>
                    </a:cubicBezTo>
                    <a:cubicBezTo>
                      <a:pt x="410" y="101"/>
                      <a:pt x="409" y="101"/>
                      <a:pt x="409" y="101"/>
                    </a:cubicBezTo>
                    <a:cubicBezTo>
                      <a:pt x="409" y="100"/>
                      <a:pt x="405" y="101"/>
                      <a:pt x="408" y="102"/>
                    </a:cubicBezTo>
                    <a:close/>
                    <a:moveTo>
                      <a:pt x="524" y="167"/>
                    </a:moveTo>
                    <a:cubicBezTo>
                      <a:pt x="523" y="167"/>
                      <a:pt x="523" y="167"/>
                      <a:pt x="522" y="167"/>
                    </a:cubicBezTo>
                    <a:cubicBezTo>
                      <a:pt x="521" y="167"/>
                      <a:pt x="520" y="166"/>
                      <a:pt x="520" y="167"/>
                    </a:cubicBezTo>
                    <a:cubicBezTo>
                      <a:pt x="519" y="167"/>
                      <a:pt x="520" y="167"/>
                      <a:pt x="520" y="167"/>
                    </a:cubicBezTo>
                    <a:cubicBezTo>
                      <a:pt x="520" y="167"/>
                      <a:pt x="519" y="167"/>
                      <a:pt x="519" y="168"/>
                    </a:cubicBezTo>
                    <a:cubicBezTo>
                      <a:pt x="520" y="168"/>
                      <a:pt x="520" y="168"/>
                      <a:pt x="521" y="169"/>
                    </a:cubicBezTo>
                    <a:cubicBezTo>
                      <a:pt x="521" y="169"/>
                      <a:pt x="521" y="169"/>
                      <a:pt x="521" y="169"/>
                    </a:cubicBezTo>
                    <a:cubicBezTo>
                      <a:pt x="522" y="169"/>
                      <a:pt x="522" y="169"/>
                      <a:pt x="522" y="169"/>
                    </a:cubicBezTo>
                    <a:cubicBezTo>
                      <a:pt x="522" y="170"/>
                      <a:pt x="523" y="170"/>
                      <a:pt x="523" y="170"/>
                    </a:cubicBezTo>
                    <a:cubicBezTo>
                      <a:pt x="524" y="169"/>
                      <a:pt x="524" y="169"/>
                      <a:pt x="525" y="169"/>
                    </a:cubicBezTo>
                    <a:cubicBezTo>
                      <a:pt x="525" y="169"/>
                      <a:pt x="524" y="169"/>
                      <a:pt x="524" y="169"/>
                    </a:cubicBezTo>
                    <a:cubicBezTo>
                      <a:pt x="524" y="169"/>
                      <a:pt x="525" y="168"/>
                      <a:pt x="525" y="168"/>
                    </a:cubicBezTo>
                    <a:cubicBezTo>
                      <a:pt x="525" y="168"/>
                      <a:pt x="524" y="168"/>
                      <a:pt x="524" y="167"/>
                    </a:cubicBezTo>
                    <a:close/>
                    <a:moveTo>
                      <a:pt x="441" y="53"/>
                    </a:moveTo>
                    <a:cubicBezTo>
                      <a:pt x="441" y="53"/>
                      <a:pt x="440" y="53"/>
                      <a:pt x="440" y="53"/>
                    </a:cubicBezTo>
                    <a:cubicBezTo>
                      <a:pt x="442" y="54"/>
                      <a:pt x="445" y="53"/>
                      <a:pt x="447" y="53"/>
                    </a:cubicBezTo>
                    <a:cubicBezTo>
                      <a:pt x="448" y="53"/>
                      <a:pt x="448" y="53"/>
                      <a:pt x="449" y="53"/>
                    </a:cubicBezTo>
                    <a:cubicBezTo>
                      <a:pt x="449" y="53"/>
                      <a:pt x="450" y="52"/>
                      <a:pt x="450" y="52"/>
                    </a:cubicBezTo>
                    <a:cubicBezTo>
                      <a:pt x="451" y="52"/>
                      <a:pt x="451" y="52"/>
                      <a:pt x="451" y="52"/>
                    </a:cubicBezTo>
                    <a:cubicBezTo>
                      <a:pt x="452" y="52"/>
                      <a:pt x="451" y="52"/>
                      <a:pt x="451" y="51"/>
                    </a:cubicBezTo>
                    <a:cubicBezTo>
                      <a:pt x="451" y="51"/>
                      <a:pt x="450" y="51"/>
                      <a:pt x="449" y="51"/>
                    </a:cubicBezTo>
                    <a:cubicBezTo>
                      <a:pt x="448" y="51"/>
                      <a:pt x="447" y="51"/>
                      <a:pt x="446" y="51"/>
                    </a:cubicBezTo>
                    <a:cubicBezTo>
                      <a:pt x="444" y="52"/>
                      <a:pt x="442" y="52"/>
                      <a:pt x="440" y="52"/>
                    </a:cubicBezTo>
                    <a:cubicBezTo>
                      <a:pt x="440" y="52"/>
                      <a:pt x="438" y="52"/>
                      <a:pt x="438" y="53"/>
                    </a:cubicBezTo>
                    <a:cubicBezTo>
                      <a:pt x="438" y="54"/>
                      <a:pt x="440" y="53"/>
                      <a:pt x="441" y="53"/>
                    </a:cubicBezTo>
                    <a:close/>
                    <a:moveTo>
                      <a:pt x="326" y="129"/>
                    </a:moveTo>
                    <a:cubicBezTo>
                      <a:pt x="326" y="129"/>
                      <a:pt x="326" y="129"/>
                      <a:pt x="326" y="130"/>
                    </a:cubicBezTo>
                    <a:cubicBezTo>
                      <a:pt x="326" y="130"/>
                      <a:pt x="325" y="130"/>
                      <a:pt x="326" y="130"/>
                    </a:cubicBezTo>
                    <a:cubicBezTo>
                      <a:pt x="326" y="130"/>
                      <a:pt x="326" y="130"/>
                      <a:pt x="326" y="130"/>
                    </a:cubicBezTo>
                    <a:cubicBezTo>
                      <a:pt x="326" y="130"/>
                      <a:pt x="327" y="130"/>
                      <a:pt x="327" y="129"/>
                    </a:cubicBezTo>
                    <a:cubicBezTo>
                      <a:pt x="327" y="130"/>
                      <a:pt x="328" y="129"/>
                      <a:pt x="328" y="129"/>
                    </a:cubicBezTo>
                    <a:cubicBezTo>
                      <a:pt x="328" y="128"/>
                      <a:pt x="326" y="129"/>
                      <a:pt x="326" y="129"/>
                    </a:cubicBezTo>
                    <a:close/>
                    <a:moveTo>
                      <a:pt x="481" y="126"/>
                    </a:moveTo>
                    <a:cubicBezTo>
                      <a:pt x="480" y="126"/>
                      <a:pt x="480" y="127"/>
                      <a:pt x="481" y="127"/>
                    </a:cubicBezTo>
                    <a:cubicBezTo>
                      <a:pt x="481" y="127"/>
                      <a:pt x="481" y="128"/>
                      <a:pt x="481" y="128"/>
                    </a:cubicBezTo>
                    <a:cubicBezTo>
                      <a:pt x="481" y="128"/>
                      <a:pt x="481" y="128"/>
                      <a:pt x="482" y="128"/>
                    </a:cubicBezTo>
                    <a:cubicBezTo>
                      <a:pt x="482" y="128"/>
                      <a:pt x="483" y="127"/>
                      <a:pt x="484" y="127"/>
                    </a:cubicBezTo>
                    <a:cubicBezTo>
                      <a:pt x="485" y="126"/>
                      <a:pt x="486" y="125"/>
                      <a:pt x="486" y="124"/>
                    </a:cubicBezTo>
                    <a:cubicBezTo>
                      <a:pt x="487" y="123"/>
                      <a:pt x="487" y="123"/>
                      <a:pt x="486" y="123"/>
                    </a:cubicBezTo>
                    <a:cubicBezTo>
                      <a:pt x="485" y="122"/>
                      <a:pt x="485" y="123"/>
                      <a:pt x="484" y="123"/>
                    </a:cubicBezTo>
                    <a:cubicBezTo>
                      <a:pt x="484" y="123"/>
                      <a:pt x="483" y="123"/>
                      <a:pt x="483" y="124"/>
                    </a:cubicBezTo>
                    <a:cubicBezTo>
                      <a:pt x="482" y="124"/>
                      <a:pt x="482" y="124"/>
                      <a:pt x="482" y="125"/>
                    </a:cubicBezTo>
                    <a:cubicBezTo>
                      <a:pt x="482" y="125"/>
                      <a:pt x="483" y="125"/>
                      <a:pt x="482" y="125"/>
                    </a:cubicBezTo>
                    <a:cubicBezTo>
                      <a:pt x="482" y="126"/>
                      <a:pt x="481" y="126"/>
                      <a:pt x="481" y="126"/>
                    </a:cubicBezTo>
                    <a:close/>
                    <a:moveTo>
                      <a:pt x="518" y="164"/>
                    </a:moveTo>
                    <a:cubicBezTo>
                      <a:pt x="517" y="164"/>
                      <a:pt x="519" y="164"/>
                      <a:pt x="519" y="164"/>
                    </a:cubicBezTo>
                    <a:cubicBezTo>
                      <a:pt x="519" y="164"/>
                      <a:pt x="520" y="164"/>
                      <a:pt x="520" y="164"/>
                    </a:cubicBezTo>
                    <a:cubicBezTo>
                      <a:pt x="521" y="163"/>
                      <a:pt x="521" y="163"/>
                      <a:pt x="521" y="163"/>
                    </a:cubicBezTo>
                    <a:cubicBezTo>
                      <a:pt x="521" y="163"/>
                      <a:pt x="518" y="163"/>
                      <a:pt x="518" y="164"/>
                    </a:cubicBezTo>
                    <a:close/>
                    <a:moveTo>
                      <a:pt x="495" y="195"/>
                    </a:moveTo>
                    <a:cubicBezTo>
                      <a:pt x="494" y="195"/>
                      <a:pt x="493" y="195"/>
                      <a:pt x="493" y="195"/>
                    </a:cubicBezTo>
                    <a:cubicBezTo>
                      <a:pt x="492" y="195"/>
                      <a:pt x="490" y="196"/>
                      <a:pt x="491" y="196"/>
                    </a:cubicBezTo>
                    <a:cubicBezTo>
                      <a:pt x="491" y="196"/>
                      <a:pt x="492" y="196"/>
                      <a:pt x="492" y="196"/>
                    </a:cubicBezTo>
                    <a:cubicBezTo>
                      <a:pt x="493" y="196"/>
                      <a:pt x="494" y="196"/>
                      <a:pt x="494" y="195"/>
                    </a:cubicBezTo>
                    <a:cubicBezTo>
                      <a:pt x="494" y="195"/>
                      <a:pt x="494" y="195"/>
                      <a:pt x="494" y="195"/>
                    </a:cubicBezTo>
                    <a:cubicBezTo>
                      <a:pt x="494" y="195"/>
                      <a:pt x="494" y="195"/>
                      <a:pt x="495" y="195"/>
                    </a:cubicBezTo>
                    <a:cubicBezTo>
                      <a:pt x="495" y="195"/>
                      <a:pt x="495" y="195"/>
                      <a:pt x="495" y="195"/>
                    </a:cubicBezTo>
                    <a:close/>
                    <a:moveTo>
                      <a:pt x="455" y="240"/>
                    </a:moveTo>
                    <a:cubicBezTo>
                      <a:pt x="454" y="240"/>
                      <a:pt x="454" y="240"/>
                      <a:pt x="454" y="240"/>
                    </a:cubicBezTo>
                    <a:cubicBezTo>
                      <a:pt x="453" y="240"/>
                      <a:pt x="453" y="240"/>
                      <a:pt x="453" y="240"/>
                    </a:cubicBezTo>
                    <a:cubicBezTo>
                      <a:pt x="453" y="241"/>
                      <a:pt x="452" y="241"/>
                      <a:pt x="451" y="241"/>
                    </a:cubicBezTo>
                    <a:cubicBezTo>
                      <a:pt x="451" y="241"/>
                      <a:pt x="450" y="242"/>
                      <a:pt x="451" y="242"/>
                    </a:cubicBezTo>
                    <a:cubicBezTo>
                      <a:pt x="453" y="241"/>
                      <a:pt x="455" y="240"/>
                      <a:pt x="457" y="239"/>
                    </a:cubicBezTo>
                    <a:cubicBezTo>
                      <a:pt x="456" y="239"/>
                      <a:pt x="456" y="240"/>
                      <a:pt x="455" y="240"/>
                    </a:cubicBezTo>
                    <a:close/>
                    <a:moveTo>
                      <a:pt x="604" y="234"/>
                    </a:moveTo>
                    <a:cubicBezTo>
                      <a:pt x="604" y="234"/>
                      <a:pt x="604" y="234"/>
                      <a:pt x="604" y="234"/>
                    </a:cubicBezTo>
                    <a:cubicBezTo>
                      <a:pt x="603" y="234"/>
                      <a:pt x="603" y="235"/>
                      <a:pt x="603" y="235"/>
                    </a:cubicBezTo>
                    <a:cubicBezTo>
                      <a:pt x="602" y="235"/>
                      <a:pt x="601" y="236"/>
                      <a:pt x="601" y="236"/>
                    </a:cubicBezTo>
                    <a:cubicBezTo>
                      <a:pt x="601" y="237"/>
                      <a:pt x="601" y="237"/>
                      <a:pt x="601" y="237"/>
                    </a:cubicBezTo>
                    <a:cubicBezTo>
                      <a:pt x="601" y="237"/>
                      <a:pt x="601" y="237"/>
                      <a:pt x="601" y="237"/>
                    </a:cubicBezTo>
                    <a:cubicBezTo>
                      <a:pt x="602" y="237"/>
                      <a:pt x="602" y="237"/>
                      <a:pt x="602" y="237"/>
                    </a:cubicBezTo>
                    <a:cubicBezTo>
                      <a:pt x="602" y="238"/>
                      <a:pt x="602" y="238"/>
                      <a:pt x="603" y="237"/>
                    </a:cubicBezTo>
                    <a:cubicBezTo>
                      <a:pt x="603" y="237"/>
                      <a:pt x="603" y="237"/>
                      <a:pt x="603" y="237"/>
                    </a:cubicBezTo>
                    <a:cubicBezTo>
                      <a:pt x="603" y="237"/>
                      <a:pt x="603" y="237"/>
                      <a:pt x="603" y="237"/>
                    </a:cubicBezTo>
                    <a:cubicBezTo>
                      <a:pt x="603" y="237"/>
                      <a:pt x="604" y="236"/>
                      <a:pt x="603" y="236"/>
                    </a:cubicBezTo>
                    <a:cubicBezTo>
                      <a:pt x="603" y="236"/>
                      <a:pt x="602" y="236"/>
                      <a:pt x="602" y="236"/>
                    </a:cubicBezTo>
                    <a:cubicBezTo>
                      <a:pt x="601" y="236"/>
                      <a:pt x="603" y="236"/>
                      <a:pt x="603" y="236"/>
                    </a:cubicBezTo>
                    <a:cubicBezTo>
                      <a:pt x="603" y="236"/>
                      <a:pt x="604" y="235"/>
                      <a:pt x="603" y="236"/>
                    </a:cubicBezTo>
                    <a:cubicBezTo>
                      <a:pt x="604" y="235"/>
                      <a:pt x="604" y="235"/>
                      <a:pt x="604" y="235"/>
                    </a:cubicBezTo>
                    <a:cubicBezTo>
                      <a:pt x="604" y="235"/>
                      <a:pt x="604" y="235"/>
                      <a:pt x="604" y="235"/>
                    </a:cubicBezTo>
                    <a:cubicBezTo>
                      <a:pt x="604" y="235"/>
                      <a:pt x="604" y="235"/>
                      <a:pt x="604" y="235"/>
                    </a:cubicBezTo>
                    <a:cubicBezTo>
                      <a:pt x="605" y="234"/>
                      <a:pt x="604" y="235"/>
                      <a:pt x="604" y="234"/>
                    </a:cubicBezTo>
                    <a:close/>
                    <a:moveTo>
                      <a:pt x="456" y="245"/>
                    </a:moveTo>
                    <a:cubicBezTo>
                      <a:pt x="456" y="245"/>
                      <a:pt x="456" y="245"/>
                      <a:pt x="456" y="245"/>
                    </a:cubicBezTo>
                    <a:cubicBezTo>
                      <a:pt x="456" y="245"/>
                      <a:pt x="455" y="245"/>
                      <a:pt x="455" y="245"/>
                    </a:cubicBezTo>
                    <a:cubicBezTo>
                      <a:pt x="456" y="244"/>
                      <a:pt x="458" y="243"/>
                      <a:pt x="458" y="242"/>
                    </a:cubicBezTo>
                    <a:cubicBezTo>
                      <a:pt x="457" y="242"/>
                      <a:pt x="455" y="244"/>
                      <a:pt x="454" y="245"/>
                    </a:cubicBezTo>
                    <a:cubicBezTo>
                      <a:pt x="454" y="245"/>
                      <a:pt x="454" y="245"/>
                      <a:pt x="453" y="245"/>
                    </a:cubicBezTo>
                    <a:cubicBezTo>
                      <a:pt x="453" y="245"/>
                      <a:pt x="453" y="245"/>
                      <a:pt x="453" y="245"/>
                    </a:cubicBezTo>
                    <a:cubicBezTo>
                      <a:pt x="452" y="245"/>
                      <a:pt x="451" y="246"/>
                      <a:pt x="451" y="246"/>
                    </a:cubicBezTo>
                    <a:cubicBezTo>
                      <a:pt x="451" y="245"/>
                      <a:pt x="452" y="245"/>
                      <a:pt x="453" y="244"/>
                    </a:cubicBezTo>
                    <a:cubicBezTo>
                      <a:pt x="453" y="244"/>
                      <a:pt x="455" y="243"/>
                      <a:pt x="455" y="243"/>
                    </a:cubicBezTo>
                    <a:cubicBezTo>
                      <a:pt x="454" y="243"/>
                      <a:pt x="453" y="244"/>
                      <a:pt x="452" y="244"/>
                    </a:cubicBezTo>
                    <a:cubicBezTo>
                      <a:pt x="452" y="245"/>
                      <a:pt x="451" y="246"/>
                      <a:pt x="450" y="246"/>
                    </a:cubicBezTo>
                    <a:cubicBezTo>
                      <a:pt x="450" y="245"/>
                      <a:pt x="450" y="245"/>
                      <a:pt x="449" y="245"/>
                    </a:cubicBezTo>
                    <a:cubicBezTo>
                      <a:pt x="449" y="245"/>
                      <a:pt x="450" y="245"/>
                      <a:pt x="450" y="245"/>
                    </a:cubicBezTo>
                    <a:cubicBezTo>
                      <a:pt x="451" y="244"/>
                      <a:pt x="453" y="243"/>
                      <a:pt x="455" y="242"/>
                    </a:cubicBezTo>
                    <a:cubicBezTo>
                      <a:pt x="456" y="241"/>
                      <a:pt x="456" y="240"/>
                      <a:pt x="457" y="240"/>
                    </a:cubicBezTo>
                    <a:cubicBezTo>
                      <a:pt x="457" y="239"/>
                      <a:pt x="457" y="238"/>
                      <a:pt x="458" y="238"/>
                    </a:cubicBezTo>
                    <a:cubicBezTo>
                      <a:pt x="457" y="239"/>
                      <a:pt x="457" y="240"/>
                      <a:pt x="456" y="241"/>
                    </a:cubicBezTo>
                    <a:cubicBezTo>
                      <a:pt x="456" y="242"/>
                      <a:pt x="454" y="242"/>
                      <a:pt x="454" y="243"/>
                    </a:cubicBezTo>
                    <a:cubicBezTo>
                      <a:pt x="454" y="243"/>
                      <a:pt x="455" y="242"/>
                      <a:pt x="455" y="242"/>
                    </a:cubicBezTo>
                    <a:cubicBezTo>
                      <a:pt x="455" y="242"/>
                      <a:pt x="455" y="242"/>
                      <a:pt x="456" y="242"/>
                    </a:cubicBezTo>
                    <a:cubicBezTo>
                      <a:pt x="456" y="242"/>
                      <a:pt x="457" y="241"/>
                      <a:pt x="457" y="240"/>
                    </a:cubicBezTo>
                    <a:cubicBezTo>
                      <a:pt x="458" y="240"/>
                      <a:pt x="458" y="239"/>
                      <a:pt x="459" y="239"/>
                    </a:cubicBezTo>
                    <a:cubicBezTo>
                      <a:pt x="459" y="239"/>
                      <a:pt x="460" y="237"/>
                      <a:pt x="460" y="238"/>
                    </a:cubicBezTo>
                    <a:cubicBezTo>
                      <a:pt x="460" y="238"/>
                      <a:pt x="460" y="238"/>
                      <a:pt x="460" y="238"/>
                    </a:cubicBezTo>
                    <a:cubicBezTo>
                      <a:pt x="461" y="238"/>
                      <a:pt x="460" y="239"/>
                      <a:pt x="461" y="240"/>
                    </a:cubicBezTo>
                    <a:cubicBezTo>
                      <a:pt x="461" y="240"/>
                      <a:pt x="461" y="239"/>
                      <a:pt x="461" y="240"/>
                    </a:cubicBezTo>
                    <a:cubicBezTo>
                      <a:pt x="461" y="240"/>
                      <a:pt x="461" y="240"/>
                      <a:pt x="460" y="241"/>
                    </a:cubicBezTo>
                    <a:cubicBezTo>
                      <a:pt x="461" y="241"/>
                      <a:pt x="461" y="241"/>
                      <a:pt x="461" y="241"/>
                    </a:cubicBezTo>
                    <a:cubicBezTo>
                      <a:pt x="459" y="242"/>
                      <a:pt x="457" y="244"/>
                      <a:pt x="456" y="245"/>
                    </a:cubicBezTo>
                    <a:close/>
                    <a:moveTo>
                      <a:pt x="458" y="243"/>
                    </a:moveTo>
                    <a:cubicBezTo>
                      <a:pt x="458" y="243"/>
                      <a:pt x="458" y="243"/>
                      <a:pt x="459" y="242"/>
                    </a:cubicBezTo>
                    <a:cubicBezTo>
                      <a:pt x="459" y="242"/>
                      <a:pt x="460" y="242"/>
                      <a:pt x="460" y="241"/>
                    </a:cubicBezTo>
                    <a:cubicBezTo>
                      <a:pt x="460" y="241"/>
                      <a:pt x="460" y="240"/>
                      <a:pt x="461" y="240"/>
                    </a:cubicBezTo>
                    <a:cubicBezTo>
                      <a:pt x="460" y="240"/>
                      <a:pt x="459" y="241"/>
                      <a:pt x="459" y="242"/>
                    </a:cubicBezTo>
                    <a:cubicBezTo>
                      <a:pt x="459" y="242"/>
                      <a:pt x="459" y="242"/>
                      <a:pt x="459" y="242"/>
                    </a:cubicBezTo>
                    <a:cubicBezTo>
                      <a:pt x="459" y="242"/>
                      <a:pt x="458" y="243"/>
                      <a:pt x="458" y="243"/>
                    </a:cubicBezTo>
                    <a:close/>
                    <a:moveTo>
                      <a:pt x="462" y="242"/>
                    </a:moveTo>
                    <a:cubicBezTo>
                      <a:pt x="463" y="242"/>
                      <a:pt x="463" y="240"/>
                      <a:pt x="463" y="240"/>
                    </a:cubicBezTo>
                    <a:cubicBezTo>
                      <a:pt x="464" y="239"/>
                      <a:pt x="462" y="240"/>
                      <a:pt x="462" y="240"/>
                    </a:cubicBezTo>
                    <a:cubicBezTo>
                      <a:pt x="461" y="241"/>
                      <a:pt x="460" y="242"/>
                      <a:pt x="459" y="243"/>
                    </a:cubicBezTo>
                    <a:cubicBezTo>
                      <a:pt x="460" y="243"/>
                      <a:pt x="460" y="242"/>
                      <a:pt x="461" y="242"/>
                    </a:cubicBezTo>
                    <a:cubicBezTo>
                      <a:pt x="461" y="242"/>
                      <a:pt x="462" y="242"/>
                      <a:pt x="462" y="242"/>
                    </a:cubicBezTo>
                    <a:close/>
                    <a:moveTo>
                      <a:pt x="424" y="273"/>
                    </a:moveTo>
                    <a:cubicBezTo>
                      <a:pt x="424" y="272"/>
                      <a:pt x="420" y="273"/>
                      <a:pt x="419" y="273"/>
                    </a:cubicBezTo>
                    <a:cubicBezTo>
                      <a:pt x="419" y="273"/>
                      <a:pt x="418" y="273"/>
                      <a:pt x="417" y="273"/>
                    </a:cubicBezTo>
                    <a:cubicBezTo>
                      <a:pt x="417" y="274"/>
                      <a:pt x="416" y="274"/>
                      <a:pt x="416" y="274"/>
                    </a:cubicBezTo>
                    <a:cubicBezTo>
                      <a:pt x="415" y="275"/>
                      <a:pt x="416" y="276"/>
                      <a:pt x="417" y="276"/>
                    </a:cubicBezTo>
                    <a:cubicBezTo>
                      <a:pt x="418" y="276"/>
                      <a:pt x="419" y="277"/>
                      <a:pt x="420" y="277"/>
                    </a:cubicBezTo>
                    <a:cubicBezTo>
                      <a:pt x="420" y="277"/>
                      <a:pt x="421" y="277"/>
                      <a:pt x="421" y="277"/>
                    </a:cubicBezTo>
                    <a:cubicBezTo>
                      <a:pt x="421" y="277"/>
                      <a:pt x="421" y="277"/>
                      <a:pt x="422" y="278"/>
                    </a:cubicBezTo>
                    <a:cubicBezTo>
                      <a:pt x="422" y="278"/>
                      <a:pt x="423" y="278"/>
                      <a:pt x="423" y="278"/>
                    </a:cubicBezTo>
                    <a:cubicBezTo>
                      <a:pt x="424" y="278"/>
                      <a:pt x="424" y="279"/>
                      <a:pt x="425" y="278"/>
                    </a:cubicBezTo>
                    <a:cubicBezTo>
                      <a:pt x="425" y="278"/>
                      <a:pt x="425" y="278"/>
                      <a:pt x="425" y="277"/>
                    </a:cubicBezTo>
                    <a:cubicBezTo>
                      <a:pt x="425" y="276"/>
                      <a:pt x="425" y="276"/>
                      <a:pt x="425" y="275"/>
                    </a:cubicBezTo>
                    <a:cubicBezTo>
                      <a:pt x="425" y="275"/>
                      <a:pt x="424" y="274"/>
                      <a:pt x="424" y="273"/>
                    </a:cubicBezTo>
                    <a:close/>
                    <a:moveTo>
                      <a:pt x="557" y="316"/>
                    </a:moveTo>
                    <a:cubicBezTo>
                      <a:pt x="558" y="316"/>
                      <a:pt x="559" y="316"/>
                      <a:pt x="561" y="317"/>
                    </a:cubicBezTo>
                    <a:cubicBezTo>
                      <a:pt x="562" y="317"/>
                      <a:pt x="563" y="317"/>
                      <a:pt x="564" y="317"/>
                    </a:cubicBezTo>
                    <a:cubicBezTo>
                      <a:pt x="565" y="317"/>
                      <a:pt x="567" y="316"/>
                      <a:pt x="566" y="315"/>
                    </a:cubicBezTo>
                    <a:cubicBezTo>
                      <a:pt x="565" y="314"/>
                      <a:pt x="565" y="314"/>
                      <a:pt x="564" y="314"/>
                    </a:cubicBezTo>
                    <a:cubicBezTo>
                      <a:pt x="564" y="313"/>
                      <a:pt x="563" y="313"/>
                      <a:pt x="563" y="313"/>
                    </a:cubicBezTo>
                    <a:cubicBezTo>
                      <a:pt x="562" y="313"/>
                      <a:pt x="563" y="313"/>
                      <a:pt x="562" y="313"/>
                    </a:cubicBezTo>
                    <a:cubicBezTo>
                      <a:pt x="562" y="312"/>
                      <a:pt x="562" y="312"/>
                      <a:pt x="562" y="312"/>
                    </a:cubicBezTo>
                    <a:cubicBezTo>
                      <a:pt x="561" y="312"/>
                      <a:pt x="561" y="312"/>
                      <a:pt x="561" y="311"/>
                    </a:cubicBezTo>
                    <a:cubicBezTo>
                      <a:pt x="560" y="311"/>
                      <a:pt x="560" y="311"/>
                      <a:pt x="559" y="310"/>
                    </a:cubicBezTo>
                    <a:cubicBezTo>
                      <a:pt x="559" y="310"/>
                      <a:pt x="558" y="310"/>
                      <a:pt x="558" y="310"/>
                    </a:cubicBezTo>
                    <a:cubicBezTo>
                      <a:pt x="558" y="310"/>
                      <a:pt x="557" y="310"/>
                      <a:pt x="557" y="310"/>
                    </a:cubicBezTo>
                    <a:cubicBezTo>
                      <a:pt x="556" y="309"/>
                      <a:pt x="555" y="309"/>
                      <a:pt x="554" y="309"/>
                    </a:cubicBezTo>
                    <a:cubicBezTo>
                      <a:pt x="551" y="308"/>
                      <a:pt x="549" y="307"/>
                      <a:pt x="547" y="308"/>
                    </a:cubicBezTo>
                    <a:cubicBezTo>
                      <a:pt x="546" y="308"/>
                      <a:pt x="545" y="308"/>
                      <a:pt x="546" y="309"/>
                    </a:cubicBezTo>
                    <a:cubicBezTo>
                      <a:pt x="546" y="309"/>
                      <a:pt x="546" y="309"/>
                      <a:pt x="546" y="309"/>
                    </a:cubicBezTo>
                    <a:cubicBezTo>
                      <a:pt x="546" y="309"/>
                      <a:pt x="547" y="309"/>
                      <a:pt x="547" y="309"/>
                    </a:cubicBezTo>
                    <a:cubicBezTo>
                      <a:pt x="548" y="310"/>
                      <a:pt x="549" y="310"/>
                      <a:pt x="550" y="311"/>
                    </a:cubicBezTo>
                    <a:cubicBezTo>
                      <a:pt x="550" y="311"/>
                      <a:pt x="551" y="312"/>
                      <a:pt x="551" y="312"/>
                    </a:cubicBezTo>
                    <a:cubicBezTo>
                      <a:pt x="551" y="312"/>
                      <a:pt x="551" y="313"/>
                      <a:pt x="551" y="313"/>
                    </a:cubicBezTo>
                    <a:cubicBezTo>
                      <a:pt x="551" y="314"/>
                      <a:pt x="553" y="314"/>
                      <a:pt x="553" y="314"/>
                    </a:cubicBezTo>
                    <a:cubicBezTo>
                      <a:pt x="554" y="315"/>
                      <a:pt x="555" y="315"/>
                      <a:pt x="557" y="316"/>
                    </a:cubicBezTo>
                    <a:close/>
                    <a:moveTo>
                      <a:pt x="341" y="319"/>
                    </a:moveTo>
                    <a:cubicBezTo>
                      <a:pt x="341" y="319"/>
                      <a:pt x="340" y="320"/>
                      <a:pt x="340" y="320"/>
                    </a:cubicBezTo>
                    <a:cubicBezTo>
                      <a:pt x="340" y="321"/>
                      <a:pt x="340" y="321"/>
                      <a:pt x="340" y="320"/>
                    </a:cubicBezTo>
                    <a:cubicBezTo>
                      <a:pt x="341" y="320"/>
                      <a:pt x="341" y="320"/>
                      <a:pt x="342" y="320"/>
                    </a:cubicBezTo>
                    <a:cubicBezTo>
                      <a:pt x="342" y="320"/>
                      <a:pt x="342" y="320"/>
                      <a:pt x="342" y="320"/>
                    </a:cubicBezTo>
                    <a:cubicBezTo>
                      <a:pt x="343" y="320"/>
                      <a:pt x="343" y="320"/>
                      <a:pt x="343" y="319"/>
                    </a:cubicBezTo>
                    <a:cubicBezTo>
                      <a:pt x="343" y="319"/>
                      <a:pt x="342" y="319"/>
                      <a:pt x="341" y="319"/>
                    </a:cubicBezTo>
                    <a:close/>
                    <a:moveTo>
                      <a:pt x="629" y="326"/>
                    </a:moveTo>
                    <a:cubicBezTo>
                      <a:pt x="629" y="326"/>
                      <a:pt x="630" y="326"/>
                      <a:pt x="630" y="326"/>
                    </a:cubicBezTo>
                    <a:cubicBezTo>
                      <a:pt x="631" y="326"/>
                      <a:pt x="631" y="326"/>
                      <a:pt x="632" y="326"/>
                    </a:cubicBezTo>
                    <a:cubicBezTo>
                      <a:pt x="632" y="325"/>
                      <a:pt x="633" y="325"/>
                      <a:pt x="633" y="325"/>
                    </a:cubicBezTo>
                    <a:cubicBezTo>
                      <a:pt x="634" y="325"/>
                      <a:pt x="634" y="324"/>
                      <a:pt x="634" y="324"/>
                    </a:cubicBezTo>
                    <a:cubicBezTo>
                      <a:pt x="635" y="324"/>
                      <a:pt x="635" y="325"/>
                      <a:pt x="636" y="324"/>
                    </a:cubicBezTo>
                    <a:cubicBezTo>
                      <a:pt x="636" y="324"/>
                      <a:pt x="636" y="324"/>
                      <a:pt x="637" y="323"/>
                    </a:cubicBezTo>
                    <a:cubicBezTo>
                      <a:pt x="637" y="323"/>
                      <a:pt x="638" y="322"/>
                      <a:pt x="638" y="321"/>
                    </a:cubicBezTo>
                    <a:cubicBezTo>
                      <a:pt x="637" y="321"/>
                      <a:pt x="637" y="321"/>
                      <a:pt x="637" y="321"/>
                    </a:cubicBezTo>
                    <a:cubicBezTo>
                      <a:pt x="636" y="322"/>
                      <a:pt x="636" y="322"/>
                      <a:pt x="635" y="322"/>
                    </a:cubicBezTo>
                    <a:cubicBezTo>
                      <a:pt x="635" y="323"/>
                      <a:pt x="635" y="322"/>
                      <a:pt x="635" y="322"/>
                    </a:cubicBezTo>
                    <a:cubicBezTo>
                      <a:pt x="635" y="322"/>
                      <a:pt x="635" y="322"/>
                      <a:pt x="634" y="322"/>
                    </a:cubicBezTo>
                    <a:cubicBezTo>
                      <a:pt x="634" y="322"/>
                      <a:pt x="634" y="322"/>
                      <a:pt x="633" y="322"/>
                    </a:cubicBezTo>
                    <a:cubicBezTo>
                      <a:pt x="633" y="323"/>
                      <a:pt x="632" y="323"/>
                      <a:pt x="632" y="324"/>
                    </a:cubicBezTo>
                    <a:cubicBezTo>
                      <a:pt x="632" y="324"/>
                      <a:pt x="632" y="323"/>
                      <a:pt x="632" y="323"/>
                    </a:cubicBezTo>
                    <a:cubicBezTo>
                      <a:pt x="632" y="323"/>
                      <a:pt x="632" y="323"/>
                      <a:pt x="632" y="323"/>
                    </a:cubicBezTo>
                    <a:cubicBezTo>
                      <a:pt x="632" y="323"/>
                      <a:pt x="632" y="323"/>
                      <a:pt x="632" y="323"/>
                    </a:cubicBezTo>
                    <a:cubicBezTo>
                      <a:pt x="631" y="324"/>
                      <a:pt x="631" y="324"/>
                      <a:pt x="631" y="324"/>
                    </a:cubicBezTo>
                    <a:cubicBezTo>
                      <a:pt x="631" y="324"/>
                      <a:pt x="632" y="323"/>
                      <a:pt x="632" y="323"/>
                    </a:cubicBezTo>
                    <a:cubicBezTo>
                      <a:pt x="632" y="323"/>
                      <a:pt x="632" y="323"/>
                      <a:pt x="632" y="323"/>
                    </a:cubicBezTo>
                    <a:cubicBezTo>
                      <a:pt x="631" y="322"/>
                      <a:pt x="630" y="324"/>
                      <a:pt x="630" y="324"/>
                    </a:cubicBezTo>
                    <a:cubicBezTo>
                      <a:pt x="630" y="324"/>
                      <a:pt x="629" y="324"/>
                      <a:pt x="629" y="324"/>
                    </a:cubicBezTo>
                    <a:cubicBezTo>
                      <a:pt x="630" y="324"/>
                      <a:pt x="630" y="323"/>
                      <a:pt x="630" y="323"/>
                    </a:cubicBezTo>
                    <a:cubicBezTo>
                      <a:pt x="630" y="323"/>
                      <a:pt x="627" y="324"/>
                      <a:pt x="627" y="324"/>
                    </a:cubicBezTo>
                    <a:cubicBezTo>
                      <a:pt x="627" y="324"/>
                      <a:pt x="628" y="324"/>
                      <a:pt x="628" y="324"/>
                    </a:cubicBezTo>
                    <a:cubicBezTo>
                      <a:pt x="628" y="324"/>
                      <a:pt x="629" y="324"/>
                      <a:pt x="629" y="323"/>
                    </a:cubicBezTo>
                    <a:cubicBezTo>
                      <a:pt x="630" y="323"/>
                      <a:pt x="630" y="323"/>
                      <a:pt x="630" y="323"/>
                    </a:cubicBezTo>
                    <a:cubicBezTo>
                      <a:pt x="631" y="323"/>
                      <a:pt x="631" y="322"/>
                      <a:pt x="631" y="323"/>
                    </a:cubicBezTo>
                    <a:cubicBezTo>
                      <a:pt x="631" y="322"/>
                      <a:pt x="631" y="322"/>
                      <a:pt x="631" y="322"/>
                    </a:cubicBezTo>
                    <a:cubicBezTo>
                      <a:pt x="631" y="322"/>
                      <a:pt x="630" y="322"/>
                      <a:pt x="629" y="322"/>
                    </a:cubicBezTo>
                    <a:cubicBezTo>
                      <a:pt x="630" y="322"/>
                      <a:pt x="633" y="321"/>
                      <a:pt x="633" y="321"/>
                    </a:cubicBezTo>
                    <a:cubicBezTo>
                      <a:pt x="633" y="321"/>
                      <a:pt x="632" y="321"/>
                      <a:pt x="632" y="321"/>
                    </a:cubicBezTo>
                    <a:cubicBezTo>
                      <a:pt x="632" y="321"/>
                      <a:pt x="632" y="321"/>
                      <a:pt x="632" y="321"/>
                    </a:cubicBezTo>
                    <a:cubicBezTo>
                      <a:pt x="632" y="321"/>
                      <a:pt x="630" y="321"/>
                      <a:pt x="631" y="320"/>
                    </a:cubicBezTo>
                    <a:cubicBezTo>
                      <a:pt x="630" y="321"/>
                      <a:pt x="630" y="321"/>
                      <a:pt x="631" y="321"/>
                    </a:cubicBezTo>
                    <a:cubicBezTo>
                      <a:pt x="631" y="321"/>
                      <a:pt x="630" y="322"/>
                      <a:pt x="630" y="322"/>
                    </a:cubicBezTo>
                    <a:cubicBezTo>
                      <a:pt x="630" y="321"/>
                      <a:pt x="630" y="321"/>
                      <a:pt x="630" y="321"/>
                    </a:cubicBezTo>
                    <a:cubicBezTo>
                      <a:pt x="630" y="320"/>
                      <a:pt x="630" y="320"/>
                      <a:pt x="629" y="320"/>
                    </a:cubicBezTo>
                    <a:cubicBezTo>
                      <a:pt x="630" y="320"/>
                      <a:pt x="631" y="321"/>
                      <a:pt x="631" y="320"/>
                    </a:cubicBezTo>
                    <a:cubicBezTo>
                      <a:pt x="631" y="320"/>
                      <a:pt x="630" y="320"/>
                      <a:pt x="631" y="320"/>
                    </a:cubicBezTo>
                    <a:cubicBezTo>
                      <a:pt x="631" y="320"/>
                      <a:pt x="632" y="319"/>
                      <a:pt x="631" y="319"/>
                    </a:cubicBezTo>
                    <a:cubicBezTo>
                      <a:pt x="630" y="319"/>
                      <a:pt x="630" y="320"/>
                      <a:pt x="630" y="320"/>
                    </a:cubicBezTo>
                    <a:cubicBezTo>
                      <a:pt x="630" y="320"/>
                      <a:pt x="630" y="320"/>
                      <a:pt x="630" y="320"/>
                    </a:cubicBezTo>
                    <a:cubicBezTo>
                      <a:pt x="629" y="320"/>
                      <a:pt x="629" y="320"/>
                      <a:pt x="628" y="320"/>
                    </a:cubicBezTo>
                    <a:cubicBezTo>
                      <a:pt x="628" y="320"/>
                      <a:pt x="629" y="319"/>
                      <a:pt x="630" y="319"/>
                    </a:cubicBezTo>
                    <a:cubicBezTo>
                      <a:pt x="630" y="319"/>
                      <a:pt x="631" y="319"/>
                      <a:pt x="631" y="319"/>
                    </a:cubicBezTo>
                    <a:cubicBezTo>
                      <a:pt x="631" y="319"/>
                      <a:pt x="631" y="319"/>
                      <a:pt x="630" y="319"/>
                    </a:cubicBezTo>
                    <a:cubicBezTo>
                      <a:pt x="631" y="319"/>
                      <a:pt x="632" y="319"/>
                      <a:pt x="632" y="318"/>
                    </a:cubicBezTo>
                    <a:cubicBezTo>
                      <a:pt x="632" y="318"/>
                      <a:pt x="631" y="318"/>
                      <a:pt x="631" y="318"/>
                    </a:cubicBezTo>
                    <a:cubicBezTo>
                      <a:pt x="631" y="318"/>
                      <a:pt x="633" y="318"/>
                      <a:pt x="633" y="317"/>
                    </a:cubicBezTo>
                    <a:cubicBezTo>
                      <a:pt x="633" y="317"/>
                      <a:pt x="632" y="317"/>
                      <a:pt x="632" y="317"/>
                    </a:cubicBezTo>
                    <a:cubicBezTo>
                      <a:pt x="633" y="317"/>
                      <a:pt x="634" y="318"/>
                      <a:pt x="634" y="317"/>
                    </a:cubicBezTo>
                    <a:cubicBezTo>
                      <a:pt x="634" y="316"/>
                      <a:pt x="634" y="316"/>
                      <a:pt x="635" y="316"/>
                    </a:cubicBezTo>
                    <a:cubicBezTo>
                      <a:pt x="635" y="316"/>
                      <a:pt x="635" y="315"/>
                      <a:pt x="636" y="315"/>
                    </a:cubicBezTo>
                    <a:cubicBezTo>
                      <a:pt x="636" y="315"/>
                      <a:pt x="635" y="314"/>
                      <a:pt x="635" y="314"/>
                    </a:cubicBezTo>
                    <a:cubicBezTo>
                      <a:pt x="634" y="313"/>
                      <a:pt x="634" y="313"/>
                      <a:pt x="633" y="313"/>
                    </a:cubicBezTo>
                    <a:cubicBezTo>
                      <a:pt x="633" y="313"/>
                      <a:pt x="632" y="313"/>
                      <a:pt x="632" y="313"/>
                    </a:cubicBezTo>
                    <a:cubicBezTo>
                      <a:pt x="632" y="313"/>
                      <a:pt x="632" y="313"/>
                      <a:pt x="632" y="313"/>
                    </a:cubicBezTo>
                    <a:cubicBezTo>
                      <a:pt x="631" y="312"/>
                      <a:pt x="631" y="313"/>
                      <a:pt x="630" y="314"/>
                    </a:cubicBezTo>
                    <a:cubicBezTo>
                      <a:pt x="630" y="313"/>
                      <a:pt x="630" y="314"/>
                      <a:pt x="630" y="314"/>
                    </a:cubicBezTo>
                    <a:cubicBezTo>
                      <a:pt x="630" y="313"/>
                      <a:pt x="630" y="313"/>
                      <a:pt x="630" y="313"/>
                    </a:cubicBezTo>
                    <a:cubicBezTo>
                      <a:pt x="630" y="314"/>
                      <a:pt x="629" y="313"/>
                      <a:pt x="629" y="313"/>
                    </a:cubicBezTo>
                    <a:cubicBezTo>
                      <a:pt x="628" y="314"/>
                      <a:pt x="628" y="314"/>
                      <a:pt x="627" y="315"/>
                    </a:cubicBezTo>
                    <a:cubicBezTo>
                      <a:pt x="627" y="314"/>
                      <a:pt x="628" y="314"/>
                      <a:pt x="628" y="314"/>
                    </a:cubicBezTo>
                    <a:cubicBezTo>
                      <a:pt x="628" y="314"/>
                      <a:pt x="628" y="314"/>
                      <a:pt x="628" y="314"/>
                    </a:cubicBezTo>
                    <a:cubicBezTo>
                      <a:pt x="628" y="313"/>
                      <a:pt x="628" y="313"/>
                      <a:pt x="629" y="313"/>
                    </a:cubicBezTo>
                    <a:cubicBezTo>
                      <a:pt x="628" y="313"/>
                      <a:pt x="628" y="313"/>
                      <a:pt x="628" y="313"/>
                    </a:cubicBezTo>
                    <a:cubicBezTo>
                      <a:pt x="628" y="312"/>
                      <a:pt x="628" y="312"/>
                      <a:pt x="629" y="312"/>
                    </a:cubicBezTo>
                    <a:cubicBezTo>
                      <a:pt x="627" y="312"/>
                      <a:pt x="626" y="313"/>
                      <a:pt x="625" y="314"/>
                    </a:cubicBezTo>
                    <a:cubicBezTo>
                      <a:pt x="625" y="314"/>
                      <a:pt x="625" y="314"/>
                      <a:pt x="625" y="314"/>
                    </a:cubicBezTo>
                    <a:cubicBezTo>
                      <a:pt x="625" y="314"/>
                      <a:pt x="625" y="314"/>
                      <a:pt x="625" y="315"/>
                    </a:cubicBezTo>
                    <a:cubicBezTo>
                      <a:pt x="625" y="314"/>
                      <a:pt x="625" y="314"/>
                      <a:pt x="625" y="313"/>
                    </a:cubicBezTo>
                    <a:cubicBezTo>
                      <a:pt x="625" y="313"/>
                      <a:pt x="624" y="314"/>
                      <a:pt x="624" y="314"/>
                    </a:cubicBezTo>
                    <a:cubicBezTo>
                      <a:pt x="625" y="315"/>
                      <a:pt x="624" y="314"/>
                      <a:pt x="624" y="314"/>
                    </a:cubicBezTo>
                    <a:cubicBezTo>
                      <a:pt x="623" y="314"/>
                      <a:pt x="623" y="315"/>
                      <a:pt x="623" y="315"/>
                    </a:cubicBezTo>
                    <a:cubicBezTo>
                      <a:pt x="623" y="315"/>
                      <a:pt x="623" y="315"/>
                      <a:pt x="623" y="314"/>
                    </a:cubicBezTo>
                    <a:cubicBezTo>
                      <a:pt x="623" y="314"/>
                      <a:pt x="623" y="314"/>
                      <a:pt x="623" y="314"/>
                    </a:cubicBezTo>
                    <a:cubicBezTo>
                      <a:pt x="622" y="314"/>
                      <a:pt x="623" y="314"/>
                      <a:pt x="622" y="315"/>
                    </a:cubicBezTo>
                    <a:cubicBezTo>
                      <a:pt x="622" y="315"/>
                      <a:pt x="621" y="315"/>
                      <a:pt x="621" y="315"/>
                    </a:cubicBezTo>
                    <a:cubicBezTo>
                      <a:pt x="621" y="315"/>
                      <a:pt x="620" y="316"/>
                      <a:pt x="621" y="316"/>
                    </a:cubicBezTo>
                    <a:cubicBezTo>
                      <a:pt x="620" y="316"/>
                      <a:pt x="620" y="316"/>
                      <a:pt x="620" y="316"/>
                    </a:cubicBezTo>
                    <a:cubicBezTo>
                      <a:pt x="620" y="317"/>
                      <a:pt x="621" y="316"/>
                      <a:pt x="621" y="316"/>
                    </a:cubicBezTo>
                    <a:cubicBezTo>
                      <a:pt x="620" y="317"/>
                      <a:pt x="620" y="317"/>
                      <a:pt x="619" y="317"/>
                    </a:cubicBezTo>
                    <a:cubicBezTo>
                      <a:pt x="619" y="317"/>
                      <a:pt x="620" y="316"/>
                      <a:pt x="620" y="316"/>
                    </a:cubicBezTo>
                    <a:cubicBezTo>
                      <a:pt x="620" y="315"/>
                      <a:pt x="621" y="315"/>
                      <a:pt x="621" y="315"/>
                    </a:cubicBezTo>
                    <a:cubicBezTo>
                      <a:pt x="621" y="314"/>
                      <a:pt x="621" y="314"/>
                      <a:pt x="622" y="314"/>
                    </a:cubicBezTo>
                    <a:cubicBezTo>
                      <a:pt x="622" y="313"/>
                      <a:pt x="623" y="313"/>
                      <a:pt x="623" y="312"/>
                    </a:cubicBezTo>
                    <a:cubicBezTo>
                      <a:pt x="622" y="312"/>
                      <a:pt x="622" y="312"/>
                      <a:pt x="622" y="312"/>
                    </a:cubicBezTo>
                    <a:cubicBezTo>
                      <a:pt x="622" y="312"/>
                      <a:pt x="622" y="312"/>
                      <a:pt x="622" y="312"/>
                    </a:cubicBezTo>
                    <a:cubicBezTo>
                      <a:pt x="621" y="312"/>
                      <a:pt x="621" y="312"/>
                      <a:pt x="621" y="312"/>
                    </a:cubicBezTo>
                    <a:cubicBezTo>
                      <a:pt x="621" y="313"/>
                      <a:pt x="622" y="313"/>
                      <a:pt x="621" y="314"/>
                    </a:cubicBezTo>
                    <a:cubicBezTo>
                      <a:pt x="621" y="314"/>
                      <a:pt x="621" y="314"/>
                      <a:pt x="621" y="314"/>
                    </a:cubicBezTo>
                    <a:cubicBezTo>
                      <a:pt x="620" y="314"/>
                      <a:pt x="621" y="314"/>
                      <a:pt x="621" y="313"/>
                    </a:cubicBezTo>
                    <a:cubicBezTo>
                      <a:pt x="621" y="314"/>
                      <a:pt x="621" y="314"/>
                      <a:pt x="621" y="313"/>
                    </a:cubicBezTo>
                    <a:cubicBezTo>
                      <a:pt x="621" y="313"/>
                      <a:pt x="620" y="314"/>
                      <a:pt x="620" y="314"/>
                    </a:cubicBezTo>
                    <a:cubicBezTo>
                      <a:pt x="620" y="314"/>
                      <a:pt x="620" y="314"/>
                      <a:pt x="620" y="314"/>
                    </a:cubicBezTo>
                    <a:cubicBezTo>
                      <a:pt x="620" y="313"/>
                      <a:pt x="621" y="313"/>
                      <a:pt x="621" y="313"/>
                    </a:cubicBezTo>
                    <a:cubicBezTo>
                      <a:pt x="621" y="313"/>
                      <a:pt x="620" y="313"/>
                      <a:pt x="620" y="313"/>
                    </a:cubicBezTo>
                    <a:cubicBezTo>
                      <a:pt x="620" y="313"/>
                      <a:pt x="621" y="313"/>
                      <a:pt x="621" y="312"/>
                    </a:cubicBezTo>
                    <a:cubicBezTo>
                      <a:pt x="620" y="312"/>
                      <a:pt x="619" y="313"/>
                      <a:pt x="619" y="314"/>
                    </a:cubicBezTo>
                    <a:cubicBezTo>
                      <a:pt x="619" y="313"/>
                      <a:pt x="619" y="312"/>
                      <a:pt x="619" y="312"/>
                    </a:cubicBezTo>
                    <a:cubicBezTo>
                      <a:pt x="619" y="312"/>
                      <a:pt x="618" y="313"/>
                      <a:pt x="618" y="313"/>
                    </a:cubicBezTo>
                    <a:cubicBezTo>
                      <a:pt x="618" y="314"/>
                      <a:pt x="618" y="313"/>
                      <a:pt x="618" y="313"/>
                    </a:cubicBezTo>
                    <a:cubicBezTo>
                      <a:pt x="618" y="313"/>
                      <a:pt x="617" y="313"/>
                      <a:pt x="617" y="313"/>
                    </a:cubicBezTo>
                    <a:cubicBezTo>
                      <a:pt x="617" y="313"/>
                      <a:pt x="617" y="312"/>
                      <a:pt x="618" y="312"/>
                    </a:cubicBezTo>
                    <a:cubicBezTo>
                      <a:pt x="617" y="312"/>
                      <a:pt x="617" y="312"/>
                      <a:pt x="616" y="312"/>
                    </a:cubicBezTo>
                    <a:cubicBezTo>
                      <a:pt x="615" y="312"/>
                      <a:pt x="615" y="313"/>
                      <a:pt x="614" y="313"/>
                    </a:cubicBezTo>
                    <a:cubicBezTo>
                      <a:pt x="615" y="312"/>
                      <a:pt x="616" y="312"/>
                      <a:pt x="617" y="311"/>
                    </a:cubicBezTo>
                    <a:cubicBezTo>
                      <a:pt x="617" y="311"/>
                      <a:pt x="616" y="311"/>
                      <a:pt x="617" y="311"/>
                    </a:cubicBezTo>
                    <a:cubicBezTo>
                      <a:pt x="617" y="311"/>
                      <a:pt x="617" y="310"/>
                      <a:pt x="618" y="310"/>
                    </a:cubicBezTo>
                    <a:cubicBezTo>
                      <a:pt x="617" y="310"/>
                      <a:pt x="617" y="310"/>
                      <a:pt x="617" y="310"/>
                    </a:cubicBezTo>
                    <a:cubicBezTo>
                      <a:pt x="617" y="310"/>
                      <a:pt x="617" y="310"/>
                      <a:pt x="617" y="310"/>
                    </a:cubicBezTo>
                    <a:cubicBezTo>
                      <a:pt x="616" y="310"/>
                      <a:pt x="616" y="310"/>
                      <a:pt x="615" y="311"/>
                    </a:cubicBezTo>
                    <a:cubicBezTo>
                      <a:pt x="615" y="311"/>
                      <a:pt x="615" y="311"/>
                      <a:pt x="614" y="311"/>
                    </a:cubicBezTo>
                    <a:cubicBezTo>
                      <a:pt x="614" y="311"/>
                      <a:pt x="615" y="310"/>
                      <a:pt x="616" y="310"/>
                    </a:cubicBezTo>
                    <a:cubicBezTo>
                      <a:pt x="616" y="310"/>
                      <a:pt x="617" y="310"/>
                      <a:pt x="617" y="309"/>
                    </a:cubicBezTo>
                    <a:cubicBezTo>
                      <a:pt x="618" y="309"/>
                      <a:pt x="619" y="309"/>
                      <a:pt x="620" y="308"/>
                    </a:cubicBezTo>
                    <a:cubicBezTo>
                      <a:pt x="620" y="308"/>
                      <a:pt x="621" y="308"/>
                      <a:pt x="621" y="308"/>
                    </a:cubicBezTo>
                    <a:cubicBezTo>
                      <a:pt x="622" y="307"/>
                      <a:pt x="622" y="307"/>
                      <a:pt x="621" y="307"/>
                    </a:cubicBezTo>
                    <a:cubicBezTo>
                      <a:pt x="621" y="307"/>
                      <a:pt x="620" y="307"/>
                      <a:pt x="620" y="307"/>
                    </a:cubicBezTo>
                    <a:cubicBezTo>
                      <a:pt x="620" y="307"/>
                      <a:pt x="620" y="308"/>
                      <a:pt x="619" y="308"/>
                    </a:cubicBezTo>
                    <a:cubicBezTo>
                      <a:pt x="619" y="308"/>
                      <a:pt x="619" y="307"/>
                      <a:pt x="618" y="307"/>
                    </a:cubicBezTo>
                    <a:cubicBezTo>
                      <a:pt x="618" y="306"/>
                      <a:pt x="618" y="307"/>
                      <a:pt x="617" y="307"/>
                    </a:cubicBezTo>
                    <a:cubicBezTo>
                      <a:pt x="617" y="307"/>
                      <a:pt x="617" y="307"/>
                      <a:pt x="617" y="307"/>
                    </a:cubicBezTo>
                    <a:cubicBezTo>
                      <a:pt x="617" y="306"/>
                      <a:pt x="616" y="308"/>
                      <a:pt x="616" y="308"/>
                    </a:cubicBezTo>
                    <a:cubicBezTo>
                      <a:pt x="616" y="307"/>
                      <a:pt x="617" y="306"/>
                      <a:pt x="617" y="306"/>
                    </a:cubicBezTo>
                    <a:cubicBezTo>
                      <a:pt x="617" y="305"/>
                      <a:pt x="616" y="305"/>
                      <a:pt x="616" y="306"/>
                    </a:cubicBezTo>
                    <a:cubicBezTo>
                      <a:pt x="615" y="306"/>
                      <a:pt x="614" y="307"/>
                      <a:pt x="614" y="308"/>
                    </a:cubicBezTo>
                    <a:cubicBezTo>
                      <a:pt x="614" y="308"/>
                      <a:pt x="614" y="308"/>
                      <a:pt x="613" y="308"/>
                    </a:cubicBezTo>
                    <a:cubicBezTo>
                      <a:pt x="613" y="308"/>
                      <a:pt x="613" y="308"/>
                      <a:pt x="613" y="308"/>
                    </a:cubicBezTo>
                    <a:cubicBezTo>
                      <a:pt x="613" y="308"/>
                      <a:pt x="613" y="308"/>
                      <a:pt x="613" y="308"/>
                    </a:cubicBezTo>
                    <a:cubicBezTo>
                      <a:pt x="613" y="308"/>
                      <a:pt x="612" y="309"/>
                      <a:pt x="612" y="309"/>
                    </a:cubicBezTo>
                    <a:cubicBezTo>
                      <a:pt x="610" y="310"/>
                      <a:pt x="610" y="311"/>
                      <a:pt x="608" y="312"/>
                    </a:cubicBezTo>
                    <a:cubicBezTo>
                      <a:pt x="609" y="311"/>
                      <a:pt x="610" y="311"/>
                      <a:pt x="610" y="310"/>
                    </a:cubicBezTo>
                    <a:cubicBezTo>
                      <a:pt x="610" y="310"/>
                      <a:pt x="609" y="310"/>
                      <a:pt x="609" y="310"/>
                    </a:cubicBezTo>
                    <a:cubicBezTo>
                      <a:pt x="609" y="309"/>
                      <a:pt x="610" y="309"/>
                      <a:pt x="610" y="309"/>
                    </a:cubicBezTo>
                    <a:cubicBezTo>
                      <a:pt x="610" y="309"/>
                      <a:pt x="611" y="308"/>
                      <a:pt x="611" y="307"/>
                    </a:cubicBezTo>
                    <a:cubicBezTo>
                      <a:pt x="611" y="307"/>
                      <a:pt x="611" y="308"/>
                      <a:pt x="611" y="308"/>
                    </a:cubicBezTo>
                    <a:cubicBezTo>
                      <a:pt x="611" y="307"/>
                      <a:pt x="611" y="307"/>
                      <a:pt x="612" y="306"/>
                    </a:cubicBezTo>
                    <a:cubicBezTo>
                      <a:pt x="612" y="306"/>
                      <a:pt x="613" y="306"/>
                      <a:pt x="612" y="306"/>
                    </a:cubicBezTo>
                    <a:cubicBezTo>
                      <a:pt x="613" y="305"/>
                      <a:pt x="614" y="305"/>
                      <a:pt x="614" y="304"/>
                    </a:cubicBezTo>
                    <a:cubicBezTo>
                      <a:pt x="615" y="304"/>
                      <a:pt x="616" y="303"/>
                      <a:pt x="615" y="303"/>
                    </a:cubicBezTo>
                    <a:cubicBezTo>
                      <a:pt x="615" y="303"/>
                      <a:pt x="615" y="303"/>
                      <a:pt x="615" y="303"/>
                    </a:cubicBezTo>
                    <a:cubicBezTo>
                      <a:pt x="616" y="303"/>
                      <a:pt x="616" y="302"/>
                      <a:pt x="616" y="302"/>
                    </a:cubicBezTo>
                    <a:cubicBezTo>
                      <a:pt x="617" y="302"/>
                      <a:pt x="618" y="301"/>
                      <a:pt x="617" y="301"/>
                    </a:cubicBezTo>
                    <a:cubicBezTo>
                      <a:pt x="617" y="301"/>
                      <a:pt x="618" y="301"/>
                      <a:pt x="618" y="301"/>
                    </a:cubicBezTo>
                    <a:cubicBezTo>
                      <a:pt x="618" y="300"/>
                      <a:pt x="619" y="300"/>
                      <a:pt x="619" y="300"/>
                    </a:cubicBezTo>
                    <a:cubicBezTo>
                      <a:pt x="619" y="300"/>
                      <a:pt x="619" y="297"/>
                      <a:pt x="620" y="297"/>
                    </a:cubicBezTo>
                    <a:cubicBezTo>
                      <a:pt x="620" y="298"/>
                      <a:pt x="620" y="298"/>
                      <a:pt x="619" y="298"/>
                    </a:cubicBezTo>
                    <a:cubicBezTo>
                      <a:pt x="619" y="299"/>
                      <a:pt x="620" y="299"/>
                      <a:pt x="619" y="299"/>
                    </a:cubicBezTo>
                    <a:cubicBezTo>
                      <a:pt x="620" y="299"/>
                      <a:pt x="621" y="298"/>
                      <a:pt x="621" y="298"/>
                    </a:cubicBezTo>
                    <a:cubicBezTo>
                      <a:pt x="621" y="298"/>
                      <a:pt x="622" y="297"/>
                      <a:pt x="622" y="298"/>
                    </a:cubicBezTo>
                    <a:cubicBezTo>
                      <a:pt x="622" y="297"/>
                      <a:pt x="622" y="297"/>
                      <a:pt x="622" y="297"/>
                    </a:cubicBezTo>
                    <a:cubicBezTo>
                      <a:pt x="622" y="297"/>
                      <a:pt x="623" y="297"/>
                      <a:pt x="623" y="296"/>
                    </a:cubicBezTo>
                    <a:cubicBezTo>
                      <a:pt x="623" y="296"/>
                      <a:pt x="623" y="296"/>
                      <a:pt x="623" y="296"/>
                    </a:cubicBezTo>
                    <a:cubicBezTo>
                      <a:pt x="623" y="296"/>
                      <a:pt x="623" y="296"/>
                      <a:pt x="623" y="296"/>
                    </a:cubicBezTo>
                    <a:cubicBezTo>
                      <a:pt x="623" y="295"/>
                      <a:pt x="624" y="296"/>
                      <a:pt x="624" y="295"/>
                    </a:cubicBezTo>
                    <a:cubicBezTo>
                      <a:pt x="624" y="295"/>
                      <a:pt x="624" y="295"/>
                      <a:pt x="624" y="295"/>
                    </a:cubicBezTo>
                    <a:cubicBezTo>
                      <a:pt x="624" y="294"/>
                      <a:pt x="625" y="294"/>
                      <a:pt x="624" y="294"/>
                    </a:cubicBezTo>
                    <a:cubicBezTo>
                      <a:pt x="624" y="294"/>
                      <a:pt x="623" y="294"/>
                      <a:pt x="622" y="294"/>
                    </a:cubicBezTo>
                    <a:cubicBezTo>
                      <a:pt x="622" y="295"/>
                      <a:pt x="622" y="294"/>
                      <a:pt x="622" y="294"/>
                    </a:cubicBezTo>
                    <a:cubicBezTo>
                      <a:pt x="622" y="294"/>
                      <a:pt x="623" y="293"/>
                      <a:pt x="622" y="293"/>
                    </a:cubicBezTo>
                    <a:cubicBezTo>
                      <a:pt x="622" y="293"/>
                      <a:pt x="622" y="292"/>
                      <a:pt x="622" y="292"/>
                    </a:cubicBezTo>
                    <a:cubicBezTo>
                      <a:pt x="622" y="292"/>
                      <a:pt x="623" y="292"/>
                      <a:pt x="623" y="292"/>
                    </a:cubicBezTo>
                    <a:cubicBezTo>
                      <a:pt x="623" y="292"/>
                      <a:pt x="623" y="292"/>
                      <a:pt x="623" y="293"/>
                    </a:cubicBezTo>
                    <a:cubicBezTo>
                      <a:pt x="623" y="293"/>
                      <a:pt x="624" y="293"/>
                      <a:pt x="624" y="293"/>
                    </a:cubicBezTo>
                    <a:cubicBezTo>
                      <a:pt x="625" y="293"/>
                      <a:pt x="626" y="293"/>
                      <a:pt x="626" y="293"/>
                    </a:cubicBezTo>
                    <a:cubicBezTo>
                      <a:pt x="627" y="292"/>
                      <a:pt x="626" y="292"/>
                      <a:pt x="627" y="292"/>
                    </a:cubicBezTo>
                    <a:cubicBezTo>
                      <a:pt x="627" y="292"/>
                      <a:pt x="628" y="291"/>
                      <a:pt x="628" y="291"/>
                    </a:cubicBezTo>
                    <a:cubicBezTo>
                      <a:pt x="628" y="291"/>
                      <a:pt x="627" y="291"/>
                      <a:pt x="627" y="291"/>
                    </a:cubicBezTo>
                    <a:cubicBezTo>
                      <a:pt x="628" y="291"/>
                      <a:pt x="628" y="291"/>
                      <a:pt x="628" y="290"/>
                    </a:cubicBezTo>
                    <a:cubicBezTo>
                      <a:pt x="628" y="291"/>
                      <a:pt x="629" y="290"/>
                      <a:pt x="629" y="290"/>
                    </a:cubicBezTo>
                    <a:cubicBezTo>
                      <a:pt x="628" y="290"/>
                      <a:pt x="628" y="290"/>
                      <a:pt x="628" y="290"/>
                    </a:cubicBezTo>
                    <a:cubicBezTo>
                      <a:pt x="628" y="290"/>
                      <a:pt x="628" y="290"/>
                      <a:pt x="628" y="290"/>
                    </a:cubicBezTo>
                    <a:cubicBezTo>
                      <a:pt x="628" y="290"/>
                      <a:pt x="627" y="290"/>
                      <a:pt x="627" y="290"/>
                    </a:cubicBezTo>
                    <a:cubicBezTo>
                      <a:pt x="627" y="290"/>
                      <a:pt x="626" y="290"/>
                      <a:pt x="627" y="290"/>
                    </a:cubicBezTo>
                    <a:cubicBezTo>
                      <a:pt x="627" y="290"/>
                      <a:pt x="626" y="290"/>
                      <a:pt x="626" y="290"/>
                    </a:cubicBezTo>
                    <a:cubicBezTo>
                      <a:pt x="626" y="290"/>
                      <a:pt x="626" y="290"/>
                      <a:pt x="626" y="290"/>
                    </a:cubicBezTo>
                    <a:cubicBezTo>
                      <a:pt x="626" y="290"/>
                      <a:pt x="626" y="291"/>
                      <a:pt x="627" y="291"/>
                    </a:cubicBezTo>
                    <a:cubicBezTo>
                      <a:pt x="626" y="291"/>
                      <a:pt x="625" y="291"/>
                      <a:pt x="625" y="291"/>
                    </a:cubicBezTo>
                    <a:cubicBezTo>
                      <a:pt x="624" y="291"/>
                      <a:pt x="625" y="291"/>
                      <a:pt x="625" y="291"/>
                    </a:cubicBezTo>
                    <a:cubicBezTo>
                      <a:pt x="624" y="291"/>
                      <a:pt x="625" y="290"/>
                      <a:pt x="625" y="290"/>
                    </a:cubicBezTo>
                    <a:cubicBezTo>
                      <a:pt x="625" y="290"/>
                      <a:pt x="625" y="290"/>
                      <a:pt x="625" y="290"/>
                    </a:cubicBezTo>
                    <a:cubicBezTo>
                      <a:pt x="624" y="290"/>
                      <a:pt x="624" y="290"/>
                      <a:pt x="624" y="290"/>
                    </a:cubicBezTo>
                    <a:cubicBezTo>
                      <a:pt x="623" y="291"/>
                      <a:pt x="622" y="291"/>
                      <a:pt x="622" y="291"/>
                    </a:cubicBezTo>
                    <a:cubicBezTo>
                      <a:pt x="620" y="292"/>
                      <a:pt x="619" y="292"/>
                      <a:pt x="617" y="293"/>
                    </a:cubicBezTo>
                    <a:cubicBezTo>
                      <a:pt x="617" y="293"/>
                      <a:pt x="616" y="293"/>
                      <a:pt x="616" y="294"/>
                    </a:cubicBezTo>
                    <a:cubicBezTo>
                      <a:pt x="616" y="294"/>
                      <a:pt x="616" y="294"/>
                      <a:pt x="616" y="294"/>
                    </a:cubicBezTo>
                    <a:cubicBezTo>
                      <a:pt x="616" y="294"/>
                      <a:pt x="615" y="295"/>
                      <a:pt x="615" y="295"/>
                    </a:cubicBezTo>
                    <a:cubicBezTo>
                      <a:pt x="614" y="295"/>
                      <a:pt x="614" y="296"/>
                      <a:pt x="613" y="296"/>
                    </a:cubicBezTo>
                    <a:cubicBezTo>
                      <a:pt x="614" y="296"/>
                      <a:pt x="614" y="296"/>
                      <a:pt x="613" y="296"/>
                    </a:cubicBezTo>
                    <a:cubicBezTo>
                      <a:pt x="613" y="296"/>
                      <a:pt x="613" y="296"/>
                      <a:pt x="612" y="296"/>
                    </a:cubicBezTo>
                    <a:cubicBezTo>
                      <a:pt x="613" y="296"/>
                      <a:pt x="613" y="297"/>
                      <a:pt x="613" y="297"/>
                    </a:cubicBezTo>
                    <a:cubicBezTo>
                      <a:pt x="612" y="297"/>
                      <a:pt x="613" y="297"/>
                      <a:pt x="613" y="297"/>
                    </a:cubicBezTo>
                    <a:cubicBezTo>
                      <a:pt x="613" y="298"/>
                      <a:pt x="612" y="298"/>
                      <a:pt x="611" y="299"/>
                    </a:cubicBezTo>
                    <a:cubicBezTo>
                      <a:pt x="611" y="299"/>
                      <a:pt x="610" y="299"/>
                      <a:pt x="609" y="299"/>
                    </a:cubicBezTo>
                    <a:cubicBezTo>
                      <a:pt x="609" y="299"/>
                      <a:pt x="608" y="299"/>
                      <a:pt x="609" y="299"/>
                    </a:cubicBezTo>
                    <a:cubicBezTo>
                      <a:pt x="609" y="300"/>
                      <a:pt x="609" y="300"/>
                      <a:pt x="609" y="300"/>
                    </a:cubicBezTo>
                    <a:cubicBezTo>
                      <a:pt x="609" y="300"/>
                      <a:pt x="609" y="300"/>
                      <a:pt x="609" y="300"/>
                    </a:cubicBezTo>
                    <a:cubicBezTo>
                      <a:pt x="609" y="300"/>
                      <a:pt x="610" y="300"/>
                      <a:pt x="610" y="300"/>
                    </a:cubicBezTo>
                    <a:cubicBezTo>
                      <a:pt x="610" y="301"/>
                      <a:pt x="609" y="300"/>
                      <a:pt x="609" y="300"/>
                    </a:cubicBezTo>
                    <a:cubicBezTo>
                      <a:pt x="608" y="301"/>
                      <a:pt x="608" y="301"/>
                      <a:pt x="607" y="302"/>
                    </a:cubicBezTo>
                    <a:cubicBezTo>
                      <a:pt x="606" y="303"/>
                      <a:pt x="605" y="304"/>
                      <a:pt x="604" y="306"/>
                    </a:cubicBezTo>
                    <a:cubicBezTo>
                      <a:pt x="603" y="307"/>
                      <a:pt x="601" y="308"/>
                      <a:pt x="600" y="310"/>
                    </a:cubicBezTo>
                    <a:cubicBezTo>
                      <a:pt x="600" y="310"/>
                      <a:pt x="599" y="311"/>
                      <a:pt x="599" y="311"/>
                    </a:cubicBezTo>
                    <a:cubicBezTo>
                      <a:pt x="600" y="312"/>
                      <a:pt x="600" y="312"/>
                      <a:pt x="600" y="312"/>
                    </a:cubicBezTo>
                    <a:cubicBezTo>
                      <a:pt x="600" y="312"/>
                      <a:pt x="601" y="313"/>
                      <a:pt x="601" y="313"/>
                    </a:cubicBezTo>
                    <a:cubicBezTo>
                      <a:pt x="601" y="313"/>
                      <a:pt x="600" y="312"/>
                      <a:pt x="600" y="312"/>
                    </a:cubicBezTo>
                    <a:cubicBezTo>
                      <a:pt x="599" y="312"/>
                      <a:pt x="599" y="313"/>
                      <a:pt x="599" y="313"/>
                    </a:cubicBezTo>
                    <a:cubicBezTo>
                      <a:pt x="599" y="313"/>
                      <a:pt x="599" y="312"/>
                      <a:pt x="599" y="312"/>
                    </a:cubicBezTo>
                    <a:cubicBezTo>
                      <a:pt x="599" y="311"/>
                      <a:pt x="597" y="312"/>
                      <a:pt x="597" y="313"/>
                    </a:cubicBezTo>
                    <a:cubicBezTo>
                      <a:pt x="596" y="313"/>
                      <a:pt x="596" y="314"/>
                      <a:pt x="596" y="315"/>
                    </a:cubicBezTo>
                    <a:cubicBezTo>
                      <a:pt x="596" y="316"/>
                      <a:pt x="597" y="315"/>
                      <a:pt x="598" y="315"/>
                    </a:cubicBezTo>
                    <a:cubicBezTo>
                      <a:pt x="598" y="315"/>
                      <a:pt x="597" y="316"/>
                      <a:pt x="597" y="316"/>
                    </a:cubicBezTo>
                    <a:cubicBezTo>
                      <a:pt x="596" y="316"/>
                      <a:pt x="596" y="316"/>
                      <a:pt x="596" y="316"/>
                    </a:cubicBezTo>
                    <a:cubicBezTo>
                      <a:pt x="597" y="316"/>
                      <a:pt x="597" y="316"/>
                      <a:pt x="598" y="316"/>
                    </a:cubicBezTo>
                    <a:cubicBezTo>
                      <a:pt x="598" y="316"/>
                      <a:pt x="597" y="316"/>
                      <a:pt x="598" y="316"/>
                    </a:cubicBezTo>
                    <a:cubicBezTo>
                      <a:pt x="598" y="316"/>
                      <a:pt x="598" y="316"/>
                      <a:pt x="599" y="316"/>
                    </a:cubicBezTo>
                    <a:cubicBezTo>
                      <a:pt x="598" y="316"/>
                      <a:pt x="598" y="316"/>
                      <a:pt x="597" y="316"/>
                    </a:cubicBezTo>
                    <a:cubicBezTo>
                      <a:pt x="597" y="316"/>
                      <a:pt x="596" y="316"/>
                      <a:pt x="596" y="316"/>
                    </a:cubicBezTo>
                    <a:cubicBezTo>
                      <a:pt x="596" y="317"/>
                      <a:pt x="596" y="318"/>
                      <a:pt x="596" y="318"/>
                    </a:cubicBezTo>
                    <a:cubicBezTo>
                      <a:pt x="596" y="318"/>
                      <a:pt x="597" y="318"/>
                      <a:pt x="597" y="318"/>
                    </a:cubicBezTo>
                    <a:cubicBezTo>
                      <a:pt x="597" y="318"/>
                      <a:pt x="596" y="318"/>
                      <a:pt x="596" y="317"/>
                    </a:cubicBezTo>
                    <a:cubicBezTo>
                      <a:pt x="595" y="316"/>
                      <a:pt x="594" y="317"/>
                      <a:pt x="594" y="317"/>
                    </a:cubicBezTo>
                    <a:cubicBezTo>
                      <a:pt x="594" y="317"/>
                      <a:pt x="594" y="316"/>
                      <a:pt x="594" y="316"/>
                    </a:cubicBezTo>
                    <a:cubicBezTo>
                      <a:pt x="594" y="316"/>
                      <a:pt x="592" y="317"/>
                      <a:pt x="592" y="318"/>
                    </a:cubicBezTo>
                    <a:cubicBezTo>
                      <a:pt x="592" y="319"/>
                      <a:pt x="591" y="319"/>
                      <a:pt x="590" y="320"/>
                    </a:cubicBezTo>
                    <a:cubicBezTo>
                      <a:pt x="590" y="321"/>
                      <a:pt x="590" y="322"/>
                      <a:pt x="589" y="322"/>
                    </a:cubicBezTo>
                    <a:cubicBezTo>
                      <a:pt x="588" y="322"/>
                      <a:pt x="588" y="322"/>
                      <a:pt x="588" y="321"/>
                    </a:cubicBezTo>
                    <a:cubicBezTo>
                      <a:pt x="588" y="322"/>
                      <a:pt x="588" y="322"/>
                      <a:pt x="587" y="322"/>
                    </a:cubicBezTo>
                    <a:cubicBezTo>
                      <a:pt x="587" y="322"/>
                      <a:pt x="587" y="321"/>
                      <a:pt x="587" y="321"/>
                    </a:cubicBezTo>
                    <a:cubicBezTo>
                      <a:pt x="588" y="321"/>
                      <a:pt x="589" y="320"/>
                      <a:pt x="589" y="320"/>
                    </a:cubicBezTo>
                    <a:cubicBezTo>
                      <a:pt x="588" y="320"/>
                      <a:pt x="587" y="321"/>
                      <a:pt x="586" y="322"/>
                    </a:cubicBezTo>
                    <a:cubicBezTo>
                      <a:pt x="586" y="322"/>
                      <a:pt x="585" y="322"/>
                      <a:pt x="585" y="322"/>
                    </a:cubicBezTo>
                    <a:cubicBezTo>
                      <a:pt x="585" y="322"/>
                      <a:pt x="584" y="323"/>
                      <a:pt x="584" y="323"/>
                    </a:cubicBezTo>
                    <a:cubicBezTo>
                      <a:pt x="584" y="323"/>
                      <a:pt x="585" y="323"/>
                      <a:pt x="585" y="323"/>
                    </a:cubicBezTo>
                    <a:cubicBezTo>
                      <a:pt x="586" y="323"/>
                      <a:pt x="586" y="323"/>
                      <a:pt x="587" y="323"/>
                    </a:cubicBezTo>
                    <a:cubicBezTo>
                      <a:pt x="588" y="323"/>
                      <a:pt x="588" y="322"/>
                      <a:pt x="589" y="322"/>
                    </a:cubicBezTo>
                    <a:cubicBezTo>
                      <a:pt x="590" y="322"/>
                      <a:pt x="590" y="323"/>
                      <a:pt x="591" y="323"/>
                    </a:cubicBezTo>
                    <a:cubicBezTo>
                      <a:pt x="591" y="323"/>
                      <a:pt x="592" y="322"/>
                      <a:pt x="592" y="323"/>
                    </a:cubicBezTo>
                    <a:cubicBezTo>
                      <a:pt x="592" y="323"/>
                      <a:pt x="590" y="324"/>
                      <a:pt x="589" y="324"/>
                    </a:cubicBezTo>
                    <a:cubicBezTo>
                      <a:pt x="590" y="324"/>
                      <a:pt x="590" y="324"/>
                      <a:pt x="590" y="323"/>
                    </a:cubicBezTo>
                    <a:cubicBezTo>
                      <a:pt x="589" y="323"/>
                      <a:pt x="588" y="325"/>
                      <a:pt x="587" y="325"/>
                    </a:cubicBezTo>
                    <a:cubicBezTo>
                      <a:pt x="586" y="326"/>
                      <a:pt x="585" y="327"/>
                      <a:pt x="584" y="327"/>
                    </a:cubicBezTo>
                    <a:cubicBezTo>
                      <a:pt x="583" y="328"/>
                      <a:pt x="582" y="329"/>
                      <a:pt x="581" y="329"/>
                    </a:cubicBezTo>
                    <a:cubicBezTo>
                      <a:pt x="580" y="329"/>
                      <a:pt x="581" y="331"/>
                      <a:pt x="581" y="331"/>
                    </a:cubicBezTo>
                    <a:cubicBezTo>
                      <a:pt x="580" y="332"/>
                      <a:pt x="580" y="333"/>
                      <a:pt x="581" y="333"/>
                    </a:cubicBezTo>
                    <a:cubicBezTo>
                      <a:pt x="582" y="333"/>
                      <a:pt x="584" y="333"/>
                      <a:pt x="585" y="333"/>
                    </a:cubicBezTo>
                    <a:cubicBezTo>
                      <a:pt x="585" y="333"/>
                      <a:pt x="586" y="332"/>
                      <a:pt x="586" y="332"/>
                    </a:cubicBezTo>
                    <a:cubicBezTo>
                      <a:pt x="587" y="332"/>
                      <a:pt x="587" y="332"/>
                      <a:pt x="587" y="332"/>
                    </a:cubicBezTo>
                    <a:cubicBezTo>
                      <a:pt x="588" y="332"/>
                      <a:pt x="589" y="331"/>
                      <a:pt x="590" y="331"/>
                    </a:cubicBezTo>
                    <a:cubicBezTo>
                      <a:pt x="589" y="331"/>
                      <a:pt x="589" y="332"/>
                      <a:pt x="588" y="332"/>
                    </a:cubicBezTo>
                    <a:cubicBezTo>
                      <a:pt x="589" y="332"/>
                      <a:pt x="589" y="332"/>
                      <a:pt x="589" y="332"/>
                    </a:cubicBezTo>
                    <a:cubicBezTo>
                      <a:pt x="589" y="332"/>
                      <a:pt x="589" y="332"/>
                      <a:pt x="590" y="332"/>
                    </a:cubicBezTo>
                    <a:cubicBezTo>
                      <a:pt x="590" y="332"/>
                      <a:pt x="591" y="331"/>
                      <a:pt x="591" y="332"/>
                    </a:cubicBezTo>
                    <a:cubicBezTo>
                      <a:pt x="591" y="332"/>
                      <a:pt x="591" y="332"/>
                      <a:pt x="592" y="332"/>
                    </a:cubicBezTo>
                    <a:cubicBezTo>
                      <a:pt x="592" y="332"/>
                      <a:pt x="592" y="331"/>
                      <a:pt x="593" y="332"/>
                    </a:cubicBezTo>
                    <a:cubicBezTo>
                      <a:pt x="592" y="332"/>
                      <a:pt x="592" y="332"/>
                      <a:pt x="592" y="332"/>
                    </a:cubicBezTo>
                    <a:cubicBezTo>
                      <a:pt x="593" y="332"/>
                      <a:pt x="593" y="332"/>
                      <a:pt x="593" y="332"/>
                    </a:cubicBezTo>
                    <a:cubicBezTo>
                      <a:pt x="594" y="332"/>
                      <a:pt x="594" y="332"/>
                      <a:pt x="595" y="332"/>
                    </a:cubicBezTo>
                    <a:cubicBezTo>
                      <a:pt x="595" y="333"/>
                      <a:pt x="595" y="332"/>
                      <a:pt x="596" y="332"/>
                    </a:cubicBezTo>
                    <a:cubicBezTo>
                      <a:pt x="596" y="332"/>
                      <a:pt x="597" y="332"/>
                      <a:pt x="597" y="332"/>
                    </a:cubicBezTo>
                    <a:cubicBezTo>
                      <a:pt x="596" y="333"/>
                      <a:pt x="599" y="332"/>
                      <a:pt x="598" y="332"/>
                    </a:cubicBezTo>
                    <a:cubicBezTo>
                      <a:pt x="599" y="332"/>
                      <a:pt x="598" y="333"/>
                      <a:pt x="598" y="333"/>
                    </a:cubicBezTo>
                    <a:cubicBezTo>
                      <a:pt x="599" y="333"/>
                      <a:pt x="599" y="333"/>
                      <a:pt x="600" y="333"/>
                    </a:cubicBezTo>
                    <a:cubicBezTo>
                      <a:pt x="600" y="333"/>
                      <a:pt x="601" y="333"/>
                      <a:pt x="601" y="333"/>
                    </a:cubicBezTo>
                    <a:cubicBezTo>
                      <a:pt x="601" y="333"/>
                      <a:pt x="602" y="333"/>
                      <a:pt x="602" y="333"/>
                    </a:cubicBezTo>
                    <a:cubicBezTo>
                      <a:pt x="602" y="333"/>
                      <a:pt x="602" y="332"/>
                      <a:pt x="602" y="332"/>
                    </a:cubicBezTo>
                    <a:cubicBezTo>
                      <a:pt x="602" y="332"/>
                      <a:pt x="603" y="333"/>
                      <a:pt x="603" y="333"/>
                    </a:cubicBezTo>
                    <a:cubicBezTo>
                      <a:pt x="603" y="333"/>
                      <a:pt x="603" y="332"/>
                      <a:pt x="603" y="332"/>
                    </a:cubicBezTo>
                    <a:cubicBezTo>
                      <a:pt x="603" y="332"/>
                      <a:pt x="605" y="332"/>
                      <a:pt x="605" y="332"/>
                    </a:cubicBezTo>
                    <a:cubicBezTo>
                      <a:pt x="606" y="333"/>
                      <a:pt x="606" y="332"/>
                      <a:pt x="606" y="331"/>
                    </a:cubicBezTo>
                    <a:cubicBezTo>
                      <a:pt x="606" y="331"/>
                      <a:pt x="606" y="332"/>
                      <a:pt x="606" y="332"/>
                    </a:cubicBezTo>
                    <a:cubicBezTo>
                      <a:pt x="606" y="332"/>
                      <a:pt x="606" y="332"/>
                      <a:pt x="607" y="332"/>
                    </a:cubicBezTo>
                    <a:cubicBezTo>
                      <a:pt x="607" y="332"/>
                      <a:pt x="607" y="332"/>
                      <a:pt x="607" y="332"/>
                    </a:cubicBezTo>
                    <a:cubicBezTo>
                      <a:pt x="607" y="332"/>
                      <a:pt x="607" y="331"/>
                      <a:pt x="607" y="331"/>
                    </a:cubicBezTo>
                    <a:cubicBezTo>
                      <a:pt x="608" y="331"/>
                      <a:pt x="608" y="331"/>
                      <a:pt x="608" y="331"/>
                    </a:cubicBezTo>
                    <a:cubicBezTo>
                      <a:pt x="608" y="330"/>
                      <a:pt x="608" y="330"/>
                      <a:pt x="608" y="330"/>
                    </a:cubicBezTo>
                    <a:cubicBezTo>
                      <a:pt x="608" y="330"/>
                      <a:pt x="608" y="331"/>
                      <a:pt x="609" y="331"/>
                    </a:cubicBezTo>
                    <a:cubicBezTo>
                      <a:pt x="608" y="331"/>
                      <a:pt x="608" y="331"/>
                      <a:pt x="608" y="331"/>
                    </a:cubicBezTo>
                    <a:cubicBezTo>
                      <a:pt x="608" y="332"/>
                      <a:pt x="609" y="331"/>
                      <a:pt x="609" y="331"/>
                    </a:cubicBezTo>
                    <a:cubicBezTo>
                      <a:pt x="610" y="331"/>
                      <a:pt x="610" y="331"/>
                      <a:pt x="611" y="330"/>
                    </a:cubicBezTo>
                    <a:cubicBezTo>
                      <a:pt x="611" y="330"/>
                      <a:pt x="612" y="329"/>
                      <a:pt x="612" y="329"/>
                    </a:cubicBezTo>
                    <a:cubicBezTo>
                      <a:pt x="612" y="329"/>
                      <a:pt x="610" y="331"/>
                      <a:pt x="610" y="331"/>
                    </a:cubicBezTo>
                    <a:cubicBezTo>
                      <a:pt x="609" y="332"/>
                      <a:pt x="609" y="332"/>
                      <a:pt x="610" y="332"/>
                    </a:cubicBezTo>
                    <a:cubicBezTo>
                      <a:pt x="611" y="332"/>
                      <a:pt x="611" y="332"/>
                      <a:pt x="612" y="332"/>
                    </a:cubicBezTo>
                    <a:cubicBezTo>
                      <a:pt x="611" y="332"/>
                      <a:pt x="610" y="332"/>
                      <a:pt x="609" y="333"/>
                    </a:cubicBezTo>
                    <a:cubicBezTo>
                      <a:pt x="609" y="333"/>
                      <a:pt x="607" y="333"/>
                      <a:pt x="607" y="334"/>
                    </a:cubicBezTo>
                    <a:cubicBezTo>
                      <a:pt x="606" y="334"/>
                      <a:pt x="608" y="334"/>
                      <a:pt x="608" y="334"/>
                    </a:cubicBezTo>
                    <a:cubicBezTo>
                      <a:pt x="609" y="333"/>
                      <a:pt x="610" y="333"/>
                      <a:pt x="610" y="333"/>
                    </a:cubicBezTo>
                    <a:cubicBezTo>
                      <a:pt x="610" y="333"/>
                      <a:pt x="609" y="334"/>
                      <a:pt x="608" y="334"/>
                    </a:cubicBezTo>
                    <a:cubicBezTo>
                      <a:pt x="609" y="334"/>
                      <a:pt x="609" y="334"/>
                      <a:pt x="609" y="334"/>
                    </a:cubicBezTo>
                    <a:cubicBezTo>
                      <a:pt x="609" y="334"/>
                      <a:pt x="609" y="334"/>
                      <a:pt x="609" y="334"/>
                    </a:cubicBezTo>
                    <a:cubicBezTo>
                      <a:pt x="610" y="334"/>
                      <a:pt x="610" y="333"/>
                      <a:pt x="610" y="333"/>
                    </a:cubicBezTo>
                    <a:cubicBezTo>
                      <a:pt x="610" y="333"/>
                      <a:pt x="610" y="334"/>
                      <a:pt x="610" y="334"/>
                    </a:cubicBezTo>
                    <a:cubicBezTo>
                      <a:pt x="610" y="334"/>
                      <a:pt x="610" y="334"/>
                      <a:pt x="611" y="334"/>
                    </a:cubicBezTo>
                    <a:cubicBezTo>
                      <a:pt x="611" y="334"/>
                      <a:pt x="611" y="333"/>
                      <a:pt x="611" y="333"/>
                    </a:cubicBezTo>
                    <a:cubicBezTo>
                      <a:pt x="612" y="333"/>
                      <a:pt x="611" y="334"/>
                      <a:pt x="611" y="334"/>
                    </a:cubicBezTo>
                    <a:cubicBezTo>
                      <a:pt x="611" y="334"/>
                      <a:pt x="611" y="334"/>
                      <a:pt x="611" y="334"/>
                    </a:cubicBezTo>
                    <a:cubicBezTo>
                      <a:pt x="611" y="334"/>
                      <a:pt x="611" y="334"/>
                      <a:pt x="611" y="335"/>
                    </a:cubicBezTo>
                    <a:cubicBezTo>
                      <a:pt x="611" y="335"/>
                      <a:pt x="612" y="334"/>
                      <a:pt x="612" y="334"/>
                    </a:cubicBezTo>
                    <a:cubicBezTo>
                      <a:pt x="612" y="334"/>
                      <a:pt x="613" y="334"/>
                      <a:pt x="613" y="334"/>
                    </a:cubicBezTo>
                    <a:cubicBezTo>
                      <a:pt x="613" y="334"/>
                      <a:pt x="614" y="333"/>
                      <a:pt x="613" y="333"/>
                    </a:cubicBezTo>
                    <a:cubicBezTo>
                      <a:pt x="614" y="332"/>
                      <a:pt x="613" y="332"/>
                      <a:pt x="613" y="332"/>
                    </a:cubicBezTo>
                    <a:cubicBezTo>
                      <a:pt x="613" y="332"/>
                      <a:pt x="614" y="332"/>
                      <a:pt x="614" y="331"/>
                    </a:cubicBezTo>
                    <a:cubicBezTo>
                      <a:pt x="614" y="331"/>
                      <a:pt x="614" y="331"/>
                      <a:pt x="614" y="331"/>
                    </a:cubicBezTo>
                    <a:cubicBezTo>
                      <a:pt x="614" y="332"/>
                      <a:pt x="614" y="332"/>
                      <a:pt x="614" y="332"/>
                    </a:cubicBezTo>
                    <a:cubicBezTo>
                      <a:pt x="615" y="332"/>
                      <a:pt x="616" y="332"/>
                      <a:pt x="616" y="332"/>
                    </a:cubicBezTo>
                    <a:cubicBezTo>
                      <a:pt x="616" y="332"/>
                      <a:pt x="616" y="333"/>
                      <a:pt x="616" y="332"/>
                    </a:cubicBezTo>
                    <a:cubicBezTo>
                      <a:pt x="617" y="332"/>
                      <a:pt x="617" y="331"/>
                      <a:pt x="618" y="331"/>
                    </a:cubicBezTo>
                    <a:cubicBezTo>
                      <a:pt x="618" y="331"/>
                      <a:pt x="616" y="333"/>
                      <a:pt x="617" y="333"/>
                    </a:cubicBezTo>
                    <a:cubicBezTo>
                      <a:pt x="618" y="333"/>
                      <a:pt x="619" y="332"/>
                      <a:pt x="620" y="332"/>
                    </a:cubicBezTo>
                    <a:cubicBezTo>
                      <a:pt x="619" y="332"/>
                      <a:pt x="618" y="332"/>
                      <a:pt x="618" y="333"/>
                    </a:cubicBezTo>
                    <a:cubicBezTo>
                      <a:pt x="619" y="333"/>
                      <a:pt x="617" y="333"/>
                      <a:pt x="617" y="334"/>
                    </a:cubicBezTo>
                    <a:cubicBezTo>
                      <a:pt x="616" y="334"/>
                      <a:pt x="615" y="334"/>
                      <a:pt x="615" y="334"/>
                    </a:cubicBezTo>
                    <a:cubicBezTo>
                      <a:pt x="614" y="334"/>
                      <a:pt x="614" y="335"/>
                      <a:pt x="613" y="336"/>
                    </a:cubicBezTo>
                    <a:cubicBezTo>
                      <a:pt x="613" y="336"/>
                      <a:pt x="612" y="336"/>
                      <a:pt x="612" y="337"/>
                    </a:cubicBezTo>
                    <a:cubicBezTo>
                      <a:pt x="611" y="338"/>
                      <a:pt x="610" y="338"/>
                      <a:pt x="609" y="338"/>
                    </a:cubicBezTo>
                    <a:cubicBezTo>
                      <a:pt x="609" y="338"/>
                      <a:pt x="608" y="338"/>
                      <a:pt x="607" y="338"/>
                    </a:cubicBezTo>
                    <a:cubicBezTo>
                      <a:pt x="607" y="339"/>
                      <a:pt x="605" y="340"/>
                      <a:pt x="607" y="340"/>
                    </a:cubicBezTo>
                    <a:cubicBezTo>
                      <a:pt x="607" y="340"/>
                      <a:pt x="608" y="341"/>
                      <a:pt x="609" y="340"/>
                    </a:cubicBezTo>
                    <a:cubicBezTo>
                      <a:pt x="609" y="340"/>
                      <a:pt x="610" y="340"/>
                      <a:pt x="610" y="340"/>
                    </a:cubicBezTo>
                    <a:cubicBezTo>
                      <a:pt x="610" y="340"/>
                      <a:pt x="610" y="340"/>
                      <a:pt x="610" y="340"/>
                    </a:cubicBezTo>
                    <a:cubicBezTo>
                      <a:pt x="610" y="341"/>
                      <a:pt x="612" y="340"/>
                      <a:pt x="612" y="340"/>
                    </a:cubicBezTo>
                    <a:cubicBezTo>
                      <a:pt x="613" y="340"/>
                      <a:pt x="613" y="339"/>
                      <a:pt x="613" y="339"/>
                    </a:cubicBezTo>
                    <a:cubicBezTo>
                      <a:pt x="613" y="339"/>
                      <a:pt x="613" y="338"/>
                      <a:pt x="614" y="338"/>
                    </a:cubicBezTo>
                    <a:cubicBezTo>
                      <a:pt x="614" y="338"/>
                      <a:pt x="613" y="339"/>
                      <a:pt x="613" y="339"/>
                    </a:cubicBezTo>
                    <a:cubicBezTo>
                      <a:pt x="613" y="339"/>
                      <a:pt x="616" y="337"/>
                      <a:pt x="614" y="337"/>
                    </a:cubicBezTo>
                    <a:cubicBezTo>
                      <a:pt x="615" y="336"/>
                      <a:pt x="615" y="337"/>
                      <a:pt x="615" y="337"/>
                    </a:cubicBezTo>
                    <a:cubicBezTo>
                      <a:pt x="615" y="337"/>
                      <a:pt x="616" y="336"/>
                      <a:pt x="616" y="336"/>
                    </a:cubicBezTo>
                    <a:cubicBezTo>
                      <a:pt x="617" y="335"/>
                      <a:pt x="617" y="335"/>
                      <a:pt x="618" y="334"/>
                    </a:cubicBezTo>
                    <a:cubicBezTo>
                      <a:pt x="618" y="335"/>
                      <a:pt x="618" y="335"/>
                      <a:pt x="618" y="335"/>
                    </a:cubicBezTo>
                    <a:cubicBezTo>
                      <a:pt x="618" y="335"/>
                      <a:pt x="618" y="335"/>
                      <a:pt x="618" y="334"/>
                    </a:cubicBezTo>
                    <a:cubicBezTo>
                      <a:pt x="618" y="335"/>
                      <a:pt x="618" y="335"/>
                      <a:pt x="618" y="335"/>
                    </a:cubicBezTo>
                    <a:cubicBezTo>
                      <a:pt x="618" y="335"/>
                      <a:pt x="618" y="335"/>
                      <a:pt x="619" y="335"/>
                    </a:cubicBezTo>
                    <a:cubicBezTo>
                      <a:pt x="619" y="335"/>
                      <a:pt x="619" y="335"/>
                      <a:pt x="619" y="335"/>
                    </a:cubicBezTo>
                    <a:cubicBezTo>
                      <a:pt x="619" y="335"/>
                      <a:pt x="620" y="334"/>
                      <a:pt x="620" y="334"/>
                    </a:cubicBezTo>
                    <a:cubicBezTo>
                      <a:pt x="621" y="333"/>
                      <a:pt x="621" y="333"/>
                      <a:pt x="622" y="332"/>
                    </a:cubicBezTo>
                    <a:cubicBezTo>
                      <a:pt x="622" y="333"/>
                      <a:pt x="620" y="334"/>
                      <a:pt x="620" y="335"/>
                    </a:cubicBezTo>
                    <a:cubicBezTo>
                      <a:pt x="619" y="336"/>
                      <a:pt x="620" y="335"/>
                      <a:pt x="621" y="335"/>
                    </a:cubicBezTo>
                    <a:cubicBezTo>
                      <a:pt x="620" y="335"/>
                      <a:pt x="621" y="334"/>
                      <a:pt x="621" y="334"/>
                    </a:cubicBezTo>
                    <a:cubicBezTo>
                      <a:pt x="621" y="335"/>
                      <a:pt x="622" y="334"/>
                      <a:pt x="621" y="334"/>
                    </a:cubicBezTo>
                    <a:cubicBezTo>
                      <a:pt x="622" y="333"/>
                      <a:pt x="622" y="333"/>
                      <a:pt x="623" y="332"/>
                    </a:cubicBezTo>
                    <a:cubicBezTo>
                      <a:pt x="623" y="332"/>
                      <a:pt x="623" y="332"/>
                      <a:pt x="623" y="332"/>
                    </a:cubicBezTo>
                    <a:cubicBezTo>
                      <a:pt x="624" y="331"/>
                      <a:pt x="625" y="330"/>
                      <a:pt x="624" y="329"/>
                    </a:cubicBezTo>
                    <a:cubicBezTo>
                      <a:pt x="625" y="330"/>
                      <a:pt x="625" y="330"/>
                      <a:pt x="626" y="330"/>
                    </a:cubicBezTo>
                    <a:cubicBezTo>
                      <a:pt x="626" y="330"/>
                      <a:pt x="626" y="331"/>
                      <a:pt x="626" y="330"/>
                    </a:cubicBezTo>
                    <a:cubicBezTo>
                      <a:pt x="626" y="331"/>
                      <a:pt x="626" y="331"/>
                      <a:pt x="626" y="331"/>
                    </a:cubicBezTo>
                    <a:cubicBezTo>
                      <a:pt x="626" y="332"/>
                      <a:pt x="626" y="332"/>
                      <a:pt x="626" y="332"/>
                    </a:cubicBezTo>
                    <a:cubicBezTo>
                      <a:pt x="626" y="332"/>
                      <a:pt x="626" y="332"/>
                      <a:pt x="626" y="332"/>
                    </a:cubicBezTo>
                    <a:cubicBezTo>
                      <a:pt x="626" y="333"/>
                      <a:pt x="626" y="334"/>
                      <a:pt x="626" y="334"/>
                    </a:cubicBezTo>
                    <a:cubicBezTo>
                      <a:pt x="626" y="334"/>
                      <a:pt x="626" y="334"/>
                      <a:pt x="627" y="334"/>
                    </a:cubicBezTo>
                    <a:cubicBezTo>
                      <a:pt x="626" y="334"/>
                      <a:pt x="625" y="335"/>
                      <a:pt x="626" y="335"/>
                    </a:cubicBezTo>
                    <a:cubicBezTo>
                      <a:pt x="625" y="335"/>
                      <a:pt x="625" y="336"/>
                      <a:pt x="625" y="336"/>
                    </a:cubicBezTo>
                    <a:cubicBezTo>
                      <a:pt x="624" y="335"/>
                      <a:pt x="625" y="337"/>
                      <a:pt x="625" y="337"/>
                    </a:cubicBezTo>
                    <a:cubicBezTo>
                      <a:pt x="625" y="337"/>
                      <a:pt x="624" y="336"/>
                      <a:pt x="624" y="336"/>
                    </a:cubicBezTo>
                    <a:cubicBezTo>
                      <a:pt x="624" y="337"/>
                      <a:pt x="624" y="337"/>
                      <a:pt x="624" y="337"/>
                    </a:cubicBezTo>
                    <a:cubicBezTo>
                      <a:pt x="623" y="338"/>
                      <a:pt x="623" y="338"/>
                      <a:pt x="622" y="339"/>
                    </a:cubicBezTo>
                    <a:cubicBezTo>
                      <a:pt x="622" y="339"/>
                      <a:pt x="621" y="340"/>
                      <a:pt x="621" y="341"/>
                    </a:cubicBezTo>
                    <a:cubicBezTo>
                      <a:pt x="623" y="342"/>
                      <a:pt x="626" y="338"/>
                      <a:pt x="627" y="337"/>
                    </a:cubicBezTo>
                    <a:cubicBezTo>
                      <a:pt x="627" y="337"/>
                      <a:pt x="627" y="338"/>
                      <a:pt x="627" y="338"/>
                    </a:cubicBezTo>
                    <a:cubicBezTo>
                      <a:pt x="627" y="338"/>
                      <a:pt x="628" y="337"/>
                      <a:pt x="628" y="337"/>
                    </a:cubicBezTo>
                    <a:cubicBezTo>
                      <a:pt x="628" y="337"/>
                      <a:pt x="628" y="337"/>
                      <a:pt x="628" y="337"/>
                    </a:cubicBezTo>
                    <a:cubicBezTo>
                      <a:pt x="628" y="337"/>
                      <a:pt x="628" y="337"/>
                      <a:pt x="628" y="337"/>
                    </a:cubicBezTo>
                    <a:cubicBezTo>
                      <a:pt x="628" y="338"/>
                      <a:pt x="628" y="338"/>
                      <a:pt x="627" y="338"/>
                    </a:cubicBezTo>
                    <a:cubicBezTo>
                      <a:pt x="627" y="338"/>
                      <a:pt x="627" y="339"/>
                      <a:pt x="626" y="339"/>
                    </a:cubicBezTo>
                    <a:cubicBezTo>
                      <a:pt x="627" y="339"/>
                      <a:pt x="626" y="339"/>
                      <a:pt x="627" y="339"/>
                    </a:cubicBezTo>
                    <a:cubicBezTo>
                      <a:pt x="627" y="339"/>
                      <a:pt x="627" y="339"/>
                      <a:pt x="627" y="339"/>
                    </a:cubicBezTo>
                    <a:cubicBezTo>
                      <a:pt x="627" y="340"/>
                      <a:pt x="627" y="340"/>
                      <a:pt x="627" y="339"/>
                    </a:cubicBezTo>
                    <a:cubicBezTo>
                      <a:pt x="627" y="340"/>
                      <a:pt x="626" y="340"/>
                      <a:pt x="626" y="341"/>
                    </a:cubicBezTo>
                    <a:cubicBezTo>
                      <a:pt x="626" y="341"/>
                      <a:pt x="627" y="340"/>
                      <a:pt x="627" y="340"/>
                    </a:cubicBezTo>
                    <a:cubicBezTo>
                      <a:pt x="627" y="340"/>
                      <a:pt x="625" y="342"/>
                      <a:pt x="626" y="343"/>
                    </a:cubicBezTo>
                    <a:cubicBezTo>
                      <a:pt x="626" y="343"/>
                      <a:pt x="627" y="342"/>
                      <a:pt x="628" y="342"/>
                    </a:cubicBezTo>
                    <a:cubicBezTo>
                      <a:pt x="628" y="342"/>
                      <a:pt x="628" y="342"/>
                      <a:pt x="628" y="342"/>
                    </a:cubicBezTo>
                    <a:cubicBezTo>
                      <a:pt x="628" y="342"/>
                      <a:pt x="628" y="342"/>
                      <a:pt x="628" y="342"/>
                    </a:cubicBezTo>
                    <a:cubicBezTo>
                      <a:pt x="628" y="342"/>
                      <a:pt x="629" y="342"/>
                      <a:pt x="629" y="342"/>
                    </a:cubicBezTo>
                    <a:cubicBezTo>
                      <a:pt x="629" y="343"/>
                      <a:pt x="629" y="343"/>
                      <a:pt x="630" y="343"/>
                    </a:cubicBezTo>
                    <a:cubicBezTo>
                      <a:pt x="631" y="342"/>
                      <a:pt x="631" y="342"/>
                      <a:pt x="632" y="341"/>
                    </a:cubicBezTo>
                    <a:cubicBezTo>
                      <a:pt x="632" y="341"/>
                      <a:pt x="633" y="340"/>
                      <a:pt x="633" y="339"/>
                    </a:cubicBezTo>
                    <a:cubicBezTo>
                      <a:pt x="633" y="339"/>
                      <a:pt x="633" y="339"/>
                      <a:pt x="633" y="339"/>
                    </a:cubicBezTo>
                    <a:cubicBezTo>
                      <a:pt x="634" y="338"/>
                      <a:pt x="633" y="338"/>
                      <a:pt x="633" y="338"/>
                    </a:cubicBezTo>
                    <a:cubicBezTo>
                      <a:pt x="634" y="338"/>
                      <a:pt x="634" y="337"/>
                      <a:pt x="634" y="337"/>
                    </a:cubicBezTo>
                    <a:cubicBezTo>
                      <a:pt x="634" y="337"/>
                      <a:pt x="634" y="336"/>
                      <a:pt x="635" y="336"/>
                    </a:cubicBezTo>
                    <a:cubicBezTo>
                      <a:pt x="635" y="336"/>
                      <a:pt x="635" y="336"/>
                      <a:pt x="635" y="336"/>
                    </a:cubicBezTo>
                    <a:cubicBezTo>
                      <a:pt x="636" y="336"/>
                      <a:pt x="636" y="335"/>
                      <a:pt x="636" y="334"/>
                    </a:cubicBezTo>
                    <a:cubicBezTo>
                      <a:pt x="637" y="334"/>
                      <a:pt x="636" y="334"/>
                      <a:pt x="636" y="334"/>
                    </a:cubicBezTo>
                    <a:cubicBezTo>
                      <a:pt x="636" y="334"/>
                      <a:pt x="637" y="334"/>
                      <a:pt x="637" y="334"/>
                    </a:cubicBezTo>
                    <a:cubicBezTo>
                      <a:pt x="637" y="333"/>
                      <a:pt x="637" y="333"/>
                      <a:pt x="637" y="333"/>
                    </a:cubicBezTo>
                    <a:cubicBezTo>
                      <a:pt x="636" y="333"/>
                      <a:pt x="637" y="333"/>
                      <a:pt x="637" y="333"/>
                    </a:cubicBezTo>
                    <a:cubicBezTo>
                      <a:pt x="637" y="332"/>
                      <a:pt x="637" y="332"/>
                      <a:pt x="637" y="332"/>
                    </a:cubicBezTo>
                    <a:cubicBezTo>
                      <a:pt x="637" y="331"/>
                      <a:pt x="637" y="331"/>
                      <a:pt x="637" y="331"/>
                    </a:cubicBezTo>
                    <a:cubicBezTo>
                      <a:pt x="636" y="330"/>
                      <a:pt x="636" y="331"/>
                      <a:pt x="636" y="331"/>
                    </a:cubicBezTo>
                    <a:cubicBezTo>
                      <a:pt x="635" y="332"/>
                      <a:pt x="635" y="333"/>
                      <a:pt x="634" y="333"/>
                    </a:cubicBezTo>
                    <a:cubicBezTo>
                      <a:pt x="634" y="334"/>
                      <a:pt x="633" y="334"/>
                      <a:pt x="632" y="334"/>
                    </a:cubicBezTo>
                    <a:cubicBezTo>
                      <a:pt x="632" y="334"/>
                      <a:pt x="632" y="334"/>
                      <a:pt x="632" y="334"/>
                    </a:cubicBezTo>
                    <a:cubicBezTo>
                      <a:pt x="632" y="334"/>
                      <a:pt x="632" y="334"/>
                      <a:pt x="632" y="334"/>
                    </a:cubicBezTo>
                    <a:cubicBezTo>
                      <a:pt x="632" y="334"/>
                      <a:pt x="632" y="334"/>
                      <a:pt x="632" y="334"/>
                    </a:cubicBezTo>
                    <a:cubicBezTo>
                      <a:pt x="632" y="334"/>
                      <a:pt x="632" y="333"/>
                      <a:pt x="632" y="333"/>
                    </a:cubicBezTo>
                    <a:cubicBezTo>
                      <a:pt x="632" y="333"/>
                      <a:pt x="632" y="333"/>
                      <a:pt x="632" y="333"/>
                    </a:cubicBezTo>
                    <a:cubicBezTo>
                      <a:pt x="632" y="333"/>
                      <a:pt x="633" y="333"/>
                      <a:pt x="633" y="333"/>
                    </a:cubicBezTo>
                    <a:cubicBezTo>
                      <a:pt x="632" y="333"/>
                      <a:pt x="632" y="333"/>
                      <a:pt x="632" y="333"/>
                    </a:cubicBezTo>
                    <a:cubicBezTo>
                      <a:pt x="632" y="333"/>
                      <a:pt x="632" y="333"/>
                      <a:pt x="632" y="332"/>
                    </a:cubicBezTo>
                    <a:cubicBezTo>
                      <a:pt x="632" y="332"/>
                      <a:pt x="632" y="332"/>
                      <a:pt x="632" y="332"/>
                    </a:cubicBezTo>
                    <a:cubicBezTo>
                      <a:pt x="632" y="332"/>
                      <a:pt x="633" y="332"/>
                      <a:pt x="633" y="332"/>
                    </a:cubicBezTo>
                    <a:cubicBezTo>
                      <a:pt x="633" y="332"/>
                      <a:pt x="633" y="331"/>
                      <a:pt x="633" y="331"/>
                    </a:cubicBezTo>
                    <a:cubicBezTo>
                      <a:pt x="633" y="331"/>
                      <a:pt x="634" y="330"/>
                      <a:pt x="634" y="330"/>
                    </a:cubicBezTo>
                    <a:cubicBezTo>
                      <a:pt x="634" y="330"/>
                      <a:pt x="635" y="329"/>
                      <a:pt x="635" y="329"/>
                    </a:cubicBezTo>
                    <a:cubicBezTo>
                      <a:pt x="635" y="329"/>
                      <a:pt x="636" y="328"/>
                      <a:pt x="636" y="328"/>
                    </a:cubicBezTo>
                    <a:cubicBezTo>
                      <a:pt x="636" y="327"/>
                      <a:pt x="637" y="328"/>
                      <a:pt x="637" y="327"/>
                    </a:cubicBezTo>
                    <a:cubicBezTo>
                      <a:pt x="637" y="327"/>
                      <a:pt x="637" y="326"/>
                      <a:pt x="637" y="326"/>
                    </a:cubicBezTo>
                    <a:cubicBezTo>
                      <a:pt x="636" y="327"/>
                      <a:pt x="636" y="327"/>
                      <a:pt x="636" y="327"/>
                    </a:cubicBezTo>
                    <a:cubicBezTo>
                      <a:pt x="635" y="328"/>
                      <a:pt x="635" y="327"/>
                      <a:pt x="634" y="328"/>
                    </a:cubicBezTo>
                    <a:cubicBezTo>
                      <a:pt x="634" y="328"/>
                      <a:pt x="634" y="328"/>
                      <a:pt x="633" y="328"/>
                    </a:cubicBezTo>
                    <a:cubicBezTo>
                      <a:pt x="633" y="329"/>
                      <a:pt x="632" y="329"/>
                      <a:pt x="632" y="330"/>
                    </a:cubicBezTo>
                    <a:cubicBezTo>
                      <a:pt x="631" y="330"/>
                      <a:pt x="630" y="331"/>
                      <a:pt x="630" y="332"/>
                    </a:cubicBezTo>
                    <a:cubicBezTo>
                      <a:pt x="630" y="332"/>
                      <a:pt x="629" y="332"/>
                      <a:pt x="629" y="333"/>
                    </a:cubicBezTo>
                    <a:cubicBezTo>
                      <a:pt x="629" y="333"/>
                      <a:pt x="629" y="333"/>
                      <a:pt x="628" y="333"/>
                    </a:cubicBezTo>
                    <a:cubicBezTo>
                      <a:pt x="628" y="333"/>
                      <a:pt x="628" y="333"/>
                      <a:pt x="628" y="333"/>
                    </a:cubicBezTo>
                    <a:cubicBezTo>
                      <a:pt x="628" y="333"/>
                      <a:pt x="628" y="333"/>
                      <a:pt x="628" y="332"/>
                    </a:cubicBezTo>
                    <a:cubicBezTo>
                      <a:pt x="628" y="332"/>
                      <a:pt x="629" y="332"/>
                      <a:pt x="629" y="332"/>
                    </a:cubicBezTo>
                    <a:cubicBezTo>
                      <a:pt x="628" y="332"/>
                      <a:pt x="628" y="333"/>
                      <a:pt x="627" y="332"/>
                    </a:cubicBezTo>
                    <a:cubicBezTo>
                      <a:pt x="627" y="331"/>
                      <a:pt x="627" y="330"/>
                      <a:pt x="627" y="330"/>
                    </a:cubicBezTo>
                    <a:cubicBezTo>
                      <a:pt x="628" y="330"/>
                      <a:pt x="628" y="331"/>
                      <a:pt x="628" y="330"/>
                    </a:cubicBezTo>
                    <a:cubicBezTo>
                      <a:pt x="628" y="330"/>
                      <a:pt x="629" y="329"/>
                      <a:pt x="628" y="329"/>
                    </a:cubicBezTo>
                    <a:cubicBezTo>
                      <a:pt x="629" y="329"/>
                      <a:pt x="629" y="330"/>
                      <a:pt x="629" y="329"/>
                    </a:cubicBezTo>
                    <a:cubicBezTo>
                      <a:pt x="630" y="329"/>
                      <a:pt x="630" y="328"/>
                      <a:pt x="630" y="328"/>
                    </a:cubicBezTo>
                    <a:cubicBezTo>
                      <a:pt x="630" y="328"/>
                      <a:pt x="628" y="329"/>
                      <a:pt x="628" y="328"/>
                    </a:cubicBezTo>
                    <a:cubicBezTo>
                      <a:pt x="628" y="328"/>
                      <a:pt x="630" y="328"/>
                      <a:pt x="630" y="328"/>
                    </a:cubicBezTo>
                    <a:cubicBezTo>
                      <a:pt x="631" y="327"/>
                      <a:pt x="628" y="327"/>
                      <a:pt x="628" y="327"/>
                    </a:cubicBezTo>
                    <a:cubicBezTo>
                      <a:pt x="628" y="327"/>
                      <a:pt x="628" y="326"/>
                      <a:pt x="628" y="326"/>
                    </a:cubicBezTo>
                    <a:cubicBezTo>
                      <a:pt x="628" y="326"/>
                      <a:pt x="628" y="327"/>
                      <a:pt x="628" y="327"/>
                    </a:cubicBezTo>
                    <a:cubicBezTo>
                      <a:pt x="629" y="327"/>
                      <a:pt x="629" y="327"/>
                      <a:pt x="629" y="327"/>
                    </a:cubicBezTo>
                    <a:cubicBezTo>
                      <a:pt x="630" y="327"/>
                      <a:pt x="630" y="327"/>
                      <a:pt x="631" y="327"/>
                    </a:cubicBezTo>
                    <a:cubicBezTo>
                      <a:pt x="631" y="327"/>
                      <a:pt x="631" y="327"/>
                      <a:pt x="631" y="327"/>
                    </a:cubicBezTo>
                    <a:cubicBezTo>
                      <a:pt x="631" y="327"/>
                      <a:pt x="632" y="326"/>
                      <a:pt x="631" y="326"/>
                    </a:cubicBezTo>
                    <a:cubicBezTo>
                      <a:pt x="631" y="326"/>
                      <a:pt x="630" y="327"/>
                      <a:pt x="630" y="327"/>
                    </a:cubicBezTo>
                    <a:cubicBezTo>
                      <a:pt x="630" y="327"/>
                      <a:pt x="630" y="326"/>
                      <a:pt x="630" y="326"/>
                    </a:cubicBezTo>
                    <a:cubicBezTo>
                      <a:pt x="629" y="326"/>
                      <a:pt x="629" y="326"/>
                      <a:pt x="629" y="326"/>
                    </a:cubicBezTo>
                    <a:cubicBezTo>
                      <a:pt x="629" y="326"/>
                      <a:pt x="629" y="326"/>
                      <a:pt x="629" y="326"/>
                    </a:cubicBezTo>
                    <a:cubicBezTo>
                      <a:pt x="629" y="326"/>
                      <a:pt x="629" y="326"/>
                      <a:pt x="629" y="326"/>
                    </a:cubicBezTo>
                    <a:cubicBezTo>
                      <a:pt x="628" y="326"/>
                      <a:pt x="629" y="326"/>
                      <a:pt x="628" y="326"/>
                    </a:cubicBezTo>
                    <a:cubicBezTo>
                      <a:pt x="629" y="326"/>
                      <a:pt x="629" y="326"/>
                      <a:pt x="629" y="326"/>
                    </a:cubicBezTo>
                    <a:close/>
                    <a:moveTo>
                      <a:pt x="628" y="311"/>
                    </a:moveTo>
                    <a:cubicBezTo>
                      <a:pt x="628" y="311"/>
                      <a:pt x="628" y="311"/>
                      <a:pt x="628" y="311"/>
                    </a:cubicBezTo>
                    <a:cubicBezTo>
                      <a:pt x="627" y="311"/>
                      <a:pt x="627" y="312"/>
                      <a:pt x="627" y="312"/>
                    </a:cubicBezTo>
                    <a:cubicBezTo>
                      <a:pt x="626" y="312"/>
                      <a:pt x="626" y="312"/>
                      <a:pt x="626" y="312"/>
                    </a:cubicBezTo>
                    <a:cubicBezTo>
                      <a:pt x="626" y="311"/>
                      <a:pt x="626" y="311"/>
                      <a:pt x="626" y="311"/>
                    </a:cubicBezTo>
                    <a:cubicBezTo>
                      <a:pt x="626" y="311"/>
                      <a:pt x="626" y="311"/>
                      <a:pt x="626" y="311"/>
                    </a:cubicBezTo>
                    <a:cubicBezTo>
                      <a:pt x="625" y="311"/>
                      <a:pt x="625" y="311"/>
                      <a:pt x="625" y="312"/>
                    </a:cubicBezTo>
                    <a:cubicBezTo>
                      <a:pt x="625" y="312"/>
                      <a:pt x="626" y="312"/>
                      <a:pt x="625" y="312"/>
                    </a:cubicBezTo>
                    <a:cubicBezTo>
                      <a:pt x="625" y="312"/>
                      <a:pt x="625" y="312"/>
                      <a:pt x="625" y="312"/>
                    </a:cubicBezTo>
                    <a:cubicBezTo>
                      <a:pt x="626" y="313"/>
                      <a:pt x="626" y="312"/>
                      <a:pt x="627" y="312"/>
                    </a:cubicBezTo>
                    <a:cubicBezTo>
                      <a:pt x="628" y="312"/>
                      <a:pt x="628" y="312"/>
                      <a:pt x="628" y="311"/>
                    </a:cubicBezTo>
                    <a:cubicBezTo>
                      <a:pt x="628" y="311"/>
                      <a:pt x="628" y="311"/>
                      <a:pt x="628" y="311"/>
                    </a:cubicBezTo>
                    <a:cubicBezTo>
                      <a:pt x="628" y="311"/>
                      <a:pt x="628" y="310"/>
                      <a:pt x="628" y="310"/>
                    </a:cubicBezTo>
                    <a:cubicBezTo>
                      <a:pt x="628" y="311"/>
                      <a:pt x="628" y="311"/>
                      <a:pt x="628" y="311"/>
                    </a:cubicBezTo>
                    <a:close/>
                    <a:moveTo>
                      <a:pt x="622" y="255"/>
                    </a:moveTo>
                    <a:cubicBezTo>
                      <a:pt x="622" y="255"/>
                      <a:pt x="622" y="255"/>
                      <a:pt x="621" y="255"/>
                    </a:cubicBezTo>
                    <a:cubicBezTo>
                      <a:pt x="621" y="256"/>
                      <a:pt x="621" y="256"/>
                      <a:pt x="620" y="256"/>
                    </a:cubicBezTo>
                    <a:cubicBezTo>
                      <a:pt x="620" y="256"/>
                      <a:pt x="620" y="255"/>
                      <a:pt x="620" y="256"/>
                    </a:cubicBezTo>
                    <a:cubicBezTo>
                      <a:pt x="620" y="256"/>
                      <a:pt x="620" y="256"/>
                      <a:pt x="620" y="256"/>
                    </a:cubicBezTo>
                    <a:cubicBezTo>
                      <a:pt x="620" y="256"/>
                      <a:pt x="620" y="257"/>
                      <a:pt x="620" y="257"/>
                    </a:cubicBezTo>
                    <a:cubicBezTo>
                      <a:pt x="620" y="257"/>
                      <a:pt x="620" y="257"/>
                      <a:pt x="620" y="257"/>
                    </a:cubicBezTo>
                    <a:cubicBezTo>
                      <a:pt x="621" y="257"/>
                      <a:pt x="621" y="257"/>
                      <a:pt x="622" y="257"/>
                    </a:cubicBezTo>
                    <a:cubicBezTo>
                      <a:pt x="622" y="256"/>
                      <a:pt x="622" y="257"/>
                      <a:pt x="622" y="256"/>
                    </a:cubicBezTo>
                    <a:cubicBezTo>
                      <a:pt x="623" y="256"/>
                      <a:pt x="622" y="256"/>
                      <a:pt x="622" y="256"/>
                    </a:cubicBezTo>
                    <a:cubicBezTo>
                      <a:pt x="623" y="256"/>
                      <a:pt x="621" y="256"/>
                      <a:pt x="622" y="256"/>
                    </a:cubicBezTo>
                    <a:cubicBezTo>
                      <a:pt x="621" y="256"/>
                      <a:pt x="622" y="255"/>
                      <a:pt x="622" y="255"/>
                    </a:cubicBezTo>
                    <a:close/>
                    <a:moveTo>
                      <a:pt x="430" y="285"/>
                    </a:moveTo>
                    <a:cubicBezTo>
                      <a:pt x="430" y="285"/>
                      <a:pt x="430" y="285"/>
                      <a:pt x="429" y="286"/>
                    </a:cubicBezTo>
                    <a:cubicBezTo>
                      <a:pt x="429" y="286"/>
                      <a:pt x="429" y="286"/>
                      <a:pt x="429" y="287"/>
                    </a:cubicBezTo>
                    <a:cubicBezTo>
                      <a:pt x="429" y="287"/>
                      <a:pt x="430" y="286"/>
                      <a:pt x="431" y="286"/>
                    </a:cubicBezTo>
                    <a:cubicBezTo>
                      <a:pt x="431" y="286"/>
                      <a:pt x="431" y="286"/>
                      <a:pt x="432" y="286"/>
                    </a:cubicBezTo>
                    <a:cubicBezTo>
                      <a:pt x="432" y="286"/>
                      <a:pt x="433" y="285"/>
                      <a:pt x="433" y="285"/>
                    </a:cubicBezTo>
                    <a:cubicBezTo>
                      <a:pt x="432" y="284"/>
                      <a:pt x="431" y="285"/>
                      <a:pt x="430" y="285"/>
                    </a:cubicBezTo>
                    <a:close/>
                    <a:moveTo>
                      <a:pt x="630" y="311"/>
                    </a:moveTo>
                    <a:cubicBezTo>
                      <a:pt x="630" y="312"/>
                      <a:pt x="631" y="311"/>
                      <a:pt x="631" y="311"/>
                    </a:cubicBezTo>
                    <a:cubicBezTo>
                      <a:pt x="632" y="311"/>
                      <a:pt x="632" y="311"/>
                      <a:pt x="633" y="311"/>
                    </a:cubicBezTo>
                    <a:cubicBezTo>
                      <a:pt x="633" y="310"/>
                      <a:pt x="633" y="310"/>
                      <a:pt x="633" y="310"/>
                    </a:cubicBezTo>
                    <a:cubicBezTo>
                      <a:pt x="632" y="309"/>
                      <a:pt x="632" y="310"/>
                      <a:pt x="631" y="310"/>
                    </a:cubicBezTo>
                    <a:cubicBezTo>
                      <a:pt x="632" y="310"/>
                      <a:pt x="630" y="310"/>
                      <a:pt x="631" y="310"/>
                    </a:cubicBezTo>
                    <a:cubicBezTo>
                      <a:pt x="630" y="310"/>
                      <a:pt x="630" y="311"/>
                      <a:pt x="630" y="311"/>
                    </a:cubicBezTo>
                    <a:close/>
                    <a:moveTo>
                      <a:pt x="623" y="299"/>
                    </a:moveTo>
                    <a:cubicBezTo>
                      <a:pt x="623" y="300"/>
                      <a:pt x="625" y="299"/>
                      <a:pt x="625" y="299"/>
                    </a:cubicBezTo>
                    <a:cubicBezTo>
                      <a:pt x="626" y="298"/>
                      <a:pt x="624" y="299"/>
                      <a:pt x="624" y="299"/>
                    </a:cubicBezTo>
                    <a:cubicBezTo>
                      <a:pt x="624" y="299"/>
                      <a:pt x="623" y="298"/>
                      <a:pt x="623" y="299"/>
                    </a:cubicBezTo>
                    <a:close/>
                    <a:moveTo>
                      <a:pt x="366" y="350"/>
                    </a:moveTo>
                    <a:cubicBezTo>
                      <a:pt x="366" y="349"/>
                      <a:pt x="365" y="350"/>
                      <a:pt x="364" y="351"/>
                    </a:cubicBezTo>
                    <a:cubicBezTo>
                      <a:pt x="365" y="351"/>
                      <a:pt x="365" y="351"/>
                      <a:pt x="366" y="351"/>
                    </a:cubicBezTo>
                    <a:cubicBezTo>
                      <a:pt x="367" y="351"/>
                      <a:pt x="367" y="350"/>
                      <a:pt x="366" y="350"/>
                    </a:cubicBezTo>
                    <a:close/>
                    <a:moveTo>
                      <a:pt x="369" y="350"/>
                    </a:moveTo>
                    <a:cubicBezTo>
                      <a:pt x="369" y="351"/>
                      <a:pt x="369" y="350"/>
                      <a:pt x="368" y="350"/>
                    </a:cubicBezTo>
                    <a:cubicBezTo>
                      <a:pt x="368" y="351"/>
                      <a:pt x="368" y="350"/>
                      <a:pt x="367" y="350"/>
                    </a:cubicBezTo>
                    <a:cubicBezTo>
                      <a:pt x="366" y="351"/>
                      <a:pt x="368" y="351"/>
                      <a:pt x="368" y="351"/>
                    </a:cubicBezTo>
                    <a:cubicBezTo>
                      <a:pt x="368" y="351"/>
                      <a:pt x="369" y="351"/>
                      <a:pt x="369" y="352"/>
                    </a:cubicBezTo>
                    <a:cubicBezTo>
                      <a:pt x="369" y="352"/>
                      <a:pt x="370" y="352"/>
                      <a:pt x="371" y="352"/>
                    </a:cubicBezTo>
                    <a:cubicBezTo>
                      <a:pt x="371" y="352"/>
                      <a:pt x="372" y="352"/>
                      <a:pt x="372" y="353"/>
                    </a:cubicBezTo>
                    <a:cubicBezTo>
                      <a:pt x="372" y="353"/>
                      <a:pt x="373" y="353"/>
                      <a:pt x="373" y="353"/>
                    </a:cubicBezTo>
                    <a:cubicBezTo>
                      <a:pt x="373" y="353"/>
                      <a:pt x="373" y="353"/>
                      <a:pt x="374" y="353"/>
                    </a:cubicBezTo>
                    <a:cubicBezTo>
                      <a:pt x="374" y="353"/>
                      <a:pt x="374" y="354"/>
                      <a:pt x="375" y="354"/>
                    </a:cubicBezTo>
                    <a:cubicBezTo>
                      <a:pt x="375" y="354"/>
                      <a:pt x="375" y="354"/>
                      <a:pt x="375" y="354"/>
                    </a:cubicBezTo>
                    <a:cubicBezTo>
                      <a:pt x="375" y="354"/>
                      <a:pt x="375" y="354"/>
                      <a:pt x="376" y="354"/>
                    </a:cubicBezTo>
                    <a:cubicBezTo>
                      <a:pt x="376" y="354"/>
                      <a:pt x="378" y="353"/>
                      <a:pt x="378" y="353"/>
                    </a:cubicBezTo>
                    <a:cubicBezTo>
                      <a:pt x="379" y="353"/>
                      <a:pt x="377" y="354"/>
                      <a:pt x="377" y="354"/>
                    </a:cubicBezTo>
                    <a:cubicBezTo>
                      <a:pt x="377" y="354"/>
                      <a:pt x="376" y="354"/>
                      <a:pt x="376" y="354"/>
                    </a:cubicBezTo>
                    <a:cubicBezTo>
                      <a:pt x="376" y="354"/>
                      <a:pt x="376" y="354"/>
                      <a:pt x="376" y="354"/>
                    </a:cubicBezTo>
                    <a:cubicBezTo>
                      <a:pt x="376" y="354"/>
                      <a:pt x="376" y="355"/>
                      <a:pt x="377" y="355"/>
                    </a:cubicBezTo>
                    <a:cubicBezTo>
                      <a:pt x="378" y="354"/>
                      <a:pt x="379" y="353"/>
                      <a:pt x="380" y="353"/>
                    </a:cubicBezTo>
                    <a:cubicBezTo>
                      <a:pt x="381" y="351"/>
                      <a:pt x="380" y="352"/>
                      <a:pt x="380" y="352"/>
                    </a:cubicBezTo>
                    <a:cubicBezTo>
                      <a:pt x="380" y="352"/>
                      <a:pt x="380" y="351"/>
                      <a:pt x="380" y="351"/>
                    </a:cubicBezTo>
                    <a:cubicBezTo>
                      <a:pt x="380" y="351"/>
                      <a:pt x="379" y="351"/>
                      <a:pt x="379" y="351"/>
                    </a:cubicBezTo>
                    <a:cubicBezTo>
                      <a:pt x="379" y="351"/>
                      <a:pt x="378" y="353"/>
                      <a:pt x="378" y="353"/>
                    </a:cubicBezTo>
                    <a:cubicBezTo>
                      <a:pt x="378" y="353"/>
                      <a:pt x="379" y="351"/>
                      <a:pt x="379" y="351"/>
                    </a:cubicBezTo>
                    <a:cubicBezTo>
                      <a:pt x="379" y="351"/>
                      <a:pt x="378" y="351"/>
                      <a:pt x="378" y="351"/>
                    </a:cubicBezTo>
                    <a:cubicBezTo>
                      <a:pt x="378" y="351"/>
                      <a:pt x="379" y="350"/>
                      <a:pt x="378" y="350"/>
                    </a:cubicBezTo>
                    <a:cubicBezTo>
                      <a:pt x="378" y="349"/>
                      <a:pt x="377" y="351"/>
                      <a:pt x="376" y="351"/>
                    </a:cubicBezTo>
                    <a:cubicBezTo>
                      <a:pt x="376" y="352"/>
                      <a:pt x="375" y="351"/>
                      <a:pt x="376" y="350"/>
                    </a:cubicBezTo>
                    <a:cubicBezTo>
                      <a:pt x="375" y="351"/>
                      <a:pt x="375" y="350"/>
                      <a:pt x="375" y="350"/>
                    </a:cubicBezTo>
                    <a:cubicBezTo>
                      <a:pt x="375" y="350"/>
                      <a:pt x="374" y="350"/>
                      <a:pt x="374" y="350"/>
                    </a:cubicBezTo>
                    <a:cubicBezTo>
                      <a:pt x="373" y="350"/>
                      <a:pt x="372" y="351"/>
                      <a:pt x="372" y="351"/>
                    </a:cubicBezTo>
                    <a:cubicBezTo>
                      <a:pt x="373" y="351"/>
                      <a:pt x="373" y="352"/>
                      <a:pt x="372" y="352"/>
                    </a:cubicBezTo>
                    <a:cubicBezTo>
                      <a:pt x="372" y="351"/>
                      <a:pt x="372" y="352"/>
                      <a:pt x="371" y="351"/>
                    </a:cubicBezTo>
                    <a:cubicBezTo>
                      <a:pt x="371" y="351"/>
                      <a:pt x="372" y="351"/>
                      <a:pt x="371" y="351"/>
                    </a:cubicBezTo>
                    <a:cubicBezTo>
                      <a:pt x="371" y="351"/>
                      <a:pt x="371" y="351"/>
                      <a:pt x="371" y="351"/>
                    </a:cubicBezTo>
                    <a:cubicBezTo>
                      <a:pt x="371" y="351"/>
                      <a:pt x="371" y="351"/>
                      <a:pt x="370" y="351"/>
                    </a:cubicBezTo>
                    <a:cubicBezTo>
                      <a:pt x="370" y="351"/>
                      <a:pt x="370" y="350"/>
                      <a:pt x="371" y="350"/>
                    </a:cubicBezTo>
                    <a:cubicBezTo>
                      <a:pt x="371" y="349"/>
                      <a:pt x="370" y="350"/>
                      <a:pt x="369" y="350"/>
                    </a:cubicBezTo>
                    <a:close/>
                    <a:moveTo>
                      <a:pt x="362" y="349"/>
                    </a:moveTo>
                    <a:cubicBezTo>
                      <a:pt x="362" y="348"/>
                      <a:pt x="362" y="348"/>
                      <a:pt x="363" y="348"/>
                    </a:cubicBezTo>
                    <a:cubicBezTo>
                      <a:pt x="363" y="348"/>
                      <a:pt x="363" y="347"/>
                      <a:pt x="363" y="347"/>
                    </a:cubicBezTo>
                    <a:cubicBezTo>
                      <a:pt x="364" y="347"/>
                      <a:pt x="363" y="347"/>
                      <a:pt x="362" y="347"/>
                    </a:cubicBezTo>
                    <a:cubicBezTo>
                      <a:pt x="362" y="346"/>
                      <a:pt x="361" y="346"/>
                      <a:pt x="361" y="347"/>
                    </a:cubicBezTo>
                    <a:cubicBezTo>
                      <a:pt x="361" y="348"/>
                      <a:pt x="361" y="349"/>
                      <a:pt x="362" y="349"/>
                    </a:cubicBezTo>
                    <a:close/>
                    <a:moveTo>
                      <a:pt x="556" y="335"/>
                    </a:moveTo>
                    <a:cubicBezTo>
                      <a:pt x="556" y="336"/>
                      <a:pt x="555" y="337"/>
                      <a:pt x="556" y="337"/>
                    </a:cubicBezTo>
                    <a:cubicBezTo>
                      <a:pt x="556" y="337"/>
                      <a:pt x="557" y="337"/>
                      <a:pt x="557" y="336"/>
                    </a:cubicBezTo>
                    <a:cubicBezTo>
                      <a:pt x="557" y="336"/>
                      <a:pt x="556" y="336"/>
                      <a:pt x="556" y="336"/>
                    </a:cubicBezTo>
                    <a:cubicBezTo>
                      <a:pt x="556" y="336"/>
                      <a:pt x="557" y="335"/>
                      <a:pt x="558" y="335"/>
                    </a:cubicBezTo>
                    <a:cubicBezTo>
                      <a:pt x="558" y="334"/>
                      <a:pt x="558" y="335"/>
                      <a:pt x="558" y="335"/>
                    </a:cubicBezTo>
                    <a:cubicBezTo>
                      <a:pt x="558" y="335"/>
                      <a:pt x="559" y="334"/>
                      <a:pt x="559" y="334"/>
                    </a:cubicBezTo>
                    <a:cubicBezTo>
                      <a:pt x="559" y="334"/>
                      <a:pt x="560" y="333"/>
                      <a:pt x="560" y="333"/>
                    </a:cubicBezTo>
                    <a:cubicBezTo>
                      <a:pt x="559" y="333"/>
                      <a:pt x="559" y="335"/>
                      <a:pt x="558" y="334"/>
                    </a:cubicBezTo>
                    <a:cubicBezTo>
                      <a:pt x="558" y="334"/>
                      <a:pt x="558" y="334"/>
                      <a:pt x="558" y="334"/>
                    </a:cubicBezTo>
                    <a:cubicBezTo>
                      <a:pt x="558" y="334"/>
                      <a:pt x="558" y="334"/>
                      <a:pt x="558" y="334"/>
                    </a:cubicBezTo>
                    <a:cubicBezTo>
                      <a:pt x="557" y="335"/>
                      <a:pt x="557" y="335"/>
                      <a:pt x="556" y="335"/>
                    </a:cubicBezTo>
                    <a:close/>
                    <a:moveTo>
                      <a:pt x="560" y="333"/>
                    </a:moveTo>
                    <a:cubicBezTo>
                      <a:pt x="560" y="333"/>
                      <a:pt x="560" y="333"/>
                      <a:pt x="561" y="332"/>
                    </a:cubicBezTo>
                    <a:cubicBezTo>
                      <a:pt x="560" y="333"/>
                      <a:pt x="559" y="333"/>
                      <a:pt x="558" y="334"/>
                    </a:cubicBezTo>
                    <a:cubicBezTo>
                      <a:pt x="559" y="334"/>
                      <a:pt x="559" y="333"/>
                      <a:pt x="560" y="333"/>
                    </a:cubicBezTo>
                    <a:close/>
                    <a:moveTo>
                      <a:pt x="561" y="333"/>
                    </a:moveTo>
                    <a:cubicBezTo>
                      <a:pt x="561" y="333"/>
                      <a:pt x="562" y="333"/>
                      <a:pt x="562" y="332"/>
                    </a:cubicBezTo>
                    <a:cubicBezTo>
                      <a:pt x="562" y="332"/>
                      <a:pt x="562" y="332"/>
                      <a:pt x="561" y="332"/>
                    </a:cubicBezTo>
                    <a:cubicBezTo>
                      <a:pt x="561" y="332"/>
                      <a:pt x="561" y="332"/>
                      <a:pt x="562" y="332"/>
                    </a:cubicBezTo>
                    <a:cubicBezTo>
                      <a:pt x="561" y="333"/>
                      <a:pt x="561" y="333"/>
                      <a:pt x="561" y="333"/>
                    </a:cubicBezTo>
                    <a:close/>
                    <a:moveTo>
                      <a:pt x="560" y="372"/>
                    </a:moveTo>
                    <a:cubicBezTo>
                      <a:pt x="560" y="372"/>
                      <a:pt x="560" y="372"/>
                      <a:pt x="560" y="372"/>
                    </a:cubicBezTo>
                    <a:cubicBezTo>
                      <a:pt x="561" y="373"/>
                      <a:pt x="562" y="372"/>
                      <a:pt x="563" y="371"/>
                    </a:cubicBezTo>
                    <a:cubicBezTo>
                      <a:pt x="562" y="372"/>
                      <a:pt x="562" y="372"/>
                      <a:pt x="561" y="372"/>
                    </a:cubicBezTo>
                    <a:cubicBezTo>
                      <a:pt x="561" y="372"/>
                      <a:pt x="560" y="372"/>
                      <a:pt x="560" y="372"/>
                    </a:cubicBezTo>
                    <a:close/>
                    <a:moveTo>
                      <a:pt x="549" y="346"/>
                    </a:moveTo>
                    <a:cubicBezTo>
                      <a:pt x="549" y="346"/>
                      <a:pt x="550" y="346"/>
                      <a:pt x="550" y="346"/>
                    </a:cubicBezTo>
                    <a:cubicBezTo>
                      <a:pt x="550" y="346"/>
                      <a:pt x="551" y="346"/>
                      <a:pt x="552" y="345"/>
                    </a:cubicBezTo>
                    <a:cubicBezTo>
                      <a:pt x="552" y="345"/>
                      <a:pt x="553" y="345"/>
                      <a:pt x="553" y="345"/>
                    </a:cubicBezTo>
                    <a:cubicBezTo>
                      <a:pt x="552" y="344"/>
                      <a:pt x="550" y="345"/>
                      <a:pt x="550" y="345"/>
                    </a:cubicBezTo>
                    <a:cubicBezTo>
                      <a:pt x="549" y="345"/>
                      <a:pt x="548" y="345"/>
                      <a:pt x="547" y="345"/>
                    </a:cubicBezTo>
                    <a:cubicBezTo>
                      <a:pt x="547" y="345"/>
                      <a:pt x="547" y="345"/>
                      <a:pt x="547" y="345"/>
                    </a:cubicBezTo>
                    <a:cubicBezTo>
                      <a:pt x="547" y="345"/>
                      <a:pt x="546" y="345"/>
                      <a:pt x="546" y="345"/>
                    </a:cubicBezTo>
                    <a:cubicBezTo>
                      <a:pt x="546" y="345"/>
                      <a:pt x="545" y="345"/>
                      <a:pt x="545" y="345"/>
                    </a:cubicBezTo>
                    <a:cubicBezTo>
                      <a:pt x="544" y="345"/>
                      <a:pt x="543" y="345"/>
                      <a:pt x="543" y="345"/>
                    </a:cubicBezTo>
                    <a:cubicBezTo>
                      <a:pt x="542" y="345"/>
                      <a:pt x="541" y="346"/>
                      <a:pt x="541" y="345"/>
                    </a:cubicBezTo>
                    <a:cubicBezTo>
                      <a:pt x="541" y="344"/>
                      <a:pt x="540" y="344"/>
                      <a:pt x="540" y="344"/>
                    </a:cubicBezTo>
                    <a:cubicBezTo>
                      <a:pt x="541" y="344"/>
                      <a:pt x="540" y="345"/>
                      <a:pt x="540" y="345"/>
                    </a:cubicBezTo>
                    <a:cubicBezTo>
                      <a:pt x="540" y="344"/>
                      <a:pt x="540" y="344"/>
                      <a:pt x="540" y="344"/>
                    </a:cubicBezTo>
                    <a:cubicBezTo>
                      <a:pt x="540" y="344"/>
                      <a:pt x="538" y="343"/>
                      <a:pt x="538" y="344"/>
                    </a:cubicBezTo>
                    <a:cubicBezTo>
                      <a:pt x="538" y="344"/>
                      <a:pt x="538" y="344"/>
                      <a:pt x="538" y="344"/>
                    </a:cubicBezTo>
                    <a:cubicBezTo>
                      <a:pt x="538" y="345"/>
                      <a:pt x="538" y="345"/>
                      <a:pt x="537" y="345"/>
                    </a:cubicBezTo>
                    <a:cubicBezTo>
                      <a:pt x="536" y="345"/>
                      <a:pt x="537" y="345"/>
                      <a:pt x="537" y="344"/>
                    </a:cubicBezTo>
                    <a:cubicBezTo>
                      <a:pt x="537" y="344"/>
                      <a:pt x="536" y="345"/>
                      <a:pt x="536" y="345"/>
                    </a:cubicBezTo>
                    <a:cubicBezTo>
                      <a:pt x="536" y="344"/>
                      <a:pt x="537" y="344"/>
                      <a:pt x="537" y="343"/>
                    </a:cubicBezTo>
                    <a:cubicBezTo>
                      <a:pt x="537" y="343"/>
                      <a:pt x="537" y="343"/>
                      <a:pt x="537" y="343"/>
                    </a:cubicBezTo>
                    <a:cubicBezTo>
                      <a:pt x="537" y="343"/>
                      <a:pt x="537" y="342"/>
                      <a:pt x="537" y="342"/>
                    </a:cubicBezTo>
                    <a:cubicBezTo>
                      <a:pt x="537" y="342"/>
                      <a:pt x="537" y="342"/>
                      <a:pt x="537" y="342"/>
                    </a:cubicBezTo>
                    <a:cubicBezTo>
                      <a:pt x="536" y="342"/>
                      <a:pt x="536" y="342"/>
                      <a:pt x="536" y="342"/>
                    </a:cubicBezTo>
                    <a:cubicBezTo>
                      <a:pt x="536" y="341"/>
                      <a:pt x="537" y="340"/>
                      <a:pt x="537" y="340"/>
                    </a:cubicBezTo>
                    <a:cubicBezTo>
                      <a:pt x="537" y="340"/>
                      <a:pt x="538" y="339"/>
                      <a:pt x="538" y="338"/>
                    </a:cubicBezTo>
                    <a:cubicBezTo>
                      <a:pt x="537" y="339"/>
                      <a:pt x="536" y="339"/>
                      <a:pt x="535" y="340"/>
                    </a:cubicBezTo>
                    <a:cubicBezTo>
                      <a:pt x="534" y="341"/>
                      <a:pt x="534" y="341"/>
                      <a:pt x="533" y="342"/>
                    </a:cubicBezTo>
                    <a:cubicBezTo>
                      <a:pt x="532" y="343"/>
                      <a:pt x="533" y="343"/>
                      <a:pt x="534" y="343"/>
                    </a:cubicBezTo>
                    <a:cubicBezTo>
                      <a:pt x="534" y="343"/>
                      <a:pt x="534" y="343"/>
                      <a:pt x="535" y="343"/>
                    </a:cubicBezTo>
                    <a:cubicBezTo>
                      <a:pt x="535" y="343"/>
                      <a:pt x="535" y="343"/>
                      <a:pt x="535" y="343"/>
                    </a:cubicBezTo>
                    <a:cubicBezTo>
                      <a:pt x="535" y="343"/>
                      <a:pt x="535" y="343"/>
                      <a:pt x="535" y="344"/>
                    </a:cubicBezTo>
                    <a:cubicBezTo>
                      <a:pt x="535" y="344"/>
                      <a:pt x="535" y="344"/>
                      <a:pt x="535" y="344"/>
                    </a:cubicBezTo>
                    <a:cubicBezTo>
                      <a:pt x="534" y="344"/>
                      <a:pt x="534" y="345"/>
                      <a:pt x="534" y="345"/>
                    </a:cubicBezTo>
                    <a:cubicBezTo>
                      <a:pt x="534" y="346"/>
                      <a:pt x="535" y="345"/>
                      <a:pt x="536" y="345"/>
                    </a:cubicBezTo>
                    <a:cubicBezTo>
                      <a:pt x="536" y="345"/>
                      <a:pt x="537" y="345"/>
                      <a:pt x="537" y="346"/>
                    </a:cubicBezTo>
                    <a:cubicBezTo>
                      <a:pt x="537" y="346"/>
                      <a:pt x="537" y="346"/>
                      <a:pt x="537" y="346"/>
                    </a:cubicBezTo>
                    <a:cubicBezTo>
                      <a:pt x="537" y="346"/>
                      <a:pt x="537" y="346"/>
                      <a:pt x="537" y="346"/>
                    </a:cubicBezTo>
                    <a:cubicBezTo>
                      <a:pt x="537" y="346"/>
                      <a:pt x="536" y="346"/>
                      <a:pt x="537" y="346"/>
                    </a:cubicBezTo>
                    <a:cubicBezTo>
                      <a:pt x="537" y="346"/>
                      <a:pt x="537" y="347"/>
                      <a:pt x="537" y="347"/>
                    </a:cubicBezTo>
                    <a:cubicBezTo>
                      <a:pt x="537" y="347"/>
                      <a:pt x="538" y="347"/>
                      <a:pt x="538" y="347"/>
                    </a:cubicBezTo>
                    <a:cubicBezTo>
                      <a:pt x="539" y="347"/>
                      <a:pt x="540" y="348"/>
                      <a:pt x="540" y="348"/>
                    </a:cubicBezTo>
                    <a:cubicBezTo>
                      <a:pt x="540" y="348"/>
                      <a:pt x="542" y="348"/>
                      <a:pt x="542" y="348"/>
                    </a:cubicBezTo>
                    <a:cubicBezTo>
                      <a:pt x="541" y="347"/>
                      <a:pt x="541" y="348"/>
                      <a:pt x="541" y="348"/>
                    </a:cubicBezTo>
                    <a:cubicBezTo>
                      <a:pt x="541" y="348"/>
                      <a:pt x="541" y="347"/>
                      <a:pt x="542" y="347"/>
                    </a:cubicBezTo>
                    <a:cubicBezTo>
                      <a:pt x="542" y="347"/>
                      <a:pt x="541" y="347"/>
                      <a:pt x="542" y="347"/>
                    </a:cubicBezTo>
                    <a:cubicBezTo>
                      <a:pt x="542" y="347"/>
                      <a:pt x="542" y="347"/>
                      <a:pt x="542" y="347"/>
                    </a:cubicBezTo>
                    <a:cubicBezTo>
                      <a:pt x="542" y="347"/>
                      <a:pt x="542" y="347"/>
                      <a:pt x="542" y="347"/>
                    </a:cubicBezTo>
                    <a:cubicBezTo>
                      <a:pt x="543" y="347"/>
                      <a:pt x="543" y="346"/>
                      <a:pt x="544" y="346"/>
                    </a:cubicBezTo>
                    <a:cubicBezTo>
                      <a:pt x="544" y="346"/>
                      <a:pt x="542" y="347"/>
                      <a:pt x="542" y="348"/>
                    </a:cubicBezTo>
                    <a:cubicBezTo>
                      <a:pt x="542" y="348"/>
                      <a:pt x="543" y="348"/>
                      <a:pt x="543" y="348"/>
                    </a:cubicBezTo>
                    <a:cubicBezTo>
                      <a:pt x="544" y="348"/>
                      <a:pt x="543" y="348"/>
                      <a:pt x="543" y="348"/>
                    </a:cubicBezTo>
                    <a:cubicBezTo>
                      <a:pt x="543" y="348"/>
                      <a:pt x="544" y="348"/>
                      <a:pt x="544" y="348"/>
                    </a:cubicBezTo>
                    <a:cubicBezTo>
                      <a:pt x="544" y="349"/>
                      <a:pt x="543" y="349"/>
                      <a:pt x="542" y="349"/>
                    </a:cubicBezTo>
                    <a:cubicBezTo>
                      <a:pt x="543" y="349"/>
                      <a:pt x="543" y="349"/>
                      <a:pt x="543" y="349"/>
                    </a:cubicBezTo>
                    <a:cubicBezTo>
                      <a:pt x="543" y="349"/>
                      <a:pt x="543" y="349"/>
                      <a:pt x="543" y="349"/>
                    </a:cubicBezTo>
                    <a:cubicBezTo>
                      <a:pt x="543" y="349"/>
                      <a:pt x="543" y="350"/>
                      <a:pt x="543" y="350"/>
                    </a:cubicBezTo>
                    <a:cubicBezTo>
                      <a:pt x="544" y="350"/>
                      <a:pt x="546" y="350"/>
                      <a:pt x="547" y="350"/>
                    </a:cubicBezTo>
                    <a:cubicBezTo>
                      <a:pt x="547" y="350"/>
                      <a:pt x="546" y="349"/>
                      <a:pt x="546" y="349"/>
                    </a:cubicBezTo>
                    <a:cubicBezTo>
                      <a:pt x="546" y="349"/>
                      <a:pt x="547" y="349"/>
                      <a:pt x="547" y="349"/>
                    </a:cubicBezTo>
                    <a:cubicBezTo>
                      <a:pt x="547" y="348"/>
                      <a:pt x="547" y="348"/>
                      <a:pt x="547" y="348"/>
                    </a:cubicBezTo>
                    <a:cubicBezTo>
                      <a:pt x="547" y="348"/>
                      <a:pt x="547" y="348"/>
                      <a:pt x="547" y="348"/>
                    </a:cubicBezTo>
                    <a:cubicBezTo>
                      <a:pt x="546" y="348"/>
                      <a:pt x="547" y="348"/>
                      <a:pt x="546" y="348"/>
                    </a:cubicBezTo>
                    <a:cubicBezTo>
                      <a:pt x="546" y="348"/>
                      <a:pt x="547" y="348"/>
                      <a:pt x="547" y="348"/>
                    </a:cubicBezTo>
                    <a:cubicBezTo>
                      <a:pt x="547" y="348"/>
                      <a:pt x="546" y="348"/>
                      <a:pt x="547" y="348"/>
                    </a:cubicBezTo>
                    <a:cubicBezTo>
                      <a:pt x="547" y="348"/>
                      <a:pt x="547" y="348"/>
                      <a:pt x="547" y="348"/>
                    </a:cubicBezTo>
                    <a:cubicBezTo>
                      <a:pt x="547" y="348"/>
                      <a:pt x="547" y="347"/>
                      <a:pt x="547" y="347"/>
                    </a:cubicBezTo>
                    <a:cubicBezTo>
                      <a:pt x="547" y="347"/>
                      <a:pt x="548" y="347"/>
                      <a:pt x="548" y="347"/>
                    </a:cubicBezTo>
                    <a:cubicBezTo>
                      <a:pt x="548" y="347"/>
                      <a:pt x="548" y="347"/>
                      <a:pt x="548" y="347"/>
                    </a:cubicBezTo>
                    <a:cubicBezTo>
                      <a:pt x="548" y="347"/>
                      <a:pt x="549" y="347"/>
                      <a:pt x="549" y="346"/>
                    </a:cubicBezTo>
                    <a:cubicBezTo>
                      <a:pt x="549" y="347"/>
                      <a:pt x="549" y="346"/>
                      <a:pt x="549" y="346"/>
                    </a:cubicBezTo>
                    <a:close/>
                    <a:moveTo>
                      <a:pt x="547" y="348"/>
                    </a:moveTo>
                    <a:cubicBezTo>
                      <a:pt x="547" y="348"/>
                      <a:pt x="547" y="348"/>
                      <a:pt x="547" y="348"/>
                    </a:cubicBezTo>
                    <a:close/>
                    <a:moveTo>
                      <a:pt x="570" y="348"/>
                    </a:moveTo>
                    <a:cubicBezTo>
                      <a:pt x="570" y="348"/>
                      <a:pt x="570" y="348"/>
                      <a:pt x="569" y="348"/>
                    </a:cubicBezTo>
                    <a:cubicBezTo>
                      <a:pt x="570" y="347"/>
                      <a:pt x="569" y="348"/>
                      <a:pt x="568" y="347"/>
                    </a:cubicBezTo>
                    <a:cubicBezTo>
                      <a:pt x="569" y="347"/>
                      <a:pt x="568" y="347"/>
                      <a:pt x="567" y="347"/>
                    </a:cubicBezTo>
                    <a:cubicBezTo>
                      <a:pt x="567" y="348"/>
                      <a:pt x="567" y="348"/>
                      <a:pt x="567" y="348"/>
                    </a:cubicBezTo>
                    <a:cubicBezTo>
                      <a:pt x="567" y="348"/>
                      <a:pt x="567" y="348"/>
                      <a:pt x="566" y="348"/>
                    </a:cubicBezTo>
                    <a:cubicBezTo>
                      <a:pt x="567" y="347"/>
                      <a:pt x="567" y="348"/>
                      <a:pt x="567" y="347"/>
                    </a:cubicBezTo>
                    <a:cubicBezTo>
                      <a:pt x="567" y="346"/>
                      <a:pt x="566" y="346"/>
                      <a:pt x="566" y="346"/>
                    </a:cubicBezTo>
                    <a:cubicBezTo>
                      <a:pt x="565" y="347"/>
                      <a:pt x="565" y="347"/>
                      <a:pt x="564" y="348"/>
                    </a:cubicBezTo>
                    <a:cubicBezTo>
                      <a:pt x="564" y="348"/>
                      <a:pt x="563" y="348"/>
                      <a:pt x="563" y="349"/>
                    </a:cubicBezTo>
                    <a:cubicBezTo>
                      <a:pt x="563" y="349"/>
                      <a:pt x="564" y="349"/>
                      <a:pt x="564" y="349"/>
                    </a:cubicBezTo>
                    <a:cubicBezTo>
                      <a:pt x="564" y="348"/>
                      <a:pt x="565" y="348"/>
                      <a:pt x="565" y="348"/>
                    </a:cubicBezTo>
                    <a:cubicBezTo>
                      <a:pt x="566" y="347"/>
                      <a:pt x="566" y="347"/>
                      <a:pt x="566" y="347"/>
                    </a:cubicBezTo>
                    <a:cubicBezTo>
                      <a:pt x="566" y="348"/>
                      <a:pt x="566" y="348"/>
                      <a:pt x="565" y="348"/>
                    </a:cubicBezTo>
                    <a:cubicBezTo>
                      <a:pt x="565" y="348"/>
                      <a:pt x="564" y="349"/>
                      <a:pt x="564" y="349"/>
                    </a:cubicBezTo>
                    <a:cubicBezTo>
                      <a:pt x="563" y="349"/>
                      <a:pt x="563" y="350"/>
                      <a:pt x="562" y="350"/>
                    </a:cubicBezTo>
                    <a:cubicBezTo>
                      <a:pt x="562" y="350"/>
                      <a:pt x="561" y="350"/>
                      <a:pt x="561" y="350"/>
                    </a:cubicBezTo>
                    <a:cubicBezTo>
                      <a:pt x="562" y="350"/>
                      <a:pt x="561" y="351"/>
                      <a:pt x="562" y="351"/>
                    </a:cubicBezTo>
                    <a:cubicBezTo>
                      <a:pt x="563" y="350"/>
                      <a:pt x="564" y="350"/>
                      <a:pt x="565" y="350"/>
                    </a:cubicBezTo>
                    <a:cubicBezTo>
                      <a:pt x="564" y="351"/>
                      <a:pt x="561" y="351"/>
                      <a:pt x="561" y="352"/>
                    </a:cubicBezTo>
                    <a:cubicBezTo>
                      <a:pt x="561" y="353"/>
                      <a:pt x="561" y="353"/>
                      <a:pt x="560" y="353"/>
                    </a:cubicBezTo>
                    <a:cubicBezTo>
                      <a:pt x="560" y="353"/>
                      <a:pt x="559" y="354"/>
                      <a:pt x="560" y="354"/>
                    </a:cubicBezTo>
                    <a:cubicBezTo>
                      <a:pt x="560" y="353"/>
                      <a:pt x="561" y="352"/>
                      <a:pt x="559" y="352"/>
                    </a:cubicBezTo>
                    <a:cubicBezTo>
                      <a:pt x="559" y="352"/>
                      <a:pt x="558" y="353"/>
                      <a:pt x="557" y="353"/>
                    </a:cubicBezTo>
                    <a:cubicBezTo>
                      <a:pt x="557" y="352"/>
                      <a:pt x="560" y="352"/>
                      <a:pt x="559" y="351"/>
                    </a:cubicBezTo>
                    <a:cubicBezTo>
                      <a:pt x="559" y="351"/>
                      <a:pt x="559" y="351"/>
                      <a:pt x="560" y="351"/>
                    </a:cubicBezTo>
                    <a:cubicBezTo>
                      <a:pt x="560" y="351"/>
                      <a:pt x="558" y="351"/>
                      <a:pt x="558" y="351"/>
                    </a:cubicBezTo>
                    <a:cubicBezTo>
                      <a:pt x="558" y="351"/>
                      <a:pt x="559" y="351"/>
                      <a:pt x="559" y="351"/>
                    </a:cubicBezTo>
                    <a:cubicBezTo>
                      <a:pt x="559" y="351"/>
                      <a:pt x="560" y="351"/>
                      <a:pt x="560" y="351"/>
                    </a:cubicBezTo>
                    <a:cubicBezTo>
                      <a:pt x="561" y="351"/>
                      <a:pt x="562" y="349"/>
                      <a:pt x="562" y="349"/>
                    </a:cubicBezTo>
                    <a:cubicBezTo>
                      <a:pt x="561" y="349"/>
                      <a:pt x="559" y="351"/>
                      <a:pt x="558" y="350"/>
                    </a:cubicBezTo>
                    <a:cubicBezTo>
                      <a:pt x="558" y="351"/>
                      <a:pt x="561" y="349"/>
                      <a:pt x="561" y="349"/>
                    </a:cubicBezTo>
                    <a:cubicBezTo>
                      <a:pt x="560" y="349"/>
                      <a:pt x="562" y="349"/>
                      <a:pt x="562" y="349"/>
                    </a:cubicBezTo>
                    <a:cubicBezTo>
                      <a:pt x="562" y="349"/>
                      <a:pt x="563" y="349"/>
                      <a:pt x="563" y="349"/>
                    </a:cubicBezTo>
                    <a:cubicBezTo>
                      <a:pt x="564" y="348"/>
                      <a:pt x="564" y="348"/>
                      <a:pt x="565" y="347"/>
                    </a:cubicBezTo>
                    <a:cubicBezTo>
                      <a:pt x="565" y="347"/>
                      <a:pt x="566" y="346"/>
                      <a:pt x="565" y="346"/>
                    </a:cubicBezTo>
                    <a:cubicBezTo>
                      <a:pt x="565" y="346"/>
                      <a:pt x="564" y="347"/>
                      <a:pt x="564" y="348"/>
                    </a:cubicBezTo>
                    <a:cubicBezTo>
                      <a:pt x="564" y="347"/>
                      <a:pt x="565" y="346"/>
                      <a:pt x="566" y="345"/>
                    </a:cubicBezTo>
                    <a:cubicBezTo>
                      <a:pt x="566" y="344"/>
                      <a:pt x="567" y="344"/>
                      <a:pt x="567" y="343"/>
                    </a:cubicBezTo>
                    <a:cubicBezTo>
                      <a:pt x="568" y="343"/>
                      <a:pt x="567" y="343"/>
                      <a:pt x="567" y="343"/>
                    </a:cubicBezTo>
                    <a:cubicBezTo>
                      <a:pt x="567" y="343"/>
                      <a:pt x="569" y="341"/>
                      <a:pt x="569" y="341"/>
                    </a:cubicBezTo>
                    <a:cubicBezTo>
                      <a:pt x="569" y="341"/>
                      <a:pt x="567" y="340"/>
                      <a:pt x="567" y="340"/>
                    </a:cubicBezTo>
                    <a:cubicBezTo>
                      <a:pt x="567" y="340"/>
                      <a:pt x="569" y="339"/>
                      <a:pt x="569" y="339"/>
                    </a:cubicBezTo>
                    <a:cubicBezTo>
                      <a:pt x="568" y="339"/>
                      <a:pt x="568" y="339"/>
                      <a:pt x="568" y="339"/>
                    </a:cubicBezTo>
                    <a:cubicBezTo>
                      <a:pt x="567" y="339"/>
                      <a:pt x="567" y="339"/>
                      <a:pt x="567" y="339"/>
                    </a:cubicBezTo>
                    <a:cubicBezTo>
                      <a:pt x="566" y="339"/>
                      <a:pt x="566" y="340"/>
                      <a:pt x="565" y="340"/>
                    </a:cubicBezTo>
                    <a:cubicBezTo>
                      <a:pt x="565" y="341"/>
                      <a:pt x="564" y="341"/>
                      <a:pt x="563" y="342"/>
                    </a:cubicBezTo>
                    <a:cubicBezTo>
                      <a:pt x="563" y="342"/>
                      <a:pt x="562" y="343"/>
                      <a:pt x="562" y="343"/>
                    </a:cubicBezTo>
                    <a:cubicBezTo>
                      <a:pt x="562" y="343"/>
                      <a:pt x="562" y="343"/>
                      <a:pt x="562" y="343"/>
                    </a:cubicBezTo>
                    <a:cubicBezTo>
                      <a:pt x="561" y="343"/>
                      <a:pt x="561" y="344"/>
                      <a:pt x="561" y="344"/>
                    </a:cubicBezTo>
                    <a:cubicBezTo>
                      <a:pt x="560" y="345"/>
                      <a:pt x="560" y="346"/>
                      <a:pt x="559" y="346"/>
                    </a:cubicBezTo>
                    <a:cubicBezTo>
                      <a:pt x="558" y="347"/>
                      <a:pt x="558" y="347"/>
                      <a:pt x="557" y="348"/>
                    </a:cubicBezTo>
                    <a:cubicBezTo>
                      <a:pt x="556" y="348"/>
                      <a:pt x="556" y="349"/>
                      <a:pt x="555" y="349"/>
                    </a:cubicBezTo>
                    <a:cubicBezTo>
                      <a:pt x="555" y="350"/>
                      <a:pt x="555" y="350"/>
                      <a:pt x="555" y="351"/>
                    </a:cubicBezTo>
                    <a:cubicBezTo>
                      <a:pt x="555" y="352"/>
                      <a:pt x="554" y="352"/>
                      <a:pt x="555" y="353"/>
                    </a:cubicBezTo>
                    <a:cubicBezTo>
                      <a:pt x="555" y="354"/>
                      <a:pt x="555" y="355"/>
                      <a:pt x="556" y="354"/>
                    </a:cubicBezTo>
                    <a:cubicBezTo>
                      <a:pt x="556" y="354"/>
                      <a:pt x="557" y="354"/>
                      <a:pt x="556" y="355"/>
                    </a:cubicBezTo>
                    <a:cubicBezTo>
                      <a:pt x="557" y="354"/>
                      <a:pt x="558" y="354"/>
                      <a:pt x="558" y="354"/>
                    </a:cubicBezTo>
                    <a:cubicBezTo>
                      <a:pt x="558" y="354"/>
                      <a:pt x="559" y="354"/>
                      <a:pt x="559" y="354"/>
                    </a:cubicBezTo>
                    <a:cubicBezTo>
                      <a:pt x="559" y="354"/>
                      <a:pt x="559" y="354"/>
                      <a:pt x="559" y="354"/>
                    </a:cubicBezTo>
                    <a:cubicBezTo>
                      <a:pt x="560" y="354"/>
                      <a:pt x="560" y="354"/>
                      <a:pt x="560" y="354"/>
                    </a:cubicBezTo>
                    <a:cubicBezTo>
                      <a:pt x="560" y="355"/>
                      <a:pt x="561" y="354"/>
                      <a:pt x="561" y="354"/>
                    </a:cubicBezTo>
                    <a:cubicBezTo>
                      <a:pt x="563" y="353"/>
                      <a:pt x="564" y="354"/>
                      <a:pt x="565" y="353"/>
                    </a:cubicBezTo>
                    <a:cubicBezTo>
                      <a:pt x="566" y="353"/>
                      <a:pt x="566" y="352"/>
                      <a:pt x="567" y="352"/>
                    </a:cubicBezTo>
                    <a:cubicBezTo>
                      <a:pt x="567" y="352"/>
                      <a:pt x="566" y="352"/>
                      <a:pt x="566" y="352"/>
                    </a:cubicBezTo>
                    <a:cubicBezTo>
                      <a:pt x="566" y="351"/>
                      <a:pt x="568" y="351"/>
                      <a:pt x="568" y="351"/>
                    </a:cubicBezTo>
                    <a:cubicBezTo>
                      <a:pt x="568" y="351"/>
                      <a:pt x="570" y="350"/>
                      <a:pt x="570" y="350"/>
                    </a:cubicBezTo>
                    <a:cubicBezTo>
                      <a:pt x="570" y="349"/>
                      <a:pt x="569" y="350"/>
                      <a:pt x="569" y="350"/>
                    </a:cubicBezTo>
                    <a:cubicBezTo>
                      <a:pt x="568" y="350"/>
                      <a:pt x="570" y="349"/>
                      <a:pt x="570" y="349"/>
                    </a:cubicBezTo>
                    <a:cubicBezTo>
                      <a:pt x="570" y="349"/>
                      <a:pt x="570" y="349"/>
                      <a:pt x="569" y="349"/>
                    </a:cubicBezTo>
                    <a:cubicBezTo>
                      <a:pt x="570" y="348"/>
                      <a:pt x="570" y="348"/>
                      <a:pt x="570" y="348"/>
                    </a:cubicBezTo>
                    <a:close/>
                    <a:moveTo>
                      <a:pt x="504" y="363"/>
                    </a:moveTo>
                    <a:cubicBezTo>
                      <a:pt x="504" y="364"/>
                      <a:pt x="503" y="365"/>
                      <a:pt x="503" y="365"/>
                    </a:cubicBezTo>
                    <a:cubicBezTo>
                      <a:pt x="503" y="365"/>
                      <a:pt x="504" y="364"/>
                      <a:pt x="504" y="364"/>
                    </a:cubicBezTo>
                    <a:cubicBezTo>
                      <a:pt x="505" y="364"/>
                      <a:pt x="505" y="363"/>
                      <a:pt x="505" y="363"/>
                    </a:cubicBezTo>
                    <a:cubicBezTo>
                      <a:pt x="504" y="362"/>
                      <a:pt x="504" y="363"/>
                      <a:pt x="504" y="363"/>
                    </a:cubicBezTo>
                    <a:close/>
                    <a:moveTo>
                      <a:pt x="623" y="334"/>
                    </a:moveTo>
                    <a:cubicBezTo>
                      <a:pt x="622" y="334"/>
                      <a:pt x="621" y="335"/>
                      <a:pt x="622" y="335"/>
                    </a:cubicBezTo>
                    <a:cubicBezTo>
                      <a:pt x="623" y="335"/>
                      <a:pt x="624" y="333"/>
                      <a:pt x="625" y="332"/>
                    </a:cubicBezTo>
                    <a:cubicBezTo>
                      <a:pt x="625" y="332"/>
                      <a:pt x="625" y="332"/>
                      <a:pt x="625" y="332"/>
                    </a:cubicBezTo>
                    <a:cubicBezTo>
                      <a:pt x="624" y="332"/>
                      <a:pt x="624" y="332"/>
                      <a:pt x="624" y="333"/>
                    </a:cubicBezTo>
                    <a:cubicBezTo>
                      <a:pt x="624" y="333"/>
                      <a:pt x="624" y="332"/>
                      <a:pt x="624" y="332"/>
                    </a:cubicBezTo>
                    <a:cubicBezTo>
                      <a:pt x="624" y="333"/>
                      <a:pt x="624" y="333"/>
                      <a:pt x="623" y="333"/>
                    </a:cubicBezTo>
                    <a:cubicBezTo>
                      <a:pt x="623" y="333"/>
                      <a:pt x="624" y="333"/>
                      <a:pt x="624" y="333"/>
                    </a:cubicBezTo>
                    <a:cubicBezTo>
                      <a:pt x="623" y="333"/>
                      <a:pt x="623" y="334"/>
                      <a:pt x="623" y="334"/>
                    </a:cubicBezTo>
                    <a:close/>
                    <a:moveTo>
                      <a:pt x="535" y="331"/>
                    </a:moveTo>
                    <a:cubicBezTo>
                      <a:pt x="536" y="331"/>
                      <a:pt x="536" y="330"/>
                      <a:pt x="537" y="329"/>
                    </a:cubicBezTo>
                    <a:cubicBezTo>
                      <a:pt x="537" y="329"/>
                      <a:pt x="537" y="329"/>
                      <a:pt x="537" y="329"/>
                    </a:cubicBezTo>
                    <a:cubicBezTo>
                      <a:pt x="537" y="329"/>
                      <a:pt x="537" y="330"/>
                      <a:pt x="536" y="330"/>
                    </a:cubicBezTo>
                    <a:cubicBezTo>
                      <a:pt x="536" y="329"/>
                      <a:pt x="534" y="330"/>
                      <a:pt x="535" y="330"/>
                    </a:cubicBezTo>
                    <a:cubicBezTo>
                      <a:pt x="535" y="330"/>
                      <a:pt x="535" y="330"/>
                      <a:pt x="535" y="330"/>
                    </a:cubicBezTo>
                    <a:cubicBezTo>
                      <a:pt x="535" y="330"/>
                      <a:pt x="534" y="331"/>
                      <a:pt x="535" y="331"/>
                    </a:cubicBezTo>
                    <a:close/>
                    <a:moveTo>
                      <a:pt x="23" y="265"/>
                    </a:moveTo>
                    <a:cubicBezTo>
                      <a:pt x="23" y="265"/>
                      <a:pt x="22" y="267"/>
                      <a:pt x="23" y="266"/>
                    </a:cubicBezTo>
                    <a:cubicBezTo>
                      <a:pt x="23" y="266"/>
                      <a:pt x="23" y="266"/>
                      <a:pt x="23" y="266"/>
                    </a:cubicBezTo>
                    <a:cubicBezTo>
                      <a:pt x="23" y="265"/>
                      <a:pt x="23" y="265"/>
                      <a:pt x="23" y="265"/>
                    </a:cubicBezTo>
                    <a:cubicBezTo>
                      <a:pt x="23" y="265"/>
                      <a:pt x="24" y="265"/>
                      <a:pt x="24" y="265"/>
                    </a:cubicBezTo>
                    <a:cubicBezTo>
                      <a:pt x="24" y="265"/>
                      <a:pt x="24" y="266"/>
                      <a:pt x="24" y="266"/>
                    </a:cubicBezTo>
                    <a:cubicBezTo>
                      <a:pt x="25" y="266"/>
                      <a:pt x="26" y="265"/>
                      <a:pt x="26" y="265"/>
                    </a:cubicBezTo>
                    <a:cubicBezTo>
                      <a:pt x="26" y="266"/>
                      <a:pt x="24" y="265"/>
                      <a:pt x="24" y="266"/>
                    </a:cubicBezTo>
                    <a:cubicBezTo>
                      <a:pt x="24" y="266"/>
                      <a:pt x="24" y="266"/>
                      <a:pt x="25" y="266"/>
                    </a:cubicBezTo>
                    <a:cubicBezTo>
                      <a:pt x="24" y="267"/>
                      <a:pt x="26" y="266"/>
                      <a:pt x="26" y="266"/>
                    </a:cubicBezTo>
                    <a:cubicBezTo>
                      <a:pt x="27" y="265"/>
                      <a:pt x="27" y="265"/>
                      <a:pt x="27" y="264"/>
                    </a:cubicBezTo>
                    <a:cubicBezTo>
                      <a:pt x="27" y="263"/>
                      <a:pt x="23" y="265"/>
                      <a:pt x="23" y="265"/>
                    </a:cubicBezTo>
                    <a:close/>
                    <a:moveTo>
                      <a:pt x="21" y="269"/>
                    </a:moveTo>
                    <a:cubicBezTo>
                      <a:pt x="20" y="270"/>
                      <a:pt x="22" y="270"/>
                      <a:pt x="22" y="270"/>
                    </a:cubicBezTo>
                    <a:cubicBezTo>
                      <a:pt x="22" y="270"/>
                      <a:pt x="21" y="270"/>
                      <a:pt x="21" y="270"/>
                    </a:cubicBezTo>
                    <a:cubicBezTo>
                      <a:pt x="21" y="270"/>
                      <a:pt x="21" y="271"/>
                      <a:pt x="21" y="271"/>
                    </a:cubicBezTo>
                    <a:cubicBezTo>
                      <a:pt x="21" y="271"/>
                      <a:pt x="22" y="271"/>
                      <a:pt x="22" y="271"/>
                    </a:cubicBezTo>
                    <a:cubicBezTo>
                      <a:pt x="22" y="271"/>
                      <a:pt x="22" y="272"/>
                      <a:pt x="22" y="272"/>
                    </a:cubicBezTo>
                    <a:cubicBezTo>
                      <a:pt x="22" y="272"/>
                      <a:pt x="22" y="274"/>
                      <a:pt x="23" y="274"/>
                    </a:cubicBezTo>
                    <a:cubicBezTo>
                      <a:pt x="23" y="273"/>
                      <a:pt x="23" y="274"/>
                      <a:pt x="24" y="273"/>
                    </a:cubicBezTo>
                    <a:cubicBezTo>
                      <a:pt x="24" y="273"/>
                      <a:pt x="24" y="273"/>
                      <a:pt x="24" y="272"/>
                    </a:cubicBezTo>
                    <a:cubicBezTo>
                      <a:pt x="25" y="271"/>
                      <a:pt x="24" y="270"/>
                      <a:pt x="24" y="270"/>
                    </a:cubicBezTo>
                    <a:cubicBezTo>
                      <a:pt x="23" y="269"/>
                      <a:pt x="22" y="268"/>
                      <a:pt x="21" y="269"/>
                    </a:cubicBezTo>
                    <a:close/>
                    <a:moveTo>
                      <a:pt x="28" y="270"/>
                    </a:moveTo>
                    <a:cubicBezTo>
                      <a:pt x="29" y="269"/>
                      <a:pt x="28" y="269"/>
                      <a:pt x="28" y="268"/>
                    </a:cubicBezTo>
                    <a:cubicBezTo>
                      <a:pt x="28" y="268"/>
                      <a:pt x="27" y="266"/>
                      <a:pt x="27" y="266"/>
                    </a:cubicBezTo>
                    <a:cubicBezTo>
                      <a:pt x="27" y="266"/>
                      <a:pt x="25" y="266"/>
                      <a:pt x="25" y="267"/>
                    </a:cubicBezTo>
                    <a:cubicBezTo>
                      <a:pt x="26" y="267"/>
                      <a:pt x="25" y="267"/>
                      <a:pt x="25" y="267"/>
                    </a:cubicBezTo>
                    <a:cubicBezTo>
                      <a:pt x="25" y="267"/>
                      <a:pt x="25" y="267"/>
                      <a:pt x="25" y="267"/>
                    </a:cubicBezTo>
                    <a:cubicBezTo>
                      <a:pt x="25" y="267"/>
                      <a:pt x="25" y="267"/>
                      <a:pt x="25" y="267"/>
                    </a:cubicBezTo>
                    <a:cubicBezTo>
                      <a:pt x="25" y="267"/>
                      <a:pt x="25" y="267"/>
                      <a:pt x="24" y="267"/>
                    </a:cubicBezTo>
                    <a:cubicBezTo>
                      <a:pt x="24" y="268"/>
                      <a:pt x="23" y="268"/>
                      <a:pt x="23" y="268"/>
                    </a:cubicBezTo>
                    <a:cubicBezTo>
                      <a:pt x="23" y="269"/>
                      <a:pt x="24" y="269"/>
                      <a:pt x="24" y="269"/>
                    </a:cubicBezTo>
                    <a:cubicBezTo>
                      <a:pt x="25" y="269"/>
                      <a:pt x="25" y="268"/>
                      <a:pt x="25" y="268"/>
                    </a:cubicBezTo>
                    <a:cubicBezTo>
                      <a:pt x="25" y="268"/>
                      <a:pt x="25" y="268"/>
                      <a:pt x="25" y="267"/>
                    </a:cubicBezTo>
                    <a:cubicBezTo>
                      <a:pt x="25" y="268"/>
                      <a:pt x="25" y="268"/>
                      <a:pt x="25" y="268"/>
                    </a:cubicBezTo>
                    <a:cubicBezTo>
                      <a:pt x="26" y="268"/>
                      <a:pt x="25" y="268"/>
                      <a:pt x="25" y="268"/>
                    </a:cubicBezTo>
                    <a:cubicBezTo>
                      <a:pt x="25" y="269"/>
                      <a:pt x="27" y="268"/>
                      <a:pt x="27" y="268"/>
                    </a:cubicBezTo>
                    <a:cubicBezTo>
                      <a:pt x="27" y="268"/>
                      <a:pt x="26" y="269"/>
                      <a:pt x="25" y="269"/>
                    </a:cubicBezTo>
                    <a:cubicBezTo>
                      <a:pt x="25" y="269"/>
                      <a:pt x="25" y="269"/>
                      <a:pt x="25" y="269"/>
                    </a:cubicBezTo>
                    <a:cubicBezTo>
                      <a:pt x="26" y="269"/>
                      <a:pt x="26" y="269"/>
                      <a:pt x="26" y="269"/>
                    </a:cubicBezTo>
                    <a:cubicBezTo>
                      <a:pt x="26" y="269"/>
                      <a:pt x="26" y="269"/>
                      <a:pt x="26" y="269"/>
                    </a:cubicBezTo>
                    <a:cubicBezTo>
                      <a:pt x="26" y="269"/>
                      <a:pt x="26" y="269"/>
                      <a:pt x="26" y="269"/>
                    </a:cubicBezTo>
                    <a:cubicBezTo>
                      <a:pt x="26" y="269"/>
                      <a:pt x="25" y="271"/>
                      <a:pt x="26" y="270"/>
                    </a:cubicBezTo>
                    <a:cubicBezTo>
                      <a:pt x="26" y="270"/>
                      <a:pt x="25" y="271"/>
                      <a:pt x="25" y="271"/>
                    </a:cubicBezTo>
                    <a:cubicBezTo>
                      <a:pt x="25" y="272"/>
                      <a:pt x="26" y="272"/>
                      <a:pt x="26" y="272"/>
                    </a:cubicBezTo>
                    <a:cubicBezTo>
                      <a:pt x="26" y="272"/>
                      <a:pt x="26" y="272"/>
                      <a:pt x="26" y="273"/>
                    </a:cubicBezTo>
                    <a:cubicBezTo>
                      <a:pt x="26" y="273"/>
                      <a:pt x="26" y="273"/>
                      <a:pt x="27" y="273"/>
                    </a:cubicBezTo>
                    <a:cubicBezTo>
                      <a:pt x="27" y="272"/>
                      <a:pt x="27" y="272"/>
                      <a:pt x="27" y="272"/>
                    </a:cubicBezTo>
                    <a:cubicBezTo>
                      <a:pt x="27" y="272"/>
                      <a:pt x="28" y="272"/>
                      <a:pt x="28" y="272"/>
                    </a:cubicBezTo>
                    <a:cubicBezTo>
                      <a:pt x="28" y="271"/>
                      <a:pt x="28" y="271"/>
                      <a:pt x="29" y="271"/>
                    </a:cubicBezTo>
                    <a:cubicBezTo>
                      <a:pt x="29" y="270"/>
                      <a:pt x="28" y="270"/>
                      <a:pt x="28" y="270"/>
                    </a:cubicBezTo>
                    <a:cubicBezTo>
                      <a:pt x="28" y="270"/>
                      <a:pt x="28" y="270"/>
                      <a:pt x="28" y="270"/>
                    </a:cubicBezTo>
                    <a:close/>
                    <a:moveTo>
                      <a:pt x="14" y="264"/>
                    </a:moveTo>
                    <a:cubicBezTo>
                      <a:pt x="13" y="264"/>
                      <a:pt x="13" y="265"/>
                      <a:pt x="12" y="264"/>
                    </a:cubicBezTo>
                    <a:cubicBezTo>
                      <a:pt x="12" y="264"/>
                      <a:pt x="12" y="264"/>
                      <a:pt x="12" y="264"/>
                    </a:cubicBezTo>
                    <a:cubicBezTo>
                      <a:pt x="12" y="264"/>
                      <a:pt x="11" y="265"/>
                      <a:pt x="11" y="265"/>
                    </a:cubicBezTo>
                    <a:cubicBezTo>
                      <a:pt x="11" y="266"/>
                      <a:pt x="10" y="266"/>
                      <a:pt x="10" y="267"/>
                    </a:cubicBezTo>
                    <a:cubicBezTo>
                      <a:pt x="9" y="267"/>
                      <a:pt x="9" y="268"/>
                      <a:pt x="8" y="268"/>
                    </a:cubicBezTo>
                    <a:cubicBezTo>
                      <a:pt x="8" y="268"/>
                      <a:pt x="6" y="268"/>
                      <a:pt x="7" y="269"/>
                    </a:cubicBezTo>
                    <a:cubicBezTo>
                      <a:pt x="7" y="269"/>
                      <a:pt x="6" y="269"/>
                      <a:pt x="6" y="269"/>
                    </a:cubicBezTo>
                    <a:cubicBezTo>
                      <a:pt x="6" y="269"/>
                      <a:pt x="5" y="269"/>
                      <a:pt x="5" y="269"/>
                    </a:cubicBezTo>
                    <a:cubicBezTo>
                      <a:pt x="5" y="269"/>
                      <a:pt x="6" y="269"/>
                      <a:pt x="7" y="268"/>
                    </a:cubicBezTo>
                    <a:cubicBezTo>
                      <a:pt x="6" y="268"/>
                      <a:pt x="5" y="268"/>
                      <a:pt x="4" y="269"/>
                    </a:cubicBezTo>
                    <a:cubicBezTo>
                      <a:pt x="5" y="269"/>
                      <a:pt x="5" y="268"/>
                      <a:pt x="5" y="268"/>
                    </a:cubicBezTo>
                    <a:cubicBezTo>
                      <a:pt x="5" y="268"/>
                      <a:pt x="5" y="268"/>
                      <a:pt x="4" y="268"/>
                    </a:cubicBezTo>
                    <a:cubicBezTo>
                      <a:pt x="5" y="268"/>
                      <a:pt x="6" y="268"/>
                      <a:pt x="7" y="268"/>
                    </a:cubicBezTo>
                    <a:cubicBezTo>
                      <a:pt x="7" y="268"/>
                      <a:pt x="8" y="267"/>
                      <a:pt x="9" y="267"/>
                    </a:cubicBezTo>
                    <a:cubicBezTo>
                      <a:pt x="9" y="267"/>
                      <a:pt x="10" y="267"/>
                      <a:pt x="11" y="266"/>
                    </a:cubicBezTo>
                    <a:cubicBezTo>
                      <a:pt x="11" y="266"/>
                      <a:pt x="12" y="265"/>
                      <a:pt x="12" y="265"/>
                    </a:cubicBezTo>
                    <a:cubicBezTo>
                      <a:pt x="11" y="264"/>
                      <a:pt x="12" y="264"/>
                      <a:pt x="11" y="264"/>
                    </a:cubicBezTo>
                    <a:cubicBezTo>
                      <a:pt x="11" y="263"/>
                      <a:pt x="10" y="264"/>
                      <a:pt x="10" y="264"/>
                    </a:cubicBezTo>
                    <a:cubicBezTo>
                      <a:pt x="9" y="264"/>
                      <a:pt x="8" y="265"/>
                      <a:pt x="7" y="265"/>
                    </a:cubicBezTo>
                    <a:cubicBezTo>
                      <a:pt x="7" y="265"/>
                      <a:pt x="9" y="265"/>
                      <a:pt x="9" y="264"/>
                    </a:cubicBezTo>
                    <a:cubicBezTo>
                      <a:pt x="9" y="263"/>
                      <a:pt x="8" y="263"/>
                      <a:pt x="8" y="263"/>
                    </a:cubicBezTo>
                    <a:cubicBezTo>
                      <a:pt x="7" y="263"/>
                      <a:pt x="6" y="263"/>
                      <a:pt x="6" y="263"/>
                    </a:cubicBezTo>
                    <a:cubicBezTo>
                      <a:pt x="6" y="263"/>
                      <a:pt x="5" y="263"/>
                      <a:pt x="5" y="264"/>
                    </a:cubicBezTo>
                    <a:cubicBezTo>
                      <a:pt x="5" y="264"/>
                      <a:pt x="5" y="264"/>
                      <a:pt x="5" y="264"/>
                    </a:cubicBezTo>
                    <a:cubicBezTo>
                      <a:pt x="4" y="265"/>
                      <a:pt x="4" y="265"/>
                      <a:pt x="3" y="266"/>
                    </a:cubicBezTo>
                    <a:cubicBezTo>
                      <a:pt x="3" y="266"/>
                      <a:pt x="2" y="266"/>
                      <a:pt x="2" y="266"/>
                    </a:cubicBezTo>
                    <a:cubicBezTo>
                      <a:pt x="2" y="266"/>
                      <a:pt x="2" y="267"/>
                      <a:pt x="2" y="267"/>
                    </a:cubicBezTo>
                    <a:cubicBezTo>
                      <a:pt x="1" y="267"/>
                      <a:pt x="2" y="267"/>
                      <a:pt x="3" y="267"/>
                    </a:cubicBezTo>
                    <a:cubicBezTo>
                      <a:pt x="2" y="268"/>
                      <a:pt x="3" y="268"/>
                      <a:pt x="2" y="268"/>
                    </a:cubicBezTo>
                    <a:cubicBezTo>
                      <a:pt x="1" y="268"/>
                      <a:pt x="2" y="269"/>
                      <a:pt x="2" y="269"/>
                    </a:cubicBezTo>
                    <a:cubicBezTo>
                      <a:pt x="2" y="269"/>
                      <a:pt x="1" y="269"/>
                      <a:pt x="1" y="269"/>
                    </a:cubicBezTo>
                    <a:cubicBezTo>
                      <a:pt x="1" y="269"/>
                      <a:pt x="1" y="269"/>
                      <a:pt x="1" y="269"/>
                    </a:cubicBezTo>
                    <a:cubicBezTo>
                      <a:pt x="1" y="269"/>
                      <a:pt x="1" y="270"/>
                      <a:pt x="1" y="270"/>
                    </a:cubicBezTo>
                    <a:cubicBezTo>
                      <a:pt x="1" y="270"/>
                      <a:pt x="1" y="270"/>
                      <a:pt x="2" y="270"/>
                    </a:cubicBezTo>
                    <a:cubicBezTo>
                      <a:pt x="1" y="270"/>
                      <a:pt x="1" y="270"/>
                      <a:pt x="1" y="270"/>
                    </a:cubicBezTo>
                    <a:cubicBezTo>
                      <a:pt x="1" y="270"/>
                      <a:pt x="2" y="270"/>
                      <a:pt x="2" y="270"/>
                    </a:cubicBezTo>
                    <a:cubicBezTo>
                      <a:pt x="2" y="270"/>
                      <a:pt x="2" y="270"/>
                      <a:pt x="2" y="270"/>
                    </a:cubicBezTo>
                    <a:cubicBezTo>
                      <a:pt x="2" y="271"/>
                      <a:pt x="2" y="270"/>
                      <a:pt x="3" y="270"/>
                    </a:cubicBezTo>
                    <a:cubicBezTo>
                      <a:pt x="3" y="270"/>
                      <a:pt x="2" y="271"/>
                      <a:pt x="2" y="271"/>
                    </a:cubicBezTo>
                    <a:cubicBezTo>
                      <a:pt x="3" y="271"/>
                      <a:pt x="3" y="271"/>
                      <a:pt x="3" y="271"/>
                    </a:cubicBezTo>
                    <a:cubicBezTo>
                      <a:pt x="3" y="271"/>
                      <a:pt x="4" y="272"/>
                      <a:pt x="3" y="272"/>
                    </a:cubicBezTo>
                    <a:cubicBezTo>
                      <a:pt x="3" y="271"/>
                      <a:pt x="1" y="271"/>
                      <a:pt x="0" y="272"/>
                    </a:cubicBezTo>
                    <a:cubicBezTo>
                      <a:pt x="1" y="272"/>
                      <a:pt x="2" y="271"/>
                      <a:pt x="2" y="272"/>
                    </a:cubicBezTo>
                    <a:cubicBezTo>
                      <a:pt x="2" y="272"/>
                      <a:pt x="0" y="272"/>
                      <a:pt x="0" y="272"/>
                    </a:cubicBezTo>
                    <a:cubicBezTo>
                      <a:pt x="0" y="272"/>
                      <a:pt x="1" y="273"/>
                      <a:pt x="1" y="273"/>
                    </a:cubicBezTo>
                    <a:cubicBezTo>
                      <a:pt x="1" y="273"/>
                      <a:pt x="1" y="273"/>
                      <a:pt x="1" y="273"/>
                    </a:cubicBezTo>
                    <a:cubicBezTo>
                      <a:pt x="1" y="273"/>
                      <a:pt x="1" y="273"/>
                      <a:pt x="1" y="273"/>
                    </a:cubicBezTo>
                    <a:cubicBezTo>
                      <a:pt x="1" y="274"/>
                      <a:pt x="1" y="273"/>
                      <a:pt x="1" y="273"/>
                    </a:cubicBezTo>
                    <a:cubicBezTo>
                      <a:pt x="1" y="273"/>
                      <a:pt x="1" y="274"/>
                      <a:pt x="1" y="274"/>
                    </a:cubicBezTo>
                    <a:cubicBezTo>
                      <a:pt x="2" y="274"/>
                      <a:pt x="2" y="274"/>
                      <a:pt x="2" y="273"/>
                    </a:cubicBezTo>
                    <a:cubicBezTo>
                      <a:pt x="3" y="273"/>
                      <a:pt x="3" y="273"/>
                      <a:pt x="3" y="274"/>
                    </a:cubicBezTo>
                    <a:cubicBezTo>
                      <a:pt x="3" y="274"/>
                      <a:pt x="4" y="273"/>
                      <a:pt x="4" y="273"/>
                    </a:cubicBezTo>
                    <a:cubicBezTo>
                      <a:pt x="4" y="273"/>
                      <a:pt x="3" y="273"/>
                      <a:pt x="3" y="273"/>
                    </a:cubicBezTo>
                    <a:cubicBezTo>
                      <a:pt x="3" y="273"/>
                      <a:pt x="6" y="273"/>
                      <a:pt x="6" y="272"/>
                    </a:cubicBezTo>
                    <a:cubicBezTo>
                      <a:pt x="8" y="272"/>
                      <a:pt x="8" y="270"/>
                      <a:pt x="10" y="269"/>
                    </a:cubicBezTo>
                    <a:cubicBezTo>
                      <a:pt x="12" y="267"/>
                      <a:pt x="15" y="265"/>
                      <a:pt x="17" y="263"/>
                    </a:cubicBezTo>
                    <a:cubicBezTo>
                      <a:pt x="16" y="264"/>
                      <a:pt x="15" y="264"/>
                      <a:pt x="14" y="264"/>
                    </a:cubicBezTo>
                    <a:close/>
                    <a:moveTo>
                      <a:pt x="24" y="279"/>
                    </a:moveTo>
                    <a:cubicBezTo>
                      <a:pt x="23" y="280"/>
                      <a:pt x="23" y="280"/>
                      <a:pt x="24" y="280"/>
                    </a:cubicBezTo>
                    <a:cubicBezTo>
                      <a:pt x="24" y="280"/>
                      <a:pt x="24" y="281"/>
                      <a:pt x="24" y="281"/>
                    </a:cubicBezTo>
                    <a:cubicBezTo>
                      <a:pt x="24" y="281"/>
                      <a:pt x="25" y="280"/>
                      <a:pt x="25" y="279"/>
                    </a:cubicBezTo>
                    <a:cubicBezTo>
                      <a:pt x="25" y="279"/>
                      <a:pt x="25" y="278"/>
                      <a:pt x="25" y="277"/>
                    </a:cubicBezTo>
                    <a:cubicBezTo>
                      <a:pt x="24" y="277"/>
                      <a:pt x="24" y="277"/>
                      <a:pt x="24" y="278"/>
                    </a:cubicBezTo>
                    <a:cubicBezTo>
                      <a:pt x="24" y="278"/>
                      <a:pt x="24" y="278"/>
                      <a:pt x="24" y="278"/>
                    </a:cubicBezTo>
                    <a:cubicBezTo>
                      <a:pt x="24" y="278"/>
                      <a:pt x="24" y="278"/>
                      <a:pt x="24" y="279"/>
                    </a:cubicBezTo>
                    <a:cubicBezTo>
                      <a:pt x="24" y="279"/>
                      <a:pt x="23" y="279"/>
                      <a:pt x="24" y="279"/>
                    </a:cubicBezTo>
                    <a:close/>
                    <a:moveTo>
                      <a:pt x="29" y="274"/>
                    </a:moveTo>
                    <a:cubicBezTo>
                      <a:pt x="28" y="274"/>
                      <a:pt x="27" y="274"/>
                      <a:pt x="27" y="275"/>
                    </a:cubicBezTo>
                    <a:cubicBezTo>
                      <a:pt x="27" y="275"/>
                      <a:pt x="26" y="276"/>
                      <a:pt x="27" y="276"/>
                    </a:cubicBezTo>
                    <a:cubicBezTo>
                      <a:pt x="26" y="276"/>
                      <a:pt x="28" y="275"/>
                      <a:pt x="28" y="275"/>
                    </a:cubicBezTo>
                    <a:cubicBezTo>
                      <a:pt x="29" y="275"/>
                      <a:pt x="30" y="275"/>
                      <a:pt x="29" y="274"/>
                    </a:cubicBezTo>
                    <a:cubicBezTo>
                      <a:pt x="29" y="274"/>
                      <a:pt x="30" y="274"/>
                      <a:pt x="30" y="274"/>
                    </a:cubicBezTo>
                    <a:cubicBezTo>
                      <a:pt x="30" y="275"/>
                      <a:pt x="29" y="275"/>
                      <a:pt x="29" y="275"/>
                    </a:cubicBezTo>
                    <a:cubicBezTo>
                      <a:pt x="28" y="275"/>
                      <a:pt x="28" y="276"/>
                      <a:pt x="27" y="276"/>
                    </a:cubicBezTo>
                    <a:cubicBezTo>
                      <a:pt x="27" y="276"/>
                      <a:pt x="27" y="277"/>
                      <a:pt x="27" y="277"/>
                    </a:cubicBezTo>
                    <a:cubicBezTo>
                      <a:pt x="27" y="277"/>
                      <a:pt x="26" y="276"/>
                      <a:pt x="26" y="277"/>
                    </a:cubicBezTo>
                    <a:cubicBezTo>
                      <a:pt x="26" y="277"/>
                      <a:pt x="25" y="278"/>
                      <a:pt x="26" y="278"/>
                    </a:cubicBezTo>
                    <a:cubicBezTo>
                      <a:pt x="25" y="278"/>
                      <a:pt x="26" y="278"/>
                      <a:pt x="26" y="279"/>
                    </a:cubicBezTo>
                    <a:cubicBezTo>
                      <a:pt x="26" y="279"/>
                      <a:pt x="27" y="279"/>
                      <a:pt x="27" y="278"/>
                    </a:cubicBezTo>
                    <a:cubicBezTo>
                      <a:pt x="27" y="279"/>
                      <a:pt x="28" y="278"/>
                      <a:pt x="28" y="278"/>
                    </a:cubicBezTo>
                    <a:cubicBezTo>
                      <a:pt x="29" y="277"/>
                      <a:pt x="29" y="276"/>
                      <a:pt x="30" y="276"/>
                    </a:cubicBezTo>
                    <a:cubicBezTo>
                      <a:pt x="30" y="277"/>
                      <a:pt x="31" y="276"/>
                      <a:pt x="31" y="276"/>
                    </a:cubicBezTo>
                    <a:cubicBezTo>
                      <a:pt x="31" y="276"/>
                      <a:pt x="30" y="277"/>
                      <a:pt x="29" y="277"/>
                    </a:cubicBezTo>
                    <a:cubicBezTo>
                      <a:pt x="28" y="278"/>
                      <a:pt x="28" y="278"/>
                      <a:pt x="27" y="279"/>
                    </a:cubicBezTo>
                    <a:cubicBezTo>
                      <a:pt x="27" y="279"/>
                      <a:pt x="28" y="279"/>
                      <a:pt x="28" y="279"/>
                    </a:cubicBezTo>
                    <a:cubicBezTo>
                      <a:pt x="29" y="279"/>
                      <a:pt x="29" y="279"/>
                      <a:pt x="29" y="278"/>
                    </a:cubicBezTo>
                    <a:cubicBezTo>
                      <a:pt x="30" y="278"/>
                      <a:pt x="30" y="278"/>
                      <a:pt x="30" y="277"/>
                    </a:cubicBezTo>
                    <a:cubicBezTo>
                      <a:pt x="31" y="276"/>
                      <a:pt x="32" y="276"/>
                      <a:pt x="32" y="275"/>
                    </a:cubicBezTo>
                    <a:cubicBezTo>
                      <a:pt x="33" y="274"/>
                      <a:pt x="33" y="274"/>
                      <a:pt x="32" y="273"/>
                    </a:cubicBezTo>
                    <a:cubicBezTo>
                      <a:pt x="32" y="272"/>
                      <a:pt x="32" y="272"/>
                      <a:pt x="31" y="272"/>
                    </a:cubicBezTo>
                    <a:cubicBezTo>
                      <a:pt x="30" y="272"/>
                      <a:pt x="30" y="273"/>
                      <a:pt x="29" y="274"/>
                    </a:cubicBezTo>
                    <a:close/>
                    <a:moveTo>
                      <a:pt x="3" y="282"/>
                    </a:moveTo>
                    <a:cubicBezTo>
                      <a:pt x="3" y="282"/>
                      <a:pt x="3" y="282"/>
                      <a:pt x="3" y="282"/>
                    </a:cubicBezTo>
                    <a:cubicBezTo>
                      <a:pt x="3" y="282"/>
                      <a:pt x="5" y="282"/>
                      <a:pt x="3" y="282"/>
                    </a:cubicBezTo>
                    <a:cubicBezTo>
                      <a:pt x="4" y="282"/>
                      <a:pt x="4" y="281"/>
                      <a:pt x="5" y="281"/>
                    </a:cubicBezTo>
                    <a:cubicBezTo>
                      <a:pt x="4" y="281"/>
                      <a:pt x="3" y="281"/>
                      <a:pt x="3" y="282"/>
                    </a:cubicBezTo>
                    <a:close/>
                    <a:moveTo>
                      <a:pt x="7" y="273"/>
                    </a:moveTo>
                    <a:cubicBezTo>
                      <a:pt x="6" y="273"/>
                      <a:pt x="5" y="274"/>
                      <a:pt x="3" y="274"/>
                    </a:cubicBezTo>
                    <a:cubicBezTo>
                      <a:pt x="2" y="274"/>
                      <a:pt x="1" y="274"/>
                      <a:pt x="0" y="274"/>
                    </a:cubicBezTo>
                    <a:cubicBezTo>
                      <a:pt x="0" y="274"/>
                      <a:pt x="0" y="274"/>
                      <a:pt x="0" y="274"/>
                    </a:cubicBezTo>
                    <a:cubicBezTo>
                      <a:pt x="0" y="274"/>
                      <a:pt x="0" y="275"/>
                      <a:pt x="0" y="275"/>
                    </a:cubicBezTo>
                    <a:cubicBezTo>
                      <a:pt x="0" y="275"/>
                      <a:pt x="1" y="275"/>
                      <a:pt x="1" y="275"/>
                    </a:cubicBezTo>
                    <a:cubicBezTo>
                      <a:pt x="2" y="275"/>
                      <a:pt x="2" y="275"/>
                      <a:pt x="3" y="275"/>
                    </a:cubicBezTo>
                    <a:cubicBezTo>
                      <a:pt x="2" y="275"/>
                      <a:pt x="2" y="276"/>
                      <a:pt x="2" y="276"/>
                    </a:cubicBezTo>
                    <a:cubicBezTo>
                      <a:pt x="2" y="276"/>
                      <a:pt x="2" y="276"/>
                      <a:pt x="1" y="276"/>
                    </a:cubicBezTo>
                    <a:cubicBezTo>
                      <a:pt x="2" y="276"/>
                      <a:pt x="1" y="276"/>
                      <a:pt x="1" y="276"/>
                    </a:cubicBezTo>
                    <a:cubicBezTo>
                      <a:pt x="1" y="276"/>
                      <a:pt x="1" y="276"/>
                      <a:pt x="1" y="276"/>
                    </a:cubicBezTo>
                    <a:cubicBezTo>
                      <a:pt x="0" y="276"/>
                      <a:pt x="0" y="277"/>
                      <a:pt x="0" y="277"/>
                    </a:cubicBezTo>
                    <a:cubicBezTo>
                      <a:pt x="0" y="277"/>
                      <a:pt x="0" y="278"/>
                      <a:pt x="1" y="278"/>
                    </a:cubicBezTo>
                    <a:cubicBezTo>
                      <a:pt x="1" y="277"/>
                      <a:pt x="1" y="277"/>
                      <a:pt x="2" y="277"/>
                    </a:cubicBezTo>
                    <a:cubicBezTo>
                      <a:pt x="2" y="277"/>
                      <a:pt x="2" y="278"/>
                      <a:pt x="2" y="278"/>
                    </a:cubicBezTo>
                    <a:cubicBezTo>
                      <a:pt x="2" y="278"/>
                      <a:pt x="2" y="278"/>
                      <a:pt x="1" y="278"/>
                    </a:cubicBezTo>
                    <a:cubicBezTo>
                      <a:pt x="1" y="278"/>
                      <a:pt x="1" y="278"/>
                      <a:pt x="1" y="278"/>
                    </a:cubicBezTo>
                    <a:cubicBezTo>
                      <a:pt x="1" y="277"/>
                      <a:pt x="0" y="279"/>
                      <a:pt x="1" y="279"/>
                    </a:cubicBezTo>
                    <a:cubicBezTo>
                      <a:pt x="0" y="280"/>
                      <a:pt x="1" y="280"/>
                      <a:pt x="2" y="281"/>
                    </a:cubicBezTo>
                    <a:cubicBezTo>
                      <a:pt x="2" y="281"/>
                      <a:pt x="1" y="281"/>
                      <a:pt x="2" y="281"/>
                    </a:cubicBezTo>
                    <a:cubicBezTo>
                      <a:pt x="2" y="281"/>
                      <a:pt x="2" y="281"/>
                      <a:pt x="2" y="281"/>
                    </a:cubicBezTo>
                    <a:cubicBezTo>
                      <a:pt x="2" y="281"/>
                      <a:pt x="1" y="282"/>
                      <a:pt x="1" y="282"/>
                    </a:cubicBezTo>
                    <a:cubicBezTo>
                      <a:pt x="1" y="282"/>
                      <a:pt x="1" y="282"/>
                      <a:pt x="1" y="282"/>
                    </a:cubicBezTo>
                    <a:cubicBezTo>
                      <a:pt x="2" y="282"/>
                      <a:pt x="1" y="284"/>
                      <a:pt x="2" y="283"/>
                    </a:cubicBezTo>
                    <a:cubicBezTo>
                      <a:pt x="2" y="284"/>
                      <a:pt x="2" y="284"/>
                      <a:pt x="2" y="284"/>
                    </a:cubicBezTo>
                    <a:cubicBezTo>
                      <a:pt x="2" y="284"/>
                      <a:pt x="2" y="284"/>
                      <a:pt x="3" y="283"/>
                    </a:cubicBezTo>
                    <a:cubicBezTo>
                      <a:pt x="3" y="283"/>
                      <a:pt x="2" y="285"/>
                      <a:pt x="3" y="284"/>
                    </a:cubicBezTo>
                    <a:cubicBezTo>
                      <a:pt x="3" y="284"/>
                      <a:pt x="3" y="284"/>
                      <a:pt x="4" y="284"/>
                    </a:cubicBezTo>
                    <a:cubicBezTo>
                      <a:pt x="3" y="284"/>
                      <a:pt x="3" y="284"/>
                      <a:pt x="3" y="284"/>
                    </a:cubicBezTo>
                    <a:cubicBezTo>
                      <a:pt x="4" y="284"/>
                      <a:pt x="5" y="284"/>
                      <a:pt x="5" y="283"/>
                    </a:cubicBezTo>
                    <a:cubicBezTo>
                      <a:pt x="4" y="283"/>
                      <a:pt x="4" y="283"/>
                      <a:pt x="4" y="283"/>
                    </a:cubicBezTo>
                    <a:cubicBezTo>
                      <a:pt x="4" y="283"/>
                      <a:pt x="4" y="283"/>
                      <a:pt x="3" y="283"/>
                    </a:cubicBezTo>
                    <a:cubicBezTo>
                      <a:pt x="4" y="283"/>
                      <a:pt x="4" y="283"/>
                      <a:pt x="4" y="283"/>
                    </a:cubicBezTo>
                    <a:cubicBezTo>
                      <a:pt x="5" y="282"/>
                      <a:pt x="4" y="282"/>
                      <a:pt x="4" y="283"/>
                    </a:cubicBezTo>
                    <a:cubicBezTo>
                      <a:pt x="4" y="283"/>
                      <a:pt x="3" y="283"/>
                      <a:pt x="3" y="283"/>
                    </a:cubicBezTo>
                    <a:cubicBezTo>
                      <a:pt x="3" y="283"/>
                      <a:pt x="3" y="283"/>
                      <a:pt x="3" y="283"/>
                    </a:cubicBezTo>
                    <a:cubicBezTo>
                      <a:pt x="3" y="283"/>
                      <a:pt x="3" y="283"/>
                      <a:pt x="3" y="283"/>
                    </a:cubicBezTo>
                    <a:cubicBezTo>
                      <a:pt x="3" y="282"/>
                      <a:pt x="3" y="281"/>
                      <a:pt x="3" y="282"/>
                    </a:cubicBezTo>
                    <a:cubicBezTo>
                      <a:pt x="3" y="281"/>
                      <a:pt x="3" y="281"/>
                      <a:pt x="3" y="281"/>
                    </a:cubicBezTo>
                    <a:cubicBezTo>
                      <a:pt x="3" y="281"/>
                      <a:pt x="3" y="280"/>
                      <a:pt x="3" y="280"/>
                    </a:cubicBezTo>
                    <a:cubicBezTo>
                      <a:pt x="3" y="280"/>
                      <a:pt x="3" y="281"/>
                      <a:pt x="3" y="280"/>
                    </a:cubicBezTo>
                    <a:cubicBezTo>
                      <a:pt x="3" y="280"/>
                      <a:pt x="2" y="280"/>
                      <a:pt x="2" y="280"/>
                    </a:cubicBezTo>
                    <a:cubicBezTo>
                      <a:pt x="3" y="280"/>
                      <a:pt x="2" y="279"/>
                      <a:pt x="3" y="279"/>
                    </a:cubicBezTo>
                    <a:cubicBezTo>
                      <a:pt x="3" y="279"/>
                      <a:pt x="3" y="278"/>
                      <a:pt x="2" y="278"/>
                    </a:cubicBezTo>
                    <a:cubicBezTo>
                      <a:pt x="2" y="278"/>
                      <a:pt x="3" y="278"/>
                      <a:pt x="3" y="278"/>
                    </a:cubicBezTo>
                    <a:cubicBezTo>
                      <a:pt x="3" y="278"/>
                      <a:pt x="4" y="278"/>
                      <a:pt x="5" y="277"/>
                    </a:cubicBezTo>
                    <a:cubicBezTo>
                      <a:pt x="4" y="277"/>
                      <a:pt x="3" y="278"/>
                      <a:pt x="3" y="277"/>
                    </a:cubicBezTo>
                    <a:cubicBezTo>
                      <a:pt x="3" y="277"/>
                      <a:pt x="4" y="277"/>
                      <a:pt x="3" y="276"/>
                    </a:cubicBezTo>
                    <a:cubicBezTo>
                      <a:pt x="3" y="276"/>
                      <a:pt x="3" y="276"/>
                      <a:pt x="3" y="276"/>
                    </a:cubicBezTo>
                    <a:cubicBezTo>
                      <a:pt x="3" y="276"/>
                      <a:pt x="3" y="276"/>
                      <a:pt x="4" y="276"/>
                    </a:cubicBezTo>
                    <a:cubicBezTo>
                      <a:pt x="3" y="276"/>
                      <a:pt x="5" y="274"/>
                      <a:pt x="4" y="275"/>
                    </a:cubicBezTo>
                    <a:cubicBezTo>
                      <a:pt x="5" y="274"/>
                      <a:pt x="6" y="274"/>
                      <a:pt x="6" y="275"/>
                    </a:cubicBezTo>
                    <a:cubicBezTo>
                      <a:pt x="7" y="275"/>
                      <a:pt x="7" y="275"/>
                      <a:pt x="7" y="274"/>
                    </a:cubicBezTo>
                    <a:cubicBezTo>
                      <a:pt x="7" y="274"/>
                      <a:pt x="7" y="274"/>
                      <a:pt x="7" y="274"/>
                    </a:cubicBezTo>
                    <a:cubicBezTo>
                      <a:pt x="7" y="274"/>
                      <a:pt x="8" y="273"/>
                      <a:pt x="7" y="273"/>
                    </a:cubicBezTo>
                    <a:close/>
                    <a:moveTo>
                      <a:pt x="29" y="286"/>
                    </a:moveTo>
                    <a:cubicBezTo>
                      <a:pt x="29" y="286"/>
                      <a:pt x="30" y="286"/>
                      <a:pt x="30" y="286"/>
                    </a:cubicBezTo>
                    <a:cubicBezTo>
                      <a:pt x="31" y="285"/>
                      <a:pt x="31" y="284"/>
                      <a:pt x="32" y="284"/>
                    </a:cubicBezTo>
                    <a:cubicBezTo>
                      <a:pt x="33" y="284"/>
                      <a:pt x="34" y="284"/>
                      <a:pt x="34" y="283"/>
                    </a:cubicBezTo>
                    <a:cubicBezTo>
                      <a:pt x="35" y="283"/>
                      <a:pt x="35" y="283"/>
                      <a:pt x="36" y="283"/>
                    </a:cubicBezTo>
                    <a:cubicBezTo>
                      <a:pt x="36" y="283"/>
                      <a:pt x="37" y="283"/>
                      <a:pt x="37" y="282"/>
                    </a:cubicBezTo>
                    <a:cubicBezTo>
                      <a:pt x="37" y="282"/>
                      <a:pt x="38" y="281"/>
                      <a:pt x="38" y="281"/>
                    </a:cubicBezTo>
                    <a:cubicBezTo>
                      <a:pt x="38" y="281"/>
                      <a:pt x="36" y="282"/>
                      <a:pt x="35" y="282"/>
                    </a:cubicBezTo>
                    <a:cubicBezTo>
                      <a:pt x="34" y="282"/>
                      <a:pt x="34" y="283"/>
                      <a:pt x="33" y="283"/>
                    </a:cubicBezTo>
                    <a:cubicBezTo>
                      <a:pt x="31" y="283"/>
                      <a:pt x="30" y="284"/>
                      <a:pt x="29" y="286"/>
                    </a:cubicBezTo>
                    <a:cubicBezTo>
                      <a:pt x="28" y="286"/>
                      <a:pt x="28" y="286"/>
                      <a:pt x="29" y="286"/>
                    </a:cubicBezTo>
                    <a:close/>
                    <a:moveTo>
                      <a:pt x="37" y="309"/>
                    </a:moveTo>
                    <a:cubicBezTo>
                      <a:pt x="37" y="310"/>
                      <a:pt x="37" y="310"/>
                      <a:pt x="37" y="310"/>
                    </a:cubicBezTo>
                    <a:cubicBezTo>
                      <a:pt x="38" y="310"/>
                      <a:pt x="38" y="310"/>
                      <a:pt x="38" y="311"/>
                    </a:cubicBezTo>
                    <a:cubicBezTo>
                      <a:pt x="38" y="311"/>
                      <a:pt x="38" y="311"/>
                      <a:pt x="39" y="312"/>
                    </a:cubicBezTo>
                    <a:cubicBezTo>
                      <a:pt x="39" y="312"/>
                      <a:pt x="39" y="312"/>
                      <a:pt x="39" y="312"/>
                    </a:cubicBezTo>
                    <a:cubicBezTo>
                      <a:pt x="40" y="312"/>
                      <a:pt x="39" y="311"/>
                      <a:pt x="39" y="311"/>
                    </a:cubicBezTo>
                    <a:cubicBezTo>
                      <a:pt x="39" y="311"/>
                      <a:pt x="39" y="310"/>
                      <a:pt x="39" y="310"/>
                    </a:cubicBezTo>
                    <a:cubicBezTo>
                      <a:pt x="39" y="310"/>
                      <a:pt x="38" y="310"/>
                      <a:pt x="38" y="310"/>
                    </a:cubicBezTo>
                    <a:cubicBezTo>
                      <a:pt x="38" y="309"/>
                      <a:pt x="37" y="309"/>
                      <a:pt x="37" y="309"/>
                    </a:cubicBezTo>
                    <a:close/>
                    <a:moveTo>
                      <a:pt x="26" y="286"/>
                    </a:moveTo>
                    <a:cubicBezTo>
                      <a:pt x="26" y="286"/>
                      <a:pt x="24" y="288"/>
                      <a:pt x="25" y="287"/>
                    </a:cubicBezTo>
                    <a:cubicBezTo>
                      <a:pt x="25" y="287"/>
                      <a:pt x="24" y="288"/>
                      <a:pt x="24" y="288"/>
                    </a:cubicBezTo>
                    <a:cubicBezTo>
                      <a:pt x="24" y="289"/>
                      <a:pt x="26" y="288"/>
                      <a:pt x="26" y="288"/>
                    </a:cubicBezTo>
                    <a:cubicBezTo>
                      <a:pt x="27" y="287"/>
                      <a:pt x="28" y="286"/>
                      <a:pt x="28" y="285"/>
                    </a:cubicBezTo>
                    <a:cubicBezTo>
                      <a:pt x="28" y="285"/>
                      <a:pt x="26" y="285"/>
                      <a:pt x="26" y="286"/>
                    </a:cubicBezTo>
                    <a:close/>
                    <a:moveTo>
                      <a:pt x="39" y="321"/>
                    </a:moveTo>
                    <a:cubicBezTo>
                      <a:pt x="39" y="321"/>
                      <a:pt x="38" y="321"/>
                      <a:pt x="38" y="322"/>
                    </a:cubicBezTo>
                    <a:cubicBezTo>
                      <a:pt x="38" y="322"/>
                      <a:pt x="37" y="322"/>
                      <a:pt x="37" y="323"/>
                    </a:cubicBezTo>
                    <a:cubicBezTo>
                      <a:pt x="37" y="322"/>
                      <a:pt x="38" y="322"/>
                      <a:pt x="38" y="321"/>
                    </a:cubicBezTo>
                    <a:cubicBezTo>
                      <a:pt x="38" y="321"/>
                      <a:pt x="38" y="320"/>
                      <a:pt x="38" y="320"/>
                    </a:cubicBezTo>
                    <a:cubicBezTo>
                      <a:pt x="38" y="320"/>
                      <a:pt x="39" y="320"/>
                      <a:pt x="39" y="320"/>
                    </a:cubicBezTo>
                    <a:cubicBezTo>
                      <a:pt x="39" y="319"/>
                      <a:pt x="38" y="318"/>
                      <a:pt x="38" y="317"/>
                    </a:cubicBezTo>
                    <a:cubicBezTo>
                      <a:pt x="38" y="317"/>
                      <a:pt x="38" y="318"/>
                      <a:pt x="39" y="318"/>
                    </a:cubicBezTo>
                    <a:cubicBezTo>
                      <a:pt x="39" y="318"/>
                      <a:pt x="39" y="316"/>
                      <a:pt x="39" y="316"/>
                    </a:cubicBezTo>
                    <a:cubicBezTo>
                      <a:pt x="38" y="316"/>
                      <a:pt x="39" y="315"/>
                      <a:pt x="39" y="315"/>
                    </a:cubicBezTo>
                    <a:cubicBezTo>
                      <a:pt x="39" y="315"/>
                      <a:pt x="37" y="315"/>
                      <a:pt x="37" y="315"/>
                    </a:cubicBezTo>
                    <a:cubicBezTo>
                      <a:pt x="37" y="315"/>
                      <a:pt x="38" y="315"/>
                      <a:pt x="38" y="314"/>
                    </a:cubicBezTo>
                    <a:cubicBezTo>
                      <a:pt x="37" y="314"/>
                      <a:pt x="36" y="314"/>
                      <a:pt x="36" y="314"/>
                    </a:cubicBezTo>
                    <a:cubicBezTo>
                      <a:pt x="36" y="314"/>
                      <a:pt x="35" y="314"/>
                      <a:pt x="35" y="313"/>
                    </a:cubicBezTo>
                    <a:cubicBezTo>
                      <a:pt x="34" y="313"/>
                      <a:pt x="34" y="313"/>
                      <a:pt x="34" y="313"/>
                    </a:cubicBezTo>
                    <a:cubicBezTo>
                      <a:pt x="34" y="313"/>
                      <a:pt x="34" y="313"/>
                      <a:pt x="34" y="313"/>
                    </a:cubicBezTo>
                    <a:cubicBezTo>
                      <a:pt x="33" y="312"/>
                      <a:pt x="34" y="310"/>
                      <a:pt x="34" y="310"/>
                    </a:cubicBezTo>
                    <a:cubicBezTo>
                      <a:pt x="34" y="310"/>
                      <a:pt x="35" y="310"/>
                      <a:pt x="35" y="309"/>
                    </a:cubicBezTo>
                    <a:cubicBezTo>
                      <a:pt x="34" y="309"/>
                      <a:pt x="34" y="308"/>
                      <a:pt x="34" y="308"/>
                    </a:cubicBezTo>
                    <a:cubicBezTo>
                      <a:pt x="34" y="307"/>
                      <a:pt x="34" y="307"/>
                      <a:pt x="34" y="306"/>
                    </a:cubicBezTo>
                    <a:cubicBezTo>
                      <a:pt x="34" y="306"/>
                      <a:pt x="34" y="306"/>
                      <a:pt x="34" y="305"/>
                    </a:cubicBezTo>
                    <a:cubicBezTo>
                      <a:pt x="34" y="305"/>
                      <a:pt x="34" y="305"/>
                      <a:pt x="35" y="305"/>
                    </a:cubicBezTo>
                    <a:cubicBezTo>
                      <a:pt x="35" y="303"/>
                      <a:pt x="35" y="303"/>
                      <a:pt x="33" y="303"/>
                    </a:cubicBezTo>
                    <a:cubicBezTo>
                      <a:pt x="33" y="303"/>
                      <a:pt x="33" y="303"/>
                      <a:pt x="32" y="303"/>
                    </a:cubicBezTo>
                    <a:cubicBezTo>
                      <a:pt x="32" y="303"/>
                      <a:pt x="31" y="303"/>
                      <a:pt x="31" y="303"/>
                    </a:cubicBezTo>
                    <a:cubicBezTo>
                      <a:pt x="31" y="302"/>
                      <a:pt x="28" y="302"/>
                      <a:pt x="28" y="302"/>
                    </a:cubicBezTo>
                    <a:cubicBezTo>
                      <a:pt x="27" y="302"/>
                      <a:pt x="27" y="302"/>
                      <a:pt x="26" y="302"/>
                    </a:cubicBezTo>
                    <a:cubicBezTo>
                      <a:pt x="26" y="301"/>
                      <a:pt x="25" y="301"/>
                      <a:pt x="25" y="301"/>
                    </a:cubicBezTo>
                    <a:cubicBezTo>
                      <a:pt x="25" y="301"/>
                      <a:pt x="24" y="301"/>
                      <a:pt x="24" y="301"/>
                    </a:cubicBezTo>
                    <a:cubicBezTo>
                      <a:pt x="24" y="301"/>
                      <a:pt x="23" y="301"/>
                      <a:pt x="23" y="301"/>
                    </a:cubicBezTo>
                    <a:cubicBezTo>
                      <a:pt x="23" y="300"/>
                      <a:pt x="21" y="300"/>
                      <a:pt x="22" y="299"/>
                    </a:cubicBezTo>
                    <a:cubicBezTo>
                      <a:pt x="22" y="299"/>
                      <a:pt x="21" y="299"/>
                      <a:pt x="21" y="299"/>
                    </a:cubicBezTo>
                    <a:cubicBezTo>
                      <a:pt x="21" y="299"/>
                      <a:pt x="21" y="299"/>
                      <a:pt x="21" y="299"/>
                    </a:cubicBezTo>
                    <a:cubicBezTo>
                      <a:pt x="21" y="298"/>
                      <a:pt x="20" y="298"/>
                      <a:pt x="20" y="298"/>
                    </a:cubicBezTo>
                    <a:cubicBezTo>
                      <a:pt x="19" y="298"/>
                      <a:pt x="18" y="298"/>
                      <a:pt x="17" y="298"/>
                    </a:cubicBezTo>
                    <a:cubicBezTo>
                      <a:pt x="16" y="298"/>
                      <a:pt x="15" y="298"/>
                      <a:pt x="14" y="299"/>
                    </a:cubicBezTo>
                    <a:cubicBezTo>
                      <a:pt x="13" y="299"/>
                      <a:pt x="13" y="300"/>
                      <a:pt x="14" y="300"/>
                    </a:cubicBezTo>
                    <a:cubicBezTo>
                      <a:pt x="14" y="300"/>
                      <a:pt x="13" y="300"/>
                      <a:pt x="13" y="301"/>
                    </a:cubicBezTo>
                    <a:cubicBezTo>
                      <a:pt x="14" y="301"/>
                      <a:pt x="13" y="301"/>
                      <a:pt x="14" y="302"/>
                    </a:cubicBezTo>
                    <a:cubicBezTo>
                      <a:pt x="14" y="302"/>
                      <a:pt x="15" y="302"/>
                      <a:pt x="16" y="302"/>
                    </a:cubicBezTo>
                    <a:cubicBezTo>
                      <a:pt x="17" y="302"/>
                      <a:pt x="19" y="301"/>
                      <a:pt x="19" y="301"/>
                    </a:cubicBezTo>
                    <a:cubicBezTo>
                      <a:pt x="19" y="300"/>
                      <a:pt x="17" y="301"/>
                      <a:pt x="17" y="300"/>
                    </a:cubicBezTo>
                    <a:cubicBezTo>
                      <a:pt x="17" y="300"/>
                      <a:pt x="19" y="301"/>
                      <a:pt x="19" y="301"/>
                    </a:cubicBezTo>
                    <a:cubicBezTo>
                      <a:pt x="19" y="301"/>
                      <a:pt x="19" y="301"/>
                      <a:pt x="19" y="301"/>
                    </a:cubicBezTo>
                    <a:cubicBezTo>
                      <a:pt x="20" y="301"/>
                      <a:pt x="20" y="301"/>
                      <a:pt x="21" y="301"/>
                    </a:cubicBezTo>
                    <a:cubicBezTo>
                      <a:pt x="20" y="301"/>
                      <a:pt x="19" y="301"/>
                      <a:pt x="19" y="301"/>
                    </a:cubicBezTo>
                    <a:cubicBezTo>
                      <a:pt x="19" y="302"/>
                      <a:pt x="19" y="303"/>
                      <a:pt x="18" y="303"/>
                    </a:cubicBezTo>
                    <a:cubicBezTo>
                      <a:pt x="18" y="303"/>
                      <a:pt x="18" y="302"/>
                      <a:pt x="18" y="302"/>
                    </a:cubicBezTo>
                    <a:cubicBezTo>
                      <a:pt x="18" y="302"/>
                      <a:pt x="18" y="302"/>
                      <a:pt x="18" y="302"/>
                    </a:cubicBezTo>
                    <a:cubicBezTo>
                      <a:pt x="17" y="302"/>
                      <a:pt x="17" y="302"/>
                      <a:pt x="16" y="302"/>
                    </a:cubicBezTo>
                    <a:cubicBezTo>
                      <a:pt x="16" y="302"/>
                      <a:pt x="16" y="302"/>
                      <a:pt x="15" y="302"/>
                    </a:cubicBezTo>
                    <a:cubicBezTo>
                      <a:pt x="15" y="302"/>
                      <a:pt x="14" y="303"/>
                      <a:pt x="14" y="303"/>
                    </a:cubicBezTo>
                    <a:cubicBezTo>
                      <a:pt x="14" y="303"/>
                      <a:pt x="14" y="304"/>
                      <a:pt x="14" y="303"/>
                    </a:cubicBezTo>
                    <a:cubicBezTo>
                      <a:pt x="15" y="303"/>
                      <a:pt x="15" y="303"/>
                      <a:pt x="15" y="304"/>
                    </a:cubicBezTo>
                    <a:cubicBezTo>
                      <a:pt x="15" y="304"/>
                      <a:pt x="14" y="304"/>
                      <a:pt x="14" y="304"/>
                    </a:cubicBezTo>
                    <a:cubicBezTo>
                      <a:pt x="14" y="304"/>
                      <a:pt x="15" y="304"/>
                      <a:pt x="15" y="304"/>
                    </a:cubicBezTo>
                    <a:cubicBezTo>
                      <a:pt x="15" y="305"/>
                      <a:pt x="12" y="305"/>
                      <a:pt x="13" y="306"/>
                    </a:cubicBezTo>
                    <a:cubicBezTo>
                      <a:pt x="14" y="306"/>
                      <a:pt x="15" y="305"/>
                      <a:pt x="15" y="305"/>
                    </a:cubicBezTo>
                    <a:cubicBezTo>
                      <a:pt x="15" y="305"/>
                      <a:pt x="15" y="305"/>
                      <a:pt x="15" y="306"/>
                    </a:cubicBezTo>
                    <a:cubicBezTo>
                      <a:pt x="15" y="306"/>
                      <a:pt x="17" y="305"/>
                      <a:pt x="17" y="305"/>
                    </a:cubicBezTo>
                    <a:cubicBezTo>
                      <a:pt x="17" y="305"/>
                      <a:pt x="16" y="306"/>
                      <a:pt x="17" y="306"/>
                    </a:cubicBezTo>
                    <a:cubicBezTo>
                      <a:pt x="15" y="306"/>
                      <a:pt x="17" y="307"/>
                      <a:pt x="18" y="306"/>
                    </a:cubicBezTo>
                    <a:cubicBezTo>
                      <a:pt x="18" y="306"/>
                      <a:pt x="18" y="305"/>
                      <a:pt x="18" y="306"/>
                    </a:cubicBezTo>
                    <a:cubicBezTo>
                      <a:pt x="18" y="306"/>
                      <a:pt x="19" y="305"/>
                      <a:pt x="20" y="305"/>
                    </a:cubicBezTo>
                    <a:cubicBezTo>
                      <a:pt x="20" y="306"/>
                      <a:pt x="18" y="306"/>
                      <a:pt x="18" y="307"/>
                    </a:cubicBezTo>
                    <a:cubicBezTo>
                      <a:pt x="18" y="307"/>
                      <a:pt x="17" y="307"/>
                      <a:pt x="17" y="308"/>
                    </a:cubicBezTo>
                    <a:cubicBezTo>
                      <a:pt x="17" y="309"/>
                      <a:pt x="18" y="308"/>
                      <a:pt x="18" y="308"/>
                    </a:cubicBezTo>
                    <a:cubicBezTo>
                      <a:pt x="19" y="308"/>
                      <a:pt x="19" y="308"/>
                      <a:pt x="20" y="307"/>
                    </a:cubicBezTo>
                    <a:cubicBezTo>
                      <a:pt x="20" y="307"/>
                      <a:pt x="19" y="308"/>
                      <a:pt x="19" y="308"/>
                    </a:cubicBezTo>
                    <a:cubicBezTo>
                      <a:pt x="19" y="308"/>
                      <a:pt x="18" y="309"/>
                      <a:pt x="18" y="309"/>
                    </a:cubicBezTo>
                    <a:cubicBezTo>
                      <a:pt x="18" y="309"/>
                      <a:pt x="18" y="309"/>
                      <a:pt x="19" y="309"/>
                    </a:cubicBezTo>
                    <a:cubicBezTo>
                      <a:pt x="18" y="310"/>
                      <a:pt x="17" y="309"/>
                      <a:pt x="17" y="310"/>
                    </a:cubicBezTo>
                    <a:cubicBezTo>
                      <a:pt x="18" y="311"/>
                      <a:pt x="18" y="311"/>
                      <a:pt x="19" y="311"/>
                    </a:cubicBezTo>
                    <a:cubicBezTo>
                      <a:pt x="20" y="311"/>
                      <a:pt x="20" y="310"/>
                      <a:pt x="20" y="309"/>
                    </a:cubicBezTo>
                    <a:cubicBezTo>
                      <a:pt x="20" y="309"/>
                      <a:pt x="21" y="308"/>
                      <a:pt x="21" y="308"/>
                    </a:cubicBezTo>
                    <a:cubicBezTo>
                      <a:pt x="20" y="308"/>
                      <a:pt x="20" y="308"/>
                      <a:pt x="20" y="308"/>
                    </a:cubicBezTo>
                    <a:cubicBezTo>
                      <a:pt x="20" y="308"/>
                      <a:pt x="20" y="308"/>
                      <a:pt x="19" y="308"/>
                    </a:cubicBezTo>
                    <a:cubicBezTo>
                      <a:pt x="20" y="308"/>
                      <a:pt x="20" y="308"/>
                      <a:pt x="20" y="308"/>
                    </a:cubicBezTo>
                    <a:cubicBezTo>
                      <a:pt x="20" y="308"/>
                      <a:pt x="20" y="307"/>
                      <a:pt x="20" y="307"/>
                    </a:cubicBezTo>
                    <a:cubicBezTo>
                      <a:pt x="21" y="307"/>
                      <a:pt x="20" y="309"/>
                      <a:pt x="21" y="308"/>
                    </a:cubicBezTo>
                    <a:cubicBezTo>
                      <a:pt x="21" y="309"/>
                      <a:pt x="20" y="309"/>
                      <a:pt x="20" y="310"/>
                    </a:cubicBezTo>
                    <a:cubicBezTo>
                      <a:pt x="21" y="311"/>
                      <a:pt x="22" y="309"/>
                      <a:pt x="22" y="309"/>
                    </a:cubicBezTo>
                    <a:cubicBezTo>
                      <a:pt x="22" y="309"/>
                      <a:pt x="21" y="310"/>
                      <a:pt x="21" y="310"/>
                    </a:cubicBezTo>
                    <a:cubicBezTo>
                      <a:pt x="21" y="311"/>
                      <a:pt x="24" y="310"/>
                      <a:pt x="24" y="310"/>
                    </a:cubicBezTo>
                    <a:cubicBezTo>
                      <a:pt x="24" y="311"/>
                      <a:pt x="21" y="311"/>
                      <a:pt x="21" y="311"/>
                    </a:cubicBezTo>
                    <a:cubicBezTo>
                      <a:pt x="20" y="311"/>
                      <a:pt x="20" y="311"/>
                      <a:pt x="19" y="312"/>
                    </a:cubicBezTo>
                    <a:cubicBezTo>
                      <a:pt x="19" y="312"/>
                      <a:pt x="18" y="314"/>
                      <a:pt x="18" y="314"/>
                    </a:cubicBezTo>
                    <a:cubicBezTo>
                      <a:pt x="19" y="313"/>
                      <a:pt x="19" y="313"/>
                      <a:pt x="20" y="313"/>
                    </a:cubicBezTo>
                    <a:cubicBezTo>
                      <a:pt x="20" y="313"/>
                      <a:pt x="20" y="314"/>
                      <a:pt x="20" y="314"/>
                    </a:cubicBezTo>
                    <a:cubicBezTo>
                      <a:pt x="20" y="314"/>
                      <a:pt x="21" y="313"/>
                      <a:pt x="21" y="313"/>
                    </a:cubicBezTo>
                    <a:cubicBezTo>
                      <a:pt x="22" y="313"/>
                      <a:pt x="22" y="313"/>
                      <a:pt x="23" y="313"/>
                    </a:cubicBezTo>
                    <a:cubicBezTo>
                      <a:pt x="23" y="313"/>
                      <a:pt x="21" y="314"/>
                      <a:pt x="22" y="314"/>
                    </a:cubicBezTo>
                    <a:cubicBezTo>
                      <a:pt x="23" y="314"/>
                      <a:pt x="23" y="313"/>
                      <a:pt x="24" y="313"/>
                    </a:cubicBezTo>
                    <a:cubicBezTo>
                      <a:pt x="24" y="314"/>
                      <a:pt x="22" y="314"/>
                      <a:pt x="22" y="315"/>
                    </a:cubicBezTo>
                    <a:cubicBezTo>
                      <a:pt x="22" y="315"/>
                      <a:pt x="23" y="314"/>
                      <a:pt x="23" y="315"/>
                    </a:cubicBezTo>
                    <a:cubicBezTo>
                      <a:pt x="23" y="315"/>
                      <a:pt x="24" y="314"/>
                      <a:pt x="24" y="314"/>
                    </a:cubicBezTo>
                    <a:cubicBezTo>
                      <a:pt x="24" y="314"/>
                      <a:pt x="23" y="315"/>
                      <a:pt x="23" y="315"/>
                    </a:cubicBezTo>
                    <a:cubicBezTo>
                      <a:pt x="24" y="315"/>
                      <a:pt x="24" y="315"/>
                      <a:pt x="24" y="315"/>
                    </a:cubicBezTo>
                    <a:cubicBezTo>
                      <a:pt x="24" y="315"/>
                      <a:pt x="23" y="315"/>
                      <a:pt x="23" y="316"/>
                    </a:cubicBezTo>
                    <a:cubicBezTo>
                      <a:pt x="24" y="316"/>
                      <a:pt x="24" y="315"/>
                      <a:pt x="25" y="315"/>
                    </a:cubicBezTo>
                    <a:cubicBezTo>
                      <a:pt x="24" y="316"/>
                      <a:pt x="23" y="316"/>
                      <a:pt x="22" y="316"/>
                    </a:cubicBezTo>
                    <a:cubicBezTo>
                      <a:pt x="22" y="316"/>
                      <a:pt x="21" y="317"/>
                      <a:pt x="22" y="317"/>
                    </a:cubicBezTo>
                    <a:cubicBezTo>
                      <a:pt x="22" y="317"/>
                      <a:pt x="22" y="317"/>
                      <a:pt x="22" y="317"/>
                    </a:cubicBezTo>
                    <a:cubicBezTo>
                      <a:pt x="23" y="318"/>
                      <a:pt x="23" y="319"/>
                      <a:pt x="24" y="318"/>
                    </a:cubicBezTo>
                    <a:cubicBezTo>
                      <a:pt x="25" y="318"/>
                      <a:pt x="25" y="317"/>
                      <a:pt x="26" y="317"/>
                    </a:cubicBezTo>
                    <a:cubicBezTo>
                      <a:pt x="26" y="317"/>
                      <a:pt x="25" y="318"/>
                      <a:pt x="25" y="318"/>
                    </a:cubicBezTo>
                    <a:cubicBezTo>
                      <a:pt x="26" y="318"/>
                      <a:pt x="26" y="318"/>
                      <a:pt x="26" y="318"/>
                    </a:cubicBezTo>
                    <a:cubicBezTo>
                      <a:pt x="27" y="318"/>
                      <a:pt x="27" y="318"/>
                      <a:pt x="27" y="318"/>
                    </a:cubicBezTo>
                    <a:cubicBezTo>
                      <a:pt x="28" y="318"/>
                      <a:pt x="28" y="318"/>
                      <a:pt x="29" y="318"/>
                    </a:cubicBezTo>
                    <a:cubicBezTo>
                      <a:pt x="30" y="317"/>
                      <a:pt x="30" y="316"/>
                      <a:pt x="32" y="315"/>
                    </a:cubicBezTo>
                    <a:cubicBezTo>
                      <a:pt x="31" y="316"/>
                      <a:pt x="30" y="317"/>
                      <a:pt x="29" y="318"/>
                    </a:cubicBezTo>
                    <a:cubicBezTo>
                      <a:pt x="28" y="318"/>
                      <a:pt x="28" y="319"/>
                      <a:pt x="27" y="319"/>
                    </a:cubicBezTo>
                    <a:cubicBezTo>
                      <a:pt x="26" y="319"/>
                      <a:pt x="26" y="319"/>
                      <a:pt x="25" y="319"/>
                    </a:cubicBezTo>
                    <a:cubicBezTo>
                      <a:pt x="24" y="320"/>
                      <a:pt x="26" y="321"/>
                      <a:pt x="27" y="321"/>
                    </a:cubicBezTo>
                    <a:cubicBezTo>
                      <a:pt x="27" y="321"/>
                      <a:pt x="27" y="322"/>
                      <a:pt x="27" y="322"/>
                    </a:cubicBezTo>
                    <a:cubicBezTo>
                      <a:pt x="28" y="322"/>
                      <a:pt x="28" y="322"/>
                      <a:pt x="28" y="322"/>
                    </a:cubicBezTo>
                    <a:cubicBezTo>
                      <a:pt x="29" y="322"/>
                      <a:pt x="29" y="322"/>
                      <a:pt x="30" y="322"/>
                    </a:cubicBezTo>
                    <a:cubicBezTo>
                      <a:pt x="29" y="323"/>
                      <a:pt x="29" y="323"/>
                      <a:pt x="30" y="323"/>
                    </a:cubicBezTo>
                    <a:cubicBezTo>
                      <a:pt x="31" y="323"/>
                      <a:pt x="31" y="324"/>
                      <a:pt x="32" y="324"/>
                    </a:cubicBezTo>
                    <a:cubicBezTo>
                      <a:pt x="32" y="324"/>
                      <a:pt x="32" y="324"/>
                      <a:pt x="33" y="324"/>
                    </a:cubicBezTo>
                    <a:cubicBezTo>
                      <a:pt x="33" y="324"/>
                      <a:pt x="34" y="324"/>
                      <a:pt x="34" y="324"/>
                    </a:cubicBezTo>
                    <a:cubicBezTo>
                      <a:pt x="34" y="325"/>
                      <a:pt x="34" y="325"/>
                      <a:pt x="35" y="325"/>
                    </a:cubicBezTo>
                    <a:cubicBezTo>
                      <a:pt x="35" y="325"/>
                      <a:pt x="35" y="325"/>
                      <a:pt x="35" y="325"/>
                    </a:cubicBezTo>
                    <a:cubicBezTo>
                      <a:pt x="36" y="325"/>
                      <a:pt x="36" y="323"/>
                      <a:pt x="37" y="324"/>
                    </a:cubicBezTo>
                    <a:cubicBezTo>
                      <a:pt x="38" y="324"/>
                      <a:pt x="38" y="324"/>
                      <a:pt x="38" y="324"/>
                    </a:cubicBezTo>
                    <a:cubicBezTo>
                      <a:pt x="39" y="323"/>
                      <a:pt x="39" y="323"/>
                      <a:pt x="39" y="323"/>
                    </a:cubicBezTo>
                    <a:cubicBezTo>
                      <a:pt x="39" y="322"/>
                      <a:pt x="40" y="321"/>
                      <a:pt x="39" y="321"/>
                    </a:cubicBezTo>
                    <a:close/>
                    <a:moveTo>
                      <a:pt x="35" y="304"/>
                    </a:moveTo>
                    <a:cubicBezTo>
                      <a:pt x="36" y="304"/>
                      <a:pt x="36" y="303"/>
                      <a:pt x="37" y="304"/>
                    </a:cubicBezTo>
                    <a:cubicBezTo>
                      <a:pt x="37" y="305"/>
                      <a:pt x="36" y="305"/>
                      <a:pt x="36" y="306"/>
                    </a:cubicBezTo>
                    <a:cubicBezTo>
                      <a:pt x="37" y="305"/>
                      <a:pt x="38" y="303"/>
                      <a:pt x="37" y="302"/>
                    </a:cubicBezTo>
                    <a:cubicBezTo>
                      <a:pt x="37" y="302"/>
                      <a:pt x="35" y="304"/>
                      <a:pt x="35" y="304"/>
                    </a:cubicBezTo>
                    <a:close/>
                    <a:moveTo>
                      <a:pt x="38" y="304"/>
                    </a:moveTo>
                    <a:cubicBezTo>
                      <a:pt x="38" y="305"/>
                      <a:pt x="38" y="305"/>
                      <a:pt x="38" y="305"/>
                    </a:cubicBezTo>
                    <a:cubicBezTo>
                      <a:pt x="37" y="305"/>
                      <a:pt x="37" y="305"/>
                      <a:pt x="37" y="305"/>
                    </a:cubicBezTo>
                    <a:cubicBezTo>
                      <a:pt x="37" y="306"/>
                      <a:pt x="36" y="306"/>
                      <a:pt x="37" y="306"/>
                    </a:cubicBezTo>
                    <a:cubicBezTo>
                      <a:pt x="36" y="306"/>
                      <a:pt x="36" y="307"/>
                      <a:pt x="36" y="307"/>
                    </a:cubicBezTo>
                    <a:cubicBezTo>
                      <a:pt x="36" y="307"/>
                      <a:pt x="38" y="306"/>
                      <a:pt x="38" y="306"/>
                    </a:cubicBezTo>
                    <a:cubicBezTo>
                      <a:pt x="38" y="306"/>
                      <a:pt x="38" y="304"/>
                      <a:pt x="38" y="304"/>
                    </a:cubicBezTo>
                    <a:close/>
                    <a:moveTo>
                      <a:pt x="40" y="316"/>
                    </a:moveTo>
                    <a:cubicBezTo>
                      <a:pt x="40" y="316"/>
                      <a:pt x="40" y="317"/>
                      <a:pt x="40" y="318"/>
                    </a:cubicBezTo>
                    <a:cubicBezTo>
                      <a:pt x="40" y="317"/>
                      <a:pt x="40" y="316"/>
                      <a:pt x="40" y="316"/>
                    </a:cubicBezTo>
                    <a:close/>
                    <a:moveTo>
                      <a:pt x="40" y="319"/>
                    </a:moveTo>
                    <a:cubicBezTo>
                      <a:pt x="40" y="319"/>
                      <a:pt x="40" y="318"/>
                      <a:pt x="40" y="318"/>
                    </a:cubicBezTo>
                    <a:cubicBezTo>
                      <a:pt x="40" y="318"/>
                      <a:pt x="40" y="318"/>
                      <a:pt x="40" y="318"/>
                    </a:cubicBezTo>
                    <a:cubicBezTo>
                      <a:pt x="39" y="318"/>
                      <a:pt x="40" y="319"/>
                      <a:pt x="39" y="319"/>
                    </a:cubicBezTo>
                    <a:cubicBezTo>
                      <a:pt x="39" y="319"/>
                      <a:pt x="39" y="319"/>
                      <a:pt x="39" y="319"/>
                    </a:cubicBezTo>
                    <a:cubicBezTo>
                      <a:pt x="39" y="319"/>
                      <a:pt x="39" y="320"/>
                      <a:pt x="39" y="320"/>
                    </a:cubicBezTo>
                    <a:cubicBezTo>
                      <a:pt x="39" y="320"/>
                      <a:pt x="39" y="320"/>
                      <a:pt x="39" y="320"/>
                    </a:cubicBezTo>
                    <a:cubicBezTo>
                      <a:pt x="39" y="321"/>
                      <a:pt x="39" y="321"/>
                      <a:pt x="39" y="321"/>
                    </a:cubicBezTo>
                    <a:cubicBezTo>
                      <a:pt x="39" y="321"/>
                      <a:pt x="40" y="320"/>
                      <a:pt x="40" y="320"/>
                    </a:cubicBezTo>
                    <a:cubicBezTo>
                      <a:pt x="40" y="320"/>
                      <a:pt x="40" y="319"/>
                      <a:pt x="40" y="319"/>
                    </a:cubicBezTo>
                    <a:cubicBezTo>
                      <a:pt x="40" y="319"/>
                      <a:pt x="40" y="319"/>
                      <a:pt x="40" y="319"/>
                    </a:cubicBezTo>
                    <a:close/>
                    <a:moveTo>
                      <a:pt x="23" y="291"/>
                    </a:moveTo>
                    <a:cubicBezTo>
                      <a:pt x="23" y="293"/>
                      <a:pt x="24" y="291"/>
                      <a:pt x="24" y="291"/>
                    </a:cubicBezTo>
                    <a:cubicBezTo>
                      <a:pt x="25" y="290"/>
                      <a:pt x="25" y="290"/>
                      <a:pt x="25" y="290"/>
                    </a:cubicBezTo>
                    <a:cubicBezTo>
                      <a:pt x="25" y="289"/>
                      <a:pt x="25" y="289"/>
                      <a:pt x="25" y="289"/>
                    </a:cubicBezTo>
                    <a:cubicBezTo>
                      <a:pt x="25" y="289"/>
                      <a:pt x="23" y="290"/>
                      <a:pt x="23" y="290"/>
                    </a:cubicBezTo>
                    <a:cubicBezTo>
                      <a:pt x="23" y="290"/>
                      <a:pt x="22" y="292"/>
                      <a:pt x="23" y="291"/>
                    </a:cubicBezTo>
                    <a:close/>
                    <a:moveTo>
                      <a:pt x="40" y="318"/>
                    </a:moveTo>
                    <a:cubicBezTo>
                      <a:pt x="40" y="318"/>
                      <a:pt x="41" y="319"/>
                      <a:pt x="41" y="319"/>
                    </a:cubicBezTo>
                    <a:cubicBezTo>
                      <a:pt x="42" y="319"/>
                      <a:pt x="40" y="318"/>
                      <a:pt x="40" y="318"/>
                    </a:cubicBezTo>
                    <a:close/>
                    <a:moveTo>
                      <a:pt x="34" y="256"/>
                    </a:moveTo>
                    <a:cubicBezTo>
                      <a:pt x="35" y="256"/>
                      <a:pt x="36" y="255"/>
                      <a:pt x="37" y="255"/>
                    </a:cubicBezTo>
                    <a:cubicBezTo>
                      <a:pt x="37" y="255"/>
                      <a:pt x="37" y="255"/>
                      <a:pt x="37" y="254"/>
                    </a:cubicBezTo>
                    <a:cubicBezTo>
                      <a:pt x="37" y="254"/>
                      <a:pt x="36" y="255"/>
                      <a:pt x="35" y="255"/>
                    </a:cubicBezTo>
                    <a:cubicBezTo>
                      <a:pt x="35" y="255"/>
                      <a:pt x="34" y="256"/>
                      <a:pt x="33" y="256"/>
                    </a:cubicBezTo>
                    <a:cubicBezTo>
                      <a:pt x="33" y="256"/>
                      <a:pt x="33" y="257"/>
                      <a:pt x="34" y="257"/>
                    </a:cubicBezTo>
                    <a:cubicBezTo>
                      <a:pt x="34" y="256"/>
                      <a:pt x="34" y="256"/>
                      <a:pt x="34" y="256"/>
                    </a:cubicBezTo>
                    <a:close/>
                    <a:moveTo>
                      <a:pt x="35" y="306"/>
                    </a:moveTo>
                    <a:cubicBezTo>
                      <a:pt x="35" y="306"/>
                      <a:pt x="35" y="307"/>
                      <a:pt x="35" y="307"/>
                    </a:cubicBezTo>
                    <a:cubicBezTo>
                      <a:pt x="35" y="307"/>
                      <a:pt x="35" y="307"/>
                      <a:pt x="35" y="307"/>
                    </a:cubicBezTo>
                    <a:cubicBezTo>
                      <a:pt x="35" y="306"/>
                      <a:pt x="35" y="306"/>
                      <a:pt x="35" y="306"/>
                    </a:cubicBezTo>
                    <a:cubicBezTo>
                      <a:pt x="35" y="306"/>
                      <a:pt x="36" y="305"/>
                      <a:pt x="36" y="305"/>
                    </a:cubicBezTo>
                    <a:cubicBezTo>
                      <a:pt x="36" y="305"/>
                      <a:pt x="37" y="304"/>
                      <a:pt x="36" y="304"/>
                    </a:cubicBezTo>
                    <a:cubicBezTo>
                      <a:pt x="36" y="304"/>
                      <a:pt x="35" y="304"/>
                      <a:pt x="35" y="305"/>
                    </a:cubicBezTo>
                    <a:cubicBezTo>
                      <a:pt x="34" y="305"/>
                      <a:pt x="35" y="305"/>
                      <a:pt x="35" y="306"/>
                    </a:cubicBezTo>
                    <a:close/>
                    <a:moveTo>
                      <a:pt x="29" y="281"/>
                    </a:moveTo>
                    <a:cubicBezTo>
                      <a:pt x="30" y="280"/>
                      <a:pt x="31" y="279"/>
                      <a:pt x="32" y="277"/>
                    </a:cubicBezTo>
                    <a:cubicBezTo>
                      <a:pt x="31" y="277"/>
                      <a:pt x="29" y="279"/>
                      <a:pt x="29" y="280"/>
                    </a:cubicBezTo>
                    <a:cubicBezTo>
                      <a:pt x="29" y="280"/>
                      <a:pt x="29" y="281"/>
                      <a:pt x="28" y="281"/>
                    </a:cubicBezTo>
                    <a:cubicBezTo>
                      <a:pt x="28" y="281"/>
                      <a:pt x="27" y="282"/>
                      <a:pt x="27" y="282"/>
                    </a:cubicBezTo>
                    <a:cubicBezTo>
                      <a:pt x="28" y="282"/>
                      <a:pt x="29" y="281"/>
                      <a:pt x="29" y="281"/>
                    </a:cubicBezTo>
                    <a:close/>
                    <a:moveTo>
                      <a:pt x="33" y="270"/>
                    </a:moveTo>
                    <a:cubicBezTo>
                      <a:pt x="33" y="269"/>
                      <a:pt x="34" y="269"/>
                      <a:pt x="34" y="269"/>
                    </a:cubicBezTo>
                    <a:cubicBezTo>
                      <a:pt x="34" y="269"/>
                      <a:pt x="34" y="269"/>
                      <a:pt x="35" y="269"/>
                    </a:cubicBezTo>
                    <a:cubicBezTo>
                      <a:pt x="35" y="269"/>
                      <a:pt x="35" y="269"/>
                      <a:pt x="35" y="269"/>
                    </a:cubicBezTo>
                    <a:cubicBezTo>
                      <a:pt x="35" y="268"/>
                      <a:pt x="36" y="268"/>
                      <a:pt x="36" y="268"/>
                    </a:cubicBezTo>
                    <a:cubicBezTo>
                      <a:pt x="36" y="268"/>
                      <a:pt x="36" y="268"/>
                      <a:pt x="35" y="268"/>
                    </a:cubicBezTo>
                    <a:cubicBezTo>
                      <a:pt x="35" y="268"/>
                      <a:pt x="35" y="268"/>
                      <a:pt x="34" y="268"/>
                    </a:cubicBezTo>
                    <a:cubicBezTo>
                      <a:pt x="34" y="268"/>
                      <a:pt x="33" y="268"/>
                      <a:pt x="33" y="268"/>
                    </a:cubicBezTo>
                    <a:cubicBezTo>
                      <a:pt x="32" y="269"/>
                      <a:pt x="32" y="269"/>
                      <a:pt x="32" y="270"/>
                    </a:cubicBezTo>
                    <a:cubicBezTo>
                      <a:pt x="31" y="270"/>
                      <a:pt x="31" y="271"/>
                      <a:pt x="30" y="271"/>
                    </a:cubicBezTo>
                    <a:cubicBezTo>
                      <a:pt x="31" y="271"/>
                      <a:pt x="31" y="271"/>
                      <a:pt x="32" y="271"/>
                    </a:cubicBezTo>
                    <a:cubicBezTo>
                      <a:pt x="32" y="270"/>
                      <a:pt x="32" y="270"/>
                      <a:pt x="33" y="270"/>
                    </a:cubicBezTo>
                    <a:close/>
                    <a:moveTo>
                      <a:pt x="26" y="285"/>
                    </a:moveTo>
                    <a:cubicBezTo>
                      <a:pt x="26" y="286"/>
                      <a:pt x="28" y="284"/>
                      <a:pt x="28" y="284"/>
                    </a:cubicBezTo>
                    <a:cubicBezTo>
                      <a:pt x="28" y="283"/>
                      <a:pt x="25" y="285"/>
                      <a:pt x="26" y="285"/>
                    </a:cubicBezTo>
                    <a:close/>
                    <a:moveTo>
                      <a:pt x="31" y="300"/>
                    </a:moveTo>
                    <a:cubicBezTo>
                      <a:pt x="31" y="299"/>
                      <a:pt x="32" y="299"/>
                      <a:pt x="32" y="298"/>
                    </a:cubicBezTo>
                    <a:cubicBezTo>
                      <a:pt x="32" y="298"/>
                      <a:pt x="31" y="298"/>
                      <a:pt x="30" y="299"/>
                    </a:cubicBezTo>
                    <a:cubicBezTo>
                      <a:pt x="30" y="299"/>
                      <a:pt x="28" y="300"/>
                      <a:pt x="28" y="300"/>
                    </a:cubicBezTo>
                    <a:cubicBezTo>
                      <a:pt x="29" y="300"/>
                      <a:pt x="29" y="300"/>
                      <a:pt x="30" y="300"/>
                    </a:cubicBezTo>
                    <a:cubicBezTo>
                      <a:pt x="30" y="300"/>
                      <a:pt x="30" y="300"/>
                      <a:pt x="31" y="300"/>
                    </a:cubicBezTo>
                    <a:close/>
                    <a:moveTo>
                      <a:pt x="22" y="313"/>
                    </a:moveTo>
                    <a:cubicBezTo>
                      <a:pt x="21" y="313"/>
                      <a:pt x="19" y="314"/>
                      <a:pt x="20" y="315"/>
                    </a:cubicBezTo>
                    <a:cubicBezTo>
                      <a:pt x="21" y="315"/>
                      <a:pt x="22" y="314"/>
                      <a:pt x="22" y="313"/>
                    </a:cubicBezTo>
                    <a:close/>
                    <a:moveTo>
                      <a:pt x="28" y="281"/>
                    </a:moveTo>
                    <a:cubicBezTo>
                      <a:pt x="28" y="280"/>
                      <a:pt x="29" y="279"/>
                      <a:pt x="29" y="279"/>
                    </a:cubicBezTo>
                    <a:cubicBezTo>
                      <a:pt x="29" y="279"/>
                      <a:pt x="29" y="279"/>
                      <a:pt x="29" y="279"/>
                    </a:cubicBezTo>
                    <a:cubicBezTo>
                      <a:pt x="28" y="279"/>
                      <a:pt x="28" y="279"/>
                      <a:pt x="27" y="279"/>
                    </a:cubicBezTo>
                    <a:cubicBezTo>
                      <a:pt x="27" y="279"/>
                      <a:pt x="27" y="279"/>
                      <a:pt x="27" y="280"/>
                    </a:cubicBezTo>
                    <a:cubicBezTo>
                      <a:pt x="27" y="280"/>
                      <a:pt x="27" y="280"/>
                      <a:pt x="26" y="280"/>
                    </a:cubicBezTo>
                    <a:cubicBezTo>
                      <a:pt x="26" y="280"/>
                      <a:pt x="26" y="280"/>
                      <a:pt x="26" y="280"/>
                    </a:cubicBezTo>
                    <a:cubicBezTo>
                      <a:pt x="26" y="280"/>
                      <a:pt x="25" y="280"/>
                      <a:pt x="26" y="280"/>
                    </a:cubicBezTo>
                    <a:cubicBezTo>
                      <a:pt x="26" y="281"/>
                      <a:pt x="26" y="280"/>
                      <a:pt x="26" y="280"/>
                    </a:cubicBezTo>
                    <a:cubicBezTo>
                      <a:pt x="26" y="281"/>
                      <a:pt x="28" y="281"/>
                      <a:pt x="28" y="281"/>
                    </a:cubicBezTo>
                    <a:close/>
                    <a:moveTo>
                      <a:pt x="4" y="276"/>
                    </a:moveTo>
                    <a:cubicBezTo>
                      <a:pt x="4" y="277"/>
                      <a:pt x="6" y="276"/>
                      <a:pt x="7" y="276"/>
                    </a:cubicBezTo>
                    <a:cubicBezTo>
                      <a:pt x="7" y="275"/>
                      <a:pt x="6" y="275"/>
                      <a:pt x="6" y="275"/>
                    </a:cubicBezTo>
                    <a:cubicBezTo>
                      <a:pt x="5" y="275"/>
                      <a:pt x="4" y="275"/>
                      <a:pt x="4" y="27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2" name="Cameroon">
                <a:extLst>
                  <a:ext uri="{FF2B5EF4-FFF2-40B4-BE49-F238E27FC236}">
                    <a16:creationId xmlns:a16="http://schemas.microsoft.com/office/drawing/2014/main" id="{20E39080-C73C-0092-F4AA-3ACDA20EA813}"/>
                  </a:ext>
                </a:extLst>
              </p:cNvPr>
              <p:cNvSpPr>
                <a:spLocks/>
              </p:cNvSpPr>
              <p:nvPr/>
            </p:nvSpPr>
            <p:spPr bwMode="auto">
              <a:xfrm>
                <a:off x="8050376" y="4661917"/>
                <a:ext cx="151851" cy="267298"/>
              </a:xfrm>
              <a:custGeom>
                <a:avLst/>
                <a:gdLst/>
                <a:ahLst/>
                <a:cxnLst>
                  <a:cxn ang="0">
                    <a:pos x="74" y="115"/>
                  </a:cxn>
                  <a:cxn ang="0">
                    <a:pos x="73" y="112"/>
                  </a:cxn>
                  <a:cxn ang="0">
                    <a:pos x="64" y="102"/>
                  </a:cxn>
                  <a:cxn ang="0">
                    <a:pos x="63" y="96"/>
                  </a:cxn>
                  <a:cxn ang="0">
                    <a:pos x="59" y="87"/>
                  </a:cxn>
                  <a:cxn ang="0">
                    <a:pos x="59" y="82"/>
                  </a:cxn>
                  <a:cxn ang="0">
                    <a:pos x="59" y="76"/>
                  </a:cxn>
                  <a:cxn ang="0">
                    <a:pos x="65" y="67"/>
                  </a:cxn>
                  <a:cxn ang="0">
                    <a:pos x="68" y="61"/>
                  </a:cxn>
                  <a:cxn ang="0">
                    <a:pos x="66" y="54"/>
                  </a:cxn>
                  <a:cxn ang="0">
                    <a:pos x="63" y="49"/>
                  </a:cxn>
                  <a:cxn ang="0">
                    <a:pos x="60" y="46"/>
                  </a:cxn>
                  <a:cxn ang="0">
                    <a:pos x="53" y="37"/>
                  </a:cxn>
                  <a:cxn ang="0">
                    <a:pos x="62" y="35"/>
                  </a:cxn>
                  <a:cxn ang="0">
                    <a:pos x="68" y="34"/>
                  </a:cxn>
                  <a:cxn ang="0">
                    <a:pos x="64" y="26"/>
                  </a:cxn>
                  <a:cxn ang="0">
                    <a:pos x="63" y="16"/>
                  </a:cxn>
                  <a:cxn ang="0">
                    <a:pos x="62" y="11"/>
                  </a:cxn>
                  <a:cxn ang="0">
                    <a:pos x="60" y="5"/>
                  </a:cxn>
                  <a:cxn ang="0">
                    <a:pos x="58" y="2"/>
                  </a:cxn>
                  <a:cxn ang="0">
                    <a:pos x="55" y="7"/>
                  </a:cxn>
                  <a:cxn ang="0">
                    <a:pos x="59" y="11"/>
                  </a:cxn>
                  <a:cxn ang="0">
                    <a:pos x="59" y="17"/>
                  </a:cxn>
                  <a:cxn ang="0">
                    <a:pos x="51" y="23"/>
                  </a:cxn>
                  <a:cxn ang="0">
                    <a:pos x="48" y="33"/>
                  </a:cxn>
                  <a:cxn ang="0">
                    <a:pos x="46" y="37"/>
                  </a:cxn>
                  <a:cxn ang="0">
                    <a:pos x="42" y="45"/>
                  </a:cxn>
                  <a:cxn ang="0">
                    <a:pos x="39" y="49"/>
                  </a:cxn>
                  <a:cxn ang="0">
                    <a:pos x="37" y="52"/>
                  </a:cxn>
                  <a:cxn ang="0">
                    <a:pos x="34" y="60"/>
                  </a:cxn>
                  <a:cxn ang="0">
                    <a:pos x="31" y="67"/>
                  </a:cxn>
                  <a:cxn ang="0">
                    <a:pos x="28" y="72"/>
                  </a:cxn>
                  <a:cxn ang="0">
                    <a:pos x="23" y="69"/>
                  </a:cxn>
                  <a:cxn ang="0">
                    <a:pos x="19" y="68"/>
                  </a:cxn>
                  <a:cxn ang="0">
                    <a:pos x="13" y="70"/>
                  </a:cxn>
                  <a:cxn ang="0">
                    <a:pos x="9" y="74"/>
                  </a:cxn>
                  <a:cxn ang="0">
                    <a:pos x="5" y="79"/>
                  </a:cxn>
                  <a:cxn ang="0">
                    <a:pos x="4" y="83"/>
                  </a:cxn>
                  <a:cxn ang="0">
                    <a:pos x="1" y="91"/>
                  </a:cxn>
                  <a:cxn ang="0">
                    <a:pos x="0" y="95"/>
                  </a:cxn>
                  <a:cxn ang="0">
                    <a:pos x="1" y="92"/>
                  </a:cxn>
                  <a:cxn ang="0">
                    <a:pos x="3" y="93"/>
                  </a:cxn>
                  <a:cxn ang="0">
                    <a:pos x="4" y="97"/>
                  </a:cxn>
                  <a:cxn ang="0">
                    <a:pos x="8" y="100"/>
                  </a:cxn>
                  <a:cxn ang="0">
                    <a:pos x="10" y="100"/>
                  </a:cxn>
                  <a:cxn ang="0">
                    <a:pos x="11" y="99"/>
                  </a:cxn>
                  <a:cxn ang="0">
                    <a:pos x="11" y="101"/>
                  </a:cxn>
                  <a:cxn ang="0">
                    <a:pos x="11" y="103"/>
                  </a:cxn>
                  <a:cxn ang="0">
                    <a:pos x="13" y="104"/>
                  </a:cxn>
                  <a:cxn ang="0">
                    <a:pos x="14" y="110"/>
                  </a:cxn>
                  <a:cxn ang="0">
                    <a:pos x="13" y="120"/>
                  </a:cxn>
                  <a:cxn ang="0">
                    <a:pos x="29" y="119"/>
                  </a:cxn>
                  <a:cxn ang="0">
                    <a:pos x="39" y="119"/>
                  </a:cxn>
                  <a:cxn ang="0">
                    <a:pos x="46" y="119"/>
                  </a:cxn>
                  <a:cxn ang="0">
                    <a:pos x="57" y="120"/>
                  </a:cxn>
                  <a:cxn ang="0">
                    <a:pos x="60" y="121"/>
                  </a:cxn>
                  <a:cxn ang="0">
                    <a:pos x="64" y="122"/>
                  </a:cxn>
                  <a:cxn ang="0">
                    <a:pos x="72" y="125"/>
                  </a:cxn>
                  <a:cxn ang="0">
                    <a:pos x="74" y="121"/>
                  </a:cxn>
                </a:cxnLst>
                <a:rect l="0" t="0" r="r" b="b"/>
                <a:pathLst>
                  <a:path w="75" h="127">
                    <a:moveTo>
                      <a:pt x="75" y="120"/>
                    </a:moveTo>
                    <a:cubicBezTo>
                      <a:pt x="75" y="120"/>
                      <a:pt x="74" y="119"/>
                      <a:pt x="74" y="118"/>
                    </a:cubicBezTo>
                    <a:cubicBezTo>
                      <a:pt x="74" y="118"/>
                      <a:pt x="74" y="117"/>
                      <a:pt x="74" y="116"/>
                    </a:cubicBezTo>
                    <a:cubicBezTo>
                      <a:pt x="74" y="115"/>
                      <a:pt x="74" y="115"/>
                      <a:pt x="74" y="115"/>
                    </a:cubicBezTo>
                    <a:cubicBezTo>
                      <a:pt x="74" y="114"/>
                      <a:pt x="74" y="115"/>
                      <a:pt x="73" y="115"/>
                    </a:cubicBezTo>
                    <a:cubicBezTo>
                      <a:pt x="73" y="114"/>
                      <a:pt x="73" y="114"/>
                      <a:pt x="74" y="113"/>
                    </a:cubicBezTo>
                    <a:cubicBezTo>
                      <a:pt x="74" y="113"/>
                      <a:pt x="74" y="113"/>
                      <a:pt x="74" y="112"/>
                    </a:cubicBezTo>
                    <a:cubicBezTo>
                      <a:pt x="74" y="112"/>
                      <a:pt x="73" y="112"/>
                      <a:pt x="73" y="112"/>
                    </a:cubicBezTo>
                    <a:cubicBezTo>
                      <a:pt x="73" y="111"/>
                      <a:pt x="73" y="112"/>
                      <a:pt x="72" y="111"/>
                    </a:cubicBezTo>
                    <a:cubicBezTo>
                      <a:pt x="72" y="110"/>
                      <a:pt x="71" y="111"/>
                      <a:pt x="71" y="110"/>
                    </a:cubicBezTo>
                    <a:cubicBezTo>
                      <a:pt x="70" y="110"/>
                      <a:pt x="70" y="109"/>
                      <a:pt x="69" y="108"/>
                    </a:cubicBezTo>
                    <a:cubicBezTo>
                      <a:pt x="68" y="106"/>
                      <a:pt x="66" y="104"/>
                      <a:pt x="64" y="102"/>
                    </a:cubicBezTo>
                    <a:cubicBezTo>
                      <a:pt x="64" y="102"/>
                      <a:pt x="64" y="101"/>
                      <a:pt x="63" y="100"/>
                    </a:cubicBezTo>
                    <a:cubicBezTo>
                      <a:pt x="63" y="100"/>
                      <a:pt x="64" y="100"/>
                      <a:pt x="65" y="100"/>
                    </a:cubicBezTo>
                    <a:cubicBezTo>
                      <a:pt x="64" y="100"/>
                      <a:pt x="64" y="99"/>
                      <a:pt x="64" y="99"/>
                    </a:cubicBezTo>
                    <a:cubicBezTo>
                      <a:pt x="64" y="98"/>
                      <a:pt x="64" y="97"/>
                      <a:pt x="63" y="96"/>
                    </a:cubicBezTo>
                    <a:cubicBezTo>
                      <a:pt x="63" y="96"/>
                      <a:pt x="62" y="95"/>
                      <a:pt x="62" y="95"/>
                    </a:cubicBezTo>
                    <a:cubicBezTo>
                      <a:pt x="60" y="94"/>
                      <a:pt x="60" y="93"/>
                      <a:pt x="60" y="91"/>
                    </a:cubicBezTo>
                    <a:cubicBezTo>
                      <a:pt x="60" y="90"/>
                      <a:pt x="60" y="90"/>
                      <a:pt x="60" y="89"/>
                    </a:cubicBezTo>
                    <a:cubicBezTo>
                      <a:pt x="60" y="88"/>
                      <a:pt x="60" y="87"/>
                      <a:pt x="59" y="87"/>
                    </a:cubicBezTo>
                    <a:cubicBezTo>
                      <a:pt x="59" y="87"/>
                      <a:pt x="58" y="86"/>
                      <a:pt x="59" y="86"/>
                    </a:cubicBezTo>
                    <a:cubicBezTo>
                      <a:pt x="59" y="85"/>
                      <a:pt x="59" y="85"/>
                      <a:pt x="59" y="84"/>
                    </a:cubicBezTo>
                    <a:cubicBezTo>
                      <a:pt x="59" y="83"/>
                      <a:pt x="59" y="83"/>
                      <a:pt x="59" y="83"/>
                    </a:cubicBezTo>
                    <a:cubicBezTo>
                      <a:pt x="59" y="82"/>
                      <a:pt x="59" y="82"/>
                      <a:pt x="59" y="82"/>
                    </a:cubicBezTo>
                    <a:cubicBezTo>
                      <a:pt x="59" y="81"/>
                      <a:pt x="59" y="80"/>
                      <a:pt x="59" y="80"/>
                    </a:cubicBezTo>
                    <a:cubicBezTo>
                      <a:pt x="59" y="79"/>
                      <a:pt x="59" y="79"/>
                      <a:pt x="58" y="79"/>
                    </a:cubicBezTo>
                    <a:cubicBezTo>
                      <a:pt x="58" y="79"/>
                      <a:pt x="58" y="79"/>
                      <a:pt x="57" y="78"/>
                    </a:cubicBezTo>
                    <a:cubicBezTo>
                      <a:pt x="57" y="77"/>
                      <a:pt x="59" y="76"/>
                      <a:pt x="59" y="76"/>
                    </a:cubicBezTo>
                    <a:cubicBezTo>
                      <a:pt x="61" y="75"/>
                      <a:pt x="61" y="74"/>
                      <a:pt x="62" y="73"/>
                    </a:cubicBezTo>
                    <a:cubicBezTo>
                      <a:pt x="62" y="72"/>
                      <a:pt x="62" y="71"/>
                      <a:pt x="63" y="70"/>
                    </a:cubicBezTo>
                    <a:cubicBezTo>
                      <a:pt x="63" y="70"/>
                      <a:pt x="64" y="69"/>
                      <a:pt x="64" y="68"/>
                    </a:cubicBezTo>
                    <a:cubicBezTo>
                      <a:pt x="64" y="68"/>
                      <a:pt x="64" y="67"/>
                      <a:pt x="65" y="67"/>
                    </a:cubicBezTo>
                    <a:cubicBezTo>
                      <a:pt x="65" y="66"/>
                      <a:pt x="65" y="65"/>
                      <a:pt x="65" y="65"/>
                    </a:cubicBezTo>
                    <a:cubicBezTo>
                      <a:pt x="66" y="64"/>
                      <a:pt x="67" y="64"/>
                      <a:pt x="67" y="63"/>
                    </a:cubicBezTo>
                    <a:cubicBezTo>
                      <a:pt x="67" y="63"/>
                      <a:pt x="67" y="63"/>
                      <a:pt x="67" y="62"/>
                    </a:cubicBezTo>
                    <a:cubicBezTo>
                      <a:pt x="67" y="62"/>
                      <a:pt x="68" y="62"/>
                      <a:pt x="68" y="61"/>
                    </a:cubicBezTo>
                    <a:cubicBezTo>
                      <a:pt x="68" y="61"/>
                      <a:pt x="69" y="60"/>
                      <a:pt x="68" y="59"/>
                    </a:cubicBezTo>
                    <a:cubicBezTo>
                      <a:pt x="68" y="59"/>
                      <a:pt x="68" y="59"/>
                      <a:pt x="68" y="59"/>
                    </a:cubicBezTo>
                    <a:cubicBezTo>
                      <a:pt x="67" y="58"/>
                      <a:pt x="67" y="57"/>
                      <a:pt x="67" y="56"/>
                    </a:cubicBezTo>
                    <a:cubicBezTo>
                      <a:pt x="67" y="56"/>
                      <a:pt x="66" y="55"/>
                      <a:pt x="66" y="54"/>
                    </a:cubicBezTo>
                    <a:cubicBezTo>
                      <a:pt x="66" y="53"/>
                      <a:pt x="65" y="53"/>
                      <a:pt x="65" y="52"/>
                    </a:cubicBezTo>
                    <a:cubicBezTo>
                      <a:pt x="65" y="51"/>
                      <a:pt x="64" y="51"/>
                      <a:pt x="64" y="50"/>
                    </a:cubicBezTo>
                    <a:cubicBezTo>
                      <a:pt x="64" y="50"/>
                      <a:pt x="64" y="49"/>
                      <a:pt x="63" y="49"/>
                    </a:cubicBezTo>
                    <a:cubicBezTo>
                      <a:pt x="63" y="49"/>
                      <a:pt x="63" y="49"/>
                      <a:pt x="63" y="49"/>
                    </a:cubicBezTo>
                    <a:cubicBezTo>
                      <a:pt x="62" y="49"/>
                      <a:pt x="63" y="48"/>
                      <a:pt x="62" y="48"/>
                    </a:cubicBezTo>
                    <a:cubicBezTo>
                      <a:pt x="62" y="48"/>
                      <a:pt x="62" y="48"/>
                      <a:pt x="62" y="47"/>
                    </a:cubicBezTo>
                    <a:cubicBezTo>
                      <a:pt x="61" y="47"/>
                      <a:pt x="61" y="47"/>
                      <a:pt x="61" y="47"/>
                    </a:cubicBezTo>
                    <a:cubicBezTo>
                      <a:pt x="60" y="47"/>
                      <a:pt x="60" y="47"/>
                      <a:pt x="60" y="46"/>
                    </a:cubicBezTo>
                    <a:cubicBezTo>
                      <a:pt x="59" y="46"/>
                      <a:pt x="58" y="44"/>
                      <a:pt x="57" y="43"/>
                    </a:cubicBezTo>
                    <a:cubicBezTo>
                      <a:pt x="56" y="42"/>
                      <a:pt x="56" y="42"/>
                      <a:pt x="55" y="40"/>
                    </a:cubicBezTo>
                    <a:cubicBezTo>
                      <a:pt x="54" y="40"/>
                      <a:pt x="54" y="39"/>
                      <a:pt x="53" y="38"/>
                    </a:cubicBezTo>
                    <a:cubicBezTo>
                      <a:pt x="53" y="38"/>
                      <a:pt x="53" y="38"/>
                      <a:pt x="53" y="37"/>
                    </a:cubicBezTo>
                    <a:cubicBezTo>
                      <a:pt x="54" y="37"/>
                      <a:pt x="54" y="36"/>
                      <a:pt x="55" y="35"/>
                    </a:cubicBezTo>
                    <a:cubicBezTo>
                      <a:pt x="55" y="35"/>
                      <a:pt x="55" y="35"/>
                      <a:pt x="55" y="35"/>
                    </a:cubicBezTo>
                    <a:cubicBezTo>
                      <a:pt x="57" y="34"/>
                      <a:pt x="59" y="35"/>
                      <a:pt x="60" y="35"/>
                    </a:cubicBezTo>
                    <a:cubicBezTo>
                      <a:pt x="61" y="35"/>
                      <a:pt x="62" y="35"/>
                      <a:pt x="62" y="35"/>
                    </a:cubicBezTo>
                    <a:cubicBezTo>
                      <a:pt x="63" y="35"/>
                      <a:pt x="64" y="35"/>
                      <a:pt x="64" y="35"/>
                    </a:cubicBezTo>
                    <a:cubicBezTo>
                      <a:pt x="65" y="34"/>
                      <a:pt x="67" y="35"/>
                      <a:pt x="68" y="35"/>
                    </a:cubicBezTo>
                    <a:cubicBezTo>
                      <a:pt x="68" y="35"/>
                      <a:pt x="69" y="35"/>
                      <a:pt x="69" y="34"/>
                    </a:cubicBezTo>
                    <a:cubicBezTo>
                      <a:pt x="69" y="34"/>
                      <a:pt x="69" y="34"/>
                      <a:pt x="68" y="34"/>
                    </a:cubicBezTo>
                    <a:cubicBezTo>
                      <a:pt x="67" y="33"/>
                      <a:pt x="67" y="32"/>
                      <a:pt x="66" y="31"/>
                    </a:cubicBezTo>
                    <a:cubicBezTo>
                      <a:pt x="65" y="30"/>
                      <a:pt x="65" y="30"/>
                      <a:pt x="65" y="29"/>
                    </a:cubicBezTo>
                    <a:cubicBezTo>
                      <a:pt x="64" y="29"/>
                      <a:pt x="64" y="29"/>
                      <a:pt x="64" y="28"/>
                    </a:cubicBezTo>
                    <a:cubicBezTo>
                      <a:pt x="64" y="27"/>
                      <a:pt x="64" y="27"/>
                      <a:pt x="64" y="26"/>
                    </a:cubicBezTo>
                    <a:cubicBezTo>
                      <a:pt x="63" y="25"/>
                      <a:pt x="63" y="25"/>
                      <a:pt x="63" y="24"/>
                    </a:cubicBezTo>
                    <a:cubicBezTo>
                      <a:pt x="63" y="22"/>
                      <a:pt x="63" y="21"/>
                      <a:pt x="63" y="19"/>
                    </a:cubicBezTo>
                    <a:cubicBezTo>
                      <a:pt x="63" y="18"/>
                      <a:pt x="64" y="18"/>
                      <a:pt x="64" y="17"/>
                    </a:cubicBezTo>
                    <a:cubicBezTo>
                      <a:pt x="64" y="17"/>
                      <a:pt x="63" y="16"/>
                      <a:pt x="63" y="16"/>
                    </a:cubicBezTo>
                    <a:cubicBezTo>
                      <a:pt x="63" y="15"/>
                      <a:pt x="64" y="15"/>
                      <a:pt x="63" y="14"/>
                    </a:cubicBezTo>
                    <a:cubicBezTo>
                      <a:pt x="63" y="14"/>
                      <a:pt x="63" y="13"/>
                      <a:pt x="63" y="13"/>
                    </a:cubicBezTo>
                    <a:cubicBezTo>
                      <a:pt x="63" y="13"/>
                      <a:pt x="63" y="12"/>
                      <a:pt x="63" y="12"/>
                    </a:cubicBezTo>
                    <a:cubicBezTo>
                      <a:pt x="63" y="11"/>
                      <a:pt x="62" y="12"/>
                      <a:pt x="62" y="11"/>
                    </a:cubicBezTo>
                    <a:cubicBezTo>
                      <a:pt x="62" y="11"/>
                      <a:pt x="62" y="10"/>
                      <a:pt x="62" y="9"/>
                    </a:cubicBezTo>
                    <a:cubicBezTo>
                      <a:pt x="62" y="8"/>
                      <a:pt x="61" y="8"/>
                      <a:pt x="61" y="7"/>
                    </a:cubicBezTo>
                    <a:cubicBezTo>
                      <a:pt x="61" y="7"/>
                      <a:pt x="61" y="6"/>
                      <a:pt x="61" y="5"/>
                    </a:cubicBezTo>
                    <a:cubicBezTo>
                      <a:pt x="61" y="5"/>
                      <a:pt x="60" y="5"/>
                      <a:pt x="60" y="5"/>
                    </a:cubicBezTo>
                    <a:cubicBezTo>
                      <a:pt x="60" y="5"/>
                      <a:pt x="60" y="5"/>
                      <a:pt x="59" y="5"/>
                    </a:cubicBezTo>
                    <a:cubicBezTo>
                      <a:pt x="59" y="4"/>
                      <a:pt x="59" y="4"/>
                      <a:pt x="59" y="4"/>
                    </a:cubicBezTo>
                    <a:cubicBezTo>
                      <a:pt x="59" y="4"/>
                      <a:pt x="58" y="4"/>
                      <a:pt x="58" y="4"/>
                    </a:cubicBezTo>
                    <a:cubicBezTo>
                      <a:pt x="58" y="3"/>
                      <a:pt x="58" y="3"/>
                      <a:pt x="58" y="2"/>
                    </a:cubicBezTo>
                    <a:cubicBezTo>
                      <a:pt x="58" y="2"/>
                      <a:pt x="58" y="1"/>
                      <a:pt x="57" y="1"/>
                    </a:cubicBezTo>
                    <a:cubicBezTo>
                      <a:pt x="56" y="0"/>
                      <a:pt x="55" y="0"/>
                      <a:pt x="54" y="0"/>
                    </a:cubicBezTo>
                    <a:cubicBezTo>
                      <a:pt x="54" y="2"/>
                      <a:pt x="54" y="4"/>
                      <a:pt x="55" y="5"/>
                    </a:cubicBezTo>
                    <a:cubicBezTo>
                      <a:pt x="55" y="6"/>
                      <a:pt x="55" y="7"/>
                      <a:pt x="55" y="7"/>
                    </a:cubicBezTo>
                    <a:cubicBezTo>
                      <a:pt x="55" y="8"/>
                      <a:pt x="55" y="8"/>
                      <a:pt x="55" y="9"/>
                    </a:cubicBezTo>
                    <a:cubicBezTo>
                      <a:pt x="56" y="9"/>
                      <a:pt x="58" y="8"/>
                      <a:pt x="58" y="9"/>
                    </a:cubicBezTo>
                    <a:cubicBezTo>
                      <a:pt x="58" y="10"/>
                      <a:pt x="58" y="10"/>
                      <a:pt x="59" y="10"/>
                    </a:cubicBezTo>
                    <a:cubicBezTo>
                      <a:pt x="59" y="10"/>
                      <a:pt x="60" y="11"/>
                      <a:pt x="59" y="11"/>
                    </a:cubicBezTo>
                    <a:cubicBezTo>
                      <a:pt x="59" y="12"/>
                      <a:pt x="59" y="12"/>
                      <a:pt x="59" y="13"/>
                    </a:cubicBezTo>
                    <a:cubicBezTo>
                      <a:pt x="59" y="13"/>
                      <a:pt x="59" y="14"/>
                      <a:pt x="59" y="15"/>
                    </a:cubicBezTo>
                    <a:cubicBezTo>
                      <a:pt x="59" y="15"/>
                      <a:pt x="58" y="16"/>
                      <a:pt x="59" y="16"/>
                    </a:cubicBezTo>
                    <a:cubicBezTo>
                      <a:pt x="59" y="16"/>
                      <a:pt x="59" y="17"/>
                      <a:pt x="59" y="17"/>
                    </a:cubicBezTo>
                    <a:cubicBezTo>
                      <a:pt x="59" y="18"/>
                      <a:pt x="57" y="19"/>
                      <a:pt x="57" y="19"/>
                    </a:cubicBezTo>
                    <a:cubicBezTo>
                      <a:pt x="56" y="20"/>
                      <a:pt x="56" y="20"/>
                      <a:pt x="55" y="21"/>
                    </a:cubicBezTo>
                    <a:cubicBezTo>
                      <a:pt x="55" y="21"/>
                      <a:pt x="54" y="21"/>
                      <a:pt x="54" y="20"/>
                    </a:cubicBezTo>
                    <a:cubicBezTo>
                      <a:pt x="52" y="20"/>
                      <a:pt x="52" y="22"/>
                      <a:pt x="51" y="23"/>
                    </a:cubicBezTo>
                    <a:cubicBezTo>
                      <a:pt x="51" y="23"/>
                      <a:pt x="51" y="23"/>
                      <a:pt x="51" y="24"/>
                    </a:cubicBezTo>
                    <a:cubicBezTo>
                      <a:pt x="51" y="24"/>
                      <a:pt x="50" y="25"/>
                      <a:pt x="50" y="25"/>
                    </a:cubicBezTo>
                    <a:cubicBezTo>
                      <a:pt x="49" y="27"/>
                      <a:pt x="49" y="28"/>
                      <a:pt x="48" y="29"/>
                    </a:cubicBezTo>
                    <a:cubicBezTo>
                      <a:pt x="48" y="30"/>
                      <a:pt x="48" y="32"/>
                      <a:pt x="48" y="33"/>
                    </a:cubicBezTo>
                    <a:cubicBezTo>
                      <a:pt x="47" y="33"/>
                      <a:pt x="47" y="33"/>
                      <a:pt x="46" y="33"/>
                    </a:cubicBezTo>
                    <a:cubicBezTo>
                      <a:pt x="46" y="34"/>
                      <a:pt x="46" y="34"/>
                      <a:pt x="46" y="34"/>
                    </a:cubicBezTo>
                    <a:cubicBezTo>
                      <a:pt x="46" y="35"/>
                      <a:pt x="46" y="35"/>
                      <a:pt x="46" y="36"/>
                    </a:cubicBezTo>
                    <a:cubicBezTo>
                      <a:pt x="46" y="36"/>
                      <a:pt x="46" y="36"/>
                      <a:pt x="46" y="37"/>
                    </a:cubicBezTo>
                    <a:cubicBezTo>
                      <a:pt x="46" y="38"/>
                      <a:pt x="46" y="40"/>
                      <a:pt x="45" y="40"/>
                    </a:cubicBezTo>
                    <a:cubicBezTo>
                      <a:pt x="44" y="40"/>
                      <a:pt x="44" y="40"/>
                      <a:pt x="43" y="40"/>
                    </a:cubicBezTo>
                    <a:cubicBezTo>
                      <a:pt x="43" y="41"/>
                      <a:pt x="42" y="41"/>
                      <a:pt x="42" y="41"/>
                    </a:cubicBezTo>
                    <a:cubicBezTo>
                      <a:pt x="43" y="42"/>
                      <a:pt x="42" y="44"/>
                      <a:pt x="42" y="45"/>
                    </a:cubicBezTo>
                    <a:cubicBezTo>
                      <a:pt x="42" y="46"/>
                      <a:pt x="42" y="47"/>
                      <a:pt x="42" y="48"/>
                    </a:cubicBezTo>
                    <a:cubicBezTo>
                      <a:pt x="42" y="48"/>
                      <a:pt x="41" y="48"/>
                      <a:pt x="41" y="48"/>
                    </a:cubicBezTo>
                    <a:cubicBezTo>
                      <a:pt x="41" y="49"/>
                      <a:pt x="41" y="49"/>
                      <a:pt x="40" y="49"/>
                    </a:cubicBezTo>
                    <a:cubicBezTo>
                      <a:pt x="40" y="50"/>
                      <a:pt x="39" y="50"/>
                      <a:pt x="39" y="49"/>
                    </a:cubicBezTo>
                    <a:cubicBezTo>
                      <a:pt x="38" y="49"/>
                      <a:pt x="38" y="50"/>
                      <a:pt x="38" y="50"/>
                    </a:cubicBezTo>
                    <a:cubicBezTo>
                      <a:pt x="38" y="50"/>
                      <a:pt x="38" y="51"/>
                      <a:pt x="38" y="51"/>
                    </a:cubicBezTo>
                    <a:cubicBezTo>
                      <a:pt x="38" y="51"/>
                      <a:pt x="37" y="52"/>
                      <a:pt x="37" y="52"/>
                    </a:cubicBezTo>
                    <a:cubicBezTo>
                      <a:pt x="37" y="52"/>
                      <a:pt x="37" y="52"/>
                      <a:pt x="37" y="52"/>
                    </a:cubicBezTo>
                    <a:cubicBezTo>
                      <a:pt x="36" y="52"/>
                      <a:pt x="36" y="53"/>
                      <a:pt x="36" y="54"/>
                    </a:cubicBezTo>
                    <a:cubicBezTo>
                      <a:pt x="36" y="54"/>
                      <a:pt x="36" y="55"/>
                      <a:pt x="36" y="55"/>
                    </a:cubicBezTo>
                    <a:cubicBezTo>
                      <a:pt x="36" y="56"/>
                      <a:pt x="36" y="56"/>
                      <a:pt x="36" y="57"/>
                    </a:cubicBezTo>
                    <a:cubicBezTo>
                      <a:pt x="35" y="58"/>
                      <a:pt x="34" y="59"/>
                      <a:pt x="34" y="60"/>
                    </a:cubicBezTo>
                    <a:cubicBezTo>
                      <a:pt x="35" y="61"/>
                      <a:pt x="33" y="62"/>
                      <a:pt x="33" y="63"/>
                    </a:cubicBezTo>
                    <a:cubicBezTo>
                      <a:pt x="32" y="63"/>
                      <a:pt x="31" y="64"/>
                      <a:pt x="32" y="65"/>
                    </a:cubicBezTo>
                    <a:cubicBezTo>
                      <a:pt x="32" y="65"/>
                      <a:pt x="33" y="66"/>
                      <a:pt x="32" y="67"/>
                    </a:cubicBezTo>
                    <a:cubicBezTo>
                      <a:pt x="32" y="67"/>
                      <a:pt x="32" y="67"/>
                      <a:pt x="31" y="67"/>
                    </a:cubicBezTo>
                    <a:cubicBezTo>
                      <a:pt x="31" y="67"/>
                      <a:pt x="30" y="68"/>
                      <a:pt x="30" y="68"/>
                    </a:cubicBezTo>
                    <a:cubicBezTo>
                      <a:pt x="29" y="69"/>
                      <a:pt x="30" y="70"/>
                      <a:pt x="30" y="71"/>
                    </a:cubicBezTo>
                    <a:cubicBezTo>
                      <a:pt x="30" y="71"/>
                      <a:pt x="29" y="72"/>
                      <a:pt x="29" y="72"/>
                    </a:cubicBezTo>
                    <a:cubicBezTo>
                      <a:pt x="29" y="72"/>
                      <a:pt x="28" y="72"/>
                      <a:pt x="28" y="72"/>
                    </a:cubicBezTo>
                    <a:cubicBezTo>
                      <a:pt x="28" y="73"/>
                      <a:pt x="28" y="73"/>
                      <a:pt x="27" y="74"/>
                    </a:cubicBezTo>
                    <a:cubicBezTo>
                      <a:pt x="26" y="74"/>
                      <a:pt x="25" y="74"/>
                      <a:pt x="25" y="73"/>
                    </a:cubicBezTo>
                    <a:cubicBezTo>
                      <a:pt x="25" y="72"/>
                      <a:pt x="25" y="71"/>
                      <a:pt x="25" y="70"/>
                    </a:cubicBezTo>
                    <a:cubicBezTo>
                      <a:pt x="24" y="70"/>
                      <a:pt x="23" y="70"/>
                      <a:pt x="23" y="69"/>
                    </a:cubicBezTo>
                    <a:cubicBezTo>
                      <a:pt x="23" y="68"/>
                      <a:pt x="23" y="68"/>
                      <a:pt x="22" y="67"/>
                    </a:cubicBezTo>
                    <a:cubicBezTo>
                      <a:pt x="22" y="67"/>
                      <a:pt x="20" y="66"/>
                      <a:pt x="20" y="66"/>
                    </a:cubicBezTo>
                    <a:cubicBezTo>
                      <a:pt x="20" y="66"/>
                      <a:pt x="20" y="67"/>
                      <a:pt x="20" y="67"/>
                    </a:cubicBezTo>
                    <a:cubicBezTo>
                      <a:pt x="20" y="68"/>
                      <a:pt x="20" y="68"/>
                      <a:pt x="19" y="68"/>
                    </a:cubicBezTo>
                    <a:cubicBezTo>
                      <a:pt x="19" y="69"/>
                      <a:pt x="17" y="69"/>
                      <a:pt x="17" y="69"/>
                    </a:cubicBezTo>
                    <a:cubicBezTo>
                      <a:pt x="16" y="68"/>
                      <a:pt x="17" y="67"/>
                      <a:pt x="16" y="67"/>
                    </a:cubicBezTo>
                    <a:cubicBezTo>
                      <a:pt x="15" y="68"/>
                      <a:pt x="14" y="69"/>
                      <a:pt x="14" y="69"/>
                    </a:cubicBezTo>
                    <a:cubicBezTo>
                      <a:pt x="13" y="70"/>
                      <a:pt x="13" y="69"/>
                      <a:pt x="13" y="70"/>
                    </a:cubicBezTo>
                    <a:cubicBezTo>
                      <a:pt x="12" y="70"/>
                      <a:pt x="12" y="70"/>
                      <a:pt x="12" y="71"/>
                    </a:cubicBezTo>
                    <a:cubicBezTo>
                      <a:pt x="12" y="71"/>
                      <a:pt x="12" y="72"/>
                      <a:pt x="12" y="73"/>
                    </a:cubicBezTo>
                    <a:cubicBezTo>
                      <a:pt x="11" y="73"/>
                      <a:pt x="11" y="72"/>
                      <a:pt x="10" y="73"/>
                    </a:cubicBezTo>
                    <a:cubicBezTo>
                      <a:pt x="10" y="74"/>
                      <a:pt x="10" y="74"/>
                      <a:pt x="9" y="74"/>
                    </a:cubicBezTo>
                    <a:cubicBezTo>
                      <a:pt x="9" y="74"/>
                      <a:pt x="9" y="75"/>
                      <a:pt x="8" y="75"/>
                    </a:cubicBezTo>
                    <a:cubicBezTo>
                      <a:pt x="8" y="75"/>
                      <a:pt x="8" y="75"/>
                      <a:pt x="8" y="76"/>
                    </a:cubicBezTo>
                    <a:cubicBezTo>
                      <a:pt x="7" y="77"/>
                      <a:pt x="6" y="78"/>
                      <a:pt x="5" y="79"/>
                    </a:cubicBezTo>
                    <a:cubicBezTo>
                      <a:pt x="5" y="79"/>
                      <a:pt x="5" y="80"/>
                      <a:pt x="5" y="79"/>
                    </a:cubicBezTo>
                    <a:cubicBezTo>
                      <a:pt x="4" y="79"/>
                      <a:pt x="4" y="79"/>
                      <a:pt x="4" y="80"/>
                    </a:cubicBezTo>
                    <a:cubicBezTo>
                      <a:pt x="3" y="80"/>
                      <a:pt x="4" y="80"/>
                      <a:pt x="4" y="81"/>
                    </a:cubicBezTo>
                    <a:cubicBezTo>
                      <a:pt x="3" y="81"/>
                      <a:pt x="3" y="81"/>
                      <a:pt x="3" y="82"/>
                    </a:cubicBezTo>
                    <a:cubicBezTo>
                      <a:pt x="3" y="82"/>
                      <a:pt x="4" y="82"/>
                      <a:pt x="4" y="83"/>
                    </a:cubicBezTo>
                    <a:cubicBezTo>
                      <a:pt x="4" y="83"/>
                      <a:pt x="4" y="83"/>
                      <a:pt x="4" y="84"/>
                    </a:cubicBezTo>
                    <a:cubicBezTo>
                      <a:pt x="3" y="85"/>
                      <a:pt x="3" y="86"/>
                      <a:pt x="3" y="88"/>
                    </a:cubicBezTo>
                    <a:cubicBezTo>
                      <a:pt x="2" y="89"/>
                      <a:pt x="2" y="89"/>
                      <a:pt x="1" y="90"/>
                    </a:cubicBezTo>
                    <a:cubicBezTo>
                      <a:pt x="1" y="91"/>
                      <a:pt x="1" y="91"/>
                      <a:pt x="1" y="91"/>
                    </a:cubicBezTo>
                    <a:cubicBezTo>
                      <a:pt x="1" y="91"/>
                      <a:pt x="1" y="92"/>
                      <a:pt x="1" y="92"/>
                    </a:cubicBezTo>
                    <a:cubicBezTo>
                      <a:pt x="1" y="92"/>
                      <a:pt x="1" y="92"/>
                      <a:pt x="1" y="93"/>
                    </a:cubicBezTo>
                    <a:cubicBezTo>
                      <a:pt x="0" y="93"/>
                      <a:pt x="0" y="94"/>
                      <a:pt x="0" y="94"/>
                    </a:cubicBezTo>
                    <a:cubicBezTo>
                      <a:pt x="0" y="94"/>
                      <a:pt x="0" y="94"/>
                      <a:pt x="0" y="95"/>
                    </a:cubicBezTo>
                    <a:cubicBezTo>
                      <a:pt x="0" y="95"/>
                      <a:pt x="0" y="94"/>
                      <a:pt x="1" y="94"/>
                    </a:cubicBezTo>
                    <a:cubicBezTo>
                      <a:pt x="1" y="94"/>
                      <a:pt x="1" y="95"/>
                      <a:pt x="1" y="95"/>
                    </a:cubicBezTo>
                    <a:cubicBezTo>
                      <a:pt x="1" y="95"/>
                      <a:pt x="3" y="95"/>
                      <a:pt x="2" y="94"/>
                    </a:cubicBezTo>
                    <a:cubicBezTo>
                      <a:pt x="1" y="94"/>
                      <a:pt x="1" y="93"/>
                      <a:pt x="1" y="92"/>
                    </a:cubicBezTo>
                    <a:cubicBezTo>
                      <a:pt x="1" y="93"/>
                      <a:pt x="2" y="94"/>
                      <a:pt x="2" y="94"/>
                    </a:cubicBezTo>
                    <a:cubicBezTo>
                      <a:pt x="3" y="94"/>
                      <a:pt x="3" y="94"/>
                      <a:pt x="3" y="94"/>
                    </a:cubicBezTo>
                    <a:cubicBezTo>
                      <a:pt x="3" y="94"/>
                      <a:pt x="3" y="94"/>
                      <a:pt x="3" y="94"/>
                    </a:cubicBezTo>
                    <a:cubicBezTo>
                      <a:pt x="4" y="94"/>
                      <a:pt x="3" y="93"/>
                      <a:pt x="3" y="93"/>
                    </a:cubicBezTo>
                    <a:cubicBezTo>
                      <a:pt x="3" y="94"/>
                      <a:pt x="4" y="94"/>
                      <a:pt x="4" y="94"/>
                    </a:cubicBezTo>
                    <a:cubicBezTo>
                      <a:pt x="4" y="95"/>
                      <a:pt x="4" y="95"/>
                      <a:pt x="4" y="94"/>
                    </a:cubicBezTo>
                    <a:cubicBezTo>
                      <a:pt x="4" y="95"/>
                      <a:pt x="4" y="95"/>
                      <a:pt x="4" y="96"/>
                    </a:cubicBezTo>
                    <a:cubicBezTo>
                      <a:pt x="4" y="97"/>
                      <a:pt x="4" y="97"/>
                      <a:pt x="4" y="97"/>
                    </a:cubicBezTo>
                    <a:cubicBezTo>
                      <a:pt x="4" y="98"/>
                      <a:pt x="5" y="98"/>
                      <a:pt x="5" y="99"/>
                    </a:cubicBezTo>
                    <a:cubicBezTo>
                      <a:pt x="5" y="99"/>
                      <a:pt x="5" y="99"/>
                      <a:pt x="5" y="99"/>
                    </a:cubicBezTo>
                    <a:cubicBezTo>
                      <a:pt x="5" y="100"/>
                      <a:pt x="7" y="100"/>
                      <a:pt x="7" y="100"/>
                    </a:cubicBezTo>
                    <a:cubicBezTo>
                      <a:pt x="7" y="101"/>
                      <a:pt x="8" y="100"/>
                      <a:pt x="8" y="100"/>
                    </a:cubicBezTo>
                    <a:cubicBezTo>
                      <a:pt x="8" y="100"/>
                      <a:pt x="8" y="101"/>
                      <a:pt x="8" y="101"/>
                    </a:cubicBezTo>
                    <a:cubicBezTo>
                      <a:pt x="8" y="101"/>
                      <a:pt x="9" y="102"/>
                      <a:pt x="9" y="101"/>
                    </a:cubicBezTo>
                    <a:cubicBezTo>
                      <a:pt x="10" y="101"/>
                      <a:pt x="9" y="100"/>
                      <a:pt x="9" y="100"/>
                    </a:cubicBezTo>
                    <a:cubicBezTo>
                      <a:pt x="9" y="100"/>
                      <a:pt x="10" y="101"/>
                      <a:pt x="10" y="100"/>
                    </a:cubicBezTo>
                    <a:cubicBezTo>
                      <a:pt x="10" y="100"/>
                      <a:pt x="9" y="100"/>
                      <a:pt x="9" y="99"/>
                    </a:cubicBezTo>
                    <a:cubicBezTo>
                      <a:pt x="9" y="99"/>
                      <a:pt x="9" y="99"/>
                      <a:pt x="10" y="99"/>
                    </a:cubicBezTo>
                    <a:cubicBezTo>
                      <a:pt x="10" y="99"/>
                      <a:pt x="9" y="100"/>
                      <a:pt x="10" y="100"/>
                    </a:cubicBezTo>
                    <a:cubicBezTo>
                      <a:pt x="11" y="100"/>
                      <a:pt x="11" y="99"/>
                      <a:pt x="11" y="99"/>
                    </a:cubicBezTo>
                    <a:cubicBezTo>
                      <a:pt x="12" y="99"/>
                      <a:pt x="12" y="99"/>
                      <a:pt x="12" y="99"/>
                    </a:cubicBezTo>
                    <a:cubicBezTo>
                      <a:pt x="12" y="99"/>
                      <a:pt x="10" y="100"/>
                      <a:pt x="11" y="101"/>
                    </a:cubicBezTo>
                    <a:cubicBezTo>
                      <a:pt x="11" y="101"/>
                      <a:pt x="12" y="101"/>
                      <a:pt x="12" y="101"/>
                    </a:cubicBezTo>
                    <a:cubicBezTo>
                      <a:pt x="12" y="101"/>
                      <a:pt x="11" y="101"/>
                      <a:pt x="11" y="101"/>
                    </a:cubicBezTo>
                    <a:cubicBezTo>
                      <a:pt x="11" y="102"/>
                      <a:pt x="12" y="102"/>
                      <a:pt x="12" y="102"/>
                    </a:cubicBezTo>
                    <a:cubicBezTo>
                      <a:pt x="12" y="102"/>
                      <a:pt x="11" y="102"/>
                      <a:pt x="11" y="102"/>
                    </a:cubicBezTo>
                    <a:cubicBezTo>
                      <a:pt x="11" y="102"/>
                      <a:pt x="11" y="102"/>
                      <a:pt x="11" y="102"/>
                    </a:cubicBezTo>
                    <a:cubicBezTo>
                      <a:pt x="10" y="102"/>
                      <a:pt x="11" y="103"/>
                      <a:pt x="11" y="103"/>
                    </a:cubicBezTo>
                    <a:cubicBezTo>
                      <a:pt x="10" y="103"/>
                      <a:pt x="11" y="103"/>
                      <a:pt x="10" y="102"/>
                    </a:cubicBezTo>
                    <a:cubicBezTo>
                      <a:pt x="10" y="103"/>
                      <a:pt x="11" y="103"/>
                      <a:pt x="11" y="104"/>
                    </a:cubicBezTo>
                    <a:cubicBezTo>
                      <a:pt x="11" y="104"/>
                      <a:pt x="11" y="105"/>
                      <a:pt x="11" y="105"/>
                    </a:cubicBezTo>
                    <a:cubicBezTo>
                      <a:pt x="11" y="105"/>
                      <a:pt x="12" y="104"/>
                      <a:pt x="13" y="104"/>
                    </a:cubicBezTo>
                    <a:cubicBezTo>
                      <a:pt x="12" y="105"/>
                      <a:pt x="12" y="105"/>
                      <a:pt x="11" y="105"/>
                    </a:cubicBezTo>
                    <a:cubicBezTo>
                      <a:pt x="12" y="106"/>
                      <a:pt x="12" y="106"/>
                      <a:pt x="13" y="107"/>
                    </a:cubicBezTo>
                    <a:cubicBezTo>
                      <a:pt x="13" y="107"/>
                      <a:pt x="13" y="108"/>
                      <a:pt x="14" y="108"/>
                    </a:cubicBezTo>
                    <a:cubicBezTo>
                      <a:pt x="13" y="109"/>
                      <a:pt x="14" y="110"/>
                      <a:pt x="14" y="110"/>
                    </a:cubicBezTo>
                    <a:cubicBezTo>
                      <a:pt x="14" y="111"/>
                      <a:pt x="14" y="111"/>
                      <a:pt x="14" y="112"/>
                    </a:cubicBezTo>
                    <a:cubicBezTo>
                      <a:pt x="13" y="112"/>
                      <a:pt x="13" y="113"/>
                      <a:pt x="13" y="114"/>
                    </a:cubicBezTo>
                    <a:cubicBezTo>
                      <a:pt x="13" y="115"/>
                      <a:pt x="13" y="116"/>
                      <a:pt x="13" y="117"/>
                    </a:cubicBezTo>
                    <a:cubicBezTo>
                      <a:pt x="13" y="118"/>
                      <a:pt x="12" y="119"/>
                      <a:pt x="13" y="120"/>
                    </a:cubicBezTo>
                    <a:cubicBezTo>
                      <a:pt x="15" y="121"/>
                      <a:pt x="18" y="120"/>
                      <a:pt x="20" y="120"/>
                    </a:cubicBezTo>
                    <a:cubicBezTo>
                      <a:pt x="21" y="120"/>
                      <a:pt x="27" y="121"/>
                      <a:pt x="28" y="120"/>
                    </a:cubicBezTo>
                    <a:cubicBezTo>
                      <a:pt x="28" y="120"/>
                      <a:pt x="28" y="119"/>
                      <a:pt x="28" y="119"/>
                    </a:cubicBezTo>
                    <a:cubicBezTo>
                      <a:pt x="28" y="119"/>
                      <a:pt x="29" y="119"/>
                      <a:pt x="29" y="119"/>
                    </a:cubicBezTo>
                    <a:cubicBezTo>
                      <a:pt x="31" y="119"/>
                      <a:pt x="32" y="119"/>
                      <a:pt x="33" y="119"/>
                    </a:cubicBezTo>
                    <a:cubicBezTo>
                      <a:pt x="34" y="119"/>
                      <a:pt x="35" y="119"/>
                      <a:pt x="35" y="119"/>
                    </a:cubicBezTo>
                    <a:cubicBezTo>
                      <a:pt x="36" y="119"/>
                      <a:pt x="37" y="119"/>
                      <a:pt x="37" y="119"/>
                    </a:cubicBezTo>
                    <a:cubicBezTo>
                      <a:pt x="38" y="119"/>
                      <a:pt x="38" y="119"/>
                      <a:pt x="39" y="119"/>
                    </a:cubicBezTo>
                    <a:cubicBezTo>
                      <a:pt x="40" y="119"/>
                      <a:pt x="41" y="120"/>
                      <a:pt x="41" y="120"/>
                    </a:cubicBezTo>
                    <a:cubicBezTo>
                      <a:pt x="42" y="119"/>
                      <a:pt x="42" y="120"/>
                      <a:pt x="43" y="120"/>
                    </a:cubicBezTo>
                    <a:cubicBezTo>
                      <a:pt x="44" y="120"/>
                      <a:pt x="44" y="120"/>
                      <a:pt x="45" y="119"/>
                    </a:cubicBezTo>
                    <a:cubicBezTo>
                      <a:pt x="45" y="119"/>
                      <a:pt x="46" y="119"/>
                      <a:pt x="46" y="119"/>
                    </a:cubicBezTo>
                    <a:cubicBezTo>
                      <a:pt x="47" y="120"/>
                      <a:pt x="46" y="120"/>
                      <a:pt x="46" y="120"/>
                    </a:cubicBezTo>
                    <a:cubicBezTo>
                      <a:pt x="47" y="121"/>
                      <a:pt x="49" y="121"/>
                      <a:pt x="50" y="121"/>
                    </a:cubicBezTo>
                    <a:cubicBezTo>
                      <a:pt x="51" y="121"/>
                      <a:pt x="53" y="121"/>
                      <a:pt x="55" y="121"/>
                    </a:cubicBezTo>
                    <a:cubicBezTo>
                      <a:pt x="56" y="121"/>
                      <a:pt x="56" y="120"/>
                      <a:pt x="57" y="120"/>
                    </a:cubicBezTo>
                    <a:cubicBezTo>
                      <a:pt x="58" y="121"/>
                      <a:pt x="58" y="121"/>
                      <a:pt x="59" y="120"/>
                    </a:cubicBezTo>
                    <a:cubicBezTo>
                      <a:pt x="59" y="120"/>
                      <a:pt x="59" y="121"/>
                      <a:pt x="60" y="121"/>
                    </a:cubicBezTo>
                    <a:cubicBezTo>
                      <a:pt x="60" y="121"/>
                      <a:pt x="60" y="121"/>
                      <a:pt x="60" y="121"/>
                    </a:cubicBezTo>
                    <a:cubicBezTo>
                      <a:pt x="60" y="121"/>
                      <a:pt x="60" y="121"/>
                      <a:pt x="60" y="121"/>
                    </a:cubicBezTo>
                    <a:cubicBezTo>
                      <a:pt x="61" y="121"/>
                      <a:pt x="61" y="122"/>
                      <a:pt x="62" y="121"/>
                    </a:cubicBezTo>
                    <a:cubicBezTo>
                      <a:pt x="62" y="121"/>
                      <a:pt x="62" y="123"/>
                      <a:pt x="62" y="122"/>
                    </a:cubicBezTo>
                    <a:cubicBezTo>
                      <a:pt x="63" y="122"/>
                      <a:pt x="63" y="122"/>
                      <a:pt x="63" y="122"/>
                    </a:cubicBezTo>
                    <a:cubicBezTo>
                      <a:pt x="63" y="122"/>
                      <a:pt x="64" y="122"/>
                      <a:pt x="64" y="122"/>
                    </a:cubicBezTo>
                    <a:cubicBezTo>
                      <a:pt x="65" y="122"/>
                      <a:pt x="65" y="122"/>
                      <a:pt x="66" y="123"/>
                    </a:cubicBezTo>
                    <a:cubicBezTo>
                      <a:pt x="66" y="123"/>
                      <a:pt x="66" y="123"/>
                      <a:pt x="67" y="123"/>
                    </a:cubicBezTo>
                    <a:cubicBezTo>
                      <a:pt x="68" y="122"/>
                      <a:pt x="69" y="123"/>
                      <a:pt x="70" y="123"/>
                    </a:cubicBezTo>
                    <a:cubicBezTo>
                      <a:pt x="71" y="123"/>
                      <a:pt x="71" y="124"/>
                      <a:pt x="72" y="125"/>
                    </a:cubicBezTo>
                    <a:cubicBezTo>
                      <a:pt x="72" y="125"/>
                      <a:pt x="73" y="124"/>
                      <a:pt x="73" y="125"/>
                    </a:cubicBezTo>
                    <a:cubicBezTo>
                      <a:pt x="73" y="127"/>
                      <a:pt x="74" y="125"/>
                      <a:pt x="74" y="125"/>
                    </a:cubicBezTo>
                    <a:cubicBezTo>
                      <a:pt x="74" y="124"/>
                      <a:pt x="74" y="123"/>
                      <a:pt x="74" y="123"/>
                    </a:cubicBezTo>
                    <a:cubicBezTo>
                      <a:pt x="73" y="122"/>
                      <a:pt x="74" y="121"/>
                      <a:pt x="74" y="121"/>
                    </a:cubicBezTo>
                    <a:cubicBezTo>
                      <a:pt x="74" y="120"/>
                      <a:pt x="74" y="120"/>
                      <a:pt x="75" y="12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3" name="Cambodia">
                <a:extLst>
                  <a:ext uri="{FF2B5EF4-FFF2-40B4-BE49-F238E27FC236}">
                    <a16:creationId xmlns:a16="http://schemas.microsoft.com/office/drawing/2014/main" id="{879837C2-47FE-2024-7806-311E2A486C62}"/>
                  </a:ext>
                </a:extLst>
              </p:cNvPr>
              <p:cNvSpPr>
                <a:spLocks noEditPoints="1"/>
              </p:cNvSpPr>
              <p:nvPr/>
            </p:nvSpPr>
            <p:spPr bwMode="auto">
              <a:xfrm>
                <a:off x="9879871" y="4625811"/>
                <a:ext cx="103662" cy="99000"/>
              </a:xfrm>
              <a:custGeom>
                <a:avLst/>
                <a:gdLst/>
                <a:ahLst/>
                <a:cxnLst>
                  <a:cxn ang="0">
                    <a:pos x="50" y="17"/>
                  </a:cxn>
                  <a:cxn ang="0">
                    <a:pos x="49" y="10"/>
                  </a:cxn>
                  <a:cxn ang="0">
                    <a:pos x="47" y="7"/>
                  </a:cxn>
                  <a:cxn ang="0">
                    <a:pos x="47" y="3"/>
                  </a:cxn>
                  <a:cxn ang="0">
                    <a:pos x="48" y="0"/>
                  </a:cxn>
                  <a:cxn ang="0">
                    <a:pos x="45" y="2"/>
                  </a:cxn>
                  <a:cxn ang="0">
                    <a:pos x="44" y="3"/>
                  </a:cxn>
                  <a:cxn ang="0">
                    <a:pos x="41" y="3"/>
                  </a:cxn>
                  <a:cxn ang="0">
                    <a:pos x="38" y="2"/>
                  </a:cxn>
                  <a:cxn ang="0">
                    <a:pos x="35" y="3"/>
                  </a:cxn>
                  <a:cxn ang="0">
                    <a:pos x="35" y="5"/>
                  </a:cxn>
                  <a:cxn ang="0">
                    <a:pos x="35" y="8"/>
                  </a:cxn>
                  <a:cxn ang="0">
                    <a:pos x="32" y="6"/>
                  </a:cxn>
                  <a:cxn ang="0">
                    <a:pos x="26" y="4"/>
                  </a:cxn>
                  <a:cxn ang="0">
                    <a:pos x="23" y="3"/>
                  </a:cxn>
                  <a:cxn ang="0">
                    <a:pos x="21" y="3"/>
                  </a:cxn>
                  <a:cxn ang="0">
                    <a:pos x="20" y="3"/>
                  </a:cxn>
                  <a:cxn ang="0">
                    <a:pos x="17" y="3"/>
                  </a:cxn>
                  <a:cxn ang="0">
                    <a:pos x="14" y="3"/>
                  </a:cxn>
                  <a:cxn ang="0">
                    <a:pos x="11" y="3"/>
                  </a:cxn>
                  <a:cxn ang="0">
                    <a:pos x="8" y="3"/>
                  </a:cxn>
                  <a:cxn ang="0">
                    <a:pos x="4" y="7"/>
                  </a:cxn>
                  <a:cxn ang="0">
                    <a:pos x="2" y="12"/>
                  </a:cxn>
                  <a:cxn ang="0">
                    <a:pos x="0" y="15"/>
                  </a:cxn>
                  <a:cxn ang="0">
                    <a:pos x="2" y="19"/>
                  </a:cxn>
                  <a:cxn ang="0">
                    <a:pos x="4" y="24"/>
                  </a:cxn>
                  <a:cxn ang="0">
                    <a:pos x="5" y="26"/>
                  </a:cxn>
                  <a:cxn ang="0">
                    <a:pos x="7" y="34"/>
                  </a:cxn>
                  <a:cxn ang="0">
                    <a:pos x="8" y="33"/>
                  </a:cxn>
                  <a:cxn ang="0">
                    <a:pos x="8" y="34"/>
                  </a:cxn>
                  <a:cxn ang="0">
                    <a:pos x="10" y="36"/>
                  </a:cxn>
                  <a:cxn ang="0">
                    <a:pos x="10" y="37"/>
                  </a:cxn>
                  <a:cxn ang="0">
                    <a:pos x="10" y="42"/>
                  </a:cxn>
                  <a:cxn ang="0">
                    <a:pos x="13" y="40"/>
                  </a:cxn>
                  <a:cxn ang="0">
                    <a:pos x="13" y="39"/>
                  </a:cxn>
                  <a:cxn ang="0">
                    <a:pos x="15" y="43"/>
                  </a:cxn>
                  <a:cxn ang="0">
                    <a:pos x="15" y="45"/>
                  </a:cxn>
                  <a:cxn ang="0">
                    <a:pos x="16" y="45"/>
                  </a:cxn>
                  <a:cxn ang="0">
                    <a:pos x="20" y="45"/>
                  </a:cxn>
                  <a:cxn ang="0">
                    <a:pos x="23" y="47"/>
                  </a:cxn>
                  <a:cxn ang="0">
                    <a:pos x="27" y="45"/>
                  </a:cxn>
                  <a:cxn ang="0">
                    <a:pos x="28" y="41"/>
                  </a:cxn>
                  <a:cxn ang="0">
                    <a:pos x="31" y="42"/>
                  </a:cxn>
                  <a:cxn ang="0">
                    <a:pos x="34" y="40"/>
                  </a:cxn>
                  <a:cxn ang="0">
                    <a:pos x="38" y="42"/>
                  </a:cxn>
                  <a:cxn ang="0">
                    <a:pos x="39" y="41"/>
                  </a:cxn>
                  <a:cxn ang="0">
                    <a:pos x="37" y="38"/>
                  </a:cxn>
                  <a:cxn ang="0">
                    <a:pos x="35" y="34"/>
                  </a:cxn>
                  <a:cxn ang="0">
                    <a:pos x="39" y="32"/>
                  </a:cxn>
                  <a:cxn ang="0">
                    <a:pos x="41" y="33"/>
                  </a:cxn>
                  <a:cxn ang="0">
                    <a:pos x="43" y="30"/>
                  </a:cxn>
                  <a:cxn ang="0">
                    <a:pos x="48" y="26"/>
                  </a:cxn>
                  <a:cxn ang="0">
                    <a:pos x="51" y="25"/>
                  </a:cxn>
                  <a:cxn ang="0">
                    <a:pos x="7" y="33"/>
                  </a:cxn>
                  <a:cxn ang="0">
                    <a:pos x="7" y="33"/>
                  </a:cxn>
                  <a:cxn ang="0">
                    <a:pos x="8" y="36"/>
                  </a:cxn>
                </a:cxnLst>
                <a:rect l="0" t="0" r="r" b="b"/>
                <a:pathLst>
                  <a:path w="51" h="47">
                    <a:moveTo>
                      <a:pt x="51" y="23"/>
                    </a:moveTo>
                    <a:cubicBezTo>
                      <a:pt x="51" y="22"/>
                      <a:pt x="51" y="21"/>
                      <a:pt x="50" y="20"/>
                    </a:cubicBezTo>
                    <a:cubicBezTo>
                      <a:pt x="50" y="19"/>
                      <a:pt x="50" y="18"/>
                      <a:pt x="50" y="17"/>
                    </a:cubicBezTo>
                    <a:cubicBezTo>
                      <a:pt x="50" y="16"/>
                      <a:pt x="50" y="16"/>
                      <a:pt x="51" y="15"/>
                    </a:cubicBezTo>
                    <a:cubicBezTo>
                      <a:pt x="51" y="14"/>
                      <a:pt x="51" y="13"/>
                      <a:pt x="50" y="12"/>
                    </a:cubicBezTo>
                    <a:cubicBezTo>
                      <a:pt x="50" y="11"/>
                      <a:pt x="50" y="11"/>
                      <a:pt x="49" y="10"/>
                    </a:cubicBezTo>
                    <a:cubicBezTo>
                      <a:pt x="49" y="10"/>
                      <a:pt x="49" y="10"/>
                      <a:pt x="49" y="10"/>
                    </a:cubicBezTo>
                    <a:cubicBezTo>
                      <a:pt x="48" y="9"/>
                      <a:pt x="49" y="8"/>
                      <a:pt x="48" y="8"/>
                    </a:cubicBezTo>
                    <a:cubicBezTo>
                      <a:pt x="48" y="7"/>
                      <a:pt x="48" y="7"/>
                      <a:pt x="47" y="7"/>
                    </a:cubicBezTo>
                    <a:cubicBezTo>
                      <a:pt x="47" y="7"/>
                      <a:pt x="47" y="6"/>
                      <a:pt x="47" y="6"/>
                    </a:cubicBezTo>
                    <a:cubicBezTo>
                      <a:pt x="47" y="6"/>
                      <a:pt x="47" y="5"/>
                      <a:pt x="47" y="5"/>
                    </a:cubicBezTo>
                    <a:cubicBezTo>
                      <a:pt x="47" y="4"/>
                      <a:pt x="47" y="4"/>
                      <a:pt x="47" y="3"/>
                    </a:cubicBezTo>
                    <a:cubicBezTo>
                      <a:pt x="47" y="2"/>
                      <a:pt x="48" y="3"/>
                      <a:pt x="48" y="2"/>
                    </a:cubicBezTo>
                    <a:cubicBezTo>
                      <a:pt x="48" y="2"/>
                      <a:pt x="49" y="0"/>
                      <a:pt x="48" y="0"/>
                    </a:cubicBezTo>
                    <a:cubicBezTo>
                      <a:pt x="48" y="0"/>
                      <a:pt x="48" y="0"/>
                      <a:pt x="48" y="0"/>
                    </a:cubicBezTo>
                    <a:cubicBezTo>
                      <a:pt x="48" y="1"/>
                      <a:pt x="47" y="1"/>
                      <a:pt x="47" y="1"/>
                    </a:cubicBezTo>
                    <a:cubicBezTo>
                      <a:pt x="47" y="1"/>
                      <a:pt x="46" y="0"/>
                      <a:pt x="46" y="1"/>
                    </a:cubicBezTo>
                    <a:cubicBezTo>
                      <a:pt x="46" y="2"/>
                      <a:pt x="45" y="2"/>
                      <a:pt x="45" y="2"/>
                    </a:cubicBezTo>
                    <a:cubicBezTo>
                      <a:pt x="45" y="2"/>
                      <a:pt x="45" y="3"/>
                      <a:pt x="44" y="3"/>
                    </a:cubicBezTo>
                    <a:cubicBezTo>
                      <a:pt x="44" y="3"/>
                      <a:pt x="44" y="3"/>
                      <a:pt x="44" y="3"/>
                    </a:cubicBezTo>
                    <a:cubicBezTo>
                      <a:pt x="44" y="3"/>
                      <a:pt x="44" y="3"/>
                      <a:pt x="44" y="3"/>
                    </a:cubicBezTo>
                    <a:cubicBezTo>
                      <a:pt x="43" y="4"/>
                      <a:pt x="43" y="4"/>
                      <a:pt x="43" y="4"/>
                    </a:cubicBezTo>
                    <a:cubicBezTo>
                      <a:pt x="43" y="4"/>
                      <a:pt x="42" y="4"/>
                      <a:pt x="42" y="4"/>
                    </a:cubicBezTo>
                    <a:cubicBezTo>
                      <a:pt x="41" y="4"/>
                      <a:pt x="41" y="3"/>
                      <a:pt x="41" y="3"/>
                    </a:cubicBezTo>
                    <a:cubicBezTo>
                      <a:pt x="40" y="2"/>
                      <a:pt x="39" y="2"/>
                      <a:pt x="39" y="1"/>
                    </a:cubicBezTo>
                    <a:cubicBezTo>
                      <a:pt x="39" y="0"/>
                      <a:pt x="38" y="1"/>
                      <a:pt x="38" y="2"/>
                    </a:cubicBezTo>
                    <a:cubicBezTo>
                      <a:pt x="38" y="1"/>
                      <a:pt x="38" y="2"/>
                      <a:pt x="38" y="2"/>
                    </a:cubicBezTo>
                    <a:cubicBezTo>
                      <a:pt x="37" y="3"/>
                      <a:pt x="37" y="2"/>
                      <a:pt x="36" y="2"/>
                    </a:cubicBezTo>
                    <a:cubicBezTo>
                      <a:pt x="36" y="2"/>
                      <a:pt x="36" y="3"/>
                      <a:pt x="36" y="3"/>
                    </a:cubicBezTo>
                    <a:cubicBezTo>
                      <a:pt x="36" y="4"/>
                      <a:pt x="35" y="3"/>
                      <a:pt x="35" y="3"/>
                    </a:cubicBezTo>
                    <a:cubicBezTo>
                      <a:pt x="35" y="3"/>
                      <a:pt x="34" y="3"/>
                      <a:pt x="34" y="3"/>
                    </a:cubicBezTo>
                    <a:cubicBezTo>
                      <a:pt x="34" y="4"/>
                      <a:pt x="34" y="4"/>
                      <a:pt x="34" y="4"/>
                    </a:cubicBezTo>
                    <a:cubicBezTo>
                      <a:pt x="34" y="5"/>
                      <a:pt x="34" y="5"/>
                      <a:pt x="35" y="5"/>
                    </a:cubicBezTo>
                    <a:cubicBezTo>
                      <a:pt x="35" y="5"/>
                      <a:pt x="35" y="6"/>
                      <a:pt x="36" y="6"/>
                    </a:cubicBezTo>
                    <a:cubicBezTo>
                      <a:pt x="36" y="7"/>
                      <a:pt x="36" y="7"/>
                      <a:pt x="35" y="8"/>
                    </a:cubicBezTo>
                    <a:cubicBezTo>
                      <a:pt x="35" y="8"/>
                      <a:pt x="35" y="8"/>
                      <a:pt x="35" y="8"/>
                    </a:cubicBezTo>
                    <a:cubicBezTo>
                      <a:pt x="34" y="8"/>
                      <a:pt x="34" y="8"/>
                      <a:pt x="33" y="8"/>
                    </a:cubicBezTo>
                    <a:cubicBezTo>
                      <a:pt x="33" y="8"/>
                      <a:pt x="33" y="7"/>
                      <a:pt x="32" y="7"/>
                    </a:cubicBezTo>
                    <a:cubicBezTo>
                      <a:pt x="32" y="6"/>
                      <a:pt x="32" y="6"/>
                      <a:pt x="32" y="6"/>
                    </a:cubicBezTo>
                    <a:cubicBezTo>
                      <a:pt x="31" y="6"/>
                      <a:pt x="31" y="6"/>
                      <a:pt x="31" y="6"/>
                    </a:cubicBezTo>
                    <a:cubicBezTo>
                      <a:pt x="30" y="5"/>
                      <a:pt x="30" y="6"/>
                      <a:pt x="28" y="6"/>
                    </a:cubicBezTo>
                    <a:cubicBezTo>
                      <a:pt x="28" y="6"/>
                      <a:pt x="26" y="4"/>
                      <a:pt x="26" y="4"/>
                    </a:cubicBezTo>
                    <a:cubicBezTo>
                      <a:pt x="26" y="4"/>
                      <a:pt x="26" y="5"/>
                      <a:pt x="25" y="5"/>
                    </a:cubicBezTo>
                    <a:cubicBezTo>
                      <a:pt x="25" y="5"/>
                      <a:pt x="24" y="4"/>
                      <a:pt x="24" y="4"/>
                    </a:cubicBezTo>
                    <a:cubicBezTo>
                      <a:pt x="24" y="3"/>
                      <a:pt x="23" y="3"/>
                      <a:pt x="23" y="3"/>
                    </a:cubicBezTo>
                    <a:cubicBezTo>
                      <a:pt x="23" y="3"/>
                      <a:pt x="22" y="2"/>
                      <a:pt x="22" y="2"/>
                    </a:cubicBezTo>
                    <a:cubicBezTo>
                      <a:pt x="22" y="3"/>
                      <a:pt x="22" y="3"/>
                      <a:pt x="22" y="3"/>
                    </a:cubicBezTo>
                    <a:cubicBezTo>
                      <a:pt x="21" y="2"/>
                      <a:pt x="22" y="3"/>
                      <a:pt x="21" y="3"/>
                    </a:cubicBezTo>
                    <a:cubicBezTo>
                      <a:pt x="21" y="3"/>
                      <a:pt x="21" y="3"/>
                      <a:pt x="21" y="3"/>
                    </a:cubicBezTo>
                    <a:cubicBezTo>
                      <a:pt x="21" y="3"/>
                      <a:pt x="20" y="3"/>
                      <a:pt x="20" y="3"/>
                    </a:cubicBezTo>
                    <a:cubicBezTo>
                      <a:pt x="20" y="4"/>
                      <a:pt x="20" y="3"/>
                      <a:pt x="20" y="3"/>
                    </a:cubicBezTo>
                    <a:cubicBezTo>
                      <a:pt x="19" y="3"/>
                      <a:pt x="19" y="3"/>
                      <a:pt x="18" y="3"/>
                    </a:cubicBezTo>
                    <a:cubicBezTo>
                      <a:pt x="18" y="3"/>
                      <a:pt x="18" y="3"/>
                      <a:pt x="17" y="3"/>
                    </a:cubicBezTo>
                    <a:cubicBezTo>
                      <a:pt x="17" y="3"/>
                      <a:pt x="17" y="3"/>
                      <a:pt x="17" y="3"/>
                    </a:cubicBezTo>
                    <a:cubicBezTo>
                      <a:pt x="17" y="3"/>
                      <a:pt x="16" y="3"/>
                      <a:pt x="16" y="3"/>
                    </a:cubicBezTo>
                    <a:cubicBezTo>
                      <a:pt x="16" y="3"/>
                      <a:pt x="15" y="4"/>
                      <a:pt x="15" y="3"/>
                    </a:cubicBezTo>
                    <a:cubicBezTo>
                      <a:pt x="14" y="3"/>
                      <a:pt x="14" y="4"/>
                      <a:pt x="14" y="3"/>
                    </a:cubicBezTo>
                    <a:cubicBezTo>
                      <a:pt x="13" y="3"/>
                      <a:pt x="13" y="3"/>
                      <a:pt x="12" y="3"/>
                    </a:cubicBezTo>
                    <a:cubicBezTo>
                      <a:pt x="12" y="3"/>
                      <a:pt x="12" y="2"/>
                      <a:pt x="11" y="3"/>
                    </a:cubicBezTo>
                    <a:cubicBezTo>
                      <a:pt x="11" y="3"/>
                      <a:pt x="11" y="3"/>
                      <a:pt x="11" y="3"/>
                    </a:cubicBezTo>
                    <a:cubicBezTo>
                      <a:pt x="10" y="3"/>
                      <a:pt x="10" y="3"/>
                      <a:pt x="9" y="3"/>
                    </a:cubicBezTo>
                    <a:cubicBezTo>
                      <a:pt x="9" y="3"/>
                      <a:pt x="9" y="3"/>
                      <a:pt x="9" y="3"/>
                    </a:cubicBezTo>
                    <a:cubicBezTo>
                      <a:pt x="9" y="3"/>
                      <a:pt x="8" y="3"/>
                      <a:pt x="8" y="3"/>
                    </a:cubicBezTo>
                    <a:cubicBezTo>
                      <a:pt x="7" y="4"/>
                      <a:pt x="6" y="4"/>
                      <a:pt x="5" y="5"/>
                    </a:cubicBezTo>
                    <a:cubicBezTo>
                      <a:pt x="5" y="5"/>
                      <a:pt x="5" y="5"/>
                      <a:pt x="5" y="6"/>
                    </a:cubicBezTo>
                    <a:cubicBezTo>
                      <a:pt x="5" y="6"/>
                      <a:pt x="4" y="7"/>
                      <a:pt x="4" y="7"/>
                    </a:cubicBezTo>
                    <a:cubicBezTo>
                      <a:pt x="4" y="8"/>
                      <a:pt x="4" y="8"/>
                      <a:pt x="3" y="9"/>
                    </a:cubicBezTo>
                    <a:cubicBezTo>
                      <a:pt x="3" y="9"/>
                      <a:pt x="3" y="9"/>
                      <a:pt x="3" y="10"/>
                    </a:cubicBezTo>
                    <a:cubicBezTo>
                      <a:pt x="2" y="11"/>
                      <a:pt x="1" y="11"/>
                      <a:pt x="2" y="12"/>
                    </a:cubicBezTo>
                    <a:cubicBezTo>
                      <a:pt x="1" y="12"/>
                      <a:pt x="1" y="12"/>
                      <a:pt x="0" y="12"/>
                    </a:cubicBezTo>
                    <a:cubicBezTo>
                      <a:pt x="0" y="12"/>
                      <a:pt x="0" y="12"/>
                      <a:pt x="0" y="13"/>
                    </a:cubicBezTo>
                    <a:cubicBezTo>
                      <a:pt x="0" y="13"/>
                      <a:pt x="0" y="14"/>
                      <a:pt x="0" y="15"/>
                    </a:cubicBezTo>
                    <a:cubicBezTo>
                      <a:pt x="0" y="16"/>
                      <a:pt x="0" y="16"/>
                      <a:pt x="1" y="17"/>
                    </a:cubicBezTo>
                    <a:cubicBezTo>
                      <a:pt x="1" y="17"/>
                      <a:pt x="2" y="18"/>
                      <a:pt x="2" y="19"/>
                    </a:cubicBezTo>
                    <a:cubicBezTo>
                      <a:pt x="2" y="19"/>
                      <a:pt x="2" y="19"/>
                      <a:pt x="2" y="19"/>
                    </a:cubicBezTo>
                    <a:cubicBezTo>
                      <a:pt x="2" y="20"/>
                      <a:pt x="2" y="20"/>
                      <a:pt x="2" y="21"/>
                    </a:cubicBezTo>
                    <a:cubicBezTo>
                      <a:pt x="2" y="22"/>
                      <a:pt x="2" y="22"/>
                      <a:pt x="3" y="22"/>
                    </a:cubicBezTo>
                    <a:cubicBezTo>
                      <a:pt x="3" y="23"/>
                      <a:pt x="4" y="23"/>
                      <a:pt x="4" y="24"/>
                    </a:cubicBezTo>
                    <a:cubicBezTo>
                      <a:pt x="4" y="24"/>
                      <a:pt x="5" y="24"/>
                      <a:pt x="5" y="25"/>
                    </a:cubicBezTo>
                    <a:cubicBezTo>
                      <a:pt x="5" y="25"/>
                      <a:pt x="5" y="25"/>
                      <a:pt x="5" y="25"/>
                    </a:cubicBezTo>
                    <a:cubicBezTo>
                      <a:pt x="5" y="26"/>
                      <a:pt x="5" y="26"/>
                      <a:pt x="5" y="26"/>
                    </a:cubicBezTo>
                    <a:cubicBezTo>
                      <a:pt x="5" y="27"/>
                      <a:pt x="5" y="27"/>
                      <a:pt x="5" y="28"/>
                    </a:cubicBezTo>
                    <a:cubicBezTo>
                      <a:pt x="5" y="29"/>
                      <a:pt x="6" y="31"/>
                      <a:pt x="7" y="32"/>
                    </a:cubicBezTo>
                    <a:cubicBezTo>
                      <a:pt x="7" y="32"/>
                      <a:pt x="7" y="34"/>
                      <a:pt x="7" y="34"/>
                    </a:cubicBezTo>
                    <a:cubicBezTo>
                      <a:pt x="8" y="34"/>
                      <a:pt x="7" y="33"/>
                      <a:pt x="7" y="33"/>
                    </a:cubicBezTo>
                    <a:cubicBezTo>
                      <a:pt x="7" y="33"/>
                      <a:pt x="7" y="33"/>
                      <a:pt x="8" y="33"/>
                    </a:cubicBezTo>
                    <a:cubicBezTo>
                      <a:pt x="8" y="33"/>
                      <a:pt x="8" y="33"/>
                      <a:pt x="8" y="33"/>
                    </a:cubicBezTo>
                    <a:cubicBezTo>
                      <a:pt x="8" y="33"/>
                      <a:pt x="8" y="33"/>
                      <a:pt x="8" y="33"/>
                    </a:cubicBezTo>
                    <a:cubicBezTo>
                      <a:pt x="8" y="34"/>
                      <a:pt x="7" y="34"/>
                      <a:pt x="8" y="34"/>
                    </a:cubicBezTo>
                    <a:cubicBezTo>
                      <a:pt x="8" y="34"/>
                      <a:pt x="8" y="34"/>
                      <a:pt x="8" y="34"/>
                    </a:cubicBezTo>
                    <a:cubicBezTo>
                      <a:pt x="7" y="34"/>
                      <a:pt x="8" y="35"/>
                      <a:pt x="8" y="34"/>
                    </a:cubicBezTo>
                    <a:cubicBezTo>
                      <a:pt x="8" y="34"/>
                      <a:pt x="9" y="36"/>
                      <a:pt x="9" y="35"/>
                    </a:cubicBezTo>
                    <a:cubicBezTo>
                      <a:pt x="9" y="35"/>
                      <a:pt x="9" y="35"/>
                      <a:pt x="10" y="36"/>
                    </a:cubicBezTo>
                    <a:cubicBezTo>
                      <a:pt x="9" y="35"/>
                      <a:pt x="9" y="36"/>
                      <a:pt x="9" y="36"/>
                    </a:cubicBezTo>
                    <a:cubicBezTo>
                      <a:pt x="9" y="36"/>
                      <a:pt x="9" y="36"/>
                      <a:pt x="9" y="37"/>
                    </a:cubicBezTo>
                    <a:cubicBezTo>
                      <a:pt x="9" y="37"/>
                      <a:pt x="9" y="37"/>
                      <a:pt x="10" y="37"/>
                    </a:cubicBezTo>
                    <a:cubicBezTo>
                      <a:pt x="9" y="37"/>
                      <a:pt x="9" y="38"/>
                      <a:pt x="9" y="38"/>
                    </a:cubicBezTo>
                    <a:cubicBezTo>
                      <a:pt x="9" y="38"/>
                      <a:pt x="9" y="39"/>
                      <a:pt x="9" y="39"/>
                    </a:cubicBezTo>
                    <a:cubicBezTo>
                      <a:pt x="9" y="40"/>
                      <a:pt x="9" y="41"/>
                      <a:pt x="10" y="42"/>
                    </a:cubicBezTo>
                    <a:cubicBezTo>
                      <a:pt x="10" y="42"/>
                      <a:pt x="11" y="41"/>
                      <a:pt x="11" y="41"/>
                    </a:cubicBezTo>
                    <a:cubicBezTo>
                      <a:pt x="11" y="41"/>
                      <a:pt x="12" y="42"/>
                      <a:pt x="12" y="42"/>
                    </a:cubicBezTo>
                    <a:cubicBezTo>
                      <a:pt x="13" y="42"/>
                      <a:pt x="12" y="41"/>
                      <a:pt x="13" y="40"/>
                    </a:cubicBezTo>
                    <a:cubicBezTo>
                      <a:pt x="13" y="40"/>
                      <a:pt x="13" y="39"/>
                      <a:pt x="13" y="39"/>
                    </a:cubicBezTo>
                    <a:cubicBezTo>
                      <a:pt x="13" y="39"/>
                      <a:pt x="13" y="39"/>
                      <a:pt x="13" y="39"/>
                    </a:cubicBezTo>
                    <a:cubicBezTo>
                      <a:pt x="13" y="39"/>
                      <a:pt x="13" y="39"/>
                      <a:pt x="13" y="39"/>
                    </a:cubicBezTo>
                    <a:cubicBezTo>
                      <a:pt x="13" y="38"/>
                      <a:pt x="15" y="40"/>
                      <a:pt x="15" y="40"/>
                    </a:cubicBezTo>
                    <a:cubicBezTo>
                      <a:pt x="15" y="41"/>
                      <a:pt x="15" y="41"/>
                      <a:pt x="15" y="42"/>
                    </a:cubicBezTo>
                    <a:cubicBezTo>
                      <a:pt x="15" y="42"/>
                      <a:pt x="15" y="43"/>
                      <a:pt x="15" y="43"/>
                    </a:cubicBezTo>
                    <a:cubicBezTo>
                      <a:pt x="14" y="43"/>
                      <a:pt x="14" y="43"/>
                      <a:pt x="14" y="44"/>
                    </a:cubicBezTo>
                    <a:cubicBezTo>
                      <a:pt x="13" y="45"/>
                      <a:pt x="14" y="45"/>
                      <a:pt x="14" y="45"/>
                    </a:cubicBezTo>
                    <a:cubicBezTo>
                      <a:pt x="14" y="45"/>
                      <a:pt x="14" y="45"/>
                      <a:pt x="15" y="45"/>
                    </a:cubicBezTo>
                    <a:cubicBezTo>
                      <a:pt x="15" y="46"/>
                      <a:pt x="15" y="46"/>
                      <a:pt x="15" y="46"/>
                    </a:cubicBezTo>
                    <a:cubicBezTo>
                      <a:pt x="15" y="46"/>
                      <a:pt x="16" y="46"/>
                      <a:pt x="16" y="46"/>
                    </a:cubicBezTo>
                    <a:cubicBezTo>
                      <a:pt x="16" y="46"/>
                      <a:pt x="16" y="45"/>
                      <a:pt x="16" y="45"/>
                    </a:cubicBezTo>
                    <a:cubicBezTo>
                      <a:pt x="16" y="45"/>
                      <a:pt x="16" y="46"/>
                      <a:pt x="17" y="45"/>
                    </a:cubicBezTo>
                    <a:cubicBezTo>
                      <a:pt x="17" y="45"/>
                      <a:pt x="17" y="44"/>
                      <a:pt x="17" y="44"/>
                    </a:cubicBezTo>
                    <a:cubicBezTo>
                      <a:pt x="17" y="45"/>
                      <a:pt x="19" y="45"/>
                      <a:pt x="20" y="45"/>
                    </a:cubicBezTo>
                    <a:cubicBezTo>
                      <a:pt x="20" y="45"/>
                      <a:pt x="21" y="45"/>
                      <a:pt x="21" y="46"/>
                    </a:cubicBezTo>
                    <a:cubicBezTo>
                      <a:pt x="21" y="46"/>
                      <a:pt x="22" y="46"/>
                      <a:pt x="22" y="46"/>
                    </a:cubicBezTo>
                    <a:cubicBezTo>
                      <a:pt x="22" y="46"/>
                      <a:pt x="23" y="47"/>
                      <a:pt x="23" y="47"/>
                    </a:cubicBezTo>
                    <a:cubicBezTo>
                      <a:pt x="24" y="46"/>
                      <a:pt x="24" y="46"/>
                      <a:pt x="24" y="46"/>
                    </a:cubicBezTo>
                    <a:cubicBezTo>
                      <a:pt x="25" y="45"/>
                      <a:pt x="25" y="46"/>
                      <a:pt x="25" y="46"/>
                    </a:cubicBezTo>
                    <a:cubicBezTo>
                      <a:pt x="26" y="46"/>
                      <a:pt x="27" y="46"/>
                      <a:pt x="27" y="45"/>
                    </a:cubicBezTo>
                    <a:cubicBezTo>
                      <a:pt x="28" y="44"/>
                      <a:pt x="28" y="44"/>
                      <a:pt x="29" y="44"/>
                    </a:cubicBezTo>
                    <a:cubicBezTo>
                      <a:pt x="29" y="43"/>
                      <a:pt x="29" y="43"/>
                      <a:pt x="29" y="43"/>
                    </a:cubicBezTo>
                    <a:cubicBezTo>
                      <a:pt x="28" y="42"/>
                      <a:pt x="28" y="42"/>
                      <a:pt x="28" y="41"/>
                    </a:cubicBezTo>
                    <a:cubicBezTo>
                      <a:pt x="28" y="41"/>
                      <a:pt x="29" y="41"/>
                      <a:pt x="29" y="41"/>
                    </a:cubicBezTo>
                    <a:cubicBezTo>
                      <a:pt x="29" y="41"/>
                      <a:pt x="30" y="41"/>
                      <a:pt x="30" y="42"/>
                    </a:cubicBezTo>
                    <a:cubicBezTo>
                      <a:pt x="31" y="42"/>
                      <a:pt x="31" y="42"/>
                      <a:pt x="31" y="42"/>
                    </a:cubicBezTo>
                    <a:cubicBezTo>
                      <a:pt x="31" y="42"/>
                      <a:pt x="31" y="41"/>
                      <a:pt x="31" y="41"/>
                    </a:cubicBezTo>
                    <a:cubicBezTo>
                      <a:pt x="32" y="41"/>
                      <a:pt x="32" y="41"/>
                      <a:pt x="32" y="41"/>
                    </a:cubicBezTo>
                    <a:cubicBezTo>
                      <a:pt x="33" y="41"/>
                      <a:pt x="34" y="41"/>
                      <a:pt x="34" y="40"/>
                    </a:cubicBezTo>
                    <a:cubicBezTo>
                      <a:pt x="35" y="40"/>
                      <a:pt x="35" y="40"/>
                      <a:pt x="36" y="40"/>
                    </a:cubicBezTo>
                    <a:cubicBezTo>
                      <a:pt x="36" y="41"/>
                      <a:pt x="36" y="43"/>
                      <a:pt x="37" y="42"/>
                    </a:cubicBezTo>
                    <a:cubicBezTo>
                      <a:pt x="37" y="41"/>
                      <a:pt x="38" y="42"/>
                      <a:pt x="38" y="42"/>
                    </a:cubicBezTo>
                    <a:cubicBezTo>
                      <a:pt x="38" y="43"/>
                      <a:pt x="39" y="43"/>
                      <a:pt x="39" y="43"/>
                    </a:cubicBezTo>
                    <a:cubicBezTo>
                      <a:pt x="39" y="42"/>
                      <a:pt x="39" y="42"/>
                      <a:pt x="39" y="41"/>
                    </a:cubicBezTo>
                    <a:cubicBezTo>
                      <a:pt x="39" y="40"/>
                      <a:pt x="39" y="41"/>
                      <a:pt x="39" y="41"/>
                    </a:cubicBezTo>
                    <a:cubicBezTo>
                      <a:pt x="39" y="40"/>
                      <a:pt x="39" y="40"/>
                      <a:pt x="39" y="40"/>
                    </a:cubicBezTo>
                    <a:cubicBezTo>
                      <a:pt x="39" y="39"/>
                      <a:pt x="39" y="40"/>
                      <a:pt x="38" y="39"/>
                    </a:cubicBezTo>
                    <a:cubicBezTo>
                      <a:pt x="38" y="39"/>
                      <a:pt x="38" y="39"/>
                      <a:pt x="37" y="38"/>
                    </a:cubicBezTo>
                    <a:cubicBezTo>
                      <a:pt x="36" y="38"/>
                      <a:pt x="36" y="37"/>
                      <a:pt x="36" y="36"/>
                    </a:cubicBezTo>
                    <a:cubicBezTo>
                      <a:pt x="36" y="36"/>
                      <a:pt x="36" y="35"/>
                      <a:pt x="36" y="35"/>
                    </a:cubicBezTo>
                    <a:cubicBezTo>
                      <a:pt x="36" y="34"/>
                      <a:pt x="35" y="34"/>
                      <a:pt x="35" y="34"/>
                    </a:cubicBezTo>
                    <a:cubicBezTo>
                      <a:pt x="35" y="33"/>
                      <a:pt x="36" y="34"/>
                      <a:pt x="37" y="33"/>
                    </a:cubicBezTo>
                    <a:cubicBezTo>
                      <a:pt x="37" y="33"/>
                      <a:pt x="37" y="32"/>
                      <a:pt x="37" y="32"/>
                    </a:cubicBezTo>
                    <a:cubicBezTo>
                      <a:pt x="38" y="32"/>
                      <a:pt x="38" y="32"/>
                      <a:pt x="39" y="32"/>
                    </a:cubicBezTo>
                    <a:cubicBezTo>
                      <a:pt x="39" y="32"/>
                      <a:pt x="39" y="33"/>
                      <a:pt x="40" y="33"/>
                    </a:cubicBezTo>
                    <a:cubicBezTo>
                      <a:pt x="40" y="33"/>
                      <a:pt x="40" y="33"/>
                      <a:pt x="41" y="33"/>
                    </a:cubicBezTo>
                    <a:cubicBezTo>
                      <a:pt x="41" y="33"/>
                      <a:pt x="41" y="33"/>
                      <a:pt x="41" y="33"/>
                    </a:cubicBezTo>
                    <a:cubicBezTo>
                      <a:pt x="41" y="32"/>
                      <a:pt x="41" y="32"/>
                      <a:pt x="41" y="31"/>
                    </a:cubicBezTo>
                    <a:cubicBezTo>
                      <a:pt x="41" y="31"/>
                      <a:pt x="40" y="30"/>
                      <a:pt x="41" y="30"/>
                    </a:cubicBezTo>
                    <a:cubicBezTo>
                      <a:pt x="41" y="30"/>
                      <a:pt x="43" y="30"/>
                      <a:pt x="43" y="30"/>
                    </a:cubicBezTo>
                    <a:cubicBezTo>
                      <a:pt x="44" y="30"/>
                      <a:pt x="44" y="29"/>
                      <a:pt x="44" y="29"/>
                    </a:cubicBezTo>
                    <a:cubicBezTo>
                      <a:pt x="45" y="28"/>
                      <a:pt x="46" y="29"/>
                      <a:pt x="47" y="28"/>
                    </a:cubicBezTo>
                    <a:cubicBezTo>
                      <a:pt x="47" y="27"/>
                      <a:pt x="47" y="26"/>
                      <a:pt x="48" y="26"/>
                    </a:cubicBezTo>
                    <a:cubicBezTo>
                      <a:pt x="49" y="26"/>
                      <a:pt x="49" y="26"/>
                      <a:pt x="49" y="26"/>
                    </a:cubicBezTo>
                    <a:cubicBezTo>
                      <a:pt x="50" y="26"/>
                      <a:pt x="50" y="27"/>
                      <a:pt x="50" y="27"/>
                    </a:cubicBezTo>
                    <a:cubicBezTo>
                      <a:pt x="50" y="27"/>
                      <a:pt x="51" y="26"/>
                      <a:pt x="51" y="25"/>
                    </a:cubicBezTo>
                    <a:cubicBezTo>
                      <a:pt x="51" y="25"/>
                      <a:pt x="51" y="24"/>
                      <a:pt x="51" y="23"/>
                    </a:cubicBezTo>
                    <a:close/>
                    <a:moveTo>
                      <a:pt x="7" y="33"/>
                    </a:moveTo>
                    <a:cubicBezTo>
                      <a:pt x="7" y="33"/>
                      <a:pt x="7" y="33"/>
                      <a:pt x="7" y="33"/>
                    </a:cubicBezTo>
                    <a:cubicBezTo>
                      <a:pt x="7" y="32"/>
                      <a:pt x="7" y="32"/>
                      <a:pt x="7" y="31"/>
                    </a:cubicBezTo>
                    <a:cubicBezTo>
                      <a:pt x="7" y="32"/>
                      <a:pt x="8" y="33"/>
                      <a:pt x="9" y="32"/>
                    </a:cubicBezTo>
                    <a:cubicBezTo>
                      <a:pt x="8" y="33"/>
                      <a:pt x="8" y="33"/>
                      <a:pt x="7" y="33"/>
                    </a:cubicBezTo>
                    <a:close/>
                    <a:moveTo>
                      <a:pt x="8" y="36"/>
                    </a:moveTo>
                    <a:cubicBezTo>
                      <a:pt x="8" y="36"/>
                      <a:pt x="9" y="38"/>
                      <a:pt x="8" y="38"/>
                    </a:cubicBezTo>
                    <a:cubicBezTo>
                      <a:pt x="8" y="38"/>
                      <a:pt x="7" y="35"/>
                      <a:pt x="8" y="3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4" name="Cabo Verde (or Cape Verde)">
                <a:extLst>
                  <a:ext uri="{FF2B5EF4-FFF2-40B4-BE49-F238E27FC236}">
                    <a16:creationId xmlns:a16="http://schemas.microsoft.com/office/drawing/2014/main" id="{ACB5A756-83B7-4D93-5C49-06453C132843}"/>
                  </a:ext>
                </a:extLst>
              </p:cNvPr>
              <p:cNvSpPr>
                <a:spLocks noEditPoints="1"/>
              </p:cNvSpPr>
              <p:nvPr/>
            </p:nvSpPr>
            <p:spPr bwMode="auto">
              <a:xfrm>
                <a:off x="7392542" y="4566993"/>
                <a:ext cx="54352" cy="57070"/>
              </a:xfrm>
              <a:custGeom>
                <a:avLst/>
                <a:gdLst/>
                <a:ahLst/>
                <a:cxnLst>
                  <a:cxn ang="0">
                    <a:pos x="23" y="6"/>
                  </a:cxn>
                  <a:cxn ang="0">
                    <a:pos x="23" y="4"/>
                  </a:cxn>
                  <a:cxn ang="0">
                    <a:pos x="24" y="5"/>
                  </a:cxn>
                  <a:cxn ang="0">
                    <a:pos x="24" y="7"/>
                  </a:cxn>
                  <a:cxn ang="0">
                    <a:pos x="23" y="6"/>
                  </a:cxn>
                  <a:cxn ang="0">
                    <a:pos x="12" y="7"/>
                  </a:cxn>
                  <a:cxn ang="0">
                    <a:pos x="11" y="6"/>
                  </a:cxn>
                  <a:cxn ang="0">
                    <a:pos x="10" y="6"/>
                  </a:cxn>
                  <a:cxn ang="0">
                    <a:pos x="9" y="6"/>
                  </a:cxn>
                  <a:cxn ang="0">
                    <a:pos x="10" y="7"/>
                  </a:cxn>
                  <a:cxn ang="0">
                    <a:pos x="10" y="8"/>
                  </a:cxn>
                  <a:cxn ang="0">
                    <a:pos x="11" y="7"/>
                  </a:cxn>
                  <a:cxn ang="0">
                    <a:pos x="12" y="7"/>
                  </a:cxn>
                  <a:cxn ang="0">
                    <a:pos x="13" y="7"/>
                  </a:cxn>
                  <a:cxn ang="0">
                    <a:pos x="12" y="7"/>
                  </a:cxn>
                  <a:cxn ang="0">
                    <a:pos x="6" y="27"/>
                  </a:cxn>
                  <a:cxn ang="0">
                    <a:pos x="6" y="26"/>
                  </a:cxn>
                  <a:cxn ang="0">
                    <a:pos x="6" y="27"/>
                  </a:cxn>
                  <a:cxn ang="0">
                    <a:pos x="20" y="21"/>
                  </a:cxn>
                  <a:cxn ang="0">
                    <a:pos x="21" y="23"/>
                  </a:cxn>
                  <a:cxn ang="0">
                    <a:pos x="21" y="22"/>
                  </a:cxn>
                  <a:cxn ang="0">
                    <a:pos x="20" y="21"/>
                  </a:cxn>
                  <a:cxn ang="0">
                    <a:pos x="4" y="1"/>
                  </a:cxn>
                  <a:cxn ang="0">
                    <a:pos x="1" y="1"/>
                  </a:cxn>
                  <a:cxn ang="0">
                    <a:pos x="1" y="2"/>
                  </a:cxn>
                  <a:cxn ang="0">
                    <a:pos x="1" y="3"/>
                  </a:cxn>
                  <a:cxn ang="0">
                    <a:pos x="3" y="3"/>
                  </a:cxn>
                  <a:cxn ang="0">
                    <a:pos x="4" y="2"/>
                  </a:cxn>
                  <a:cxn ang="0">
                    <a:pos x="4" y="1"/>
                  </a:cxn>
                  <a:cxn ang="0">
                    <a:pos x="4" y="3"/>
                  </a:cxn>
                  <a:cxn ang="0">
                    <a:pos x="4" y="4"/>
                  </a:cxn>
                  <a:cxn ang="0">
                    <a:pos x="3" y="4"/>
                  </a:cxn>
                  <a:cxn ang="0">
                    <a:pos x="4" y="5"/>
                  </a:cxn>
                  <a:cxn ang="0">
                    <a:pos x="5" y="4"/>
                  </a:cxn>
                  <a:cxn ang="0">
                    <a:pos x="4" y="3"/>
                  </a:cxn>
                  <a:cxn ang="0">
                    <a:pos x="9" y="24"/>
                  </a:cxn>
                  <a:cxn ang="0">
                    <a:pos x="9" y="26"/>
                  </a:cxn>
                  <a:cxn ang="0">
                    <a:pos x="9" y="24"/>
                  </a:cxn>
                  <a:cxn ang="0">
                    <a:pos x="26" y="11"/>
                  </a:cxn>
                  <a:cxn ang="0">
                    <a:pos x="25" y="11"/>
                  </a:cxn>
                  <a:cxn ang="0">
                    <a:pos x="24" y="11"/>
                  </a:cxn>
                  <a:cxn ang="0">
                    <a:pos x="24" y="11"/>
                  </a:cxn>
                  <a:cxn ang="0">
                    <a:pos x="23" y="13"/>
                  </a:cxn>
                  <a:cxn ang="0">
                    <a:pos x="25" y="14"/>
                  </a:cxn>
                  <a:cxn ang="0">
                    <a:pos x="26" y="11"/>
                  </a:cxn>
                  <a:cxn ang="0">
                    <a:pos x="16" y="21"/>
                  </a:cxn>
                  <a:cxn ang="0">
                    <a:pos x="15" y="21"/>
                  </a:cxn>
                  <a:cxn ang="0">
                    <a:pos x="15" y="22"/>
                  </a:cxn>
                  <a:cxn ang="0">
                    <a:pos x="15" y="24"/>
                  </a:cxn>
                  <a:cxn ang="0">
                    <a:pos x="15" y="24"/>
                  </a:cxn>
                  <a:cxn ang="0">
                    <a:pos x="16" y="25"/>
                  </a:cxn>
                  <a:cxn ang="0">
                    <a:pos x="17" y="26"/>
                  </a:cxn>
                  <a:cxn ang="0">
                    <a:pos x="17" y="23"/>
                  </a:cxn>
                  <a:cxn ang="0">
                    <a:pos x="16" y="21"/>
                  </a:cxn>
                </a:cxnLst>
                <a:rect l="0" t="0" r="r" b="b"/>
                <a:pathLst>
                  <a:path w="27" h="27">
                    <a:moveTo>
                      <a:pt x="23" y="6"/>
                    </a:moveTo>
                    <a:cubicBezTo>
                      <a:pt x="23" y="6"/>
                      <a:pt x="23" y="5"/>
                      <a:pt x="23" y="4"/>
                    </a:cubicBezTo>
                    <a:cubicBezTo>
                      <a:pt x="24" y="4"/>
                      <a:pt x="24" y="5"/>
                      <a:pt x="24" y="5"/>
                    </a:cubicBezTo>
                    <a:cubicBezTo>
                      <a:pt x="24" y="6"/>
                      <a:pt x="24" y="7"/>
                      <a:pt x="24" y="7"/>
                    </a:cubicBezTo>
                    <a:cubicBezTo>
                      <a:pt x="24" y="7"/>
                      <a:pt x="24" y="6"/>
                      <a:pt x="23" y="6"/>
                    </a:cubicBezTo>
                    <a:close/>
                    <a:moveTo>
                      <a:pt x="12" y="7"/>
                    </a:moveTo>
                    <a:cubicBezTo>
                      <a:pt x="11" y="6"/>
                      <a:pt x="11" y="6"/>
                      <a:pt x="11" y="6"/>
                    </a:cubicBezTo>
                    <a:cubicBezTo>
                      <a:pt x="11" y="6"/>
                      <a:pt x="11" y="6"/>
                      <a:pt x="10" y="6"/>
                    </a:cubicBezTo>
                    <a:cubicBezTo>
                      <a:pt x="10" y="6"/>
                      <a:pt x="10" y="6"/>
                      <a:pt x="9" y="6"/>
                    </a:cubicBezTo>
                    <a:cubicBezTo>
                      <a:pt x="9" y="7"/>
                      <a:pt x="10" y="7"/>
                      <a:pt x="10" y="7"/>
                    </a:cubicBezTo>
                    <a:cubicBezTo>
                      <a:pt x="10" y="7"/>
                      <a:pt x="10" y="8"/>
                      <a:pt x="10" y="8"/>
                    </a:cubicBezTo>
                    <a:cubicBezTo>
                      <a:pt x="10" y="8"/>
                      <a:pt x="11" y="7"/>
                      <a:pt x="11" y="7"/>
                    </a:cubicBezTo>
                    <a:cubicBezTo>
                      <a:pt x="11" y="7"/>
                      <a:pt x="12" y="7"/>
                      <a:pt x="12" y="7"/>
                    </a:cubicBezTo>
                    <a:cubicBezTo>
                      <a:pt x="12" y="7"/>
                      <a:pt x="13" y="7"/>
                      <a:pt x="13" y="7"/>
                    </a:cubicBezTo>
                    <a:cubicBezTo>
                      <a:pt x="13" y="7"/>
                      <a:pt x="12" y="7"/>
                      <a:pt x="12" y="7"/>
                    </a:cubicBezTo>
                    <a:close/>
                    <a:moveTo>
                      <a:pt x="6" y="27"/>
                    </a:moveTo>
                    <a:cubicBezTo>
                      <a:pt x="6" y="26"/>
                      <a:pt x="6" y="26"/>
                      <a:pt x="6" y="26"/>
                    </a:cubicBezTo>
                    <a:cubicBezTo>
                      <a:pt x="5" y="25"/>
                      <a:pt x="5" y="26"/>
                      <a:pt x="6" y="27"/>
                    </a:cubicBezTo>
                    <a:close/>
                    <a:moveTo>
                      <a:pt x="20" y="21"/>
                    </a:moveTo>
                    <a:cubicBezTo>
                      <a:pt x="20" y="21"/>
                      <a:pt x="20" y="23"/>
                      <a:pt x="21" y="23"/>
                    </a:cubicBezTo>
                    <a:cubicBezTo>
                      <a:pt x="21" y="23"/>
                      <a:pt x="21" y="22"/>
                      <a:pt x="21" y="22"/>
                    </a:cubicBezTo>
                    <a:cubicBezTo>
                      <a:pt x="21" y="21"/>
                      <a:pt x="21" y="21"/>
                      <a:pt x="20" y="21"/>
                    </a:cubicBezTo>
                    <a:close/>
                    <a:moveTo>
                      <a:pt x="4" y="1"/>
                    </a:moveTo>
                    <a:cubicBezTo>
                      <a:pt x="3" y="0"/>
                      <a:pt x="2" y="1"/>
                      <a:pt x="1" y="1"/>
                    </a:cubicBezTo>
                    <a:cubicBezTo>
                      <a:pt x="0" y="2"/>
                      <a:pt x="1" y="2"/>
                      <a:pt x="1" y="2"/>
                    </a:cubicBezTo>
                    <a:cubicBezTo>
                      <a:pt x="1" y="3"/>
                      <a:pt x="1" y="3"/>
                      <a:pt x="1" y="3"/>
                    </a:cubicBezTo>
                    <a:cubicBezTo>
                      <a:pt x="2" y="3"/>
                      <a:pt x="2" y="3"/>
                      <a:pt x="3" y="3"/>
                    </a:cubicBezTo>
                    <a:cubicBezTo>
                      <a:pt x="3" y="3"/>
                      <a:pt x="4" y="2"/>
                      <a:pt x="4" y="2"/>
                    </a:cubicBezTo>
                    <a:cubicBezTo>
                      <a:pt x="4" y="2"/>
                      <a:pt x="4" y="1"/>
                      <a:pt x="4" y="1"/>
                    </a:cubicBezTo>
                    <a:close/>
                    <a:moveTo>
                      <a:pt x="4" y="3"/>
                    </a:moveTo>
                    <a:cubicBezTo>
                      <a:pt x="4" y="3"/>
                      <a:pt x="4" y="4"/>
                      <a:pt x="4" y="4"/>
                    </a:cubicBezTo>
                    <a:cubicBezTo>
                      <a:pt x="4" y="4"/>
                      <a:pt x="3" y="4"/>
                      <a:pt x="3" y="4"/>
                    </a:cubicBezTo>
                    <a:cubicBezTo>
                      <a:pt x="3" y="4"/>
                      <a:pt x="4" y="5"/>
                      <a:pt x="4" y="5"/>
                    </a:cubicBezTo>
                    <a:cubicBezTo>
                      <a:pt x="4" y="5"/>
                      <a:pt x="6" y="4"/>
                      <a:pt x="5" y="4"/>
                    </a:cubicBezTo>
                    <a:cubicBezTo>
                      <a:pt x="5" y="4"/>
                      <a:pt x="5" y="3"/>
                      <a:pt x="4" y="3"/>
                    </a:cubicBezTo>
                    <a:close/>
                    <a:moveTo>
                      <a:pt x="9" y="24"/>
                    </a:moveTo>
                    <a:cubicBezTo>
                      <a:pt x="8" y="24"/>
                      <a:pt x="7" y="26"/>
                      <a:pt x="9" y="26"/>
                    </a:cubicBezTo>
                    <a:cubicBezTo>
                      <a:pt x="10" y="26"/>
                      <a:pt x="10" y="24"/>
                      <a:pt x="9" y="24"/>
                    </a:cubicBezTo>
                    <a:close/>
                    <a:moveTo>
                      <a:pt x="26" y="11"/>
                    </a:moveTo>
                    <a:cubicBezTo>
                      <a:pt x="25" y="11"/>
                      <a:pt x="25" y="11"/>
                      <a:pt x="25" y="11"/>
                    </a:cubicBezTo>
                    <a:cubicBezTo>
                      <a:pt x="25" y="11"/>
                      <a:pt x="24" y="11"/>
                      <a:pt x="24" y="11"/>
                    </a:cubicBezTo>
                    <a:cubicBezTo>
                      <a:pt x="24" y="11"/>
                      <a:pt x="24" y="11"/>
                      <a:pt x="24" y="11"/>
                    </a:cubicBezTo>
                    <a:cubicBezTo>
                      <a:pt x="24" y="12"/>
                      <a:pt x="23" y="12"/>
                      <a:pt x="23" y="13"/>
                    </a:cubicBezTo>
                    <a:cubicBezTo>
                      <a:pt x="23" y="14"/>
                      <a:pt x="24" y="14"/>
                      <a:pt x="25" y="14"/>
                    </a:cubicBezTo>
                    <a:cubicBezTo>
                      <a:pt x="25" y="13"/>
                      <a:pt x="27" y="12"/>
                      <a:pt x="26" y="11"/>
                    </a:cubicBezTo>
                    <a:close/>
                    <a:moveTo>
                      <a:pt x="16" y="21"/>
                    </a:moveTo>
                    <a:cubicBezTo>
                      <a:pt x="16" y="21"/>
                      <a:pt x="15" y="21"/>
                      <a:pt x="15" y="21"/>
                    </a:cubicBezTo>
                    <a:cubicBezTo>
                      <a:pt x="15" y="21"/>
                      <a:pt x="15" y="22"/>
                      <a:pt x="15" y="22"/>
                    </a:cubicBezTo>
                    <a:cubicBezTo>
                      <a:pt x="15" y="23"/>
                      <a:pt x="15" y="23"/>
                      <a:pt x="15" y="24"/>
                    </a:cubicBezTo>
                    <a:cubicBezTo>
                      <a:pt x="15" y="24"/>
                      <a:pt x="15" y="24"/>
                      <a:pt x="15" y="24"/>
                    </a:cubicBezTo>
                    <a:cubicBezTo>
                      <a:pt x="15" y="25"/>
                      <a:pt x="15" y="25"/>
                      <a:pt x="16" y="25"/>
                    </a:cubicBezTo>
                    <a:cubicBezTo>
                      <a:pt x="16" y="25"/>
                      <a:pt x="17" y="25"/>
                      <a:pt x="17" y="26"/>
                    </a:cubicBezTo>
                    <a:cubicBezTo>
                      <a:pt x="19" y="25"/>
                      <a:pt x="18" y="23"/>
                      <a:pt x="17" y="23"/>
                    </a:cubicBezTo>
                    <a:cubicBezTo>
                      <a:pt x="17" y="22"/>
                      <a:pt x="16" y="22"/>
                      <a:pt x="1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5" name="Burundi">
                <a:extLst>
                  <a:ext uri="{FF2B5EF4-FFF2-40B4-BE49-F238E27FC236}">
                    <a16:creationId xmlns:a16="http://schemas.microsoft.com/office/drawing/2014/main" id="{0465D4BF-4E66-D8E9-0FE7-96481747BCFD}"/>
                  </a:ext>
                </a:extLst>
              </p:cNvPr>
              <p:cNvSpPr>
                <a:spLocks/>
              </p:cNvSpPr>
              <p:nvPr/>
            </p:nvSpPr>
            <p:spPr bwMode="auto">
              <a:xfrm>
                <a:off x="8453256" y="5017731"/>
                <a:ext cx="36422" cy="50665"/>
              </a:xfrm>
              <a:custGeom>
                <a:avLst/>
                <a:gdLst/>
                <a:ahLst/>
                <a:cxnLst>
                  <a:cxn ang="0">
                    <a:pos x="18" y="8"/>
                  </a:cxn>
                  <a:cxn ang="0">
                    <a:pos x="16" y="7"/>
                  </a:cxn>
                  <a:cxn ang="0">
                    <a:pos x="14" y="8"/>
                  </a:cxn>
                  <a:cxn ang="0">
                    <a:pos x="14" y="6"/>
                  </a:cxn>
                  <a:cxn ang="0">
                    <a:pos x="14" y="5"/>
                  </a:cxn>
                  <a:cxn ang="0">
                    <a:pos x="15" y="4"/>
                  </a:cxn>
                  <a:cxn ang="0">
                    <a:pos x="14" y="4"/>
                  </a:cxn>
                  <a:cxn ang="0">
                    <a:pos x="15" y="2"/>
                  </a:cxn>
                  <a:cxn ang="0">
                    <a:pos x="13" y="1"/>
                  </a:cxn>
                  <a:cxn ang="0">
                    <a:pos x="12" y="1"/>
                  </a:cxn>
                  <a:cxn ang="0">
                    <a:pos x="11" y="2"/>
                  </a:cxn>
                  <a:cxn ang="0">
                    <a:pos x="9" y="1"/>
                  </a:cxn>
                  <a:cxn ang="0">
                    <a:pos x="9" y="2"/>
                  </a:cxn>
                  <a:cxn ang="0">
                    <a:pos x="9" y="3"/>
                  </a:cxn>
                  <a:cxn ang="0">
                    <a:pos x="9" y="5"/>
                  </a:cxn>
                  <a:cxn ang="0">
                    <a:pos x="7" y="6"/>
                  </a:cxn>
                  <a:cxn ang="0">
                    <a:pos x="7" y="6"/>
                  </a:cxn>
                  <a:cxn ang="0">
                    <a:pos x="6" y="6"/>
                  </a:cxn>
                  <a:cxn ang="0">
                    <a:pos x="5" y="6"/>
                  </a:cxn>
                  <a:cxn ang="0">
                    <a:pos x="4" y="6"/>
                  </a:cxn>
                  <a:cxn ang="0">
                    <a:pos x="3" y="6"/>
                  </a:cxn>
                  <a:cxn ang="0">
                    <a:pos x="1" y="4"/>
                  </a:cxn>
                  <a:cxn ang="0">
                    <a:pos x="0" y="5"/>
                  </a:cxn>
                  <a:cxn ang="0">
                    <a:pos x="0" y="5"/>
                  </a:cxn>
                  <a:cxn ang="0">
                    <a:pos x="0" y="6"/>
                  </a:cxn>
                  <a:cxn ang="0">
                    <a:pos x="1" y="7"/>
                  </a:cxn>
                  <a:cxn ang="0">
                    <a:pos x="2" y="8"/>
                  </a:cxn>
                  <a:cxn ang="0">
                    <a:pos x="2" y="10"/>
                  </a:cxn>
                  <a:cxn ang="0">
                    <a:pos x="2" y="11"/>
                  </a:cxn>
                  <a:cxn ang="0">
                    <a:pos x="3" y="12"/>
                  </a:cxn>
                  <a:cxn ang="0">
                    <a:pos x="3" y="13"/>
                  </a:cxn>
                  <a:cxn ang="0">
                    <a:pos x="3" y="18"/>
                  </a:cxn>
                  <a:cxn ang="0">
                    <a:pos x="5" y="22"/>
                  </a:cxn>
                  <a:cxn ang="0">
                    <a:pos x="6" y="24"/>
                  </a:cxn>
                  <a:cxn ang="0">
                    <a:pos x="7" y="24"/>
                  </a:cxn>
                  <a:cxn ang="0">
                    <a:pos x="8" y="23"/>
                  </a:cxn>
                  <a:cxn ang="0">
                    <a:pos x="10" y="22"/>
                  </a:cxn>
                  <a:cxn ang="0">
                    <a:pos x="11" y="20"/>
                  </a:cxn>
                  <a:cxn ang="0">
                    <a:pos x="12" y="17"/>
                  </a:cxn>
                  <a:cxn ang="0">
                    <a:pos x="13" y="17"/>
                  </a:cxn>
                  <a:cxn ang="0">
                    <a:pos x="13" y="15"/>
                  </a:cxn>
                  <a:cxn ang="0">
                    <a:pos x="14" y="14"/>
                  </a:cxn>
                  <a:cxn ang="0">
                    <a:pos x="15" y="14"/>
                  </a:cxn>
                  <a:cxn ang="0">
                    <a:pos x="16" y="12"/>
                  </a:cxn>
                  <a:cxn ang="0">
                    <a:pos x="18" y="11"/>
                  </a:cxn>
                  <a:cxn ang="0">
                    <a:pos x="18" y="8"/>
                  </a:cxn>
                </a:cxnLst>
                <a:rect l="0" t="0" r="r" b="b"/>
                <a:pathLst>
                  <a:path w="18" h="24">
                    <a:moveTo>
                      <a:pt x="18" y="8"/>
                    </a:moveTo>
                    <a:cubicBezTo>
                      <a:pt x="17" y="8"/>
                      <a:pt x="16" y="8"/>
                      <a:pt x="16" y="7"/>
                    </a:cubicBezTo>
                    <a:cubicBezTo>
                      <a:pt x="15" y="7"/>
                      <a:pt x="14" y="8"/>
                      <a:pt x="14" y="8"/>
                    </a:cubicBezTo>
                    <a:cubicBezTo>
                      <a:pt x="14" y="7"/>
                      <a:pt x="13" y="7"/>
                      <a:pt x="14" y="6"/>
                    </a:cubicBezTo>
                    <a:cubicBezTo>
                      <a:pt x="14" y="6"/>
                      <a:pt x="14" y="5"/>
                      <a:pt x="14" y="5"/>
                    </a:cubicBezTo>
                    <a:cubicBezTo>
                      <a:pt x="14" y="5"/>
                      <a:pt x="15" y="5"/>
                      <a:pt x="15" y="4"/>
                    </a:cubicBezTo>
                    <a:cubicBezTo>
                      <a:pt x="14" y="5"/>
                      <a:pt x="13" y="5"/>
                      <a:pt x="14" y="4"/>
                    </a:cubicBezTo>
                    <a:cubicBezTo>
                      <a:pt x="15" y="3"/>
                      <a:pt x="15" y="2"/>
                      <a:pt x="15" y="2"/>
                    </a:cubicBezTo>
                    <a:cubicBezTo>
                      <a:pt x="15" y="2"/>
                      <a:pt x="13" y="0"/>
                      <a:pt x="13" y="1"/>
                    </a:cubicBezTo>
                    <a:cubicBezTo>
                      <a:pt x="13" y="1"/>
                      <a:pt x="12" y="1"/>
                      <a:pt x="12" y="1"/>
                    </a:cubicBezTo>
                    <a:cubicBezTo>
                      <a:pt x="11" y="1"/>
                      <a:pt x="11" y="2"/>
                      <a:pt x="11" y="2"/>
                    </a:cubicBezTo>
                    <a:cubicBezTo>
                      <a:pt x="11" y="2"/>
                      <a:pt x="9" y="1"/>
                      <a:pt x="9" y="1"/>
                    </a:cubicBezTo>
                    <a:cubicBezTo>
                      <a:pt x="9" y="1"/>
                      <a:pt x="9" y="2"/>
                      <a:pt x="9" y="2"/>
                    </a:cubicBezTo>
                    <a:cubicBezTo>
                      <a:pt x="9" y="2"/>
                      <a:pt x="9" y="3"/>
                      <a:pt x="9" y="3"/>
                    </a:cubicBezTo>
                    <a:cubicBezTo>
                      <a:pt x="9" y="4"/>
                      <a:pt x="9" y="4"/>
                      <a:pt x="9" y="5"/>
                    </a:cubicBezTo>
                    <a:cubicBezTo>
                      <a:pt x="8" y="5"/>
                      <a:pt x="8" y="6"/>
                      <a:pt x="7" y="6"/>
                    </a:cubicBezTo>
                    <a:cubicBezTo>
                      <a:pt x="7" y="5"/>
                      <a:pt x="7" y="6"/>
                      <a:pt x="7" y="6"/>
                    </a:cubicBezTo>
                    <a:cubicBezTo>
                      <a:pt x="7" y="6"/>
                      <a:pt x="7" y="6"/>
                      <a:pt x="6" y="6"/>
                    </a:cubicBezTo>
                    <a:cubicBezTo>
                      <a:pt x="6" y="6"/>
                      <a:pt x="6" y="6"/>
                      <a:pt x="5" y="6"/>
                    </a:cubicBezTo>
                    <a:cubicBezTo>
                      <a:pt x="5" y="6"/>
                      <a:pt x="5" y="6"/>
                      <a:pt x="4" y="6"/>
                    </a:cubicBezTo>
                    <a:cubicBezTo>
                      <a:pt x="4" y="6"/>
                      <a:pt x="3" y="7"/>
                      <a:pt x="3" y="6"/>
                    </a:cubicBezTo>
                    <a:cubicBezTo>
                      <a:pt x="3" y="4"/>
                      <a:pt x="3" y="4"/>
                      <a:pt x="1" y="4"/>
                    </a:cubicBezTo>
                    <a:cubicBezTo>
                      <a:pt x="1" y="4"/>
                      <a:pt x="0" y="4"/>
                      <a:pt x="0" y="5"/>
                    </a:cubicBezTo>
                    <a:cubicBezTo>
                      <a:pt x="0" y="5"/>
                      <a:pt x="0" y="5"/>
                      <a:pt x="0" y="5"/>
                    </a:cubicBezTo>
                    <a:cubicBezTo>
                      <a:pt x="0" y="6"/>
                      <a:pt x="0" y="6"/>
                      <a:pt x="0" y="6"/>
                    </a:cubicBezTo>
                    <a:cubicBezTo>
                      <a:pt x="0" y="6"/>
                      <a:pt x="0" y="7"/>
                      <a:pt x="1" y="7"/>
                    </a:cubicBezTo>
                    <a:cubicBezTo>
                      <a:pt x="1" y="7"/>
                      <a:pt x="1" y="8"/>
                      <a:pt x="2" y="8"/>
                    </a:cubicBezTo>
                    <a:cubicBezTo>
                      <a:pt x="3" y="9"/>
                      <a:pt x="2" y="10"/>
                      <a:pt x="2" y="10"/>
                    </a:cubicBezTo>
                    <a:cubicBezTo>
                      <a:pt x="2" y="11"/>
                      <a:pt x="2" y="11"/>
                      <a:pt x="2" y="11"/>
                    </a:cubicBezTo>
                    <a:cubicBezTo>
                      <a:pt x="2" y="12"/>
                      <a:pt x="2" y="12"/>
                      <a:pt x="3" y="12"/>
                    </a:cubicBezTo>
                    <a:cubicBezTo>
                      <a:pt x="3" y="12"/>
                      <a:pt x="3" y="13"/>
                      <a:pt x="3" y="13"/>
                    </a:cubicBezTo>
                    <a:cubicBezTo>
                      <a:pt x="3" y="15"/>
                      <a:pt x="3" y="17"/>
                      <a:pt x="3" y="18"/>
                    </a:cubicBezTo>
                    <a:cubicBezTo>
                      <a:pt x="4" y="20"/>
                      <a:pt x="5" y="21"/>
                      <a:pt x="5" y="22"/>
                    </a:cubicBezTo>
                    <a:cubicBezTo>
                      <a:pt x="5" y="23"/>
                      <a:pt x="6" y="24"/>
                      <a:pt x="6" y="24"/>
                    </a:cubicBezTo>
                    <a:cubicBezTo>
                      <a:pt x="7" y="24"/>
                      <a:pt x="7" y="24"/>
                      <a:pt x="7" y="24"/>
                    </a:cubicBezTo>
                    <a:cubicBezTo>
                      <a:pt x="7" y="23"/>
                      <a:pt x="8" y="24"/>
                      <a:pt x="8" y="23"/>
                    </a:cubicBezTo>
                    <a:cubicBezTo>
                      <a:pt x="9" y="23"/>
                      <a:pt x="9" y="23"/>
                      <a:pt x="10" y="22"/>
                    </a:cubicBezTo>
                    <a:cubicBezTo>
                      <a:pt x="10" y="21"/>
                      <a:pt x="11" y="20"/>
                      <a:pt x="11" y="20"/>
                    </a:cubicBezTo>
                    <a:cubicBezTo>
                      <a:pt x="12" y="19"/>
                      <a:pt x="12" y="18"/>
                      <a:pt x="12" y="17"/>
                    </a:cubicBezTo>
                    <a:cubicBezTo>
                      <a:pt x="12" y="17"/>
                      <a:pt x="13" y="16"/>
                      <a:pt x="13" y="17"/>
                    </a:cubicBezTo>
                    <a:cubicBezTo>
                      <a:pt x="13" y="17"/>
                      <a:pt x="13" y="16"/>
                      <a:pt x="13" y="15"/>
                    </a:cubicBezTo>
                    <a:cubicBezTo>
                      <a:pt x="14" y="15"/>
                      <a:pt x="14" y="14"/>
                      <a:pt x="14" y="14"/>
                    </a:cubicBezTo>
                    <a:cubicBezTo>
                      <a:pt x="14" y="14"/>
                      <a:pt x="15" y="14"/>
                      <a:pt x="15" y="14"/>
                    </a:cubicBezTo>
                    <a:cubicBezTo>
                      <a:pt x="15" y="13"/>
                      <a:pt x="17" y="12"/>
                      <a:pt x="16" y="12"/>
                    </a:cubicBezTo>
                    <a:cubicBezTo>
                      <a:pt x="16" y="11"/>
                      <a:pt x="17" y="12"/>
                      <a:pt x="18" y="11"/>
                    </a:cubicBezTo>
                    <a:cubicBezTo>
                      <a:pt x="18" y="9"/>
                      <a:pt x="17" y="9"/>
                      <a:pt x="18" y="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6" name="Burkina Faso">
                <a:extLst>
                  <a:ext uri="{FF2B5EF4-FFF2-40B4-BE49-F238E27FC236}">
                    <a16:creationId xmlns:a16="http://schemas.microsoft.com/office/drawing/2014/main" id="{DE5F8ED7-3D8A-5576-147F-823310E13E3E}"/>
                  </a:ext>
                </a:extLst>
              </p:cNvPr>
              <p:cNvSpPr>
                <a:spLocks/>
              </p:cNvSpPr>
              <p:nvPr/>
            </p:nvSpPr>
            <p:spPr bwMode="auto">
              <a:xfrm>
                <a:off x="7774691" y="4615329"/>
                <a:ext cx="156334" cy="132775"/>
              </a:xfrm>
              <a:custGeom>
                <a:avLst/>
                <a:gdLst/>
                <a:ahLst/>
                <a:cxnLst>
                  <a:cxn ang="0">
                    <a:pos x="76" y="30"/>
                  </a:cxn>
                  <a:cxn ang="0">
                    <a:pos x="72" y="28"/>
                  </a:cxn>
                  <a:cxn ang="0">
                    <a:pos x="64" y="20"/>
                  </a:cxn>
                  <a:cxn ang="0">
                    <a:pos x="66" y="19"/>
                  </a:cxn>
                  <a:cxn ang="0">
                    <a:pos x="62" y="16"/>
                  </a:cxn>
                  <a:cxn ang="0">
                    <a:pos x="60" y="15"/>
                  </a:cxn>
                  <a:cxn ang="0">
                    <a:pos x="58" y="11"/>
                  </a:cxn>
                  <a:cxn ang="0">
                    <a:pos x="57" y="4"/>
                  </a:cxn>
                  <a:cxn ang="0">
                    <a:pos x="53" y="1"/>
                  </a:cxn>
                  <a:cxn ang="0">
                    <a:pos x="45" y="3"/>
                  </a:cxn>
                  <a:cxn ang="0">
                    <a:pos x="36" y="7"/>
                  </a:cxn>
                  <a:cxn ang="0">
                    <a:pos x="30" y="9"/>
                  </a:cxn>
                  <a:cxn ang="0">
                    <a:pos x="26" y="15"/>
                  </a:cxn>
                  <a:cxn ang="0">
                    <a:pos x="25" y="17"/>
                  </a:cxn>
                  <a:cxn ang="0">
                    <a:pos x="23" y="16"/>
                  </a:cxn>
                  <a:cxn ang="0">
                    <a:pos x="21" y="21"/>
                  </a:cxn>
                  <a:cxn ang="0">
                    <a:pos x="16" y="19"/>
                  </a:cxn>
                  <a:cxn ang="0">
                    <a:pos x="14" y="20"/>
                  </a:cxn>
                  <a:cxn ang="0">
                    <a:pos x="13" y="23"/>
                  </a:cxn>
                  <a:cxn ang="0">
                    <a:pos x="11" y="26"/>
                  </a:cxn>
                  <a:cxn ang="0">
                    <a:pos x="12" y="31"/>
                  </a:cxn>
                  <a:cxn ang="0">
                    <a:pos x="10" y="33"/>
                  </a:cxn>
                  <a:cxn ang="0">
                    <a:pos x="8" y="34"/>
                  </a:cxn>
                  <a:cxn ang="0">
                    <a:pos x="2" y="36"/>
                  </a:cxn>
                  <a:cxn ang="0">
                    <a:pos x="3" y="41"/>
                  </a:cxn>
                  <a:cxn ang="0">
                    <a:pos x="2" y="44"/>
                  </a:cxn>
                  <a:cxn ang="0">
                    <a:pos x="2" y="47"/>
                  </a:cxn>
                  <a:cxn ang="0">
                    <a:pos x="1" y="52"/>
                  </a:cxn>
                  <a:cxn ang="0">
                    <a:pos x="5" y="54"/>
                  </a:cxn>
                  <a:cxn ang="0">
                    <a:pos x="6" y="56"/>
                  </a:cxn>
                  <a:cxn ang="0">
                    <a:pos x="9" y="60"/>
                  </a:cxn>
                  <a:cxn ang="0">
                    <a:pos x="10" y="60"/>
                  </a:cxn>
                  <a:cxn ang="0">
                    <a:pos x="12" y="60"/>
                  </a:cxn>
                  <a:cxn ang="0">
                    <a:pos x="14" y="58"/>
                  </a:cxn>
                  <a:cxn ang="0">
                    <a:pos x="17" y="57"/>
                  </a:cxn>
                  <a:cxn ang="0">
                    <a:pos x="21" y="57"/>
                  </a:cxn>
                  <a:cxn ang="0">
                    <a:pos x="23" y="57"/>
                  </a:cxn>
                  <a:cxn ang="0">
                    <a:pos x="24" y="59"/>
                  </a:cxn>
                  <a:cxn ang="0">
                    <a:pos x="27" y="63"/>
                  </a:cxn>
                  <a:cxn ang="0">
                    <a:pos x="27" y="58"/>
                  </a:cxn>
                  <a:cxn ang="0">
                    <a:pos x="27" y="54"/>
                  </a:cxn>
                  <a:cxn ang="0">
                    <a:pos x="26" y="51"/>
                  </a:cxn>
                  <a:cxn ang="0">
                    <a:pos x="27" y="45"/>
                  </a:cxn>
                  <a:cxn ang="0">
                    <a:pos x="41" y="45"/>
                  </a:cxn>
                  <a:cxn ang="0">
                    <a:pos x="47" y="45"/>
                  </a:cxn>
                  <a:cxn ang="0">
                    <a:pos x="50" y="44"/>
                  </a:cxn>
                  <a:cxn ang="0">
                    <a:pos x="53" y="44"/>
                  </a:cxn>
                  <a:cxn ang="0">
                    <a:pos x="61" y="45"/>
                  </a:cxn>
                  <a:cxn ang="0">
                    <a:pos x="65" y="45"/>
                  </a:cxn>
                  <a:cxn ang="0">
                    <a:pos x="66" y="43"/>
                  </a:cxn>
                  <a:cxn ang="0">
                    <a:pos x="68" y="40"/>
                  </a:cxn>
                  <a:cxn ang="0">
                    <a:pos x="72" y="41"/>
                  </a:cxn>
                  <a:cxn ang="0">
                    <a:pos x="76" y="37"/>
                  </a:cxn>
                </a:cxnLst>
                <a:rect l="0" t="0" r="r" b="b"/>
                <a:pathLst>
                  <a:path w="77" h="63">
                    <a:moveTo>
                      <a:pt x="75" y="32"/>
                    </a:moveTo>
                    <a:cubicBezTo>
                      <a:pt x="75" y="32"/>
                      <a:pt x="73" y="31"/>
                      <a:pt x="74" y="30"/>
                    </a:cubicBezTo>
                    <a:cubicBezTo>
                      <a:pt x="75" y="30"/>
                      <a:pt x="75" y="30"/>
                      <a:pt x="76" y="30"/>
                    </a:cubicBezTo>
                    <a:cubicBezTo>
                      <a:pt x="77" y="29"/>
                      <a:pt x="75" y="27"/>
                      <a:pt x="75" y="27"/>
                    </a:cubicBezTo>
                    <a:cubicBezTo>
                      <a:pt x="75" y="26"/>
                      <a:pt x="73" y="26"/>
                      <a:pt x="73" y="27"/>
                    </a:cubicBezTo>
                    <a:cubicBezTo>
                      <a:pt x="72" y="27"/>
                      <a:pt x="72" y="28"/>
                      <a:pt x="72" y="28"/>
                    </a:cubicBezTo>
                    <a:cubicBezTo>
                      <a:pt x="70" y="28"/>
                      <a:pt x="69" y="27"/>
                      <a:pt x="68" y="26"/>
                    </a:cubicBezTo>
                    <a:cubicBezTo>
                      <a:pt x="67" y="25"/>
                      <a:pt x="66" y="24"/>
                      <a:pt x="64" y="23"/>
                    </a:cubicBezTo>
                    <a:cubicBezTo>
                      <a:pt x="63" y="23"/>
                      <a:pt x="64" y="21"/>
                      <a:pt x="64" y="20"/>
                    </a:cubicBezTo>
                    <a:cubicBezTo>
                      <a:pt x="64" y="20"/>
                      <a:pt x="63" y="19"/>
                      <a:pt x="64" y="19"/>
                    </a:cubicBezTo>
                    <a:cubicBezTo>
                      <a:pt x="65" y="19"/>
                      <a:pt x="65" y="20"/>
                      <a:pt x="66" y="20"/>
                    </a:cubicBezTo>
                    <a:cubicBezTo>
                      <a:pt x="66" y="19"/>
                      <a:pt x="67" y="20"/>
                      <a:pt x="66" y="19"/>
                    </a:cubicBezTo>
                    <a:cubicBezTo>
                      <a:pt x="66" y="19"/>
                      <a:pt x="65" y="19"/>
                      <a:pt x="65" y="19"/>
                    </a:cubicBezTo>
                    <a:cubicBezTo>
                      <a:pt x="64" y="18"/>
                      <a:pt x="64" y="18"/>
                      <a:pt x="64" y="17"/>
                    </a:cubicBezTo>
                    <a:cubicBezTo>
                      <a:pt x="63" y="17"/>
                      <a:pt x="62" y="17"/>
                      <a:pt x="62" y="16"/>
                    </a:cubicBezTo>
                    <a:cubicBezTo>
                      <a:pt x="62" y="16"/>
                      <a:pt x="62" y="16"/>
                      <a:pt x="62" y="16"/>
                    </a:cubicBezTo>
                    <a:cubicBezTo>
                      <a:pt x="61" y="16"/>
                      <a:pt x="61" y="16"/>
                      <a:pt x="61" y="16"/>
                    </a:cubicBezTo>
                    <a:cubicBezTo>
                      <a:pt x="60" y="16"/>
                      <a:pt x="60" y="15"/>
                      <a:pt x="60" y="15"/>
                    </a:cubicBezTo>
                    <a:cubicBezTo>
                      <a:pt x="60" y="15"/>
                      <a:pt x="59" y="14"/>
                      <a:pt x="59" y="14"/>
                    </a:cubicBezTo>
                    <a:cubicBezTo>
                      <a:pt x="59" y="13"/>
                      <a:pt x="58" y="13"/>
                      <a:pt x="58" y="12"/>
                    </a:cubicBezTo>
                    <a:cubicBezTo>
                      <a:pt x="58" y="12"/>
                      <a:pt x="58" y="11"/>
                      <a:pt x="58" y="11"/>
                    </a:cubicBezTo>
                    <a:cubicBezTo>
                      <a:pt x="58" y="10"/>
                      <a:pt x="58" y="10"/>
                      <a:pt x="58" y="9"/>
                    </a:cubicBezTo>
                    <a:cubicBezTo>
                      <a:pt x="57" y="8"/>
                      <a:pt x="56" y="8"/>
                      <a:pt x="56" y="6"/>
                    </a:cubicBezTo>
                    <a:cubicBezTo>
                      <a:pt x="56" y="6"/>
                      <a:pt x="57" y="5"/>
                      <a:pt x="57" y="4"/>
                    </a:cubicBezTo>
                    <a:cubicBezTo>
                      <a:pt x="57" y="4"/>
                      <a:pt x="56" y="4"/>
                      <a:pt x="56" y="3"/>
                    </a:cubicBezTo>
                    <a:cubicBezTo>
                      <a:pt x="56" y="3"/>
                      <a:pt x="57" y="3"/>
                      <a:pt x="57" y="3"/>
                    </a:cubicBezTo>
                    <a:cubicBezTo>
                      <a:pt x="57" y="2"/>
                      <a:pt x="54" y="1"/>
                      <a:pt x="53" y="1"/>
                    </a:cubicBezTo>
                    <a:cubicBezTo>
                      <a:pt x="52" y="1"/>
                      <a:pt x="51" y="2"/>
                      <a:pt x="50" y="0"/>
                    </a:cubicBezTo>
                    <a:cubicBezTo>
                      <a:pt x="49" y="0"/>
                      <a:pt x="48" y="0"/>
                      <a:pt x="47" y="1"/>
                    </a:cubicBezTo>
                    <a:cubicBezTo>
                      <a:pt x="46" y="2"/>
                      <a:pt x="45" y="3"/>
                      <a:pt x="45" y="3"/>
                    </a:cubicBezTo>
                    <a:cubicBezTo>
                      <a:pt x="44" y="4"/>
                      <a:pt x="42" y="4"/>
                      <a:pt x="41" y="5"/>
                    </a:cubicBezTo>
                    <a:cubicBezTo>
                      <a:pt x="40" y="5"/>
                      <a:pt x="40" y="6"/>
                      <a:pt x="39" y="6"/>
                    </a:cubicBezTo>
                    <a:cubicBezTo>
                      <a:pt x="38" y="7"/>
                      <a:pt x="36" y="7"/>
                      <a:pt x="36" y="7"/>
                    </a:cubicBezTo>
                    <a:cubicBezTo>
                      <a:pt x="35" y="8"/>
                      <a:pt x="35" y="9"/>
                      <a:pt x="35" y="10"/>
                    </a:cubicBezTo>
                    <a:cubicBezTo>
                      <a:pt x="35" y="11"/>
                      <a:pt x="33" y="10"/>
                      <a:pt x="32" y="10"/>
                    </a:cubicBezTo>
                    <a:cubicBezTo>
                      <a:pt x="31" y="10"/>
                      <a:pt x="31" y="9"/>
                      <a:pt x="30" y="9"/>
                    </a:cubicBezTo>
                    <a:cubicBezTo>
                      <a:pt x="29" y="10"/>
                      <a:pt x="29" y="11"/>
                      <a:pt x="28" y="11"/>
                    </a:cubicBezTo>
                    <a:cubicBezTo>
                      <a:pt x="27" y="12"/>
                      <a:pt x="27" y="12"/>
                      <a:pt x="27" y="13"/>
                    </a:cubicBezTo>
                    <a:cubicBezTo>
                      <a:pt x="26" y="14"/>
                      <a:pt x="26" y="14"/>
                      <a:pt x="26" y="15"/>
                    </a:cubicBezTo>
                    <a:cubicBezTo>
                      <a:pt x="26" y="15"/>
                      <a:pt x="26" y="16"/>
                      <a:pt x="26" y="16"/>
                    </a:cubicBezTo>
                    <a:cubicBezTo>
                      <a:pt x="26" y="16"/>
                      <a:pt x="26" y="16"/>
                      <a:pt x="25" y="16"/>
                    </a:cubicBezTo>
                    <a:cubicBezTo>
                      <a:pt x="25" y="16"/>
                      <a:pt x="25" y="17"/>
                      <a:pt x="25" y="17"/>
                    </a:cubicBezTo>
                    <a:cubicBezTo>
                      <a:pt x="25" y="17"/>
                      <a:pt x="25" y="16"/>
                      <a:pt x="25" y="16"/>
                    </a:cubicBezTo>
                    <a:cubicBezTo>
                      <a:pt x="24" y="16"/>
                      <a:pt x="24" y="16"/>
                      <a:pt x="24" y="16"/>
                    </a:cubicBezTo>
                    <a:cubicBezTo>
                      <a:pt x="23" y="16"/>
                      <a:pt x="23" y="15"/>
                      <a:pt x="23" y="16"/>
                    </a:cubicBezTo>
                    <a:cubicBezTo>
                      <a:pt x="23" y="16"/>
                      <a:pt x="23" y="16"/>
                      <a:pt x="23" y="16"/>
                    </a:cubicBezTo>
                    <a:cubicBezTo>
                      <a:pt x="23" y="18"/>
                      <a:pt x="23" y="19"/>
                      <a:pt x="23" y="20"/>
                    </a:cubicBezTo>
                    <a:cubicBezTo>
                      <a:pt x="22" y="20"/>
                      <a:pt x="21" y="20"/>
                      <a:pt x="21" y="21"/>
                    </a:cubicBezTo>
                    <a:cubicBezTo>
                      <a:pt x="21" y="22"/>
                      <a:pt x="19" y="21"/>
                      <a:pt x="19" y="20"/>
                    </a:cubicBezTo>
                    <a:cubicBezTo>
                      <a:pt x="18" y="20"/>
                      <a:pt x="17" y="19"/>
                      <a:pt x="16" y="19"/>
                    </a:cubicBezTo>
                    <a:cubicBezTo>
                      <a:pt x="16" y="19"/>
                      <a:pt x="16" y="19"/>
                      <a:pt x="16" y="19"/>
                    </a:cubicBezTo>
                    <a:cubicBezTo>
                      <a:pt x="17" y="18"/>
                      <a:pt x="16" y="18"/>
                      <a:pt x="16" y="18"/>
                    </a:cubicBezTo>
                    <a:cubicBezTo>
                      <a:pt x="16" y="18"/>
                      <a:pt x="16" y="18"/>
                      <a:pt x="15" y="19"/>
                    </a:cubicBezTo>
                    <a:cubicBezTo>
                      <a:pt x="15" y="19"/>
                      <a:pt x="15" y="20"/>
                      <a:pt x="14" y="20"/>
                    </a:cubicBezTo>
                    <a:cubicBezTo>
                      <a:pt x="14" y="21"/>
                      <a:pt x="13" y="21"/>
                      <a:pt x="13" y="21"/>
                    </a:cubicBezTo>
                    <a:cubicBezTo>
                      <a:pt x="14" y="21"/>
                      <a:pt x="13" y="21"/>
                      <a:pt x="13" y="21"/>
                    </a:cubicBezTo>
                    <a:cubicBezTo>
                      <a:pt x="12" y="22"/>
                      <a:pt x="13" y="23"/>
                      <a:pt x="13" y="23"/>
                    </a:cubicBezTo>
                    <a:cubicBezTo>
                      <a:pt x="14" y="24"/>
                      <a:pt x="14" y="24"/>
                      <a:pt x="14" y="25"/>
                    </a:cubicBezTo>
                    <a:cubicBezTo>
                      <a:pt x="14" y="26"/>
                      <a:pt x="13" y="27"/>
                      <a:pt x="13" y="26"/>
                    </a:cubicBezTo>
                    <a:cubicBezTo>
                      <a:pt x="12" y="26"/>
                      <a:pt x="12" y="27"/>
                      <a:pt x="11" y="26"/>
                    </a:cubicBezTo>
                    <a:cubicBezTo>
                      <a:pt x="11" y="27"/>
                      <a:pt x="12" y="28"/>
                      <a:pt x="12" y="29"/>
                    </a:cubicBezTo>
                    <a:cubicBezTo>
                      <a:pt x="12" y="29"/>
                      <a:pt x="11" y="29"/>
                      <a:pt x="11" y="30"/>
                    </a:cubicBezTo>
                    <a:cubicBezTo>
                      <a:pt x="11" y="30"/>
                      <a:pt x="12" y="30"/>
                      <a:pt x="12" y="31"/>
                    </a:cubicBezTo>
                    <a:cubicBezTo>
                      <a:pt x="12" y="31"/>
                      <a:pt x="11" y="30"/>
                      <a:pt x="11" y="31"/>
                    </a:cubicBezTo>
                    <a:cubicBezTo>
                      <a:pt x="11" y="32"/>
                      <a:pt x="10" y="32"/>
                      <a:pt x="10" y="32"/>
                    </a:cubicBezTo>
                    <a:cubicBezTo>
                      <a:pt x="10" y="32"/>
                      <a:pt x="10" y="33"/>
                      <a:pt x="10" y="33"/>
                    </a:cubicBezTo>
                    <a:cubicBezTo>
                      <a:pt x="10" y="33"/>
                      <a:pt x="10" y="33"/>
                      <a:pt x="9" y="33"/>
                    </a:cubicBezTo>
                    <a:cubicBezTo>
                      <a:pt x="9" y="34"/>
                      <a:pt x="9" y="34"/>
                      <a:pt x="9" y="34"/>
                    </a:cubicBezTo>
                    <a:cubicBezTo>
                      <a:pt x="8" y="34"/>
                      <a:pt x="8" y="34"/>
                      <a:pt x="8" y="34"/>
                    </a:cubicBezTo>
                    <a:cubicBezTo>
                      <a:pt x="7" y="34"/>
                      <a:pt x="7" y="34"/>
                      <a:pt x="7" y="34"/>
                    </a:cubicBezTo>
                    <a:cubicBezTo>
                      <a:pt x="6" y="34"/>
                      <a:pt x="5" y="35"/>
                      <a:pt x="4" y="35"/>
                    </a:cubicBezTo>
                    <a:cubicBezTo>
                      <a:pt x="3" y="36"/>
                      <a:pt x="3" y="36"/>
                      <a:pt x="2" y="36"/>
                    </a:cubicBezTo>
                    <a:cubicBezTo>
                      <a:pt x="2" y="37"/>
                      <a:pt x="3" y="37"/>
                      <a:pt x="3" y="37"/>
                    </a:cubicBezTo>
                    <a:cubicBezTo>
                      <a:pt x="3" y="38"/>
                      <a:pt x="3" y="39"/>
                      <a:pt x="3" y="39"/>
                    </a:cubicBezTo>
                    <a:cubicBezTo>
                      <a:pt x="4" y="39"/>
                      <a:pt x="4" y="41"/>
                      <a:pt x="3" y="41"/>
                    </a:cubicBezTo>
                    <a:cubicBezTo>
                      <a:pt x="3" y="41"/>
                      <a:pt x="3" y="42"/>
                      <a:pt x="3" y="43"/>
                    </a:cubicBezTo>
                    <a:cubicBezTo>
                      <a:pt x="3" y="43"/>
                      <a:pt x="3" y="43"/>
                      <a:pt x="3" y="43"/>
                    </a:cubicBezTo>
                    <a:cubicBezTo>
                      <a:pt x="3" y="44"/>
                      <a:pt x="3" y="44"/>
                      <a:pt x="2" y="44"/>
                    </a:cubicBezTo>
                    <a:cubicBezTo>
                      <a:pt x="2" y="44"/>
                      <a:pt x="1" y="44"/>
                      <a:pt x="1" y="45"/>
                    </a:cubicBezTo>
                    <a:cubicBezTo>
                      <a:pt x="1" y="45"/>
                      <a:pt x="1" y="46"/>
                      <a:pt x="1" y="46"/>
                    </a:cubicBezTo>
                    <a:cubicBezTo>
                      <a:pt x="1" y="46"/>
                      <a:pt x="2" y="47"/>
                      <a:pt x="2" y="47"/>
                    </a:cubicBezTo>
                    <a:cubicBezTo>
                      <a:pt x="2" y="48"/>
                      <a:pt x="1" y="48"/>
                      <a:pt x="1" y="49"/>
                    </a:cubicBezTo>
                    <a:cubicBezTo>
                      <a:pt x="1" y="50"/>
                      <a:pt x="1" y="50"/>
                      <a:pt x="1" y="51"/>
                    </a:cubicBezTo>
                    <a:cubicBezTo>
                      <a:pt x="1" y="51"/>
                      <a:pt x="0" y="52"/>
                      <a:pt x="1" y="52"/>
                    </a:cubicBezTo>
                    <a:cubicBezTo>
                      <a:pt x="1" y="52"/>
                      <a:pt x="1" y="53"/>
                      <a:pt x="2" y="53"/>
                    </a:cubicBezTo>
                    <a:cubicBezTo>
                      <a:pt x="3" y="53"/>
                      <a:pt x="3" y="53"/>
                      <a:pt x="4" y="53"/>
                    </a:cubicBezTo>
                    <a:cubicBezTo>
                      <a:pt x="4" y="53"/>
                      <a:pt x="5" y="53"/>
                      <a:pt x="5" y="54"/>
                    </a:cubicBezTo>
                    <a:cubicBezTo>
                      <a:pt x="4" y="54"/>
                      <a:pt x="4" y="54"/>
                      <a:pt x="5" y="54"/>
                    </a:cubicBezTo>
                    <a:cubicBezTo>
                      <a:pt x="5" y="54"/>
                      <a:pt x="5" y="55"/>
                      <a:pt x="5" y="55"/>
                    </a:cubicBezTo>
                    <a:cubicBezTo>
                      <a:pt x="5" y="56"/>
                      <a:pt x="6" y="56"/>
                      <a:pt x="6" y="56"/>
                    </a:cubicBezTo>
                    <a:cubicBezTo>
                      <a:pt x="6" y="57"/>
                      <a:pt x="6" y="58"/>
                      <a:pt x="6" y="58"/>
                    </a:cubicBezTo>
                    <a:cubicBezTo>
                      <a:pt x="8" y="58"/>
                      <a:pt x="7" y="59"/>
                      <a:pt x="8" y="59"/>
                    </a:cubicBezTo>
                    <a:cubicBezTo>
                      <a:pt x="8" y="59"/>
                      <a:pt x="9" y="60"/>
                      <a:pt x="9" y="60"/>
                    </a:cubicBezTo>
                    <a:cubicBezTo>
                      <a:pt x="9" y="59"/>
                      <a:pt x="9" y="60"/>
                      <a:pt x="10" y="60"/>
                    </a:cubicBezTo>
                    <a:cubicBezTo>
                      <a:pt x="10" y="60"/>
                      <a:pt x="10" y="59"/>
                      <a:pt x="10" y="59"/>
                    </a:cubicBezTo>
                    <a:cubicBezTo>
                      <a:pt x="10" y="59"/>
                      <a:pt x="10" y="60"/>
                      <a:pt x="10" y="60"/>
                    </a:cubicBezTo>
                    <a:cubicBezTo>
                      <a:pt x="10" y="61"/>
                      <a:pt x="11" y="60"/>
                      <a:pt x="11" y="60"/>
                    </a:cubicBezTo>
                    <a:cubicBezTo>
                      <a:pt x="11" y="61"/>
                      <a:pt x="11" y="61"/>
                      <a:pt x="12" y="61"/>
                    </a:cubicBezTo>
                    <a:cubicBezTo>
                      <a:pt x="11" y="61"/>
                      <a:pt x="12" y="60"/>
                      <a:pt x="12" y="60"/>
                    </a:cubicBezTo>
                    <a:cubicBezTo>
                      <a:pt x="12" y="60"/>
                      <a:pt x="12" y="59"/>
                      <a:pt x="13" y="59"/>
                    </a:cubicBezTo>
                    <a:cubicBezTo>
                      <a:pt x="13" y="59"/>
                      <a:pt x="13" y="59"/>
                      <a:pt x="14" y="59"/>
                    </a:cubicBezTo>
                    <a:cubicBezTo>
                      <a:pt x="14" y="58"/>
                      <a:pt x="14" y="58"/>
                      <a:pt x="14" y="58"/>
                    </a:cubicBezTo>
                    <a:cubicBezTo>
                      <a:pt x="15" y="58"/>
                      <a:pt x="15" y="59"/>
                      <a:pt x="15" y="58"/>
                    </a:cubicBezTo>
                    <a:cubicBezTo>
                      <a:pt x="16" y="58"/>
                      <a:pt x="16" y="58"/>
                      <a:pt x="16" y="58"/>
                    </a:cubicBezTo>
                    <a:cubicBezTo>
                      <a:pt x="17" y="57"/>
                      <a:pt x="17" y="57"/>
                      <a:pt x="17" y="57"/>
                    </a:cubicBezTo>
                    <a:cubicBezTo>
                      <a:pt x="18" y="57"/>
                      <a:pt x="18" y="57"/>
                      <a:pt x="19" y="57"/>
                    </a:cubicBezTo>
                    <a:cubicBezTo>
                      <a:pt x="19" y="57"/>
                      <a:pt x="19" y="57"/>
                      <a:pt x="19" y="57"/>
                    </a:cubicBezTo>
                    <a:cubicBezTo>
                      <a:pt x="20" y="57"/>
                      <a:pt x="21" y="57"/>
                      <a:pt x="21" y="57"/>
                    </a:cubicBezTo>
                    <a:cubicBezTo>
                      <a:pt x="21" y="57"/>
                      <a:pt x="22" y="57"/>
                      <a:pt x="22" y="57"/>
                    </a:cubicBezTo>
                    <a:cubicBezTo>
                      <a:pt x="22" y="58"/>
                      <a:pt x="22" y="58"/>
                      <a:pt x="22" y="58"/>
                    </a:cubicBezTo>
                    <a:cubicBezTo>
                      <a:pt x="22" y="58"/>
                      <a:pt x="23" y="57"/>
                      <a:pt x="23" y="57"/>
                    </a:cubicBezTo>
                    <a:cubicBezTo>
                      <a:pt x="23" y="57"/>
                      <a:pt x="23" y="58"/>
                      <a:pt x="23" y="58"/>
                    </a:cubicBezTo>
                    <a:cubicBezTo>
                      <a:pt x="23" y="58"/>
                      <a:pt x="23" y="58"/>
                      <a:pt x="24" y="58"/>
                    </a:cubicBezTo>
                    <a:cubicBezTo>
                      <a:pt x="24" y="58"/>
                      <a:pt x="24" y="59"/>
                      <a:pt x="24" y="59"/>
                    </a:cubicBezTo>
                    <a:cubicBezTo>
                      <a:pt x="25" y="60"/>
                      <a:pt x="25" y="59"/>
                      <a:pt x="25" y="60"/>
                    </a:cubicBezTo>
                    <a:cubicBezTo>
                      <a:pt x="25" y="60"/>
                      <a:pt x="25" y="61"/>
                      <a:pt x="26" y="61"/>
                    </a:cubicBezTo>
                    <a:cubicBezTo>
                      <a:pt x="26" y="61"/>
                      <a:pt x="27" y="63"/>
                      <a:pt x="27" y="63"/>
                    </a:cubicBezTo>
                    <a:cubicBezTo>
                      <a:pt x="28" y="62"/>
                      <a:pt x="27" y="61"/>
                      <a:pt x="27" y="61"/>
                    </a:cubicBezTo>
                    <a:cubicBezTo>
                      <a:pt x="27" y="60"/>
                      <a:pt x="27" y="60"/>
                      <a:pt x="27" y="60"/>
                    </a:cubicBezTo>
                    <a:cubicBezTo>
                      <a:pt x="27" y="59"/>
                      <a:pt x="27" y="59"/>
                      <a:pt x="27" y="58"/>
                    </a:cubicBezTo>
                    <a:cubicBezTo>
                      <a:pt x="27" y="58"/>
                      <a:pt x="27" y="58"/>
                      <a:pt x="27" y="57"/>
                    </a:cubicBezTo>
                    <a:cubicBezTo>
                      <a:pt x="27" y="57"/>
                      <a:pt x="27" y="56"/>
                      <a:pt x="27" y="56"/>
                    </a:cubicBezTo>
                    <a:cubicBezTo>
                      <a:pt x="27" y="55"/>
                      <a:pt x="27" y="54"/>
                      <a:pt x="27" y="54"/>
                    </a:cubicBezTo>
                    <a:cubicBezTo>
                      <a:pt x="27" y="54"/>
                      <a:pt x="27" y="53"/>
                      <a:pt x="27" y="53"/>
                    </a:cubicBezTo>
                    <a:cubicBezTo>
                      <a:pt x="26" y="52"/>
                      <a:pt x="27" y="53"/>
                      <a:pt x="27" y="52"/>
                    </a:cubicBezTo>
                    <a:cubicBezTo>
                      <a:pt x="27" y="52"/>
                      <a:pt x="26" y="51"/>
                      <a:pt x="26" y="51"/>
                    </a:cubicBezTo>
                    <a:cubicBezTo>
                      <a:pt x="26" y="51"/>
                      <a:pt x="26" y="50"/>
                      <a:pt x="26" y="50"/>
                    </a:cubicBezTo>
                    <a:cubicBezTo>
                      <a:pt x="25" y="49"/>
                      <a:pt x="26" y="47"/>
                      <a:pt x="26" y="47"/>
                    </a:cubicBezTo>
                    <a:cubicBezTo>
                      <a:pt x="27" y="46"/>
                      <a:pt x="26" y="45"/>
                      <a:pt x="27" y="45"/>
                    </a:cubicBezTo>
                    <a:cubicBezTo>
                      <a:pt x="29" y="46"/>
                      <a:pt x="29" y="45"/>
                      <a:pt x="31" y="45"/>
                    </a:cubicBezTo>
                    <a:cubicBezTo>
                      <a:pt x="32" y="45"/>
                      <a:pt x="35" y="45"/>
                      <a:pt x="36" y="45"/>
                    </a:cubicBezTo>
                    <a:cubicBezTo>
                      <a:pt x="38" y="45"/>
                      <a:pt x="40" y="45"/>
                      <a:pt x="41" y="45"/>
                    </a:cubicBezTo>
                    <a:cubicBezTo>
                      <a:pt x="42" y="46"/>
                      <a:pt x="44" y="45"/>
                      <a:pt x="45" y="45"/>
                    </a:cubicBezTo>
                    <a:cubicBezTo>
                      <a:pt x="45" y="45"/>
                      <a:pt x="45" y="46"/>
                      <a:pt x="46" y="45"/>
                    </a:cubicBezTo>
                    <a:cubicBezTo>
                      <a:pt x="46" y="45"/>
                      <a:pt x="47" y="45"/>
                      <a:pt x="47" y="45"/>
                    </a:cubicBezTo>
                    <a:cubicBezTo>
                      <a:pt x="47" y="45"/>
                      <a:pt x="48" y="47"/>
                      <a:pt x="48" y="46"/>
                    </a:cubicBezTo>
                    <a:cubicBezTo>
                      <a:pt x="48" y="45"/>
                      <a:pt x="49" y="45"/>
                      <a:pt x="49" y="45"/>
                    </a:cubicBezTo>
                    <a:cubicBezTo>
                      <a:pt x="50" y="45"/>
                      <a:pt x="50" y="44"/>
                      <a:pt x="50" y="44"/>
                    </a:cubicBezTo>
                    <a:cubicBezTo>
                      <a:pt x="50" y="44"/>
                      <a:pt x="50" y="44"/>
                      <a:pt x="51" y="44"/>
                    </a:cubicBezTo>
                    <a:cubicBezTo>
                      <a:pt x="51" y="44"/>
                      <a:pt x="51" y="44"/>
                      <a:pt x="51" y="44"/>
                    </a:cubicBezTo>
                    <a:cubicBezTo>
                      <a:pt x="52" y="44"/>
                      <a:pt x="53" y="44"/>
                      <a:pt x="53" y="44"/>
                    </a:cubicBezTo>
                    <a:cubicBezTo>
                      <a:pt x="54" y="44"/>
                      <a:pt x="55" y="44"/>
                      <a:pt x="56" y="45"/>
                    </a:cubicBezTo>
                    <a:cubicBezTo>
                      <a:pt x="56" y="45"/>
                      <a:pt x="59" y="45"/>
                      <a:pt x="59" y="45"/>
                    </a:cubicBezTo>
                    <a:cubicBezTo>
                      <a:pt x="59" y="46"/>
                      <a:pt x="60" y="45"/>
                      <a:pt x="61" y="45"/>
                    </a:cubicBezTo>
                    <a:cubicBezTo>
                      <a:pt x="61" y="45"/>
                      <a:pt x="62" y="45"/>
                      <a:pt x="63" y="45"/>
                    </a:cubicBezTo>
                    <a:cubicBezTo>
                      <a:pt x="63" y="45"/>
                      <a:pt x="63" y="45"/>
                      <a:pt x="63" y="45"/>
                    </a:cubicBezTo>
                    <a:cubicBezTo>
                      <a:pt x="64" y="44"/>
                      <a:pt x="64" y="45"/>
                      <a:pt x="65" y="45"/>
                    </a:cubicBezTo>
                    <a:cubicBezTo>
                      <a:pt x="65" y="45"/>
                      <a:pt x="64" y="44"/>
                      <a:pt x="64" y="44"/>
                    </a:cubicBezTo>
                    <a:cubicBezTo>
                      <a:pt x="64" y="44"/>
                      <a:pt x="65" y="43"/>
                      <a:pt x="65" y="44"/>
                    </a:cubicBezTo>
                    <a:cubicBezTo>
                      <a:pt x="65" y="43"/>
                      <a:pt x="65" y="42"/>
                      <a:pt x="66" y="43"/>
                    </a:cubicBezTo>
                    <a:cubicBezTo>
                      <a:pt x="66" y="43"/>
                      <a:pt x="66" y="42"/>
                      <a:pt x="66" y="42"/>
                    </a:cubicBezTo>
                    <a:cubicBezTo>
                      <a:pt x="66" y="42"/>
                      <a:pt x="67" y="42"/>
                      <a:pt x="67" y="42"/>
                    </a:cubicBezTo>
                    <a:cubicBezTo>
                      <a:pt x="67" y="42"/>
                      <a:pt x="67" y="40"/>
                      <a:pt x="68" y="40"/>
                    </a:cubicBezTo>
                    <a:cubicBezTo>
                      <a:pt x="68" y="40"/>
                      <a:pt x="69" y="40"/>
                      <a:pt x="69" y="41"/>
                    </a:cubicBezTo>
                    <a:cubicBezTo>
                      <a:pt x="69" y="41"/>
                      <a:pt x="70" y="41"/>
                      <a:pt x="70" y="41"/>
                    </a:cubicBezTo>
                    <a:cubicBezTo>
                      <a:pt x="71" y="41"/>
                      <a:pt x="72" y="40"/>
                      <a:pt x="72" y="41"/>
                    </a:cubicBezTo>
                    <a:cubicBezTo>
                      <a:pt x="73" y="41"/>
                      <a:pt x="73" y="41"/>
                      <a:pt x="73" y="41"/>
                    </a:cubicBezTo>
                    <a:cubicBezTo>
                      <a:pt x="74" y="40"/>
                      <a:pt x="75" y="39"/>
                      <a:pt x="76" y="38"/>
                    </a:cubicBezTo>
                    <a:cubicBezTo>
                      <a:pt x="76" y="38"/>
                      <a:pt x="76" y="38"/>
                      <a:pt x="76" y="37"/>
                    </a:cubicBezTo>
                    <a:cubicBezTo>
                      <a:pt x="76" y="37"/>
                      <a:pt x="77" y="37"/>
                      <a:pt x="77" y="36"/>
                    </a:cubicBezTo>
                    <a:cubicBezTo>
                      <a:pt x="77" y="35"/>
                      <a:pt x="76" y="33"/>
                      <a:pt x="75" y="3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7" name="Bulgaria">
                <a:extLst>
                  <a:ext uri="{FF2B5EF4-FFF2-40B4-BE49-F238E27FC236}">
                    <a16:creationId xmlns:a16="http://schemas.microsoft.com/office/drawing/2014/main" id="{3C302134-2977-AB9A-4C0F-1C0EA248CD93}"/>
                  </a:ext>
                </a:extLst>
              </p:cNvPr>
              <p:cNvSpPr>
                <a:spLocks/>
              </p:cNvSpPr>
              <p:nvPr/>
            </p:nvSpPr>
            <p:spPr bwMode="auto">
              <a:xfrm>
                <a:off x="8299165" y="3943881"/>
                <a:ext cx="111507" cy="66970"/>
              </a:xfrm>
              <a:custGeom>
                <a:avLst/>
                <a:gdLst/>
                <a:ahLst/>
                <a:cxnLst>
                  <a:cxn ang="0">
                    <a:pos x="51" y="5"/>
                  </a:cxn>
                  <a:cxn ang="0">
                    <a:pos x="49" y="3"/>
                  </a:cxn>
                  <a:cxn ang="0">
                    <a:pos x="46" y="2"/>
                  </a:cxn>
                  <a:cxn ang="0">
                    <a:pos x="43" y="2"/>
                  </a:cxn>
                  <a:cxn ang="0">
                    <a:pos x="40" y="1"/>
                  </a:cxn>
                  <a:cxn ang="0">
                    <a:pos x="35" y="2"/>
                  </a:cxn>
                  <a:cxn ang="0">
                    <a:pos x="31" y="4"/>
                  </a:cxn>
                  <a:cxn ang="0">
                    <a:pos x="28" y="6"/>
                  </a:cxn>
                  <a:cxn ang="0">
                    <a:pos x="23" y="6"/>
                  </a:cxn>
                  <a:cxn ang="0">
                    <a:pos x="20" y="5"/>
                  </a:cxn>
                  <a:cxn ang="0">
                    <a:pos x="17" y="6"/>
                  </a:cxn>
                  <a:cxn ang="0">
                    <a:pos x="12" y="5"/>
                  </a:cxn>
                  <a:cxn ang="0">
                    <a:pos x="9" y="4"/>
                  </a:cxn>
                  <a:cxn ang="0">
                    <a:pos x="4" y="3"/>
                  </a:cxn>
                  <a:cxn ang="0">
                    <a:pos x="5" y="1"/>
                  </a:cxn>
                  <a:cxn ang="0">
                    <a:pos x="2" y="0"/>
                  </a:cxn>
                  <a:cxn ang="0">
                    <a:pos x="1" y="2"/>
                  </a:cxn>
                  <a:cxn ang="0">
                    <a:pos x="1" y="7"/>
                  </a:cxn>
                  <a:cxn ang="0">
                    <a:pos x="4" y="9"/>
                  </a:cxn>
                  <a:cxn ang="0">
                    <a:pos x="6" y="12"/>
                  </a:cxn>
                  <a:cxn ang="0">
                    <a:pos x="3" y="14"/>
                  </a:cxn>
                  <a:cxn ang="0">
                    <a:pos x="2" y="16"/>
                  </a:cxn>
                  <a:cxn ang="0">
                    <a:pos x="2" y="19"/>
                  </a:cxn>
                  <a:cxn ang="0">
                    <a:pos x="2" y="22"/>
                  </a:cxn>
                  <a:cxn ang="0">
                    <a:pos x="5" y="24"/>
                  </a:cxn>
                  <a:cxn ang="0">
                    <a:pos x="7" y="27"/>
                  </a:cxn>
                  <a:cxn ang="0">
                    <a:pos x="6" y="31"/>
                  </a:cxn>
                  <a:cxn ang="0">
                    <a:pos x="10" y="31"/>
                  </a:cxn>
                  <a:cxn ang="0">
                    <a:pos x="13" y="31"/>
                  </a:cxn>
                  <a:cxn ang="0">
                    <a:pos x="14" y="30"/>
                  </a:cxn>
                  <a:cxn ang="0">
                    <a:pos x="16" y="30"/>
                  </a:cxn>
                  <a:cxn ang="0">
                    <a:pos x="17" y="29"/>
                  </a:cxn>
                  <a:cxn ang="0">
                    <a:pos x="20" y="29"/>
                  </a:cxn>
                  <a:cxn ang="0">
                    <a:pos x="22" y="30"/>
                  </a:cxn>
                  <a:cxn ang="0">
                    <a:pos x="24" y="30"/>
                  </a:cxn>
                  <a:cxn ang="0">
                    <a:pos x="27" y="32"/>
                  </a:cxn>
                  <a:cxn ang="0">
                    <a:pos x="29" y="32"/>
                  </a:cxn>
                  <a:cxn ang="0">
                    <a:pos x="31" y="32"/>
                  </a:cxn>
                  <a:cxn ang="0">
                    <a:pos x="32" y="31"/>
                  </a:cxn>
                  <a:cxn ang="0">
                    <a:pos x="35" y="30"/>
                  </a:cxn>
                  <a:cxn ang="0">
                    <a:pos x="35" y="28"/>
                  </a:cxn>
                  <a:cxn ang="0">
                    <a:pos x="37" y="27"/>
                  </a:cxn>
                  <a:cxn ang="0">
                    <a:pos x="38" y="26"/>
                  </a:cxn>
                  <a:cxn ang="0">
                    <a:pos x="41" y="24"/>
                  </a:cxn>
                  <a:cxn ang="0">
                    <a:pos x="43" y="23"/>
                  </a:cxn>
                  <a:cxn ang="0">
                    <a:pos x="46" y="24"/>
                  </a:cxn>
                  <a:cxn ang="0">
                    <a:pos x="48" y="25"/>
                  </a:cxn>
                  <a:cxn ang="0">
                    <a:pos x="49" y="25"/>
                  </a:cxn>
                  <a:cxn ang="0">
                    <a:pos x="51" y="24"/>
                  </a:cxn>
                  <a:cxn ang="0">
                    <a:pos x="49" y="20"/>
                  </a:cxn>
                  <a:cxn ang="0">
                    <a:pos x="48" y="20"/>
                  </a:cxn>
                  <a:cxn ang="0">
                    <a:pos x="47" y="19"/>
                  </a:cxn>
                  <a:cxn ang="0">
                    <a:pos x="46" y="19"/>
                  </a:cxn>
                  <a:cxn ang="0">
                    <a:pos x="48" y="17"/>
                  </a:cxn>
                  <a:cxn ang="0">
                    <a:pos x="49" y="15"/>
                  </a:cxn>
                  <a:cxn ang="0">
                    <a:pos x="49" y="12"/>
                  </a:cxn>
                  <a:cxn ang="0">
                    <a:pos x="50" y="11"/>
                  </a:cxn>
                  <a:cxn ang="0">
                    <a:pos x="52" y="9"/>
                  </a:cxn>
                  <a:cxn ang="0">
                    <a:pos x="55" y="8"/>
                  </a:cxn>
                </a:cxnLst>
                <a:rect l="0" t="0" r="r" b="b"/>
                <a:pathLst>
                  <a:path w="55" h="32">
                    <a:moveTo>
                      <a:pt x="54" y="5"/>
                    </a:moveTo>
                    <a:cubicBezTo>
                      <a:pt x="53" y="5"/>
                      <a:pt x="52" y="5"/>
                      <a:pt x="51" y="5"/>
                    </a:cubicBezTo>
                    <a:cubicBezTo>
                      <a:pt x="50" y="5"/>
                      <a:pt x="50" y="4"/>
                      <a:pt x="49" y="4"/>
                    </a:cubicBezTo>
                    <a:cubicBezTo>
                      <a:pt x="49" y="3"/>
                      <a:pt x="49" y="3"/>
                      <a:pt x="49" y="3"/>
                    </a:cubicBezTo>
                    <a:cubicBezTo>
                      <a:pt x="48" y="2"/>
                      <a:pt x="48" y="3"/>
                      <a:pt x="47" y="3"/>
                    </a:cubicBezTo>
                    <a:cubicBezTo>
                      <a:pt x="46" y="3"/>
                      <a:pt x="47" y="2"/>
                      <a:pt x="46" y="2"/>
                    </a:cubicBezTo>
                    <a:cubicBezTo>
                      <a:pt x="46" y="2"/>
                      <a:pt x="45" y="2"/>
                      <a:pt x="45" y="2"/>
                    </a:cubicBezTo>
                    <a:cubicBezTo>
                      <a:pt x="44" y="2"/>
                      <a:pt x="44" y="2"/>
                      <a:pt x="43" y="2"/>
                    </a:cubicBezTo>
                    <a:cubicBezTo>
                      <a:pt x="43" y="2"/>
                      <a:pt x="43" y="1"/>
                      <a:pt x="42" y="1"/>
                    </a:cubicBezTo>
                    <a:cubicBezTo>
                      <a:pt x="42" y="1"/>
                      <a:pt x="41" y="1"/>
                      <a:pt x="40" y="1"/>
                    </a:cubicBezTo>
                    <a:cubicBezTo>
                      <a:pt x="39" y="1"/>
                      <a:pt x="38" y="1"/>
                      <a:pt x="38" y="1"/>
                    </a:cubicBezTo>
                    <a:cubicBezTo>
                      <a:pt x="37" y="2"/>
                      <a:pt x="36" y="2"/>
                      <a:pt x="35" y="2"/>
                    </a:cubicBezTo>
                    <a:cubicBezTo>
                      <a:pt x="34" y="2"/>
                      <a:pt x="34" y="2"/>
                      <a:pt x="33" y="2"/>
                    </a:cubicBezTo>
                    <a:cubicBezTo>
                      <a:pt x="33" y="3"/>
                      <a:pt x="32" y="3"/>
                      <a:pt x="31" y="4"/>
                    </a:cubicBezTo>
                    <a:cubicBezTo>
                      <a:pt x="31" y="4"/>
                      <a:pt x="30" y="5"/>
                      <a:pt x="30" y="5"/>
                    </a:cubicBezTo>
                    <a:cubicBezTo>
                      <a:pt x="30" y="6"/>
                      <a:pt x="29" y="6"/>
                      <a:pt x="28" y="6"/>
                    </a:cubicBezTo>
                    <a:cubicBezTo>
                      <a:pt x="27" y="6"/>
                      <a:pt x="27" y="7"/>
                      <a:pt x="26" y="6"/>
                    </a:cubicBezTo>
                    <a:cubicBezTo>
                      <a:pt x="25" y="6"/>
                      <a:pt x="24" y="6"/>
                      <a:pt x="23" y="6"/>
                    </a:cubicBezTo>
                    <a:cubicBezTo>
                      <a:pt x="23" y="5"/>
                      <a:pt x="22" y="5"/>
                      <a:pt x="21" y="5"/>
                    </a:cubicBezTo>
                    <a:cubicBezTo>
                      <a:pt x="21" y="5"/>
                      <a:pt x="21" y="5"/>
                      <a:pt x="20" y="5"/>
                    </a:cubicBezTo>
                    <a:cubicBezTo>
                      <a:pt x="20" y="5"/>
                      <a:pt x="20" y="5"/>
                      <a:pt x="19" y="5"/>
                    </a:cubicBezTo>
                    <a:cubicBezTo>
                      <a:pt x="18" y="5"/>
                      <a:pt x="18" y="5"/>
                      <a:pt x="17" y="6"/>
                    </a:cubicBezTo>
                    <a:cubicBezTo>
                      <a:pt x="16" y="6"/>
                      <a:pt x="15" y="6"/>
                      <a:pt x="15" y="5"/>
                    </a:cubicBezTo>
                    <a:cubicBezTo>
                      <a:pt x="14" y="5"/>
                      <a:pt x="13" y="5"/>
                      <a:pt x="12" y="5"/>
                    </a:cubicBezTo>
                    <a:cubicBezTo>
                      <a:pt x="12" y="4"/>
                      <a:pt x="11" y="5"/>
                      <a:pt x="11" y="4"/>
                    </a:cubicBezTo>
                    <a:cubicBezTo>
                      <a:pt x="10" y="4"/>
                      <a:pt x="9" y="4"/>
                      <a:pt x="9" y="4"/>
                    </a:cubicBezTo>
                    <a:cubicBezTo>
                      <a:pt x="8" y="4"/>
                      <a:pt x="7" y="4"/>
                      <a:pt x="6" y="4"/>
                    </a:cubicBezTo>
                    <a:cubicBezTo>
                      <a:pt x="5" y="5"/>
                      <a:pt x="3" y="4"/>
                      <a:pt x="4" y="3"/>
                    </a:cubicBezTo>
                    <a:cubicBezTo>
                      <a:pt x="4" y="2"/>
                      <a:pt x="6" y="2"/>
                      <a:pt x="6" y="1"/>
                    </a:cubicBezTo>
                    <a:cubicBezTo>
                      <a:pt x="5" y="1"/>
                      <a:pt x="5" y="1"/>
                      <a:pt x="5" y="1"/>
                    </a:cubicBezTo>
                    <a:cubicBezTo>
                      <a:pt x="4" y="1"/>
                      <a:pt x="4" y="1"/>
                      <a:pt x="4" y="1"/>
                    </a:cubicBezTo>
                    <a:cubicBezTo>
                      <a:pt x="3" y="0"/>
                      <a:pt x="3" y="0"/>
                      <a:pt x="2" y="0"/>
                    </a:cubicBezTo>
                    <a:cubicBezTo>
                      <a:pt x="2" y="0"/>
                      <a:pt x="2" y="1"/>
                      <a:pt x="2" y="1"/>
                    </a:cubicBezTo>
                    <a:cubicBezTo>
                      <a:pt x="2" y="2"/>
                      <a:pt x="1" y="2"/>
                      <a:pt x="1" y="2"/>
                    </a:cubicBezTo>
                    <a:cubicBezTo>
                      <a:pt x="0" y="2"/>
                      <a:pt x="0" y="4"/>
                      <a:pt x="0" y="5"/>
                    </a:cubicBezTo>
                    <a:cubicBezTo>
                      <a:pt x="0" y="6"/>
                      <a:pt x="1" y="6"/>
                      <a:pt x="1" y="7"/>
                    </a:cubicBezTo>
                    <a:cubicBezTo>
                      <a:pt x="1" y="8"/>
                      <a:pt x="2" y="8"/>
                      <a:pt x="2" y="8"/>
                    </a:cubicBezTo>
                    <a:cubicBezTo>
                      <a:pt x="3" y="9"/>
                      <a:pt x="3" y="9"/>
                      <a:pt x="4" y="9"/>
                    </a:cubicBezTo>
                    <a:cubicBezTo>
                      <a:pt x="4" y="10"/>
                      <a:pt x="5" y="10"/>
                      <a:pt x="5" y="11"/>
                    </a:cubicBezTo>
                    <a:cubicBezTo>
                      <a:pt x="6" y="11"/>
                      <a:pt x="6" y="11"/>
                      <a:pt x="6" y="12"/>
                    </a:cubicBezTo>
                    <a:cubicBezTo>
                      <a:pt x="5" y="12"/>
                      <a:pt x="5" y="13"/>
                      <a:pt x="5" y="13"/>
                    </a:cubicBezTo>
                    <a:cubicBezTo>
                      <a:pt x="4" y="13"/>
                      <a:pt x="4" y="14"/>
                      <a:pt x="3" y="14"/>
                    </a:cubicBezTo>
                    <a:cubicBezTo>
                      <a:pt x="3" y="15"/>
                      <a:pt x="2" y="14"/>
                      <a:pt x="2" y="15"/>
                    </a:cubicBezTo>
                    <a:cubicBezTo>
                      <a:pt x="1" y="15"/>
                      <a:pt x="2" y="15"/>
                      <a:pt x="2" y="16"/>
                    </a:cubicBezTo>
                    <a:cubicBezTo>
                      <a:pt x="1" y="17"/>
                      <a:pt x="1" y="17"/>
                      <a:pt x="2" y="18"/>
                    </a:cubicBezTo>
                    <a:cubicBezTo>
                      <a:pt x="2" y="18"/>
                      <a:pt x="3" y="19"/>
                      <a:pt x="2" y="19"/>
                    </a:cubicBezTo>
                    <a:cubicBezTo>
                      <a:pt x="2" y="20"/>
                      <a:pt x="1" y="20"/>
                      <a:pt x="1" y="21"/>
                    </a:cubicBezTo>
                    <a:cubicBezTo>
                      <a:pt x="1" y="21"/>
                      <a:pt x="2" y="21"/>
                      <a:pt x="2" y="22"/>
                    </a:cubicBezTo>
                    <a:cubicBezTo>
                      <a:pt x="3" y="22"/>
                      <a:pt x="3" y="23"/>
                      <a:pt x="4" y="23"/>
                    </a:cubicBezTo>
                    <a:cubicBezTo>
                      <a:pt x="4" y="23"/>
                      <a:pt x="5" y="23"/>
                      <a:pt x="5" y="24"/>
                    </a:cubicBezTo>
                    <a:cubicBezTo>
                      <a:pt x="6" y="24"/>
                      <a:pt x="6" y="25"/>
                      <a:pt x="6" y="26"/>
                    </a:cubicBezTo>
                    <a:cubicBezTo>
                      <a:pt x="6" y="26"/>
                      <a:pt x="7" y="27"/>
                      <a:pt x="7" y="27"/>
                    </a:cubicBezTo>
                    <a:cubicBezTo>
                      <a:pt x="7" y="27"/>
                      <a:pt x="6" y="28"/>
                      <a:pt x="6" y="28"/>
                    </a:cubicBezTo>
                    <a:cubicBezTo>
                      <a:pt x="7" y="29"/>
                      <a:pt x="7" y="31"/>
                      <a:pt x="6" y="31"/>
                    </a:cubicBezTo>
                    <a:cubicBezTo>
                      <a:pt x="7" y="31"/>
                      <a:pt x="8" y="32"/>
                      <a:pt x="9" y="31"/>
                    </a:cubicBezTo>
                    <a:cubicBezTo>
                      <a:pt x="9" y="31"/>
                      <a:pt x="9" y="30"/>
                      <a:pt x="10" y="31"/>
                    </a:cubicBezTo>
                    <a:cubicBezTo>
                      <a:pt x="10" y="31"/>
                      <a:pt x="10" y="31"/>
                      <a:pt x="10" y="31"/>
                    </a:cubicBezTo>
                    <a:cubicBezTo>
                      <a:pt x="11" y="30"/>
                      <a:pt x="12" y="31"/>
                      <a:pt x="13" y="31"/>
                    </a:cubicBezTo>
                    <a:cubicBezTo>
                      <a:pt x="13" y="30"/>
                      <a:pt x="14" y="31"/>
                      <a:pt x="14" y="30"/>
                    </a:cubicBezTo>
                    <a:cubicBezTo>
                      <a:pt x="14" y="30"/>
                      <a:pt x="14" y="30"/>
                      <a:pt x="14" y="30"/>
                    </a:cubicBezTo>
                    <a:cubicBezTo>
                      <a:pt x="14" y="30"/>
                      <a:pt x="15" y="30"/>
                      <a:pt x="15" y="30"/>
                    </a:cubicBezTo>
                    <a:cubicBezTo>
                      <a:pt x="15" y="30"/>
                      <a:pt x="15" y="30"/>
                      <a:pt x="16" y="30"/>
                    </a:cubicBezTo>
                    <a:cubicBezTo>
                      <a:pt x="16" y="30"/>
                      <a:pt x="16" y="29"/>
                      <a:pt x="16" y="29"/>
                    </a:cubicBezTo>
                    <a:cubicBezTo>
                      <a:pt x="17" y="29"/>
                      <a:pt x="17" y="29"/>
                      <a:pt x="17" y="29"/>
                    </a:cubicBezTo>
                    <a:cubicBezTo>
                      <a:pt x="18" y="29"/>
                      <a:pt x="18" y="28"/>
                      <a:pt x="18" y="29"/>
                    </a:cubicBezTo>
                    <a:cubicBezTo>
                      <a:pt x="19" y="29"/>
                      <a:pt x="20" y="29"/>
                      <a:pt x="20" y="29"/>
                    </a:cubicBezTo>
                    <a:cubicBezTo>
                      <a:pt x="21" y="29"/>
                      <a:pt x="21" y="29"/>
                      <a:pt x="21" y="29"/>
                    </a:cubicBezTo>
                    <a:cubicBezTo>
                      <a:pt x="21" y="30"/>
                      <a:pt x="21" y="30"/>
                      <a:pt x="22" y="30"/>
                    </a:cubicBezTo>
                    <a:cubicBezTo>
                      <a:pt x="22" y="30"/>
                      <a:pt x="23" y="31"/>
                      <a:pt x="23" y="31"/>
                    </a:cubicBezTo>
                    <a:cubicBezTo>
                      <a:pt x="23" y="31"/>
                      <a:pt x="23" y="30"/>
                      <a:pt x="24" y="30"/>
                    </a:cubicBezTo>
                    <a:cubicBezTo>
                      <a:pt x="24" y="31"/>
                      <a:pt x="25" y="31"/>
                      <a:pt x="25" y="31"/>
                    </a:cubicBezTo>
                    <a:cubicBezTo>
                      <a:pt x="26" y="31"/>
                      <a:pt x="26" y="31"/>
                      <a:pt x="27" y="32"/>
                    </a:cubicBezTo>
                    <a:cubicBezTo>
                      <a:pt x="27" y="32"/>
                      <a:pt x="27" y="32"/>
                      <a:pt x="27" y="32"/>
                    </a:cubicBezTo>
                    <a:cubicBezTo>
                      <a:pt x="28" y="32"/>
                      <a:pt x="28" y="32"/>
                      <a:pt x="29" y="32"/>
                    </a:cubicBezTo>
                    <a:cubicBezTo>
                      <a:pt x="29" y="32"/>
                      <a:pt x="30" y="31"/>
                      <a:pt x="30" y="32"/>
                    </a:cubicBezTo>
                    <a:cubicBezTo>
                      <a:pt x="31" y="32"/>
                      <a:pt x="31" y="32"/>
                      <a:pt x="31" y="32"/>
                    </a:cubicBezTo>
                    <a:cubicBezTo>
                      <a:pt x="31" y="32"/>
                      <a:pt x="31" y="32"/>
                      <a:pt x="31" y="31"/>
                    </a:cubicBezTo>
                    <a:cubicBezTo>
                      <a:pt x="32" y="31"/>
                      <a:pt x="32" y="31"/>
                      <a:pt x="32" y="31"/>
                    </a:cubicBezTo>
                    <a:cubicBezTo>
                      <a:pt x="33" y="32"/>
                      <a:pt x="35" y="31"/>
                      <a:pt x="35" y="31"/>
                    </a:cubicBezTo>
                    <a:cubicBezTo>
                      <a:pt x="35" y="31"/>
                      <a:pt x="35" y="30"/>
                      <a:pt x="35" y="30"/>
                    </a:cubicBezTo>
                    <a:cubicBezTo>
                      <a:pt x="35" y="30"/>
                      <a:pt x="35" y="29"/>
                      <a:pt x="35" y="29"/>
                    </a:cubicBezTo>
                    <a:cubicBezTo>
                      <a:pt x="35" y="29"/>
                      <a:pt x="35" y="28"/>
                      <a:pt x="35" y="28"/>
                    </a:cubicBezTo>
                    <a:cubicBezTo>
                      <a:pt x="34" y="28"/>
                      <a:pt x="34" y="28"/>
                      <a:pt x="34" y="27"/>
                    </a:cubicBezTo>
                    <a:cubicBezTo>
                      <a:pt x="35" y="26"/>
                      <a:pt x="36" y="27"/>
                      <a:pt x="37" y="27"/>
                    </a:cubicBezTo>
                    <a:cubicBezTo>
                      <a:pt x="36" y="27"/>
                      <a:pt x="37" y="26"/>
                      <a:pt x="37" y="26"/>
                    </a:cubicBezTo>
                    <a:cubicBezTo>
                      <a:pt x="38" y="26"/>
                      <a:pt x="38" y="26"/>
                      <a:pt x="38" y="26"/>
                    </a:cubicBezTo>
                    <a:cubicBezTo>
                      <a:pt x="38" y="25"/>
                      <a:pt x="38" y="25"/>
                      <a:pt x="38" y="25"/>
                    </a:cubicBezTo>
                    <a:cubicBezTo>
                      <a:pt x="38" y="24"/>
                      <a:pt x="40" y="25"/>
                      <a:pt x="41" y="24"/>
                    </a:cubicBezTo>
                    <a:cubicBezTo>
                      <a:pt x="42" y="24"/>
                      <a:pt x="42" y="23"/>
                      <a:pt x="43" y="23"/>
                    </a:cubicBezTo>
                    <a:cubicBezTo>
                      <a:pt x="43" y="23"/>
                      <a:pt x="43" y="23"/>
                      <a:pt x="43" y="23"/>
                    </a:cubicBezTo>
                    <a:cubicBezTo>
                      <a:pt x="44" y="23"/>
                      <a:pt x="44" y="23"/>
                      <a:pt x="44" y="23"/>
                    </a:cubicBezTo>
                    <a:cubicBezTo>
                      <a:pt x="45" y="23"/>
                      <a:pt x="45" y="24"/>
                      <a:pt x="46" y="24"/>
                    </a:cubicBezTo>
                    <a:cubicBezTo>
                      <a:pt x="46" y="24"/>
                      <a:pt x="47" y="25"/>
                      <a:pt x="47" y="25"/>
                    </a:cubicBezTo>
                    <a:cubicBezTo>
                      <a:pt x="47" y="25"/>
                      <a:pt x="48" y="24"/>
                      <a:pt x="48" y="25"/>
                    </a:cubicBezTo>
                    <a:cubicBezTo>
                      <a:pt x="48" y="24"/>
                      <a:pt x="48" y="24"/>
                      <a:pt x="48" y="24"/>
                    </a:cubicBezTo>
                    <a:cubicBezTo>
                      <a:pt x="49" y="24"/>
                      <a:pt x="49" y="25"/>
                      <a:pt x="49" y="25"/>
                    </a:cubicBezTo>
                    <a:cubicBezTo>
                      <a:pt x="49" y="24"/>
                      <a:pt x="49" y="24"/>
                      <a:pt x="49" y="24"/>
                    </a:cubicBezTo>
                    <a:cubicBezTo>
                      <a:pt x="50" y="24"/>
                      <a:pt x="50" y="24"/>
                      <a:pt x="51" y="24"/>
                    </a:cubicBezTo>
                    <a:cubicBezTo>
                      <a:pt x="51" y="24"/>
                      <a:pt x="49" y="22"/>
                      <a:pt x="49" y="21"/>
                    </a:cubicBezTo>
                    <a:cubicBezTo>
                      <a:pt x="48" y="21"/>
                      <a:pt x="49" y="21"/>
                      <a:pt x="49" y="20"/>
                    </a:cubicBezTo>
                    <a:cubicBezTo>
                      <a:pt x="48" y="20"/>
                      <a:pt x="48" y="20"/>
                      <a:pt x="48" y="20"/>
                    </a:cubicBezTo>
                    <a:cubicBezTo>
                      <a:pt x="48" y="20"/>
                      <a:pt x="48" y="20"/>
                      <a:pt x="48" y="20"/>
                    </a:cubicBezTo>
                    <a:cubicBezTo>
                      <a:pt x="48" y="19"/>
                      <a:pt x="48" y="20"/>
                      <a:pt x="47" y="19"/>
                    </a:cubicBezTo>
                    <a:cubicBezTo>
                      <a:pt x="47" y="19"/>
                      <a:pt x="47" y="19"/>
                      <a:pt x="47" y="19"/>
                    </a:cubicBezTo>
                    <a:cubicBezTo>
                      <a:pt x="47" y="19"/>
                      <a:pt x="47" y="19"/>
                      <a:pt x="46" y="19"/>
                    </a:cubicBezTo>
                    <a:cubicBezTo>
                      <a:pt x="46" y="19"/>
                      <a:pt x="46" y="19"/>
                      <a:pt x="46" y="19"/>
                    </a:cubicBezTo>
                    <a:cubicBezTo>
                      <a:pt x="45" y="19"/>
                      <a:pt x="46" y="18"/>
                      <a:pt x="47" y="18"/>
                    </a:cubicBezTo>
                    <a:cubicBezTo>
                      <a:pt x="47" y="17"/>
                      <a:pt x="47" y="17"/>
                      <a:pt x="48" y="17"/>
                    </a:cubicBezTo>
                    <a:cubicBezTo>
                      <a:pt x="47" y="16"/>
                      <a:pt x="48" y="16"/>
                      <a:pt x="49" y="16"/>
                    </a:cubicBezTo>
                    <a:cubicBezTo>
                      <a:pt x="49" y="16"/>
                      <a:pt x="49" y="16"/>
                      <a:pt x="49" y="15"/>
                    </a:cubicBezTo>
                    <a:cubicBezTo>
                      <a:pt x="49" y="15"/>
                      <a:pt x="49" y="14"/>
                      <a:pt x="49" y="14"/>
                    </a:cubicBezTo>
                    <a:cubicBezTo>
                      <a:pt x="49" y="13"/>
                      <a:pt x="49" y="13"/>
                      <a:pt x="49" y="12"/>
                    </a:cubicBezTo>
                    <a:cubicBezTo>
                      <a:pt x="49" y="12"/>
                      <a:pt x="49" y="11"/>
                      <a:pt x="49" y="11"/>
                    </a:cubicBezTo>
                    <a:cubicBezTo>
                      <a:pt x="49" y="11"/>
                      <a:pt x="49" y="11"/>
                      <a:pt x="50" y="11"/>
                    </a:cubicBezTo>
                    <a:cubicBezTo>
                      <a:pt x="50" y="11"/>
                      <a:pt x="50" y="9"/>
                      <a:pt x="51" y="9"/>
                    </a:cubicBezTo>
                    <a:cubicBezTo>
                      <a:pt x="51" y="9"/>
                      <a:pt x="51" y="9"/>
                      <a:pt x="52" y="9"/>
                    </a:cubicBezTo>
                    <a:cubicBezTo>
                      <a:pt x="52" y="9"/>
                      <a:pt x="53" y="9"/>
                      <a:pt x="53" y="9"/>
                    </a:cubicBezTo>
                    <a:cubicBezTo>
                      <a:pt x="54" y="9"/>
                      <a:pt x="54" y="9"/>
                      <a:pt x="55" y="8"/>
                    </a:cubicBezTo>
                    <a:cubicBezTo>
                      <a:pt x="55" y="7"/>
                      <a:pt x="54" y="6"/>
                      <a:pt x="54" y="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8" name="Brunei">
                <a:extLst>
                  <a:ext uri="{FF2B5EF4-FFF2-40B4-BE49-F238E27FC236}">
                    <a16:creationId xmlns:a16="http://schemas.microsoft.com/office/drawing/2014/main" id="{AEED60D9-B654-A99E-4F69-FDF8B265CA78}"/>
                  </a:ext>
                </a:extLst>
              </p:cNvPr>
              <p:cNvSpPr>
                <a:spLocks noEditPoints="1"/>
              </p:cNvSpPr>
              <p:nvPr/>
            </p:nvSpPr>
            <p:spPr bwMode="auto">
              <a:xfrm>
                <a:off x="10123056" y="4847103"/>
                <a:ext cx="24095" cy="25624"/>
              </a:xfrm>
              <a:custGeom>
                <a:avLst/>
                <a:gdLst/>
                <a:ahLst/>
                <a:cxnLst>
                  <a:cxn ang="0">
                    <a:pos x="8" y="3"/>
                  </a:cxn>
                  <a:cxn ang="0">
                    <a:pos x="7" y="3"/>
                  </a:cxn>
                  <a:cxn ang="0">
                    <a:pos x="6" y="5"/>
                  </a:cxn>
                  <a:cxn ang="0">
                    <a:pos x="7" y="8"/>
                  </a:cxn>
                  <a:cxn ang="0">
                    <a:pos x="7" y="8"/>
                  </a:cxn>
                  <a:cxn ang="0">
                    <a:pos x="7" y="9"/>
                  </a:cxn>
                  <a:cxn ang="0">
                    <a:pos x="7" y="9"/>
                  </a:cxn>
                  <a:cxn ang="0">
                    <a:pos x="6" y="11"/>
                  </a:cxn>
                  <a:cxn ang="0">
                    <a:pos x="5" y="12"/>
                  </a:cxn>
                  <a:cxn ang="0">
                    <a:pos x="4" y="10"/>
                  </a:cxn>
                  <a:cxn ang="0">
                    <a:pos x="3" y="9"/>
                  </a:cxn>
                  <a:cxn ang="0">
                    <a:pos x="2" y="8"/>
                  </a:cxn>
                  <a:cxn ang="0">
                    <a:pos x="0" y="6"/>
                  </a:cxn>
                  <a:cxn ang="0">
                    <a:pos x="4" y="4"/>
                  </a:cxn>
                  <a:cxn ang="0">
                    <a:pos x="7" y="2"/>
                  </a:cxn>
                  <a:cxn ang="0">
                    <a:pos x="8" y="1"/>
                  </a:cxn>
                  <a:cxn ang="0">
                    <a:pos x="8" y="2"/>
                  </a:cxn>
                  <a:cxn ang="0">
                    <a:pos x="8" y="3"/>
                  </a:cxn>
                  <a:cxn ang="0">
                    <a:pos x="11" y="7"/>
                  </a:cxn>
                  <a:cxn ang="0">
                    <a:pos x="11" y="5"/>
                  </a:cxn>
                  <a:cxn ang="0">
                    <a:pos x="10" y="3"/>
                  </a:cxn>
                  <a:cxn ang="0">
                    <a:pos x="10" y="2"/>
                  </a:cxn>
                  <a:cxn ang="0">
                    <a:pos x="10" y="3"/>
                  </a:cxn>
                  <a:cxn ang="0">
                    <a:pos x="9" y="4"/>
                  </a:cxn>
                  <a:cxn ang="0">
                    <a:pos x="9" y="3"/>
                  </a:cxn>
                  <a:cxn ang="0">
                    <a:pos x="9" y="6"/>
                  </a:cxn>
                  <a:cxn ang="0">
                    <a:pos x="10" y="8"/>
                  </a:cxn>
                  <a:cxn ang="0">
                    <a:pos x="12" y="9"/>
                  </a:cxn>
                  <a:cxn ang="0">
                    <a:pos x="11" y="7"/>
                  </a:cxn>
                </a:cxnLst>
                <a:rect l="0" t="0" r="r" b="b"/>
                <a:pathLst>
                  <a:path w="12" h="12">
                    <a:moveTo>
                      <a:pt x="8" y="3"/>
                    </a:moveTo>
                    <a:cubicBezTo>
                      <a:pt x="8" y="3"/>
                      <a:pt x="8" y="3"/>
                      <a:pt x="7" y="3"/>
                    </a:cubicBezTo>
                    <a:cubicBezTo>
                      <a:pt x="7" y="4"/>
                      <a:pt x="6" y="4"/>
                      <a:pt x="6" y="5"/>
                    </a:cubicBezTo>
                    <a:cubicBezTo>
                      <a:pt x="7" y="6"/>
                      <a:pt x="7" y="7"/>
                      <a:pt x="7" y="8"/>
                    </a:cubicBezTo>
                    <a:cubicBezTo>
                      <a:pt x="7" y="8"/>
                      <a:pt x="7" y="7"/>
                      <a:pt x="7" y="8"/>
                    </a:cubicBezTo>
                    <a:cubicBezTo>
                      <a:pt x="7" y="8"/>
                      <a:pt x="7" y="9"/>
                      <a:pt x="7" y="9"/>
                    </a:cubicBezTo>
                    <a:cubicBezTo>
                      <a:pt x="7" y="9"/>
                      <a:pt x="7" y="9"/>
                      <a:pt x="7" y="9"/>
                    </a:cubicBezTo>
                    <a:cubicBezTo>
                      <a:pt x="7" y="10"/>
                      <a:pt x="7" y="11"/>
                      <a:pt x="6" y="11"/>
                    </a:cubicBezTo>
                    <a:cubicBezTo>
                      <a:pt x="6" y="12"/>
                      <a:pt x="5" y="12"/>
                      <a:pt x="5" y="12"/>
                    </a:cubicBezTo>
                    <a:cubicBezTo>
                      <a:pt x="4" y="11"/>
                      <a:pt x="4" y="11"/>
                      <a:pt x="4" y="10"/>
                    </a:cubicBezTo>
                    <a:cubicBezTo>
                      <a:pt x="3" y="9"/>
                      <a:pt x="3" y="9"/>
                      <a:pt x="3" y="9"/>
                    </a:cubicBezTo>
                    <a:cubicBezTo>
                      <a:pt x="2" y="9"/>
                      <a:pt x="2" y="9"/>
                      <a:pt x="2" y="8"/>
                    </a:cubicBezTo>
                    <a:cubicBezTo>
                      <a:pt x="2" y="7"/>
                      <a:pt x="1" y="6"/>
                      <a:pt x="0" y="6"/>
                    </a:cubicBezTo>
                    <a:cubicBezTo>
                      <a:pt x="1" y="6"/>
                      <a:pt x="3" y="5"/>
                      <a:pt x="4" y="4"/>
                    </a:cubicBezTo>
                    <a:cubicBezTo>
                      <a:pt x="5" y="3"/>
                      <a:pt x="6" y="3"/>
                      <a:pt x="7" y="2"/>
                    </a:cubicBezTo>
                    <a:cubicBezTo>
                      <a:pt x="7" y="1"/>
                      <a:pt x="8" y="1"/>
                      <a:pt x="8" y="1"/>
                    </a:cubicBezTo>
                    <a:cubicBezTo>
                      <a:pt x="10" y="0"/>
                      <a:pt x="9" y="2"/>
                      <a:pt x="8" y="2"/>
                    </a:cubicBezTo>
                    <a:cubicBezTo>
                      <a:pt x="9" y="2"/>
                      <a:pt x="8" y="3"/>
                      <a:pt x="8" y="3"/>
                    </a:cubicBezTo>
                    <a:close/>
                    <a:moveTo>
                      <a:pt x="11" y="7"/>
                    </a:moveTo>
                    <a:cubicBezTo>
                      <a:pt x="11" y="6"/>
                      <a:pt x="11" y="6"/>
                      <a:pt x="11" y="5"/>
                    </a:cubicBezTo>
                    <a:cubicBezTo>
                      <a:pt x="11" y="5"/>
                      <a:pt x="10" y="3"/>
                      <a:pt x="10" y="3"/>
                    </a:cubicBezTo>
                    <a:cubicBezTo>
                      <a:pt x="10" y="2"/>
                      <a:pt x="10" y="2"/>
                      <a:pt x="10" y="2"/>
                    </a:cubicBezTo>
                    <a:cubicBezTo>
                      <a:pt x="9" y="3"/>
                      <a:pt x="10" y="3"/>
                      <a:pt x="10" y="3"/>
                    </a:cubicBezTo>
                    <a:cubicBezTo>
                      <a:pt x="9" y="3"/>
                      <a:pt x="9" y="3"/>
                      <a:pt x="9" y="4"/>
                    </a:cubicBezTo>
                    <a:cubicBezTo>
                      <a:pt x="9" y="3"/>
                      <a:pt x="9" y="3"/>
                      <a:pt x="9" y="3"/>
                    </a:cubicBezTo>
                    <a:cubicBezTo>
                      <a:pt x="9" y="4"/>
                      <a:pt x="9" y="5"/>
                      <a:pt x="9" y="6"/>
                    </a:cubicBezTo>
                    <a:cubicBezTo>
                      <a:pt x="9" y="7"/>
                      <a:pt x="9" y="8"/>
                      <a:pt x="10" y="8"/>
                    </a:cubicBezTo>
                    <a:cubicBezTo>
                      <a:pt x="10" y="8"/>
                      <a:pt x="12" y="9"/>
                      <a:pt x="12" y="9"/>
                    </a:cubicBezTo>
                    <a:cubicBezTo>
                      <a:pt x="12" y="8"/>
                      <a:pt x="11" y="8"/>
                      <a:pt x="11"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69" name="British Virgin Islands">
                <a:extLst>
                  <a:ext uri="{FF2B5EF4-FFF2-40B4-BE49-F238E27FC236}">
                    <a16:creationId xmlns:a16="http://schemas.microsoft.com/office/drawing/2014/main" id="{C4697658-72DE-4B47-3A0B-AA6708C2D0D9}"/>
                  </a:ext>
                </a:extLst>
              </p:cNvPr>
              <p:cNvSpPr>
                <a:spLocks noEditPoints="1"/>
              </p:cNvSpPr>
              <p:nvPr/>
            </p:nvSpPr>
            <p:spPr bwMode="auto">
              <a:xfrm>
                <a:off x="6633288" y="4533218"/>
                <a:ext cx="8406" cy="6406"/>
              </a:xfrm>
              <a:custGeom>
                <a:avLst/>
                <a:gdLst/>
                <a:ahLst/>
                <a:cxnLst>
                  <a:cxn ang="0">
                    <a:pos x="2" y="2"/>
                  </a:cxn>
                  <a:cxn ang="0">
                    <a:pos x="1" y="3"/>
                  </a:cxn>
                  <a:cxn ang="0">
                    <a:pos x="2" y="2"/>
                  </a:cxn>
                  <a:cxn ang="0">
                    <a:pos x="4" y="0"/>
                  </a:cxn>
                  <a:cxn ang="0">
                    <a:pos x="3" y="0"/>
                  </a:cxn>
                  <a:cxn ang="0">
                    <a:pos x="3" y="1"/>
                  </a:cxn>
                  <a:cxn ang="0">
                    <a:pos x="4" y="1"/>
                  </a:cxn>
                  <a:cxn ang="0">
                    <a:pos x="4" y="0"/>
                  </a:cxn>
                </a:cxnLst>
                <a:rect l="0" t="0" r="r" b="b"/>
                <a:pathLst>
                  <a:path w="4" h="3">
                    <a:moveTo>
                      <a:pt x="2" y="2"/>
                    </a:moveTo>
                    <a:cubicBezTo>
                      <a:pt x="2" y="3"/>
                      <a:pt x="1" y="3"/>
                      <a:pt x="1" y="3"/>
                    </a:cubicBezTo>
                    <a:cubicBezTo>
                      <a:pt x="0" y="3"/>
                      <a:pt x="1" y="2"/>
                      <a:pt x="2" y="2"/>
                    </a:cubicBezTo>
                    <a:close/>
                    <a:moveTo>
                      <a:pt x="4" y="0"/>
                    </a:moveTo>
                    <a:cubicBezTo>
                      <a:pt x="3" y="0"/>
                      <a:pt x="3" y="0"/>
                      <a:pt x="3" y="0"/>
                    </a:cubicBezTo>
                    <a:cubicBezTo>
                      <a:pt x="3" y="0"/>
                      <a:pt x="3" y="1"/>
                      <a:pt x="3" y="1"/>
                    </a:cubicBezTo>
                    <a:cubicBezTo>
                      <a:pt x="3" y="0"/>
                      <a:pt x="4" y="0"/>
                      <a:pt x="4" y="1"/>
                    </a:cubicBezTo>
                    <a:cubicBezTo>
                      <a:pt x="4" y="0"/>
                      <a:pt x="4" y="0"/>
                      <a:pt x="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0" name="British Indian Ocean Territory">
                <a:extLst>
                  <a:ext uri="{FF2B5EF4-FFF2-40B4-BE49-F238E27FC236}">
                    <a16:creationId xmlns:a16="http://schemas.microsoft.com/office/drawing/2014/main" id="{6DB579DB-F0A6-63A4-5F41-627227ED6246}"/>
                  </a:ext>
                </a:extLst>
              </p:cNvPr>
              <p:cNvSpPr>
                <a:spLocks noEditPoints="1"/>
              </p:cNvSpPr>
              <p:nvPr/>
            </p:nvSpPr>
            <p:spPr bwMode="auto">
              <a:xfrm>
                <a:off x="9280872" y="5087613"/>
                <a:ext cx="22414" cy="50082"/>
              </a:xfrm>
              <a:custGeom>
                <a:avLst/>
                <a:gdLst/>
                <a:ahLst/>
                <a:cxnLst>
                  <a:cxn ang="0">
                    <a:pos x="10" y="1"/>
                  </a:cxn>
                  <a:cxn ang="0">
                    <a:pos x="10" y="1"/>
                  </a:cxn>
                  <a:cxn ang="0">
                    <a:pos x="10" y="1"/>
                  </a:cxn>
                  <a:cxn ang="0">
                    <a:pos x="5" y="0"/>
                  </a:cxn>
                  <a:cxn ang="0">
                    <a:pos x="5" y="0"/>
                  </a:cxn>
                  <a:cxn ang="0">
                    <a:pos x="5" y="0"/>
                  </a:cxn>
                  <a:cxn ang="0">
                    <a:pos x="5" y="2"/>
                  </a:cxn>
                  <a:cxn ang="0">
                    <a:pos x="5" y="2"/>
                  </a:cxn>
                  <a:cxn ang="0">
                    <a:pos x="5" y="2"/>
                  </a:cxn>
                  <a:cxn ang="0">
                    <a:pos x="1" y="10"/>
                  </a:cxn>
                  <a:cxn ang="0">
                    <a:pos x="1" y="10"/>
                  </a:cxn>
                  <a:cxn ang="0">
                    <a:pos x="1" y="10"/>
                  </a:cxn>
                  <a:cxn ang="0">
                    <a:pos x="0" y="12"/>
                  </a:cxn>
                  <a:cxn ang="0">
                    <a:pos x="0" y="12"/>
                  </a:cxn>
                  <a:cxn ang="0">
                    <a:pos x="0" y="12"/>
                  </a:cxn>
                  <a:cxn ang="0">
                    <a:pos x="1" y="15"/>
                  </a:cxn>
                  <a:cxn ang="0">
                    <a:pos x="0" y="15"/>
                  </a:cxn>
                  <a:cxn ang="0">
                    <a:pos x="1" y="15"/>
                  </a:cxn>
                  <a:cxn ang="0">
                    <a:pos x="6" y="1"/>
                  </a:cxn>
                  <a:cxn ang="0">
                    <a:pos x="6" y="1"/>
                  </a:cxn>
                  <a:cxn ang="0">
                    <a:pos x="6" y="1"/>
                  </a:cxn>
                  <a:cxn ang="0">
                    <a:pos x="6" y="1"/>
                  </a:cxn>
                  <a:cxn ang="0">
                    <a:pos x="6" y="1"/>
                  </a:cxn>
                  <a:cxn ang="0">
                    <a:pos x="9" y="1"/>
                  </a:cxn>
                  <a:cxn ang="0">
                    <a:pos x="9" y="1"/>
                  </a:cxn>
                  <a:cxn ang="0">
                    <a:pos x="9" y="1"/>
                  </a:cxn>
                  <a:cxn ang="0">
                    <a:pos x="11" y="23"/>
                  </a:cxn>
                  <a:cxn ang="0">
                    <a:pos x="11" y="24"/>
                  </a:cxn>
                  <a:cxn ang="0">
                    <a:pos x="10" y="22"/>
                  </a:cxn>
                  <a:cxn ang="0">
                    <a:pos x="11" y="23"/>
                  </a:cxn>
                  <a:cxn ang="0">
                    <a:pos x="11" y="23"/>
                  </a:cxn>
                  <a:cxn ang="0">
                    <a:pos x="11" y="24"/>
                  </a:cxn>
                  <a:cxn ang="0">
                    <a:pos x="11" y="23"/>
                  </a:cxn>
                </a:cxnLst>
                <a:rect l="0" t="0" r="r" b="b"/>
                <a:pathLst>
                  <a:path w="11" h="24">
                    <a:moveTo>
                      <a:pt x="10" y="1"/>
                    </a:moveTo>
                    <a:cubicBezTo>
                      <a:pt x="10" y="1"/>
                      <a:pt x="10" y="1"/>
                      <a:pt x="10" y="1"/>
                    </a:cubicBezTo>
                    <a:cubicBezTo>
                      <a:pt x="10" y="1"/>
                      <a:pt x="10" y="1"/>
                      <a:pt x="10" y="1"/>
                    </a:cubicBezTo>
                    <a:close/>
                    <a:moveTo>
                      <a:pt x="5" y="0"/>
                    </a:moveTo>
                    <a:cubicBezTo>
                      <a:pt x="5" y="0"/>
                      <a:pt x="5" y="0"/>
                      <a:pt x="5" y="0"/>
                    </a:cubicBezTo>
                    <a:cubicBezTo>
                      <a:pt x="5" y="0"/>
                      <a:pt x="5" y="0"/>
                      <a:pt x="5" y="0"/>
                    </a:cubicBezTo>
                    <a:close/>
                    <a:moveTo>
                      <a:pt x="5" y="2"/>
                    </a:moveTo>
                    <a:cubicBezTo>
                      <a:pt x="5" y="2"/>
                      <a:pt x="5" y="2"/>
                      <a:pt x="5" y="2"/>
                    </a:cubicBezTo>
                    <a:cubicBezTo>
                      <a:pt x="5" y="2"/>
                      <a:pt x="5" y="2"/>
                      <a:pt x="5" y="2"/>
                    </a:cubicBezTo>
                    <a:close/>
                    <a:moveTo>
                      <a:pt x="1" y="10"/>
                    </a:moveTo>
                    <a:cubicBezTo>
                      <a:pt x="1" y="10"/>
                      <a:pt x="1" y="10"/>
                      <a:pt x="1" y="10"/>
                    </a:cubicBezTo>
                    <a:cubicBezTo>
                      <a:pt x="1" y="10"/>
                      <a:pt x="1" y="10"/>
                      <a:pt x="1" y="10"/>
                    </a:cubicBezTo>
                    <a:close/>
                    <a:moveTo>
                      <a:pt x="0" y="12"/>
                    </a:moveTo>
                    <a:cubicBezTo>
                      <a:pt x="0" y="12"/>
                      <a:pt x="0" y="12"/>
                      <a:pt x="0" y="12"/>
                    </a:cubicBezTo>
                    <a:cubicBezTo>
                      <a:pt x="0" y="12"/>
                      <a:pt x="0" y="12"/>
                      <a:pt x="0" y="12"/>
                    </a:cubicBezTo>
                    <a:close/>
                    <a:moveTo>
                      <a:pt x="1" y="15"/>
                    </a:moveTo>
                    <a:cubicBezTo>
                      <a:pt x="1" y="15"/>
                      <a:pt x="1" y="15"/>
                      <a:pt x="0" y="15"/>
                    </a:cubicBezTo>
                    <a:cubicBezTo>
                      <a:pt x="0" y="15"/>
                      <a:pt x="1" y="15"/>
                      <a:pt x="1" y="15"/>
                    </a:cubicBezTo>
                    <a:close/>
                    <a:moveTo>
                      <a:pt x="6" y="1"/>
                    </a:moveTo>
                    <a:cubicBezTo>
                      <a:pt x="6" y="1"/>
                      <a:pt x="6" y="1"/>
                      <a:pt x="6" y="1"/>
                    </a:cubicBezTo>
                    <a:cubicBezTo>
                      <a:pt x="6" y="1"/>
                      <a:pt x="6" y="1"/>
                      <a:pt x="6" y="1"/>
                    </a:cubicBezTo>
                    <a:cubicBezTo>
                      <a:pt x="6" y="1"/>
                      <a:pt x="6" y="1"/>
                      <a:pt x="6" y="1"/>
                    </a:cubicBezTo>
                    <a:cubicBezTo>
                      <a:pt x="6" y="1"/>
                      <a:pt x="6" y="1"/>
                      <a:pt x="6" y="1"/>
                    </a:cubicBezTo>
                    <a:close/>
                    <a:moveTo>
                      <a:pt x="9" y="1"/>
                    </a:moveTo>
                    <a:cubicBezTo>
                      <a:pt x="9" y="1"/>
                      <a:pt x="9" y="1"/>
                      <a:pt x="9" y="1"/>
                    </a:cubicBezTo>
                    <a:cubicBezTo>
                      <a:pt x="9" y="1"/>
                      <a:pt x="9" y="1"/>
                      <a:pt x="9" y="1"/>
                    </a:cubicBezTo>
                    <a:close/>
                    <a:moveTo>
                      <a:pt x="11" y="23"/>
                    </a:moveTo>
                    <a:cubicBezTo>
                      <a:pt x="11" y="23"/>
                      <a:pt x="11" y="23"/>
                      <a:pt x="11" y="24"/>
                    </a:cubicBezTo>
                    <a:cubicBezTo>
                      <a:pt x="11" y="23"/>
                      <a:pt x="11" y="23"/>
                      <a:pt x="10" y="22"/>
                    </a:cubicBezTo>
                    <a:cubicBezTo>
                      <a:pt x="10" y="22"/>
                      <a:pt x="10" y="22"/>
                      <a:pt x="11" y="23"/>
                    </a:cubicBezTo>
                    <a:cubicBezTo>
                      <a:pt x="11" y="23"/>
                      <a:pt x="11" y="23"/>
                      <a:pt x="11" y="23"/>
                    </a:cubicBezTo>
                    <a:cubicBezTo>
                      <a:pt x="11" y="23"/>
                      <a:pt x="11" y="24"/>
                      <a:pt x="11" y="24"/>
                    </a:cubicBezTo>
                    <a:cubicBezTo>
                      <a:pt x="11" y="24"/>
                      <a:pt x="11" y="23"/>
                      <a:pt x="11" y="2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1" name="Brazil">
                <a:extLst>
                  <a:ext uri="{FF2B5EF4-FFF2-40B4-BE49-F238E27FC236}">
                    <a16:creationId xmlns:a16="http://schemas.microsoft.com/office/drawing/2014/main" id="{B49B2647-8C75-C822-65B3-10D09DB9B409}"/>
                  </a:ext>
                </a:extLst>
              </p:cNvPr>
              <p:cNvSpPr>
                <a:spLocks noEditPoints="1"/>
              </p:cNvSpPr>
              <p:nvPr/>
            </p:nvSpPr>
            <p:spPr bwMode="auto">
              <a:xfrm>
                <a:off x="6432688" y="4843027"/>
                <a:ext cx="888692" cy="903806"/>
              </a:xfrm>
              <a:custGeom>
                <a:avLst/>
                <a:gdLst/>
                <a:ahLst/>
                <a:cxnLst>
                  <a:cxn ang="0">
                    <a:pos x="228" y="55"/>
                  </a:cxn>
                  <a:cxn ang="0">
                    <a:pos x="219" y="69"/>
                  </a:cxn>
                  <a:cxn ang="0">
                    <a:pos x="223" y="70"/>
                  </a:cxn>
                  <a:cxn ang="0">
                    <a:pos x="245" y="67"/>
                  </a:cxn>
                  <a:cxn ang="0">
                    <a:pos x="369" y="114"/>
                  </a:cxn>
                  <a:cxn ang="0">
                    <a:pos x="331" y="92"/>
                  </a:cxn>
                  <a:cxn ang="0">
                    <a:pos x="302" y="87"/>
                  </a:cxn>
                  <a:cxn ang="0">
                    <a:pos x="289" y="89"/>
                  </a:cxn>
                  <a:cxn ang="0">
                    <a:pos x="284" y="92"/>
                  </a:cxn>
                  <a:cxn ang="0">
                    <a:pos x="281" y="83"/>
                  </a:cxn>
                  <a:cxn ang="0">
                    <a:pos x="280" y="76"/>
                  </a:cxn>
                  <a:cxn ang="0">
                    <a:pos x="275" y="74"/>
                  </a:cxn>
                  <a:cxn ang="0">
                    <a:pos x="270" y="72"/>
                  </a:cxn>
                  <a:cxn ang="0">
                    <a:pos x="264" y="69"/>
                  </a:cxn>
                  <a:cxn ang="0">
                    <a:pos x="258" y="65"/>
                  </a:cxn>
                  <a:cxn ang="0">
                    <a:pos x="249" y="74"/>
                  </a:cxn>
                  <a:cxn ang="0">
                    <a:pos x="233" y="79"/>
                  </a:cxn>
                  <a:cxn ang="0">
                    <a:pos x="214" y="74"/>
                  </a:cxn>
                  <a:cxn ang="0">
                    <a:pos x="228" y="50"/>
                  </a:cxn>
                  <a:cxn ang="0">
                    <a:pos x="220" y="16"/>
                  </a:cxn>
                  <a:cxn ang="0">
                    <a:pos x="199" y="33"/>
                  </a:cxn>
                  <a:cxn ang="0">
                    <a:pos x="173" y="31"/>
                  </a:cxn>
                  <a:cxn ang="0">
                    <a:pos x="149" y="44"/>
                  </a:cxn>
                  <a:cxn ang="0">
                    <a:pos x="137" y="10"/>
                  </a:cxn>
                  <a:cxn ang="0">
                    <a:pos x="114" y="13"/>
                  </a:cxn>
                  <a:cxn ang="0">
                    <a:pos x="94" y="19"/>
                  </a:cxn>
                  <a:cxn ang="0">
                    <a:pos x="83" y="48"/>
                  </a:cxn>
                  <a:cxn ang="0">
                    <a:pos x="40" y="39"/>
                  </a:cxn>
                  <a:cxn ang="0">
                    <a:pos x="38" y="62"/>
                  </a:cxn>
                  <a:cxn ang="0">
                    <a:pos x="26" y="106"/>
                  </a:cxn>
                  <a:cxn ang="0">
                    <a:pos x="5" y="132"/>
                  </a:cxn>
                  <a:cxn ang="0">
                    <a:pos x="11" y="159"/>
                  </a:cxn>
                  <a:cxn ang="0">
                    <a:pos x="36" y="179"/>
                  </a:cxn>
                  <a:cxn ang="0">
                    <a:pos x="76" y="166"/>
                  </a:cxn>
                  <a:cxn ang="0">
                    <a:pos x="86" y="182"/>
                  </a:cxn>
                  <a:cxn ang="0">
                    <a:pos x="110" y="198"/>
                  </a:cxn>
                  <a:cxn ang="0">
                    <a:pos x="137" y="219"/>
                  </a:cxn>
                  <a:cxn ang="0">
                    <a:pos x="166" y="255"/>
                  </a:cxn>
                  <a:cxn ang="0">
                    <a:pos x="167" y="287"/>
                  </a:cxn>
                  <a:cxn ang="0">
                    <a:pos x="178" y="303"/>
                  </a:cxn>
                  <a:cxn ang="0">
                    <a:pos x="204" y="321"/>
                  </a:cxn>
                  <a:cxn ang="0">
                    <a:pos x="214" y="346"/>
                  </a:cxn>
                  <a:cxn ang="0">
                    <a:pos x="203" y="364"/>
                  </a:cxn>
                  <a:cxn ang="0">
                    <a:pos x="187" y="385"/>
                  </a:cxn>
                  <a:cxn ang="0">
                    <a:pos x="210" y="402"/>
                  </a:cxn>
                  <a:cxn ang="0">
                    <a:pos x="239" y="411"/>
                  </a:cxn>
                  <a:cxn ang="0">
                    <a:pos x="243" y="394"/>
                  </a:cxn>
                  <a:cxn ang="0">
                    <a:pos x="249" y="392"/>
                  </a:cxn>
                  <a:cxn ang="0">
                    <a:pos x="250" y="397"/>
                  </a:cxn>
                  <a:cxn ang="0">
                    <a:pos x="263" y="356"/>
                  </a:cxn>
                  <a:cxn ang="0">
                    <a:pos x="261" y="339"/>
                  </a:cxn>
                  <a:cxn ang="0">
                    <a:pos x="272" y="328"/>
                  </a:cxn>
                  <a:cxn ang="0">
                    <a:pos x="293" y="315"/>
                  </a:cxn>
                  <a:cxn ang="0">
                    <a:pos x="302" y="312"/>
                  </a:cxn>
                  <a:cxn ang="0">
                    <a:pos x="328" y="296"/>
                  </a:cxn>
                  <a:cxn ang="0">
                    <a:pos x="342" y="254"/>
                  </a:cxn>
                  <a:cxn ang="0">
                    <a:pos x="341" y="211"/>
                  </a:cxn>
                  <a:cxn ang="0">
                    <a:pos x="346" y="200"/>
                  </a:cxn>
                  <a:cxn ang="0">
                    <a:pos x="359" y="179"/>
                  </a:cxn>
                  <a:cxn ang="0">
                    <a:pos x="378" y="154"/>
                  </a:cxn>
                  <a:cxn ang="0">
                    <a:pos x="230" y="58"/>
                  </a:cxn>
                  <a:cxn ang="0">
                    <a:pos x="291" y="322"/>
                  </a:cxn>
                  <a:cxn ang="0">
                    <a:pos x="299" y="312"/>
                  </a:cxn>
                </a:cxnLst>
                <a:rect l="0" t="0" r="r" b="b"/>
                <a:pathLst>
                  <a:path w="439" h="429">
                    <a:moveTo>
                      <a:pt x="229" y="50"/>
                    </a:moveTo>
                    <a:cubicBezTo>
                      <a:pt x="228" y="50"/>
                      <a:pt x="229" y="49"/>
                      <a:pt x="229" y="49"/>
                    </a:cubicBezTo>
                    <a:cubicBezTo>
                      <a:pt x="230" y="48"/>
                      <a:pt x="230" y="49"/>
                      <a:pt x="231" y="48"/>
                    </a:cubicBezTo>
                    <a:cubicBezTo>
                      <a:pt x="231" y="50"/>
                      <a:pt x="229" y="50"/>
                      <a:pt x="229" y="50"/>
                    </a:cubicBezTo>
                    <a:close/>
                    <a:moveTo>
                      <a:pt x="227" y="34"/>
                    </a:moveTo>
                    <a:cubicBezTo>
                      <a:pt x="226" y="34"/>
                      <a:pt x="226" y="35"/>
                      <a:pt x="226" y="35"/>
                    </a:cubicBezTo>
                    <a:cubicBezTo>
                      <a:pt x="227" y="35"/>
                      <a:pt x="228" y="34"/>
                      <a:pt x="227" y="34"/>
                    </a:cubicBezTo>
                    <a:close/>
                    <a:moveTo>
                      <a:pt x="225" y="57"/>
                    </a:moveTo>
                    <a:cubicBezTo>
                      <a:pt x="225" y="57"/>
                      <a:pt x="225" y="58"/>
                      <a:pt x="225" y="58"/>
                    </a:cubicBezTo>
                    <a:cubicBezTo>
                      <a:pt x="227" y="59"/>
                      <a:pt x="227" y="57"/>
                      <a:pt x="226" y="57"/>
                    </a:cubicBezTo>
                    <a:cubicBezTo>
                      <a:pt x="226" y="56"/>
                      <a:pt x="225" y="56"/>
                      <a:pt x="225" y="57"/>
                    </a:cubicBezTo>
                    <a:close/>
                    <a:moveTo>
                      <a:pt x="229" y="54"/>
                    </a:moveTo>
                    <a:cubicBezTo>
                      <a:pt x="229" y="54"/>
                      <a:pt x="230" y="53"/>
                      <a:pt x="231" y="52"/>
                    </a:cubicBezTo>
                    <a:cubicBezTo>
                      <a:pt x="231" y="52"/>
                      <a:pt x="231" y="51"/>
                      <a:pt x="230" y="51"/>
                    </a:cubicBezTo>
                    <a:cubicBezTo>
                      <a:pt x="230" y="51"/>
                      <a:pt x="230" y="52"/>
                      <a:pt x="230" y="52"/>
                    </a:cubicBezTo>
                    <a:cubicBezTo>
                      <a:pt x="230" y="52"/>
                      <a:pt x="229" y="52"/>
                      <a:pt x="229" y="52"/>
                    </a:cubicBezTo>
                    <a:cubicBezTo>
                      <a:pt x="229" y="52"/>
                      <a:pt x="228" y="52"/>
                      <a:pt x="228" y="53"/>
                    </a:cubicBezTo>
                    <a:cubicBezTo>
                      <a:pt x="228" y="53"/>
                      <a:pt x="228" y="55"/>
                      <a:pt x="229" y="54"/>
                    </a:cubicBezTo>
                    <a:close/>
                    <a:moveTo>
                      <a:pt x="227" y="38"/>
                    </a:moveTo>
                    <a:cubicBezTo>
                      <a:pt x="229" y="37"/>
                      <a:pt x="228" y="35"/>
                      <a:pt x="227" y="35"/>
                    </a:cubicBezTo>
                    <a:cubicBezTo>
                      <a:pt x="226" y="35"/>
                      <a:pt x="226" y="37"/>
                      <a:pt x="227" y="38"/>
                    </a:cubicBezTo>
                    <a:close/>
                    <a:moveTo>
                      <a:pt x="227" y="56"/>
                    </a:moveTo>
                    <a:cubicBezTo>
                      <a:pt x="227" y="56"/>
                      <a:pt x="227" y="56"/>
                      <a:pt x="228" y="55"/>
                    </a:cubicBezTo>
                    <a:cubicBezTo>
                      <a:pt x="228" y="55"/>
                      <a:pt x="228" y="54"/>
                      <a:pt x="228" y="54"/>
                    </a:cubicBezTo>
                    <a:cubicBezTo>
                      <a:pt x="228" y="54"/>
                      <a:pt x="228" y="51"/>
                      <a:pt x="227" y="52"/>
                    </a:cubicBezTo>
                    <a:cubicBezTo>
                      <a:pt x="227" y="52"/>
                      <a:pt x="227" y="53"/>
                      <a:pt x="227" y="53"/>
                    </a:cubicBezTo>
                    <a:cubicBezTo>
                      <a:pt x="227" y="54"/>
                      <a:pt x="227" y="54"/>
                      <a:pt x="226" y="55"/>
                    </a:cubicBezTo>
                    <a:cubicBezTo>
                      <a:pt x="226" y="56"/>
                      <a:pt x="225" y="56"/>
                      <a:pt x="227" y="56"/>
                    </a:cubicBezTo>
                    <a:close/>
                    <a:moveTo>
                      <a:pt x="233" y="60"/>
                    </a:moveTo>
                    <a:cubicBezTo>
                      <a:pt x="234" y="60"/>
                      <a:pt x="236" y="60"/>
                      <a:pt x="236" y="59"/>
                    </a:cubicBezTo>
                    <a:cubicBezTo>
                      <a:pt x="237" y="59"/>
                      <a:pt x="237" y="58"/>
                      <a:pt x="236" y="57"/>
                    </a:cubicBezTo>
                    <a:cubicBezTo>
                      <a:pt x="235" y="57"/>
                      <a:pt x="234" y="58"/>
                      <a:pt x="233" y="58"/>
                    </a:cubicBezTo>
                    <a:cubicBezTo>
                      <a:pt x="233" y="59"/>
                      <a:pt x="232" y="59"/>
                      <a:pt x="233" y="60"/>
                    </a:cubicBezTo>
                    <a:close/>
                    <a:moveTo>
                      <a:pt x="220" y="60"/>
                    </a:moveTo>
                    <a:cubicBezTo>
                      <a:pt x="220" y="60"/>
                      <a:pt x="220" y="60"/>
                      <a:pt x="220" y="60"/>
                    </a:cubicBezTo>
                    <a:cubicBezTo>
                      <a:pt x="219" y="60"/>
                      <a:pt x="219" y="61"/>
                      <a:pt x="219" y="61"/>
                    </a:cubicBezTo>
                    <a:cubicBezTo>
                      <a:pt x="218" y="62"/>
                      <a:pt x="218" y="62"/>
                      <a:pt x="218" y="63"/>
                    </a:cubicBezTo>
                    <a:cubicBezTo>
                      <a:pt x="218" y="63"/>
                      <a:pt x="217" y="63"/>
                      <a:pt x="218" y="64"/>
                    </a:cubicBezTo>
                    <a:cubicBezTo>
                      <a:pt x="219" y="63"/>
                      <a:pt x="219" y="62"/>
                      <a:pt x="220" y="61"/>
                    </a:cubicBezTo>
                    <a:cubicBezTo>
                      <a:pt x="221" y="61"/>
                      <a:pt x="220" y="61"/>
                      <a:pt x="220" y="60"/>
                    </a:cubicBezTo>
                    <a:close/>
                    <a:moveTo>
                      <a:pt x="213" y="71"/>
                    </a:moveTo>
                    <a:cubicBezTo>
                      <a:pt x="213" y="72"/>
                      <a:pt x="213" y="73"/>
                      <a:pt x="212" y="73"/>
                    </a:cubicBezTo>
                    <a:cubicBezTo>
                      <a:pt x="212" y="74"/>
                      <a:pt x="212" y="74"/>
                      <a:pt x="213" y="74"/>
                    </a:cubicBezTo>
                    <a:cubicBezTo>
                      <a:pt x="214" y="74"/>
                      <a:pt x="216" y="73"/>
                      <a:pt x="217" y="72"/>
                    </a:cubicBezTo>
                    <a:cubicBezTo>
                      <a:pt x="217" y="71"/>
                      <a:pt x="217" y="71"/>
                      <a:pt x="218" y="70"/>
                    </a:cubicBezTo>
                    <a:cubicBezTo>
                      <a:pt x="218" y="70"/>
                      <a:pt x="219" y="70"/>
                      <a:pt x="219" y="69"/>
                    </a:cubicBezTo>
                    <a:cubicBezTo>
                      <a:pt x="219" y="68"/>
                      <a:pt x="219" y="68"/>
                      <a:pt x="219" y="67"/>
                    </a:cubicBezTo>
                    <a:cubicBezTo>
                      <a:pt x="220" y="67"/>
                      <a:pt x="220" y="66"/>
                      <a:pt x="220" y="65"/>
                    </a:cubicBezTo>
                    <a:cubicBezTo>
                      <a:pt x="220" y="65"/>
                      <a:pt x="220" y="64"/>
                      <a:pt x="219" y="64"/>
                    </a:cubicBezTo>
                    <a:cubicBezTo>
                      <a:pt x="219" y="64"/>
                      <a:pt x="219" y="64"/>
                      <a:pt x="218" y="64"/>
                    </a:cubicBezTo>
                    <a:cubicBezTo>
                      <a:pt x="216" y="64"/>
                      <a:pt x="215" y="67"/>
                      <a:pt x="215" y="69"/>
                    </a:cubicBezTo>
                    <a:cubicBezTo>
                      <a:pt x="215" y="70"/>
                      <a:pt x="215" y="70"/>
                      <a:pt x="214" y="71"/>
                    </a:cubicBezTo>
                    <a:cubicBezTo>
                      <a:pt x="214" y="71"/>
                      <a:pt x="213" y="71"/>
                      <a:pt x="213" y="71"/>
                    </a:cubicBezTo>
                    <a:close/>
                    <a:moveTo>
                      <a:pt x="237" y="61"/>
                    </a:moveTo>
                    <a:cubicBezTo>
                      <a:pt x="236" y="61"/>
                      <a:pt x="236" y="61"/>
                      <a:pt x="235" y="61"/>
                    </a:cubicBezTo>
                    <a:cubicBezTo>
                      <a:pt x="234" y="61"/>
                      <a:pt x="233" y="61"/>
                      <a:pt x="233" y="60"/>
                    </a:cubicBezTo>
                    <a:cubicBezTo>
                      <a:pt x="231" y="60"/>
                      <a:pt x="229" y="59"/>
                      <a:pt x="227" y="59"/>
                    </a:cubicBezTo>
                    <a:cubicBezTo>
                      <a:pt x="225" y="60"/>
                      <a:pt x="224" y="61"/>
                      <a:pt x="224" y="63"/>
                    </a:cubicBezTo>
                    <a:cubicBezTo>
                      <a:pt x="224" y="63"/>
                      <a:pt x="224" y="64"/>
                      <a:pt x="224" y="65"/>
                    </a:cubicBezTo>
                    <a:cubicBezTo>
                      <a:pt x="225" y="65"/>
                      <a:pt x="225" y="65"/>
                      <a:pt x="226" y="66"/>
                    </a:cubicBezTo>
                    <a:cubicBezTo>
                      <a:pt x="225" y="66"/>
                      <a:pt x="225" y="66"/>
                      <a:pt x="224" y="65"/>
                    </a:cubicBezTo>
                    <a:cubicBezTo>
                      <a:pt x="224" y="65"/>
                      <a:pt x="224" y="64"/>
                      <a:pt x="224" y="64"/>
                    </a:cubicBezTo>
                    <a:cubicBezTo>
                      <a:pt x="223" y="65"/>
                      <a:pt x="223" y="66"/>
                      <a:pt x="224" y="67"/>
                    </a:cubicBezTo>
                    <a:cubicBezTo>
                      <a:pt x="223" y="67"/>
                      <a:pt x="223" y="70"/>
                      <a:pt x="224" y="70"/>
                    </a:cubicBezTo>
                    <a:cubicBezTo>
                      <a:pt x="224" y="71"/>
                      <a:pt x="226" y="69"/>
                      <a:pt x="226" y="70"/>
                    </a:cubicBezTo>
                    <a:cubicBezTo>
                      <a:pt x="226" y="70"/>
                      <a:pt x="226" y="70"/>
                      <a:pt x="226" y="70"/>
                    </a:cubicBezTo>
                    <a:cubicBezTo>
                      <a:pt x="226" y="70"/>
                      <a:pt x="225" y="71"/>
                      <a:pt x="225" y="71"/>
                    </a:cubicBezTo>
                    <a:cubicBezTo>
                      <a:pt x="225" y="71"/>
                      <a:pt x="226" y="71"/>
                      <a:pt x="226" y="71"/>
                    </a:cubicBezTo>
                    <a:cubicBezTo>
                      <a:pt x="225" y="71"/>
                      <a:pt x="223" y="70"/>
                      <a:pt x="223" y="70"/>
                    </a:cubicBezTo>
                    <a:cubicBezTo>
                      <a:pt x="223" y="72"/>
                      <a:pt x="223" y="73"/>
                      <a:pt x="224" y="74"/>
                    </a:cubicBezTo>
                    <a:cubicBezTo>
                      <a:pt x="224" y="75"/>
                      <a:pt x="225" y="76"/>
                      <a:pt x="225" y="77"/>
                    </a:cubicBezTo>
                    <a:cubicBezTo>
                      <a:pt x="225" y="77"/>
                      <a:pt x="225" y="78"/>
                      <a:pt x="226" y="78"/>
                    </a:cubicBezTo>
                    <a:cubicBezTo>
                      <a:pt x="226" y="78"/>
                      <a:pt x="227" y="78"/>
                      <a:pt x="228" y="78"/>
                    </a:cubicBezTo>
                    <a:cubicBezTo>
                      <a:pt x="228" y="78"/>
                      <a:pt x="228" y="78"/>
                      <a:pt x="228" y="78"/>
                    </a:cubicBezTo>
                    <a:cubicBezTo>
                      <a:pt x="228" y="78"/>
                      <a:pt x="230" y="78"/>
                      <a:pt x="230" y="77"/>
                    </a:cubicBezTo>
                    <a:cubicBezTo>
                      <a:pt x="231" y="77"/>
                      <a:pt x="231" y="78"/>
                      <a:pt x="232" y="78"/>
                    </a:cubicBezTo>
                    <a:cubicBezTo>
                      <a:pt x="232" y="78"/>
                      <a:pt x="233" y="79"/>
                      <a:pt x="233" y="78"/>
                    </a:cubicBezTo>
                    <a:cubicBezTo>
                      <a:pt x="234" y="78"/>
                      <a:pt x="233" y="76"/>
                      <a:pt x="233" y="76"/>
                    </a:cubicBezTo>
                    <a:cubicBezTo>
                      <a:pt x="234" y="77"/>
                      <a:pt x="234" y="78"/>
                      <a:pt x="234" y="78"/>
                    </a:cubicBezTo>
                    <a:cubicBezTo>
                      <a:pt x="235" y="77"/>
                      <a:pt x="236" y="76"/>
                      <a:pt x="236" y="75"/>
                    </a:cubicBezTo>
                    <a:cubicBezTo>
                      <a:pt x="236" y="75"/>
                      <a:pt x="237" y="77"/>
                      <a:pt x="237" y="76"/>
                    </a:cubicBezTo>
                    <a:cubicBezTo>
                      <a:pt x="238" y="76"/>
                      <a:pt x="238" y="76"/>
                      <a:pt x="239" y="76"/>
                    </a:cubicBezTo>
                    <a:cubicBezTo>
                      <a:pt x="239" y="76"/>
                      <a:pt x="240" y="76"/>
                      <a:pt x="240" y="75"/>
                    </a:cubicBezTo>
                    <a:cubicBezTo>
                      <a:pt x="241" y="75"/>
                      <a:pt x="242" y="75"/>
                      <a:pt x="242" y="75"/>
                    </a:cubicBezTo>
                    <a:cubicBezTo>
                      <a:pt x="242" y="74"/>
                      <a:pt x="242" y="74"/>
                      <a:pt x="242" y="74"/>
                    </a:cubicBezTo>
                    <a:cubicBezTo>
                      <a:pt x="243" y="73"/>
                      <a:pt x="243" y="73"/>
                      <a:pt x="243" y="72"/>
                    </a:cubicBezTo>
                    <a:cubicBezTo>
                      <a:pt x="243" y="72"/>
                      <a:pt x="243" y="71"/>
                      <a:pt x="243" y="71"/>
                    </a:cubicBezTo>
                    <a:cubicBezTo>
                      <a:pt x="243" y="71"/>
                      <a:pt x="244" y="71"/>
                      <a:pt x="244" y="71"/>
                    </a:cubicBezTo>
                    <a:cubicBezTo>
                      <a:pt x="244" y="70"/>
                      <a:pt x="244" y="70"/>
                      <a:pt x="244" y="70"/>
                    </a:cubicBezTo>
                    <a:cubicBezTo>
                      <a:pt x="244" y="70"/>
                      <a:pt x="244" y="70"/>
                      <a:pt x="244" y="70"/>
                    </a:cubicBezTo>
                    <a:cubicBezTo>
                      <a:pt x="244" y="69"/>
                      <a:pt x="244" y="69"/>
                      <a:pt x="245" y="68"/>
                    </a:cubicBezTo>
                    <a:cubicBezTo>
                      <a:pt x="245" y="68"/>
                      <a:pt x="245" y="67"/>
                      <a:pt x="245" y="67"/>
                    </a:cubicBezTo>
                    <a:cubicBezTo>
                      <a:pt x="245" y="67"/>
                      <a:pt x="245" y="66"/>
                      <a:pt x="245" y="66"/>
                    </a:cubicBezTo>
                    <a:cubicBezTo>
                      <a:pt x="246" y="67"/>
                      <a:pt x="246" y="66"/>
                      <a:pt x="246" y="65"/>
                    </a:cubicBezTo>
                    <a:cubicBezTo>
                      <a:pt x="246" y="64"/>
                      <a:pt x="246" y="64"/>
                      <a:pt x="246" y="63"/>
                    </a:cubicBezTo>
                    <a:cubicBezTo>
                      <a:pt x="247" y="61"/>
                      <a:pt x="246" y="61"/>
                      <a:pt x="245" y="61"/>
                    </a:cubicBezTo>
                    <a:cubicBezTo>
                      <a:pt x="244" y="61"/>
                      <a:pt x="243" y="61"/>
                      <a:pt x="242" y="61"/>
                    </a:cubicBezTo>
                    <a:cubicBezTo>
                      <a:pt x="241" y="61"/>
                      <a:pt x="241" y="60"/>
                      <a:pt x="240" y="60"/>
                    </a:cubicBezTo>
                    <a:cubicBezTo>
                      <a:pt x="240" y="60"/>
                      <a:pt x="239" y="60"/>
                      <a:pt x="239" y="60"/>
                    </a:cubicBezTo>
                    <a:cubicBezTo>
                      <a:pt x="239" y="59"/>
                      <a:pt x="239" y="60"/>
                      <a:pt x="238" y="60"/>
                    </a:cubicBezTo>
                    <a:cubicBezTo>
                      <a:pt x="238" y="60"/>
                      <a:pt x="236" y="60"/>
                      <a:pt x="237" y="61"/>
                    </a:cubicBezTo>
                    <a:close/>
                    <a:moveTo>
                      <a:pt x="380" y="139"/>
                    </a:moveTo>
                    <a:cubicBezTo>
                      <a:pt x="380" y="138"/>
                      <a:pt x="380" y="136"/>
                      <a:pt x="379" y="135"/>
                    </a:cubicBezTo>
                    <a:cubicBezTo>
                      <a:pt x="379" y="136"/>
                      <a:pt x="379" y="136"/>
                      <a:pt x="379" y="137"/>
                    </a:cubicBezTo>
                    <a:cubicBezTo>
                      <a:pt x="378" y="136"/>
                      <a:pt x="379" y="135"/>
                      <a:pt x="379" y="134"/>
                    </a:cubicBezTo>
                    <a:cubicBezTo>
                      <a:pt x="379" y="134"/>
                      <a:pt x="379" y="134"/>
                      <a:pt x="378" y="134"/>
                    </a:cubicBezTo>
                    <a:cubicBezTo>
                      <a:pt x="378" y="133"/>
                      <a:pt x="378" y="133"/>
                      <a:pt x="378" y="132"/>
                    </a:cubicBezTo>
                    <a:cubicBezTo>
                      <a:pt x="378" y="131"/>
                      <a:pt x="378" y="129"/>
                      <a:pt x="377" y="128"/>
                    </a:cubicBezTo>
                    <a:cubicBezTo>
                      <a:pt x="377" y="127"/>
                      <a:pt x="377" y="127"/>
                      <a:pt x="377" y="127"/>
                    </a:cubicBezTo>
                    <a:cubicBezTo>
                      <a:pt x="377" y="126"/>
                      <a:pt x="376" y="127"/>
                      <a:pt x="376" y="127"/>
                    </a:cubicBezTo>
                    <a:cubicBezTo>
                      <a:pt x="376" y="126"/>
                      <a:pt x="376" y="126"/>
                      <a:pt x="377" y="126"/>
                    </a:cubicBezTo>
                    <a:cubicBezTo>
                      <a:pt x="377" y="124"/>
                      <a:pt x="376" y="123"/>
                      <a:pt x="376" y="121"/>
                    </a:cubicBezTo>
                    <a:cubicBezTo>
                      <a:pt x="375" y="119"/>
                      <a:pt x="376" y="118"/>
                      <a:pt x="373" y="116"/>
                    </a:cubicBezTo>
                    <a:cubicBezTo>
                      <a:pt x="373" y="115"/>
                      <a:pt x="372" y="115"/>
                      <a:pt x="371" y="114"/>
                    </a:cubicBezTo>
                    <a:cubicBezTo>
                      <a:pt x="370" y="114"/>
                      <a:pt x="370" y="114"/>
                      <a:pt x="369" y="114"/>
                    </a:cubicBezTo>
                    <a:cubicBezTo>
                      <a:pt x="368" y="114"/>
                      <a:pt x="366" y="114"/>
                      <a:pt x="365" y="114"/>
                    </a:cubicBezTo>
                    <a:cubicBezTo>
                      <a:pt x="365" y="114"/>
                      <a:pt x="364" y="114"/>
                      <a:pt x="364" y="114"/>
                    </a:cubicBezTo>
                    <a:cubicBezTo>
                      <a:pt x="363" y="114"/>
                      <a:pt x="363" y="114"/>
                      <a:pt x="362" y="114"/>
                    </a:cubicBezTo>
                    <a:cubicBezTo>
                      <a:pt x="362" y="114"/>
                      <a:pt x="362" y="114"/>
                      <a:pt x="362" y="115"/>
                    </a:cubicBezTo>
                    <a:cubicBezTo>
                      <a:pt x="362" y="115"/>
                      <a:pt x="362" y="114"/>
                      <a:pt x="362" y="114"/>
                    </a:cubicBezTo>
                    <a:cubicBezTo>
                      <a:pt x="361" y="114"/>
                      <a:pt x="361" y="114"/>
                      <a:pt x="360" y="114"/>
                    </a:cubicBezTo>
                    <a:cubicBezTo>
                      <a:pt x="360" y="114"/>
                      <a:pt x="359" y="113"/>
                      <a:pt x="359" y="113"/>
                    </a:cubicBezTo>
                    <a:cubicBezTo>
                      <a:pt x="358" y="112"/>
                      <a:pt x="358" y="113"/>
                      <a:pt x="357" y="113"/>
                    </a:cubicBezTo>
                    <a:cubicBezTo>
                      <a:pt x="356" y="112"/>
                      <a:pt x="356" y="112"/>
                      <a:pt x="355" y="110"/>
                    </a:cubicBezTo>
                    <a:cubicBezTo>
                      <a:pt x="355" y="110"/>
                      <a:pt x="354" y="110"/>
                      <a:pt x="354" y="110"/>
                    </a:cubicBezTo>
                    <a:cubicBezTo>
                      <a:pt x="353" y="109"/>
                      <a:pt x="353" y="109"/>
                      <a:pt x="352" y="109"/>
                    </a:cubicBezTo>
                    <a:cubicBezTo>
                      <a:pt x="351" y="109"/>
                      <a:pt x="351" y="107"/>
                      <a:pt x="350" y="107"/>
                    </a:cubicBezTo>
                    <a:cubicBezTo>
                      <a:pt x="350" y="106"/>
                      <a:pt x="349" y="106"/>
                      <a:pt x="349" y="106"/>
                    </a:cubicBezTo>
                    <a:cubicBezTo>
                      <a:pt x="348" y="106"/>
                      <a:pt x="348" y="105"/>
                      <a:pt x="347" y="105"/>
                    </a:cubicBezTo>
                    <a:cubicBezTo>
                      <a:pt x="347" y="104"/>
                      <a:pt x="346" y="102"/>
                      <a:pt x="345" y="102"/>
                    </a:cubicBezTo>
                    <a:cubicBezTo>
                      <a:pt x="345" y="101"/>
                      <a:pt x="344" y="101"/>
                      <a:pt x="344" y="100"/>
                    </a:cubicBezTo>
                    <a:cubicBezTo>
                      <a:pt x="344" y="100"/>
                      <a:pt x="344" y="99"/>
                      <a:pt x="343" y="99"/>
                    </a:cubicBezTo>
                    <a:cubicBezTo>
                      <a:pt x="343" y="100"/>
                      <a:pt x="341" y="98"/>
                      <a:pt x="340" y="98"/>
                    </a:cubicBezTo>
                    <a:cubicBezTo>
                      <a:pt x="340" y="97"/>
                      <a:pt x="339" y="97"/>
                      <a:pt x="339" y="96"/>
                    </a:cubicBezTo>
                    <a:cubicBezTo>
                      <a:pt x="339" y="96"/>
                      <a:pt x="338" y="96"/>
                      <a:pt x="338" y="96"/>
                    </a:cubicBezTo>
                    <a:cubicBezTo>
                      <a:pt x="338" y="95"/>
                      <a:pt x="337" y="96"/>
                      <a:pt x="337" y="95"/>
                    </a:cubicBezTo>
                    <a:cubicBezTo>
                      <a:pt x="336" y="94"/>
                      <a:pt x="335" y="94"/>
                      <a:pt x="334" y="93"/>
                    </a:cubicBezTo>
                    <a:cubicBezTo>
                      <a:pt x="334" y="93"/>
                      <a:pt x="331" y="91"/>
                      <a:pt x="331" y="92"/>
                    </a:cubicBezTo>
                    <a:cubicBezTo>
                      <a:pt x="330" y="90"/>
                      <a:pt x="329" y="90"/>
                      <a:pt x="328" y="90"/>
                    </a:cubicBezTo>
                    <a:cubicBezTo>
                      <a:pt x="328" y="89"/>
                      <a:pt x="327" y="90"/>
                      <a:pt x="327" y="89"/>
                    </a:cubicBezTo>
                    <a:cubicBezTo>
                      <a:pt x="326" y="89"/>
                      <a:pt x="326" y="89"/>
                      <a:pt x="325" y="89"/>
                    </a:cubicBezTo>
                    <a:cubicBezTo>
                      <a:pt x="325" y="89"/>
                      <a:pt x="324" y="89"/>
                      <a:pt x="324" y="89"/>
                    </a:cubicBezTo>
                    <a:cubicBezTo>
                      <a:pt x="323" y="89"/>
                      <a:pt x="322" y="89"/>
                      <a:pt x="322" y="90"/>
                    </a:cubicBezTo>
                    <a:cubicBezTo>
                      <a:pt x="320" y="90"/>
                      <a:pt x="319" y="90"/>
                      <a:pt x="318" y="90"/>
                    </a:cubicBezTo>
                    <a:cubicBezTo>
                      <a:pt x="318" y="90"/>
                      <a:pt x="318" y="90"/>
                      <a:pt x="318" y="90"/>
                    </a:cubicBezTo>
                    <a:cubicBezTo>
                      <a:pt x="317" y="90"/>
                      <a:pt x="316" y="90"/>
                      <a:pt x="316" y="90"/>
                    </a:cubicBezTo>
                    <a:cubicBezTo>
                      <a:pt x="316" y="90"/>
                      <a:pt x="317" y="91"/>
                      <a:pt x="316" y="91"/>
                    </a:cubicBezTo>
                    <a:cubicBezTo>
                      <a:pt x="316" y="91"/>
                      <a:pt x="314" y="90"/>
                      <a:pt x="314" y="91"/>
                    </a:cubicBezTo>
                    <a:cubicBezTo>
                      <a:pt x="314" y="90"/>
                      <a:pt x="314" y="90"/>
                      <a:pt x="313" y="90"/>
                    </a:cubicBezTo>
                    <a:cubicBezTo>
                      <a:pt x="313" y="90"/>
                      <a:pt x="312" y="90"/>
                      <a:pt x="312" y="90"/>
                    </a:cubicBezTo>
                    <a:cubicBezTo>
                      <a:pt x="312" y="90"/>
                      <a:pt x="312" y="90"/>
                      <a:pt x="312" y="90"/>
                    </a:cubicBezTo>
                    <a:cubicBezTo>
                      <a:pt x="312" y="89"/>
                      <a:pt x="311" y="88"/>
                      <a:pt x="310" y="89"/>
                    </a:cubicBezTo>
                    <a:cubicBezTo>
                      <a:pt x="311" y="88"/>
                      <a:pt x="309" y="88"/>
                      <a:pt x="309" y="88"/>
                    </a:cubicBezTo>
                    <a:cubicBezTo>
                      <a:pt x="309" y="89"/>
                      <a:pt x="310" y="89"/>
                      <a:pt x="309" y="89"/>
                    </a:cubicBezTo>
                    <a:cubicBezTo>
                      <a:pt x="309" y="90"/>
                      <a:pt x="309" y="89"/>
                      <a:pt x="309" y="89"/>
                    </a:cubicBezTo>
                    <a:cubicBezTo>
                      <a:pt x="308" y="90"/>
                      <a:pt x="307" y="89"/>
                      <a:pt x="307" y="89"/>
                    </a:cubicBezTo>
                    <a:cubicBezTo>
                      <a:pt x="307" y="89"/>
                      <a:pt x="307" y="89"/>
                      <a:pt x="306" y="89"/>
                    </a:cubicBezTo>
                    <a:cubicBezTo>
                      <a:pt x="307" y="88"/>
                      <a:pt x="304" y="89"/>
                      <a:pt x="304" y="88"/>
                    </a:cubicBezTo>
                    <a:cubicBezTo>
                      <a:pt x="304" y="88"/>
                      <a:pt x="304" y="88"/>
                      <a:pt x="304" y="88"/>
                    </a:cubicBezTo>
                    <a:cubicBezTo>
                      <a:pt x="304" y="88"/>
                      <a:pt x="304" y="88"/>
                      <a:pt x="303" y="88"/>
                    </a:cubicBezTo>
                    <a:cubicBezTo>
                      <a:pt x="303" y="87"/>
                      <a:pt x="303" y="87"/>
                      <a:pt x="302" y="87"/>
                    </a:cubicBezTo>
                    <a:cubicBezTo>
                      <a:pt x="302" y="87"/>
                      <a:pt x="302" y="86"/>
                      <a:pt x="302" y="86"/>
                    </a:cubicBezTo>
                    <a:cubicBezTo>
                      <a:pt x="301" y="86"/>
                      <a:pt x="300" y="86"/>
                      <a:pt x="299" y="85"/>
                    </a:cubicBezTo>
                    <a:cubicBezTo>
                      <a:pt x="299" y="85"/>
                      <a:pt x="298" y="85"/>
                      <a:pt x="297" y="84"/>
                    </a:cubicBezTo>
                    <a:cubicBezTo>
                      <a:pt x="297" y="84"/>
                      <a:pt x="296" y="84"/>
                      <a:pt x="296" y="84"/>
                    </a:cubicBezTo>
                    <a:cubicBezTo>
                      <a:pt x="295" y="85"/>
                      <a:pt x="295" y="84"/>
                      <a:pt x="295" y="84"/>
                    </a:cubicBezTo>
                    <a:cubicBezTo>
                      <a:pt x="294" y="84"/>
                      <a:pt x="295" y="85"/>
                      <a:pt x="295" y="85"/>
                    </a:cubicBezTo>
                    <a:cubicBezTo>
                      <a:pt x="295" y="85"/>
                      <a:pt x="295" y="85"/>
                      <a:pt x="295" y="85"/>
                    </a:cubicBezTo>
                    <a:cubicBezTo>
                      <a:pt x="295" y="85"/>
                      <a:pt x="295" y="86"/>
                      <a:pt x="295" y="86"/>
                    </a:cubicBezTo>
                    <a:cubicBezTo>
                      <a:pt x="295" y="85"/>
                      <a:pt x="295" y="86"/>
                      <a:pt x="295" y="86"/>
                    </a:cubicBezTo>
                    <a:cubicBezTo>
                      <a:pt x="295" y="86"/>
                      <a:pt x="295" y="86"/>
                      <a:pt x="294" y="86"/>
                    </a:cubicBezTo>
                    <a:cubicBezTo>
                      <a:pt x="294" y="86"/>
                      <a:pt x="294" y="85"/>
                      <a:pt x="294" y="85"/>
                    </a:cubicBezTo>
                    <a:cubicBezTo>
                      <a:pt x="294" y="85"/>
                      <a:pt x="294" y="86"/>
                      <a:pt x="294" y="86"/>
                    </a:cubicBezTo>
                    <a:cubicBezTo>
                      <a:pt x="294" y="86"/>
                      <a:pt x="294" y="86"/>
                      <a:pt x="294" y="86"/>
                    </a:cubicBezTo>
                    <a:cubicBezTo>
                      <a:pt x="294" y="86"/>
                      <a:pt x="294" y="86"/>
                      <a:pt x="294" y="86"/>
                    </a:cubicBezTo>
                    <a:cubicBezTo>
                      <a:pt x="293" y="86"/>
                      <a:pt x="293" y="86"/>
                      <a:pt x="293" y="86"/>
                    </a:cubicBezTo>
                    <a:cubicBezTo>
                      <a:pt x="293" y="86"/>
                      <a:pt x="293" y="86"/>
                      <a:pt x="293" y="86"/>
                    </a:cubicBezTo>
                    <a:cubicBezTo>
                      <a:pt x="293" y="86"/>
                      <a:pt x="292" y="86"/>
                      <a:pt x="293" y="86"/>
                    </a:cubicBezTo>
                    <a:cubicBezTo>
                      <a:pt x="293" y="86"/>
                      <a:pt x="292" y="86"/>
                      <a:pt x="292" y="86"/>
                    </a:cubicBezTo>
                    <a:cubicBezTo>
                      <a:pt x="293" y="86"/>
                      <a:pt x="292" y="85"/>
                      <a:pt x="292" y="86"/>
                    </a:cubicBezTo>
                    <a:cubicBezTo>
                      <a:pt x="292" y="86"/>
                      <a:pt x="290" y="86"/>
                      <a:pt x="291" y="87"/>
                    </a:cubicBezTo>
                    <a:cubicBezTo>
                      <a:pt x="291" y="87"/>
                      <a:pt x="290" y="86"/>
                      <a:pt x="290" y="86"/>
                    </a:cubicBezTo>
                    <a:cubicBezTo>
                      <a:pt x="290" y="86"/>
                      <a:pt x="290" y="87"/>
                      <a:pt x="290" y="87"/>
                    </a:cubicBezTo>
                    <a:cubicBezTo>
                      <a:pt x="289" y="86"/>
                      <a:pt x="289" y="89"/>
                      <a:pt x="289" y="89"/>
                    </a:cubicBezTo>
                    <a:cubicBezTo>
                      <a:pt x="289" y="89"/>
                      <a:pt x="289" y="89"/>
                      <a:pt x="289" y="89"/>
                    </a:cubicBezTo>
                    <a:cubicBezTo>
                      <a:pt x="289" y="89"/>
                      <a:pt x="289" y="89"/>
                      <a:pt x="289" y="89"/>
                    </a:cubicBezTo>
                    <a:cubicBezTo>
                      <a:pt x="289" y="89"/>
                      <a:pt x="289" y="89"/>
                      <a:pt x="288" y="88"/>
                    </a:cubicBezTo>
                    <a:cubicBezTo>
                      <a:pt x="288" y="89"/>
                      <a:pt x="288" y="90"/>
                      <a:pt x="288" y="90"/>
                    </a:cubicBezTo>
                    <a:cubicBezTo>
                      <a:pt x="287" y="90"/>
                      <a:pt x="288" y="89"/>
                      <a:pt x="288" y="89"/>
                    </a:cubicBezTo>
                    <a:cubicBezTo>
                      <a:pt x="288" y="89"/>
                      <a:pt x="287" y="88"/>
                      <a:pt x="287" y="89"/>
                    </a:cubicBezTo>
                    <a:cubicBezTo>
                      <a:pt x="287" y="89"/>
                      <a:pt x="287" y="89"/>
                      <a:pt x="287" y="89"/>
                    </a:cubicBezTo>
                    <a:cubicBezTo>
                      <a:pt x="287" y="89"/>
                      <a:pt x="286" y="89"/>
                      <a:pt x="286" y="89"/>
                    </a:cubicBezTo>
                    <a:cubicBezTo>
                      <a:pt x="286" y="89"/>
                      <a:pt x="286" y="89"/>
                      <a:pt x="286" y="89"/>
                    </a:cubicBezTo>
                    <a:cubicBezTo>
                      <a:pt x="286" y="88"/>
                      <a:pt x="288" y="88"/>
                      <a:pt x="287" y="88"/>
                    </a:cubicBezTo>
                    <a:cubicBezTo>
                      <a:pt x="288" y="88"/>
                      <a:pt x="288" y="87"/>
                      <a:pt x="288" y="87"/>
                    </a:cubicBezTo>
                    <a:cubicBezTo>
                      <a:pt x="288" y="87"/>
                      <a:pt x="289" y="86"/>
                      <a:pt x="289" y="86"/>
                    </a:cubicBezTo>
                    <a:cubicBezTo>
                      <a:pt x="289" y="86"/>
                      <a:pt x="289" y="85"/>
                      <a:pt x="289" y="86"/>
                    </a:cubicBezTo>
                    <a:cubicBezTo>
                      <a:pt x="289" y="86"/>
                      <a:pt x="289" y="85"/>
                      <a:pt x="289" y="85"/>
                    </a:cubicBezTo>
                    <a:cubicBezTo>
                      <a:pt x="289" y="85"/>
                      <a:pt x="290" y="85"/>
                      <a:pt x="289" y="85"/>
                    </a:cubicBezTo>
                    <a:cubicBezTo>
                      <a:pt x="288" y="85"/>
                      <a:pt x="288" y="85"/>
                      <a:pt x="288" y="85"/>
                    </a:cubicBezTo>
                    <a:cubicBezTo>
                      <a:pt x="288" y="85"/>
                      <a:pt x="287" y="85"/>
                      <a:pt x="287" y="85"/>
                    </a:cubicBezTo>
                    <a:cubicBezTo>
                      <a:pt x="286" y="86"/>
                      <a:pt x="287" y="86"/>
                      <a:pt x="287" y="87"/>
                    </a:cubicBezTo>
                    <a:cubicBezTo>
                      <a:pt x="287" y="86"/>
                      <a:pt x="286" y="86"/>
                      <a:pt x="286" y="86"/>
                    </a:cubicBezTo>
                    <a:cubicBezTo>
                      <a:pt x="286" y="87"/>
                      <a:pt x="286" y="87"/>
                      <a:pt x="286" y="88"/>
                    </a:cubicBezTo>
                    <a:cubicBezTo>
                      <a:pt x="286" y="87"/>
                      <a:pt x="286" y="88"/>
                      <a:pt x="286" y="88"/>
                    </a:cubicBezTo>
                    <a:cubicBezTo>
                      <a:pt x="286" y="89"/>
                      <a:pt x="286" y="89"/>
                      <a:pt x="286" y="90"/>
                    </a:cubicBezTo>
                    <a:cubicBezTo>
                      <a:pt x="285" y="91"/>
                      <a:pt x="285" y="91"/>
                      <a:pt x="284" y="92"/>
                    </a:cubicBezTo>
                    <a:cubicBezTo>
                      <a:pt x="284" y="92"/>
                      <a:pt x="284" y="93"/>
                      <a:pt x="283" y="93"/>
                    </a:cubicBezTo>
                    <a:cubicBezTo>
                      <a:pt x="283" y="93"/>
                      <a:pt x="283" y="93"/>
                      <a:pt x="282" y="94"/>
                    </a:cubicBezTo>
                    <a:cubicBezTo>
                      <a:pt x="282" y="94"/>
                      <a:pt x="283" y="95"/>
                      <a:pt x="282" y="95"/>
                    </a:cubicBezTo>
                    <a:cubicBezTo>
                      <a:pt x="282" y="94"/>
                      <a:pt x="282" y="94"/>
                      <a:pt x="282" y="93"/>
                    </a:cubicBezTo>
                    <a:cubicBezTo>
                      <a:pt x="282" y="93"/>
                      <a:pt x="283" y="93"/>
                      <a:pt x="283" y="93"/>
                    </a:cubicBezTo>
                    <a:cubicBezTo>
                      <a:pt x="283" y="92"/>
                      <a:pt x="283" y="92"/>
                      <a:pt x="283" y="92"/>
                    </a:cubicBezTo>
                    <a:cubicBezTo>
                      <a:pt x="284" y="91"/>
                      <a:pt x="283" y="91"/>
                      <a:pt x="283" y="91"/>
                    </a:cubicBezTo>
                    <a:cubicBezTo>
                      <a:pt x="283" y="91"/>
                      <a:pt x="283" y="90"/>
                      <a:pt x="283" y="90"/>
                    </a:cubicBezTo>
                    <a:cubicBezTo>
                      <a:pt x="283" y="89"/>
                      <a:pt x="283" y="89"/>
                      <a:pt x="283" y="88"/>
                    </a:cubicBezTo>
                    <a:cubicBezTo>
                      <a:pt x="283" y="88"/>
                      <a:pt x="284" y="86"/>
                      <a:pt x="284" y="86"/>
                    </a:cubicBezTo>
                    <a:cubicBezTo>
                      <a:pt x="284" y="86"/>
                      <a:pt x="284" y="87"/>
                      <a:pt x="284" y="87"/>
                    </a:cubicBezTo>
                    <a:cubicBezTo>
                      <a:pt x="283" y="87"/>
                      <a:pt x="283" y="87"/>
                      <a:pt x="283" y="87"/>
                    </a:cubicBezTo>
                    <a:cubicBezTo>
                      <a:pt x="283" y="86"/>
                      <a:pt x="284" y="86"/>
                      <a:pt x="284" y="86"/>
                    </a:cubicBezTo>
                    <a:cubicBezTo>
                      <a:pt x="285" y="85"/>
                      <a:pt x="285" y="84"/>
                      <a:pt x="284" y="85"/>
                    </a:cubicBezTo>
                    <a:cubicBezTo>
                      <a:pt x="284" y="84"/>
                      <a:pt x="285" y="85"/>
                      <a:pt x="286" y="85"/>
                    </a:cubicBezTo>
                    <a:cubicBezTo>
                      <a:pt x="286" y="84"/>
                      <a:pt x="286" y="83"/>
                      <a:pt x="286" y="82"/>
                    </a:cubicBezTo>
                    <a:cubicBezTo>
                      <a:pt x="285" y="81"/>
                      <a:pt x="284" y="82"/>
                      <a:pt x="284" y="83"/>
                    </a:cubicBezTo>
                    <a:cubicBezTo>
                      <a:pt x="284" y="83"/>
                      <a:pt x="283" y="83"/>
                      <a:pt x="283" y="84"/>
                    </a:cubicBezTo>
                    <a:cubicBezTo>
                      <a:pt x="283" y="84"/>
                      <a:pt x="283" y="85"/>
                      <a:pt x="283" y="85"/>
                    </a:cubicBezTo>
                    <a:cubicBezTo>
                      <a:pt x="283" y="85"/>
                      <a:pt x="283" y="84"/>
                      <a:pt x="283" y="84"/>
                    </a:cubicBezTo>
                    <a:cubicBezTo>
                      <a:pt x="283" y="84"/>
                      <a:pt x="283" y="84"/>
                      <a:pt x="283" y="85"/>
                    </a:cubicBezTo>
                    <a:cubicBezTo>
                      <a:pt x="282" y="85"/>
                      <a:pt x="283" y="83"/>
                      <a:pt x="283" y="83"/>
                    </a:cubicBezTo>
                    <a:cubicBezTo>
                      <a:pt x="283" y="83"/>
                      <a:pt x="282" y="83"/>
                      <a:pt x="281" y="83"/>
                    </a:cubicBezTo>
                    <a:cubicBezTo>
                      <a:pt x="282" y="83"/>
                      <a:pt x="282" y="83"/>
                      <a:pt x="283" y="83"/>
                    </a:cubicBezTo>
                    <a:cubicBezTo>
                      <a:pt x="283" y="83"/>
                      <a:pt x="283" y="83"/>
                      <a:pt x="283" y="83"/>
                    </a:cubicBezTo>
                    <a:cubicBezTo>
                      <a:pt x="283" y="83"/>
                      <a:pt x="284" y="82"/>
                      <a:pt x="284" y="82"/>
                    </a:cubicBezTo>
                    <a:cubicBezTo>
                      <a:pt x="284" y="82"/>
                      <a:pt x="283" y="82"/>
                      <a:pt x="283" y="82"/>
                    </a:cubicBezTo>
                    <a:cubicBezTo>
                      <a:pt x="284" y="82"/>
                      <a:pt x="284" y="81"/>
                      <a:pt x="284" y="81"/>
                    </a:cubicBezTo>
                    <a:cubicBezTo>
                      <a:pt x="285" y="80"/>
                      <a:pt x="284" y="81"/>
                      <a:pt x="283" y="81"/>
                    </a:cubicBezTo>
                    <a:cubicBezTo>
                      <a:pt x="284" y="80"/>
                      <a:pt x="285" y="80"/>
                      <a:pt x="285" y="80"/>
                    </a:cubicBezTo>
                    <a:cubicBezTo>
                      <a:pt x="285" y="79"/>
                      <a:pt x="284" y="79"/>
                      <a:pt x="284" y="79"/>
                    </a:cubicBezTo>
                    <a:cubicBezTo>
                      <a:pt x="284" y="79"/>
                      <a:pt x="284" y="79"/>
                      <a:pt x="284" y="78"/>
                    </a:cubicBezTo>
                    <a:cubicBezTo>
                      <a:pt x="284" y="79"/>
                      <a:pt x="284" y="79"/>
                      <a:pt x="284" y="79"/>
                    </a:cubicBezTo>
                    <a:cubicBezTo>
                      <a:pt x="284" y="79"/>
                      <a:pt x="284" y="78"/>
                      <a:pt x="284" y="78"/>
                    </a:cubicBezTo>
                    <a:cubicBezTo>
                      <a:pt x="284" y="78"/>
                      <a:pt x="284" y="79"/>
                      <a:pt x="284" y="79"/>
                    </a:cubicBezTo>
                    <a:cubicBezTo>
                      <a:pt x="283" y="79"/>
                      <a:pt x="283" y="78"/>
                      <a:pt x="283" y="78"/>
                    </a:cubicBezTo>
                    <a:cubicBezTo>
                      <a:pt x="283" y="78"/>
                      <a:pt x="284" y="77"/>
                      <a:pt x="283" y="77"/>
                    </a:cubicBezTo>
                    <a:cubicBezTo>
                      <a:pt x="283" y="79"/>
                      <a:pt x="282" y="78"/>
                      <a:pt x="282" y="78"/>
                    </a:cubicBezTo>
                    <a:cubicBezTo>
                      <a:pt x="282" y="78"/>
                      <a:pt x="283" y="77"/>
                      <a:pt x="282" y="77"/>
                    </a:cubicBezTo>
                    <a:cubicBezTo>
                      <a:pt x="282" y="77"/>
                      <a:pt x="282" y="78"/>
                      <a:pt x="281" y="78"/>
                    </a:cubicBezTo>
                    <a:cubicBezTo>
                      <a:pt x="282" y="77"/>
                      <a:pt x="282" y="76"/>
                      <a:pt x="282" y="76"/>
                    </a:cubicBezTo>
                    <a:cubicBezTo>
                      <a:pt x="281" y="76"/>
                      <a:pt x="282" y="76"/>
                      <a:pt x="281" y="76"/>
                    </a:cubicBezTo>
                    <a:cubicBezTo>
                      <a:pt x="281" y="76"/>
                      <a:pt x="281" y="76"/>
                      <a:pt x="281" y="76"/>
                    </a:cubicBezTo>
                    <a:cubicBezTo>
                      <a:pt x="281" y="76"/>
                      <a:pt x="281" y="76"/>
                      <a:pt x="281" y="76"/>
                    </a:cubicBezTo>
                    <a:cubicBezTo>
                      <a:pt x="280" y="76"/>
                      <a:pt x="281" y="76"/>
                      <a:pt x="280" y="76"/>
                    </a:cubicBezTo>
                    <a:cubicBezTo>
                      <a:pt x="281" y="76"/>
                      <a:pt x="280" y="76"/>
                      <a:pt x="280" y="76"/>
                    </a:cubicBezTo>
                    <a:cubicBezTo>
                      <a:pt x="280" y="76"/>
                      <a:pt x="281" y="74"/>
                      <a:pt x="281" y="74"/>
                    </a:cubicBezTo>
                    <a:cubicBezTo>
                      <a:pt x="281" y="74"/>
                      <a:pt x="280" y="74"/>
                      <a:pt x="280" y="75"/>
                    </a:cubicBezTo>
                    <a:cubicBezTo>
                      <a:pt x="280" y="76"/>
                      <a:pt x="280" y="75"/>
                      <a:pt x="279" y="76"/>
                    </a:cubicBezTo>
                    <a:cubicBezTo>
                      <a:pt x="279" y="75"/>
                      <a:pt x="280" y="75"/>
                      <a:pt x="279" y="75"/>
                    </a:cubicBezTo>
                    <a:cubicBezTo>
                      <a:pt x="280" y="75"/>
                      <a:pt x="279" y="74"/>
                      <a:pt x="279" y="74"/>
                    </a:cubicBezTo>
                    <a:cubicBezTo>
                      <a:pt x="279" y="74"/>
                      <a:pt x="279" y="75"/>
                      <a:pt x="279" y="75"/>
                    </a:cubicBezTo>
                    <a:cubicBezTo>
                      <a:pt x="279" y="75"/>
                      <a:pt x="279" y="74"/>
                      <a:pt x="279" y="74"/>
                    </a:cubicBezTo>
                    <a:cubicBezTo>
                      <a:pt x="279" y="74"/>
                      <a:pt x="278" y="75"/>
                      <a:pt x="278" y="75"/>
                    </a:cubicBezTo>
                    <a:cubicBezTo>
                      <a:pt x="278" y="74"/>
                      <a:pt x="277" y="75"/>
                      <a:pt x="277" y="76"/>
                    </a:cubicBezTo>
                    <a:cubicBezTo>
                      <a:pt x="277" y="76"/>
                      <a:pt x="278" y="76"/>
                      <a:pt x="277" y="77"/>
                    </a:cubicBezTo>
                    <a:cubicBezTo>
                      <a:pt x="277" y="77"/>
                      <a:pt x="277" y="77"/>
                      <a:pt x="277" y="77"/>
                    </a:cubicBezTo>
                    <a:cubicBezTo>
                      <a:pt x="277" y="78"/>
                      <a:pt x="276" y="77"/>
                      <a:pt x="276" y="77"/>
                    </a:cubicBezTo>
                    <a:cubicBezTo>
                      <a:pt x="276" y="76"/>
                      <a:pt x="276" y="76"/>
                      <a:pt x="276" y="76"/>
                    </a:cubicBezTo>
                    <a:cubicBezTo>
                      <a:pt x="276" y="75"/>
                      <a:pt x="276" y="75"/>
                      <a:pt x="276" y="75"/>
                    </a:cubicBezTo>
                    <a:cubicBezTo>
                      <a:pt x="276" y="75"/>
                      <a:pt x="276" y="74"/>
                      <a:pt x="276" y="75"/>
                    </a:cubicBezTo>
                    <a:cubicBezTo>
                      <a:pt x="276" y="74"/>
                      <a:pt x="277" y="74"/>
                      <a:pt x="277" y="73"/>
                    </a:cubicBezTo>
                    <a:cubicBezTo>
                      <a:pt x="277" y="73"/>
                      <a:pt x="277" y="72"/>
                      <a:pt x="276" y="73"/>
                    </a:cubicBezTo>
                    <a:cubicBezTo>
                      <a:pt x="276" y="73"/>
                      <a:pt x="276" y="74"/>
                      <a:pt x="275" y="74"/>
                    </a:cubicBezTo>
                    <a:cubicBezTo>
                      <a:pt x="276" y="74"/>
                      <a:pt x="276" y="74"/>
                      <a:pt x="275" y="74"/>
                    </a:cubicBezTo>
                    <a:cubicBezTo>
                      <a:pt x="275" y="74"/>
                      <a:pt x="275" y="75"/>
                      <a:pt x="275" y="75"/>
                    </a:cubicBezTo>
                    <a:cubicBezTo>
                      <a:pt x="275" y="75"/>
                      <a:pt x="275" y="75"/>
                      <a:pt x="275" y="75"/>
                    </a:cubicBezTo>
                    <a:cubicBezTo>
                      <a:pt x="275" y="74"/>
                      <a:pt x="275" y="74"/>
                      <a:pt x="274" y="75"/>
                    </a:cubicBezTo>
                    <a:cubicBezTo>
                      <a:pt x="274" y="74"/>
                      <a:pt x="275" y="75"/>
                      <a:pt x="275" y="74"/>
                    </a:cubicBezTo>
                    <a:cubicBezTo>
                      <a:pt x="275" y="74"/>
                      <a:pt x="275" y="74"/>
                      <a:pt x="275" y="74"/>
                    </a:cubicBezTo>
                    <a:cubicBezTo>
                      <a:pt x="275" y="73"/>
                      <a:pt x="275" y="73"/>
                      <a:pt x="276" y="73"/>
                    </a:cubicBezTo>
                    <a:cubicBezTo>
                      <a:pt x="276" y="73"/>
                      <a:pt x="276" y="72"/>
                      <a:pt x="275" y="72"/>
                    </a:cubicBezTo>
                    <a:cubicBezTo>
                      <a:pt x="276" y="72"/>
                      <a:pt x="275" y="73"/>
                      <a:pt x="275" y="73"/>
                    </a:cubicBezTo>
                    <a:cubicBezTo>
                      <a:pt x="275" y="73"/>
                      <a:pt x="275" y="74"/>
                      <a:pt x="274" y="74"/>
                    </a:cubicBezTo>
                    <a:cubicBezTo>
                      <a:pt x="275" y="73"/>
                      <a:pt x="275" y="73"/>
                      <a:pt x="275" y="73"/>
                    </a:cubicBezTo>
                    <a:cubicBezTo>
                      <a:pt x="274" y="73"/>
                      <a:pt x="274" y="73"/>
                      <a:pt x="274" y="73"/>
                    </a:cubicBezTo>
                    <a:cubicBezTo>
                      <a:pt x="274" y="73"/>
                      <a:pt x="274" y="73"/>
                      <a:pt x="274" y="72"/>
                    </a:cubicBezTo>
                    <a:cubicBezTo>
                      <a:pt x="274" y="72"/>
                      <a:pt x="274" y="73"/>
                      <a:pt x="274" y="73"/>
                    </a:cubicBezTo>
                    <a:cubicBezTo>
                      <a:pt x="273" y="72"/>
                      <a:pt x="274" y="73"/>
                      <a:pt x="274" y="73"/>
                    </a:cubicBezTo>
                    <a:cubicBezTo>
                      <a:pt x="273" y="74"/>
                      <a:pt x="272" y="72"/>
                      <a:pt x="272" y="72"/>
                    </a:cubicBezTo>
                    <a:cubicBezTo>
                      <a:pt x="272" y="72"/>
                      <a:pt x="273" y="71"/>
                      <a:pt x="273" y="71"/>
                    </a:cubicBezTo>
                    <a:cubicBezTo>
                      <a:pt x="273" y="71"/>
                      <a:pt x="272" y="71"/>
                      <a:pt x="272" y="71"/>
                    </a:cubicBezTo>
                    <a:cubicBezTo>
                      <a:pt x="272" y="71"/>
                      <a:pt x="272" y="72"/>
                      <a:pt x="272" y="72"/>
                    </a:cubicBezTo>
                    <a:cubicBezTo>
                      <a:pt x="272" y="72"/>
                      <a:pt x="272" y="72"/>
                      <a:pt x="272" y="73"/>
                    </a:cubicBezTo>
                    <a:cubicBezTo>
                      <a:pt x="271" y="72"/>
                      <a:pt x="272" y="72"/>
                      <a:pt x="271" y="72"/>
                    </a:cubicBezTo>
                    <a:cubicBezTo>
                      <a:pt x="271" y="72"/>
                      <a:pt x="271" y="72"/>
                      <a:pt x="271" y="72"/>
                    </a:cubicBezTo>
                    <a:cubicBezTo>
                      <a:pt x="271" y="72"/>
                      <a:pt x="271" y="72"/>
                      <a:pt x="271" y="72"/>
                    </a:cubicBezTo>
                    <a:cubicBezTo>
                      <a:pt x="271" y="72"/>
                      <a:pt x="271" y="72"/>
                      <a:pt x="271" y="72"/>
                    </a:cubicBezTo>
                    <a:cubicBezTo>
                      <a:pt x="271" y="72"/>
                      <a:pt x="271" y="71"/>
                      <a:pt x="271" y="71"/>
                    </a:cubicBezTo>
                    <a:cubicBezTo>
                      <a:pt x="271" y="71"/>
                      <a:pt x="271" y="71"/>
                      <a:pt x="271" y="72"/>
                    </a:cubicBezTo>
                    <a:cubicBezTo>
                      <a:pt x="271" y="71"/>
                      <a:pt x="271" y="71"/>
                      <a:pt x="271" y="71"/>
                    </a:cubicBezTo>
                    <a:cubicBezTo>
                      <a:pt x="271" y="71"/>
                      <a:pt x="270" y="72"/>
                      <a:pt x="270" y="72"/>
                    </a:cubicBezTo>
                    <a:cubicBezTo>
                      <a:pt x="270" y="71"/>
                      <a:pt x="270" y="71"/>
                      <a:pt x="270" y="71"/>
                    </a:cubicBezTo>
                    <a:cubicBezTo>
                      <a:pt x="270" y="71"/>
                      <a:pt x="270" y="70"/>
                      <a:pt x="270" y="70"/>
                    </a:cubicBezTo>
                    <a:cubicBezTo>
                      <a:pt x="270" y="70"/>
                      <a:pt x="270" y="70"/>
                      <a:pt x="270" y="71"/>
                    </a:cubicBezTo>
                    <a:cubicBezTo>
                      <a:pt x="270" y="71"/>
                      <a:pt x="270" y="71"/>
                      <a:pt x="269" y="71"/>
                    </a:cubicBezTo>
                    <a:cubicBezTo>
                      <a:pt x="269" y="71"/>
                      <a:pt x="269" y="71"/>
                      <a:pt x="269" y="72"/>
                    </a:cubicBezTo>
                    <a:cubicBezTo>
                      <a:pt x="269" y="71"/>
                      <a:pt x="269" y="71"/>
                      <a:pt x="269" y="70"/>
                    </a:cubicBezTo>
                    <a:cubicBezTo>
                      <a:pt x="269" y="70"/>
                      <a:pt x="269" y="71"/>
                      <a:pt x="268" y="71"/>
                    </a:cubicBezTo>
                    <a:cubicBezTo>
                      <a:pt x="268" y="71"/>
                      <a:pt x="268" y="71"/>
                      <a:pt x="268" y="71"/>
                    </a:cubicBezTo>
                    <a:cubicBezTo>
                      <a:pt x="268" y="71"/>
                      <a:pt x="268" y="71"/>
                      <a:pt x="267" y="71"/>
                    </a:cubicBezTo>
                    <a:cubicBezTo>
                      <a:pt x="267" y="71"/>
                      <a:pt x="268" y="70"/>
                      <a:pt x="268" y="70"/>
                    </a:cubicBezTo>
                    <a:cubicBezTo>
                      <a:pt x="268" y="70"/>
                      <a:pt x="268" y="69"/>
                      <a:pt x="268" y="69"/>
                    </a:cubicBezTo>
                    <a:cubicBezTo>
                      <a:pt x="268" y="69"/>
                      <a:pt x="268" y="68"/>
                      <a:pt x="268" y="68"/>
                    </a:cubicBezTo>
                    <a:cubicBezTo>
                      <a:pt x="268" y="68"/>
                      <a:pt x="267" y="69"/>
                      <a:pt x="268" y="69"/>
                    </a:cubicBezTo>
                    <a:cubicBezTo>
                      <a:pt x="267" y="69"/>
                      <a:pt x="267" y="70"/>
                      <a:pt x="267" y="70"/>
                    </a:cubicBezTo>
                    <a:cubicBezTo>
                      <a:pt x="267" y="70"/>
                      <a:pt x="267" y="70"/>
                      <a:pt x="267" y="70"/>
                    </a:cubicBezTo>
                    <a:cubicBezTo>
                      <a:pt x="267" y="70"/>
                      <a:pt x="267" y="70"/>
                      <a:pt x="267" y="70"/>
                    </a:cubicBezTo>
                    <a:cubicBezTo>
                      <a:pt x="267" y="70"/>
                      <a:pt x="267" y="70"/>
                      <a:pt x="267" y="70"/>
                    </a:cubicBezTo>
                    <a:cubicBezTo>
                      <a:pt x="266" y="70"/>
                      <a:pt x="266" y="70"/>
                      <a:pt x="266" y="70"/>
                    </a:cubicBezTo>
                    <a:cubicBezTo>
                      <a:pt x="266" y="70"/>
                      <a:pt x="266" y="69"/>
                      <a:pt x="266" y="69"/>
                    </a:cubicBezTo>
                    <a:cubicBezTo>
                      <a:pt x="266" y="69"/>
                      <a:pt x="266" y="70"/>
                      <a:pt x="266" y="70"/>
                    </a:cubicBezTo>
                    <a:cubicBezTo>
                      <a:pt x="266" y="70"/>
                      <a:pt x="265" y="70"/>
                      <a:pt x="265" y="70"/>
                    </a:cubicBezTo>
                    <a:cubicBezTo>
                      <a:pt x="265" y="69"/>
                      <a:pt x="264" y="69"/>
                      <a:pt x="264" y="70"/>
                    </a:cubicBezTo>
                    <a:cubicBezTo>
                      <a:pt x="264" y="69"/>
                      <a:pt x="264" y="69"/>
                      <a:pt x="264" y="69"/>
                    </a:cubicBezTo>
                    <a:cubicBezTo>
                      <a:pt x="264" y="69"/>
                      <a:pt x="263" y="69"/>
                      <a:pt x="263" y="69"/>
                    </a:cubicBezTo>
                    <a:cubicBezTo>
                      <a:pt x="263" y="69"/>
                      <a:pt x="263" y="69"/>
                      <a:pt x="263" y="69"/>
                    </a:cubicBezTo>
                    <a:cubicBezTo>
                      <a:pt x="263" y="69"/>
                      <a:pt x="263" y="69"/>
                      <a:pt x="263" y="69"/>
                    </a:cubicBezTo>
                    <a:cubicBezTo>
                      <a:pt x="264" y="69"/>
                      <a:pt x="264" y="69"/>
                      <a:pt x="264" y="68"/>
                    </a:cubicBezTo>
                    <a:cubicBezTo>
                      <a:pt x="264" y="68"/>
                      <a:pt x="264" y="68"/>
                      <a:pt x="264" y="67"/>
                    </a:cubicBezTo>
                    <a:cubicBezTo>
                      <a:pt x="264" y="67"/>
                      <a:pt x="264" y="68"/>
                      <a:pt x="263" y="68"/>
                    </a:cubicBezTo>
                    <a:cubicBezTo>
                      <a:pt x="263" y="67"/>
                      <a:pt x="263" y="68"/>
                      <a:pt x="263" y="69"/>
                    </a:cubicBezTo>
                    <a:cubicBezTo>
                      <a:pt x="263" y="68"/>
                      <a:pt x="263" y="68"/>
                      <a:pt x="263" y="67"/>
                    </a:cubicBezTo>
                    <a:cubicBezTo>
                      <a:pt x="262" y="68"/>
                      <a:pt x="262" y="68"/>
                      <a:pt x="262" y="68"/>
                    </a:cubicBezTo>
                    <a:cubicBezTo>
                      <a:pt x="262" y="68"/>
                      <a:pt x="262" y="67"/>
                      <a:pt x="262" y="67"/>
                    </a:cubicBezTo>
                    <a:cubicBezTo>
                      <a:pt x="262" y="67"/>
                      <a:pt x="262" y="66"/>
                      <a:pt x="262" y="66"/>
                    </a:cubicBezTo>
                    <a:cubicBezTo>
                      <a:pt x="262" y="66"/>
                      <a:pt x="262" y="67"/>
                      <a:pt x="261" y="67"/>
                    </a:cubicBezTo>
                    <a:cubicBezTo>
                      <a:pt x="261" y="67"/>
                      <a:pt x="261" y="67"/>
                      <a:pt x="261" y="67"/>
                    </a:cubicBezTo>
                    <a:cubicBezTo>
                      <a:pt x="261" y="67"/>
                      <a:pt x="261" y="68"/>
                      <a:pt x="261" y="68"/>
                    </a:cubicBezTo>
                    <a:cubicBezTo>
                      <a:pt x="260" y="68"/>
                      <a:pt x="261" y="67"/>
                      <a:pt x="261" y="67"/>
                    </a:cubicBezTo>
                    <a:cubicBezTo>
                      <a:pt x="261" y="67"/>
                      <a:pt x="260" y="66"/>
                      <a:pt x="260" y="66"/>
                    </a:cubicBezTo>
                    <a:cubicBezTo>
                      <a:pt x="260" y="67"/>
                      <a:pt x="260" y="67"/>
                      <a:pt x="260" y="68"/>
                    </a:cubicBezTo>
                    <a:cubicBezTo>
                      <a:pt x="260" y="68"/>
                      <a:pt x="259" y="66"/>
                      <a:pt x="259" y="66"/>
                    </a:cubicBezTo>
                    <a:cubicBezTo>
                      <a:pt x="259" y="66"/>
                      <a:pt x="259" y="67"/>
                      <a:pt x="259" y="67"/>
                    </a:cubicBezTo>
                    <a:cubicBezTo>
                      <a:pt x="259" y="67"/>
                      <a:pt x="258" y="67"/>
                      <a:pt x="258" y="67"/>
                    </a:cubicBezTo>
                    <a:cubicBezTo>
                      <a:pt x="259" y="66"/>
                      <a:pt x="259" y="66"/>
                      <a:pt x="259" y="66"/>
                    </a:cubicBezTo>
                    <a:cubicBezTo>
                      <a:pt x="258" y="66"/>
                      <a:pt x="258" y="66"/>
                      <a:pt x="258" y="66"/>
                    </a:cubicBezTo>
                    <a:cubicBezTo>
                      <a:pt x="258" y="66"/>
                      <a:pt x="259" y="65"/>
                      <a:pt x="258" y="65"/>
                    </a:cubicBezTo>
                    <a:cubicBezTo>
                      <a:pt x="258" y="65"/>
                      <a:pt x="258" y="65"/>
                      <a:pt x="258" y="66"/>
                    </a:cubicBezTo>
                    <a:cubicBezTo>
                      <a:pt x="258" y="65"/>
                      <a:pt x="257" y="65"/>
                      <a:pt x="257" y="65"/>
                    </a:cubicBezTo>
                    <a:cubicBezTo>
                      <a:pt x="257" y="65"/>
                      <a:pt x="256" y="65"/>
                      <a:pt x="256" y="66"/>
                    </a:cubicBezTo>
                    <a:cubicBezTo>
                      <a:pt x="256" y="65"/>
                      <a:pt x="256" y="65"/>
                      <a:pt x="256" y="66"/>
                    </a:cubicBezTo>
                    <a:cubicBezTo>
                      <a:pt x="256" y="66"/>
                      <a:pt x="256" y="65"/>
                      <a:pt x="256" y="65"/>
                    </a:cubicBezTo>
                    <a:cubicBezTo>
                      <a:pt x="255" y="65"/>
                      <a:pt x="256" y="66"/>
                      <a:pt x="256" y="66"/>
                    </a:cubicBezTo>
                    <a:cubicBezTo>
                      <a:pt x="256" y="66"/>
                      <a:pt x="257" y="67"/>
                      <a:pt x="256" y="67"/>
                    </a:cubicBezTo>
                    <a:cubicBezTo>
                      <a:pt x="256" y="67"/>
                      <a:pt x="255" y="67"/>
                      <a:pt x="255" y="66"/>
                    </a:cubicBezTo>
                    <a:cubicBezTo>
                      <a:pt x="255" y="66"/>
                      <a:pt x="255" y="65"/>
                      <a:pt x="255" y="65"/>
                    </a:cubicBezTo>
                    <a:cubicBezTo>
                      <a:pt x="255" y="65"/>
                      <a:pt x="253" y="67"/>
                      <a:pt x="253" y="66"/>
                    </a:cubicBezTo>
                    <a:cubicBezTo>
                      <a:pt x="253" y="66"/>
                      <a:pt x="253" y="65"/>
                      <a:pt x="253" y="65"/>
                    </a:cubicBezTo>
                    <a:cubicBezTo>
                      <a:pt x="252" y="66"/>
                      <a:pt x="252" y="66"/>
                      <a:pt x="252" y="66"/>
                    </a:cubicBezTo>
                    <a:cubicBezTo>
                      <a:pt x="252" y="66"/>
                      <a:pt x="252" y="66"/>
                      <a:pt x="252" y="66"/>
                    </a:cubicBezTo>
                    <a:cubicBezTo>
                      <a:pt x="251" y="66"/>
                      <a:pt x="251" y="67"/>
                      <a:pt x="251" y="67"/>
                    </a:cubicBezTo>
                    <a:cubicBezTo>
                      <a:pt x="251" y="67"/>
                      <a:pt x="250" y="66"/>
                      <a:pt x="250" y="66"/>
                    </a:cubicBezTo>
                    <a:cubicBezTo>
                      <a:pt x="249" y="66"/>
                      <a:pt x="249" y="68"/>
                      <a:pt x="249" y="68"/>
                    </a:cubicBezTo>
                    <a:cubicBezTo>
                      <a:pt x="249" y="68"/>
                      <a:pt x="248" y="68"/>
                      <a:pt x="248" y="68"/>
                    </a:cubicBezTo>
                    <a:cubicBezTo>
                      <a:pt x="248" y="68"/>
                      <a:pt x="248" y="69"/>
                      <a:pt x="247" y="69"/>
                    </a:cubicBezTo>
                    <a:cubicBezTo>
                      <a:pt x="247" y="69"/>
                      <a:pt x="247" y="71"/>
                      <a:pt x="248" y="71"/>
                    </a:cubicBezTo>
                    <a:cubicBezTo>
                      <a:pt x="248" y="71"/>
                      <a:pt x="248" y="71"/>
                      <a:pt x="248" y="71"/>
                    </a:cubicBezTo>
                    <a:cubicBezTo>
                      <a:pt x="247" y="71"/>
                      <a:pt x="247" y="72"/>
                      <a:pt x="247" y="73"/>
                    </a:cubicBezTo>
                    <a:cubicBezTo>
                      <a:pt x="247" y="73"/>
                      <a:pt x="246" y="72"/>
                      <a:pt x="246" y="73"/>
                    </a:cubicBezTo>
                    <a:cubicBezTo>
                      <a:pt x="245" y="76"/>
                      <a:pt x="248" y="73"/>
                      <a:pt x="249" y="74"/>
                    </a:cubicBezTo>
                    <a:cubicBezTo>
                      <a:pt x="248" y="74"/>
                      <a:pt x="246" y="75"/>
                      <a:pt x="246" y="75"/>
                    </a:cubicBezTo>
                    <a:cubicBezTo>
                      <a:pt x="246" y="75"/>
                      <a:pt x="246" y="76"/>
                      <a:pt x="246" y="76"/>
                    </a:cubicBezTo>
                    <a:cubicBezTo>
                      <a:pt x="246" y="76"/>
                      <a:pt x="246" y="76"/>
                      <a:pt x="245" y="76"/>
                    </a:cubicBezTo>
                    <a:cubicBezTo>
                      <a:pt x="245" y="75"/>
                      <a:pt x="245" y="75"/>
                      <a:pt x="245" y="74"/>
                    </a:cubicBezTo>
                    <a:cubicBezTo>
                      <a:pt x="245" y="75"/>
                      <a:pt x="244" y="75"/>
                      <a:pt x="243" y="75"/>
                    </a:cubicBezTo>
                    <a:cubicBezTo>
                      <a:pt x="243" y="75"/>
                      <a:pt x="242" y="76"/>
                      <a:pt x="242" y="77"/>
                    </a:cubicBezTo>
                    <a:cubicBezTo>
                      <a:pt x="242" y="77"/>
                      <a:pt x="242" y="78"/>
                      <a:pt x="241" y="78"/>
                    </a:cubicBezTo>
                    <a:cubicBezTo>
                      <a:pt x="240" y="79"/>
                      <a:pt x="239" y="79"/>
                      <a:pt x="239" y="79"/>
                    </a:cubicBezTo>
                    <a:cubicBezTo>
                      <a:pt x="238" y="80"/>
                      <a:pt x="238" y="81"/>
                      <a:pt x="238" y="82"/>
                    </a:cubicBezTo>
                    <a:cubicBezTo>
                      <a:pt x="238" y="83"/>
                      <a:pt x="237" y="84"/>
                      <a:pt x="237" y="85"/>
                    </a:cubicBezTo>
                    <a:cubicBezTo>
                      <a:pt x="237" y="85"/>
                      <a:pt x="237" y="86"/>
                      <a:pt x="236" y="86"/>
                    </a:cubicBezTo>
                    <a:cubicBezTo>
                      <a:pt x="236" y="86"/>
                      <a:pt x="236" y="85"/>
                      <a:pt x="236" y="85"/>
                    </a:cubicBezTo>
                    <a:cubicBezTo>
                      <a:pt x="236" y="84"/>
                      <a:pt x="236" y="84"/>
                      <a:pt x="236" y="83"/>
                    </a:cubicBezTo>
                    <a:cubicBezTo>
                      <a:pt x="236" y="83"/>
                      <a:pt x="236" y="83"/>
                      <a:pt x="237" y="82"/>
                    </a:cubicBezTo>
                    <a:cubicBezTo>
                      <a:pt x="237" y="82"/>
                      <a:pt x="237" y="81"/>
                      <a:pt x="237" y="81"/>
                    </a:cubicBezTo>
                    <a:cubicBezTo>
                      <a:pt x="237" y="80"/>
                      <a:pt x="237" y="79"/>
                      <a:pt x="238" y="79"/>
                    </a:cubicBezTo>
                    <a:cubicBezTo>
                      <a:pt x="238" y="79"/>
                      <a:pt x="239" y="77"/>
                      <a:pt x="238" y="77"/>
                    </a:cubicBezTo>
                    <a:cubicBezTo>
                      <a:pt x="237" y="77"/>
                      <a:pt x="237" y="78"/>
                      <a:pt x="237" y="78"/>
                    </a:cubicBezTo>
                    <a:cubicBezTo>
                      <a:pt x="237" y="77"/>
                      <a:pt x="237" y="77"/>
                      <a:pt x="236" y="78"/>
                    </a:cubicBezTo>
                    <a:cubicBezTo>
                      <a:pt x="236" y="78"/>
                      <a:pt x="236" y="78"/>
                      <a:pt x="235" y="79"/>
                    </a:cubicBezTo>
                    <a:cubicBezTo>
                      <a:pt x="235" y="79"/>
                      <a:pt x="234" y="79"/>
                      <a:pt x="234" y="79"/>
                    </a:cubicBezTo>
                    <a:cubicBezTo>
                      <a:pt x="233" y="79"/>
                      <a:pt x="233" y="79"/>
                      <a:pt x="233" y="79"/>
                    </a:cubicBezTo>
                    <a:cubicBezTo>
                      <a:pt x="233" y="80"/>
                      <a:pt x="233" y="80"/>
                      <a:pt x="233" y="79"/>
                    </a:cubicBezTo>
                    <a:cubicBezTo>
                      <a:pt x="233" y="80"/>
                      <a:pt x="233" y="81"/>
                      <a:pt x="233" y="81"/>
                    </a:cubicBezTo>
                    <a:cubicBezTo>
                      <a:pt x="233" y="81"/>
                      <a:pt x="233" y="81"/>
                      <a:pt x="232" y="81"/>
                    </a:cubicBezTo>
                    <a:cubicBezTo>
                      <a:pt x="232" y="81"/>
                      <a:pt x="233" y="79"/>
                      <a:pt x="232" y="80"/>
                    </a:cubicBezTo>
                    <a:cubicBezTo>
                      <a:pt x="233" y="79"/>
                      <a:pt x="232" y="78"/>
                      <a:pt x="231" y="78"/>
                    </a:cubicBezTo>
                    <a:cubicBezTo>
                      <a:pt x="230" y="79"/>
                      <a:pt x="230" y="79"/>
                      <a:pt x="230" y="79"/>
                    </a:cubicBezTo>
                    <a:cubicBezTo>
                      <a:pt x="229" y="79"/>
                      <a:pt x="230" y="79"/>
                      <a:pt x="229" y="79"/>
                    </a:cubicBezTo>
                    <a:cubicBezTo>
                      <a:pt x="229" y="80"/>
                      <a:pt x="229" y="79"/>
                      <a:pt x="229" y="79"/>
                    </a:cubicBezTo>
                    <a:cubicBezTo>
                      <a:pt x="228" y="79"/>
                      <a:pt x="228" y="79"/>
                      <a:pt x="228" y="79"/>
                    </a:cubicBezTo>
                    <a:cubicBezTo>
                      <a:pt x="228" y="80"/>
                      <a:pt x="227" y="80"/>
                      <a:pt x="227" y="80"/>
                    </a:cubicBezTo>
                    <a:cubicBezTo>
                      <a:pt x="226" y="79"/>
                      <a:pt x="227" y="79"/>
                      <a:pt x="227" y="79"/>
                    </a:cubicBezTo>
                    <a:cubicBezTo>
                      <a:pt x="226" y="78"/>
                      <a:pt x="226" y="78"/>
                      <a:pt x="225" y="78"/>
                    </a:cubicBezTo>
                    <a:cubicBezTo>
                      <a:pt x="225" y="79"/>
                      <a:pt x="224" y="78"/>
                      <a:pt x="224" y="77"/>
                    </a:cubicBezTo>
                    <a:cubicBezTo>
                      <a:pt x="225" y="78"/>
                      <a:pt x="225" y="77"/>
                      <a:pt x="224" y="76"/>
                    </a:cubicBezTo>
                    <a:cubicBezTo>
                      <a:pt x="224" y="75"/>
                      <a:pt x="223" y="75"/>
                      <a:pt x="223" y="74"/>
                    </a:cubicBezTo>
                    <a:cubicBezTo>
                      <a:pt x="223" y="73"/>
                      <a:pt x="223" y="72"/>
                      <a:pt x="223" y="71"/>
                    </a:cubicBezTo>
                    <a:cubicBezTo>
                      <a:pt x="223" y="70"/>
                      <a:pt x="223" y="70"/>
                      <a:pt x="223" y="69"/>
                    </a:cubicBezTo>
                    <a:cubicBezTo>
                      <a:pt x="223" y="68"/>
                      <a:pt x="222" y="68"/>
                      <a:pt x="222" y="69"/>
                    </a:cubicBezTo>
                    <a:cubicBezTo>
                      <a:pt x="221" y="68"/>
                      <a:pt x="221" y="68"/>
                      <a:pt x="221" y="69"/>
                    </a:cubicBezTo>
                    <a:cubicBezTo>
                      <a:pt x="221" y="69"/>
                      <a:pt x="221" y="70"/>
                      <a:pt x="221" y="70"/>
                    </a:cubicBezTo>
                    <a:cubicBezTo>
                      <a:pt x="220" y="70"/>
                      <a:pt x="220" y="70"/>
                      <a:pt x="219" y="71"/>
                    </a:cubicBezTo>
                    <a:cubicBezTo>
                      <a:pt x="219" y="71"/>
                      <a:pt x="219" y="72"/>
                      <a:pt x="218" y="72"/>
                    </a:cubicBezTo>
                    <a:cubicBezTo>
                      <a:pt x="218" y="71"/>
                      <a:pt x="217" y="73"/>
                      <a:pt x="217" y="73"/>
                    </a:cubicBezTo>
                    <a:cubicBezTo>
                      <a:pt x="216" y="73"/>
                      <a:pt x="215" y="74"/>
                      <a:pt x="214" y="74"/>
                    </a:cubicBezTo>
                    <a:cubicBezTo>
                      <a:pt x="213" y="75"/>
                      <a:pt x="213" y="75"/>
                      <a:pt x="212" y="76"/>
                    </a:cubicBezTo>
                    <a:cubicBezTo>
                      <a:pt x="211" y="76"/>
                      <a:pt x="210" y="76"/>
                      <a:pt x="210" y="76"/>
                    </a:cubicBezTo>
                    <a:cubicBezTo>
                      <a:pt x="209" y="77"/>
                      <a:pt x="209" y="77"/>
                      <a:pt x="209" y="76"/>
                    </a:cubicBezTo>
                    <a:cubicBezTo>
                      <a:pt x="210" y="76"/>
                      <a:pt x="209" y="75"/>
                      <a:pt x="209" y="75"/>
                    </a:cubicBezTo>
                    <a:cubicBezTo>
                      <a:pt x="208" y="75"/>
                      <a:pt x="208" y="76"/>
                      <a:pt x="207" y="76"/>
                    </a:cubicBezTo>
                    <a:cubicBezTo>
                      <a:pt x="207" y="76"/>
                      <a:pt x="205" y="76"/>
                      <a:pt x="205" y="76"/>
                    </a:cubicBezTo>
                    <a:cubicBezTo>
                      <a:pt x="205" y="75"/>
                      <a:pt x="207" y="75"/>
                      <a:pt x="207" y="74"/>
                    </a:cubicBezTo>
                    <a:cubicBezTo>
                      <a:pt x="208" y="74"/>
                      <a:pt x="208" y="74"/>
                      <a:pt x="209" y="74"/>
                    </a:cubicBezTo>
                    <a:cubicBezTo>
                      <a:pt x="209" y="74"/>
                      <a:pt x="209" y="73"/>
                      <a:pt x="210" y="73"/>
                    </a:cubicBezTo>
                    <a:cubicBezTo>
                      <a:pt x="210" y="73"/>
                      <a:pt x="210" y="74"/>
                      <a:pt x="211" y="74"/>
                    </a:cubicBezTo>
                    <a:cubicBezTo>
                      <a:pt x="211" y="74"/>
                      <a:pt x="212" y="74"/>
                      <a:pt x="212" y="73"/>
                    </a:cubicBezTo>
                    <a:cubicBezTo>
                      <a:pt x="213" y="73"/>
                      <a:pt x="212" y="72"/>
                      <a:pt x="213" y="71"/>
                    </a:cubicBezTo>
                    <a:cubicBezTo>
                      <a:pt x="213" y="71"/>
                      <a:pt x="214" y="70"/>
                      <a:pt x="214" y="69"/>
                    </a:cubicBezTo>
                    <a:cubicBezTo>
                      <a:pt x="215" y="68"/>
                      <a:pt x="214" y="68"/>
                      <a:pt x="215" y="67"/>
                    </a:cubicBezTo>
                    <a:cubicBezTo>
                      <a:pt x="215" y="65"/>
                      <a:pt x="216" y="65"/>
                      <a:pt x="217" y="64"/>
                    </a:cubicBezTo>
                    <a:cubicBezTo>
                      <a:pt x="217" y="63"/>
                      <a:pt x="217" y="63"/>
                      <a:pt x="217" y="63"/>
                    </a:cubicBezTo>
                    <a:cubicBezTo>
                      <a:pt x="217" y="63"/>
                      <a:pt x="217" y="62"/>
                      <a:pt x="218" y="62"/>
                    </a:cubicBezTo>
                    <a:cubicBezTo>
                      <a:pt x="218" y="62"/>
                      <a:pt x="218" y="61"/>
                      <a:pt x="218" y="61"/>
                    </a:cubicBezTo>
                    <a:cubicBezTo>
                      <a:pt x="218" y="60"/>
                      <a:pt x="219" y="60"/>
                      <a:pt x="219" y="59"/>
                    </a:cubicBezTo>
                    <a:cubicBezTo>
                      <a:pt x="220" y="59"/>
                      <a:pt x="220" y="59"/>
                      <a:pt x="221" y="58"/>
                    </a:cubicBezTo>
                    <a:cubicBezTo>
                      <a:pt x="221" y="58"/>
                      <a:pt x="222" y="57"/>
                      <a:pt x="223" y="56"/>
                    </a:cubicBezTo>
                    <a:cubicBezTo>
                      <a:pt x="225" y="56"/>
                      <a:pt x="225" y="53"/>
                      <a:pt x="227" y="51"/>
                    </a:cubicBezTo>
                    <a:cubicBezTo>
                      <a:pt x="227" y="51"/>
                      <a:pt x="227" y="50"/>
                      <a:pt x="228" y="50"/>
                    </a:cubicBezTo>
                    <a:cubicBezTo>
                      <a:pt x="228" y="50"/>
                      <a:pt x="228" y="49"/>
                      <a:pt x="229" y="49"/>
                    </a:cubicBezTo>
                    <a:cubicBezTo>
                      <a:pt x="229" y="48"/>
                      <a:pt x="229" y="48"/>
                      <a:pt x="230" y="48"/>
                    </a:cubicBezTo>
                    <a:cubicBezTo>
                      <a:pt x="230" y="47"/>
                      <a:pt x="230" y="47"/>
                      <a:pt x="231" y="47"/>
                    </a:cubicBezTo>
                    <a:cubicBezTo>
                      <a:pt x="231" y="46"/>
                      <a:pt x="233" y="45"/>
                      <a:pt x="232" y="45"/>
                    </a:cubicBezTo>
                    <a:cubicBezTo>
                      <a:pt x="231" y="44"/>
                      <a:pt x="231" y="45"/>
                      <a:pt x="230" y="45"/>
                    </a:cubicBezTo>
                    <a:cubicBezTo>
                      <a:pt x="231" y="44"/>
                      <a:pt x="231" y="45"/>
                      <a:pt x="232" y="44"/>
                    </a:cubicBezTo>
                    <a:cubicBezTo>
                      <a:pt x="232" y="43"/>
                      <a:pt x="232" y="42"/>
                      <a:pt x="232" y="42"/>
                    </a:cubicBezTo>
                    <a:cubicBezTo>
                      <a:pt x="232" y="40"/>
                      <a:pt x="231" y="39"/>
                      <a:pt x="229" y="38"/>
                    </a:cubicBezTo>
                    <a:cubicBezTo>
                      <a:pt x="229" y="38"/>
                      <a:pt x="227" y="39"/>
                      <a:pt x="226" y="38"/>
                    </a:cubicBezTo>
                    <a:cubicBezTo>
                      <a:pt x="226" y="38"/>
                      <a:pt x="226" y="37"/>
                      <a:pt x="226" y="37"/>
                    </a:cubicBezTo>
                    <a:cubicBezTo>
                      <a:pt x="226" y="37"/>
                      <a:pt x="225" y="36"/>
                      <a:pt x="225" y="36"/>
                    </a:cubicBezTo>
                    <a:cubicBezTo>
                      <a:pt x="225" y="35"/>
                      <a:pt x="224" y="34"/>
                      <a:pt x="224" y="35"/>
                    </a:cubicBezTo>
                    <a:cubicBezTo>
                      <a:pt x="224" y="36"/>
                      <a:pt x="224" y="35"/>
                      <a:pt x="224" y="35"/>
                    </a:cubicBezTo>
                    <a:cubicBezTo>
                      <a:pt x="225" y="36"/>
                      <a:pt x="224" y="32"/>
                      <a:pt x="224" y="31"/>
                    </a:cubicBezTo>
                    <a:cubicBezTo>
                      <a:pt x="224" y="31"/>
                      <a:pt x="223" y="31"/>
                      <a:pt x="223" y="31"/>
                    </a:cubicBezTo>
                    <a:cubicBezTo>
                      <a:pt x="223" y="31"/>
                      <a:pt x="223" y="30"/>
                      <a:pt x="223" y="30"/>
                    </a:cubicBezTo>
                    <a:cubicBezTo>
                      <a:pt x="223" y="29"/>
                      <a:pt x="223" y="29"/>
                      <a:pt x="223" y="28"/>
                    </a:cubicBezTo>
                    <a:cubicBezTo>
                      <a:pt x="223" y="28"/>
                      <a:pt x="222" y="28"/>
                      <a:pt x="222" y="27"/>
                    </a:cubicBezTo>
                    <a:cubicBezTo>
                      <a:pt x="222" y="25"/>
                      <a:pt x="221" y="24"/>
                      <a:pt x="221" y="22"/>
                    </a:cubicBezTo>
                    <a:cubicBezTo>
                      <a:pt x="221" y="21"/>
                      <a:pt x="221" y="19"/>
                      <a:pt x="221" y="18"/>
                    </a:cubicBezTo>
                    <a:cubicBezTo>
                      <a:pt x="221" y="17"/>
                      <a:pt x="221" y="15"/>
                      <a:pt x="221" y="15"/>
                    </a:cubicBezTo>
                    <a:cubicBezTo>
                      <a:pt x="220" y="16"/>
                      <a:pt x="220" y="17"/>
                      <a:pt x="220" y="18"/>
                    </a:cubicBezTo>
                    <a:cubicBezTo>
                      <a:pt x="220" y="18"/>
                      <a:pt x="220" y="17"/>
                      <a:pt x="220" y="16"/>
                    </a:cubicBezTo>
                    <a:cubicBezTo>
                      <a:pt x="220" y="16"/>
                      <a:pt x="220" y="15"/>
                      <a:pt x="220" y="14"/>
                    </a:cubicBezTo>
                    <a:cubicBezTo>
                      <a:pt x="220" y="13"/>
                      <a:pt x="219" y="12"/>
                      <a:pt x="218" y="11"/>
                    </a:cubicBezTo>
                    <a:cubicBezTo>
                      <a:pt x="218" y="11"/>
                      <a:pt x="217" y="11"/>
                      <a:pt x="217" y="10"/>
                    </a:cubicBezTo>
                    <a:cubicBezTo>
                      <a:pt x="216" y="10"/>
                      <a:pt x="217" y="11"/>
                      <a:pt x="217" y="11"/>
                    </a:cubicBezTo>
                    <a:cubicBezTo>
                      <a:pt x="217" y="12"/>
                      <a:pt x="218" y="14"/>
                      <a:pt x="218" y="15"/>
                    </a:cubicBezTo>
                    <a:cubicBezTo>
                      <a:pt x="217" y="15"/>
                      <a:pt x="216" y="12"/>
                      <a:pt x="216" y="12"/>
                    </a:cubicBezTo>
                    <a:cubicBezTo>
                      <a:pt x="216" y="12"/>
                      <a:pt x="216" y="13"/>
                      <a:pt x="216" y="13"/>
                    </a:cubicBezTo>
                    <a:cubicBezTo>
                      <a:pt x="216" y="14"/>
                      <a:pt x="215" y="14"/>
                      <a:pt x="214" y="15"/>
                    </a:cubicBezTo>
                    <a:cubicBezTo>
                      <a:pt x="214" y="15"/>
                      <a:pt x="214" y="16"/>
                      <a:pt x="213" y="16"/>
                    </a:cubicBezTo>
                    <a:cubicBezTo>
                      <a:pt x="213" y="17"/>
                      <a:pt x="213" y="17"/>
                      <a:pt x="212" y="17"/>
                    </a:cubicBezTo>
                    <a:cubicBezTo>
                      <a:pt x="212" y="18"/>
                      <a:pt x="212" y="19"/>
                      <a:pt x="212" y="19"/>
                    </a:cubicBezTo>
                    <a:cubicBezTo>
                      <a:pt x="211" y="20"/>
                      <a:pt x="211" y="20"/>
                      <a:pt x="211" y="21"/>
                    </a:cubicBezTo>
                    <a:cubicBezTo>
                      <a:pt x="210" y="22"/>
                      <a:pt x="209" y="23"/>
                      <a:pt x="209" y="24"/>
                    </a:cubicBezTo>
                    <a:cubicBezTo>
                      <a:pt x="209" y="25"/>
                      <a:pt x="208" y="26"/>
                      <a:pt x="208" y="26"/>
                    </a:cubicBezTo>
                    <a:cubicBezTo>
                      <a:pt x="208" y="27"/>
                      <a:pt x="208" y="27"/>
                      <a:pt x="207" y="27"/>
                    </a:cubicBezTo>
                    <a:cubicBezTo>
                      <a:pt x="207" y="28"/>
                      <a:pt x="207" y="28"/>
                      <a:pt x="207" y="28"/>
                    </a:cubicBezTo>
                    <a:cubicBezTo>
                      <a:pt x="207" y="29"/>
                      <a:pt x="206" y="29"/>
                      <a:pt x="206" y="30"/>
                    </a:cubicBezTo>
                    <a:cubicBezTo>
                      <a:pt x="207" y="30"/>
                      <a:pt x="206" y="31"/>
                      <a:pt x="206" y="31"/>
                    </a:cubicBezTo>
                    <a:cubicBezTo>
                      <a:pt x="205" y="32"/>
                      <a:pt x="205" y="32"/>
                      <a:pt x="204" y="33"/>
                    </a:cubicBezTo>
                    <a:cubicBezTo>
                      <a:pt x="204" y="33"/>
                      <a:pt x="203" y="34"/>
                      <a:pt x="203" y="34"/>
                    </a:cubicBezTo>
                    <a:cubicBezTo>
                      <a:pt x="202" y="35"/>
                      <a:pt x="201" y="33"/>
                      <a:pt x="199" y="34"/>
                    </a:cubicBezTo>
                    <a:cubicBezTo>
                      <a:pt x="199" y="34"/>
                      <a:pt x="200" y="34"/>
                      <a:pt x="200" y="34"/>
                    </a:cubicBezTo>
                    <a:cubicBezTo>
                      <a:pt x="200" y="33"/>
                      <a:pt x="199" y="33"/>
                      <a:pt x="199" y="33"/>
                    </a:cubicBezTo>
                    <a:cubicBezTo>
                      <a:pt x="199" y="32"/>
                      <a:pt x="199" y="33"/>
                      <a:pt x="199" y="33"/>
                    </a:cubicBezTo>
                    <a:cubicBezTo>
                      <a:pt x="198" y="34"/>
                      <a:pt x="197" y="33"/>
                      <a:pt x="196" y="33"/>
                    </a:cubicBezTo>
                    <a:cubicBezTo>
                      <a:pt x="195" y="33"/>
                      <a:pt x="195" y="33"/>
                      <a:pt x="195" y="32"/>
                    </a:cubicBezTo>
                    <a:cubicBezTo>
                      <a:pt x="195" y="32"/>
                      <a:pt x="194" y="33"/>
                      <a:pt x="194" y="33"/>
                    </a:cubicBezTo>
                    <a:cubicBezTo>
                      <a:pt x="194" y="33"/>
                      <a:pt x="193" y="33"/>
                      <a:pt x="193" y="33"/>
                    </a:cubicBezTo>
                    <a:cubicBezTo>
                      <a:pt x="193" y="33"/>
                      <a:pt x="193" y="34"/>
                      <a:pt x="193" y="34"/>
                    </a:cubicBezTo>
                    <a:cubicBezTo>
                      <a:pt x="193" y="34"/>
                      <a:pt x="192" y="34"/>
                      <a:pt x="192" y="35"/>
                    </a:cubicBezTo>
                    <a:cubicBezTo>
                      <a:pt x="191" y="35"/>
                      <a:pt x="191" y="35"/>
                      <a:pt x="191" y="35"/>
                    </a:cubicBezTo>
                    <a:cubicBezTo>
                      <a:pt x="191" y="34"/>
                      <a:pt x="190" y="35"/>
                      <a:pt x="189" y="35"/>
                    </a:cubicBezTo>
                    <a:cubicBezTo>
                      <a:pt x="189" y="34"/>
                      <a:pt x="189" y="34"/>
                      <a:pt x="189" y="34"/>
                    </a:cubicBezTo>
                    <a:cubicBezTo>
                      <a:pt x="189" y="34"/>
                      <a:pt x="188" y="34"/>
                      <a:pt x="188" y="34"/>
                    </a:cubicBezTo>
                    <a:cubicBezTo>
                      <a:pt x="188" y="34"/>
                      <a:pt x="187" y="34"/>
                      <a:pt x="187" y="33"/>
                    </a:cubicBezTo>
                    <a:cubicBezTo>
                      <a:pt x="187" y="33"/>
                      <a:pt x="187" y="33"/>
                      <a:pt x="187" y="33"/>
                    </a:cubicBezTo>
                    <a:cubicBezTo>
                      <a:pt x="185" y="33"/>
                      <a:pt x="186" y="32"/>
                      <a:pt x="185" y="31"/>
                    </a:cubicBezTo>
                    <a:cubicBezTo>
                      <a:pt x="185" y="31"/>
                      <a:pt x="185" y="32"/>
                      <a:pt x="184" y="31"/>
                    </a:cubicBezTo>
                    <a:cubicBezTo>
                      <a:pt x="184" y="31"/>
                      <a:pt x="183" y="30"/>
                      <a:pt x="183" y="30"/>
                    </a:cubicBezTo>
                    <a:cubicBezTo>
                      <a:pt x="183" y="30"/>
                      <a:pt x="184" y="29"/>
                      <a:pt x="183" y="30"/>
                    </a:cubicBezTo>
                    <a:cubicBezTo>
                      <a:pt x="183" y="30"/>
                      <a:pt x="182" y="30"/>
                      <a:pt x="182" y="30"/>
                    </a:cubicBezTo>
                    <a:cubicBezTo>
                      <a:pt x="181" y="30"/>
                      <a:pt x="181" y="30"/>
                      <a:pt x="181" y="30"/>
                    </a:cubicBezTo>
                    <a:cubicBezTo>
                      <a:pt x="180" y="31"/>
                      <a:pt x="180" y="30"/>
                      <a:pt x="179" y="31"/>
                    </a:cubicBezTo>
                    <a:cubicBezTo>
                      <a:pt x="179" y="31"/>
                      <a:pt x="179" y="32"/>
                      <a:pt x="178" y="31"/>
                    </a:cubicBezTo>
                    <a:cubicBezTo>
                      <a:pt x="178" y="31"/>
                      <a:pt x="177" y="32"/>
                      <a:pt x="176" y="32"/>
                    </a:cubicBezTo>
                    <a:cubicBezTo>
                      <a:pt x="176" y="32"/>
                      <a:pt x="173" y="30"/>
                      <a:pt x="173" y="31"/>
                    </a:cubicBezTo>
                    <a:cubicBezTo>
                      <a:pt x="173" y="31"/>
                      <a:pt x="173" y="32"/>
                      <a:pt x="173" y="32"/>
                    </a:cubicBezTo>
                    <a:cubicBezTo>
                      <a:pt x="172" y="32"/>
                      <a:pt x="172" y="33"/>
                      <a:pt x="172" y="33"/>
                    </a:cubicBezTo>
                    <a:cubicBezTo>
                      <a:pt x="171" y="34"/>
                      <a:pt x="172" y="33"/>
                      <a:pt x="173" y="34"/>
                    </a:cubicBezTo>
                    <a:cubicBezTo>
                      <a:pt x="173" y="34"/>
                      <a:pt x="173" y="34"/>
                      <a:pt x="173" y="35"/>
                    </a:cubicBezTo>
                    <a:cubicBezTo>
                      <a:pt x="173" y="35"/>
                      <a:pt x="173" y="35"/>
                      <a:pt x="173" y="35"/>
                    </a:cubicBezTo>
                    <a:cubicBezTo>
                      <a:pt x="174" y="36"/>
                      <a:pt x="174" y="38"/>
                      <a:pt x="173" y="38"/>
                    </a:cubicBezTo>
                    <a:cubicBezTo>
                      <a:pt x="172" y="38"/>
                      <a:pt x="171" y="38"/>
                      <a:pt x="171" y="37"/>
                    </a:cubicBezTo>
                    <a:cubicBezTo>
                      <a:pt x="170" y="37"/>
                      <a:pt x="169" y="37"/>
                      <a:pt x="169" y="37"/>
                    </a:cubicBezTo>
                    <a:cubicBezTo>
                      <a:pt x="168" y="37"/>
                      <a:pt x="168" y="37"/>
                      <a:pt x="167" y="37"/>
                    </a:cubicBezTo>
                    <a:cubicBezTo>
                      <a:pt x="167" y="37"/>
                      <a:pt x="166" y="37"/>
                      <a:pt x="166" y="37"/>
                    </a:cubicBezTo>
                    <a:cubicBezTo>
                      <a:pt x="165" y="38"/>
                      <a:pt x="165" y="37"/>
                      <a:pt x="164" y="37"/>
                    </a:cubicBezTo>
                    <a:cubicBezTo>
                      <a:pt x="163" y="37"/>
                      <a:pt x="163" y="37"/>
                      <a:pt x="163" y="37"/>
                    </a:cubicBezTo>
                    <a:cubicBezTo>
                      <a:pt x="162" y="36"/>
                      <a:pt x="161" y="37"/>
                      <a:pt x="160" y="36"/>
                    </a:cubicBezTo>
                    <a:cubicBezTo>
                      <a:pt x="160" y="36"/>
                      <a:pt x="159" y="37"/>
                      <a:pt x="159" y="38"/>
                    </a:cubicBezTo>
                    <a:cubicBezTo>
                      <a:pt x="159" y="38"/>
                      <a:pt x="159" y="39"/>
                      <a:pt x="158" y="39"/>
                    </a:cubicBezTo>
                    <a:cubicBezTo>
                      <a:pt x="158" y="40"/>
                      <a:pt x="157" y="40"/>
                      <a:pt x="156" y="40"/>
                    </a:cubicBezTo>
                    <a:cubicBezTo>
                      <a:pt x="156" y="39"/>
                      <a:pt x="155" y="40"/>
                      <a:pt x="155" y="40"/>
                    </a:cubicBezTo>
                    <a:cubicBezTo>
                      <a:pt x="154" y="40"/>
                      <a:pt x="154" y="40"/>
                      <a:pt x="154" y="41"/>
                    </a:cubicBezTo>
                    <a:cubicBezTo>
                      <a:pt x="154" y="41"/>
                      <a:pt x="154" y="42"/>
                      <a:pt x="153" y="42"/>
                    </a:cubicBezTo>
                    <a:cubicBezTo>
                      <a:pt x="152" y="42"/>
                      <a:pt x="152" y="41"/>
                      <a:pt x="152" y="41"/>
                    </a:cubicBezTo>
                    <a:cubicBezTo>
                      <a:pt x="151" y="41"/>
                      <a:pt x="151" y="41"/>
                      <a:pt x="151" y="41"/>
                    </a:cubicBezTo>
                    <a:cubicBezTo>
                      <a:pt x="150" y="41"/>
                      <a:pt x="150" y="42"/>
                      <a:pt x="149" y="42"/>
                    </a:cubicBezTo>
                    <a:cubicBezTo>
                      <a:pt x="148" y="42"/>
                      <a:pt x="149" y="43"/>
                      <a:pt x="149" y="44"/>
                    </a:cubicBezTo>
                    <a:cubicBezTo>
                      <a:pt x="149" y="45"/>
                      <a:pt x="147" y="44"/>
                      <a:pt x="147" y="44"/>
                    </a:cubicBezTo>
                    <a:cubicBezTo>
                      <a:pt x="146" y="44"/>
                      <a:pt x="146" y="45"/>
                      <a:pt x="146" y="45"/>
                    </a:cubicBezTo>
                    <a:cubicBezTo>
                      <a:pt x="145" y="45"/>
                      <a:pt x="145" y="44"/>
                      <a:pt x="144" y="44"/>
                    </a:cubicBezTo>
                    <a:cubicBezTo>
                      <a:pt x="143" y="43"/>
                      <a:pt x="143" y="43"/>
                      <a:pt x="142" y="43"/>
                    </a:cubicBezTo>
                    <a:cubicBezTo>
                      <a:pt x="141" y="43"/>
                      <a:pt x="141" y="42"/>
                      <a:pt x="140" y="41"/>
                    </a:cubicBezTo>
                    <a:cubicBezTo>
                      <a:pt x="139" y="41"/>
                      <a:pt x="139" y="40"/>
                      <a:pt x="139" y="39"/>
                    </a:cubicBezTo>
                    <a:cubicBezTo>
                      <a:pt x="138" y="39"/>
                      <a:pt x="137" y="40"/>
                      <a:pt x="137" y="39"/>
                    </a:cubicBezTo>
                    <a:cubicBezTo>
                      <a:pt x="137" y="38"/>
                      <a:pt x="138" y="38"/>
                      <a:pt x="137" y="38"/>
                    </a:cubicBezTo>
                    <a:cubicBezTo>
                      <a:pt x="137" y="38"/>
                      <a:pt x="136" y="37"/>
                      <a:pt x="137" y="37"/>
                    </a:cubicBezTo>
                    <a:cubicBezTo>
                      <a:pt x="137" y="36"/>
                      <a:pt x="137" y="35"/>
                      <a:pt x="137" y="34"/>
                    </a:cubicBezTo>
                    <a:cubicBezTo>
                      <a:pt x="137" y="34"/>
                      <a:pt x="137" y="33"/>
                      <a:pt x="136" y="33"/>
                    </a:cubicBezTo>
                    <a:cubicBezTo>
                      <a:pt x="136" y="33"/>
                      <a:pt x="135" y="32"/>
                      <a:pt x="135" y="32"/>
                    </a:cubicBezTo>
                    <a:cubicBezTo>
                      <a:pt x="135" y="31"/>
                      <a:pt x="134" y="30"/>
                      <a:pt x="134" y="28"/>
                    </a:cubicBezTo>
                    <a:cubicBezTo>
                      <a:pt x="134" y="27"/>
                      <a:pt x="135" y="26"/>
                      <a:pt x="135" y="25"/>
                    </a:cubicBezTo>
                    <a:cubicBezTo>
                      <a:pt x="135" y="25"/>
                      <a:pt x="135" y="24"/>
                      <a:pt x="135" y="24"/>
                    </a:cubicBezTo>
                    <a:cubicBezTo>
                      <a:pt x="135" y="23"/>
                      <a:pt x="136" y="23"/>
                      <a:pt x="136" y="22"/>
                    </a:cubicBezTo>
                    <a:cubicBezTo>
                      <a:pt x="136" y="21"/>
                      <a:pt x="136" y="21"/>
                      <a:pt x="136" y="20"/>
                    </a:cubicBezTo>
                    <a:cubicBezTo>
                      <a:pt x="136" y="19"/>
                      <a:pt x="136" y="19"/>
                      <a:pt x="137" y="18"/>
                    </a:cubicBezTo>
                    <a:cubicBezTo>
                      <a:pt x="137" y="18"/>
                      <a:pt x="138" y="18"/>
                      <a:pt x="138" y="17"/>
                    </a:cubicBezTo>
                    <a:cubicBezTo>
                      <a:pt x="138" y="17"/>
                      <a:pt x="138" y="17"/>
                      <a:pt x="139" y="16"/>
                    </a:cubicBezTo>
                    <a:cubicBezTo>
                      <a:pt x="139" y="16"/>
                      <a:pt x="139" y="15"/>
                      <a:pt x="139" y="15"/>
                    </a:cubicBezTo>
                    <a:cubicBezTo>
                      <a:pt x="138" y="14"/>
                      <a:pt x="138" y="13"/>
                      <a:pt x="138" y="12"/>
                    </a:cubicBezTo>
                    <a:cubicBezTo>
                      <a:pt x="136" y="12"/>
                      <a:pt x="138" y="10"/>
                      <a:pt x="137" y="10"/>
                    </a:cubicBezTo>
                    <a:cubicBezTo>
                      <a:pt x="137" y="9"/>
                      <a:pt x="136" y="9"/>
                      <a:pt x="135" y="9"/>
                    </a:cubicBezTo>
                    <a:cubicBezTo>
                      <a:pt x="135" y="9"/>
                      <a:pt x="134" y="9"/>
                      <a:pt x="134" y="9"/>
                    </a:cubicBezTo>
                    <a:cubicBezTo>
                      <a:pt x="134" y="8"/>
                      <a:pt x="134" y="9"/>
                      <a:pt x="134" y="9"/>
                    </a:cubicBezTo>
                    <a:cubicBezTo>
                      <a:pt x="133" y="9"/>
                      <a:pt x="133" y="8"/>
                      <a:pt x="134" y="8"/>
                    </a:cubicBezTo>
                    <a:cubicBezTo>
                      <a:pt x="135" y="7"/>
                      <a:pt x="135" y="4"/>
                      <a:pt x="135" y="3"/>
                    </a:cubicBezTo>
                    <a:cubicBezTo>
                      <a:pt x="135" y="3"/>
                      <a:pt x="135" y="2"/>
                      <a:pt x="135" y="2"/>
                    </a:cubicBezTo>
                    <a:cubicBezTo>
                      <a:pt x="134" y="2"/>
                      <a:pt x="134" y="1"/>
                      <a:pt x="134" y="1"/>
                    </a:cubicBezTo>
                    <a:cubicBezTo>
                      <a:pt x="133" y="1"/>
                      <a:pt x="133" y="0"/>
                      <a:pt x="133" y="0"/>
                    </a:cubicBezTo>
                    <a:cubicBezTo>
                      <a:pt x="132" y="1"/>
                      <a:pt x="132" y="1"/>
                      <a:pt x="131" y="1"/>
                    </a:cubicBezTo>
                    <a:cubicBezTo>
                      <a:pt x="131" y="1"/>
                      <a:pt x="131" y="1"/>
                      <a:pt x="131" y="1"/>
                    </a:cubicBezTo>
                    <a:cubicBezTo>
                      <a:pt x="130" y="1"/>
                      <a:pt x="130" y="1"/>
                      <a:pt x="130" y="1"/>
                    </a:cubicBezTo>
                    <a:cubicBezTo>
                      <a:pt x="129" y="1"/>
                      <a:pt x="129" y="1"/>
                      <a:pt x="128" y="1"/>
                    </a:cubicBezTo>
                    <a:cubicBezTo>
                      <a:pt x="129" y="1"/>
                      <a:pt x="129" y="3"/>
                      <a:pt x="129" y="4"/>
                    </a:cubicBezTo>
                    <a:cubicBezTo>
                      <a:pt x="129" y="5"/>
                      <a:pt x="127" y="6"/>
                      <a:pt x="126" y="6"/>
                    </a:cubicBezTo>
                    <a:cubicBezTo>
                      <a:pt x="125" y="7"/>
                      <a:pt x="126" y="8"/>
                      <a:pt x="125" y="9"/>
                    </a:cubicBezTo>
                    <a:cubicBezTo>
                      <a:pt x="124" y="9"/>
                      <a:pt x="123" y="9"/>
                      <a:pt x="123" y="9"/>
                    </a:cubicBezTo>
                    <a:cubicBezTo>
                      <a:pt x="122" y="9"/>
                      <a:pt x="122" y="9"/>
                      <a:pt x="122" y="9"/>
                    </a:cubicBezTo>
                    <a:cubicBezTo>
                      <a:pt x="123" y="10"/>
                      <a:pt x="121" y="10"/>
                      <a:pt x="120" y="10"/>
                    </a:cubicBezTo>
                    <a:cubicBezTo>
                      <a:pt x="120" y="10"/>
                      <a:pt x="120" y="11"/>
                      <a:pt x="120" y="11"/>
                    </a:cubicBezTo>
                    <a:cubicBezTo>
                      <a:pt x="120" y="12"/>
                      <a:pt x="119" y="12"/>
                      <a:pt x="118" y="11"/>
                    </a:cubicBezTo>
                    <a:cubicBezTo>
                      <a:pt x="118" y="11"/>
                      <a:pt x="117" y="12"/>
                      <a:pt x="117" y="12"/>
                    </a:cubicBezTo>
                    <a:cubicBezTo>
                      <a:pt x="116" y="13"/>
                      <a:pt x="116" y="12"/>
                      <a:pt x="115" y="12"/>
                    </a:cubicBezTo>
                    <a:cubicBezTo>
                      <a:pt x="115" y="12"/>
                      <a:pt x="115" y="13"/>
                      <a:pt x="114" y="13"/>
                    </a:cubicBezTo>
                    <a:cubicBezTo>
                      <a:pt x="113" y="13"/>
                      <a:pt x="113" y="13"/>
                      <a:pt x="112" y="13"/>
                    </a:cubicBezTo>
                    <a:cubicBezTo>
                      <a:pt x="112" y="13"/>
                      <a:pt x="111" y="12"/>
                      <a:pt x="111" y="12"/>
                    </a:cubicBezTo>
                    <a:cubicBezTo>
                      <a:pt x="111" y="13"/>
                      <a:pt x="110" y="13"/>
                      <a:pt x="110" y="13"/>
                    </a:cubicBezTo>
                    <a:cubicBezTo>
                      <a:pt x="110" y="13"/>
                      <a:pt x="110" y="14"/>
                      <a:pt x="109" y="14"/>
                    </a:cubicBezTo>
                    <a:cubicBezTo>
                      <a:pt x="109" y="14"/>
                      <a:pt x="108" y="14"/>
                      <a:pt x="108" y="14"/>
                    </a:cubicBezTo>
                    <a:cubicBezTo>
                      <a:pt x="108" y="14"/>
                      <a:pt x="108" y="15"/>
                      <a:pt x="108" y="15"/>
                    </a:cubicBezTo>
                    <a:cubicBezTo>
                      <a:pt x="108" y="16"/>
                      <a:pt x="108" y="17"/>
                      <a:pt x="108" y="17"/>
                    </a:cubicBezTo>
                    <a:cubicBezTo>
                      <a:pt x="108" y="19"/>
                      <a:pt x="107" y="20"/>
                      <a:pt x="105" y="19"/>
                    </a:cubicBezTo>
                    <a:cubicBezTo>
                      <a:pt x="105" y="18"/>
                      <a:pt x="104" y="16"/>
                      <a:pt x="103" y="15"/>
                    </a:cubicBezTo>
                    <a:cubicBezTo>
                      <a:pt x="103" y="15"/>
                      <a:pt x="102" y="14"/>
                      <a:pt x="101" y="15"/>
                    </a:cubicBezTo>
                    <a:cubicBezTo>
                      <a:pt x="101" y="15"/>
                      <a:pt x="101" y="15"/>
                      <a:pt x="101" y="16"/>
                    </a:cubicBezTo>
                    <a:cubicBezTo>
                      <a:pt x="101" y="16"/>
                      <a:pt x="100" y="16"/>
                      <a:pt x="100" y="15"/>
                    </a:cubicBezTo>
                    <a:cubicBezTo>
                      <a:pt x="99" y="15"/>
                      <a:pt x="99" y="15"/>
                      <a:pt x="98" y="15"/>
                    </a:cubicBezTo>
                    <a:cubicBezTo>
                      <a:pt x="98" y="15"/>
                      <a:pt x="97" y="15"/>
                      <a:pt x="97" y="15"/>
                    </a:cubicBezTo>
                    <a:cubicBezTo>
                      <a:pt x="97" y="15"/>
                      <a:pt x="96" y="16"/>
                      <a:pt x="96" y="16"/>
                    </a:cubicBezTo>
                    <a:cubicBezTo>
                      <a:pt x="95" y="16"/>
                      <a:pt x="95" y="14"/>
                      <a:pt x="95" y="13"/>
                    </a:cubicBezTo>
                    <a:cubicBezTo>
                      <a:pt x="94" y="12"/>
                      <a:pt x="92" y="13"/>
                      <a:pt x="91" y="13"/>
                    </a:cubicBezTo>
                    <a:cubicBezTo>
                      <a:pt x="91" y="13"/>
                      <a:pt x="90" y="13"/>
                      <a:pt x="90" y="12"/>
                    </a:cubicBezTo>
                    <a:cubicBezTo>
                      <a:pt x="90" y="12"/>
                      <a:pt x="89" y="11"/>
                      <a:pt x="89" y="11"/>
                    </a:cubicBezTo>
                    <a:cubicBezTo>
                      <a:pt x="88" y="11"/>
                      <a:pt x="88" y="12"/>
                      <a:pt x="88" y="12"/>
                    </a:cubicBezTo>
                    <a:cubicBezTo>
                      <a:pt x="89" y="12"/>
                      <a:pt x="89" y="12"/>
                      <a:pt x="89" y="13"/>
                    </a:cubicBezTo>
                    <a:cubicBezTo>
                      <a:pt x="89" y="14"/>
                      <a:pt x="90" y="16"/>
                      <a:pt x="91" y="17"/>
                    </a:cubicBezTo>
                    <a:cubicBezTo>
                      <a:pt x="92" y="17"/>
                      <a:pt x="94" y="18"/>
                      <a:pt x="94" y="19"/>
                    </a:cubicBezTo>
                    <a:cubicBezTo>
                      <a:pt x="94" y="20"/>
                      <a:pt x="93" y="20"/>
                      <a:pt x="93" y="21"/>
                    </a:cubicBezTo>
                    <a:cubicBezTo>
                      <a:pt x="93" y="22"/>
                      <a:pt x="94" y="22"/>
                      <a:pt x="93" y="23"/>
                    </a:cubicBezTo>
                    <a:cubicBezTo>
                      <a:pt x="93" y="24"/>
                      <a:pt x="94" y="24"/>
                      <a:pt x="94" y="25"/>
                    </a:cubicBezTo>
                    <a:cubicBezTo>
                      <a:pt x="94" y="26"/>
                      <a:pt x="95" y="26"/>
                      <a:pt x="95" y="27"/>
                    </a:cubicBezTo>
                    <a:cubicBezTo>
                      <a:pt x="96" y="28"/>
                      <a:pt x="96" y="29"/>
                      <a:pt x="95" y="30"/>
                    </a:cubicBezTo>
                    <a:cubicBezTo>
                      <a:pt x="95" y="30"/>
                      <a:pt x="95" y="31"/>
                      <a:pt x="95" y="31"/>
                    </a:cubicBezTo>
                    <a:cubicBezTo>
                      <a:pt x="96" y="31"/>
                      <a:pt x="97" y="32"/>
                      <a:pt x="97" y="32"/>
                    </a:cubicBezTo>
                    <a:cubicBezTo>
                      <a:pt x="98" y="32"/>
                      <a:pt x="98" y="32"/>
                      <a:pt x="98" y="32"/>
                    </a:cubicBezTo>
                    <a:cubicBezTo>
                      <a:pt x="99" y="31"/>
                      <a:pt x="101" y="31"/>
                      <a:pt x="101" y="32"/>
                    </a:cubicBezTo>
                    <a:cubicBezTo>
                      <a:pt x="102" y="32"/>
                      <a:pt x="101" y="34"/>
                      <a:pt x="101" y="35"/>
                    </a:cubicBezTo>
                    <a:cubicBezTo>
                      <a:pt x="101" y="35"/>
                      <a:pt x="100" y="35"/>
                      <a:pt x="100" y="35"/>
                    </a:cubicBezTo>
                    <a:cubicBezTo>
                      <a:pt x="99" y="35"/>
                      <a:pt x="98" y="36"/>
                      <a:pt x="98" y="36"/>
                    </a:cubicBezTo>
                    <a:cubicBezTo>
                      <a:pt x="97" y="37"/>
                      <a:pt x="95" y="36"/>
                      <a:pt x="95" y="38"/>
                    </a:cubicBezTo>
                    <a:cubicBezTo>
                      <a:pt x="95" y="39"/>
                      <a:pt x="95" y="39"/>
                      <a:pt x="94" y="40"/>
                    </a:cubicBezTo>
                    <a:cubicBezTo>
                      <a:pt x="94" y="41"/>
                      <a:pt x="94" y="41"/>
                      <a:pt x="93" y="42"/>
                    </a:cubicBezTo>
                    <a:cubicBezTo>
                      <a:pt x="93" y="42"/>
                      <a:pt x="92" y="43"/>
                      <a:pt x="92" y="43"/>
                    </a:cubicBezTo>
                    <a:cubicBezTo>
                      <a:pt x="92" y="43"/>
                      <a:pt x="91" y="43"/>
                      <a:pt x="91" y="43"/>
                    </a:cubicBezTo>
                    <a:cubicBezTo>
                      <a:pt x="92" y="43"/>
                      <a:pt x="92" y="42"/>
                      <a:pt x="92" y="42"/>
                    </a:cubicBezTo>
                    <a:cubicBezTo>
                      <a:pt x="91" y="42"/>
                      <a:pt x="90" y="42"/>
                      <a:pt x="90" y="43"/>
                    </a:cubicBezTo>
                    <a:cubicBezTo>
                      <a:pt x="89" y="43"/>
                      <a:pt x="88" y="45"/>
                      <a:pt x="87" y="44"/>
                    </a:cubicBezTo>
                    <a:cubicBezTo>
                      <a:pt x="87" y="44"/>
                      <a:pt x="87" y="45"/>
                      <a:pt x="86" y="45"/>
                    </a:cubicBezTo>
                    <a:cubicBezTo>
                      <a:pt x="86" y="45"/>
                      <a:pt x="85" y="46"/>
                      <a:pt x="85" y="46"/>
                    </a:cubicBezTo>
                    <a:cubicBezTo>
                      <a:pt x="83" y="45"/>
                      <a:pt x="85" y="48"/>
                      <a:pt x="83" y="48"/>
                    </a:cubicBezTo>
                    <a:cubicBezTo>
                      <a:pt x="81" y="48"/>
                      <a:pt x="82" y="50"/>
                      <a:pt x="81" y="51"/>
                    </a:cubicBezTo>
                    <a:cubicBezTo>
                      <a:pt x="80" y="51"/>
                      <a:pt x="80" y="51"/>
                      <a:pt x="80" y="50"/>
                    </a:cubicBezTo>
                    <a:cubicBezTo>
                      <a:pt x="80" y="50"/>
                      <a:pt x="81" y="49"/>
                      <a:pt x="80" y="49"/>
                    </a:cubicBezTo>
                    <a:cubicBezTo>
                      <a:pt x="80" y="47"/>
                      <a:pt x="78" y="48"/>
                      <a:pt x="77" y="48"/>
                    </a:cubicBezTo>
                    <a:cubicBezTo>
                      <a:pt x="77" y="49"/>
                      <a:pt x="75" y="51"/>
                      <a:pt x="74" y="50"/>
                    </a:cubicBezTo>
                    <a:cubicBezTo>
                      <a:pt x="74" y="50"/>
                      <a:pt x="73" y="50"/>
                      <a:pt x="72" y="50"/>
                    </a:cubicBezTo>
                    <a:cubicBezTo>
                      <a:pt x="72" y="49"/>
                      <a:pt x="71" y="49"/>
                      <a:pt x="71" y="48"/>
                    </a:cubicBezTo>
                    <a:cubicBezTo>
                      <a:pt x="70" y="47"/>
                      <a:pt x="69" y="46"/>
                      <a:pt x="67" y="45"/>
                    </a:cubicBezTo>
                    <a:cubicBezTo>
                      <a:pt x="67" y="45"/>
                      <a:pt x="66" y="46"/>
                      <a:pt x="65" y="45"/>
                    </a:cubicBezTo>
                    <a:cubicBezTo>
                      <a:pt x="65" y="45"/>
                      <a:pt x="65" y="44"/>
                      <a:pt x="65" y="43"/>
                    </a:cubicBezTo>
                    <a:cubicBezTo>
                      <a:pt x="66" y="41"/>
                      <a:pt x="65" y="40"/>
                      <a:pt x="65" y="39"/>
                    </a:cubicBezTo>
                    <a:cubicBezTo>
                      <a:pt x="64" y="38"/>
                      <a:pt x="64" y="37"/>
                      <a:pt x="63" y="36"/>
                    </a:cubicBezTo>
                    <a:cubicBezTo>
                      <a:pt x="63" y="36"/>
                      <a:pt x="63" y="35"/>
                      <a:pt x="62" y="35"/>
                    </a:cubicBezTo>
                    <a:cubicBezTo>
                      <a:pt x="61" y="35"/>
                      <a:pt x="60" y="37"/>
                      <a:pt x="59" y="38"/>
                    </a:cubicBezTo>
                    <a:cubicBezTo>
                      <a:pt x="59" y="38"/>
                      <a:pt x="57" y="40"/>
                      <a:pt x="56" y="38"/>
                    </a:cubicBezTo>
                    <a:cubicBezTo>
                      <a:pt x="56" y="38"/>
                      <a:pt x="56" y="37"/>
                      <a:pt x="55" y="37"/>
                    </a:cubicBezTo>
                    <a:cubicBezTo>
                      <a:pt x="55" y="37"/>
                      <a:pt x="54" y="36"/>
                      <a:pt x="55" y="36"/>
                    </a:cubicBezTo>
                    <a:cubicBezTo>
                      <a:pt x="54" y="36"/>
                      <a:pt x="54" y="38"/>
                      <a:pt x="54" y="38"/>
                    </a:cubicBezTo>
                    <a:cubicBezTo>
                      <a:pt x="54" y="39"/>
                      <a:pt x="54" y="39"/>
                      <a:pt x="55" y="39"/>
                    </a:cubicBezTo>
                    <a:cubicBezTo>
                      <a:pt x="52" y="40"/>
                      <a:pt x="48" y="39"/>
                      <a:pt x="45" y="39"/>
                    </a:cubicBezTo>
                    <a:cubicBezTo>
                      <a:pt x="44" y="39"/>
                      <a:pt x="43" y="39"/>
                      <a:pt x="43" y="39"/>
                    </a:cubicBezTo>
                    <a:cubicBezTo>
                      <a:pt x="42" y="39"/>
                      <a:pt x="42" y="39"/>
                      <a:pt x="41" y="39"/>
                    </a:cubicBezTo>
                    <a:cubicBezTo>
                      <a:pt x="41" y="39"/>
                      <a:pt x="40" y="39"/>
                      <a:pt x="40" y="39"/>
                    </a:cubicBezTo>
                    <a:cubicBezTo>
                      <a:pt x="39" y="39"/>
                      <a:pt x="39" y="40"/>
                      <a:pt x="38" y="39"/>
                    </a:cubicBezTo>
                    <a:cubicBezTo>
                      <a:pt x="38" y="42"/>
                      <a:pt x="38" y="44"/>
                      <a:pt x="38" y="46"/>
                    </a:cubicBezTo>
                    <a:cubicBezTo>
                      <a:pt x="38" y="46"/>
                      <a:pt x="38" y="47"/>
                      <a:pt x="39" y="47"/>
                    </a:cubicBezTo>
                    <a:cubicBezTo>
                      <a:pt x="39" y="47"/>
                      <a:pt x="39" y="46"/>
                      <a:pt x="39" y="46"/>
                    </a:cubicBezTo>
                    <a:cubicBezTo>
                      <a:pt x="39" y="46"/>
                      <a:pt x="40" y="46"/>
                      <a:pt x="40" y="46"/>
                    </a:cubicBezTo>
                    <a:cubicBezTo>
                      <a:pt x="40" y="47"/>
                      <a:pt x="40" y="47"/>
                      <a:pt x="40" y="47"/>
                    </a:cubicBezTo>
                    <a:cubicBezTo>
                      <a:pt x="41" y="47"/>
                      <a:pt x="42" y="46"/>
                      <a:pt x="42" y="47"/>
                    </a:cubicBezTo>
                    <a:cubicBezTo>
                      <a:pt x="43" y="47"/>
                      <a:pt x="43" y="46"/>
                      <a:pt x="43" y="47"/>
                    </a:cubicBezTo>
                    <a:cubicBezTo>
                      <a:pt x="44" y="47"/>
                      <a:pt x="44" y="47"/>
                      <a:pt x="45" y="48"/>
                    </a:cubicBezTo>
                    <a:cubicBezTo>
                      <a:pt x="45" y="48"/>
                      <a:pt x="45" y="48"/>
                      <a:pt x="45" y="48"/>
                    </a:cubicBezTo>
                    <a:cubicBezTo>
                      <a:pt x="45" y="48"/>
                      <a:pt x="45" y="48"/>
                      <a:pt x="45" y="49"/>
                    </a:cubicBezTo>
                    <a:cubicBezTo>
                      <a:pt x="45" y="49"/>
                      <a:pt x="45" y="50"/>
                      <a:pt x="45" y="50"/>
                    </a:cubicBezTo>
                    <a:cubicBezTo>
                      <a:pt x="45" y="51"/>
                      <a:pt x="46" y="51"/>
                      <a:pt x="45" y="51"/>
                    </a:cubicBezTo>
                    <a:cubicBezTo>
                      <a:pt x="45" y="51"/>
                      <a:pt x="45" y="51"/>
                      <a:pt x="44" y="51"/>
                    </a:cubicBezTo>
                    <a:cubicBezTo>
                      <a:pt x="44" y="51"/>
                      <a:pt x="44" y="51"/>
                      <a:pt x="44" y="51"/>
                    </a:cubicBezTo>
                    <a:cubicBezTo>
                      <a:pt x="43" y="51"/>
                      <a:pt x="43" y="51"/>
                      <a:pt x="43" y="51"/>
                    </a:cubicBezTo>
                    <a:cubicBezTo>
                      <a:pt x="43" y="51"/>
                      <a:pt x="43" y="51"/>
                      <a:pt x="43" y="51"/>
                    </a:cubicBezTo>
                    <a:cubicBezTo>
                      <a:pt x="42" y="50"/>
                      <a:pt x="42" y="50"/>
                      <a:pt x="41" y="51"/>
                    </a:cubicBezTo>
                    <a:cubicBezTo>
                      <a:pt x="41" y="51"/>
                      <a:pt x="40" y="51"/>
                      <a:pt x="40" y="51"/>
                    </a:cubicBezTo>
                    <a:cubicBezTo>
                      <a:pt x="39" y="51"/>
                      <a:pt x="39" y="52"/>
                      <a:pt x="38" y="52"/>
                    </a:cubicBezTo>
                    <a:cubicBezTo>
                      <a:pt x="38" y="52"/>
                      <a:pt x="37" y="52"/>
                      <a:pt x="36" y="52"/>
                    </a:cubicBezTo>
                    <a:cubicBezTo>
                      <a:pt x="36" y="54"/>
                      <a:pt x="36" y="56"/>
                      <a:pt x="36" y="57"/>
                    </a:cubicBezTo>
                    <a:cubicBezTo>
                      <a:pt x="36" y="59"/>
                      <a:pt x="36" y="60"/>
                      <a:pt x="38" y="62"/>
                    </a:cubicBezTo>
                    <a:cubicBezTo>
                      <a:pt x="38" y="62"/>
                      <a:pt x="39" y="62"/>
                      <a:pt x="39" y="63"/>
                    </a:cubicBezTo>
                    <a:cubicBezTo>
                      <a:pt x="39" y="63"/>
                      <a:pt x="40" y="63"/>
                      <a:pt x="41" y="64"/>
                    </a:cubicBezTo>
                    <a:cubicBezTo>
                      <a:pt x="41" y="65"/>
                      <a:pt x="41" y="65"/>
                      <a:pt x="41" y="66"/>
                    </a:cubicBezTo>
                    <a:cubicBezTo>
                      <a:pt x="41" y="67"/>
                      <a:pt x="41" y="67"/>
                      <a:pt x="41" y="68"/>
                    </a:cubicBezTo>
                    <a:cubicBezTo>
                      <a:pt x="41" y="68"/>
                      <a:pt x="42" y="69"/>
                      <a:pt x="42" y="69"/>
                    </a:cubicBezTo>
                    <a:cubicBezTo>
                      <a:pt x="43" y="69"/>
                      <a:pt x="42" y="70"/>
                      <a:pt x="43" y="71"/>
                    </a:cubicBezTo>
                    <a:cubicBezTo>
                      <a:pt x="43" y="72"/>
                      <a:pt x="43" y="73"/>
                      <a:pt x="42" y="75"/>
                    </a:cubicBezTo>
                    <a:cubicBezTo>
                      <a:pt x="42" y="76"/>
                      <a:pt x="42" y="78"/>
                      <a:pt x="42" y="80"/>
                    </a:cubicBezTo>
                    <a:cubicBezTo>
                      <a:pt x="41" y="81"/>
                      <a:pt x="41" y="83"/>
                      <a:pt x="41" y="84"/>
                    </a:cubicBezTo>
                    <a:cubicBezTo>
                      <a:pt x="41" y="87"/>
                      <a:pt x="40" y="90"/>
                      <a:pt x="40" y="92"/>
                    </a:cubicBezTo>
                    <a:cubicBezTo>
                      <a:pt x="40" y="94"/>
                      <a:pt x="40" y="96"/>
                      <a:pt x="39" y="97"/>
                    </a:cubicBezTo>
                    <a:cubicBezTo>
                      <a:pt x="39" y="100"/>
                      <a:pt x="39" y="102"/>
                      <a:pt x="38" y="104"/>
                    </a:cubicBezTo>
                    <a:cubicBezTo>
                      <a:pt x="38" y="105"/>
                      <a:pt x="38" y="107"/>
                      <a:pt x="37" y="105"/>
                    </a:cubicBezTo>
                    <a:cubicBezTo>
                      <a:pt x="36" y="104"/>
                      <a:pt x="36" y="106"/>
                      <a:pt x="36" y="106"/>
                    </a:cubicBezTo>
                    <a:cubicBezTo>
                      <a:pt x="35" y="105"/>
                      <a:pt x="35" y="105"/>
                      <a:pt x="35" y="104"/>
                    </a:cubicBezTo>
                    <a:cubicBezTo>
                      <a:pt x="35" y="104"/>
                      <a:pt x="34" y="104"/>
                      <a:pt x="34" y="104"/>
                    </a:cubicBezTo>
                    <a:cubicBezTo>
                      <a:pt x="34" y="104"/>
                      <a:pt x="33" y="104"/>
                      <a:pt x="33" y="104"/>
                    </a:cubicBezTo>
                    <a:cubicBezTo>
                      <a:pt x="32" y="103"/>
                      <a:pt x="32" y="104"/>
                      <a:pt x="32" y="104"/>
                    </a:cubicBezTo>
                    <a:cubicBezTo>
                      <a:pt x="32" y="104"/>
                      <a:pt x="31" y="103"/>
                      <a:pt x="31" y="104"/>
                    </a:cubicBezTo>
                    <a:cubicBezTo>
                      <a:pt x="31" y="104"/>
                      <a:pt x="30" y="104"/>
                      <a:pt x="30" y="104"/>
                    </a:cubicBezTo>
                    <a:cubicBezTo>
                      <a:pt x="30" y="104"/>
                      <a:pt x="28" y="107"/>
                      <a:pt x="28" y="106"/>
                    </a:cubicBezTo>
                    <a:cubicBezTo>
                      <a:pt x="28" y="107"/>
                      <a:pt x="27" y="106"/>
                      <a:pt x="27" y="106"/>
                    </a:cubicBezTo>
                    <a:cubicBezTo>
                      <a:pt x="27" y="107"/>
                      <a:pt x="26" y="106"/>
                      <a:pt x="26" y="106"/>
                    </a:cubicBezTo>
                    <a:cubicBezTo>
                      <a:pt x="26" y="107"/>
                      <a:pt x="26" y="106"/>
                      <a:pt x="25" y="106"/>
                    </a:cubicBezTo>
                    <a:cubicBezTo>
                      <a:pt x="25" y="106"/>
                      <a:pt x="25" y="107"/>
                      <a:pt x="25" y="107"/>
                    </a:cubicBezTo>
                    <a:cubicBezTo>
                      <a:pt x="24" y="107"/>
                      <a:pt x="24" y="107"/>
                      <a:pt x="23" y="107"/>
                    </a:cubicBezTo>
                    <a:cubicBezTo>
                      <a:pt x="23" y="108"/>
                      <a:pt x="22" y="108"/>
                      <a:pt x="22" y="108"/>
                    </a:cubicBezTo>
                    <a:cubicBezTo>
                      <a:pt x="21" y="108"/>
                      <a:pt x="21" y="107"/>
                      <a:pt x="20" y="108"/>
                    </a:cubicBezTo>
                    <a:cubicBezTo>
                      <a:pt x="20" y="108"/>
                      <a:pt x="20" y="108"/>
                      <a:pt x="19" y="108"/>
                    </a:cubicBezTo>
                    <a:cubicBezTo>
                      <a:pt x="19" y="108"/>
                      <a:pt x="18" y="109"/>
                      <a:pt x="18" y="109"/>
                    </a:cubicBezTo>
                    <a:cubicBezTo>
                      <a:pt x="17" y="109"/>
                      <a:pt x="17" y="110"/>
                      <a:pt x="17" y="110"/>
                    </a:cubicBezTo>
                    <a:cubicBezTo>
                      <a:pt x="16" y="110"/>
                      <a:pt x="15" y="110"/>
                      <a:pt x="15" y="111"/>
                    </a:cubicBezTo>
                    <a:cubicBezTo>
                      <a:pt x="15" y="111"/>
                      <a:pt x="15" y="112"/>
                      <a:pt x="15" y="112"/>
                    </a:cubicBezTo>
                    <a:cubicBezTo>
                      <a:pt x="14" y="112"/>
                      <a:pt x="14" y="113"/>
                      <a:pt x="13" y="113"/>
                    </a:cubicBezTo>
                    <a:cubicBezTo>
                      <a:pt x="13" y="113"/>
                      <a:pt x="13" y="114"/>
                      <a:pt x="12" y="114"/>
                    </a:cubicBezTo>
                    <a:cubicBezTo>
                      <a:pt x="12" y="114"/>
                      <a:pt x="11" y="114"/>
                      <a:pt x="11" y="114"/>
                    </a:cubicBezTo>
                    <a:cubicBezTo>
                      <a:pt x="11" y="114"/>
                      <a:pt x="10" y="115"/>
                      <a:pt x="10" y="115"/>
                    </a:cubicBezTo>
                    <a:cubicBezTo>
                      <a:pt x="10" y="115"/>
                      <a:pt x="10" y="116"/>
                      <a:pt x="10" y="116"/>
                    </a:cubicBezTo>
                    <a:cubicBezTo>
                      <a:pt x="10" y="116"/>
                      <a:pt x="10" y="117"/>
                      <a:pt x="10" y="117"/>
                    </a:cubicBezTo>
                    <a:cubicBezTo>
                      <a:pt x="10" y="118"/>
                      <a:pt x="10" y="119"/>
                      <a:pt x="9" y="120"/>
                    </a:cubicBezTo>
                    <a:cubicBezTo>
                      <a:pt x="9" y="121"/>
                      <a:pt x="8" y="122"/>
                      <a:pt x="8" y="124"/>
                    </a:cubicBezTo>
                    <a:cubicBezTo>
                      <a:pt x="7" y="124"/>
                      <a:pt x="7" y="125"/>
                      <a:pt x="7" y="126"/>
                    </a:cubicBezTo>
                    <a:cubicBezTo>
                      <a:pt x="8" y="127"/>
                      <a:pt x="8" y="127"/>
                      <a:pt x="8" y="128"/>
                    </a:cubicBezTo>
                    <a:cubicBezTo>
                      <a:pt x="8" y="129"/>
                      <a:pt x="8" y="129"/>
                      <a:pt x="8" y="130"/>
                    </a:cubicBezTo>
                    <a:cubicBezTo>
                      <a:pt x="7" y="131"/>
                      <a:pt x="7" y="130"/>
                      <a:pt x="6" y="131"/>
                    </a:cubicBezTo>
                    <a:cubicBezTo>
                      <a:pt x="6" y="131"/>
                      <a:pt x="5" y="131"/>
                      <a:pt x="5" y="132"/>
                    </a:cubicBezTo>
                    <a:cubicBezTo>
                      <a:pt x="4" y="132"/>
                      <a:pt x="3" y="133"/>
                      <a:pt x="3" y="133"/>
                    </a:cubicBezTo>
                    <a:cubicBezTo>
                      <a:pt x="2" y="134"/>
                      <a:pt x="2" y="136"/>
                      <a:pt x="2" y="137"/>
                    </a:cubicBezTo>
                    <a:cubicBezTo>
                      <a:pt x="2" y="137"/>
                      <a:pt x="3" y="138"/>
                      <a:pt x="3" y="138"/>
                    </a:cubicBezTo>
                    <a:cubicBezTo>
                      <a:pt x="3" y="139"/>
                      <a:pt x="2" y="139"/>
                      <a:pt x="2" y="139"/>
                    </a:cubicBezTo>
                    <a:cubicBezTo>
                      <a:pt x="1" y="139"/>
                      <a:pt x="1" y="139"/>
                      <a:pt x="1" y="139"/>
                    </a:cubicBezTo>
                    <a:cubicBezTo>
                      <a:pt x="1" y="139"/>
                      <a:pt x="1" y="139"/>
                      <a:pt x="1" y="139"/>
                    </a:cubicBezTo>
                    <a:cubicBezTo>
                      <a:pt x="0" y="139"/>
                      <a:pt x="1" y="140"/>
                      <a:pt x="1" y="140"/>
                    </a:cubicBezTo>
                    <a:cubicBezTo>
                      <a:pt x="1" y="141"/>
                      <a:pt x="0" y="141"/>
                      <a:pt x="0" y="141"/>
                    </a:cubicBezTo>
                    <a:cubicBezTo>
                      <a:pt x="0" y="142"/>
                      <a:pt x="1" y="142"/>
                      <a:pt x="1" y="142"/>
                    </a:cubicBezTo>
                    <a:cubicBezTo>
                      <a:pt x="2" y="143"/>
                      <a:pt x="2" y="143"/>
                      <a:pt x="3" y="143"/>
                    </a:cubicBezTo>
                    <a:cubicBezTo>
                      <a:pt x="3" y="144"/>
                      <a:pt x="4" y="144"/>
                      <a:pt x="3" y="144"/>
                    </a:cubicBezTo>
                    <a:cubicBezTo>
                      <a:pt x="3" y="145"/>
                      <a:pt x="2" y="145"/>
                      <a:pt x="3" y="146"/>
                    </a:cubicBezTo>
                    <a:cubicBezTo>
                      <a:pt x="3" y="146"/>
                      <a:pt x="4" y="146"/>
                      <a:pt x="4" y="147"/>
                    </a:cubicBezTo>
                    <a:cubicBezTo>
                      <a:pt x="4" y="147"/>
                      <a:pt x="5" y="147"/>
                      <a:pt x="5" y="148"/>
                    </a:cubicBezTo>
                    <a:cubicBezTo>
                      <a:pt x="5" y="148"/>
                      <a:pt x="4" y="148"/>
                      <a:pt x="5" y="149"/>
                    </a:cubicBezTo>
                    <a:cubicBezTo>
                      <a:pt x="5" y="149"/>
                      <a:pt x="5" y="150"/>
                      <a:pt x="5" y="150"/>
                    </a:cubicBezTo>
                    <a:cubicBezTo>
                      <a:pt x="6" y="151"/>
                      <a:pt x="7" y="151"/>
                      <a:pt x="7" y="152"/>
                    </a:cubicBezTo>
                    <a:cubicBezTo>
                      <a:pt x="7" y="152"/>
                      <a:pt x="7" y="153"/>
                      <a:pt x="7" y="153"/>
                    </a:cubicBezTo>
                    <a:cubicBezTo>
                      <a:pt x="8" y="153"/>
                      <a:pt x="8" y="154"/>
                      <a:pt x="9" y="154"/>
                    </a:cubicBezTo>
                    <a:cubicBezTo>
                      <a:pt x="9" y="154"/>
                      <a:pt x="9" y="155"/>
                      <a:pt x="10" y="155"/>
                    </a:cubicBezTo>
                    <a:cubicBezTo>
                      <a:pt x="10" y="156"/>
                      <a:pt x="11" y="156"/>
                      <a:pt x="11" y="157"/>
                    </a:cubicBezTo>
                    <a:cubicBezTo>
                      <a:pt x="11" y="158"/>
                      <a:pt x="12" y="159"/>
                      <a:pt x="11" y="159"/>
                    </a:cubicBezTo>
                    <a:cubicBezTo>
                      <a:pt x="11" y="159"/>
                      <a:pt x="11" y="159"/>
                      <a:pt x="11" y="159"/>
                    </a:cubicBezTo>
                    <a:cubicBezTo>
                      <a:pt x="11" y="160"/>
                      <a:pt x="10" y="160"/>
                      <a:pt x="10" y="160"/>
                    </a:cubicBezTo>
                    <a:cubicBezTo>
                      <a:pt x="10" y="160"/>
                      <a:pt x="10" y="161"/>
                      <a:pt x="10" y="161"/>
                    </a:cubicBezTo>
                    <a:cubicBezTo>
                      <a:pt x="9" y="161"/>
                      <a:pt x="9" y="161"/>
                      <a:pt x="9" y="162"/>
                    </a:cubicBezTo>
                    <a:cubicBezTo>
                      <a:pt x="11" y="162"/>
                      <a:pt x="13" y="162"/>
                      <a:pt x="14" y="162"/>
                    </a:cubicBezTo>
                    <a:cubicBezTo>
                      <a:pt x="15" y="162"/>
                      <a:pt x="17" y="162"/>
                      <a:pt x="18" y="163"/>
                    </a:cubicBezTo>
                    <a:cubicBezTo>
                      <a:pt x="19" y="164"/>
                      <a:pt x="18" y="165"/>
                      <a:pt x="19" y="166"/>
                    </a:cubicBezTo>
                    <a:cubicBezTo>
                      <a:pt x="19" y="166"/>
                      <a:pt x="20" y="167"/>
                      <a:pt x="19" y="168"/>
                    </a:cubicBezTo>
                    <a:cubicBezTo>
                      <a:pt x="20" y="168"/>
                      <a:pt x="21" y="168"/>
                      <a:pt x="22" y="168"/>
                    </a:cubicBezTo>
                    <a:cubicBezTo>
                      <a:pt x="24" y="168"/>
                      <a:pt x="25" y="168"/>
                      <a:pt x="26" y="168"/>
                    </a:cubicBezTo>
                    <a:cubicBezTo>
                      <a:pt x="27" y="168"/>
                      <a:pt x="27" y="168"/>
                      <a:pt x="27" y="168"/>
                    </a:cubicBezTo>
                    <a:cubicBezTo>
                      <a:pt x="27" y="168"/>
                      <a:pt x="27" y="168"/>
                      <a:pt x="27" y="168"/>
                    </a:cubicBezTo>
                    <a:cubicBezTo>
                      <a:pt x="28" y="168"/>
                      <a:pt x="28" y="168"/>
                      <a:pt x="28" y="168"/>
                    </a:cubicBezTo>
                    <a:cubicBezTo>
                      <a:pt x="29" y="168"/>
                      <a:pt x="29" y="167"/>
                      <a:pt x="29" y="167"/>
                    </a:cubicBezTo>
                    <a:cubicBezTo>
                      <a:pt x="30" y="166"/>
                      <a:pt x="30" y="166"/>
                      <a:pt x="31" y="166"/>
                    </a:cubicBezTo>
                    <a:cubicBezTo>
                      <a:pt x="31" y="166"/>
                      <a:pt x="31" y="165"/>
                      <a:pt x="32" y="165"/>
                    </a:cubicBezTo>
                    <a:cubicBezTo>
                      <a:pt x="32" y="164"/>
                      <a:pt x="33" y="164"/>
                      <a:pt x="33" y="163"/>
                    </a:cubicBezTo>
                    <a:cubicBezTo>
                      <a:pt x="33" y="163"/>
                      <a:pt x="35" y="162"/>
                      <a:pt x="35" y="162"/>
                    </a:cubicBezTo>
                    <a:cubicBezTo>
                      <a:pt x="35" y="162"/>
                      <a:pt x="35" y="164"/>
                      <a:pt x="34" y="163"/>
                    </a:cubicBezTo>
                    <a:cubicBezTo>
                      <a:pt x="35" y="164"/>
                      <a:pt x="35" y="164"/>
                      <a:pt x="35" y="165"/>
                    </a:cubicBezTo>
                    <a:cubicBezTo>
                      <a:pt x="35" y="165"/>
                      <a:pt x="35" y="166"/>
                      <a:pt x="35" y="166"/>
                    </a:cubicBezTo>
                    <a:cubicBezTo>
                      <a:pt x="34" y="166"/>
                      <a:pt x="34" y="169"/>
                      <a:pt x="34" y="170"/>
                    </a:cubicBezTo>
                    <a:cubicBezTo>
                      <a:pt x="35" y="173"/>
                      <a:pt x="35" y="176"/>
                      <a:pt x="35" y="179"/>
                    </a:cubicBezTo>
                    <a:cubicBezTo>
                      <a:pt x="35" y="179"/>
                      <a:pt x="36" y="178"/>
                      <a:pt x="36" y="179"/>
                    </a:cubicBezTo>
                    <a:cubicBezTo>
                      <a:pt x="37" y="179"/>
                      <a:pt x="37" y="180"/>
                      <a:pt x="38" y="180"/>
                    </a:cubicBezTo>
                    <a:cubicBezTo>
                      <a:pt x="39" y="180"/>
                      <a:pt x="40" y="179"/>
                      <a:pt x="41" y="179"/>
                    </a:cubicBezTo>
                    <a:cubicBezTo>
                      <a:pt x="42" y="178"/>
                      <a:pt x="43" y="179"/>
                      <a:pt x="44" y="179"/>
                    </a:cubicBezTo>
                    <a:cubicBezTo>
                      <a:pt x="46" y="179"/>
                      <a:pt x="47" y="178"/>
                      <a:pt x="49" y="179"/>
                    </a:cubicBezTo>
                    <a:cubicBezTo>
                      <a:pt x="49" y="179"/>
                      <a:pt x="50" y="179"/>
                      <a:pt x="51" y="179"/>
                    </a:cubicBezTo>
                    <a:cubicBezTo>
                      <a:pt x="51" y="179"/>
                      <a:pt x="52" y="179"/>
                      <a:pt x="52" y="179"/>
                    </a:cubicBezTo>
                    <a:cubicBezTo>
                      <a:pt x="52" y="179"/>
                      <a:pt x="53" y="179"/>
                      <a:pt x="53" y="179"/>
                    </a:cubicBezTo>
                    <a:cubicBezTo>
                      <a:pt x="53" y="180"/>
                      <a:pt x="52" y="180"/>
                      <a:pt x="53" y="181"/>
                    </a:cubicBezTo>
                    <a:cubicBezTo>
                      <a:pt x="54" y="181"/>
                      <a:pt x="54" y="181"/>
                      <a:pt x="55" y="180"/>
                    </a:cubicBezTo>
                    <a:cubicBezTo>
                      <a:pt x="55" y="180"/>
                      <a:pt x="56" y="180"/>
                      <a:pt x="56" y="180"/>
                    </a:cubicBezTo>
                    <a:cubicBezTo>
                      <a:pt x="57" y="180"/>
                      <a:pt x="57" y="179"/>
                      <a:pt x="58" y="179"/>
                    </a:cubicBezTo>
                    <a:cubicBezTo>
                      <a:pt x="58" y="178"/>
                      <a:pt x="59" y="176"/>
                      <a:pt x="60" y="176"/>
                    </a:cubicBezTo>
                    <a:cubicBezTo>
                      <a:pt x="60" y="175"/>
                      <a:pt x="61" y="175"/>
                      <a:pt x="62" y="175"/>
                    </a:cubicBezTo>
                    <a:cubicBezTo>
                      <a:pt x="62" y="176"/>
                      <a:pt x="63" y="176"/>
                      <a:pt x="63" y="176"/>
                    </a:cubicBezTo>
                    <a:cubicBezTo>
                      <a:pt x="64" y="175"/>
                      <a:pt x="64" y="174"/>
                      <a:pt x="65" y="173"/>
                    </a:cubicBezTo>
                    <a:cubicBezTo>
                      <a:pt x="65" y="173"/>
                      <a:pt x="65" y="172"/>
                      <a:pt x="66" y="172"/>
                    </a:cubicBezTo>
                    <a:cubicBezTo>
                      <a:pt x="67" y="172"/>
                      <a:pt x="66" y="172"/>
                      <a:pt x="67" y="172"/>
                    </a:cubicBezTo>
                    <a:cubicBezTo>
                      <a:pt x="68" y="172"/>
                      <a:pt x="68" y="172"/>
                      <a:pt x="68" y="171"/>
                    </a:cubicBezTo>
                    <a:cubicBezTo>
                      <a:pt x="69" y="171"/>
                      <a:pt x="69" y="171"/>
                      <a:pt x="70" y="170"/>
                    </a:cubicBezTo>
                    <a:cubicBezTo>
                      <a:pt x="70" y="170"/>
                      <a:pt x="70" y="169"/>
                      <a:pt x="71" y="169"/>
                    </a:cubicBezTo>
                    <a:cubicBezTo>
                      <a:pt x="71" y="168"/>
                      <a:pt x="72" y="168"/>
                      <a:pt x="73" y="167"/>
                    </a:cubicBezTo>
                    <a:cubicBezTo>
                      <a:pt x="73" y="167"/>
                      <a:pt x="74" y="167"/>
                      <a:pt x="74" y="167"/>
                    </a:cubicBezTo>
                    <a:cubicBezTo>
                      <a:pt x="75" y="167"/>
                      <a:pt x="75" y="167"/>
                      <a:pt x="76" y="166"/>
                    </a:cubicBezTo>
                    <a:cubicBezTo>
                      <a:pt x="76" y="166"/>
                      <a:pt x="77" y="166"/>
                      <a:pt x="78" y="166"/>
                    </a:cubicBezTo>
                    <a:cubicBezTo>
                      <a:pt x="78" y="166"/>
                      <a:pt x="78" y="166"/>
                      <a:pt x="78" y="166"/>
                    </a:cubicBezTo>
                    <a:cubicBezTo>
                      <a:pt x="79" y="166"/>
                      <a:pt x="78" y="166"/>
                      <a:pt x="79" y="166"/>
                    </a:cubicBezTo>
                    <a:cubicBezTo>
                      <a:pt x="79" y="166"/>
                      <a:pt x="80" y="166"/>
                      <a:pt x="80" y="166"/>
                    </a:cubicBezTo>
                    <a:cubicBezTo>
                      <a:pt x="80" y="166"/>
                      <a:pt x="81" y="166"/>
                      <a:pt x="81" y="166"/>
                    </a:cubicBezTo>
                    <a:cubicBezTo>
                      <a:pt x="81" y="166"/>
                      <a:pt x="81" y="165"/>
                      <a:pt x="81" y="165"/>
                    </a:cubicBezTo>
                    <a:cubicBezTo>
                      <a:pt x="81" y="166"/>
                      <a:pt x="82" y="165"/>
                      <a:pt x="82" y="165"/>
                    </a:cubicBezTo>
                    <a:cubicBezTo>
                      <a:pt x="82" y="166"/>
                      <a:pt x="82" y="166"/>
                      <a:pt x="82" y="166"/>
                    </a:cubicBezTo>
                    <a:cubicBezTo>
                      <a:pt x="82" y="166"/>
                      <a:pt x="82" y="166"/>
                      <a:pt x="83" y="166"/>
                    </a:cubicBezTo>
                    <a:cubicBezTo>
                      <a:pt x="83" y="167"/>
                      <a:pt x="84" y="166"/>
                      <a:pt x="84" y="165"/>
                    </a:cubicBezTo>
                    <a:cubicBezTo>
                      <a:pt x="85" y="164"/>
                      <a:pt x="85" y="165"/>
                      <a:pt x="85" y="166"/>
                    </a:cubicBezTo>
                    <a:cubicBezTo>
                      <a:pt x="86" y="167"/>
                      <a:pt x="85" y="167"/>
                      <a:pt x="85" y="168"/>
                    </a:cubicBezTo>
                    <a:cubicBezTo>
                      <a:pt x="86" y="169"/>
                      <a:pt x="86" y="170"/>
                      <a:pt x="86" y="171"/>
                    </a:cubicBezTo>
                    <a:cubicBezTo>
                      <a:pt x="86" y="172"/>
                      <a:pt x="85" y="172"/>
                      <a:pt x="85" y="172"/>
                    </a:cubicBezTo>
                    <a:cubicBezTo>
                      <a:pt x="85" y="173"/>
                      <a:pt x="85" y="173"/>
                      <a:pt x="85" y="173"/>
                    </a:cubicBezTo>
                    <a:cubicBezTo>
                      <a:pt x="85" y="173"/>
                      <a:pt x="85" y="175"/>
                      <a:pt x="85" y="175"/>
                    </a:cubicBezTo>
                    <a:cubicBezTo>
                      <a:pt x="85" y="175"/>
                      <a:pt x="86" y="175"/>
                      <a:pt x="86" y="176"/>
                    </a:cubicBezTo>
                    <a:cubicBezTo>
                      <a:pt x="85" y="176"/>
                      <a:pt x="85" y="177"/>
                      <a:pt x="85" y="177"/>
                    </a:cubicBezTo>
                    <a:cubicBezTo>
                      <a:pt x="85" y="177"/>
                      <a:pt x="86" y="177"/>
                      <a:pt x="86" y="177"/>
                    </a:cubicBezTo>
                    <a:cubicBezTo>
                      <a:pt x="86" y="178"/>
                      <a:pt x="86" y="178"/>
                      <a:pt x="86" y="179"/>
                    </a:cubicBezTo>
                    <a:cubicBezTo>
                      <a:pt x="86" y="179"/>
                      <a:pt x="86" y="180"/>
                      <a:pt x="86" y="180"/>
                    </a:cubicBezTo>
                    <a:cubicBezTo>
                      <a:pt x="86" y="181"/>
                      <a:pt x="86" y="181"/>
                      <a:pt x="86" y="181"/>
                    </a:cubicBezTo>
                    <a:cubicBezTo>
                      <a:pt x="86" y="182"/>
                      <a:pt x="86" y="182"/>
                      <a:pt x="86" y="182"/>
                    </a:cubicBezTo>
                    <a:cubicBezTo>
                      <a:pt x="87" y="183"/>
                      <a:pt x="86" y="183"/>
                      <a:pt x="86" y="184"/>
                    </a:cubicBezTo>
                    <a:cubicBezTo>
                      <a:pt x="87" y="185"/>
                      <a:pt x="87" y="185"/>
                      <a:pt x="88" y="185"/>
                    </a:cubicBezTo>
                    <a:cubicBezTo>
                      <a:pt x="88" y="186"/>
                      <a:pt x="88" y="186"/>
                      <a:pt x="88" y="186"/>
                    </a:cubicBezTo>
                    <a:cubicBezTo>
                      <a:pt x="88" y="187"/>
                      <a:pt x="88" y="187"/>
                      <a:pt x="88" y="188"/>
                    </a:cubicBezTo>
                    <a:cubicBezTo>
                      <a:pt x="89" y="188"/>
                      <a:pt x="89" y="187"/>
                      <a:pt x="89" y="187"/>
                    </a:cubicBezTo>
                    <a:cubicBezTo>
                      <a:pt x="89" y="187"/>
                      <a:pt x="89" y="188"/>
                      <a:pt x="89" y="188"/>
                    </a:cubicBezTo>
                    <a:cubicBezTo>
                      <a:pt x="90" y="188"/>
                      <a:pt x="90" y="189"/>
                      <a:pt x="90" y="189"/>
                    </a:cubicBezTo>
                    <a:cubicBezTo>
                      <a:pt x="90" y="190"/>
                      <a:pt x="90" y="190"/>
                      <a:pt x="90" y="190"/>
                    </a:cubicBezTo>
                    <a:cubicBezTo>
                      <a:pt x="90" y="191"/>
                      <a:pt x="91" y="190"/>
                      <a:pt x="92" y="191"/>
                    </a:cubicBezTo>
                    <a:cubicBezTo>
                      <a:pt x="92" y="191"/>
                      <a:pt x="93" y="192"/>
                      <a:pt x="93" y="192"/>
                    </a:cubicBezTo>
                    <a:cubicBezTo>
                      <a:pt x="93" y="191"/>
                      <a:pt x="93" y="192"/>
                      <a:pt x="93" y="191"/>
                    </a:cubicBezTo>
                    <a:cubicBezTo>
                      <a:pt x="93" y="192"/>
                      <a:pt x="94" y="193"/>
                      <a:pt x="95" y="193"/>
                    </a:cubicBezTo>
                    <a:cubicBezTo>
                      <a:pt x="96" y="193"/>
                      <a:pt x="95" y="194"/>
                      <a:pt x="95" y="194"/>
                    </a:cubicBezTo>
                    <a:cubicBezTo>
                      <a:pt x="96" y="195"/>
                      <a:pt x="97" y="195"/>
                      <a:pt x="97" y="195"/>
                    </a:cubicBezTo>
                    <a:cubicBezTo>
                      <a:pt x="97" y="196"/>
                      <a:pt x="98" y="195"/>
                      <a:pt x="98" y="195"/>
                    </a:cubicBezTo>
                    <a:cubicBezTo>
                      <a:pt x="98" y="195"/>
                      <a:pt x="99" y="196"/>
                      <a:pt x="99" y="196"/>
                    </a:cubicBezTo>
                    <a:cubicBezTo>
                      <a:pt x="99" y="195"/>
                      <a:pt x="100" y="196"/>
                      <a:pt x="100" y="196"/>
                    </a:cubicBezTo>
                    <a:cubicBezTo>
                      <a:pt x="101" y="196"/>
                      <a:pt x="101" y="196"/>
                      <a:pt x="102" y="195"/>
                    </a:cubicBezTo>
                    <a:cubicBezTo>
                      <a:pt x="102" y="195"/>
                      <a:pt x="103" y="195"/>
                      <a:pt x="104" y="196"/>
                    </a:cubicBezTo>
                    <a:cubicBezTo>
                      <a:pt x="104" y="196"/>
                      <a:pt x="105" y="196"/>
                      <a:pt x="105" y="197"/>
                    </a:cubicBezTo>
                    <a:cubicBezTo>
                      <a:pt x="106" y="197"/>
                      <a:pt x="106" y="198"/>
                      <a:pt x="107" y="198"/>
                    </a:cubicBezTo>
                    <a:cubicBezTo>
                      <a:pt x="108" y="198"/>
                      <a:pt x="108" y="197"/>
                      <a:pt x="109" y="197"/>
                    </a:cubicBezTo>
                    <a:cubicBezTo>
                      <a:pt x="109" y="197"/>
                      <a:pt x="109" y="198"/>
                      <a:pt x="110" y="198"/>
                    </a:cubicBezTo>
                    <a:cubicBezTo>
                      <a:pt x="110" y="199"/>
                      <a:pt x="110" y="199"/>
                      <a:pt x="110" y="199"/>
                    </a:cubicBezTo>
                    <a:cubicBezTo>
                      <a:pt x="110" y="200"/>
                      <a:pt x="110" y="199"/>
                      <a:pt x="111" y="200"/>
                    </a:cubicBezTo>
                    <a:cubicBezTo>
                      <a:pt x="111" y="200"/>
                      <a:pt x="112" y="201"/>
                      <a:pt x="112" y="201"/>
                    </a:cubicBezTo>
                    <a:cubicBezTo>
                      <a:pt x="112" y="201"/>
                      <a:pt x="113" y="201"/>
                      <a:pt x="113" y="201"/>
                    </a:cubicBezTo>
                    <a:cubicBezTo>
                      <a:pt x="114" y="201"/>
                      <a:pt x="114" y="202"/>
                      <a:pt x="114" y="202"/>
                    </a:cubicBezTo>
                    <a:cubicBezTo>
                      <a:pt x="115" y="202"/>
                      <a:pt x="115" y="202"/>
                      <a:pt x="116" y="202"/>
                    </a:cubicBezTo>
                    <a:cubicBezTo>
                      <a:pt x="116" y="203"/>
                      <a:pt x="117" y="203"/>
                      <a:pt x="118" y="202"/>
                    </a:cubicBezTo>
                    <a:cubicBezTo>
                      <a:pt x="119" y="202"/>
                      <a:pt x="119" y="203"/>
                      <a:pt x="119" y="204"/>
                    </a:cubicBezTo>
                    <a:cubicBezTo>
                      <a:pt x="119" y="204"/>
                      <a:pt x="120" y="205"/>
                      <a:pt x="120" y="205"/>
                    </a:cubicBezTo>
                    <a:cubicBezTo>
                      <a:pt x="121" y="206"/>
                      <a:pt x="121" y="206"/>
                      <a:pt x="122" y="207"/>
                    </a:cubicBezTo>
                    <a:cubicBezTo>
                      <a:pt x="122" y="207"/>
                      <a:pt x="123" y="207"/>
                      <a:pt x="123" y="207"/>
                    </a:cubicBezTo>
                    <a:cubicBezTo>
                      <a:pt x="124" y="206"/>
                      <a:pt x="124" y="207"/>
                      <a:pt x="125" y="207"/>
                    </a:cubicBezTo>
                    <a:cubicBezTo>
                      <a:pt x="126" y="207"/>
                      <a:pt x="126" y="207"/>
                      <a:pt x="127" y="207"/>
                    </a:cubicBezTo>
                    <a:cubicBezTo>
                      <a:pt x="127" y="207"/>
                      <a:pt x="128" y="207"/>
                      <a:pt x="128" y="207"/>
                    </a:cubicBezTo>
                    <a:cubicBezTo>
                      <a:pt x="129" y="207"/>
                      <a:pt x="129" y="206"/>
                      <a:pt x="129" y="206"/>
                    </a:cubicBezTo>
                    <a:cubicBezTo>
                      <a:pt x="129" y="206"/>
                      <a:pt x="129" y="207"/>
                      <a:pt x="129" y="207"/>
                    </a:cubicBezTo>
                    <a:cubicBezTo>
                      <a:pt x="130" y="207"/>
                      <a:pt x="131" y="208"/>
                      <a:pt x="131" y="208"/>
                    </a:cubicBezTo>
                    <a:cubicBezTo>
                      <a:pt x="132" y="209"/>
                      <a:pt x="133" y="209"/>
                      <a:pt x="134" y="209"/>
                    </a:cubicBezTo>
                    <a:cubicBezTo>
                      <a:pt x="134" y="210"/>
                      <a:pt x="135" y="210"/>
                      <a:pt x="135" y="210"/>
                    </a:cubicBezTo>
                    <a:cubicBezTo>
                      <a:pt x="135" y="211"/>
                      <a:pt x="136" y="212"/>
                      <a:pt x="136" y="212"/>
                    </a:cubicBezTo>
                    <a:cubicBezTo>
                      <a:pt x="136" y="213"/>
                      <a:pt x="135" y="213"/>
                      <a:pt x="135" y="214"/>
                    </a:cubicBezTo>
                    <a:cubicBezTo>
                      <a:pt x="136" y="215"/>
                      <a:pt x="136" y="216"/>
                      <a:pt x="136" y="217"/>
                    </a:cubicBezTo>
                    <a:cubicBezTo>
                      <a:pt x="137" y="217"/>
                      <a:pt x="137" y="218"/>
                      <a:pt x="137" y="219"/>
                    </a:cubicBezTo>
                    <a:cubicBezTo>
                      <a:pt x="138" y="220"/>
                      <a:pt x="138" y="220"/>
                      <a:pt x="138" y="221"/>
                    </a:cubicBezTo>
                    <a:cubicBezTo>
                      <a:pt x="138" y="222"/>
                      <a:pt x="138" y="223"/>
                      <a:pt x="138" y="224"/>
                    </a:cubicBezTo>
                    <a:cubicBezTo>
                      <a:pt x="138" y="225"/>
                      <a:pt x="136" y="224"/>
                      <a:pt x="135" y="224"/>
                    </a:cubicBezTo>
                    <a:cubicBezTo>
                      <a:pt x="136" y="225"/>
                      <a:pt x="137" y="226"/>
                      <a:pt x="138" y="227"/>
                    </a:cubicBezTo>
                    <a:cubicBezTo>
                      <a:pt x="139" y="228"/>
                      <a:pt x="139" y="229"/>
                      <a:pt x="139" y="230"/>
                    </a:cubicBezTo>
                    <a:cubicBezTo>
                      <a:pt x="140" y="231"/>
                      <a:pt x="140" y="233"/>
                      <a:pt x="140" y="234"/>
                    </a:cubicBezTo>
                    <a:cubicBezTo>
                      <a:pt x="140" y="235"/>
                      <a:pt x="140" y="237"/>
                      <a:pt x="141" y="237"/>
                    </a:cubicBezTo>
                    <a:cubicBezTo>
                      <a:pt x="144" y="237"/>
                      <a:pt x="146" y="237"/>
                      <a:pt x="149" y="237"/>
                    </a:cubicBezTo>
                    <a:cubicBezTo>
                      <a:pt x="151" y="237"/>
                      <a:pt x="152" y="237"/>
                      <a:pt x="153" y="238"/>
                    </a:cubicBezTo>
                    <a:cubicBezTo>
                      <a:pt x="154" y="238"/>
                      <a:pt x="156" y="238"/>
                      <a:pt x="157" y="238"/>
                    </a:cubicBezTo>
                    <a:cubicBezTo>
                      <a:pt x="158" y="237"/>
                      <a:pt x="158" y="237"/>
                      <a:pt x="158" y="238"/>
                    </a:cubicBezTo>
                    <a:cubicBezTo>
                      <a:pt x="158" y="239"/>
                      <a:pt x="158" y="239"/>
                      <a:pt x="158" y="240"/>
                    </a:cubicBezTo>
                    <a:cubicBezTo>
                      <a:pt x="158" y="240"/>
                      <a:pt x="157" y="241"/>
                      <a:pt x="157" y="241"/>
                    </a:cubicBezTo>
                    <a:cubicBezTo>
                      <a:pt x="157" y="242"/>
                      <a:pt x="157" y="242"/>
                      <a:pt x="157" y="243"/>
                    </a:cubicBezTo>
                    <a:cubicBezTo>
                      <a:pt x="157" y="244"/>
                      <a:pt x="158" y="246"/>
                      <a:pt x="158" y="247"/>
                    </a:cubicBezTo>
                    <a:cubicBezTo>
                      <a:pt x="158" y="248"/>
                      <a:pt x="159" y="248"/>
                      <a:pt x="160" y="249"/>
                    </a:cubicBezTo>
                    <a:cubicBezTo>
                      <a:pt x="161" y="249"/>
                      <a:pt x="161" y="249"/>
                      <a:pt x="161" y="250"/>
                    </a:cubicBezTo>
                    <a:cubicBezTo>
                      <a:pt x="161" y="250"/>
                      <a:pt x="162" y="250"/>
                      <a:pt x="162" y="250"/>
                    </a:cubicBezTo>
                    <a:cubicBezTo>
                      <a:pt x="163" y="251"/>
                      <a:pt x="163" y="250"/>
                      <a:pt x="164" y="251"/>
                    </a:cubicBezTo>
                    <a:cubicBezTo>
                      <a:pt x="164" y="251"/>
                      <a:pt x="165" y="251"/>
                      <a:pt x="165" y="251"/>
                    </a:cubicBezTo>
                    <a:cubicBezTo>
                      <a:pt x="165" y="252"/>
                      <a:pt x="165" y="252"/>
                      <a:pt x="165" y="253"/>
                    </a:cubicBezTo>
                    <a:cubicBezTo>
                      <a:pt x="165" y="253"/>
                      <a:pt x="165" y="253"/>
                      <a:pt x="166" y="254"/>
                    </a:cubicBezTo>
                    <a:cubicBezTo>
                      <a:pt x="166" y="254"/>
                      <a:pt x="165" y="254"/>
                      <a:pt x="166" y="255"/>
                    </a:cubicBezTo>
                    <a:cubicBezTo>
                      <a:pt x="166" y="255"/>
                      <a:pt x="166" y="256"/>
                      <a:pt x="167" y="256"/>
                    </a:cubicBezTo>
                    <a:cubicBezTo>
                      <a:pt x="167" y="257"/>
                      <a:pt x="167" y="258"/>
                      <a:pt x="168" y="258"/>
                    </a:cubicBezTo>
                    <a:cubicBezTo>
                      <a:pt x="169" y="259"/>
                      <a:pt x="168" y="259"/>
                      <a:pt x="167" y="259"/>
                    </a:cubicBezTo>
                    <a:cubicBezTo>
                      <a:pt x="167" y="259"/>
                      <a:pt x="167" y="261"/>
                      <a:pt x="167" y="261"/>
                    </a:cubicBezTo>
                    <a:cubicBezTo>
                      <a:pt x="167" y="262"/>
                      <a:pt x="167" y="263"/>
                      <a:pt x="166" y="264"/>
                    </a:cubicBezTo>
                    <a:cubicBezTo>
                      <a:pt x="166" y="264"/>
                      <a:pt x="166" y="265"/>
                      <a:pt x="166" y="266"/>
                    </a:cubicBezTo>
                    <a:cubicBezTo>
                      <a:pt x="166" y="266"/>
                      <a:pt x="167" y="266"/>
                      <a:pt x="167" y="267"/>
                    </a:cubicBezTo>
                    <a:cubicBezTo>
                      <a:pt x="167" y="267"/>
                      <a:pt x="166" y="267"/>
                      <a:pt x="166" y="268"/>
                    </a:cubicBezTo>
                    <a:cubicBezTo>
                      <a:pt x="166" y="268"/>
                      <a:pt x="166" y="268"/>
                      <a:pt x="166" y="269"/>
                    </a:cubicBezTo>
                    <a:cubicBezTo>
                      <a:pt x="166" y="270"/>
                      <a:pt x="165" y="271"/>
                      <a:pt x="165" y="271"/>
                    </a:cubicBezTo>
                    <a:cubicBezTo>
                      <a:pt x="165" y="272"/>
                      <a:pt x="163" y="275"/>
                      <a:pt x="164" y="276"/>
                    </a:cubicBezTo>
                    <a:cubicBezTo>
                      <a:pt x="165" y="276"/>
                      <a:pt x="165" y="277"/>
                      <a:pt x="166" y="277"/>
                    </a:cubicBezTo>
                    <a:cubicBezTo>
                      <a:pt x="167" y="278"/>
                      <a:pt x="166" y="278"/>
                      <a:pt x="165" y="279"/>
                    </a:cubicBezTo>
                    <a:cubicBezTo>
                      <a:pt x="165" y="279"/>
                      <a:pt x="165" y="279"/>
                      <a:pt x="164" y="280"/>
                    </a:cubicBezTo>
                    <a:cubicBezTo>
                      <a:pt x="164" y="280"/>
                      <a:pt x="164" y="280"/>
                      <a:pt x="164" y="280"/>
                    </a:cubicBezTo>
                    <a:cubicBezTo>
                      <a:pt x="164" y="281"/>
                      <a:pt x="164" y="281"/>
                      <a:pt x="164" y="281"/>
                    </a:cubicBezTo>
                    <a:cubicBezTo>
                      <a:pt x="164" y="281"/>
                      <a:pt x="164" y="281"/>
                      <a:pt x="164" y="281"/>
                    </a:cubicBezTo>
                    <a:cubicBezTo>
                      <a:pt x="165" y="282"/>
                      <a:pt x="165" y="282"/>
                      <a:pt x="165" y="283"/>
                    </a:cubicBezTo>
                    <a:cubicBezTo>
                      <a:pt x="166" y="283"/>
                      <a:pt x="166" y="284"/>
                      <a:pt x="166" y="284"/>
                    </a:cubicBezTo>
                    <a:cubicBezTo>
                      <a:pt x="166" y="285"/>
                      <a:pt x="166" y="286"/>
                      <a:pt x="166" y="286"/>
                    </a:cubicBezTo>
                    <a:cubicBezTo>
                      <a:pt x="166" y="285"/>
                      <a:pt x="167" y="286"/>
                      <a:pt x="167" y="286"/>
                    </a:cubicBezTo>
                    <a:cubicBezTo>
                      <a:pt x="167" y="286"/>
                      <a:pt x="166" y="287"/>
                      <a:pt x="167" y="287"/>
                    </a:cubicBezTo>
                    <a:cubicBezTo>
                      <a:pt x="167" y="287"/>
                      <a:pt x="167" y="287"/>
                      <a:pt x="167" y="287"/>
                    </a:cubicBezTo>
                    <a:cubicBezTo>
                      <a:pt x="168" y="288"/>
                      <a:pt x="167" y="288"/>
                      <a:pt x="167" y="288"/>
                    </a:cubicBezTo>
                    <a:cubicBezTo>
                      <a:pt x="167" y="288"/>
                      <a:pt x="168" y="288"/>
                      <a:pt x="168" y="289"/>
                    </a:cubicBezTo>
                    <a:cubicBezTo>
                      <a:pt x="168" y="289"/>
                      <a:pt x="168" y="289"/>
                      <a:pt x="168" y="289"/>
                    </a:cubicBezTo>
                    <a:cubicBezTo>
                      <a:pt x="167" y="290"/>
                      <a:pt x="168" y="291"/>
                      <a:pt x="168" y="291"/>
                    </a:cubicBezTo>
                    <a:cubicBezTo>
                      <a:pt x="168" y="292"/>
                      <a:pt x="167" y="292"/>
                      <a:pt x="167" y="292"/>
                    </a:cubicBezTo>
                    <a:cubicBezTo>
                      <a:pt x="168" y="293"/>
                      <a:pt x="168" y="293"/>
                      <a:pt x="168" y="293"/>
                    </a:cubicBezTo>
                    <a:cubicBezTo>
                      <a:pt x="168" y="293"/>
                      <a:pt x="167" y="294"/>
                      <a:pt x="167" y="294"/>
                    </a:cubicBezTo>
                    <a:cubicBezTo>
                      <a:pt x="167" y="295"/>
                      <a:pt x="168" y="295"/>
                      <a:pt x="168" y="295"/>
                    </a:cubicBezTo>
                    <a:cubicBezTo>
                      <a:pt x="168" y="296"/>
                      <a:pt x="167" y="295"/>
                      <a:pt x="168" y="296"/>
                    </a:cubicBezTo>
                    <a:cubicBezTo>
                      <a:pt x="168" y="296"/>
                      <a:pt x="168" y="296"/>
                      <a:pt x="168" y="297"/>
                    </a:cubicBezTo>
                    <a:cubicBezTo>
                      <a:pt x="168" y="297"/>
                      <a:pt x="168" y="297"/>
                      <a:pt x="168" y="298"/>
                    </a:cubicBezTo>
                    <a:cubicBezTo>
                      <a:pt x="168" y="298"/>
                      <a:pt x="168" y="299"/>
                      <a:pt x="168" y="299"/>
                    </a:cubicBezTo>
                    <a:cubicBezTo>
                      <a:pt x="168" y="300"/>
                      <a:pt x="168" y="300"/>
                      <a:pt x="168" y="301"/>
                    </a:cubicBezTo>
                    <a:cubicBezTo>
                      <a:pt x="168" y="301"/>
                      <a:pt x="168" y="301"/>
                      <a:pt x="168" y="301"/>
                    </a:cubicBezTo>
                    <a:cubicBezTo>
                      <a:pt x="169" y="302"/>
                      <a:pt x="169" y="301"/>
                      <a:pt x="170" y="301"/>
                    </a:cubicBezTo>
                    <a:cubicBezTo>
                      <a:pt x="170" y="301"/>
                      <a:pt x="171" y="301"/>
                      <a:pt x="171" y="302"/>
                    </a:cubicBezTo>
                    <a:cubicBezTo>
                      <a:pt x="171" y="302"/>
                      <a:pt x="172" y="302"/>
                      <a:pt x="172" y="302"/>
                    </a:cubicBezTo>
                    <a:cubicBezTo>
                      <a:pt x="173" y="302"/>
                      <a:pt x="173" y="302"/>
                      <a:pt x="174" y="302"/>
                    </a:cubicBezTo>
                    <a:cubicBezTo>
                      <a:pt x="174" y="302"/>
                      <a:pt x="175" y="302"/>
                      <a:pt x="176" y="302"/>
                    </a:cubicBezTo>
                    <a:cubicBezTo>
                      <a:pt x="176" y="302"/>
                      <a:pt x="176" y="302"/>
                      <a:pt x="176" y="303"/>
                    </a:cubicBezTo>
                    <a:cubicBezTo>
                      <a:pt x="176" y="303"/>
                      <a:pt x="177" y="303"/>
                      <a:pt x="177" y="303"/>
                    </a:cubicBezTo>
                    <a:cubicBezTo>
                      <a:pt x="177" y="303"/>
                      <a:pt x="177" y="303"/>
                      <a:pt x="178" y="303"/>
                    </a:cubicBezTo>
                    <a:cubicBezTo>
                      <a:pt x="178" y="303"/>
                      <a:pt x="178" y="303"/>
                      <a:pt x="178" y="303"/>
                    </a:cubicBezTo>
                    <a:cubicBezTo>
                      <a:pt x="179" y="303"/>
                      <a:pt x="179" y="304"/>
                      <a:pt x="179" y="303"/>
                    </a:cubicBezTo>
                    <a:cubicBezTo>
                      <a:pt x="179" y="303"/>
                      <a:pt x="179" y="303"/>
                      <a:pt x="180" y="303"/>
                    </a:cubicBezTo>
                    <a:cubicBezTo>
                      <a:pt x="180" y="303"/>
                      <a:pt x="180" y="302"/>
                      <a:pt x="180" y="302"/>
                    </a:cubicBezTo>
                    <a:cubicBezTo>
                      <a:pt x="180" y="302"/>
                      <a:pt x="180" y="303"/>
                      <a:pt x="181" y="303"/>
                    </a:cubicBezTo>
                    <a:cubicBezTo>
                      <a:pt x="181" y="302"/>
                      <a:pt x="182" y="300"/>
                      <a:pt x="183" y="301"/>
                    </a:cubicBezTo>
                    <a:cubicBezTo>
                      <a:pt x="184" y="302"/>
                      <a:pt x="184" y="303"/>
                      <a:pt x="186" y="303"/>
                    </a:cubicBezTo>
                    <a:cubicBezTo>
                      <a:pt x="187" y="303"/>
                      <a:pt x="188" y="303"/>
                      <a:pt x="189" y="304"/>
                    </a:cubicBezTo>
                    <a:cubicBezTo>
                      <a:pt x="189" y="304"/>
                      <a:pt x="189" y="304"/>
                      <a:pt x="189" y="305"/>
                    </a:cubicBezTo>
                    <a:cubicBezTo>
                      <a:pt x="189" y="306"/>
                      <a:pt x="190" y="306"/>
                      <a:pt x="190" y="307"/>
                    </a:cubicBezTo>
                    <a:cubicBezTo>
                      <a:pt x="191" y="307"/>
                      <a:pt x="191" y="308"/>
                      <a:pt x="191" y="308"/>
                    </a:cubicBezTo>
                    <a:cubicBezTo>
                      <a:pt x="191" y="309"/>
                      <a:pt x="191" y="309"/>
                      <a:pt x="191" y="310"/>
                    </a:cubicBezTo>
                    <a:cubicBezTo>
                      <a:pt x="191" y="310"/>
                      <a:pt x="191" y="311"/>
                      <a:pt x="191" y="311"/>
                    </a:cubicBezTo>
                    <a:cubicBezTo>
                      <a:pt x="192" y="312"/>
                      <a:pt x="191" y="312"/>
                      <a:pt x="192" y="312"/>
                    </a:cubicBezTo>
                    <a:cubicBezTo>
                      <a:pt x="192" y="313"/>
                      <a:pt x="192" y="313"/>
                      <a:pt x="192" y="314"/>
                    </a:cubicBezTo>
                    <a:cubicBezTo>
                      <a:pt x="192" y="315"/>
                      <a:pt x="193" y="315"/>
                      <a:pt x="193" y="315"/>
                    </a:cubicBezTo>
                    <a:cubicBezTo>
                      <a:pt x="193" y="316"/>
                      <a:pt x="193" y="317"/>
                      <a:pt x="193" y="317"/>
                    </a:cubicBezTo>
                    <a:cubicBezTo>
                      <a:pt x="193" y="318"/>
                      <a:pt x="194" y="319"/>
                      <a:pt x="194" y="319"/>
                    </a:cubicBezTo>
                    <a:cubicBezTo>
                      <a:pt x="194" y="320"/>
                      <a:pt x="194" y="321"/>
                      <a:pt x="194" y="322"/>
                    </a:cubicBezTo>
                    <a:cubicBezTo>
                      <a:pt x="195" y="322"/>
                      <a:pt x="195" y="322"/>
                      <a:pt x="196" y="322"/>
                    </a:cubicBezTo>
                    <a:cubicBezTo>
                      <a:pt x="197" y="322"/>
                      <a:pt x="197" y="322"/>
                      <a:pt x="198" y="322"/>
                    </a:cubicBezTo>
                    <a:cubicBezTo>
                      <a:pt x="199" y="322"/>
                      <a:pt x="199" y="321"/>
                      <a:pt x="200" y="321"/>
                    </a:cubicBezTo>
                    <a:cubicBezTo>
                      <a:pt x="200" y="320"/>
                      <a:pt x="201" y="320"/>
                      <a:pt x="202" y="320"/>
                    </a:cubicBezTo>
                    <a:cubicBezTo>
                      <a:pt x="202" y="320"/>
                      <a:pt x="203" y="321"/>
                      <a:pt x="204" y="321"/>
                    </a:cubicBezTo>
                    <a:cubicBezTo>
                      <a:pt x="204" y="322"/>
                      <a:pt x="205" y="322"/>
                      <a:pt x="205" y="323"/>
                    </a:cubicBezTo>
                    <a:cubicBezTo>
                      <a:pt x="205" y="323"/>
                      <a:pt x="204" y="324"/>
                      <a:pt x="205" y="325"/>
                    </a:cubicBezTo>
                    <a:cubicBezTo>
                      <a:pt x="206" y="326"/>
                      <a:pt x="205" y="326"/>
                      <a:pt x="205" y="327"/>
                    </a:cubicBezTo>
                    <a:cubicBezTo>
                      <a:pt x="205" y="328"/>
                      <a:pt x="205" y="328"/>
                      <a:pt x="205" y="329"/>
                    </a:cubicBezTo>
                    <a:cubicBezTo>
                      <a:pt x="206" y="329"/>
                      <a:pt x="205" y="330"/>
                      <a:pt x="205" y="330"/>
                    </a:cubicBezTo>
                    <a:cubicBezTo>
                      <a:pt x="205" y="331"/>
                      <a:pt x="205" y="332"/>
                      <a:pt x="205" y="333"/>
                    </a:cubicBezTo>
                    <a:cubicBezTo>
                      <a:pt x="205" y="334"/>
                      <a:pt x="205" y="335"/>
                      <a:pt x="205" y="336"/>
                    </a:cubicBezTo>
                    <a:cubicBezTo>
                      <a:pt x="204" y="336"/>
                      <a:pt x="204" y="337"/>
                      <a:pt x="204" y="338"/>
                    </a:cubicBezTo>
                    <a:cubicBezTo>
                      <a:pt x="204" y="338"/>
                      <a:pt x="204" y="339"/>
                      <a:pt x="204" y="339"/>
                    </a:cubicBezTo>
                    <a:cubicBezTo>
                      <a:pt x="204" y="339"/>
                      <a:pt x="204" y="339"/>
                      <a:pt x="205" y="340"/>
                    </a:cubicBezTo>
                    <a:cubicBezTo>
                      <a:pt x="205" y="340"/>
                      <a:pt x="206" y="340"/>
                      <a:pt x="206" y="340"/>
                    </a:cubicBezTo>
                    <a:cubicBezTo>
                      <a:pt x="206" y="340"/>
                      <a:pt x="206" y="340"/>
                      <a:pt x="206" y="339"/>
                    </a:cubicBezTo>
                    <a:cubicBezTo>
                      <a:pt x="207" y="339"/>
                      <a:pt x="207" y="339"/>
                      <a:pt x="207" y="339"/>
                    </a:cubicBezTo>
                    <a:cubicBezTo>
                      <a:pt x="207" y="339"/>
                      <a:pt x="207" y="339"/>
                      <a:pt x="207" y="339"/>
                    </a:cubicBezTo>
                    <a:cubicBezTo>
                      <a:pt x="207" y="339"/>
                      <a:pt x="208" y="339"/>
                      <a:pt x="208" y="339"/>
                    </a:cubicBezTo>
                    <a:cubicBezTo>
                      <a:pt x="208" y="339"/>
                      <a:pt x="208" y="339"/>
                      <a:pt x="208" y="339"/>
                    </a:cubicBezTo>
                    <a:cubicBezTo>
                      <a:pt x="208" y="339"/>
                      <a:pt x="208" y="339"/>
                      <a:pt x="209" y="338"/>
                    </a:cubicBezTo>
                    <a:cubicBezTo>
                      <a:pt x="209" y="338"/>
                      <a:pt x="209" y="339"/>
                      <a:pt x="209" y="339"/>
                    </a:cubicBezTo>
                    <a:cubicBezTo>
                      <a:pt x="209" y="339"/>
                      <a:pt x="209" y="339"/>
                      <a:pt x="209" y="339"/>
                    </a:cubicBezTo>
                    <a:cubicBezTo>
                      <a:pt x="210" y="339"/>
                      <a:pt x="210" y="339"/>
                      <a:pt x="210" y="340"/>
                    </a:cubicBezTo>
                    <a:cubicBezTo>
                      <a:pt x="211" y="340"/>
                      <a:pt x="211" y="340"/>
                      <a:pt x="211" y="341"/>
                    </a:cubicBezTo>
                    <a:cubicBezTo>
                      <a:pt x="211" y="342"/>
                      <a:pt x="212" y="343"/>
                      <a:pt x="212" y="344"/>
                    </a:cubicBezTo>
                    <a:cubicBezTo>
                      <a:pt x="213" y="345"/>
                      <a:pt x="214" y="346"/>
                      <a:pt x="214" y="346"/>
                    </a:cubicBezTo>
                    <a:cubicBezTo>
                      <a:pt x="214" y="347"/>
                      <a:pt x="214" y="347"/>
                      <a:pt x="214" y="348"/>
                    </a:cubicBezTo>
                    <a:cubicBezTo>
                      <a:pt x="214" y="348"/>
                      <a:pt x="214" y="349"/>
                      <a:pt x="214" y="349"/>
                    </a:cubicBezTo>
                    <a:cubicBezTo>
                      <a:pt x="214" y="350"/>
                      <a:pt x="214" y="351"/>
                      <a:pt x="214" y="352"/>
                    </a:cubicBezTo>
                    <a:cubicBezTo>
                      <a:pt x="213" y="352"/>
                      <a:pt x="214" y="353"/>
                      <a:pt x="214" y="354"/>
                    </a:cubicBezTo>
                    <a:cubicBezTo>
                      <a:pt x="214" y="355"/>
                      <a:pt x="214" y="355"/>
                      <a:pt x="214" y="355"/>
                    </a:cubicBezTo>
                    <a:cubicBezTo>
                      <a:pt x="214" y="356"/>
                      <a:pt x="214" y="356"/>
                      <a:pt x="214" y="357"/>
                    </a:cubicBezTo>
                    <a:cubicBezTo>
                      <a:pt x="213" y="356"/>
                      <a:pt x="213" y="356"/>
                      <a:pt x="213" y="357"/>
                    </a:cubicBezTo>
                    <a:cubicBezTo>
                      <a:pt x="213" y="357"/>
                      <a:pt x="212" y="357"/>
                      <a:pt x="212" y="357"/>
                    </a:cubicBezTo>
                    <a:cubicBezTo>
                      <a:pt x="212" y="357"/>
                      <a:pt x="212" y="357"/>
                      <a:pt x="212" y="357"/>
                    </a:cubicBezTo>
                    <a:cubicBezTo>
                      <a:pt x="212" y="358"/>
                      <a:pt x="212" y="358"/>
                      <a:pt x="212" y="358"/>
                    </a:cubicBezTo>
                    <a:cubicBezTo>
                      <a:pt x="211" y="359"/>
                      <a:pt x="211" y="357"/>
                      <a:pt x="210" y="359"/>
                    </a:cubicBezTo>
                    <a:cubicBezTo>
                      <a:pt x="210" y="359"/>
                      <a:pt x="210" y="359"/>
                      <a:pt x="210" y="360"/>
                    </a:cubicBezTo>
                    <a:cubicBezTo>
                      <a:pt x="210" y="360"/>
                      <a:pt x="210" y="359"/>
                      <a:pt x="209" y="360"/>
                    </a:cubicBezTo>
                    <a:cubicBezTo>
                      <a:pt x="209" y="360"/>
                      <a:pt x="209" y="360"/>
                      <a:pt x="209" y="360"/>
                    </a:cubicBezTo>
                    <a:cubicBezTo>
                      <a:pt x="209" y="360"/>
                      <a:pt x="208" y="359"/>
                      <a:pt x="208" y="360"/>
                    </a:cubicBezTo>
                    <a:cubicBezTo>
                      <a:pt x="208" y="360"/>
                      <a:pt x="208" y="360"/>
                      <a:pt x="208" y="360"/>
                    </a:cubicBezTo>
                    <a:cubicBezTo>
                      <a:pt x="208" y="361"/>
                      <a:pt x="207" y="360"/>
                      <a:pt x="207" y="360"/>
                    </a:cubicBezTo>
                    <a:cubicBezTo>
                      <a:pt x="207" y="361"/>
                      <a:pt x="207" y="361"/>
                      <a:pt x="206" y="361"/>
                    </a:cubicBezTo>
                    <a:cubicBezTo>
                      <a:pt x="206" y="361"/>
                      <a:pt x="206" y="362"/>
                      <a:pt x="205" y="361"/>
                    </a:cubicBezTo>
                    <a:cubicBezTo>
                      <a:pt x="205" y="361"/>
                      <a:pt x="205" y="361"/>
                      <a:pt x="205" y="361"/>
                    </a:cubicBezTo>
                    <a:cubicBezTo>
                      <a:pt x="205" y="362"/>
                      <a:pt x="204" y="362"/>
                      <a:pt x="204" y="362"/>
                    </a:cubicBezTo>
                    <a:cubicBezTo>
                      <a:pt x="204" y="363"/>
                      <a:pt x="205" y="363"/>
                      <a:pt x="204" y="364"/>
                    </a:cubicBezTo>
                    <a:cubicBezTo>
                      <a:pt x="204" y="364"/>
                      <a:pt x="203" y="363"/>
                      <a:pt x="203" y="364"/>
                    </a:cubicBezTo>
                    <a:cubicBezTo>
                      <a:pt x="203" y="364"/>
                      <a:pt x="204" y="364"/>
                      <a:pt x="204" y="364"/>
                    </a:cubicBezTo>
                    <a:cubicBezTo>
                      <a:pt x="203" y="364"/>
                      <a:pt x="203" y="364"/>
                      <a:pt x="203" y="364"/>
                    </a:cubicBezTo>
                    <a:cubicBezTo>
                      <a:pt x="203" y="365"/>
                      <a:pt x="202" y="364"/>
                      <a:pt x="202" y="365"/>
                    </a:cubicBezTo>
                    <a:cubicBezTo>
                      <a:pt x="201" y="365"/>
                      <a:pt x="201" y="365"/>
                      <a:pt x="201" y="366"/>
                    </a:cubicBezTo>
                    <a:cubicBezTo>
                      <a:pt x="200" y="366"/>
                      <a:pt x="200" y="367"/>
                      <a:pt x="200" y="367"/>
                    </a:cubicBezTo>
                    <a:cubicBezTo>
                      <a:pt x="200" y="367"/>
                      <a:pt x="199" y="367"/>
                      <a:pt x="199" y="367"/>
                    </a:cubicBezTo>
                    <a:cubicBezTo>
                      <a:pt x="199" y="368"/>
                      <a:pt x="199" y="367"/>
                      <a:pt x="198" y="368"/>
                    </a:cubicBezTo>
                    <a:cubicBezTo>
                      <a:pt x="198" y="369"/>
                      <a:pt x="197" y="368"/>
                      <a:pt x="198" y="369"/>
                    </a:cubicBezTo>
                    <a:cubicBezTo>
                      <a:pt x="199" y="369"/>
                      <a:pt x="198" y="371"/>
                      <a:pt x="198" y="370"/>
                    </a:cubicBezTo>
                    <a:cubicBezTo>
                      <a:pt x="198" y="370"/>
                      <a:pt x="197" y="370"/>
                      <a:pt x="197" y="370"/>
                    </a:cubicBezTo>
                    <a:cubicBezTo>
                      <a:pt x="196" y="370"/>
                      <a:pt x="196" y="371"/>
                      <a:pt x="196" y="371"/>
                    </a:cubicBezTo>
                    <a:cubicBezTo>
                      <a:pt x="196" y="371"/>
                      <a:pt x="196" y="371"/>
                      <a:pt x="196" y="371"/>
                    </a:cubicBezTo>
                    <a:cubicBezTo>
                      <a:pt x="195" y="371"/>
                      <a:pt x="196" y="372"/>
                      <a:pt x="196" y="372"/>
                    </a:cubicBezTo>
                    <a:cubicBezTo>
                      <a:pt x="195" y="373"/>
                      <a:pt x="194" y="374"/>
                      <a:pt x="194" y="374"/>
                    </a:cubicBezTo>
                    <a:cubicBezTo>
                      <a:pt x="193" y="375"/>
                      <a:pt x="194" y="375"/>
                      <a:pt x="193" y="376"/>
                    </a:cubicBezTo>
                    <a:cubicBezTo>
                      <a:pt x="193" y="376"/>
                      <a:pt x="193" y="376"/>
                      <a:pt x="193" y="376"/>
                    </a:cubicBezTo>
                    <a:cubicBezTo>
                      <a:pt x="192" y="377"/>
                      <a:pt x="193" y="377"/>
                      <a:pt x="192" y="378"/>
                    </a:cubicBezTo>
                    <a:cubicBezTo>
                      <a:pt x="192" y="378"/>
                      <a:pt x="191" y="378"/>
                      <a:pt x="191" y="379"/>
                    </a:cubicBezTo>
                    <a:cubicBezTo>
                      <a:pt x="191" y="379"/>
                      <a:pt x="191" y="380"/>
                      <a:pt x="191" y="380"/>
                    </a:cubicBezTo>
                    <a:cubicBezTo>
                      <a:pt x="191" y="381"/>
                      <a:pt x="190" y="381"/>
                      <a:pt x="190" y="381"/>
                    </a:cubicBezTo>
                    <a:cubicBezTo>
                      <a:pt x="190" y="382"/>
                      <a:pt x="190" y="382"/>
                      <a:pt x="189" y="383"/>
                    </a:cubicBezTo>
                    <a:cubicBezTo>
                      <a:pt x="189" y="383"/>
                      <a:pt x="189" y="384"/>
                      <a:pt x="188" y="384"/>
                    </a:cubicBezTo>
                    <a:cubicBezTo>
                      <a:pt x="188" y="385"/>
                      <a:pt x="188" y="385"/>
                      <a:pt x="187" y="385"/>
                    </a:cubicBezTo>
                    <a:cubicBezTo>
                      <a:pt x="187" y="385"/>
                      <a:pt x="186" y="385"/>
                      <a:pt x="186" y="386"/>
                    </a:cubicBezTo>
                    <a:cubicBezTo>
                      <a:pt x="186" y="386"/>
                      <a:pt x="186" y="387"/>
                      <a:pt x="186" y="388"/>
                    </a:cubicBezTo>
                    <a:cubicBezTo>
                      <a:pt x="185" y="389"/>
                      <a:pt x="185" y="390"/>
                      <a:pt x="184" y="390"/>
                    </a:cubicBezTo>
                    <a:cubicBezTo>
                      <a:pt x="184" y="390"/>
                      <a:pt x="184" y="391"/>
                      <a:pt x="184" y="391"/>
                    </a:cubicBezTo>
                    <a:cubicBezTo>
                      <a:pt x="185" y="391"/>
                      <a:pt x="185" y="391"/>
                      <a:pt x="185" y="391"/>
                    </a:cubicBezTo>
                    <a:cubicBezTo>
                      <a:pt x="186" y="391"/>
                      <a:pt x="187" y="391"/>
                      <a:pt x="187" y="391"/>
                    </a:cubicBezTo>
                    <a:cubicBezTo>
                      <a:pt x="188" y="391"/>
                      <a:pt x="188" y="390"/>
                      <a:pt x="188" y="390"/>
                    </a:cubicBezTo>
                    <a:cubicBezTo>
                      <a:pt x="188" y="389"/>
                      <a:pt x="189" y="389"/>
                      <a:pt x="190" y="389"/>
                    </a:cubicBezTo>
                    <a:cubicBezTo>
                      <a:pt x="190" y="389"/>
                      <a:pt x="191" y="389"/>
                      <a:pt x="191" y="389"/>
                    </a:cubicBezTo>
                    <a:cubicBezTo>
                      <a:pt x="191" y="389"/>
                      <a:pt x="192" y="390"/>
                      <a:pt x="192" y="390"/>
                    </a:cubicBezTo>
                    <a:cubicBezTo>
                      <a:pt x="193" y="390"/>
                      <a:pt x="193" y="391"/>
                      <a:pt x="194" y="392"/>
                    </a:cubicBezTo>
                    <a:cubicBezTo>
                      <a:pt x="195" y="392"/>
                      <a:pt x="196" y="393"/>
                      <a:pt x="196" y="394"/>
                    </a:cubicBezTo>
                    <a:cubicBezTo>
                      <a:pt x="197" y="394"/>
                      <a:pt x="198" y="395"/>
                      <a:pt x="199" y="395"/>
                    </a:cubicBezTo>
                    <a:cubicBezTo>
                      <a:pt x="199" y="396"/>
                      <a:pt x="200" y="397"/>
                      <a:pt x="200" y="397"/>
                    </a:cubicBezTo>
                    <a:cubicBezTo>
                      <a:pt x="200" y="398"/>
                      <a:pt x="200" y="399"/>
                      <a:pt x="200" y="399"/>
                    </a:cubicBezTo>
                    <a:cubicBezTo>
                      <a:pt x="200" y="400"/>
                      <a:pt x="201" y="400"/>
                      <a:pt x="202" y="400"/>
                    </a:cubicBezTo>
                    <a:cubicBezTo>
                      <a:pt x="203" y="399"/>
                      <a:pt x="202" y="399"/>
                      <a:pt x="203" y="398"/>
                    </a:cubicBezTo>
                    <a:cubicBezTo>
                      <a:pt x="203" y="398"/>
                      <a:pt x="204" y="399"/>
                      <a:pt x="204" y="398"/>
                    </a:cubicBezTo>
                    <a:cubicBezTo>
                      <a:pt x="204" y="398"/>
                      <a:pt x="203" y="397"/>
                      <a:pt x="204" y="397"/>
                    </a:cubicBezTo>
                    <a:cubicBezTo>
                      <a:pt x="204" y="397"/>
                      <a:pt x="204" y="398"/>
                      <a:pt x="205" y="398"/>
                    </a:cubicBezTo>
                    <a:cubicBezTo>
                      <a:pt x="206" y="399"/>
                      <a:pt x="207" y="400"/>
                      <a:pt x="208" y="401"/>
                    </a:cubicBezTo>
                    <a:cubicBezTo>
                      <a:pt x="208" y="402"/>
                      <a:pt x="209" y="402"/>
                      <a:pt x="210" y="403"/>
                    </a:cubicBezTo>
                    <a:cubicBezTo>
                      <a:pt x="210" y="403"/>
                      <a:pt x="210" y="402"/>
                      <a:pt x="210" y="402"/>
                    </a:cubicBezTo>
                    <a:cubicBezTo>
                      <a:pt x="211" y="402"/>
                      <a:pt x="211" y="403"/>
                      <a:pt x="211" y="403"/>
                    </a:cubicBezTo>
                    <a:cubicBezTo>
                      <a:pt x="212" y="404"/>
                      <a:pt x="212" y="404"/>
                      <a:pt x="213" y="404"/>
                    </a:cubicBezTo>
                    <a:cubicBezTo>
                      <a:pt x="214" y="404"/>
                      <a:pt x="215" y="404"/>
                      <a:pt x="215" y="405"/>
                    </a:cubicBezTo>
                    <a:cubicBezTo>
                      <a:pt x="216" y="406"/>
                      <a:pt x="216" y="406"/>
                      <a:pt x="216" y="407"/>
                    </a:cubicBezTo>
                    <a:cubicBezTo>
                      <a:pt x="217" y="407"/>
                      <a:pt x="217" y="407"/>
                      <a:pt x="218" y="408"/>
                    </a:cubicBezTo>
                    <a:cubicBezTo>
                      <a:pt x="218" y="408"/>
                      <a:pt x="219" y="409"/>
                      <a:pt x="219" y="409"/>
                    </a:cubicBezTo>
                    <a:cubicBezTo>
                      <a:pt x="220" y="409"/>
                      <a:pt x="220" y="409"/>
                      <a:pt x="220" y="409"/>
                    </a:cubicBezTo>
                    <a:cubicBezTo>
                      <a:pt x="220" y="409"/>
                      <a:pt x="220" y="409"/>
                      <a:pt x="221" y="409"/>
                    </a:cubicBezTo>
                    <a:cubicBezTo>
                      <a:pt x="221" y="409"/>
                      <a:pt x="221" y="409"/>
                      <a:pt x="222" y="409"/>
                    </a:cubicBezTo>
                    <a:cubicBezTo>
                      <a:pt x="222" y="410"/>
                      <a:pt x="222" y="410"/>
                      <a:pt x="222" y="410"/>
                    </a:cubicBezTo>
                    <a:cubicBezTo>
                      <a:pt x="223" y="410"/>
                      <a:pt x="223" y="410"/>
                      <a:pt x="224" y="411"/>
                    </a:cubicBezTo>
                    <a:cubicBezTo>
                      <a:pt x="224" y="412"/>
                      <a:pt x="225" y="412"/>
                      <a:pt x="225" y="413"/>
                    </a:cubicBezTo>
                    <a:cubicBezTo>
                      <a:pt x="226" y="414"/>
                      <a:pt x="227" y="416"/>
                      <a:pt x="228" y="416"/>
                    </a:cubicBezTo>
                    <a:cubicBezTo>
                      <a:pt x="229" y="417"/>
                      <a:pt x="231" y="417"/>
                      <a:pt x="231" y="418"/>
                    </a:cubicBezTo>
                    <a:cubicBezTo>
                      <a:pt x="231" y="419"/>
                      <a:pt x="230" y="419"/>
                      <a:pt x="229" y="420"/>
                    </a:cubicBezTo>
                    <a:cubicBezTo>
                      <a:pt x="229" y="420"/>
                      <a:pt x="229" y="421"/>
                      <a:pt x="229" y="421"/>
                    </a:cubicBezTo>
                    <a:cubicBezTo>
                      <a:pt x="227" y="422"/>
                      <a:pt x="228" y="424"/>
                      <a:pt x="229" y="425"/>
                    </a:cubicBezTo>
                    <a:cubicBezTo>
                      <a:pt x="229" y="426"/>
                      <a:pt x="229" y="429"/>
                      <a:pt x="230" y="429"/>
                    </a:cubicBezTo>
                    <a:cubicBezTo>
                      <a:pt x="230" y="428"/>
                      <a:pt x="230" y="429"/>
                      <a:pt x="231" y="429"/>
                    </a:cubicBezTo>
                    <a:cubicBezTo>
                      <a:pt x="231" y="429"/>
                      <a:pt x="232" y="428"/>
                      <a:pt x="232" y="427"/>
                    </a:cubicBezTo>
                    <a:cubicBezTo>
                      <a:pt x="235" y="425"/>
                      <a:pt x="237" y="424"/>
                      <a:pt x="237" y="419"/>
                    </a:cubicBezTo>
                    <a:cubicBezTo>
                      <a:pt x="237" y="417"/>
                      <a:pt x="237" y="415"/>
                      <a:pt x="238" y="413"/>
                    </a:cubicBezTo>
                    <a:cubicBezTo>
                      <a:pt x="238" y="412"/>
                      <a:pt x="239" y="412"/>
                      <a:pt x="239" y="411"/>
                    </a:cubicBezTo>
                    <a:cubicBezTo>
                      <a:pt x="239" y="411"/>
                      <a:pt x="238" y="412"/>
                      <a:pt x="238" y="411"/>
                    </a:cubicBezTo>
                    <a:cubicBezTo>
                      <a:pt x="238" y="411"/>
                      <a:pt x="239" y="410"/>
                      <a:pt x="239" y="410"/>
                    </a:cubicBezTo>
                    <a:cubicBezTo>
                      <a:pt x="239" y="410"/>
                      <a:pt x="238" y="411"/>
                      <a:pt x="238" y="411"/>
                    </a:cubicBezTo>
                    <a:cubicBezTo>
                      <a:pt x="238" y="411"/>
                      <a:pt x="238" y="410"/>
                      <a:pt x="237" y="410"/>
                    </a:cubicBezTo>
                    <a:cubicBezTo>
                      <a:pt x="237" y="410"/>
                      <a:pt x="237" y="410"/>
                      <a:pt x="238" y="409"/>
                    </a:cubicBezTo>
                    <a:cubicBezTo>
                      <a:pt x="239" y="409"/>
                      <a:pt x="237" y="409"/>
                      <a:pt x="237" y="408"/>
                    </a:cubicBezTo>
                    <a:cubicBezTo>
                      <a:pt x="237" y="408"/>
                      <a:pt x="237" y="408"/>
                      <a:pt x="237" y="408"/>
                    </a:cubicBezTo>
                    <a:cubicBezTo>
                      <a:pt x="237" y="407"/>
                      <a:pt x="237" y="407"/>
                      <a:pt x="237" y="407"/>
                    </a:cubicBezTo>
                    <a:cubicBezTo>
                      <a:pt x="237" y="407"/>
                      <a:pt x="238" y="407"/>
                      <a:pt x="238" y="406"/>
                    </a:cubicBezTo>
                    <a:cubicBezTo>
                      <a:pt x="239" y="406"/>
                      <a:pt x="237" y="406"/>
                      <a:pt x="238" y="405"/>
                    </a:cubicBezTo>
                    <a:cubicBezTo>
                      <a:pt x="238" y="405"/>
                      <a:pt x="239" y="406"/>
                      <a:pt x="239" y="406"/>
                    </a:cubicBezTo>
                    <a:cubicBezTo>
                      <a:pt x="239" y="405"/>
                      <a:pt x="239" y="404"/>
                      <a:pt x="238" y="404"/>
                    </a:cubicBezTo>
                    <a:cubicBezTo>
                      <a:pt x="238" y="403"/>
                      <a:pt x="239" y="403"/>
                      <a:pt x="239" y="402"/>
                    </a:cubicBezTo>
                    <a:cubicBezTo>
                      <a:pt x="239" y="402"/>
                      <a:pt x="239" y="403"/>
                      <a:pt x="240" y="402"/>
                    </a:cubicBezTo>
                    <a:cubicBezTo>
                      <a:pt x="240" y="402"/>
                      <a:pt x="240" y="402"/>
                      <a:pt x="240" y="402"/>
                    </a:cubicBezTo>
                    <a:cubicBezTo>
                      <a:pt x="240" y="402"/>
                      <a:pt x="241" y="402"/>
                      <a:pt x="241" y="402"/>
                    </a:cubicBezTo>
                    <a:cubicBezTo>
                      <a:pt x="241" y="402"/>
                      <a:pt x="241" y="401"/>
                      <a:pt x="241" y="401"/>
                    </a:cubicBezTo>
                    <a:cubicBezTo>
                      <a:pt x="242" y="400"/>
                      <a:pt x="243" y="400"/>
                      <a:pt x="243" y="400"/>
                    </a:cubicBezTo>
                    <a:cubicBezTo>
                      <a:pt x="243" y="399"/>
                      <a:pt x="242" y="399"/>
                      <a:pt x="242" y="398"/>
                    </a:cubicBezTo>
                    <a:cubicBezTo>
                      <a:pt x="242" y="397"/>
                      <a:pt x="243" y="398"/>
                      <a:pt x="243" y="397"/>
                    </a:cubicBezTo>
                    <a:cubicBezTo>
                      <a:pt x="243" y="397"/>
                      <a:pt x="242" y="395"/>
                      <a:pt x="243" y="395"/>
                    </a:cubicBezTo>
                    <a:cubicBezTo>
                      <a:pt x="244" y="395"/>
                      <a:pt x="244" y="397"/>
                      <a:pt x="244" y="397"/>
                    </a:cubicBezTo>
                    <a:cubicBezTo>
                      <a:pt x="244" y="397"/>
                      <a:pt x="243" y="395"/>
                      <a:pt x="243" y="394"/>
                    </a:cubicBezTo>
                    <a:cubicBezTo>
                      <a:pt x="243" y="394"/>
                      <a:pt x="243" y="393"/>
                      <a:pt x="244" y="392"/>
                    </a:cubicBezTo>
                    <a:cubicBezTo>
                      <a:pt x="244" y="392"/>
                      <a:pt x="244" y="392"/>
                      <a:pt x="245" y="392"/>
                    </a:cubicBezTo>
                    <a:cubicBezTo>
                      <a:pt x="245" y="392"/>
                      <a:pt x="245" y="392"/>
                      <a:pt x="245" y="392"/>
                    </a:cubicBezTo>
                    <a:cubicBezTo>
                      <a:pt x="244" y="392"/>
                      <a:pt x="244" y="392"/>
                      <a:pt x="244" y="392"/>
                    </a:cubicBezTo>
                    <a:cubicBezTo>
                      <a:pt x="244" y="392"/>
                      <a:pt x="244" y="391"/>
                      <a:pt x="244" y="391"/>
                    </a:cubicBezTo>
                    <a:cubicBezTo>
                      <a:pt x="243" y="391"/>
                      <a:pt x="243" y="391"/>
                      <a:pt x="243" y="391"/>
                    </a:cubicBezTo>
                    <a:cubicBezTo>
                      <a:pt x="243" y="390"/>
                      <a:pt x="242" y="391"/>
                      <a:pt x="242" y="390"/>
                    </a:cubicBezTo>
                    <a:cubicBezTo>
                      <a:pt x="242" y="390"/>
                      <a:pt x="242" y="388"/>
                      <a:pt x="242" y="388"/>
                    </a:cubicBezTo>
                    <a:cubicBezTo>
                      <a:pt x="243" y="388"/>
                      <a:pt x="243" y="388"/>
                      <a:pt x="243" y="389"/>
                    </a:cubicBezTo>
                    <a:cubicBezTo>
                      <a:pt x="243" y="389"/>
                      <a:pt x="243" y="389"/>
                      <a:pt x="243" y="390"/>
                    </a:cubicBezTo>
                    <a:cubicBezTo>
                      <a:pt x="243" y="390"/>
                      <a:pt x="243" y="390"/>
                      <a:pt x="243" y="390"/>
                    </a:cubicBezTo>
                    <a:cubicBezTo>
                      <a:pt x="243" y="390"/>
                      <a:pt x="244" y="390"/>
                      <a:pt x="244" y="390"/>
                    </a:cubicBezTo>
                    <a:cubicBezTo>
                      <a:pt x="244" y="390"/>
                      <a:pt x="244" y="391"/>
                      <a:pt x="244" y="391"/>
                    </a:cubicBezTo>
                    <a:cubicBezTo>
                      <a:pt x="245" y="391"/>
                      <a:pt x="245" y="390"/>
                      <a:pt x="245" y="391"/>
                    </a:cubicBezTo>
                    <a:cubicBezTo>
                      <a:pt x="245" y="392"/>
                      <a:pt x="245" y="392"/>
                      <a:pt x="246" y="392"/>
                    </a:cubicBezTo>
                    <a:cubicBezTo>
                      <a:pt x="246" y="392"/>
                      <a:pt x="246" y="393"/>
                      <a:pt x="247" y="393"/>
                    </a:cubicBezTo>
                    <a:cubicBezTo>
                      <a:pt x="246" y="392"/>
                      <a:pt x="246" y="392"/>
                      <a:pt x="246" y="392"/>
                    </a:cubicBezTo>
                    <a:cubicBezTo>
                      <a:pt x="247" y="391"/>
                      <a:pt x="247" y="392"/>
                      <a:pt x="247" y="391"/>
                    </a:cubicBezTo>
                    <a:cubicBezTo>
                      <a:pt x="248" y="391"/>
                      <a:pt x="248" y="391"/>
                      <a:pt x="249" y="391"/>
                    </a:cubicBezTo>
                    <a:cubicBezTo>
                      <a:pt x="249" y="391"/>
                      <a:pt x="249" y="391"/>
                      <a:pt x="249" y="391"/>
                    </a:cubicBezTo>
                    <a:cubicBezTo>
                      <a:pt x="249" y="389"/>
                      <a:pt x="250" y="391"/>
                      <a:pt x="250" y="391"/>
                    </a:cubicBezTo>
                    <a:cubicBezTo>
                      <a:pt x="250" y="392"/>
                      <a:pt x="250" y="393"/>
                      <a:pt x="249" y="393"/>
                    </a:cubicBezTo>
                    <a:cubicBezTo>
                      <a:pt x="249" y="393"/>
                      <a:pt x="249" y="392"/>
                      <a:pt x="249" y="392"/>
                    </a:cubicBezTo>
                    <a:cubicBezTo>
                      <a:pt x="248" y="392"/>
                      <a:pt x="248" y="392"/>
                      <a:pt x="248" y="392"/>
                    </a:cubicBezTo>
                    <a:cubicBezTo>
                      <a:pt x="249" y="393"/>
                      <a:pt x="249" y="393"/>
                      <a:pt x="249" y="394"/>
                    </a:cubicBezTo>
                    <a:cubicBezTo>
                      <a:pt x="249" y="395"/>
                      <a:pt x="249" y="396"/>
                      <a:pt x="249" y="397"/>
                    </a:cubicBezTo>
                    <a:cubicBezTo>
                      <a:pt x="248" y="397"/>
                      <a:pt x="248" y="398"/>
                      <a:pt x="247" y="398"/>
                    </a:cubicBezTo>
                    <a:cubicBezTo>
                      <a:pt x="247" y="398"/>
                      <a:pt x="247" y="399"/>
                      <a:pt x="247" y="400"/>
                    </a:cubicBezTo>
                    <a:cubicBezTo>
                      <a:pt x="247" y="400"/>
                      <a:pt x="248" y="401"/>
                      <a:pt x="247" y="400"/>
                    </a:cubicBezTo>
                    <a:cubicBezTo>
                      <a:pt x="247" y="400"/>
                      <a:pt x="247" y="400"/>
                      <a:pt x="247" y="400"/>
                    </a:cubicBezTo>
                    <a:cubicBezTo>
                      <a:pt x="246" y="400"/>
                      <a:pt x="246" y="400"/>
                      <a:pt x="246" y="400"/>
                    </a:cubicBezTo>
                    <a:cubicBezTo>
                      <a:pt x="245" y="400"/>
                      <a:pt x="246" y="402"/>
                      <a:pt x="246" y="402"/>
                    </a:cubicBezTo>
                    <a:cubicBezTo>
                      <a:pt x="246" y="402"/>
                      <a:pt x="246" y="403"/>
                      <a:pt x="246" y="404"/>
                    </a:cubicBezTo>
                    <a:cubicBezTo>
                      <a:pt x="245" y="404"/>
                      <a:pt x="244" y="405"/>
                      <a:pt x="244" y="404"/>
                    </a:cubicBezTo>
                    <a:cubicBezTo>
                      <a:pt x="243" y="405"/>
                      <a:pt x="244" y="405"/>
                      <a:pt x="244" y="406"/>
                    </a:cubicBezTo>
                    <a:cubicBezTo>
                      <a:pt x="243" y="405"/>
                      <a:pt x="243" y="406"/>
                      <a:pt x="243" y="407"/>
                    </a:cubicBezTo>
                    <a:cubicBezTo>
                      <a:pt x="242" y="408"/>
                      <a:pt x="242" y="407"/>
                      <a:pt x="241" y="408"/>
                    </a:cubicBezTo>
                    <a:cubicBezTo>
                      <a:pt x="241" y="408"/>
                      <a:pt x="241" y="408"/>
                      <a:pt x="240" y="409"/>
                    </a:cubicBezTo>
                    <a:cubicBezTo>
                      <a:pt x="240" y="409"/>
                      <a:pt x="240" y="408"/>
                      <a:pt x="240" y="408"/>
                    </a:cubicBezTo>
                    <a:cubicBezTo>
                      <a:pt x="239" y="408"/>
                      <a:pt x="238" y="408"/>
                      <a:pt x="238" y="408"/>
                    </a:cubicBezTo>
                    <a:cubicBezTo>
                      <a:pt x="239" y="409"/>
                      <a:pt x="239" y="409"/>
                      <a:pt x="239" y="410"/>
                    </a:cubicBezTo>
                    <a:cubicBezTo>
                      <a:pt x="239" y="410"/>
                      <a:pt x="239" y="412"/>
                      <a:pt x="239" y="412"/>
                    </a:cubicBezTo>
                    <a:cubicBezTo>
                      <a:pt x="239" y="411"/>
                      <a:pt x="240" y="410"/>
                      <a:pt x="240" y="410"/>
                    </a:cubicBezTo>
                    <a:cubicBezTo>
                      <a:pt x="241" y="409"/>
                      <a:pt x="241" y="409"/>
                      <a:pt x="242" y="408"/>
                    </a:cubicBezTo>
                    <a:cubicBezTo>
                      <a:pt x="243" y="408"/>
                      <a:pt x="244" y="407"/>
                      <a:pt x="245" y="406"/>
                    </a:cubicBezTo>
                    <a:cubicBezTo>
                      <a:pt x="247" y="403"/>
                      <a:pt x="249" y="400"/>
                      <a:pt x="250" y="397"/>
                    </a:cubicBezTo>
                    <a:cubicBezTo>
                      <a:pt x="251" y="396"/>
                      <a:pt x="252" y="394"/>
                      <a:pt x="252" y="392"/>
                    </a:cubicBezTo>
                    <a:cubicBezTo>
                      <a:pt x="253" y="391"/>
                      <a:pt x="253" y="389"/>
                      <a:pt x="253" y="387"/>
                    </a:cubicBezTo>
                    <a:cubicBezTo>
                      <a:pt x="254" y="386"/>
                      <a:pt x="254" y="384"/>
                      <a:pt x="255" y="383"/>
                    </a:cubicBezTo>
                    <a:cubicBezTo>
                      <a:pt x="256" y="381"/>
                      <a:pt x="256" y="379"/>
                      <a:pt x="257" y="378"/>
                    </a:cubicBezTo>
                    <a:cubicBezTo>
                      <a:pt x="258" y="377"/>
                      <a:pt x="259" y="375"/>
                      <a:pt x="260" y="374"/>
                    </a:cubicBezTo>
                    <a:cubicBezTo>
                      <a:pt x="261" y="374"/>
                      <a:pt x="261" y="373"/>
                      <a:pt x="262" y="373"/>
                    </a:cubicBezTo>
                    <a:cubicBezTo>
                      <a:pt x="263" y="373"/>
                      <a:pt x="263" y="373"/>
                      <a:pt x="263" y="372"/>
                    </a:cubicBezTo>
                    <a:cubicBezTo>
                      <a:pt x="264" y="372"/>
                      <a:pt x="263" y="372"/>
                      <a:pt x="263" y="371"/>
                    </a:cubicBezTo>
                    <a:cubicBezTo>
                      <a:pt x="262" y="371"/>
                      <a:pt x="263" y="371"/>
                      <a:pt x="263" y="371"/>
                    </a:cubicBezTo>
                    <a:cubicBezTo>
                      <a:pt x="262" y="371"/>
                      <a:pt x="262" y="371"/>
                      <a:pt x="262" y="371"/>
                    </a:cubicBezTo>
                    <a:cubicBezTo>
                      <a:pt x="262" y="371"/>
                      <a:pt x="262" y="370"/>
                      <a:pt x="262" y="370"/>
                    </a:cubicBezTo>
                    <a:cubicBezTo>
                      <a:pt x="262" y="370"/>
                      <a:pt x="263" y="370"/>
                      <a:pt x="263" y="370"/>
                    </a:cubicBezTo>
                    <a:cubicBezTo>
                      <a:pt x="263" y="371"/>
                      <a:pt x="263" y="371"/>
                      <a:pt x="263" y="371"/>
                    </a:cubicBezTo>
                    <a:cubicBezTo>
                      <a:pt x="263" y="371"/>
                      <a:pt x="263" y="371"/>
                      <a:pt x="264" y="370"/>
                    </a:cubicBezTo>
                    <a:cubicBezTo>
                      <a:pt x="264" y="370"/>
                      <a:pt x="264" y="369"/>
                      <a:pt x="264" y="368"/>
                    </a:cubicBezTo>
                    <a:cubicBezTo>
                      <a:pt x="264" y="367"/>
                      <a:pt x="264" y="366"/>
                      <a:pt x="264" y="366"/>
                    </a:cubicBezTo>
                    <a:cubicBezTo>
                      <a:pt x="264" y="365"/>
                      <a:pt x="264" y="364"/>
                      <a:pt x="264" y="364"/>
                    </a:cubicBezTo>
                    <a:cubicBezTo>
                      <a:pt x="264" y="364"/>
                      <a:pt x="263" y="361"/>
                      <a:pt x="264" y="362"/>
                    </a:cubicBezTo>
                    <a:cubicBezTo>
                      <a:pt x="264" y="361"/>
                      <a:pt x="262" y="361"/>
                      <a:pt x="263" y="360"/>
                    </a:cubicBezTo>
                    <a:cubicBezTo>
                      <a:pt x="264" y="359"/>
                      <a:pt x="264" y="359"/>
                      <a:pt x="263" y="358"/>
                    </a:cubicBezTo>
                    <a:cubicBezTo>
                      <a:pt x="262" y="358"/>
                      <a:pt x="263" y="357"/>
                      <a:pt x="264" y="357"/>
                    </a:cubicBezTo>
                    <a:cubicBezTo>
                      <a:pt x="264" y="357"/>
                      <a:pt x="264" y="358"/>
                      <a:pt x="264" y="357"/>
                    </a:cubicBezTo>
                    <a:cubicBezTo>
                      <a:pt x="264" y="357"/>
                      <a:pt x="264" y="356"/>
                      <a:pt x="263" y="356"/>
                    </a:cubicBezTo>
                    <a:cubicBezTo>
                      <a:pt x="263" y="357"/>
                      <a:pt x="263" y="357"/>
                      <a:pt x="263" y="356"/>
                    </a:cubicBezTo>
                    <a:cubicBezTo>
                      <a:pt x="263" y="356"/>
                      <a:pt x="263" y="356"/>
                      <a:pt x="263" y="355"/>
                    </a:cubicBezTo>
                    <a:cubicBezTo>
                      <a:pt x="263" y="355"/>
                      <a:pt x="262" y="354"/>
                      <a:pt x="262" y="354"/>
                    </a:cubicBezTo>
                    <a:cubicBezTo>
                      <a:pt x="262" y="353"/>
                      <a:pt x="263" y="353"/>
                      <a:pt x="262" y="352"/>
                    </a:cubicBezTo>
                    <a:cubicBezTo>
                      <a:pt x="262" y="352"/>
                      <a:pt x="262" y="352"/>
                      <a:pt x="261" y="352"/>
                    </a:cubicBezTo>
                    <a:cubicBezTo>
                      <a:pt x="261" y="351"/>
                      <a:pt x="261" y="350"/>
                      <a:pt x="262" y="350"/>
                    </a:cubicBezTo>
                    <a:cubicBezTo>
                      <a:pt x="262" y="349"/>
                      <a:pt x="262" y="348"/>
                      <a:pt x="261" y="348"/>
                    </a:cubicBezTo>
                    <a:cubicBezTo>
                      <a:pt x="261" y="348"/>
                      <a:pt x="260" y="348"/>
                      <a:pt x="260" y="347"/>
                    </a:cubicBezTo>
                    <a:cubicBezTo>
                      <a:pt x="260" y="347"/>
                      <a:pt x="260" y="347"/>
                      <a:pt x="260" y="346"/>
                    </a:cubicBezTo>
                    <a:cubicBezTo>
                      <a:pt x="260" y="346"/>
                      <a:pt x="260" y="345"/>
                      <a:pt x="259" y="345"/>
                    </a:cubicBezTo>
                    <a:cubicBezTo>
                      <a:pt x="260" y="345"/>
                      <a:pt x="260" y="347"/>
                      <a:pt x="261" y="347"/>
                    </a:cubicBezTo>
                    <a:cubicBezTo>
                      <a:pt x="261" y="346"/>
                      <a:pt x="262" y="346"/>
                      <a:pt x="262" y="346"/>
                    </a:cubicBezTo>
                    <a:cubicBezTo>
                      <a:pt x="262" y="345"/>
                      <a:pt x="261" y="345"/>
                      <a:pt x="261" y="345"/>
                    </a:cubicBezTo>
                    <a:cubicBezTo>
                      <a:pt x="261" y="344"/>
                      <a:pt x="262" y="342"/>
                      <a:pt x="261" y="343"/>
                    </a:cubicBezTo>
                    <a:cubicBezTo>
                      <a:pt x="261" y="343"/>
                      <a:pt x="259" y="342"/>
                      <a:pt x="259" y="343"/>
                    </a:cubicBezTo>
                    <a:cubicBezTo>
                      <a:pt x="260" y="342"/>
                      <a:pt x="261" y="342"/>
                      <a:pt x="261" y="342"/>
                    </a:cubicBezTo>
                    <a:cubicBezTo>
                      <a:pt x="261" y="342"/>
                      <a:pt x="261" y="342"/>
                      <a:pt x="261" y="342"/>
                    </a:cubicBezTo>
                    <a:cubicBezTo>
                      <a:pt x="261" y="342"/>
                      <a:pt x="261" y="343"/>
                      <a:pt x="262" y="342"/>
                    </a:cubicBezTo>
                    <a:cubicBezTo>
                      <a:pt x="262" y="342"/>
                      <a:pt x="262" y="341"/>
                      <a:pt x="262" y="341"/>
                    </a:cubicBezTo>
                    <a:cubicBezTo>
                      <a:pt x="262" y="340"/>
                      <a:pt x="263" y="339"/>
                      <a:pt x="263" y="339"/>
                    </a:cubicBezTo>
                    <a:cubicBezTo>
                      <a:pt x="262" y="339"/>
                      <a:pt x="262" y="339"/>
                      <a:pt x="262" y="339"/>
                    </a:cubicBezTo>
                    <a:cubicBezTo>
                      <a:pt x="262" y="339"/>
                      <a:pt x="262" y="339"/>
                      <a:pt x="262" y="339"/>
                    </a:cubicBezTo>
                    <a:cubicBezTo>
                      <a:pt x="261" y="339"/>
                      <a:pt x="261" y="339"/>
                      <a:pt x="261" y="339"/>
                    </a:cubicBezTo>
                    <a:cubicBezTo>
                      <a:pt x="261" y="339"/>
                      <a:pt x="260" y="339"/>
                      <a:pt x="260" y="339"/>
                    </a:cubicBezTo>
                    <a:cubicBezTo>
                      <a:pt x="260" y="338"/>
                      <a:pt x="260" y="339"/>
                      <a:pt x="259" y="338"/>
                    </a:cubicBezTo>
                    <a:cubicBezTo>
                      <a:pt x="260" y="339"/>
                      <a:pt x="259" y="337"/>
                      <a:pt x="259" y="337"/>
                    </a:cubicBezTo>
                    <a:cubicBezTo>
                      <a:pt x="260" y="337"/>
                      <a:pt x="260" y="338"/>
                      <a:pt x="261" y="338"/>
                    </a:cubicBezTo>
                    <a:cubicBezTo>
                      <a:pt x="261" y="338"/>
                      <a:pt x="262" y="338"/>
                      <a:pt x="262" y="338"/>
                    </a:cubicBezTo>
                    <a:cubicBezTo>
                      <a:pt x="262" y="337"/>
                      <a:pt x="262" y="337"/>
                      <a:pt x="261" y="337"/>
                    </a:cubicBezTo>
                    <a:cubicBezTo>
                      <a:pt x="262" y="337"/>
                      <a:pt x="261" y="336"/>
                      <a:pt x="262" y="336"/>
                    </a:cubicBezTo>
                    <a:cubicBezTo>
                      <a:pt x="262" y="336"/>
                      <a:pt x="262" y="336"/>
                      <a:pt x="262" y="336"/>
                    </a:cubicBezTo>
                    <a:cubicBezTo>
                      <a:pt x="263" y="336"/>
                      <a:pt x="262" y="336"/>
                      <a:pt x="263" y="336"/>
                    </a:cubicBezTo>
                    <a:cubicBezTo>
                      <a:pt x="262" y="336"/>
                      <a:pt x="264" y="338"/>
                      <a:pt x="263" y="336"/>
                    </a:cubicBezTo>
                    <a:cubicBezTo>
                      <a:pt x="264" y="337"/>
                      <a:pt x="264" y="336"/>
                      <a:pt x="265" y="336"/>
                    </a:cubicBezTo>
                    <a:cubicBezTo>
                      <a:pt x="265" y="336"/>
                      <a:pt x="264" y="336"/>
                      <a:pt x="264" y="337"/>
                    </a:cubicBezTo>
                    <a:cubicBezTo>
                      <a:pt x="264" y="337"/>
                      <a:pt x="264" y="338"/>
                      <a:pt x="264" y="338"/>
                    </a:cubicBezTo>
                    <a:cubicBezTo>
                      <a:pt x="264" y="338"/>
                      <a:pt x="264" y="338"/>
                      <a:pt x="264" y="338"/>
                    </a:cubicBezTo>
                    <a:cubicBezTo>
                      <a:pt x="264" y="337"/>
                      <a:pt x="265" y="337"/>
                      <a:pt x="265" y="337"/>
                    </a:cubicBezTo>
                    <a:cubicBezTo>
                      <a:pt x="265" y="336"/>
                      <a:pt x="266" y="336"/>
                      <a:pt x="266" y="335"/>
                    </a:cubicBezTo>
                    <a:cubicBezTo>
                      <a:pt x="266" y="335"/>
                      <a:pt x="267" y="335"/>
                      <a:pt x="267" y="334"/>
                    </a:cubicBezTo>
                    <a:cubicBezTo>
                      <a:pt x="267" y="333"/>
                      <a:pt x="266" y="334"/>
                      <a:pt x="265" y="333"/>
                    </a:cubicBezTo>
                    <a:cubicBezTo>
                      <a:pt x="266" y="333"/>
                      <a:pt x="266" y="333"/>
                      <a:pt x="266" y="333"/>
                    </a:cubicBezTo>
                    <a:cubicBezTo>
                      <a:pt x="265" y="333"/>
                      <a:pt x="266" y="334"/>
                      <a:pt x="266" y="334"/>
                    </a:cubicBezTo>
                    <a:cubicBezTo>
                      <a:pt x="266" y="333"/>
                      <a:pt x="267" y="333"/>
                      <a:pt x="267" y="333"/>
                    </a:cubicBezTo>
                    <a:cubicBezTo>
                      <a:pt x="267" y="332"/>
                      <a:pt x="268" y="331"/>
                      <a:pt x="269" y="330"/>
                    </a:cubicBezTo>
                    <a:cubicBezTo>
                      <a:pt x="270" y="329"/>
                      <a:pt x="271" y="329"/>
                      <a:pt x="272" y="328"/>
                    </a:cubicBezTo>
                    <a:cubicBezTo>
                      <a:pt x="272" y="328"/>
                      <a:pt x="274" y="327"/>
                      <a:pt x="274" y="327"/>
                    </a:cubicBezTo>
                    <a:cubicBezTo>
                      <a:pt x="274" y="327"/>
                      <a:pt x="274" y="325"/>
                      <a:pt x="275" y="325"/>
                    </a:cubicBezTo>
                    <a:cubicBezTo>
                      <a:pt x="275" y="325"/>
                      <a:pt x="276" y="324"/>
                      <a:pt x="276" y="324"/>
                    </a:cubicBezTo>
                    <a:cubicBezTo>
                      <a:pt x="277" y="324"/>
                      <a:pt x="279" y="322"/>
                      <a:pt x="280" y="322"/>
                    </a:cubicBezTo>
                    <a:cubicBezTo>
                      <a:pt x="280" y="322"/>
                      <a:pt x="279" y="321"/>
                      <a:pt x="279" y="321"/>
                    </a:cubicBezTo>
                    <a:cubicBezTo>
                      <a:pt x="280" y="321"/>
                      <a:pt x="279" y="321"/>
                      <a:pt x="280" y="321"/>
                    </a:cubicBezTo>
                    <a:cubicBezTo>
                      <a:pt x="280" y="321"/>
                      <a:pt x="280" y="321"/>
                      <a:pt x="280" y="321"/>
                    </a:cubicBezTo>
                    <a:cubicBezTo>
                      <a:pt x="281" y="321"/>
                      <a:pt x="281" y="322"/>
                      <a:pt x="281" y="322"/>
                    </a:cubicBezTo>
                    <a:cubicBezTo>
                      <a:pt x="281" y="322"/>
                      <a:pt x="281" y="322"/>
                      <a:pt x="280" y="322"/>
                    </a:cubicBezTo>
                    <a:cubicBezTo>
                      <a:pt x="281" y="323"/>
                      <a:pt x="281" y="322"/>
                      <a:pt x="281" y="322"/>
                    </a:cubicBezTo>
                    <a:cubicBezTo>
                      <a:pt x="282" y="322"/>
                      <a:pt x="282" y="321"/>
                      <a:pt x="282" y="321"/>
                    </a:cubicBezTo>
                    <a:cubicBezTo>
                      <a:pt x="282" y="321"/>
                      <a:pt x="282" y="321"/>
                      <a:pt x="281" y="321"/>
                    </a:cubicBezTo>
                    <a:cubicBezTo>
                      <a:pt x="282" y="320"/>
                      <a:pt x="284" y="319"/>
                      <a:pt x="286" y="320"/>
                    </a:cubicBezTo>
                    <a:cubicBezTo>
                      <a:pt x="286" y="320"/>
                      <a:pt x="287" y="320"/>
                      <a:pt x="287" y="320"/>
                    </a:cubicBezTo>
                    <a:cubicBezTo>
                      <a:pt x="288" y="320"/>
                      <a:pt x="288" y="320"/>
                      <a:pt x="288" y="320"/>
                    </a:cubicBezTo>
                    <a:cubicBezTo>
                      <a:pt x="289" y="320"/>
                      <a:pt x="289" y="320"/>
                      <a:pt x="289" y="319"/>
                    </a:cubicBezTo>
                    <a:cubicBezTo>
                      <a:pt x="288" y="318"/>
                      <a:pt x="289" y="318"/>
                      <a:pt x="289" y="318"/>
                    </a:cubicBezTo>
                    <a:cubicBezTo>
                      <a:pt x="289" y="318"/>
                      <a:pt x="290" y="317"/>
                      <a:pt x="290" y="317"/>
                    </a:cubicBezTo>
                    <a:cubicBezTo>
                      <a:pt x="290" y="317"/>
                      <a:pt x="291" y="317"/>
                      <a:pt x="291" y="317"/>
                    </a:cubicBezTo>
                    <a:cubicBezTo>
                      <a:pt x="291" y="316"/>
                      <a:pt x="291" y="317"/>
                      <a:pt x="291" y="316"/>
                    </a:cubicBezTo>
                    <a:cubicBezTo>
                      <a:pt x="292" y="317"/>
                      <a:pt x="292" y="317"/>
                      <a:pt x="292" y="317"/>
                    </a:cubicBezTo>
                    <a:cubicBezTo>
                      <a:pt x="292" y="316"/>
                      <a:pt x="292" y="316"/>
                      <a:pt x="292" y="316"/>
                    </a:cubicBezTo>
                    <a:cubicBezTo>
                      <a:pt x="292" y="316"/>
                      <a:pt x="293" y="315"/>
                      <a:pt x="293" y="315"/>
                    </a:cubicBezTo>
                    <a:cubicBezTo>
                      <a:pt x="293" y="315"/>
                      <a:pt x="294" y="315"/>
                      <a:pt x="294" y="315"/>
                    </a:cubicBezTo>
                    <a:cubicBezTo>
                      <a:pt x="294" y="315"/>
                      <a:pt x="297" y="315"/>
                      <a:pt x="297" y="314"/>
                    </a:cubicBezTo>
                    <a:cubicBezTo>
                      <a:pt x="297" y="314"/>
                      <a:pt x="296" y="314"/>
                      <a:pt x="296" y="314"/>
                    </a:cubicBezTo>
                    <a:cubicBezTo>
                      <a:pt x="296" y="313"/>
                      <a:pt x="295" y="314"/>
                      <a:pt x="295" y="314"/>
                    </a:cubicBezTo>
                    <a:cubicBezTo>
                      <a:pt x="295" y="314"/>
                      <a:pt x="296" y="313"/>
                      <a:pt x="295" y="314"/>
                    </a:cubicBezTo>
                    <a:cubicBezTo>
                      <a:pt x="295" y="314"/>
                      <a:pt x="296" y="313"/>
                      <a:pt x="296" y="313"/>
                    </a:cubicBezTo>
                    <a:cubicBezTo>
                      <a:pt x="295" y="313"/>
                      <a:pt x="295" y="314"/>
                      <a:pt x="295" y="313"/>
                    </a:cubicBezTo>
                    <a:cubicBezTo>
                      <a:pt x="295" y="312"/>
                      <a:pt x="295" y="311"/>
                      <a:pt x="296" y="312"/>
                    </a:cubicBezTo>
                    <a:cubicBezTo>
                      <a:pt x="296" y="312"/>
                      <a:pt x="296" y="311"/>
                      <a:pt x="297" y="311"/>
                    </a:cubicBezTo>
                    <a:cubicBezTo>
                      <a:pt x="297" y="311"/>
                      <a:pt x="297" y="311"/>
                      <a:pt x="297" y="311"/>
                    </a:cubicBezTo>
                    <a:cubicBezTo>
                      <a:pt x="297" y="310"/>
                      <a:pt x="298" y="311"/>
                      <a:pt x="298" y="310"/>
                    </a:cubicBezTo>
                    <a:cubicBezTo>
                      <a:pt x="298" y="310"/>
                      <a:pt x="298" y="310"/>
                      <a:pt x="298" y="310"/>
                    </a:cubicBezTo>
                    <a:cubicBezTo>
                      <a:pt x="298" y="310"/>
                      <a:pt x="298" y="311"/>
                      <a:pt x="298" y="311"/>
                    </a:cubicBezTo>
                    <a:cubicBezTo>
                      <a:pt x="298" y="311"/>
                      <a:pt x="299" y="311"/>
                      <a:pt x="299" y="311"/>
                    </a:cubicBezTo>
                    <a:cubicBezTo>
                      <a:pt x="299" y="311"/>
                      <a:pt x="300" y="312"/>
                      <a:pt x="300" y="311"/>
                    </a:cubicBezTo>
                    <a:cubicBezTo>
                      <a:pt x="301" y="311"/>
                      <a:pt x="300" y="311"/>
                      <a:pt x="301" y="310"/>
                    </a:cubicBezTo>
                    <a:cubicBezTo>
                      <a:pt x="301" y="310"/>
                      <a:pt x="301" y="311"/>
                      <a:pt x="301" y="311"/>
                    </a:cubicBezTo>
                    <a:cubicBezTo>
                      <a:pt x="301" y="311"/>
                      <a:pt x="302" y="310"/>
                      <a:pt x="302" y="310"/>
                    </a:cubicBezTo>
                    <a:cubicBezTo>
                      <a:pt x="302" y="310"/>
                      <a:pt x="302" y="310"/>
                      <a:pt x="303" y="310"/>
                    </a:cubicBezTo>
                    <a:cubicBezTo>
                      <a:pt x="303" y="310"/>
                      <a:pt x="304" y="311"/>
                      <a:pt x="305" y="311"/>
                    </a:cubicBezTo>
                    <a:cubicBezTo>
                      <a:pt x="304" y="312"/>
                      <a:pt x="303" y="312"/>
                      <a:pt x="302" y="311"/>
                    </a:cubicBezTo>
                    <a:cubicBezTo>
                      <a:pt x="302" y="312"/>
                      <a:pt x="302" y="311"/>
                      <a:pt x="302" y="312"/>
                    </a:cubicBezTo>
                    <a:cubicBezTo>
                      <a:pt x="301" y="312"/>
                      <a:pt x="301" y="312"/>
                      <a:pt x="302" y="312"/>
                    </a:cubicBezTo>
                    <a:cubicBezTo>
                      <a:pt x="303" y="312"/>
                      <a:pt x="304" y="312"/>
                      <a:pt x="305" y="312"/>
                    </a:cubicBezTo>
                    <a:cubicBezTo>
                      <a:pt x="306" y="312"/>
                      <a:pt x="306" y="312"/>
                      <a:pt x="306" y="311"/>
                    </a:cubicBezTo>
                    <a:cubicBezTo>
                      <a:pt x="307" y="311"/>
                      <a:pt x="307" y="311"/>
                      <a:pt x="308" y="311"/>
                    </a:cubicBezTo>
                    <a:cubicBezTo>
                      <a:pt x="309" y="311"/>
                      <a:pt x="310" y="311"/>
                      <a:pt x="309" y="310"/>
                    </a:cubicBezTo>
                    <a:cubicBezTo>
                      <a:pt x="309" y="310"/>
                      <a:pt x="308" y="310"/>
                      <a:pt x="309" y="309"/>
                    </a:cubicBezTo>
                    <a:cubicBezTo>
                      <a:pt x="308" y="309"/>
                      <a:pt x="308" y="309"/>
                      <a:pt x="308" y="308"/>
                    </a:cubicBezTo>
                    <a:cubicBezTo>
                      <a:pt x="309" y="308"/>
                      <a:pt x="309" y="308"/>
                      <a:pt x="310" y="307"/>
                    </a:cubicBezTo>
                    <a:cubicBezTo>
                      <a:pt x="311" y="307"/>
                      <a:pt x="309" y="310"/>
                      <a:pt x="309" y="310"/>
                    </a:cubicBezTo>
                    <a:cubicBezTo>
                      <a:pt x="309" y="310"/>
                      <a:pt x="310" y="310"/>
                      <a:pt x="310" y="310"/>
                    </a:cubicBezTo>
                    <a:cubicBezTo>
                      <a:pt x="311" y="311"/>
                      <a:pt x="312" y="311"/>
                      <a:pt x="313" y="311"/>
                    </a:cubicBezTo>
                    <a:cubicBezTo>
                      <a:pt x="314" y="311"/>
                      <a:pt x="315" y="310"/>
                      <a:pt x="315" y="310"/>
                    </a:cubicBezTo>
                    <a:cubicBezTo>
                      <a:pt x="316" y="310"/>
                      <a:pt x="317" y="310"/>
                      <a:pt x="318" y="310"/>
                    </a:cubicBezTo>
                    <a:cubicBezTo>
                      <a:pt x="318" y="310"/>
                      <a:pt x="319" y="310"/>
                      <a:pt x="320" y="311"/>
                    </a:cubicBezTo>
                    <a:cubicBezTo>
                      <a:pt x="320" y="311"/>
                      <a:pt x="321" y="311"/>
                      <a:pt x="320" y="310"/>
                    </a:cubicBezTo>
                    <a:cubicBezTo>
                      <a:pt x="319" y="311"/>
                      <a:pt x="321" y="308"/>
                      <a:pt x="321" y="308"/>
                    </a:cubicBezTo>
                    <a:cubicBezTo>
                      <a:pt x="321" y="308"/>
                      <a:pt x="321" y="308"/>
                      <a:pt x="321" y="308"/>
                    </a:cubicBezTo>
                    <a:cubicBezTo>
                      <a:pt x="320" y="308"/>
                      <a:pt x="320" y="308"/>
                      <a:pt x="320" y="308"/>
                    </a:cubicBezTo>
                    <a:cubicBezTo>
                      <a:pt x="320" y="307"/>
                      <a:pt x="320" y="306"/>
                      <a:pt x="320" y="306"/>
                    </a:cubicBezTo>
                    <a:cubicBezTo>
                      <a:pt x="322" y="305"/>
                      <a:pt x="322" y="303"/>
                      <a:pt x="324" y="302"/>
                    </a:cubicBezTo>
                    <a:cubicBezTo>
                      <a:pt x="325" y="302"/>
                      <a:pt x="326" y="302"/>
                      <a:pt x="327" y="301"/>
                    </a:cubicBezTo>
                    <a:cubicBezTo>
                      <a:pt x="328" y="301"/>
                      <a:pt x="329" y="300"/>
                      <a:pt x="329" y="300"/>
                    </a:cubicBezTo>
                    <a:cubicBezTo>
                      <a:pt x="329" y="299"/>
                      <a:pt x="329" y="298"/>
                      <a:pt x="329" y="297"/>
                    </a:cubicBezTo>
                    <a:cubicBezTo>
                      <a:pt x="328" y="297"/>
                      <a:pt x="328" y="296"/>
                      <a:pt x="328" y="296"/>
                    </a:cubicBezTo>
                    <a:cubicBezTo>
                      <a:pt x="328" y="295"/>
                      <a:pt x="328" y="295"/>
                      <a:pt x="328" y="295"/>
                    </a:cubicBezTo>
                    <a:cubicBezTo>
                      <a:pt x="328" y="294"/>
                      <a:pt x="328" y="294"/>
                      <a:pt x="328" y="293"/>
                    </a:cubicBezTo>
                    <a:cubicBezTo>
                      <a:pt x="329" y="293"/>
                      <a:pt x="329" y="293"/>
                      <a:pt x="329" y="292"/>
                    </a:cubicBezTo>
                    <a:cubicBezTo>
                      <a:pt x="329" y="291"/>
                      <a:pt x="329" y="290"/>
                      <a:pt x="330" y="290"/>
                    </a:cubicBezTo>
                    <a:cubicBezTo>
                      <a:pt x="330" y="289"/>
                      <a:pt x="330" y="288"/>
                      <a:pt x="330" y="287"/>
                    </a:cubicBezTo>
                    <a:cubicBezTo>
                      <a:pt x="331" y="287"/>
                      <a:pt x="331" y="287"/>
                      <a:pt x="332" y="287"/>
                    </a:cubicBezTo>
                    <a:cubicBezTo>
                      <a:pt x="333" y="285"/>
                      <a:pt x="334" y="284"/>
                      <a:pt x="334" y="283"/>
                    </a:cubicBezTo>
                    <a:cubicBezTo>
                      <a:pt x="334" y="283"/>
                      <a:pt x="334" y="282"/>
                      <a:pt x="334" y="282"/>
                    </a:cubicBezTo>
                    <a:cubicBezTo>
                      <a:pt x="334" y="282"/>
                      <a:pt x="334" y="282"/>
                      <a:pt x="333" y="281"/>
                    </a:cubicBezTo>
                    <a:cubicBezTo>
                      <a:pt x="333" y="281"/>
                      <a:pt x="334" y="281"/>
                      <a:pt x="333" y="281"/>
                    </a:cubicBezTo>
                    <a:cubicBezTo>
                      <a:pt x="334" y="281"/>
                      <a:pt x="334" y="281"/>
                      <a:pt x="335" y="281"/>
                    </a:cubicBezTo>
                    <a:cubicBezTo>
                      <a:pt x="335" y="281"/>
                      <a:pt x="335" y="280"/>
                      <a:pt x="335" y="279"/>
                    </a:cubicBezTo>
                    <a:cubicBezTo>
                      <a:pt x="335" y="279"/>
                      <a:pt x="335" y="279"/>
                      <a:pt x="335" y="278"/>
                    </a:cubicBezTo>
                    <a:cubicBezTo>
                      <a:pt x="335" y="278"/>
                      <a:pt x="335" y="278"/>
                      <a:pt x="335" y="278"/>
                    </a:cubicBezTo>
                    <a:cubicBezTo>
                      <a:pt x="335" y="277"/>
                      <a:pt x="336" y="277"/>
                      <a:pt x="336" y="277"/>
                    </a:cubicBezTo>
                    <a:cubicBezTo>
                      <a:pt x="336" y="276"/>
                      <a:pt x="336" y="275"/>
                      <a:pt x="337" y="275"/>
                    </a:cubicBezTo>
                    <a:cubicBezTo>
                      <a:pt x="337" y="275"/>
                      <a:pt x="338" y="274"/>
                      <a:pt x="338" y="274"/>
                    </a:cubicBezTo>
                    <a:cubicBezTo>
                      <a:pt x="340" y="272"/>
                      <a:pt x="339" y="271"/>
                      <a:pt x="339" y="270"/>
                    </a:cubicBezTo>
                    <a:cubicBezTo>
                      <a:pt x="338" y="266"/>
                      <a:pt x="338" y="263"/>
                      <a:pt x="339" y="259"/>
                    </a:cubicBezTo>
                    <a:cubicBezTo>
                      <a:pt x="339" y="258"/>
                      <a:pt x="339" y="257"/>
                      <a:pt x="340" y="257"/>
                    </a:cubicBezTo>
                    <a:cubicBezTo>
                      <a:pt x="340" y="256"/>
                      <a:pt x="340" y="255"/>
                      <a:pt x="341" y="255"/>
                    </a:cubicBezTo>
                    <a:cubicBezTo>
                      <a:pt x="341" y="255"/>
                      <a:pt x="342" y="255"/>
                      <a:pt x="342" y="255"/>
                    </a:cubicBezTo>
                    <a:cubicBezTo>
                      <a:pt x="342" y="255"/>
                      <a:pt x="342" y="254"/>
                      <a:pt x="342" y="254"/>
                    </a:cubicBezTo>
                    <a:cubicBezTo>
                      <a:pt x="343" y="254"/>
                      <a:pt x="343" y="253"/>
                      <a:pt x="343" y="252"/>
                    </a:cubicBezTo>
                    <a:cubicBezTo>
                      <a:pt x="343" y="252"/>
                      <a:pt x="343" y="252"/>
                      <a:pt x="343" y="251"/>
                    </a:cubicBezTo>
                    <a:cubicBezTo>
                      <a:pt x="342" y="251"/>
                      <a:pt x="342" y="251"/>
                      <a:pt x="342" y="250"/>
                    </a:cubicBezTo>
                    <a:cubicBezTo>
                      <a:pt x="342" y="249"/>
                      <a:pt x="342" y="249"/>
                      <a:pt x="342" y="248"/>
                    </a:cubicBezTo>
                    <a:cubicBezTo>
                      <a:pt x="342" y="247"/>
                      <a:pt x="342" y="246"/>
                      <a:pt x="342" y="245"/>
                    </a:cubicBezTo>
                    <a:cubicBezTo>
                      <a:pt x="343" y="244"/>
                      <a:pt x="343" y="244"/>
                      <a:pt x="343" y="243"/>
                    </a:cubicBezTo>
                    <a:cubicBezTo>
                      <a:pt x="342" y="242"/>
                      <a:pt x="343" y="241"/>
                      <a:pt x="343" y="240"/>
                    </a:cubicBezTo>
                    <a:cubicBezTo>
                      <a:pt x="343" y="239"/>
                      <a:pt x="343" y="239"/>
                      <a:pt x="343" y="238"/>
                    </a:cubicBezTo>
                    <a:cubicBezTo>
                      <a:pt x="344" y="238"/>
                      <a:pt x="343" y="238"/>
                      <a:pt x="343" y="237"/>
                    </a:cubicBezTo>
                    <a:cubicBezTo>
                      <a:pt x="343" y="237"/>
                      <a:pt x="344" y="237"/>
                      <a:pt x="344" y="236"/>
                    </a:cubicBezTo>
                    <a:cubicBezTo>
                      <a:pt x="344" y="235"/>
                      <a:pt x="344" y="235"/>
                      <a:pt x="344" y="234"/>
                    </a:cubicBezTo>
                    <a:cubicBezTo>
                      <a:pt x="344" y="233"/>
                      <a:pt x="344" y="232"/>
                      <a:pt x="344" y="231"/>
                    </a:cubicBezTo>
                    <a:cubicBezTo>
                      <a:pt x="344" y="231"/>
                      <a:pt x="343" y="230"/>
                      <a:pt x="343" y="229"/>
                    </a:cubicBezTo>
                    <a:cubicBezTo>
                      <a:pt x="343" y="227"/>
                      <a:pt x="343" y="225"/>
                      <a:pt x="343" y="223"/>
                    </a:cubicBezTo>
                    <a:cubicBezTo>
                      <a:pt x="342" y="222"/>
                      <a:pt x="342" y="220"/>
                      <a:pt x="342" y="218"/>
                    </a:cubicBezTo>
                    <a:cubicBezTo>
                      <a:pt x="342" y="216"/>
                      <a:pt x="342" y="215"/>
                      <a:pt x="342" y="213"/>
                    </a:cubicBezTo>
                    <a:cubicBezTo>
                      <a:pt x="343" y="213"/>
                      <a:pt x="343" y="211"/>
                      <a:pt x="343" y="211"/>
                    </a:cubicBezTo>
                    <a:cubicBezTo>
                      <a:pt x="342" y="211"/>
                      <a:pt x="342" y="211"/>
                      <a:pt x="342" y="212"/>
                    </a:cubicBezTo>
                    <a:cubicBezTo>
                      <a:pt x="342" y="212"/>
                      <a:pt x="342" y="213"/>
                      <a:pt x="342" y="213"/>
                    </a:cubicBezTo>
                    <a:cubicBezTo>
                      <a:pt x="342" y="213"/>
                      <a:pt x="341" y="213"/>
                      <a:pt x="342" y="214"/>
                    </a:cubicBezTo>
                    <a:cubicBezTo>
                      <a:pt x="341" y="214"/>
                      <a:pt x="341" y="213"/>
                      <a:pt x="341" y="213"/>
                    </a:cubicBezTo>
                    <a:cubicBezTo>
                      <a:pt x="342" y="213"/>
                      <a:pt x="342" y="213"/>
                      <a:pt x="342" y="213"/>
                    </a:cubicBezTo>
                    <a:cubicBezTo>
                      <a:pt x="342" y="213"/>
                      <a:pt x="341" y="211"/>
                      <a:pt x="341" y="211"/>
                    </a:cubicBezTo>
                    <a:cubicBezTo>
                      <a:pt x="343" y="211"/>
                      <a:pt x="341" y="210"/>
                      <a:pt x="341" y="209"/>
                    </a:cubicBezTo>
                    <a:cubicBezTo>
                      <a:pt x="341" y="209"/>
                      <a:pt x="341" y="209"/>
                      <a:pt x="340" y="209"/>
                    </a:cubicBezTo>
                    <a:cubicBezTo>
                      <a:pt x="340" y="209"/>
                      <a:pt x="341" y="209"/>
                      <a:pt x="341" y="209"/>
                    </a:cubicBezTo>
                    <a:cubicBezTo>
                      <a:pt x="341" y="210"/>
                      <a:pt x="341" y="210"/>
                      <a:pt x="342" y="210"/>
                    </a:cubicBezTo>
                    <a:cubicBezTo>
                      <a:pt x="342" y="210"/>
                      <a:pt x="342" y="209"/>
                      <a:pt x="342" y="208"/>
                    </a:cubicBezTo>
                    <a:cubicBezTo>
                      <a:pt x="342" y="208"/>
                      <a:pt x="341" y="206"/>
                      <a:pt x="341" y="207"/>
                    </a:cubicBezTo>
                    <a:cubicBezTo>
                      <a:pt x="341" y="207"/>
                      <a:pt x="341" y="208"/>
                      <a:pt x="341" y="208"/>
                    </a:cubicBezTo>
                    <a:cubicBezTo>
                      <a:pt x="341" y="207"/>
                      <a:pt x="341" y="205"/>
                      <a:pt x="341" y="205"/>
                    </a:cubicBezTo>
                    <a:cubicBezTo>
                      <a:pt x="341" y="205"/>
                      <a:pt x="342" y="205"/>
                      <a:pt x="342" y="205"/>
                    </a:cubicBezTo>
                    <a:cubicBezTo>
                      <a:pt x="342" y="205"/>
                      <a:pt x="342" y="204"/>
                      <a:pt x="342" y="204"/>
                    </a:cubicBezTo>
                    <a:cubicBezTo>
                      <a:pt x="342" y="204"/>
                      <a:pt x="343" y="203"/>
                      <a:pt x="343" y="203"/>
                    </a:cubicBezTo>
                    <a:cubicBezTo>
                      <a:pt x="343" y="203"/>
                      <a:pt x="342" y="203"/>
                      <a:pt x="342" y="202"/>
                    </a:cubicBezTo>
                    <a:cubicBezTo>
                      <a:pt x="342" y="202"/>
                      <a:pt x="343" y="201"/>
                      <a:pt x="344" y="201"/>
                    </a:cubicBezTo>
                    <a:cubicBezTo>
                      <a:pt x="344" y="201"/>
                      <a:pt x="344" y="200"/>
                      <a:pt x="344" y="200"/>
                    </a:cubicBezTo>
                    <a:cubicBezTo>
                      <a:pt x="344" y="199"/>
                      <a:pt x="343" y="200"/>
                      <a:pt x="343" y="200"/>
                    </a:cubicBezTo>
                    <a:cubicBezTo>
                      <a:pt x="343" y="199"/>
                      <a:pt x="342" y="199"/>
                      <a:pt x="342" y="199"/>
                    </a:cubicBezTo>
                    <a:cubicBezTo>
                      <a:pt x="342" y="198"/>
                      <a:pt x="342" y="198"/>
                      <a:pt x="342" y="197"/>
                    </a:cubicBezTo>
                    <a:cubicBezTo>
                      <a:pt x="343" y="197"/>
                      <a:pt x="342" y="200"/>
                      <a:pt x="343" y="199"/>
                    </a:cubicBezTo>
                    <a:cubicBezTo>
                      <a:pt x="344" y="199"/>
                      <a:pt x="343" y="197"/>
                      <a:pt x="344" y="196"/>
                    </a:cubicBezTo>
                    <a:cubicBezTo>
                      <a:pt x="344" y="197"/>
                      <a:pt x="344" y="197"/>
                      <a:pt x="345" y="197"/>
                    </a:cubicBezTo>
                    <a:cubicBezTo>
                      <a:pt x="345" y="198"/>
                      <a:pt x="345" y="198"/>
                      <a:pt x="345" y="198"/>
                    </a:cubicBezTo>
                    <a:cubicBezTo>
                      <a:pt x="346" y="198"/>
                      <a:pt x="346" y="198"/>
                      <a:pt x="346" y="199"/>
                    </a:cubicBezTo>
                    <a:cubicBezTo>
                      <a:pt x="346" y="199"/>
                      <a:pt x="346" y="200"/>
                      <a:pt x="346" y="200"/>
                    </a:cubicBezTo>
                    <a:cubicBezTo>
                      <a:pt x="346" y="200"/>
                      <a:pt x="346" y="201"/>
                      <a:pt x="346" y="201"/>
                    </a:cubicBezTo>
                    <a:cubicBezTo>
                      <a:pt x="346" y="202"/>
                      <a:pt x="347" y="201"/>
                      <a:pt x="347" y="201"/>
                    </a:cubicBezTo>
                    <a:cubicBezTo>
                      <a:pt x="349" y="200"/>
                      <a:pt x="350" y="198"/>
                      <a:pt x="351" y="196"/>
                    </a:cubicBezTo>
                    <a:cubicBezTo>
                      <a:pt x="352" y="195"/>
                      <a:pt x="353" y="193"/>
                      <a:pt x="354" y="191"/>
                    </a:cubicBezTo>
                    <a:cubicBezTo>
                      <a:pt x="355" y="189"/>
                      <a:pt x="356" y="186"/>
                      <a:pt x="356" y="184"/>
                    </a:cubicBezTo>
                    <a:cubicBezTo>
                      <a:pt x="356" y="185"/>
                      <a:pt x="356" y="185"/>
                      <a:pt x="355" y="185"/>
                    </a:cubicBezTo>
                    <a:cubicBezTo>
                      <a:pt x="355" y="185"/>
                      <a:pt x="356" y="184"/>
                      <a:pt x="356" y="184"/>
                    </a:cubicBezTo>
                    <a:cubicBezTo>
                      <a:pt x="356" y="184"/>
                      <a:pt x="355" y="183"/>
                      <a:pt x="356" y="183"/>
                    </a:cubicBezTo>
                    <a:cubicBezTo>
                      <a:pt x="356" y="183"/>
                      <a:pt x="356" y="184"/>
                      <a:pt x="356" y="183"/>
                    </a:cubicBezTo>
                    <a:cubicBezTo>
                      <a:pt x="356" y="183"/>
                      <a:pt x="357" y="182"/>
                      <a:pt x="356" y="182"/>
                    </a:cubicBezTo>
                    <a:cubicBezTo>
                      <a:pt x="357" y="182"/>
                      <a:pt x="357" y="182"/>
                      <a:pt x="357" y="182"/>
                    </a:cubicBezTo>
                    <a:cubicBezTo>
                      <a:pt x="357" y="182"/>
                      <a:pt x="357" y="182"/>
                      <a:pt x="356" y="181"/>
                    </a:cubicBezTo>
                    <a:cubicBezTo>
                      <a:pt x="357" y="181"/>
                      <a:pt x="357" y="182"/>
                      <a:pt x="357" y="181"/>
                    </a:cubicBezTo>
                    <a:cubicBezTo>
                      <a:pt x="357" y="182"/>
                      <a:pt x="356" y="183"/>
                      <a:pt x="356" y="183"/>
                    </a:cubicBezTo>
                    <a:cubicBezTo>
                      <a:pt x="356" y="183"/>
                      <a:pt x="356" y="184"/>
                      <a:pt x="356" y="184"/>
                    </a:cubicBezTo>
                    <a:cubicBezTo>
                      <a:pt x="357" y="184"/>
                      <a:pt x="357" y="184"/>
                      <a:pt x="357" y="183"/>
                    </a:cubicBezTo>
                    <a:cubicBezTo>
                      <a:pt x="357" y="183"/>
                      <a:pt x="357" y="182"/>
                      <a:pt x="358" y="181"/>
                    </a:cubicBezTo>
                    <a:cubicBezTo>
                      <a:pt x="358" y="181"/>
                      <a:pt x="358" y="181"/>
                      <a:pt x="358" y="181"/>
                    </a:cubicBezTo>
                    <a:cubicBezTo>
                      <a:pt x="358" y="180"/>
                      <a:pt x="358" y="180"/>
                      <a:pt x="358" y="180"/>
                    </a:cubicBezTo>
                    <a:cubicBezTo>
                      <a:pt x="358" y="180"/>
                      <a:pt x="358" y="180"/>
                      <a:pt x="358" y="180"/>
                    </a:cubicBezTo>
                    <a:cubicBezTo>
                      <a:pt x="358" y="180"/>
                      <a:pt x="357" y="180"/>
                      <a:pt x="357" y="179"/>
                    </a:cubicBezTo>
                    <a:cubicBezTo>
                      <a:pt x="357" y="179"/>
                      <a:pt x="358" y="180"/>
                      <a:pt x="358" y="180"/>
                    </a:cubicBezTo>
                    <a:cubicBezTo>
                      <a:pt x="358" y="180"/>
                      <a:pt x="359" y="179"/>
                      <a:pt x="359" y="179"/>
                    </a:cubicBezTo>
                    <a:cubicBezTo>
                      <a:pt x="359" y="179"/>
                      <a:pt x="359" y="178"/>
                      <a:pt x="359" y="177"/>
                    </a:cubicBezTo>
                    <a:cubicBezTo>
                      <a:pt x="359" y="177"/>
                      <a:pt x="358" y="177"/>
                      <a:pt x="358" y="177"/>
                    </a:cubicBezTo>
                    <a:cubicBezTo>
                      <a:pt x="358" y="177"/>
                      <a:pt x="359" y="177"/>
                      <a:pt x="359" y="177"/>
                    </a:cubicBezTo>
                    <a:cubicBezTo>
                      <a:pt x="359" y="177"/>
                      <a:pt x="358" y="177"/>
                      <a:pt x="358" y="177"/>
                    </a:cubicBezTo>
                    <a:cubicBezTo>
                      <a:pt x="358" y="176"/>
                      <a:pt x="359" y="176"/>
                      <a:pt x="359" y="176"/>
                    </a:cubicBezTo>
                    <a:cubicBezTo>
                      <a:pt x="359" y="177"/>
                      <a:pt x="359" y="177"/>
                      <a:pt x="359" y="177"/>
                    </a:cubicBezTo>
                    <a:cubicBezTo>
                      <a:pt x="360" y="177"/>
                      <a:pt x="359" y="178"/>
                      <a:pt x="359" y="178"/>
                    </a:cubicBezTo>
                    <a:cubicBezTo>
                      <a:pt x="359" y="178"/>
                      <a:pt x="361" y="177"/>
                      <a:pt x="361" y="177"/>
                    </a:cubicBezTo>
                    <a:cubicBezTo>
                      <a:pt x="361" y="176"/>
                      <a:pt x="362" y="175"/>
                      <a:pt x="363" y="174"/>
                    </a:cubicBezTo>
                    <a:cubicBezTo>
                      <a:pt x="364" y="174"/>
                      <a:pt x="365" y="174"/>
                      <a:pt x="366" y="173"/>
                    </a:cubicBezTo>
                    <a:cubicBezTo>
                      <a:pt x="366" y="172"/>
                      <a:pt x="366" y="171"/>
                      <a:pt x="367" y="170"/>
                    </a:cubicBezTo>
                    <a:cubicBezTo>
                      <a:pt x="368" y="170"/>
                      <a:pt x="369" y="169"/>
                      <a:pt x="369" y="168"/>
                    </a:cubicBezTo>
                    <a:cubicBezTo>
                      <a:pt x="369" y="167"/>
                      <a:pt x="370" y="166"/>
                      <a:pt x="371" y="165"/>
                    </a:cubicBezTo>
                    <a:cubicBezTo>
                      <a:pt x="370" y="165"/>
                      <a:pt x="370" y="166"/>
                      <a:pt x="370" y="165"/>
                    </a:cubicBezTo>
                    <a:cubicBezTo>
                      <a:pt x="370" y="165"/>
                      <a:pt x="369" y="164"/>
                      <a:pt x="369" y="164"/>
                    </a:cubicBezTo>
                    <a:cubicBezTo>
                      <a:pt x="369" y="164"/>
                      <a:pt x="370" y="165"/>
                      <a:pt x="370" y="165"/>
                    </a:cubicBezTo>
                    <a:cubicBezTo>
                      <a:pt x="370" y="165"/>
                      <a:pt x="371" y="165"/>
                      <a:pt x="371" y="164"/>
                    </a:cubicBezTo>
                    <a:cubicBezTo>
                      <a:pt x="371" y="164"/>
                      <a:pt x="371" y="164"/>
                      <a:pt x="371" y="164"/>
                    </a:cubicBezTo>
                    <a:cubicBezTo>
                      <a:pt x="371" y="163"/>
                      <a:pt x="371" y="164"/>
                      <a:pt x="371" y="164"/>
                    </a:cubicBezTo>
                    <a:cubicBezTo>
                      <a:pt x="371" y="164"/>
                      <a:pt x="371" y="165"/>
                      <a:pt x="371" y="165"/>
                    </a:cubicBezTo>
                    <a:cubicBezTo>
                      <a:pt x="372" y="164"/>
                      <a:pt x="373" y="163"/>
                      <a:pt x="374" y="162"/>
                    </a:cubicBezTo>
                    <a:cubicBezTo>
                      <a:pt x="374" y="160"/>
                      <a:pt x="375" y="159"/>
                      <a:pt x="376" y="158"/>
                    </a:cubicBezTo>
                    <a:cubicBezTo>
                      <a:pt x="377" y="157"/>
                      <a:pt x="377" y="155"/>
                      <a:pt x="378" y="154"/>
                    </a:cubicBezTo>
                    <a:cubicBezTo>
                      <a:pt x="378" y="153"/>
                      <a:pt x="378" y="152"/>
                      <a:pt x="378" y="152"/>
                    </a:cubicBezTo>
                    <a:cubicBezTo>
                      <a:pt x="378" y="151"/>
                      <a:pt x="378" y="151"/>
                      <a:pt x="378" y="151"/>
                    </a:cubicBezTo>
                    <a:cubicBezTo>
                      <a:pt x="378" y="151"/>
                      <a:pt x="378" y="151"/>
                      <a:pt x="378" y="151"/>
                    </a:cubicBezTo>
                    <a:cubicBezTo>
                      <a:pt x="378" y="150"/>
                      <a:pt x="378" y="150"/>
                      <a:pt x="379" y="150"/>
                    </a:cubicBezTo>
                    <a:cubicBezTo>
                      <a:pt x="379" y="150"/>
                      <a:pt x="379" y="149"/>
                      <a:pt x="379" y="149"/>
                    </a:cubicBezTo>
                    <a:cubicBezTo>
                      <a:pt x="379" y="148"/>
                      <a:pt x="379" y="147"/>
                      <a:pt x="379" y="147"/>
                    </a:cubicBezTo>
                    <a:cubicBezTo>
                      <a:pt x="379" y="147"/>
                      <a:pt x="379" y="147"/>
                      <a:pt x="380" y="146"/>
                    </a:cubicBezTo>
                    <a:cubicBezTo>
                      <a:pt x="380" y="146"/>
                      <a:pt x="380" y="144"/>
                      <a:pt x="379" y="145"/>
                    </a:cubicBezTo>
                    <a:cubicBezTo>
                      <a:pt x="380" y="144"/>
                      <a:pt x="379" y="144"/>
                      <a:pt x="379" y="144"/>
                    </a:cubicBezTo>
                    <a:cubicBezTo>
                      <a:pt x="379" y="144"/>
                      <a:pt x="379" y="143"/>
                      <a:pt x="379" y="143"/>
                    </a:cubicBezTo>
                    <a:cubicBezTo>
                      <a:pt x="379" y="143"/>
                      <a:pt x="379" y="143"/>
                      <a:pt x="379" y="142"/>
                    </a:cubicBezTo>
                    <a:cubicBezTo>
                      <a:pt x="379" y="142"/>
                      <a:pt x="379" y="142"/>
                      <a:pt x="380" y="143"/>
                    </a:cubicBezTo>
                    <a:cubicBezTo>
                      <a:pt x="380" y="142"/>
                      <a:pt x="379" y="141"/>
                      <a:pt x="379" y="141"/>
                    </a:cubicBezTo>
                    <a:cubicBezTo>
                      <a:pt x="379" y="141"/>
                      <a:pt x="379" y="141"/>
                      <a:pt x="380" y="141"/>
                    </a:cubicBezTo>
                    <a:cubicBezTo>
                      <a:pt x="380" y="141"/>
                      <a:pt x="380" y="140"/>
                      <a:pt x="380" y="139"/>
                    </a:cubicBezTo>
                    <a:close/>
                    <a:moveTo>
                      <a:pt x="310" y="310"/>
                    </a:moveTo>
                    <a:cubicBezTo>
                      <a:pt x="310" y="310"/>
                      <a:pt x="310" y="310"/>
                      <a:pt x="310" y="310"/>
                    </a:cubicBezTo>
                    <a:cubicBezTo>
                      <a:pt x="310" y="310"/>
                      <a:pt x="310" y="310"/>
                      <a:pt x="310" y="310"/>
                    </a:cubicBezTo>
                    <a:cubicBezTo>
                      <a:pt x="310" y="310"/>
                      <a:pt x="310" y="310"/>
                      <a:pt x="310" y="310"/>
                    </a:cubicBezTo>
                    <a:close/>
                    <a:moveTo>
                      <a:pt x="230" y="56"/>
                    </a:moveTo>
                    <a:cubicBezTo>
                      <a:pt x="229" y="56"/>
                      <a:pt x="228" y="56"/>
                      <a:pt x="228" y="56"/>
                    </a:cubicBezTo>
                    <a:cubicBezTo>
                      <a:pt x="227" y="56"/>
                      <a:pt x="227" y="57"/>
                      <a:pt x="228" y="58"/>
                    </a:cubicBezTo>
                    <a:cubicBezTo>
                      <a:pt x="228" y="58"/>
                      <a:pt x="230" y="58"/>
                      <a:pt x="230" y="58"/>
                    </a:cubicBezTo>
                    <a:cubicBezTo>
                      <a:pt x="231" y="59"/>
                      <a:pt x="231" y="59"/>
                      <a:pt x="232" y="58"/>
                    </a:cubicBezTo>
                    <a:cubicBezTo>
                      <a:pt x="232" y="58"/>
                      <a:pt x="233" y="57"/>
                      <a:pt x="233" y="57"/>
                    </a:cubicBezTo>
                    <a:cubicBezTo>
                      <a:pt x="234" y="56"/>
                      <a:pt x="235" y="56"/>
                      <a:pt x="235" y="55"/>
                    </a:cubicBezTo>
                    <a:cubicBezTo>
                      <a:pt x="234" y="54"/>
                      <a:pt x="233" y="55"/>
                      <a:pt x="233" y="55"/>
                    </a:cubicBezTo>
                    <a:cubicBezTo>
                      <a:pt x="232" y="55"/>
                      <a:pt x="231" y="55"/>
                      <a:pt x="231" y="55"/>
                    </a:cubicBezTo>
                    <a:cubicBezTo>
                      <a:pt x="230" y="55"/>
                      <a:pt x="230" y="55"/>
                      <a:pt x="230" y="56"/>
                    </a:cubicBezTo>
                    <a:close/>
                    <a:moveTo>
                      <a:pt x="225" y="59"/>
                    </a:moveTo>
                    <a:cubicBezTo>
                      <a:pt x="226" y="58"/>
                      <a:pt x="224" y="58"/>
                      <a:pt x="224" y="59"/>
                    </a:cubicBezTo>
                    <a:cubicBezTo>
                      <a:pt x="223" y="59"/>
                      <a:pt x="221" y="59"/>
                      <a:pt x="221" y="60"/>
                    </a:cubicBezTo>
                    <a:cubicBezTo>
                      <a:pt x="221" y="61"/>
                      <a:pt x="222" y="61"/>
                      <a:pt x="223" y="61"/>
                    </a:cubicBezTo>
                    <a:cubicBezTo>
                      <a:pt x="223" y="61"/>
                      <a:pt x="224" y="60"/>
                      <a:pt x="224" y="60"/>
                    </a:cubicBezTo>
                    <a:cubicBezTo>
                      <a:pt x="225" y="60"/>
                      <a:pt x="225" y="59"/>
                      <a:pt x="225" y="59"/>
                    </a:cubicBezTo>
                    <a:close/>
                    <a:moveTo>
                      <a:pt x="222" y="66"/>
                    </a:moveTo>
                    <a:cubicBezTo>
                      <a:pt x="223" y="66"/>
                      <a:pt x="224" y="65"/>
                      <a:pt x="223" y="65"/>
                    </a:cubicBezTo>
                    <a:cubicBezTo>
                      <a:pt x="222" y="64"/>
                      <a:pt x="221" y="65"/>
                      <a:pt x="221" y="66"/>
                    </a:cubicBezTo>
                    <a:cubicBezTo>
                      <a:pt x="220" y="66"/>
                      <a:pt x="220" y="68"/>
                      <a:pt x="220" y="69"/>
                    </a:cubicBezTo>
                    <a:cubicBezTo>
                      <a:pt x="221" y="68"/>
                      <a:pt x="221" y="67"/>
                      <a:pt x="222" y="66"/>
                    </a:cubicBezTo>
                    <a:close/>
                    <a:moveTo>
                      <a:pt x="290" y="320"/>
                    </a:moveTo>
                    <a:cubicBezTo>
                      <a:pt x="291" y="320"/>
                      <a:pt x="290" y="318"/>
                      <a:pt x="289" y="319"/>
                    </a:cubicBezTo>
                    <a:cubicBezTo>
                      <a:pt x="289" y="320"/>
                      <a:pt x="289" y="320"/>
                      <a:pt x="289" y="320"/>
                    </a:cubicBezTo>
                    <a:cubicBezTo>
                      <a:pt x="289" y="321"/>
                      <a:pt x="288" y="321"/>
                      <a:pt x="289" y="321"/>
                    </a:cubicBezTo>
                    <a:cubicBezTo>
                      <a:pt x="289" y="321"/>
                      <a:pt x="289" y="321"/>
                      <a:pt x="290" y="321"/>
                    </a:cubicBezTo>
                    <a:cubicBezTo>
                      <a:pt x="290" y="321"/>
                      <a:pt x="290" y="322"/>
                      <a:pt x="291" y="322"/>
                    </a:cubicBezTo>
                    <a:cubicBezTo>
                      <a:pt x="291" y="321"/>
                      <a:pt x="290" y="321"/>
                      <a:pt x="290" y="320"/>
                    </a:cubicBezTo>
                    <a:close/>
                    <a:moveTo>
                      <a:pt x="262" y="346"/>
                    </a:moveTo>
                    <a:cubicBezTo>
                      <a:pt x="261" y="347"/>
                      <a:pt x="261" y="347"/>
                      <a:pt x="261" y="347"/>
                    </a:cubicBezTo>
                    <a:cubicBezTo>
                      <a:pt x="261" y="348"/>
                      <a:pt x="262" y="349"/>
                      <a:pt x="262" y="349"/>
                    </a:cubicBezTo>
                    <a:cubicBezTo>
                      <a:pt x="262" y="348"/>
                      <a:pt x="263" y="347"/>
                      <a:pt x="263" y="347"/>
                    </a:cubicBezTo>
                    <a:cubicBezTo>
                      <a:pt x="263" y="346"/>
                      <a:pt x="262" y="346"/>
                      <a:pt x="262" y="346"/>
                    </a:cubicBezTo>
                    <a:cubicBezTo>
                      <a:pt x="262" y="346"/>
                      <a:pt x="262" y="346"/>
                      <a:pt x="262" y="346"/>
                    </a:cubicBezTo>
                    <a:close/>
                    <a:moveTo>
                      <a:pt x="402" y="101"/>
                    </a:moveTo>
                    <a:cubicBezTo>
                      <a:pt x="403" y="100"/>
                      <a:pt x="401" y="100"/>
                      <a:pt x="402" y="101"/>
                    </a:cubicBezTo>
                    <a:close/>
                    <a:moveTo>
                      <a:pt x="439" y="284"/>
                    </a:moveTo>
                    <a:cubicBezTo>
                      <a:pt x="439" y="284"/>
                      <a:pt x="439" y="284"/>
                      <a:pt x="439" y="284"/>
                    </a:cubicBezTo>
                    <a:cubicBezTo>
                      <a:pt x="439" y="284"/>
                      <a:pt x="439" y="284"/>
                      <a:pt x="439" y="284"/>
                    </a:cubicBezTo>
                    <a:close/>
                    <a:moveTo>
                      <a:pt x="265" y="359"/>
                    </a:moveTo>
                    <a:cubicBezTo>
                      <a:pt x="264" y="360"/>
                      <a:pt x="265" y="361"/>
                      <a:pt x="264" y="361"/>
                    </a:cubicBezTo>
                    <a:cubicBezTo>
                      <a:pt x="264" y="362"/>
                      <a:pt x="264" y="362"/>
                      <a:pt x="264" y="362"/>
                    </a:cubicBezTo>
                    <a:cubicBezTo>
                      <a:pt x="264" y="362"/>
                      <a:pt x="264" y="362"/>
                      <a:pt x="264" y="363"/>
                    </a:cubicBezTo>
                    <a:cubicBezTo>
                      <a:pt x="264" y="363"/>
                      <a:pt x="264" y="364"/>
                      <a:pt x="264" y="364"/>
                    </a:cubicBezTo>
                    <a:cubicBezTo>
                      <a:pt x="265" y="364"/>
                      <a:pt x="265" y="364"/>
                      <a:pt x="265" y="363"/>
                    </a:cubicBezTo>
                    <a:cubicBezTo>
                      <a:pt x="265" y="363"/>
                      <a:pt x="265" y="363"/>
                      <a:pt x="265" y="363"/>
                    </a:cubicBezTo>
                    <a:cubicBezTo>
                      <a:pt x="265" y="362"/>
                      <a:pt x="265" y="362"/>
                      <a:pt x="265" y="362"/>
                    </a:cubicBezTo>
                    <a:cubicBezTo>
                      <a:pt x="265" y="361"/>
                      <a:pt x="266" y="359"/>
                      <a:pt x="265" y="359"/>
                    </a:cubicBezTo>
                    <a:close/>
                    <a:moveTo>
                      <a:pt x="299" y="312"/>
                    </a:moveTo>
                    <a:cubicBezTo>
                      <a:pt x="300" y="312"/>
                      <a:pt x="299" y="312"/>
                      <a:pt x="299" y="312"/>
                    </a:cubicBezTo>
                    <a:cubicBezTo>
                      <a:pt x="299" y="312"/>
                      <a:pt x="299" y="312"/>
                      <a:pt x="298" y="313"/>
                    </a:cubicBezTo>
                    <a:cubicBezTo>
                      <a:pt x="298" y="313"/>
                      <a:pt x="298" y="313"/>
                      <a:pt x="298" y="313"/>
                    </a:cubicBezTo>
                    <a:cubicBezTo>
                      <a:pt x="299" y="312"/>
                      <a:pt x="300" y="313"/>
                      <a:pt x="301" y="313"/>
                    </a:cubicBezTo>
                    <a:cubicBezTo>
                      <a:pt x="301" y="313"/>
                      <a:pt x="300" y="313"/>
                      <a:pt x="300" y="312"/>
                    </a:cubicBezTo>
                    <a:cubicBezTo>
                      <a:pt x="300" y="313"/>
                      <a:pt x="300" y="312"/>
                      <a:pt x="299" y="3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2" name="Bouvet Island (Norway)">
                <a:extLst>
                  <a:ext uri="{FF2B5EF4-FFF2-40B4-BE49-F238E27FC236}">
                    <a16:creationId xmlns:a16="http://schemas.microsoft.com/office/drawing/2014/main" id="{4A948830-4904-6EBF-2AE9-AE31D403A1D6}"/>
                  </a:ext>
                </a:extLst>
              </p:cNvPr>
              <p:cNvSpPr/>
              <p:nvPr/>
            </p:nvSpPr>
            <p:spPr>
              <a:xfrm>
                <a:off x="7836788" y="6222645"/>
                <a:ext cx="2947" cy="2310"/>
              </a:xfrm>
              <a:custGeom>
                <a:avLst/>
                <a:gdLst>
                  <a:gd name="connsiteX0" fmla="*/ 3 w 5155"/>
                  <a:gd name="connsiteY0" fmla="*/ 1233 h 3888"/>
                  <a:gd name="connsiteX1" fmla="*/ 251 w 5155"/>
                  <a:gd name="connsiteY1" fmla="*/ 2728 h 3888"/>
                  <a:gd name="connsiteX2" fmla="*/ 1112 w 5155"/>
                  <a:gd name="connsiteY2" fmla="*/ 3540 h 3888"/>
                  <a:gd name="connsiteX3" fmla="*/ 1195 w 5155"/>
                  <a:gd name="connsiteY3" fmla="*/ 3838 h 3888"/>
                  <a:gd name="connsiteX4" fmla="*/ 2128 w 5155"/>
                  <a:gd name="connsiteY4" fmla="*/ 3661 h 3888"/>
                  <a:gd name="connsiteX5" fmla="*/ 3094 w 5155"/>
                  <a:gd name="connsiteY5" fmla="*/ 3424 h 3888"/>
                  <a:gd name="connsiteX6" fmla="*/ 4407 w 5155"/>
                  <a:gd name="connsiteY6" fmla="*/ 3391 h 3888"/>
                  <a:gd name="connsiteX7" fmla="*/ 5031 w 5155"/>
                  <a:gd name="connsiteY7" fmla="*/ 2579 h 3888"/>
                  <a:gd name="connsiteX8" fmla="*/ 4970 w 5155"/>
                  <a:gd name="connsiteY8" fmla="*/ 1100 h 3888"/>
                  <a:gd name="connsiteX9" fmla="*/ 3061 w 5155"/>
                  <a:gd name="connsiteY9" fmla="*/ 62 h 3888"/>
                  <a:gd name="connsiteX10" fmla="*/ 2343 w 5155"/>
                  <a:gd name="connsiteY10" fmla="*/ 51 h 3888"/>
                  <a:gd name="connsiteX11" fmla="*/ 1769 w 5155"/>
                  <a:gd name="connsiteY11" fmla="*/ 432 h 3888"/>
                  <a:gd name="connsiteX12" fmla="*/ 825 w 5155"/>
                  <a:gd name="connsiteY12" fmla="*/ 482 h 3888"/>
                  <a:gd name="connsiteX13" fmla="*/ 141 w 5155"/>
                  <a:gd name="connsiteY13" fmla="*/ 493 h 3888"/>
                  <a:gd name="connsiteX14" fmla="*/ 3 w 5155"/>
                  <a:gd name="connsiteY14" fmla="*/ 1233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5" h="3888">
                    <a:moveTo>
                      <a:pt x="3" y="1233"/>
                    </a:moveTo>
                    <a:cubicBezTo>
                      <a:pt x="31" y="2055"/>
                      <a:pt x="42" y="2464"/>
                      <a:pt x="251" y="2728"/>
                    </a:cubicBezTo>
                    <a:cubicBezTo>
                      <a:pt x="560" y="3109"/>
                      <a:pt x="1007" y="3115"/>
                      <a:pt x="1112" y="3540"/>
                    </a:cubicBezTo>
                    <a:cubicBezTo>
                      <a:pt x="1151" y="3683"/>
                      <a:pt x="1118" y="3772"/>
                      <a:pt x="1195" y="3838"/>
                    </a:cubicBezTo>
                    <a:cubicBezTo>
                      <a:pt x="1344" y="3970"/>
                      <a:pt x="1631" y="3816"/>
                      <a:pt x="2128" y="3661"/>
                    </a:cubicBezTo>
                    <a:cubicBezTo>
                      <a:pt x="2354" y="3590"/>
                      <a:pt x="2718" y="3474"/>
                      <a:pt x="3094" y="3424"/>
                    </a:cubicBezTo>
                    <a:cubicBezTo>
                      <a:pt x="3839" y="3330"/>
                      <a:pt x="4021" y="3579"/>
                      <a:pt x="4407" y="3391"/>
                    </a:cubicBezTo>
                    <a:cubicBezTo>
                      <a:pt x="4794" y="3203"/>
                      <a:pt x="4948" y="2789"/>
                      <a:pt x="5031" y="2579"/>
                    </a:cubicBezTo>
                    <a:cubicBezTo>
                      <a:pt x="5070" y="2475"/>
                      <a:pt x="5324" y="1768"/>
                      <a:pt x="4970" y="1100"/>
                    </a:cubicBezTo>
                    <a:cubicBezTo>
                      <a:pt x="4639" y="454"/>
                      <a:pt x="3999" y="294"/>
                      <a:pt x="3061" y="62"/>
                    </a:cubicBezTo>
                    <a:cubicBezTo>
                      <a:pt x="2796" y="-4"/>
                      <a:pt x="2575" y="-32"/>
                      <a:pt x="2343" y="51"/>
                    </a:cubicBezTo>
                    <a:cubicBezTo>
                      <a:pt x="2056" y="151"/>
                      <a:pt x="2062" y="311"/>
                      <a:pt x="1769" y="432"/>
                    </a:cubicBezTo>
                    <a:cubicBezTo>
                      <a:pt x="1554" y="520"/>
                      <a:pt x="1311" y="509"/>
                      <a:pt x="825" y="482"/>
                    </a:cubicBezTo>
                    <a:cubicBezTo>
                      <a:pt x="362" y="454"/>
                      <a:pt x="257" y="405"/>
                      <a:pt x="141" y="493"/>
                    </a:cubicBezTo>
                    <a:cubicBezTo>
                      <a:pt x="42" y="570"/>
                      <a:pt x="-14" y="719"/>
                      <a:pt x="3" y="123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3" name="Botswana">
                <a:extLst>
                  <a:ext uri="{FF2B5EF4-FFF2-40B4-BE49-F238E27FC236}">
                    <a16:creationId xmlns:a16="http://schemas.microsoft.com/office/drawing/2014/main" id="{A3B0D6A7-7673-1C3F-9543-357F8A297168}"/>
                  </a:ext>
                </a:extLst>
              </p:cNvPr>
              <p:cNvSpPr>
                <a:spLocks/>
              </p:cNvSpPr>
              <p:nvPr/>
            </p:nvSpPr>
            <p:spPr bwMode="auto">
              <a:xfrm>
                <a:off x="8271148" y="5375876"/>
                <a:ext cx="179867" cy="212557"/>
              </a:xfrm>
              <a:custGeom>
                <a:avLst/>
                <a:gdLst/>
                <a:ahLst/>
                <a:cxnLst>
                  <a:cxn ang="0">
                    <a:pos x="87" y="45"/>
                  </a:cxn>
                  <a:cxn ang="0">
                    <a:pos x="81" y="43"/>
                  </a:cxn>
                  <a:cxn ang="0">
                    <a:pos x="75" y="39"/>
                  </a:cxn>
                  <a:cxn ang="0">
                    <a:pos x="74" y="33"/>
                  </a:cxn>
                  <a:cxn ang="0">
                    <a:pos x="70" y="27"/>
                  </a:cxn>
                  <a:cxn ang="0">
                    <a:pos x="66" y="24"/>
                  </a:cxn>
                  <a:cxn ang="0">
                    <a:pos x="62" y="21"/>
                  </a:cxn>
                  <a:cxn ang="0">
                    <a:pos x="61" y="20"/>
                  </a:cxn>
                  <a:cxn ang="0">
                    <a:pos x="58" y="15"/>
                  </a:cxn>
                  <a:cxn ang="0">
                    <a:pos x="56" y="10"/>
                  </a:cxn>
                  <a:cxn ang="0">
                    <a:pos x="52" y="4"/>
                  </a:cxn>
                  <a:cxn ang="0">
                    <a:pos x="49" y="1"/>
                  </a:cxn>
                  <a:cxn ang="0">
                    <a:pos x="44" y="3"/>
                  </a:cxn>
                  <a:cxn ang="0">
                    <a:pos x="41" y="4"/>
                  </a:cxn>
                  <a:cxn ang="0">
                    <a:pos x="36" y="8"/>
                  </a:cxn>
                  <a:cxn ang="0">
                    <a:pos x="33" y="4"/>
                  </a:cxn>
                  <a:cxn ang="0">
                    <a:pos x="12" y="6"/>
                  </a:cxn>
                  <a:cxn ang="0">
                    <a:pos x="10" y="15"/>
                  </a:cxn>
                  <a:cxn ang="0">
                    <a:pos x="7" y="47"/>
                  </a:cxn>
                  <a:cxn ang="0">
                    <a:pos x="0" y="51"/>
                  </a:cxn>
                  <a:cxn ang="0">
                    <a:pos x="0" y="77"/>
                  </a:cxn>
                  <a:cxn ang="0">
                    <a:pos x="4" y="83"/>
                  </a:cxn>
                  <a:cxn ang="0">
                    <a:pos x="6" y="85"/>
                  </a:cxn>
                  <a:cxn ang="0">
                    <a:pos x="6" y="88"/>
                  </a:cxn>
                  <a:cxn ang="0">
                    <a:pos x="7" y="95"/>
                  </a:cxn>
                  <a:cxn ang="0">
                    <a:pos x="5" y="99"/>
                  </a:cxn>
                  <a:cxn ang="0">
                    <a:pos x="7" y="100"/>
                  </a:cxn>
                  <a:cxn ang="0">
                    <a:pos x="16" y="100"/>
                  </a:cxn>
                  <a:cxn ang="0">
                    <a:pos x="21" y="95"/>
                  </a:cxn>
                  <a:cxn ang="0">
                    <a:pos x="24" y="93"/>
                  </a:cxn>
                  <a:cxn ang="0">
                    <a:pos x="25" y="91"/>
                  </a:cxn>
                  <a:cxn ang="0">
                    <a:pos x="26" y="87"/>
                  </a:cxn>
                  <a:cxn ang="0">
                    <a:pos x="27" y="85"/>
                  </a:cxn>
                  <a:cxn ang="0">
                    <a:pos x="29" y="83"/>
                  </a:cxn>
                  <a:cxn ang="0">
                    <a:pos x="32" y="83"/>
                  </a:cxn>
                  <a:cxn ang="0">
                    <a:pos x="36" y="86"/>
                  </a:cxn>
                  <a:cxn ang="0">
                    <a:pos x="40" y="88"/>
                  </a:cxn>
                  <a:cxn ang="0">
                    <a:pos x="45" y="89"/>
                  </a:cxn>
                  <a:cxn ang="0">
                    <a:pos x="52" y="87"/>
                  </a:cxn>
                  <a:cxn ang="0">
                    <a:pos x="57" y="77"/>
                  </a:cxn>
                  <a:cxn ang="0">
                    <a:pos x="65" y="72"/>
                  </a:cxn>
                  <a:cxn ang="0">
                    <a:pos x="66" y="65"/>
                  </a:cxn>
                  <a:cxn ang="0">
                    <a:pos x="68" y="64"/>
                  </a:cxn>
                  <a:cxn ang="0">
                    <a:pos x="71" y="62"/>
                  </a:cxn>
                  <a:cxn ang="0">
                    <a:pos x="73" y="60"/>
                  </a:cxn>
                  <a:cxn ang="0">
                    <a:pos x="75" y="59"/>
                  </a:cxn>
                  <a:cxn ang="0">
                    <a:pos x="77" y="56"/>
                  </a:cxn>
                  <a:cxn ang="0">
                    <a:pos x="82" y="53"/>
                  </a:cxn>
                  <a:cxn ang="0">
                    <a:pos x="86" y="50"/>
                  </a:cxn>
                  <a:cxn ang="0">
                    <a:pos x="89" y="49"/>
                  </a:cxn>
                </a:cxnLst>
                <a:rect l="0" t="0" r="r" b="b"/>
                <a:pathLst>
                  <a:path w="89" h="101">
                    <a:moveTo>
                      <a:pt x="88" y="48"/>
                    </a:moveTo>
                    <a:cubicBezTo>
                      <a:pt x="87" y="48"/>
                      <a:pt x="87" y="48"/>
                      <a:pt x="87" y="47"/>
                    </a:cubicBezTo>
                    <a:cubicBezTo>
                      <a:pt x="86" y="46"/>
                      <a:pt x="87" y="46"/>
                      <a:pt x="87" y="45"/>
                    </a:cubicBezTo>
                    <a:cubicBezTo>
                      <a:pt x="87" y="44"/>
                      <a:pt x="86" y="45"/>
                      <a:pt x="85" y="44"/>
                    </a:cubicBezTo>
                    <a:cubicBezTo>
                      <a:pt x="84" y="44"/>
                      <a:pt x="84" y="44"/>
                      <a:pt x="83" y="43"/>
                    </a:cubicBezTo>
                    <a:cubicBezTo>
                      <a:pt x="82" y="43"/>
                      <a:pt x="82" y="43"/>
                      <a:pt x="81" y="43"/>
                    </a:cubicBezTo>
                    <a:cubicBezTo>
                      <a:pt x="81" y="43"/>
                      <a:pt x="80" y="43"/>
                      <a:pt x="79" y="43"/>
                    </a:cubicBezTo>
                    <a:cubicBezTo>
                      <a:pt x="78" y="42"/>
                      <a:pt x="78" y="43"/>
                      <a:pt x="77" y="42"/>
                    </a:cubicBezTo>
                    <a:cubicBezTo>
                      <a:pt x="76" y="42"/>
                      <a:pt x="76" y="40"/>
                      <a:pt x="75" y="39"/>
                    </a:cubicBezTo>
                    <a:cubicBezTo>
                      <a:pt x="75" y="38"/>
                      <a:pt x="74" y="38"/>
                      <a:pt x="74" y="37"/>
                    </a:cubicBezTo>
                    <a:cubicBezTo>
                      <a:pt x="74" y="37"/>
                      <a:pt x="74" y="36"/>
                      <a:pt x="74" y="35"/>
                    </a:cubicBezTo>
                    <a:cubicBezTo>
                      <a:pt x="74" y="34"/>
                      <a:pt x="75" y="33"/>
                      <a:pt x="74" y="33"/>
                    </a:cubicBezTo>
                    <a:cubicBezTo>
                      <a:pt x="74" y="32"/>
                      <a:pt x="74" y="32"/>
                      <a:pt x="74" y="31"/>
                    </a:cubicBezTo>
                    <a:cubicBezTo>
                      <a:pt x="74" y="30"/>
                      <a:pt x="71" y="30"/>
                      <a:pt x="70" y="30"/>
                    </a:cubicBezTo>
                    <a:cubicBezTo>
                      <a:pt x="70" y="29"/>
                      <a:pt x="70" y="28"/>
                      <a:pt x="70" y="27"/>
                    </a:cubicBezTo>
                    <a:cubicBezTo>
                      <a:pt x="70" y="26"/>
                      <a:pt x="69" y="26"/>
                      <a:pt x="68" y="25"/>
                    </a:cubicBezTo>
                    <a:cubicBezTo>
                      <a:pt x="68" y="25"/>
                      <a:pt x="67" y="25"/>
                      <a:pt x="67" y="25"/>
                    </a:cubicBezTo>
                    <a:cubicBezTo>
                      <a:pt x="66" y="25"/>
                      <a:pt x="66" y="24"/>
                      <a:pt x="66" y="24"/>
                    </a:cubicBezTo>
                    <a:cubicBezTo>
                      <a:pt x="65" y="24"/>
                      <a:pt x="65" y="24"/>
                      <a:pt x="65" y="24"/>
                    </a:cubicBezTo>
                    <a:cubicBezTo>
                      <a:pt x="64" y="24"/>
                      <a:pt x="64" y="24"/>
                      <a:pt x="64" y="23"/>
                    </a:cubicBezTo>
                    <a:cubicBezTo>
                      <a:pt x="63" y="22"/>
                      <a:pt x="62" y="22"/>
                      <a:pt x="62" y="21"/>
                    </a:cubicBezTo>
                    <a:cubicBezTo>
                      <a:pt x="62" y="21"/>
                      <a:pt x="61" y="21"/>
                      <a:pt x="61" y="21"/>
                    </a:cubicBezTo>
                    <a:cubicBezTo>
                      <a:pt x="61" y="21"/>
                      <a:pt x="61" y="21"/>
                      <a:pt x="61" y="21"/>
                    </a:cubicBezTo>
                    <a:cubicBezTo>
                      <a:pt x="61" y="21"/>
                      <a:pt x="62" y="20"/>
                      <a:pt x="61" y="20"/>
                    </a:cubicBezTo>
                    <a:cubicBezTo>
                      <a:pt x="60" y="20"/>
                      <a:pt x="60" y="20"/>
                      <a:pt x="59" y="19"/>
                    </a:cubicBezTo>
                    <a:cubicBezTo>
                      <a:pt x="59" y="18"/>
                      <a:pt x="59" y="17"/>
                      <a:pt x="59" y="16"/>
                    </a:cubicBezTo>
                    <a:cubicBezTo>
                      <a:pt x="58" y="16"/>
                      <a:pt x="58" y="15"/>
                      <a:pt x="58" y="15"/>
                    </a:cubicBezTo>
                    <a:cubicBezTo>
                      <a:pt x="58" y="14"/>
                      <a:pt x="58" y="14"/>
                      <a:pt x="58" y="13"/>
                    </a:cubicBezTo>
                    <a:cubicBezTo>
                      <a:pt x="58" y="13"/>
                      <a:pt x="57" y="12"/>
                      <a:pt x="57" y="12"/>
                    </a:cubicBezTo>
                    <a:cubicBezTo>
                      <a:pt x="56" y="11"/>
                      <a:pt x="56" y="11"/>
                      <a:pt x="56" y="10"/>
                    </a:cubicBezTo>
                    <a:cubicBezTo>
                      <a:pt x="56" y="10"/>
                      <a:pt x="56" y="10"/>
                      <a:pt x="56" y="9"/>
                    </a:cubicBezTo>
                    <a:cubicBezTo>
                      <a:pt x="55" y="9"/>
                      <a:pt x="54" y="8"/>
                      <a:pt x="54" y="7"/>
                    </a:cubicBezTo>
                    <a:cubicBezTo>
                      <a:pt x="53" y="6"/>
                      <a:pt x="53" y="5"/>
                      <a:pt x="52" y="4"/>
                    </a:cubicBezTo>
                    <a:cubicBezTo>
                      <a:pt x="52" y="4"/>
                      <a:pt x="51" y="3"/>
                      <a:pt x="51" y="2"/>
                    </a:cubicBezTo>
                    <a:cubicBezTo>
                      <a:pt x="51" y="1"/>
                      <a:pt x="52" y="0"/>
                      <a:pt x="51" y="1"/>
                    </a:cubicBezTo>
                    <a:cubicBezTo>
                      <a:pt x="50" y="1"/>
                      <a:pt x="49" y="2"/>
                      <a:pt x="49" y="1"/>
                    </a:cubicBezTo>
                    <a:cubicBezTo>
                      <a:pt x="48" y="1"/>
                      <a:pt x="47" y="1"/>
                      <a:pt x="47" y="2"/>
                    </a:cubicBezTo>
                    <a:cubicBezTo>
                      <a:pt x="46" y="2"/>
                      <a:pt x="46" y="2"/>
                      <a:pt x="46" y="3"/>
                    </a:cubicBezTo>
                    <a:cubicBezTo>
                      <a:pt x="45" y="3"/>
                      <a:pt x="44" y="4"/>
                      <a:pt x="44" y="3"/>
                    </a:cubicBezTo>
                    <a:cubicBezTo>
                      <a:pt x="44" y="3"/>
                      <a:pt x="44" y="3"/>
                      <a:pt x="43" y="3"/>
                    </a:cubicBezTo>
                    <a:cubicBezTo>
                      <a:pt x="43" y="2"/>
                      <a:pt x="43" y="3"/>
                      <a:pt x="42" y="3"/>
                    </a:cubicBezTo>
                    <a:cubicBezTo>
                      <a:pt x="42" y="3"/>
                      <a:pt x="41" y="3"/>
                      <a:pt x="41" y="4"/>
                    </a:cubicBezTo>
                    <a:cubicBezTo>
                      <a:pt x="40" y="4"/>
                      <a:pt x="40" y="5"/>
                      <a:pt x="39" y="5"/>
                    </a:cubicBezTo>
                    <a:cubicBezTo>
                      <a:pt x="39" y="5"/>
                      <a:pt x="39" y="6"/>
                      <a:pt x="38" y="6"/>
                    </a:cubicBezTo>
                    <a:cubicBezTo>
                      <a:pt x="37" y="6"/>
                      <a:pt x="37" y="8"/>
                      <a:pt x="36" y="8"/>
                    </a:cubicBezTo>
                    <a:cubicBezTo>
                      <a:pt x="35" y="8"/>
                      <a:pt x="35" y="7"/>
                      <a:pt x="35" y="7"/>
                    </a:cubicBezTo>
                    <a:cubicBezTo>
                      <a:pt x="35" y="6"/>
                      <a:pt x="34" y="6"/>
                      <a:pt x="34" y="5"/>
                    </a:cubicBezTo>
                    <a:cubicBezTo>
                      <a:pt x="33" y="5"/>
                      <a:pt x="33" y="4"/>
                      <a:pt x="33" y="4"/>
                    </a:cubicBezTo>
                    <a:cubicBezTo>
                      <a:pt x="33" y="3"/>
                      <a:pt x="33" y="3"/>
                      <a:pt x="32" y="3"/>
                    </a:cubicBezTo>
                    <a:cubicBezTo>
                      <a:pt x="30" y="3"/>
                      <a:pt x="27" y="4"/>
                      <a:pt x="25" y="4"/>
                    </a:cubicBezTo>
                    <a:cubicBezTo>
                      <a:pt x="21" y="5"/>
                      <a:pt x="17" y="6"/>
                      <a:pt x="12" y="6"/>
                    </a:cubicBezTo>
                    <a:cubicBezTo>
                      <a:pt x="12" y="6"/>
                      <a:pt x="11" y="7"/>
                      <a:pt x="11" y="7"/>
                    </a:cubicBezTo>
                    <a:cubicBezTo>
                      <a:pt x="10" y="7"/>
                      <a:pt x="11" y="8"/>
                      <a:pt x="11" y="8"/>
                    </a:cubicBezTo>
                    <a:cubicBezTo>
                      <a:pt x="11" y="10"/>
                      <a:pt x="10" y="13"/>
                      <a:pt x="10" y="15"/>
                    </a:cubicBezTo>
                    <a:cubicBezTo>
                      <a:pt x="10" y="23"/>
                      <a:pt x="10" y="31"/>
                      <a:pt x="10" y="40"/>
                    </a:cubicBezTo>
                    <a:cubicBezTo>
                      <a:pt x="10" y="42"/>
                      <a:pt x="10" y="44"/>
                      <a:pt x="10" y="46"/>
                    </a:cubicBezTo>
                    <a:cubicBezTo>
                      <a:pt x="10" y="47"/>
                      <a:pt x="8" y="47"/>
                      <a:pt x="7" y="47"/>
                    </a:cubicBezTo>
                    <a:cubicBezTo>
                      <a:pt x="5" y="47"/>
                      <a:pt x="3" y="47"/>
                      <a:pt x="1" y="47"/>
                    </a:cubicBezTo>
                    <a:cubicBezTo>
                      <a:pt x="0" y="47"/>
                      <a:pt x="0" y="48"/>
                      <a:pt x="0" y="49"/>
                    </a:cubicBezTo>
                    <a:cubicBezTo>
                      <a:pt x="0" y="50"/>
                      <a:pt x="0" y="50"/>
                      <a:pt x="0" y="51"/>
                    </a:cubicBezTo>
                    <a:cubicBezTo>
                      <a:pt x="0" y="54"/>
                      <a:pt x="0" y="56"/>
                      <a:pt x="0" y="58"/>
                    </a:cubicBezTo>
                    <a:cubicBezTo>
                      <a:pt x="0" y="62"/>
                      <a:pt x="0" y="66"/>
                      <a:pt x="0" y="70"/>
                    </a:cubicBezTo>
                    <a:cubicBezTo>
                      <a:pt x="0" y="72"/>
                      <a:pt x="0" y="75"/>
                      <a:pt x="0" y="77"/>
                    </a:cubicBezTo>
                    <a:cubicBezTo>
                      <a:pt x="0" y="78"/>
                      <a:pt x="1" y="78"/>
                      <a:pt x="2" y="79"/>
                    </a:cubicBezTo>
                    <a:cubicBezTo>
                      <a:pt x="3" y="80"/>
                      <a:pt x="3" y="80"/>
                      <a:pt x="4" y="81"/>
                    </a:cubicBezTo>
                    <a:cubicBezTo>
                      <a:pt x="4" y="81"/>
                      <a:pt x="4" y="82"/>
                      <a:pt x="4" y="83"/>
                    </a:cubicBezTo>
                    <a:cubicBezTo>
                      <a:pt x="5" y="83"/>
                      <a:pt x="5" y="84"/>
                      <a:pt x="5" y="84"/>
                    </a:cubicBezTo>
                    <a:cubicBezTo>
                      <a:pt x="5" y="85"/>
                      <a:pt x="6" y="85"/>
                      <a:pt x="6" y="85"/>
                    </a:cubicBezTo>
                    <a:cubicBezTo>
                      <a:pt x="6" y="85"/>
                      <a:pt x="6" y="85"/>
                      <a:pt x="6" y="85"/>
                    </a:cubicBezTo>
                    <a:cubicBezTo>
                      <a:pt x="6" y="85"/>
                      <a:pt x="6" y="86"/>
                      <a:pt x="6" y="86"/>
                    </a:cubicBezTo>
                    <a:cubicBezTo>
                      <a:pt x="6" y="87"/>
                      <a:pt x="6" y="87"/>
                      <a:pt x="6" y="87"/>
                    </a:cubicBezTo>
                    <a:cubicBezTo>
                      <a:pt x="6" y="87"/>
                      <a:pt x="6" y="87"/>
                      <a:pt x="6" y="88"/>
                    </a:cubicBezTo>
                    <a:cubicBezTo>
                      <a:pt x="7" y="88"/>
                      <a:pt x="7" y="89"/>
                      <a:pt x="7" y="89"/>
                    </a:cubicBezTo>
                    <a:cubicBezTo>
                      <a:pt x="8" y="90"/>
                      <a:pt x="7" y="91"/>
                      <a:pt x="8" y="92"/>
                    </a:cubicBezTo>
                    <a:cubicBezTo>
                      <a:pt x="8" y="93"/>
                      <a:pt x="7" y="94"/>
                      <a:pt x="7" y="95"/>
                    </a:cubicBezTo>
                    <a:cubicBezTo>
                      <a:pt x="6" y="95"/>
                      <a:pt x="5" y="96"/>
                      <a:pt x="5" y="97"/>
                    </a:cubicBezTo>
                    <a:cubicBezTo>
                      <a:pt x="5" y="97"/>
                      <a:pt x="6" y="97"/>
                      <a:pt x="5" y="98"/>
                    </a:cubicBezTo>
                    <a:cubicBezTo>
                      <a:pt x="5" y="98"/>
                      <a:pt x="5" y="99"/>
                      <a:pt x="5" y="99"/>
                    </a:cubicBezTo>
                    <a:cubicBezTo>
                      <a:pt x="5" y="99"/>
                      <a:pt x="5" y="100"/>
                      <a:pt x="6" y="100"/>
                    </a:cubicBezTo>
                    <a:cubicBezTo>
                      <a:pt x="6" y="100"/>
                      <a:pt x="6" y="101"/>
                      <a:pt x="6" y="101"/>
                    </a:cubicBezTo>
                    <a:cubicBezTo>
                      <a:pt x="6" y="100"/>
                      <a:pt x="7" y="100"/>
                      <a:pt x="7" y="100"/>
                    </a:cubicBezTo>
                    <a:cubicBezTo>
                      <a:pt x="8" y="100"/>
                      <a:pt x="8" y="100"/>
                      <a:pt x="9" y="100"/>
                    </a:cubicBezTo>
                    <a:cubicBezTo>
                      <a:pt x="10" y="101"/>
                      <a:pt x="11" y="100"/>
                      <a:pt x="13" y="100"/>
                    </a:cubicBezTo>
                    <a:cubicBezTo>
                      <a:pt x="14" y="100"/>
                      <a:pt x="15" y="101"/>
                      <a:pt x="16" y="100"/>
                    </a:cubicBezTo>
                    <a:cubicBezTo>
                      <a:pt x="17" y="99"/>
                      <a:pt x="16" y="98"/>
                      <a:pt x="17" y="98"/>
                    </a:cubicBezTo>
                    <a:cubicBezTo>
                      <a:pt x="19" y="98"/>
                      <a:pt x="19" y="98"/>
                      <a:pt x="20" y="96"/>
                    </a:cubicBezTo>
                    <a:cubicBezTo>
                      <a:pt x="20" y="96"/>
                      <a:pt x="20" y="95"/>
                      <a:pt x="21" y="95"/>
                    </a:cubicBezTo>
                    <a:cubicBezTo>
                      <a:pt x="21" y="95"/>
                      <a:pt x="22" y="95"/>
                      <a:pt x="22" y="94"/>
                    </a:cubicBezTo>
                    <a:cubicBezTo>
                      <a:pt x="22" y="94"/>
                      <a:pt x="23" y="93"/>
                      <a:pt x="23" y="93"/>
                    </a:cubicBezTo>
                    <a:cubicBezTo>
                      <a:pt x="23" y="93"/>
                      <a:pt x="23" y="94"/>
                      <a:pt x="24" y="93"/>
                    </a:cubicBezTo>
                    <a:cubicBezTo>
                      <a:pt x="24" y="93"/>
                      <a:pt x="24" y="93"/>
                      <a:pt x="24" y="93"/>
                    </a:cubicBezTo>
                    <a:cubicBezTo>
                      <a:pt x="24" y="92"/>
                      <a:pt x="25" y="92"/>
                      <a:pt x="25" y="91"/>
                    </a:cubicBezTo>
                    <a:cubicBezTo>
                      <a:pt x="25" y="91"/>
                      <a:pt x="25" y="91"/>
                      <a:pt x="25" y="91"/>
                    </a:cubicBezTo>
                    <a:cubicBezTo>
                      <a:pt x="25" y="90"/>
                      <a:pt x="25" y="90"/>
                      <a:pt x="26" y="89"/>
                    </a:cubicBezTo>
                    <a:cubicBezTo>
                      <a:pt x="26" y="89"/>
                      <a:pt x="26" y="89"/>
                      <a:pt x="26" y="89"/>
                    </a:cubicBezTo>
                    <a:cubicBezTo>
                      <a:pt x="26" y="88"/>
                      <a:pt x="26" y="88"/>
                      <a:pt x="26" y="87"/>
                    </a:cubicBezTo>
                    <a:cubicBezTo>
                      <a:pt x="26" y="87"/>
                      <a:pt x="26" y="87"/>
                      <a:pt x="26" y="87"/>
                    </a:cubicBezTo>
                    <a:cubicBezTo>
                      <a:pt x="27" y="86"/>
                      <a:pt x="26" y="86"/>
                      <a:pt x="26" y="86"/>
                    </a:cubicBezTo>
                    <a:cubicBezTo>
                      <a:pt x="26" y="86"/>
                      <a:pt x="26" y="86"/>
                      <a:pt x="27" y="85"/>
                    </a:cubicBezTo>
                    <a:cubicBezTo>
                      <a:pt x="27" y="85"/>
                      <a:pt x="27" y="85"/>
                      <a:pt x="27" y="85"/>
                    </a:cubicBezTo>
                    <a:cubicBezTo>
                      <a:pt x="27" y="84"/>
                      <a:pt x="28" y="84"/>
                      <a:pt x="28" y="84"/>
                    </a:cubicBezTo>
                    <a:cubicBezTo>
                      <a:pt x="28" y="84"/>
                      <a:pt x="28" y="83"/>
                      <a:pt x="29" y="83"/>
                    </a:cubicBezTo>
                    <a:cubicBezTo>
                      <a:pt x="29" y="84"/>
                      <a:pt x="30" y="83"/>
                      <a:pt x="31" y="83"/>
                    </a:cubicBezTo>
                    <a:cubicBezTo>
                      <a:pt x="31" y="83"/>
                      <a:pt x="32" y="83"/>
                      <a:pt x="32" y="83"/>
                    </a:cubicBezTo>
                    <a:cubicBezTo>
                      <a:pt x="32" y="83"/>
                      <a:pt x="32" y="83"/>
                      <a:pt x="32" y="83"/>
                    </a:cubicBezTo>
                    <a:cubicBezTo>
                      <a:pt x="33" y="83"/>
                      <a:pt x="33" y="83"/>
                      <a:pt x="33" y="84"/>
                    </a:cubicBezTo>
                    <a:cubicBezTo>
                      <a:pt x="33" y="84"/>
                      <a:pt x="33" y="84"/>
                      <a:pt x="33" y="84"/>
                    </a:cubicBezTo>
                    <a:cubicBezTo>
                      <a:pt x="34" y="85"/>
                      <a:pt x="35" y="85"/>
                      <a:pt x="36" y="86"/>
                    </a:cubicBezTo>
                    <a:cubicBezTo>
                      <a:pt x="36" y="87"/>
                      <a:pt x="37" y="87"/>
                      <a:pt x="37" y="87"/>
                    </a:cubicBezTo>
                    <a:cubicBezTo>
                      <a:pt x="37" y="87"/>
                      <a:pt x="38" y="87"/>
                      <a:pt x="38" y="87"/>
                    </a:cubicBezTo>
                    <a:cubicBezTo>
                      <a:pt x="39" y="87"/>
                      <a:pt x="39" y="87"/>
                      <a:pt x="40" y="88"/>
                    </a:cubicBezTo>
                    <a:cubicBezTo>
                      <a:pt x="41" y="88"/>
                      <a:pt x="41" y="88"/>
                      <a:pt x="42" y="88"/>
                    </a:cubicBezTo>
                    <a:cubicBezTo>
                      <a:pt x="43" y="88"/>
                      <a:pt x="43" y="89"/>
                      <a:pt x="44" y="89"/>
                    </a:cubicBezTo>
                    <a:cubicBezTo>
                      <a:pt x="44" y="89"/>
                      <a:pt x="44" y="89"/>
                      <a:pt x="45" y="89"/>
                    </a:cubicBezTo>
                    <a:cubicBezTo>
                      <a:pt x="46" y="89"/>
                      <a:pt x="46" y="89"/>
                      <a:pt x="47" y="88"/>
                    </a:cubicBezTo>
                    <a:cubicBezTo>
                      <a:pt x="48" y="88"/>
                      <a:pt x="49" y="88"/>
                      <a:pt x="50" y="88"/>
                    </a:cubicBezTo>
                    <a:cubicBezTo>
                      <a:pt x="50" y="88"/>
                      <a:pt x="51" y="88"/>
                      <a:pt x="52" y="87"/>
                    </a:cubicBezTo>
                    <a:cubicBezTo>
                      <a:pt x="53" y="86"/>
                      <a:pt x="54" y="83"/>
                      <a:pt x="55" y="81"/>
                    </a:cubicBezTo>
                    <a:cubicBezTo>
                      <a:pt x="55" y="80"/>
                      <a:pt x="55" y="79"/>
                      <a:pt x="55" y="78"/>
                    </a:cubicBezTo>
                    <a:cubicBezTo>
                      <a:pt x="55" y="77"/>
                      <a:pt x="56" y="77"/>
                      <a:pt x="57" y="77"/>
                    </a:cubicBezTo>
                    <a:cubicBezTo>
                      <a:pt x="58" y="77"/>
                      <a:pt x="59" y="76"/>
                      <a:pt x="60" y="76"/>
                    </a:cubicBezTo>
                    <a:cubicBezTo>
                      <a:pt x="61" y="76"/>
                      <a:pt x="61" y="75"/>
                      <a:pt x="62" y="74"/>
                    </a:cubicBezTo>
                    <a:cubicBezTo>
                      <a:pt x="62" y="73"/>
                      <a:pt x="64" y="73"/>
                      <a:pt x="65" y="72"/>
                    </a:cubicBezTo>
                    <a:cubicBezTo>
                      <a:pt x="65" y="72"/>
                      <a:pt x="65" y="70"/>
                      <a:pt x="65" y="70"/>
                    </a:cubicBezTo>
                    <a:cubicBezTo>
                      <a:pt x="66" y="68"/>
                      <a:pt x="66" y="67"/>
                      <a:pt x="66" y="66"/>
                    </a:cubicBezTo>
                    <a:cubicBezTo>
                      <a:pt x="66" y="66"/>
                      <a:pt x="66" y="66"/>
                      <a:pt x="66" y="65"/>
                    </a:cubicBezTo>
                    <a:cubicBezTo>
                      <a:pt x="67" y="65"/>
                      <a:pt x="67" y="65"/>
                      <a:pt x="67" y="65"/>
                    </a:cubicBezTo>
                    <a:cubicBezTo>
                      <a:pt x="67" y="65"/>
                      <a:pt x="67" y="65"/>
                      <a:pt x="67" y="65"/>
                    </a:cubicBezTo>
                    <a:cubicBezTo>
                      <a:pt x="67" y="65"/>
                      <a:pt x="68" y="64"/>
                      <a:pt x="68" y="64"/>
                    </a:cubicBezTo>
                    <a:cubicBezTo>
                      <a:pt x="68" y="64"/>
                      <a:pt x="68" y="64"/>
                      <a:pt x="68" y="64"/>
                    </a:cubicBezTo>
                    <a:cubicBezTo>
                      <a:pt x="68" y="64"/>
                      <a:pt x="69" y="63"/>
                      <a:pt x="69" y="63"/>
                    </a:cubicBezTo>
                    <a:cubicBezTo>
                      <a:pt x="70" y="62"/>
                      <a:pt x="70" y="63"/>
                      <a:pt x="71" y="62"/>
                    </a:cubicBezTo>
                    <a:cubicBezTo>
                      <a:pt x="70" y="62"/>
                      <a:pt x="71" y="62"/>
                      <a:pt x="71" y="62"/>
                    </a:cubicBezTo>
                    <a:cubicBezTo>
                      <a:pt x="72" y="62"/>
                      <a:pt x="72" y="61"/>
                      <a:pt x="72" y="61"/>
                    </a:cubicBezTo>
                    <a:cubicBezTo>
                      <a:pt x="72" y="61"/>
                      <a:pt x="73" y="60"/>
                      <a:pt x="73" y="60"/>
                    </a:cubicBezTo>
                    <a:cubicBezTo>
                      <a:pt x="74" y="60"/>
                      <a:pt x="74" y="61"/>
                      <a:pt x="74" y="60"/>
                    </a:cubicBezTo>
                    <a:cubicBezTo>
                      <a:pt x="74" y="60"/>
                      <a:pt x="74" y="60"/>
                      <a:pt x="75" y="59"/>
                    </a:cubicBezTo>
                    <a:cubicBezTo>
                      <a:pt x="75" y="59"/>
                      <a:pt x="75" y="59"/>
                      <a:pt x="75" y="59"/>
                    </a:cubicBezTo>
                    <a:cubicBezTo>
                      <a:pt x="76" y="58"/>
                      <a:pt x="75" y="58"/>
                      <a:pt x="76" y="58"/>
                    </a:cubicBezTo>
                    <a:cubicBezTo>
                      <a:pt x="76" y="57"/>
                      <a:pt x="76" y="57"/>
                      <a:pt x="76" y="57"/>
                    </a:cubicBezTo>
                    <a:cubicBezTo>
                      <a:pt x="77" y="57"/>
                      <a:pt x="77" y="57"/>
                      <a:pt x="77" y="56"/>
                    </a:cubicBezTo>
                    <a:cubicBezTo>
                      <a:pt x="77" y="56"/>
                      <a:pt x="77" y="56"/>
                      <a:pt x="77" y="56"/>
                    </a:cubicBezTo>
                    <a:cubicBezTo>
                      <a:pt x="78" y="55"/>
                      <a:pt x="78" y="54"/>
                      <a:pt x="80" y="54"/>
                    </a:cubicBezTo>
                    <a:cubicBezTo>
                      <a:pt x="80" y="53"/>
                      <a:pt x="81" y="53"/>
                      <a:pt x="82" y="53"/>
                    </a:cubicBezTo>
                    <a:cubicBezTo>
                      <a:pt x="82" y="53"/>
                      <a:pt x="83" y="53"/>
                      <a:pt x="84" y="52"/>
                    </a:cubicBezTo>
                    <a:cubicBezTo>
                      <a:pt x="84" y="52"/>
                      <a:pt x="85" y="52"/>
                      <a:pt x="85" y="52"/>
                    </a:cubicBezTo>
                    <a:cubicBezTo>
                      <a:pt x="86" y="51"/>
                      <a:pt x="86" y="51"/>
                      <a:pt x="86" y="50"/>
                    </a:cubicBezTo>
                    <a:cubicBezTo>
                      <a:pt x="86" y="49"/>
                      <a:pt x="87" y="49"/>
                      <a:pt x="87" y="49"/>
                    </a:cubicBezTo>
                    <a:cubicBezTo>
                      <a:pt x="88" y="49"/>
                      <a:pt x="88" y="49"/>
                      <a:pt x="88" y="49"/>
                    </a:cubicBezTo>
                    <a:cubicBezTo>
                      <a:pt x="89" y="49"/>
                      <a:pt x="89" y="49"/>
                      <a:pt x="89" y="49"/>
                    </a:cubicBezTo>
                    <a:cubicBezTo>
                      <a:pt x="89" y="49"/>
                      <a:pt x="88" y="48"/>
                      <a:pt x="88" y="4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4" name="Bosnia and Herzagovina">
                <a:extLst>
                  <a:ext uri="{FF2B5EF4-FFF2-40B4-BE49-F238E27FC236}">
                    <a16:creationId xmlns:a16="http://schemas.microsoft.com/office/drawing/2014/main" id="{D18C4F76-FCE1-27DF-1183-D8A742CA6CCB}"/>
                  </a:ext>
                </a:extLst>
              </p:cNvPr>
              <p:cNvSpPr>
                <a:spLocks/>
              </p:cNvSpPr>
              <p:nvPr/>
            </p:nvSpPr>
            <p:spPr bwMode="auto">
              <a:xfrm>
                <a:off x="8179813" y="3920586"/>
                <a:ext cx="70602" cy="61147"/>
              </a:xfrm>
              <a:custGeom>
                <a:avLst/>
                <a:gdLst/>
                <a:ahLst/>
                <a:cxnLst>
                  <a:cxn ang="0">
                    <a:pos x="33" y="12"/>
                  </a:cxn>
                  <a:cxn ang="0">
                    <a:pos x="31" y="10"/>
                  </a:cxn>
                  <a:cxn ang="0">
                    <a:pos x="30" y="10"/>
                  </a:cxn>
                  <a:cxn ang="0">
                    <a:pos x="30" y="8"/>
                  </a:cxn>
                  <a:cxn ang="0">
                    <a:pos x="31" y="7"/>
                  </a:cxn>
                  <a:cxn ang="0">
                    <a:pos x="32" y="4"/>
                  </a:cxn>
                  <a:cxn ang="0">
                    <a:pos x="27" y="3"/>
                  </a:cxn>
                  <a:cxn ang="0">
                    <a:pos x="26" y="3"/>
                  </a:cxn>
                  <a:cxn ang="0">
                    <a:pos x="26" y="2"/>
                  </a:cxn>
                  <a:cxn ang="0">
                    <a:pos x="25" y="2"/>
                  </a:cxn>
                  <a:cxn ang="0">
                    <a:pos x="22" y="1"/>
                  </a:cxn>
                  <a:cxn ang="0">
                    <a:pos x="20" y="1"/>
                  </a:cxn>
                  <a:cxn ang="0">
                    <a:pos x="18" y="1"/>
                  </a:cxn>
                  <a:cxn ang="0">
                    <a:pos x="14" y="1"/>
                  </a:cxn>
                  <a:cxn ang="0">
                    <a:pos x="11" y="0"/>
                  </a:cxn>
                  <a:cxn ang="0">
                    <a:pos x="8" y="0"/>
                  </a:cxn>
                  <a:cxn ang="0">
                    <a:pos x="6" y="2"/>
                  </a:cxn>
                  <a:cxn ang="0">
                    <a:pos x="3" y="0"/>
                  </a:cxn>
                  <a:cxn ang="0">
                    <a:pos x="1" y="3"/>
                  </a:cxn>
                  <a:cxn ang="0">
                    <a:pos x="0" y="5"/>
                  </a:cxn>
                  <a:cxn ang="0">
                    <a:pos x="2" y="6"/>
                  </a:cxn>
                  <a:cxn ang="0">
                    <a:pos x="3" y="6"/>
                  </a:cxn>
                  <a:cxn ang="0">
                    <a:pos x="3" y="7"/>
                  </a:cxn>
                  <a:cxn ang="0">
                    <a:pos x="4" y="9"/>
                  </a:cxn>
                  <a:cxn ang="0">
                    <a:pos x="6" y="13"/>
                  </a:cxn>
                  <a:cxn ang="0">
                    <a:pos x="10" y="16"/>
                  </a:cxn>
                  <a:cxn ang="0">
                    <a:pos x="14" y="19"/>
                  </a:cxn>
                  <a:cxn ang="0">
                    <a:pos x="15" y="21"/>
                  </a:cxn>
                  <a:cxn ang="0">
                    <a:pos x="17" y="23"/>
                  </a:cxn>
                  <a:cxn ang="0">
                    <a:pos x="17" y="25"/>
                  </a:cxn>
                  <a:cxn ang="0">
                    <a:pos x="17" y="25"/>
                  </a:cxn>
                  <a:cxn ang="0">
                    <a:pos x="19" y="25"/>
                  </a:cxn>
                  <a:cxn ang="0">
                    <a:pos x="20" y="26"/>
                  </a:cxn>
                  <a:cxn ang="0">
                    <a:pos x="24" y="28"/>
                  </a:cxn>
                  <a:cxn ang="0">
                    <a:pos x="26" y="27"/>
                  </a:cxn>
                  <a:cxn ang="0">
                    <a:pos x="25" y="25"/>
                  </a:cxn>
                  <a:cxn ang="0">
                    <a:pos x="26" y="23"/>
                  </a:cxn>
                  <a:cxn ang="0">
                    <a:pos x="29" y="21"/>
                  </a:cxn>
                  <a:cxn ang="0">
                    <a:pos x="30" y="21"/>
                  </a:cxn>
                  <a:cxn ang="0">
                    <a:pos x="29" y="19"/>
                  </a:cxn>
                  <a:cxn ang="0">
                    <a:pos x="29" y="18"/>
                  </a:cxn>
                  <a:cxn ang="0">
                    <a:pos x="31" y="18"/>
                  </a:cxn>
                  <a:cxn ang="0">
                    <a:pos x="33" y="18"/>
                  </a:cxn>
                  <a:cxn ang="0">
                    <a:pos x="34" y="18"/>
                  </a:cxn>
                  <a:cxn ang="0">
                    <a:pos x="34" y="16"/>
                  </a:cxn>
                  <a:cxn ang="0">
                    <a:pos x="32" y="14"/>
                  </a:cxn>
                  <a:cxn ang="0">
                    <a:pos x="34" y="13"/>
                  </a:cxn>
                </a:cxnLst>
                <a:rect l="0" t="0" r="r" b="b"/>
                <a:pathLst>
                  <a:path w="35" h="29">
                    <a:moveTo>
                      <a:pt x="34" y="13"/>
                    </a:moveTo>
                    <a:cubicBezTo>
                      <a:pt x="34" y="13"/>
                      <a:pt x="33" y="12"/>
                      <a:pt x="33" y="12"/>
                    </a:cubicBezTo>
                    <a:cubicBezTo>
                      <a:pt x="32" y="12"/>
                      <a:pt x="32" y="11"/>
                      <a:pt x="32" y="10"/>
                    </a:cubicBezTo>
                    <a:cubicBezTo>
                      <a:pt x="31" y="10"/>
                      <a:pt x="31" y="11"/>
                      <a:pt x="31" y="10"/>
                    </a:cubicBezTo>
                    <a:cubicBezTo>
                      <a:pt x="31" y="10"/>
                      <a:pt x="31" y="10"/>
                      <a:pt x="31" y="10"/>
                    </a:cubicBezTo>
                    <a:cubicBezTo>
                      <a:pt x="30" y="10"/>
                      <a:pt x="30" y="10"/>
                      <a:pt x="30" y="10"/>
                    </a:cubicBezTo>
                    <a:cubicBezTo>
                      <a:pt x="30" y="9"/>
                      <a:pt x="30" y="9"/>
                      <a:pt x="30" y="9"/>
                    </a:cubicBezTo>
                    <a:cubicBezTo>
                      <a:pt x="30" y="8"/>
                      <a:pt x="30" y="8"/>
                      <a:pt x="30" y="8"/>
                    </a:cubicBezTo>
                    <a:cubicBezTo>
                      <a:pt x="30" y="8"/>
                      <a:pt x="30" y="8"/>
                      <a:pt x="30" y="8"/>
                    </a:cubicBezTo>
                    <a:cubicBezTo>
                      <a:pt x="31" y="7"/>
                      <a:pt x="31" y="7"/>
                      <a:pt x="31" y="7"/>
                    </a:cubicBezTo>
                    <a:cubicBezTo>
                      <a:pt x="31" y="6"/>
                      <a:pt x="32" y="6"/>
                      <a:pt x="32" y="5"/>
                    </a:cubicBezTo>
                    <a:cubicBezTo>
                      <a:pt x="32" y="5"/>
                      <a:pt x="32" y="4"/>
                      <a:pt x="32" y="4"/>
                    </a:cubicBezTo>
                    <a:cubicBezTo>
                      <a:pt x="31" y="3"/>
                      <a:pt x="30" y="4"/>
                      <a:pt x="29" y="4"/>
                    </a:cubicBezTo>
                    <a:cubicBezTo>
                      <a:pt x="28" y="4"/>
                      <a:pt x="27" y="4"/>
                      <a:pt x="27" y="3"/>
                    </a:cubicBezTo>
                    <a:cubicBezTo>
                      <a:pt x="27" y="3"/>
                      <a:pt x="27" y="3"/>
                      <a:pt x="27" y="3"/>
                    </a:cubicBezTo>
                    <a:cubicBezTo>
                      <a:pt x="27" y="2"/>
                      <a:pt x="27" y="3"/>
                      <a:pt x="26" y="3"/>
                    </a:cubicBezTo>
                    <a:cubicBezTo>
                      <a:pt x="26" y="2"/>
                      <a:pt x="26" y="2"/>
                      <a:pt x="26" y="2"/>
                    </a:cubicBezTo>
                    <a:cubicBezTo>
                      <a:pt x="26" y="2"/>
                      <a:pt x="25" y="2"/>
                      <a:pt x="26" y="2"/>
                    </a:cubicBezTo>
                    <a:cubicBezTo>
                      <a:pt x="25" y="1"/>
                      <a:pt x="25" y="2"/>
                      <a:pt x="25" y="2"/>
                    </a:cubicBezTo>
                    <a:cubicBezTo>
                      <a:pt x="25" y="2"/>
                      <a:pt x="25" y="2"/>
                      <a:pt x="25" y="2"/>
                    </a:cubicBezTo>
                    <a:cubicBezTo>
                      <a:pt x="25" y="2"/>
                      <a:pt x="23" y="1"/>
                      <a:pt x="23" y="1"/>
                    </a:cubicBezTo>
                    <a:cubicBezTo>
                      <a:pt x="22" y="1"/>
                      <a:pt x="22" y="1"/>
                      <a:pt x="22" y="1"/>
                    </a:cubicBezTo>
                    <a:cubicBezTo>
                      <a:pt x="22" y="2"/>
                      <a:pt x="21" y="2"/>
                      <a:pt x="21" y="2"/>
                    </a:cubicBezTo>
                    <a:cubicBezTo>
                      <a:pt x="21" y="1"/>
                      <a:pt x="20" y="1"/>
                      <a:pt x="20" y="1"/>
                    </a:cubicBezTo>
                    <a:cubicBezTo>
                      <a:pt x="19" y="1"/>
                      <a:pt x="19" y="2"/>
                      <a:pt x="19" y="2"/>
                    </a:cubicBezTo>
                    <a:cubicBezTo>
                      <a:pt x="18" y="2"/>
                      <a:pt x="18" y="2"/>
                      <a:pt x="18" y="1"/>
                    </a:cubicBezTo>
                    <a:cubicBezTo>
                      <a:pt x="17" y="1"/>
                      <a:pt x="16" y="1"/>
                      <a:pt x="16" y="1"/>
                    </a:cubicBezTo>
                    <a:cubicBezTo>
                      <a:pt x="15" y="1"/>
                      <a:pt x="15" y="1"/>
                      <a:pt x="14" y="1"/>
                    </a:cubicBezTo>
                    <a:cubicBezTo>
                      <a:pt x="13" y="0"/>
                      <a:pt x="13" y="1"/>
                      <a:pt x="12" y="1"/>
                    </a:cubicBezTo>
                    <a:cubicBezTo>
                      <a:pt x="12" y="0"/>
                      <a:pt x="11" y="0"/>
                      <a:pt x="11" y="0"/>
                    </a:cubicBezTo>
                    <a:cubicBezTo>
                      <a:pt x="11" y="0"/>
                      <a:pt x="11" y="0"/>
                      <a:pt x="11" y="0"/>
                    </a:cubicBezTo>
                    <a:cubicBezTo>
                      <a:pt x="10" y="1"/>
                      <a:pt x="9" y="0"/>
                      <a:pt x="8" y="0"/>
                    </a:cubicBezTo>
                    <a:cubicBezTo>
                      <a:pt x="7" y="0"/>
                      <a:pt x="6" y="1"/>
                      <a:pt x="6" y="1"/>
                    </a:cubicBezTo>
                    <a:cubicBezTo>
                      <a:pt x="6" y="2"/>
                      <a:pt x="6" y="2"/>
                      <a:pt x="6" y="2"/>
                    </a:cubicBezTo>
                    <a:cubicBezTo>
                      <a:pt x="5" y="3"/>
                      <a:pt x="5" y="2"/>
                      <a:pt x="4" y="2"/>
                    </a:cubicBezTo>
                    <a:cubicBezTo>
                      <a:pt x="4" y="1"/>
                      <a:pt x="3" y="1"/>
                      <a:pt x="3" y="0"/>
                    </a:cubicBezTo>
                    <a:cubicBezTo>
                      <a:pt x="2" y="0"/>
                      <a:pt x="1" y="0"/>
                      <a:pt x="1" y="1"/>
                    </a:cubicBezTo>
                    <a:cubicBezTo>
                      <a:pt x="1" y="2"/>
                      <a:pt x="1" y="2"/>
                      <a:pt x="1" y="3"/>
                    </a:cubicBezTo>
                    <a:cubicBezTo>
                      <a:pt x="0" y="3"/>
                      <a:pt x="1" y="4"/>
                      <a:pt x="1" y="4"/>
                    </a:cubicBezTo>
                    <a:cubicBezTo>
                      <a:pt x="1" y="4"/>
                      <a:pt x="0" y="4"/>
                      <a:pt x="0" y="5"/>
                    </a:cubicBezTo>
                    <a:cubicBezTo>
                      <a:pt x="0" y="5"/>
                      <a:pt x="1" y="5"/>
                      <a:pt x="1" y="5"/>
                    </a:cubicBezTo>
                    <a:cubicBezTo>
                      <a:pt x="1" y="5"/>
                      <a:pt x="1" y="6"/>
                      <a:pt x="2" y="6"/>
                    </a:cubicBezTo>
                    <a:cubicBezTo>
                      <a:pt x="2" y="6"/>
                      <a:pt x="2" y="5"/>
                      <a:pt x="2" y="5"/>
                    </a:cubicBezTo>
                    <a:cubicBezTo>
                      <a:pt x="2" y="6"/>
                      <a:pt x="2" y="6"/>
                      <a:pt x="3" y="6"/>
                    </a:cubicBezTo>
                    <a:cubicBezTo>
                      <a:pt x="3" y="6"/>
                      <a:pt x="3" y="6"/>
                      <a:pt x="3" y="7"/>
                    </a:cubicBezTo>
                    <a:cubicBezTo>
                      <a:pt x="3" y="7"/>
                      <a:pt x="3" y="7"/>
                      <a:pt x="3" y="7"/>
                    </a:cubicBezTo>
                    <a:cubicBezTo>
                      <a:pt x="3" y="8"/>
                      <a:pt x="4" y="7"/>
                      <a:pt x="4" y="8"/>
                    </a:cubicBezTo>
                    <a:cubicBezTo>
                      <a:pt x="4" y="8"/>
                      <a:pt x="5" y="9"/>
                      <a:pt x="4" y="9"/>
                    </a:cubicBezTo>
                    <a:cubicBezTo>
                      <a:pt x="5" y="9"/>
                      <a:pt x="5" y="11"/>
                      <a:pt x="5" y="11"/>
                    </a:cubicBezTo>
                    <a:cubicBezTo>
                      <a:pt x="6" y="12"/>
                      <a:pt x="6" y="12"/>
                      <a:pt x="6" y="13"/>
                    </a:cubicBezTo>
                    <a:cubicBezTo>
                      <a:pt x="7" y="13"/>
                      <a:pt x="7" y="13"/>
                      <a:pt x="7" y="13"/>
                    </a:cubicBezTo>
                    <a:cubicBezTo>
                      <a:pt x="8" y="14"/>
                      <a:pt x="9" y="15"/>
                      <a:pt x="10" y="16"/>
                    </a:cubicBezTo>
                    <a:cubicBezTo>
                      <a:pt x="10" y="17"/>
                      <a:pt x="11" y="17"/>
                      <a:pt x="12" y="18"/>
                    </a:cubicBezTo>
                    <a:cubicBezTo>
                      <a:pt x="13" y="18"/>
                      <a:pt x="13" y="19"/>
                      <a:pt x="14" y="19"/>
                    </a:cubicBezTo>
                    <a:cubicBezTo>
                      <a:pt x="14" y="19"/>
                      <a:pt x="15" y="19"/>
                      <a:pt x="15" y="19"/>
                    </a:cubicBezTo>
                    <a:cubicBezTo>
                      <a:pt x="15" y="20"/>
                      <a:pt x="15" y="20"/>
                      <a:pt x="15" y="21"/>
                    </a:cubicBezTo>
                    <a:cubicBezTo>
                      <a:pt x="15" y="21"/>
                      <a:pt x="15" y="21"/>
                      <a:pt x="15" y="22"/>
                    </a:cubicBezTo>
                    <a:cubicBezTo>
                      <a:pt x="16" y="22"/>
                      <a:pt x="16" y="22"/>
                      <a:pt x="17" y="23"/>
                    </a:cubicBezTo>
                    <a:cubicBezTo>
                      <a:pt x="17" y="23"/>
                      <a:pt x="18" y="23"/>
                      <a:pt x="18" y="24"/>
                    </a:cubicBezTo>
                    <a:cubicBezTo>
                      <a:pt x="18" y="24"/>
                      <a:pt x="18" y="24"/>
                      <a:pt x="17" y="25"/>
                    </a:cubicBezTo>
                    <a:cubicBezTo>
                      <a:pt x="17" y="25"/>
                      <a:pt x="17" y="25"/>
                      <a:pt x="17" y="25"/>
                    </a:cubicBezTo>
                    <a:cubicBezTo>
                      <a:pt x="17" y="25"/>
                      <a:pt x="17" y="25"/>
                      <a:pt x="17" y="25"/>
                    </a:cubicBezTo>
                    <a:cubicBezTo>
                      <a:pt x="17" y="25"/>
                      <a:pt x="18" y="26"/>
                      <a:pt x="18" y="25"/>
                    </a:cubicBezTo>
                    <a:cubicBezTo>
                      <a:pt x="18" y="25"/>
                      <a:pt x="19" y="25"/>
                      <a:pt x="19" y="25"/>
                    </a:cubicBezTo>
                    <a:cubicBezTo>
                      <a:pt x="19" y="25"/>
                      <a:pt x="19" y="25"/>
                      <a:pt x="20" y="25"/>
                    </a:cubicBezTo>
                    <a:cubicBezTo>
                      <a:pt x="20" y="26"/>
                      <a:pt x="20" y="26"/>
                      <a:pt x="20" y="26"/>
                    </a:cubicBezTo>
                    <a:cubicBezTo>
                      <a:pt x="21" y="27"/>
                      <a:pt x="22" y="27"/>
                      <a:pt x="23" y="28"/>
                    </a:cubicBezTo>
                    <a:cubicBezTo>
                      <a:pt x="23" y="29"/>
                      <a:pt x="24" y="28"/>
                      <a:pt x="24" y="28"/>
                    </a:cubicBezTo>
                    <a:cubicBezTo>
                      <a:pt x="24" y="28"/>
                      <a:pt x="25" y="29"/>
                      <a:pt x="25" y="29"/>
                    </a:cubicBezTo>
                    <a:cubicBezTo>
                      <a:pt x="26" y="29"/>
                      <a:pt x="26" y="28"/>
                      <a:pt x="26" y="27"/>
                    </a:cubicBezTo>
                    <a:cubicBezTo>
                      <a:pt x="26" y="27"/>
                      <a:pt x="25" y="27"/>
                      <a:pt x="25" y="26"/>
                    </a:cubicBezTo>
                    <a:cubicBezTo>
                      <a:pt x="25" y="26"/>
                      <a:pt x="25" y="26"/>
                      <a:pt x="25" y="25"/>
                    </a:cubicBezTo>
                    <a:cubicBezTo>
                      <a:pt x="25" y="25"/>
                      <a:pt x="25" y="24"/>
                      <a:pt x="26" y="24"/>
                    </a:cubicBezTo>
                    <a:cubicBezTo>
                      <a:pt x="27" y="24"/>
                      <a:pt x="26" y="24"/>
                      <a:pt x="26" y="23"/>
                    </a:cubicBezTo>
                    <a:cubicBezTo>
                      <a:pt x="27" y="22"/>
                      <a:pt x="27" y="21"/>
                      <a:pt x="27" y="21"/>
                    </a:cubicBezTo>
                    <a:cubicBezTo>
                      <a:pt x="28" y="21"/>
                      <a:pt x="28" y="20"/>
                      <a:pt x="29" y="21"/>
                    </a:cubicBezTo>
                    <a:cubicBezTo>
                      <a:pt x="29" y="21"/>
                      <a:pt x="29" y="22"/>
                      <a:pt x="30" y="21"/>
                    </a:cubicBezTo>
                    <a:cubicBezTo>
                      <a:pt x="30" y="21"/>
                      <a:pt x="31" y="21"/>
                      <a:pt x="30" y="21"/>
                    </a:cubicBezTo>
                    <a:cubicBezTo>
                      <a:pt x="30" y="20"/>
                      <a:pt x="30" y="20"/>
                      <a:pt x="30" y="20"/>
                    </a:cubicBezTo>
                    <a:cubicBezTo>
                      <a:pt x="30" y="19"/>
                      <a:pt x="29" y="19"/>
                      <a:pt x="29" y="19"/>
                    </a:cubicBezTo>
                    <a:cubicBezTo>
                      <a:pt x="29" y="19"/>
                      <a:pt x="29" y="19"/>
                      <a:pt x="29" y="19"/>
                    </a:cubicBezTo>
                    <a:cubicBezTo>
                      <a:pt x="29" y="19"/>
                      <a:pt x="29" y="18"/>
                      <a:pt x="29" y="18"/>
                    </a:cubicBezTo>
                    <a:cubicBezTo>
                      <a:pt x="30" y="18"/>
                      <a:pt x="30" y="18"/>
                      <a:pt x="30" y="19"/>
                    </a:cubicBezTo>
                    <a:cubicBezTo>
                      <a:pt x="30" y="19"/>
                      <a:pt x="31" y="18"/>
                      <a:pt x="31" y="18"/>
                    </a:cubicBezTo>
                    <a:cubicBezTo>
                      <a:pt x="31" y="18"/>
                      <a:pt x="32" y="18"/>
                      <a:pt x="32" y="18"/>
                    </a:cubicBezTo>
                    <a:cubicBezTo>
                      <a:pt x="32" y="18"/>
                      <a:pt x="32" y="17"/>
                      <a:pt x="33" y="18"/>
                    </a:cubicBezTo>
                    <a:cubicBezTo>
                      <a:pt x="33" y="18"/>
                      <a:pt x="33" y="18"/>
                      <a:pt x="33" y="18"/>
                    </a:cubicBezTo>
                    <a:cubicBezTo>
                      <a:pt x="33" y="18"/>
                      <a:pt x="34" y="18"/>
                      <a:pt x="34" y="18"/>
                    </a:cubicBezTo>
                    <a:cubicBezTo>
                      <a:pt x="34" y="18"/>
                      <a:pt x="34" y="17"/>
                      <a:pt x="34" y="17"/>
                    </a:cubicBezTo>
                    <a:cubicBezTo>
                      <a:pt x="34" y="17"/>
                      <a:pt x="34" y="16"/>
                      <a:pt x="34" y="16"/>
                    </a:cubicBezTo>
                    <a:cubicBezTo>
                      <a:pt x="33" y="16"/>
                      <a:pt x="33" y="15"/>
                      <a:pt x="32" y="15"/>
                    </a:cubicBezTo>
                    <a:cubicBezTo>
                      <a:pt x="32" y="14"/>
                      <a:pt x="32" y="14"/>
                      <a:pt x="32" y="14"/>
                    </a:cubicBezTo>
                    <a:cubicBezTo>
                      <a:pt x="31" y="13"/>
                      <a:pt x="33" y="14"/>
                      <a:pt x="33" y="14"/>
                    </a:cubicBezTo>
                    <a:cubicBezTo>
                      <a:pt x="34" y="14"/>
                      <a:pt x="35" y="13"/>
                      <a:pt x="34" y="1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5" name="Bolivia">
                <a:extLst>
                  <a:ext uri="{FF2B5EF4-FFF2-40B4-BE49-F238E27FC236}">
                    <a16:creationId xmlns:a16="http://schemas.microsoft.com/office/drawing/2014/main" id="{C29FD3DF-F498-0E9F-FB55-049F500618F8}"/>
                  </a:ext>
                </a:extLst>
              </p:cNvPr>
              <p:cNvSpPr>
                <a:spLocks noEditPoints="1"/>
              </p:cNvSpPr>
              <p:nvPr/>
            </p:nvSpPr>
            <p:spPr bwMode="auto">
              <a:xfrm>
                <a:off x="6524022" y="5188360"/>
                <a:ext cx="248788" cy="307480"/>
              </a:xfrm>
              <a:custGeom>
                <a:avLst/>
                <a:gdLst/>
                <a:ahLst/>
                <a:cxnLst>
                  <a:cxn ang="0">
                    <a:pos x="122" y="103"/>
                  </a:cxn>
                  <a:cxn ang="0">
                    <a:pos x="120" y="112"/>
                  </a:cxn>
                  <a:cxn ang="0">
                    <a:pos x="118" y="112"/>
                  </a:cxn>
                  <a:cxn ang="0">
                    <a:pos x="90" y="109"/>
                  </a:cxn>
                  <a:cxn ang="0">
                    <a:pos x="81" y="124"/>
                  </a:cxn>
                  <a:cxn ang="0">
                    <a:pos x="77" y="136"/>
                  </a:cxn>
                  <a:cxn ang="0">
                    <a:pos x="65" y="140"/>
                  </a:cxn>
                  <a:cxn ang="0">
                    <a:pos x="62" y="143"/>
                  </a:cxn>
                  <a:cxn ang="0">
                    <a:pos x="57" y="137"/>
                  </a:cxn>
                  <a:cxn ang="0">
                    <a:pos x="45" y="134"/>
                  </a:cxn>
                  <a:cxn ang="0">
                    <a:pos x="38" y="142"/>
                  </a:cxn>
                  <a:cxn ang="0">
                    <a:pos x="29" y="144"/>
                  </a:cxn>
                  <a:cxn ang="0">
                    <a:pos x="27" y="136"/>
                  </a:cxn>
                  <a:cxn ang="0">
                    <a:pos x="20" y="123"/>
                  </a:cxn>
                  <a:cxn ang="0">
                    <a:pos x="18" y="116"/>
                  </a:cxn>
                  <a:cxn ang="0">
                    <a:pos x="20" y="108"/>
                  </a:cxn>
                  <a:cxn ang="0">
                    <a:pos x="14" y="102"/>
                  </a:cxn>
                  <a:cxn ang="0">
                    <a:pos x="11" y="94"/>
                  </a:cxn>
                  <a:cxn ang="0">
                    <a:pos x="7" y="87"/>
                  </a:cxn>
                  <a:cxn ang="0">
                    <a:pos x="8" y="81"/>
                  </a:cxn>
                  <a:cxn ang="0">
                    <a:pos x="12" y="77"/>
                  </a:cxn>
                  <a:cxn ang="0">
                    <a:pos x="13" y="74"/>
                  </a:cxn>
                  <a:cxn ang="0">
                    <a:pos x="13" y="70"/>
                  </a:cxn>
                  <a:cxn ang="0">
                    <a:pos x="7" y="66"/>
                  </a:cxn>
                  <a:cxn ang="0">
                    <a:pos x="8" y="62"/>
                  </a:cxn>
                  <a:cxn ang="0">
                    <a:pos x="7" y="54"/>
                  </a:cxn>
                  <a:cxn ang="0">
                    <a:pos x="9" y="48"/>
                  </a:cxn>
                  <a:cxn ang="0">
                    <a:pos x="8" y="39"/>
                  </a:cxn>
                  <a:cxn ang="0">
                    <a:pos x="10" y="31"/>
                  </a:cxn>
                  <a:cxn ang="0">
                    <a:pos x="10" y="16"/>
                  </a:cxn>
                  <a:cxn ang="0">
                    <a:pos x="18" y="11"/>
                  </a:cxn>
                  <a:cxn ang="0">
                    <a:pos x="24" y="7"/>
                  </a:cxn>
                  <a:cxn ang="0">
                    <a:pos x="33" y="2"/>
                  </a:cxn>
                  <a:cxn ang="0">
                    <a:pos x="36" y="1"/>
                  </a:cxn>
                  <a:cxn ang="0">
                    <a:pos x="40" y="2"/>
                  </a:cxn>
                  <a:cxn ang="0">
                    <a:pos x="41" y="15"/>
                  </a:cxn>
                  <a:cxn ang="0">
                    <a:pos x="41" y="19"/>
                  </a:cxn>
                  <a:cxn ang="0">
                    <a:pos x="43" y="24"/>
                  </a:cxn>
                  <a:cxn ang="0">
                    <a:pos x="45" y="26"/>
                  </a:cxn>
                  <a:cxn ang="0">
                    <a:pos x="49" y="28"/>
                  </a:cxn>
                  <a:cxn ang="0">
                    <a:pos x="56" y="32"/>
                  </a:cxn>
                  <a:cxn ang="0">
                    <a:pos x="65" y="34"/>
                  </a:cxn>
                  <a:cxn ang="0">
                    <a:pos x="70" y="38"/>
                  </a:cxn>
                  <a:cxn ang="0">
                    <a:pos x="76" y="42"/>
                  </a:cxn>
                  <a:cxn ang="0">
                    <a:pos x="83" y="43"/>
                  </a:cxn>
                  <a:cxn ang="0">
                    <a:pos x="91" y="48"/>
                  </a:cxn>
                  <a:cxn ang="0">
                    <a:pos x="93" y="57"/>
                  </a:cxn>
                  <a:cxn ang="0">
                    <a:pos x="95" y="71"/>
                  </a:cxn>
                  <a:cxn ang="0">
                    <a:pos x="113" y="73"/>
                  </a:cxn>
                  <a:cxn ang="0">
                    <a:pos x="114" y="84"/>
                  </a:cxn>
                  <a:cxn ang="0">
                    <a:pos x="121" y="92"/>
                  </a:cxn>
                  <a:cxn ang="0">
                    <a:pos x="10" y="73"/>
                  </a:cxn>
                  <a:cxn ang="0">
                    <a:pos x="10" y="72"/>
                  </a:cxn>
                </a:cxnLst>
                <a:rect l="0" t="0" r="r" b="b"/>
                <a:pathLst>
                  <a:path w="123" h="146">
                    <a:moveTo>
                      <a:pt x="123" y="94"/>
                    </a:moveTo>
                    <a:cubicBezTo>
                      <a:pt x="123" y="95"/>
                      <a:pt x="123" y="95"/>
                      <a:pt x="123" y="95"/>
                    </a:cubicBezTo>
                    <a:cubicBezTo>
                      <a:pt x="122" y="95"/>
                      <a:pt x="122" y="96"/>
                      <a:pt x="122" y="96"/>
                    </a:cubicBezTo>
                    <a:cubicBezTo>
                      <a:pt x="122" y="97"/>
                      <a:pt x="122" y="99"/>
                      <a:pt x="121" y="100"/>
                    </a:cubicBezTo>
                    <a:cubicBezTo>
                      <a:pt x="121" y="101"/>
                      <a:pt x="121" y="102"/>
                      <a:pt x="122" y="103"/>
                    </a:cubicBezTo>
                    <a:cubicBezTo>
                      <a:pt x="122" y="103"/>
                      <a:pt x="122" y="103"/>
                      <a:pt x="121" y="104"/>
                    </a:cubicBezTo>
                    <a:cubicBezTo>
                      <a:pt x="121" y="104"/>
                      <a:pt x="121" y="105"/>
                      <a:pt x="121" y="105"/>
                    </a:cubicBezTo>
                    <a:cubicBezTo>
                      <a:pt x="120" y="107"/>
                      <a:pt x="120" y="108"/>
                      <a:pt x="119" y="109"/>
                    </a:cubicBezTo>
                    <a:cubicBezTo>
                      <a:pt x="119" y="110"/>
                      <a:pt x="119" y="111"/>
                      <a:pt x="119" y="111"/>
                    </a:cubicBezTo>
                    <a:cubicBezTo>
                      <a:pt x="119" y="112"/>
                      <a:pt x="120" y="112"/>
                      <a:pt x="120" y="112"/>
                    </a:cubicBezTo>
                    <a:cubicBezTo>
                      <a:pt x="120" y="113"/>
                      <a:pt x="122" y="113"/>
                      <a:pt x="121" y="114"/>
                    </a:cubicBezTo>
                    <a:cubicBezTo>
                      <a:pt x="121" y="115"/>
                      <a:pt x="120" y="114"/>
                      <a:pt x="120" y="115"/>
                    </a:cubicBezTo>
                    <a:cubicBezTo>
                      <a:pt x="120" y="115"/>
                      <a:pt x="119" y="116"/>
                      <a:pt x="119" y="116"/>
                    </a:cubicBezTo>
                    <a:cubicBezTo>
                      <a:pt x="119" y="115"/>
                      <a:pt x="119" y="115"/>
                      <a:pt x="119" y="114"/>
                    </a:cubicBezTo>
                    <a:cubicBezTo>
                      <a:pt x="119" y="113"/>
                      <a:pt x="119" y="113"/>
                      <a:pt x="118" y="112"/>
                    </a:cubicBezTo>
                    <a:cubicBezTo>
                      <a:pt x="118" y="112"/>
                      <a:pt x="116" y="111"/>
                      <a:pt x="116" y="110"/>
                    </a:cubicBezTo>
                    <a:cubicBezTo>
                      <a:pt x="114" y="109"/>
                      <a:pt x="113" y="109"/>
                      <a:pt x="111" y="108"/>
                    </a:cubicBezTo>
                    <a:cubicBezTo>
                      <a:pt x="110" y="107"/>
                      <a:pt x="109" y="106"/>
                      <a:pt x="108" y="106"/>
                    </a:cubicBezTo>
                    <a:cubicBezTo>
                      <a:pt x="105" y="106"/>
                      <a:pt x="102" y="106"/>
                      <a:pt x="99" y="107"/>
                    </a:cubicBezTo>
                    <a:cubicBezTo>
                      <a:pt x="96" y="107"/>
                      <a:pt x="93" y="108"/>
                      <a:pt x="90" y="109"/>
                    </a:cubicBezTo>
                    <a:cubicBezTo>
                      <a:pt x="89" y="109"/>
                      <a:pt x="87" y="110"/>
                      <a:pt x="86" y="110"/>
                    </a:cubicBezTo>
                    <a:cubicBezTo>
                      <a:pt x="84" y="110"/>
                      <a:pt x="84" y="111"/>
                      <a:pt x="84" y="112"/>
                    </a:cubicBezTo>
                    <a:cubicBezTo>
                      <a:pt x="83" y="114"/>
                      <a:pt x="83" y="115"/>
                      <a:pt x="82" y="116"/>
                    </a:cubicBezTo>
                    <a:cubicBezTo>
                      <a:pt x="82" y="117"/>
                      <a:pt x="81" y="119"/>
                      <a:pt x="80" y="120"/>
                    </a:cubicBezTo>
                    <a:cubicBezTo>
                      <a:pt x="80" y="122"/>
                      <a:pt x="80" y="123"/>
                      <a:pt x="81" y="124"/>
                    </a:cubicBezTo>
                    <a:cubicBezTo>
                      <a:pt x="81" y="126"/>
                      <a:pt x="81" y="127"/>
                      <a:pt x="80" y="129"/>
                    </a:cubicBezTo>
                    <a:cubicBezTo>
                      <a:pt x="80" y="130"/>
                      <a:pt x="80" y="131"/>
                      <a:pt x="80" y="132"/>
                    </a:cubicBezTo>
                    <a:cubicBezTo>
                      <a:pt x="79" y="134"/>
                      <a:pt x="79" y="136"/>
                      <a:pt x="79" y="139"/>
                    </a:cubicBezTo>
                    <a:cubicBezTo>
                      <a:pt x="78" y="138"/>
                      <a:pt x="78" y="138"/>
                      <a:pt x="77" y="138"/>
                    </a:cubicBezTo>
                    <a:cubicBezTo>
                      <a:pt x="77" y="137"/>
                      <a:pt x="77" y="137"/>
                      <a:pt x="77" y="136"/>
                    </a:cubicBezTo>
                    <a:cubicBezTo>
                      <a:pt x="77" y="136"/>
                      <a:pt x="75" y="136"/>
                      <a:pt x="75" y="136"/>
                    </a:cubicBezTo>
                    <a:cubicBezTo>
                      <a:pt x="72" y="136"/>
                      <a:pt x="70" y="136"/>
                      <a:pt x="68" y="136"/>
                    </a:cubicBezTo>
                    <a:cubicBezTo>
                      <a:pt x="68" y="136"/>
                      <a:pt x="66" y="136"/>
                      <a:pt x="66" y="136"/>
                    </a:cubicBezTo>
                    <a:cubicBezTo>
                      <a:pt x="66" y="136"/>
                      <a:pt x="66" y="137"/>
                      <a:pt x="66" y="138"/>
                    </a:cubicBezTo>
                    <a:cubicBezTo>
                      <a:pt x="65" y="138"/>
                      <a:pt x="65" y="139"/>
                      <a:pt x="65" y="140"/>
                    </a:cubicBezTo>
                    <a:cubicBezTo>
                      <a:pt x="65" y="140"/>
                      <a:pt x="65" y="141"/>
                      <a:pt x="64" y="141"/>
                    </a:cubicBezTo>
                    <a:cubicBezTo>
                      <a:pt x="64" y="142"/>
                      <a:pt x="64" y="142"/>
                      <a:pt x="64" y="143"/>
                    </a:cubicBezTo>
                    <a:cubicBezTo>
                      <a:pt x="64" y="143"/>
                      <a:pt x="63" y="146"/>
                      <a:pt x="63" y="146"/>
                    </a:cubicBezTo>
                    <a:cubicBezTo>
                      <a:pt x="63" y="145"/>
                      <a:pt x="63" y="145"/>
                      <a:pt x="63" y="145"/>
                    </a:cubicBezTo>
                    <a:cubicBezTo>
                      <a:pt x="63" y="144"/>
                      <a:pt x="62" y="144"/>
                      <a:pt x="62" y="143"/>
                    </a:cubicBezTo>
                    <a:cubicBezTo>
                      <a:pt x="62" y="143"/>
                      <a:pt x="62" y="143"/>
                      <a:pt x="62" y="142"/>
                    </a:cubicBezTo>
                    <a:cubicBezTo>
                      <a:pt x="62" y="142"/>
                      <a:pt x="61" y="141"/>
                      <a:pt x="61" y="141"/>
                    </a:cubicBezTo>
                    <a:cubicBezTo>
                      <a:pt x="61" y="140"/>
                      <a:pt x="60" y="140"/>
                      <a:pt x="60" y="139"/>
                    </a:cubicBezTo>
                    <a:cubicBezTo>
                      <a:pt x="60" y="139"/>
                      <a:pt x="60" y="139"/>
                      <a:pt x="60" y="138"/>
                    </a:cubicBezTo>
                    <a:cubicBezTo>
                      <a:pt x="59" y="138"/>
                      <a:pt x="58" y="138"/>
                      <a:pt x="57" y="137"/>
                    </a:cubicBezTo>
                    <a:cubicBezTo>
                      <a:pt x="55" y="137"/>
                      <a:pt x="54" y="137"/>
                      <a:pt x="53" y="137"/>
                    </a:cubicBezTo>
                    <a:cubicBezTo>
                      <a:pt x="52" y="137"/>
                      <a:pt x="51" y="137"/>
                      <a:pt x="51" y="137"/>
                    </a:cubicBezTo>
                    <a:cubicBezTo>
                      <a:pt x="50" y="137"/>
                      <a:pt x="49" y="137"/>
                      <a:pt x="49" y="137"/>
                    </a:cubicBezTo>
                    <a:cubicBezTo>
                      <a:pt x="48" y="137"/>
                      <a:pt x="48" y="136"/>
                      <a:pt x="46" y="135"/>
                    </a:cubicBezTo>
                    <a:cubicBezTo>
                      <a:pt x="46" y="135"/>
                      <a:pt x="46" y="135"/>
                      <a:pt x="45" y="134"/>
                    </a:cubicBezTo>
                    <a:cubicBezTo>
                      <a:pt x="45" y="134"/>
                      <a:pt x="44" y="134"/>
                      <a:pt x="44" y="134"/>
                    </a:cubicBezTo>
                    <a:cubicBezTo>
                      <a:pt x="43" y="135"/>
                      <a:pt x="44" y="137"/>
                      <a:pt x="43" y="137"/>
                    </a:cubicBezTo>
                    <a:cubicBezTo>
                      <a:pt x="42" y="138"/>
                      <a:pt x="40" y="138"/>
                      <a:pt x="40" y="139"/>
                    </a:cubicBezTo>
                    <a:cubicBezTo>
                      <a:pt x="40" y="139"/>
                      <a:pt x="40" y="141"/>
                      <a:pt x="39" y="141"/>
                    </a:cubicBezTo>
                    <a:cubicBezTo>
                      <a:pt x="39" y="141"/>
                      <a:pt x="38" y="141"/>
                      <a:pt x="38" y="142"/>
                    </a:cubicBezTo>
                    <a:cubicBezTo>
                      <a:pt x="37" y="142"/>
                      <a:pt x="38" y="142"/>
                      <a:pt x="37" y="143"/>
                    </a:cubicBezTo>
                    <a:cubicBezTo>
                      <a:pt x="37" y="143"/>
                      <a:pt x="37" y="144"/>
                      <a:pt x="36" y="145"/>
                    </a:cubicBezTo>
                    <a:cubicBezTo>
                      <a:pt x="36" y="145"/>
                      <a:pt x="35" y="145"/>
                      <a:pt x="34" y="146"/>
                    </a:cubicBezTo>
                    <a:cubicBezTo>
                      <a:pt x="33" y="146"/>
                      <a:pt x="33" y="146"/>
                      <a:pt x="32" y="146"/>
                    </a:cubicBezTo>
                    <a:cubicBezTo>
                      <a:pt x="31" y="146"/>
                      <a:pt x="29" y="145"/>
                      <a:pt x="29" y="144"/>
                    </a:cubicBezTo>
                    <a:cubicBezTo>
                      <a:pt x="29" y="143"/>
                      <a:pt x="30" y="142"/>
                      <a:pt x="29" y="142"/>
                    </a:cubicBezTo>
                    <a:cubicBezTo>
                      <a:pt x="29" y="141"/>
                      <a:pt x="28" y="140"/>
                      <a:pt x="28" y="140"/>
                    </a:cubicBezTo>
                    <a:cubicBezTo>
                      <a:pt x="28" y="139"/>
                      <a:pt x="28" y="139"/>
                      <a:pt x="28" y="139"/>
                    </a:cubicBezTo>
                    <a:cubicBezTo>
                      <a:pt x="28" y="138"/>
                      <a:pt x="28" y="138"/>
                      <a:pt x="28" y="138"/>
                    </a:cubicBezTo>
                    <a:cubicBezTo>
                      <a:pt x="28" y="137"/>
                      <a:pt x="28" y="137"/>
                      <a:pt x="27" y="136"/>
                    </a:cubicBezTo>
                    <a:cubicBezTo>
                      <a:pt x="26" y="135"/>
                      <a:pt x="26" y="134"/>
                      <a:pt x="26" y="133"/>
                    </a:cubicBezTo>
                    <a:cubicBezTo>
                      <a:pt x="25" y="131"/>
                      <a:pt x="25" y="129"/>
                      <a:pt x="24" y="128"/>
                    </a:cubicBezTo>
                    <a:cubicBezTo>
                      <a:pt x="24" y="127"/>
                      <a:pt x="23" y="126"/>
                      <a:pt x="22" y="125"/>
                    </a:cubicBezTo>
                    <a:cubicBezTo>
                      <a:pt x="22" y="124"/>
                      <a:pt x="21" y="124"/>
                      <a:pt x="21" y="124"/>
                    </a:cubicBezTo>
                    <a:cubicBezTo>
                      <a:pt x="20" y="124"/>
                      <a:pt x="20" y="123"/>
                      <a:pt x="20" y="123"/>
                    </a:cubicBezTo>
                    <a:cubicBezTo>
                      <a:pt x="20" y="122"/>
                      <a:pt x="21" y="122"/>
                      <a:pt x="21" y="121"/>
                    </a:cubicBezTo>
                    <a:cubicBezTo>
                      <a:pt x="21" y="121"/>
                      <a:pt x="20" y="120"/>
                      <a:pt x="20" y="120"/>
                    </a:cubicBezTo>
                    <a:cubicBezTo>
                      <a:pt x="19" y="120"/>
                      <a:pt x="17" y="119"/>
                      <a:pt x="18" y="118"/>
                    </a:cubicBezTo>
                    <a:cubicBezTo>
                      <a:pt x="19" y="117"/>
                      <a:pt x="19" y="117"/>
                      <a:pt x="18" y="117"/>
                    </a:cubicBezTo>
                    <a:cubicBezTo>
                      <a:pt x="18" y="116"/>
                      <a:pt x="18" y="116"/>
                      <a:pt x="18" y="116"/>
                    </a:cubicBezTo>
                    <a:cubicBezTo>
                      <a:pt x="17" y="115"/>
                      <a:pt x="19" y="115"/>
                      <a:pt x="19" y="114"/>
                    </a:cubicBezTo>
                    <a:cubicBezTo>
                      <a:pt x="19" y="114"/>
                      <a:pt x="20" y="113"/>
                      <a:pt x="19" y="113"/>
                    </a:cubicBezTo>
                    <a:cubicBezTo>
                      <a:pt x="19" y="112"/>
                      <a:pt x="19" y="112"/>
                      <a:pt x="18" y="112"/>
                    </a:cubicBezTo>
                    <a:cubicBezTo>
                      <a:pt x="17" y="111"/>
                      <a:pt x="19" y="109"/>
                      <a:pt x="19" y="109"/>
                    </a:cubicBezTo>
                    <a:cubicBezTo>
                      <a:pt x="19" y="108"/>
                      <a:pt x="20" y="108"/>
                      <a:pt x="20" y="108"/>
                    </a:cubicBezTo>
                    <a:cubicBezTo>
                      <a:pt x="20" y="107"/>
                      <a:pt x="19" y="107"/>
                      <a:pt x="19" y="107"/>
                    </a:cubicBezTo>
                    <a:cubicBezTo>
                      <a:pt x="19" y="107"/>
                      <a:pt x="18" y="106"/>
                      <a:pt x="18" y="106"/>
                    </a:cubicBezTo>
                    <a:cubicBezTo>
                      <a:pt x="17" y="106"/>
                      <a:pt x="17" y="105"/>
                      <a:pt x="16" y="105"/>
                    </a:cubicBezTo>
                    <a:cubicBezTo>
                      <a:pt x="16" y="104"/>
                      <a:pt x="15" y="104"/>
                      <a:pt x="14" y="103"/>
                    </a:cubicBezTo>
                    <a:cubicBezTo>
                      <a:pt x="14" y="102"/>
                      <a:pt x="14" y="102"/>
                      <a:pt x="14" y="102"/>
                    </a:cubicBezTo>
                    <a:cubicBezTo>
                      <a:pt x="14" y="101"/>
                      <a:pt x="14" y="101"/>
                      <a:pt x="14" y="101"/>
                    </a:cubicBezTo>
                    <a:cubicBezTo>
                      <a:pt x="14" y="100"/>
                      <a:pt x="13" y="100"/>
                      <a:pt x="13" y="99"/>
                    </a:cubicBezTo>
                    <a:cubicBezTo>
                      <a:pt x="13" y="98"/>
                      <a:pt x="13" y="96"/>
                      <a:pt x="12" y="95"/>
                    </a:cubicBezTo>
                    <a:cubicBezTo>
                      <a:pt x="12" y="95"/>
                      <a:pt x="12" y="95"/>
                      <a:pt x="12" y="94"/>
                    </a:cubicBezTo>
                    <a:cubicBezTo>
                      <a:pt x="12" y="94"/>
                      <a:pt x="12" y="94"/>
                      <a:pt x="11" y="94"/>
                    </a:cubicBezTo>
                    <a:cubicBezTo>
                      <a:pt x="11" y="93"/>
                      <a:pt x="12" y="93"/>
                      <a:pt x="12" y="93"/>
                    </a:cubicBezTo>
                    <a:cubicBezTo>
                      <a:pt x="13" y="92"/>
                      <a:pt x="11" y="92"/>
                      <a:pt x="11" y="92"/>
                    </a:cubicBezTo>
                    <a:cubicBezTo>
                      <a:pt x="10" y="92"/>
                      <a:pt x="10" y="92"/>
                      <a:pt x="10" y="92"/>
                    </a:cubicBezTo>
                    <a:cubicBezTo>
                      <a:pt x="9" y="91"/>
                      <a:pt x="9" y="91"/>
                      <a:pt x="9" y="90"/>
                    </a:cubicBezTo>
                    <a:cubicBezTo>
                      <a:pt x="9" y="89"/>
                      <a:pt x="8" y="88"/>
                      <a:pt x="7" y="87"/>
                    </a:cubicBezTo>
                    <a:cubicBezTo>
                      <a:pt x="7" y="86"/>
                      <a:pt x="7" y="85"/>
                      <a:pt x="6" y="84"/>
                    </a:cubicBezTo>
                    <a:cubicBezTo>
                      <a:pt x="6" y="84"/>
                      <a:pt x="5" y="84"/>
                      <a:pt x="6" y="83"/>
                    </a:cubicBezTo>
                    <a:cubicBezTo>
                      <a:pt x="6" y="83"/>
                      <a:pt x="6" y="83"/>
                      <a:pt x="7" y="83"/>
                    </a:cubicBezTo>
                    <a:cubicBezTo>
                      <a:pt x="7" y="82"/>
                      <a:pt x="8" y="82"/>
                      <a:pt x="8" y="82"/>
                    </a:cubicBezTo>
                    <a:cubicBezTo>
                      <a:pt x="8" y="81"/>
                      <a:pt x="8" y="81"/>
                      <a:pt x="8" y="81"/>
                    </a:cubicBezTo>
                    <a:cubicBezTo>
                      <a:pt x="8" y="81"/>
                      <a:pt x="8" y="80"/>
                      <a:pt x="9" y="80"/>
                    </a:cubicBezTo>
                    <a:cubicBezTo>
                      <a:pt x="9" y="79"/>
                      <a:pt x="9" y="79"/>
                      <a:pt x="9" y="78"/>
                    </a:cubicBezTo>
                    <a:cubicBezTo>
                      <a:pt x="10" y="78"/>
                      <a:pt x="10" y="78"/>
                      <a:pt x="11" y="78"/>
                    </a:cubicBezTo>
                    <a:cubicBezTo>
                      <a:pt x="11" y="77"/>
                      <a:pt x="11" y="77"/>
                      <a:pt x="11" y="76"/>
                    </a:cubicBezTo>
                    <a:cubicBezTo>
                      <a:pt x="11" y="76"/>
                      <a:pt x="12" y="77"/>
                      <a:pt x="12" y="77"/>
                    </a:cubicBezTo>
                    <a:cubicBezTo>
                      <a:pt x="13" y="76"/>
                      <a:pt x="12" y="76"/>
                      <a:pt x="12" y="75"/>
                    </a:cubicBezTo>
                    <a:cubicBezTo>
                      <a:pt x="12" y="75"/>
                      <a:pt x="12" y="75"/>
                      <a:pt x="11" y="75"/>
                    </a:cubicBezTo>
                    <a:cubicBezTo>
                      <a:pt x="11" y="75"/>
                      <a:pt x="12" y="75"/>
                      <a:pt x="13" y="75"/>
                    </a:cubicBezTo>
                    <a:cubicBezTo>
                      <a:pt x="13" y="75"/>
                      <a:pt x="13" y="74"/>
                      <a:pt x="14" y="74"/>
                    </a:cubicBezTo>
                    <a:cubicBezTo>
                      <a:pt x="14" y="74"/>
                      <a:pt x="14" y="74"/>
                      <a:pt x="13" y="74"/>
                    </a:cubicBezTo>
                    <a:cubicBezTo>
                      <a:pt x="13" y="73"/>
                      <a:pt x="14" y="74"/>
                      <a:pt x="14" y="74"/>
                    </a:cubicBezTo>
                    <a:cubicBezTo>
                      <a:pt x="15" y="74"/>
                      <a:pt x="15" y="73"/>
                      <a:pt x="15" y="73"/>
                    </a:cubicBezTo>
                    <a:cubicBezTo>
                      <a:pt x="15" y="72"/>
                      <a:pt x="12" y="72"/>
                      <a:pt x="12" y="73"/>
                    </a:cubicBezTo>
                    <a:cubicBezTo>
                      <a:pt x="12" y="72"/>
                      <a:pt x="11" y="71"/>
                      <a:pt x="12" y="71"/>
                    </a:cubicBezTo>
                    <a:cubicBezTo>
                      <a:pt x="12" y="71"/>
                      <a:pt x="12" y="70"/>
                      <a:pt x="13" y="70"/>
                    </a:cubicBezTo>
                    <a:cubicBezTo>
                      <a:pt x="13" y="69"/>
                      <a:pt x="11" y="69"/>
                      <a:pt x="11" y="69"/>
                    </a:cubicBezTo>
                    <a:cubicBezTo>
                      <a:pt x="10" y="69"/>
                      <a:pt x="10" y="69"/>
                      <a:pt x="10" y="69"/>
                    </a:cubicBezTo>
                    <a:cubicBezTo>
                      <a:pt x="10" y="68"/>
                      <a:pt x="10" y="67"/>
                      <a:pt x="9" y="67"/>
                    </a:cubicBezTo>
                    <a:cubicBezTo>
                      <a:pt x="9" y="67"/>
                      <a:pt x="8" y="67"/>
                      <a:pt x="8" y="67"/>
                    </a:cubicBezTo>
                    <a:cubicBezTo>
                      <a:pt x="9" y="66"/>
                      <a:pt x="7" y="67"/>
                      <a:pt x="7" y="66"/>
                    </a:cubicBezTo>
                    <a:cubicBezTo>
                      <a:pt x="7" y="66"/>
                      <a:pt x="7" y="66"/>
                      <a:pt x="7" y="65"/>
                    </a:cubicBezTo>
                    <a:cubicBezTo>
                      <a:pt x="6" y="65"/>
                      <a:pt x="6" y="64"/>
                      <a:pt x="7" y="64"/>
                    </a:cubicBezTo>
                    <a:cubicBezTo>
                      <a:pt x="7" y="63"/>
                      <a:pt x="7" y="63"/>
                      <a:pt x="7" y="63"/>
                    </a:cubicBezTo>
                    <a:cubicBezTo>
                      <a:pt x="7" y="63"/>
                      <a:pt x="7" y="63"/>
                      <a:pt x="7" y="62"/>
                    </a:cubicBezTo>
                    <a:cubicBezTo>
                      <a:pt x="8" y="62"/>
                      <a:pt x="7" y="62"/>
                      <a:pt x="8" y="62"/>
                    </a:cubicBezTo>
                    <a:cubicBezTo>
                      <a:pt x="8" y="62"/>
                      <a:pt x="8" y="62"/>
                      <a:pt x="8" y="62"/>
                    </a:cubicBezTo>
                    <a:cubicBezTo>
                      <a:pt x="8" y="61"/>
                      <a:pt x="6" y="60"/>
                      <a:pt x="6" y="59"/>
                    </a:cubicBezTo>
                    <a:cubicBezTo>
                      <a:pt x="6" y="59"/>
                      <a:pt x="6" y="58"/>
                      <a:pt x="6" y="57"/>
                    </a:cubicBezTo>
                    <a:cubicBezTo>
                      <a:pt x="5" y="56"/>
                      <a:pt x="7" y="57"/>
                      <a:pt x="7" y="56"/>
                    </a:cubicBezTo>
                    <a:cubicBezTo>
                      <a:pt x="7" y="56"/>
                      <a:pt x="6" y="54"/>
                      <a:pt x="7" y="54"/>
                    </a:cubicBezTo>
                    <a:cubicBezTo>
                      <a:pt x="7" y="54"/>
                      <a:pt x="7" y="54"/>
                      <a:pt x="8" y="53"/>
                    </a:cubicBezTo>
                    <a:cubicBezTo>
                      <a:pt x="8" y="53"/>
                      <a:pt x="9" y="53"/>
                      <a:pt x="9" y="52"/>
                    </a:cubicBezTo>
                    <a:cubicBezTo>
                      <a:pt x="9" y="51"/>
                      <a:pt x="8" y="51"/>
                      <a:pt x="9" y="51"/>
                    </a:cubicBezTo>
                    <a:cubicBezTo>
                      <a:pt x="9" y="50"/>
                      <a:pt x="10" y="50"/>
                      <a:pt x="10" y="50"/>
                    </a:cubicBezTo>
                    <a:cubicBezTo>
                      <a:pt x="10" y="49"/>
                      <a:pt x="9" y="49"/>
                      <a:pt x="9" y="48"/>
                    </a:cubicBezTo>
                    <a:cubicBezTo>
                      <a:pt x="8" y="48"/>
                      <a:pt x="8" y="47"/>
                      <a:pt x="8" y="47"/>
                    </a:cubicBezTo>
                    <a:cubicBezTo>
                      <a:pt x="8" y="46"/>
                      <a:pt x="8" y="45"/>
                      <a:pt x="7" y="45"/>
                    </a:cubicBezTo>
                    <a:cubicBezTo>
                      <a:pt x="7" y="44"/>
                      <a:pt x="8" y="44"/>
                      <a:pt x="8" y="44"/>
                    </a:cubicBezTo>
                    <a:cubicBezTo>
                      <a:pt x="8" y="43"/>
                      <a:pt x="8" y="42"/>
                      <a:pt x="8" y="41"/>
                    </a:cubicBezTo>
                    <a:cubicBezTo>
                      <a:pt x="8" y="41"/>
                      <a:pt x="8" y="40"/>
                      <a:pt x="8" y="39"/>
                    </a:cubicBezTo>
                    <a:cubicBezTo>
                      <a:pt x="8" y="38"/>
                      <a:pt x="7" y="36"/>
                      <a:pt x="8" y="36"/>
                    </a:cubicBezTo>
                    <a:cubicBezTo>
                      <a:pt x="8" y="35"/>
                      <a:pt x="8" y="35"/>
                      <a:pt x="9" y="34"/>
                    </a:cubicBezTo>
                    <a:cubicBezTo>
                      <a:pt x="9" y="34"/>
                      <a:pt x="9" y="34"/>
                      <a:pt x="9" y="34"/>
                    </a:cubicBezTo>
                    <a:cubicBezTo>
                      <a:pt x="10" y="33"/>
                      <a:pt x="9" y="33"/>
                      <a:pt x="9" y="33"/>
                    </a:cubicBezTo>
                    <a:cubicBezTo>
                      <a:pt x="9" y="32"/>
                      <a:pt x="10" y="32"/>
                      <a:pt x="10" y="31"/>
                    </a:cubicBezTo>
                    <a:cubicBezTo>
                      <a:pt x="7" y="25"/>
                      <a:pt x="4" y="20"/>
                      <a:pt x="0" y="15"/>
                    </a:cubicBezTo>
                    <a:cubicBezTo>
                      <a:pt x="2" y="15"/>
                      <a:pt x="4" y="15"/>
                      <a:pt x="6" y="15"/>
                    </a:cubicBezTo>
                    <a:cubicBezTo>
                      <a:pt x="6" y="15"/>
                      <a:pt x="8" y="15"/>
                      <a:pt x="8" y="15"/>
                    </a:cubicBezTo>
                    <a:cubicBezTo>
                      <a:pt x="8" y="16"/>
                      <a:pt x="8" y="16"/>
                      <a:pt x="8" y="17"/>
                    </a:cubicBezTo>
                    <a:cubicBezTo>
                      <a:pt x="9" y="17"/>
                      <a:pt x="9" y="16"/>
                      <a:pt x="10" y="16"/>
                    </a:cubicBezTo>
                    <a:cubicBezTo>
                      <a:pt x="11" y="16"/>
                      <a:pt x="11" y="16"/>
                      <a:pt x="12" y="15"/>
                    </a:cubicBezTo>
                    <a:cubicBezTo>
                      <a:pt x="12" y="15"/>
                      <a:pt x="13" y="15"/>
                      <a:pt x="13" y="15"/>
                    </a:cubicBezTo>
                    <a:cubicBezTo>
                      <a:pt x="14" y="14"/>
                      <a:pt x="14" y="12"/>
                      <a:pt x="15" y="11"/>
                    </a:cubicBezTo>
                    <a:cubicBezTo>
                      <a:pt x="16" y="11"/>
                      <a:pt x="16" y="11"/>
                      <a:pt x="17" y="11"/>
                    </a:cubicBezTo>
                    <a:cubicBezTo>
                      <a:pt x="18" y="12"/>
                      <a:pt x="18" y="12"/>
                      <a:pt x="18" y="11"/>
                    </a:cubicBezTo>
                    <a:cubicBezTo>
                      <a:pt x="18" y="11"/>
                      <a:pt x="19" y="10"/>
                      <a:pt x="19" y="10"/>
                    </a:cubicBezTo>
                    <a:cubicBezTo>
                      <a:pt x="19" y="9"/>
                      <a:pt x="20" y="9"/>
                      <a:pt x="20" y="9"/>
                    </a:cubicBezTo>
                    <a:cubicBezTo>
                      <a:pt x="21" y="9"/>
                      <a:pt x="21" y="8"/>
                      <a:pt x="21" y="8"/>
                    </a:cubicBezTo>
                    <a:cubicBezTo>
                      <a:pt x="22" y="8"/>
                      <a:pt x="22" y="7"/>
                      <a:pt x="22" y="8"/>
                    </a:cubicBezTo>
                    <a:cubicBezTo>
                      <a:pt x="23" y="8"/>
                      <a:pt x="24" y="7"/>
                      <a:pt x="24" y="7"/>
                    </a:cubicBezTo>
                    <a:cubicBezTo>
                      <a:pt x="25" y="6"/>
                      <a:pt x="26" y="5"/>
                      <a:pt x="26" y="4"/>
                    </a:cubicBezTo>
                    <a:cubicBezTo>
                      <a:pt x="27" y="4"/>
                      <a:pt x="28" y="3"/>
                      <a:pt x="28" y="3"/>
                    </a:cubicBezTo>
                    <a:cubicBezTo>
                      <a:pt x="29" y="3"/>
                      <a:pt x="30" y="3"/>
                      <a:pt x="31" y="2"/>
                    </a:cubicBezTo>
                    <a:cubicBezTo>
                      <a:pt x="32" y="2"/>
                      <a:pt x="32" y="2"/>
                      <a:pt x="33" y="2"/>
                    </a:cubicBezTo>
                    <a:cubicBezTo>
                      <a:pt x="33" y="2"/>
                      <a:pt x="33" y="2"/>
                      <a:pt x="33" y="2"/>
                    </a:cubicBezTo>
                    <a:cubicBezTo>
                      <a:pt x="33" y="2"/>
                      <a:pt x="33" y="2"/>
                      <a:pt x="33" y="2"/>
                    </a:cubicBezTo>
                    <a:cubicBezTo>
                      <a:pt x="33" y="2"/>
                      <a:pt x="34" y="2"/>
                      <a:pt x="34" y="2"/>
                    </a:cubicBezTo>
                    <a:cubicBezTo>
                      <a:pt x="34" y="2"/>
                      <a:pt x="34" y="1"/>
                      <a:pt x="35" y="2"/>
                    </a:cubicBezTo>
                    <a:cubicBezTo>
                      <a:pt x="35" y="2"/>
                      <a:pt x="36" y="2"/>
                      <a:pt x="36" y="2"/>
                    </a:cubicBezTo>
                    <a:cubicBezTo>
                      <a:pt x="36" y="2"/>
                      <a:pt x="36" y="1"/>
                      <a:pt x="36" y="1"/>
                    </a:cubicBezTo>
                    <a:cubicBezTo>
                      <a:pt x="36" y="2"/>
                      <a:pt x="37" y="1"/>
                      <a:pt x="37" y="1"/>
                    </a:cubicBezTo>
                    <a:cubicBezTo>
                      <a:pt x="37" y="2"/>
                      <a:pt x="37" y="2"/>
                      <a:pt x="37" y="2"/>
                    </a:cubicBezTo>
                    <a:cubicBezTo>
                      <a:pt x="37" y="2"/>
                      <a:pt x="38" y="2"/>
                      <a:pt x="38" y="2"/>
                    </a:cubicBezTo>
                    <a:cubicBezTo>
                      <a:pt x="39" y="2"/>
                      <a:pt x="39" y="1"/>
                      <a:pt x="39" y="1"/>
                    </a:cubicBezTo>
                    <a:cubicBezTo>
                      <a:pt x="40" y="0"/>
                      <a:pt x="40" y="1"/>
                      <a:pt x="40" y="2"/>
                    </a:cubicBezTo>
                    <a:cubicBezTo>
                      <a:pt x="41" y="3"/>
                      <a:pt x="40" y="3"/>
                      <a:pt x="41" y="4"/>
                    </a:cubicBezTo>
                    <a:cubicBezTo>
                      <a:pt x="41" y="5"/>
                      <a:pt x="41" y="6"/>
                      <a:pt x="41" y="7"/>
                    </a:cubicBezTo>
                    <a:cubicBezTo>
                      <a:pt x="40" y="9"/>
                      <a:pt x="39" y="10"/>
                      <a:pt x="40" y="11"/>
                    </a:cubicBezTo>
                    <a:cubicBezTo>
                      <a:pt x="41" y="12"/>
                      <a:pt x="40" y="13"/>
                      <a:pt x="41" y="13"/>
                    </a:cubicBezTo>
                    <a:cubicBezTo>
                      <a:pt x="41" y="13"/>
                      <a:pt x="42" y="14"/>
                      <a:pt x="41" y="15"/>
                    </a:cubicBezTo>
                    <a:cubicBezTo>
                      <a:pt x="41" y="15"/>
                      <a:pt x="41" y="15"/>
                      <a:pt x="41" y="16"/>
                    </a:cubicBezTo>
                    <a:cubicBezTo>
                      <a:pt x="41" y="16"/>
                      <a:pt x="41" y="16"/>
                      <a:pt x="41" y="17"/>
                    </a:cubicBezTo>
                    <a:cubicBezTo>
                      <a:pt x="40" y="17"/>
                      <a:pt x="41" y="17"/>
                      <a:pt x="41" y="17"/>
                    </a:cubicBezTo>
                    <a:cubicBezTo>
                      <a:pt x="41" y="18"/>
                      <a:pt x="41" y="18"/>
                      <a:pt x="41" y="18"/>
                    </a:cubicBezTo>
                    <a:cubicBezTo>
                      <a:pt x="41" y="18"/>
                      <a:pt x="41" y="18"/>
                      <a:pt x="41" y="19"/>
                    </a:cubicBezTo>
                    <a:cubicBezTo>
                      <a:pt x="41" y="19"/>
                      <a:pt x="41" y="19"/>
                      <a:pt x="41" y="19"/>
                    </a:cubicBezTo>
                    <a:cubicBezTo>
                      <a:pt x="41" y="20"/>
                      <a:pt x="42" y="21"/>
                      <a:pt x="42" y="21"/>
                    </a:cubicBezTo>
                    <a:cubicBezTo>
                      <a:pt x="43" y="21"/>
                      <a:pt x="43" y="21"/>
                      <a:pt x="43" y="22"/>
                    </a:cubicBezTo>
                    <a:cubicBezTo>
                      <a:pt x="43" y="22"/>
                      <a:pt x="43" y="22"/>
                      <a:pt x="43" y="22"/>
                    </a:cubicBezTo>
                    <a:cubicBezTo>
                      <a:pt x="43" y="22"/>
                      <a:pt x="43" y="24"/>
                      <a:pt x="43" y="24"/>
                    </a:cubicBezTo>
                    <a:cubicBezTo>
                      <a:pt x="43" y="24"/>
                      <a:pt x="44" y="23"/>
                      <a:pt x="44" y="23"/>
                    </a:cubicBezTo>
                    <a:cubicBezTo>
                      <a:pt x="44" y="23"/>
                      <a:pt x="44" y="23"/>
                      <a:pt x="44" y="23"/>
                    </a:cubicBezTo>
                    <a:cubicBezTo>
                      <a:pt x="44" y="24"/>
                      <a:pt x="44" y="24"/>
                      <a:pt x="45" y="25"/>
                    </a:cubicBezTo>
                    <a:cubicBezTo>
                      <a:pt x="45" y="25"/>
                      <a:pt x="45" y="25"/>
                      <a:pt x="45" y="25"/>
                    </a:cubicBezTo>
                    <a:cubicBezTo>
                      <a:pt x="45" y="26"/>
                      <a:pt x="45" y="26"/>
                      <a:pt x="45" y="26"/>
                    </a:cubicBezTo>
                    <a:cubicBezTo>
                      <a:pt x="46" y="26"/>
                      <a:pt x="47" y="26"/>
                      <a:pt x="47" y="27"/>
                    </a:cubicBezTo>
                    <a:cubicBezTo>
                      <a:pt x="47" y="27"/>
                      <a:pt x="48" y="28"/>
                      <a:pt x="48" y="28"/>
                    </a:cubicBezTo>
                    <a:cubicBezTo>
                      <a:pt x="48" y="28"/>
                      <a:pt x="48" y="27"/>
                      <a:pt x="48" y="27"/>
                    </a:cubicBezTo>
                    <a:cubicBezTo>
                      <a:pt x="48" y="27"/>
                      <a:pt x="48" y="28"/>
                      <a:pt x="48" y="28"/>
                    </a:cubicBezTo>
                    <a:cubicBezTo>
                      <a:pt x="49" y="28"/>
                      <a:pt x="49" y="28"/>
                      <a:pt x="49" y="28"/>
                    </a:cubicBezTo>
                    <a:cubicBezTo>
                      <a:pt x="51" y="29"/>
                      <a:pt x="50" y="29"/>
                      <a:pt x="50" y="30"/>
                    </a:cubicBezTo>
                    <a:cubicBezTo>
                      <a:pt x="50" y="31"/>
                      <a:pt x="52" y="31"/>
                      <a:pt x="52" y="31"/>
                    </a:cubicBezTo>
                    <a:cubicBezTo>
                      <a:pt x="53" y="32"/>
                      <a:pt x="52" y="31"/>
                      <a:pt x="53" y="31"/>
                    </a:cubicBezTo>
                    <a:cubicBezTo>
                      <a:pt x="53" y="31"/>
                      <a:pt x="53" y="32"/>
                      <a:pt x="54" y="32"/>
                    </a:cubicBezTo>
                    <a:cubicBezTo>
                      <a:pt x="54" y="32"/>
                      <a:pt x="56" y="32"/>
                      <a:pt x="56" y="32"/>
                    </a:cubicBezTo>
                    <a:cubicBezTo>
                      <a:pt x="56" y="31"/>
                      <a:pt x="57" y="31"/>
                      <a:pt x="57" y="31"/>
                    </a:cubicBezTo>
                    <a:cubicBezTo>
                      <a:pt x="58" y="31"/>
                      <a:pt x="59" y="32"/>
                      <a:pt x="60" y="32"/>
                    </a:cubicBezTo>
                    <a:cubicBezTo>
                      <a:pt x="61" y="32"/>
                      <a:pt x="61" y="34"/>
                      <a:pt x="62" y="34"/>
                    </a:cubicBezTo>
                    <a:cubicBezTo>
                      <a:pt x="63" y="34"/>
                      <a:pt x="63" y="33"/>
                      <a:pt x="64" y="33"/>
                    </a:cubicBezTo>
                    <a:cubicBezTo>
                      <a:pt x="64" y="33"/>
                      <a:pt x="64" y="34"/>
                      <a:pt x="65" y="34"/>
                    </a:cubicBezTo>
                    <a:cubicBezTo>
                      <a:pt x="65" y="35"/>
                      <a:pt x="66" y="36"/>
                      <a:pt x="67" y="37"/>
                    </a:cubicBezTo>
                    <a:cubicBezTo>
                      <a:pt x="67" y="37"/>
                      <a:pt x="67" y="37"/>
                      <a:pt x="68" y="37"/>
                    </a:cubicBezTo>
                    <a:cubicBezTo>
                      <a:pt x="68" y="37"/>
                      <a:pt x="68" y="37"/>
                      <a:pt x="69" y="37"/>
                    </a:cubicBezTo>
                    <a:cubicBezTo>
                      <a:pt x="69" y="37"/>
                      <a:pt x="69" y="38"/>
                      <a:pt x="69" y="38"/>
                    </a:cubicBezTo>
                    <a:cubicBezTo>
                      <a:pt x="70" y="38"/>
                      <a:pt x="70" y="38"/>
                      <a:pt x="70" y="38"/>
                    </a:cubicBezTo>
                    <a:cubicBezTo>
                      <a:pt x="71" y="38"/>
                      <a:pt x="71" y="38"/>
                      <a:pt x="71" y="39"/>
                    </a:cubicBezTo>
                    <a:cubicBezTo>
                      <a:pt x="72" y="39"/>
                      <a:pt x="72" y="39"/>
                      <a:pt x="73" y="39"/>
                    </a:cubicBezTo>
                    <a:cubicBezTo>
                      <a:pt x="73" y="38"/>
                      <a:pt x="74" y="39"/>
                      <a:pt x="74" y="39"/>
                    </a:cubicBezTo>
                    <a:cubicBezTo>
                      <a:pt x="74" y="40"/>
                      <a:pt x="74" y="40"/>
                      <a:pt x="75" y="41"/>
                    </a:cubicBezTo>
                    <a:cubicBezTo>
                      <a:pt x="75" y="41"/>
                      <a:pt x="76" y="42"/>
                      <a:pt x="76" y="42"/>
                    </a:cubicBezTo>
                    <a:cubicBezTo>
                      <a:pt x="77" y="42"/>
                      <a:pt x="76" y="43"/>
                      <a:pt x="77" y="43"/>
                    </a:cubicBezTo>
                    <a:cubicBezTo>
                      <a:pt x="78" y="43"/>
                      <a:pt x="79" y="42"/>
                      <a:pt x="79" y="43"/>
                    </a:cubicBezTo>
                    <a:cubicBezTo>
                      <a:pt x="80" y="44"/>
                      <a:pt x="81" y="43"/>
                      <a:pt x="81" y="43"/>
                    </a:cubicBezTo>
                    <a:cubicBezTo>
                      <a:pt x="82" y="43"/>
                      <a:pt x="82" y="43"/>
                      <a:pt x="82" y="43"/>
                    </a:cubicBezTo>
                    <a:cubicBezTo>
                      <a:pt x="83" y="43"/>
                      <a:pt x="83" y="43"/>
                      <a:pt x="83" y="43"/>
                    </a:cubicBezTo>
                    <a:cubicBezTo>
                      <a:pt x="84" y="43"/>
                      <a:pt x="84" y="42"/>
                      <a:pt x="84" y="42"/>
                    </a:cubicBezTo>
                    <a:cubicBezTo>
                      <a:pt x="85" y="43"/>
                      <a:pt x="84" y="43"/>
                      <a:pt x="85" y="43"/>
                    </a:cubicBezTo>
                    <a:cubicBezTo>
                      <a:pt x="86" y="44"/>
                      <a:pt x="87" y="45"/>
                      <a:pt x="89" y="45"/>
                    </a:cubicBezTo>
                    <a:cubicBezTo>
                      <a:pt x="89" y="46"/>
                      <a:pt x="90" y="46"/>
                      <a:pt x="90" y="47"/>
                    </a:cubicBezTo>
                    <a:cubicBezTo>
                      <a:pt x="91" y="47"/>
                      <a:pt x="91" y="47"/>
                      <a:pt x="91" y="48"/>
                    </a:cubicBezTo>
                    <a:cubicBezTo>
                      <a:pt x="91" y="48"/>
                      <a:pt x="91" y="49"/>
                      <a:pt x="90" y="49"/>
                    </a:cubicBezTo>
                    <a:cubicBezTo>
                      <a:pt x="90" y="50"/>
                      <a:pt x="91" y="51"/>
                      <a:pt x="91" y="51"/>
                    </a:cubicBezTo>
                    <a:cubicBezTo>
                      <a:pt x="91" y="52"/>
                      <a:pt x="92" y="53"/>
                      <a:pt x="92" y="53"/>
                    </a:cubicBezTo>
                    <a:cubicBezTo>
                      <a:pt x="92" y="54"/>
                      <a:pt x="92" y="54"/>
                      <a:pt x="92" y="55"/>
                    </a:cubicBezTo>
                    <a:cubicBezTo>
                      <a:pt x="93" y="55"/>
                      <a:pt x="93" y="56"/>
                      <a:pt x="93" y="57"/>
                    </a:cubicBezTo>
                    <a:cubicBezTo>
                      <a:pt x="93" y="58"/>
                      <a:pt x="93" y="59"/>
                      <a:pt x="93" y="60"/>
                    </a:cubicBezTo>
                    <a:cubicBezTo>
                      <a:pt x="93" y="61"/>
                      <a:pt x="91" y="60"/>
                      <a:pt x="90" y="60"/>
                    </a:cubicBezTo>
                    <a:cubicBezTo>
                      <a:pt x="91" y="61"/>
                      <a:pt x="92" y="62"/>
                      <a:pt x="93" y="63"/>
                    </a:cubicBezTo>
                    <a:cubicBezTo>
                      <a:pt x="94" y="64"/>
                      <a:pt x="94" y="65"/>
                      <a:pt x="94" y="67"/>
                    </a:cubicBezTo>
                    <a:cubicBezTo>
                      <a:pt x="95" y="68"/>
                      <a:pt x="95" y="70"/>
                      <a:pt x="95" y="71"/>
                    </a:cubicBezTo>
                    <a:cubicBezTo>
                      <a:pt x="95" y="73"/>
                      <a:pt x="96" y="73"/>
                      <a:pt x="97" y="73"/>
                    </a:cubicBezTo>
                    <a:cubicBezTo>
                      <a:pt x="99" y="73"/>
                      <a:pt x="100" y="73"/>
                      <a:pt x="102" y="73"/>
                    </a:cubicBezTo>
                    <a:cubicBezTo>
                      <a:pt x="104" y="73"/>
                      <a:pt x="105" y="73"/>
                      <a:pt x="107" y="73"/>
                    </a:cubicBezTo>
                    <a:cubicBezTo>
                      <a:pt x="109" y="74"/>
                      <a:pt x="110" y="74"/>
                      <a:pt x="112" y="74"/>
                    </a:cubicBezTo>
                    <a:cubicBezTo>
                      <a:pt x="112" y="74"/>
                      <a:pt x="112" y="73"/>
                      <a:pt x="113" y="73"/>
                    </a:cubicBezTo>
                    <a:cubicBezTo>
                      <a:pt x="113" y="73"/>
                      <a:pt x="113" y="74"/>
                      <a:pt x="113" y="75"/>
                    </a:cubicBezTo>
                    <a:cubicBezTo>
                      <a:pt x="113" y="75"/>
                      <a:pt x="113" y="75"/>
                      <a:pt x="113" y="76"/>
                    </a:cubicBezTo>
                    <a:cubicBezTo>
                      <a:pt x="113" y="76"/>
                      <a:pt x="112" y="77"/>
                      <a:pt x="112" y="77"/>
                    </a:cubicBezTo>
                    <a:cubicBezTo>
                      <a:pt x="112" y="79"/>
                      <a:pt x="112" y="80"/>
                      <a:pt x="113" y="81"/>
                    </a:cubicBezTo>
                    <a:cubicBezTo>
                      <a:pt x="113" y="82"/>
                      <a:pt x="113" y="84"/>
                      <a:pt x="114" y="84"/>
                    </a:cubicBezTo>
                    <a:cubicBezTo>
                      <a:pt x="115" y="85"/>
                      <a:pt x="116" y="85"/>
                      <a:pt x="116" y="86"/>
                    </a:cubicBezTo>
                    <a:cubicBezTo>
                      <a:pt x="117" y="86"/>
                      <a:pt x="117" y="86"/>
                      <a:pt x="117" y="87"/>
                    </a:cubicBezTo>
                    <a:cubicBezTo>
                      <a:pt x="118" y="87"/>
                      <a:pt x="118" y="86"/>
                      <a:pt x="119" y="86"/>
                    </a:cubicBezTo>
                    <a:cubicBezTo>
                      <a:pt x="120" y="87"/>
                      <a:pt x="120" y="88"/>
                      <a:pt x="120" y="89"/>
                    </a:cubicBezTo>
                    <a:cubicBezTo>
                      <a:pt x="121" y="90"/>
                      <a:pt x="121" y="91"/>
                      <a:pt x="121" y="92"/>
                    </a:cubicBezTo>
                    <a:cubicBezTo>
                      <a:pt x="122" y="92"/>
                      <a:pt x="122" y="93"/>
                      <a:pt x="122" y="93"/>
                    </a:cubicBezTo>
                    <a:cubicBezTo>
                      <a:pt x="122" y="94"/>
                      <a:pt x="122" y="94"/>
                      <a:pt x="123" y="94"/>
                    </a:cubicBezTo>
                    <a:cubicBezTo>
                      <a:pt x="123" y="94"/>
                      <a:pt x="123" y="94"/>
                      <a:pt x="123" y="94"/>
                    </a:cubicBezTo>
                    <a:close/>
                    <a:moveTo>
                      <a:pt x="9" y="72"/>
                    </a:moveTo>
                    <a:cubicBezTo>
                      <a:pt x="9" y="72"/>
                      <a:pt x="10" y="72"/>
                      <a:pt x="10" y="73"/>
                    </a:cubicBezTo>
                    <a:cubicBezTo>
                      <a:pt x="10" y="73"/>
                      <a:pt x="11" y="72"/>
                      <a:pt x="11" y="73"/>
                    </a:cubicBezTo>
                    <a:cubicBezTo>
                      <a:pt x="12" y="73"/>
                      <a:pt x="12" y="73"/>
                      <a:pt x="12" y="73"/>
                    </a:cubicBezTo>
                    <a:cubicBezTo>
                      <a:pt x="11" y="72"/>
                      <a:pt x="11" y="72"/>
                      <a:pt x="10" y="71"/>
                    </a:cubicBezTo>
                    <a:cubicBezTo>
                      <a:pt x="10" y="71"/>
                      <a:pt x="9" y="71"/>
                      <a:pt x="9" y="71"/>
                    </a:cubicBezTo>
                    <a:cubicBezTo>
                      <a:pt x="9" y="71"/>
                      <a:pt x="10" y="72"/>
                      <a:pt x="10" y="72"/>
                    </a:cubicBezTo>
                    <a:cubicBezTo>
                      <a:pt x="9" y="72"/>
                      <a:pt x="9" y="72"/>
                      <a:pt x="9" y="7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6" name="Bhutan">
                <a:extLst>
                  <a:ext uri="{FF2B5EF4-FFF2-40B4-BE49-F238E27FC236}">
                    <a16:creationId xmlns:a16="http://schemas.microsoft.com/office/drawing/2014/main" id="{E4A966DE-A5B6-7161-6B90-3144ACEDCD0A}"/>
                  </a:ext>
                </a:extLst>
              </p:cNvPr>
              <p:cNvSpPr>
                <a:spLocks/>
              </p:cNvSpPr>
              <p:nvPr/>
            </p:nvSpPr>
            <p:spPr bwMode="auto">
              <a:xfrm>
                <a:off x="9576729" y="4310178"/>
                <a:ext cx="64439" cy="37853"/>
              </a:xfrm>
              <a:custGeom>
                <a:avLst/>
                <a:gdLst/>
                <a:ahLst/>
                <a:cxnLst>
                  <a:cxn ang="0">
                    <a:pos x="31" y="13"/>
                  </a:cxn>
                  <a:cxn ang="0">
                    <a:pos x="32" y="11"/>
                  </a:cxn>
                  <a:cxn ang="0">
                    <a:pos x="31" y="10"/>
                  </a:cxn>
                  <a:cxn ang="0">
                    <a:pos x="30" y="9"/>
                  </a:cxn>
                  <a:cxn ang="0">
                    <a:pos x="29" y="10"/>
                  </a:cxn>
                  <a:cxn ang="0">
                    <a:pos x="28" y="9"/>
                  </a:cxn>
                  <a:cxn ang="0">
                    <a:pos x="27" y="8"/>
                  </a:cxn>
                  <a:cxn ang="0">
                    <a:pos x="26" y="7"/>
                  </a:cxn>
                  <a:cxn ang="0">
                    <a:pos x="26" y="6"/>
                  </a:cxn>
                  <a:cxn ang="0">
                    <a:pos x="26" y="4"/>
                  </a:cxn>
                  <a:cxn ang="0">
                    <a:pos x="25" y="4"/>
                  </a:cxn>
                  <a:cxn ang="0">
                    <a:pos x="23" y="3"/>
                  </a:cxn>
                  <a:cxn ang="0">
                    <a:pos x="22" y="3"/>
                  </a:cxn>
                  <a:cxn ang="0">
                    <a:pos x="21" y="3"/>
                  </a:cxn>
                  <a:cxn ang="0">
                    <a:pos x="20" y="4"/>
                  </a:cxn>
                  <a:cxn ang="0">
                    <a:pos x="19" y="3"/>
                  </a:cxn>
                  <a:cxn ang="0">
                    <a:pos x="17" y="3"/>
                  </a:cxn>
                  <a:cxn ang="0">
                    <a:pos x="15" y="3"/>
                  </a:cxn>
                  <a:cxn ang="0">
                    <a:pos x="14" y="1"/>
                  </a:cxn>
                  <a:cxn ang="0">
                    <a:pos x="12" y="0"/>
                  </a:cxn>
                  <a:cxn ang="0">
                    <a:pos x="9" y="0"/>
                  </a:cxn>
                  <a:cxn ang="0">
                    <a:pos x="9" y="0"/>
                  </a:cxn>
                  <a:cxn ang="0">
                    <a:pos x="9" y="1"/>
                  </a:cxn>
                  <a:cxn ang="0">
                    <a:pos x="8" y="1"/>
                  </a:cxn>
                  <a:cxn ang="0">
                    <a:pos x="6" y="3"/>
                  </a:cxn>
                  <a:cxn ang="0">
                    <a:pos x="5" y="4"/>
                  </a:cxn>
                  <a:cxn ang="0">
                    <a:pos x="4" y="6"/>
                  </a:cxn>
                  <a:cxn ang="0">
                    <a:pos x="3" y="8"/>
                  </a:cxn>
                  <a:cxn ang="0">
                    <a:pos x="2" y="9"/>
                  </a:cxn>
                  <a:cxn ang="0">
                    <a:pos x="2" y="11"/>
                  </a:cxn>
                  <a:cxn ang="0">
                    <a:pos x="1" y="12"/>
                  </a:cxn>
                  <a:cxn ang="0">
                    <a:pos x="1" y="13"/>
                  </a:cxn>
                  <a:cxn ang="0">
                    <a:pos x="2" y="15"/>
                  </a:cxn>
                  <a:cxn ang="0">
                    <a:pos x="3" y="15"/>
                  </a:cxn>
                  <a:cxn ang="0">
                    <a:pos x="4" y="15"/>
                  </a:cxn>
                  <a:cxn ang="0">
                    <a:pos x="5" y="17"/>
                  </a:cxn>
                  <a:cxn ang="0">
                    <a:pos x="7" y="16"/>
                  </a:cxn>
                  <a:cxn ang="0">
                    <a:pos x="8" y="17"/>
                  </a:cxn>
                  <a:cxn ang="0">
                    <a:pos x="9" y="17"/>
                  </a:cxn>
                  <a:cxn ang="0">
                    <a:pos x="9" y="18"/>
                  </a:cxn>
                  <a:cxn ang="0">
                    <a:pos x="11" y="18"/>
                  </a:cxn>
                  <a:cxn ang="0">
                    <a:pos x="11" y="18"/>
                  </a:cxn>
                  <a:cxn ang="0">
                    <a:pos x="12" y="17"/>
                  </a:cxn>
                  <a:cxn ang="0">
                    <a:pos x="14" y="17"/>
                  </a:cxn>
                  <a:cxn ang="0">
                    <a:pos x="15" y="17"/>
                  </a:cxn>
                  <a:cxn ang="0">
                    <a:pos x="16" y="16"/>
                  </a:cxn>
                  <a:cxn ang="0">
                    <a:pos x="17" y="16"/>
                  </a:cxn>
                  <a:cxn ang="0">
                    <a:pos x="19" y="17"/>
                  </a:cxn>
                  <a:cxn ang="0">
                    <a:pos x="21" y="17"/>
                  </a:cxn>
                  <a:cxn ang="0">
                    <a:pos x="24" y="17"/>
                  </a:cxn>
                  <a:cxn ang="0">
                    <a:pos x="26" y="17"/>
                  </a:cxn>
                  <a:cxn ang="0">
                    <a:pos x="26" y="16"/>
                  </a:cxn>
                  <a:cxn ang="0">
                    <a:pos x="27" y="16"/>
                  </a:cxn>
                  <a:cxn ang="0">
                    <a:pos x="28" y="17"/>
                  </a:cxn>
                  <a:cxn ang="0">
                    <a:pos x="30" y="16"/>
                  </a:cxn>
                  <a:cxn ang="0">
                    <a:pos x="31" y="17"/>
                  </a:cxn>
                  <a:cxn ang="0">
                    <a:pos x="31" y="16"/>
                  </a:cxn>
                  <a:cxn ang="0">
                    <a:pos x="32" y="16"/>
                  </a:cxn>
                  <a:cxn ang="0">
                    <a:pos x="32" y="15"/>
                  </a:cxn>
                  <a:cxn ang="0">
                    <a:pos x="31" y="13"/>
                  </a:cxn>
                </a:cxnLst>
                <a:rect l="0" t="0" r="r" b="b"/>
                <a:pathLst>
                  <a:path w="32" h="18">
                    <a:moveTo>
                      <a:pt x="31" y="13"/>
                    </a:moveTo>
                    <a:cubicBezTo>
                      <a:pt x="31" y="12"/>
                      <a:pt x="32" y="12"/>
                      <a:pt x="32" y="11"/>
                    </a:cubicBezTo>
                    <a:cubicBezTo>
                      <a:pt x="32" y="11"/>
                      <a:pt x="31" y="10"/>
                      <a:pt x="31" y="10"/>
                    </a:cubicBezTo>
                    <a:cubicBezTo>
                      <a:pt x="31" y="10"/>
                      <a:pt x="30" y="9"/>
                      <a:pt x="30" y="9"/>
                    </a:cubicBezTo>
                    <a:cubicBezTo>
                      <a:pt x="30" y="10"/>
                      <a:pt x="29" y="10"/>
                      <a:pt x="29" y="10"/>
                    </a:cubicBezTo>
                    <a:cubicBezTo>
                      <a:pt x="28" y="10"/>
                      <a:pt x="28" y="9"/>
                      <a:pt x="28" y="9"/>
                    </a:cubicBezTo>
                    <a:cubicBezTo>
                      <a:pt x="27" y="9"/>
                      <a:pt x="27" y="9"/>
                      <a:pt x="27" y="8"/>
                    </a:cubicBezTo>
                    <a:cubicBezTo>
                      <a:pt x="26" y="8"/>
                      <a:pt x="26" y="7"/>
                      <a:pt x="26" y="7"/>
                    </a:cubicBezTo>
                    <a:cubicBezTo>
                      <a:pt x="27" y="6"/>
                      <a:pt x="27" y="6"/>
                      <a:pt x="26" y="6"/>
                    </a:cubicBezTo>
                    <a:cubicBezTo>
                      <a:pt x="26" y="5"/>
                      <a:pt x="27" y="5"/>
                      <a:pt x="26" y="4"/>
                    </a:cubicBezTo>
                    <a:cubicBezTo>
                      <a:pt x="26" y="4"/>
                      <a:pt x="25" y="4"/>
                      <a:pt x="25" y="4"/>
                    </a:cubicBezTo>
                    <a:cubicBezTo>
                      <a:pt x="24" y="4"/>
                      <a:pt x="23" y="4"/>
                      <a:pt x="23" y="3"/>
                    </a:cubicBezTo>
                    <a:cubicBezTo>
                      <a:pt x="22" y="3"/>
                      <a:pt x="22" y="3"/>
                      <a:pt x="22" y="3"/>
                    </a:cubicBezTo>
                    <a:cubicBezTo>
                      <a:pt x="22" y="3"/>
                      <a:pt x="21" y="3"/>
                      <a:pt x="21" y="3"/>
                    </a:cubicBezTo>
                    <a:cubicBezTo>
                      <a:pt x="21" y="4"/>
                      <a:pt x="21" y="4"/>
                      <a:pt x="20" y="4"/>
                    </a:cubicBezTo>
                    <a:cubicBezTo>
                      <a:pt x="20" y="4"/>
                      <a:pt x="19" y="3"/>
                      <a:pt x="19" y="3"/>
                    </a:cubicBezTo>
                    <a:cubicBezTo>
                      <a:pt x="18" y="3"/>
                      <a:pt x="18" y="3"/>
                      <a:pt x="17" y="3"/>
                    </a:cubicBezTo>
                    <a:cubicBezTo>
                      <a:pt x="17" y="2"/>
                      <a:pt x="15" y="3"/>
                      <a:pt x="15" y="3"/>
                    </a:cubicBezTo>
                    <a:cubicBezTo>
                      <a:pt x="13" y="3"/>
                      <a:pt x="14" y="2"/>
                      <a:pt x="14" y="1"/>
                    </a:cubicBezTo>
                    <a:cubicBezTo>
                      <a:pt x="14" y="1"/>
                      <a:pt x="13" y="0"/>
                      <a:pt x="12" y="0"/>
                    </a:cubicBezTo>
                    <a:cubicBezTo>
                      <a:pt x="11" y="0"/>
                      <a:pt x="10" y="0"/>
                      <a:pt x="9" y="0"/>
                    </a:cubicBezTo>
                    <a:cubicBezTo>
                      <a:pt x="9" y="0"/>
                      <a:pt x="9" y="0"/>
                      <a:pt x="9" y="0"/>
                    </a:cubicBezTo>
                    <a:cubicBezTo>
                      <a:pt x="9" y="0"/>
                      <a:pt x="9" y="0"/>
                      <a:pt x="9" y="1"/>
                    </a:cubicBezTo>
                    <a:cubicBezTo>
                      <a:pt x="8" y="1"/>
                      <a:pt x="8" y="1"/>
                      <a:pt x="8" y="1"/>
                    </a:cubicBezTo>
                    <a:cubicBezTo>
                      <a:pt x="7" y="2"/>
                      <a:pt x="6" y="2"/>
                      <a:pt x="6" y="3"/>
                    </a:cubicBezTo>
                    <a:cubicBezTo>
                      <a:pt x="5" y="3"/>
                      <a:pt x="5" y="4"/>
                      <a:pt x="5" y="4"/>
                    </a:cubicBezTo>
                    <a:cubicBezTo>
                      <a:pt x="5" y="5"/>
                      <a:pt x="4" y="5"/>
                      <a:pt x="4" y="6"/>
                    </a:cubicBezTo>
                    <a:cubicBezTo>
                      <a:pt x="3" y="6"/>
                      <a:pt x="3" y="7"/>
                      <a:pt x="3" y="8"/>
                    </a:cubicBezTo>
                    <a:cubicBezTo>
                      <a:pt x="3" y="9"/>
                      <a:pt x="2" y="9"/>
                      <a:pt x="2" y="9"/>
                    </a:cubicBezTo>
                    <a:cubicBezTo>
                      <a:pt x="2" y="10"/>
                      <a:pt x="2" y="10"/>
                      <a:pt x="2" y="11"/>
                    </a:cubicBezTo>
                    <a:cubicBezTo>
                      <a:pt x="2" y="12"/>
                      <a:pt x="1" y="12"/>
                      <a:pt x="1" y="12"/>
                    </a:cubicBezTo>
                    <a:cubicBezTo>
                      <a:pt x="0" y="13"/>
                      <a:pt x="1" y="13"/>
                      <a:pt x="1" y="13"/>
                    </a:cubicBezTo>
                    <a:cubicBezTo>
                      <a:pt x="2" y="14"/>
                      <a:pt x="2" y="14"/>
                      <a:pt x="2" y="15"/>
                    </a:cubicBezTo>
                    <a:cubicBezTo>
                      <a:pt x="2" y="14"/>
                      <a:pt x="3" y="15"/>
                      <a:pt x="3" y="15"/>
                    </a:cubicBezTo>
                    <a:cubicBezTo>
                      <a:pt x="3" y="15"/>
                      <a:pt x="3" y="15"/>
                      <a:pt x="4" y="15"/>
                    </a:cubicBezTo>
                    <a:cubicBezTo>
                      <a:pt x="4" y="16"/>
                      <a:pt x="4" y="17"/>
                      <a:pt x="5" y="17"/>
                    </a:cubicBezTo>
                    <a:cubicBezTo>
                      <a:pt x="6" y="16"/>
                      <a:pt x="6" y="16"/>
                      <a:pt x="7" y="16"/>
                    </a:cubicBezTo>
                    <a:cubicBezTo>
                      <a:pt x="7" y="16"/>
                      <a:pt x="8" y="16"/>
                      <a:pt x="8" y="17"/>
                    </a:cubicBezTo>
                    <a:cubicBezTo>
                      <a:pt x="8" y="17"/>
                      <a:pt x="9" y="17"/>
                      <a:pt x="9" y="17"/>
                    </a:cubicBezTo>
                    <a:cubicBezTo>
                      <a:pt x="10" y="17"/>
                      <a:pt x="9" y="18"/>
                      <a:pt x="9" y="18"/>
                    </a:cubicBezTo>
                    <a:cubicBezTo>
                      <a:pt x="10" y="18"/>
                      <a:pt x="10" y="17"/>
                      <a:pt x="11" y="18"/>
                    </a:cubicBezTo>
                    <a:cubicBezTo>
                      <a:pt x="11" y="18"/>
                      <a:pt x="11" y="18"/>
                      <a:pt x="11" y="18"/>
                    </a:cubicBezTo>
                    <a:cubicBezTo>
                      <a:pt x="12" y="18"/>
                      <a:pt x="12" y="17"/>
                      <a:pt x="12" y="17"/>
                    </a:cubicBezTo>
                    <a:cubicBezTo>
                      <a:pt x="13" y="18"/>
                      <a:pt x="13" y="17"/>
                      <a:pt x="14" y="17"/>
                    </a:cubicBezTo>
                    <a:cubicBezTo>
                      <a:pt x="15" y="17"/>
                      <a:pt x="14" y="17"/>
                      <a:pt x="15" y="17"/>
                    </a:cubicBezTo>
                    <a:cubicBezTo>
                      <a:pt x="15" y="16"/>
                      <a:pt x="15" y="16"/>
                      <a:pt x="16" y="16"/>
                    </a:cubicBezTo>
                    <a:cubicBezTo>
                      <a:pt x="16" y="16"/>
                      <a:pt x="16" y="16"/>
                      <a:pt x="17" y="16"/>
                    </a:cubicBezTo>
                    <a:cubicBezTo>
                      <a:pt x="18" y="17"/>
                      <a:pt x="18" y="17"/>
                      <a:pt x="19" y="17"/>
                    </a:cubicBezTo>
                    <a:cubicBezTo>
                      <a:pt x="20" y="17"/>
                      <a:pt x="20" y="17"/>
                      <a:pt x="21" y="17"/>
                    </a:cubicBezTo>
                    <a:cubicBezTo>
                      <a:pt x="22" y="17"/>
                      <a:pt x="23" y="16"/>
                      <a:pt x="24" y="17"/>
                    </a:cubicBezTo>
                    <a:cubicBezTo>
                      <a:pt x="25" y="17"/>
                      <a:pt x="25" y="17"/>
                      <a:pt x="26" y="17"/>
                    </a:cubicBezTo>
                    <a:cubicBezTo>
                      <a:pt x="26" y="16"/>
                      <a:pt x="26" y="16"/>
                      <a:pt x="26" y="16"/>
                    </a:cubicBezTo>
                    <a:cubicBezTo>
                      <a:pt x="27" y="16"/>
                      <a:pt x="27" y="16"/>
                      <a:pt x="27" y="16"/>
                    </a:cubicBezTo>
                    <a:cubicBezTo>
                      <a:pt x="27" y="17"/>
                      <a:pt x="28" y="17"/>
                      <a:pt x="28" y="17"/>
                    </a:cubicBezTo>
                    <a:cubicBezTo>
                      <a:pt x="29" y="17"/>
                      <a:pt x="29" y="17"/>
                      <a:pt x="30" y="16"/>
                    </a:cubicBezTo>
                    <a:cubicBezTo>
                      <a:pt x="30" y="16"/>
                      <a:pt x="30" y="16"/>
                      <a:pt x="31" y="17"/>
                    </a:cubicBezTo>
                    <a:cubicBezTo>
                      <a:pt x="31" y="17"/>
                      <a:pt x="31" y="16"/>
                      <a:pt x="31" y="16"/>
                    </a:cubicBezTo>
                    <a:cubicBezTo>
                      <a:pt x="31" y="16"/>
                      <a:pt x="32" y="16"/>
                      <a:pt x="32" y="16"/>
                    </a:cubicBezTo>
                    <a:cubicBezTo>
                      <a:pt x="32" y="16"/>
                      <a:pt x="32" y="15"/>
                      <a:pt x="32" y="15"/>
                    </a:cubicBezTo>
                    <a:cubicBezTo>
                      <a:pt x="32" y="14"/>
                      <a:pt x="31" y="14"/>
                      <a:pt x="31" y="1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7" name="Bermuda (UK)">
                <a:extLst>
                  <a:ext uri="{FF2B5EF4-FFF2-40B4-BE49-F238E27FC236}">
                    <a16:creationId xmlns:a16="http://schemas.microsoft.com/office/drawing/2014/main" id="{0B860E34-6E48-89CE-C821-256B9E98FE90}"/>
                  </a:ext>
                </a:extLst>
              </p:cNvPr>
              <p:cNvSpPr/>
              <p:nvPr/>
            </p:nvSpPr>
            <p:spPr>
              <a:xfrm>
                <a:off x="6648275" y="4218610"/>
                <a:ext cx="4205" cy="3051"/>
              </a:xfrm>
              <a:custGeom>
                <a:avLst/>
                <a:gdLst>
                  <a:gd name="connsiteX0" fmla="*/ 1735 w 7357"/>
                  <a:gd name="connsiteY0" fmla="*/ 2193 h 5134"/>
                  <a:gd name="connsiteX1" fmla="*/ 1659 w 7357"/>
                  <a:gd name="connsiteY1" fmla="*/ 2561 h 5134"/>
                  <a:gd name="connsiteX2" fmla="*/ 1076 w 7357"/>
                  <a:gd name="connsiteY2" fmla="*/ 3271 h 5134"/>
                  <a:gd name="connsiteX3" fmla="*/ 557 w 7357"/>
                  <a:gd name="connsiteY3" fmla="*/ 3864 h 5134"/>
                  <a:gd name="connsiteX4" fmla="*/ 1313 w 7357"/>
                  <a:gd name="connsiteY4" fmla="*/ 4176 h 5134"/>
                  <a:gd name="connsiteX5" fmla="*/ 912 w 7357"/>
                  <a:gd name="connsiteY5" fmla="*/ 4501 h 5134"/>
                  <a:gd name="connsiteX6" fmla="*/ 1386 w 7357"/>
                  <a:gd name="connsiteY6" fmla="*/ 4760 h 5134"/>
                  <a:gd name="connsiteX7" fmla="*/ 1969 w 7357"/>
                  <a:gd name="connsiteY7" fmla="*/ 4307 h 5134"/>
                  <a:gd name="connsiteX8" fmla="*/ 2659 w 7357"/>
                  <a:gd name="connsiteY8" fmla="*/ 4016 h 5134"/>
                  <a:gd name="connsiteX9" fmla="*/ 3102 w 7357"/>
                  <a:gd name="connsiteY9" fmla="*/ 3572 h 5134"/>
                  <a:gd name="connsiteX10" fmla="*/ 2464 w 7357"/>
                  <a:gd name="connsiteY10" fmla="*/ 3432 h 5134"/>
                  <a:gd name="connsiteX11" fmla="*/ 2109 w 7357"/>
                  <a:gd name="connsiteY11" fmla="*/ 3044 h 5134"/>
                  <a:gd name="connsiteX12" fmla="*/ 2510 w 7357"/>
                  <a:gd name="connsiteY12" fmla="*/ 2968 h 5134"/>
                  <a:gd name="connsiteX13" fmla="*/ 3588 w 7357"/>
                  <a:gd name="connsiteY13" fmla="*/ 3031 h 5134"/>
                  <a:gd name="connsiteX14" fmla="*/ 4442 w 7357"/>
                  <a:gd name="connsiteY14" fmla="*/ 2342 h 5134"/>
                  <a:gd name="connsiteX15" fmla="*/ 4527 w 7357"/>
                  <a:gd name="connsiteY15" fmla="*/ 1771 h 5134"/>
                  <a:gd name="connsiteX16" fmla="*/ 4806 w 7357"/>
                  <a:gd name="connsiteY16" fmla="*/ 1598 h 5134"/>
                  <a:gd name="connsiteX17" fmla="*/ 5207 w 7357"/>
                  <a:gd name="connsiteY17" fmla="*/ 1273 h 5134"/>
                  <a:gd name="connsiteX18" fmla="*/ 5908 w 7357"/>
                  <a:gd name="connsiteY18" fmla="*/ 1911 h 5134"/>
                  <a:gd name="connsiteX19" fmla="*/ 6373 w 7357"/>
                  <a:gd name="connsiteY19" fmla="*/ 2041 h 5134"/>
                  <a:gd name="connsiteX20" fmla="*/ 5899 w 7357"/>
                  <a:gd name="connsiteY20" fmla="*/ 2257 h 5134"/>
                  <a:gd name="connsiteX21" fmla="*/ 4754 w 7357"/>
                  <a:gd name="connsiteY21" fmla="*/ 2959 h 5134"/>
                  <a:gd name="connsiteX22" fmla="*/ 3600 w 7357"/>
                  <a:gd name="connsiteY22" fmla="*/ 4061 h 5134"/>
                  <a:gd name="connsiteX23" fmla="*/ 1614 w 7357"/>
                  <a:gd name="connsiteY23" fmla="*/ 5097 h 5134"/>
                  <a:gd name="connsiteX24" fmla="*/ 836 w 7357"/>
                  <a:gd name="connsiteY24" fmla="*/ 5076 h 5134"/>
                  <a:gd name="connsiteX25" fmla="*/ 38 w 7357"/>
                  <a:gd name="connsiteY25" fmla="*/ 3855 h 5134"/>
                  <a:gd name="connsiteX26" fmla="*/ 439 w 7357"/>
                  <a:gd name="connsiteY26" fmla="*/ 3478 h 5134"/>
                  <a:gd name="connsiteX27" fmla="*/ 244 w 7357"/>
                  <a:gd name="connsiteY27" fmla="*/ 3089 h 5134"/>
                  <a:gd name="connsiteX28" fmla="*/ 612 w 7357"/>
                  <a:gd name="connsiteY28" fmla="*/ 2907 h 5134"/>
                  <a:gd name="connsiteX29" fmla="*/ 891 w 7357"/>
                  <a:gd name="connsiteY29" fmla="*/ 3080 h 5134"/>
                  <a:gd name="connsiteX30" fmla="*/ 1571 w 7357"/>
                  <a:gd name="connsiteY30" fmla="*/ 2239 h 5134"/>
                  <a:gd name="connsiteX31" fmla="*/ 1735 w 7357"/>
                  <a:gd name="connsiteY31" fmla="*/ 2193 h 5134"/>
                  <a:gd name="connsiteX32" fmla="*/ 6452 w 7357"/>
                  <a:gd name="connsiteY32" fmla="*/ 0 h 5134"/>
                  <a:gd name="connsiteX33" fmla="*/ 5362 w 7357"/>
                  <a:gd name="connsiteY33" fmla="*/ 832 h 5134"/>
                  <a:gd name="connsiteX34" fmla="*/ 5231 w 7357"/>
                  <a:gd name="connsiteY34" fmla="*/ 993 h 5134"/>
                  <a:gd name="connsiteX35" fmla="*/ 5823 w 7357"/>
                  <a:gd name="connsiteY35" fmla="*/ 1176 h 5134"/>
                  <a:gd name="connsiteX36" fmla="*/ 6677 w 7357"/>
                  <a:gd name="connsiteY36" fmla="*/ 1142 h 5134"/>
                  <a:gd name="connsiteX37" fmla="*/ 7066 w 7357"/>
                  <a:gd name="connsiteY37" fmla="*/ 1531 h 5134"/>
                  <a:gd name="connsiteX38" fmla="*/ 7345 w 7357"/>
                  <a:gd name="connsiteY38" fmla="*/ 969 h 5134"/>
                  <a:gd name="connsiteX39" fmla="*/ 6452 w 7357"/>
                  <a:gd name="connsiteY39" fmla="*/ 0 h 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57" h="5134">
                    <a:moveTo>
                      <a:pt x="1735" y="2193"/>
                    </a:moveTo>
                    <a:cubicBezTo>
                      <a:pt x="1805" y="2248"/>
                      <a:pt x="1678" y="2518"/>
                      <a:pt x="1659" y="2561"/>
                    </a:cubicBezTo>
                    <a:cubicBezTo>
                      <a:pt x="1538" y="2825"/>
                      <a:pt x="1371" y="2989"/>
                      <a:pt x="1076" y="3271"/>
                    </a:cubicBezTo>
                    <a:cubicBezTo>
                      <a:pt x="612" y="3718"/>
                      <a:pt x="536" y="3785"/>
                      <a:pt x="557" y="3864"/>
                    </a:cubicBezTo>
                    <a:cubicBezTo>
                      <a:pt x="615" y="4079"/>
                      <a:pt x="1313" y="4034"/>
                      <a:pt x="1313" y="4176"/>
                    </a:cubicBezTo>
                    <a:cubicBezTo>
                      <a:pt x="1313" y="4304"/>
                      <a:pt x="918" y="4347"/>
                      <a:pt x="912" y="4501"/>
                    </a:cubicBezTo>
                    <a:cubicBezTo>
                      <a:pt x="909" y="4626"/>
                      <a:pt x="1158" y="4787"/>
                      <a:pt x="1386" y="4760"/>
                    </a:cubicBezTo>
                    <a:cubicBezTo>
                      <a:pt x="1623" y="4729"/>
                      <a:pt x="1629" y="4520"/>
                      <a:pt x="1969" y="4307"/>
                    </a:cubicBezTo>
                    <a:cubicBezTo>
                      <a:pt x="2243" y="4134"/>
                      <a:pt x="2331" y="4213"/>
                      <a:pt x="2659" y="4016"/>
                    </a:cubicBezTo>
                    <a:cubicBezTo>
                      <a:pt x="2856" y="3897"/>
                      <a:pt x="3142" y="3678"/>
                      <a:pt x="3102" y="3572"/>
                    </a:cubicBezTo>
                    <a:cubicBezTo>
                      <a:pt x="3063" y="3475"/>
                      <a:pt x="2789" y="3590"/>
                      <a:pt x="2464" y="3432"/>
                    </a:cubicBezTo>
                    <a:cubicBezTo>
                      <a:pt x="2261" y="3332"/>
                      <a:pt x="2069" y="3141"/>
                      <a:pt x="2109" y="3044"/>
                    </a:cubicBezTo>
                    <a:cubicBezTo>
                      <a:pt x="2133" y="2980"/>
                      <a:pt x="2249" y="2968"/>
                      <a:pt x="2510" y="2968"/>
                    </a:cubicBezTo>
                    <a:cubicBezTo>
                      <a:pt x="3230" y="2971"/>
                      <a:pt x="3306" y="3086"/>
                      <a:pt x="3588" y="3031"/>
                    </a:cubicBezTo>
                    <a:cubicBezTo>
                      <a:pt x="3934" y="2968"/>
                      <a:pt x="4363" y="2694"/>
                      <a:pt x="4442" y="2342"/>
                    </a:cubicBezTo>
                    <a:cubicBezTo>
                      <a:pt x="4490" y="2120"/>
                      <a:pt x="4387" y="1938"/>
                      <a:pt x="4527" y="1771"/>
                    </a:cubicBezTo>
                    <a:cubicBezTo>
                      <a:pt x="4593" y="1692"/>
                      <a:pt x="4636" y="1710"/>
                      <a:pt x="4806" y="1598"/>
                    </a:cubicBezTo>
                    <a:cubicBezTo>
                      <a:pt x="5098" y="1410"/>
                      <a:pt x="5088" y="1282"/>
                      <a:pt x="5207" y="1273"/>
                    </a:cubicBezTo>
                    <a:cubicBezTo>
                      <a:pt x="5432" y="1255"/>
                      <a:pt x="5477" y="1713"/>
                      <a:pt x="5908" y="1911"/>
                    </a:cubicBezTo>
                    <a:cubicBezTo>
                      <a:pt x="6151" y="2020"/>
                      <a:pt x="6367" y="1981"/>
                      <a:pt x="6373" y="2041"/>
                    </a:cubicBezTo>
                    <a:cubicBezTo>
                      <a:pt x="6379" y="2108"/>
                      <a:pt x="6109" y="2181"/>
                      <a:pt x="5899" y="2257"/>
                    </a:cubicBezTo>
                    <a:cubicBezTo>
                      <a:pt x="5502" y="2400"/>
                      <a:pt x="5246" y="2579"/>
                      <a:pt x="4754" y="2959"/>
                    </a:cubicBezTo>
                    <a:cubicBezTo>
                      <a:pt x="4174" y="3408"/>
                      <a:pt x="4177" y="3569"/>
                      <a:pt x="3600" y="4061"/>
                    </a:cubicBezTo>
                    <a:cubicBezTo>
                      <a:pt x="2625" y="4887"/>
                      <a:pt x="1872" y="5051"/>
                      <a:pt x="1614" y="5097"/>
                    </a:cubicBezTo>
                    <a:cubicBezTo>
                      <a:pt x="1158" y="5176"/>
                      <a:pt x="940" y="5112"/>
                      <a:pt x="836" y="5076"/>
                    </a:cubicBezTo>
                    <a:cubicBezTo>
                      <a:pt x="265" y="4863"/>
                      <a:pt x="-126" y="4173"/>
                      <a:pt x="38" y="3855"/>
                    </a:cubicBezTo>
                    <a:cubicBezTo>
                      <a:pt x="138" y="3660"/>
                      <a:pt x="435" y="3654"/>
                      <a:pt x="439" y="3478"/>
                    </a:cubicBezTo>
                    <a:cubicBezTo>
                      <a:pt x="442" y="3311"/>
                      <a:pt x="214" y="3229"/>
                      <a:pt x="244" y="3089"/>
                    </a:cubicBezTo>
                    <a:cubicBezTo>
                      <a:pt x="268" y="2971"/>
                      <a:pt x="460" y="2880"/>
                      <a:pt x="612" y="2907"/>
                    </a:cubicBezTo>
                    <a:cubicBezTo>
                      <a:pt x="776" y="2934"/>
                      <a:pt x="788" y="3080"/>
                      <a:pt x="891" y="3080"/>
                    </a:cubicBezTo>
                    <a:cubicBezTo>
                      <a:pt x="1098" y="3080"/>
                      <a:pt x="1252" y="2615"/>
                      <a:pt x="1571" y="2239"/>
                    </a:cubicBezTo>
                    <a:cubicBezTo>
                      <a:pt x="1663" y="2129"/>
                      <a:pt x="1729" y="2187"/>
                      <a:pt x="1735" y="2193"/>
                    </a:cubicBezTo>
                    <a:close/>
                    <a:moveTo>
                      <a:pt x="6452" y="0"/>
                    </a:moveTo>
                    <a:lnTo>
                      <a:pt x="5362" y="832"/>
                    </a:lnTo>
                    <a:lnTo>
                      <a:pt x="5231" y="993"/>
                    </a:lnTo>
                    <a:lnTo>
                      <a:pt x="5823" y="1176"/>
                    </a:lnTo>
                    <a:cubicBezTo>
                      <a:pt x="5823" y="1176"/>
                      <a:pt x="6537" y="1015"/>
                      <a:pt x="6677" y="1142"/>
                    </a:cubicBezTo>
                    <a:cubicBezTo>
                      <a:pt x="6817" y="1270"/>
                      <a:pt x="7066" y="1531"/>
                      <a:pt x="7066" y="1531"/>
                    </a:cubicBezTo>
                    <a:cubicBezTo>
                      <a:pt x="7066" y="1531"/>
                      <a:pt x="7427" y="1185"/>
                      <a:pt x="7345" y="969"/>
                    </a:cubicBezTo>
                    <a:cubicBezTo>
                      <a:pt x="7269" y="757"/>
                      <a:pt x="6507" y="-15"/>
                      <a:pt x="645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8" name="Benin">
                <a:extLst>
                  <a:ext uri="{FF2B5EF4-FFF2-40B4-BE49-F238E27FC236}">
                    <a16:creationId xmlns:a16="http://schemas.microsoft.com/office/drawing/2014/main" id="{EF832984-2CE4-06FF-0F32-0995A482DE09}"/>
                  </a:ext>
                </a:extLst>
              </p:cNvPr>
              <p:cNvSpPr>
                <a:spLocks/>
              </p:cNvSpPr>
              <p:nvPr/>
            </p:nvSpPr>
            <p:spPr bwMode="auto">
              <a:xfrm>
                <a:off x="7898525" y="4678804"/>
                <a:ext cx="60516" cy="143258"/>
              </a:xfrm>
              <a:custGeom>
                <a:avLst/>
                <a:gdLst/>
                <a:ahLst/>
                <a:cxnLst>
                  <a:cxn ang="0">
                    <a:pos x="29" y="16"/>
                  </a:cxn>
                  <a:cxn ang="0">
                    <a:pos x="28" y="12"/>
                  </a:cxn>
                  <a:cxn ang="0">
                    <a:pos x="28" y="8"/>
                  </a:cxn>
                  <a:cxn ang="0">
                    <a:pos x="25" y="5"/>
                  </a:cxn>
                  <a:cxn ang="0">
                    <a:pos x="22" y="2"/>
                  </a:cxn>
                  <a:cxn ang="0">
                    <a:pos x="19" y="1"/>
                  </a:cxn>
                  <a:cxn ang="0">
                    <a:pos x="17" y="1"/>
                  </a:cxn>
                  <a:cxn ang="0">
                    <a:pos x="16" y="4"/>
                  </a:cxn>
                  <a:cxn ang="0">
                    <a:pos x="16" y="6"/>
                  </a:cxn>
                  <a:cxn ang="0">
                    <a:pos x="13" y="10"/>
                  </a:cxn>
                  <a:cxn ang="0">
                    <a:pos x="9" y="11"/>
                  </a:cxn>
                  <a:cxn ang="0">
                    <a:pos x="6" y="11"/>
                  </a:cxn>
                  <a:cxn ang="0">
                    <a:pos x="6" y="12"/>
                  </a:cxn>
                  <a:cxn ang="0">
                    <a:pos x="4" y="12"/>
                  </a:cxn>
                  <a:cxn ang="0">
                    <a:pos x="3" y="14"/>
                  </a:cxn>
                  <a:cxn ang="0">
                    <a:pos x="2" y="15"/>
                  </a:cxn>
                  <a:cxn ang="0">
                    <a:pos x="2" y="17"/>
                  </a:cxn>
                  <a:cxn ang="0">
                    <a:pos x="1" y="20"/>
                  </a:cxn>
                  <a:cxn ang="0">
                    <a:pos x="2" y="24"/>
                  </a:cxn>
                  <a:cxn ang="0">
                    <a:pos x="6" y="27"/>
                  </a:cxn>
                  <a:cxn ang="0">
                    <a:pos x="6" y="32"/>
                  </a:cxn>
                  <a:cxn ang="0">
                    <a:pos x="6" y="34"/>
                  </a:cxn>
                  <a:cxn ang="0">
                    <a:pos x="9" y="42"/>
                  </a:cxn>
                  <a:cxn ang="0">
                    <a:pos x="9" y="47"/>
                  </a:cxn>
                  <a:cxn ang="0">
                    <a:pos x="9" y="58"/>
                  </a:cxn>
                  <a:cxn ang="0">
                    <a:pos x="8" y="60"/>
                  </a:cxn>
                  <a:cxn ang="0">
                    <a:pos x="8" y="63"/>
                  </a:cxn>
                  <a:cxn ang="0">
                    <a:pos x="10" y="67"/>
                  </a:cxn>
                  <a:cxn ang="0">
                    <a:pos x="16" y="67"/>
                  </a:cxn>
                  <a:cxn ang="0">
                    <a:pos x="19" y="65"/>
                  </a:cxn>
                  <a:cxn ang="0">
                    <a:pos x="19" y="61"/>
                  </a:cxn>
                  <a:cxn ang="0">
                    <a:pos x="19" y="58"/>
                  </a:cxn>
                  <a:cxn ang="0">
                    <a:pos x="19" y="55"/>
                  </a:cxn>
                  <a:cxn ang="0">
                    <a:pos x="19" y="50"/>
                  </a:cxn>
                  <a:cxn ang="0">
                    <a:pos x="19" y="48"/>
                  </a:cxn>
                  <a:cxn ang="0">
                    <a:pos x="19" y="43"/>
                  </a:cxn>
                  <a:cxn ang="0">
                    <a:pos x="20" y="37"/>
                  </a:cxn>
                  <a:cxn ang="0">
                    <a:pos x="22" y="37"/>
                  </a:cxn>
                  <a:cxn ang="0">
                    <a:pos x="23" y="34"/>
                  </a:cxn>
                  <a:cxn ang="0">
                    <a:pos x="24" y="30"/>
                  </a:cxn>
                  <a:cxn ang="0">
                    <a:pos x="25" y="29"/>
                  </a:cxn>
                  <a:cxn ang="0">
                    <a:pos x="28" y="25"/>
                  </a:cxn>
                  <a:cxn ang="0">
                    <a:pos x="29" y="22"/>
                  </a:cxn>
                  <a:cxn ang="0">
                    <a:pos x="30" y="19"/>
                  </a:cxn>
                </a:cxnLst>
                <a:rect l="0" t="0" r="r" b="b"/>
                <a:pathLst>
                  <a:path w="30" h="68">
                    <a:moveTo>
                      <a:pt x="29" y="18"/>
                    </a:moveTo>
                    <a:cubicBezTo>
                      <a:pt x="29" y="17"/>
                      <a:pt x="29" y="17"/>
                      <a:pt x="29" y="16"/>
                    </a:cubicBezTo>
                    <a:cubicBezTo>
                      <a:pt x="29" y="16"/>
                      <a:pt x="29" y="15"/>
                      <a:pt x="29" y="15"/>
                    </a:cubicBezTo>
                    <a:cubicBezTo>
                      <a:pt x="29" y="14"/>
                      <a:pt x="28" y="13"/>
                      <a:pt x="28" y="12"/>
                    </a:cubicBezTo>
                    <a:cubicBezTo>
                      <a:pt x="27" y="11"/>
                      <a:pt x="26" y="11"/>
                      <a:pt x="27" y="9"/>
                    </a:cubicBezTo>
                    <a:cubicBezTo>
                      <a:pt x="27" y="9"/>
                      <a:pt x="27" y="8"/>
                      <a:pt x="28" y="8"/>
                    </a:cubicBezTo>
                    <a:cubicBezTo>
                      <a:pt x="28" y="8"/>
                      <a:pt x="27" y="7"/>
                      <a:pt x="27" y="7"/>
                    </a:cubicBezTo>
                    <a:cubicBezTo>
                      <a:pt x="27" y="6"/>
                      <a:pt x="25" y="6"/>
                      <a:pt x="25" y="5"/>
                    </a:cubicBezTo>
                    <a:cubicBezTo>
                      <a:pt x="24" y="5"/>
                      <a:pt x="24" y="4"/>
                      <a:pt x="24" y="4"/>
                    </a:cubicBezTo>
                    <a:cubicBezTo>
                      <a:pt x="23" y="3"/>
                      <a:pt x="22" y="2"/>
                      <a:pt x="22" y="2"/>
                    </a:cubicBezTo>
                    <a:cubicBezTo>
                      <a:pt x="21" y="1"/>
                      <a:pt x="21" y="1"/>
                      <a:pt x="20" y="0"/>
                    </a:cubicBezTo>
                    <a:cubicBezTo>
                      <a:pt x="20" y="0"/>
                      <a:pt x="20" y="0"/>
                      <a:pt x="19" y="1"/>
                    </a:cubicBezTo>
                    <a:cubicBezTo>
                      <a:pt x="19" y="1"/>
                      <a:pt x="19" y="1"/>
                      <a:pt x="19" y="1"/>
                    </a:cubicBezTo>
                    <a:cubicBezTo>
                      <a:pt x="19" y="1"/>
                      <a:pt x="18" y="1"/>
                      <a:pt x="17" y="1"/>
                    </a:cubicBezTo>
                    <a:cubicBezTo>
                      <a:pt x="17" y="1"/>
                      <a:pt x="16" y="1"/>
                      <a:pt x="16" y="2"/>
                    </a:cubicBezTo>
                    <a:cubicBezTo>
                      <a:pt x="16" y="3"/>
                      <a:pt x="16" y="3"/>
                      <a:pt x="16" y="4"/>
                    </a:cubicBezTo>
                    <a:cubicBezTo>
                      <a:pt x="17" y="4"/>
                      <a:pt x="17" y="4"/>
                      <a:pt x="16" y="5"/>
                    </a:cubicBezTo>
                    <a:cubicBezTo>
                      <a:pt x="16" y="5"/>
                      <a:pt x="16" y="6"/>
                      <a:pt x="16" y="6"/>
                    </a:cubicBezTo>
                    <a:cubicBezTo>
                      <a:pt x="16" y="7"/>
                      <a:pt x="15" y="8"/>
                      <a:pt x="15" y="8"/>
                    </a:cubicBezTo>
                    <a:cubicBezTo>
                      <a:pt x="14" y="9"/>
                      <a:pt x="14" y="9"/>
                      <a:pt x="13" y="10"/>
                    </a:cubicBezTo>
                    <a:cubicBezTo>
                      <a:pt x="13" y="11"/>
                      <a:pt x="12" y="11"/>
                      <a:pt x="11" y="11"/>
                    </a:cubicBezTo>
                    <a:cubicBezTo>
                      <a:pt x="10" y="10"/>
                      <a:pt x="10" y="11"/>
                      <a:pt x="9" y="11"/>
                    </a:cubicBezTo>
                    <a:cubicBezTo>
                      <a:pt x="8" y="11"/>
                      <a:pt x="8" y="10"/>
                      <a:pt x="8" y="10"/>
                    </a:cubicBezTo>
                    <a:cubicBezTo>
                      <a:pt x="7" y="10"/>
                      <a:pt x="7" y="10"/>
                      <a:pt x="6" y="11"/>
                    </a:cubicBezTo>
                    <a:cubicBezTo>
                      <a:pt x="6" y="11"/>
                      <a:pt x="6" y="11"/>
                      <a:pt x="6" y="11"/>
                    </a:cubicBezTo>
                    <a:cubicBezTo>
                      <a:pt x="6" y="12"/>
                      <a:pt x="6" y="12"/>
                      <a:pt x="6" y="12"/>
                    </a:cubicBezTo>
                    <a:cubicBezTo>
                      <a:pt x="6" y="12"/>
                      <a:pt x="5" y="12"/>
                      <a:pt x="5" y="12"/>
                    </a:cubicBezTo>
                    <a:cubicBezTo>
                      <a:pt x="5" y="13"/>
                      <a:pt x="4" y="12"/>
                      <a:pt x="4" y="12"/>
                    </a:cubicBezTo>
                    <a:cubicBezTo>
                      <a:pt x="4" y="12"/>
                      <a:pt x="4" y="13"/>
                      <a:pt x="4" y="14"/>
                    </a:cubicBezTo>
                    <a:cubicBezTo>
                      <a:pt x="4" y="13"/>
                      <a:pt x="3" y="14"/>
                      <a:pt x="3" y="14"/>
                    </a:cubicBezTo>
                    <a:cubicBezTo>
                      <a:pt x="4" y="14"/>
                      <a:pt x="4" y="15"/>
                      <a:pt x="4" y="15"/>
                    </a:cubicBezTo>
                    <a:cubicBezTo>
                      <a:pt x="4" y="15"/>
                      <a:pt x="3" y="15"/>
                      <a:pt x="2" y="15"/>
                    </a:cubicBezTo>
                    <a:cubicBezTo>
                      <a:pt x="2" y="15"/>
                      <a:pt x="2" y="15"/>
                      <a:pt x="2" y="15"/>
                    </a:cubicBezTo>
                    <a:cubicBezTo>
                      <a:pt x="1" y="15"/>
                      <a:pt x="2" y="17"/>
                      <a:pt x="2" y="17"/>
                    </a:cubicBezTo>
                    <a:cubicBezTo>
                      <a:pt x="1" y="17"/>
                      <a:pt x="1" y="18"/>
                      <a:pt x="1" y="18"/>
                    </a:cubicBezTo>
                    <a:cubicBezTo>
                      <a:pt x="1" y="19"/>
                      <a:pt x="1" y="20"/>
                      <a:pt x="1" y="20"/>
                    </a:cubicBezTo>
                    <a:cubicBezTo>
                      <a:pt x="1" y="21"/>
                      <a:pt x="0" y="22"/>
                      <a:pt x="1" y="22"/>
                    </a:cubicBezTo>
                    <a:cubicBezTo>
                      <a:pt x="1" y="23"/>
                      <a:pt x="2" y="23"/>
                      <a:pt x="2" y="24"/>
                    </a:cubicBezTo>
                    <a:cubicBezTo>
                      <a:pt x="3" y="24"/>
                      <a:pt x="3" y="25"/>
                      <a:pt x="4" y="25"/>
                    </a:cubicBezTo>
                    <a:cubicBezTo>
                      <a:pt x="5" y="26"/>
                      <a:pt x="6" y="26"/>
                      <a:pt x="6" y="27"/>
                    </a:cubicBezTo>
                    <a:cubicBezTo>
                      <a:pt x="6" y="28"/>
                      <a:pt x="6" y="29"/>
                      <a:pt x="6" y="30"/>
                    </a:cubicBezTo>
                    <a:cubicBezTo>
                      <a:pt x="6" y="31"/>
                      <a:pt x="6" y="31"/>
                      <a:pt x="6" y="32"/>
                    </a:cubicBezTo>
                    <a:cubicBezTo>
                      <a:pt x="6" y="32"/>
                      <a:pt x="6" y="32"/>
                      <a:pt x="6" y="33"/>
                    </a:cubicBezTo>
                    <a:cubicBezTo>
                      <a:pt x="6" y="33"/>
                      <a:pt x="6" y="33"/>
                      <a:pt x="6" y="34"/>
                    </a:cubicBezTo>
                    <a:cubicBezTo>
                      <a:pt x="7" y="35"/>
                      <a:pt x="8" y="36"/>
                      <a:pt x="8" y="37"/>
                    </a:cubicBezTo>
                    <a:cubicBezTo>
                      <a:pt x="9" y="39"/>
                      <a:pt x="9" y="40"/>
                      <a:pt x="9" y="42"/>
                    </a:cubicBezTo>
                    <a:cubicBezTo>
                      <a:pt x="9" y="43"/>
                      <a:pt x="9" y="43"/>
                      <a:pt x="8" y="44"/>
                    </a:cubicBezTo>
                    <a:cubicBezTo>
                      <a:pt x="9" y="45"/>
                      <a:pt x="9" y="46"/>
                      <a:pt x="9" y="47"/>
                    </a:cubicBezTo>
                    <a:cubicBezTo>
                      <a:pt x="9" y="48"/>
                      <a:pt x="8" y="49"/>
                      <a:pt x="8" y="51"/>
                    </a:cubicBezTo>
                    <a:cubicBezTo>
                      <a:pt x="9" y="54"/>
                      <a:pt x="8" y="55"/>
                      <a:pt x="9" y="58"/>
                    </a:cubicBezTo>
                    <a:cubicBezTo>
                      <a:pt x="9" y="58"/>
                      <a:pt x="9" y="59"/>
                      <a:pt x="8" y="59"/>
                    </a:cubicBezTo>
                    <a:cubicBezTo>
                      <a:pt x="8" y="59"/>
                      <a:pt x="8" y="60"/>
                      <a:pt x="8" y="60"/>
                    </a:cubicBezTo>
                    <a:cubicBezTo>
                      <a:pt x="8" y="61"/>
                      <a:pt x="8" y="61"/>
                      <a:pt x="8" y="62"/>
                    </a:cubicBezTo>
                    <a:cubicBezTo>
                      <a:pt x="8" y="62"/>
                      <a:pt x="8" y="63"/>
                      <a:pt x="8" y="63"/>
                    </a:cubicBezTo>
                    <a:cubicBezTo>
                      <a:pt x="8" y="64"/>
                      <a:pt x="9" y="64"/>
                      <a:pt x="9" y="65"/>
                    </a:cubicBezTo>
                    <a:cubicBezTo>
                      <a:pt x="10" y="66"/>
                      <a:pt x="10" y="66"/>
                      <a:pt x="10" y="67"/>
                    </a:cubicBezTo>
                    <a:cubicBezTo>
                      <a:pt x="10" y="68"/>
                      <a:pt x="8" y="67"/>
                      <a:pt x="8" y="68"/>
                    </a:cubicBezTo>
                    <a:cubicBezTo>
                      <a:pt x="11" y="67"/>
                      <a:pt x="13" y="67"/>
                      <a:pt x="16" y="67"/>
                    </a:cubicBezTo>
                    <a:cubicBezTo>
                      <a:pt x="16" y="67"/>
                      <a:pt x="19" y="67"/>
                      <a:pt x="19" y="66"/>
                    </a:cubicBezTo>
                    <a:cubicBezTo>
                      <a:pt x="19" y="66"/>
                      <a:pt x="19" y="65"/>
                      <a:pt x="19" y="65"/>
                    </a:cubicBezTo>
                    <a:cubicBezTo>
                      <a:pt x="19" y="64"/>
                      <a:pt x="19" y="63"/>
                      <a:pt x="19" y="63"/>
                    </a:cubicBezTo>
                    <a:cubicBezTo>
                      <a:pt x="20" y="62"/>
                      <a:pt x="19" y="62"/>
                      <a:pt x="19" y="61"/>
                    </a:cubicBezTo>
                    <a:cubicBezTo>
                      <a:pt x="19" y="60"/>
                      <a:pt x="19" y="60"/>
                      <a:pt x="19" y="59"/>
                    </a:cubicBezTo>
                    <a:cubicBezTo>
                      <a:pt x="20" y="59"/>
                      <a:pt x="19" y="59"/>
                      <a:pt x="19" y="58"/>
                    </a:cubicBezTo>
                    <a:cubicBezTo>
                      <a:pt x="19" y="58"/>
                      <a:pt x="19" y="58"/>
                      <a:pt x="19" y="58"/>
                    </a:cubicBezTo>
                    <a:cubicBezTo>
                      <a:pt x="20" y="57"/>
                      <a:pt x="19" y="55"/>
                      <a:pt x="19" y="55"/>
                    </a:cubicBezTo>
                    <a:cubicBezTo>
                      <a:pt x="20" y="54"/>
                      <a:pt x="20" y="54"/>
                      <a:pt x="19" y="53"/>
                    </a:cubicBezTo>
                    <a:cubicBezTo>
                      <a:pt x="19" y="52"/>
                      <a:pt x="19" y="51"/>
                      <a:pt x="19" y="50"/>
                    </a:cubicBezTo>
                    <a:cubicBezTo>
                      <a:pt x="19" y="50"/>
                      <a:pt x="19" y="50"/>
                      <a:pt x="19" y="49"/>
                    </a:cubicBezTo>
                    <a:cubicBezTo>
                      <a:pt x="19" y="49"/>
                      <a:pt x="19" y="48"/>
                      <a:pt x="19" y="48"/>
                    </a:cubicBezTo>
                    <a:cubicBezTo>
                      <a:pt x="19" y="47"/>
                      <a:pt x="19" y="46"/>
                      <a:pt x="19" y="45"/>
                    </a:cubicBezTo>
                    <a:cubicBezTo>
                      <a:pt x="19" y="44"/>
                      <a:pt x="19" y="43"/>
                      <a:pt x="19" y="43"/>
                    </a:cubicBezTo>
                    <a:cubicBezTo>
                      <a:pt x="19" y="42"/>
                      <a:pt x="19" y="40"/>
                      <a:pt x="19" y="39"/>
                    </a:cubicBezTo>
                    <a:cubicBezTo>
                      <a:pt x="20" y="39"/>
                      <a:pt x="20" y="37"/>
                      <a:pt x="20" y="37"/>
                    </a:cubicBezTo>
                    <a:cubicBezTo>
                      <a:pt x="20" y="37"/>
                      <a:pt x="20" y="37"/>
                      <a:pt x="21" y="37"/>
                    </a:cubicBezTo>
                    <a:cubicBezTo>
                      <a:pt x="21" y="36"/>
                      <a:pt x="21" y="36"/>
                      <a:pt x="22" y="37"/>
                    </a:cubicBezTo>
                    <a:cubicBezTo>
                      <a:pt x="22" y="37"/>
                      <a:pt x="23" y="37"/>
                      <a:pt x="23" y="36"/>
                    </a:cubicBezTo>
                    <a:cubicBezTo>
                      <a:pt x="23" y="35"/>
                      <a:pt x="23" y="35"/>
                      <a:pt x="23" y="34"/>
                    </a:cubicBezTo>
                    <a:cubicBezTo>
                      <a:pt x="23" y="33"/>
                      <a:pt x="23" y="33"/>
                      <a:pt x="23" y="32"/>
                    </a:cubicBezTo>
                    <a:cubicBezTo>
                      <a:pt x="24" y="32"/>
                      <a:pt x="24" y="31"/>
                      <a:pt x="24" y="30"/>
                    </a:cubicBezTo>
                    <a:cubicBezTo>
                      <a:pt x="25" y="30"/>
                      <a:pt x="25" y="30"/>
                      <a:pt x="25" y="30"/>
                    </a:cubicBezTo>
                    <a:cubicBezTo>
                      <a:pt x="25" y="29"/>
                      <a:pt x="25" y="29"/>
                      <a:pt x="25" y="29"/>
                    </a:cubicBezTo>
                    <a:cubicBezTo>
                      <a:pt x="25" y="28"/>
                      <a:pt x="26" y="28"/>
                      <a:pt x="27" y="28"/>
                    </a:cubicBezTo>
                    <a:cubicBezTo>
                      <a:pt x="28" y="28"/>
                      <a:pt x="27" y="26"/>
                      <a:pt x="28" y="25"/>
                    </a:cubicBezTo>
                    <a:cubicBezTo>
                      <a:pt x="29" y="24"/>
                      <a:pt x="28" y="24"/>
                      <a:pt x="28" y="23"/>
                    </a:cubicBezTo>
                    <a:cubicBezTo>
                      <a:pt x="27" y="23"/>
                      <a:pt x="28" y="21"/>
                      <a:pt x="29" y="22"/>
                    </a:cubicBezTo>
                    <a:cubicBezTo>
                      <a:pt x="30" y="22"/>
                      <a:pt x="30" y="21"/>
                      <a:pt x="30" y="21"/>
                    </a:cubicBezTo>
                    <a:cubicBezTo>
                      <a:pt x="30" y="20"/>
                      <a:pt x="30" y="20"/>
                      <a:pt x="30" y="19"/>
                    </a:cubicBezTo>
                    <a:cubicBezTo>
                      <a:pt x="30" y="18"/>
                      <a:pt x="30" y="19"/>
                      <a:pt x="29" y="1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79" name="Belize">
                <a:extLst>
                  <a:ext uri="{FF2B5EF4-FFF2-40B4-BE49-F238E27FC236}">
                    <a16:creationId xmlns:a16="http://schemas.microsoft.com/office/drawing/2014/main" id="{B9DBA5CF-3BED-10DD-FD88-EFB042C6232A}"/>
                  </a:ext>
                </a:extLst>
              </p:cNvPr>
              <p:cNvSpPr>
                <a:spLocks noEditPoints="1"/>
              </p:cNvSpPr>
              <p:nvPr/>
            </p:nvSpPr>
            <p:spPr bwMode="auto">
              <a:xfrm>
                <a:off x="6151400" y="4537876"/>
                <a:ext cx="32499" cy="60564"/>
              </a:xfrm>
              <a:custGeom>
                <a:avLst/>
                <a:gdLst/>
                <a:ahLst/>
                <a:cxnLst>
                  <a:cxn ang="0">
                    <a:pos x="16" y="13"/>
                  </a:cxn>
                  <a:cxn ang="0">
                    <a:pos x="16" y="12"/>
                  </a:cxn>
                  <a:cxn ang="0">
                    <a:pos x="15" y="12"/>
                  </a:cxn>
                  <a:cxn ang="0">
                    <a:pos x="15" y="13"/>
                  </a:cxn>
                  <a:cxn ang="0">
                    <a:pos x="16" y="10"/>
                  </a:cxn>
                  <a:cxn ang="0">
                    <a:pos x="16" y="11"/>
                  </a:cxn>
                  <a:cxn ang="0">
                    <a:pos x="15" y="11"/>
                  </a:cxn>
                  <a:cxn ang="0">
                    <a:pos x="15" y="12"/>
                  </a:cxn>
                  <a:cxn ang="0">
                    <a:pos x="16" y="10"/>
                  </a:cxn>
                  <a:cxn ang="0">
                    <a:pos x="15" y="13"/>
                  </a:cxn>
                  <a:cxn ang="0">
                    <a:pos x="14" y="14"/>
                  </a:cxn>
                  <a:cxn ang="0">
                    <a:pos x="14" y="2"/>
                  </a:cxn>
                  <a:cxn ang="0">
                    <a:pos x="12" y="2"/>
                  </a:cxn>
                  <a:cxn ang="0">
                    <a:pos x="12" y="1"/>
                  </a:cxn>
                  <a:cxn ang="0">
                    <a:pos x="11" y="0"/>
                  </a:cxn>
                  <a:cxn ang="0">
                    <a:pos x="9" y="3"/>
                  </a:cxn>
                  <a:cxn ang="0">
                    <a:pos x="7" y="6"/>
                  </a:cxn>
                  <a:cxn ang="0">
                    <a:pos x="3" y="9"/>
                  </a:cxn>
                  <a:cxn ang="0">
                    <a:pos x="2" y="16"/>
                  </a:cxn>
                  <a:cxn ang="0">
                    <a:pos x="1" y="24"/>
                  </a:cxn>
                  <a:cxn ang="0">
                    <a:pos x="0" y="29"/>
                  </a:cxn>
                  <a:cxn ang="0">
                    <a:pos x="3" y="28"/>
                  </a:cxn>
                  <a:cxn ang="0">
                    <a:pos x="5" y="25"/>
                  </a:cxn>
                  <a:cxn ang="0">
                    <a:pos x="6" y="24"/>
                  </a:cxn>
                  <a:cxn ang="0">
                    <a:pos x="7" y="25"/>
                  </a:cxn>
                  <a:cxn ang="0">
                    <a:pos x="10" y="20"/>
                  </a:cxn>
                  <a:cxn ang="0">
                    <a:pos x="11" y="19"/>
                  </a:cxn>
                  <a:cxn ang="0">
                    <a:pos x="11" y="16"/>
                  </a:cxn>
                  <a:cxn ang="0">
                    <a:pos x="11" y="13"/>
                  </a:cxn>
                  <a:cxn ang="0">
                    <a:pos x="12" y="11"/>
                  </a:cxn>
                  <a:cxn ang="0">
                    <a:pos x="12" y="8"/>
                  </a:cxn>
                  <a:cxn ang="0">
                    <a:pos x="14" y="3"/>
                  </a:cxn>
                  <a:cxn ang="0">
                    <a:pos x="9" y="21"/>
                  </a:cxn>
                  <a:cxn ang="0">
                    <a:pos x="10" y="20"/>
                  </a:cxn>
                  <a:cxn ang="0">
                    <a:pos x="9" y="21"/>
                  </a:cxn>
                  <a:cxn ang="0">
                    <a:pos x="9" y="22"/>
                  </a:cxn>
                </a:cxnLst>
                <a:rect l="0" t="0" r="r" b="b"/>
                <a:pathLst>
                  <a:path w="16" h="29">
                    <a:moveTo>
                      <a:pt x="16" y="12"/>
                    </a:moveTo>
                    <a:cubicBezTo>
                      <a:pt x="16" y="12"/>
                      <a:pt x="16" y="13"/>
                      <a:pt x="16" y="13"/>
                    </a:cubicBezTo>
                    <a:cubicBezTo>
                      <a:pt x="16" y="13"/>
                      <a:pt x="16" y="13"/>
                      <a:pt x="15" y="13"/>
                    </a:cubicBezTo>
                    <a:cubicBezTo>
                      <a:pt x="16" y="13"/>
                      <a:pt x="16" y="12"/>
                      <a:pt x="16" y="12"/>
                    </a:cubicBezTo>
                    <a:cubicBezTo>
                      <a:pt x="16" y="12"/>
                      <a:pt x="16" y="12"/>
                      <a:pt x="16" y="12"/>
                    </a:cubicBezTo>
                    <a:close/>
                    <a:moveTo>
                      <a:pt x="15" y="12"/>
                    </a:moveTo>
                    <a:cubicBezTo>
                      <a:pt x="15" y="12"/>
                      <a:pt x="15" y="12"/>
                      <a:pt x="15" y="12"/>
                    </a:cubicBezTo>
                    <a:cubicBezTo>
                      <a:pt x="15" y="12"/>
                      <a:pt x="15" y="13"/>
                      <a:pt x="15" y="13"/>
                    </a:cubicBezTo>
                    <a:cubicBezTo>
                      <a:pt x="15" y="13"/>
                      <a:pt x="15" y="12"/>
                      <a:pt x="15" y="12"/>
                    </a:cubicBezTo>
                    <a:close/>
                    <a:moveTo>
                      <a:pt x="16" y="10"/>
                    </a:moveTo>
                    <a:cubicBezTo>
                      <a:pt x="16" y="11"/>
                      <a:pt x="16" y="11"/>
                      <a:pt x="16" y="11"/>
                    </a:cubicBezTo>
                    <a:cubicBezTo>
                      <a:pt x="16" y="11"/>
                      <a:pt x="16" y="11"/>
                      <a:pt x="16" y="11"/>
                    </a:cubicBezTo>
                    <a:cubicBezTo>
                      <a:pt x="16" y="11"/>
                      <a:pt x="16" y="11"/>
                      <a:pt x="16" y="11"/>
                    </a:cubicBezTo>
                    <a:cubicBezTo>
                      <a:pt x="16" y="11"/>
                      <a:pt x="15" y="11"/>
                      <a:pt x="15" y="11"/>
                    </a:cubicBezTo>
                    <a:cubicBezTo>
                      <a:pt x="15" y="12"/>
                      <a:pt x="15" y="12"/>
                      <a:pt x="15" y="12"/>
                    </a:cubicBezTo>
                    <a:cubicBezTo>
                      <a:pt x="15" y="12"/>
                      <a:pt x="15" y="12"/>
                      <a:pt x="15" y="12"/>
                    </a:cubicBezTo>
                    <a:cubicBezTo>
                      <a:pt x="16" y="12"/>
                      <a:pt x="16" y="12"/>
                      <a:pt x="16" y="11"/>
                    </a:cubicBezTo>
                    <a:cubicBezTo>
                      <a:pt x="16" y="11"/>
                      <a:pt x="16" y="11"/>
                      <a:pt x="16" y="10"/>
                    </a:cubicBezTo>
                    <a:close/>
                    <a:moveTo>
                      <a:pt x="14" y="14"/>
                    </a:moveTo>
                    <a:cubicBezTo>
                      <a:pt x="14" y="13"/>
                      <a:pt x="15" y="13"/>
                      <a:pt x="15" y="13"/>
                    </a:cubicBezTo>
                    <a:cubicBezTo>
                      <a:pt x="14" y="13"/>
                      <a:pt x="14" y="13"/>
                      <a:pt x="14" y="14"/>
                    </a:cubicBezTo>
                    <a:cubicBezTo>
                      <a:pt x="14" y="14"/>
                      <a:pt x="14" y="14"/>
                      <a:pt x="14" y="14"/>
                    </a:cubicBezTo>
                    <a:close/>
                    <a:moveTo>
                      <a:pt x="14" y="3"/>
                    </a:moveTo>
                    <a:cubicBezTo>
                      <a:pt x="14" y="2"/>
                      <a:pt x="14" y="2"/>
                      <a:pt x="14" y="2"/>
                    </a:cubicBezTo>
                    <a:cubicBezTo>
                      <a:pt x="15" y="1"/>
                      <a:pt x="13" y="2"/>
                      <a:pt x="13" y="2"/>
                    </a:cubicBezTo>
                    <a:cubicBezTo>
                      <a:pt x="14" y="1"/>
                      <a:pt x="12" y="2"/>
                      <a:pt x="12" y="2"/>
                    </a:cubicBezTo>
                    <a:cubicBezTo>
                      <a:pt x="12" y="2"/>
                      <a:pt x="12" y="2"/>
                      <a:pt x="12" y="1"/>
                    </a:cubicBezTo>
                    <a:cubicBezTo>
                      <a:pt x="12" y="1"/>
                      <a:pt x="12" y="2"/>
                      <a:pt x="12" y="1"/>
                    </a:cubicBezTo>
                    <a:cubicBezTo>
                      <a:pt x="11" y="1"/>
                      <a:pt x="13" y="1"/>
                      <a:pt x="13" y="0"/>
                    </a:cubicBezTo>
                    <a:cubicBezTo>
                      <a:pt x="13" y="0"/>
                      <a:pt x="12" y="0"/>
                      <a:pt x="11" y="0"/>
                    </a:cubicBezTo>
                    <a:cubicBezTo>
                      <a:pt x="10" y="0"/>
                      <a:pt x="10" y="2"/>
                      <a:pt x="9" y="3"/>
                    </a:cubicBezTo>
                    <a:cubicBezTo>
                      <a:pt x="9" y="3"/>
                      <a:pt x="9" y="3"/>
                      <a:pt x="9" y="3"/>
                    </a:cubicBezTo>
                    <a:cubicBezTo>
                      <a:pt x="8" y="4"/>
                      <a:pt x="8" y="4"/>
                      <a:pt x="8" y="4"/>
                    </a:cubicBezTo>
                    <a:cubicBezTo>
                      <a:pt x="8" y="5"/>
                      <a:pt x="7" y="6"/>
                      <a:pt x="7" y="6"/>
                    </a:cubicBezTo>
                    <a:cubicBezTo>
                      <a:pt x="6" y="7"/>
                      <a:pt x="5" y="4"/>
                      <a:pt x="4" y="6"/>
                    </a:cubicBezTo>
                    <a:cubicBezTo>
                      <a:pt x="3" y="7"/>
                      <a:pt x="3" y="8"/>
                      <a:pt x="3" y="9"/>
                    </a:cubicBezTo>
                    <a:cubicBezTo>
                      <a:pt x="3" y="10"/>
                      <a:pt x="3" y="12"/>
                      <a:pt x="3" y="13"/>
                    </a:cubicBezTo>
                    <a:cubicBezTo>
                      <a:pt x="3" y="14"/>
                      <a:pt x="3" y="15"/>
                      <a:pt x="2" y="16"/>
                    </a:cubicBezTo>
                    <a:cubicBezTo>
                      <a:pt x="2" y="17"/>
                      <a:pt x="2" y="19"/>
                      <a:pt x="2" y="20"/>
                    </a:cubicBezTo>
                    <a:cubicBezTo>
                      <a:pt x="1" y="21"/>
                      <a:pt x="1" y="23"/>
                      <a:pt x="1" y="24"/>
                    </a:cubicBezTo>
                    <a:cubicBezTo>
                      <a:pt x="1" y="25"/>
                      <a:pt x="1" y="26"/>
                      <a:pt x="0" y="27"/>
                    </a:cubicBezTo>
                    <a:cubicBezTo>
                      <a:pt x="0" y="27"/>
                      <a:pt x="0" y="29"/>
                      <a:pt x="0" y="29"/>
                    </a:cubicBezTo>
                    <a:cubicBezTo>
                      <a:pt x="1" y="28"/>
                      <a:pt x="1" y="28"/>
                      <a:pt x="2" y="28"/>
                    </a:cubicBezTo>
                    <a:cubicBezTo>
                      <a:pt x="3" y="29"/>
                      <a:pt x="3" y="29"/>
                      <a:pt x="3" y="28"/>
                    </a:cubicBezTo>
                    <a:cubicBezTo>
                      <a:pt x="3" y="27"/>
                      <a:pt x="4" y="27"/>
                      <a:pt x="4" y="26"/>
                    </a:cubicBezTo>
                    <a:cubicBezTo>
                      <a:pt x="5" y="26"/>
                      <a:pt x="5" y="26"/>
                      <a:pt x="5" y="25"/>
                    </a:cubicBezTo>
                    <a:cubicBezTo>
                      <a:pt x="5" y="25"/>
                      <a:pt x="6" y="25"/>
                      <a:pt x="6" y="25"/>
                    </a:cubicBezTo>
                    <a:cubicBezTo>
                      <a:pt x="6" y="25"/>
                      <a:pt x="6" y="24"/>
                      <a:pt x="6" y="24"/>
                    </a:cubicBezTo>
                    <a:cubicBezTo>
                      <a:pt x="7" y="25"/>
                      <a:pt x="7" y="25"/>
                      <a:pt x="7" y="24"/>
                    </a:cubicBezTo>
                    <a:cubicBezTo>
                      <a:pt x="7" y="25"/>
                      <a:pt x="7" y="25"/>
                      <a:pt x="7" y="25"/>
                    </a:cubicBezTo>
                    <a:cubicBezTo>
                      <a:pt x="7" y="24"/>
                      <a:pt x="8" y="23"/>
                      <a:pt x="9" y="22"/>
                    </a:cubicBezTo>
                    <a:cubicBezTo>
                      <a:pt x="9" y="22"/>
                      <a:pt x="9" y="21"/>
                      <a:pt x="10" y="20"/>
                    </a:cubicBezTo>
                    <a:cubicBezTo>
                      <a:pt x="10" y="20"/>
                      <a:pt x="10" y="20"/>
                      <a:pt x="10" y="20"/>
                    </a:cubicBezTo>
                    <a:cubicBezTo>
                      <a:pt x="10" y="19"/>
                      <a:pt x="10" y="19"/>
                      <a:pt x="11" y="19"/>
                    </a:cubicBezTo>
                    <a:cubicBezTo>
                      <a:pt x="10" y="18"/>
                      <a:pt x="11" y="18"/>
                      <a:pt x="11" y="17"/>
                    </a:cubicBezTo>
                    <a:cubicBezTo>
                      <a:pt x="11" y="17"/>
                      <a:pt x="11" y="16"/>
                      <a:pt x="11" y="16"/>
                    </a:cubicBezTo>
                    <a:cubicBezTo>
                      <a:pt x="11" y="16"/>
                      <a:pt x="11" y="16"/>
                      <a:pt x="11" y="15"/>
                    </a:cubicBezTo>
                    <a:cubicBezTo>
                      <a:pt x="10" y="15"/>
                      <a:pt x="11" y="14"/>
                      <a:pt x="11" y="13"/>
                    </a:cubicBezTo>
                    <a:cubicBezTo>
                      <a:pt x="11" y="12"/>
                      <a:pt x="11" y="12"/>
                      <a:pt x="12" y="12"/>
                    </a:cubicBezTo>
                    <a:cubicBezTo>
                      <a:pt x="12" y="11"/>
                      <a:pt x="12" y="11"/>
                      <a:pt x="12" y="11"/>
                    </a:cubicBezTo>
                    <a:cubicBezTo>
                      <a:pt x="13" y="11"/>
                      <a:pt x="12" y="10"/>
                      <a:pt x="12" y="10"/>
                    </a:cubicBezTo>
                    <a:cubicBezTo>
                      <a:pt x="11" y="9"/>
                      <a:pt x="12" y="9"/>
                      <a:pt x="12" y="8"/>
                    </a:cubicBezTo>
                    <a:cubicBezTo>
                      <a:pt x="13" y="7"/>
                      <a:pt x="13" y="7"/>
                      <a:pt x="13" y="6"/>
                    </a:cubicBezTo>
                    <a:cubicBezTo>
                      <a:pt x="14" y="5"/>
                      <a:pt x="14" y="4"/>
                      <a:pt x="14" y="3"/>
                    </a:cubicBezTo>
                    <a:cubicBezTo>
                      <a:pt x="14" y="4"/>
                      <a:pt x="14" y="3"/>
                      <a:pt x="14" y="3"/>
                    </a:cubicBezTo>
                    <a:close/>
                    <a:moveTo>
                      <a:pt x="9" y="21"/>
                    </a:moveTo>
                    <a:cubicBezTo>
                      <a:pt x="10" y="21"/>
                      <a:pt x="10" y="20"/>
                      <a:pt x="10" y="20"/>
                    </a:cubicBezTo>
                    <a:cubicBezTo>
                      <a:pt x="10" y="20"/>
                      <a:pt x="10" y="20"/>
                      <a:pt x="10" y="20"/>
                    </a:cubicBezTo>
                    <a:cubicBezTo>
                      <a:pt x="10" y="20"/>
                      <a:pt x="10" y="20"/>
                      <a:pt x="10" y="21"/>
                    </a:cubicBezTo>
                    <a:cubicBezTo>
                      <a:pt x="9" y="21"/>
                      <a:pt x="9" y="21"/>
                      <a:pt x="9" y="21"/>
                    </a:cubicBezTo>
                    <a:close/>
                    <a:moveTo>
                      <a:pt x="9" y="21"/>
                    </a:moveTo>
                    <a:cubicBezTo>
                      <a:pt x="9" y="21"/>
                      <a:pt x="9" y="21"/>
                      <a:pt x="9" y="22"/>
                    </a:cubicBezTo>
                    <a:cubicBezTo>
                      <a:pt x="9" y="22"/>
                      <a:pt x="9" y="21"/>
                      <a:pt x="9"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0" name="Belgium">
                <a:extLst>
                  <a:ext uri="{FF2B5EF4-FFF2-40B4-BE49-F238E27FC236}">
                    <a16:creationId xmlns:a16="http://schemas.microsoft.com/office/drawing/2014/main" id="{A7DBA387-3694-52C1-9177-C790B59172ED}"/>
                  </a:ext>
                </a:extLst>
              </p:cNvPr>
              <p:cNvSpPr>
                <a:spLocks/>
              </p:cNvSpPr>
              <p:nvPr/>
            </p:nvSpPr>
            <p:spPr bwMode="auto">
              <a:xfrm>
                <a:off x="7952877" y="3779657"/>
                <a:ext cx="65000" cy="43677"/>
              </a:xfrm>
              <a:custGeom>
                <a:avLst/>
                <a:gdLst/>
                <a:ahLst/>
                <a:cxnLst>
                  <a:cxn ang="0">
                    <a:pos x="31" y="11"/>
                  </a:cxn>
                  <a:cxn ang="0">
                    <a:pos x="31" y="9"/>
                  </a:cxn>
                  <a:cxn ang="0">
                    <a:pos x="29" y="8"/>
                  </a:cxn>
                  <a:cxn ang="0">
                    <a:pos x="26" y="8"/>
                  </a:cxn>
                  <a:cxn ang="0">
                    <a:pos x="27" y="6"/>
                  </a:cxn>
                  <a:cxn ang="0">
                    <a:pos x="28" y="4"/>
                  </a:cxn>
                  <a:cxn ang="0">
                    <a:pos x="25" y="3"/>
                  </a:cxn>
                  <a:cxn ang="0">
                    <a:pos x="23" y="3"/>
                  </a:cxn>
                  <a:cxn ang="0">
                    <a:pos x="22" y="2"/>
                  </a:cxn>
                  <a:cxn ang="0">
                    <a:pos x="21" y="0"/>
                  </a:cxn>
                  <a:cxn ang="0">
                    <a:pos x="19" y="1"/>
                  </a:cxn>
                  <a:cxn ang="0">
                    <a:pos x="19" y="0"/>
                  </a:cxn>
                  <a:cxn ang="0">
                    <a:pos x="17" y="0"/>
                  </a:cxn>
                  <a:cxn ang="0">
                    <a:pos x="16" y="1"/>
                  </a:cxn>
                  <a:cxn ang="0">
                    <a:pos x="15" y="2"/>
                  </a:cxn>
                  <a:cxn ang="0">
                    <a:pos x="13" y="3"/>
                  </a:cxn>
                  <a:cxn ang="0">
                    <a:pos x="11" y="3"/>
                  </a:cxn>
                  <a:cxn ang="0">
                    <a:pos x="8" y="2"/>
                  </a:cxn>
                  <a:cxn ang="0">
                    <a:pos x="7" y="1"/>
                  </a:cxn>
                  <a:cxn ang="0">
                    <a:pos x="2" y="3"/>
                  </a:cxn>
                  <a:cxn ang="0">
                    <a:pos x="1" y="6"/>
                  </a:cxn>
                  <a:cxn ang="0">
                    <a:pos x="2" y="7"/>
                  </a:cxn>
                  <a:cxn ang="0">
                    <a:pos x="4" y="8"/>
                  </a:cxn>
                  <a:cxn ang="0">
                    <a:pos x="6" y="8"/>
                  </a:cxn>
                  <a:cxn ang="0">
                    <a:pos x="6" y="10"/>
                  </a:cxn>
                  <a:cxn ang="0">
                    <a:pos x="8" y="11"/>
                  </a:cxn>
                  <a:cxn ang="0">
                    <a:pos x="9" y="12"/>
                  </a:cxn>
                  <a:cxn ang="0">
                    <a:pos x="12" y="12"/>
                  </a:cxn>
                  <a:cxn ang="0">
                    <a:pos x="13" y="13"/>
                  </a:cxn>
                  <a:cxn ang="0">
                    <a:pos x="14" y="14"/>
                  </a:cxn>
                  <a:cxn ang="0">
                    <a:pos x="13" y="16"/>
                  </a:cxn>
                  <a:cxn ang="0">
                    <a:pos x="17" y="16"/>
                  </a:cxn>
                  <a:cxn ang="0">
                    <a:pos x="19" y="14"/>
                  </a:cxn>
                  <a:cxn ang="0">
                    <a:pos x="19" y="16"/>
                  </a:cxn>
                  <a:cxn ang="0">
                    <a:pos x="20" y="18"/>
                  </a:cxn>
                  <a:cxn ang="0">
                    <a:pos x="23" y="20"/>
                  </a:cxn>
                  <a:cxn ang="0">
                    <a:pos x="24" y="21"/>
                  </a:cxn>
                  <a:cxn ang="0">
                    <a:pos x="26" y="21"/>
                  </a:cxn>
                  <a:cxn ang="0">
                    <a:pos x="28" y="20"/>
                  </a:cxn>
                  <a:cxn ang="0">
                    <a:pos x="28" y="19"/>
                  </a:cxn>
                  <a:cxn ang="0">
                    <a:pos x="27" y="17"/>
                  </a:cxn>
                  <a:cxn ang="0">
                    <a:pos x="27" y="16"/>
                  </a:cxn>
                  <a:cxn ang="0">
                    <a:pos x="29" y="14"/>
                  </a:cxn>
                  <a:cxn ang="0">
                    <a:pos x="31" y="13"/>
                  </a:cxn>
                  <a:cxn ang="0">
                    <a:pos x="32" y="12"/>
                  </a:cxn>
                </a:cxnLst>
                <a:rect l="0" t="0" r="r" b="b"/>
                <a:pathLst>
                  <a:path w="32" h="21">
                    <a:moveTo>
                      <a:pt x="32" y="12"/>
                    </a:moveTo>
                    <a:cubicBezTo>
                      <a:pt x="32" y="12"/>
                      <a:pt x="32" y="11"/>
                      <a:pt x="31" y="11"/>
                    </a:cubicBezTo>
                    <a:cubicBezTo>
                      <a:pt x="31" y="11"/>
                      <a:pt x="30" y="11"/>
                      <a:pt x="30" y="10"/>
                    </a:cubicBezTo>
                    <a:cubicBezTo>
                      <a:pt x="30" y="10"/>
                      <a:pt x="31" y="10"/>
                      <a:pt x="31" y="9"/>
                    </a:cubicBezTo>
                    <a:cubicBezTo>
                      <a:pt x="31" y="9"/>
                      <a:pt x="30" y="9"/>
                      <a:pt x="30" y="9"/>
                    </a:cubicBezTo>
                    <a:cubicBezTo>
                      <a:pt x="30" y="9"/>
                      <a:pt x="30" y="8"/>
                      <a:pt x="29" y="8"/>
                    </a:cubicBezTo>
                    <a:cubicBezTo>
                      <a:pt x="29" y="8"/>
                      <a:pt x="28" y="8"/>
                      <a:pt x="28" y="8"/>
                    </a:cubicBezTo>
                    <a:cubicBezTo>
                      <a:pt x="27" y="8"/>
                      <a:pt x="27" y="8"/>
                      <a:pt x="26" y="8"/>
                    </a:cubicBezTo>
                    <a:cubicBezTo>
                      <a:pt x="27" y="7"/>
                      <a:pt x="26" y="7"/>
                      <a:pt x="26" y="7"/>
                    </a:cubicBezTo>
                    <a:cubicBezTo>
                      <a:pt x="26" y="7"/>
                      <a:pt x="27" y="6"/>
                      <a:pt x="27" y="6"/>
                    </a:cubicBezTo>
                    <a:cubicBezTo>
                      <a:pt x="27" y="6"/>
                      <a:pt x="27" y="6"/>
                      <a:pt x="27" y="6"/>
                    </a:cubicBezTo>
                    <a:cubicBezTo>
                      <a:pt x="27" y="6"/>
                      <a:pt x="27" y="4"/>
                      <a:pt x="28" y="4"/>
                    </a:cubicBezTo>
                    <a:cubicBezTo>
                      <a:pt x="27" y="4"/>
                      <a:pt x="28" y="4"/>
                      <a:pt x="27" y="3"/>
                    </a:cubicBezTo>
                    <a:cubicBezTo>
                      <a:pt x="27" y="3"/>
                      <a:pt x="25" y="3"/>
                      <a:pt x="25" y="3"/>
                    </a:cubicBezTo>
                    <a:cubicBezTo>
                      <a:pt x="25" y="2"/>
                      <a:pt x="24" y="2"/>
                      <a:pt x="24" y="2"/>
                    </a:cubicBezTo>
                    <a:cubicBezTo>
                      <a:pt x="23" y="3"/>
                      <a:pt x="23" y="3"/>
                      <a:pt x="23" y="3"/>
                    </a:cubicBezTo>
                    <a:cubicBezTo>
                      <a:pt x="23" y="3"/>
                      <a:pt x="23" y="2"/>
                      <a:pt x="23" y="2"/>
                    </a:cubicBezTo>
                    <a:cubicBezTo>
                      <a:pt x="22" y="2"/>
                      <a:pt x="23" y="2"/>
                      <a:pt x="22" y="2"/>
                    </a:cubicBezTo>
                    <a:cubicBezTo>
                      <a:pt x="22" y="2"/>
                      <a:pt x="22" y="2"/>
                      <a:pt x="22" y="2"/>
                    </a:cubicBezTo>
                    <a:cubicBezTo>
                      <a:pt x="21" y="1"/>
                      <a:pt x="22" y="1"/>
                      <a:pt x="21" y="0"/>
                    </a:cubicBezTo>
                    <a:cubicBezTo>
                      <a:pt x="21" y="0"/>
                      <a:pt x="21" y="1"/>
                      <a:pt x="20" y="1"/>
                    </a:cubicBezTo>
                    <a:cubicBezTo>
                      <a:pt x="20" y="1"/>
                      <a:pt x="20" y="1"/>
                      <a:pt x="19" y="1"/>
                    </a:cubicBezTo>
                    <a:cubicBezTo>
                      <a:pt x="19" y="1"/>
                      <a:pt x="19" y="1"/>
                      <a:pt x="19" y="1"/>
                    </a:cubicBezTo>
                    <a:cubicBezTo>
                      <a:pt x="19" y="0"/>
                      <a:pt x="20" y="0"/>
                      <a:pt x="19" y="0"/>
                    </a:cubicBezTo>
                    <a:cubicBezTo>
                      <a:pt x="18" y="0"/>
                      <a:pt x="18" y="1"/>
                      <a:pt x="18" y="1"/>
                    </a:cubicBezTo>
                    <a:cubicBezTo>
                      <a:pt x="17" y="1"/>
                      <a:pt x="17" y="0"/>
                      <a:pt x="17" y="0"/>
                    </a:cubicBezTo>
                    <a:cubicBezTo>
                      <a:pt x="17" y="0"/>
                      <a:pt x="16" y="0"/>
                      <a:pt x="16" y="0"/>
                    </a:cubicBezTo>
                    <a:cubicBezTo>
                      <a:pt x="16" y="1"/>
                      <a:pt x="16" y="1"/>
                      <a:pt x="16" y="1"/>
                    </a:cubicBezTo>
                    <a:cubicBezTo>
                      <a:pt x="16" y="2"/>
                      <a:pt x="15" y="1"/>
                      <a:pt x="15" y="1"/>
                    </a:cubicBezTo>
                    <a:cubicBezTo>
                      <a:pt x="15" y="2"/>
                      <a:pt x="15" y="2"/>
                      <a:pt x="15" y="2"/>
                    </a:cubicBezTo>
                    <a:cubicBezTo>
                      <a:pt x="15" y="2"/>
                      <a:pt x="15" y="2"/>
                      <a:pt x="14" y="2"/>
                    </a:cubicBezTo>
                    <a:cubicBezTo>
                      <a:pt x="14" y="2"/>
                      <a:pt x="13" y="2"/>
                      <a:pt x="13" y="3"/>
                    </a:cubicBezTo>
                    <a:cubicBezTo>
                      <a:pt x="13" y="3"/>
                      <a:pt x="12" y="3"/>
                      <a:pt x="12" y="3"/>
                    </a:cubicBezTo>
                    <a:cubicBezTo>
                      <a:pt x="11" y="3"/>
                      <a:pt x="11" y="3"/>
                      <a:pt x="11" y="3"/>
                    </a:cubicBezTo>
                    <a:cubicBezTo>
                      <a:pt x="11" y="2"/>
                      <a:pt x="10" y="2"/>
                      <a:pt x="10" y="2"/>
                    </a:cubicBezTo>
                    <a:cubicBezTo>
                      <a:pt x="9" y="2"/>
                      <a:pt x="9" y="2"/>
                      <a:pt x="8" y="2"/>
                    </a:cubicBezTo>
                    <a:cubicBezTo>
                      <a:pt x="8" y="3"/>
                      <a:pt x="8" y="3"/>
                      <a:pt x="8" y="3"/>
                    </a:cubicBezTo>
                    <a:cubicBezTo>
                      <a:pt x="7" y="3"/>
                      <a:pt x="7" y="2"/>
                      <a:pt x="7" y="1"/>
                    </a:cubicBezTo>
                    <a:cubicBezTo>
                      <a:pt x="6" y="2"/>
                      <a:pt x="5" y="2"/>
                      <a:pt x="4" y="2"/>
                    </a:cubicBezTo>
                    <a:cubicBezTo>
                      <a:pt x="4" y="3"/>
                      <a:pt x="3" y="3"/>
                      <a:pt x="2" y="3"/>
                    </a:cubicBezTo>
                    <a:cubicBezTo>
                      <a:pt x="2" y="4"/>
                      <a:pt x="0" y="4"/>
                      <a:pt x="0" y="5"/>
                    </a:cubicBezTo>
                    <a:cubicBezTo>
                      <a:pt x="0" y="5"/>
                      <a:pt x="1" y="6"/>
                      <a:pt x="1" y="6"/>
                    </a:cubicBezTo>
                    <a:cubicBezTo>
                      <a:pt x="1" y="7"/>
                      <a:pt x="1" y="7"/>
                      <a:pt x="1" y="7"/>
                    </a:cubicBezTo>
                    <a:cubicBezTo>
                      <a:pt x="1" y="7"/>
                      <a:pt x="2" y="7"/>
                      <a:pt x="2" y="7"/>
                    </a:cubicBezTo>
                    <a:cubicBezTo>
                      <a:pt x="2" y="8"/>
                      <a:pt x="3" y="8"/>
                      <a:pt x="3" y="8"/>
                    </a:cubicBezTo>
                    <a:cubicBezTo>
                      <a:pt x="3" y="9"/>
                      <a:pt x="3" y="8"/>
                      <a:pt x="4" y="8"/>
                    </a:cubicBezTo>
                    <a:cubicBezTo>
                      <a:pt x="4" y="8"/>
                      <a:pt x="5" y="7"/>
                      <a:pt x="5" y="8"/>
                    </a:cubicBezTo>
                    <a:cubicBezTo>
                      <a:pt x="5" y="8"/>
                      <a:pt x="5" y="8"/>
                      <a:pt x="6" y="8"/>
                    </a:cubicBezTo>
                    <a:cubicBezTo>
                      <a:pt x="6" y="8"/>
                      <a:pt x="6" y="9"/>
                      <a:pt x="6" y="9"/>
                    </a:cubicBezTo>
                    <a:cubicBezTo>
                      <a:pt x="6" y="10"/>
                      <a:pt x="6" y="10"/>
                      <a:pt x="6" y="10"/>
                    </a:cubicBezTo>
                    <a:cubicBezTo>
                      <a:pt x="6" y="11"/>
                      <a:pt x="7" y="11"/>
                      <a:pt x="8" y="10"/>
                    </a:cubicBezTo>
                    <a:cubicBezTo>
                      <a:pt x="8" y="10"/>
                      <a:pt x="8" y="10"/>
                      <a:pt x="8" y="11"/>
                    </a:cubicBezTo>
                    <a:cubicBezTo>
                      <a:pt x="8" y="11"/>
                      <a:pt x="8" y="11"/>
                      <a:pt x="9" y="11"/>
                    </a:cubicBezTo>
                    <a:cubicBezTo>
                      <a:pt x="10" y="11"/>
                      <a:pt x="9" y="12"/>
                      <a:pt x="9" y="12"/>
                    </a:cubicBezTo>
                    <a:cubicBezTo>
                      <a:pt x="9" y="13"/>
                      <a:pt x="10" y="12"/>
                      <a:pt x="10" y="12"/>
                    </a:cubicBezTo>
                    <a:cubicBezTo>
                      <a:pt x="11" y="12"/>
                      <a:pt x="11" y="13"/>
                      <a:pt x="12" y="12"/>
                    </a:cubicBezTo>
                    <a:cubicBezTo>
                      <a:pt x="13" y="12"/>
                      <a:pt x="13" y="13"/>
                      <a:pt x="13" y="13"/>
                    </a:cubicBezTo>
                    <a:cubicBezTo>
                      <a:pt x="13" y="13"/>
                      <a:pt x="13" y="13"/>
                      <a:pt x="13" y="13"/>
                    </a:cubicBezTo>
                    <a:cubicBezTo>
                      <a:pt x="14" y="13"/>
                      <a:pt x="13" y="14"/>
                      <a:pt x="13" y="14"/>
                    </a:cubicBezTo>
                    <a:cubicBezTo>
                      <a:pt x="13" y="14"/>
                      <a:pt x="13" y="14"/>
                      <a:pt x="14" y="14"/>
                    </a:cubicBezTo>
                    <a:cubicBezTo>
                      <a:pt x="14" y="15"/>
                      <a:pt x="14" y="15"/>
                      <a:pt x="14" y="15"/>
                    </a:cubicBezTo>
                    <a:cubicBezTo>
                      <a:pt x="14" y="15"/>
                      <a:pt x="13" y="16"/>
                      <a:pt x="13" y="16"/>
                    </a:cubicBezTo>
                    <a:cubicBezTo>
                      <a:pt x="13" y="16"/>
                      <a:pt x="14" y="16"/>
                      <a:pt x="14" y="16"/>
                    </a:cubicBezTo>
                    <a:cubicBezTo>
                      <a:pt x="15" y="17"/>
                      <a:pt x="16" y="17"/>
                      <a:pt x="17" y="16"/>
                    </a:cubicBezTo>
                    <a:cubicBezTo>
                      <a:pt x="18" y="16"/>
                      <a:pt x="18" y="16"/>
                      <a:pt x="18" y="15"/>
                    </a:cubicBezTo>
                    <a:cubicBezTo>
                      <a:pt x="18" y="15"/>
                      <a:pt x="18" y="15"/>
                      <a:pt x="19" y="14"/>
                    </a:cubicBezTo>
                    <a:cubicBezTo>
                      <a:pt x="19" y="14"/>
                      <a:pt x="20" y="14"/>
                      <a:pt x="19" y="15"/>
                    </a:cubicBezTo>
                    <a:cubicBezTo>
                      <a:pt x="19" y="15"/>
                      <a:pt x="18" y="16"/>
                      <a:pt x="19" y="16"/>
                    </a:cubicBezTo>
                    <a:cubicBezTo>
                      <a:pt x="20" y="17"/>
                      <a:pt x="19" y="18"/>
                      <a:pt x="19" y="18"/>
                    </a:cubicBezTo>
                    <a:cubicBezTo>
                      <a:pt x="19" y="18"/>
                      <a:pt x="20" y="18"/>
                      <a:pt x="20" y="18"/>
                    </a:cubicBezTo>
                    <a:cubicBezTo>
                      <a:pt x="21" y="18"/>
                      <a:pt x="21" y="18"/>
                      <a:pt x="21" y="19"/>
                    </a:cubicBezTo>
                    <a:cubicBezTo>
                      <a:pt x="22" y="19"/>
                      <a:pt x="23" y="19"/>
                      <a:pt x="23" y="20"/>
                    </a:cubicBezTo>
                    <a:cubicBezTo>
                      <a:pt x="23" y="20"/>
                      <a:pt x="24" y="20"/>
                      <a:pt x="24" y="20"/>
                    </a:cubicBezTo>
                    <a:cubicBezTo>
                      <a:pt x="24" y="20"/>
                      <a:pt x="24" y="21"/>
                      <a:pt x="24" y="21"/>
                    </a:cubicBezTo>
                    <a:cubicBezTo>
                      <a:pt x="24" y="21"/>
                      <a:pt x="25" y="21"/>
                      <a:pt x="25" y="21"/>
                    </a:cubicBezTo>
                    <a:cubicBezTo>
                      <a:pt x="26" y="21"/>
                      <a:pt x="26" y="21"/>
                      <a:pt x="26" y="21"/>
                    </a:cubicBezTo>
                    <a:cubicBezTo>
                      <a:pt x="27" y="21"/>
                      <a:pt x="27" y="21"/>
                      <a:pt x="27" y="21"/>
                    </a:cubicBezTo>
                    <a:cubicBezTo>
                      <a:pt x="27" y="20"/>
                      <a:pt x="28" y="20"/>
                      <a:pt x="28" y="20"/>
                    </a:cubicBezTo>
                    <a:cubicBezTo>
                      <a:pt x="28" y="19"/>
                      <a:pt x="28" y="20"/>
                      <a:pt x="28" y="19"/>
                    </a:cubicBezTo>
                    <a:cubicBezTo>
                      <a:pt x="27" y="19"/>
                      <a:pt x="28" y="19"/>
                      <a:pt x="28" y="19"/>
                    </a:cubicBezTo>
                    <a:cubicBezTo>
                      <a:pt x="28" y="19"/>
                      <a:pt x="27" y="19"/>
                      <a:pt x="27" y="19"/>
                    </a:cubicBezTo>
                    <a:cubicBezTo>
                      <a:pt x="27" y="18"/>
                      <a:pt x="26" y="18"/>
                      <a:pt x="27" y="17"/>
                    </a:cubicBezTo>
                    <a:cubicBezTo>
                      <a:pt x="26" y="17"/>
                      <a:pt x="27" y="16"/>
                      <a:pt x="27" y="16"/>
                    </a:cubicBezTo>
                    <a:cubicBezTo>
                      <a:pt x="27" y="16"/>
                      <a:pt x="27" y="16"/>
                      <a:pt x="27" y="16"/>
                    </a:cubicBezTo>
                    <a:cubicBezTo>
                      <a:pt x="28" y="15"/>
                      <a:pt x="28" y="15"/>
                      <a:pt x="28" y="15"/>
                    </a:cubicBezTo>
                    <a:cubicBezTo>
                      <a:pt x="28" y="15"/>
                      <a:pt x="29" y="14"/>
                      <a:pt x="29" y="14"/>
                    </a:cubicBezTo>
                    <a:cubicBezTo>
                      <a:pt x="29" y="14"/>
                      <a:pt x="30" y="14"/>
                      <a:pt x="30" y="15"/>
                    </a:cubicBezTo>
                    <a:cubicBezTo>
                      <a:pt x="30" y="14"/>
                      <a:pt x="31" y="13"/>
                      <a:pt x="31" y="13"/>
                    </a:cubicBezTo>
                    <a:cubicBezTo>
                      <a:pt x="31" y="13"/>
                      <a:pt x="31" y="13"/>
                      <a:pt x="32" y="13"/>
                    </a:cubicBezTo>
                    <a:cubicBezTo>
                      <a:pt x="32" y="13"/>
                      <a:pt x="32" y="13"/>
                      <a:pt x="32"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1" name="Belarus">
                <a:extLst>
                  <a:ext uri="{FF2B5EF4-FFF2-40B4-BE49-F238E27FC236}">
                    <a16:creationId xmlns:a16="http://schemas.microsoft.com/office/drawing/2014/main" id="{9AA71E10-BE5E-7E39-B914-64E6ED63C2B2}"/>
                  </a:ext>
                </a:extLst>
              </p:cNvPr>
              <p:cNvSpPr>
                <a:spLocks/>
              </p:cNvSpPr>
              <p:nvPr/>
            </p:nvSpPr>
            <p:spPr bwMode="auto">
              <a:xfrm>
                <a:off x="8301405" y="3675999"/>
                <a:ext cx="155773" cy="109482"/>
              </a:xfrm>
              <a:custGeom>
                <a:avLst/>
                <a:gdLst/>
                <a:ahLst/>
                <a:cxnLst>
                  <a:cxn ang="0">
                    <a:pos x="76" y="28"/>
                  </a:cxn>
                  <a:cxn ang="0">
                    <a:pos x="74" y="25"/>
                  </a:cxn>
                  <a:cxn ang="0">
                    <a:pos x="69" y="22"/>
                  </a:cxn>
                  <a:cxn ang="0">
                    <a:pos x="64" y="18"/>
                  </a:cxn>
                  <a:cxn ang="0">
                    <a:pos x="61" y="16"/>
                  </a:cxn>
                  <a:cxn ang="0">
                    <a:pos x="60" y="13"/>
                  </a:cxn>
                  <a:cxn ang="0">
                    <a:pos x="60" y="12"/>
                  </a:cxn>
                  <a:cxn ang="0">
                    <a:pos x="59" y="9"/>
                  </a:cxn>
                  <a:cxn ang="0">
                    <a:pos x="59" y="7"/>
                  </a:cxn>
                  <a:cxn ang="0">
                    <a:pos x="56" y="5"/>
                  </a:cxn>
                  <a:cxn ang="0">
                    <a:pos x="50" y="4"/>
                  </a:cxn>
                  <a:cxn ang="0">
                    <a:pos x="47" y="5"/>
                  </a:cxn>
                  <a:cxn ang="0">
                    <a:pos x="47" y="3"/>
                  </a:cxn>
                  <a:cxn ang="0">
                    <a:pos x="41" y="1"/>
                  </a:cxn>
                  <a:cxn ang="0">
                    <a:pos x="34" y="1"/>
                  </a:cxn>
                  <a:cxn ang="0">
                    <a:pos x="32" y="3"/>
                  </a:cxn>
                  <a:cxn ang="0">
                    <a:pos x="29" y="4"/>
                  </a:cxn>
                  <a:cxn ang="0">
                    <a:pos x="24" y="6"/>
                  </a:cxn>
                  <a:cxn ang="0">
                    <a:pos x="24" y="8"/>
                  </a:cxn>
                  <a:cxn ang="0">
                    <a:pos x="24" y="11"/>
                  </a:cxn>
                  <a:cxn ang="0">
                    <a:pos x="20" y="13"/>
                  </a:cxn>
                  <a:cxn ang="0">
                    <a:pos x="18" y="16"/>
                  </a:cxn>
                  <a:cxn ang="0">
                    <a:pos x="17" y="19"/>
                  </a:cxn>
                  <a:cxn ang="0">
                    <a:pos x="17" y="21"/>
                  </a:cxn>
                  <a:cxn ang="0">
                    <a:pos x="17" y="20"/>
                  </a:cxn>
                  <a:cxn ang="0">
                    <a:pos x="14" y="21"/>
                  </a:cxn>
                  <a:cxn ang="0">
                    <a:pos x="10" y="23"/>
                  </a:cxn>
                  <a:cxn ang="0">
                    <a:pos x="6" y="23"/>
                  </a:cxn>
                  <a:cxn ang="0">
                    <a:pos x="2" y="24"/>
                  </a:cxn>
                  <a:cxn ang="0">
                    <a:pos x="2" y="27"/>
                  </a:cxn>
                  <a:cxn ang="0">
                    <a:pos x="5" y="32"/>
                  </a:cxn>
                  <a:cxn ang="0">
                    <a:pos x="4" y="37"/>
                  </a:cxn>
                  <a:cxn ang="0">
                    <a:pos x="0" y="41"/>
                  </a:cxn>
                  <a:cxn ang="0">
                    <a:pos x="2" y="42"/>
                  </a:cxn>
                  <a:cxn ang="0">
                    <a:pos x="4" y="44"/>
                  </a:cxn>
                  <a:cxn ang="0">
                    <a:pos x="3" y="46"/>
                  </a:cxn>
                  <a:cxn ang="0">
                    <a:pos x="4" y="48"/>
                  </a:cxn>
                  <a:cxn ang="0">
                    <a:pos x="10" y="45"/>
                  </a:cxn>
                  <a:cxn ang="0">
                    <a:pos x="17" y="44"/>
                  </a:cxn>
                  <a:cxn ang="0">
                    <a:pos x="25" y="45"/>
                  </a:cxn>
                  <a:cxn ang="0">
                    <a:pos x="31" y="46"/>
                  </a:cxn>
                  <a:cxn ang="0">
                    <a:pos x="34" y="47"/>
                  </a:cxn>
                  <a:cxn ang="0">
                    <a:pos x="38" y="49"/>
                  </a:cxn>
                  <a:cxn ang="0">
                    <a:pos x="41" y="48"/>
                  </a:cxn>
                  <a:cxn ang="0">
                    <a:pos x="45" y="48"/>
                  </a:cxn>
                  <a:cxn ang="0">
                    <a:pos x="47" y="49"/>
                  </a:cxn>
                  <a:cxn ang="0">
                    <a:pos x="51" y="48"/>
                  </a:cxn>
                  <a:cxn ang="0">
                    <a:pos x="53" y="49"/>
                  </a:cxn>
                  <a:cxn ang="0">
                    <a:pos x="55" y="49"/>
                  </a:cxn>
                  <a:cxn ang="0">
                    <a:pos x="60" y="50"/>
                  </a:cxn>
                  <a:cxn ang="0">
                    <a:pos x="62" y="50"/>
                  </a:cxn>
                  <a:cxn ang="0">
                    <a:pos x="62" y="48"/>
                  </a:cxn>
                  <a:cxn ang="0">
                    <a:pos x="63" y="44"/>
                  </a:cxn>
                  <a:cxn ang="0">
                    <a:pos x="64" y="44"/>
                  </a:cxn>
                  <a:cxn ang="0">
                    <a:pos x="66" y="43"/>
                  </a:cxn>
                  <a:cxn ang="0">
                    <a:pos x="70" y="41"/>
                  </a:cxn>
                  <a:cxn ang="0">
                    <a:pos x="69" y="38"/>
                  </a:cxn>
                  <a:cxn ang="0">
                    <a:pos x="68" y="35"/>
                  </a:cxn>
                  <a:cxn ang="0">
                    <a:pos x="66" y="33"/>
                  </a:cxn>
                  <a:cxn ang="0">
                    <a:pos x="70" y="32"/>
                  </a:cxn>
                  <a:cxn ang="0">
                    <a:pos x="74" y="31"/>
                  </a:cxn>
                  <a:cxn ang="0">
                    <a:pos x="77" y="30"/>
                  </a:cxn>
                </a:cxnLst>
                <a:rect l="0" t="0" r="r" b="b"/>
                <a:pathLst>
                  <a:path w="77" h="52">
                    <a:moveTo>
                      <a:pt x="77" y="28"/>
                    </a:moveTo>
                    <a:cubicBezTo>
                      <a:pt x="77" y="28"/>
                      <a:pt x="77" y="28"/>
                      <a:pt x="76" y="28"/>
                    </a:cubicBezTo>
                    <a:cubicBezTo>
                      <a:pt x="76" y="28"/>
                      <a:pt x="76" y="28"/>
                      <a:pt x="76" y="28"/>
                    </a:cubicBezTo>
                    <a:cubicBezTo>
                      <a:pt x="76" y="28"/>
                      <a:pt x="76" y="28"/>
                      <a:pt x="75" y="28"/>
                    </a:cubicBezTo>
                    <a:cubicBezTo>
                      <a:pt x="75" y="27"/>
                      <a:pt x="74" y="27"/>
                      <a:pt x="75" y="26"/>
                    </a:cubicBezTo>
                    <a:cubicBezTo>
                      <a:pt x="76" y="26"/>
                      <a:pt x="74" y="26"/>
                      <a:pt x="74" y="25"/>
                    </a:cubicBezTo>
                    <a:cubicBezTo>
                      <a:pt x="73" y="25"/>
                      <a:pt x="72" y="25"/>
                      <a:pt x="71" y="25"/>
                    </a:cubicBezTo>
                    <a:cubicBezTo>
                      <a:pt x="70" y="25"/>
                      <a:pt x="69" y="25"/>
                      <a:pt x="69" y="25"/>
                    </a:cubicBezTo>
                    <a:cubicBezTo>
                      <a:pt x="69" y="24"/>
                      <a:pt x="70" y="23"/>
                      <a:pt x="69" y="22"/>
                    </a:cubicBezTo>
                    <a:cubicBezTo>
                      <a:pt x="69" y="22"/>
                      <a:pt x="68" y="22"/>
                      <a:pt x="67" y="22"/>
                    </a:cubicBezTo>
                    <a:cubicBezTo>
                      <a:pt x="66" y="21"/>
                      <a:pt x="65" y="21"/>
                      <a:pt x="65" y="20"/>
                    </a:cubicBezTo>
                    <a:cubicBezTo>
                      <a:pt x="64" y="20"/>
                      <a:pt x="64" y="19"/>
                      <a:pt x="64" y="18"/>
                    </a:cubicBezTo>
                    <a:cubicBezTo>
                      <a:pt x="64" y="18"/>
                      <a:pt x="63" y="18"/>
                      <a:pt x="63" y="18"/>
                    </a:cubicBezTo>
                    <a:cubicBezTo>
                      <a:pt x="62" y="18"/>
                      <a:pt x="62" y="17"/>
                      <a:pt x="63" y="16"/>
                    </a:cubicBezTo>
                    <a:cubicBezTo>
                      <a:pt x="63" y="16"/>
                      <a:pt x="62" y="16"/>
                      <a:pt x="61" y="16"/>
                    </a:cubicBezTo>
                    <a:cubicBezTo>
                      <a:pt x="61" y="15"/>
                      <a:pt x="61" y="15"/>
                      <a:pt x="60" y="15"/>
                    </a:cubicBezTo>
                    <a:cubicBezTo>
                      <a:pt x="60" y="15"/>
                      <a:pt x="59" y="15"/>
                      <a:pt x="59" y="14"/>
                    </a:cubicBezTo>
                    <a:cubicBezTo>
                      <a:pt x="59" y="14"/>
                      <a:pt x="60" y="14"/>
                      <a:pt x="60" y="13"/>
                    </a:cubicBezTo>
                    <a:cubicBezTo>
                      <a:pt x="60" y="13"/>
                      <a:pt x="59" y="13"/>
                      <a:pt x="59" y="13"/>
                    </a:cubicBezTo>
                    <a:cubicBezTo>
                      <a:pt x="60" y="13"/>
                      <a:pt x="60" y="13"/>
                      <a:pt x="60" y="13"/>
                    </a:cubicBezTo>
                    <a:cubicBezTo>
                      <a:pt x="61" y="12"/>
                      <a:pt x="60" y="12"/>
                      <a:pt x="60" y="12"/>
                    </a:cubicBezTo>
                    <a:cubicBezTo>
                      <a:pt x="60" y="12"/>
                      <a:pt x="61" y="12"/>
                      <a:pt x="61" y="12"/>
                    </a:cubicBezTo>
                    <a:cubicBezTo>
                      <a:pt x="61" y="11"/>
                      <a:pt x="60" y="11"/>
                      <a:pt x="60" y="10"/>
                    </a:cubicBezTo>
                    <a:cubicBezTo>
                      <a:pt x="60" y="10"/>
                      <a:pt x="59" y="10"/>
                      <a:pt x="59" y="9"/>
                    </a:cubicBezTo>
                    <a:cubicBezTo>
                      <a:pt x="59" y="9"/>
                      <a:pt x="60" y="9"/>
                      <a:pt x="60" y="8"/>
                    </a:cubicBezTo>
                    <a:cubicBezTo>
                      <a:pt x="60" y="8"/>
                      <a:pt x="59" y="8"/>
                      <a:pt x="59" y="8"/>
                    </a:cubicBezTo>
                    <a:cubicBezTo>
                      <a:pt x="59" y="8"/>
                      <a:pt x="59" y="7"/>
                      <a:pt x="59" y="7"/>
                    </a:cubicBezTo>
                    <a:cubicBezTo>
                      <a:pt x="59" y="7"/>
                      <a:pt x="60" y="6"/>
                      <a:pt x="59" y="6"/>
                    </a:cubicBezTo>
                    <a:cubicBezTo>
                      <a:pt x="59" y="6"/>
                      <a:pt x="58" y="6"/>
                      <a:pt x="58" y="6"/>
                    </a:cubicBezTo>
                    <a:cubicBezTo>
                      <a:pt x="57" y="5"/>
                      <a:pt x="57" y="6"/>
                      <a:pt x="56" y="5"/>
                    </a:cubicBezTo>
                    <a:cubicBezTo>
                      <a:pt x="56" y="4"/>
                      <a:pt x="54" y="3"/>
                      <a:pt x="53" y="4"/>
                    </a:cubicBezTo>
                    <a:cubicBezTo>
                      <a:pt x="52" y="4"/>
                      <a:pt x="52" y="3"/>
                      <a:pt x="51" y="3"/>
                    </a:cubicBezTo>
                    <a:cubicBezTo>
                      <a:pt x="50" y="3"/>
                      <a:pt x="50" y="4"/>
                      <a:pt x="50" y="4"/>
                    </a:cubicBezTo>
                    <a:cubicBezTo>
                      <a:pt x="50" y="4"/>
                      <a:pt x="49" y="4"/>
                      <a:pt x="49" y="4"/>
                    </a:cubicBezTo>
                    <a:cubicBezTo>
                      <a:pt x="49" y="4"/>
                      <a:pt x="49" y="5"/>
                      <a:pt x="48" y="5"/>
                    </a:cubicBezTo>
                    <a:cubicBezTo>
                      <a:pt x="48" y="5"/>
                      <a:pt x="48" y="5"/>
                      <a:pt x="47" y="5"/>
                    </a:cubicBezTo>
                    <a:cubicBezTo>
                      <a:pt x="47" y="5"/>
                      <a:pt x="46" y="4"/>
                      <a:pt x="46" y="4"/>
                    </a:cubicBezTo>
                    <a:cubicBezTo>
                      <a:pt x="47" y="3"/>
                      <a:pt x="46" y="3"/>
                      <a:pt x="47" y="3"/>
                    </a:cubicBezTo>
                    <a:cubicBezTo>
                      <a:pt x="47" y="3"/>
                      <a:pt x="47" y="3"/>
                      <a:pt x="47" y="3"/>
                    </a:cubicBezTo>
                    <a:cubicBezTo>
                      <a:pt x="47" y="2"/>
                      <a:pt x="44" y="2"/>
                      <a:pt x="44" y="2"/>
                    </a:cubicBezTo>
                    <a:cubicBezTo>
                      <a:pt x="43" y="2"/>
                      <a:pt x="43" y="2"/>
                      <a:pt x="42" y="2"/>
                    </a:cubicBezTo>
                    <a:cubicBezTo>
                      <a:pt x="41" y="3"/>
                      <a:pt x="41" y="2"/>
                      <a:pt x="41" y="1"/>
                    </a:cubicBezTo>
                    <a:cubicBezTo>
                      <a:pt x="40" y="1"/>
                      <a:pt x="38" y="1"/>
                      <a:pt x="38" y="1"/>
                    </a:cubicBezTo>
                    <a:cubicBezTo>
                      <a:pt x="38" y="2"/>
                      <a:pt x="36" y="0"/>
                      <a:pt x="35" y="1"/>
                    </a:cubicBezTo>
                    <a:cubicBezTo>
                      <a:pt x="35" y="1"/>
                      <a:pt x="35" y="1"/>
                      <a:pt x="34" y="1"/>
                    </a:cubicBezTo>
                    <a:cubicBezTo>
                      <a:pt x="34" y="1"/>
                      <a:pt x="34" y="1"/>
                      <a:pt x="34" y="1"/>
                    </a:cubicBezTo>
                    <a:cubicBezTo>
                      <a:pt x="33" y="2"/>
                      <a:pt x="34" y="2"/>
                      <a:pt x="33" y="2"/>
                    </a:cubicBezTo>
                    <a:cubicBezTo>
                      <a:pt x="32" y="3"/>
                      <a:pt x="32" y="3"/>
                      <a:pt x="32" y="3"/>
                    </a:cubicBezTo>
                    <a:cubicBezTo>
                      <a:pt x="32" y="4"/>
                      <a:pt x="32" y="4"/>
                      <a:pt x="32" y="4"/>
                    </a:cubicBezTo>
                    <a:cubicBezTo>
                      <a:pt x="31" y="4"/>
                      <a:pt x="30" y="4"/>
                      <a:pt x="30" y="4"/>
                    </a:cubicBezTo>
                    <a:cubicBezTo>
                      <a:pt x="30" y="4"/>
                      <a:pt x="29" y="4"/>
                      <a:pt x="29" y="4"/>
                    </a:cubicBezTo>
                    <a:cubicBezTo>
                      <a:pt x="28" y="4"/>
                      <a:pt x="28" y="4"/>
                      <a:pt x="27" y="4"/>
                    </a:cubicBezTo>
                    <a:cubicBezTo>
                      <a:pt x="27" y="4"/>
                      <a:pt x="27" y="5"/>
                      <a:pt x="26" y="5"/>
                    </a:cubicBezTo>
                    <a:cubicBezTo>
                      <a:pt x="25" y="6"/>
                      <a:pt x="24" y="4"/>
                      <a:pt x="24" y="6"/>
                    </a:cubicBezTo>
                    <a:cubicBezTo>
                      <a:pt x="25" y="6"/>
                      <a:pt x="24" y="7"/>
                      <a:pt x="24" y="7"/>
                    </a:cubicBezTo>
                    <a:cubicBezTo>
                      <a:pt x="24" y="7"/>
                      <a:pt x="24" y="8"/>
                      <a:pt x="24" y="8"/>
                    </a:cubicBezTo>
                    <a:cubicBezTo>
                      <a:pt x="24" y="8"/>
                      <a:pt x="24" y="8"/>
                      <a:pt x="24" y="8"/>
                    </a:cubicBezTo>
                    <a:cubicBezTo>
                      <a:pt x="23" y="10"/>
                      <a:pt x="25" y="9"/>
                      <a:pt x="26" y="9"/>
                    </a:cubicBezTo>
                    <a:cubicBezTo>
                      <a:pt x="27" y="9"/>
                      <a:pt x="25" y="10"/>
                      <a:pt x="25" y="10"/>
                    </a:cubicBezTo>
                    <a:cubicBezTo>
                      <a:pt x="25" y="11"/>
                      <a:pt x="25" y="11"/>
                      <a:pt x="24" y="11"/>
                    </a:cubicBezTo>
                    <a:cubicBezTo>
                      <a:pt x="24" y="11"/>
                      <a:pt x="23" y="11"/>
                      <a:pt x="23" y="11"/>
                    </a:cubicBezTo>
                    <a:cubicBezTo>
                      <a:pt x="22" y="10"/>
                      <a:pt x="22" y="12"/>
                      <a:pt x="21" y="13"/>
                    </a:cubicBezTo>
                    <a:cubicBezTo>
                      <a:pt x="21" y="13"/>
                      <a:pt x="20" y="13"/>
                      <a:pt x="20" y="13"/>
                    </a:cubicBezTo>
                    <a:cubicBezTo>
                      <a:pt x="19" y="13"/>
                      <a:pt x="19" y="13"/>
                      <a:pt x="19" y="13"/>
                    </a:cubicBezTo>
                    <a:cubicBezTo>
                      <a:pt x="19" y="14"/>
                      <a:pt x="19" y="14"/>
                      <a:pt x="19" y="14"/>
                    </a:cubicBezTo>
                    <a:cubicBezTo>
                      <a:pt x="18" y="15"/>
                      <a:pt x="18" y="15"/>
                      <a:pt x="18" y="16"/>
                    </a:cubicBezTo>
                    <a:cubicBezTo>
                      <a:pt x="18" y="16"/>
                      <a:pt x="19" y="17"/>
                      <a:pt x="18" y="17"/>
                    </a:cubicBezTo>
                    <a:cubicBezTo>
                      <a:pt x="18" y="17"/>
                      <a:pt x="18" y="17"/>
                      <a:pt x="18" y="18"/>
                    </a:cubicBezTo>
                    <a:cubicBezTo>
                      <a:pt x="18" y="19"/>
                      <a:pt x="17" y="19"/>
                      <a:pt x="17" y="19"/>
                    </a:cubicBezTo>
                    <a:cubicBezTo>
                      <a:pt x="17" y="20"/>
                      <a:pt x="18" y="19"/>
                      <a:pt x="18" y="19"/>
                    </a:cubicBezTo>
                    <a:cubicBezTo>
                      <a:pt x="19" y="19"/>
                      <a:pt x="19" y="20"/>
                      <a:pt x="19" y="21"/>
                    </a:cubicBezTo>
                    <a:cubicBezTo>
                      <a:pt x="19" y="22"/>
                      <a:pt x="17" y="21"/>
                      <a:pt x="17" y="21"/>
                    </a:cubicBezTo>
                    <a:cubicBezTo>
                      <a:pt x="17" y="21"/>
                      <a:pt x="17" y="20"/>
                      <a:pt x="17" y="20"/>
                    </a:cubicBezTo>
                    <a:cubicBezTo>
                      <a:pt x="17" y="20"/>
                      <a:pt x="17" y="20"/>
                      <a:pt x="18" y="20"/>
                    </a:cubicBezTo>
                    <a:cubicBezTo>
                      <a:pt x="17" y="20"/>
                      <a:pt x="17" y="20"/>
                      <a:pt x="17" y="20"/>
                    </a:cubicBezTo>
                    <a:cubicBezTo>
                      <a:pt x="16" y="20"/>
                      <a:pt x="16" y="20"/>
                      <a:pt x="16" y="20"/>
                    </a:cubicBezTo>
                    <a:cubicBezTo>
                      <a:pt x="16" y="20"/>
                      <a:pt x="15" y="20"/>
                      <a:pt x="15" y="20"/>
                    </a:cubicBezTo>
                    <a:cubicBezTo>
                      <a:pt x="15" y="20"/>
                      <a:pt x="14" y="21"/>
                      <a:pt x="14" y="21"/>
                    </a:cubicBezTo>
                    <a:cubicBezTo>
                      <a:pt x="13" y="22"/>
                      <a:pt x="13" y="21"/>
                      <a:pt x="12" y="21"/>
                    </a:cubicBezTo>
                    <a:cubicBezTo>
                      <a:pt x="11" y="22"/>
                      <a:pt x="12" y="23"/>
                      <a:pt x="11" y="23"/>
                    </a:cubicBezTo>
                    <a:cubicBezTo>
                      <a:pt x="11" y="23"/>
                      <a:pt x="10" y="23"/>
                      <a:pt x="10" y="23"/>
                    </a:cubicBezTo>
                    <a:cubicBezTo>
                      <a:pt x="9" y="23"/>
                      <a:pt x="9" y="23"/>
                      <a:pt x="9" y="24"/>
                    </a:cubicBezTo>
                    <a:cubicBezTo>
                      <a:pt x="8" y="24"/>
                      <a:pt x="7" y="24"/>
                      <a:pt x="7" y="24"/>
                    </a:cubicBezTo>
                    <a:cubicBezTo>
                      <a:pt x="7" y="23"/>
                      <a:pt x="7" y="23"/>
                      <a:pt x="6" y="23"/>
                    </a:cubicBezTo>
                    <a:cubicBezTo>
                      <a:pt x="6" y="23"/>
                      <a:pt x="5" y="24"/>
                      <a:pt x="5" y="23"/>
                    </a:cubicBezTo>
                    <a:cubicBezTo>
                      <a:pt x="4" y="23"/>
                      <a:pt x="4" y="23"/>
                      <a:pt x="4" y="23"/>
                    </a:cubicBezTo>
                    <a:cubicBezTo>
                      <a:pt x="3" y="24"/>
                      <a:pt x="2" y="24"/>
                      <a:pt x="2" y="24"/>
                    </a:cubicBezTo>
                    <a:cubicBezTo>
                      <a:pt x="2" y="24"/>
                      <a:pt x="1" y="23"/>
                      <a:pt x="1" y="23"/>
                    </a:cubicBezTo>
                    <a:cubicBezTo>
                      <a:pt x="1" y="24"/>
                      <a:pt x="1" y="25"/>
                      <a:pt x="2" y="25"/>
                    </a:cubicBezTo>
                    <a:cubicBezTo>
                      <a:pt x="2" y="26"/>
                      <a:pt x="2" y="27"/>
                      <a:pt x="2" y="27"/>
                    </a:cubicBezTo>
                    <a:cubicBezTo>
                      <a:pt x="3" y="28"/>
                      <a:pt x="3" y="28"/>
                      <a:pt x="3" y="29"/>
                    </a:cubicBezTo>
                    <a:cubicBezTo>
                      <a:pt x="4" y="30"/>
                      <a:pt x="4" y="30"/>
                      <a:pt x="4" y="31"/>
                    </a:cubicBezTo>
                    <a:cubicBezTo>
                      <a:pt x="5" y="31"/>
                      <a:pt x="5" y="32"/>
                      <a:pt x="5" y="32"/>
                    </a:cubicBezTo>
                    <a:cubicBezTo>
                      <a:pt x="5" y="33"/>
                      <a:pt x="5" y="33"/>
                      <a:pt x="5" y="34"/>
                    </a:cubicBezTo>
                    <a:cubicBezTo>
                      <a:pt x="5" y="34"/>
                      <a:pt x="6" y="36"/>
                      <a:pt x="5" y="36"/>
                    </a:cubicBezTo>
                    <a:cubicBezTo>
                      <a:pt x="5" y="37"/>
                      <a:pt x="4" y="37"/>
                      <a:pt x="4" y="37"/>
                    </a:cubicBezTo>
                    <a:cubicBezTo>
                      <a:pt x="3" y="37"/>
                      <a:pt x="2" y="38"/>
                      <a:pt x="2" y="38"/>
                    </a:cubicBezTo>
                    <a:cubicBezTo>
                      <a:pt x="1" y="39"/>
                      <a:pt x="0" y="40"/>
                      <a:pt x="0" y="41"/>
                    </a:cubicBezTo>
                    <a:cubicBezTo>
                      <a:pt x="0" y="41"/>
                      <a:pt x="0" y="41"/>
                      <a:pt x="0" y="41"/>
                    </a:cubicBezTo>
                    <a:cubicBezTo>
                      <a:pt x="0" y="42"/>
                      <a:pt x="1" y="41"/>
                      <a:pt x="1" y="42"/>
                    </a:cubicBezTo>
                    <a:cubicBezTo>
                      <a:pt x="1" y="42"/>
                      <a:pt x="1" y="42"/>
                      <a:pt x="2" y="42"/>
                    </a:cubicBezTo>
                    <a:cubicBezTo>
                      <a:pt x="2" y="42"/>
                      <a:pt x="2" y="42"/>
                      <a:pt x="2" y="42"/>
                    </a:cubicBezTo>
                    <a:cubicBezTo>
                      <a:pt x="3" y="42"/>
                      <a:pt x="2" y="42"/>
                      <a:pt x="3" y="42"/>
                    </a:cubicBezTo>
                    <a:cubicBezTo>
                      <a:pt x="3" y="42"/>
                      <a:pt x="3" y="43"/>
                      <a:pt x="3" y="43"/>
                    </a:cubicBezTo>
                    <a:cubicBezTo>
                      <a:pt x="4" y="43"/>
                      <a:pt x="4" y="43"/>
                      <a:pt x="4" y="44"/>
                    </a:cubicBezTo>
                    <a:cubicBezTo>
                      <a:pt x="4" y="44"/>
                      <a:pt x="4" y="44"/>
                      <a:pt x="4" y="45"/>
                    </a:cubicBezTo>
                    <a:cubicBezTo>
                      <a:pt x="4" y="45"/>
                      <a:pt x="4" y="46"/>
                      <a:pt x="4" y="46"/>
                    </a:cubicBezTo>
                    <a:cubicBezTo>
                      <a:pt x="4" y="46"/>
                      <a:pt x="3" y="46"/>
                      <a:pt x="3" y="46"/>
                    </a:cubicBezTo>
                    <a:cubicBezTo>
                      <a:pt x="3" y="47"/>
                      <a:pt x="3" y="47"/>
                      <a:pt x="3" y="47"/>
                    </a:cubicBezTo>
                    <a:cubicBezTo>
                      <a:pt x="3" y="48"/>
                      <a:pt x="3" y="49"/>
                      <a:pt x="4" y="49"/>
                    </a:cubicBezTo>
                    <a:cubicBezTo>
                      <a:pt x="4" y="49"/>
                      <a:pt x="4" y="48"/>
                      <a:pt x="4" y="48"/>
                    </a:cubicBezTo>
                    <a:cubicBezTo>
                      <a:pt x="5" y="47"/>
                      <a:pt x="6" y="48"/>
                      <a:pt x="7" y="48"/>
                    </a:cubicBezTo>
                    <a:cubicBezTo>
                      <a:pt x="8" y="48"/>
                      <a:pt x="8" y="47"/>
                      <a:pt x="9" y="47"/>
                    </a:cubicBezTo>
                    <a:cubicBezTo>
                      <a:pt x="9" y="46"/>
                      <a:pt x="9" y="46"/>
                      <a:pt x="10" y="45"/>
                    </a:cubicBezTo>
                    <a:cubicBezTo>
                      <a:pt x="10" y="45"/>
                      <a:pt x="11" y="45"/>
                      <a:pt x="12" y="45"/>
                    </a:cubicBezTo>
                    <a:cubicBezTo>
                      <a:pt x="13" y="45"/>
                      <a:pt x="14" y="45"/>
                      <a:pt x="14" y="45"/>
                    </a:cubicBezTo>
                    <a:cubicBezTo>
                      <a:pt x="15" y="44"/>
                      <a:pt x="16" y="44"/>
                      <a:pt x="17" y="44"/>
                    </a:cubicBezTo>
                    <a:cubicBezTo>
                      <a:pt x="18" y="44"/>
                      <a:pt x="19" y="45"/>
                      <a:pt x="19" y="45"/>
                    </a:cubicBezTo>
                    <a:cubicBezTo>
                      <a:pt x="21" y="44"/>
                      <a:pt x="22" y="44"/>
                      <a:pt x="23" y="45"/>
                    </a:cubicBezTo>
                    <a:cubicBezTo>
                      <a:pt x="24" y="45"/>
                      <a:pt x="24" y="45"/>
                      <a:pt x="25" y="45"/>
                    </a:cubicBezTo>
                    <a:cubicBezTo>
                      <a:pt x="25" y="45"/>
                      <a:pt x="26" y="45"/>
                      <a:pt x="27" y="45"/>
                    </a:cubicBezTo>
                    <a:cubicBezTo>
                      <a:pt x="27" y="45"/>
                      <a:pt x="27" y="46"/>
                      <a:pt x="28" y="46"/>
                    </a:cubicBezTo>
                    <a:cubicBezTo>
                      <a:pt x="29" y="46"/>
                      <a:pt x="30" y="46"/>
                      <a:pt x="31" y="46"/>
                    </a:cubicBezTo>
                    <a:cubicBezTo>
                      <a:pt x="31" y="46"/>
                      <a:pt x="32" y="46"/>
                      <a:pt x="33" y="46"/>
                    </a:cubicBezTo>
                    <a:cubicBezTo>
                      <a:pt x="33" y="46"/>
                      <a:pt x="34" y="46"/>
                      <a:pt x="34" y="47"/>
                    </a:cubicBezTo>
                    <a:cubicBezTo>
                      <a:pt x="34" y="47"/>
                      <a:pt x="34" y="47"/>
                      <a:pt x="34" y="47"/>
                    </a:cubicBezTo>
                    <a:cubicBezTo>
                      <a:pt x="35" y="48"/>
                      <a:pt x="35" y="48"/>
                      <a:pt x="36" y="48"/>
                    </a:cubicBezTo>
                    <a:cubicBezTo>
                      <a:pt x="36" y="48"/>
                      <a:pt x="36" y="48"/>
                      <a:pt x="37" y="48"/>
                    </a:cubicBezTo>
                    <a:cubicBezTo>
                      <a:pt x="38" y="48"/>
                      <a:pt x="38" y="48"/>
                      <a:pt x="38" y="49"/>
                    </a:cubicBezTo>
                    <a:cubicBezTo>
                      <a:pt x="38" y="49"/>
                      <a:pt x="38" y="49"/>
                      <a:pt x="38" y="49"/>
                    </a:cubicBezTo>
                    <a:cubicBezTo>
                      <a:pt x="39" y="49"/>
                      <a:pt x="39" y="48"/>
                      <a:pt x="39" y="48"/>
                    </a:cubicBezTo>
                    <a:cubicBezTo>
                      <a:pt x="39" y="47"/>
                      <a:pt x="40" y="48"/>
                      <a:pt x="41" y="48"/>
                    </a:cubicBezTo>
                    <a:cubicBezTo>
                      <a:pt x="42" y="48"/>
                      <a:pt x="42" y="47"/>
                      <a:pt x="43" y="48"/>
                    </a:cubicBezTo>
                    <a:cubicBezTo>
                      <a:pt x="43" y="48"/>
                      <a:pt x="43" y="49"/>
                      <a:pt x="44" y="48"/>
                    </a:cubicBezTo>
                    <a:cubicBezTo>
                      <a:pt x="44" y="48"/>
                      <a:pt x="45" y="48"/>
                      <a:pt x="45" y="48"/>
                    </a:cubicBezTo>
                    <a:cubicBezTo>
                      <a:pt x="46" y="49"/>
                      <a:pt x="46" y="49"/>
                      <a:pt x="46" y="49"/>
                    </a:cubicBezTo>
                    <a:cubicBezTo>
                      <a:pt x="46" y="49"/>
                      <a:pt x="47" y="50"/>
                      <a:pt x="47" y="50"/>
                    </a:cubicBezTo>
                    <a:cubicBezTo>
                      <a:pt x="47" y="49"/>
                      <a:pt x="47" y="49"/>
                      <a:pt x="47" y="49"/>
                    </a:cubicBezTo>
                    <a:cubicBezTo>
                      <a:pt x="48" y="48"/>
                      <a:pt x="48" y="48"/>
                      <a:pt x="49" y="48"/>
                    </a:cubicBezTo>
                    <a:cubicBezTo>
                      <a:pt x="49" y="48"/>
                      <a:pt x="49" y="47"/>
                      <a:pt x="50" y="48"/>
                    </a:cubicBezTo>
                    <a:cubicBezTo>
                      <a:pt x="50" y="48"/>
                      <a:pt x="50" y="48"/>
                      <a:pt x="51" y="48"/>
                    </a:cubicBezTo>
                    <a:cubicBezTo>
                      <a:pt x="51" y="49"/>
                      <a:pt x="51" y="50"/>
                      <a:pt x="52" y="50"/>
                    </a:cubicBezTo>
                    <a:cubicBezTo>
                      <a:pt x="52" y="50"/>
                      <a:pt x="53" y="50"/>
                      <a:pt x="53" y="50"/>
                    </a:cubicBezTo>
                    <a:cubicBezTo>
                      <a:pt x="53" y="50"/>
                      <a:pt x="53" y="50"/>
                      <a:pt x="53" y="49"/>
                    </a:cubicBezTo>
                    <a:cubicBezTo>
                      <a:pt x="54" y="49"/>
                      <a:pt x="54" y="50"/>
                      <a:pt x="54" y="49"/>
                    </a:cubicBezTo>
                    <a:cubicBezTo>
                      <a:pt x="54" y="49"/>
                      <a:pt x="54" y="49"/>
                      <a:pt x="54" y="49"/>
                    </a:cubicBezTo>
                    <a:cubicBezTo>
                      <a:pt x="55" y="49"/>
                      <a:pt x="55" y="49"/>
                      <a:pt x="55" y="49"/>
                    </a:cubicBezTo>
                    <a:cubicBezTo>
                      <a:pt x="55" y="50"/>
                      <a:pt x="57" y="49"/>
                      <a:pt x="58" y="49"/>
                    </a:cubicBezTo>
                    <a:cubicBezTo>
                      <a:pt x="58" y="49"/>
                      <a:pt x="59" y="49"/>
                      <a:pt x="59" y="49"/>
                    </a:cubicBezTo>
                    <a:cubicBezTo>
                      <a:pt x="59" y="49"/>
                      <a:pt x="60" y="50"/>
                      <a:pt x="60" y="50"/>
                    </a:cubicBezTo>
                    <a:cubicBezTo>
                      <a:pt x="60" y="50"/>
                      <a:pt x="60" y="51"/>
                      <a:pt x="61" y="51"/>
                    </a:cubicBezTo>
                    <a:cubicBezTo>
                      <a:pt x="61" y="51"/>
                      <a:pt x="62" y="51"/>
                      <a:pt x="62" y="52"/>
                    </a:cubicBezTo>
                    <a:cubicBezTo>
                      <a:pt x="62" y="51"/>
                      <a:pt x="63" y="50"/>
                      <a:pt x="62" y="50"/>
                    </a:cubicBezTo>
                    <a:cubicBezTo>
                      <a:pt x="62" y="50"/>
                      <a:pt x="62" y="49"/>
                      <a:pt x="62" y="49"/>
                    </a:cubicBezTo>
                    <a:cubicBezTo>
                      <a:pt x="62" y="49"/>
                      <a:pt x="62" y="49"/>
                      <a:pt x="62" y="49"/>
                    </a:cubicBezTo>
                    <a:cubicBezTo>
                      <a:pt x="62" y="49"/>
                      <a:pt x="62" y="48"/>
                      <a:pt x="62" y="48"/>
                    </a:cubicBezTo>
                    <a:cubicBezTo>
                      <a:pt x="61" y="48"/>
                      <a:pt x="62" y="46"/>
                      <a:pt x="62" y="46"/>
                    </a:cubicBezTo>
                    <a:cubicBezTo>
                      <a:pt x="62" y="46"/>
                      <a:pt x="63" y="45"/>
                      <a:pt x="63" y="45"/>
                    </a:cubicBezTo>
                    <a:cubicBezTo>
                      <a:pt x="63" y="45"/>
                      <a:pt x="63" y="44"/>
                      <a:pt x="63" y="44"/>
                    </a:cubicBezTo>
                    <a:cubicBezTo>
                      <a:pt x="63" y="44"/>
                      <a:pt x="64" y="44"/>
                      <a:pt x="64" y="44"/>
                    </a:cubicBezTo>
                    <a:cubicBezTo>
                      <a:pt x="64" y="44"/>
                      <a:pt x="64" y="44"/>
                      <a:pt x="64" y="44"/>
                    </a:cubicBezTo>
                    <a:cubicBezTo>
                      <a:pt x="64" y="44"/>
                      <a:pt x="64" y="44"/>
                      <a:pt x="64" y="44"/>
                    </a:cubicBezTo>
                    <a:cubicBezTo>
                      <a:pt x="65" y="43"/>
                      <a:pt x="64" y="43"/>
                      <a:pt x="64" y="43"/>
                    </a:cubicBezTo>
                    <a:cubicBezTo>
                      <a:pt x="64" y="43"/>
                      <a:pt x="65" y="43"/>
                      <a:pt x="65" y="43"/>
                    </a:cubicBezTo>
                    <a:cubicBezTo>
                      <a:pt x="66" y="43"/>
                      <a:pt x="66" y="43"/>
                      <a:pt x="66" y="43"/>
                    </a:cubicBezTo>
                    <a:cubicBezTo>
                      <a:pt x="67" y="43"/>
                      <a:pt x="67" y="43"/>
                      <a:pt x="67" y="43"/>
                    </a:cubicBezTo>
                    <a:cubicBezTo>
                      <a:pt x="68" y="42"/>
                      <a:pt x="70" y="43"/>
                      <a:pt x="71" y="43"/>
                    </a:cubicBezTo>
                    <a:cubicBezTo>
                      <a:pt x="71" y="42"/>
                      <a:pt x="70" y="42"/>
                      <a:pt x="70" y="41"/>
                    </a:cubicBezTo>
                    <a:cubicBezTo>
                      <a:pt x="70" y="41"/>
                      <a:pt x="70" y="41"/>
                      <a:pt x="70" y="41"/>
                    </a:cubicBezTo>
                    <a:cubicBezTo>
                      <a:pt x="69" y="40"/>
                      <a:pt x="70" y="40"/>
                      <a:pt x="70" y="40"/>
                    </a:cubicBezTo>
                    <a:cubicBezTo>
                      <a:pt x="69" y="39"/>
                      <a:pt x="69" y="39"/>
                      <a:pt x="69" y="38"/>
                    </a:cubicBezTo>
                    <a:cubicBezTo>
                      <a:pt x="69" y="38"/>
                      <a:pt x="69" y="38"/>
                      <a:pt x="69" y="38"/>
                    </a:cubicBezTo>
                    <a:cubicBezTo>
                      <a:pt x="69" y="37"/>
                      <a:pt x="68" y="37"/>
                      <a:pt x="68" y="36"/>
                    </a:cubicBezTo>
                    <a:cubicBezTo>
                      <a:pt x="69" y="36"/>
                      <a:pt x="69" y="36"/>
                      <a:pt x="68" y="35"/>
                    </a:cubicBezTo>
                    <a:cubicBezTo>
                      <a:pt x="68" y="35"/>
                      <a:pt x="68" y="35"/>
                      <a:pt x="67" y="34"/>
                    </a:cubicBezTo>
                    <a:cubicBezTo>
                      <a:pt x="67" y="34"/>
                      <a:pt x="67" y="34"/>
                      <a:pt x="66" y="33"/>
                    </a:cubicBezTo>
                    <a:cubicBezTo>
                      <a:pt x="66" y="33"/>
                      <a:pt x="66" y="33"/>
                      <a:pt x="66" y="33"/>
                    </a:cubicBezTo>
                    <a:cubicBezTo>
                      <a:pt x="66" y="33"/>
                      <a:pt x="66" y="33"/>
                      <a:pt x="66" y="32"/>
                    </a:cubicBezTo>
                    <a:cubicBezTo>
                      <a:pt x="67" y="31"/>
                      <a:pt x="66" y="31"/>
                      <a:pt x="68" y="31"/>
                    </a:cubicBezTo>
                    <a:cubicBezTo>
                      <a:pt x="69" y="31"/>
                      <a:pt x="69" y="31"/>
                      <a:pt x="70" y="32"/>
                    </a:cubicBezTo>
                    <a:cubicBezTo>
                      <a:pt x="70" y="32"/>
                      <a:pt x="72" y="32"/>
                      <a:pt x="73" y="32"/>
                    </a:cubicBezTo>
                    <a:cubicBezTo>
                      <a:pt x="73" y="32"/>
                      <a:pt x="73" y="32"/>
                      <a:pt x="74" y="32"/>
                    </a:cubicBezTo>
                    <a:cubicBezTo>
                      <a:pt x="74" y="32"/>
                      <a:pt x="74" y="32"/>
                      <a:pt x="74" y="31"/>
                    </a:cubicBezTo>
                    <a:cubicBezTo>
                      <a:pt x="75" y="31"/>
                      <a:pt x="75" y="31"/>
                      <a:pt x="75" y="31"/>
                    </a:cubicBezTo>
                    <a:cubicBezTo>
                      <a:pt x="75" y="31"/>
                      <a:pt x="75" y="30"/>
                      <a:pt x="75" y="30"/>
                    </a:cubicBezTo>
                    <a:cubicBezTo>
                      <a:pt x="75" y="30"/>
                      <a:pt x="77" y="30"/>
                      <a:pt x="77" y="30"/>
                    </a:cubicBezTo>
                    <a:cubicBezTo>
                      <a:pt x="77" y="30"/>
                      <a:pt x="77" y="28"/>
                      <a:pt x="77" y="2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2" name="Barbados">
                <a:extLst>
                  <a:ext uri="{FF2B5EF4-FFF2-40B4-BE49-F238E27FC236}">
                    <a16:creationId xmlns:a16="http://schemas.microsoft.com/office/drawing/2014/main" id="{B27CEA05-9B01-ABC3-8B98-8BD39E3478D5}"/>
                  </a:ext>
                </a:extLst>
              </p:cNvPr>
              <p:cNvSpPr>
                <a:spLocks/>
              </p:cNvSpPr>
              <p:nvPr/>
            </p:nvSpPr>
            <p:spPr bwMode="auto">
              <a:xfrm>
                <a:off x="6720139" y="4657840"/>
                <a:ext cx="6163" cy="6406"/>
              </a:xfrm>
              <a:custGeom>
                <a:avLst/>
                <a:gdLst/>
                <a:ahLst/>
                <a:cxnLst>
                  <a:cxn ang="0">
                    <a:pos x="2" y="1"/>
                  </a:cxn>
                  <a:cxn ang="0">
                    <a:pos x="2" y="1"/>
                  </a:cxn>
                  <a:cxn ang="0">
                    <a:pos x="1" y="0"/>
                  </a:cxn>
                  <a:cxn ang="0">
                    <a:pos x="1" y="0"/>
                  </a:cxn>
                  <a:cxn ang="0">
                    <a:pos x="1" y="2"/>
                  </a:cxn>
                  <a:cxn ang="0">
                    <a:pos x="2" y="2"/>
                  </a:cxn>
                  <a:cxn ang="0">
                    <a:pos x="2" y="1"/>
                  </a:cxn>
                </a:cxnLst>
                <a:rect l="0" t="0" r="r" b="b"/>
                <a:pathLst>
                  <a:path w="3" h="3">
                    <a:moveTo>
                      <a:pt x="2" y="1"/>
                    </a:moveTo>
                    <a:cubicBezTo>
                      <a:pt x="2" y="1"/>
                      <a:pt x="2" y="1"/>
                      <a:pt x="2" y="1"/>
                    </a:cubicBezTo>
                    <a:cubicBezTo>
                      <a:pt x="1" y="0"/>
                      <a:pt x="1" y="0"/>
                      <a:pt x="1" y="0"/>
                    </a:cubicBezTo>
                    <a:cubicBezTo>
                      <a:pt x="1" y="0"/>
                      <a:pt x="1" y="0"/>
                      <a:pt x="1" y="0"/>
                    </a:cubicBezTo>
                    <a:cubicBezTo>
                      <a:pt x="1" y="1"/>
                      <a:pt x="0" y="2"/>
                      <a:pt x="1" y="2"/>
                    </a:cubicBezTo>
                    <a:cubicBezTo>
                      <a:pt x="1" y="3"/>
                      <a:pt x="2" y="3"/>
                      <a:pt x="2" y="2"/>
                    </a:cubicBezTo>
                    <a:cubicBezTo>
                      <a:pt x="3" y="2"/>
                      <a:pt x="3" y="2"/>
                      <a:pt x="2"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3" name="Bangladesh">
                <a:extLst>
                  <a:ext uri="{FF2B5EF4-FFF2-40B4-BE49-F238E27FC236}">
                    <a16:creationId xmlns:a16="http://schemas.microsoft.com/office/drawing/2014/main" id="{F11E3E09-9A18-EB17-96BB-D1E4C6A7BAEA}"/>
                  </a:ext>
                </a:extLst>
              </p:cNvPr>
              <p:cNvSpPr>
                <a:spLocks noEditPoints="1"/>
              </p:cNvSpPr>
              <p:nvPr/>
            </p:nvSpPr>
            <p:spPr bwMode="auto">
              <a:xfrm>
                <a:off x="9570565" y="4350359"/>
                <a:ext cx="100860" cy="134523"/>
              </a:xfrm>
              <a:custGeom>
                <a:avLst/>
                <a:gdLst/>
                <a:ahLst/>
                <a:cxnLst>
                  <a:cxn ang="0">
                    <a:pos x="33" y="46"/>
                  </a:cxn>
                  <a:cxn ang="0">
                    <a:pos x="29" y="44"/>
                  </a:cxn>
                  <a:cxn ang="0">
                    <a:pos x="31" y="50"/>
                  </a:cxn>
                  <a:cxn ang="0">
                    <a:pos x="34" y="46"/>
                  </a:cxn>
                  <a:cxn ang="0">
                    <a:pos x="46" y="57"/>
                  </a:cxn>
                  <a:cxn ang="0">
                    <a:pos x="45" y="60"/>
                  </a:cxn>
                  <a:cxn ang="0">
                    <a:pos x="42" y="53"/>
                  </a:cxn>
                  <a:cxn ang="0">
                    <a:pos x="40" y="47"/>
                  </a:cxn>
                  <a:cxn ang="0">
                    <a:pos x="40" y="47"/>
                  </a:cxn>
                  <a:cxn ang="0">
                    <a:pos x="35" y="41"/>
                  </a:cxn>
                  <a:cxn ang="0">
                    <a:pos x="30" y="40"/>
                  </a:cxn>
                  <a:cxn ang="0">
                    <a:pos x="27" y="34"/>
                  </a:cxn>
                  <a:cxn ang="0">
                    <a:pos x="26" y="33"/>
                  </a:cxn>
                  <a:cxn ang="0">
                    <a:pos x="28" y="37"/>
                  </a:cxn>
                  <a:cxn ang="0">
                    <a:pos x="27" y="41"/>
                  </a:cxn>
                  <a:cxn ang="0">
                    <a:pos x="28" y="44"/>
                  </a:cxn>
                  <a:cxn ang="0">
                    <a:pos x="27" y="47"/>
                  </a:cxn>
                  <a:cxn ang="0">
                    <a:pos x="25" y="51"/>
                  </a:cxn>
                  <a:cxn ang="0">
                    <a:pos x="25" y="49"/>
                  </a:cxn>
                  <a:cxn ang="0">
                    <a:pos x="23" y="51"/>
                  </a:cxn>
                  <a:cxn ang="0">
                    <a:pos x="22" y="46"/>
                  </a:cxn>
                  <a:cxn ang="0">
                    <a:pos x="20" y="51"/>
                  </a:cxn>
                  <a:cxn ang="0">
                    <a:pos x="19" y="52"/>
                  </a:cxn>
                  <a:cxn ang="0">
                    <a:pos x="19" y="49"/>
                  </a:cxn>
                  <a:cxn ang="0">
                    <a:pos x="19" y="49"/>
                  </a:cxn>
                  <a:cxn ang="0">
                    <a:pos x="18" y="51"/>
                  </a:cxn>
                  <a:cxn ang="0">
                    <a:pos x="16" y="53"/>
                  </a:cxn>
                  <a:cxn ang="0">
                    <a:pos x="14" y="47"/>
                  </a:cxn>
                  <a:cxn ang="0">
                    <a:pos x="12" y="37"/>
                  </a:cxn>
                  <a:cxn ang="0">
                    <a:pos x="9" y="34"/>
                  </a:cxn>
                  <a:cxn ang="0">
                    <a:pos x="9" y="28"/>
                  </a:cxn>
                  <a:cxn ang="0">
                    <a:pos x="3" y="23"/>
                  </a:cxn>
                  <a:cxn ang="0">
                    <a:pos x="3" y="19"/>
                  </a:cxn>
                  <a:cxn ang="0">
                    <a:pos x="8" y="15"/>
                  </a:cxn>
                  <a:cxn ang="0">
                    <a:pos x="6" y="12"/>
                  </a:cxn>
                  <a:cxn ang="0">
                    <a:pos x="0" y="6"/>
                  </a:cxn>
                  <a:cxn ang="0">
                    <a:pos x="3" y="2"/>
                  </a:cxn>
                  <a:cxn ang="0">
                    <a:pos x="4" y="2"/>
                  </a:cxn>
                  <a:cxn ang="0">
                    <a:pos x="7" y="4"/>
                  </a:cxn>
                  <a:cxn ang="0">
                    <a:pos x="10" y="5"/>
                  </a:cxn>
                  <a:cxn ang="0">
                    <a:pos x="14" y="6"/>
                  </a:cxn>
                  <a:cxn ang="0">
                    <a:pos x="15" y="5"/>
                  </a:cxn>
                  <a:cxn ang="0">
                    <a:pos x="16" y="9"/>
                  </a:cxn>
                  <a:cxn ang="0">
                    <a:pos x="23" y="16"/>
                  </a:cxn>
                  <a:cxn ang="0">
                    <a:pos x="30" y="15"/>
                  </a:cxn>
                  <a:cxn ang="0">
                    <a:pos x="42" y="18"/>
                  </a:cxn>
                  <a:cxn ang="0">
                    <a:pos x="40" y="23"/>
                  </a:cxn>
                  <a:cxn ang="0">
                    <a:pos x="39" y="26"/>
                  </a:cxn>
                  <a:cxn ang="0">
                    <a:pos x="35" y="27"/>
                  </a:cxn>
                  <a:cxn ang="0">
                    <a:pos x="33" y="34"/>
                  </a:cxn>
                  <a:cxn ang="0">
                    <a:pos x="36" y="37"/>
                  </a:cxn>
                  <a:cxn ang="0">
                    <a:pos x="39" y="39"/>
                  </a:cxn>
                  <a:cxn ang="0">
                    <a:pos x="41" y="32"/>
                  </a:cxn>
                  <a:cxn ang="0">
                    <a:pos x="45" y="39"/>
                  </a:cxn>
                  <a:cxn ang="0">
                    <a:pos x="47" y="46"/>
                  </a:cxn>
                  <a:cxn ang="0">
                    <a:pos x="49" y="57"/>
                  </a:cxn>
                  <a:cxn ang="0">
                    <a:pos x="41" y="52"/>
                  </a:cxn>
                  <a:cxn ang="0">
                    <a:pos x="42" y="54"/>
                  </a:cxn>
                  <a:cxn ang="0">
                    <a:pos x="42" y="54"/>
                  </a:cxn>
                  <a:cxn ang="0">
                    <a:pos x="36" y="44"/>
                  </a:cxn>
                  <a:cxn ang="0">
                    <a:pos x="32" y="44"/>
                  </a:cxn>
                </a:cxnLst>
                <a:rect l="0" t="0" r="r" b="b"/>
                <a:pathLst>
                  <a:path w="50" h="64">
                    <a:moveTo>
                      <a:pt x="33" y="45"/>
                    </a:moveTo>
                    <a:cubicBezTo>
                      <a:pt x="34" y="46"/>
                      <a:pt x="35" y="47"/>
                      <a:pt x="34" y="49"/>
                    </a:cubicBezTo>
                    <a:cubicBezTo>
                      <a:pt x="34" y="49"/>
                      <a:pt x="34" y="49"/>
                      <a:pt x="33" y="50"/>
                    </a:cubicBezTo>
                    <a:cubicBezTo>
                      <a:pt x="33" y="49"/>
                      <a:pt x="33" y="48"/>
                      <a:pt x="33" y="47"/>
                    </a:cubicBezTo>
                    <a:cubicBezTo>
                      <a:pt x="33" y="47"/>
                      <a:pt x="33" y="46"/>
                      <a:pt x="33" y="46"/>
                    </a:cubicBezTo>
                    <a:cubicBezTo>
                      <a:pt x="33" y="46"/>
                      <a:pt x="33" y="45"/>
                      <a:pt x="33" y="45"/>
                    </a:cubicBezTo>
                    <a:close/>
                    <a:moveTo>
                      <a:pt x="30" y="43"/>
                    </a:moveTo>
                    <a:cubicBezTo>
                      <a:pt x="29" y="43"/>
                      <a:pt x="29" y="42"/>
                      <a:pt x="29" y="42"/>
                    </a:cubicBezTo>
                    <a:cubicBezTo>
                      <a:pt x="28" y="42"/>
                      <a:pt x="28" y="43"/>
                      <a:pt x="28" y="43"/>
                    </a:cubicBezTo>
                    <a:cubicBezTo>
                      <a:pt x="28" y="44"/>
                      <a:pt x="28" y="44"/>
                      <a:pt x="29" y="44"/>
                    </a:cubicBezTo>
                    <a:cubicBezTo>
                      <a:pt x="30" y="46"/>
                      <a:pt x="29" y="47"/>
                      <a:pt x="29" y="49"/>
                    </a:cubicBezTo>
                    <a:cubicBezTo>
                      <a:pt x="29" y="49"/>
                      <a:pt x="29" y="50"/>
                      <a:pt x="29" y="50"/>
                    </a:cubicBezTo>
                    <a:cubicBezTo>
                      <a:pt x="30" y="50"/>
                      <a:pt x="30" y="50"/>
                      <a:pt x="30" y="49"/>
                    </a:cubicBezTo>
                    <a:cubicBezTo>
                      <a:pt x="30" y="49"/>
                      <a:pt x="29" y="51"/>
                      <a:pt x="30" y="51"/>
                    </a:cubicBezTo>
                    <a:cubicBezTo>
                      <a:pt x="30" y="51"/>
                      <a:pt x="31" y="50"/>
                      <a:pt x="31" y="50"/>
                    </a:cubicBezTo>
                    <a:cubicBezTo>
                      <a:pt x="31" y="49"/>
                      <a:pt x="31" y="48"/>
                      <a:pt x="31" y="47"/>
                    </a:cubicBezTo>
                    <a:cubicBezTo>
                      <a:pt x="32" y="47"/>
                      <a:pt x="31" y="46"/>
                      <a:pt x="31" y="45"/>
                    </a:cubicBezTo>
                    <a:cubicBezTo>
                      <a:pt x="31" y="45"/>
                      <a:pt x="30" y="44"/>
                      <a:pt x="30" y="43"/>
                    </a:cubicBezTo>
                    <a:close/>
                    <a:moveTo>
                      <a:pt x="34" y="46"/>
                    </a:moveTo>
                    <a:cubicBezTo>
                      <a:pt x="35" y="46"/>
                      <a:pt x="34" y="45"/>
                      <a:pt x="34" y="46"/>
                    </a:cubicBezTo>
                    <a:close/>
                    <a:moveTo>
                      <a:pt x="50" y="59"/>
                    </a:moveTo>
                    <a:cubicBezTo>
                      <a:pt x="49" y="59"/>
                      <a:pt x="49" y="58"/>
                      <a:pt x="49" y="58"/>
                    </a:cubicBezTo>
                    <a:cubicBezTo>
                      <a:pt x="49" y="57"/>
                      <a:pt x="49" y="57"/>
                      <a:pt x="48" y="58"/>
                    </a:cubicBezTo>
                    <a:cubicBezTo>
                      <a:pt x="47" y="58"/>
                      <a:pt x="47" y="56"/>
                      <a:pt x="47" y="56"/>
                    </a:cubicBezTo>
                    <a:cubicBezTo>
                      <a:pt x="46" y="57"/>
                      <a:pt x="46" y="57"/>
                      <a:pt x="46" y="57"/>
                    </a:cubicBezTo>
                    <a:cubicBezTo>
                      <a:pt x="46" y="58"/>
                      <a:pt x="46" y="58"/>
                      <a:pt x="46" y="59"/>
                    </a:cubicBezTo>
                    <a:cubicBezTo>
                      <a:pt x="46" y="59"/>
                      <a:pt x="46" y="60"/>
                      <a:pt x="46" y="61"/>
                    </a:cubicBezTo>
                    <a:cubicBezTo>
                      <a:pt x="46" y="61"/>
                      <a:pt x="46" y="62"/>
                      <a:pt x="47" y="63"/>
                    </a:cubicBezTo>
                    <a:cubicBezTo>
                      <a:pt x="47" y="63"/>
                      <a:pt x="48" y="64"/>
                      <a:pt x="47" y="64"/>
                    </a:cubicBezTo>
                    <a:cubicBezTo>
                      <a:pt x="47" y="64"/>
                      <a:pt x="45" y="61"/>
                      <a:pt x="45" y="60"/>
                    </a:cubicBezTo>
                    <a:cubicBezTo>
                      <a:pt x="44" y="59"/>
                      <a:pt x="44" y="58"/>
                      <a:pt x="43" y="57"/>
                    </a:cubicBezTo>
                    <a:cubicBezTo>
                      <a:pt x="43" y="57"/>
                      <a:pt x="43" y="56"/>
                      <a:pt x="43" y="56"/>
                    </a:cubicBezTo>
                    <a:cubicBezTo>
                      <a:pt x="43" y="55"/>
                      <a:pt x="43" y="54"/>
                      <a:pt x="43" y="54"/>
                    </a:cubicBezTo>
                    <a:cubicBezTo>
                      <a:pt x="43" y="54"/>
                      <a:pt x="43" y="54"/>
                      <a:pt x="43" y="54"/>
                    </a:cubicBezTo>
                    <a:cubicBezTo>
                      <a:pt x="43" y="54"/>
                      <a:pt x="43" y="53"/>
                      <a:pt x="42" y="53"/>
                    </a:cubicBezTo>
                    <a:cubicBezTo>
                      <a:pt x="42" y="53"/>
                      <a:pt x="42" y="53"/>
                      <a:pt x="42" y="52"/>
                    </a:cubicBezTo>
                    <a:cubicBezTo>
                      <a:pt x="42" y="52"/>
                      <a:pt x="41" y="49"/>
                      <a:pt x="41" y="49"/>
                    </a:cubicBezTo>
                    <a:cubicBezTo>
                      <a:pt x="41" y="49"/>
                      <a:pt x="41" y="49"/>
                      <a:pt x="41" y="49"/>
                    </a:cubicBezTo>
                    <a:cubicBezTo>
                      <a:pt x="40" y="49"/>
                      <a:pt x="41" y="48"/>
                      <a:pt x="41" y="48"/>
                    </a:cubicBezTo>
                    <a:cubicBezTo>
                      <a:pt x="41" y="47"/>
                      <a:pt x="40" y="47"/>
                      <a:pt x="40" y="47"/>
                    </a:cubicBezTo>
                    <a:cubicBezTo>
                      <a:pt x="41" y="47"/>
                      <a:pt x="41" y="46"/>
                      <a:pt x="41" y="46"/>
                    </a:cubicBezTo>
                    <a:cubicBezTo>
                      <a:pt x="41" y="46"/>
                      <a:pt x="41" y="47"/>
                      <a:pt x="41" y="47"/>
                    </a:cubicBezTo>
                    <a:cubicBezTo>
                      <a:pt x="40" y="47"/>
                      <a:pt x="40" y="47"/>
                      <a:pt x="40" y="48"/>
                    </a:cubicBezTo>
                    <a:cubicBezTo>
                      <a:pt x="41" y="48"/>
                      <a:pt x="40" y="48"/>
                      <a:pt x="40" y="48"/>
                    </a:cubicBezTo>
                    <a:cubicBezTo>
                      <a:pt x="40" y="48"/>
                      <a:pt x="40" y="47"/>
                      <a:pt x="40" y="47"/>
                    </a:cubicBezTo>
                    <a:cubicBezTo>
                      <a:pt x="40" y="46"/>
                      <a:pt x="39" y="45"/>
                      <a:pt x="38" y="44"/>
                    </a:cubicBezTo>
                    <a:cubicBezTo>
                      <a:pt x="38" y="43"/>
                      <a:pt x="37" y="43"/>
                      <a:pt x="37" y="43"/>
                    </a:cubicBezTo>
                    <a:cubicBezTo>
                      <a:pt x="36" y="42"/>
                      <a:pt x="36" y="41"/>
                      <a:pt x="36" y="41"/>
                    </a:cubicBezTo>
                    <a:cubicBezTo>
                      <a:pt x="36" y="41"/>
                      <a:pt x="36" y="42"/>
                      <a:pt x="36" y="42"/>
                    </a:cubicBezTo>
                    <a:cubicBezTo>
                      <a:pt x="35" y="42"/>
                      <a:pt x="35" y="41"/>
                      <a:pt x="35" y="41"/>
                    </a:cubicBezTo>
                    <a:cubicBezTo>
                      <a:pt x="35" y="41"/>
                      <a:pt x="35" y="42"/>
                      <a:pt x="35" y="42"/>
                    </a:cubicBezTo>
                    <a:cubicBezTo>
                      <a:pt x="35" y="42"/>
                      <a:pt x="34" y="42"/>
                      <a:pt x="34" y="42"/>
                    </a:cubicBezTo>
                    <a:cubicBezTo>
                      <a:pt x="33" y="41"/>
                      <a:pt x="33" y="42"/>
                      <a:pt x="33" y="42"/>
                    </a:cubicBezTo>
                    <a:cubicBezTo>
                      <a:pt x="32" y="42"/>
                      <a:pt x="32" y="41"/>
                      <a:pt x="31" y="41"/>
                    </a:cubicBezTo>
                    <a:cubicBezTo>
                      <a:pt x="30" y="41"/>
                      <a:pt x="30" y="41"/>
                      <a:pt x="30" y="40"/>
                    </a:cubicBezTo>
                    <a:cubicBezTo>
                      <a:pt x="30" y="41"/>
                      <a:pt x="30" y="41"/>
                      <a:pt x="29" y="41"/>
                    </a:cubicBezTo>
                    <a:cubicBezTo>
                      <a:pt x="29" y="40"/>
                      <a:pt x="29" y="40"/>
                      <a:pt x="29" y="40"/>
                    </a:cubicBezTo>
                    <a:cubicBezTo>
                      <a:pt x="28" y="39"/>
                      <a:pt x="28" y="39"/>
                      <a:pt x="28" y="38"/>
                    </a:cubicBezTo>
                    <a:cubicBezTo>
                      <a:pt x="28" y="37"/>
                      <a:pt x="28" y="37"/>
                      <a:pt x="28" y="36"/>
                    </a:cubicBezTo>
                    <a:cubicBezTo>
                      <a:pt x="27" y="36"/>
                      <a:pt x="27" y="35"/>
                      <a:pt x="27" y="34"/>
                    </a:cubicBezTo>
                    <a:cubicBezTo>
                      <a:pt x="27" y="34"/>
                      <a:pt x="28" y="34"/>
                      <a:pt x="28" y="34"/>
                    </a:cubicBezTo>
                    <a:cubicBezTo>
                      <a:pt x="28" y="34"/>
                      <a:pt x="28" y="33"/>
                      <a:pt x="28" y="33"/>
                    </a:cubicBezTo>
                    <a:cubicBezTo>
                      <a:pt x="28" y="34"/>
                      <a:pt x="28" y="34"/>
                      <a:pt x="28" y="34"/>
                    </a:cubicBezTo>
                    <a:cubicBezTo>
                      <a:pt x="27" y="34"/>
                      <a:pt x="27" y="33"/>
                      <a:pt x="27" y="33"/>
                    </a:cubicBezTo>
                    <a:cubicBezTo>
                      <a:pt x="27" y="33"/>
                      <a:pt x="27" y="34"/>
                      <a:pt x="26" y="33"/>
                    </a:cubicBezTo>
                    <a:cubicBezTo>
                      <a:pt x="26" y="34"/>
                      <a:pt x="27" y="33"/>
                      <a:pt x="27" y="34"/>
                    </a:cubicBezTo>
                    <a:cubicBezTo>
                      <a:pt x="27" y="34"/>
                      <a:pt x="27" y="35"/>
                      <a:pt x="27" y="35"/>
                    </a:cubicBezTo>
                    <a:cubicBezTo>
                      <a:pt x="26" y="36"/>
                      <a:pt x="25" y="35"/>
                      <a:pt x="24" y="34"/>
                    </a:cubicBezTo>
                    <a:cubicBezTo>
                      <a:pt x="24" y="35"/>
                      <a:pt x="26" y="36"/>
                      <a:pt x="26" y="36"/>
                    </a:cubicBezTo>
                    <a:cubicBezTo>
                      <a:pt x="27" y="36"/>
                      <a:pt x="28" y="36"/>
                      <a:pt x="28" y="37"/>
                    </a:cubicBezTo>
                    <a:cubicBezTo>
                      <a:pt x="27" y="36"/>
                      <a:pt x="28" y="39"/>
                      <a:pt x="27" y="39"/>
                    </a:cubicBezTo>
                    <a:cubicBezTo>
                      <a:pt x="27" y="38"/>
                      <a:pt x="27" y="38"/>
                      <a:pt x="27" y="39"/>
                    </a:cubicBezTo>
                    <a:cubicBezTo>
                      <a:pt x="27" y="39"/>
                      <a:pt x="26" y="39"/>
                      <a:pt x="26" y="39"/>
                    </a:cubicBezTo>
                    <a:cubicBezTo>
                      <a:pt x="26" y="39"/>
                      <a:pt x="27" y="40"/>
                      <a:pt x="27" y="40"/>
                    </a:cubicBezTo>
                    <a:cubicBezTo>
                      <a:pt x="28" y="41"/>
                      <a:pt x="27" y="41"/>
                      <a:pt x="27" y="41"/>
                    </a:cubicBezTo>
                    <a:cubicBezTo>
                      <a:pt x="27" y="42"/>
                      <a:pt x="27" y="42"/>
                      <a:pt x="26" y="42"/>
                    </a:cubicBezTo>
                    <a:cubicBezTo>
                      <a:pt x="27" y="42"/>
                      <a:pt x="27" y="42"/>
                      <a:pt x="27" y="43"/>
                    </a:cubicBezTo>
                    <a:cubicBezTo>
                      <a:pt x="27" y="43"/>
                      <a:pt x="28" y="44"/>
                      <a:pt x="27" y="44"/>
                    </a:cubicBezTo>
                    <a:cubicBezTo>
                      <a:pt x="27" y="44"/>
                      <a:pt x="27" y="44"/>
                      <a:pt x="27" y="44"/>
                    </a:cubicBezTo>
                    <a:cubicBezTo>
                      <a:pt x="27" y="44"/>
                      <a:pt x="27" y="44"/>
                      <a:pt x="28" y="44"/>
                    </a:cubicBezTo>
                    <a:cubicBezTo>
                      <a:pt x="28" y="44"/>
                      <a:pt x="29" y="45"/>
                      <a:pt x="29" y="45"/>
                    </a:cubicBezTo>
                    <a:cubicBezTo>
                      <a:pt x="29" y="46"/>
                      <a:pt x="29" y="47"/>
                      <a:pt x="29" y="48"/>
                    </a:cubicBezTo>
                    <a:cubicBezTo>
                      <a:pt x="28" y="48"/>
                      <a:pt x="28" y="50"/>
                      <a:pt x="27" y="50"/>
                    </a:cubicBezTo>
                    <a:cubicBezTo>
                      <a:pt x="27" y="49"/>
                      <a:pt x="27" y="49"/>
                      <a:pt x="27" y="49"/>
                    </a:cubicBezTo>
                    <a:cubicBezTo>
                      <a:pt x="27" y="48"/>
                      <a:pt x="27" y="48"/>
                      <a:pt x="27" y="47"/>
                    </a:cubicBezTo>
                    <a:cubicBezTo>
                      <a:pt x="27" y="48"/>
                      <a:pt x="27" y="48"/>
                      <a:pt x="27" y="48"/>
                    </a:cubicBezTo>
                    <a:cubicBezTo>
                      <a:pt x="27" y="49"/>
                      <a:pt x="27" y="49"/>
                      <a:pt x="27" y="50"/>
                    </a:cubicBezTo>
                    <a:cubicBezTo>
                      <a:pt x="27" y="50"/>
                      <a:pt x="27" y="51"/>
                      <a:pt x="26" y="52"/>
                    </a:cubicBezTo>
                    <a:cubicBezTo>
                      <a:pt x="26" y="52"/>
                      <a:pt x="26" y="53"/>
                      <a:pt x="25" y="53"/>
                    </a:cubicBezTo>
                    <a:cubicBezTo>
                      <a:pt x="25" y="52"/>
                      <a:pt x="25" y="52"/>
                      <a:pt x="25" y="51"/>
                    </a:cubicBezTo>
                    <a:cubicBezTo>
                      <a:pt x="25" y="51"/>
                      <a:pt x="25" y="52"/>
                      <a:pt x="24" y="52"/>
                    </a:cubicBezTo>
                    <a:cubicBezTo>
                      <a:pt x="24" y="52"/>
                      <a:pt x="24" y="51"/>
                      <a:pt x="24" y="51"/>
                    </a:cubicBezTo>
                    <a:cubicBezTo>
                      <a:pt x="24" y="51"/>
                      <a:pt x="24" y="50"/>
                      <a:pt x="25" y="50"/>
                    </a:cubicBezTo>
                    <a:cubicBezTo>
                      <a:pt x="25" y="49"/>
                      <a:pt x="26" y="49"/>
                      <a:pt x="26" y="48"/>
                    </a:cubicBezTo>
                    <a:cubicBezTo>
                      <a:pt x="25" y="49"/>
                      <a:pt x="26" y="49"/>
                      <a:pt x="25" y="49"/>
                    </a:cubicBezTo>
                    <a:cubicBezTo>
                      <a:pt x="25" y="49"/>
                      <a:pt x="25" y="50"/>
                      <a:pt x="24" y="50"/>
                    </a:cubicBezTo>
                    <a:cubicBezTo>
                      <a:pt x="24" y="51"/>
                      <a:pt x="24" y="51"/>
                      <a:pt x="24" y="50"/>
                    </a:cubicBezTo>
                    <a:cubicBezTo>
                      <a:pt x="24" y="50"/>
                      <a:pt x="24" y="49"/>
                      <a:pt x="24" y="49"/>
                    </a:cubicBezTo>
                    <a:cubicBezTo>
                      <a:pt x="24" y="49"/>
                      <a:pt x="23" y="50"/>
                      <a:pt x="23" y="50"/>
                    </a:cubicBezTo>
                    <a:cubicBezTo>
                      <a:pt x="23" y="50"/>
                      <a:pt x="24" y="51"/>
                      <a:pt x="23" y="51"/>
                    </a:cubicBezTo>
                    <a:cubicBezTo>
                      <a:pt x="23" y="51"/>
                      <a:pt x="23" y="50"/>
                      <a:pt x="23" y="50"/>
                    </a:cubicBezTo>
                    <a:cubicBezTo>
                      <a:pt x="23" y="50"/>
                      <a:pt x="23" y="50"/>
                      <a:pt x="23" y="49"/>
                    </a:cubicBezTo>
                    <a:cubicBezTo>
                      <a:pt x="23" y="49"/>
                      <a:pt x="22" y="48"/>
                      <a:pt x="22" y="48"/>
                    </a:cubicBezTo>
                    <a:cubicBezTo>
                      <a:pt x="22" y="47"/>
                      <a:pt x="23" y="46"/>
                      <a:pt x="23" y="45"/>
                    </a:cubicBezTo>
                    <a:cubicBezTo>
                      <a:pt x="23" y="45"/>
                      <a:pt x="22" y="46"/>
                      <a:pt x="22" y="46"/>
                    </a:cubicBezTo>
                    <a:cubicBezTo>
                      <a:pt x="22" y="47"/>
                      <a:pt x="22" y="48"/>
                      <a:pt x="22" y="49"/>
                    </a:cubicBezTo>
                    <a:cubicBezTo>
                      <a:pt x="22" y="49"/>
                      <a:pt x="22" y="50"/>
                      <a:pt x="22" y="50"/>
                    </a:cubicBezTo>
                    <a:cubicBezTo>
                      <a:pt x="22" y="50"/>
                      <a:pt x="22" y="51"/>
                      <a:pt x="23" y="51"/>
                    </a:cubicBezTo>
                    <a:cubicBezTo>
                      <a:pt x="23" y="52"/>
                      <a:pt x="22" y="53"/>
                      <a:pt x="22" y="52"/>
                    </a:cubicBezTo>
                    <a:cubicBezTo>
                      <a:pt x="21" y="53"/>
                      <a:pt x="20" y="51"/>
                      <a:pt x="20" y="51"/>
                    </a:cubicBezTo>
                    <a:cubicBezTo>
                      <a:pt x="19" y="52"/>
                      <a:pt x="22" y="53"/>
                      <a:pt x="21" y="53"/>
                    </a:cubicBezTo>
                    <a:cubicBezTo>
                      <a:pt x="21" y="53"/>
                      <a:pt x="20" y="53"/>
                      <a:pt x="20" y="53"/>
                    </a:cubicBezTo>
                    <a:cubicBezTo>
                      <a:pt x="20" y="53"/>
                      <a:pt x="20" y="53"/>
                      <a:pt x="20" y="53"/>
                    </a:cubicBezTo>
                    <a:cubicBezTo>
                      <a:pt x="20" y="54"/>
                      <a:pt x="20" y="54"/>
                      <a:pt x="20" y="54"/>
                    </a:cubicBezTo>
                    <a:cubicBezTo>
                      <a:pt x="19" y="53"/>
                      <a:pt x="19" y="53"/>
                      <a:pt x="19" y="52"/>
                    </a:cubicBezTo>
                    <a:cubicBezTo>
                      <a:pt x="19" y="52"/>
                      <a:pt x="20" y="52"/>
                      <a:pt x="20" y="51"/>
                    </a:cubicBezTo>
                    <a:cubicBezTo>
                      <a:pt x="20" y="51"/>
                      <a:pt x="19" y="51"/>
                      <a:pt x="19" y="51"/>
                    </a:cubicBezTo>
                    <a:cubicBezTo>
                      <a:pt x="20" y="50"/>
                      <a:pt x="20" y="49"/>
                      <a:pt x="19" y="49"/>
                    </a:cubicBezTo>
                    <a:cubicBezTo>
                      <a:pt x="19" y="48"/>
                      <a:pt x="20" y="47"/>
                      <a:pt x="20" y="47"/>
                    </a:cubicBezTo>
                    <a:cubicBezTo>
                      <a:pt x="19" y="47"/>
                      <a:pt x="19" y="48"/>
                      <a:pt x="19" y="49"/>
                    </a:cubicBezTo>
                    <a:cubicBezTo>
                      <a:pt x="19" y="49"/>
                      <a:pt x="20" y="51"/>
                      <a:pt x="19" y="51"/>
                    </a:cubicBezTo>
                    <a:cubicBezTo>
                      <a:pt x="19" y="51"/>
                      <a:pt x="19" y="50"/>
                      <a:pt x="19" y="49"/>
                    </a:cubicBezTo>
                    <a:cubicBezTo>
                      <a:pt x="19" y="49"/>
                      <a:pt x="19" y="49"/>
                      <a:pt x="19" y="48"/>
                    </a:cubicBezTo>
                    <a:cubicBezTo>
                      <a:pt x="19" y="48"/>
                      <a:pt x="19" y="48"/>
                      <a:pt x="18" y="47"/>
                    </a:cubicBezTo>
                    <a:cubicBezTo>
                      <a:pt x="18" y="48"/>
                      <a:pt x="18" y="49"/>
                      <a:pt x="19" y="49"/>
                    </a:cubicBezTo>
                    <a:cubicBezTo>
                      <a:pt x="19" y="49"/>
                      <a:pt x="19" y="49"/>
                      <a:pt x="19" y="50"/>
                    </a:cubicBezTo>
                    <a:cubicBezTo>
                      <a:pt x="19" y="50"/>
                      <a:pt x="19" y="50"/>
                      <a:pt x="19" y="51"/>
                    </a:cubicBezTo>
                    <a:cubicBezTo>
                      <a:pt x="19" y="52"/>
                      <a:pt x="19" y="52"/>
                      <a:pt x="19" y="53"/>
                    </a:cubicBezTo>
                    <a:cubicBezTo>
                      <a:pt x="19" y="53"/>
                      <a:pt x="18" y="54"/>
                      <a:pt x="18" y="53"/>
                    </a:cubicBezTo>
                    <a:cubicBezTo>
                      <a:pt x="17" y="53"/>
                      <a:pt x="18" y="52"/>
                      <a:pt x="18" y="51"/>
                    </a:cubicBezTo>
                    <a:cubicBezTo>
                      <a:pt x="17" y="51"/>
                      <a:pt x="18" y="51"/>
                      <a:pt x="18" y="52"/>
                    </a:cubicBezTo>
                    <a:cubicBezTo>
                      <a:pt x="18" y="52"/>
                      <a:pt x="17" y="52"/>
                      <a:pt x="17" y="52"/>
                    </a:cubicBezTo>
                    <a:cubicBezTo>
                      <a:pt x="17" y="53"/>
                      <a:pt x="17" y="53"/>
                      <a:pt x="17" y="54"/>
                    </a:cubicBezTo>
                    <a:cubicBezTo>
                      <a:pt x="17" y="54"/>
                      <a:pt x="17" y="55"/>
                      <a:pt x="17" y="54"/>
                    </a:cubicBezTo>
                    <a:cubicBezTo>
                      <a:pt x="16" y="54"/>
                      <a:pt x="17" y="53"/>
                      <a:pt x="16" y="53"/>
                    </a:cubicBezTo>
                    <a:cubicBezTo>
                      <a:pt x="16" y="53"/>
                      <a:pt x="15" y="52"/>
                      <a:pt x="15" y="52"/>
                    </a:cubicBezTo>
                    <a:cubicBezTo>
                      <a:pt x="15" y="51"/>
                      <a:pt x="15" y="51"/>
                      <a:pt x="15" y="50"/>
                    </a:cubicBezTo>
                    <a:cubicBezTo>
                      <a:pt x="15" y="50"/>
                      <a:pt x="15" y="50"/>
                      <a:pt x="15" y="50"/>
                    </a:cubicBezTo>
                    <a:cubicBezTo>
                      <a:pt x="15" y="49"/>
                      <a:pt x="15" y="49"/>
                      <a:pt x="15" y="49"/>
                    </a:cubicBezTo>
                    <a:cubicBezTo>
                      <a:pt x="15" y="48"/>
                      <a:pt x="14" y="48"/>
                      <a:pt x="14" y="47"/>
                    </a:cubicBezTo>
                    <a:cubicBezTo>
                      <a:pt x="13" y="46"/>
                      <a:pt x="14" y="45"/>
                      <a:pt x="13" y="44"/>
                    </a:cubicBezTo>
                    <a:cubicBezTo>
                      <a:pt x="13" y="44"/>
                      <a:pt x="13" y="43"/>
                      <a:pt x="13" y="43"/>
                    </a:cubicBezTo>
                    <a:cubicBezTo>
                      <a:pt x="13" y="42"/>
                      <a:pt x="13" y="41"/>
                      <a:pt x="12" y="41"/>
                    </a:cubicBezTo>
                    <a:cubicBezTo>
                      <a:pt x="12" y="40"/>
                      <a:pt x="11" y="40"/>
                      <a:pt x="11" y="39"/>
                    </a:cubicBezTo>
                    <a:cubicBezTo>
                      <a:pt x="11" y="38"/>
                      <a:pt x="12" y="37"/>
                      <a:pt x="12" y="37"/>
                    </a:cubicBezTo>
                    <a:cubicBezTo>
                      <a:pt x="12" y="37"/>
                      <a:pt x="11" y="37"/>
                      <a:pt x="11" y="37"/>
                    </a:cubicBezTo>
                    <a:cubicBezTo>
                      <a:pt x="11" y="37"/>
                      <a:pt x="10" y="37"/>
                      <a:pt x="10" y="36"/>
                    </a:cubicBezTo>
                    <a:cubicBezTo>
                      <a:pt x="10" y="36"/>
                      <a:pt x="10" y="35"/>
                      <a:pt x="10" y="35"/>
                    </a:cubicBezTo>
                    <a:cubicBezTo>
                      <a:pt x="10" y="35"/>
                      <a:pt x="10" y="34"/>
                      <a:pt x="10" y="34"/>
                    </a:cubicBezTo>
                    <a:cubicBezTo>
                      <a:pt x="10" y="34"/>
                      <a:pt x="10" y="34"/>
                      <a:pt x="9" y="34"/>
                    </a:cubicBezTo>
                    <a:cubicBezTo>
                      <a:pt x="9" y="34"/>
                      <a:pt x="8" y="33"/>
                      <a:pt x="8" y="32"/>
                    </a:cubicBezTo>
                    <a:cubicBezTo>
                      <a:pt x="8" y="31"/>
                      <a:pt x="7" y="30"/>
                      <a:pt x="8" y="30"/>
                    </a:cubicBezTo>
                    <a:cubicBezTo>
                      <a:pt x="9" y="30"/>
                      <a:pt x="9" y="29"/>
                      <a:pt x="9" y="29"/>
                    </a:cubicBezTo>
                    <a:cubicBezTo>
                      <a:pt x="9" y="29"/>
                      <a:pt x="9" y="29"/>
                      <a:pt x="9" y="28"/>
                    </a:cubicBezTo>
                    <a:cubicBezTo>
                      <a:pt x="9" y="28"/>
                      <a:pt x="9" y="28"/>
                      <a:pt x="9" y="28"/>
                    </a:cubicBezTo>
                    <a:cubicBezTo>
                      <a:pt x="9" y="28"/>
                      <a:pt x="8" y="27"/>
                      <a:pt x="8" y="27"/>
                    </a:cubicBezTo>
                    <a:cubicBezTo>
                      <a:pt x="8" y="26"/>
                      <a:pt x="9" y="26"/>
                      <a:pt x="9" y="26"/>
                    </a:cubicBezTo>
                    <a:cubicBezTo>
                      <a:pt x="9" y="26"/>
                      <a:pt x="8" y="26"/>
                      <a:pt x="8" y="25"/>
                    </a:cubicBezTo>
                    <a:cubicBezTo>
                      <a:pt x="8" y="25"/>
                      <a:pt x="6" y="25"/>
                      <a:pt x="6" y="25"/>
                    </a:cubicBezTo>
                    <a:cubicBezTo>
                      <a:pt x="5" y="24"/>
                      <a:pt x="4" y="24"/>
                      <a:pt x="3" y="23"/>
                    </a:cubicBezTo>
                    <a:cubicBezTo>
                      <a:pt x="3" y="23"/>
                      <a:pt x="2" y="23"/>
                      <a:pt x="2" y="22"/>
                    </a:cubicBezTo>
                    <a:cubicBezTo>
                      <a:pt x="2" y="21"/>
                      <a:pt x="1" y="21"/>
                      <a:pt x="2" y="20"/>
                    </a:cubicBezTo>
                    <a:cubicBezTo>
                      <a:pt x="2" y="20"/>
                      <a:pt x="2" y="19"/>
                      <a:pt x="2" y="19"/>
                    </a:cubicBezTo>
                    <a:cubicBezTo>
                      <a:pt x="2" y="19"/>
                      <a:pt x="2" y="19"/>
                      <a:pt x="2" y="18"/>
                    </a:cubicBezTo>
                    <a:cubicBezTo>
                      <a:pt x="2" y="17"/>
                      <a:pt x="3" y="19"/>
                      <a:pt x="3" y="19"/>
                    </a:cubicBezTo>
                    <a:cubicBezTo>
                      <a:pt x="4" y="19"/>
                      <a:pt x="4" y="17"/>
                      <a:pt x="4" y="17"/>
                    </a:cubicBezTo>
                    <a:cubicBezTo>
                      <a:pt x="4" y="17"/>
                      <a:pt x="4" y="15"/>
                      <a:pt x="5" y="15"/>
                    </a:cubicBezTo>
                    <a:cubicBezTo>
                      <a:pt x="5" y="15"/>
                      <a:pt x="5" y="16"/>
                      <a:pt x="6" y="15"/>
                    </a:cubicBezTo>
                    <a:cubicBezTo>
                      <a:pt x="6" y="15"/>
                      <a:pt x="7" y="15"/>
                      <a:pt x="7" y="16"/>
                    </a:cubicBezTo>
                    <a:cubicBezTo>
                      <a:pt x="7" y="16"/>
                      <a:pt x="8" y="16"/>
                      <a:pt x="8" y="15"/>
                    </a:cubicBezTo>
                    <a:cubicBezTo>
                      <a:pt x="8" y="15"/>
                      <a:pt x="9" y="16"/>
                      <a:pt x="9" y="16"/>
                    </a:cubicBezTo>
                    <a:cubicBezTo>
                      <a:pt x="9" y="15"/>
                      <a:pt x="10" y="14"/>
                      <a:pt x="9" y="14"/>
                    </a:cubicBezTo>
                    <a:cubicBezTo>
                      <a:pt x="8" y="14"/>
                      <a:pt x="8" y="14"/>
                      <a:pt x="8" y="13"/>
                    </a:cubicBezTo>
                    <a:cubicBezTo>
                      <a:pt x="7" y="13"/>
                      <a:pt x="8" y="12"/>
                      <a:pt x="7" y="12"/>
                    </a:cubicBezTo>
                    <a:cubicBezTo>
                      <a:pt x="6" y="12"/>
                      <a:pt x="6" y="13"/>
                      <a:pt x="6" y="12"/>
                    </a:cubicBezTo>
                    <a:cubicBezTo>
                      <a:pt x="5" y="12"/>
                      <a:pt x="5" y="12"/>
                      <a:pt x="4" y="12"/>
                    </a:cubicBezTo>
                    <a:cubicBezTo>
                      <a:pt x="4" y="11"/>
                      <a:pt x="4" y="11"/>
                      <a:pt x="3" y="10"/>
                    </a:cubicBezTo>
                    <a:cubicBezTo>
                      <a:pt x="3" y="10"/>
                      <a:pt x="2" y="8"/>
                      <a:pt x="1" y="9"/>
                    </a:cubicBezTo>
                    <a:cubicBezTo>
                      <a:pt x="0" y="9"/>
                      <a:pt x="0" y="9"/>
                      <a:pt x="0" y="8"/>
                    </a:cubicBezTo>
                    <a:cubicBezTo>
                      <a:pt x="0" y="7"/>
                      <a:pt x="0" y="6"/>
                      <a:pt x="0" y="6"/>
                    </a:cubicBezTo>
                    <a:cubicBezTo>
                      <a:pt x="0" y="6"/>
                      <a:pt x="0" y="5"/>
                      <a:pt x="0" y="5"/>
                    </a:cubicBezTo>
                    <a:cubicBezTo>
                      <a:pt x="0" y="5"/>
                      <a:pt x="1" y="4"/>
                      <a:pt x="1" y="4"/>
                    </a:cubicBezTo>
                    <a:cubicBezTo>
                      <a:pt x="1" y="4"/>
                      <a:pt x="1" y="4"/>
                      <a:pt x="2" y="3"/>
                    </a:cubicBezTo>
                    <a:cubicBezTo>
                      <a:pt x="2" y="3"/>
                      <a:pt x="2" y="3"/>
                      <a:pt x="3" y="3"/>
                    </a:cubicBezTo>
                    <a:cubicBezTo>
                      <a:pt x="3" y="2"/>
                      <a:pt x="3" y="2"/>
                      <a:pt x="3" y="2"/>
                    </a:cubicBezTo>
                    <a:cubicBezTo>
                      <a:pt x="2" y="2"/>
                      <a:pt x="2" y="1"/>
                      <a:pt x="2" y="1"/>
                    </a:cubicBezTo>
                    <a:cubicBezTo>
                      <a:pt x="1" y="1"/>
                      <a:pt x="1" y="1"/>
                      <a:pt x="1" y="1"/>
                    </a:cubicBezTo>
                    <a:cubicBezTo>
                      <a:pt x="1" y="1"/>
                      <a:pt x="1" y="0"/>
                      <a:pt x="1" y="0"/>
                    </a:cubicBezTo>
                    <a:cubicBezTo>
                      <a:pt x="2" y="0"/>
                      <a:pt x="2" y="0"/>
                      <a:pt x="2" y="1"/>
                    </a:cubicBezTo>
                    <a:cubicBezTo>
                      <a:pt x="3" y="1"/>
                      <a:pt x="3" y="1"/>
                      <a:pt x="4" y="2"/>
                    </a:cubicBezTo>
                    <a:cubicBezTo>
                      <a:pt x="4" y="2"/>
                      <a:pt x="4" y="2"/>
                      <a:pt x="5" y="3"/>
                    </a:cubicBezTo>
                    <a:cubicBezTo>
                      <a:pt x="5" y="3"/>
                      <a:pt x="4" y="4"/>
                      <a:pt x="4" y="4"/>
                    </a:cubicBezTo>
                    <a:cubicBezTo>
                      <a:pt x="5" y="4"/>
                      <a:pt x="5" y="3"/>
                      <a:pt x="5" y="3"/>
                    </a:cubicBezTo>
                    <a:cubicBezTo>
                      <a:pt x="6" y="3"/>
                      <a:pt x="6" y="4"/>
                      <a:pt x="6" y="4"/>
                    </a:cubicBezTo>
                    <a:cubicBezTo>
                      <a:pt x="6" y="3"/>
                      <a:pt x="7" y="4"/>
                      <a:pt x="7" y="4"/>
                    </a:cubicBezTo>
                    <a:cubicBezTo>
                      <a:pt x="7" y="4"/>
                      <a:pt x="8" y="4"/>
                      <a:pt x="8" y="4"/>
                    </a:cubicBezTo>
                    <a:cubicBezTo>
                      <a:pt x="8" y="3"/>
                      <a:pt x="6" y="2"/>
                      <a:pt x="7" y="2"/>
                    </a:cubicBezTo>
                    <a:cubicBezTo>
                      <a:pt x="7" y="1"/>
                      <a:pt x="9" y="3"/>
                      <a:pt x="9" y="3"/>
                    </a:cubicBezTo>
                    <a:cubicBezTo>
                      <a:pt x="8" y="3"/>
                      <a:pt x="8" y="3"/>
                      <a:pt x="8" y="3"/>
                    </a:cubicBezTo>
                    <a:cubicBezTo>
                      <a:pt x="8" y="4"/>
                      <a:pt x="9" y="5"/>
                      <a:pt x="10" y="5"/>
                    </a:cubicBezTo>
                    <a:cubicBezTo>
                      <a:pt x="10" y="5"/>
                      <a:pt x="10" y="6"/>
                      <a:pt x="11" y="6"/>
                    </a:cubicBezTo>
                    <a:cubicBezTo>
                      <a:pt x="11" y="6"/>
                      <a:pt x="12" y="6"/>
                      <a:pt x="12" y="6"/>
                    </a:cubicBezTo>
                    <a:cubicBezTo>
                      <a:pt x="12" y="7"/>
                      <a:pt x="13" y="6"/>
                      <a:pt x="13" y="7"/>
                    </a:cubicBezTo>
                    <a:cubicBezTo>
                      <a:pt x="13" y="7"/>
                      <a:pt x="13" y="7"/>
                      <a:pt x="13" y="6"/>
                    </a:cubicBezTo>
                    <a:cubicBezTo>
                      <a:pt x="13" y="6"/>
                      <a:pt x="14" y="6"/>
                      <a:pt x="14" y="6"/>
                    </a:cubicBezTo>
                    <a:cubicBezTo>
                      <a:pt x="13" y="5"/>
                      <a:pt x="13" y="5"/>
                      <a:pt x="14" y="5"/>
                    </a:cubicBezTo>
                    <a:cubicBezTo>
                      <a:pt x="13" y="5"/>
                      <a:pt x="14" y="5"/>
                      <a:pt x="14" y="5"/>
                    </a:cubicBezTo>
                    <a:cubicBezTo>
                      <a:pt x="14" y="4"/>
                      <a:pt x="13" y="4"/>
                      <a:pt x="14" y="4"/>
                    </a:cubicBezTo>
                    <a:cubicBezTo>
                      <a:pt x="14" y="4"/>
                      <a:pt x="14" y="5"/>
                      <a:pt x="14" y="5"/>
                    </a:cubicBezTo>
                    <a:cubicBezTo>
                      <a:pt x="14" y="5"/>
                      <a:pt x="15" y="5"/>
                      <a:pt x="15" y="5"/>
                    </a:cubicBezTo>
                    <a:cubicBezTo>
                      <a:pt x="15" y="5"/>
                      <a:pt x="15" y="6"/>
                      <a:pt x="16" y="7"/>
                    </a:cubicBezTo>
                    <a:cubicBezTo>
                      <a:pt x="16" y="7"/>
                      <a:pt x="16" y="7"/>
                      <a:pt x="16" y="7"/>
                    </a:cubicBezTo>
                    <a:cubicBezTo>
                      <a:pt x="16" y="7"/>
                      <a:pt x="16" y="7"/>
                      <a:pt x="16" y="7"/>
                    </a:cubicBezTo>
                    <a:cubicBezTo>
                      <a:pt x="16" y="7"/>
                      <a:pt x="16" y="7"/>
                      <a:pt x="16" y="7"/>
                    </a:cubicBezTo>
                    <a:cubicBezTo>
                      <a:pt x="16" y="8"/>
                      <a:pt x="16" y="8"/>
                      <a:pt x="16" y="9"/>
                    </a:cubicBezTo>
                    <a:cubicBezTo>
                      <a:pt x="16" y="10"/>
                      <a:pt x="17" y="11"/>
                      <a:pt x="17" y="12"/>
                    </a:cubicBezTo>
                    <a:cubicBezTo>
                      <a:pt x="17" y="13"/>
                      <a:pt x="17" y="14"/>
                      <a:pt x="18" y="14"/>
                    </a:cubicBezTo>
                    <a:cubicBezTo>
                      <a:pt x="18" y="14"/>
                      <a:pt x="18" y="14"/>
                      <a:pt x="19" y="15"/>
                    </a:cubicBezTo>
                    <a:cubicBezTo>
                      <a:pt x="19" y="15"/>
                      <a:pt x="20" y="15"/>
                      <a:pt x="20" y="15"/>
                    </a:cubicBezTo>
                    <a:cubicBezTo>
                      <a:pt x="21" y="15"/>
                      <a:pt x="22" y="16"/>
                      <a:pt x="23" y="16"/>
                    </a:cubicBezTo>
                    <a:cubicBezTo>
                      <a:pt x="24" y="16"/>
                      <a:pt x="25" y="16"/>
                      <a:pt x="25" y="16"/>
                    </a:cubicBezTo>
                    <a:cubicBezTo>
                      <a:pt x="26" y="16"/>
                      <a:pt x="26" y="16"/>
                      <a:pt x="26" y="16"/>
                    </a:cubicBezTo>
                    <a:cubicBezTo>
                      <a:pt x="26" y="16"/>
                      <a:pt x="27" y="16"/>
                      <a:pt x="27" y="16"/>
                    </a:cubicBezTo>
                    <a:cubicBezTo>
                      <a:pt x="27" y="16"/>
                      <a:pt x="28" y="16"/>
                      <a:pt x="28" y="16"/>
                    </a:cubicBezTo>
                    <a:cubicBezTo>
                      <a:pt x="29" y="15"/>
                      <a:pt x="30" y="15"/>
                      <a:pt x="30" y="15"/>
                    </a:cubicBezTo>
                    <a:cubicBezTo>
                      <a:pt x="31" y="15"/>
                      <a:pt x="32" y="16"/>
                      <a:pt x="33" y="16"/>
                    </a:cubicBezTo>
                    <a:cubicBezTo>
                      <a:pt x="34" y="16"/>
                      <a:pt x="34" y="16"/>
                      <a:pt x="34" y="16"/>
                    </a:cubicBezTo>
                    <a:cubicBezTo>
                      <a:pt x="34" y="16"/>
                      <a:pt x="35" y="16"/>
                      <a:pt x="36" y="16"/>
                    </a:cubicBezTo>
                    <a:cubicBezTo>
                      <a:pt x="37" y="16"/>
                      <a:pt x="38" y="15"/>
                      <a:pt x="39" y="16"/>
                    </a:cubicBezTo>
                    <a:cubicBezTo>
                      <a:pt x="40" y="16"/>
                      <a:pt x="42" y="17"/>
                      <a:pt x="42" y="18"/>
                    </a:cubicBezTo>
                    <a:cubicBezTo>
                      <a:pt x="42" y="18"/>
                      <a:pt x="43" y="18"/>
                      <a:pt x="43" y="18"/>
                    </a:cubicBezTo>
                    <a:cubicBezTo>
                      <a:pt x="43" y="19"/>
                      <a:pt x="43" y="19"/>
                      <a:pt x="42" y="19"/>
                    </a:cubicBezTo>
                    <a:cubicBezTo>
                      <a:pt x="42" y="19"/>
                      <a:pt x="40" y="18"/>
                      <a:pt x="41" y="19"/>
                    </a:cubicBezTo>
                    <a:cubicBezTo>
                      <a:pt x="41" y="20"/>
                      <a:pt x="41" y="21"/>
                      <a:pt x="41" y="22"/>
                    </a:cubicBezTo>
                    <a:cubicBezTo>
                      <a:pt x="40" y="23"/>
                      <a:pt x="40" y="23"/>
                      <a:pt x="40" y="23"/>
                    </a:cubicBezTo>
                    <a:cubicBezTo>
                      <a:pt x="40" y="24"/>
                      <a:pt x="40" y="24"/>
                      <a:pt x="40" y="24"/>
                    </a:cubicBezTo>
                    <a:cubicBezTo>
                      <a:pt x="40" y="24"/>
                      <a:pt x="39" y="24"/>
                      <a:pt x="39" y="25"/>
                    </a:cubicBezTo>
                    <a:cubicBezTo>
                      <a:pt x="39" y="25"/>
                      <a:pt x="39" y="25"/>
                      <a:pt x="39" y="25"/>
                    </a:cubicBezTo>
                    <a:cubicBezTo>
                      <a:pt x="39" y="25"/>
                      <a:pt x="39" y="25"/>
                      <a:pt x="38" y="25"/>
                    </a:cubicBezTo>
                    <a:cubicBezTo>
                      <a:pt x="38" y="25"/>
                      <a:pt x="39" y="25"/>
                      <a:pt x="39" y="26"/>
                    </a:cubicBezTo>
                    <a:cubicBezTo>
                      <a:pt x="39" y="26"/>
                      <a:pt x="38" y="27"/>
                      <a:pt x="38" y="26"/>
                    </a:cubicBezTo>
                    <a:cubicBezTo>
                      <a:pt x="37" y="26"/>
                      <a:pt x="37" y="26"/>
                      <a:pt x="37" y="26"/>
                    </a:cubicBezTo>
                    <a:cubicBezTo>
                      <a:pt x="37" y="27"/>
                      <a:pt x="36" y="26"/>
                      <a:pt x="36" y="26"/>
                    </a:cubicBezTo>
                    <a:cubicBezTo>
                      <a:pt x="36" y="26"/>
                      <a:pt x="36" y="27"/>
                      <a:pt x="36" y="27"/>
                    </a:cubicBezTo>
                    <a:cubicBezTo>
                      <a:pt x="36" y="28"/>
                      <a:pt x="35" y="28"/>
                      <a:pt x="35" y="27"/>
                    </a:cubicBezTo>
                    <a:cubicBezTo>
                      <a:pt x="33" y="27"/>
                      <a:pt x="34" y="29"/>
                      <a:pt x="33" y="29"/>
                    </a:cubicBezTo>
                    <a:cubicBezTo>
                      <a:pt x="32" y="29"/>
                      <a:pt x="33" y="30"/>
                      <a:pt x="33" y="31"/>
                    </a:cubicBezTo>
                    <a:cubicBezTo>
                      <a:pt x="32" y="31"/>
                      <a:pt x="32" y="31"/>
                      <a:pt x="32" y="32"/>
                    </a:cubicBezTo>
                    <a:cubicBezTo>
                      <a:pt x="32" y="32"/>
                      <a:pt x="33" y="32"/>
                      <a:pt x="32" y="32"/>
                    </a:cubicBezTo>
                    <a:cubicBezTo>
                      <a:pt x="32" y="33"/>
                      <a:pt x="33" y="34"/>
                      <a:pt x="33" y="34"/>
                    </a:cubicBezTo>
                    <a:cubicBezTo>
                      <a:pt x="33" y="34"/>
                      <a:pt x="34" y="35"/>
                      <a:pt x="34" y="36"/>
                    </a:cubicBezTo>
                    <a:cubicBezTo>
                      <a:pt x="34" y="36"/>
                      <a:pt x="34" y="37"/>
                      <a:pt x="35" y="38"/>
                    </a:cubicBezTo>
                    <a:cubicBezTo>
                      <a:pt x="35" y="38"/>
                      <a:pt x="35" y="39"/>
                      <a:pt x="35" y="39"/>
                    </a:cubicBezTo>
                    <a:cubicBezTo>
                      <a:pt x="35" y="38"/>
                      <a:pt x="35" y="38"/>
                      <a:pt x="35" y="37"/>
                    </a:cubicBezTo>
                    <a:cubicBezTo>
                      <a:pt x="35" y="37"/>
                      <a:pt x="35" y="36"/>
                      <a:pt x="36" y="37"/>
                    </a:cubicBezTo>
                    <a:cubicBezTo>
                      <a:pt x="36" y="37"/>
                      <a:pt x="36" y="38"/>
                      <a:pt x="36" y="38"/>
                    </a:cubicBezTo>
                    <a:cubicBezTo>
                      <a:pt x="37" y="39"/>
                      <a:pt x="37" y="39"/>
                      <a:pt x="37" y="39"/>
                    </a:cubicBezTo>
                    <a:cubicBezTo>
                      <a:pt x="37" y="40"/>
                      <a:pt x="37" y="40"/>
                      <a:pt x="38" y="40"/>
                    </a:cubicBezTo>
                    <a:cubicBezTo>
                      <a:pt x="38" y="40"/>
                      <a:pt x="38" y="40"/>
                      <a:pt x="38" y="40"/>
                    </a:cubicBezTo>
                    <a:cubicBezTo>
                      <a:pt x="39" y="40"/>
                      <a:pt x="39" y="39"/>
                      <a:pt x="39" y="39"/>
                    </a:cubicBezTo>
                    <a:cubicBezTo>
                      <a:pt x="39" y="38"/>
                      <a:pt x="39" y="37"/>
                      <a:pt x="39" y="37"/>
                    </a:cubicBezTo>
                    <a:cubicBezTo>
                      <a:pt x="38" y="35"/>
                      <a:pt x="40" y="35"/>
                      <a:pt x="40" y="34"/>
                    </a:cubicBezTo>
                    <a:cubicBezTo>
                      <a:pt x="40" y="33"/>
                      <a:pt x="39" y="32"/>
                      <a:pt x="40" y="32"/>
                    </a:cubicBezTo>
                    <a:cubicBezTo>
                      <a:pt x="40" y="31"/>
                      <a:pt x="40" y="32"/>
                      <a:pt x="40" y="32"/>
                    </a:cubicBezTo>
                    <a:cubicBezTo>
                      <a:pt x="41" y="33"/>
                      <a:pt x="41" y="32"/>
                      <a:pt x="41" y="32"/>
                    </a:cubicBezTo>
                    <a:cubicBezTo>
                      <a:pt x="42" y="31"/>
                      <a:pt x="42" y="33"/>
                      <a:pt x="42" y="32"/>
                    </a:cubicBezTo>
                    <a:cubicBezTo>
                      <a:pt x="43" y="31"/>
                      <a:pt x="43" y="33"/>
                      <a:pt x="43" y="33"/>
                    </a:cubicBezTo>
                    <a:cubicBezTo>
                      <a:pt x="43" y="34"/>
                      <a:pt x="44" y="35"/>
                      <a:pt x="44" y="35"/>
                    </a:cubicBezTo>
                    <a:cubicBezTo>
                      <a:pt x="44" y="36"/>
                      <a:pt x="44" y="36"/>
                      <a:pt x="44" y="37"/>
                    </a:cubicBezTo>
                    <a:cubicBezTo>
                      <a:pt x="44" y="38"/>
                      <a:pt x="45" y="38"/>
                      <a:pt x="45" y="39"/>
                    </a:cubicBezTo>
                    <a:cubicBezTo>
                      <a:pt x="45" y="39"/>
                      <a:pt x="45" y="40"/>
                      <a:pt x="45" y="40"/>
                    </a:cubicBezTo>
                    <a:cubicBezTo>
                      <a:pt x="45" y="41"/>
                      <a:pt x="46" y="41"/>
                      <a:pt x="46" y="41"/>
                    </a:cubicBezTo>
                    <a:cubicBezTo>
                      <a:pt x="46" y="42"/>
                      <a:pt x="46" y="42"/>
                      <a:pt x="46" y="43"/>
                    </a:cubicBezTo>
                    <a:cubicBezTo>
                      <a:pt x="47" y="43"/>
                      <a:pt x="47" y="43"/>
                      <a:pt x="47" y="44"/>
                    </a:cubicBezTo>
                    <a:cubicBezTo>
                      <a:pt x="47" y="45"/>
                      <a:pt x="47" y="45"/>
                      <a:pt x="47" y="46"/>
                    </a:cubicBezTo>
                    <a:cubicBezTo>
                      <a:pt x="48" y="47"/>
                      <a:pt x="48" y="47"/>
                      <a:pt x="48" y="48"/>
                    </a:cubicBezTo>
                    <a:cubicBezTo>
                      <a:pt x="48" y="48"/>
                      <a:pt x="48" y="48"/>
                      <a:pt x="48" y="49"/>
                    </a:cubicBezTo>
                    <a:cubicBezTo>
                      <a:pt x="48" y="49"/>
                      <a:pt x="48" y="49"/>
                      <a:pt x="48" y="49"/>
                    </a:cubicBezTo>
                    <a:cubicBezTo>
                      <a:pt x="48" y="50"/>
                      <a:pt x="49" y="51"/>
                      <a:pt x="49" y="53"/>
                    </a:cubicBezTo>
                    <a:cubicBezTo>
                      <a:pt x="49" y="54"/>
                      <a:pt x="49" y="55"/>
                      <a:pt x="49" y="57"/>
                    </a:cubicBezTo>
                    <a:cubicBezTo>
                      <a:pt x="49" y="57"/>
                      <a:pt x="50" y="58"/>
                      <a:pt x="50" y="59"/>
                    </a:cubicBezTo>
                    <a:close/>
                    <a:moveTo>
                      <a:pt x="27" y="45"/>
                    </a:moveTo>
                    <a:cubicBezTo>
                      <a:pt x="27" y="45"/>
                      <a:pt x="27" y="44"/>
                      <a:pt x="27" y="44"/>
                    </a:cubicBezTo>
                    <a:cubicBezTo>
                      <a:pt x="27" y="44"/>
                      <a:pt x="27" y="45"/>
                      <a:pt x="27" y="45"/>
                    </a:cubicBezTo>
                    <a:close/>
                    <a:moveTo>
                      <a:pt x="41" y="52"/>
                    </a:moveTo>
                    <a:cubicBezTo>
                      <a:pt x="41" y="52"/>
                      <a:pt x="41" y="53"/>
                      <a:pt x="41" y="53"/>
                    </a:cubicBezTo>
                    <a:cubicBezTo>
                      <a:pt x="41" y="54"/>
                      <a:pt x="42" y="52"/>
                      <a:pt x="42" y="51"/>
                    </a:cubicBezTo>
                    <a:cubicBezTo>
                      <a:pt x="41" y="51"/>
                      <a:pt x="41" y="52"/>
                      <a:pt x="41" y="52"/>
                    </a:cubicBezTo>
                    <a:close/>
                    <a:moveTo>
                      <a:pt x="42" y="54"/>
                    </a:moveTo>
                    <a:cubicBezTo>
                      <a:pt x="42" y="53"/>
                      <a:pt x="42" y="53"/>
                      <a:pt x="42" y="54"/>
                    </a:cubicBezTo>
                    <a:cubicBezTo>
                      <a:pt x="42" y="55"/>
                      <a:pt x="42" y="56"/>
                      <a:pt x="42" y="56"/>
                    </a:cubicBezTo>
                    <a:cubicBezTo>
                      <a:pt x="42" y="56"/>
                      <a:pt x="42" y="56"/>
                      <a:pt x="42" y="56"/>
                    </a:cubicBezTo>
                    <a:cubicBezTo>
                      <a:pt x="43" y="56"/>
                      <a:pt x="43" y="56"/>
                      <a:pt x="43" y="55"/>
                    </a:cubicBezTo>
                    <a:cubicBezTo>
                      <a:pt x="43" y="55"/>
                      <a:pt x="42" y="53"/>
                      <a:pt x="42" y="53"/>
                    </a:cubicBezTo>
                    <a:cubicBezTo>
                      <a:pt x="42" y="53"/>
                      <a:pt x="42" y="54"/>
                      <a:pt x="42" y="54"/>
                    </a:cubicBezTo>
                    <a:close/>
                    <a:moveTo>
                      <a:pt x="36" y="44"/>
                    </a:moveTo>
                    <a:cubicBezTo>
                      <a:pt x="36" y="44"/>
                      <a:pt x="36" y="45"/>
                      <a:pt x="36" y="45"/>
                    </a:cubicBezTo>
                    <a:cubicBezTo>
                      <a:pt x="37" y="46"/>
                      <a:pt x="37" y="47"/>
                      <a:pt x="38" y="47"/>
                    </a:cubicBezTo>
                    <a:cubicBezTo>
                      <a:pt x="38" y="47"/>
                      <a:pt x="38" y="46"/>
                      <a:pt x="38" y="45"/>
                    </a:cubicBezTo>
                    <a:cubicBezTo>
                      <a:pt x="37" y="44"/>
                      <a:pt x="37" y="44"/>
                      <a:pt x="36" y="44"/>
                    </a:cubicBezTo>
                    <a:close/>
                    <a:moveTo>
                      <a:pt x="32" y="43"/>
                    </a:moveTo>
                    <a:cubicBezTo>
                      <a:pt x="33" y="43"/>
                      <a:pt x="32" y="41"/>
                      <a:pt x="31" y="42"/>
                    </a:cubicBezTo>
                    <a:cubicBezTo>
                      <a:pt x="30" y="42"/>
                      <a:pt x="30" y="42"/>
                      <a:pt x="31" y="43"/>
                    </a:cubicBezTo>
                    <a:cubicBezTo>
                      <a:pt x="31" y="43"/>
                      <a:pt x="31" y="43"/>
                      <a:pt x="31" y="44"/>
                    </a:cubicBezTo>
                    <a:cubicBezTo>
                      <a:pt x="31" y="44"/>
                      <a:pt x="32" y="44"/>
                      <a:pt x="32" y="44"/>
                    </a:cubicBezTo>
                    <a:cubicBezTo>
                      <a:pt x="32" y="45"/>
                      <a:pt x="32" y="44"/>
                      <a:pt x="33" y="44"/>
                    </a:cubicBezTo>
                    <a:cubicBezTo>
                      <a:pt x="33" y="44"/>
                      <a:pt x="33" y="43"/>
                      <a:pt x="32" y="43"/>
                    </a:cubicBezTo>
                    <a:cubicBezTo>
                      <a:pt x="32" y="43"/>
                      <a:pt x="32" y="43"/>
                      <a:pt x="32" y="4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4" name="Bahrain">
                <a:extLst>
                  <a:ext uri="{FF2B5EF4-FFF2-40B4-BE49-F238E27FC236}">
                    <a16:creationId xmlns:a16="http://schemas.microsoft.com/office/drawing/2014/main" id="{987FC908-B7D2-A503-866C-8371EBC88598}"/>
                  </a:ext>
                </a:extLst>
              </p:cNvPr>
              <p:cNvSpPr>
                <a:spLocks/>
              </p:cNvSpPr>
              <p:nvPr/>
            </p:nvSpPr>
            <p:spPr bwMode="auto">
              <a:xfrm>
                <a:off x="8849975" y="4358513"/>
                <a:ext cx="3922" cy="10483"/>
              </a:xfrm>
              <a:custGeom>
                <a:avLst/>
                <a:gdLst/>
                <a:ahLst/>
                <a:cxnLst>
                  <a:cxn ang="0">
                    <a:pos x="2" y="1"/>
                  </a:cxn>
                  <a:cxn ang="0">
                    <a:pos x="2" y="1"/>
                  </a:cxn>
                  <a:cxn ang="0">
                    <a:pos x="2" y="0"/>
                  </a:cxn>
                  <a:cxn ang="0">
                    <a:pos x="2" y="0"/>
                  </a:cxn>
                  <a:cxn ang="0">
                    <a:pos x="1" y="0"/>
                  </a:cxn>
                  <a:cxn ang="0">
                    <a:pos x="1" y="1"/>
                  </a:cxn>
                  <a:cxn ang="0">
                    <a:pos x="1" y="2"/>
                  </a:cxn>
                  <a:cxn ang="0">
                    <a:pos x="1" y="3"/>
                  </a:cxn>
                  <a:cxn ang="0">
                    <a:pos x="1" y="4"/>
                  </a:cxn>
                  <a:cxn ang="0">
                    <a:pos x="2" y="5"/>
                  </a:cxn>
                  <a:cxn ang="0">
                    <a:pos x="2" y="4"/>
                  </a:cxn>
                  <a:cxn ang="0">
                    <a:pos x="2" y="1"/>
                  </a:cxn>
                </a:cxnLst>
                <a:rect l="0" t="0" r="r" b="b"/>
                <a:pathLst>
                  <a:path w="2" h="5">
                    <a:moveTo>
                      <a:pt x="2" y="1"/>
                    </a:moveTo>
                    <a:cubicBezTo>
                      <a:pt x="2" y="1"/>
                      <a:pt x="2" y="1"/>
                      <a:pt x="2" y="1"/>
                    </a:cubicBezTo>
                    <a:cubicBezTo>
                      <a:pt x="2" y="0"/>
                      <a:pt x="2" y="1"/>
                      <a:pt x="2" y="0"/>
                    </a:cubicBezTo>
                    <a:cubicBezTo>
                      <a:pt x="2" y="0"/>
                      <a:pt x="2" y="0"/>
                      <a:pt x="2" y="0"/>
                    </a:cubicBezTo>
                    <a:cubicBezTo>
                      <a:pt x="2" y="0"/>
                      <a:pt x="2" y="0"/>
                      <a:pt x="1" y="0"/>
                    </a:cubicBezTo>
                    <a:cubicBezTo>
                      <a:pt x="0" y="0"/>
                      <a:pt x="0" y="0"/>
                      <a:pt x="1" y="1"/>
                    </a:cubicBezTo>
                    <a:cubicBezTo>
                      <a:pt x="1" y="1"/>
                      <a:pt x="1" y="2"/>
                      <a:pt x="1" y="2"/>
                    </a:cubicBezTo>
                    <a:cubicBezTo>
                      <a:pt x="1" y="2"/>
                      <a:pt x="1" y="3"/>
                      <a:pt x="1" y="3"/>
                    </a:cubicBezTo>
                    <a:cubicBezTo>
                      <a:pt x="1" y="3"/>
                      <a:pt x="1" y="3"/>
                      <a:pt x="1" y="4"/>
                    </a:cubicBezTo>
                    <a:cubicBezTo>
                      <a:pt x="2" y="4"/>
                      <a:pt x="2" y="4"/>
                      <a:pt x="2" y="5"/>
                    </a:cubicBezTo>
                    <a:cubicBezTo>
                      <a:pt x="2" y="5"/>
                      <a:pt x="2" y="4"/>
                      <a:pt x="2" y="4"/>
                    </a:cubicBezTo>
                    <a:cubicBezTo>
                      <a:pt x="2" y="3"/>
                      <a:pt x="2" y="2"/>
                      <a:pt x="2"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5" name="Bahamas">
                <a:extLst>
                  <a:ext uri="{FF2B5EF4-FFF2-40B4-BE49-F238E27FC236}">
                    <a16:creationId xmlns:a16="http://schemas.microsoft.com/office/drawing/2014/main" id="{218F8CB7-A9C0-D856-8B59-328D25A604ED}"/>
                  </a:ext>
                </a:extLst>
              </p:cNvPr>
              <p:cNvSpPr>
                <a:spLocks noEditPoints="1"/>
              </p:cNvSpPr>
              <p:nvPr/>
            </p:nvSpPr>
            <p:spPr bwMode="auto">
              <a:xfrm>
                <a:off x="6384498" y="4341625"/>
                <a:ext cx="107023" cy="139181"/>
              </a:xfrm>
              <a:custGeom>
                <a:avLst/>
                <a:gdLst/>
                <a:ahLst/>
                <a:cxnLst>
                  <a:cxn ang="0">
                    <a:pos x="23" y="23"/>
                  </a:cxn>
                  <a:cxn ang="0">
                    <a:pos x="21" y="18"/>
                  </a:cxn>
                  <a:cxn ang="0">
                    <a:pos x="20" y="16"/>
                  </a:cxn>
                  <a:cxn ang="0">
                    <a:pos x="23" y="18"/>
                  </a:cxn>
                  <a:cxn ang="0">
                    <a:pos x="10" y="2"/>
                  </a:cxn>
                  <a:cxn ang="0">
                    <a:pos x="4" y="2"/>
                  </a:cxn>
                  <a:cxn ang="0">
                    <a:pos x="2" y="4"/>
                  </a:cxn>
                  <a:cxn ang="0">
                    <a:pos x="6" y="4"/>
                  </a:cxn>
                  <a:cxn ang="0">
                    <a:pos x="11" y="2"/>
                  </a:cxn>
                  <a:cxn ang="0">
                    <a:pos x="17" y="3"/>
                  </a:cxn>
                  <a:cxn ang="0">
                    <a:pos x="12" y="1"/>
                  </a:cxn>
                  <a:cxn ang="0">
                    <a:pos x="16" y="3"/>
                  </a:cxn>
                  <a:cxn ang="0">
                    <a:pos x="16" y="6"/>
                  </a:cxn>
                  <a:cxn ang="0">
                    <a:pos x="14" y="10"/>
                  </a:cxn>
                  <a:cxn ang="0">
                    <a:pos x="16" y="8"/>
                  </a:cxn>
                  <a:cxn ang="0">
                    <a:pos x="18" y="6"/>
                  </a:cxn>
                  <a:cxn ang="0">
                    <a:pos x="8" y="25"/>
                  </a:cxn>
                  <a:cxn ang="0">
                    <a:pos x="6" y="20"/>
                  </a:cxn>
                  <a:cxn ang="0">
                    <a:pos x="4" y="23"/>
                  </a:cxn>
                  <a:cxn ang="0">
                    <a:pos x="3" y="26"/>
                  </a:cxn>
                  <a:cxn ang="0">
                    <a:pos x="2" y="25"/>
                  </a:cxn>
                  <a:cxn ang="0">
                    <a:pos x="4" y="28"/>
                  </a:cxn>
                  <a:cxn ang="0">
                    <a:pos x="38" y="47"/>
                  </a:cxn>
                  <a:cxn ang="0">
                    <a:pos x="7" y="32"/>
                  </a:cxn>
                  <a:cxn ang="0">
                    <a:pos x="7" y="30"/>
                  </a:cxn>
                  <a:cxn ang="0">
                    <a:pos x="6" y="33"/>
                  </a:cxn>
                  <a:cxn ang="0">
                    <a:pos x="7" y="35"/>
                  </a:cxn>
                  <a:cxn ang="0">
                    <a:pos x="8" y="35"/>
                  </a:cxn>
                  <a:cxn ang="0">
                    <a:pos x="9" y="32"/>
                  </a:cxn>
                  <a:cxn ang="0">
                    <a:pos x="34" y="36"/>
                  </a:cxn>
                  <a:cxn ang="0">
                    <a:pos x="43" y="43"/>
                  </a:cxn>
                  <a:cxn ang="0">
                    <a:pos x="31" y="40"/>
                  </a:cxn>
                  <a:cxn ang="0">
                    <a:pos x="29" y="36"/>
                  </a:cxn>
                  <a:cxn ang="0">
                    <a:pos x="30" y="42"/>
                  </a:cxn>
                  <a:cxn ang="0">
                    <a:pos x="32" y="43"/>
                  </a:cxn>
                  <a:cxn ang="0">
                    <a:pos x="32" y="43"/>
                  </a:cxn>
                  <a:cxn ang="0">
                    <a:pos x="40" y="48"/>
                  </a:cxn>
                  <a:cxn ang="0">
                    <a:pos x="39" y="50"/>
                  </a:cxn>
                  <a:cxn ang="0">
                    <a:pos x="38" y="52"/>
                  </a:cxn>
                  <a:cxn ang="0">
                    <a:pos x="42" y="48"/>
                  </a:cxn>
                  <a:cxn ang="0">
                    <a:pos x="44" y="63"/>
                  </a:cxn>
                  <a:cxn ang="0">
                    <a:pos x="41" y="64"/>
                  </a:cxn>
                  <a:cxn ang="0">
                    <a:pos x="43" y="66"/>
                  </a:cxn>
                  <a:cxn ang="0">
                    <a:pos x="46" y="65"/>
                  </a:cxn>
                  <a:cxn ang="0">
                    <a:pos x="30" y="30"/>
                  </a:cxn>
                  <a:cxn ang="0">
                    <a:pos x="27" y="25"/>
                  </a:cxn>
                  <a:cxn ang="0">
                    <a:pos x="28" y="27"/>
                  </a:cxn>
                  <a:cxn ang="0">
                    <a:pos x="30" y="30"/>
                  </a:cxn>
                  <a:cxn ang="0">
                    <a:pos x="40" y="47"/>
                  </a:cxn>
                  <a:cxn ang="0">
                    <a:pos x="38" y="32"/>
                  </a:cxn>
                  <a:cxn ang="0">
                    <a:pos x="37" y="32"/>
                  </a:cxn>
                  <a:cxn ang="0">
                    <a:pos x="23" y="36"/>
                  </a:cxn>
                  <a:cxn ang="0">
                    <a:pos x="26" y="39"/>
                  </a:cxn>
                  <a:cxn ang="0">
                    <a:pos x="48" y="50"/>
                  </a:cxn>
                  <a:cxn ang="0">
                    <a:pos x="50" y="50"/>
                  </a:cxn>
                  <a:cxn ang="0">
                    <a:pos x="49" y="60"/>
                  </a:cxn>
                  <a:cxn ang="0">
                    <a:pos x="12" y="21"/>
                  </a:cxn>
                </a:cxnLst>
                <a:rect l="0" t="0" r="r" b="b"/>
                <a:pathLst>
                  <a:path w="53" h="66">
                    <a:moveTo>
                      <a:pt x="22" y="24"/>
                    </a:moveTo>
                    <a:cubicBezTo>
                      <a:pt x="22" y="24"/>
                      <a:pt x="21" y="23"/>
                      <a:pt x="22" y="23"/>
                    </a:cubicBezTo>
                    <a:cubicBezTo>
                      <a:pt x="22" y="23"/>
                      <a:pt x="23" y="24"/>
                      <a:pt x="23" y="24"/>
                    </a:cubicBezTo>
                    <a:cubicBezTo>
                      <a:pt x="23" y="24"/>
                      <a:pt x="23" y="23"/>
                      <a:pt x="23" y="23"/>
                    </a:cubicBezTo>
                    <a:cubicBezTo>
                      <a:pt x="23" y="23"/>
                      <a:pt x="23" y="23"/>
                      <a:pt x="23" y="23"/>
                    </a:cubicBezTo>
                    <a:cubicBezTo>
                      <a:pt x="23" y="22"/>
                      <a:pt x="25" y="21"/>
                      <a:pt x="23" y="20"/>
                    </a:cubicBezTo>
                    <a:cubicBezTo>
                      <a:pt x="23" y="19"/>
                      <a:pt x="23" y="18"/>
                      <a:pt x="22" y="18"/>
                    </a:cubicBezTo>
                    <a:cubicBezTo>
                      <a:pt x="22" y="18"/>
                      <a:pt x="21" y="18"/>
                      <a:pt x="21" y="18"/>
                    </a:cubicBezTo>
                    <a:cubicBezTo>
                      <a:pt x="21" y="18"/>
                      <a:pt x="21" y="17"/>
                      <a:pt x="20" y="17"/>
                    </a:cubicBezTo>
                    <a:cubicBezTo>
                      <a:pt x="20" y="17"/>
                      <a:pt x="19" y="17"/>
                      <a:pt x="19" y="17"/>
                    </a:cubicBezTo>
                    <a:cubicBezTo>
                      <a:pt x="19" y="17"/>
                      <a:pt x="19" y="15"/>
                      <a:pt x="20" y="15"/>
                    </a:cubicBezTo>
                    <a:cubicBezTo>
                      <a:pt x="20" y="15"/>
                      <a:pt x="20" y="16"/>
                      <a:pt x="20" y="16"/>
                    </a:cubicBezTo>
                    <a:cubicBezTo>
                      <a:pt x="20" y="16"/>
                      <a:pt x="20" y="16"/>
                      <a:pt x="20" y="16"/>
                    </a:cubicBezTo>
                    <a:cubicBezTo>
                      <a:pt x="20" y="16"/>
                      <a:pt x="20" y="17"/>
                      <a:pt x="21" y="17"/>
                    </a:cubicBezTo>
                    <a:cubicBezTo>
                      <a:pt x="21" y="17"/>
                      <a:pt x="21" y="18"/>
                      <a:pt x="22" y="18"/>
                    </a:cubicBezTo>
                    <a:cubicBezTo>
                      <a:pt x="22" y="18"/>
                      <a:pt x="23" y="18"/>
                      <a:pt x="23" y="18"/>
                    </a:cubicBezTo>
                    <a:cubicBezTo>
                      <a:pt x="24" y="20"/>
                      <a:pt x="25" y="20"/>
                      <a:pt x="24" y="21"/>
                    </a:cubicBezTo>
                    <a:cubicBezTo>
                      <a:pt x="24" y="22"/>
                      <a:pt x="23" y="25"/>
                      <a:pt x="23" y="25"/>
                    </a:cubicBezTo>
                    <a:cubicBezTo>
                      <a:pt x="22" y="25"/>
                      <a:pt x="23" y="24"/>
                      <a:pt x="22" y="24"/>
                    </a:cubicBezTo>
                    <a:close/>
                    <a:moveTo>
                      <a:pt x="10" y="2"/>
                    </a:moveTo>
                    <a:cubicBezTo>
                      <a:pt x="10" y="3"/>
                      <a:pt x="9" y="3"/>
                      <a:pt x="9" y="3"/>
                    </a:cubicBezTo>
                    <a:cubicBezTo>
                      <a:pt x="8" y="3"/>
                      <a:pt x="7" y="2"/>
                      <a:pt x="7" y="3"/>
                    </a:cubicBezTo>
                    <a:cubicBezTo>
                      <a:pt x="6" y="3"/>
                      <a:pt x="6" y="3"/>
                      <a:pt x="5" y="2"/>
                    </a:cubicBezTo>
                    <a:cubicBezTo>
                      <a:pt x="5" y="2"/>
                      <a:pt x="4" y="2"/>
                      <a:pt x="4" y="2"/>
                    </a:cubicBezTo>
                    <a:cubicBezTo>
                      <a:pt x="4" y="2"/>
                      <a:pt x="4" y="2"/>
                      <a:pt x="4" y="3"/>
                    </a:cubicBezTo>
                    <a:cubicBezTo>
                      <a:pt x="4" y="3"/>
                      <a:pt x="4" y="3"/>
                      <a:pt x="4" y="3"/>
                    </a:cubicBezTo>
                    <a:cubicBezTo>
                      <a:pt x="4" y="3"/>
                      <a:pt x="4" y="3"/>
                      <a:pt x="3" y="4"/>
                    </a:cubicBezTo>
                    <a:cubicBezTo>
                      <a:pt x="3" y="4"/>
                      <a:pt x="2" y="4"/>
                      <a:pt x="2" y="4"/>
                    </a:cubicBezTo>
                    <a:cubicBezTo>
                      <a:pt x="1" y="4"/>
                      <a:pt x="1" y="3"/>
                      <a:pt x="0" y="3"/>
                    </a:cubicBezTo>
                    <a:cubicBezTo>
                      <a:pt x="0" y="3"/>
                      <a:pt x="2" y="5"/>
                      <a:pt x="2" y="5"/>
                    </a:cubicBezTo>
                    <a:cubicBezTo>
                      <a:pt x="3" y="5"/>
                      <a:pt x="4" y="4"/>
                      <a:pt x="5" y="4"/>
                    </a:cubicBezTo>
                    <a:cubicBezTo>
                      <a:pt x="6" y="4"/>
                      <a:pt x="6" y="4"/>
                      <a:pt x="6" y="4"/>
                    </a:cubicBezTo>
                    <a:cubicBezTo>
                      <a:pt x="7" y="4"/>
                      <a:pt x="8" y="3"/>
                      <a:pt x="8" y="3"/>
                    </a:cubicBezTo>
                    <a:cubicBezTo>
                      <a:pt x="9" y="3"/>
                      <a:pt x="9" y="3"/>
                      <a:pt x="10" y="3"/>
                    </a:cubicBezTo>
                    <a:cubicBezTo>
                      <a:pt x="10" y="3"/>
                      <a:pt x="10" y="4"/>
                      <a:pt x="10" y="3"/>
                    </a:cubicBezTo>
                    <a:cubicBezTo>
                      <a:pt x="10" y="3"/>
                      <a:pt x="10" y="2"/>
                      <a:pt x="11" y="2"/>
                    </a:cubicBezTo>
                    <a:cubicBezTo>
                      <a:pt x="10" y="2"/>
                      <a:pt x="10" y="2"/>
                      <a:pt x="10" y="2"/>
                    </a:cubicBezTo>
                    <a:close/>
                    <a:moveTo>
                      <a:pt x="18" y="6"/>
                    </a:moveTo>
                    <a:cubicBezTo>
                      <a:pt x="18" y="5"/>
                      <a:pt x="18" y="5"/>
                      <a:pt x="18" y="5"/>
                    </a:cubicBezTo>
                    <a:cubicBezTo>
                      <a:pt x="18" y="4"/>
                      <a:pt x="15" y="3"/>
                      <a:pt x="17" y="3"/>
                    </a:cubicBezTo>
                    <a:cubicBezTo>
                      <a:pt x="15" y="3"/>
                      <a:pt x="15" y="1"/>
                      <a:pt x="14" y="1"/>
                    </a:cubicBezTo>
                    <a:cubicBezTo>
                      <a:pt x="14" y="0"/>
                      <a:pt x="13" y="1"/>
                      <a:pt x="12" y="0"/>
                    </a:cubicBezTo>
                    <a:cubicBezTo>
                      <a:pt x="12" y="0"/>
                      <a:pt x="11" y="0"/>
                      <a:pt x="10" y="1"/>
                    </a:cubicBezTo>
                    <a:cubicBezTo>
                      <a:pt x="11" y="1"/>
                      <a:pt x="11" y="1"/>
                      <a:pt x="12" y="1"/>
                    </a:cubicBezTo>
                    <a:cubicBezTo>
                      <a:pt x="12" y="1"/>
                      <a:pt x="12" y="1"/>
                      <a:pt x="12" y="1"/>
                    </a:cubicBezTo>
                    <a:cubicBezTo>
                      <a:pt x="13" y="1"/>
                      <a:pt x="13" y="1"/>
                      <a:pt x="14" y="1"/>
                    </a:cubicBezTo>
                    <a:cubicBezTo>
                      <a:pt x="15" y="1"/>
                      <a:pt x="15" y="2"/>
                      <a:pt x="15" y="3"/>
                    </a:cubicBezTo>
                    <a:cubicBezTo>
                      <a:pt x="15" y="3"/>
                      <a:pt x="15" y="3"/>
                      <a:pt x="16" y="3"/>
                    </a:cubicBezTo>
                    <a:cubicBezTo>
                      <a:pt x="16" y="3"/>
                      <a:pt x="16" y="4"/>
                      <a:pt x="16" y="4"/>
                    </a:cubicBezTo>
                    <a:cubicBezTo>
                      <a:pt x="16" y="4"/>
                      <a:pt x="17" y="4"/>
                      <a:pt x="17" y="5"/>
                    </a:cubicBezTo>
                    <a:cubicBezTo>
                      <a:pt x="17" y="5"/>
                      <a:pt x="17" y="5"/>
                      <a:pt x="17" y="5"/>
                    </a:cubicBezTo>
                    <a:cubicBezTo>
                      <a:pt x="16" y="6"/>
                      <a:pt x="16" y="6"/>
                      <a:pt x="16" y="6"/>
                    </a:cubicBezTo>
                    <a:cubicBezTo>
                      <a:pt x="16" y="7"/>
                      <a:pt x="16" y="7"/>
                      <a:pt x="16" y="7"/>
                    </a:cubicBezTo>
                    <a:cubicBezTo>
                      <a:pt x="16" y="7"/>
                      <a:pt x="16" y="8"/>
                      <a:pt x="16" y="8"/>
                    </a:cubicBezTo>
                    <a:cubicBezTo>
                      <a:pt x="16" y="8"/>
                      <a:pt x="16" y="8"/>
                      <a:pt x="16" y="9"/>
                    </a:cubicBezTo>
                    <a:cubicBezTo>
                      <a:pt x="16" y="9"/>
                      <a:pt x="14" y="10"/>
                      <a:pt x="14" y="10"/>
                    </a:cubicBezTo>
                    <a:cubicBezTo>
                      <a:pt x="14" y="11"/>
                      <a:pt x="15" y="11"/>
                      <a:pt x="15" y="11"/>
                    </a:cubicBezTo>
                    <a:cubicBezTo>
                      <a:pt x="15" y="11"/>
                      <a:pt x="15" y="12"/>
                      <a:pt x="15" y="12"/>
                    </a:cubicBezTo>
                    <a:cubicBezTo>
                      <a:pt x="16" y="12"/>
                      <a:pt x="16" y="12"/>
                      <a:pt x="16" y="11"/>
                    </a:cubicBezTo>
                    <a:cubicBezTo>
                      <a:pt x="16" y="10"/>
                      <a:pt x="16" y="9"/>
                      <a:pt x="16" y="8"/>
                    </a:cubicBezTo>
                    <a:cubicBezTo>
                      <a:pt x="17" y="8"/>
                      <a:pt x="17" y="7"/>
                      <a:pt x="18" y="7"/>
                    </a:cubicBezTo>
                    <a:cubicBezTo>
                      <a:pt x="18" y="7"/>
                      <a:pt x="18" y="7"/>
                      <a:pt x="18" y="7"/>
                    </a:cubicBezTo>
                    <a:cubicBezTo>
                      <a:pt x="18" y="7"/>
                      <a:pt x="18" y="7"/>
                      <a:pt x="18" y="6"/>
                    </a:cubicBezTo>
                    <a:cubicBezTo>
                      <a:pt x="18" y="6"/>
                      <a:pt x="18" y="6"/>
                      <a:pt x="18" y="6"/>
                    </a:cubicBezTo>
                    <a:close/>
                    <a:moveTo>
                      <a:pt x="6" y="29"/>
                    </a:moveTo>
                    <a:cubicBezTo>
                      <a:pt x="6" y="28"/>
                      <a:pt x="7" y="28"/>
                      <a:pt x="7" y="28"/>
                    </a:cubicBezTo>
                    <a:cubicBezTo>
                      <a:pt x="8" y="27"/>
                      <a:pt x="8" y="27"/>
                      <a:pt x="8" y="26"/>
                    </a:cubicBezTo>
                    <a:cubicBezTo>
                      <a:pt x="8" y="26"/>
                      <a:pt x="8" y="25"/>
                      <a:pt x="8" y="25"/>
                    </a:cubicBezTo>
                    <a:cubicBezTo>
                      <a:pt x="8" y="24"/>
                      <a:pt x="7" y="24"/>
                      <a:pt x="7" y="23"/>
                    </a:cubicBezTo>
                    <a:cubicBezTo>
                      <a:pt x="7" y="23"/>
                      <a:pt x="7" y="23"/>
                      <a:pt x="7" y="22"/>
                    </a:cubicBezTo>
                    <a:cubicBezTo>
                      <a:pt x="7" y="22"/>
                      <a:pt x="6" y="22"/>
                      <a:pt x="7" y="21"/>
                    </a:cubicBezTo>
                    <a:cubicBezTo>
                      <a:pt x="7" y="21"/>
                      <a:pt x="7" y="19"/>
                      <a:pt x="6" y="20"/>
                    </a:cubicBezTo>
                    <a:cubicBezTo>
                      <a:pt x="5" y="20"/>
                      <a:pt x="5" y="19"/>
                      <a:pt x="5" y="19"/>
                    </a:cubicBezTo>
                    <a:cubicBezTo>
                      <a:pt x="4" y="20"/>
                      <a:pt x="5" y="20"/>
                      <a:pt x="5" y="21"/>
                    </a:cubicBezTo>
                    <a:cubicBezTo>
                      <a:pt x="5" y="21"/>
                      <a:pt x="4" y="22"/>
                      <a:pt x="4" y="22"/>
                    </a:cubicBezTo>
                    <a:cubicBezTo>
                      <a:pt x="4" y="22"/>
                      <a:pt x="4" y="23"/>
                      <a:pt x="4" y="23"/>
                    </a:cubicBezTo>
                    <a:cubicBezTo>
                      <a:pt x="4" y="24"/>
                      <a:pt x="3" y="24"/>
                      <a:pt x="3" y="25"/>
                    </a:cubicBezTo>
                    <a:cubicBezTo>
                      <a:pt x="3" y="25"/>
                      <a:pt x="3" y="25"/>
                      <a:pt x="3" y="24"/>
                    </a:cubicBezTo>
                    <a:cubicBezTo>
                      <a:pt x="3" y="25"/>
                      <a:pt x="4" y="25"/>
                      <a:pt x="4" y="26"/>
                    </a:cubicBezTo>
                    <a:cubicBezTo>
                      <a:pt x="4" y="26"/>
                      <a:pt x="3" y="26"/>
                      <a:pt x="3" y="26"/>
                    </a:cubicBezTo>
                    <a:cubicBezTo>
                      <a:pt x="3" y="26"/>
                      <a:pt x="3" y="26"/>
                      <a:pt x="3" y="26"/>
                    </a:cubicBezTo>
                    <a:cubicBezTo>
                      <a:pt x="3" y="26"/>
                      <a:pt x="2" y="26"/>
                      <a:pt x="3" y="25"/>
                    </a:cubicBezTo>
                    <a:cubicBezTo>
                      <a:pt x="3" y="25"/>
                      <a:pt x="3" y="25"/>
                      <a:pt x="3" y="25"/>
                    </a:cubicBezTo>
                    <a:cubicBezTo>
                      <a:pt x="2" y="25"/>
                      <a:pt x="3" y="25"/>
                      <a:pt x="2" y="25"/>
                    </a:cubicBezTo>
                    <a:cubicBezTo>
                      <a:pt x="1" y="26"/>
                      <a:pt x="1" y="26"/>
                      <a:pt x="2" y="27"/>
                    </a:cubicBezTo>
                    <a:cubicBezTo>
                      <a:pt x="3" y="27"/>
                      <a:pt x="3" y="28"/>
                      <a:pt x="4" y="27"/>
                    </a:cubicBezTo>
                    <a:cubicBezTo>
                      <a:pt x="4" y="27"/>
                      <a:pt x="4" y="28"/>
                      <a:pt x="4" y="28"/>
                    </a:cubicBezTo>
                    <a:cubicBezTo>
                      <a:pt x="4" y="28"/>
                      <a:pt x="4" y="28"/>
                      <a:pt x="4" y="28"/>
                    </a:cubicBezTo>
                    <a:cubicBezTo>
                      <a:pt x="4" y="29"/>
                      <a:pt x="4" y="29"/>
                      <a:pt x="5" y="30"/>
                    </a:cubicBezTo>
                    <a:cubicBezTo>
                      <a:pt x="5" y="30"/>
                      <a:pt x="5" y="29"/>
                      <a:pt x="6" y="29"/>
                    </a:cubicBezTo>
                    <a:cubicBezTo>
                      <a:pt x="6" y="29"/>
                      <a:pt x="6" y="29"/>
                      <a:pt x="6" y="29"/>
                    </a:cubicBezTo>
                    <a:close/>
                    <a:moveTo>
                      <a:pt x="38" y="47"/>
                    </a:moveTo>
                    <a:cubicBezTo>
                      <a:pt x="37" y="47"/>
                      <a:pt x="36" y="48"/>
                      <a:pt x="36" y="49"/>
                    </a:cubicBezTo>
                    <a:cubicBezTo>
                      <a:pt x="37" y="48"/>
                      <a:pt x="37" y="48"/>
                      <a:pt x="38" y="47"/>
                    </a:cubicBezTo>
                    <a:close/>
                    <a:moveTo>
                      <a:pt x="9" y="30"/>
                    </a:moveTo>
                    <a:cubicBezTo>
                      <a:pt x="8" y="30"/>
                      <a:pt x="8" y="32"/>
                      <a:pt x="7" y="32"/>
                    </a:cubicBezTo>
                    <a:cubicBezTo>
                      <a:pt x="8" y="32"/>
                      <a:pt x="7" y="31"/>
                      <a:pt x="7" y="31"/>
                    </a:cubicBezTo>
                    <a:cubicBezTo>
                      <a:pt x="7" y="31"/>
                      <a:pt x="8" y="31"/>
                      <a:pt x="7" y="31"/>
                    </a:cubicBezTo>
                    <a:cubicBezTo>
                      <a:pt x="7" y="30"/>
                      <a:pt x="8" y="30"/>
                      <a:pt x="8" y="30"/>
                    </a:cubicBezTo>
                    <a:cubicBezTo>
                      <a:pt x="8" y="29"/>
                      <a:pt x="8" y="29"/>
                      <a:pt x="7" y="30"/>
                    </a:cubicBezTo>
                    <a:cubicBezTo>
                      <a:pt x="7" y="30"/>
                      <a:pt x="7" y="30"/>
                      <a:pt x="7" y="30"/>
                    </a:cubicBezTo>
                    <a:cubicBezTo>
                      <a:pt x="7" y="30"/>
                      <a:pt x="6" y="31"/>
                      <a:pt x="6" y="31"/>
                    </a:cubicBezTo>
                    <a:cubicBezTo>
                      <a:pt x="5" y="31"/>
                      <a:pt x="5" y="31"/>
                      <a:pt x="6" y="32"/>
                    </a:cubicBezTo>
                    <a:cubicBezTo>
                      <a:pt x="6" y="32"/>
                      <a:pt x="6" y="33"/>
                      <a:pt x="6" y="33"/>
                    </a:cubicBezTo>
                    <a:cubicBezTo>
                      <a:pt x="6" y="34"/>
                      <a:pt x="7" y="35"/>
                      <a:pt x="7" y="34"/>
                    </a:cubicBezTo>
                    <a:cubicBezTo>
                      <a:pt x="7" y="34"/>
                      <a:pt x="7" y="34"/>
                      <a:pt x="6" y="34"/>
                    </a:cubicBezTo>
                    <a:cubicBezTo>
                      <a:pt x="7" y="35"/>
                      <a:pt x="7" y="34"/>
                      <a:pt x="8" y="34"/>
                    </a:cubicBezTo>
                    <a:cubicBezTo>
                      <a:pt x="8" y="34"/>
                      <a:pt x="7" y="35"/>
                      <a:pt x="7" y="35"/>
                    </a:cubicBezTo>
                    <a:cubicBezTo>
                      <a:pt x="7" y="35"/>
                      <a:pt x="7" y="35"/>
                      <a:pt x="6" y="35"/>
                    </a:cubicBezTo>
                    <a:cubicBezTo>
                      <a:pt x="7" y="35"/>
                      <a:pt x="7" y="35"/>
                      <a:pt x="7" y="36"/>
                    </a:cubicBezTo>
                    <a:cubicBezTo>
                      <a:pt x="7" y="36"/>
                      <a:pt x="7" y="35"/>
                      <a:pt x="7" y="35"/>
                    </a:cubicBezTo>
                    <a:cubicBezTo>
                      <a:pt x="8" y="35"/>
                      <a:pt x="8" y="36"/>
                      <a:pt x="8" y="35"/>
                    </a:cubicBezTo>
                    <a:cubicBezTo>
                      <a:pt x="8" y="35"/>
                      <a:pt x="8" y="35"/>
                      <a:pt x="8" y="34"/>
                    </a:cubicBezTo>
                    <a:cubicBezTo>
                      <a:pt x="9" y="34"/>
                      <a:pt x="9" y="33"/>
                      <a:pt x="8" y="34"/>
                    </a:cubicBezTo>
                    <a:cubicBezTo>
                      <a:pt x="8" y="33"/>
                      <a:pt x="9" y="33"/>
                      <a:pt x="9" y="33"/>
                    </a:cubicBezTo>
                    <a:cubicBezTo>
                      <a:pt x="9" y="33"/>
                      <a:pt x="9" y="32"/>
                      <a:pt x="9" y="32"/>
                    </a:cubicBezTo>
                    <a:cubicBezTo>
                      <a:pt x="9" y="32"/>
                      <a:pt x="9" y="30"/>
                      <a:pt x="9" y="30"/>
                    </a:cubicBezTo>
                    <a:close/>
                    <a:moveTo>
                      <a:pt x="34" y="36"/>
                    </a:moveTo>
                    <a:cubicBezTo>
                      <a:pt x="34" y="36"/>
                      <a:pt x="33" y="36"/>
                      <a:pt x="33" y="36"/>
                    </a:cubicBezTo>
                    <a:cubicBezTo>
                      <a:pt x="33" y="36"/>
                      <a:pt x="34" y="36"/>
                      <a:pt x="34" y="36"/>
                    </a:cubicBezTo>
                    <a:cubicBezTo>
                      <a:pt x="34" y="36"/>
                      <a:pt x="35" y="36"/>
                      <a:pt x="34" y="36"/>
                    </a:cubicBezTo>
                    <a:cubicBezTo>
                      <a:pt x="34" y="36"/>
                      <a:pt x="34" y="36"/>
                      <a:pt x="34" y="36"/>
                    </a:cubicBezTo>
                    <a:close/>
                    <a:moveTo>
                      <a:pt x="44" y="42"/>
                    </a:moveTo>
                    <a:cubicBezTo>
                      <a:pt x="44" y="42"/>
                      <a:pt x="42" y="42"/>
                      <a:pt x="43" y="43"/>
                    </a:cubicBezTo>
                    <a:cubicBezTo>
                      <a:pt x="43" y="43"/>
                      <a:pt x="44" y="43"/>
                      <a:pt x="44" y="42"/>
                    </a:cubicBezTo>
                    <a:close/>
                    <a:moveTo>
                      <a:pt x="32" y="43"/>
                    </a:moveTo>
                    <a:cubicBezTo>
                      <a:pt x="32" y="42"/>
                      <a:pt x="31" y="42"/>
                      <a:pt x="31" y="42"/>
                    </a:cubicBezTo>
                    <a:cubicBezTo>
                      <a:pt x="31" y="41"/>
                      <a:pt x="31" y="40"/>
                      <a:pt x="31" y="40"/>
                    </a:cubicBezTo>
                    <a:cubicBezTo>
                      <a:pt x="31" y="39"/>
                      <a:pt x="30" y="39"/>
                      <a:pt x="30" y="39"/>
                    </a:cubicBezTo>
                    <a:cubicBezTo>
                      <a:pt x="30" y="38"/>
                      <a:pt x="30" y="37"/>
                      <a:pt x="29" y="36"/>
                    </a:cubicBezTo>
                    <a:cubicBezTo>
                      <a:pt x="29" y="36"/>
                      <a:pt x="29" y="37"/>
                      <a:pt x="29" y="37"/>
                    </a:cubicBezTo>
                    <a:cubicBezTo>
                      <a:pt x="29" y="37"/>
                      <a:pt x="29" y="36"/>
                      <a:pt x="29" y="36"/>
                    </a:cubicBezTo>
                    <a:cubicBezTo>
                      <a:pt x="29" y="37"/>
                      <a:pt x="29" y="37"/>
                      <a:pt x="30" y="38"/>
                    </a:cubicBezTo>
                    <a:cubicBezTo>
                      <a:pt x="30" y="38"/>
                      <a:pt x="30" y="39"/>
                      <a:pt x="31" y="40"/>
                    </a:cubicBezTo>
                    <a:cubicBezTo>
                      <a:pt x="31" y="40"/>
                      <a:pt x="30" y="41"/>
                      <a:pt x="31" y="42"/>
                    </a:cubicBezTo>
                    <a:cubicBezTo>
                      <a:pt x="31" y="42"/>
                      <a:pt x="30" y="42"/>
                      <a:pt x="30" y="42"/>
                    </a:cubicBezTo>
                    <a:cubicBezTo>
                      <a:pt x="30" y="42"/>
                      <a:pt x="30" y="42"/>
                      <a:pt x="30" y="42"/>
                    </a:cubicBezTo>
                    <a:cubicBezTo>
                      <a:pt x="30" y="41"/>
                      <a:pt x="29" y="41"/>
                      <a:pt x="29" y="42"/>
                    </a:cubicBezTo>
                    <a:cubicBezTo>
                      <a:pt x="30" y="42"/>
                      <a:pt x="30" y="42"/>
                      <a:pt x="30" y="42"/>
                    </a:cubicBezTo>
                    <a:cubicBezTo>
                      <a:pt x="31" y="43"/>
                      <a:pt x="32" y="43"/>
                      <a:pt x="32" y="43"/>
                    </a:cubicBezTo>
                    <a:cubicBezTo>
                      <a:pt x="32" y="44"/>
                      <a:pt x="32" y="44"/>
                      <a:pt x="33" y="45"/>
                    </a:cubicBezTo>
                    <a:cubicBezTo>
                      <a:pt x="33" y="45"/>
                      <a:pt x="33" y="44"/>
                      <a:pt x="33" y="44"/>
                    </a:cubicBezTo>
                    <a:cubicBezTo>
                      <a:pt x="33" y="44"/>
                      <a:pt x="33" y="44"/>
                      <a:pt x="33" y="44"/>
                    </a:cubicBezTo>
                    <a:cubicBezTo>
                      <a:pt x="33" y="43"/>
                      <a:pt x="33" y="43"/>
                      <a:pt x="32" y="43"/>
                    </a:cubicBezTo>
                    <a:close/>
                    <a:moveTo>
                      <a:pt x="41" y="47"/>
                    </a:moveTo>
                    <a:cubicBezTo>
                      <a:pt x="42" y="47"/>
                      <a:pt x="42" y="46"/>
                      <a:pt x="41" y="47"/>
                    </a:cubicBezTo>
                    <a:cubicBezTo>
                      <a:pt x="41" y="47"/>
                      <a:pt x="41" y="47"/>
                      <a:pt x="40" y="47"/>
                    </a:cubicBezTo>
                    <a:cubicBezTo>
                      <a:pt x="40" y="47"/>
                      <a:pt x="40" y="47"/>
                      <a:pt x="40" y="48"/>
                    </a:cubicBezTo>
                    <a:cubicBezTo>
                      <a:pt x="40" y="48"/>
                      <a:pt x="41" y="48"/>
                      <a:pt x="41" y="48"/>
                    </a:cubicBezTo>
                    <a:cubicBezTo>
                      <a:pt x="42" y="49"/>
                      <a:pt x="41" y="49"/>
                      <a:pt x="40" y="49"/>
                    </a:cubicBezTo>
                    <a:cubicBezTo>
                      <a:pt x="40" y="49"/>
                      <a:pt x="40" y="50"/>
                      <a:pt x="40" y="50"/>
                    </a:cubicBezTo>
                    <a:cubicBezTo>
                      <a:pt x="40" y="50"/>
                      <a:pt x="39" y="50"/>
                      <a:pt x="39" y="50"/>
                    </a:cubicBezTo>
                    <a:cubicBezTo>
                      <a:pt x="39" y="50"/>
                      <a:pt x="39" y="50"/>
                      <a:pt x="39" y="50"/>
                    </a:cubicBezTo>
                    <a:cubicBezTo>
                      <a:pt x="39" y="51"/>
                      <a:pt x="38" y="51"/>
                      <a:pt x="38" y="51"/>
                    </a:cubicBezTo>
                    <a:cubicBezTo>
                      <a:pt x="38" y="52"/>
                      <a:pt x="37" y="52"/>
                      <a:pt x="37" y="53"/>
                    </a:cubicBezTo>
                    <a:cubicBezTo>
                      <a:pt x="37" y="52"/>
                      <a:pt x="38" y="52"/>
                      <a:pt x="38" y="52"/>
                    </a:cubicBezTo>
                    <a:cubicBezTo>
                      <a:pt x="38" y="52"/>
                      <a:pt x="38" y="51"/>
                      <a:pt x="39" y="51"/>
                    </a:cubicBezTo>
                    <a:cubicBezTo>
                      <a:pt x="39" y="51"/>
                      <a:pt x="40" y="51"/>
                      <a:pt x="40" y="50"/>
                    </a:cubicBezTo>
                    <a:cubicBezTo>
                      <a:pt x="40" y="50"/>
                      <a:pt x="40" y="50"/>
                      <a:pt x="40" y="50"/>
                    </a:cubicBezTo>
                    <a:cubicBezTo>
                      <a:pt x="41" y="50"/>
                      <a:pt x="42" y="49"/>
                      <a:pt x="42" y="48"/>
                    </a:cubicBezTo>
                    <a:cubicBezTo>
                      <a:pt x="42" y="48"/>
                      <a:pt x="41" y="47"/>
                      <a:pt x="41" y="47"/>
                    </a:cubicBezTo>
                    <a:close/>
                    <a:moveTo>
                      <a:pt x="47" y="63"/>
                    </a:moveTo>
                    <a:cubicBezTo>
                      <a:pt x="46" y="63"/>
                      <a:pt x="46" y="64"/>
                      <a:pt x="45" y="64"/>
                    </a:cubicBezTo>
                    <a:cubicBezTo>
                      <a:pt x="44" y="64"/>
                      <a:pt x="45" y="63"/>
                      <a:pt x="44" y="63"/>
                    </a:cubicBezTo>
                    <a:cubicBezTo>
                      <a:pt x="44" y="63"/>
                      <a:pt x="44" y="63"/>
                      <a:pt x="44" y="63"/>
                    </a:cubicBezTo>
                    <a:cubicBezTo>
                      <a:pt x="43" y="63"/>
                      <a:pt x="43" y="63"/>
                      <a:pt x="43" y="63"/>
                    </a:cubicBezTo>
                    <a:cubicBezTo>
                      <a:pt x="43" y="63"/>
                      <a:pt x="43" y="64"/>
                      <a:pt x="42" y="64"/>
                    </a:cubicBezTo>
                    <a:cubicBezTo>
                      <a:pt x="42" y="64"/>
                      <a:pt x="42" y="64"/>
                      <a:pt x="41" y="64"/>
                    </a:cubicBezTo>
                    <a:cubicBezTo>
                      <a:pt x="41" y="64"/>
                      <a:pt x="41" y="64"/>
                      <a:pt x="41" y="64"/>
                    </a:cubicBezTo>
                    <a:cubicBezTo>
                      <a:pt x="41" y="64"/>
                      <a:pt x="41" y="65"/>
                      <a:pt x="41" y="65"/>
                    </a:cubicBezTo>
                    <a:cubicBezTo>
                      <a:pt x="41" y="65"/>
                      <a:pt x="41" y="66"/>
                      <a:pt x="41" y="66"/>
                    </a:cubicBezTo>
                    <a:cubicBezTo>
                      <a:pt x="42" y="66"/>
                      <a:pt x="42" y="66"/>
                      <a:pt x="43" y="66"/>
                    </a:cubicBezTo>
                    <a:cubicBezTo>
                      <a:pt x="43" y="66"/>
                      <a:pt x="44" y="66"/>
                      <a:pt x="44" y="66"/>
                    </a:cubicBezTo>
                    <a:cubicBezTo>
                      <a:pt x="44" y="66"/>
                      <a:pt x="45" y="66"/>
                      <a:pt x="44" y="66"/>
                    </a:cubicBezTo>
                    <a:cubicBezTo>
                      <a:pt x="45" y="66"/>
                      <a:pt x="45" y="66"/>
                      <a:pt x="46" y="66"/>
                    </a:cubicBezTo>
                    <a:cubicBezTo>
                      <a:pt x="46" y="66"/>
                      <a:pt x="46" y="65"/>
                      <a:pt x="46" y="65"/>
                    </a:cubicBezTo>
                    <a:cubicBezTo>
                      <a:pt x="47" y="65"/>
                      <a:pt x="47" y="64"/>
                      <a:pt x="47" y="63"/>
                    </a:cubicBezTo>
                    <a:cubicBezTo>
                      <a:pt x="48" y="63"/>
                      <a:pt x="48" y="62"/>
                      <a:pt x="48" y="62"/>
                    </a:cubicBezTo>
                    <a:cubicBezTo>
                      <a:pt x="47" y="62"/>
                      <a:pt x="47" y="63"/>
                      <a:pt x="47" y="63"/>
                    </a:cubicBezTo>
                    <a:close/>
                    <a:moveTo>
                      <a:pt x="30" y="30"/>
                    </a:moveTo>
                    <a:cubicBezTo>
                      <a:pt x="30" y="30"/>
                      <a:pt x="30" y="30"/>
                      <a:pt x="30" y="29"/>
                    </a:cubicBezTo>
                    <a:cubicBezTo>
                      <a:pt x="29" y="29"/>
                      <a:pt x="29" y="29"/>
                      <a:pt x="29" y="28"/>
                    </a:cubicBezTo>
                    <a:cubicBezTo>
                      <a:pt x="28" y="28"/>
                      <a:pt x="28" y="27"/>
                      <a:pt x="28" y="26"/>
                    </a:cubicBezTo>
                    <a:cubicBezTo>
                      <a:pt x="28" y="25"/>
                      <a:pt x="27" y="25"/>
                      <a:pt x="27" y="25"/>
                    </a:cubicBezTo>
                    <a:cubicBezTo>
                      <a:pt x="27" y="26"/>
                      <a:pt x="27" y="26"/>
                      <a:pt x="27" y="26"/>
                    </a:cubicBezTo>
                    <a:cubicBezTo>
                      <a:pt x="28" y="26"/>
                      <a:pt x="28" y="26"/>
                      <a:pt x="28" y="27"/>
                    </a:cubicBezTo>
                    <a:cubicBezTo>
                      <a:pt x="28" y="27"/>
                      <a:pt x="28" y="27"/>
                      <a:pt x="28" y="27"/>
                    </a:cubicBezTo>
                    <a:cubicBezTo>
                      <a:pt x="28" y="27"/>
                      <a:pt x="28" y="27"/>
                      <a:pt x="28" y="27"/>
                    </a:cubicBezTo>
                    <a:cubicBezTo>
                      <a:pt x="28" y="28"/>
                      <a:pt x="29" y="28"/>
                      <a:pt x="29" y="29"/>
                    </a:cubicBezTo>
                    <a:cubicBezTo>
                      <a:pt x="29" y="29"/>
                      <a:pt x="30" y="30"/>
                      <a:pt x="29" y="30"/>
                    </a:cubicBezTo>
                    <a:cubicBezTo>
                      <a:pt x="29" y="30"/>
                      <a:pt x="28" y="31"/>
                      <a:pt x="29" y="31"/>
                    </a:cubicBezTo>
                    <a:cubicBezTo>
                      <a:pt x="29" y="31"/>
                      <a:pt x="30" y="31"/>
                      <a:pt x="30" y="30"/>
                    </a:cubicBezTo>
                    <a:close/>
                    <a:moveTo>
                      <a:pt x="38" y="45"/>
                    </a:moveTo>
                    <a:cubicBezTo>
                      <a:pt x="37" y="45"/>
                      <a:pt x="38" y="47"/>
                      <a:pt x="38" y="47"/>
                    </a:cubicBezTo>
                    <a:cubicBezTo>
                      <a:pt x="38" y="47"/>
                      <a:pt x="39" y="47"/>
                      <a:pt x="39" y="47"/>
                    </a:cubicBezTo>
                    <a:cubicBezTo>
                      <a:pt x="40" y="47"/>
                      <a:pt x="40" y="47"/>
                      <a:pt x="40" y="47"/>
                    </a:cubicBezTo>
                    <a:cubicBezTo>
                      <a:pt x="40" y="46"/>
                      <a:pt x="39" y="47"/>
                      <a:pt x="39" y="46"/>
                    </a:cubicBezTo>
                    <a:cubicBezTo>
                      <a:pt x="39" y="46"/>
                      <a:pt x="39" y="46"/>
                      <a:pt x="38" y="46"/>
                    </a:cubicBezTo>
                    <a:cubicBezTo>
                      <a:pt x="38" y="46"/>
                      <a:pt x="38" y="45"/>
                      <a:pt x="38" y="45"/>
                    </a:cubicBezTo>
                    <a:close/>
                    <a:moveTo>
                      <a:pt x="38" y="32"/>
                    </a:moveTo>
                    <a:cubicBezTo>
                      <a:pt x="37" y="33"/>
                      <a:pt x="38" y="32"/>
                      <a:pt x="38" y="32"/>
                    </a:cubicBezTo>
                    <a:cubicBezTo>
                      <a:pt x="38" y="32"/>
                      <a:pt x="38" y="31"/>
                      <a:pt x="38" y="31"/>
                    </a:cubicBezTo>
                    <a:cubicBezTo>
                      <a:pt x="38" y="31"/>
                      <a:pt x="38" y="31"/>
                      <a:pt x="38" y="31"/>
                    </a:cubicBezTo>
                    <a:cubicBezTo>
                      <a:pt x="37" y="32"/>
                      <a:pt x="37" y="32"/>
                      <a:pt x="37" y="32"/>
                    </a:cubicBezTo>
                    <a:cubicBezTo>
                      <a:pt x="38" y="32"/>
                      <a:pt x="37" y="33"/>
                      <a:pt x="37" y="33"/>
                    </a:cubicBezTo>
                    <a:cubicBezTo>
                      <a:pt x="38" y="33"/>
                      <a:pt x="37" y="33"/>
                      <a:pt x="38" y="32"/>
                    </a:cubicBezTo>
                    <a:close/>
                    <a:moveTo>
                      <a:pt x="24" y="37"/>
                    </a:moveTo>
                    <a:cubicBezTo>
                      <a:pt x="24" y="37"/>
                      <a:pt x="23" y="36"/>
                      <a:pt x="23" y="36"/>
                    </a:cubicBezTo>
                    <a:cubicBezTo>
                      <a:pt x="22" y="36"/>
                      <a:pt x="23" y="37"/>
                      <a:pt x="22" y="37"/>
                    </a:cubicBezTo>
                    <a:cubicBezTo>
                      <a:pt x="23" y="37"/>
                      <a:pt x="24" y="37"/>
                      <a:pt x="24" y="38"/>
                    </a:cubicBezTo>
                    <a:cubicBezTo>
                      <a:pt x="25" y="38"/>
                      <a:pt x="25" y="38"/>
                      <a:pt x="25" y="38"/>
                    </a:cubicBezTo>
                    <a:cubicBezTo>
                      <a:pt x="25" y="38"/>
                      <a:pt x="26" y="39"/>
                      <a:pt x="26" y="39"/>
                    </a:cubicBezTo>
                    <a:cubicBezTo>
                      <a:pt x="26" y="38"/>
                      <a:pt x="25" y="38"/>
                      <a:pt x="24" y="37"/>
                    </a:cubicBezTo>
                    <a:close/>
                    <a:moveTo>
                      <a:pt x="50" y="50"/>
                    </a:moveTo>
                    <a:cubicBezTo>
                      <a:pt x="50" y="50"/>
                      <a:pt x="49" y="50"/>
                      <a:pt x="49" y="50"/>
                    </a:cubicBezTo>
                    <a:cubicBezTo>
                      <a:pt x="48" y="50"/>
                      <a:pt x="48" y="50"/>
                      <a:pt x="48" y="50"/>
                    </a:cubicBezTo>
                    <a:cubicBezTo>
                      <a:pt x="48" y="50"/>
                      <a:pt x="48" y="50"/>
                      <a:pt x="48" y="51"/>
                    </a:cubicBezTo>
                    <a:cubicBezTo>
                      <a:pt x="48" y="51"/>
                      <a:pt x="49" y="50"/>
                      <a:pt x="50" y="50"/>
                    </a:cubicBezTo>
                    <a:cubicBezTo>
                      <a:pt x="50" y="50"/>
                      <a:pt x="51" y="51"/>
                      <a:pt x="51" y="51"/>
                    </a:cubicBezTo>
                    <a:cubicBezTo>
                      <a:pt x="53" y="51"/>
                      <a:pt x="50" y="50"/>
                      <a:pt x="50" y="50"/>
                    </a:cubicBezTo>
                    <a:close/>
                    <a:moveTo>
                      <a:pt x="48" y="60"/>
                    </a:moveTo>
                    <a:cubicBezTo>
                      <a:pt x="48" y="59"/>
                      <a:pt x="48" y="60"/>
                      <a:pt x="48" y="60"/>
                    </a:cubicBezTo>
                    <a:cubicBezTo>
                      <a:pt x="47" y="60"/>
                      <a:pt x="48" y="60"/>
                      <a:pt x="48" y="61"/>
                    </a:cubicBezTo>
                    <a:cubicBezTo>
                      <a:pt x="48" y="60"/>
                      <a:pt x="48" y="60"/>
                      <a:pt x="49" y="60"/>
                    </a:cubicBezTo>
                    <a:cubicBezTo>
                      <a:pt x="49" y="60"/>
                      <a:pt x="48" y="60"/>
                      <a:pt x="48" y="60"/>
                    </a:cubicBezTo>
                    <a:close/>
                    <a:moveTo>
                      <a:pt x="11" y="21"/>
                    </a:moveTo>
                    <a:cubicBezTo>
                      <a:pt x="10" y="22"/>
                      <a:pt x="11" y="22"/>
                      <a:pt x="11" y="22"/>
                    </a:cubicBezTo>
                    <a:cubicBezTo>
                      <a:pt x="11" y="22"/>
                      <a:pt x="12" y="22"/>
                      <a:pt x="12" y="21"/>
                    </a:cubicBezTo>
                    <a:cubicBezTo>
                      <a:pt x="13" y="21"/>
                      <a:pt x="14" y="21"/>
                      <a:pt x="13" y="21"/>
                    </a:cubicBezTo>
                    <a:cubicBezTo>
                      <a:pt x="12" y="21"/>
                      <a:pt x="11" y="21"/>
                      <a:pt x="11"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6" name="Azerbaijan">
                <a:extLst>
                  <a:ext uri="{FF2B5EF4-FFF2-40B4-BE49-F238E27FC236}">
                    <a16:creationId xmlns:a16="http://schemas.microsoft.com/office/drawing/2014/main" id="{64047858-E612-B6C3-DC6E-E8D262E6F6FF}"/>
                  </a:ext>
                </a:extLst>
              </p:cNvPr>
              <p:cNvSpPr>
                <a:spLocks noEditPoints="1"/>
              </p:cNvSpPr>
              <p:nvPr/>
            </p:nvSpPr>
            <p:spPr bwMode="auto">
              <a:xfrm>
                <a:off x="8709892" y="3996292"/>
                <a:ext cx="101420" cy="82111"/>
              </a:xfrm>
              <a:custGeom>
                <a:avLst/>
                <a:gdLst/>
                <a:ahLst/>
                <a:cxnLst>
                  <a:cxn ang="0">
                    <a:pos x="46" y="15"/>
                  </a:cxn>
                  <a:cxn ang="0">
                    <a:pos x="41" y="13"/>
                  </a:cxn>
                  <a:cxn ang="0">
                    <a:pos x="38" y="10"/>
                  </a:cxn>
                  <a:cxn ang="0">
                    <a:pos x="33" y="3"/>
                  </a:cxn>
                  <a:cxn ang="0">
                    <a:pos x="29" y="4"/>
                  </a:cxn>
                  <a:cxn ang="0">
                    <a:pos x="26" y="6"/>
                  </a:cxn>
                  <a:cxn ang="0">
                    <a:pos x="23" y="7"/>
                  </a:cxn>
                  <a:cxn ang="0">
                    <a:pos x="19" y="5"/>
                  </a:cxn>
                  <a:cxn ang="0">
                    <a:pos x="16" y="2"/>
                  </a:cxn>
                  <a:cxn ang="0">
                    <a:pos x="13" y="1"/>
                  </a:cxn>
                  <a:cxn ang="0">
                    <a:pos x="10" y="2"/>
                  </a:cxn>
                  <a:cxn ang="0">
                    <a:pos x="13" y="5"/>
                  </a:cxn>
                  <a:cxn ang="0">
                    <a:pos x="13" y="9"/>
                  </a:cxn>
                  <a:cxn ang="0">
                    <a:pos x="7" y="8"/>
                  </a:cxn>
                  <a:cxn ang="0">
                    <a:pos x="5" y="6"/>
                  </a:cxn>
                  <a:cxn ang="0">
                    <a:pos x="0" y="7"/>
                  </a:cxn>
                  <a:cxn ang="0">
                    <a:pos x="1" y="9"/>
                  </a:cxn>
                  <a:cxn ang="0">
                    <a:pos x="4" y="10"/>
                  </a:cxn>
                  <a:cxn ang="0">
                    <a:pos x="6" y="16"/>
                  </a:cxn>
                  <a:cxn ang="0">
                    <a:pos x="10" y="18"/>
                  </a:cxn>
                  <a:cxn ang="0">
                    <a:pos x="8" y="21"/>
                  </a:cxn>
                  <a:cxn ang="0">
                    <a:pos x="10" y="23"/>
                  </a:cxn>
                  <a:cxn ang="0">
                    <a:pos x="14" y="25"/>
                  </a:cxn>
                  <a:cxn ang="0">
                    <a:pos x="16" y="28"/>
                  </a:cxn>
                  <a:cxn ang="0">
                    <a:pos x="16" y="30"/>
                  </a:cxn>
                  <a:cxn ang="0">
                    <a:pos x="19" y="31"/>
                  </a:cxn>
                  <a:cxn ang="0">
                    <a:pos x="22" y="28"/>
                  </a:cxn>
                  <a:cxn ang="0">
                    <a:pos x="25" y="26"/>
                  </a:cxn>
                  <a:cxn ang="0">
                    <a:pos x="30" y="25"/>
                  </a:cxn>
                  <a:cxn ang="0">
                    <a:pos x="33" y="31"/>
                  </a:cxn>
                  <a:cxn ang="0">
                    <a:pos x="32" y="35"/>
                  </a:cxn>
                  <a:cxn ang="0">
                    <a:pos x="35" y="36"/>
                  </a:cxn>
                  <a:cxn ang="0">
                    <a:pos x="38" y="35"/>
                  </a:cxn>
                  <a:cxn ang="0">
                    <a:pos x="38" y="30"/>
                  </a:cxn>
                  <a:cxn ang="0">
                    <a:pos x="40" y="32"/>
                  </a:cxn>
                  <a:cxn ang="0">
                    <a:pos x="42" y="29"/>
                  </a:cxn>
                  <a:cxn ang="0">
                    <a:pos x="42" y="27"/>
                  </a:cxn>
                  <a:cxn ang="0">
                    <a:pos x="42" y="24"/>
                  </a:cxn>
                  <a:cxn ang="0">
                    <a:pos x="42" y="21"/>
                  </a:cxn>
                  <a:cxn ang="0">
                    <a:pos x="44" y="18"/>
                  </a:cxn>
                  <a:cxn ang="0">
                    <a:pos x="49" y="18"/>
                  </a:cxn>
                  <a:cxn ang="0">
                    <a:pos x="6" y="14"/>
                  </a:cxn>
                  <a:cxn ang="0">
                    <a:pos x="14" y="33"/>
                  </a:cxn>
                  <a:cxn ang="0">
                    <a:pos x="9" y="32"/>
                  </a:cxn>
                  <a:cxn ang="0">
                    <a:pos x="6" y="30"/>
                  </a:cxn>
                  <a:cxn ang="0">
                    <a:pos x="1" y="25"/>
                  </a:cxn>
                  <a:cxn ang="0">
                    <a:pos x="2" y="24"/>
                  </a:cxn>
                  <a:cxn ang="0">
                    <a:pos x="4" y="25"/>
                  </a:cxn>
                  <a:cxn ang="0">
                    <a:pos x="8" y="26"/>
                  </a:cxn>
                  <a:cxn ang="0">
                    <a:pos x="11" y="28"/>
                  </a:cxn>
                </a:cxnLst>
                <a:rect l="0" t="0" r="r" b="b"/>
                <a:pathLst>
                  <a:path w="50" h="39">
                    <a:moveTo>
                      <a:pt x="48" y="16"/>
                    </a:moveTo>
                    <a:cubicBezTo>
                      <a:pt x="48" y="16"/>
                      <a:pt x="48" y="16"/>
                      <a:pt x="47" y="15"/>
                    </a:cubicBezTo>
                    <a:cubicBezTo>
                      <a:pt x="47" y="15"/>
                      <a:pt x="46" y="15"/>
                      <a:pt x="46" y="15"/>
                    </a:cubicBezTo>
                    <a:cubicBezTo>
                      <a:pt x="46" y="15"/>
                      <a:pt x="46" y="15"/>
                      <a:pt x="46" y="15"/>
                    </a:cubicBezTo>
                    <a:cubicBezTo>
                      <a:pt x="44" y="14"/>
                      <a:pt x="43" y="15"/>
                      <a:pt x="42" y="14"/>
                    </a:cubicBezTo>
                    <a:cubicBezTo>
                      <a:pt x="42" y="14"/>
                      <a:pt x="41" y="14"/>
                      <a:pt x="41" y="13"/>
                    </a:cubicBezTo>
                    <a:cubicBezTo>
                      <a:pt x="41" y="13"/>
                      <a:pt x="41" y="13"/>
                      <a:pt x="41" y="12"/>
                    </a:cubicBezTo>
                    <a:cubicBezTo>
                      <a:pt x="41" y="12"/>
                      <a:pt x="40" y="12"/>
                      <a:pt x="40" y="12"/>
                    </a:cubicBezTo>
                    <a:cubicBezTo>
                      <a:pt x="39" y="11"/>
                      <a:pt x="38" y="11"/>
                      <a:pt x="38" y="10"/>
                    </a:cubicBezTo>
                    <a:cubicBezTo>
                      <a:pt x="37" y="9"/>
                      <a:pt x="37" y="8"/>
                      <a:pt x="36" y="7"/>
                    </a:cubicBezTo>
                    <a:cubicBezTo>
                      <a:pt x="36" y="6"/>
                      <a:pt x="35" y="6"/>
                      <a:pt x="35" y="5"/>
                    </a:cubicBezTo>
                    <a:cubicBezTo>
                      <a:pt x="34" y="5"/>
                      <a:pt x="34" y="4"/>
                      <a:pt x="33" y="3"/>
                    </a:cubicBezTo>
                    <a:cubicBezTo>
                      <a:pt x="32" y="2"/>
                      <a:pt x="32" y="1"/>
                      <a:pt x="30" y="1"/>
                    </a:cubicBezTo>
                    <a:cubicBezTo>
                      <a:pt x="30" y="1"/>
                      <a:pt x="30" y="2"/>
                      <a:pt x="29" y="3"/>
                    </a:cubicBezTo>
                    <a:cubicBezTo>
                      <a:pt x="29" y="3"/>
                      <a:pt x="29" y="3"/>
                      <a:pt x="29" y="4"/>
                    </a:cubicBezTo>
                    <a:cubicBezTo>
                      <a:pt x="28" y="4"/>
                      <a:pt x="28" y="4"/>
                      <a:pt x="27" y="5"/>
                    </a:cubicBezTo>
                    <a:cubicBezTo>
                      <a:pt x="26" y="5"/>
                      <a:pt x="26" y="5"/>
                      <a:pt x="26" y="6"/>
                    </a:cubicBezTo>
                    <a:cubicBezTo>
                      <a:pt x="26" y="6"/>
                      <a:pt x="26" y="6"/>
                      <a:pt x="26" y="6"/>
                    </a:cubicBezTo>
                    <a:cubicBezTo>
                      <a:pt x="26" y="6"/>
                      <a:pt x="25" y="7"/>
                      <a:pt x="25" y="7"/>
                    </a:cubicBezTo>
                    <a:cubicBezTo>
                      <a:pt x="25" y="7"/>
                      <a:pt x="26" y="7"/>
                      <a:pt x="25" y="8"/>
                    </a:cubicBezTo>
                    <a:cubicBezTo>
                      <a:pt x="25" y="8"/>
                      <a:pt x="24" y="7"/>
                      <a:pt x="23" y="7"/>
                    </a:cubicBezTo>
                    <a:cubicBezTo>
                      <a:pt x="22" y="8"/>
                      <a:pt x="22" y="7"/>
                      <a:pt x="21" y="7"/>
                    </a:cubicBezTo>
                    <a:cubicBezTo>
                      <a:pt x="21" y="7"/>
                      <a:pt x="20" y="7"/>
                      <a:pt x="20" y="7"/>
                    </a:cubicBezTo>
                    <a:cubicBezTo>
                      <a:pt x="19" y="6"/>
                      <a:pt x="19" y="5"/>
                      <a:pt x="19" y="5"/>
                    </a:cubicBezTo>
                    <a:cubicBezTo>
                      <a:pt x="19" y="5"/>
                      <a:pt x="19" y="4"/>
                      <a:pt x="18" y="4"/>
                    </a:cubicBezTo>
                    <a:cubicBezTo>
                      <a:pt x="18" y="3"/>
                      <a:pt x="17" y="4"/>
                      <a:pt x="17" y="4"/>
                    </a:cubicBezTo>
                    <a:cubicBezTo>
                      <a:pt x="17" y="3"/>
                      <a:pt x="17" y="3"/>
                      <a:pt x="16" y="2"/>
                    </a:cubicBezTo>
                    <a:cubicBezTo>
                      <a:pt x="16" y="2"/>
                      <a:pt x="15" y="2"/>
                      <a:pt x="15" y="2"/>
                    </a:cubicBezTo>
                    <a:cubicBezTo>
                      <a:pt x="15" y="1"/>
                      <a:pt x="14" y="1"/>
                      <a:pt x="14" y="1"/>
                    </a:cubicBezTo>
                    <a:cubicBezTo>
                      <a:pt x="14" y="0"/>
                      <a:pt x="13" y="2"/>
                      <a:pt x="13" y="1"/>
                    </a:cubicBezTo>
                    <a:cubicBezTo>
                      <a:pt x="12" y="1"/>
                      <a:pt x="13" y="1"/>
                      <a:pt x="12" y="0"/>
                    </a:cubicBezTo>
                    <a:cubicBezTo>
                      <a:pt x="12" y="0"/>
                      <a:pt x="12" y="0"/>
                      <a:pt x="11" y="0"/>
                    </a:cubicBezTo>
                    <a:cubicBezTo>
                      <a:pt x="11" y="1"/>
                      <a:pt x="11" y="2"/>
                      <a:pt x="10" y="2"/>
                    </a:cubicBezTo>
                    <a:cubicBezTo>
                      <a:pt x="9" y="2"/>
                      <a:pt x="9" y="3"/>
                      <a:pt x="10" y="3"/>
                    </a:cubicBezTo>
                    <a:cubicBezTo>
                      <a:pt x="10" y="3"/>
                      <a:pt x="10" y="3"/>
                      <a:pt x="10" y="3"/>
                    </a:cubicBezTo>
                    <a:cubicBezTo>
                      <a:pt x="11" y="4"/>
                      <a:pt x="12" y="5"/>
                      <a:pt x="13" y="5"/>
                    </a:cubicBezTo>
                    <a:cubicBezTo>
                      <a:pt x="13" y="6"/>
                      <a:pt x="14" y="6"/>
                      <a:pt x="15" y="7"/>
                    </a:cubicBezTo>
                    <a:cubicBezTo>
                      <a:pt x="15" y="7"/>
                      <a:pt x="14" y="8"/>
                      <a:pt x="14" y="9"/>
                    </a:cubicBezTo>
                    <a:cubicBezTo>
                      <a:pt x="14" y="9"/>
                      <a:pt x="14" y="9"/>
                      <a:pt x="13" y="9"/>
                    </a:cubicBezTo>
                    <a:cubicBezTo>
                      <a:pt x="13" y="10"/>
                      <a:pt x="11" y="8"/>
                      <a:pt x="11" y="8"/>
                    </a:cubicBezTo>
                    <a:cubicBezTo>
                      <a:pt x="10" y="7"/>
                      <a:pt x="10" y="8"/>
                      <a:pt x="9" y="8"/>
                    </a:cubicBezTo>
                    <a:cubicBezTo>
                      <a:pt x="8" y="8"/>
                      <a:pt x="8" y="8"/>
                      <a:pt x="7" y="8"/>
                    </a:cubicBezTo>
                    <a:cubicBezTo>
                      <a:pt x="7" y="7"/>
                      <a:pt x="6" y="7"/>
                      <a:pt x="6" y="7"/>
                    </a:cubicBezTo>
                    <a:cubicBezTo>
                      <a:pt x="6" y="6"/>
                      <a:pt x="6" y="6"/>
                      <a:pt x="6" y="6"/>
                    </a:cubicBezTo>
                    <a:cubicBezTo>
                      <a:pt x="6" y="6"/>
                      <a:pt x="5" y="6"/>
                      <a:pt x="5" y="6"/>
                    </a:cubicBezTo>
                    <a:cubicBezTo>
                      <a:pt x="4" y="5"/>
                      <a:pt x="3" y="5"/>
                      <a:pt x="3" y="5"/>
                    </a:cubicBezTo>
                    <a:cubicBezTo>
                      <a:pt x="2" y="5"/>
                      <a:pt x="2" y="5"/>
                      <a:pt x="1" y="5"/>
                    </a:cubicBezTo>
                    <a:cubicBezTo>
                      <a:pt x="1" y="6"/>
                      <a:pt x="0" y="7"/>
                      <a:pt x="0" y="7"/>
                    </a:cubicBezTo>
                    <a:cubicBezTo>
                      <a:pt x="0" y="7"/>
                      <a:pt x="0" y="8"/>
                      <a:pt x="1" y="8"/>
                    </a:cubicBezTo>
                    <a:cubicBezTo>
                      <a:pt x="2" y="8"/>
                      <a:pt x="2" y="9"/>
                      <a:pt x="1" y="9"/>
                    </a:cubicBezTo>
                    <a:cubicBezTo>
                      <a:pt x="1" y="9"/>
                      <a:pt x="0" y="8"/>
                      <a:pt x="1" y="9"/>
                    </a:cubicBezTo>
                    <a:cubicBezTo>
                      <a:pt x="1" y="9"/>
                      <a:pt x="1" y="9"/>
                      <a:pt x="1" y="9"/>
                    </a:cubicBezTo>
                    <a:cubicBezTo>
                      <a:pt x="2" y="9"/>
                      <a:pt x="2" y="10"/>
                      <a:pt x="3" y="10"/>
                    </a:cubicBezTo>
                    <a:cubicBezTo>
                      <a:pt x="3" y="10"/>
                      <a:pt x="4" y="9"/>
                      <a:pt x="4" y="10"/>
                    </a:cubicBezTo>
                    <a:cubicBezTo>
                      <a:pt x="4" y="11"/>
                      <a:pt x="6" y="11"/>
                      <a:pt x="6" y="12"/>
                    </a:cubicBezTo>
                    <a:cubicBezTo>
                      <a:pt x="6" y="13"/>
                      <a:pt x="4" y="12"/>
                      <a:pt x="4" y="14"/>
                    </a:cubicBezTo>
                    <a:cubicBezTo>
                      <a:pt x="4" y="14"/>
                      <a:pt x="5" y="15"/>
                      <a:pt x="6" y="16"/>
                    </a:cubicBezTo>
                    <a:cubicBezTo>
                      <a:pt x="6" y="16"/>
                      <a:pt x="7" y="17"/>
                      <a:pt x="8" y="17"/>
                    </a:cubicBezTo>
                    <a:cubicBezTo>
                      <a:pt x="8" y="17"/>
                      <a:pt x="9" y="18"/>
                      <a:pt x="9" y="18"/>
                    </a:cubicBezTo>
                    <a:cubicBezTo>
                      <a:pt x="10" y="18"/>
                      <a:pt x="10" y="18"/>
                      <a:pt x="10" y="18"/>
                    </a:cubicBezTo>
                    <a:cubicBezTo>
                      <a:pt x="10" y="19"/>
                      <a:pt x="10" y="20"/>
                      <a:pt x="10" y="20"/>
                    </a:cubicBezTo>
                    <a:cubicBezTo>
                      <a:pt x="10" y="20"/>
                      <a:pt x="10" y="21"/>
                      <a:pt x="9" y="21"/>
                    </a:cubicBezTo>
                    <a:cubicBezTo>
                      <a:pt x="9" y="21"/>
                      <a:pt x="8" y="21"/>
                      <a:pt x="8" y="21"/>
                    </a:cubicBezTo>
                    <a:cubicBezTo>
                      <a:pt x="7" y="21"/>
                      <a:pt x="6" y="21"/>
                      <a:pt x="7" y="21"/>
                    </a:cubicBezTo>
                    <a:cubicBezTo>
                      <a:pt x="8" y="21"/>
                      <a:pt x="9" y="21"/>
                      <a:pt x="9" y="22"/>
                    </a:cubicBezTo>
                    <a:cubicBezTo>
                      <a:pt x="9" y="22"/>
                      <a:pt x="9" y="23"/>
                      <a:pt x="10" y="23"/>
                    </a:cubicBezTo>
                    <a:cubicBezTo>
                      <a:pt x="10" y="23"/>
                      <a:pt x="11" y="23"/>
                      <a:pt x="11" y="24"/>
                    </a:cubicBezTo>
                    <a:cubicBezTo>
                      <a:pt x="12" y="24"/>
                      <a:pt x="12" y="24"/>
                      <a:pt x="13" y="25"/>
                    </a:cubicBezTo>
                    <a:cubicBezTo>
                      <a:pt x="13" y="25"/>
                      <a:pt x="13" y="25"/>
                      <a:pt x="14" y="25"/>
                    </a:cubicBezTo>
                    <a:cubicBezTo>
                      <a:pt x="15" y="25"/>
                      <a:pt x="15" y="25"/>
                      <a:pt x="15" y="25"/>
                    </a:cubicBezTo>
                    <a:cubicBezTo>
                      <a:pt x="16" y="25"/>
                      <a:pt x="16" y="27"/>
                      <a:pt x="16" y="27"/>
                    </a:cubicBezTo>
                    <a:cubicBezTo>
                      <a:pt x="14" y="27"/>
                      <a:pt x="15" y="27"/>
                      <a:pt x="16" y="28"/>
                    </a:cubicBezTo>
                    <a:cubicBezTo>
                      <a:pt x="16" y="28"/>
                      <a:pt x="17" y="29"/>
                      <a:pt x="17" y="30"/>
                    </a:cubicBezTo>
                    <a:cubicBezTo>
                      <a:pt x="17" y="30"/>
                      <a:pt x="16" y="29"/>
                      <a:pt x="16" y="29"/>
                    </a:cubicBezTo>
                    <a:cubicBezTo>
                      <a:pt x="15" y="29"/>
                      <a:pt x="16" y="30"/>
                      <a:pt x="16" y="30"/>
                    </a:cubicBezTo>
                    <a:cubicBezTo>
                      <a:pt x="17" y="31"/>
                      <a:pt x="17" y="31"/>
                      <a:pt x="17" y="32"/>
                    </a:cubicBezTo>
                    <a:cubicBezTo>
                      <a:pt x="17" y="32"/>
                      <a:pt x="17" y="33"/>
                      <a:pt x="17" y="33"/>
                    </a:cubicBezTo>
                    <a:cubicBezTo>
                      <a:pt x="17" y="32"/>
                      <a:pt x="18" y="32"/>
                      <a:pt x="19" y="31"/>
                    </a:cubicBezTo>
                    <a:cubicBezTo>
                      <a:pt x="19" y="31"/>
                      <a:pt x="19" y="30"/>
                      <a:pt x="20" y="30"/>
                    </a:cubicBezTo>
                    <a:cubicBezTo>
                      <a:pt x="20" y="30"/>
                      <a:pt x="21" y="30"/>
                      <a:pt x="21" y="30"/>
                    </a:cubicBezTo>
                    <a:cubicBezTo>
                      <a:pt x="21" y="29"/>
                      <a:pt x="21" y="29"/>
                      <a:pt x="22" y="28"/>
                    </a:cubicBezTo>
                    <a:cubicBezTo>
                      <a:pt x="22" y="28"/>
                      <a:pt x="23" y="28"/>
                      <a:pt x="23" y="28"/>
                    </a:cubicBezTo>
                    <a:cubicBezTo>
                      <a:pt x="23" y="27"/>
                      <a:pt x="24" y="27"/>
                      <a:pt x="24" y="26"/>
                    </a:cubicBezTo>
                    <a:cubicBezTo>
                      <a:pt x="25" y="26"/>
                      <a:pt x="25" y="26"/>
                      <a:pt x="25" y="26"/>
                    </a:cubicBezTo>
                    <a:cubicBezTo>
                      <a:pt x="26" y="26"/>
                      <a:pt x="26" y="25"/>
                      <a:pt x="26" y="25"/>
                    </a:cubicBezTo>
                    <a:cubicBezTo>
                      <a:pt x="27" y="25"/>
                      <a:pt x="27" y="24"/>
                      <a:pt x="28" y="24"/>
                    </a:cubicBezTo>
                    <a:cubicBezTo>
                      <a:pt x="29" y="24"/>
                      <a:pt x="29" y="24"/>
                      <a:pt x="30" y="25"/>
                    </a:cubicBezTo>
                    <a:cubicBezTo>
                      <a:pt x="31" y="25"/>
                      <a:pt x="31" y="26"/>
                      <a:pt x="32" y="27"/>
                    </a:cubicBezTo>
                    <a:cubicBezTo>
                      <a:pt x="33" y="27"/>
                      <a:pt x="33" y="28"/>
                      <a:pt x="32" y="28"/>
                    </a:cubicBezTo>
                    <a:cubicBezTo>
                      <a:pt x="29" y="29"/>
                      <a:pt x="32" y="30"/>
                      <a:pt x="33" y="31"/>
                    </a:cubicBezTo>
                    <a:cubicBezTo>
                      <a:pt x="33" y="32"/>
                      <a:pt x="32" y="32"/>
                      <a:pt x="31" y="32"/>
                    </a:cubicBezTo>
                    <a:cubicBezTo>
                      <a:pt x="31" y="32"/>
                      <a:pt x="30" y="33"/>
                      <a:pt x="31" y="34"/>
                    </a:cubicBezTo>
                    <a:cubicBezTo>
                      <a:pt x="31" y="34"/>
                      <a:pt x="32" y="34"/>
                      <a:pt x="32" y="35"/>
                    </a:cubicBezTo>
                    <a:cubicBezTo>
                      <a:pt x="33" y="35"/>
                      <a:pt x="33" y="35"/>
                      <a:pt x="33" y="35"/>
                    </a:cubicBezTo>
                    <a:cubicBezTo>
                      <a:pt x="33" y="36"/>
                      <a:pt x="34" y="36"/>
                      <a:pt x="34" y="36"/>
                    </a:cubicBezTo>
                    <a:cubicBezTo>
                      <a:pt x="34" y="36"/>
                      <a:pt x="34" y="36"/>
                      <a:pt x="35" y="36"/>
                    </a:cubicBezTo>
                    <a:cubicBezTo>
                      <a:pt x="36" y="37"/>
                      <a:pt x="36" y="38"/>
                      <a:pt x="37" y="38"/>
                    </a:cubicBezTo>
                    <a:cubicBezTo>
                      <a:pt x="37" y="39"/>
                      <a:pt x="38" y="38"/>
                      <a:pt x="39" y="38"/>
                    </a:cubicBezTo>
                    <a:cubicBezTo>
                      <a:pt x="39" y="37"/>
                      <a:pt x="39" y="36"/>
                      <a:pt x="38" y="35"/>
                    </a:cubicBezTo>
                    <a:cubicBezTo>
                      <a:pt x="38" y="34"/>
                      <a:pt x="38" y="34"/>
                      <a:pt x="38" y="33"/>
                    </a:cubicBezTo>
                    <a:cubicBezTo>
                      <a:pt x="38" y="33"/>
                      <a:pt x="39" y="33"/>
                      <a:pt x="39" y="32"/>
                    </a:cubicBezTo>
                    <a:cubicBezTo>
                      <a:pt x="39" y="32"/>
                      <a:pt x="38" y="31"/>
                      <a:pt x="38" y="30"/>
                    </a:cubicBezTo>
                    <a:cubicBezTo>
                      <a:pt x="39" y="29"/>
                      <a:pt x="40" y="31"/>
                      <a:pt x="40" y="31"/>
                    </a:cubicBezTo>
                    <a:cubicBezTo>
                      <a:pt x="40" y="31"/>
                      <a:pt x="40" y="31"/>
                      <a:pt x="40" y="31"/>
                    </a:cubicBezTo>
                    <a:cubicBezTo>
                      <a:pt x="40" y="32"/>
                      <a:pt x="39" y="32"/>
                      <a:pt x="40" y="32"/>
                    </a:cubicBezTo>
                    <a:cubicBezTo>
                      <a:pt x="40" y="33"/>
                      <a:pt x="41" y="31"/>
                      <a:pt x="41" y="31"/>
                    </a:cubicBezTo>
                    <a:cubicBezTo>
                      <a:pt x="41" y="30"/>
                      <a:pt x="41" y="29"/>
                      <a:pt x="41" y="29"/>
                    </a:cubicBezTo>
                    <a:cubicBezTo>
                      <a:pt x="41" y="27"/>
                      <a:pt x="42" y="29"/>
                      <a:pt x="42" y="29"/>
                    </a:cubicBezTo>
                    <a:cubicBezTo>
                      <a:pt x="42" y="28"/>
                      <a:pt x="42" y="28"/>
                      <a:pt x="42" y="28"/>
                    </a:cubicBezTo>
                    <a:cubicBezTo>
                      <a:pt x="42" y="28"/>
                      <a:pt x="42" y="28"/>
                      <a:pt x="42" y="28"/>
                    </a:cubicBezTo>
                    <a:cubicBezTo>
                      <a:pt x="42" y="28"/>
                      <a:pt x="42" y="27"/>
                      <a:pt x="42" y="27"/>
                    </a:cubicBezTo>
                    <a:cubicBezTo>
                      <a:pt x="41" y="27"/>
                      <a:pt x="41" y="27"/>
                      <a:pt x="41" y="26"/>
                    </a:cubicBezTo>
                    <a:cubicBezTo>
                      <a:pt x="41" y="25"/>
                      <a:pt x="41" y="25"/>
                      <a:pt x="41" y="25"/>
                    </a:cubicBezTo>
                    <a:cubicBezTo>
                      <a:pt x="41" y="24"/>
                      <a:pt x="42" y="24"/>
                      <a:pt x="42" y="24"/>
                    </a:cubicBezTo>
                    <a:cubicBezTo>
                      <a:pt x="41" y="23"/>
                      <a:pt x="42" y="23"/>
                      <a:pt x="41" y="22"/>
                    </a:cubicBezTo>
                    <a:cubicBezTo>
                      <a:pt x="41" y="22"/>
                      <a:pt x="41" y="22"/>
                      <a:pt x="41" y="21"/>
                    </a:cubicBezTo>
                    <a:cubicBezTo>
                      <a:pt x="42" y="21"/>
                      <a:pt x="42" y="21"/>
                      <a:pt x="42" y="21"/>
                    </a:cubicBezTo>
                    <a:cubicBezTo>
                      <a:pt x="42" y="21"/>
                      <a:pt x="41" y="20"/>
                      <a:pt x="41" y="20"/>
                    </a:cubicBezTo>
                    <a:cubicBezTo>
                      <a:pt x="41" y="20"/>
                      <a:pt x="42" y="20"/>
                      <a:pt x="42" y="19"/>
                    </a:cubicBezTo>
                    <a:cubicBezTo>
                      <a:pt x="41" y="19"/>
                      <a:pt x="43" y="18"/>
                      <a:pt x="44" y="18"/>
                    </a:cubicBezTo>
                    <a:cubicBezTo>
                      <a:pt x="44" y="18"/>
                      <a:pt x="44" y="17"/>
                      <a:pt x="45" y="17"/>
                    </a:cubicBezTo>
                    <a:cubicBezTo>
                      <a:pt x="46" y="17"/>
                      <a:pt x="46" y="17"/>
                      <a:pt x="47" y="17"/>
                    </a:cubicBezTo>
                    <a:cubicBezTo>
                      <a:pt x="48" y="17"/>
                      <a:pt x="48" y="17"/>
                      <a:pt x="49" y="18"/>
                    </a:cubicBezTo>
                    <a:cubicBezTo>
                      <a:pt x="49" y="18"/>
                      <a:pt x="49" y="18"/>
                      <a:pt x="49" y="18"/>
                    </a:cubicBezTo>
                    <a:cubicBezTo>
                      <a:pt x="50" y="18"/>
                      <a:pt x="49" y="17"/>
                      <a:pt x="48" y="16"/>
                    </a:cubicBezTo>
                    <a:close/>
                    <a:moveTo>
                      <a:pt x="6" y="14"/>
                    </a:moveTo>
                    <a:cubicBezTo>
                      <a:pt x="5" y="15"/>
                      <a:pt x="4" y="13"/>
                      <a:pt x="6" y="14"/>
                    </a:cubicBezTo>
                    <a:close/>
                    <a:moveTo>
                      <a:pt x="12" y="30"/>
                    </a:moveTo>
                    <a:cubicBezTo>
                      <a:pt x="12" y="31"/>
                      <a:pt x="13" y="32"/>
                      <a:pt x="14" y="33"/>
                    </a:cubicBezTo>
                    <a:cubicBezTo>
                      <a:pt x="13" y="33"/>
                      <a:pt x="12" y="33"/>
                      <a:pt x="12" y="33"/>
                    </a:cubicBezTo>
                    <a:cubicBezTo>
                      <a:pt x="11" y="33"/>
                      <a:pt x="11" y="33"/>
                      <a:pt x="11" y="33"/>
                    </a:cubicBezTo>
                    <a:cubicBezTo>
                      <a:pt x="10" y="33"/>
                      <a:pt x="9" y="32"/>
                      <a:pt x="9" y="32"/>
                    </a:cubicBezTo>
                    <a:cubicBezTo>
                      <a:pt x="8" y="32"/>
                      <a:pt x="7" y="32"/>
                      <a:pt x="7" y="31"/>
                    </a:cubicBezTo>
                    <a:cubicBezTo>
                      <a:pt x="7" y="31"/>
                      <a:pt x="6" y="31"/>
                      <a:pt x="6" y="30"/>
                    </a:cubicBezTo>
                    <a:cubicBezTo>
                      <a:pt x="6" y="30"/>
                      <a:pt x="6" y="30"/>
                      <a:pt x="6" y="30"/>
                    </a:cubicBezTo>
                    <a:cubicBezTo>
                      <a:pt x="5" y="30"/>
                      <a:pt x="5" y="30"/>
                      <a:pt x="4" y="29"/>
                    </a:cubicBezTo>
                    <a:cubicBezTo>
                      <a:pt x="4" y="29"/>
                      <a:pt x="3" y="28"/>
                      <a:pt x="3" y="27"/>
                    </a:cubicBezTo>
                    <a:cubicBezTo>
                      <a:pt x="2" y="27"/>
                      <a:pt x="2" y="26"/>
                      <a:pt x="1" y="25"/>
                    </a:cubicBezTo>
                    <a:cubicBezTo>
                      <a:pt x="1" y="25"/>
                      <a:pt x="1" y="25"/>
                      <a:pt x="1" y="25"/>
                    </a:cubicBezTo>
                    <a:cubicBezTo>
                      <a:pt x="0" y="25"/>
                      <a:pt x="0" y="24"/>
                      <a:pt x="0" y="24"/>
                    </a:cubicBezTo>
                    <a:cubicBezTo>
                      <a:pt x="1" y="24"/>
                      <a:pt x="1" y="24"/>
                      <a:pt x="2" y="24"/>
                    </a:cubicBezTo>
                    <a:cubicBezTo>
                      <a:pt x="2" y="23"/>
                      <a:pt x="2" y="23"/>
                      <a:pt x="3" y="24"/>
                    </a:cubicBezTo>
                    <a:cubicBezTo>
                      <a:pt x="3" y="24"/>
                      <a:pt x="4" y="24"/>
                      <a:pt x="4" y="25"/>
                    </a:cubicBezTo>
                    <a:cubicBezTo>
                      <a:pt x="4" y="25"/>
                      <a:pt x="4" y="26"/>
                      <a:pt x="4" y="25"/>
                    </a:cubicBezTo>
                    <a:cubicBezTo>
                      <a:pt x="5" y="25"/>
                      <a:pt x="5" y="25"/>
                      <a:pt x="5" y="26"/>
                    </a:cubicBezTo>
                    <a:cubicBezTo>
                      <a:pt x="5" y="26"/>
                      <a:pt x="6" y="26"/>
                      <a:pt x="6" y="26"/>
                    </a:cubicBezTo>
                    <a:cubicBezTo>
                      <a:pt x="7" y="27"/>
                      <a:pt x="8" y="26"/>
                      <a:pt x="8" y="26"/>
                    </a:cubicBezTo>
                    <a:cubicBezTo>
                      <a:pt x="9" y="25"/>
                      <a:pt x="10" y="25"/>
                      <a:pt x="10" y="26"/>
                    </a:cubicBezTo>
                    <a:cubicBezTo>
                      <a:pt x="10" y="27"/>
                      <a:pt x="10" y="27"/>
                      <a:pt x="10" y="27"/>
                    </a:cubicBezTo>
                    <a:cubicBezTo>
                      <a:pt x="9" y="28"/>
                      <a:pt x="10" y="28"/>
                      <a:pt x="11" y="28"/>
                    </a:cubicBezTo>
                    <a:cubicBezTo>
                      <a:pt x="11" y="28"/>
                      <a:pt x="11" y="29"/>
                      <a:pt x="12" y="29"/>
                    </a:cubicBezTo>
                    <a:cubicBezTo>
                      <a:pt x="12" y="29"/>
                      <a:pt x="12" y="30"/>
                      <a:pt x="12" y="3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7" name="Austria">
                <a:extLst>
                  <a:ext uri="{FF2B5EF4-FFF2-40B4-BE49-F238E27FC236}">
                    <a16:creationId xmlns:a16="http://schemas.microsoft.com/office/drawing/2014/main" id="{AB938749-DDC2-B6AB-5E2A-300B1E70D05F}"/>
                  </a:ext>
                </a:extLst>
              </p:cNvPr>
              <p:cNvSpPr>
                <a:spLocks/>
              </p:cNvSpPr>
              <p:nvPr/>
            </p:nvSpPr>
            <p:spPr bwMode="auto">
              <a:xfrm>
                <a:off x="8070206" y="3834659"/>
                <a:ext cx="133359" cy="60564"/>
              </a:xfrm>
              <a:custGeom>
                <a:avLst/>
                <a:gdLst/>
                <a:ahLst/>
                <a:cxnLst>
                  <a:cxn ang="0">
                    <a:pos x="65" y="10"/>
                  </a:cxn>
                  <a:cxn ang="0">
                    <a:pos x="64" y="9"/>
                  </a:cxn>
                  <a:cxn ang="0">
                    <a:pos x="63" y="7"/>
                  </a:cxn>
                  <a:cxn ang="0">
                    <a:pos x="63" y="3"/>
                  </a:cxn>
                  <a:cxn ang="0">
                    <a:pos x="61" y="3"/>
                  </a:cxn>
                  <a:cxn ang="0">
                    <a:pos x="57" y="3"/>
                  </a:cxn>
                  <a:cxn ang="0">
                    <a:pos x="54" y="2"/>
                  </a:cxn>
                  <a:cxn ang="0">
                    <a:pos x="52" y="2"/>
                  </a:cxn>
                  <a:cxn ang="0">
                    <a:pos x="48" y="1"/>
                  </a:cxn>
                  <a:cxn ang="0">
                    <a:pos x="47" y="2"/>
                  </a:cxn>
                  <a:cxn ang="0">
                    <a:pos x="44" y="5"/>
                  </a:cxn>
                  <a:cxn ang="0">
                    <a:pos x="42" y="5"/>
                  </a:cxn>
                  <a:cxn ang="0">
                    <a:pos x="39" y="4"/>
                  </a:cxn>
                  <a:cxn ang="0">
                    <a:pos x="37" y="5"/>
                  </a:cxn>
                  <a:cxn ang="0">
                    <a:pos x="33" y="8"/>
                  </a:cxn>
                  <a:cxn ang="0">
                    <a:pos x="29" y="9"/>
                  </a:cxn>
                  <a:cxn ang="0">
                    <a:pos x="30" y="14"/>
                  </a:cxn>
                  <a:cxn ang="0">
                    <a:pos x="31" y="16"/>
                  </a:cxn>
                  <a:cxn ang="0">
                    <a:pos x="27" y="15"/>
                  </a:cxn>
                  <a:cxn ang="0">
                    <a:pos x="25" y="14"/>
                  </a:cxn>
                  <a:cxn ang="0">
                    <a:pos x="24" y="14"/>
                  </a:cxn>
                  <a:cxn ang="0">
                    <a:pos x="22" y="15"/>
                  </a:cxn>
                  <a:cxn ang="0">
                    <a:pos x="19" y="16"/>
                  </a:cxn>
                  <a:cxn ang="0">
                    <a:pos x="17" y="17"/>
                  </a:cxn>
                  <a:cxn ang="0">
                    <a:pos x="15" y="17"/>
                  </a:cxn>
                  <a:cxn ang="0">
                    <a:pos x="13" y="17"/>
                  </a:cxn>
                  <a:cxn ang="0">
                    <a:pos x="12" y="16"/>
                  </a:cxn>
                  <a:cxn ang="0">
                    <a:pos x="9" y="16"/>
                  </a:cxn>
                  <a:cxn ang="0">
                    <a:pos x="8" y="18"/>
                  </a:cxn>
                  <a:cxn ang="0">
                    <a:pos x="6" y="18"/>
                  </a:cxn>
                  <a:cxn ang="0">
                    <a:pos x="5" y="17"/>
                  </a:cxn>
                  <a:cxn ang="0">
                    <a:pos x="3" y="16"/>
                  </a:cxn>
                  <a:cxn ang="0">
                    <a:pos x="1" y="16"/>
                  </a:cxn>
                  <a:cxn ang="0">
                    <a:pos x="1" y="19"/>
                  </a:cxn>
                  <a:cxn ang="0">
                    <a:pos x="3" y="22"/>
                  </a:cxn>
                  <a:cxn ang="0">
                    <a:pos x="6" y="24"/>
                  </a:cxn>
                  <a:cxn ang="0">
                    <a:pos x="7" y="23"/>
                  </a:cxn>
                  <a:cxn ang="0">
                    <a:pos x="8" y="22"/>
                  </a:cxn>
                  <a:cxn ang="0">
                    <a:pos x="10" y="23"/>
                  </a:cxn>
                  <a:cxn ang="0">
                    <a:pos x="11" y="24"/>
                  </a:cxn>
                  <a:cxn ang="0">
                    <a:pos x="14" y="23"/>
                  </a:cxn>
                  <a:cxn ang="0">
                    <a:pos x="18" y="22"/>
                  </a:cxn>
                  <a:cxn ang="0">
                    <a:pos x="23" y="21"/>
                  </a:cxn>
                  <a:cxn ang="0">
                    <a:pos x="23" y="23"/>
                  </a:cxn>
                  <a:cxn ang="0">
                    <a:pos x="25" y="25"/>
                  </a:cxn>
                  <a:cxn ang="0">
                    <a:pos x="32" y="26"/>
                  </a:cxn>
                  <a:cxn ang="0">
                    <a:pos x="34" y="27"/>
                  </a:cxn>
                  <a:cxn ang="0">
                    <a:pos x="40" y="28"/>
                  </a:cxn>
                  <a:cxn ang="0">
                    <a:pos x="44" y="29"/>
                  </a:cxn>
                  <a:cxn ang="0">
                    <a:pos x="47" y="26"/>
                  </a:cxn>
                  <a:cxn ang="0">
                    <a:pos x="51" y="26"/>
                  </a:cxn>
                  <a:cxn ang="0">
                    <a:pos x="54" y="25"/>
                  </a:cxn>
                  <a:cxn ang="0">
                    <a:pos x="56" y="24"/>
                  </a:cxn>
                  <a:cxn ang="0">
                    <a:pos x="60" y="22"/>
                  </a:cxn>
                  <a:cxn ang="0">
                    <a:pos x="60" y="21"/>
                  </a:cxn>
                  <a:cxn ang="0">
                    <a:pos x="60" y="20"/>
                  </a:cxn>
                  <a:cxn ang="0">
                    <a:pos x="60" y="18"/>
                  </a:cxn>
                  <a:cxn ang="0">
                    <a:pos x="62" y="16"/>
                  </a:cxn>
                  <a:cxn ang="0">
                    <a:pos x="60" y="14"/>
                  </a:cxn>
                  <a:cxn ang="0">
                    <a:pos x="62" y="14"/>
                  </a:cxn>
                  <a:cxn ang="0">
                    <a:pos x="63" y="14"/>
                  </a:cxn>
                  <a:cxn ang="0">
                    <a:pos x="65" y="13"/>
                  </a:cxn>
                  <a:cxn ang="0">
                    <a:pos x="65" y="12"/>
                  </a:cxn>
                </a:cxnLst>
                <a:rect l="0" t="0" r="r" b="b"/>
                <a:pathLst>
                  <a:path w="66" h="29">
                    <a:moveTo>
                      <a:pt x="66" y="11"/>
                    </a:moveTo>
                    <a:cubicBezTo>
                      <a:pt x="65" y="11"/>
                      <a:pt x="65" y="11"/>
                      <a:pt x="65" y="10"/>
                    </a:cubicBezTo>
                    <a:cubicBezTo>
                      <a:pt x="65" y="10"/>
                      <a:pt x="65" y="10"/>
                      <a:pt x="65" y="10"/>
                    </a:cubicBezTo>
                    <a:cubicBezTo>
                      <a:pt x="64" y="10"/>
                      <a:pt x="64" y="10"/>
                      <a:pt x="64" y="9"/>
                    </a:cubicBezTo>
                    <a:cubicBezTo>
                      <a:pt x="64" y="9"/>
                      <a:pt x="64" y="9"/>
                      <a:pt x="64" y="8"/>
                    </a:cubicBezTo>
                    <a:cubicBezTo>
                      <a:pt x="64" y="8"/>
                      <a:pt x="63" y="7"/>
                      <a:pt x="63" y="7"/>
                    </a:cubicBezTo>
                    <a:cubicBezTo>
                      <a:pt x="63" y="7"/>
                      <a:pt x="63" y="6"/>
                      <a:pt x="63" y="6"/>
                    </a:cubicBezTo>
                    <a:cubicBezTo>
                      <a:pt x="64" y="5"/>
                      <a:pt x="63" y="4"/>
                      <a:pt x="63" y="3"/>
                    </a:cubicBezTo>
                    <a:cubicBezTo>
                      <a:pt x="62" y="3"/>
                      <a:pt x="62" y="3"/>
                      <a:pt x="61" y="3"/>
                    </a:cubicBezTo>
                    <a:cubicBezTo>
                      <a:pt x="61" y="3"/>
                      <a:pt x="61" y="3"/>
                      <a:pt x="61" y="3"/>
                    </a:cubicBezTo>
                    <a:cubicBezTo>
                      <a:pt x="60" y="2"/>
                      <a:pt x="59" y="2"/>
                      <a:pt x="59" y="3"/>
                    </a:cubicBezTo>
                    <a:cubicBezTo>
                      <a:pt x="59" y="4"/>
                      <a:pt x="57" y="3"/>
                      <a:pt x="57" y="3"/>
                    </a:cubicBezTo>
                    <a:cubicBezTo>
                      <a:pt x="56" y="3"/>
                      <a:pt x="56" y="3"/>
                      <a:pt x="55" y="3"/>
                    </a:cubicBezTo>
                    <a:cubicBezTo>
                      <a:pt x="55" y="2"/>
                      <a:pt x="55" y="2"/>
                      <a:pt x="54" y="2"/>
                    </a:cubicBezTo>
                    <a:cubicBezTo>
                      <a:pt x="54" y="2"/>
                      <a:pt x="53" y="2"/>
                      <a:pt x="53" y="2"/>
                    </a:cubicBezTo>
                    <a:cubicBezTo>
                      <a:pt x="53" y="2"/>
                      <a:pt x="52" y="2"/>
                      <a:pt x="52" y="2"/>
                    </a:cubicBezTo>
                    <a:cubicBezTo>
                      <a:pt x="51" y="1"/>
                      <a:pt x="50" y="1"/>
                      <a:pt x="50" y="1"/>
                    </a:cubicBezTo>
                    <a:cubicBezTo>
                      <a:pt x="49" y="1"/>
                      <a:pt x="49" y="1"/>
                      <a:pt x="48" y="1"/>
                    </a:cubicBezTo>
                    <a:cubicBezTo>
                      <a:pt x="48" y="1"/>
                      <a:pt x="47" y="0"/>
                      <a:pt x="47" y="1"/>
                    </a:cubicBezTo>
                    <a:cubicBezTo>
                      <a:pt x="47" y="1"/>
                      <a:pt x="47" y="2"/>
                      <a:pt x="47" y="2"/>
                    </a:cubicBezTo>
                    <a:cubicBezTo>
                      <a:pt x="47" y="4"/>
                      <a:pt x="45" y="2"/>
                      <a:pt x="45" y="3"/>
                    </a:cubicBezTo>
                    <a:cubicBezTo>
                      <a:pt x="44" y="4"/>
                      <a:pt x="45" y="5"/>
                      <a:pt x="44" y="5"/>
                    </a:cubicBezTo>
                    <a:cubicBezTo>
                      <a:pt x="44" y="5"/>
                      <a:pt x="42" y="4"/>
                      <a:pt x="42" y="4"/>
                    </a:cubicBezTo>
                    <a:cubicBezTo>
                      <a:pt x="42" y="5"/>
                      <a:pt x="42" y="5"/>
                      <a:pt x="42" y="5"/>
                    </a:cubicBezTo>
                    <a:cubicBezTo>
                      <a:pt x="41" y="5"/>
                      <a:pt x="41" y="5"/>
                      <a:pt x="40" y="5"/>
                    </a:cubicBezTo>
                    <a:cubicBezTo>
                      <a:pt x="39" y="5"/>
                      <a:pt x="38" y="4"/>
                      <a:pt x="39" y="4"/>
                    </a:cubicBezTo>
                    <a:cubicBezTo>
                      <a:pt x="39" y="4"/>
                      <a:pt x="37" y="3"/>
                      <a:pt x="37" y="3"/>
                    </a:cubicBezTo>
                    <a:cubicBezTo>
                      <a:pt x="37" y="3"/>
                      <a:pt x="37" y="4"/>
                      <a:pt x="37" y="5"/>
                    </a:cubicBezTo>
                    <a:cubicBezTo>
                      <a:pt x="36" y="6"/>
                      <a:pt x="36" y="6"/>
                      <a:pt x="35" y="5"/>
                    </a:cubicBezTo>
                    <a:cubicBezTo>
                      <a:pt x="33" y="4"/>
                      <a:pt x="34" y="7"/>
                      <a:pt x="33" y="8"/>
                    </a:cubicBezTo>
                    <a:cubicBezTo>
                      <a:pt x="32" y="8"/>
                      <a:pt x="31" y="8"/>
                      <a:pt x="30" y="8"/>
                    </a:cubicBezTo>
                    <a:cubicBezTo>
                      <a:pt x="30" y="9"/>
                      <a:pt x="30" y="9"/>
                      <a:pt x="29" y="9"/>
                    </a:cubicBezTo>
                    <a:cubicBezTo>
                      <a:pt x="28" y="10"/>
                      <a:pt x="28" y="10"/>
                      <a:pt x="28" y="10"/>
                    </a:cubicBezTo>
                    <a:cubicBezTo>
                      <a:pt x="29" y="11"/>
                      <a:pt x="31" y="12"/>
                      <a:pt x="30" y="14"/>
                    </a:cubicBezTo>
                    <a:cubicBezTo>
                      <a:pt x="29" y="14"/>
                      <a:pt x="30" y="14"/>
                      <a:pt x="30" y="14"/>
                    </a:cubicBezTo>
                    <a:cubicBezTo>
                      <a:pt x="32" y="15"/>
                      <a:pt x="30" y="16"/>
                      <a:pt x="31" y="16"/>
                    </a:cubicBezTo>
                    <a:cubicBezTo>
                      <a:pt x="31" y="18"/>
                      <a:pt x="27" y="16"/>
                      <a:pt x="29" y="15"/>
                    </a:cubicBezTo>
                    <a:cubicBezTo>
                      <a:pt x="28" y="15"/>
                      <a:pt x="28" y="14"/>
                      <a:pt x="27" y="15"/>
                    </a:cubicBezTo>
                    <a:cubicBezTo>
                      <a:pt x="26" y="15"/>
                      <a:pt x="26" y="15"/>
                      <a:pt x="26" y="15"/>
                    </a:cubicBezTo>
                    <a:cubicBezTo>
                      <a:pt x="25" y="15"/>
                      <a:pt x="25" y="14"/>
                      <a:pt x="25" y="14"/>
                    </a:cubicBezTo>
                    <a:cubicBezTo>
                      <a:pt x="25" y="15"/>
                      <a:pt x="25" y="14"/>
                      <a:pt x="24" y="14"/>
                    </a:cubicBezTo>
                    <a:cubicBezTo>
                      <a:pt x="24" y="14"/>
                      <a:pt x="23" y="15"/>
                      <a:pt x="24" y="14"/>
                    </a:cubicBezTo>
                    <a:cubicBezTo>
                      <a:pt x="23" y="14"/>
                      <a:pt x="24" y="15"/>
                      <a:pt x="23" y="15"/>
                    </a:cubicBezTo>
                    <a:cubicBezTo>
                      <a:pt x="23" y="16"/>
                      <a:pt x="22" y="15"/>
                      <a:pt x="22" y="15"/>
                    </a:cubicBezTo>
                    <a:cubicBezTo>
                      <a:pt x="22" y="15"/>
                      <a:pt x="21" y="16"/>
                      <a:pt x="20" y="16"/>
                    </a:cubicBezTo>
                    <a:cubicBezTo>
                      <a:pt x="20" y="16"/>
                      <a:pt x="19" y="15"/>
                      <a:pt x="19" y="16"/>
                    </a:cubicBezTo>
                    <a:cubicBezTo>
                      <a:pt x="18" y="16"/>
                      <a:pt x="18" y="16"/>
                      <a:pt x="18" y="16"/>
                    </a:cubicBezTo>
                    <a:cubicBezTo>
                      <a:pt x="17" y="16"/>
                      <a:pt x="16" y="16"/>
                      <a:pt x="17" y="17"/>
                    </a:cubicBezTo>
                    <a:cubicBezTo>
                      <a:pt x="16" y="17"/>
                      <a:pt x="16" y="18"/>
                      <a:pt x="15" y="18"/>
                    </a:cubicBezTo>
                    <a:cubicBezTo>
                      <a:pt x="15" y="17"/>
                      <a:pt x="15" y="17"/>
                      <a:pt x="15" y="17"/>
                    </a:cubicBezTo>
                    <a:cubicBezTo>
                      <a:pt x="14" y="17"/>
                      <a:pt x="14" y="18"/>
                      <a:pt x="14" y="18"/>
                    </a:cubicBezTo>
                    <a:cubicBezTo>
                      <a:pt x="13" y="18"/>
                      <a:pt x="13" y="18"/>
                      <a:pt x="13" y="17"/>
                    </a:cubicBezTo>
                    <a:cubicBezTo>
                      <a:pt x="13" y="17"/>
                      <a:pt x="12" y="17"/>
                      <a:pt x="12" y="17"/>
                    </a:cubicBezTo>
                    <a:cubicBezTo>
                      <a:pt x="12" y="17"/>
                      <a:pt x="12" y="16"/>
                      <a:pt x="12" y="16"/>
                    </a:cubicBezTo>
                    <a:cubicBezTo>
                      <a:pt x="12" y="16"/>
                      <a:pt x="11" y="16"/>
                      <a:pt x="11" y="16"/>
                    </a:cubicBezTo>
                    <a:cubicBezTo>
                      <a:pt x="10" y="16"/>
                      <a:pt x="10" y="16"/>
                      <a:pt x="9" y="16"/>
                    </a:cubicBezTo>
                    <a:cubicBezTo>
                      <a:pt x="9" y="16"/>
                      <a:pt x="8" y="15"/>
                      <a:pt x="8" y="16"/>
                    </a:cubicBezTo>
                    <a:cubicBezTo>
                      <a:pt x="8" y="16"/>
                      <a:pt x="9" y="17"/>
                      <a:pt x="8" y="18"/>
                    </a:cubicBezTo>
                    <a:cubicBezTo>
                      <a:pt x="8" y="18"/>
                      <a:pt x="7" y="19"/>
                      <a:pt x="6" y="19"/>
                    </a:cubicBezTo>
                    <a:cubicBezTo>
                      <a:pt x="6" y="19"/>
                      <a:pt x="7" y="18"/>
                      <a:pt x="6" y="18"/>
                    </a:cubicBezTo>
                    <a:cubicBezTo>
                      <a:pt x="6" y="18"/>
                      <a:pt x="6" y="18"/>
                      <a:pt x="6" y="18"/>
                    </a:cubicBezTo>
                    <a:cubicBezTo>
                      <a:pt x="5" y="18"/>
                      <a:pt x="5" y="17"/>
                      <a:pt x="5" y="17"/>
                    </a:cubicBezTo>
                    <a:cubicBezTo>
                      <a:pt x="4" y="17"/>
                      <a:pt x="4" y="16"/>
                      <a:pt x="4" y="16"/>
                    </a:cubicBezTo>
                    <a:cubicBezTo>
                      <a:pt x="4" y="16"/>
                      <a:pt x="3" y="16"/>
                      <a:pt x="3" y="16"/>
                    </a:cubicBezTo>
                    <a:cubicBezTo>
                      <a:pt x="3" y="15"/>
                      <a:pt x="2" y="16"/>
                      <a:pt x="2" y="16"/>
                    </a:cubicBezTo>
                    <a:cubicBezTo>
                      <a:pt x="2" y="16"/>
                      <a:pt x="1" y="16"/>
                      <a:pt x="1" y="16"/>
                    </a:cubicBezTo>
                    <a:cubicBezTo>
                      <a:pt x="0" y="17"/>
                      <a:pt x="1" y="17"/>
                      <a:pt x="2" y="17"/>
                    </a:cubicBezTo>
                    <a:cubicBezTo>
                      <a:pt x="2" y="18"/>
                      <a:pt x="1" y="18"/>
                      <a:pt x="1" y="19"/>
                    </a:cubicBezTo>
                    <a:cubicBezTo>
                      <a:pt x="0" y="20"/>
                      <a:pt x="2" y="21"/>
                      <a:pt x="1" y="21"/>
                    </a:cubicBezTo>
                    <a:cubicBezTo>
                      <a:pt x="2" y="21"/>
                      <a:pt x="3" y="21"/>
                      <a:pt x="3" y="22"/>
                    </a:cubicBezTo>
                    <a:cubicBezTo>
                      <a:pt x="4" y="22"/>
                      <a:pt x="3" y="23"/>
                      <a:pt x="4" y="23"/>
                    </a:cubicBezTo>
                    <a:cubicBezTo>
                      <a:pt x="5" y="23"/>
                      <a:pt x="5" y="24"/>
                      <a:pt x="6" y="24"/>
                    </a:cubicBezTo>
                    <a:cubicBezTo>
                      <a:pt x="6" y="23"/>
                      <a:pt x="6" y="23"/>
                      <a:pt x="6" y="23"/>
                    </a:cubicBezTo>
                    <a:cubicBezTo>
                      <a:pt x="7" y="23"/>
                      <a:pt x="6" y="23"/>
                      <a:pt x="7" y="23"/>
                    </a:cubicBezTo>
                    <a:cubicBezTo>
                      <a:pt x="7" y="22"/>
                      <a:pt x="7" y="23"/>
                      <a:pt x="7" y="22"/>
                    </a:cubicBezTo>
                    <a:cubicBezTo>
                      <a:pt x="7" y="22"/>
                      <a:pt x="8" y="22"/>
                      <a:pt x="8" y="22"/>
                    </a:cubicBezTo>
                    <a:cubicBezTo>
                      <a:pt x="9" y="22"/>
                      <a:pt x="8" y="23"/>
                      <a:pt x="9" y="23"/>
                    </a:cubicBezTo>
                    <a:cubicBezTo>
                      <a:pt x="9" y="24"/>
                      <a:pt x="10" y="23"/>
                      <a:pt x="10" y="23"/>
                    </a:cubicBezTo>
                    <a:cubicBezTo>
                      <a:pt x="11" y="23"/>
                      <a:pt x="11" y="24"/>
                      <a:pt x="11" y="24"/>
                    </a:cubicBezTo>
                    <a:cubicBezTo>
                      <a:pt x="11" y="24"/>
                      <a:pt x="11" y="24"/>
                      <a:pt x="11" y="24"/>
                    </a:cubicBezTo>
                    <a:cubicBezTo>
                      <a:pt x="11" y="24"/>
                      <a:pt x="12" y="24"/>
                      <a:pt x="13" y="24"/>
                    </a:cubicBezTo>
                    <a:cubicBezTo>
                      <a:pt x="14" y="24"/>
                      <a:pt x="14" y="24"/>
                      <a:pt x="14" y="23"/>
                    </a:cubicBezTo>
                    <a:cubicBezTo>
                      <a:pt x="15" y="22"/>
                      <a:pt x="16" y="22"/>
                      <a:pt x="17" y="22"/>
                    </a:cubicBezTo>
                    <a:cubicBezTo>
                      <a:pt x="17" y="22"/>
                      <a:pt x="17" y="22"/>
                      <a:pt x="18" y="22"/>
                    </a:cubicBezTo>
                    <a:cubicBezTo>
                      <a:pt x="18" y="22"/>
                      <a:pt x="19" y="22"/>
                      <a:pt x="19" y="22"/>
                    </a:cubicBezTo>
                    <a:cubicBezTo>
                      <a:pt x="21" y="22"/>
                      <a:pt x="22" y="21"/>
                      <a:pt x="23" y="21"/>
                    </a:cubicBezTo>
                    <a:cubicBezTo>
                      <a:pt x="23" y="21"/>
                      <a:pt x="24" y="21"/>
                      <a:pt x="23" y="22"/>
                    </a:cubicBezTo>
                    <a:cubicBezTo>
                      <a:pt x="23" y="22"/>
                      <a:pt x="23" y="22"/>
                      <a:pt x="23" y="23"/>
                    </a:cubicBezTo>
                    <a:cubicBezTo>
                      <a:pt x="24" y="24"/>
                      <a:pt x="24" y="23"/>
                      <a:pt x="24" y="24"/>
                    </a:cubicBezTo>
                    <a:cubicBezTo>
                      <a:pt x="24" y="24"/>
                      <a:pt x="25" y="25"/>
                      <a:pt x="25" y="25"/>
                    </a:cubicBezTo>
                    <a:cubicBezTo>
                      <a:pt x="26" y="26"/>
                      <a:pt x="27" y="26"/>
                      <a:pt x="28" y="26"/>
                    </a:cubicBezTo>
                    <a:cubicBezTo>
                      <a:pt x="30" y="26"/>
                      <a:pt x="31" y="26"/>
                      <a:pt x="32" y="26"/>
                    </a:cubicBezTo>
                    <a:cubicBezTo>
                      <a:pt x="32" y="26"/>
                      <a:pt x="32" y="27"/>
                      <a:pt x="33" y="27"/>
                    </a:cubicBezTo>
                    <a:cubicBezTo>
                      <a:pt x="33" y="27"/>
                      <a:pt x="34" y="27"/>
                      <a:pt x="34" y="27"/>
                    </a:cubicBezTo>
                    <a:cubicBezTo>
                      <a:pt x="35" y="27"/>
                      <a:pt x="36" y="27"/>
                      <a:pt x="37" y="27"/>
                    </a:cubicBezTo>
                    <a:cubicBezTo>
                      <a:pt x="38" y="27"/>
                      <a:pt x="39" y="27"/>
                      <a:pt x="40" y="28"/>
                    </a:cubicBezTo>
                    <a:cubicBezTo>
                      <a:pt x="41" y="28"/>
                      <a:pt x="41" y="28"/>
                      <a:pt x="42" y="28"/>
                    </a:cubicBezTo>
                    <a:cubicBezTo>
                      <a:pt x="43" y="28"/>
                      <a:pt x="43" y="28"/>
                      <a:pt x="44" y="29"/>
                    </a:cubicBezTo>
                    <a:cubicBezTo>
                      <a:pt x="44" y="28"/>
                      <a:pt x="45" y="28"/>
                      <a:pt x="46" y="27"/>
                    </a:cubicBezTo>
                    <a:cubicBezTo>
                      <a:pt x="46" y="27"/>
                      <a:pt x="47" y="25"/>
                      <a:pt x="47" y="26"/>
                    </a:cubicBezTo>
                    <a:cubicBezTo>
                      <a:pt x="48" y="25"/>
                      <a:pt x="49" y="26"/>
                      <a:pt x="50" y="26"/>
                    </a:cubicBezTo>
                    <a:cubicBezTo>
                      <a:pt x="51" y="26"/>
                      <a:pt x="51" y="26"/>
                      <a:pt x="51" y="26"/>
                    </a:cubicBezTo>
                    <a:cubicBezTo>
                      <a:pt x="52" y="26"/>
                      <a:pt x="52" y="26"/>
                      <a:pt x="52" y="26"/>
                    </a:cubicBezTo>
                    <a:cubicBezTo>
                      <a:pt x="52" y="25"/>
                      <a:pt x="53" y="25"/>
                      <a:pt x="54" y="25"/>
                    </a:cubicBezTo>
                    <a:cubicBezTo>
                      <a:pt x="55" y="25"/>
                      <a:pt x="56" y="25"/>
                      <a:pt x="57" y="26"/>
                    </a:cubicBezTo>
                    <a:cubicBezTo>
                      <a:pt x="57" y="25"/>
                      <a:pt x="55" y="24"/>
                      <a:pt x="56" y="24"/>
                    </a:cubicBezTo>
                    <a:cubicBezTo>
                      <a:pt x="57" y="23"/>
                      <a:pt x="58" y="23"/>
                      <a:pt x="59" y="22"/>
                    </a:cubicBezTo>
                    <a:cubicBezTo>
                      <a:pt x="59" y="22"/>
                      <a:pt x="60" y="22"/>
                      <a:pt x="60" y="22"/>
                    </a:cubicBezTo>
                    <a:cubicBezTo>
                      <a:pt x="60" y="22"/>
                      <a:pt x="60" y="22"/>
                      <a:pt x="60" y="22"/>
                    </a:cubicBezTo>
                    <a:cubicBezTo>
                      <a:pt x="60" y="22"/>
                      <a:pt x="60" y="21"/>
                      <a:pt x="60" y="21"/>
                    </a:cubicBezTo>
                    <a:cubicBezTo>
                      <a:pt x="60" y="21"/>
                      <a:pt x="61" y="21"/>
                      <a:pt x="60" y="20"/>
                    </a:cubicBezTo>
                    <a:cubicBezTo>
                      <a:pt x="60" y="20"/>
                      <a:pt x="60" y="21"/>
                      <a:pt x="60" y="20"/>
                    </a:cubicBezTo>
                    <a:cubicBezTo>
                      <a:pt x="60" y="19"/>
                      <a:pt x="60" y="19"/>
                      <a:pt x="60" y="19"/>
                    </a:cubicBezTo>
                    <a:cubicBezTo>
                      <a:pt x="60" y="18"/>
                      <a:pt x="59" y="18"/>
                      <a:pt x="60" y="18"/>
                    </a:cubicBezTo>
                    <a:cubicBezTo>
                      <a:pt x="61" y="17"/>
                      <a:pt x="61" y="17"/>
                      <a:pt x="62" y="17"/>
                    </a:cubicBezTo>
                    <a:cubicBezTo>
                      <a:pt x="62" y="17"/>
                      <a:pt x="62" y="16"/>
                      <a:pt x="62" y="16"/>
                    </a:cubicBezTo>
                    <a:cubicBezTo>
                      <a:pt x="61" y="15"/>
                      <a:pt x="61" y="15"/>
                      <a:pt x="59" y="15"/>
                    </a:cubicBezTo>
                    <a:cubicBezTo>
                      <a:pt x="60" y="14"/>
                      <a:pt x="60" y="15"/>
                      <a:pt x="60" y="14"/>
                    </a:cubicBezTo>
                    <a:cubicBezTo>
                      <a:pt x="60" y="14"/>
                      <a:pt x="60" y="14"/>
                      <a:pt x="60" y="14"/>
                    </a:cubicBezTo>
                    <a:cubicBezTo>
                      <a:pt x="61" y="14"/>
                      <a:pt x="62" y="14"/>
                      <a:pt x="62" y="14"/>
                    </a:cubicBezTo>
                    <a:cubicBezTo>
                      <a:pt x="62" y="14"/>
                      <a:pt x="62" y="15"/>
                      <a:pt x="62" y="15"/>
                    </a:cubicBezTo>
                    <a:cubicBezTo>
                      <a:pt x="63" y="15"/>
                      <a:pt x="63" y="14"/>
                      <a:pt x="63" y="14"/>
                    </a:cubicBezTo>
                    <a:cubicBezTo>
                      <a:pt x="64" y="14"/>
                      <a:pt x="64" y="14"/>
                      <a:pt x="65" y="14"/>
                    </a:cubicBezTo>
                    <a:cubicBezTo>
                      <a:pt x="65" y="14"/>
                      <a:pt x="65" y="14"/>
                      <a:pt x="65" y="13"/>
                    </a:cubicBezTo>
                    <a:cubicBezTo>
                      <a:pt x="65" y="13"/>
                      <a:pt x="64" y="13"/>
                      <a:pt x="64" y="13"/>
                    </a:cubicBezTo>
                    <a:cubicBezTo>
                      <a:pt x="65" y="12"/>
                      <a:pt x="65" y="12"/>
                      <a:pt x="65" y="12"/>
                    </a:cubicBezTo>
                    <a:cubicBezTo>
                      <a:pt x="65" y="12"/>
                      <a:pt x="65" y="11"/>
                      <a:pt x="66" y="1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8" name="Australia">
                <a:extLst>
                  <a:ext uri="{FF2B5EF4-FFF2-40B4-BE49-F238E27FC236}">
                    <a16:creationId xmlns:a16="http://schemas.microsoft.com/office/drawing/2014/main" id="{2BA7B1E6-AA2E-C9B3-42DC-3106790C54BF}"/>
                  </a:ext>
                </a:extLst>
              </p:cNvPr>
              <p:cNvSpPr>
                <a:spLocks noEditPoints="1"/>
              </p:cNvSpPr>
              <p:nvPr/>
            </p:nvSpPr>
            <p:spPr bwMode="auto">
              <a:xfrm>
                <a:off x="10030041" y="5198842"/>
                <a:ext cx="847788" cy="775107"/>
              </a:xfrm>
              <a:custGeom>
                <a:avLst/>
                <a:gdLst/>
                <a:ahLst/>
                <a:cxnLst>
                  <a:cxn ang="0">
                    <a:pos x="257" y="41"/>
                  </a:cxn>
                  <a:cxn ang="0">
                    <a:pos x="313" y="1"/>
                  </a:cxn>
                  <a:cxn ang="0">
                    <a:pos x="234" y="341"/>
                  </a:cxn>
                  <a:cxn ang="0">
                    <a:pos x="232" y="365"/>
                  </a:cxn>
                  <a:cxn ang="0">
                    <a:pos x="247" y="361"/>
                  </a:cxn>
                  <a:cxn ang="0">
                    <a:pos x="259" y="352"/>
                  </a:cxn>
                  <a:cxn ang="0">
                    <a:pos x="195" y="19"/>
                  </a:cxn>
                  <a:cxn ang="0">
                    <a:pos x="203" y="283"/>
                  </a:cxn>
                  <a:cxn ang="0">
                    <a:pos x="203" y="20"/>
                  </a:cxn>
                  <a:cxn ang="0">
                    <a:pos x="373" y="148"/>
                  </a:cxn>
                  <a:cxn ang="0">
                    <a:pos x="273" y="331"/>
                  </a:cxn>
                  <a:cxn ang="0">
                    <a:pos x="340" y="90"/>
                  </a:cxn>
                  <a:cxn ang="0">
                    <a:pos x="144" y="50"/>
                  </a:cxn>
                  <a:cxn ang="0">
                    <a:pos x="251" y="36"/>
                  </a:cxn>
                  <a:cxn ang="0">
                    <a:pos x="191" y="273"/>
                  </a:cxn>
                  <a:cxn ang="0">
                    <a:pos x="243" y="365"/>
                  </a:cxn>
                  <a:cxn ang="0">
                    <a:pos x="253" y="22"/>
                  </a:cxn>
                  <a:cxn ang="0">
                    <a:pos x="379" y="156"/>
                  </a:cxn>
                  <a:cxn ang="0">
                    <a:pos x="371" y="135"/>
                  </a:cxn>
                  <a:cxn ang="0">
                    <a:pos x="358" y="119"/>
                  </a:cxn>
                  <a:cxn ang="0">
                    <a:pos x="349" y="104"/>
                  </a:cxn>
                  <a:cxn ang="0">
                    <a:pos x="336" y="68"/>
                  </a:cxn>
                  <a:cxn ang="0">
                    <a:pos x="322" y="35"/>
                  </a:cxn>
                  <a:cxn ang="0">
                    <a:pos x="309" y="20"/>
                  </a:cxn>
                  <a:cxn ang="0">
                    <a:pos x="301" y="51"/>
                  </a:cxn>
                  <a:cxn ang="0">
                    <a:pos x="252" y="62"/>
                  </a:cxn>
                  <a:cxn ang="0">
                    <a:pos x="253" y="34"/>
                  </a:cxn>
                  <a:cxn ang="0">
                    <a:pos x="258" y="20"/>
                  </a:cxn>
                  <a:cxn ang="0">
                    <a:pos x="245" y="23"/>
                  </a:cxn>
                  <a:cxn ang="0">
                    <a:pos x="225" y="18"/>
                  </a:cxn>
                  <a:cxn ang="0">
                    <a:pos x="214" y="15"/>
                  </a:cxn>
                  <a:cxn ang="0">
                    <a:pos x="202" y="28"/>
                  </a:cxn>
                  <a:cxn ang="0">
                    <a:pos x="185" y="46"/>
                  </a:cxn>
                  <a:cxn ang="0">
                    <a:pos x="175" y="53"/>
                  </a:cxn>
                  <a:cxn ang="0">
                    <a:pos x="167" y="44"/>
                  </a:cxn>
                  <a:cxn ang="0">
                    <a:pos x="156" y="45"/>
                  </a:cxn>
                  <a:cxn ang="0">
                    <a:pos x="149" y="47"/>
                  </a:cxn>
                  <a:cxn ang="0">
                    <a:pos x="143" y="56"/>
                  </a:cxn>
                  <a:cxn ang="0">
                    <a:pos x="135" y="64"/>
                  </a:cxn>
                  <a:cxn ang="0">
                    <a:pos x="126" y="68"/>
                  </a:cxn>
                  <a:cxn ang="0">
                    <a:pos x="122" y="77"/>
                  </a:cxn>
                  <a:cxn ang="0">
                    <a:pos x="99" y="102"/>
                  </a:cxn>
                  <a:cxn ang="0">
                    <a:pos x="47" y="119"/>
                  </a:cxn>
                  <a:cxn ang="0">
                    <a:pos x="19" y="148"/>
                  </a:cxn>
                  <a:cxn ang="0">
                    <a:pos x="12" y="172"/>
                  </a:cxn>
                  <a:cxn ang="0">
                    <a:pos x="15" y="205"/>
                  </a:cxn>
                  <a:cxn ang="0">
                    <a:pos x="3" y="258"/>
                  </a:cxn>
                  <a:cxn ang="0">
                    <a:pos x="29" y="273"/>
                  </a:cxn>
                  <a:cxn ang="0">
                    <a:pos x="66" y="263"/>
                  </a:cxn>
                  <a:cxn ang="0">
                    <a:pos x="145" y="237"/>
                  </a:cxn>
                  <a:cxn ang="0">
                    <a:pos x="183" y="250"/>
                  </a:cxn>
                  <a:cxn ang="0">
                    <a:pos x="183" y="269"/>
                  </a:cxn>
                  <a:cxn ang="0">
                    <a:pos x="205" y="260"/>
                  </a:cxn>
                  <a:cxn ang="0">
                    <a:pos x="200" y="273"/>
                  </a:cxn>
                  <a:cxn ang="0">
                    <a:pos x="209" y="281"/>
                  </a:cxn>
                  <a:cxn ang="0">
                    <a:pos x="213" y="300"/>
                  </a:cxn>
                  <a:cxn ang="0">
                    <a:pos x="252" y="308"/>
                  </a:cxn>
                  <a:cxn ang="0">
                    <a:pos x="262" y="319"/>
                  </a:cxn>
                  <a:cxn ang="0">
                    <a:pos x="310" y="290"/>
                  </a:cxn>
                  <a:cxn ang="0">
                    <a:pos x="334" y="263"/>
                  </a:cxn>
                  <a:cxn ang="0">
                    <a:pos x="367" y="226"/>
                  </a:cxn>
                  <a:cxn ang="0">
                    <a:pos x="386" y="174"/>
                  </a:cxn>
                </a:cxnLst>
                <a:rect l="0" t="0" r="r" b="b"/>
                <a:pathLst>
                  <a:path w="419" h="368">
                    <a:moveTo>
                      <a:pt x="418" y="237"/>
                    </a:moveTo>
                    <a:cubicBezTo>
                      <a:pt x="418" y="236"/>
                      <a:pt x="419" y="236"/>
                      <a:pt x="418" y="236"/>
                    </a:cubicBezTo>
                    <a:cubicBezTo>
                      <a:pt x="419" y="236"/>
                      <a:pt x="419" y="236"/>
                      <a:pt x="418" y="237"/>
                    </a:cubicBezTo>
                    <a:close/>
                    <a:moveTo>
                      <a:pt x="141" y="54"/>
                    </a:moveTo>
                    <a:cubicBezTo>
                      <a:pt x="141" y="54"/>
                      <a:pt x="141" y="54"/>
                      <a:pt x="141" y="53"/>
                    </a:cubicBezTo>
                    <a:cubicBezTo>
                      <a:pt x="141" y="54"/>
                      <a:pt x="140" y="54"/>
                      <a:pt x="140" y="54"/>
                    </a:cubicBezTo>
                    <a:cubicBezTo>
                      <a:pt x="141" y="54"/>
                      <a:pt x="141" y="54"/>
                      <a:pt x="141" y="54"/>
                    </a:cubicBezTo>
                    <a:close/>
                    <a:moveTo>
                      <a:pt x="272" y="332"/>
                    </a:moveTo>
                    <a:cubicBezTo>
                      <a:pt x="271" y="332"/>
                      <a:pt x="271" y="333"/>
                      <a:pt x="270" y="333"/>
                    </a:cubicBezTo>
                    <a:cubicBezTo>
                      <a:pt x="270" y="332"/>
                      <a:pt x="269" y="333"/>
                      <a:pt x="269" y="333"/>
                    </a:cubicBezTo>
                    <a:cubicBezTo>
                      <a:pt x="268" y="334"/>
                      <a:pt x="269" y="334"/>
                      <a:pt x="270" y="334"/>
                    </a:cubicBezTo>
                    <a:cubicBezTo>
                      <a:pt x="270" y="334"/>
                      <a:pt x="270" y="334"/>
                      <a:pt x="271" y="334"/>
                    </a:cubicBezTo>
                    <a:cubicBezTo>
                      <a:pt x="271" y="333"/>
                      <a:pt x="271" y="334"/>
                      <a:pt x="271" y="334"/>
                    </a:cubicBezTo>
                    <a:cubicBezTo>
                      <a:pt x="271" y="334"/>
                      <a:pt x="273" y="334"/>
                      <a:pt x="273" y="333"/>
                    </a:cubicBezTo>
                    <a:cubicBezTo>
                      <a:pt x="272" y="333"/>
                      <a:pt x="272" y="332"/>
                      <a:pt x="272" y="332"/>
                    </a:cubicBezTo>
                    <a:close/>
                    <a:moveTo>
                      <a:pt x="314" y="6"/>
                    </a:moveTo>
                    <a:cubicBezTo>
                      <a:pt x="314" y="6"/>
                      <a:pt x="314" y="6"/>
                      <a:pt x="314" y="6"/>
                    </a:cubicBezTo>
                    <a:cubicBezTo>
                      <a:pt x="314" y="5"/>
                      <a:pt x="314" y="5"/>
                      <a:pt x="314" y="6"/>
                    </a:cubicBezTo>
                    <a:close/>
                    <a:moveTo>
                      <a:pt x="259" y="13"/>
                    </a:moveTo>
                    <a:cubicBezTo>
                      <a:pt x="259" y="12"/>
                      <a:pt x="261" y="11"/>
                      <a:pt x="260" y="10"/>
                    </a:cubicBezTo>
                    <a:cubicBezTo>
                      <a:pt x="260" y="10"/>
                      <a:pt x="260" y="11"/>
                      <a:pt x="260" y="11"/>
                    </a:cubicBezTo>
                    <a:cubicBezTo>
                      <a:pt x="260" y="12"/>
                      <a:pt x="260" y="12"/>
                      <a:pt x="259" y="12"/>
                    </a:cubicBezTo>
                    <a:cubicBezTo>
                      <a:pt x="259" y="13"/>
                      <a:pt x="258" y="13"/>
                      <a:pt x="258" y="14"/>
                    </a:cubicBezTo>
                    <a:cubicBezTo>
                      <a:pt x="258" y="14"/>
                      <a:pt x="257" y="15"/>
                      <a:pt x="257" y="15"/>
                    </a:cubicBezTo>
                    <a:cubicBezTo>
                      <a:pt x="258" y="15"/>
                      <a:pt x="258" y="15"/>
                      <a:pt x="258" y="14"/>
                    </a:cubicBezTo>
                    <a:cubicBezTo>
                      <a:pt x="259" y="14"/>
                      <a:pt x="259" y="14"/>
                      <a:pt x="259" y="13"/>
                    </a:cubicBezTo>
                    <a:close/>
                    <a:moveTo>
                      <a:pt x="257" y="42"/>
                    </a:moveTo>
                    <a:cubicBezTo>
                      <a:pt x="257" y="42"/>
                      <a:pt x="257" y="42"/>
                      <a:pt x="258" y="42"/>
                    </a:cubicBezTo>
                    <a:cubicBezTo>
                      <a:pt x="258" y="41"/>
                      <a:pt x="258" y="41"/>
                      <a:pt x="258" y="40"/>
                    </a:cubicBezTo>
                    <a:cubicBezTo>
                      <a:pt x="257" y="40"/>
                      <a:pt x="257" y="41"/>
                      <a:pt x="257" y="41"/>
                    </a:cubicBezTo>
                    <a:cubicBezTo>
                      <a:pt x="257" y="41"/>
                      <a:pt x="257" y="41"/>
                      <a:pt x="257" y="41"/>
                    </a:cubicBezTo>
                    <a:cubicBezTo>
                      <a:pt x="257" y="41"/>
                      <a:pt x="256" y="42"/>
                      <a:pt x="256" y="41"/>
                    </a:cubicBezTo>
                    <a:cubicBezTo>
                      <a:pt x="255" y="41"/>
                      <a:pt x="256" y="40"/>
                      <a:pt x="256" y="39"/>
                    </a:cubicBezTo>
                    <a:cubicBezTo>
                      <a:pt x="257" y="39"/>
                      <a:pt x="255" y="40"/>
                      <a:pt x="255" y="40"/>
                    </a:cubicBezTo>
                    <a:cubicBezTo>
                      <a:pt x="255" y="40"/>
                      <a:pt x="255" y="40"/>
                      <a:pt x="255" y="40"/>
                    </a:cubicBezTo>
                    <a:cubicBezTo>
                      <a:pt x="255" y="40"/>
                      <a:pt x="255" y="40"/>
                      <a:pt x="255" y="41"/>
                    </a:cubicBezTo>
                    <a:cubicBezTo>
                      <a:pt x="255" y="41"/>
                      <a:pt x="254" y="42"/>
                      <a:pt x="254" y="41"/>
                    </a:cubicBezTo>
                    <a:cubicBezTo>
                      <a:pt x="254" y="41"/>
                      <a:pt x="254" y="41"/>
                      <a:pt x="254" y="41"/>
                    </a:cubicBezTo>
                    <a:cubicBezTo>
                      <a:pt x="254" y="41"/>
                      <a:pt x="254" y="41"/>
                      <a:pt x="253" y="41"/>
                    </a:cubicBezTo>
                    <a:cubicBezTo>
                      <a:pt x="253" y="41"/>
                      <a:pt x="253" y="42"/>
                      <a:pt x="253" y="42"/>
                    </a:cubicBezTo>
                    <a:cubicBezTo>
                      <a:pt x="253" y="43"/>
                      <a:pt x="253" y="45"/>
                      <a:pt x="252" y="45"/>
                    </a:cubicBezTo>
                    <a:cubicBezTo>
                      <a:pt x="252" y="45"/>
                      <a:pt x="252" y="45"/>
                      <a:pt x="252" y="46"/>
                    </a:cubicBezTo>
                    <a:cubicBezTo>
                      <a:pt x="252" y="46"/>
                      <a:pt x="253" y="45"/>
                      <a:pt x="253" y="45"/>
                    </a:cubicBezTo>
                    <a:cubicBezTo>
                      <a:pt x="253" y="45"/>
                      <a:pt x="253" y="46"/>
                      <a:pt x="254" y="46"/>
                    </a:cubicBezTo>
                    <a:cubicBezTo>
                      <a:pt x="254" y="46"/>
                      <a:pt x="254" y="46"/>
                      <a:pt x="255" y="46"/>
                    </a:cubicBezTo>
                    <a:cubicBezTo>
                      <a:pt x="255" y="46"/>
                      <a:pt x="255" y="46"/>
                      <a:pt x="255" y="46"/>
                    </a:cubicBezTo>
                    <a:cubicBezTo>
                      <a:pt x="256" y="46"/>
                      <a:pt x="257" y="46"/>
                      <a:pt x="257" y="46"/>
                    </a:cubicBezTo>
                    <a:cubicBezTo>
                      <a:pt x="258" y="46"/>
                      <a:pt x="258" y="45"/>
                      <a:pt x="258" y="45"/>
                    </a:cubicBezTo>
                    <a:cubicBezTo>
                      <a:pt x="258" y="45"/>
                      <a:pt x="257" y="46"/>
                      <a:pt x="257" y="45"/>
                    </a:cubicBezTo>
                    <a:cubicBezTo>
                      <a:pt x="256" y="45"/>
                      <a:pt x="256" y="45"/>
                      <a:pt x="256" y="45"/>
                    </a:cubicBezTo>
                    <a:cubicBezTo>
                      <a:pt x="255" y="45"/>
                      <a:pt x="255" y="44"/>
                      <a:pt x="256" y="44"/>
                    </a:cubicBezTo>
                    <a:cubicBezTo>
                      <a:pt x="256" y="44"/>
                      <a:pt x="257" y="44"/>
                      <a:pt x="257" y="43"/>
                    </a:cubicBezTo>
                    <a:cubicBezTo>
                      <a:pt x="256" y="43"/>
                      <a:pt x="256" y="42"/>
                      <a:pt x="257" y="42"/>
                    </a:cubicBezTo>
                    <a:close/>
                    <a:moveTo>
                      <a:pt x="257" y="15"/>
                    </a:moveTo>
                    <a:cubicBezTo>
                      <a:pt x="257" y="16"/>
                      <a:pt x="256" y="16"/>
                      <a:pt x="256" y="16"/>
                    </a:cubicBezTo>
                    <a:cubicBezTo>
                      <a:pt x="256" y="16"/>
                      <a:pt x="255" y="17"/>
                      <a:pt x="255" y="17"/>
                    </a:cubicBezTo>
                    <a:cubicBezTo>
                      <a:pt x="255" y="16"/>
                      <a:pt x="254" y="17"/>
                      <a:pt x="254" y="18"/>
                    </a:cubicBezTo>
                    <a:cubicBezTo>
                      <a:pt x="254" y="17"/>
                      <a:pt x="255" y="17"/>
                      <a:pt x="256" y="17"/>
                    </a:cubicBezTo>
                    <a:cubicBezTo>
                      <a:pt x="256" y="17"/>
                      <a:pt x="257" y="16"/>
                      <a:pt x="257" y="15"/>
                    </a:cubicBezTo>
                    <a:close/>
                    <a:moveTo>
                      <a:pt x="314" y="0"/>
                    </a:moveTo>
                    <a:cubicBezTo>
                      <a:pt x="313" y="0"/>
                      <a:pt x="313" y="0"/>
                      <a:pt x="313" y="0"/>
                    </a:cubicBezTo>
                    <a:cubicBezTo>
                      <a:pt x="313" y="1"/>
                      <a:pt x="313" y="1"/>
                      <a:pt x="313" y="1"/>
                    </a:cubicBezTo>
                    <a:cubicBezTo>
                      <a:pt x="314" y="1"/>
                      <a:pt x="314" y="0"/>
                      <a:pt x="314" y="0"/>
                    </a:cubicBezTo>
                    <a:close/>
                    <a:moveTo>
                      <a:pt x="245" y="53"/>
                    </a:moveTo>
                    <a:cubicBezTo>
                      <a:pt x="245" y="53"/>
                      <a:pt x="246" y="53"/>
                      <a:pt x="245" y="52"/>
                    </a:cubicBezTo>
                    <a:cubicBezTo>
                      <a:pt x="245" y="52"/>
                      <a:pt x="245" y="53"/>
                      <a:pt x="245" y="53"/>
                    </a:cubicBezTo>
                    <a:close/>
                    <a:moveTo>
                      <a:pt x="267" y="338"/>
                    </a:moveTo>
                    <a:cubicBezTo>
                      <a:pt x="267" y="338"/>
                      <a:pt x="267" y="337"/>
                      <a:pt x="267" y="337"/>
                    </a:cubicBezTo>
                    <a:cubicBezTo>
                      <a:pt x="266" y="336"/>
                      <a:pt x="265" y="339"/>
                      <a:pt x="264" y="338"/>
                    </a:cubicBezTo>
                    <a:cubicBezTo>
                      <a:pt x="263" y="338"/>
                      <a:pt x="262" y="338"/>
                      <a:pt x="262" y="338"/>
                    </a:cubicBezTo>
                    <a:cubicBezTo>
                      <a:pt x="261" y="339"/>
                      <a:pt x="260" y="339"/>
                      <a:pt x="259" y="340"/>
                    </a:cubicBezTo>
                    <a:cubicBezTo>
                      <a:pt x="260" y="339"/>
                      <a:pt x="259" y="339"/>
                      <a:pt x="258" y="339"/>
                    </a:cubicBezTo>
                    <a:cubicBezTo>
                      <a:pt x="258" y="339"/>
                      <a:pt x="258" y="340"/>
                      <a:pt x="257" y="340"/>
                    </a:cubicBezTo>
                    <a:cubicBezTo>
                      <a:pt x="257" y="340"/>
                      <a:pt x="256" y="339"/>
                      <a:pt x="256" y="340"/>
                    </a:cubicBezTo>
                    <a:cubicBezTo>
                      <a:pt x="255" y="340"/>
                      <a:pt x="253" y="340"/>
                      <a:pt x="254" y="341"/>
                    </a:cubicBezTo>
                    <a:cubicBezTo>
                      <a:pt x="254" y="341"/>
                      <a:pt x="254" y="341"/>
                      <a:pt x="254" y="341"/>
                    </a:cubicBezTo>
                    <a:cubicBezTo>
                      <a:pt x="254" y="341"/>
                      <a:pt x="253" y="341"/>
                      <a:pt x="253" y="341"/>
                    </a:cubicBezTo>
                    <a:cubicBezTo>
                      <a:pt x="253" y="341"/>
                      <a:pt x="253" y="340"/>
                      <a:pt x="253" y="340"/>
                    </a:cubicBezTo>
                    <a:cubicBezTo>
                      <a:pt x="252" y="340"/>
                      <a:pt x="251" y="342"/>
                      <a:pt x="251" y="342"/>
                    </a:cubicBezTo>
                    <a:cubicBezTo>
                      <a:pt x="251" y="341"/>
                      <a:pt x="251" y="341"/>
                      <a:pt x="250" y="341"/>
                    </a:cubicBezTo>
                    <a:cubicBezTo>
                      <a:pt x="250" y="341"/>
                      <a:pt x="249" y="341"/>
                      <a:pt x="249" y="341"/>
                    </a:cubicBezTo>
                    <a:cubicBezTo>
                      <a:pt x="247" y="341"/>
                      <a:pt x="247" y="340"/>
                      <a:pt x="245" y="340"/>
                    </a:cubicBezTo>
                    <a:cubicBezTo>
                      <a:pt x="244" y="340"/>
                      <a:pt x="245" y="339"/>
                      <a:pt x="244" y="339"/>
                    </a:cubicBezTo>
                    <a:cubicBezTo>
                      <a:pt x="244" y="339"/>
                      <a:pt x="244" y="338"/>
                      <a:pt x="243" y="338"/>
                    </a:cubicBezTo>
                    <a:cubicBezTo>
                      <a:pt x="243" y="338"/>
                      <a:pt x="242" y="338"/>
                      <a:pt x="242" y="337"/>
                    </a:cubicBezTo>
                    <a:cubicBezTo>
                      <a:pt x="242" y="337"/>
                      <a:pt x="242" y="337"/>
                      <a:pt x="242" y="337"/>
                    </a:cubicBezTo>
                    <a:cubicBezTo>
                      <a:pt x="242" y="337"/>
                      <a:pt x="240" y="338"/>
                      <a:pt x="240" y="337"/>
                    </a:cubicBezTo>
                    <a:cubicBezTo>
                      <a:pt x="239" y="337"/>
                      <a:pt x="239" y="337"/>
                      <a:pt x="238" y="337"/>
                    </a:cubicBezTo>
                    <a:cubicBezTo>
                      <a:pt x="238" y="336"/>
                      <a:pt x="238" y="336"/>
                      <a:pt x="238" y="336"/>
                    </a:cubicBezTo>
                    <a:cubicBezTo>
                      <a:pt x="237" y="336"/>
                      <a:pt x="237" y="338"/>
                      <a:pt x="236" y="338"/>
                    </a:cubicBezTo>
                    <a:cubicBezTo>
                      <a:pt x="235" y="339"/>
                      <a:pt x="235" y="339"/>
                      <a:pt x="234" y="340"/>
                    </a:cubicBezTo>
                    <a:cubicBezTo>
                      <a:pt x="234" y="340"/>
                      <a:pt x="235" y="340"/>
                      <a:pt x="235" y="340"/>
                    </a:cubicBezTo>
                    <a:cubicBezTo>
                      <a:pt x="234" y="341"/>
                      <a:pt x="234" y="341"/>
                      <a:pt x="234" y="341"/>
                    </a:cubicBezTo>
                    <a:cubicBezTo>
                      <a:pt x="234" y="342"/>
                      <a:pt x="234" y="343"/>
                      <a:pt x="234" y="343"/>
                    </a:cubicBezTo>
                    <a:cubicBezTo>
                      <a:pt x="234" y="344"/>
                      <a:pt x="233" y="344"/>
                      <a:pt x="233" y="344"/>
                    </a:cubicBezTo>
                    <a:cubicBezTo>
                      <a:pt x="233" y="345"/>
                      <a:pt x="233" y="346"/>
                      <a:pt x="233" y="347"/>
                    </a:cubicBezTo>
                    <a:cubicBezTo>
                      <a:pt x="233" y="347"/>
                      <a:pt x="233" y="347"/>
                      <a:pt x="233" y="348"/>
                    </a:cubicBezTo>
                    <a:cubicBezTo>
                      <a:pt x="233" y="349"/>
                      <a:pt x="234" y="351"/>
                      <a:pt x="233" y="352"/>
                    </a:cubicBezTo>
                    <a:cubicBezTo>
                      <a:pt x="233" y="352"/>
                      <a:pt x="232" y="353"/>
                      <a:pt x="233" y="353"/>
                    </a:cubicBezTo>
                    <a:cubicBezTo>
                      <a:pt x="233" y="352"/>
                      <a:pt x="233" y="352"/>
                      <a:pt x="233" y="353"/>
                    </a:cubicBezTo>
                    <a:cubicBezTo>
                      <a:pt x="233" y="354"/>
                      <a:pt x="234" y="355"/>
                      <a:pt x="234" y="354"/>
                    </a:cubicBezTo>
                    <a:cubicBezTo>
                      <a:pt x="234" y="355"/>
                      <a:pt x="233" y="355"/>
                      <a:pt x="233" y="355"/>
                    </a:cubicBezTo>
                    <a:cubicBezTo>
                      <a:pt x="233" y="355"/>
                      <a:pt x="233" y="356"/>
                      <a:pt x="232" y="356"/>
                    </a:cubicBezTo>
                    <a:cubicBezTo>
                      <a:pt x="232" y="355"/>
                      <a:pt x="233" y="355"/>
                      <a:pt x="232" y="354"/>
                    </a:cubicBezTo>
                    <a:cubicBezTo>
                      <a:pt x="232" y="354"/>
                      <a:pt x="232" y="353"/>
                      <a:pt x="232" y="353"/>
                    </a:cubicBezTo>
                    <a:cubicBezTo>
                      <a:pt x="232" y="353"/>
                      <a:pt x="232" y="353"/>
                      <a:pt x="232" y="353"/>
                    </a:cubicBezTo>
                    <a:cubicBezTo>
                      <a:pt x="232" y="353"/>
                      <a:pt x="231" y="355"/>
                      <a:pt x="230" y="356"/>
                    </a:cubicBezTo>
                    <a:cubicBezTo>
                      <a:pt x="230" y="356"/>
                      <a:pt x="230" y="356"/>
                      <a:pt x="230" y="356"/>
                    </a:cubicBezTo>
                    <a:cubicBezTo>
                      <a:pt x="230" y="357"/>
                      <a:pt x="230" y="357"/>
                      <a:pt x="230" y="357"/>
                    </a:cubicBezTo>
                    <a:cubicBezTo>
                      <a:pt x="230" y="357"/>
                      <a:pt x="230" y="358"/>
                      <a:pt x="230" y="358"/>
                    </a:cubicBezTo>
                    <a:cubicBezTo>
                      <a:pt x="230" y="359"/>
                      <a:pt x="230" y="359"/>
                      <a:pt x="230" y="360"/>
                    </a:cubicBezTo>
                    <a:cubicBezTo>
                      <a:pt x="229" y="360"/>
                      <a:pt x="230" y="361"/>
                      <a:pt x="230" y="361"/>
                    </a:cubicBezTo>
                    <a:cubicBezTo>
                      <a:pt x="230" y="361"/>
                      <a:pt x="230" y="362"/>
                      <a:pt x="230" y="362"/>
                    </a:cubicBezTo>
                    <a:cubicBezTo>
                      <a:pt x="230" y="362"/>
                      <a:pt x="230" y="363"/>
                      <a:pt x="230" y="363"/>
                    </a:cubicBezTo>
                    <a:cubicBezTo>
                      <a:pt x="230" y="363"/>
                      <a:pt x="230" y="364"/>
                      <a:pt x="230" y="365"/>
                    </a:cubicBezTo>
                    <a:cubicBezTo>
                      <a:pt x="231" y="365"/>
                      <a:pt x="231" y="364"/>
                      <a:pt x="231" y="364"/>
                    </a:cubicBezTo>
                    <a:cubicBezTo>
                      <a:pt x="231" y="364"/>
                      <a:pt x="231" y="364"/>
                      <a:pt x="231" y="364"/>
                    </a:cubicBezTo>
                    <a:cubicBezTo>
                      <a:pt x="232" y="364"/>
                      <a:pt x="231" y="365"/>
                      <a:pt x="232" y="365"/>
                    </a:cubicBezTo>
                    <a:cubicBezTo>
                      <a:pt x="232" y="365"/>
                      <a:pt x="232" y="365"/>
                      <a:pt x="232" y="365"/>
                    </a:cubicBezTo>
                    <a:cubicBezTo>
                      <a:pt x="232" y="365"/>
                      <a:pt x="233" y="364"/>
                      <a:pt x="233" y="364"/>
                    </a:cubicBezTo>
                    <a:cubicBezTo>
                      <a:pt x="234" y="364"/>
                      <a:pt x="233" y="365"/>
                      <a:pt x="233" y="366"/>
                    </a:cubicBezTo>
                    <a:cubicBezTo>
                      <a:pt x="233" y="366"/>
                      <a:pt x="233" y="365"/>
                      <a:pt x="233" y="365"/>
                    </a:cubicBezTo>
                    <a:cubicBezTo>
                      <a:pt x="233" y="365"/>
                      <a:pt x="232" y="366"/>
                      <a:pt x="232" y="366"/>
                    </a:cubicBezTo>
                    <a:cubicBezTo>
                      <a:pt x="232" y="366"/>
                      <a:pt x="232" y="365"/>
                      <a:pt x="232" y="365"/>
                    </a:cubicBezTo>
                    <a:cubicBezTo>
                      <a:pt x="231" y="365"/>
                      <a:pt x="231" y="365"/>
                      <a:pt x="231" y="365"/>
                    </a:cubicBezTo>
                    <a:cubicBezTo>
                      <a:pt x="231" y="366"/>
                      <a:pt x="231" y="365"/>
                      <a:pt x="230" y="366"/>
                    </a:cubicBezTo>
                    <a:cubicBezTo>
                      <a:pt x="230" y="366"/>
                      <a:pt x="231" y="366"/>
                      <a:pt x="231" y="366"/>
                    </a:cubicBezTo>
                    <a:cubicBezTo>
                      <a:pt x="231" y="367"/>
                      <a:pt x="230" y="367"/>
                      <a:pt x="230" y="367"/>
                    </a:cubicBezTo>
                    <a:cubicBezTo>
                      <a:pt x="230" y="367"/>
                      <a:pt x="232" y="367"/>
                      <a:pt x="232" y="367"/>
                    </a:cubicBezTo>
                    <a:cubicBezTo>
                      <a:pt x="232" y="367"/>
                      <a:pt x="232" y="367"/>
                      <a:pt x="232" y="367"/>
                    </a:cubicBezTo>
                    <a:cubicBezTo>
                      <a:pt x="233" y="367"/>
                      <a:pt x="232" y="367"/>
                      <a:pt x="233" y="367"/>
                    </a:cubicBezTo>
                    <a:cubicBezTo>
                      <a:pt x="233" y="367"/>
                      <a:pt x="233" y="367"/>
                      <a:pt x="233" y="367"/>
                    </a:cubicBezTo>
                    <a:cubicBezTo>
                      <a:pt x="233" y="367"/>
                      <a:pt x="234" y="367"/>
                      <a:pt x="234" y="367"/>
                    </a:cubicBezTo>
                    <a:cubicBezTo>
                      <a:pt x="235" y="367"/>
                      <a:pt x="235" y="367"/>
                      <a:pt x="235" y="366"/>
                    </a:cubicBezTo>
                    <a:cubicBezTo>
                      <a:pt x="235" y="367"/>
                      <a:pt x="236" y="367"/>
                      <a:pt x="235" y="368"/>
                    </a:cubicBezTo>
                    <a:cubicBezTo>
                      <a:pt x="235" y="368"/>
                      <a:pt x="237" y="368"/>
                      <a:pt x="237" y="368"/>
                    </a:cubicBezTo>
                    <a:cubicBezTo>
                      <a:pt x="237" y="368"/>
                      <a:pt x="238" y="368"/>
                      <a:pt x="238" y="367"/>
                    </a:cubicBezTo>
                    <a:cubicBezTo>
                      <a:pt x="238" y="367"/>
                      <a:pt x="238" y="367"/>
                      <a:pt x="238" y="367"/>
                    </a:cubicBezTo>
                    <a:cubicBezTo>
                      <a:pt x="239" y="367"/>
                      <a:pt x="239" y="366"/>
                      <a:pt x="239" y="366"/>
                    </a:cubicBezTo>
                    <a:cubicBezTo>
                      <a:pt x="239" y="367"/>
                      <a:pt x="239" y="367"/>
                      <a:pt x="239" y="366"/>
                    </a:cubicBezTo>
                    <a:cubicBezTo>
                      <a:pt x="239" y="366"/>
                      <a:pt x="239" y="366"/>
                      <a:pt x="239" y="366"/>
                    </a:cubicBezTo>
                    <a:cubicBezTo>
                      <a:pt x="239" y="366"/>
                      <a:pt x="241" y="365"/>
                      <a:pt x="240" y="365"/>
                    </a:cubicBezTo>
                    <a:cubicBezTo>
                      <a:pt x="240" y="365"/>
                      <a:pt x="241" y="365"/>
                      <a:pt x="241" y="364"/>
                    </a:cubicBezTo>
                    <a:cubicBezTo>
                      <a:pt x="241" y="364"/>
                      <a:pt x="241" y="364"/>
                      <a:pt x="241" y="364"/>
                    </a:cubicBezTo>
                    <a:cubicBezTo>
                      <a:pt x="241" y="363"/>
                      <a:pt x="241" y="363"/>
                      <a:pt x="242" y="363"/>
                    </a:cubicBezTo>
                    <a:cubicBezTo>
                      <a:pt x="242" y="363"/>
                      <a:pt x="241" y="364"/>
                      <a:pt x="242" y="363"/>
                    </a:cubicBezTo>
                    <a:cubicBezTo>
                      <a:pt x="242" y="363"/>
                      <a:pt x="242" y="364"/>
                      <a:pt x="242" y="364"/>
                    </a:cubicBezTo>
                    <a:cubicBezTo>
                      <a:pt x="242" y="364"/>
                      <a:pt x="242" y="364"/>
                      <a:pt x="242" y="364"/>
                    </a:cubicBezTo>
                    <a:cubicBezTo>
                      <a:pt x="243" y="365"/>
                      <a:pt x="243" y="364"/>
                      <a:pt x="243" y="364"/>
                    </a:cubicBezTo>
                    <a:cubicBezTo>
                      <a:pt x="244" y="363"/>
                      <a:pt x="244" y="363"/>
                      <a:pt x="245" y="362"/>
                    </a:cubicBezTo>
                    <a:cubicBezTo>
                      <a:pt x="244" y="362"/>
                      <a:pt x="244" y="361"/>
                      <a:pt x="245" y="362"/>
                    </a:cubicBezTo>
                    <a:cubicBezTo>
                      <a:pt x="245" y="362"/>
                      <a:pt x="245" y="362"/>
                      <a:pt x="245" y="362"/>
                    </a:cubicBezTo>
                    <a:cubicBezTo>
                      <a:pt x="245" y="362"/>
                      <a:pt x="246" y="361"/>
                      <a:pt x="246" y="360"/>
                    </a:cubicBezTo>
                    <a:cubicBezTo>
                      <a:pt x="246" y="360"/>
                      <a:pt x="246" y="359"/>
                      <a:pt x="246" y="359"/>
                    </a:cubicBezTo>
                    <a:cubicBezTo>
                      <a:pt x="247" y="359"/>
                      <a:pt x="247" y="360"/>
                      <a:pt x="247" y="361"/>
                    </a:cubicBezTo>
                    <a:cubicBezTo>
                      <a:pt x="247" y="360"/>
                      <a:pt x="247" y="360"/>
                      <a:pt x="247" y="360"/>
                    </a:cubicBezTo>
                    <a:cubicBezTo>
                      <a:pt x="247" y="361"/>
                      <a:pt x="247" y="362"/>
                      <a:pt x="246" y="361"/>
                    </a:cubicBezTo>
                    <a:cubicBezTo>
                      <a:pt x="246" y="361"/>
                      <a:pt x="246" y="361"/>
                      <a:pt x="246" y="362"/>
                    </a:cubicBezTo>
                    <a:cubicBezTo>
                      <a:pt x="247" y="362"/>
                      <a:pt x="247" y="361"/>
                      <a:pt x="248" y="360"/>
                    </a:cubicBezTo>
                    <a:cubicBezTo>
                      <a:pt x="248" y="360"/>
                      <a:pt x="248" y="360"/>
                      <a:pt x="248" y="360"/>
                    </a:cubicBezTo>
                    <a:cubicBezTo>
                      <a:pt x="248" y="360"/>
                      <a:pt x="249" y="359"/>
                      <a:pt x="249" y="360"/>
                    </a:cubicBezTo>
                    <a:cubicBezTo>
                      <a:pt x="248" y="360"/>
                      <a:pt x="250" y="360"/>
                      <a:pt x="250" y="360"/>
                    </a:cubicBezTo>
                    <a:cubicBezTo>
                      <a:pt x="251" y="360"/>
                      <a:pt x="249" y="361"/>
                      <a:pt x="250" y="362"/>
                    </a:cubicBezTo>
                    <a:cubicBezTo>
                      <a:pt x="250" y="362"/>
                      <a:pt x="248" y="362"/>
                      <a:pt x="249" y="361"/>
                    </a:cubicBezTo>
                    <a:cubicBezTo>
                      <a:pt x="249" y="361"/>
                      <a:pt x="249" y="360"/>
                      <a:pt x="249" y="361"/>
                    </a:cubicBezTo>
                    <a:cubicBezTo>
                      <a:pt x="249" y="361"/>
                      <a:pt x="249" y="361"/>
                      <a:pt x="248" y="361"/>
                    </a:cubicBezTo>
                    <a:cubicBezTo>
                      <a:pt x="248" y="361"/>
                      <a:pt x="247" y="362"/>
                      <a:pt x="248" y="362"/>
                    </a:cubicBezTo>
                    <a:cubicBezTo>
                      <a:pt x="248" y="362"/>
                      <a:pt x="247" y="363"/>
                      <a:pt x="248" y="363"/>
                    </a:cubicBezTo>
                    <a:cubicBezTo>
                      <a:pt x="248" y="364"/>
                      <a:pt x="248" y="364"/>
                      <a:pt x="248" y="363"/>
                    </a:cubicBezTo>
                    <a:cubicBezTo>
                      <a:pt x="249" y="363"/>
                      <a:pt x="249" y="362"/>
                      <a:pt x="249" y="363"/>
                    </a:cubicBezTo>
                    <a:cubicBezTo>
                      <a:pt x="249" y="363"/>
                      <a:pt x="249" y="364"/>
                      <a:pt x="250" y="364"/>
                    </a:cubicBezTo>
                    <a:cubicBezTo>
                      <a:pt x="250" y="363"/>
                      <a:pt x="250" y="363"/>
                      <a:pt x="250" y="363"/>
                    </a:cubicBezTo>
                    <a:cubicBezTo>
                      <a:pt x="250" y="363"/>
                      <a:pt x="251" y="362"/>
                      <a:pt x="251" y="362"/>
                    </a:cubicBezTo>
                    <a:cubicBezTo>
                      <a:pt x="251" y="361"/>
                      <a:pt x="251" y="361"/>
                      <a:pt x="251" y="361"/>
                    </a:cubicBezTo>
                    <a:cubicBezTo>
                      <a:pt x="252" y="361"/>
                      <a:pt x="252" y="360"/>
                      <a:pt x="252" y="360"/>
                    </a:cubicBezTo>
                    <a:cubicBezTo>
                      <a:pt x="252" y="360"/>
                      <a:pt x="251" y="360"/>
                      <a:pt x="251" y="360"/>
                    </a:cubicBezTo>
                    <a:cubicBezTo>
                      <a:pt x="251" y="360"/>
                      <a:pt x="251" y="360"/>
                      <a:pt x="251" y="360"/>
                    </a:cubicBezTo>
                    <a:cubicBezTo>
                      <a:pt x="251" y="360"/>
                      <a:pt x="251" y="360"/>
                      <a:pt x="251" y="360"/>
                    </a:cubicBezTo>
                    <a:cubicBezTo>
                      <a:pt x="251" y="360"/>
                      <a:pt x="251" y="359"/>
                      <a:pt x="251" y="359"/>
                    </a:cubicBezTo>
                    <a:cubicBezTo>
                      <a:pt x="252" y="359"/>
                      <a:pt x="253" y="358"/>
                      <a:pt x="253" y="358"/>
                    </a:cubicBezTo>
                    <a:cubicBezTo>
                      <a:pt x="253" y="357"/>
                      <a:pt x="253" y="356"/>
                      <a:pt x="254" y="356"/>
                    </a:cubicBezTo>
                    <a:cubicBezTo>
                      <a:pt x="254" y="357"/>
                      <a:pt x="255" y="356"/>
                      <a:pt x="255" y="356"/>
                    </a:cubicBezTo>
                    <a:cubicBezTo>
                      <a:pt x="255" y="355"/>
                      <a:pt x="256" y="354"/>
                      <a:pt x="256" y="354"/>
                    </a:cubicBezTo>
                    <a:cubicBezTo>
                      <a:pt x="256" y="354"/>
                      <a:pt x="255" y="354"/>
                      <a:pt x="255" y="354"/>
                    </a:cubicBezTo>
                    <a:cubicBezTo>
                      <a:pt x="256" y="353"/>
                      <a:pt x="257" y="353"/>
                      <a:pt x="258" y="352"/>
                    </a:cubicBezTo>
                    <a:cubicBezTo>
                      <a:pt x="258" y="352"/>
                      <a:pt x="258" y="351"/>
                      <a:pt x="259" y="352"/>
                    </a:cubicBezTo>
                    <a:cubicBezTo>
                      <a:pt x="259" y="351"/>
                      <a:pt x="259" y="351"/>
                      <a:pt x="259" y="351"/>
                    </a:cubicBezTo>
                    <a:cubicBezTo>
                      <a:pt x="259" y="350"/>
                      <a:pt x="260" y="351"/>
                      <a:pt x="260" y="350"/>
                    </a:cubicBezTo>
                    <a:cubicBezTo>
                      <a:pt x="260" y="350"/>
                      <a:pt x="260" y="350"/>
                      <a:pt x="260" y="350"/>
                    </a:cubicBezTo>
                    <a:cubicBezTo>
                      <a:pt x="260" y="350"/>
                      <a:pt x="260" y="350"/>
                      <a:pt x="260" y="351"/>
                    </a:cubicBezTo>
                    <a:cubicBezTo>
                      <a:pt x="260" y="351"/>
                      <a:pt x="259" y="351"/>
                      <a:pt x="259" y="351"/>
                    </a:cubicBezTo>
                    <a:cubicBezTo>
                      <a:pt x="259" y="351"/>
                      <a:pt x="260" y="352"/>
                      <a:pt x="260" y="352"/>
                    </a:cubicBezTo>
                    <a:cubicBezTo>
                      <a:pt x="260" y="352"/>
                      <a:pt x="259" y="353"/>
                      <a:pt x="259" y="353"/>
                    </a:cubicBezTo>
                    <a:cubicBezTo>
                      <a:pt x="259" y="354"/>
                      <a:pt x="260" y="353"/>
                      <a:pt x="260" y="352"/>
                    </a:cubicBezTo>
                    <a:cubicBezTo>
                      <a:pt x="260" y="352"/>
                      <a:pt x="260" y="352"/>
                      <a:pt x="260" y="351"/>
                    </a:cubicBezTo>
                    <a:cubicBezTo>
                      <a:pt x="261" y="351"/>
                      <a:pt x="261" y="351"/>
                      <a:pt x="261" y="350"/>
                    </a:cubicBezTo>
                    <a:cubicBezTo>
                      <a:pt x="262" y="349"/>
                      <a:pt x="262" y="349"/>
                      <a:pt x="262" y="348"/>
                    </a:cubicBezTo>
                    <a:cubicBezTo>
                      <a:pt x="263" y="347"/>
                      <a:pt x="263" y="346"/>
                      <a:pt x="264" y="345"/>
                    </a:cubicBezTo>
                    <a:cubicBezTo>
                      <a:pt x="264" y="344"/>
                      <a:pt x="265" y="344"/>
                      <a:pt x="266" y="343"/>
                    </a:cubicBezTo>
                    <a:cubicBezTo>
                      <a:pt x="265" y="343"/>
                      <a:pt x="265" y="343"/>
                      <a:pt x="265" y="343"/>
                    </a:cubicBezTo>
                    <a:cubicBezTo>
                      <a:pt x="265" y="343"/>
                      <a:pt x="265" y="343"/>
                      <a:pt x="266" y="343"/>
                    </a:cubicBezTo>
                    <a:cubicBezTo>
                      <a:pt x="266" y="342"/>
                      <a:pt x="266" y="342"/>
                      <a:pt x="266" y="342"/>
                    </a:cubicBezTo>
                    <a:cubicBezTo>
                      <a:pt x="266" y="341"/>
                      <a:pt x="266" y="341"/>
                      <a:pt x="267" y="341"/>
                    </a:cubicBezTo>
                    <a:cubicBezTo>
                      <a:pt x="267" y="340"/>
                      <a:pt x="267" y="340"/>
                      <a:pt x="267" y="340"/>
                    </a:cubicBezTo>
                    <a:cubicBezTo>
                      <a:pt x="268" y="339"/>
                      <a:pt x="268" y="339"/>
                      <a:pt x="268" y="338"/>
                    </a:cubicBezTo>
                    <a:cubicBezTo>
                      <a:pt x="268" y="338"/>
                      <a:pt x="267" y="338"/>
                      <a:pt x="267" y="338"/>
                    </a:cubicBezTo>
                    <a:close/>
                    <a:moveTo>
                      <a:pt x="253" y="61"/>
                    </a:moveTo>
                    <a:cubicBezTo>
                      <a:pt x="252" y="62"/>
                      <a:pt x="252" y="62"/>
                      <a:pt x="252" y="63"/>
                    </a:cubicBezTo>
                    <a:cubicBezTo>
                      <a:pt x="253" y="62"/>
                      <a:pt x="253" y="62"/>
                      <a:pt x="253" y="61"/>
                    </a:cubicBezTo>
                    <a:close/>
                    <a:moveTo>
                      <a:pt x="361" y="110"/>
                    </a:moveTo>
                    <a:cubicBezTo>
                      <a:pt x="361" y="110"/>
                      <a:pt x="361" y="110"/>
                      <a:pt x="361" y="110"/>
                    </a:cubicBezTo>
                    <a:cubicBezTo>
                      <a:pt x="360" y="111"/>
                      <a:pt x="361" y="111"/>
                      <a:pt x="361" y="111"/>
                    </a:cubicBezTo>
                    <a:cubicBezTo>
                      <a:pt x="361" y="111"/>
                      <a:pt x="362" y="110"/>
                      <a:pt x="361" y="110"/>
                    </a:cubicBezTo>
                    <a:close/>
                    <a:moveTo>
                      <a:pt x="362" y="114"/>
                    </a:moveTo>
                    <a:cubicBezTo>
                      <a:pt x="362" y="114"/>
                      <a:pt x="361" y="115"/>
                      <a:pt x="361" y="115"/>
                    </a:cubicBezTo>
                    <a:cubicBezTo>
                      <a:pt x="362" y="114"/>
                      <a:pt x="362" y="114"/>
                      <a:pt x="362" y="114"/>
                    </a:cubicBezTo>
                    <a:close/>
                    <a:moveTo>
                      <a:pt x="195" y="19"/>
                    </a:moveTo>
                    <a:cubicBezTo>
                      <a:pt x="196" y="19"/>
                      <a:pt x="197" y="19"/>
                      <a:pt x="197" y="19"/>
                    </a:cubicBezTo>
                    <a:cubicBezTo>
                      <a:pt x="198" y="19"/>
                      <a:pt x="198" y="19"/>
                      <a:pt x="199" y="19"/>
                    </a:cubicBezTo>
                    <a:cubicBezTo>
                      <a:pt x="199" y="19"/>
                      <a:pt x="200" y="19"/>
                      <a:pt x="200" y="19"/>
                    </a:cubicBezTo>
                    <a:cubicBezTo>
                      <a:pt x="200" y="18"/>
                      <a:pt x="199" y="17"/>
                      <a:pt x="199" y="18"/>
                    </a:cubicBezTo>
                    <a:cubicBezTo>
                      <a:pt x="199" y="17"/>
                      <a:pt x="199" y="17"/>
                      <a:pt x="198" y="16"/>
                    </a:cubicBezTo>
                    <a:cubicBezTo>
                      <a:pt x="198" y="16"/>
                      <a:pt x="198" y="15"/>
                      <a:pt x="198" y="14"/>
                    </a:cubicBezTo>
                    <a:cubicBezTo>
                      <a:pt x="198" y="13"/>
                      <a:pt x="196" y="15"/>
                      <a:pt x="196" y="15"/>
                    </a:cubicBezTo>
                    <a:cubicBezTo>
                      <a:pt x="197" y="15"/>
                      <a:pt x="196" y="17"/>
                      <a:pt x="196" y="17"/>
                    </a:cubicBezTo>
                    <a:cubicBezTo>
                      <a:pt x="196" y="18"/>
                      <a:pt x="195" y="17"/>
                      <a:pt x="195" y="18"/>
                    </a:cubicBezTo>
                    <a:cubicBezTo>
                      <a:pt x="195" y="19"/>
                      <a:pt x="194" y="18"/>
                      <a:pt x="194" y="19"/>
                    </a:cubicBezTo>
                    <a:cubicBezTo>
                      <a:pt x="194" y="19"/>
                      <a:pt x="195" y="19"/>
                      <a:pt x="195" y="19"/>
                    </a:cubicBezTo>
                    <a:close/>
                    <a:moveTo>
                      <a:pt x="179" y="244"/>
                    </a:moveTo>
                    <a:cubicBezTo>
                      <a:pt x="179" y="244"/>
                      <a:pt x="180" y="244"/>
                      <a:pt x="180" y="244"/>
                    </a:cubicBezTo>
                    <a:cubicBezTo>
                      <a:pt x="180" y="244"/>
                      <a:pt x="178" y="244"/>
                      <a:pt x="179" y="244"/>
                    </a:cubicBezTo>
                    <a:close/>
                    <a:moveTo>
                      <a:pt x="219" y="12"/>
                    </a:moveTo>
                    <a:cubicBezTo>
                      <a:pt x="219" y="12"/>
                      <a:pt x="219" y="12"/>
                      <a:pt x="219" y="12"/>
                    </a:cubicBezTo>
                    <a:cubicBezTo>
                      <a:pt x="219" y="13"/>
                      <a:pt x="219" y="14"/>
                      <a:pt x="220" y="14"/>
                    </a:cubicBezTo>
                    <a:cubicBezTo>
                      <a:pt x="220" y="13"/>
                      <a:pt x="220" y="13"/>
                      <a:pt x="220" y="13"/>
                    </a:cubicBezTo>
                    <a:cubicBezTo>
                      <a:pt x="220" y="13"/>
                      <a:pt x="220" y="12"/>
                      <a:pt x="220" y="12"/>
                    </a:cubicBezTo>
                    <a:cubicBezTo>
                      <a:pt x="220" y="12"/>
                      <a:pt x="220" y="12"/>
                      <a:pt x="220" y="12"/>
                    </a:cubicBezTo>
                    <a:cubicBezTo>
                      <a:pt x="220" y="11"/>
                      <a:pt x="220" y="11"/>
                      <a:pt x="220" y="11"/>
                    </a:cubicBezTo>
                    <a:cubicBezTo>
                      <a:pt x="220" y="11"/>
                      <a:pt x="220" y="10"/>
                      <a:pt x="220" y="10"/>
                    </a:cubicBezTo>
                    <a:cubicBezTo>
                      <a:pt x="220" y="10"/>
                      <a:pt x="219" y="11"/>
                      <a:pt x="219" y="10"/>
                    </a:cubicBezTo>
                    <a:cubicBezTo>
                      <a:pt x="219" y="11"/>
                      <a:pt x="219" y="11"/>
                      <a:pt x="219" y="12"/>
                    </a:cubicBezTo>
                    <a:close/>
                    <a:moveTo>
                      <a:pt x="253" y="61"/>
                    </a:moveTo>
                    <a:cubicBezTo>
                      <a:pt x="253" y="62"/>
                      <a:pt x="253" y="62"/>
                      <a:pt x="253" y="62"/>
                    </a:cubicBezTo>
                    <a:cubicBezTo>
                      <a:pt x="254" y="62"/>
                      <a:pt x="254" y="62"/>
                      <a:pt x="254" y="62"/>
                    </a:cubicBezTo>
                    <a:cubicBezTo>
                      <a:pt x="254" y="61"/>
                      <a:pt x="254" y="62"/>
                      <a:pt x="254" y="62"/>
                    </a:cubicBezTo>
                    <a:cubicBezTo>
                      <a:pt x="254" y="62"/>
                      <a:pt x="254" y="61"/>
                      <a:pt x="253" y="61"/>
                    </a:cubicBezTo>
                    <a:close/>
                    <a:moveTo>
                      <a:pt x="204" y="282"/>
                    </a:moveTo>
                    <a:cubicBezTo>
                      <a:pt x="204" y="282"/>
                      <a:pt x="203" y="282"/>
                      <a:pt x="203" y="283"/>
                    </a:cubicBezTo>
                    <a:cubicBezTo>
                      <a:pt x="203" y="283"/>
                      <a:pt x="202" y="283"/>
                      <a:pt x="202" y="283"/>
                    </a:cubicBezTo>
                    <a:cubicBezTo>
                      <a:pt x="202" y="282"/>
                      <a:pt x="202" y="282"/>
                      <a:pt x="202" y="282"/>
                    </a:cubicBezTo>
                    <a:cubicBezTo>
                      <a:pt x="202" y="282"/>
                      <a:pt x="200" y="282"/>
                      <a:pt x="201" y="282"/>
                    </a:cubicBezTo>
                    <a:cubicBezTo>
                      <a:pt x="201" y="281"/>
                      <a:pt x="202" y="281"/>
                      <a:pt x="201" y="281"/>
                    </a:cubicBezTo>
                    <a:cubicBezTo>
                      <a:pt x="201" y="281"/>
                      <a:pt x="202" y="280"/>
                      <a:pt x="202" y="280"/>
                    </a:cubicBezTo>
                    <a:cubicBezTo>
                      <a:pt x="201" y="280"/>
                      <a:pt x="200" y="281"/>
                      <a:pt x="199" y="280"/>
                    </a:cubicBezTo>
                    <a:cubicBezTo>
                      <a:pt x="199" y="280"/>
                      <a:pt x="198" y="281"/>
                      <a:pt x="197" y="281"/>
                    </a:cubicBezTo>
                    <a:cubicBezTo>
                      <a:pt x="196" y="281"/>
                      <a:pt x="194" y="282"/>
                      <a:pt x="193" y="282"/>
                    </a:cubicBezTo>
                    <a:cubicBezTo>
                      <a:pt x="192" y="282"/>
                      <a:pt x="191" y="282"/>
                      <a:pt x="190" y="284"/>
                    </a:cubicBezTo>
                    <a:cubicBezTo>
                      <a:pt x="190" y="284"/>
                      <a:pt x="190" y="284"/>
                      <a:pt x="191" y="285"/>
                    </a:cubicBezTo>
                    <a:cubicBezTo>
                      <a:pt x="191" y="285"/>
                      <a:pt x="191" y="285"/>
                      <a:pt x="191" y="286"/>
                    </a:cubicBezTo>
                    <a:cubicBezTo>
                      <a:pt x="191" y="286"/>
                      <a:pt x="192" y="285"/>
                      <a:pt x="192" y="285"/>
                    </a:cubicBezTo>
                    <a:cubicBezTo>
                      <a:pt x="193" y="285"/>
                      <a:pt x="193" y="286"/>
                      <a:pt x="193" y="285"/>
                    </a:cubicBezTo>
                    <a:cubicBezTo>
                      <a:pt x="194" y="285"/>
                      <a:pt x="194" y="285"/>
                      <a:pt x="194" y="285"/>
                    </a:cubicBezTo>
                    <a:cubicBezTo>
                      <a:pt x="195" y="285"/>
                      <a:pt x="195" y="285"/>
                      <a:pt x="195" y="285"/>
                    </a:cubicBezTo>
                    <a:cubicBezTo>
                      <a:pt x="195" y="285"/>
                      <a:pt x="195" y="285"/>
                      <a:pt x="196" y="285"/>
                    </a:cubicBezTo>
                    <a:cubicBezTo>
                      <a:pt x="196" y="285"/>
                      <a:pt x="196" y="285"/>
                      <a:pt x="197" y="285"/>
                    </a:cubicBezTo>
                    <a:cubicBezTo>
                      <a:pt x="197" y="285"/>
                      <a:pt x="197" y="285"/>
                      <a:pt x="198" y="286"/>
                    </a:cubicBezTo>
                    <a:cubicBezTo>
                      <a:pt x="198" y="286"/>
                      <a:pt x="199" y="285"/>
                      <a:pt x="199" y="285"/>
                    </a:cubicBezTo>
                    <a:cubicBezTo>
                      <a:pt x="200" y="284"/>
                      <a:pt x="200" y="284"/>
                      <a:pt x="201" y="283"/>
                    </a:cubicBezTo>
                    <a:cubicBezTo>
                      <a:pt x="202" y="283"/>
                      <a:pt x="203" y="284"/>
                      <a:pt x="203" y="284"/>
                    </a:cubicBezTo>
                    <a:cubicBezTo>
                      <a:pt x="204" y="284"/>
                      <a:pt x="205" y="283"/>
                      <a:pt x="205" y="283"/>
                    </a:cubicBezTo>
                    <a:cubicBezTo>
                      <a:pt x="205" y="283"/>
                      <a:pt x="205" y="282"/>
                      <a:pt x="204" y="282"/>
                    </a:cubicBezTo>
                    <a:close/>
                    <a:moveTo>
                      <a:pt x="252" y="18"/>
                    </a:moveTo>
                    <a:cubicBezTo>
                      <a:pt x="254" y="17"/>
                      <a:pt x="251" y="18"/>
                      <a:pt x="252" y="18"/>
                    </a:cubicBezTo>
                    <a:close/>
                    <a:moveTo>
                      <a:pt x="219" y="18"/>
                    </a:moveTo>
                    <a:cubicBezTo>
                      <a:pt x="222" y="17"/>
                      <a:pt x="217" y="17"/>
                      <a:pt x="219" y="18"/>
                    </a:cubicBezTo>
                    <a:close/>
                    <a:moveTo>
                      <a:pt x="199" y="16"/>
                    </a:moveTo>
                    <a:cubicBezTo>
                      <a:pt x="199" y="16"/>
                      <a:pt x="199" y="16"/>
                      <a:pt x="199" y="17"/>
                    </a:cubicBezTo>
                    <a:cubicBezTo>
                      <a:pt x="199" y="17"/>
                      <a:pt x="200" y="18"/>
                      <a:pt x="201" y="19"/>
                    </a:cubicBezTo>
                    <a:cubicBezTo>
                      <a:pt x="201" y="19"/>
                      <a:pt x="202" y="19"/>
                      <a:pt x="203" y="20"/>
                    </a:cubicBezTo>
                    <a:cubicBezTo>
                      <a:pt x="204" y="21"/>
                      <a:pt x="204" y="20"/>
                      <a:pt x="205" y="19"/>
                    </a:cubicBezTo>
                    <a:cubicBezTo>
                      <a:pt x="206" y="19"/>
                      <a:pt x="206" y="18"/>
                      <a:pt x="207" y="18"/>
                    </a:cubicBezTo>
                    <a:cubicBezTo>
                      <a:pt x="207" y="18"/>
                      <a:pt x="208" y="17"/>
                      <a:pt x="208" y="17"/>
                    </a:cubicBezTo>
                    <a:cubicBezTo>
                      <a:pt x="208" y="17"/>
                      <a:pt x="208" y="17"/>
                      <a:pt x="209" y="16"/>
                    </a:cubicBezTo>
                    <a:cubicBezTo>
                      <a:pt x="209" y="15"/>
                      <a:pt x="209" y="16"/>
                      <a:pt x="209" y="15"/>
                    </a:cubicBezTo>
                    <a:cubicBezTo>
                      <a:pt x="209" y="14"/>
                      <a:pt x="209" y="15"/>
                      <a:pt x="209" y="14"/>
                    </a:cubicBezTo>
                    <a:cubicBezTo>
                      <a:pt x="209" y="14"/>
                      <a:pt x="209" y="13"/>
                      <a:pt x="208" y="13"/>
                    </a:cubicBezTo>
                    <a:cubicBezTo>
                      <a:pt x="208" y="13"/>
                      <a:pt x="208" y="13"/>
                      <a:pt x="208" y="13"/>
                    </a:cubicBezTo>
                    <a:cubicBezTo>
                      <a:pt x="208" y="13"/>
                      <a:pt x="208" y="13"/>
                      <a:pt x="207" y="13"/>
                    </a:cubicBezTo>
                    <a:cubicBezTo>
                      <a:pt x="207" y="13"/>
                      <a:pt x="207" y="12"/>
                      <a:pt x="207" y="12"/>
                    </a:cubicBezTo>
                    <a:cubicBezTo>
                      <a:pt x="206" y="13"/>
                      <a:pt x="206" y="14"/>
                      <a:pt x="206" y="14"/>
                    </a:cubicBezTo>
                    <a:cubicBezTo>
                      <a:pt x="206" y="14"/>
                      <a:pt x="206" y="15"/>
                      <a:pt x="206" y="15"/>
                    </a:cubicBezTo>
                    <a:cubicBezTo>
                      <a:pt x="206" y="14"/>
                      <a:pt x="206" y="13"/>
                      <a:pt x="205" y="13"/>
                    </a:cubicBezTo>
                    <a:cubicBezTo>
                      <a:pt x="205" y="13"/>
                      <a:pt x="205" y="14"/>
                      <a:pt x="204" y="15"/>
                    </a:cubicBezTo>
                    <a:cubicBezTo>
                      <a:pt x="205" y="14"/>
                      <a:pt x="204" y="14"/>
                      <a:pt x="203" y="14"/>
                    </a:cubicBezTo>
                    <a:cubicBezTo>
                      <a:pt x="203" y="14"/>
                      <a:pt x="201" y="14"/>
                      <a:pt x="201" y="15"/>
                    </a:cubicBezTo>
                    <a:cubicBezTo>
                      <a:pt x="201" y="15"/>
                      <a:pt x="201" y="14"/>
                      <a:pt x="201" y="14"/>
                    </a:cubicBezTo>
                    <a:cubicBezTo>
                      <a:pt x="201" y="14"/>
                      <a:pt x="200" y="15"/>
                      <a:pt x="200" y="14"/>
                    </a:cubicBezTo>
                    <a:cubicBezTo>
                      <a:pt x="200" y="14"/>
                      <a:pt x="201" y="14"/>
                      <a:pt x="200" y="13"/>
                    </a:cubicBezTo>
                    <a:cubicBezTo>
                      <a:pt x="200" y="13"/>
                      <a:pt x="200" y="13"/>
                      <a:pt x="200" y="13"/>
                    </a:cubicBezTo>
                    <a:cubicBezTo>
                      <a:pt x="199" y="13"/>
                      <a:pt x="199" y="13"/>
                      <a:pt x="199" y="13"/>
                    </a:cubicBezTo>
                    <a:cubicBezTo>
                      <a:pt x="199" y="13"/>
                      <a:pt x="199" y="11"/>
                      <a:pt x="198" y="12"/>
                    </a:cubicBezTo>
                    <a:cubicBezTo>
                      <a:pt x="198" y="13"/>
                      <a:pt x="199" y="14"/>
                      <a:pt x="199" y="14"/>
                    </a:cubicBezTo>
                    <a:cubicBezTo>
                      <a:pt x="199" y="15"/>
                      <a:pt x="199" y="15"/>
                      <a:pt x="199" y="16"/>
                    </a:cubicBezTo>
                    <a:close/>
                    <a:moveTo>
                      <a:pt x="257" y="310"/>
                    </a:moveTo>
                    <a:cubicBezTo>
                      <a:pt x="257" y="310"/>
                      <a:pt x="256" y="311"/>
                      <a:pt x="257" y="312"/>
                    </a:cubicBezTo>
                    <a:cubicBezTo>
                      <a:pt x="258" y="311"/>
                      <a:pt x="259" y="310"/>
                      <a:pt x="257" y="310"/>
                    </a:cubicBezTo>
                    <a:close/>
                    <a:moveTo>
                      <a:pt x="371" y="133"/>
                    </a:moveTo>
                    <a:cubicBezTo>
                      <a:pt x="371" y="133"/>
                      <a:pt x="371" y="135"/>
                      <a:pt x="370" y="135"/>
                    </a:cubicBezTo>
                    <a:cubicBezTo>
                      <a:pt x="371" y="135"/>
                      <a:pt x="372" y="134"/>
                      <a:pt x="371" y="133"/>
                    </a:cubicBezTo>
                    <a:close/>
                    <a:moveTo>
                      <a:pt x="373" y="148"/>
                    </a:moveTo>
                    <a:cubicBezTo>
                      <a:pt x="373" y="148"/>
                      <a:pt x="373" y="148"/>
                      <a:pt x="373" y="148"/>
                    </a:cubicBezTo>
                    <a:cubicBezTo>
                      <a:pt x="373" y="149"/>
                      <a:pt x="373" y="150"/>
                      <a:pt x="374" y="151"/>
                    </a:cubicBezTo>
                    <a:cubicBezTo>
                      <a:pt x="374" y="150"/>
                      <a:pt x="375" y="150"/>
                      <a:pt x="375" y="149"/>
                    </a:cubicBezTo>
                    <a:cubicBezTo>
                      <a:pt x="374" y="149"/>
                      <a:pt x="374" y="149"/>
                      <a:pt x="374" y="148"/>
                    </a:cubicBezTo>
                    <a:cubicBezTo>
                      <a:pt x="374" y="148"/>
                      <a:pt x="375" y="148"/>
                      <a:pt x="375" y="147"/>
                    </a:cubicBezTo>
                    <a:cubicBezTo>
                      <a:pt x="375" y="148"/>
                      <a:pt x="374" y="148"/>
                      <a:pt x="374" y="148"/>
                    </a:cubicBezTo>
                    <a:cubicBezTo>
                      <a:pt x="374" y="148"/>
                      <a:pt x="373" y="147"/>
                      <a:pt x="373" y="147"/>
                    </a:cubicBezTo>
                    <a:cubicBezTo>
                      <a:pt x="373" y="147"/>
                      <a:pt x="373" y="147"/>
                      <a:pt x="373" y="148"/>
                    </a:cubicBezTo>
                    <a:close/>
                    <a:moveTo>
                      <a:pt x="10" y="164"/>
                    </a:moveTo>
                    <a:cubicBezTo>
                      <a:pt x="11" y="163"/>
                      <a:pt x="11" y="162"/>
                      <a:pt x="11" y="161"/>
                    </a:cubicBezTo>
                    <a:cubicBezTo>
                      <a:pt x="11" y="162"/>
                      <a:pt x="10" y="163"/>
                      <a:pt x="10" y="164"/>
                    </a:cubicBezTo>
                    <a:close/>
                    <a:moveTo>
                      <a:pt x="238" y="324"/>
                    </a:moveTo>
                    <a:cubicBezTo>
                      <a:pt x="237" y="324"/>
                      <a:pt x="237" y="325"/>
                      <a:pt x="236" y="325"/>
                    </a:cubicBezTo>
                    <a:cubicBezTo>
                      <a:pt x="236" y="326"/>
                      <a:pt x="235" y="326"/>
                      <a:pt x="235" y="327"/>
                    </a:cubicBezTo>
                    <a:cubicBezTo>
                      <a:pt x="234" y="328"/>
                      <a:pt x="235" y="328"/>
                      <a:pt x="234" y="329"/>
                    </a:cubicBezTo>
                    <a:cubicBezTo>
                      <a:pt x="234" y="329"/>
                      <a:pt x="233" y="330"/>
                      <a:pt x="234" y="330"/>
                    </a:cubicBezTo>
                    <a:cubicBezTo>
                      <a:pt x="235" y="330"/>
                      <a:pt x="238" y="328"/>
                      <a:pt x="237" y="328"/>
                    </a:cubicBezTo>
                    <a:cubicBezTo>
                      <a:pt x="237" y="328"/>
                      <a:pt x="238" y="326"/>
                      <a:pt x="238" y="325"/>
                    </a:cubicBezTo>
                    <a:cubicBezTo>
                      <a:pt x="238" y="325"/>
                      <a:pt x="238" y="325"/>
                      <a:pt x="238" y="324"/>
                    </a:cubicBezTo>
                    <a:close/>
                    <a:moveTo>
                      <a:pt x="274" y="328"/>
                    </a:moveTo>
                    <a:cubicBezTo>
                      <a:pt x="273" y="328"/>
                      <a:pt x="272" y="326"/>
                      <a:pt x="273" y="326"/>
                    </a:cubicBezTo>
                    <a:cubicBezTo>
                      <a:pt x="272" y="326"/>
                      <a:pt x="270" y="327"/>
                      <a:pt x="270" y="327"/>
                    </a:cubicBezTo>
                    <a:cubicBezTo>
                      <a:pt x="270" y="328"/>
                      <a:pt x="271" y="327"/>
                      <a:pt x="271" y="328"/>
                    </a:cubicBezTo>
                    <a:cubicBezTo>
                      <a:pt x="270" y="328"/>
                      <a:pt x="270" y="329"/>
                      <a:pt x="270" y="329"/>
                    </a:cubicBezTo>
                    <a:cubicBezTo>
                      <a:pt x="270" y="329"/>
                      <a:pt x="270" y="329"/>
                      <a:pt x="270" y="330"/>
                    </a:cubicBezTo>
                    <a:cubicBezTo>
                      <a:pt x="271" y="330"/>
                      <a:pt x="270" y="330"/>
                      <a:pt x="270" y="330"/>
                    </a:cubicBezTo>
                    <a:cubicBezTo>
                      <a:pt x="270" y="331"/>
                      <a:pt x="270" y="331"/>
                      <a:pt x="270" y="331"/>
                    </a:cubicBezTo>
                    <a:cubicBezTo>
                      <a:pt x="270" y="331"/>
                      <a:pt x="270" y="331"/>
                      <a:pt x="270" y="331"/>
                    </a:cubicBezTo>
                    <a:cubicBezTo>
                      <a:pt x="270" y="332"/>
                      <a:pt x="271" y="331"/>
                      <a:pt x="272" y="331"/>
                    </a:cubicBezTo>
                    <a:cubicBezTo>
                      <a:pt x="272" y="331"/>
                      <a:pt x="273" y="332"/>
                      <a:pt x="272" y="331"/>
                    </a:cubicBezTo>
                    <a:cubicBezTo>
                      <a:pt x="272" y="331"/>
                      <a:pt x="273" y="331"/>
                      <a:pt x="273" y="331"/>
                    </a:cubicBezTo>
                    <a:cubicBezTo>
                      <a:pt x="273" y="331"/>
                      <a:pt x="273" y="330"/>
                      <a:pt x="273" y="330"/>
                    </a:cubicBezTo>
                    <a:cubicBezTo>
                      <a:pt x="273" y="330"/>
                      <a:pt x="272" y="330"/>
                      <a:pt x="272" y="330"/>
                    </a:cubicBezTo>
                    <a:cubicBezTo>
                      <a:pt x="272" y="330"/>
                      <a:pt x="274" y="328"/>
                      <a:pt x="274" y="328"/>
                    </a:cubicBezTo>
                    <a:close/>
                    <a:moveTo>
                      <a:pt x="276" y="73"/>
                    </a:moveTo>
                    <a:cubicBezTo>
                      <a:pt x="277" y="73"/>
                      <a:pt x="276" y="72"/>
                      <a:pt x="277" y="72"/>
                    </a:cubicBezTo>
                    <a:cubicBezTo>
                      <a:pt x="277" y="72"/>
                      <a:pt x="277" y="73"/>
                      <a:pt x="278" y="72"/>
                    </a:cubicBezTo>
                    <a:cubicBezTo>
                      <a:pt x="278" y="72"/>
                      <a:pt x="278" y="71"/>
                      <a:pt x="278" y="71"/>
                    </a:cubicBezTo>
                    <a:cubicBezTo>
                      <a:pt x="279" y="72"/>
                      <a:pt x="278" y="71"/>
                      <a:pt x="278" y="71"/>
                    </a:cubicBezTo>
                    <a:cubicBezTo>
                      <a:pt x="278" y="71"/>
                      <a:pt x="279" y="70"/>
                      <a:pt x="279" y="71"/>
                    </a:cubicBezTo>
                    <a:cubicBezTo>
                      <a:pt x="279" y="71"/>
                      <a:pt x="279" y="71"/>
                      <a:pt x="279" y="71"/>
                    </a:cubicBezTo>
                    <a:cubicBezTo>
                      <a:pt x="279" y="71"/>
                      <a:pt x="280" y="71"/>
                      <a:pt x="280" y="71"/>
                    </a:cubicBezTo>
                    <a:cubicBezTo>
                      <a:pt x="280" y="71"/>
                      <a:pt x="280" y="71"/>
                      <a:pt x="280" y="71"/>
                    </a:cubicBezTo>
                    <a:cubicBezTo>
                      <a:pt x="280" y="71"/>
                      <a:pt x="280" y="71"/>
                      <a:pt x="280" y="71"/>
                    </a:cubicBezTo>
                    <a:cubicBezTo>
                      <a:pt x="281" y="71"/>
                      <a:pt x="281" y="70"/>
                      <a:pt x="281" y="70"/>
                    </a:cubicBezTo>
                    <a:cubicBezTo>
                      <a:pt x="280" y="71"/>
                      <a:pt x="280" y="69"/>
                      <a:pt x="279" y="69"/>
                    </a:cubicBezTo>
                    <a:cubicBezTo>
                      <a:pt x="279" y="69"/>
                      <a:pt x="278" y="70"/>
                      <a:pt x="278" y="70"/>
                    </a:cubicBezTo>
                    <a:cubicBezTo>
                      <a:pt x="276" y="70"/>
                      <a:pt x="275" y="71"/>
                      <a:pt x="275" y="72"/>
                    </a:cubicBezTo>
                    <a:cubicBezTo>
                      <a:pt x="275" y="72"/>
                      <a:pt x="275" y="73"/>
                      <a:pt x="276" y="73"/>
                    </a:cubicBezTo>
                    <a:close/>
                    <a:moveTo>
                      <a:pt x="40" y="119"/>
                    </a:moveTo>
                    <a:cubicBezTo>
                      <a:pt x="40" y="118"/>
                      <a:pt x="41" y="118"/>
                      <a:pt x="41" y="117"/>
                    </a:cubicBezTo>
                    <a:cubicBezTo>
                      <a:pt x="41" y="116"/>
                      <a:pt x="40" y="116"/>
                      <a:pt x="40" y="117"/>
                    </a:cubicBezTo>
                    <a:cubicBezTo>
                      <a:pt x="40" y="117"/>
                      <a:pt x="39" y="118"/>
                      <a:pt x="39" y="118"/>
                    </a:cubicBezTo>
                    <a:cubicBezTo>
                      <a:pt x="39" y="119"/>
                      <a:pt x="39" y="118"/>
                      <a:pt x="40" y="119"/>
                    </a:cubicBezTo>
                    <a:close/>
                    <a:moveTo>
                      <a:pt x="339" y="89"/>
                    </a:moveTo>
                    <a:cubicBezTo>
                      <a:pt x="339" y="90"/>
                      <a:pt x="339" y="90"/>
                      <a:pt x="339" y="90"/>
                    </a:cubicBezTo>
                    <a:cubicBezTo>
                      <a:pt x="339" y="90"/>
                      <a:pt x="338" y="89"/>
                      <a:pt x="338" y="90"/>
                    </a:cubicBezTo>
                    <a:cubicBezTo>
                      <a:pt x="338" y="91"/>
                      <a:pt x="339" y="91"/>
                      <a:pt x="339" y="91"/>
                    </a:cubicBezTo>
                    <a:cubicBezTo>
                      <a:pt x="339" y="92"/>
                      <a:pt x="339" y="92"/>
                      <a:pt x="339" y="92"/>
                    </a:cubicBezTo>
                    <a:cubicBezTo>
                      <a:pt x="340" y="92"/>
                      <a:pt x="340" y="92"/>
                      <a:pt x="340" y="92"/>
                    </a:cubicBezTo>
                    <a:cubicBezTo>
                      <a:pt x="340" y="92"/>
                      <a:pt x="340" y="91"/>
                      <a:pt x="340" y="91"/>
                    </a:cubicBezTo>
                    <a:cubicBezTo>
                      <a:pt x="340" y="91"/>
                      <a:pt x="339" y="91"/>
                      <a:pt x="340" y="90"/>
                    </a:cubicBezTo>
                    <a:cubicBezTo>
                      <a:pt x="340" y="90"/>
                      <a:pt x="339" y="90"/>
                      <a:pt x="339" y="89"/>
                    </a:cubicBezTo>
                    <a:close/>
                    <a:moveTo>
                      <a:pt x="239" y="334"/>
                    </a:moveTo>
                    <a:cubicBezTo>
                      <a:pt x="239" y="334"/>
                      <a:pt x="238" y="335"/>
                      <a:pt x="238" y="335"/>
                    </a:cubicBezTo>
                    <a:cubicBezTo>
                      <a:pt x="239" y="335"/>
                      <a:pt x="240" y="334"/>
                      <a:pt x="240" y="333"/>
                    </a:cubicBezTo>
                    <a:cubicBezTo>
                      <a:pt x="240" y="333"/>
                      <a:pt x="240" y="334"/>
                      <a:pt x="239" y="334"/>
                    </a:cubicBezTo>
                    <a:cubicBezTo>
                      <a:pt x="239" y="334"/>
                      <a:pt x="239" y="334"/>
                      <a:pt x="239" y="334"/>
                    </a:cubicBezTo>
                    <a:close/>
                    <a:moveTo>
                      <a:pt x="239" y="337"/>
                    </a:moveTo>
                    <a:cubicBezTo>
                      <a:pt x="239" y="337"/>
                      <a:pt x="239" y="336"/>
                      <a:pt x="240" y="336"/>
                    </a:cubicBezTo>
                    <a:cubicBezTo>
                      <a:pt x="240" y="336"/>
                      <a:pt x="240" y="336"/>
                      <a:pt x="240" y="336"/>
                    </a:cubicBezTo>
                    <a:cubicBezTo>
                      <a:pt x="241" y="336"/>
                      <a:pt x="240" y="336"/>
                      <a:pt x="240" y="335"/>
                    </a:cubicBezTo>
                    <a:cubicBezTo>
                      <a:pt x="239" y="336"/>
                      <a:pt x="239" y="336"/>
                      <a:pt x="239" y="337"/>
                    </a:cubicBezTo>
                    <a:close/>
                    <a:moveTo>
                      <a:pt x="390" y="161"/>
                    </a:moveTo>
                    <a:cubicBezTo>
                      <a:pt x="390" y="161"/>
                      <a:pt x="390" y="162"/>
                      <a:pt x="389" y="162"/>
                    </a:cubicBezTo>
                    <a:cubicBezTo>
                      <a:pt x="390" y="162"/>
                      <a:pt x="389" y="164"/>
                      <a:pt x="389" y="165"/>
                    </a:cubicBezTo>
                    <a:cubicBezTo>
                      <a:pt x="388" y="165"/>
                      <a:pt x="387" y="166"/>
                      <a:pt x="387" y="166"/>
                    </a:cubicBezTo>
                    <a:cubicBezTo>
                      <a:pt x="386" y="167"/>
                      <a:pt x="387" y="166"/>
                      <a:pt x="387" y="167"/>
                    </a:cubicBezTo>
                    <a:cubicBezTo>
                      <a:pt x="387" y="167"/>
                      <a:pt x="387" y="167"/>
                      <a:pt x="387" y="168"/>
                    </a:cubicBezTo>
                    <a:cubicBezTo>
                      <a:pt x="387" y="168"/>
                      <a:pt x="387" y="168"/>
                      <a:pt x="386" y="168"/>
                    </a:cubicBezTo>
                    <a:cubicBezTo>
                      <a:pt x="386" y="169"/>
                      <a:pt x="386" y="170"/>
                      <a:pt x="385" y="170"/>
                    </a:cubicBezTo>
                    <a:cubicBezTo>
                      <a:pt x="385" y="170"/>
                      <a:pt x="385" y="173"/>
                      <a:pt x="386" y="173"/>
                    </a:cubicBezTo>
                    <a:cubicBezTo>
                      <a:pt x="386" y="172"/>
                      <a:pt x="386" y="172"/>
                      <a:pt x="386" y="171"/>
                    </a:cubicBezTo>
                    <a:cubicBezTo>
                      <a:pt x="386" y="170"/>
                      <a:pt x="387" y="170"/>
                      <a:pt x="387" y="169"/>
                    </a:cubicBezTo>
                    <a:cubicBezTo>
                      <a:pt x="388" y="168"/>
                      <a:pt x="389" y="167"/>
                      <a:pt x="390" y="166"/>
                    </a:cubicBezTo>
                    <a:cubicBezTo>
                      <a:pt x="390" y="165"/>
                      <a:pt x="391" y="164"/>
                      <a:pt x="391" y="164"/>
                    </a:cubicBezTo>
                    <a:cubicBezTo>
                      <a:pt x="390" y="163"/>
                      <a:pt x="390" y="163"/>
                      <a:pt x="390" y="162"/>
                    </a:cubicBezTo>
                    <a:cubicBezTo>
                      <a:pt x="390" y="162"/>
                      <a:pt x="391" y="161"/>
                      <a:pt x="390" y="161"/>
                    </a:cubicBezTo>
                    <a:close/>
                    <a:moveTo>
                      <a:pt x="144" y="49"/>
                    </a:moveTo>
                    <a:cubicBezTo>
                      <a:pt x="144" y="49"/>
                      <a:pt x="145" y="49"/>
                      <a:pt x="144" y="48"/>
                    </a:cubicBezTo>
                    <a:cubicBezTo>
                      <a:pt x="144" y="48"/>
                      <a:pt x="144" y="49"/>
                      <a:pt x="144" y="49"/>
                    </a:cubicBezTo>
                    <a:cubicBezTo>
                      <a:pt x="143" y="49"/>
                      <a:pt x="143" y="49"/>
                      <a:pt x="143" y="50"/>
                    </a:cubicBezTo>
                    <a:cubicBezTo>
                      <a:pt x="143" y="50"/>
                      <a:pt x="143" y="50"/>
                      <a:pt x="144" y="50"/>
                    </a:cubicBezTo>
                    <a:cubicBezTo>
                      <a:pt x="144" y="50"/>
                      <a:pt x="144" y="50"/>
                      <a:pt x="144" y="49"/>
                    </a:cubicBezTo>
                    <a:close/>
                    <a:moveTo>
                      <a:pt x="136" y="59"/>
                    </a:moveTo>
                    <a:cubicBezTo>
                      <a:pt x="137" y="59"/>
                      <a:pt x="137" y="59"/>
                      <a:pt x="138" y="58"/>
                    </a:cubicBezTo>
                    <a:cubicBezTo>
                      <a:pt x="137" y="58"/>
                      <a:pt x="137" y="57"/>
                      <a:pt x="137" y="57"/>
                    </a:cubicBezTo>
                    <a:cubicBezTo>
                      <a:pt x="137" y="57"/>
                      <a:pt x="136" y="57"/>
                      <a:pt x="136" y="58"/>
                    </a:cubicBezTo>
                    <a:cubicBezTo>
                      <a:pt x="136" y="58"/>
                      <a:pt x="136" y="58"/>
                      <a:pt x="136" y="58"/>
                    </a:cubicBezTo>
                    <a:cubicBezTo>
                      <a:pt x="136" y="58"/>
                      <a:pt x="137" y="58"/>
                      <a:pt x="137" y="58"/>
                    </a:cubicBezTo>
                    <a:cubicBezTo>
                      <a:pt x="137" y="58"/>
                      <a:pt x="136" y="59"/>
                      <a:pt x="136" y="59"/>
                    </a:cubicBezTo>
                    <a:close/>
                    <a:moveTo>
                      <a:pt x="256" y="63"/>
                    </a:moveTo>
                    <a:cubicBezTo>
                      <a:pt x="256" y="63"/>
                      <a:pt x="256" y="63"/>
                      <a:pt x="256" y="63"/>
                    </a:cubicBezTo>
                    <a:cubicBezTo>
                      <a:pt x="257" y="63"/>
                      <a:pt x="257" y="62"/>
                      <a:pt x="256" y="61"/>
                    </a:cubicBezTo>
                    <a:cubicBezTo>
                      <a:pt x="256" y="61"/>
                      <a:pt x="256" y="61"/>
                      <a:pt x="256" y="61"/>
                    </a:cubicBezTo>
                    <a:cubicBezTo>
                      <a:pt x="255" y="61"/>
                      <a:pt x="255" y="62"/>
                      <a:pt x="255" y="62"/>
                    </a:cubicBezTo>
                    <a:cubicBezTo>
                      <a:pt x="256" y="62"/>
                      <a:pt x="256" y="62"/>
                      <a:pt x="256" y="63"/>
                    </a:cubicBezTo>
                    <a:close/>
                    <a:moveTo>
                      <a:pt x="252" y="40"/>
                    </a:moveTo>
                    <a:cubicBezTo>
                      <a:pt x="252" y="40"/>
                      <a:pt x="252" y="40"/>
                      <a:pt x="252" y="40"/>
                    </a:cubicBezTo>
                    <a:cubicBezTo>
                      <a:pt x="251" y="39"/>
                      <a:pt x="251" y="40"/>
                      <a:pt x="251" y="40"/>
                    </a:cubicBezTo>
                    <a:cubicBezTo>
                      <a:pt x="251" y="40"/>
                      <a:pt x="251" y="40"/>
                      <a:pt x="250" y="40"/>
                    </a:cubicBezTo>
                    <a:cubicBezTo>
                      <a:pt x="250" y="40"/>
                      <a:pt x="250" y="41"/>
                      <a:pt x="250" y="41"/>
                    </a:cubicBezTo>
                    <a:cubicBezTo>
                      <a:pt x="250" y="41"/>
                      <a:pt x="251" y="42"/>
                      <a:pt x="251" y="41"/>
                    </a:cubicBezTo>
                    <a:cubicBezTo>
                      <a:pt x="251" y="41"/>
                      <a:pt x="251" y="40"/>
                      <a:pt x="251" y="41"/>
                    </a:cubicBezTo>
                    <a:cubicBezTo>
                      <a:pt x="251" y="41"/>
                      <a:pt x="251" y="41"/>
                      <a:pt x="251" y="42"/>
                    </a:cubicBezTo>
                    <a:cubicBezTo>
                      <a:pt x="252" y="41"/>
                      <a:pt x="252" y="40"/>
                      <a:pt x="252" y="40"/>
                    </a:cubicBezTo>
                    <a:close/>
                    <a:moveTo>
                      <a:pt x="276" y="78"/>
                    </a:moveTo>
                    <a:cubicBezTo>
                      <a:pt x="277" y="77"/>
                      <a:pt x="277" y="77"/>
                      <a:pt x="277" y="77"/>
                    </a:cubicBezTo>
                    <a:cubicBezTo>
                      <a:pt x="278" y="77"/>
                      <a:pt x="278" y="76"/>
                      <a:pt x="277" y="76"/>
                    </a:cubicBezTo>
                    <a:cubicBezTo>
                      <a:pt x="277" y="77"/>
                      <a:pt x="276" y="77"/>
                      <a:pt x="276" y="78"/>
                    </a:cubicBezTo>
                    <a:close/>
                    <a:moveTo>
                      <a:pt x="251" y="38"/>
                    </a:moveTo>
                    <a:cubicBezTo>
                      <a:pt x="251" y="38"/>
                      <a:pt x="251" y="37"/>
                      <a:pt x="251" y="37"/>
                    </a:cubicBezTo>
                    <a:cubicBezTo>
                      <a:pt x="252" y="37"/>
                      <a:pt x="252" y="37"/>
                      <a:pt x="252" y="37"/>
                    </a:cubicBezTo>
                    <a:cubicBezTo>
                      <a:pt x="252" y="37"/>
                      <a:pt x="251" y="36"/>
                      <a:pt x="251" y="36"/>
                    </a:cubicBezTo>
                    <a:cubicBezTo>
                      <a:pt x="252" y="37"/>
                      <a:pt x="251" y="37"/>
                      <a:pt x="251" y="38"/>
                    </a:cubicBezTo>
                    <a:close/>
                    <a:moveTo>
                      <a:pt x="313" y="8"/>
                    </a:moveTo>
                    <a:cubicBezTo>
                      <a:pt x="313" y="7"/>
                      <a:pt x="314" y="7"/>
                      <a:pt x="314" y="7"/>
                    </a:cubicBezTo>
                    <a:cubicBezTo>
                      <a:pt x="314" y="7"/>
                      <a:pt x="314" y="5"/>
                      <a:pt x="313" y="6"/>
                    </a:cubicBezTo>
                    <a:cubicBezTo>
                      <a:pt x="312" y="6"/>
                      <a:pt x="312" y="7"/>
                      <a:pt x="313" y="8"/>
                    </a:cubicBezTo>
                    <a:close/>
                    <a:moveTo>
                      <a:pt x="241" y="333"/>
                    </a:moveTo>
                    <a:cubicBezTo>
                      <a:pt x="241" y="333"/>
                      <a:pt x="240" y="334"/>
                      <a:pt x="240" y="334"/>
                    </a:cubicBezTo>
                    <a:cubicBezTo>
                      <a:pt x="240" y="334"/>
                      <a:pt x="242" y="333"/>
                      <a:pt x="241" y="333"/>
                    </a:cubicBezTo>
                    <a:close/>
                    <a:moveTo>
                      <a:pt x="383" y="191"/>
                    </a:moveTo>
                    <a:cubicBezTo>
                      <a:pt x="383" y="191"/>
                      <a:pt x="383" y="191"/>
                      <a:pt x="383" y="192"/>
                    </a:cubicBezTo>
                    <a:cubicBezTo>
                      <a:pt x="383" y="192"/>
                      <a:pt x="382" y="193"/>
                      <a:pt x="382" y="194"/>
                    </a:cubicBezTo>
                    <a:cubicBezTo>
                      <a:pt x="383" y="194"/>
                      <a:pt x="383" y="193"/>
                      <a:pt x="383" y="192"/>
                    </a:cubicBezTo>
                    <a:cubicBezTo>
                      <a:pt x="383" y="192"/>
                      <a:pt x="385" y="191"/>
                      <a:pt x="384" y="191"/>
                    </a:cubicBezTo>
                    <a:cubicBezTo>
                      <a:pt x="384" y="191"/>
                      <a:pt x="384" y="190"/>
                      <a:pt x="383" y="191"/>
                    </a:cubicBezTo>
                    <a:close/>
                    <a:moveTo>
                      <a:pt x="361" y="112"/>
                    </a:moveTo>
                    <a:cubicBezTo>
                      <a:pt x="361" y="112"/>
                      <a:pt x="361" y="111"/>
                      <a:pt x="361" y="111"/>
                    </a:cubicBezTo>
                    <a:cubicBezTo>
                      <a:pt x="361" y="111"/>
                      <a:pt x="361" y="112"/>
                      <a:pt x="361" y="112"/>
                    </a:cubicBezTo>
                    <a:cubicBezTo>
                      <a:pt x="360" y="112"/>
                      <a:pt x="361" y="112"/>
                      <a:pt x="361" y="113"/>
                    </a:cubicBezTo>
                    <a:cubicBezTo>
                      <a:pt x="361" y="113"/>
                      <a:pt x="362" y="112"/>
                      <a:pt x="362" y="112"/>
                    </a:cubicBezTo>
                    <a:cubicBezTo>
                      <a:pt x="362" y="113"/>
                      <a:pt x="362" y="112"/>
                      <a:pt x="361" y="112"/>
                    </a:cubicBezTo>
                    <a:close/>
                    <a:moveTo>
                      <a:pt x="252" y="61"/>
                    </a:moveTo>
                    <a:cubicBezTo>
                      <a:pt x="252" y="60"/>
                      <a:pt x="252" y="60"/>
                      <a:pt x="252" y="60"/>
                    </a:cubicBezTo>
                    <a:cubicBezTo>
                      <a:pt x="252" y="60"/>
                      <a:pt x="251" y="61"/>
                      <a:pt x="251" y="61"/>
                    </a:cubicBezTo>
                    <a:cubicBezTo>
                      <a:pt x="252" y="61"/>
                      <a:pt x="252" y="61"/>
                      <a:pt x="252" y="61"/>
                    </a:cubicBezTo>
                    <a:close/>
                    <a:moveTo>
                      <a:pt x="314" y="2"/>
                    </a:moveTo>
                    <a:cubicBezTo>
                      <a:pt x="315" y="2"/>
                      <a:pt x="315" y="1"/>
                      <a:pt x="315" y="1"/>
                    </a:cubicBezTo>
                    <a:cubicBezTo>
                      <a:pt x="314" y="1"/>
                      <a:pt x="314" y="1"/>
                      <a:pt x="314" y="2"/>
                    </a:cubicBezTo>
                    <a:cubicBezTo>
                      <a:pt x="314" y="2"/>
                      <a:pt x="314" y="2"/>
                      <a:pt x="314" y="2"/>
                    </a:cubicBezTo>
                    <a:close/>
                    <a:moveTo>
                      <a:pt x="191" y="273"/>
                    </a:moveTo>
                    <a:cubicBezTo>
                      <a:pt x="191" y="273"/>
                      <a:pt x="191" y="275"/>
                      <a:pt x="191" y="275"/>
                    </a:cubicBezTo>
                    <a:cubicBezTo>
                      <a:pt x="191" y="274"/>
                      <a:pt x="191" y="273"/>
                      <a:pt x="191" y="273"/>
                    </a:cubicBezTo>
                    <a:close/>
                    <a:moveTo>
                      <a:pt x="256" y="313"/>
                    </a:moveTo>
                    <a:cubicBezTo>
                      <a:pt x="256" y="313"/>
                      <a:pt x="256" y="312"/>
                      <a:pt x="256" y="312"/>
                    </a:cubicBezTo>
                    <a:cubicBezTo>
                      <a:pt x="255" y="312"/>
                      <a:pt x="255" y="312"/>
                      <a:pt x="254" y="313"/>
                    </a:cubicBezTo>
                    <a:cubicBezTo>
                      <a:pt x="255" y="313"/>
                      <a:pt x="256" y="312"/>
                      <a:pt x="256" y="313"/>
                    </a:cubicBezTo>
                    <a:close/>
                    <a:moveTo>
                      <a:pt x="10" y="166"/>
                    </a:moveTo>
                    <a:cubicBezTo>
                      <a:pt x="10" y="166"/>
                      <a:pt x="9" y="167"/>
                      <a:pt x="9" y="167"/>
                    </a:cubicBezTo>
                    <a:cubicBezTo>
                      <a:pt x="10" y="166"/>
                      <a:pt x="10" y="165"/>
                      <a:pt x="10" y="164"/>
                    </a:cubicBezTo>
                    <a:cubicBezTo>
                      <a:pt x="10" y="164"/>
                      <a:pt x="10" y="165"/>
                      <a:pt x="10" y="166"/>
                    </a:cubicBezTo>
                    <a:close/>
                    <a:moveTo>
                      <a:pt x="255" y="60"/>
                    </a:moveTo>
                    <a:cubicBezTo>
                      <a:pt x="255" y="60"/>
                      <a:pt x="254" y="61"/>
                      <a:pt x="254" y="61"/>
                    </a:cubicBezTo>
                    <a:cubicBezTo>
                      <a:pt x="255" y="61"/>
                      <a:pt x="255" y="60"/>
                      <a:pt x="255" y="60"/>
                    </a:cubicBezTo>
                    <a:close/>
                    <a:moveTo>
                      <a:pt x="254" y="357"/>
                    </a:moveTo>
                    <a:cubicBezTo>
                      <a:pt x="254" y="358"/>
                      <a:pt x="253" y="358"/>
                      <a:pt x="253" y="359"/>
                    </a:cubicBezTo>
                    <a:cubicBezTo>
                      <a:pt x="253" y="358"/>
                      <a:pt x="254" y="359"/>
                      <a:pt x="254" y="358"/>
                    </a:cubicBezTo>
                    <a:cubicBezTo>
                      <a:pt x="254" y="358"/>
                      <a:pt x="254" y="358"/>
                      <a:pt x="254" y="358"/>
                    </a:cubicBezTo>
                    <a:cubicBezTo>
                      <a:pt x="254" y="358"/>
                      <a:pt x="254" y="358"/>
                      <a:pt x="255" y="358"/>
                    </a:cubicBezTo>
                    <a:cubicBezTo>
                      <a:pt x="255" y="358"/>
                      <a:pt x="255" y="358"/>
                      <a:pt x="255" y="357"/>
                    </a:cubicBezTo>
                    <a:cubicBezTo>
                      <a:pt x="255" y="357"/>
                      <a:pt x="254" y="357"/>
                      <a:pt x="254" y="357"/>
                    </a:cubicBezTo>
                    <a:close/>
                    <a:moveTo>
                      <a:pt x="366" y="132"/>
                    </a:moveTo>
                    <a:cubicBezTo>
                      <a:pt x="365" y="132"/>
                      <a:pt x="365" y="133"/>
                      <a:pt x="365" y="134"/>
                    </a:cubicBezTo>
                    <a:cubicBezTo>
                      <a:pt x="366" y="133"/>
                      <a:pt x="366" y="132"/>
                      <a:pt x="366" y="132"/>
                    </a:cubicBezTo>
                    <a:close/>
                    <a:moveTo>
                      <a:pt x="269" y="335"/>
                    </a:moveTo>
                    <a:cubicBezTo>
                      <a:pt x="270" y="335"/>
                      <a:pt x="270" y="334"/>
                      <a:pt x="270" y="334"/>
                    </a:cubicBezTo>
                    <a:cubicBezTo>
                      <a:pt x="270" y="334"/>
                      <a:pt x="269" y="334"/>
                      <a:pt x="269" y="335"/>
                    </a:cubicBezTo>
                    <a:cubicBezTo>
                      <a:pt x="269" y="335"/>
                      <a:pt x="269" y="335"/>
                      <a:pt x="269" y="335"/>
                    </a:cubicBezTo>
                    <a:close/>
                    <a:moveTo>
                      <a:pt x="181" y="261"/>
                    </a:moveTo>
                    <a:cubicBezTo>
                      <a:pt x="181" y="260"/>
                      <a:pt x="182" y="260"/>
                      <a:pt x="182" y="260"/>
                    </a:cubicBezTo>
                    <a:cubicBezTo>
                      <a:pt x="182" y="259"/>
                      <a:pt x="181" y="260"/>
                      <a:pt x="181" y="261"/>
                    </a:cubicBezTo>
                    <a:close/>
                    <a:moveTo>
                      <a:pt x="244" y="363"/>
                    </a:moveTo>
                    <a:cubicBezTo>
                      <a:pt x="244" y="363"/>
                      <a:pt x="244" y="363"/>
                      <a:pt x="244" y="363"/>
                    </a:cubicBezTo>
                    <a:cubicBezTo>
                      <a:pt x="244" y="364"/>
                      <a:pt x="243" y="364"/>
                      <a:pt x="243" y="365"/>
                    </a:cubicBezTo>
                    <a:cubicBezTo>
                      <a:pt x="242" y="365"/>
                      <a:pt x="242" y="365"/>
                      <a:pt x="242" y="365"/>
                    </a:cubicBezTo>
                    <a:cubicBezTo>
                      <a:pt x="242" y="365"/>
                      <a:pt x="242" y="365"/>
                      <a:pt x="242" y="365"/>
                    </a:cubicBezTo>
                    <a:cubicBezTo>
                      <a:pt x="242" y="365"/>
                      <a:pt x="241" y="366"/>
                      <a:pt x="241" y="366"/>
                    </a:cubicBezTo>
                    <a:cubicBezTo>
                      <a:pt x="241" y="366"/>
                      <a:pt x="241" y="366"/>
                      <a:pt x="241" y="366"/>
                    </a:cubicBezTo>
                    <a:cubicBezTo>
                      <a:pt x="240" y="366"/>
                      <a:pt x="240" y="366"/>
                      <a:pt x="240" y="366"/>
                    </a:cubicBezTo>
                    <a:cubicBezTo>
                      <a:pt x="241" y="367"/>
                      <a:pt x="241" y="366"/>
                      <a:pt x="241" y="366"/>
                    </a:cubicBezTo>
                    <a:cubicBezTo>
                      <a:pt x="241" y="366"/>
                      <a:pt x="241" y="367"/>
                      <a:pt x="242" y="367"/>
                    </a:cubicBezTo>
                    <a:cubicBezTo>
                      <a:pt x="242" y="366"/>
                      <a:pt x="242" y="366"/>
                      <a:pt x="243" y="366"/>
                    </a:cubicBezTo>
                    <a:cubicBezTo>
                      <a:pt x="243" y="365"/>
                      <a:pt x="243" y="364"/>
                      <a:pt x="244" y="364"/>
                    </a:cubicBezTo>
                    <a:cubicBezTo>
                      <a:pt x="244" y="364"/>
                      <a:pt x="245" y="364"/>
                      <a:pt x="245" y="364"/>
                    </a:cubicBezTo>
                    <a:cubicBezTo>
                      <a:pt x="245" y="363"/>
                      <a:pt x="245" y="363"/>
                      <a:pt x="245" y="362"/>
                    </a:cubicBezTo>
                    <a:cubicBezTo>
                      <a:pt x="245" y="362"/>
                      <a:pt x="245" y="363"/>
                      <a:pt x="244" y="363"/>
                    </a:cubicBezTo>
                    <a:close/>
                    <a:moveTo>
                      <a:pt x="267" y="315"/>
                    </a:moveTo>
                    <a:cubicBezTo>
                      <a:pt x="266" y="315"/>
                      <a:pt x="264" y="315"/>
                      <a:pt x="265" y="316"/>
                    </a:cubicBezTo>
                    <a:cubicBezTo>
                      <a:pt x="266" y="315"/>
                      <a:pt x="266" y="315"/>
                      <a:pt x="267" y="315"/>
                    </a:cubicBezTo>
                    <a:close/>
                    <a:moveTo>
                      <a:pt x="8" y="175"/>
                    </a:moveTo>
                    <a:cubicBezTo>
                      <a:pt x="8" y="176"/>
                      <a:pt x="8" y="176"/>
                      <a:pt x="9" y="177"/>
                    </a:cubicBezTo>
                    <a:cubicBezTo>
                      <a:pt x="9" y="176"/>
                      <a:pt x="9" y="175"/>
                      <a:pt x="9" y="175"/>
                    </a:cubicBezTo>
                    <a:cubicBezTo>
                      <a:pt x="9" y="174"/>
                      <a:pt x="8" y="175"/>
                      <a:pt x="8" y="175"/>
                    </a:cubicBezTo>
                    <a:cubicBezTo>
                      <a:pt x="8" y="174"/>
                      <a:pt x="9" y="174"/>
                      <a:pt x="9" y="174"/>
                    </a:cubicBezTo>
                    <a:cubicBezTo>
                      <a:pt x="9" y="174"/>
                      <a:pt x="8" y="173"/>
                      <a:pt x="8" y="173"/>
                    </a:cubicBezTo>
                    <a:cubicBezTo>
                      <a:pt x="8" y="173"/>
                      <a:pt x="8" y="172"/>
                      <a:pt x="8" y="172"/>
                    </a:cubicBezTo>
                    <a:cubicBezTo>
                      <a:pt x="8" y="171"/>
                      <a:pt x="8" y="170"/>
                      <a:pt x="8" y="170"/>
                    </a:cubicBezTo>
                    <a:cubicBezTo>
                      <a:pt x="8" y="169"/>
                      <a:pt x="8" y="169"/>
                      <a:pt x="8" y="169"/>
                    </a:cubicBezTo>
                    <a:cubicBezTo>
                      <a:pt x="7" y="170"/>
                      <a:pt x="7" y="172"/>
                      <a:pt x="7" y="173"/>
                    </a:cubicBezTo>
                    <a:cubicBezTo>
                      <a:pt x="8" y="174"/>
                      <a:pt x="8" y="175"/>
                      <a:pt x="8" y="175"/>
                    </a:cubicBezTo>
                    <a:close/>
                    <a:moveTo>
                      <a:pt x="343" y="99"/>
                    </a:moveTo>
                    <a:cubicBezTo>
                      <a:pt x="343" y="99"/>
                      <a:pt x="343" y="99"/>
                      <a:pt x="343" y="99"/>
                    </a:cubicBezTo>
                    <a:cubicBezTo>
                      <a:pt x="343" y="99"/>
                      <a:pt x="342" y="100"/>
                      <a:pt x="343" y="100"/>
                    </a:cubicBezTo>
                    <a:cubicBezTo>
                      <a:pt x="343" y="100"/>
                      <a:pt x="343" y="100"/>
                      <a:pt x="343" y="99"/>
                    </a:cubicBezTo>
                    <a:close/>
                    <a:moveTo>
                      <a:pt x="253" y="22"/>
                    </a:moveTo>
                    <a:cubicBezTo>
                      <a:pt x="254" y="22"/>
                      <a:pt x="254" y="22"/>
                      <a:pt x="255" y="21"/>
                    </a:cubicBezTo>
                    <a:cubicBezTo>
                      <a:pt x="255" y="21"/>
                      <a:pt x="255" y="21"/>
                      <a:pt x="255" y="21"/>
                    </a:cubicBezTo>
                    <a:cubicBezTo>
                      <a:pt x="254" y="21"/>
                      <a:pt x="253" y="22"/>
                      <a:pt x="254" y="21"/>
                    </a:cubicBezTo>
                    <a:cubicBezTo>
                      <a:pt x="254" y="21"/>
                      <a:pt x="253" y="22"/>
                      <a:pt x="253" y="22"/>
                    </a:cubicBezTo>
                    <a:cubicBezTo>
                      <a:pt x="253" y="21"/>
                      <a:pt x="253" y="21"/>
                      <a:pt x="253" y="21"/>
                    </a:cubicBezTo>
                    <a:cubicBezTo>
                      <a:pt x="253" y="22"/>
                      <a:pt x="253" y="22"/>
                      <a:pt x="253" y="22"/>
                    </a:cubicBezTo>
                    <a:close/>
                    <a:moveTo>
                      <a:pt x="384" y="187"/>
                    </a:moveTo>
                    <a:cubicBezTo>
                      <a:pt x="383" y="188"/>
                      <a:pt x="383" y="189"/>
                      <a:pt x="383" y="190"/>
                    </a:cubicBezTo>
                    <a:cubicBezTo>
                      <a:pt x="384" y="189"/>
                      <a:pt x="384" y="189"/>
                      <a:pt x="384" y="188"/>
                    </a:cubicBezTo>
                    <a:cubicBezTo>
                      <a:pt x="384" y="187"/>
                      <a:pt x="385" y="187"/>
                      <a:pt x="385" y="187"/>
                    </a:cubicBezTo>
                    <a:cubicBezTo>
                      <a:pt x="385" y="186"/>
                      <a:pt x="384" y="187"/>
                      <a:pt x="384" y="187"/>
                    </a:cubicBezTo>
                    <a:close/>
                    <a:moveTo>
                      <a:pt x="153" y="42"/>
                    </a:moveTo>
                    <a:cubicBezTo>
                      <a:pt x="153" y="42"/>
                      <a:pt x="153" y="42"/>
                      <a:pt x="153" y="42"/>
                    </a:cubicBezTo>
                    <a:cubicBezTo>
                      <a:pt x="153" y="42"/>
                      <a:pt x="153" y="42"/>
                      <a:pt x="153" y="42"/>
                    </a:cubicBezTo>
                    <a:close/>
                    <a:moveTo>
                      <a:pt x="385" y="173"/>
                    </a:moveTo>
                    <a:cubicBezTo>
                      <a:pt x="385" y="174"/>
                      <a:pt x="385" y="174"/>
                      <a:pt x="384" y="175"/>
                    </a:cubicBezTo>
                    <a:cubicBezTo>
                      <a:pt x="384" y="174"/>
                      <a:pt x="385" y="174"/>
                      <a:pt x="385" y="173"/>
                    </a:cubicBezTo>
                    <a:cubicBezTo>
                      <a:pt x="385" y="173"/>
                      <a:pt x="385" y="173"/>
                      <a:pt x="384" y="172"/>
                    </a:cubicBezTo>
                    <a:cubicBezTo>
                      <a:pt x="384" y="172"/>
                      <a:pt x="384" y="172"/>
                      <a:pt x="384" y="171"/>
                    </a:cubicBezTo>
                    <a:cubicBezTo>
                      <a:pt x="384" y="171"/>
                      <a:pt x="384" y="170"/>
                      <a:pt x="385" y="170"/>
                    </a:cubicBezTo>
                    <a:cubicBezTo>
                      <a:pt x="385" y="170"/>
                      <a:pt x="385" y="170"/>
                      <a:pt x="385" y="170"/>
                    </a:cubicBezTo>
                    <a:cubicBezTo>
                      <a:pt x="386" y="169"/>
                      <a:pt x="385" y="169"/>
                      <a:pt x="385" y="169"/>
                    </a:cubicBezTo>
                    <a:cubicBezTo>
                      <a:pt x="385" y="169"/>
                      <a:pt x="386" y="167"/>
                      <a:pt x="385" y="167"/>
                    </a:cubicBezTo>
                    <a:cubicBezTo>
                      <a:pt x="385" y="167"/>
                      <a:pt x="385" y="167"/>
                      <a:pt x="384" y="167"/>
                    </a:cubicBezTo>
                    <a:cubicBezTo>
                      <a:pt x="384" y="167"/>
                      <a:pt x="384" y="167"/>
                      <a:pt x="384" y="167"/>
                    </a:cubicBezTo>
                    <a:cubicBezTo>
                      <a:pt x="384" y="167"/>
                      <a:pt x="383" y="166"/>
                      <a:pt x="383" y="166"/>
                    </a:cubicBezTo>
                    <a:cubicBezTo>
                      <a:pt x="383" y="166"/>
                      <a:pt x="383" y="166"/>
                      <a:pt x="383" y="166"/>
                    </a:cubicBezTo>
                    <a:cubicBezTo>
                      <a:pt x="383" y="165"/>
                      <a:pt x="383" y="165"/>
                      <a:pt x="383" y="164"/>
                    </a:cubicBezTo>
                    <a:cubicBezTo>
                      <a:pt x="383" y="163"/>
                      <a:pt x="383" y="162"/>
                      <a:pt x="382" y="161"/>
                    </a:cubicBezTo>
                    <a:cubicBezTo>
                      <a:pt x="381" y="160"/>
                      <a:pt x="380" y="160"/>
                      <a:pt x="380" y="158"/>
                    </a:cubicBezTo>
                    <a:cubicBezTo>
                      <a:pt x="379" y="158"/>
                      <a:pt x="380" y="157"/>
                      <a:pt x="379" y="156"/>
                    </a:cubicBezTo>
                    <a:cubicBezTo>
                      <a:pt x="379" y="156"/>
                      <a:pt x="379" y="155"/>
                      <a:pt x="379" y="155"/>
                    </a:cubicBezTo>
                    <a:cubicBezTo>
                      <a:pt x="379" y="156"/>
                      <a:pt x="378" y="154"/>
                      <a:pt x="378" y="153"/>
                    </a:cubicBezTo>
                    <a:cubicBezTo>
                      <a:pt x="378" y="153"/>
                      <a:pt x="378" y="154"/>
                      <a:pt x="378" y="154"/>
                    </a:cubicBezTo>
                    <a:cubicBezTo>
                      <a:pt x="377" y="153"/>
                      <a:pt x="378" y="154"/>
                      <a:pt x="378" y="153"/>
                    </a:cubicBezTo>
                    <a:cubicBezTo>
                      <a:pt x="378" y="153"/>
                      <a:pt x="377" y="153"/>
                      <a:pt x="377" y="153"/>
                    </a:cubicBezTo>
                    <a:cubicBezTo>
                      <a:pt x="377" y="153"/>
                      <a:pt x="378" y="154"/>
                      <a:pt x="377" y="154"/>
                    </a:cubicBezTo>
                    <a:cubicBezTo>
                      <a:pt x="378" y="154"/>
                      <a:pt x="376" y="154"/>
                      <a:pt x="376" y="154"/>
                    </a:cubicBezTo>
                    <a:cubicBezTo>
                      <a:pt x="376" y="154"/>
                      <a:pt x="376" y="154"/>
                      <a:pt x="376" y="153"/>
                    </a:cubicBezTo>
                    <a:cubicBezTo>
                      <a:pt x="376" y="153"/>
                      <a:pt x="375" y="153"/>
                      <a:pt x="375" y="153"/>
                    </a:cubicBezTo>
                    <a:cubicBezTo>
                      <a:pt x="375" y="152"/>
                      <a:pt x="375" y="152"/>
                      <a:pt x="374" y="151"/>
                    </a:cubicBezTo>
                    <a:cubicBezTo>
                      <a:pt x="374" y="151"/>
                      <a:pt x="373" y="151"/>
                      <a:pt x="373" y="150"/>
                    </a:cubicBezTo>
                    <a:cubicBezTo>
                      <a:pt x="373" y="149"/>
                      <a:pt x="373" y="149"/>
                      <a:pt x="373" y="148"/>
                    </a:cubicBezTo>
                    <a:cubicBezTo>
                      <a:pt x="372" y="148"/>
                      <a:pt x="372" y="148"/>
                      <a:pt x="371" y="148"/>
                    </a:cubicBezTo>
                    <a:cubicBezTo>
                      <a:pt x="371" y="148"/>
                      <a:pt x="371" y="148"/>
                      <a:pt x="371" y="148"/>
                    </a:cubicBezTo>
                    <a:cubicBezTo>
                      <a:pt x="372" y="148"/>
                      <a:pt x="371" y="147"/>
                      <a:pt x="371" y="146"/>
                    </a:cubicBezTo>
                    <a:cubicBezTo>
                      <a:pt x="371" y="146"/>
                      <a:pt x="372" y="145"/>
                      <a:pt x="372" y="145"/>
                    </a:cubicBezTo>
                    <a:cubicBezTo>
                      <a:pt x="372" y="144"/>
                      <a:pt x="371" y="144"/>
                      <a:pt x="371" y="144"/>
                    </a:cubicBezTo>
                    <a:cubicBezTo>
                      <a:pt x="371" y="144"/>
                      <a:pt x="371" y="144"/>
                      <a:pt x="371" y="143"/>
                    </a:cubicBezTo>
                    <a:cubicBezTo>
                      <a:pt x="371" y="143"/>
                      <a:pt x="372" y="142"/>
                      <a:pt x="371" y="141"/>
                    </a:cubicBezTo>
                    <a:cubicBezTo>
                      <a:pt x="372" y="141"/>
                      <a:pt x="372" y="140"/>
                      <a:pt x="373" y="139"/>
                    </a:cubicBezTo>
                    <a:cubicBezTo>
                      <a:pt x="373" y="139"/>
                      <a:pt x="373" y="139"/>
                      <a:pt x="373" y="138"/>
                    </a:cubicBezTo>
                    <a:cubicBezTo>
                      <a:pt x="373" y="138"/>
                      <a:pt x="373" y="137"/>
                      <a:pt x="373" y="137"/>
                    </a:cubicBezTo>
                    <a:cubicBezTo>
                      <a:pt x="373" y="137"/>
                      <a:pt x="372" y="138"/>
                      <a:pt x="372" y="138"/>
                    </a:cubicBezTo>
                    <a:cubicBezTo>
                      <a:pt x="372" y="138"/>
                      <a:pt x="372" y="137"/>
                      <a:pt x="372" y="137"/>
                    </a:cubicBezTo>
                    <a:cubicBezTo>
                      <a:pt x="372" y="137"/>
                      <a:pt x="372" y="137"/>
                      <a:pt x="372" y="137"/>
                    </a:cubicBezTo>
                    <a:cubicBezTo>
                      <a:pt x="372" y="136"/>
                      <a:pt x="373" y="137"/>
                      <a:pt x="373" y="136"/>
                    </a:cubicBezTo>
                    <a:cubicBezTo>
                      <a:pt x="373" y="136"/>
                      <a:pt x="372" y="136"/>
                      <a:pt x="372" y="136"/>
                    </a:cubicBezTo>
                    <a:cubicBezTo>
                      <a:pt x="372" y="136"/>
                      <a:pt x="372" y="135"/>
                      <a:pt x="372" y="135"/>
                    </a:cubicBezTo>
                    <a:cubicBezTo>
                      <a:pt x="372" y="135"/>
                      <a:pt x="372" y="135"/>
                      <a:pt x="372" y="136"/>
                    </a:cubicBezTo>
                    <a:cubicBezTo>
                      <a:pt x="371" y="135"/>
                      <a:pt x="372" y="135"/>
                      <a:pt x="372" y="135"/>
                    </a:cubicBezTo>
                    <a:cubicBezTo>
                      <a:pt x="371" y="135"/>
                      <a:pt x="371" y="135"/>
                      <a:pt x="371" y="135"/>
                    </a:cubicBezTo>
                    <a:cubicBezTo>
                      <a:pt x="371" y="136"/>
                      <a:pt x="371" y="137"/>
                      <a:pt x="371" y="138"/>
                    </a:cubicBezTo>
                    <a:cubicBezTo>
                      <a:pt x="370" y="137"/>
                      <a:pt x="370" y="137"/>
                      <a:pt x="369" y="136"/>
                    </a:cubicBezTo>
                    <a:cubicBezTo>
                      <a:pt x="369" y="136"/>
                      <a:pt x="368" y="136"/>
                      <a:pt x="368" y="135"/>
                    </a:cubicBezTo>
                    <a:cubicBezTo>
                      <a:pt x="367" y="135"/>
                      <a:pt x="368" y="134"/>
                      <a:pt x="367" y="134"/>
                    </a:cubicBezTo>
                    <a:cubicBezTo>
                      <a:pt x="367" y="134"/>
                      <a:pt x="367" y="133"/>
                      <a:pt x="367" y="133"/>
                    </a:cubicBezTo>
                    <a:cubicBezTo>
                      <a:pt x="367" y="132"/>
                      <a:pt x="366" y="133"/>
                      <a:pt x="366" y="133"/>
                    </a:cubicBezTo>
                    <a:cubicBezTo>
                      <a:pt x="365" y="134"/>
                      <a:pt x="365" y="134"/>
                      <a:pt x="365" y="135"/>
                    </a:cubicBezTo>
                    <a:cubicBezTo>
                      <a:pt x="365" y="136"/>
                      <a:pt x="365" y="137"/>
                      <a:pt x="366" y="138"/>
                    </a:cubicBezTo>
                    <a:cubicBezTo>
                      <a:pt x="365" y="138"/>
                      <a:pt x="365" y="137"/>
                      <a:pt x="365" y="137"/>
                    </a:cubicBezTo>
                    <a:cubicBezTo>
                      <a:pt x="365" y="136"/>
                      <a:pt x="364" y="136"/>
                      <a:pt x="364" y="136"/>
                    </a:cubicBezTo>
                    <a:cubicBezTo>
                      <a:pt x="364" y="135"/>
                      <a:pt x="363" y="136"/>
                      <a:pt x="362" y="136"/>
                    </a:cubicBezTo>
                    <a:cubicBezTo>
                      <a:pt x="363" y="136"/>
                      <a:pt x="363" y="135"/>
                      <a:pt x="363" y="135"/>
                    </a:cubicBezTo>
                    <a:cubicBezTo>
                      <a:pt x="363" y="134"/>
                      <a:pt x="362" y="134"/>
                      <a:pt x="362" y="134"/>
                    </a:cubicBezTo>
                    <a:cubicBezTo>
                      <a:pt x="362" y="134"/>
                      <a:pt x="362" y="134"/>
                      <a:pt x="362" y="133"/>
                    </a:cubicBezTo>
                    <a:cubicBezTo>
                      <a:pt x="362" y="133"/>
                      <a:pt x="362" y="132"/>
                      <a:pt x="362" y="131"/>
                    </a:cubicBezTo>
                    <a:cubicBezTo>
                      <a:pt x="362" y="130"/>
                      <a:pt x="362" y="129"/>
                      <a:pt x="362" y="128"/>
                    </a:cubicBezTo>
                    <a:cubicBezTo>
                      <a:pt x="363" y="128"/>
                      <a:pt x="362" y="127"/>
                      <a:pt x="362" y="127"/>
                    </a:cubicBezTo>
                    <a:cubicBezTo>
                      <a:pt x="363" y="127"/>
                      <a:pt x="363" y="127"/>
                      <a:pt x="363" y="126"/>
                    </a:cubicBezTo>
                    <a:cubicBezTo>
                      <a:pt x="363" y="126"/>
                      <a:pt x="362" y="127"/>
                      <a:pt x="362" y="126"/>
                    </a:cubicBezTo>
                    <a:cubicBezTo>
                      <a:pt x="362" y="125"/>
                      <a:pt x="362" y="126"/>
                      <a:pt x="361" y="126"/>
                    </a:cubicBezTo>
                    <a:cubicBezTo>
                      <a:pt x="361" y="125"/>
                      <a:pt x="361" y="125"/>
                      <a:pt x="362" y="125"/>
                    </a:cubicBezTo>
                    <a:cubicBezTo>
                      <a:pt x="362" y="125"/>
                      <a:pt x="361" y="125"/>
                      <a:pt x="361" y="125"/>
                    </a:cubicBezTo>
                    <a:cubicBezTo>
                      <a:pt x="362" y="124"/>
                      <a:pt x="362" y="123"/>
                      <a:pt x="362" y="123"/>
                    </a:cubicBezTo>
                    <a:cubicBezTo>
                      <a:pt x="361" y="123"/>
                      <a:pt x="361" y="123"/>
                      <a:pt x="361" y="123"/>
                    </a:cubicBezTo>
                    <a:cubicBezTo>
                      <a:pt x="361" y="122"/>
                      <a:pt x="361" y="122"/>
                      <a:pt x="361" y="122"/>
                    </a:cubicBezTo>
                    <a:cubicBezTo>
                      <a:pt x="362" y="121"/>
                      <a:pt x="361" y="119"/>
                      <a:pt x="360" y="120"/>
                    </a:cubicBezTo>
                    <a:cubicBezTo>
                      <a:pt x="360" y="120"/>
                      <a:pt x="360" y="119"/>
                      <a:pt x="360" y="119"/>
                    </a:cubicBezTo>
                    <a:cubicBezTo>
                      <a:pt x="360" y="119"/>
                      <a:pt x="360" y="119"/>
                      <a:pt x="360" y="119"/>
                    </a:cubicBezTo>
                    <a:cubicBezTo>
                      <a:pt x="361" y="119"/>
                      <a:pt x="360" y="119"/>
                      <a:pt x="360" y="119"/>
                    </a:cubicBezTo>
                    <a:cubicBezTo>
                      <a:pt x="360" y="119"/>
                      <a:pt x="360" y="119"/>
                      <a:pt x="359" y="119"/>
                    </a:cubicBezTo>
                    <a:cubicBezTo>
                      <a:pt x="359" y="119"/>
                      <a:pt x="359" y="119"/>
                      <a:pt x="358" y="119"/>
                    </a:cubicBezTo>
                    <a:cubicBezTo>
                      <a:pt x="358" y="119"/>
                      <a:pt x="359" y="118"/>
                      <a:pt x="359" y="118"/>
                    </a:cubicBezTo>
                    <a:cubicBezTo>
                      <a:pt x="358" y="117"/>
                      <a:pt x="358" y="117"/>
                      <a:pt x="358" y="117"/>
                    </a:cubicBezTo>
                    <a:cubicBezTo>
                      <a:pt x="358" y="116"/>
                      <a:pt x="358" y="116"/>
                      <a:pt x="358" y="116"/>
                    </a:cubicBezTo>
                    <a:cubicBezTo>
                      <a:pt x="357" y="116"/>
                      <a:pt x="357" y="116"/>
                      <a:pt x="357" y="115"/>
                    </a:cubicBezTo>
                    <a:cubicBezTo>
                      <a:pt x="357" y="115"/>
                      <a:pt x="358" y="115"/>
                      <a:pt x="358" y="115"/>
                    </a:cubicBezTo>
                    <a:cubicBezTo>
                      <a:pt x="358" y="115"/>
                      <a:pt x="358" y="113"/>
                      <a:pt x="358" y="114"/>
                    </a:cubicBezTo>
                    <a:cubicBezTo>
                      <a:pt x="358" y="114"/>
                      <a:pt x="359" y="114"/>
                      <a:pt x="359" y="114"/>
                    </a:cubicBezTo>
                    <a:cubicBezTo>
                      <a:pt x="359" y="114"/>
                      <a:pt x="359" y="114"/>
                      <a:pt x="359" y="114"/>
                    </a:cubicBezTo>
                    <a:cubicBezTo>
                      <a:pt x="359" y="115"/>
                      <a:pt x="360" y="115"/>
                      <a:pt x="360" y="115"/>
                    </a:cubicBezTo>
                    <a:cubicBezTo>
                      <a:pt x="360" y="115"/>
                      <a:pt x="360" y="114"/>
                      <a:pt x="360" y="114"/>
                    </a:cubicBezTo>
                    <a:cubicBezTo>
                      <a:pt x="360" y="114"/>
                      <a:pt x="359" y="114"/>
                      <a:pt x="359" y="113"/>
                    </a:cubicBezTo>
                    <a:cubicBezTo>
                      <a:pt x="360" y="113"/>
                      <a:pt x="359" y="113"/>
                      <a:pt x="359" y="112"/>
                    </a:cubicBezTo>
                    <a:cubicBezTo>
                      <a:pt x="359" y="111"/>
                      <a:pt x="358" y="112"/>
                      <a:pt x="358" y="112"/>
                    </a:cubicBezTo>
                    <a:cubicBezTo>
                      <a:pt x="358" y="111"/>
                      <a:pt x="358" y="111"/>
                      <a:pt x="358" y="111"/>
                    </a:cubicBezTo>
                    <a:cubicBezTo>
                      <a:pt x="358" y="112"/>
                      <a:pt x="357" y="110"/>
                      <a:pt x="357" y="110"/>
                    </a:cubicBezTo>
                    <a:cubicBezTo>
                      <a:pt x="357" y="110"/>
                      <a:pt x="357" y="110"/>
                      <a:pt x="357" y="110"/>
                    </a:cubicBezTo>
                    <a:cubicBezTo>
                      <a:pt x="356" y="110"/>
                      <a:pt x="356" y="110"/>
                      <a:pt x="356" y="110"/>
                    </a:cubicBezTo>
                    <a:cubicBezTo>
                      <a:pt x="357" y="110"/>
                      <a:pt x="356" y="111"/>
                      <a:pt x="356" y="111"/>
                    </a:cubicBezTo>
                    <a:cubicBezTo>
                      <a:pt x="356" y="111"/>
                      <a:pt x="356" y="111"/>
                      <a:pt x="356" y="111"/>
                    </a:cubicBezTo>
                    <a:cubicBezTo>
                      <a:pt x="356" y="111"/>
                      <a:pt x="356" y="111"/>
                      <a:pt x="356" y="111"/>
                    </a:cubicBezTo>
                    <a:cubicBezTo>
                      <a:pt x="356" y="111"/>
                      <a:pt x="356" y="111"/>
                      <a:pt x="356" y="111"/>
                    </a:cubicBezTo>
                    <a:cubicBezTo>
                      <a:pt x="356" y="111"/>
                      <a:pt x="355" y="111"/>
                      <a:pt x="355" y="110"/>
                    </a:cubicBezTo>
                    <a:cubicBezTo>
                      <a:pt x="355" y="110"/>
                      <a:pt x="355" y="109"/>
                      <a:pt x="355" y="109"/>
                    </a:cubicBezTo>
                    <a:cubicBezTo>
                      <a:pt x="354" y="108"/>
                      <a:pt x="354" y="109"/>
                      <a:pt x="354" y="108"/>
                    </a:cubicBezTo>
                    <a:cubicBezTo>
                      <a:pt x="353" y="108"/>
                      <a:pt x="353" y="108"/>
                      <a:pt x="353" y="108"/>
                    </a:cubicBezTo>
                    <a:cubicBezTo>
                      <a:pt x="353" y="108"/>
                      <a:pt x="353" y="108"/>
                      <a:pt x="352" y="108"/>
                    </a:cubicBezTo>
                    <a:cubicBezTo>
                      <a:pt x="351" y="108"/>
                      <a:pt x="351" y="107"/>
                      <a:pt x="351" y="107"/>
                    </a:cubicBezTo>
                    <a:cubicBezTo>
                      <a:pt x="351" y="106"/>
                      <a:pt x="351" y="106"/>
                      <a:pt x="351" y="106"/>
                    </a:cubicBezTo>
                    <a:cubicBezTo>
                      <a:pt x="350" y="106"/>
                      <a:pt x="351" y="107"/>
                      <a:pt x="350" y="107"/>
                    </a:cubicBezTo>
                    <a:cubicBezTo>
                      <a:pt x="350" y="108"/>
                      <a:pt x="349" y="106"/>
                      <a:pt x="349" y="106"/>
                    </a:cubicBezTo>
                    <a:cubicBezTo>
                      <a:pt x="350" y="106"/>
                      <a:pt x="349" y="104"/>
                      <a:pt x="349" y="104"/>
                    </a:cubicBezTo>
                    <a:cubicBezTo>
                      <a:pt x="349" y="103"/>
                      <a:pt x="349" y="103"/>
                      <a:pt x="349" y="102"/>
                    </a:cubicBezTo>
                    <a:cubicBezTo>
                      <a:pt x="349" y="102"/>
                      <a:pt x="348" y="101"/>
                      <a:pt x="348" y="101"/>
                    </a:cubicBezTo>
                    <a:cubicBezTo>
                      <a:pt x="348" y="102"/>
                      <a:pt x="349" y="102"/>
                      <a:pt x="348" y="102"/>
                    </a:cubicBezTo>
                    <a:cubicBezTo>
                      <a:pt x="348" y="103"/>
                      <a:pt x="347" y="103"/>
                      <a:pt x="346" y="103"/>
                    </a:cubicBezTo>
                    <a:cubicBezTo>
                      <a:pt x="345" y="103"/>
                      <a:pt x="345" y="102"/>
                      <a:pt x="345" y="102"/>
                    </a:cubicBezTo>
                    <a:cubicBezTo>
                      <a:pt x="345" y="101"/>
                      <a:pt x="345" y="101"/>
                      <a:pt x="345" y="100"/>
                    </a:cubicBezTo>
                    <a:cubicBezTo>
                      <a:pt x="345" y="101"/>
                      <a:pt x="344" y="101"/>
                      <a:pt x="344" y="101"/>
                    </a:cubicBezTo>
                    <a:cubicBezTo>
                      <a:pt x="343" y="101"/>
                      <a:pt x="343" y="101"/>
                      <a:pt x="342" y="100"/>
                    </a:cubicBezTo>
                    <a:cubicBezTo>
                      <a:pt x="342" y="100"/>
                      <a:pt x="341" y="100"/>
                      <a:pt x="341" y="100"/>
                    </a:cubicBezTo>
                    <a:cubicBezTo>
                      <a:pt x="341" y="100"/>
                      <a:pt x="340" y="99"/>
                      <a:pt x="340" y="99"/>
                    </a:cubicBezTo>
                    <a:cubicBezTo>
                      <a:pt x="339" y="97"/>
                      <a:pt x="338" y="96"/>
                      <a:pt x="339" y="95"/>
                    </a:cubicBezTo>
                    <a:cubicBezTo>
                      <a:pt x="339" y="94"/>
                      <a:pt x="340" y="94"/>
                      <a:pt x="340" y="93"/>
                    </a:cubicBezTo>
                    <a:cubicBezTo>
                      <a:pt x="340" y="93"/>
                      <a:pt x="339" y="93"/>
                      <a:pt x="339" y="93"/>
                    </a:cubicBezTo>
                    <a:cubicBezTo>
                      <a:pt x="338" y="92"/>
                      <a:pt x="339" y="92"/>
                      <a:pt x="338" y="91"/>
                    </a:cubicBezTo>
                    <a:cubicBezTo>
                      <a:pt x="337" y="90"/>
                      <a:pt x="337" y="89"/>
                      <a:pt x="338" y="88"/>
                    </a:cubicBezTo>
                    <a:cubicBezTo>
                      <a:pt x="338" y="87"/>
                      <a:pt x="339" y="87"/>
                      <a:pt x="339" y="85"/>
                    </a:cubicBezTo>
                    <a:cubicBezTo>
                      <a:pt x="339" y="84"/>
                      <a:pt x="340" y="83"/>
                      <a:pt x="340" y="83"/>
                    </a:cubicBezTo>
                    <a:cubicBezTo>
                      <a:pt x="339" y="82"/>
                      <a:pt x="339" y="82"/>
                      <a:pt x="339" y="81"/>
                    </a:cubicBezTo>
                    <a:cubicBezTo>
                      <a:pt x="340" y="81"/>
                      <a:pt x="339" y="80"/>
                      <a:pt x="339" y="80"/>
                    </a:cubicBezTo>
                    <a:cubicBezTo>
                      <a:pt x="339" y="79"/>
                      <a:pt x="339" y="79"/>
                      <a:pt x="339" y="78"/>
                    </a:cubicBezTo>
                    <a:cubicBezTo>
                      <a:pt x="339" y="77"/>
                      <a:pt x="338" y="77"/>
                      <a:pt x="338" y="77"/>
                    </a:cubicBezTo>
                    <a:cubicBezTo>
                      <a:pt x="338" y="76"/>
                      <a:pt x="339" y="76"/>
                      <a:pt x="339" y="75"/>
                    </a:cubicBezTo>
                    <a:cubicBezTo>
                      <a:pt x="339" y="75"/>
                      <a:pt x="339" y="74"/>
                      <a:pt x="339" y="75"/>
                    </a:cubicBezTo>
                    <a:cubicBezTo>
                      <a:pt x="339" y="75"/>
                      <a:pt x="339" y="75"/>
                      <a:pt x="339" y="75"/>
                    </a:cubicBezTo>
                    <a:cubicBezTo>
                      <a:pt x="338" y="75"/>
                      <a:pt x="338" y="75"/>
                      <a:pt x="338" y="75"/>
                    </a:cubicBezTo>
                    <a:cubicBezTo>
                      <a:pt x="338" y="75"/>
                      <a:pt x="338" y="76"/>
                      <a:pt x="338" y="76"/>
                    </a:cubicBezTo>
                    <a:cubicBezTo>
                      <a:pt x="337" y="76"/>
                      <a:pt x="338" y="75"/>
                      <a:pt x="338" y="75"/>
                    </a:cubicBezTo>
                    <a:cubicBezTo>
                      <a:pt x="338" y="74"/>
                      <a:pt x="337" y="74"/>
                      <a:pt x="337" y="73"/>
                    </a:cubicBezTo>
                    <a:cubicBezTo>
                      <a:pt x="336" y="72"/>
                      <a:pt x="336" y="72"/>
                      <a:pt x="336" y="71"/>
                    </a:cubicBezTo>
                    <a:cubicBezTo>
                      <a:pt x="335" y="70"/>
                      <a:pt x="335" y="70"/>
                      <a:pt x="335" y="69"/>
                    </a:cubicBezTo>
                    <a:cubicBezTo>
                      <a:pt x="335" y="69"/>
                      <a:pt x="335" y="69"/>
                      <a:pt x="336" y="68"/>
                    </a:cubicBezTo>
                    <a:cubicBezTo>
                      <a:pt x="336" y="68"/>
                      <a:pt x="336" y="68"/>
                      <a:pt x="336" y="68"/>
                    </a:cubicBezTo>
                    <a:cubicBezTo>
                      <a:pt x="336" y="67"/>
                      <a:pt x="336" y="66"/>
                      <a:pt x="336" y="66"/>
                    </a:cubicBezTo>
                    <a:cubicBezTo>
                      <a:pt x="336" y="65"/>
                      <a:pt x="335" y="64"/>
                      <a:pt x="336" y="64"/>
                    </a:cubicBezTo>
                    <a:cubicBezTo>
                      <a:pt x="336" y="63"/>
                      <a:pt x="336" y="63"/>
                      <a:pt x="336" y="62"/>
                    </a:cubicBezTo>
                    <a:cubicBezTo>
                      <a:pt x="336" y="62"/>
                      <a:pt x="336" y="61"/>
                      <a:pt x="336" y="61"/>
                    </a:cubicBezTo>
                    <a:cubicBezTo>
                      <a:pt x="336" y="61"/>
                      <a:pt x="336" y="60"/>
                      <a:pt x="336" y="60"/>
                    </a:cubicBezTo>
                    <a:cubicBezTo>
                      <a:pt x="336" y="60"/>
                      <a:pt x="335" y="60"/>
                      <a:pt x="336" y="60"/>
                    </a:cubicBezTo>
                    <a:cubicBezTo>
                      <a:pt x="336" y="59"/>
                      <a:pt x="336" y="59"/>
                      <a:pt x="335" y="59"/>
                    </a:cubicBezTo>
                    <a:cubicBezTo>
                      <a:pt x="335" y="59"/>
                      <a:pt x="336" y="58"/>
                      <a:pt x="336" y="57"/>
                    </a:cubicBezTo>
                    <a:cubicBezTo>
                      <a:pt x="336" y="57"/>
                      <a:pt x="337" y="57"/>
                      <a:pt x="337" y="57"/>
                    </a:cubicBezTo>
                    <a:cubicBezTo>
                      <a:pt x="336" y="57"/>
                      <a:pt x="336" y="57"/>
                      <a:pt x="336" y="56"/>
                    </a:cubicBezTo>
                    <a:cubicBezTo>
                      <a:pt x="336" y="55"/>
                      <a:pt x="336" y="55"/>
                      <a:pt x="337" y="54"/>
                    </a:cubicBezTo>
                    <a:cubicBezTo>
                      <a:pt x="337" y="54"/>
                      <a:pt x="337" y="54"/>
                      <a:pt x="337" y="54"/>
                    </a:cubicBezTo>
                    <a:cubicBezTo>
                      <a:pt x="337" y="53"/>
                      <a:pt x="337" y="54"/>
                      <a:pt x="337" y="54"/>
                    </a:cubicBezTo>
                    <a:cubicBezTo>
                      <a:pt x="336" y="53"/>
                      <a:pt x="336" y="53"/>
                      <a:pt x="336" y="52"/>
                    </a:cubicBezTo>
                    <a:cubicBezTo>
                      <a:pt x="335" y="52"/>
                      <a:pt x="335" y="52"/>
                      <a:pt x="334" y="51"/>
                    </a:cubicBezTo>
                    <a:cubicBezTo>
                      <a:pt x="334" y="51"/>
                      <a:pt x="334" y="50"/>
                      <a:pt x="333" y="50"/>
                    </a:cubicBezTo>
                    <a:cubicBezTo>
                      <a:pt x="332" y="50"/>
                      <a:pt x="333" y="49"/>
                      <a:pt x="332" y="49"/>
                    </a:cubicBezTo>
                    <a:cubicBezTo>
                      <a:pt x="332" y="49"/>
                      <a:pt x="332" y="49"/>
                      <a:pt x="332" y="49"/>
                    </a:cubicBezTo>
                    <a:cubicBezTo>
                      <a:pt x="331" y="49"/>
                      <a:pt x="331" y="48"/>
                      <a:pt x="332" y="47"/>
                    </a:cubicBezTo>
                    <a:cubicBezTo>
                      <a:pt x="330" y="47"/>
                      <a:pt x="332" y="46"/>
                      <a:pt x="331" y="45"/>
                    </a:cubicBezTo>
                    <a:cubicBezTo>
                      <a:pt x="330" y="45"/>
                      <a:pt x="329" y="47"/>
                      <a:pt x="328" y="46"/>
                    </a:cubicBezTo>
                    <a:cubicBezTo>
                      <a:pt x="328" y="46"/>
                      <a:pt x="327" y="46"/>
                      <a:pt x="327" y="46"/>
                    </a:cubicBezTo>
                    <a:cubicBezTo>
                      <a:pt x="327" y="47"/>
                      <a:pt x="327" y="47"/>
                      <a:pt x="326" y="48"/>
                    </a:cubicBezTo>
                    <a:cubicBezTo>
                      <a:pt x="325" y="49"/>
                      <a:pt x="324" y="49"/>
                      <a:pt x="323" y="47"/>
                    </a:cubicBezTo>
                    <a:cubicBezTo>
                      <a:pt x="323" y="46"/>
                      <a:pt x="323" y="45"/>
                      <a:pt x="323" y="43"/>
                    </a:cubicBezTo>
                    <a:cubicBezTo>
                      <a:pt x="323" y="43"/>
                      <a:pt x="323" y="43"/>
                      <a:pt x="322" y="43"/>
                    </a:cubicBezTo>
                    <a:cubicBezTo>
                      <a:pt x="322" y="42"/>
                      <a:pt x="322" y="42"/>
                      <a:pt x="322" y="42"/>
                    </a:cubicBezTo>
                    <a:cubicBezTo>
                      <a:pt x="322" y="41"/>
                      <a:pt x="322" y="40"/>
                      <a:pt x="322" y="39"/>
                    </a:cubicBezTo>
                    <a:cubicBezTo>
                      <a:pt x="322" y="38"/>
                      <a:pt x="323" y="38"/>
                      <a:pt x="323" y="37"/>
                    </a:cubicBezTo>
                    <a:cubicBezTo>
                      <a:pt x="323" y="36"/>
                      <a:pt x="322" y="36"/>
                      <a:pt x="322" y="35"/>
                    </a:cubicBezTo>
                    <a:cubicBezTo>
                      <a:pt x="322" y="33"/>
                      <a:pt x="323" y="32"/>
                      <a:pt x="323" y="30"/>
                    </a:cubicBezTo>
                    <a:cubicBezTo>
                      <a:pt x="323" y="31"/>
                      <a:pt x="322" y="30"/>
                      <a:pt x="322" y="31"/>
                    </a:cubicBezTo>
                    <a:cubicBezTo>
                      <a:pt x="322" y="30"/>
                      <a:pt x="322" y="29"/>
                      <a:pt x="322" y="29"/>
                    </a:cubicBezTo>
                    <a:cubicBezTo>
                      <a:pt x="322" y="28"/>
                      <a:pt x="322" y="28"/>
                      <a:pt x="322" y="28"/>
                    </a:cubicBezTo>
                    <a:cubicBezTo>
                      <a:pt x="321" y="27"/>
                      <a:pt x="322" y="26"/>
                      <a:pt x="321" y="25"/>
                    </a:cubicBezTo>
                    <a:cubicBezTo>
                      <a:pt x="320" y="25"/>
                      <a:pt x="320" y="25"/>
                      <a:pt x="320" y="25"/>
                    </a:cubicBezTo>
                    <a:cubicBezTo>
                      <a:pt x="320" y="24"/>
                      <a:pt x="320" y="24"/>
                      <a:pt x="320" y="23"/>
                    </a:cubicBezTo>
                    <a:cubicBezTo>
                      <a:pt x="320" y="23"/>
                      <a:pt x="320" y="22"/>
                      <a:pt x="321" y="22"/>
                    </a:cubicBezTo>
                    <a:cubicBezTo>
                      <a:pt x="321" y="22"/>
                      <a:pt x="322" y="21"/>
                      <a:pt x="322" y="21"/>
                    </a:cubicBezTo>
                    <a:cubicBezTo>
                      <a:pt x="322" y="21"/>
                      <a:pt x="321" y="21"/>
                      <a:pt x="321" y="21"/>
                    </a:cubicBezTo>
                    <a:cubicBezTo>
                      <a:pt x="321" y="21"/>
                      <a:pt x="321" y="20"/>
                      <a:pt x="321" y="20"/>
                    </a:cubicBezTo>
                    <a:cubicBezTo>
                      <a:pt x="320" y="20"/>
                      <a:pt x="320" y="20"/>
                      <a:pt x="319" y="20"/>
                    </a:cubicBezTo>
                    <a:cubicBezTo>
                      <a:pt x="319" y="20"/>
                      <a:pt x="319" y="20"/>
                      <a:pt x="318" y="20"/>
                    </a:cubicBezTo>
                    <a:cubicBezTo>
                      <a:pt x="318" y="19"/>
                      <a:pt x="318" y="19"/>
                      <a:pt x="318" y="18"/>
                    </a:cubicBezTo>
                    <a:cubicBezTo>
                      <a:pt x="318" y="17"/>
                      <a:pt x="318" y="16"/>
                      <a:pt x="318" y="16"/>
                    </a:cubicBezTo>
                    <a:cubicBezTo>
                      <a:pt x="318" y="15"/>
                      <a:pt x="319" y="15"/>
                      <a:pt x="319" y="14"/>
                    </a:cubicBezTo>
                    <a:cubicBezTo>
                      <a:pt x="319" y="14"/>
                      <a:pt x="318" y="13"/>
                      <a:pt x="318" y="13"/>
                    </a:cubicBezTo>
                    <a:cubicBezTo>
                      <a:pt x="318" y="13"/>
                      <a:pt x="318" y="12"/>
                      <a:pt x="318" y="12"/>
                    </a:cubicBezTo>
                    <a:cubicBezTo>
                      <a:pt x="318" y="11"/>
                      <a:pt x="318" y="10"/>
                      <a:pt x="318" y="10"/>
                    </a:cubicBezTo>
                    <a:cubicBezTo>
                      <a:pt x="318" y="10"/>
                      <a:pt x="317" y="10"/>
                      <a:pt x="317" y="10"/>
                    </a:cubicBezTo>
                    <a:cubicBezTo>
                      <a:pt x="317" y="10"/>
                      <a:pt x="317" y="9"/>
                      <a:pt x="317" y="9"/>
                    </a:cubicBezTo>
                    <a:cubicBezTo>
                      <a:pt x="317" y="8"/>
                      <a:pt x="316" y="9"/>
                      <a:pt x="316" y="10"/>
                    </a:cubicBezTo>
                    <a:cubicBezTo>
                      <a:pt x="316" y="9"/>
                      <a:pt x="316" y="9"/>
                      <a:pt x="317" y="8"/>
                    </a:cubicBezTo>
                    <a:cubicBezTo>
                      <a:pt x="317" y="7"/>
                      <a:pt x="317" y="7"/>
                      <a:pt x="316" y="7"/>
                    </a:cubicBezTo>
                    <a:cubicBezTo>
                      <a:pt x="316" y="7"/>
                      <a:pt x="316" y="7"/>
                      <a:pt x="316" y="7"/>
                    </a:cubicBezTo>
                    <a:cubicBezTo>
                      <a:pt x="315" y="7"/>
                      <a:pt x="315" y="8"/>
                      <a:pt x="315" y="8"/>
                    </a:cubicBezTo>
                    <a:cubicBezTo>
                      <a:pt x="314" y="9"/>
                      <a:pt x="313" y="9"/>
                      <a:pt x="313" y="9"/>
                    </a:cubicBezTo>
                    <a:cubicBezTo>
                      <a:pt x="312" y="10"/>
                      <a:pt x="312" y="11"/>
                      <a:pt x="312" y="12"/>
                    </a:cubicBezTo>
                    <a:cubicBezTo>
                      <a:pt x="312" y="13"/>
                      <a:pt x="312" y="13"/>
                      <a:pt x="312" y="14"/>
                    </a:cubicBezTo>
                    <a:cubicBezTo>
                      <a:pt x="311" y="15"/>
                      <a:pt x="311" y="16"/>
                      <a:pt x="310" y="18"/>
                    </a:cubicBezTo>
                    <a:cubicBezTo>
                      <a:pt x="310" y="18"/>
                      <a:pt x="309" y="19"/>
                      <a:pt x="309" y="20"/>
                    </a:cubicBezTo>
                    <a:cubicBezTo>
                      <a:pt x="309" y="20"/>
                      <a:pt x="309" y="21"/>
                      <a:pt x="309" y="21"/>
                    </a:cubicBezTo>
                    <a:cubicBezTo>
                      <a:pt x="310" y="21"/>
                      <a:pt x="310" y="21"/>
                      <a:pt x="310" y="22"/>
                    </a:cubicBezTo>
                    <a:cubicBezTo>
                      <a:pt x="310" y="22"/>
                      <a:pt x="309" y="22"/>
                      <a:pt x="309" y="22"/>
                    </a:cubicBezTo>
                    <a:cubicBezTo>
                      <a:pt x="309" y="22"/>
                      <a:pt x="309" y="22"/>
                      <a:pt x="309" y="22"/>
                    </a:cubicBezTo>
                    <a:cubicBezTo>
                      <a:pt x="309" y="22"/>
                      <a:pt x="309" y="21"/>
                      <a:pt x="309" y="21"/>
                    </a:cubicBezTo>
                    <a:cubicBezTo>
                      <a:pt x="309" y="21"/>
                      <a:pt x="308" y="22"/>
                      <a:pt x="308" y="22"/>
                    </a:cubicBezTo>
                    <a:cubicBezTo>
                      <a:pt x="308" y="22"/>
                      <a:pt x="307" y="23"/>
                      <a:pt x="307" y="23"/>
                    </a:cubicBezTo>
                    <a:cubicBezTo>
                      <a:pt x="307" y="23"/>
                      <a:pt x="308" y="24"/>
                      <a:pt x="307" y="24"/>
                    </a:cubicBezTo>
                    <a:cubicBezTo>
                      <a:pt x="307" y="24"/>
                      <a:pt x="307" y="24"/>
                      <a:pt x="306" y="24"/>
                    </a:cubicBezTo>
                    <a:cubicBezTo>
                      <a:pt x="306" y="25"/>
                      <a:pt x="306" y="25"/>
                      <a:pt x="306" y="26"/>
                    </a:cubicBezTo>
                    <a:cubicBezTo>
                      <a:pt x="306" y="26"/>
                      <a:pt x="305" y="27"/>
                      <a:pt x="305" y="27"/>
                    </a:cubicBezTo>
                    <a:cubicBezTo>
                      <a:pt x="305" y="27"/>
                      <a:pt x="306" y="27"/>
                      <a:pt x="306" y="27"/>
                    </a:cubicBezTo>
                    <a:cubicBezTo>
                      <a:pt x="306" y="27"/>
                      <a:pt x="305" y="27"/>
                      <a:pt x="306" y="26"/>
                    </a:cubicBezTo>
                    <a:cubicBezTo>
                      <a:pt x="306" y="26"/>
                      <a:pt x="307" y="26"/>
                      <a:pt x="307" y="26"/>
                    </a:cubicBezTo>
                    <a:cubicBezTo>
                      <a:pt x="306" y="26"/>
                      <a:pt x="306" y="27"/>
                      <a:pt x="306" y="27"/>
                    </a:cubicBezTo>
                    <a:cubicBezTo>
                      <a:pt x="307" y="27"/>
                      <a:pt x="307" y="28"/>
                      <a:pt x="307" y="28"/>
                    </a:cubicBezTo>
                    <a:cubicBezTo>
                      <a:pt x="308" y="28"/>
                      <a:pt x="308" y="27"/>
                      <a:pt x="309" y="28"/>
                    </a:cubicBezTo>
                    <a:cubicBezTo>
                      <a:pt x="308" y="28"/>
                      <a:pt x="307" y="28"/>
                      <a:pt x="307" y="28"/>
                    </a:cubicBezTo>
                    <a:cubicBezTo>
                      <a:pt x="307" y="29"/>
                      <a:pt x="308" y="29"/>
                      <a:pt x="308" y="29"/>
                    </a:cubicBezTo>
                    <a:cubicBezTo>
                      <a:pt x="308" y="29"/>
                      <a:pt x="308" y="29"/>
                      <a:pt x="309" y="29"/>
                    </a:cubicBezTo>
                    <a:cubicBezTo>
                      <a:pt x="308" y="29"/>
                      <a:pt x="308" y="29"/>
                      <a:pt x="308" y="30"/>
                    </a:cubicBezTo>
                    <a:cubicBezTo>
                      <a:pt x="308" y="30"/>
                      <a:pt x="308" y="31"/>
                      <a:pt x="308" y="31"/>
                    </a:cubicBezTo>
                    <a:cubicBezTo>
                      <a:pt x="308" y="31"/>
                      <a:pt x="308" y="28"/>
                      <a:pt x="307" y="29"/>
                    </a:cubicBezTo>
                    <a:cubicBezTo>
                      <a:pt x="307" y="29"/>
                      <a:pt x="307" y="29"/>
                      <a:pt x="307" y="29"/>
                    </a:cubicBezTo>
                    <a:cubicBezTo>
                      <a:pt x="307" y="29"/>
                      <a:pt x="306" y="32"/>
                      <a:pt x="305" y="31"/>
                    </a:cubicBezTo>
                    <a:cubicBezTo>
                      <a:pt x="304" y="32"/>
                      <a:pt x="304" y="33"/>
                      <a:pt x="305" y="34"/>
                    </a:cubicBezTo>
                    <a:cubicBezTo>
                      <a:pt x="305" y="35"/>
                      <a:pt x="304" y="37"/>
                      <a:pt x="303" y="38"/>
                    </a:cubicBezTo>
                    <a:cubicBezTo>
                      <a:pt x="303" y="39"/>
                      <a:pt x="302" y="40"/>
                      <a:pt x="302" y="41"/>
                    </a:cubicBezTo>
                    <a:cubicBezTo>
                      <a:pt x="302" y="43"/>
                      <a:pt x="303" y="44"/>
                      <a:pt x="302" y="46"/>
                    </a:cubicBezTo>
                    <a:cubicBezTo>
                      <a:pt x="302" y="47"/>
                      <a:pt x="302" y="47"/>
                      <a:pt x="301" y="48"/>
                    </a:cubicBezTo>
                    <a:cubicBezTo>
                      <a:pt x="301" y="49"/>
                      <a:pt x="301" y="50"/>
                      <a:pt x="301" y="51"/>
                    </a:cubicBezTo>
                    <a:cubicBezTo>
                      <a:pt x="301" y="53"/>
                      <a:pt x="302" y="54"/>
                      <a:pt x="301" y="56"/>
                    </a:cubicBezTo>
                    <a:cubicBezTo>
                      <a:pt x="300" y="57"/>
                      <a:pt x="300" y="59"/>
                      <a:pt x="299" y="60"/>
                    </a:cubicBezTo>
                    <a:cubicBezTo>
                      <a:pt x="299" y="61"/>
                      <a:pt x="299" y="61"/>
                      <a:pt x="298" y="62"/>
                    </a:cubicBezTo>
                    <a:cubicBezTo>
                      <a:pt x="298" y="63"/>
                      <a:pt x="297" y="64"/>
                      <a:pt x="298" y="65"/>
                    </a:cubicBezTo>
                    <a:cubicBezTo>
                      <a:pt x="298" y="67"/>
                      <a:pt x="296" y="68"/>
                      <a:pt x="296" y="70"/>
                    </a:cubicBezTo>
                    <a:cubicBezTo>
                      <a:pt x="295" y="71"/>
                      <a:pt x="294" y="73"/>
                      <a:pt x="293" y="74"/>
                    </a:cubicBezTo>
                    <a:cubicBezTo>
                      <a:pt x="293" y="74"/>
                      <a:pt x="293" y="75"/>
                      <a:pt x="292" y="75"/>
                    </a:cubicBezTo>
                    <a:cubicBezTo>
                      <a:pt x="292" y="76"/>
                      <a:pt x="291" y="76"/>
                      <a:pt x="291" y="77"/>
                    </a:cubicBezTo>
                    <a:cubicBezTo>
                      <a:pt x="291" y="78"/>
                      <a:pt x="290" y="79"/>
                      <a:pt x="290" y="80"/>
                    </a:cubicBezTo>
                    <a:cubicBezTo>
                      <a:pt x="290" y="80"/>
                      <a:pt x="290" y="81"/>
                      <a:pt x="289" y="81"/>
                    </a:cubicBezTo>
                    <a:cubicBezTo>
                      <a:pt x="288" y="82"/>
                      <a:pt x="286" y="83"/>
                      <a:pt x="285" y="83"/>
                    </a:cubicBezTo>
                    <a:cubicBezTo>
                      <a:pt x="284" y="84"/>
                      <a:pt x="281" y="85"/>
                      <a:pt x="280" y="83"/>
                    </a:cubicBezTo>
                    <a:cubicBezTo>
                      <a:pt x="280" y="82"/>
                      <a:pt x="278" y="82"/>
                      <a:pt x="277" y="81"/>
                    </a:cubicBezTo>
                    <a:cubicBezTo>
                      <a:pt x="277" y="81"/>
                      <a:pt x="276" y="80"/>
                      <a:pt x="275" y="80"/>
                    </a:cubicBezTo>
                    <a:cubicBezTo>
                      <a:pt x="275" y="80"/>
                      <a:pt x="274" y="80"/>
                      <a:pt x="274" y="79"/>
                    </a:cubicBezTo>
                    <a:cubicBezTo>
                      <a:pt x="274" y="79"/>
                      <a:pt x="274" y="78"/>
                      <a:pt x="274" y="77"/>
                    </a:cubicBezTo>
                    <a:cubicBezTo>
                      <a:pt x="274" y="76"/>
                      <a:pt x="274" y="76"/>
                      <a:pt x="273" y="76"/>
                    </a:cubicBezTo>
                    <a:cubicBezTo>
                      <a:pt x="273" y="75"/>
                      <a:pt x="273" y="75"/>
                      <a:pt x="272" y="75"/>
                    </a:cubicBezTo>
                    <a:cubicBezTo>
                      <a:pt x="271" y="75"/>
                      <a:pt x="271" y="74"/>
                      <a:pt x="270" y="74"/>
                    </a:cubicBezTo>
                    <a:cubicBezTo>
                      <a:pt x="270" y="74"/>
                      <a:pt x="269" y="74"/>
                      <a:pt x="268" y="74"/>
                    </a:cubicBezTo>
                    <a:cubicBezTo>
                      <a:pt x="268" y="74"/>
                      <a:pt x="267" y="73"/>
                      <a:pt x="266" y="73"/>
                    </a:cubicBezTo>
                    <a:cubicBezTo>
                      <a:pt x="265" y="73"/>
                      <a:pt x="264" y="72"/>
                      <a:pt x="263" y="71"/>
                    </a:cubicBezTo>
                    <a:cubicBezTo>
                      <a:pt x="263" y="71"/>
                      <a:pt x="263" y="70"/>
                      <a:pt x="263" y="70"/>
                    </a:cubicBezTo>
                    <a:cubicBezTo>
                      <a:pt x="262" y="69"/>
                      <a:pt x="262" y="67"/>
                      <a:pt x="260" y="67"/>
                    </a:cubicBezTo>
                    <a:cubicBezTo>
                      <a:pt x="259" y="67"/>
                      <a:pt x="259" y="66"/>
                      <a:pt x="258" y="66"/>
                    </a:cubicBezTo>
                    <a:cubicBezTo>
                      <a:pt x="258" y="65"/>
                      <a:pt x="257" y="65"/>
                      <a:pt x="256" y="65"/>
                    </a:cubicBezTo>
                    <a:cubicBezTo>
                      <a:pt x="256" y="64"/>
                      <a:pt x="255" y="63"/>
                      <a:pt x="255" y="64"/>
                    </a:cubicBezTo>
                    <a:cubicBezTo>
                      <a:pt x="255" y="64"/>
                      <a:pt x="254" y="64"/>
                      <a:pt x="255" y="64"/>
                    </a:cubicBezTo>
                    <a:cubicBezTo>
                      <a:pt x="255" y="64"/>
                      <a:pt x="252" y="64"/>
                      <a:pt x="253" y="64"/>
                    </a:cubicBezTo>
                    <a:cubicBezTo>
                      <a:pt x="252" y="64"/>
                      <a:pt x="253" y="64"/>
                      <a:pt x="253" y="63"/>
                    </a:cubicBezTo>
                    <a:cubicBezTo>
                      <a:pt x="252" y="63"/>
                      <a:pt x="252" y="63"/>
                      <a:pt x="252" y="62"/>
                    </a:cubicBezTo>
                    <a:cubicBezTo>
                      <a:pt x="252" y="62"/>
                      <a:pt x="252" y="62"/>
                      <a:pt x="252" y="62"/>
                    </a:cubicBezTo>
                    <a:cubicBezTo>
                      <a:pt x="252" y="62"/>
                      <a:pt x="251" y="62"/>
                      <a:pt x="251" y="62"/>
                    </a:cubicBezTo>
                    <a:cubicBezTo>
                      <a:pt x="251" y="62"/>
                      <a:pt x="251" y="62"/>
                      <a:pt x="251" y="61"/>
                    </a:cubicBezTo>
                    <a:cubicBezTo>
                      <a:pt x="250" y="61"/>
                      <a:pt x="249" y="61"/>
                      <a:pt x="249" y="60"/>
                    </a:cubicBezTo>
                    <a:cubicBezTo>
                      <a:pt x="249" y="59"/>
                      <a:pt x="249" y="59"/>
                      <a:pt x="249" y="58"/>
                    </a:cubicBezTo>
                    <a:cubicBezTo>
                      <a:pt x="248" y="58"/>
                      <a:pt x="247" y="58"/>
                      <a:pt x="247" y="57"/>
                    </a:cubicBezTo>
                    <a:cubicBezTo>
                      <a:pt x="246" y="57"/>
                      <a:pt x="246" y="56"/>
                      <a:pt x="245" y="55"/>
                    </a:cubicBezTo>
                    <a:cubicBezTo>
                      <a:pt x="244" y="55"/>
                      <a:pt x="244" y="55"/>
                      <a:pt x="244" y="55"/>
                    </a:cubicBezTo>
                    <a:cubicBezTo>
                      <a:pt x="244" y="54"/>
                      <a:pt x="244" y="55"/>
                      <a:pt x="243" y="54"/>
                    </a:cubicBezTo>
                    <a:cubicBezTo>
                      <a:pt x="243" y="54"/>
                      <a:pt x="242" y="53"/>
                      <a:pt x="242" y="53"/>
                    </a:cubicBezTo>
                    <a:cubicBezTo>
                      <a:pt x="242" y="52"/>
                      <a:pt x="242" y="51"/>
                      <a:pt x="242" y="51"/>
                    </a:cubicBezTo>
                    <a:cubicBezTo>
                      <a:pt x="242" y="51"/>
                      <a:pt x="243" y="51"/>
                      <a:pt x="243" y="50"/>
                    </a:cubicBezTo>
                    <a:cubicBezTo>
                      <a:pt x="244" y="50"/>
                      <a:pt x="244" y="49"/>
                      <a:pt x="244" y="49"/>
                    </a:cubicBezTo>
                    <a:cubicBezTo>
                      <a:pt x="244" y="49"/>
                      <a:pt x="244" y="48"/>
                      <a:pt x="245" y="48"/>
                    </a:cubicBezTo>
                    <a:cubicBezTo>
                      <a:pt x="245" y="47"/>
                      <a:pt x="247" y="45"/>
                      <a:pt x="248" y="45"/>
                    </a:cubicBezTo>
                    <a:cubicBezTo>
                      <a:pt x="248" y="44"/>
                      <a:pt x="248" y="43"/>
                      <a:pt x="249" y="42"/>
                    </a:cubicBezTo>
                    <a:cubicBezTo>
                      <a:pt x="249" y="42"/>
                      <a:pt x="250" y="39"/>
                      <a:pt x="250" y="39"/>
                    </a:cubicBezTo>
                    <a:cubicBezTo>
                      <a:pt x="250" y="39"/>
                      <a:pt x="249" y="40"/>
                      <a:pt x="249" y="40"/>
                    </a:cubicBezTo>
                    <a:cubicBezTo>
                      <a:pt x="249" y="40"/>
                      <a:pt x="248" y="40"/>
                      <a:pt x="248" y="40"/>
                    </a:cubicBezTo>
                    <a:cubicBezTo>
                      <a:pt x="248" y="40"/>
                      <a:pt x="249" y="40"/>
                      <a:pt x="249" y="40"/>
                    </a:cubicBezTo>
                    <a:cubicBezTo>
                      <a:pt x="249" y="40"/>
                      <a:pt x="248" y="39"/>
                      <a:pt x="248" y="39"/>
                    </a:cubicBezTo>
                    <a:cubicBezTo>
                      <a:pt x="248" y="39"/>
                      <a:pt x="248" y="38"/>
                      <a:pt x="248" y="37"/>
                    </a:cubicBezTo>
                    <a:cubicBezTo>
                      <a:pt x="248" y="37"/>
                      <a:pt x="250" y="38"/>
                      <a:pt x="250" y="37"/>
                    </a:cubicBezTo>
                    <a:cubicBezTo>
                      <a:pt x="250" y="37"/>
                      <a:pt x="249" y="37"/>
                      <a:pt x="249" y="37"/>
                    </a:cubicBezTo>
                    <a:cubicBezTo>
                      <a:pt x="249" y="36"/>
                      <a:pt x="249" y="36"/>
                      <a:pt x="249" y="36"/>
                    </a:cubicBezTo>
                    <a:cubicBezTo>
                      <a:pt x="249" y="35"/>
                      <a:pt x="250" y="35"/>
                      <a:pt x="250" y="35"/>
                    </a:cubicBezTo>
                    <a:cubicBezTo>
                      <a:pt x="250" y="35"/>
                      <a:pt x="250" y="34"/>
                      <a:pt x="250" y="35"/>
                    </a:cubicBezTo>
                    <a:cubicBezTo>
                      <a:pt x="251" y="35"/>
                      <a:pt x="250" y="35"/>
                      <a:pt x="250" y="36"/>
                    </a:cubicBezTo>
                    <a:cubicBezTo>
                      <a:pt x="251" y="35"/>
                      <a:pt x="251" y="33"/>
                      <a:pt x="252" y="34"/>
                    </a:cubicBezTo>
                    <a:cubicBezTo>
                      <a:pt x="252" y="34"/>
                      <a:pt x="251" y="36"/>
                      <a:pt x="252" y="34"/>
                    </a:cubicBezTo>
                    <a:cubicBezTo>
                      <a:pt x="252" y="34"/>
                      <a:pt x="252" y="34"/>
                      <a:pt x="253" y="34"/>
                    </a:cubicBezTo>
                    <a:cubicBezTo>
                      <a:pt x="253" y="33"/>
                      <a:pt x="253" y="34"/>
                      <a:pt x="253" y="34"/>
                    </a:cubicBezTo>
                    <a:cubicBezTo>
                      <a:pt x="253" y="34"/>
                      <a:pt x="254" y="32"/>
                      <a:pt x="254" y="33"/>
                    </a:cubicBezTo>
                    <a:cubicBezTo>
                      <a:pt x="254" y="34"/>
                      <a:pt x="254" y="35"/>
                      <a:pt x="254" y="35"/>
                    </a:cubicBezTo>
                    <a:cubicBezTo>
                      <a:pt x="254" y="35"/>
                      <a:pt x="253" y="35"/>
                      <a:pt x="253" y="36"/>
                    </a:cubicBezTo>
                    <a:cubicBezTo>
                      <a:pt x="254" y="35"/>
                      <a:pt x="254" y="35"/>
                      <a:pt x="254" y="35"/>
                    </a:cubicBezTo>
                    <a:cubicBezTo>
                      <a:pt x="254" y="35"/>
                      <a:pt x="254" y="35"/>
                      <a:pt x="255" y="35"/>
                    </a:cubicBezTo>
                    <a:cubicBezTo>
                      <a:pt x="255" y="35"/>
                      <a:pt x="255" y="34"/>
                      <a:pt x="255" y="34"/>
                    </a:cubicBezTo>
                    <a:cubicBezTo>
                      <a:pt x="255" y="34"/>
                      <a:pt x="256" y="33"/>
                      <a:pt x="256" y="33"/>
                    </a:cubicBezTo>
                    <a:cubicBezTo>
                      <a:pt x="255" y="32"/>
                      <a:pt x="255" y="32"/>
                      <a:pt x="256" y="32"/>
                    </a:cubicBezTo>
                    <a:cubicBezTo>
                      <a:pt x="256" y="32"/>
                      <a:pt x="256" y="32"/>
                      <a:pt x="256" y="32"/>
                    </a:cubicBezTo>
                    <a:cubicBezTo>
                      <a:pt x="256" y="32"/>
                      <a:pt x="256" y="32"/>
                      <a:pt x="256" y="32"/>
                    </a:cubicBezTo>
                    <a:cubicBezTo>
                      <a:pt x="256" y="32"/>
                      <a:pt x="257" y="32"/>
                      <a:pt x="257" y="32"/>
                    </a:cubicBezTo>
                    <a:cubicBezTo>
                      <a:pt x="257" y="32"/>
                      <a:pt x="256" y="31"/>
                      <a:pt x="256" y="31"/>
                    </a:cubicBezTo>
                    <a:cubicBezTo>
                      <a:pt x="256" y="31"/>
                      <a:pt x="256" y="31"/>
                      <a:pt x="256" y="31"/>
                    </a:cubicBezTo>
                    <a:cubicBezTo>
                      <a:pt x="256" y="31"/>
                      <a:pt x="255" y="30"/>
                      <a:pt x="255" y="30"/>
                    </a:cubicBezTo>
                    <a:cubicBezTo>
                      <a:pt x="256" y="30"/>
                      <a:pt x="255" y="30"/>
                      <a:pt x="256" y="30"/>
                    </a:cubicBezTo>
                    <a:cubicBezTo>
                      <a:pt x="256" y="30"/>
                      <a:pt x="256" y="29"/>
                      <a:pt x="256" y="29"/>
                    </a:cubicBezTo>
                    <a:cubicBezTo>
                      <a:pt x="256" y="29"/>
                      <a:pt x="256" y="30"/>
                      <a:pt x="256" y="30"/>
                    </a:cubicBezTo>
                    <a:cubicBezTo>
                      <a:pt x="257" y="30"/>
                      <a:pt x="256" y="29"/>
                      <a:pt x="257" y="29"/>
                    </a:cubicBezTo>
                    <a:cubicBezTo>
                      <a:pt x="258" y="29"/>
                      <a:pt x="258" y="28"/>
                      <a:pt x="258" y="27"/>
                    </a:cubicBezTo>
                    <a:cubicBezTo>
                      <a:pt x="259" y="27"/>
                      <a:pt x="258" y="27"/>
                      <a:pt x="259" y="26"/>
                    </a:cubicBezTo>
                    <a:cubicBezTo>
                      <a:pt x="259" y="26"/>
                      <a:pt x="259" y="27"/>
                      <a:pt x="259" y="27"/>
                    </a:cubicBezTo>
                    <a:cubicBezTo>
                      <a:pt x="259" y="27"/>
                      <a:pt x="259" y="26"/>
                      <a:pt x="260" y="26"/>
                    </a:cubicBezTo>
                    <a:cubicBezTo>
                      <a:pt x="260" y="26"/>
                      <a:pt x="261" y="25"/>
                      <a:pt x="261" y="25"/>
                    </a:cubicBezTo>
                    <a:cubicBezTo>
                      <a:pt x="260" y="25"/>
                      <a:pt x="260" y="24"/>
                      <a:pt x="260" y="24"/>
                    </a:cubicBezTo>
                    <a:cubicBezTo>
                      <a:pt x="260" y="24"/>
                      <a:pt x="259" y="23"/>
                      <a:pt x="259" y="23"/>
                    </a:cubicBezTo>
                    <a:cubicBezTo>
                      <a:pt x="259" y="23"/>
                      <a:pt x="258" y="23"/>
                      <a:pt x="258" y="24"/>
                    </a:cubicBezTo>
                    <a:cubicBezTo>
                      <a:pt x="259" y="24"/>
                      <a:pt x="259" y="24"/>
                      <a:pt x="258" y="24"/>
                    </a:cubicBezTo>
                    <a:cubicBezTo>
                      <a:pt x="257" y="24"/>
                      <a:pt x="257" y="21"/>
                      <a:pt x="257" y="21"/>
                    </a:cubicBezTo>
                    <a:cubicBezTo>
                      <a:pt x="256" y="21"/>
                      <a:pt x="257" y="21"/>
                      <a:pt x="257" y="21"/>
                    </a:cubicBezTo>
                    <a:cubicBezTo>
                      <a:pt x="257" y="21"/>
                      <a:pt x="258" y="20"/>
                      <a:pt x="258" y="20"/>
                    </a:cubicBezTo>
                    <a:cubicBezTo>
                      <a:pt x="258" y="21"/>
                      <a:pt x="257" y="21"/>
                      <a:pt x="256" y="21"/>
                    </a:cubicBezTo>
                    <a:cubicBezTo>
                      <a:pt x="256" y="21"/>
                      <a:pt x="255" y="21"/>
                      <a:pt x="255" y="22"/>
                    </a:cubicBezTo>
                    <a:cubicBezTo>
                      <a:pt x="255" y="22"/>
                      <a:pt x="254" y="22"/>
                      <a:pt x="254" y="22"/>
                    </a:cubicBezTo>
                    <a:cubicBezTo>
                      <a:pt x="254" y="23"/>
                      <a:pt x="254" y="23"/>
                      <a:pt x="253" y="23"/>
                    </a:cubicBezTo>
                    <a:cubicBezTo>
                      <a:pt x="253" y="23"/>
                      <a:pt x="255" y="23"/>
                      <a:pt x="255" y="24"/>
                    </a:cubicBezTo>
                    <a:cubicBezTo>
                      <a:pt x="255" y="25"/>
                      <a:pt x="254" y="26"/>
                      <a:pt x="253" y="26"/>
                    </a:cubicBezTo>
                    <a:cubicBezTo>
                      <a:pt x="253" y="26"/>
                      <a:pt x="253" y="26"/>
                      <a:pt x="252" y="26"/>
                    </a:cubicBezTo>
                    <a:cubicBezTo>
                      <a:pt x="252" y="26"/>
                      <a:pt x="252" y="26"/>
                      <a:pt x="251" y="26"/>
                    </a:cubicBezTo>
                    <a:cubicBezTo>
                      <a:pt x="251" y="26"/>
                      <a:pt x="251" y="26"/>
                      <a:pt x="251" y="25"/>
                    </a:cubicBezTo>
                    <a:cubicBezTo>
                      <a:pt x="251" y="25"/>
                      <a:pt x="252" y="24"/>
                      <a:pt x="252" y="24"/>
                    </a:cubicBezTo>
                    <a:cubicBezTo>
                      <a:pt x="253" y="23"/>
                      <a:pt x="251" y="24"/>
                      <a:pt x="251" y="24"/>
                    </a:cubicBezTo>
                    <a:cubicBezTo>
                      <a:pt x="250" y="23"/>
                      <a:pt x="252" y="23"/>
                      <a:pt x="252" y="22"/>
                    </a:cubicBezTo>
                    <a:cubicBezTo>
                      <a:pt x="252" y="22"/>
                      <a:pt x="251" y="23"/>
                      <a:pt x="251" y="23"/>
                    </a:cubicBezTo>
                    <a:cubicBezTo>
                      <a:pt x="251" y="23"/>
                      <a:pt x="251" y="23"/>
                      <a:pt x="250" y="23"/>
                    </a:cubicBezTo>
                    <a:cubicBezTo>
                      <a:pt x="250" y="23"/>
                      <a:pt x="250" y="23"/>
                      <a:pt x="250" y="24"/>
                    </a:cubicBezTo>
                    <a:cubicBezTo>
                      <a:pt x="249" y="24"/>
                      <a:pt x="249" y="24"/>
                      <a:pt x="249" y="24"/>
                    </a:cubicBezTo>
                    <a:cubicBezTo>
                      <a:pt x="249" y="24"/>
                      <a:pt x="248" y="23"/>
                      <a:pt x="249" y="22"/>
                    </a:cubicBezTo>
                    <a:cubicBezTo>
                      <a:pt x="249" y="22"/>
                      <a:pt x="250" y="22"/>
                      <a:pt x="250" y="21"/>
                    </a:cubicBezTo>
                    <a:cubicBezTo>
                      <a:pt x="250" y="21"/>
                      <a:pt x="251" y="21"/>
                      <a:pt x="251" y="21"/>
                    </a:cubicBezTo>
                    <a:cubicBezTo>
                      <a:pt x="250" y="21"/>
                      <a:pt x="250" y="21"/>
                      <a:pt x="249" y="21"/>
                    </a:cubicBezTo>
                    <a:cubicBezTo>
                      <a:pt x="249" y="21"/>
                      <a:pt x="250" y="20"/>
                      <a:pt x="251" y="20"/>
                    </a:cubicBezTo>
                    <a:cubicBezTo>
                      <a:pt x="251" y="20"/>
                      <a:pt x="252" y="19"/>
                      <a:pt x="251" y="19"/>
                    </a:cubicBezTo>
                    <a:cubicBezTo>
                      <a:pt x="251" y="18"/>
                      <a:pt x="251" y="18"/>
                      <a:pt x="251" y="19"/>
                    </a:cubicBezTo>
                    <a:cubicBezTo>
                      <a:pt x="251" y="19"/>
                      <a:pt x="250" y="20"/>
                      <a:pt x="250" y="20"/>
                    </a:cubicBezTo>
                    <a:cubicBezTo>
                      <a:pt x="250" y="20"/>
                      <a:pt x="250" y="20"/>
                      <a:pt x="249" y="20"/>
                    </a:cubicBezTo>
                    <a:cubicBezTo>
                      <a:pt x="249" y="20"/>
                      <a:pt x="249" y="20"/>
                      <a:pt x="249" y="21"/>
                    </a:cubicBezTo>
                    <a:cubicBezTo>
                      <a:pt x="248" y="21"/>
                      <a:pt x="248" y="21"/>
                      <a:pt x="248" y="21"/>
                    </a:cubicBezTo>
                    <a:cubicBezTo>
                      <a:pt x="247" y="21"/>
                      <a:pt x="248" y="22"/>
                      <a:pt x="248" y="21"/>
                    </a:cubicBezTo>
                    <a:cubicBezTo>
                      <a:pt x="248" y="22"/>
                      <a:pt x="248" y="22"/>
                      <a:pt x="247" y="22"/>
                    </a:cubicBezTo>
                    <a:cubicBezTo>
                      <a:pt x="247" y="22"/>
                      <a:pt x="246" y="23"/>
                      <a:pt x="246" y="22"/>
                    </a:cubicBezTo>
                    <a:cubicBezTo>
                      <a:pt x="245" y="22"/>
                      <a:pt x="245" y="23"/>
                      <a:pt x="245" y="23"/>
                    </a:cubicBezTo>
                    <a:cubicBezTo>
                      <a:pt x="244" y="23"/>
                      <a:pt x="245" y="24"/>
                      <a:pt x="245" y="24"/>
                    </a:cubicBezTo>
                    <a:cubicBezTo>
                      <a:pt x="245" y="24"/>
                      <a:pt x="243" y="23"/>
                      <a:pt x="244" y="24"/>
                    </a:cubicBezTo>
                    <a:cubicBezTo>
                      <a:pt x="243" y="24"/>
                      <a:pt x="243" y="24"/>
                      <a:pt x="243" y="24"/>
                    </a:cubicBezTo>
                    <a:cubicBezTo>
                      <a:pt x="242" y="24"/>
                      <a:pt x="242" y="23"/>
                      <a:pt x="241" y="23"/>
                    </a:cubicBezTo>
                    <a:cubicBezTo>
                      <a:pt x="241" y="22"/>
                      <a:pt x="241" y="22"/>
                      <a:pt x="240" y="22"/>
                    </a:cubicBezTo>
                    <a:cubicBezTo>
                      <a:pt x="240" y="21"/>
                      <a:pt x="240" y="21"/>
                      <a:pt x="240" y="21"/>
                    </a:cubicBezTo>
                    <a:cubicBezTo>
                      <a:pt x="240" y="21"/>
                      <a:pt x="240" y="21"/>
                      <a:pt x="239" y="21"/>
                    </a:cubicBezTo>
                    <a:cubicBezTo>
                      <a:pt x="239" y="21"/>
                      <a:pt x="239" y="21"/>
                      <a:pt x="239" y="21"/>
                    </a:cubicBezTo>
                    <a:cubicBezTo>
                      <a:pt x="238" y="22"/>
                      <a:pt x="238" y="22"/>
                      <a:pt x="238" y="22"/>
                    </a:cubicBezTo>
                    <a:cubicBezTo>
                      <a:pt x="237" y="22"/>
                      <a:pt x="236" y="22"/>
                      <a:pt x="236" y="21"/>
                    </a:cubicBezTo>
                    <a:cubicBezTo>
                      <a:pt x="235" y="21"/>
                      <a:pt x="235" y="21"/>
                      <a:pt x="235" y="21"/>
                    </a:cubicBezTo>
                    <a:cubicBezTo>
                      <a:pt x="235" y="21"/>
                      <a:pt x="234" y="22"/>
                      <a:pt x="234" y="22"/>
                    </a:cubicBezTo>
                    <a:cubicBezTo>
                      <a:pt x="234" y="22"/>
                      <a:pt x="234" y="21"/>
                      <a:pt x="234" y="21"/>
                    </a:cubicBezTo>
                    <a:cubicBezTo>
                      <a:pt x="234" y="21"/>
                      <a:pt x="234" y="21"/>
                      <a:pt x="234" y="21"/>
                    </a:cubicBezTo>
                    <a:cubicBezTo>
                      <a:pt x="234" y="20"/>
                      <a:pt x="234" y="20"/>
                      <a:pt x="234" y="20"/>
                    </a:cubicBezTo>
                    <a:cubicBezTo>
                      <a:pt x="234" y="20"/>
                      <a:pt x="233" y="21"/>
                      <a:pt x="233" y="20"/>
                    </a:cubicBezTo>
                    <a:cubicBezTo>
                      <a:pt x="233" y="19"/>
                      <a:pt x="233" y="20"/>
                      <a:pt x="232" y="20"/>
                    </a:cubicBezTo>
                    <a:cubicBezTo>
                      <a:pt x="232" y="20"/>
                      <a:pt x="231" y="20"/>
                      <a:pt x="231" y="19"/>
                    </a:cubicBezTo>
                    <a:cubicBezTo>
                      <a:pt x="231" y="19"/>
                      <a:pt x="232" y="19"/>
                      <a:pt x="232" y="19"/>
                    </a:cubicBezTo>
                    <a:cubicBezTo>
                      <a:pt x="232" y="18"/>
                      <a:pt x="232" y="18"/>
                      <a:pt x="231" y="18"/>
                    </a:cubicBezTo>
                    <a:cubicBezTo>
                      <a:pt x="231" y="18"/>
                      <a:pt x="231" y="18"/>
                      <a:pt x="230" y="19"/>
                    </a:cubicBezTo>
                    <a:cubicBezTo>
                      <a:pt x="230" y="19"/>
                      <a:pt x="230" y="19"/>
                      <a:pt x="230" y="19"/>
                    </a:cubicBezTo>
                    <a:cubicBezTo>
                      <a:pt x="230" y="19"/>
                      <a:pt x="230" y="19"/>
                      <a:pt x="230" y="19"/>
                    </a:cubicBezTo>
                    <a:cubicBezTo>
                      <a:pt x="229" y="19"/>
                      <a:pt x="229" y="19"/>
                      <a:pt x="229" y="19"/>
                    </a:cubicBezTo>
                    <a:cubicBezTo>
                      <a:pt x="229" y="19"/>
                      <a:pt x="228" y="19"/>
                      <a:pt x="228" y="20"/>
                    </a:cubicBezTo>
                    <a:cubicBezTo>
                      <a:pt x="228" y="19"/>
                      <a:pt x="229" y="18"/>
                      <a:pt x="228" y="19"/>
                    </a:cubicBezTo>
                    <a:cubicBezTo>
                      <a:pt x="228" y="19"/>
                      <a:pt x="227" y="19"/>
                      <a:pt x="227" y="19"/>
                    </a:cubicBezTo>
                    <a:cubicBezTo>
                      <a:pt x="227" y="19"/>
                      <a:pt x="227" y="18"/>
                      <a:pt x="227" y="18"/>
                    </a:cubicBezTo>
                    <a:cubicBezTo>
                      <a:pt x="227" y="18"/>
                      <a:pt x="227" y="19"/>
                      <a:pt x="227" y="19"/>
                    </a:cubicBezTo>
                    <a:cubicBezTo>
                      <a:pt x="226" y="19"/>
                      <a:pt x="226" y="18"/>
                      <a:pt x="226" y="18"/>
                    </a:cubicBezTo>
                    <a:cubicBezTo>
                      <a:pt x="227" y="17"/>
                      <a:pt x="225" y="18"/>
                      <a:pt x="225" y="18"/>
                    </a:cubicBezTo>
                    <a:cubicBezTo>
                      <a:pt x="224" y="18"/>
                      <a:pt x="224" y="16"/>
                      <a:pt x="224" y="15"/>
                    </a:cubicBezTo>
                    <a:cubicBezTo>
                      <a:pt x="224" y="15"/>
                      <a:pt x="223" y="14"/>
                      <a:pt x="222" y="14"/>
                    </a:cubicBezTo>
                    <a:cubicBezTo>
                      <a:pt x="223" y="14"/>
                      <a:pt x="223" y="15"/>
                      <a:pt x="222" y="15"/>
                    </a:cubicBezTo>
                    <a:cubicBezTo>
                      <a:pt x="222" y="14"/>
                      <a:pt x="222" y="15"/>
                      <a:pt x="221" y="15"/>
                    </a:cubicBezTo>
                    <a:cubicBezTo>
                      <a:pt x="221" y="16"/>
                      <a:pt x="220" y="16"/>
                      <a:pt x="220" y="15"/>
                    </a:cubicBezTo>
                    <a:cubicBezTo>
                      <a:pt x="220" y="15"/>
                      <a:pt x="219" y="14"/>
                      <a:pt x="219" y="14"/>
                    </a:cubicBezTo>
                    <a:cubicBezTo>
                      <a:pt x="219" y="14"/>
                      <a:pt x="219" y="13"/>
                      <a:pt x="219" y="13"/>
                    </a:cubicBezTo>
                    <a:cubicBezTo>
                      <a:pt x="218" y="12"/>
                      <a:pt x="218" y="13"/>
                      <a:pt x="218" y="13"/>
                    </a:cubicBezTo>
                    <a:cubicBezTo>
                      <a:pt x="218" y="13"/>
                      <a:pt x="218" y="12"/>
                      <a:pt x="217" y="12"/>
                    </a:cubicBezTo>
                    <a:cubicBezTo>
                      <a:pt x="218" y="12"/>
                      <a:pt x="217" y="12"/>
                      <a:pt x="217" y="12"/>
                    </a:cubicBezTo>
                    <a:cubicBezTo>
                      <a:pt x="217" y="12"/>
                      <a:pt x="217" y="13"/>
                      <a:pt x="217" y="13"/>
                    </a:cubicBezTo>
                    <a:cubicBezTo>
                      <a:pt x="217" y="13"/>
                      <a:pt x="216" y="11"/>
                      <a:pt x="216" y="12"/>
                    </a:cubicBezTo>
                    <a:cubicBezTo>
                      <a:pt x="215" y="12"/>
                      <a:pt x="216" y="12"/>
                      <a:pt x="216" y="13"/>
                    </a:cubicBezTo>
                    <a:cubicBezTo>
                      <a:pt x="216" y="13"/>
                      <a:pt x="216" y="13"/>
                      <a:pt x="216" y="14"/>
                    </a:cubicBezTo>
                    <a:cubicBezTo>
                      <a:pt x="216" y="14"/>
                      <a:pt x="217" y="14"/>
                      <a:pt x="216" y="14"/>
                    </a:cubicBezTo>
                    <a:cubicBezTo>
                      <a:pt x="216" y="14"/>
                      <a:pt x="216" y="14"/>
                      <a:pt x="216" y="14"/>
                    </a:cubicBezTo>
                    <a:cubicBezTo>
                      <a:pt x="216" y="14"/>
                      <a:pt x="216" y="15"/>
                      <a:pt x="216" y="15"/>
                    </a:cubicBezTo>
                    <a:cubicBezTo>
                      <a:pt x="215" y="14"/>
                      <a:pt x="216" y="14"/>
                      <a:pt x="215" y="14"/>
                    </a:cubicBezTo>
                    <a:cubicBezTo>
                      <a:pt x="215" y="14"/>
                      <a:pt x="215" y="14"/>
                      <a:pt x="215" y="14"/>
                    </a:cubicBezTo>
                    <a:cubicBezTo>
                      <a:pt x="215" y="14"/>
                      <a:pt x="215" y="13"/>
                      <a:pt x="215" y="13"/>
                    </a:cubicBezTo>
                    <a:cubicBezTo>
                      <a:pt x="215" y="13"/>
                      <a:pt x="214" y="11"/>
                      <a:pt x="214" y="12"/>
                    </a:cubicBezTo>
                    <a:cubicBezTo>
                      <a:pt x="214" y="12"/>
                      <a:pt x="214" y="12"/>
                      <a:pt x="214" y="13"/>
                    </a:cubicBezTo>
                    <a:cubicBezTo>
                      <a:pt x="214" y="13"/>
                      <a:pt x="213" y="12"/>
                      <a:pt x="213" y="12"/>
                    </a:cubicBezTo>
                    <a:cubicBezTo>
                      <a:pt x="213" y="13"/>
                      <a:pt x="213" y="13"/>
                      <a:pt x="212" y="12"/>
                    </a:cubicBezTo>
                    <a:cubicBezTo>
                      <a:pt x="212" y="12"/>
                      <a:pt x="213" y="13"/>
                      <a:pt x="212" y="13"/>
                    </a:cubicBezTo>
                    <a:cubicBezTo>
                      <a:pt x="212" y="13"/>
                      <a:pt x="212" y="13"/>
                      <a:pt x="212" y="13"/>
                    </a:cubicBezTo>
                    <a:cubicBezTo>
                      <a:pt x="212" y="13"/>
                      <a:pt x="212" y="14"/>
                      <a:pt x="212" y="14"/>
                    </a:cubicBezTo>
                    <a:cubicBezTo>
                      <a:pt x="212" y="14"/>
                      <a:pt x="213" y="14"/>
                      <a:pt x="213" y="14"/>
                    </a:cubicBezTo>
                    <a:cubicBezTo>
                      <a:pt x="213" y="14"/>
                      <a:pt x="214" y="14"/>
                      <a:pt x="214" y="14"/>
                    </a:cubicBezTo>
                    <a:cubicBezTo>
                      <a:pt x="214" y="14"/>
                      <a:pt x="213" y="14"/>
                      <a:pt x="214" y="15"/>
                    </a:cubicBezTo>
                    <a:cubicBezTo>
                      <a:pt x="214" y="15"/>
                      <a:pt x="214" y="15"/>
                      <a:pt x="214" y="15"/>
                    </a:cubicBezTo>
                    <a:cubicBezTo>
                      <a:pt x="214" y="15"/>
                      <a:pt x="214" y="15"/>
                      <a:pt x="214" y="16"/>
                    </a:cubicBezTo>
                    <a:cubicBezTo>
                      <a:pt x="214" y="16"/>
                      <a:pt x="215" y="16"/>
                      <a:pt x="215" y="16"/>
                    </a:cubicBezTo>
                    <a:cubicBezTo>
                      <a:pt x="216" y="16"/>
                      <a:pt x="216" y="15"/>
                      <a:pt x="216" y="15"/>
                    </a:cubicBezTo>
                    <a:cubicBezTo>
                      <a:pt x="217" y="15"/>
                      <a:pt x="217" y="15"/>
                      <a:pt x="218" y="15"/>
                    </a:cubicBezTo>
                    <a:cubicBezTo>
                      <a:pt x="218" y="15"/>
                      <a:pt x="219" y="16"/>
                      <a:pt x="219" y="16"/>
                    </a:cubicBezTo>
                    <a:cubicBezTo>
                      <a:pt x="219" y="17"/>
                      <a:pt x="220" y="17"/>
                      <a:pt x="220" y="18"/>
                    </a:cubicBezTo>
                    <a:cubicBezTo>
                      <a:pt x="220" y="18"/>
                      <a:pt x="219" y="18"/>
                      <a:pt x="219" y="19"/>
                    </a:cubicBezTo>
                    <a:cubicBezTo>
                      <a:pt x="220" y="20"/>
                      <a:pt x="219" y="23"/>
                      <a:pt x="220" y="23"/>
                    </a:cubicBezTo>
                    <a:cubicBezTo>
                      <a:pt x="220" y="23"/>
                      <a:pt x="219" y="23"/>
                      <a:pt x="219" y="22"/>
                    </a:cubicBezTo>
                    <a:cubicBezTo>
                      <a:pt x="218" y="22"/>
                      <a:pt x="218" y="23"/>
                      <a:pt x="218" y="23"/>
                    </a:cubicBezTo>
                    <a:cubicBezTo>
                      <a:pt x="217" y="23"/>
                      <a:pt x="217" y="25"/>
                      <a:pt x="216" y="25"/>
                    </a:cubicBezTo>
                    <a:cubicBezTo>
                      <a:pt x="216" y="25"/>
                      <a:pt x="217" y="24"/>
                      <a:pt x="216" y="23"/>
                    </a:cubicBezTo>
                    <a:cubicBezTo>
                      <a:pt x="216" y="23"/>
                      <a:pt x="216" y="24"/>
                      <a:pt x="216" y="24"/>
                    </a:cubicBezTo>
                    <a:cubicBezTo>
                      <a:pt x="216" y="24"/>
                      <a:pt x="216" y="23"/>
                      <a:pt x="215" y="23"/>
                    </a:cubicBezTo>
                    <a:cubicBezTo>
                      <a:pt x="215" y="23"/>
                      <a:pt x="214" y="25"/>
                      <a:pt x="213" y="24"/>
                    </a:cubicBezTo>
                    <a:cubicBezTo>
                      <a:pt x="213" y="24"/>
                      <a:pt x="212" y="24"/>
                      <a:pt x="212" y="24"/>
                    </a:cubicBezTo>
                    <a:cubicBezTo>
                      <a:pt x="212" y="24"/>
                      <a:pt x="212" y="24"/>
                      <a:pt x="212" y="24"/>
                    </a:cubicBezTo>
                    <a:cubicBezTo>
                      <a:pt x="212" y="23"/>
                      <a:pt x="211" y="24"/>
                      <a:pt x="211" y="24"/>
                    </a:cubicBezTo>
                    <a:cubicBezTo>
                      <a:pt x="210" y="24"/>
                      <a:pt x="208" y="25"/>
                      <a:pt x="207" y="24"/>
                    </a:cubicBezTo>
                    <a:cubicBezTo>
                      <a:pt x="206" y="24"/>
                      <a:pt x="207" y="23"/>
                      <a:pt x="206" y="22"/>
                    </a:cubicBezTo>
                    <a:cubicBezTo>
                      <a:pt x="206" y="22"/>
                      <a:pt x="206" y="24"/>
                      <a:pt x="206" y="24"/>
                    </a:cubicBezTo>
                    <a:cubicBezTo>
                      <a:pt x="205" y="24"/>
                      <a:pt x="204" y="22"/>
                      <a:pt x="203" y="23"/>
                    </a:cubicBezTo>
                    <a:cubicBezTo>
                      <a:pt x="203" y="23"/>
                      <a:pt x="203" y="24"/>
                      <a:pt x="203" y="25"/>
                    </a:cubicBezTo>
                    <a:cubicBezTo>
                      <a:pt x="204" y="25"/>
                      <a:pt x="203" y="25"/>
                      <a:pt x="203" y="25"/>
                    </a:cubicBezTo>
                    <a:cubicBezTo>
                      <a:pt x="203" y="25"/>
                      <a:pt x="202" y="25"/>
                      <a:pt x="202" y="25"/>
                    </a:cubicBezTo>
                    <a:cubicBezTo>
                      <a:pt x="202" y="25"/>
                      <a:pt x="201" y="26"/>
                      <a:pt x="201" y="26"/>
                    </a:cubicBezTo>
                    <a:cubicBezTo>
                      <a:pt x="201" y="26"/>
                      <a:pt x="202" y="26"/>
                      <a:pt x="202" y="26"/>
                    </a:cubicBezTo>
                    <a:cubicBezTo>
                      <a:pt x="202" y="26"/>
                      <a:pt x="202" y="27"/>
                      <a:pt x="203" y="27"/>
                    </a:cubicBezTo>
                    <a:cubicBezTo>
                      <a:pt x="202" y="27"/>
                      <a:pt x="202" y="26"/>
                      <a:pt x="202" y="27"/>
                    </a:cubicBezTo>
                    <a:cubicBezTo>
                      <a:pt x="202" y="28"/>
                      <a:pt x="202" y="27"/>
                      <a:pt x="202" y="28"/>
                    </a:cubicBezTo>
                    <a:cubicBezTo>
                      <a:pt x="202" y="28"/>
                      <a:pt x="202" y="28"/>
                      <a:pt x="202" y="28"/>
                    </a:cubicBezTo>
                    <a:cubicBezTo>
                      <a:pt x="201" y="27"/>
                      <a:pt x="201" y="27"/>
                      <a:pt x="201" y="28"/>
                    </a:cubicBezTo>
                    <a:cubicBezTo>
                      <a:pt x="200" y="27"/>
                      <a:pt x="201" y="26"/>
                      <a:pt x="200" y="26"/>
                    </a:cubicBezTo>
                    <a:cubicBezTo>
                      <a:pt x="200" y="26"/>
                      <a:pt x="199" y="25"/>
                      <a:pt x="199" y="26"/>
                    </a:cubicBezTo>
                    <a:cubicBezTo>
                      <a:pt x="199" y="26"/>
                      <a:pt x="199" y="27"/>
                      <a:pt x="199" y="27"/>
                    </a:cubicBezTo>
                    <a:cubicBezTo>
                      <a:pt x="199" y="27"/>
                      <a:pt x="199" y="27"/>
                      <a:pt x="199" y="27"/>
                    </a:cubicBezTo>
                    <a:cubicBezTo>
                      <a:pt x="199" y="28"/>
                      <a:pt x="199" y="28"/>
                      <a:pt x="199" y="28"/>
                    </a:cubicBezTo>
                    <a:cubicBezTo>
                      <a:pt x="199" y="28"/>
                      <a:pt x="199" y="28"/>
                      <a:pt x="198" y="28"/>
                    </a:cubicBezTo>
                    <a:cubicBezTo>
                      <a:pt x="199" y="28"/>
                      <a:pt x="199" y="29"/>
                      <a:pt x="200" y="29"/>
                    </a:cubicBezTo>
                    <a:cubicBezTo>
                      <a:pt x="199" y="29"/>
                      <a:pt x="198" y="29"/>
                      <a:pt x="198" y="28"/>
                    </a:cubicBezTo>
                    <a:cubicBezTo>
                      <a:pt x="198" y="28"/>
                      <a:pt x="198" y="28"/>
                      <a:pt x="198" y="28"/>
                    </a:cubicBezTo>
                    <a:cubicBezTo>
                      <a:pt x="198" y="28"/>
                      <a:pt x="198" y="28"/>
                      <a:pt x="197" y="28"/>
                    </a:cubicBezTo>
                    <a:cubicBezTo>
                      <a:pt x="197" y="28"/>
                      <a:pt x="197" y="28"/>
                      <a:pt x="197" y="29"/>
                    </a:cubicBezTo>
                    <a:cubicBezTo>
                      <a:pt x="197" y="29"/>
                      <a:pt x="196" y="28"/>
                      <a:pt x="196" y="29"/>
                    </a:cubicBezTo>
                    <a:cubicBezTo>
                      <a:pt x="196" y="30"/>
                      <a:pt x="196" y="32"/>
                      <a:pt x="195" y="31"/>
                    </a:cubicBezTo>
                    <a:cubicBezTo>
                      <a:pt x="194" y="31"/>
                      <a:pt x="193" y="33"/>
                      <a:pt x="194" y="34"/>
                    </a:cubicBezTo>
                    <a:cubicBezTo>
                      <a:pt x="194" y="34"/>
                      <a:pt x="194" y="35"/>
                      <a:pt x="195" y="35"/>
                    </a:cubicBezTo>
                    <a:cubicBezTo>
                      <a:pt x="195" y="35"/>
                      <a:pt x="196" y="36"/>
                      <a:pt x="195" y="36"/>
                    </a:cubicBezTo>
                    <a:cubicBezTo>
                      <a:pt x="195" y="36"/>
                      <a:pt x="195" y="36"/>
                      <a:pt x="195" y="36"/>
                    </a:cubicBezTo>
                    <a:cubicBezTo>
                      <a:pt x="195" y="36"/>
                      <a:pt x="194" y="36"/>
                      <a:pt x="194" y="36"/>
                    </a:cubicBezTo>
                    <a:cubicBezTo>
                      <a:pt x="194" y="37"/>
                      <a:pt x="194" y="37"/>
                      <a:pt x="193" y="37"/>
                    </a:cubicBezTo>
                    <a:cubicBezTo>
                      <a:pt x="193" y="37"/>
                      <a:pt x="192" y="38"/>
                      <a:pt x="192" y="38"/>
                    </a:cubicBezTo>
                    <a:cubicBezTo>
                      <a:pt x="191" y="38"/>
                      <a:pt x="191" y="37"/>
                      <a:pt x="191" y="37"/>
                    </a:cubicBezTo>
                    <a:cubicBezTo>
                      <a:pt x="190" y="37"/>
                      <a:pt x="190" y="40"/>
                      <a:pt x="190" y="40"/>
                    </a:cubicBezTo>
                    <a:cubicBezTo>
                      <a:pt x="190" y="40"/>
                      <a:pt x="190" y="40"/>
                      <a:pt x="190" y="40"/>
                    </a:cubicBezTo>
                    <a:cubicBezTo>
                      <a:pt x="190" y="41"/>
                      <a:pt x="189" y="41"/>
                      <a:pt x="189" y="41"/>
                    </a:cubicBezTo>
                    <a:cubicBezTo>
                      <a:pt x="189" y="42"/>
                      <a:pt x="189" y="42"/>
                      <a:pt x="189" y="42"/>
                    </a:cubicBezTo>
                    <a:cubicBezTo>
                      <a:pt x="189" y="43"/>
                      <a:pt x="187" y="44"/>
                      <a:pt x="187" y="43"/>
                    </a:cubicBezTo>
                    <a:cubicBezTo>
                      <a:pt x="187" y="43"/>
                      <a:pt x="188" y="44"/>
                      <a:pt x="187" y="44"/>
                    </a:cubicBezTo>
                    <a:cubicBezTo>
                      <a:pt x="187" y="44"/>
                      <a:pt x="187" y="44"/>
                      <a:pt x="186" y="44"/>
                    </a:cubicBezTo>
                    <a:cubicBezTo>
                      <a:pt x="186" y="44"/>
                      <a:pt x="186" y="45"/>
                      <a:pt x="186" y="45"/>
                    </a:cubicBezTo>
                    <a:cubicBezTo>
                      <a:pt x="186" y="45"/>
                      <a:pt x="185" y="45"/>
                      <a:pt x="185" y="46"/>
                    </a:cubicBezTo>
                    <a:cubicBezTo>
                      <a:pt x="185" y="46"/>
                      <a:pt x="184" y="47"/>
                      <a:pt x="185" y="48"/>
                    </a:cubicBezTo>
                    <a:cubicBezTo>
                      <a:pt x="185" y="48"/>
                      <a:pt x="186" y="49"/>
                      <a:pt x="186" y="49"/>
                    </a:cubicBezTo>
                    <a:cubicBezTo>
                      <a:pt x="187" y="50"/>
                      <a:pt x="188" y="49"/>
                      <a:pt x="188" y="49"/>
                    </a:cubicBezTo>
                    <a:cubicBezTo>
                      <a:pt x="188" y="50"/>
                      <a:pt x="187" y="49"/>
                      <a:pt x="186" y="50"/>
                    </a:cubicBezTo>
                    <a:cubicBezTo>
                      <a:pt x="186" y="50"/>
                      <a:pt x="187" y="51"/>
                      <a:pt x="187" y="51"/>
                    </a:cubicBezTo>
                    <a:cubicBezTo>
                      <a:pt x="187" y="52"/>
                      <a:pt x="188" y="52"/>
                      <a:pt x="188" y="52"/>
                    </a:cubicBezTo>
                    <a:cubicBezTo>
                      <a:pt x="188" y="52"/>
                      <a:pt x="188" y="52"/>
                      <a:pt x="188" y="52"/>
                    </a:cubicBezTo>
                    <a:cubicBezTo>
                      <a:pt x="188" y="52"/>
                      <a:pt x="190" y="52"/>
                      <a:pt x="190" y="51"/>
                    </a:cubicBezTo>
                    <a:cubicBezTo>
                      <a:pt x="190" y="51"/>
                      <a:pt x="190" y="52"/>
                      <a:pt x="190" y="52"/>
                    </a:cubicBezTo>
                    <a:cubicBezTo>
                      <a:pt x="189" y="51"/>
                      <a:pt x="189" y="52"/>
                      <a:pt x="188" y="52"/>
                    </a:cubicBezTo>
                    <a:cubicBezTo>
                      <a:pt x="188" y="53"/>
                      <a:pt x="188" y="52"/>
                      <a:pt x="187" y="52"/>
                    </a:cubicBezTo>
                    <a:cubicBezTo>
                      <a:pt x="186" y="52"/>
                      <a:pt x="186" y="54"/>
                      <a:pt x="186" y="54"/>
                    </a:cubicBezTo>
                    <a:cubicBezTo>
                      <a:pt x="186" y="55"/>
                      <a:pt x="186" y="55"/>
                      <a:pt x="187" y="56"/>
                    </a:cubicBezTo>
                    <a:cubicBezTo>
                      <a:pt x="187" y="56"/>
                      <a:pt x="187" y="56"/>
                      <a:pt x="186" y="56"/>
                    </a:cubicBezTo>
                    <a:cubicBezTo>
                      <a:pt x="186" y="56"/>
                      <a:pt x="186" y="56"/>
                      <a:pt x="186" y="56"/>
                    </a:cubicBezTo>
                    <a:cubicBezTo>
                      <a:pt x="186" y="56"/>
                      <a:pt x="186" y="56"/>
                      <a:pt x="186" y="56"/>
                    </a:cubicBezTo>
                    <a:cubicBezTo>
                      <a:pt x="186" y="55"/>
                      <a:pt x="186" y="55"/>
                      <a:pt x="185" y="54"/>
                    </a:cubicBezTo>
                    <a:cubicBezTo>
                      <a:pt x="185" y="54"/>
                      <a:pt x="185" y="54"/>
                      <a:pt x="185" y="53"/>
                    </a:cubicBezTo>
                    <a:cubicBezTo>
                      <a:pt x="184" y="53"/>
                      <a:pt x="183" y="52"/>
                      <a:pt x="183" y="53"/>
                    </a:cubicBezTo>
                    <a:cubicBezTo>
                      <a:pt x="183" y="53"/>
                      <a:pt x="183" y="52"/>
                      <a:pt x="182" y="53"/>
                    </a:cubicBezTo>
                    <a:cubicBezTo>
                      <a:pt x="182" y="53"/>
                      <a:pt x="182" y="53"/>
                      <a:pt x="182" y="54"/>
                    </a:cubicBezTo>
                    <a:cubicBezTo>
                      <a:pt x="182" y="55"/>
                      <a:pt x="182" y="56"/>
                      <a:pt x="182" y="57"/>
                    </a:cubicBezTo>
                    <a:cubicBezTo>
                      <a:pt x="182" y="57"/>
                      <a:pt x="182" y="56"/>
                      <a:pt x="182" y="56"/>
                    </a:cubicBezTo>
                    <a:cubicBezTo>
                      <a:pt x="182" y="56"/>
                      <a:pt x="181" y="56"/>
                      <a:pt x="181" y="57"/>
                    </a:cubicBezTo>
                    <a:cubicBezTo>
                      <a:pt x="181" y="56"/>
                      <a:pt x="182" y="56"/>
                      <a:pt x="182" y="55"/>
                    </a:cubicBezTo>
                    <a:cubicBezTo>
                      <a:pt x="182" y="55"/>
                      <a:pt x="182" y="54"/>
                      <a:pt x="182" y="54"/>
                    </a:cubicBezTo>
                    <a:cubicBezTo>
                      <a:pt x="181" y="53"/>
                      <a:pt x="180" y="53"/>
                      <a:pt x="179" y="52"/>
                    </a:cubicBezTo>
                    <a:cubicBezTo>
                      <a:pt x="179" y="52"/>
                      <a:pt x="178" y="52"/>
                      <a:pt x="178" y="52"/>
                    </a:cubicBezTo>
                    <a:cubicBezTo>
                      <a:pt x="177" y="52"/>
                      <a:pt x="177" y="52"/>
                      <a:pt x="176" y="52"/>
                    </a:cubicBezTo>
                    <a:cubicBezTo>
                      <a:pt x="176" y="52"/>
                      <a:pt x="175" y="52"/>
                      <a:pt x="175" y="52"/>
                    </a:cubicBezTo>
                    <a:cubicBezTo>
                      <a:pt x="174" y="52"/>
                      <a:pt x="175" y="52"/>
                      <a:pt x="175" y="53"/>
                    </a:cubicBezTo>
                    <a:cubicBezTo>
                      <a:pt x="175" y="53"/>
                      <a:pt x="175" y="53"/>
                      <a:pt x="175" y="53"/>
                    </a:cubicBezTo>
                    <a:cubicBezTo>
                      <a:pt x="175" y="54"/>
                      <a:pt x="175" y="54"/>
                      <a:pt x="175" y="54"/>
                    </a:cubicBezTo>
                    <a:cubicBezTo>
                      <a:pt x="175" y="55"/>
                      <a:pt x="174" y="53"/>
                      <a:pt x="174" y="55"/>
                    </a:cubicBezTo>
                    <a:cubicBezTo>
                      <a:pt x="174" y="54"/>
                      <a:pt x="174" y="53"/>
                      <a:pt x="174" y="53"/>
                    </a:cubicBezTo>
                    <a:cubicBezTo>
                      <a:pt x="173" y="53"/>
                      <a:pt x="173" y="54"/>
                      <a:pt x="172" y="55"/>
                    </a:cubicBezTo>
                    <a:cubicBezTo>
                      <a:pt x="172" y="55"/>
                      <a:pt x="172" y="55"/>
                      <a:pt x="172" y="56"/>
                    </a:cubicBezTo>
                    <a:cubicBezTo>
                      <a:pt x="172" y="56"/>
                      <a:pt x="172" y="56"/>
                      <a:pt x="172" y="57"/>
                    </a:cubicBezTo>
                    <a:cubicBezTo>
                      <a:pt x="173" y="57"/>
                      <a:pt x="173" y="58"/>
                      <a:pt x="173" y="59"/>
                    </a:cubicBezTo>
                    <a:cubicBezTo>
                      <a:pt x="172" y="58"/>
                      <a:pt x="172" y="57"/>
                      <a:pt x="172" y="56"/>
                    </a:cubicBezTo>
                    <a:cubicBezTo>
                      <a:pt x="171" y="56"/>
                      <a:pt x="171" y="57"/>
                      <a:pt x="171" y="57"/>
                    </a:cubicBezTo>
                    <a:cubicBezTo>
                      <a:pt x="171" y="58"/>
                      <a:pt x="171" y="60"/>
                      <a:pt x="170" y="60"/>
                    </a:cubicBezTo>
                    <a:cubicBezTo>
                      <a:pt x="170" y="59"/>
                      <a:pt x="170" y="59"/>
                      <a:pt x="171" y="59"/>
                    </a:cubicBezTo>
                    <a:cubicBezTo>
                      <a:pt x="171" y="58"/>
                      <a:pt x="170" y="58"/>
                      <a:pt x="170" y="58"/>
                    </a:cubicBezTo>
                    <a:cubicBezTo>
                      <a:pt x="171" y="57"/>
                      <a:pt x="171" y="57"/>
                      <a:pt x="171" y="56"/>
                    </a:cubicBezTo>
                    <a:cubicBezTo>
                      <a:pt x="171" y="56"/>
                      <a:pt x="171" y="55"/>
                      <a:pt x="171" y="55"/>
                    </a:cubicBezTo>
                    <a:cubicBezTo>
                      <a:pt x="171" y="54"/>
                      <a:pt x="172" y="53"/>
                      <a:pt x="172" y="53"/>
                    </a:cubicBezTo>
                    <a:cubicBezTo>
                      <a:pt x="172" y="52"/>
                      <a:pt x="172" y="52"/>
                      <a:pt x="172" y="52"/>
                    </a:cubicBezTo>
                    <a:cubicBezTo>
                      <a:pt x="173" y="52"/>
                      <a:pt x="173" y="52"/>
                      <a:pt x="173" y="52"/>
                    </a:cubicBezTo>
                    <a:cubicBezTo>
                      <a:pt x="173" y="51"/>
                      <a:pt x="173" y="51"/>
                      <a:pt x="173" y="51"/>
                    </a:cubicBezTo>
                    <a:cubicBezTo>
                      <a:pt x="173" y="51"/>
                      <a:pt x="172" y="50"/>
                      <a:pt x="172" y="50"/>
                    </a:cubicBezTo>
                    <a:cubicBezTo>
                      <a:pt x="171" y="49"/>
                      <a:pt x="171" y="50"/>
                      <a:pt x="171" y="49"/>
                    </a:cubicBezTo>
                    <a:cubicBezTo>
                      <a:pt x="171" y="49"/>
                      <a:pt x="170" y="48"/>
                      <a:pt x="170" y="48"/>
                    </a:cubicBezTo>
                    <a:cubicBezTo>
                      <a:pt x="170" y="48"/>
                      <a:pt x="170" y="48"/>
                      <a:pt x="170" y="48"/>
                    </a:cubicBezTo>
                    <a:cubicBezTo>
                      <a:pt x="170" y="48"/>
                      <a:pt x="170" y="48"/>
                      <a:pt x="170" y="48"/>
                    </a:cubicBezTo>
                    <a:cubicBezTo>
                      <a:pt x="170" y="48"/>
                      <a:pt x="170" y="48"/>
                      <a:pt x="170" y="48"/>
                    </a:cubicBezTo>
                    <a:cubicBezTo>
                      <a:pt x="170" y="48"/>
                      <a:pt x="170" y="48"/>
                      <a:pt x="170" y="48"/>
                    </a:cubicBezTo>
                    <a:cubicBezTo>
                      <a:pt x="170" y="47"/>
                      <a:pt x="170" y="47"/>
                      <a:pt x="169" y="47"/>
                    </a:cubicBezTo>
                    <a:cubicBezTo>
                      <a:pt x="169" y="47"/>
                      <a:pt x="169" y="46"/>
                      <a:pt x="169" y="46"/>
                    </a:cubicBezTo>
                    <a:cubicBezTo>
                      <a:pt x="168" y="45"/>
                      <a:pt x="169" y="45"/>
                      <a:pt x="168" y="45"/>
                    </a:cubicBezTo>
                    <a:cubicBezTo>
                      <a:pt x="168" y="45"/>
                      <a:pt x="168" y="44"/>
                      <a:pt x="167" y="44"/>
                    </a:cubicBezTo>
                    <a:cubicBezTo>
                      <a:pt x="167" y="44"/>
                      <a:pt x="167" y="44"/>
                      <a:pt x="167" y="44"/>
                    </a:cubicBezTo>
                    <a:cubicBezTo>
                      <a:pt x="167" y="43"/>
                      <a:pt x="167" y="43"/>
                      <a:pt x="167" y="43"/>
                    </a:cubicBezTo>
                    <a:cubicBezTo>
                      <a:pt x="166" y="43"/>
                      <a:pt x="166" y="42"/>
                      <a:pt x="166" y="42"/>
                    </a:cubicBezTo>
                    <a:cubicBezTo>
                      <a:pt x="166" y="42"/>
                      <a:pt x="166" y="42"/>
                      <a:pt x="166" y="43"/>
                    </a:cubicBezTo>
                    <a:cubicBezTo>
                      <a:pt x="165" y="43"/>
                      <a:pt x="165" y="42"/>
                      <a:pt x="165" y="42"/>
                    </a:cubicBezTo>
                    <a:cubicBezTo>
                      <a:pt x="165" y="42"/>
                      <a:pt x="164" y="43"/>
                      <a:pt x="164" y="43"/>
                    </a:cubicBezTo>
                    <a:cubicBezTo>
                      <a:pt x="164" y="43"/>
                      <a:pt x="164" y="42"/>
                      <a:pt x="164" y="42"/>
                    </a:cubicBezTo>
                    <a:cubicBezTo>
                      <a:pt x="164" y="42"/>
                      <a:pt x="164" y="43"/>
                      <a:pt x="164" y="43"/>
                    </a:cubicBezTo>
                    <a:cubicBezTo>
                      <a:pt x="164" y="43"/>
                      <a:pt x="164" y="42"/>
                      <a:pt x="163" y="42"/>
                    </a:cubicBezTo>
                    <a:cubicBezTo>
                      <a:pt x="163" y="41"/>
                      <a:pt x="163" y="41"/>
                      <a:pt x="163" y="41"/>
                    </a:cubicBezTo>
                    <a:cubicBezTo>
                      <a:pt x="163" y="41"/>
                      <a:pt x="162" y="40"/>
                      <a:pt x="162" y="40"/>
                    </a:cubicBezTo>
                    <a:cubicBezTo>
                      <a:pt x="162" y="40"/>
                      <a:pt x="162" y="40"/>
                      <a:pt x="162" y="40"/>
                    </a:cubicBezTo>
                    <a:cubicBezTo>
                      <a:pt x="161" y="41"/>
                      <a:pt x="162" y="41"/>
                      <a:pt x="161" y="41"/>
                    </a:cubicBezTo>
                    <a:cubicBezTo>
                      <a:pt x="161" y="41"/>
                      <a:pt x="161" y="41"/>
                      <a:pt x="161" y="41"/>
                    </a:cubicBezTo>
                    <a:cubicBezTo>
                      <a:pt x="160" y="40"/>
                      <a:pt x="160" y="41"/>
                      <a:pt x="160" y="42"/>
                    </a:cubicBezTo>
                    <a:cubicBezTo>
                      <a:pt x="160" y="42"/>
                      <a:pt x="160" y="42"/>
                      <a:pt x="161" y="42"/>
                    </a:cubicBezTo>
                    <a:cubicBezTo>
                      <a:pt x="161" y="42"/>
                      <a:pt x="161" y="42"/>
                      <a:pt x="161" y="42"/>
                    </a:cubicBezTo>
                    <a:cubicBezTo>
                      <a:pt x="161" y="43"/>
                      <a:pt x="161" y="43"/>
                      <a:pt x="161" y="43"/>
                    </a:cubicBezTo>
                    <a:cubicBezTo>
                      <a:pt x="161" y="43"/>
                      <a:pt x="160" y="43"/>
                      <a:pt x="160" y="43"/>
                    </a:cubicBezTo>
                    <a:cubicBezTo>
                      <a:pt x="160" y="43"/>
                      <a:pt x="160" y="43"/>
                      <a:pt x="159" y="43"/>
                    </a:cubicBezTo>
                    <a:cubicBezTo>
                      <a:pt x="159" y="43"/>
                      <a:pt x="160" y="43"/>
                      <a:pt x="160" y="43"/>
                    </a:cubicBezTo>
                    <a:cubicBezTo>
                      <a:pt x="160" y="43"/>
                      <a:pt x="160" y="44"/>
                      <a:pt x="159" y="44"/>
                    </a:cubicBezTo>
                    <a:cubicBezTo>
                      <a:pt x="159" y="44"/>
                      <a:pt x="159" y="44"/>
                      <a:pt x="159" y="44"/>
                    </a:cubicBezTo>
                    <a:cubicBezTo>
                      <a:pt x="159" y="44"/>
                      <a:pt x="159" y="45"/>
                      <a:pt x="158" y="45"/>
                    </a:cubicBezTo>
                    <a:cubicBezTo>
                      <a:pt x="158" y="45"/>
                      <a:pt x="158" y="46"/>
                      <a:pt x="158" y="45"/>
                    </a:cubicBezTo>
                    <a:cubicBezTo>
                      <a:pt x="158" y="45"/>
                      <a:pt x="158" y="44"/>
                      <a:pt x="158" y="45"/>
                    </a:cubicBezTo>
                    <a:cubicBezTo>
                      <a:pt x="157" y="45"/>
                      <a:pt x="158" y="44"/>
                      <a:pt x="158" y="44"/>
                    </a:cubicBezTo>
                    <a:cubicBezTo>
                      <a:pt x="158" y="44"/>
                      <a:pt x="157" y="44"/>
                      <a:pt x="157" y="44"/>
                    </a:cubicBezTo>
                    <a:cubicBezTo>
                      <a:pt x="157" y="44"/>
                      <a:pt x="158" y="43"/>
                      <a:pt x="158" y="42"/>
                    </a:cubicBezTo>
                    <a:cubicBezTo>
                      <a:pt x="158" y="42"/>
                      <a:pt x="157" y="43"/>
                      <a:pt x="157" y="43"/>
                    </a:cubicBezTo>
                    <a:cubicBezTo>
                      <a:pt x="157" y="43"/>
                      <a:pt x="156" y="44"/>
                      <a:pt x="156" y="44"/>
                    </a:cubicBezTo>
                    <a:cubicBezTo>
                      <a:pt x="156" y="44"/>
                      <a:pt x="155" y="45"/>
                      <a:pt x="156" y="45"/>
                    </a:cubicBezTo>
                    <a:cubicBezTo>
                      <a:pt x="156" y="45"/>
                      <a:pt x="155" y="45"/>
                      <a:pt x="155" y="46"/>
                    </a:cubicBezTo>
                    <a:cubicBezTo>
                      <a:pt x="155" y="45"/>
                      <a:pt x="155" y="46"/>
                      <a:pt x="155" y="45"/>
                    </a:cubicBezTo>
                    <a:cubicBezTo>
                      <a:pt x="155" y="45"/>
                      <a:pt x="155" y="45"/>
                      <a:pt x="155" y="45"/>
                    </a:cubicBezTo>
                    <a:cubicBezTo>
                      <a:pt x="154" y="45"/>
                      <a:pt x="154" y="45"/>
                      <a:pt x="154" y="45"/>
                    </a:cubicBezTo>
                    <a:cubicBezTo>
                      <a:pt x="154" y="44"/>
                      <a:pt x="155" y="44"/>
                      <a:pt x="154" y="44"/>
                    </a:cubicBezTo>
                    <a:cubicBezTo>
                      <a:pt x="154" y="44"/>
                      <a:pt x="155" y="43"/>
                      <a:pt x="154" y="43"/>
                    </a:cubicBezTo>
                    <a:cubicBezTo>
                      <a:pt x="154" y="43"/>
                      <a:pt x="155" y="43"/>
                      <a:pt x="155" y="43"/>
                    </a:cubicBezTo>
                    <a:cubicBezTo>
                      <a:pt x="155" y="43"/>
                      <a:pt x="154" y="43"/>
                      <a:pt x="154" y="43"/>
                    </a:cubicBezTo>
                    <a:cubicBezTo>
                      <a:pt x="154" y="43"/>
                      <a:pt x="154" y="43"/>
                      <a:pt x="154" y="42"/>
                    </a:cubicBezTo>
                    <a:cubicBezTo>
                      <a:pt x="154" y="43"/>
                      <a:pt x="154" y="42"/>
                      <a:pt x="154" y="42"/>
                    </a:cubicBezTo>
                    <a:cubicBezTo>
                      <a:pt x="154" y="42"/>
                      <a:pt x="153" y="42"/>
                      <a:pt x="153" y="42"/>
                    </a:cubicBezTo>
                    <a:cubicBezTo>
                      <a:pt x="153" y="43"/>
                      <a:pt x="154" y="43"/>
                      <a:pt x="154" y="43"/>
                    </a:cubicBezTo>
                    <a:cubicBezTo>
                      <a:pt x="154" y="44"/>
                      <a:pt x="153" y="43"/>
                      <a:pt x="153" y="43"/>
                    </a:cubicBezTo>
                    <a:cubicBezTo>
                      <a:pt x="153" y="43"/>
                      <a:pt x="153" y="44"/>
                      <a:pt x="153" y="43"/>
                    </a:cubicBezTo>
                    <a:cubicBezTo>
                      <a:pt x="153" y="43"/>
                      <a:pt x="153" y="43"/>
                      <a:pt x="152" y="43"/>
                    </a:cubicBezTo>
                    <a:cubicBezTo>
                      <a:pt x="152" y="44"/>
                      <a:pt x="153" y="44"/>
                      <a:pt x="154" y="44"/>
                    </a:cubicBezTo>
                    <a:cubicBezTo>
                      <a:pt x="154" y="44"/>
                      <a:pt x="154" y="45"/>
                      <a:pt x="154" y="46"/>
                    </a:cubicBezTo>
                    <a:cubicBezTo>
                      <a:pt x="153" y="46"/>
                      <a:pt x="153" y="46"/>
                      <a:pt x="153" y="46"/>
                    </a:cubicBezTo>
                    <a:cubicBezTo>
                      <a:pt x="153" y="46"/>
                      <a:pt x="153" y="47"/>
                      <a:pt x="153" y="47"/>
                    </a:cubicBezTo>
                    <a:cubicBezTo>
                      <a:pt x="153" y="47"/>
                      <a:pt x="152" y="47"/>
                      <a:pt x="152" y="47"/>
                    </a:cubicBezTo>
                    <a:cubicBezTo>
                      <a:pt x="152" y="48"/>
                      <a:pt x="152" y="48"/>
                      <a:pt x="152" y="48"/>
                    </a:cubicBezTo>
                    <a:cubicBezTo>
                      <a:pt x="152" y="48"/>
                      <a:pt x="153" y="49"/>
                      <a:pt x="152" y="49"/>
                    </a:cubicBezTo>
                    <a:cubicBezTo>
                      <a:pt x="152" y="49"/>
                      <a:pt x="151" y="49"/>
                      <a:pt x="151" y="49"/>
                    </a:cubicBezTo>
                    <a:cubicBezTo>
                      <a:pt x="151" y="50"/>
                      <a:pt x="151" y="50"/>
                      <a:pt x="150" y="50"/>
                    </a:cubicBezTo>
                    <a:cubicBezTo>
                      <a:pt x="150" y="49"/>
                      <a:pt x="151" y="49"/>
                      <a:pt x="150" y="48"/>
                    </a:cubicBezTo>
                    <a:cubicBezTo>
                      <a:pt x="150" y="48"/>
                      <a:pt x="150" y="48"/>
                      <a:pt x="150" y="48"/>
                    </a:cubicBezTo>
                    <a:cubicBezTo>
                      <a:pt x="150" y="48"/>
                      <a:pt x="150" y="47"/>
                      <a:pt x="149" y="48"/>
                    </a:cubicBezTo>
                    <a:cubicBezTo>
                      <a:pt x="149" y="48"/>
                      <a:pt x="149" y="49"/>
                      <a:pt x="149" y="49"/>
                    </a:cubicBezTo>
                    <a:cubicBezTo>
                      <a:pt x="149" y="49"/>
                      <a:pt x="148" y="50"/>
                      <a:pt x="148" y="50"/>
                    </a:cubicBezTo>
                    <a:cubicBezTo>
                      <a:pt x="148" y="50"/>
                      <a:pt x="149" y="49"/>
                      <a:pt x="149" y="49"/>
                    </a:cubicBezTo>
                    <a:cubicBezTo>
                      <a:pt x="149" y="48"/>
                      <a:pt x="149" y="48"/>
                      <a:pt x="149" y="47"/>
                    </a:cubicBezTo>
                    <a:cubicBezTo>
                      <a:pt x="149" y="47"/>
                      <a:pt x="150" y="47"/>
                      <a:pt x="150" y="46"/>
                    </a:cubicBezTo>
                    <a:cubicBezTo>
                      <a:pt x="149" y="47"/>
                      <a:pt x="149" y="45"/>
                      <a:pt x="149" y="46"/>
                    </a:cubicBezTo>
                    <a:cubicBezTo>
                      <a:pt x="148" y="46"/>
                      <a:pt x="149" y="47"/>
                      <a:pt x="148" y="48"/>
                    </a:cubicBezTo>
                    <a:cubicBezTo>
                      <a:pt x="148" y="48"/>
                      <a:pt x="148" y="49"/>
                      <a:pt x="148" y="49"/>
                    </a:cubicBezTo>
                    <a:cubicBezTo>
                      <a:pt x="148" y="49"/>
                      <a:pt x="147" y="49"/>
                      <a:pt x="147" y="49"/>
                    </a:cubicBezTo>
                    <a:cubicBezTo>
                      <a:pt x="148" y="49"/>
                      <a:pt x="148" y="49"/>
                      <a:pt x="148" y="49"/>
                    </a:cubicBezTo>
                    <a:cubicBezTo>
                      <a:pt x="147" y="48"/>
                      <a:pt x="147" y="49"/>
                      <a:pt x="147" y="49"/>
                    </a:cubicBezTo>
                    <a:cubicBezTo>
                      <a:pt x="147" y="49"/>
                      <a:pt x="147" y="49"/>
                      <a:pt x="147" y="49"/>
                    </a:cubicBezTo>
                    <a:cubicBezTo>
                      <a:pt x="147" y="49"/>
                      <a:pt x="146" y="50"/>
                      <a:pt x="146" y="50"/>
                    </a:cubicBezTo>
                    <a:cubicBezTo>
                      <a:pt x="146" y="50"/>
                      <a:pt x="146" y="49"/>
                      <a:pt x="146" y="49"/>
                    </a:cubicBezTo>
                    <a:cubicBezTo>
                      <a:pt x="146" y="49"/>
                      <a:pt x="146" y="49"/>
                      <a:pt x="146" y="50"/>
                    </a:cubicBezTo>
                    <a:cubicBezTo>
                      <a:pt x="146" y="49"/>
                      <a:pt x="146" y="49"/>
                      <a:pt x="146" y="49"/>
                    </a:cubicBezTo>
                    <a:cubicBezTo>
                      <a:pt x="146" y="49"/>
                      <a:pt x="146" y="49"/>
                      <a:pt x="145" y="49"/>
                    </a:cubicBezTo>
                    <a:cubicBezTo>
                      <a:pt x="145" y="49"/>
                      <a:pt x="145" y="50"/>
                      <a:pt x="145" y="50"/>
                    </a:cubicBezTo>
                    <a:cubicBezTo>
                      <a:pt x="145" y="50"/>
                      <a:pt x="145" y="50"/>
                      <a:pt x="145" y="50"/>
                    </a:cubicBezTo>
                    <a:cubicBezTo>
                      <a:pt x="145" y="50"/>
                      <a:pt x="145" y="50"/>
                      <a:pt x="144" y="50"/>
                    </a:cubicBezTo>
                    <a:cubicBezTo>
                      <a:pt x="144" y="51"/>
                      <a:pt x="144" y="51"/>
                      <a:pt x="144" y="51"/>
                    </a:cubicBezTo>
                    <a:cubicBezTo>
                      <a:pt x="144" y="51"/>
                      <a:pt x="143" y="51"/>
                      <a:pt x="144" y="52"/>
                    </a:cubicBezTo>
                    <a:cubicBezTo>
                      <a:pt x="144" y="52"/>
                      <a:pt x="143" y="53"/>
                      <a:pt x="144" y="53"/>
                    </a:cubicBezTo>
                    <a:cubicBezTo>
                      <a:pt x="145" y="53"/>
                      <a:pt x="145" y="53"/>
                      <a:pt x="145" y="53"/>
                    </a:cubicBezTo>
                    <a:cubicBezTo>
                      <a:pt x="144" y="54"/>
                      <a:pt x="144" y="53"/>
                      <a:pt x="144" y="53"/>
                    </a:cubicBezTo>
                    <a:cubicBezTo>
                      <a:pt x="143" y="53"/>
                      <a:pt x="144" y="54"/>
                      <a:pt x="144" y="54"/>
                    </a:cubicBezTo>
                    <a:cubicBezTo>
                      <a:pt x="144" y="54"/>
                      <a:pt x="145" y="54"/>
                      <a:pt x="145" y="54"/>
                    </a:cubicBezTo>
                    <a:cubicBezTo>
                      <a:pt x="145" y="54"/>
                      <a:pt x="146" y="54"/>
                      <a:pt x="146" y="54"/>
                    </a:cubicBezTo>
                    <a:cubicBezTo>
                      <a:pt x="146" y="54"/>
                      <a:pt x="145" y="54"/>
                      <a:pt x="145" y="55"/>
                    </a:cubicBezTo>
                    <a:cubicBezTo>
                      <a:pt x="145" y="55"/>
                      <a:pt x="145" y="55"/>
                      <a:pt x="145" y="55"/>
                    </a:cubicBezTo>
                    <a:cubicBezTo>
                      <a:pt x="145" y="55"/>
                      <a:pt x="146" y="55"/>
                      <a:pt x="146" y="56"/>
                    </a:cubicBezTo>
                    <a:cubicBezTo>
                      <a:pt x="146" y="56"/>
                      <a:pt x="145" y="56"/>
                      <a:pt x="145" y="56"/>
                    </a:cubicBezTo>
                    <a:cubicBezTo>
                      <a:pt x="144" y="56"/>
                      <a:pt x="144" y="55"/>
                      <a:pt x="144" y="55"/>
                    </a:cubicBezTo>
                    <a:cubicBezTo>
                      <a:pt x="144" y="55"/>
                      <a:pt x="143" y="55"/>
                      <a:pt x="143" y="54"/>
                    </a:cubicBezTo>
                    <a:cubicBezTo>
                      <a:pt x="143" y="54"/>
                      <a:pt x="143" y="56"/>
                      <a:pt x="143" y="56"/>
                    </a:cubicBezTo>
                    <a:cubicBezTo>
                      <a:pt x="143" y="55"/>
                      <a:pt x="143" y="54"/>
                      <a:pt x="142" y="55"/>
                    </a:cubicBezTo>
                    <a:cubicBezTo>
                      <a:pt x="142" y="54"/>
                      <a:pt x="143" y="54"/>
                      <a:pt x="142" y="54"/>
                    </a:cubicBezTo>
                    <a:cubicBezTo>
                      <a:pt x="142" y="54"/>
                      <a:pt x="142" y="54"/>
                      <a:pt x="142" y="54"/>
                    </a:cubicBezTo>
                    <a:cubicBezTo>
                      <a:pt x="142" y="54"/>
                      <a:pt x="142" y="56"/>
                      <a:pt x="141" y="55"/>
                    </a:cubicBezTo>
                    <a:cubicBezTo>
                      <a:pt x="140" y="55"/>
                      <a:pt x="140" y="56"/>
                      <a:pt x="140" y="56"/>
                    </a:cubicBezTo>
                    <a:cubicBezTo>
                      <a:pt x="140" y="56"/>
                      <a:pt x="140" y="57"/>
                      <a:pt x="140" y="57"/>
                    </a:cubicBezTo>
                    <a:cubicBezTo>
                      <a:pt x="140" y="57"/>
                      <a:pt x="141" y="56"/>
                      <a:pt x="141" y="56"/>
                    </a:cubicBezTo>
                    <a:cubicBezTo>
                      <a:pt x="141" y="56"/>
                      <a:pt x="142" y="56"/>
                      <a:pt x="142" y="56"/>
                    </a:cubicBezTo>
                    <a:cubicBezTo>
                      <a:pt x="141" y="57"/>
                      <a:pt x="141" y="56"/>
                      <a:pt x="140" y="57"/>
                    </a:cubicBezTo>
                    <a:cubicBezTo>
                      <a:pt x="140" y="58"/>
                      <a:pt x="141" y="58"/>
                      <a:pt x="141" y="57"/>
                    </a:cubicBezTo>
                    <a:cubicBezTo>
                      <a:pt x="142" y="57"/>
                      <a:pt x="142" y="57"/>
                      <a:pt x="143" y="58"/>
                    </a:cubicBezTo>
                    <a:cubicBezTo>
                      <a:pt x="141" y="58"/>
                      <a:pt x="143" y="60"/>
                      <a:pt x="143" y="60"/>
                    </a:cubicBezTo>
                    <a:cubicBezTo>
                      <a:pt x="142" y="60"/>
                      <a:pt x="142" y="59"/>
                      <a:pt x="142" y="59"/>
                    </a:cubicBezTo>
                    <a:cubicBezTo>
                      <a:pt x="142" y="59"/>
                      <a:pt x="141" y="59"/>
                      <a:pt x="141" y="60"/>
                    </a:cubicBezTo>
                    <a:cubicBezTo>
                      <a:pt x="142" y="59"/>
                      <a:pt x="141" y="59"/>
                      <a:pt x="141" y="59"/>
                    </a:cubicBezTo>
                    <a:cubicBezTo>
                      <a:pt x="141" y="59"/>
                      <a:pt x="141" y="59"/>
                      <a:pt x="141" y="59"/>
                    </a:cubicBezTo>
                    <a:cubicBezTo>
                      <a:pt x="140" y="58"/>
                      <a:pt x="140" y="58"/>
                      <a:pt x="140" y="58"/>
                    </a:cubicBezTo>
                    <a:cubicBezTo>
                      <a:pt x="139" y="58"/>
                      <a:pt x="140" y="57"/>
                      <a:pt x="139" y="57"/>
                    </a:cubicBezTo>
                    <a:cubicBezTo>
                      <a:pt x="139" y="57"/>
                      <a:pt x="139" y="58"/>
                      <a:pt x="139" y="58"/>
                    </a:cubicBezTo>
                    <a:cubicBezTo>
                      <a:pt x="139" y="58"/>
                      <a:pt x="139" y="57"/>
                      <a:pt x="138" y="57"/>
                    </a:cubicBezTo>
                    <a:cubicBezTo>
                      <a:pt x="138" y="57"/>
                      <a:pt x="138" y="58"/>
                      <a:pt x="138" y="58"/>
                    </a:cubicBezTo>
                    <a:cubicBezTo>
                      <a:pt x="138" y="58"/>
                      <a:pt x="138" y="58"/>
                      <a:pt x="138" y="58"/>
                    </a:cubicBezTo>
                    <a:cubicBezTo>
                      <a:pt x="138" y="58"/>
                      <a:pt x="139" y="58"/>
                      <a:pt x="138" y="58"/>
                    </a:cubicBezTo>
                    <a:cubicBezTo>
                      <a:pt x="138" y="59"/>
                      <a:pt x="138" y="59"/>
                      <a:pt x="138" y="59"/>
                    </a:cubicBezTo>
                    <a:cubicBezTo>
                      <a:pt x="137" y="59"/>
                      <a:pt x="138" y="59"/>
                      <a:pt x="138" y="59"/>
                    </a:cubicBezTo>
                    <a:cubicBezTo>
                      <a:pt x="137" y="59"/>
                      <a:pt x="137" y="60"/>
                      <a:pt x="136" y="59"/>
                    </a:cubicBezTo>
                    <a:cubicBezTo>
                      <a:pt x="136" y="59"/>
                      <a:pt x="135" y="60"/>
                      <a:pt x="135" y="60"/>
                    </a:cubicBezTo>
                    <a:cubicBezTo>
                      <a:pt x="135" y="60"/>
                      <a:pt x="135" y="61"/>
                      <a:pt x="135" y="61"/>
                    </a:cubicBezTo>
                    <a:cubicBezTo>
                      <a:pt x="135" y="61"/>
                      <a:pt x="135" y="61"/>
                      <a:pt x="135" y="61"/>
                    </a:cubicBezTo>
                    <a:cubicBezTo>
                      <a:pt x="135" y="61"/>
                      <a:pt x="135" y="62"/>
                      <a:pt x="135" y="62"/>
                    </a:cubicBezTo>
                    <a:cubicBezTo>
                      <a:pt x="135" y="63"/>
                      <a:pt x="135" y="64"/>
                      <a:pt x="135" y="64"/>
                    </a:cubicBezTo>
                    <a:cubicBezTo>
                      <a:pt x="135" y="64"/>
                      <a:pt x="135" y="63"/>
                      <a:pt x="135" y="63"/>
                    </a:cubicBezTo>
                    <a:cubicBezTo>
                      <a:pt x="135" y="64"/>
                      <a:pt x="135" y="64"/>
                      <a:pt x="135" y="65"/>
                    </a:cubicBezTo>
                    <a:cubicBezTo>
                      <a:pt x="136" y="65"/>
                      <a:pt x="136" y="63"/>
                      <a:pt x="137" y="63"/>
                    </a:cubicBezTo>
                    <a:cubicBezTo>
                      <a:pt x="137" y="63"/>
                      <a:pt x="138" y="63"/>
                      <a:pt x="138" y="63"/>
                    </a:cubicBezTo>
                    <a:cubicBezTo>
                      <a:pt x="138" y="63"/>
                      <a:pt x="137" y="64"/>
                      <a:pt x="137" y="64"/>
                    </a:cubicBezTo>
                    <a:cubicBezTo>
                      <a:pt x="137" y="63"/>
                      <a:pt x="136" y="65"/>
                      <a:pt x="136" y="65"/>
                    </a:cubicBezTo>
                    <a:cubicBezTo>
                      <a:pt x="136" y="65"/>
                      <a:pt x="136" y="66"/>
                      <a:pt x="136" y="66"/>
                    </a:cubicBezTo>
                    <a:cubicBezTo>
                      <a:pt x="136" y="67"/>
                      <a:pt x="135" y="67"/>
                      <a:pt x="135" y="67"/>
                    </a:cubicBezTo>
                    <a:cubicBezTo>
                      <a:pt x="135" y="67"/>
                      <a:pt x="135" y="65"/>
                      <a:pt x="135" y="66"/>
                    </a:cubicBezTo>
                    <a:cubicBezTo>
                      <a:pt x="134" y="67"/>
                      <a:pt x="134" y="67"/>
                      <a:pt x="134" y="68"/>
                    </a:cubicBezTo>
                    <a:cubicBezTo>
                      <a:pt x="134" y="69"/>
                      <a:pt x="135" y="69"/>
                      <a:pt x="136" y="69"/>
                    </a:cubicBezTo>
                    <a:cubicBezTo>
                      <a:pt x="136" y="69"/>
                      <a:pt x="138" y="69"/>
                      <a:pt x="138" y="70"/>
                    </a:cubicBezTo>
                    <a:cubicBezTo>
                      <a:pt x="138" y="70"/>
                      <a:pt x="138" y="70"/>
                      <a:pt x="137" y="69"/>
                    </a:cubicBezTo>
                    <a:cubicBezTo>
                      <a:pt x="137" y="69"/>
                      <a:pt x="136" y="69"/>
                      <a:pt x="136" y="69"/>
                    </a:cubicBezTo>
                    <a:cubicBezTo>
                      <a:pt x="135" y="70"/>
                      <a:pt x="135" y="70"/>
                      <a:pt x="134" y="69"/>
                    </a:cubicBezTo>
                    <a:cubicBezTo>
                      <a:pt x="134" y="69"/>
                      <a:pt x="134" y="69"/>
                      <a:pt x="134" y="69"/>
                    </a:cubicBezTo>
                    <a:cubicBezTo>
                      <a:pt x="133" y="69"/>
                      <a:pt x="133" y="70"/>
                      <a:pt x="132" y="70"/>
                    </a:cubicBezTo>
                    <a:cubicBezTo>
                      <a:pt x="132" y="69"/>
                      <a:pt x="132" y="69"/>
                      <a:pt x="132" y="68"/>
                    </a:cubicBezTo>
                    <a:cubicBezTo>
                      <a:pt x="131" y="68"/>
                      <a:pt x="130" y="68"/>
                      <a:pt x="129" y="68"/>
                    </a:cubicBezTo>
                    <a:cubicBezTo>
                      <a:pt x="129" y="68"/>
                      <a:pt x="130" y="68"/>
                      <a:pt x="130" y="68"/>
                    </a:cubicBezTo>
                    <a:cubicBezTo>
                      <a:pt x="130" y="68"/>
                      <a:pt x="129" y="68"/>
                      <a:pt x="130" y="69"/>
                    </a:cubicBezTo>
                    <a:cubicBezTo>
                      <a:pt x="130" y="69"/>
                      <a:pt x="130" y="69"/>
                      <a:pt x="130" y="69"/>
                    </a:cubicBezTo>
                    <a:cubicBezTo>
                      <a:pt x="129" y="70"/>
                      <a:pt x="129" y="69"/>
                      <a:pt x="129" y="69"/>
                    </a:cubicBezTo>
                    <a:cubicBezTo>
                      <a:pt x="129" y="69"/>
                      <a:pt x="129" y="70"/>
                      <a:pt x="128" y="70"/>
                    </a:cubicBezTo>
                    <a:cubicBezTo>
                      <a:pt x="128" y="69"/>
                      <a:pt x="129" y="69"/>
                      <a:pt x="129" y="69"/>
                    </a:cubicBezTo>
                    <a:cubicBezTo>
                      <a:pt x="128" y="68"/>
                      <a:pt x="128" y="68"/>
                      <a:pt x="128" y="68"/>
                    </a:cubicBezTo>
                    <a:cubicBezTo>
                      <a:pt x="128" y="68"/>
                      <a:pt x="129" y="68"/>
                      <a:pt x="128" y="68"/>
                    </a:cubicBezTo>
                    <a:cubicBezTo>
                      <a:pt x="128" y="68"/>
                      <a:pt x="128" y="68"/>
                      <a:pt x="128" y="67"/>
                    </a:cubicBezTo>
                    <a:cubicBezTo>
                      <a:pt x="128" y="67"/>
                      <a:pt x="128" y="67"/>
                      <a:pt x="128" y="67"/>
                    </a:cubicBezTo>
                    <a:cubicBezTo>
                      <a:pt x="128" y="66"/>
                      <a:pt x="127" y="67"/>
                      <a:pt x="126" y="67"/>
                    </a:cubicBezTo>
                    <a:cubicBezTo>
                      <a:pt x="126" y="67"/>
                      <a:pt x="126" y="68"/>
                      <a:pt x="126" y="68"/>
                    </a:cubicBezTo>
                    <a:cubicBezTo>
                      <a:pt x="126" y="69"/>
                      <a:pt x="126" y="68"/>
                      <a:pt x="126" y="68"/>
                    </a:cubicBezTo>
                    <a:cubicBezTo>
                      <a:pt x="127" y="68"/>
                      <a:pt x="127" y="69"/>
                      <a:pt x="127" y="69"/>
                    </a:cubicBezTo>
                    <a:cubicBezTo>
                      <a:pt x="127" y="69"/>
                      <a:pt x="127" y="69"/>
                      <a:pt x="127" y="69"/>
                    </a:cubicBezTo>
                    <a:cubicBezTo>
                      <a:pt x="126" y="69"/>
                      <a:pt x="127" y="70"/>
                      <a:pt x="127" y="70"/>
                    </a:cubicBezTo>
                    <a:cubicBezTo>
                      <a:pt x="127" y="70"/>
                      <a:pt x="125" y="69"/>
                      <a:pt x="125" y="70"/>
                    </a:cubicBezTo>
                    <a:cubicBezTo>
                      <a:pt x="126" y="70"/>
                      <a:pt x="127" y="71"/>
                      <a:pt x="126" y="71"/>
                    </a:cubicBezTo>
                    <a:cubicBezTo>
                      <a:pt x="126" y="71"/>
                      <a:pt x="126" y="71"/>
                      <a:pt x="126" y="71"/>
                    </a:cubicBezTo>
                    <a:cubicBezTo>
                      <a:pt x="126" y="71"/>
                      <a:pt x="125" y="70"/>
                      <a:pt x="125" y="70"/>
                    </a:cubicBezTo>
                    <a:cubicBezTo>
                      <a:pt x="125" y="71"/>
                      <a:pt x="124" y="70"/>
                      <a:pt x="124" y="71"/>
                    </a:cubicBezTo>
                    <a:cubicBezTo>
                      <a:pt x="124" y="71"/>
                      <a:pt x="125" y="71"/>
                      <a:pt x="125" y="71"/>
                    </a:cubicBezTo>
                    <a:cubicBezTo>
                      <a:pt x="125" y="71"/>
                      <a:pt x="125" y="71"/>
                      <a:pt x="126" y="71"/>
                    </a:cubicBezTo>
                    <a:cubicBezTo>
                      <a:pt x="126" y="71"/>
                      <a:pt x="126" y="71"/>
                      <a:pt x="126" y="71"/>
                    </a:cubicBezTo>
                    <a:cubicBezTo>
                      <a:pt x="126" y="71"/>
                      <a:pt x="125" y="72"/>
                      <a:pt x="125" y="72"/>
                    </a:cubicBezTo>
                    <a:cubicBezTo>
                      <a:pt x="126" y="72"/>
                      <a:pt x="126" y="74"/>
                      <a:pt x="127" y="75"/>
                    </a:cubicBezTo>
                    <a:cubicBezTo>
                      <a:pt x="127" y="76"/>
                      <a:pt x="128" y="74"/>
                      <a:pt x="129" y="74"/>
                    </a:cubicBezTo>
                    <a:cubicBezTo>
                      <a:pt x="129" y="74"/>
                      <a:pt x="128" y="75"/>
                      <a:pt x="128" y="75"/>
                    </a:cubicBezTo>
                    <a:cubicBezTo>
                      <a:pt x="127" y="76"/>
                      <a:pt x="127" y="76"/>
                      <a:pt x="128" y="76"/>
                    </a:cubicBezTo>
                    <a:cubicBezTo>
                      <a:pt x="128" y="76"/>
                      <a:pt x="128" y="76"/>
                      <a:pt x="127" y="76"/>
                    </a:cubicBezTo>
                    <a:cubicBezTo>
                      <a:pt x="126" y="75"/>
                      <a:pt x="127" y="79"/>
                      <a:pt x="128" y="79"/>
                    </a:cubicBezTo>
                    <a:cubicBezTo>
                      <a:pt x="127" y="79"/>
                      <a:pt x="127" y="78"/>
                      <a:pt x="127" y="78"/>
                    </a:cubicBezTo>
                    <a:cubicBezTo>
                      <a:pt x="126" y="77"/>
                      <a:pt x="126" y="77"/>
                      <a:pt x="126" y="77"/>
                    </a:cubicBezTo>
                    <a:cubicBezTo>
                      <a:pt x="126" y="77"/>
                      <a:pt x="126" y="76"/>
                      <a:pt x="125" y="76"/>
                    </a:cubicBezTo>
                    <a:cubicBezTo>
                      <a:pt x="125" y="76"/>
                      <a:pt x="125" y="77"/>
                      <a:pt x="125" y="77"/>
                    </a:cubicBezTo>
                    <a:cubicBezTo>
                      <a:pt x="125" y="77"/>
                      <a:pt x="125" y="78"/>
                      <a:pt x="125" y="78"/>
                    </a:cubicBezTo>
                    <a:cubicBezTo>
                      <a:pt x="125" y="79"/>
                      <a:pt x="125" y="79"/>
                      <a:pt x="124" y="80"/>
                    </a:cubicBezTo>
                    <a:cubicBezTo>
                      <a:pt x="124" y="80"/>
                      <a:pt x="124" y="81"/>
                      <a:pt x="124" y="81"/>
                    </a:cubicBezTo>
                    <a:cubicBezTo>
                      <a:pt x="124" y="82"/>
                      <a:pt x="124" y="82"/>
                      <a:pt x="124" y="83"/>
                    </a:cubicBezTo>
                    <a:cubicBezTo>
                      <a:pt x="124" y="82"/>
                      <a:pt x="123" y="80"/>
                      <a:pt x="123" y="80"/>
                    </a:cubicBezTo>
                    <a:cubicBezTo>
                      <a:pt x="123" y="80"/>
                      <a:pt x="122" y="80"/>
                      <a:pt x="122" y="79"/>
                    </a:cubicBezTo>
                    <a:cubicBezTo>
                      <a:pt x="122" y="79"/>
                      <a:pt x="122" y="79"/>
                      <a:pt x="122" y="78"/>
                    </a:cubicBezTo>
                    <a:cubicBezTo>
                      <a:pt x="122" y="78"/>
                      <a:pt x="122" y="77"/>
                      <a:pt x="122" y="77"/>
                    </a:cubicBezTo>
                    <a:cubicBezTo>
                      <a:pt x="122" y="76"/>
                      <a:pt x="121" y="76"/>
                      <a:pt x="121" y="75"/>
                    </a:cubicBezTo>
                    <a:cubicBezTo>
                      <a:pt x="121" y="75"/>
                      <a:pt x="121" y="75"/>
                      <a:pt x="121" y="74"/>
                    </a:cubicBezTo>
                    <a:cubicBezTo>
                      <a:pt x="121" y="74"/>
                      <a:pt x="121" y="74"/>
                      <a:pt x="121" y="74"/>
                    </a:cubicBezTo>
                    <a:cubicBezTo>
                      <a:pt x="121" y="73"/>
                      <a:pt x="121" y="73"/>
                      <a:pt x="121" y="73"/>
                    </a:cubicBezTo>
                    <a:cubicBezTo>
                      <a:pt x="121" y="73"/>
                      <a:pt x="120" y="73"/>
                      <a:pt x="120" y="73"/>
                    </a:cubicBezTo>
                    <a:cubicBezTo>
                      <a:pt x="120" y="72"/>
                      <a:pt x="120" y="72"/>
                      <a:pt x="120" y="72"/>
                    </a:cubicBezTo>
                    <a:cubicBezTo>
                      <a:pt x="120" y="72"/>
                      <a:pt x="120" y="72"/>
                      <a:pt x="120" y="72"/>
                    </a:cubicBezTo>
                    <a:cubicBezTo>
                      <a:pt x="119" y="72"/>
                      <a:pt x="120" y="70"/>
                      <a:pt x="120" y="70"/>
                    </a:cubicBezTo>
                    <a:cubicBezTo>
                      <a:pt x="121" y="71"/>
                      <a:pt x="121" y="70"/>
                      <a:pt x="120" y="70"/>
                    </a:cubicBezTo>
                    <a:cubicBezTo>
                      <a:pt x="120" y="70"/>
                      <a:pt x="121" y="70"/>
                      <a:pt x="120" y="69"/>
                    </a:cubicBezTo>
                    <a:cubicBezTo>
                      <a:pt x="120" y="69"/>
                      <a:pt x="119" y="71"/>
                      <a:pt x="118" y="71"/>
                    </a:cubicBezTo>
                    <a:cubicBezTo>
                      <a:pt x="117" y="72"/>
                      <a:pt x="117" y="73"/>
                      <a:pt x="118" y="74"/>
                    </a:cubicBezTo>
                    <a:cubicBezTo>
                      <a:pt x="117" y="73"/>
                      <a:pt x="117" y="74"/>
                      <a:pt x="117" y="74"/>
                    </a:cubicBezTo>
                    <a:cubicBezTo>
                      <a:pt x="116" y="74"/>
                      <a:pt x="116" y="74"/>
                      <a:pt x="115" y="74"/>
                    </a:cubicBezTo>
                    <a:cubicBezTo>
                      <a:pt x="115" y="74"/>
                      <a:pt x="115" y="75"/>
                      <a:pt x="115" y="76"/>
                    </a:cubicBezTo>
                    <a:cubicBezTo>
                      <a:pt x="115" y="76"/>
                      <a:pt x="114" y="75"/>
                      <a:pt x="114" y="75"/>
                    </a:cubicBezTo>
                    <a:cubicBezTo>
                      <a:pt x="114" y="75"/>
                      <a:pt x="114" y="76"/>
                      <a:pt x="114" y="76"/>
                    </a:cubicBezTo>
                    <a:cubicBezTo>
                      <a:pt x="114" y="76"/>
                      <a:pt x="114" y="76"/>
                      <a:pt x="114" y="76"/>
                    </a:cubicBezTo>
                    <a:cubicBezTo>
                      <a:pt x="112" y="77"/>
                      <a:pt x="110" y="79"/>
                      <a:pt x="110" y="81"/>
                    </a:cubicBezTo>
                    <a:cubicBezTo>
                      <a:pt x="110" y="82"/>
                      <a:pt x="110" y="83"/>
                      <a:pt x="110" y="84"/>
                    </a:cubicBezTo>
                    <a:cubicBezTo>
                      <a:pt x="110" y="85"/>
                      <a:pt x="110" y="86"/>
                      <a:pt x="110" y="86"/>
                    </a:cubicBezTo>
                    <a:cubicBezTo>
                      <a:pt x="110" y="86"/>
                      <a:pt x="110" y="87"/>
                      <a:pt x="110" y="87"/>
                    </a:cubicBezTo>
                    <a:cubicBezTo>
                      <a:pt x="111" y="86"/>
                      <a:pt x="112" y="88"/>
                      <a:pt x="111" y="89"/>
                    </a:cubicBezTo>
                    <a:cubicBezTo>
                      <a:pt x="110" y="89"/>
                      <a:pt x="109" y="90"/>
                      <a:pt x="108" y="91"/>
                    </a:cubicBezTo>
                    <a:cubicBezTo>
                      <a:pt x="107" y="92"/>
                      <a:pt x="107" y="92"/>
                      <a:pt x="106" y="92"/>
                    </a:cubicBezTo>
                    <a:cubicBezTo>
                      <a:pt x="105" y="92"/>
                      <a:pt x="105" y="92"/>
                      <a:pt x="105" y="93"/>
                    </a:cubicBezTo>
                    <a:cubicBezTo>
                      <a:pt x="105" y="93"/>
                      <a:pt x="104" y="93"/>
                      <a:pt x="105" y="94"/>
                    </a:cubicBezTo>
                    <a:cubicBezTo>
                      <a:pt x="105" y="94"/>
                      <a:pt x="104" y="95"/>
                      <a:pt x="104" y="95"/>
                    </a:cubicBezTo>
                    <a:cubicBezTo>
                      <a:pt x="103" y="95"/>
                      <a:pt x="103" y="95"/>
                      <a:pt x="103" y="96"/>
                    </a:cubicBezTo>
                    <a:cubicBezTo>
                      <a:pt x="103" y="96"/>
                      <a:pt x="103" y="97"/>
                      <a:pt x="102" y="98"/>
                    </a:cubicBezTo>
                    <a:cubicBezTo>
                      <a:pt x="101" y="99"/>
                      <a:pt x="101" y="100"/>
                      <a:pt x="99" y="102"/>
                    </a:cubicBezTo>
                    <a:cubicBezTo>
                      <a:pt x="99" y="102"/>
                      <a:pt x="98" y="103"/>
                      <a:pt x="98" y="103"/>
                    </a:cubicBezTo>
                    <a:cubicBezTo>
                      <a:pt x="96" y="105"/>
                      <a:pt x="93" y="106"/>
                      <a:pt x="90" y="107"/>
                    </a:cubicBezTo>
                    <a:cubicBezTo>
                      <a:pt x="88" y="108"/>
                      <a:pt x="87" y="108"/>
                      <a:pt x="85" y="109"/>
                    </a:cubicBezTo>
                    <a:cubicBezTo>
                      <a:pt x="84" y="109"/>
                      <a:pt x="83" y="109"/>
                      <a:pt x="83" y="109"/>
                    </a:cubicBezTo>
                    <a:cubicBezTo>
                      <a:pt x="82" y="109"/>
                      <a:pt x="82" y="109"/>
                      <a:pt x="82" y="110"/>
                    </a:cubicBezTo>
                    <a:cubicBezTo>
                      <a:pt x="81" y="110"/>
                      <a:pt x="81" y="110"/>
                      <a:pt x="80" y="109"/>
                    </a:cubicBezTo>
                    <a:cubicBezTo>
                      <a:pt x="80" y="109"/>
                      <a:pt x="79" y="109"/>
                      <a:pt x="79" y="109"/>
                    </a:cubicBezTo>
                    <a:cubicBezTo>
                      <a:pt x="79" y="109"/>
                      <a:pt x="78" y="108"/>
                      <a:pt x="78" y="109"/>
                    </a:cubicBezTo>
                    <a:cubicBezTo>
                      <a:pt x="77" y="109"/>
                      <a:pt x="77" y="109"/>
                      <a:pt x="77" y="109"/>
                    </a:cubicBezTo>
                    <a:cubicBezTo>
                      <a:pt x="77" y="109"/>
                      <a:pt x="77" y="109"/>
                      <a:pt x="77" y="109"/>
                    </a:cubicBezTo>
                    <a:cubicBezTo>
                      <a:pt x="76" y="109"/>
                      <a:pt x="75" y="111"/>
                      <a:pt x="74" y="112"/>
                    </a:cubicBezTo>
                    <a:cubicBezTo>
                      <a:pt x="73" y="112"/>
                      <a:pt x="72" y="113"/>
                      <a:pt x="72" y="113"/>
                    </a:cubicBezTo>
                    <a:cubicBezTo>
                      <a:pt x="71" y="112"/>
                      <a:pt x="70" y="113"/>
                      <a:pt x="70" y="113"/>
                    </a:cubicBezTo>
                    <a:cubicBezTo>
                      <a:pt x="69" y="113"/>
                      <a:pt x="69" y="113"/>
                      <a:pt x="68" y="113"/>
                    </a:cubicBezTo>
                    <a:cubicBezTo>
                      <a:pt x="68" y="113"/>
                      <a:pt x="68" y="113"/>
                      <a:pt x="67" y="113"/>
                    </a:cubicBezTo>
                    <a:cubicBezTo>
                      <a:pt x="67" y="113"/>
                      <a:pt x="67" y="113"/>
                      <a:pt x="67" y="113"/>
                    </a:cubicBezTo>
                    <a:cubicBezTo>
                      <a:pt x="67" y="113"/>
                      <a:pt x="66" y="114"/>
                      <a:pt x="66" y="114"/>
                    </a:cubicBezTo>
                    <a:cubicBezTo>
                      <a:pt x="65" y="115"/>
                      <a:pt x="64" y="116"/>
                      <a:pt x="62" y="116"/>
                    </a:cubicBezTo>
                    <a:cubicBezTo>
                      <a:pt x="62" y="117"/>
                      <a:pt x="61" y="116"/>
                      <a:pt x="61" y="117"/>
                    </a:cubicBezTo>
                    <a:cubicBezTo>
                      <a:pt x="60" y="117"/>
                      <a:pt x="59" y="117"/>
                      <a:pt x="59" y="117"/>
                    </a:cubicBezTo>
                    <a:cubicBezTo>
                      <a:pt x="58" y="117"/>
                      <a:pt x="58" y="117"/>
                      <a:pt x="57" y="116"/>
                    </a:cubicBezTo>
                    <a:cubicBezTo>
                      <a:pt x="57" y="116"/>
                      <a:pt x="57" y="115"/>
                      <a:pt x="57" y="116"/>
                    </a:cubicBezTo>
                    <a:cubicBezTo>
                      <a:pt x="56" y="116"/>
                      <a:pt x="57" y="116"/>
                      <a:pt x="56" y="116"/>
                    </a:cubicBezTo>
                    <a:cubicBezTo>
                      <a:pt x="56" y="116"/>
                      <a:pt x="56" y="116"/>
                      <a:pt x="55" y="116"/>
                    </a:cubicBezTo>
                    <a:cubicBezTo>
                      <a:pt x="55" y="117"/>
                      <a:pt x="54" y="117"/>
                      <a:pt x="54" y="117"/>
                    </a:cubicBezTo>
                    <a:cubicBezTo>
                      <a:pt x="53" y="117"/>
                      <a:pt x="54" y="115"/>
                      <a:pt x="54" y="115"/>
                    </a:cubicBezTo>
                    <a:cubicBezTo>
                      <a:pt x="54" y="115"/>
                      <a:pt x="53" y="116"/>
                      <a:pt x="53" y="116"/>
                    </a:cubicBezTo>
                    <a:cubicBezTo>
                      <a:pt x="52" y="117"/>
                      <a:pt x="52" y="117"/>
                      <a:pt x="51" y="117"/>
                    </a:cubicBezTo>
                    <a:cubicBezTo>
                      <a:pt x="50" y="117"/>
                      <a:pt x="50" y="118"/>
                      <a:pt x="50" y="118"/>
                    </a:cubicBezTo>
                    <a:cubicBezTo>
                      <a:pt x="49" y="118"/>
                      <a:pt x="48" y="119"/>
                      <a:pt x="48" y="119"/>
                    </a:cubicBezTo>
                    <a:cubicBezTo>
                      <a:pt x="48" y="119"/>
                      <a:pt x="47" y="118"/>
                      <a:pt x="47" y="119"/>
                    </a:cubicBezTo>
                    <a:cubicBezTo>
                      <a:pt x="47" y="120"/>
                      <a:pt x="47" y="120"/>
                      <a:pt x="46" y="120"/>
                    </a:cubicBezTo>
                    <a:cubicBezTo>
                      <a:pt x="46" y="120"/>
                      <a:pt x="45" y="121"/>
                      <a:pt x="44" y="121"/>
                    </a:cubicBezTo>
                    <a:cubicBezTo>
                      <a:pt x="44" y="122"/>
                      <a:pt x="44" y="122"/>
                      <a:pt x="43" y="123"/>
                    </a:cubicBezTo>
                    <a:cubicBezTo>
                      <a:pt x="42" y="123"/>
                      <a:pt x="42" y="123"/>
                      <a:pt x="41" y="124"/>
                    </a:cubicBezTo>
                    <a:cubicBezTo>
                      <a:pt x="41" y="124"/>
                      <a:pt x="40" y="125"/>
                      <a:pt x="40" y="125"/>
                    </a:cubicBezTo>
                    <a:cubicBezTo>
                      <a:pt x="39" y="126"/>
                      <a:pt x="37" y="127"/>
                      <a:pt x="36" y="127"/>
                    </a:cubicBezTo>
                    <a:cubicBezTo>
                      <a:pt x="35" y="128"/>
                      <a:pt x="34" y="128"/>
                      <a:pt x="34" y="128"/>
                    </a:cubicBezTo>
                    <a:cubicBezTo>
                      <a:pt x="33" y="128"/>
                      <a:pt x="33" y="129"/>
                      <a:pt x="32" y="129"/>
                    </a:cubicBezTo>
                    <a:cubicBezTo>
                      <a:pt x="31" y="129"/>
                      <a:pt x="31" y="129"/>
                      <a:pt x="31" y="130"/>
                    </a:cubicBezTo>
                    <a:cubicBezTo>
                      <a:pt x="30" y="130"/>
                      <a:pt x="30" y="131"/>
                      <a:pt x="30" y="131"/>
                    </a:cubicBezTo>
                    <a:cubicBezTo>
                      <a:pt x="30" y="131"/>
                      <a:pt x="30" y="131"/>
                      <a:pt x="29" y="131"/>
                    </a:cubicBezTo>
                    <a:cubicBezTo>
                      <a:pt x="29" y="131"/>
                      <a:pt x="29" y="133"/>
                      <a:pt x="29" y="133"/>
                    </a:cubicBezTo>
                    <a:cubicBezTo>
                      <a:pt x="29" y="133"/>
                      <a:pt x="28" y="134"/>
                      <a:pt x="28" y="134"/>
                    </a:cubicBezTo>
                    <a:cubicBezTo>
                      <a:pt x="28" y="135"/>
                      <a:pt x="27" y="137"/>
                      <a:pt x="27" y="136"/>
                    </a:cubicBezTo>
                    <a:cubicBezTo>
                      <a:pt x="27" y="136"/>
                      <a:pt x="27" y="136"/>
                      <a:pt x="26" y="136"/>
                    </a:cubicBezTo>
                    <a:cubicBezTo>
                      <a:pt x="26" y="136"/>
                      <a:pt x="26" y="137"/>
                      <a:pt x="25" y="137"/>
                    </a:cubicBezTo>
                    <a:cubicBezTo>
                      <a:pt x="24" y="137"/>
                      <a:pt x="26" y="135"/>
                      <a:pt x="26" y="134"/>
                    </a:cubicBezTo>
                    <a:cubicBezTo>
                      <a:pt x="25" y="134"/>
                      <a:pt x="25" y="135"/>
                      <a:pt x="25" y="135"/>
                    </a:cubicBezTo>
                    <a:cubicBezTo>
                      <a:pt x="25" y="134"/>
                      <a:pt x="25" y="133"/>
                      <a:pt x="25" y="132"/>
                    </a:cubicBezTo>
                    <a:cubicBezTo>
                      <a:pt x="26" y="132"/>
                      <a:pt x="26" y="131"/>
                      <a:pt x="26" y="130"/>
                    </a:cubicBezTo>
                    <a:cubicBezTo>
                      <a:pt x="26" y="130"/>
                      <a:pt x="27" y="129"/>
                      <a:pt x="26" y="129"/>
                    </a:cubicBezTo>
                    <a:cubicBezTo>
                      <a:pt x="26" y="129"/>
                      <a:pt x="25" y="129"/>
                      <a:pt x="25" y="129"/>
                    </a:cubicBezTo>
                    <a:cubicBezTo>
                      <a:pt x="24" y="131"/>
                      <a:pt x="23" y="132"/>
                      <a:pt x="23" y="134"/>
                    </a:cubicBezTo>
                    <a:cubicBezTo>
                      <a:pt x="22" y="135"/>
                      <a:pt x="22" y="135"/>
                      <a:pt x="21" y="136"/>
                    </a:cubicBezTo>
                    <a:cubicBezTo>
                      <a:pt x="21" y="136"/>
                      <a:pt x="21" y="137"/>
                      <a:pt x="20" y="137"/>
                    </a:cubicBezTo>
                    <a:cubicBezTo>
                      <a:pt x="20" y="138"/>
                      <a:pt x="20" y="139"/>
                      <a:pt x="20" y="139"/>
                    </a:cubicBezTo>
                    <a:cubicBezTo>
                      <a:pt x="20" y="139"/>
                      <a:pt x="21" y="139"/>
                      <a:pt x="21" y="139"/>
                    </a:cubicBezTo>
                    <a:cubicBezTo>
                      <a:pt x="21" y="140"/>
                      <a:pt x="21" y="140"/>
                      <a:pt x="21" y="140"/>
                    </a:cubicBezTo>
                    <a:cubicBezTo>
                      <a:pt x="21" y="141"/>
                      <a:pt x="21" y="142"/>
                      <a:pt x="21" y="143"/>
                    </a:cubicBezTo>
                    <a:cubicBezTo>
                      <a:pt x="21" y="143"/>
                      <a:pt x="20" y="143"/>
                      <a:pt x="20" y="144"/>
                    </a:cubicBezTo>
                    <a:cubicBezTo>
                      <a:pt x="20" y="145"/>
                      <a:pt x="20" y="147"/>
                      <a:pt x="19" y="148"/>
                    </a:cubicBezTo>
                    <a:cubicBezTo>
                      <a:pt x="19" y="149"/>
                      <a:pt x="18" y="149"/>
                      <a:pt x="18" y="149"/>
                    </a:cubicBezTo>
                    <a:cubicBezTo>
                      <a:pt x="17" y="150"/>
                      <a:pt x="17" y="150"/>
                      <a:pt x="17" y="150"/>
                    </a:cubicBezTo>
                    <a:cubicBezTo>
                      <a:pt x="17" y="151"/>
                      <a:pt x="17" y="151"/>
                      <a:pt x="16" y="151"/>
                    </a:cubicBezTo>
                    <a:cubicBezTo>
                      <a:pt x="16" y="152"/>
                      <a:pt x="16" y="152"/>
                      <a:pt x="16" y="152"/>
                    </a:cubicBezTo>
                    <a:cubicBezTo>
                      <a:pt x="16" y="153"/>
                      <a:pt x="16" y="153"/>
                      <a:pt x="15" y="154"/>
                    </a:cubicBezTo>
                    <a:cubicBezTo>
                      <a:pt x="15" y="154"/>
                      <a:pt x="15" y="155"/>
                      <a:pt x="15" y="155"/>
                    </a:cubicBezTo>
                    <a:cubicBezTo>
                      <a:pt x="15" y="156"/>
                      <a:pt x="14" y="156"/>
                      <a:pt x="14" y="157"/>
                    </a:cubicBezTo>
                    <a:cubicBezTo>
                      <a:pt x="14" y="158"/>
                      <a:pt x="14" y="159"/>
                      <a:pt x="15" y="159"/>
                    </a:cubicBezTo>
                    <a:cubicBezTo>
                      <a:pt x="15" y="160"/>
                      <a:pt x="16" y="160"/>
                      <a:pt x="16" y="161"/>
                    </a:cubicBezTo>
                    <a:cubicBezTo>
                      <a:pt x="16" y="162"/>
                      <a:pt x="15" y="162"/>
                      <a:pt x="16" y="163"/>
                    </a:cubicBezTo>
                    <a:cubicBezTo>
                      <a:pt x="16" y="163"/>
                      <a:pt x="16" y="163"/>
                      <a:pt x="16" y="164"/>
                    </a:cubicBezTo>
                    <a:cubicBezTo>
                      <a:pt x="15" y="164"/>
                      <a:pt x="16" y="165"/>
                      <a:pt x="16" y="165"/>
                    </a:cubicBezTo>
                    <a:cubicBezTo>
                      <a:pt x="17" y="166"/>
                      <a:pt x="17" y="166"/>
                      <a:pt x="17" y="167"/>
                    </a:cubicBezTo>
                    <a:cubicBezTo>
                      <a:pt x="17" y="168"/>
                      <a:pt x="17" y="170"/>
                      <a:pt x="18" y="171"/>
                    </a:cubicBezTo>
                    <a:cubicBezTo>
                      <a:pt x="18" y="172"/>
                      <a:pt x="18" y="172"/>
                      <a:pt x="19" y="173"/>
                    </a:cubicBezTo>
                    <a:cubicBezTo>
                      <a:pt x="19" y="173"/>
                      <a:pt x="19" y="173"/>
                      <a:pt x="19" y="174"/>
                    </a:cubicBezTo>
                    <a:cubicBezTo>
                      <a:pt x="19" y="174"/>
                      <a:pt x="19" y="174"/>
                      <a:pt x="19" y="175"/>
                    </a:cubicBezTo>
                    <a:cubicBezTo>
                      <a:pt x="19" y="175"/>
                      <a:pt x="18" y="175"/>
                      <a:pt x="18" y="175"/>
                    </a:cubicBezTo>
                    <a:cubicBezTo>
                      <a:pt x="19" y="175"/>
                      <a:pt x="18" y="177"/>
                      <a:pt x="18" y="177"/>
                    </a:cubicBezTo>
                    <a:cubicBezTo>
                      <a:pt x="18" y="178"/>
                      <a:pt x="18" y="178"/>
                      <a:pt x="18" y="179"/>
                    </a:cubicBezTo>
                    <a:cubicBezTo>
                      <a:pt x="17" y="179"/>
                      <a:pt x="17" y="180"/>
                      <a:pt x="16" y="180"/>
                    </a:cubicBezTo>
                    <a:cubicBezTo>
                      <a:pt x="16" y="180"/>
                      <a:pt x="15" y="178"/>
                      <a:pt x="15" y="177"/>
                    </a:cubicBezTo>
                    <a:cubicBezTo>
                      <a:pt x="15" y="177"/>
                      <a:pt x="16" y="175"/>
                      <a:pt x="15" y="174"/>
                    </a:cubicBezTo>
                    <a:cubicBezTo>
                      <a:pt x="15" y="175"/>
                      <a:pt x="15" y="177"/>
                      <a:pt x="14" y="177"/>
                    </a:cubicBezTo>
                    <a:cubicBezTo>
                      <a:pt x="13" y="178"/>
                      <a:pt x="13" y="176"/>
                      <a:pt x="13" y="176"/>
                    </a:cubicBezTo>
                    <a:cubicBezTo>
                      <a:pt x="14" y="175"/>
                      <a:pt x="14" y="174"/>
                      <a:pt x="14" y="174"/>
                    </a:cubicBezTo>
                    <a:cubicBezTo>
                      <a:pt x="14" y="173"/>
                      <a:pt x="14" y="173"/>
                      <a:pt x="14" y="172"/>
                    </a:cubicBezTo>
                    <a:cubicBezTo>
                      <a:pt x="13" y="172"/>
                      <a:pt x="13" y="171"/>
                      <a:pt x="13" y="171"/>
                    </a:cubicBezTo>
                    <a:cubicBezTo>
                      <a:pt x="12" y="170"/>
                      <a:pt x="13" y="170"/>
                      <a:pt x="13" y="170"/>
                    </a:cubicBezTo>
                    <a:cubicBezTo>
                      <a:pt x="13" y="170"/>
                      <a:pt x="12" y="170"/>
                      <a:pt x="12" y="170"/>
                    </a:cubicBezTo>
                    <a:cubicBezTo>
                      <a:pt x="12" y="171"/>
                      <a:pt x="11" y="172"/>
                      <a:pt x="12" y="172"/>
                    </a:cubicBezTo>
                    <a:cubicBezTo>
                      <a:pt x="12" y="173"/>
                      <a:pt x="12" y="175"/>
                      <a:pt x="12" y="176"/>
                    </a:cubicBezTo>
                    <a:cubicBezTo>
                      <a:pt x="12" y="176"/>
                      <a:pt x="13" y="177"/>
                      <a:pt x="13" y="177"/>
                    </a:cubicBezTo>
                    <a:cubicBezTo>
                      <a:pt x="14" y="178"/>
                      <a:pt x="14" y="178"/>
                      <a:pt x="14" y="179"/>
                    </a:cubicBezTo>
                    <a:cubicBezTo>
                      <a:pt x="14" y="180"/>
                      <a:pt x="14" y="181"/>
                      <a:pt x="13" y="182"/>
                    </a:cubicBezTo>
                    <a:cubicBezTo>
                      <a:pt x="13" y="182"/>
                      <a:pt x="13" y="181"/>
                      <a:pt x="13" y="181"/>
                    </a:cubicBezTo>
                    <a:cubicBezTo>
                      <a:pt x="13" y="182"/>
                      <a:pt x="12" y="182"/>
                      <a:pt x="12" y="182"/>
                    </a:cubicBezTo>
                    <a:cubicBezTo>
                      <a:pt x="12" y="182"/>
                      <a:pt x="12" y="183"/>
                      <a:pt x="12" y="182"/>
                    </a:cubicBezTo>
                    <a:cubicBezTo>
                      <a:pt x="12" y="182"/>
                      <a:pt x="12" y="180"/>
                      <a:pt x="12" y="180"/>
                    </a:cubicBezTo>
                    <a:cubicBezTo>
                      <a:pt x="11" y="180"/>
                      <a:pt x="11" y="182"/>
                      <a:pt x="11" y="182"/>
                    </a:cubicBezTo>
                    <a:cubicBezTo>
                      <a:pt x="11" y="182"/>
                      <a:pt x="11" y="179"/>
                      <a:pt x="11" y="178"/>
                    </a:cubicBezTo>
                    <a:cubicBezTo>
                      <a:pt x="11" y="177"/>
                      <a:pt x="11" y="179"/>
                      <a:pt x="11" y="179"/>
                    </a:cubicBezTo>
                    <a:cubicBezTo>
                      <a:pt x="11" y="179"/>
                      <a:pt x="11" y="178"/>
                      <a:pt x="11" y="178"/>
                    </a:cubicBezTo>
                    <a:cubicBezTo>
                      <a:pt x="11" y="178"/>
                      <a:pt x="11" y="176"/>
                      <a:pt x="10" y="177"/>
                    </a:cubicBezTo>
                    <a:cubicBezTo>
                      <a:pt x="10" y="176"/>
                      <a:pt x="11" y="176"/>
                      <a:pt x="10" y="175"/>
                    </a:cubicBezTo>
                    <a:cubicBezTo>
                      <a:pt x="10" y="176"/>
                      <a:pt x="10" y="177"/>
                      <a:pt x="10" y="177"/>
                    </a:cubicBezTo>
                    <a:cubicBezTo>
                      <a:pt x="10" y="178"/>
                      <a:pt x="10" y="179"/>
                      <a:pt x="10" y="179"/>
                    </a:cubicBezTo>
                    <a:cubicBezTo>
                      <a:pt x="9" y="179"/>
                      <a:pt x="9" y="178"/>
                      <a:pt x="9" y="178"/>
                    </a:cubicBezTo>
                    <a:cubicBezTo>
                      <a:pt x="9" y="178"/>
                      <a:pt x="10" y="177"/>
                      <a:pt x="10" y="177"/>
                    </a:cubicBezTo>
                    <a:cubicBezTo>
                      <a:pt x="10" y="176"/>
                      <a:pt x="10" y="175"/>
                      <a:pt x="10" y="175"/>
                    </a:cubicBezTo>
                    <a:cubicBezTo>
                      <a:pt x="10" y="175"/>
                      <a:pt x="9" y="177"/>
                      <a:pt x="9" y="178"/>
                    </a:cubicBezTo>
                    <a:cubicBezTo>
                      <a:pt x="9" y="177"/>
                      <a:pt x="9" y="177"/>
                      <a:pt x="8" y="177"/>
                    </a:cubicBezTo>
                    <a:cubicBezTo>
                      <a:pt x="8" y="177"/>
                      <a:pt x="8" y="177"/>
                      <a:pt x="9" y="178"/>
                    </a:cubicBezTo>
                    <a:cubicBezTo>
                      <a:pt x="9" y="178"/>
                      <a:pt x="9" y="178"/>
                      <a:pt x="9" y="179"/>
                    </a:cubicBezTo>
                    <a:cubicBezTo>
                      <a:pt x="9" y="180"/>
                      <a:pt x="10" y="181"/>
                      <a:pt x="10" y="181"/>
                    </a:cubicBezTo>
                    <a:cubicBezTo>
                      <a:pt x="11" y="183"/>
                      <a:pt x="12" y="185"/>
                      <a:pt x="13" y="187"/>
                    </a:cubicBezTo>
                    <a:cubicBezTo>
                      <a:pt x="13" y="188"/>
                      <a:pt x="14" y="190"/>
                      <a:pt x="14" y="192"/>
                    </a:cubicBezTo>
                    <a:cubicBezTo>
                      <a:pt x="14" y="193"/>
                      <a:pt x="14" y="194"/>
                      <a:pt x="13" y="194"/>
                    </a:cubicBezTo>
                    <a:cubicBezTo>
                      <a:pt x="13" y="195"/>
                      <a:pt x="13" y="196"/>
                      <a:pt x="13" y="197"/>
                    </a:cubicBezTo>
                    <a:cubicBezTo>
                      <a:pt x="13" y="198"/>
                      <a:pt x="14" y="199"/>
                      <a:pt x="14" y="201"/>
                    </a:cubicBezTo>
                    <a:cubicBezTo>
                      <a:pt x="14" y="202"/>
                      <a:pt x="15" y="202"/>
                      <a:pt x="15" y="203"/>
                    </a:cubicBezTo>
                    <a:cubicBezTo>
                      <a:pt x="15" y="204"/>
                      <a:pt x="15" y="205"/>
                      <a:pt x="15" y="205"/>
                    </a:cubicBezTo>
                    <a:cubicBezTo>
                      <a:pt x="14" y="207"/>
                      <a:pt x="15" y="208"/>
                      <a:pt x="15" y="209"/>
                    </a:cubicBezTo>
                    <a:cubicBezTo>
                      <a:pt x="15" y="211"/>
                      <a:pt x="15" y="213"/>
                      <a:pt x="15" y="214"/>
                    </a:cubicBezTo>
                    <a:cubicBezTo>
                      <a:pt x="14" y="215"/>
                      <a:pt x="14" y="216"/>
                      <a:pt x="14" y="217"/>
                    </a:cubicBezTo>
                    <a:cubicBezTo>
                      <a:pt x="14" y="218"/>
                      <a:pt x="14" y="219"/>
                      <a:pt x="14" y="220"/>
                    </a:cubicBezTo>
                    <a:cubicBezTo>
                      <a:pt x="14" y="220"/>
                      <a:pt x="14" y="220"/>
                      <a:pt x="14" y="220"/>
                    </a:cubicBezTo>
                    <a:cubicBezTo>
                      <a:pt x="14" y="221"/>
                      <a:pt x="14" y="221"/>
                      <a:pt x="14" y="221"/>
                    </a:cubicBezTo>
                    <a:cubicBezTo>
                      <a:pt x="14" y="222"/>
                      <a:pt x="14" y="222"/>
                      <a:pt x="14" y="222"/>
                    </a:cubicBezTo>
                    <a:cubicBezTo>
                      <a:pt x="14" y="222"/>
                      <a:pt x="14" y="223"/>
                      <a:pt x="14" y="223"/>
                    </a:cubicBezTo>
                    <a:cubicBezTo>
                      <a:pt x="14" y="224"/>
                      <a:pt x="14" y="225"/>
                      <a:pt x="14" y="226"/>
                    </a:cubicBezTo>
                    <a:cubicBezTo>
                      <a:pt x="14" y="227"/>
                      <a:pt x="14" y="228"/>
                      <a:pt x="14" y="228"/>
                    </a:cubicBezTo>
                    <a:cubicBezTo>
                      <a:pt x="15" y="230"/>
                      <a:pt x="15" y="231"/>
                      <a:pt x="15" y="233"/>
                    </a:cubicBezTo>
                    <a:cubicBezTo>
                      <a:pt x="15" y="235"/>
                      <a:pt x="16" y="237"/>
                      <a:pt x="16" y="238"/>
                    </a:cubicBezTo>
                    <a:cubicBezTo>
                      <a:pt x="16" y="239"/>
                      <a:pt x="15" y="240"/>
                      <a:pt x="15" y="241"/>
                    </a:cubicBezTo>
                    <a:cubicBezTo>
                      <a:pt x="15" y="241"/>
                      <a:pt x="15" y="242"/>
                      <a:pt x="15" y="243"/>
                    </a:cubicBezTo>
                    <a:cubicBezTo>
                      <a:pt x="14" y="244"/>
                      <a:pt x="14" y="244"/>
                      <a:pt x="14" y="244"/>
                    </a:cubicBezTo>
                    <a:cubicBezTo>
                      <a:pt x="14" y="244"/>
                      <a:pt x="14" y="244"/>
                      <a:pt x="14" y="244"/>
                    </a:cubicBezTo>
                    <a:cubicBezTo>
                      <a:pt x="14" y="245"/>
                      <a:pt x="14" y="245"/>
                      <a:pt x="14" y="245"/>
                    </a:cubicBezTo>
                    <a:cubicBezTo>
                      <a:pt x="14" y="246"/>
                      <a:pt x="14" y="246"/>
                      <a:pt x="13" y="247"/>
                    </a:cubicBezTo>
                    <a:cubicBezTo>
                      <a:pt x="13" y="247"/>
                      <a:pt x="13" y="247"/>
                      <a:pt x="13" y="248"/>
                    </a:cubicBezTo>
                    <a:cubicBezTo>
                      <a:pt x="13" y="249"/>
                      <a:pt x="12" y="247"/>
                      <a:pt x="12" y="249"/>
                    </a:cubicBezTo>
                    <a:cubicBezTo>
                      <a:pt x="12" y="249"/>
                      <a:pt x="12" y="250"/>
                      <a:pt x="12" y="249"/>
                    </a:cubicBezTo>
                    <a:cubicBezTo>
                      <a:pt x="12" y="249"/>
                      <a:pt x="12" y="248"/>
                      <a:pt x="12" y="248"/>
                    </a:cubicBezTo>
                    <a:cubicBezTo>
                      <a:pt x="12" y="247"/>
                      <a:pt x="13" y="247"/>
                      <a:pt x="13" y="247"/>
                    </a:cubicBezTo>
                    <a:cubicBezTo>
                      <a:pt x="13" y="247"/>
                      <a:pt x="12" y="248"/>
                      <a:pt x="12" y="248"/>
                    </a:cubicBezTo>
                    <a:cubicBezTo>
                      <a:pt x="11" y="248"/>
                      <a:pt x="11" y="249"/>
                      <a:pt x="11" y="250"/>
                    </a:cubicBezTo>
                    <a:cubicBezTo>
                      <a:pt x="11" y="252"/>
                      <a:pt x="11" y="253"/>
                      <a:pt x="10" y="255"/>
                    </a:cubicBezTo>
                    <a:cubicBezTo>
                      <a:pt x="10" y="255"/>
                      <a:pt x="10" y="254"/>
                      <a:pt x="11" y="254"/>
                    </a:cubicBezTo>
                    <a:cubicBezTo>
                      <a:pt x="11" y="255"/>
                      <a:pt x="10" y="255"/>
                      <a:pt x="9" y="256"/>
                    </a:cubicBezTo>
                    <a:cubicBezTo>
                      <a:pt x="9" y="256"/>
                      <a:pt x="8" y="257"/>
                      <a:pt x="8" y="258"/>
                    </a:cubicBezTo>
                    <a:cubicBezTo>
                      <a:pt x="7" y="258"/>
                      <a:pt x="5" y="260"/>
                      <a:pt x="4" y="259"/>
                    </a:cubicBezTo>
                    <a:cubicBezTo>
                      <a:pt x="3" y="258"/>
                      <a:pt x="4" y="258"/>
                      <a:pt x="3" y="258"/>
                    </a:cubicBezTo>
                    <a:cubicBezTo>
                      <a:pt x="3" y="258"/>
                      <a:pt x="3" y="259"/>
                      <a:pt x="2" y="259"/>
                    </a:cubicBezTo>
                    <a:cubicBezTo>
                      <a:pt x="2" y="260"/>
                      <a:pt x="2" y="260"/>
                      <a:pt x="2" y="261"/>
                    </a:cubicBezTo>
                    <a:cubicBezTo>
                      <a:pt x="1" y="262"/>
                      <a:pt x="1" y="263"/>
                      <a:pt x="1" y="264"/>
                    </a:cubicBezTo>
                    <a:cubicBezTo>
                      <a:pt x="1" y="264"/>
                      <a:pt x="0" y="266"/>
                      <a:pt x="1" y="266"/>
                    </a:cubicBezTo>
                    <a:cubicBezTo>
                      <a:pt x="1" y="267"/>
                      <a:pt x="1" y="266"/>
                      <a:pt x="2" y="266"/>
                    </a:cubicBezTo>
                    <a:cubicBezTo>
                      <a:pt x="4" y="266"/>
                      <a:pt x="5" y="268"/>
                      <a:pt x="6" y="269"/>
                    </a:cubicBezTo>
                    <a:cubicBezTo>
                      <a:pt x="6" y="270"/>
                      <a:pt x="7" y="271"/>
                      <a:pt x="7" y="271"/>
                    </a:cubicBezTo>
                    <a:cubicBezTo>
                      <a:pt x="7" y="272"/>
                      <a:pt x="7" y="272"/>
                      <a:pt x="8" y="272"/>
                    </a:cubicBezTo>
                    <a:cubicBezTo>
                      <a:pt x="9" y="272"/>
                      <a:pt x="9" y="273"/>
                      <a:pt x="10" y="273"/>
                    </a:cubicBezTo>
                    <a:cubicBezTo>
                      <a:pt x="10" y="273"/>
                      <a:pt x="11" y="273"/>
                      <a:pt x="11" y="272"/>
                    </a:cubicBezTo>
                    <a:cubicBezTo>
                      <a:pt x="11" y="273"/>
                      <a:pt x="12" y="273"/>
                      <a:pt x="11" y="273"/>
                    </a:cubicBezTo>
                    <a:cubicBezTo>
                      <a:pt x="10" y="273"/>
                      <a:pt x="11" y="274"/>
                      <a:pt x="11" y="274"/>
                    </a:cubicBezTo>
                    <a:cubicBezTo>
                      <a:pt x="12" y="274"/>
                      <a:pt x="13" y="274"/>
                      <a:pt x="14" y="274"/>
                    </a:cubicBezTo>
                    <a:cubicBezTo>
                      <a:pt x="14" y="274"/>
                      <a:pt x="14" y="275"/>
                      <a:pt x="15" y="274"/>
                    </a:cubicBezTo>
                    <a:cubicBezTo>
                      <a:pt x="15" y="274"/>
                      <a:pt x="15" y="274"/>
                      <a:pt x="15" y="274"/>
                    </a:cubicBezTo>
                    <a:cubicBezTo>
                      <a:pt x="16" y="274"/>
                      <a:pt x="16" y="274"/>
                      <a:pt x="17" y="274"/>
                    </a:cubicBezTo>
                    <a:cubicBezTo>
                      <a:pt x="17" y="274"/>
                      <a:pt x="17" y="274"/>
                      <a:pt x="18" y="274"/>
                    </a:cubicBezTo>
                    <a:cubicBezTo>
                      <a:pt x="18" y="274"/>
                      <a:pt x="19" y="274"/>
                      <a:pt x="19" y="274"/>
                    </a:cubicBezTo>
                    <a:cubicBezTo>
                      <a:pt x="19" y="274"/>
                      <a:pt x="21" y="275"/>
                      <a:pt x="21" y="275"/>
                    </a:cubicBezTo>
                    <a:cubicBezTo>
                      <a:pt x="21" y="275"/>
                      <a:pt x="22" y="274"/>
                      <a:pt x="23" y="275"/>
                    </a:cubicBezTo>
                    <a:cubicBezTo>
                      <a:pt x="23" y="275"/>
                      <a:pt x="23" y="275"/>
                      <a:pt x="24" y="275"/>
                    </a:cubicBezTo>
                    <a:cubicBezTo>
                      <a:pt x="24" y="275"/>
                      <a:pt x="24" y="275"/>
                      <a:pt x="24" y="275"/>
                    </a:cubicBezTo>
                    <a:cubicBezTo>
                      <a:pt x="24" y="275"/>
                      <a:pt x="24" y="275"/>
                      <a:pt x="24" y="275"/>
                    </a:cubicBezTo>
                    <a:cubicBezTo>
                      <a:pt x="24" y="275"/>
                      <a:pt x="24" y="274"/>
                      <a:pt x="24" y="274"/>
                    </a:cubicBezTo>
                    <a:cubicBezTo>
                      <a:pt x="24" y="275"/>
                      <a:pt x="24" y="275"/>
                      <a:pt x="24" y="275"/>
                    </a:cubicBezTo>
                    <a:cubicBezTo>
                      <a:pt x="23" y="274"/>
                      <a:pt x="24" y="274"/>
                      <a:pt x="24" y="274"/>
                    </a:cubicBezTo>
                    <a:cubicBezTo>
                      <a:pt x="24" y="274"/>
                      <a:pt x="25" y="274"/>
                      <a:pt x="26" y="274"/>
                    </a:cubicBezTo>
                    <a:cubicBezTo>
                      <a:pt x="26" y="274"/>
                      <a:pt x="26" y="274"/>
                      <a:pt x="27" y="274"/>
                    </a:cubicBezTo>
                    <a:cubicBezTo>
                      <a:pt x="27" y="274"/>
                      <a:pt x="26" y="274"/>
                      <a:pt x="27" y="274"/>
                    </a:cubicBezTo>
                    <a:cubicBezTo>
                      <a:pt x="27" y="273"/>
                      <a:pt x="27" y="273"/>
                      <a:pt x="28" y="273"/>
                    </a:cubicBezTo>
                    <a:cubicBezTo>
                      <a:pt x="28" y="273"/>
                      <a:pt x="29" y="273"/>
                      <a:pt x="29" y="273"/>
                    </a:cubicBezTo>
                    <a:cubicBezTo>
                      <a:pt x="29" y="272"/>
                      <a:pt x="29" y="272"/>
                      <a:pt x="30" y="271"/>
                    </a:cubicBezTo>
                    <a:cubicBezTo>
                      <a:pt x="31" y="270"/>
                      <a:pt x="32" y="270"/>
                      <a:pt x="33" y="270"/>
                    </a:cubicBezTo>
                    <a:cubicBezTo>
                      <a:pt x="33" y="269"/>
                      <a:pt x="34" y="269"/>
                      <a:pt x="34" y="269"/>
                    </a:cubicBezTo>
                    <a:cubicBezTo>
                      <a:pt x="34" y="269"/>
                      <a:pt x="35" y="269"/>
                      <a:pt x="35" y="268"/>
                    </a:cubicBezTo>
                    <a:cubicBezTo>
                      <a:pt x="35" y="268"/>
                      <a:pt x="35" y="268"/>
                      <a:pt x="35" y="268"/>
                    </a:cubicBezTo>
                    <a:cubicBezTo>
                      <a:pt x="35" y="268"/>
                      <a:pt x="36" y="268"/>
                      <a:pt x="37" y="268"/>
                    </a:cubicBezTo>
                    <a:cubicBezTo>
                      <a:pt x="37" y="268"/>
                      <a:pt x="37" y="268"/>
                      <a:pt x="38" y="268"/>
                    </a:cubicBezTo>
                    <a:cubicBezTo>
                      <a:pt x="38" y="269"/>
                      <a:pt x="38" y="268"/>
                      <a:pt x="38" y="269"/>
                    </a:cubicBezTo>
                    <a:cubicBezTo>
                      <a:pt x="38" y="269"/>
                      <a:pt x="39" y="268"/>
                      <a:pt x="39" y="268"/>
                    </a:cubicBezTo>
                    <a:cubicBezTo>
                      <a:pt x="39" y="268"/>
                      <a:pt x="39" y="269"/>
                      <a:pt x="40" y="268"/>
                    </a:cubicBezTo>
                    <a:cubicBezTo>
                      <a:pt x="40" y="268"/>
                      <a:pt x="40" y="267"/>
                      <a:pt x="40" y="267"/>
                    </a:cubicBezTo>
                    <a:cubicBezTo>
                      <a:pt x="41" y="267"/>
                      <a:pt x="41" y="267"/>
                      <a:pt x="41" y="267"/>
                    </a:cubicBezTo>
                    <a:cubicBezTo>
                      <a:pt x="41" y="267"/>
                      <a:pt x="41" y="267"/>
                      <a:pt x="42" y="267"/>
                    </a:cubicBezTo>
                    <a:cubicBezTo>
                      <a:pt x="40" y="266"/>
                      <a:pt x="43" y="264"/>
                      <a:pt x="44" y="264"/>
                    </a:cubicBezTo>
                    <a:cubicBezTo>
                      <a:pt x="44" y="264"/>
                      <a:pt x="45" y="263"/>
                      <a:pt x="46" y="263"/>
                    </a:cubicBezTo>
                    <a:cubicBezTo>
                      <a:pt x="46" y="262"/>
                      <a:pt x="46" y="263"/>
                      <a:pt x="47" y="262"/>
                    </a:cubicBezTo>
                    <a:cubicBezTo>
                      <a:pt x="47" y="262"/>
                      <a:pt x="47" y="262"/>
                      <a:pt x="48" y="262"/>
                    </a:cubicBezTo>
                    <a:cubicBezTo>
                      <a:pt x="48" y="262"/>
                      <a:pt x="48" y="262"/>
                      <a:pt x="49" y="262"/>
                    </a:cubicBezTo>
                    <a:cubicBezTo>
                      <a:pt x="49" y="262"/>
                      <a:pt x="50" y="262"/>
                      <a:pt x="50" y="262"/>
                    </a:cubicBezTo>
                    <a:cubicBezTo>
                      <a:pt x="51" y="262"/>
                      <a:pt x="51" y="263"/>
                      <a:pt x="52" y="262"/>
                    </a:cubicBezTo>
                    <a:cubicBezTo>
                      <a:pt x="52" y="262"/>
                      <a:pt x="53" y="262"/>
                      <a:pt x="53" y="262"/>
                    </a:cubicBezTo>
                    <a:cubicBezTo>
                      <a:pt x="53" y="262"/>
                      <a:pt x="54" y="262"/>
                      <a:pt x="54" y="262"/>
                    </a:cubicBezTo>
                    <a:cubicBezTo>
                      <a:pt x="55" y="262"/>
                      <a:pt x="56" y="262"/>
                      <a:pt x="57" y="261"/>
                    </a:cubicBezTo>
                    <a:cubicBezTo>
                      <a:pt x="57" y="261"/>
                      <a:pt x="58" y="261"/>
                      <a:pt x="58" y="261"/>
                    </a:cubicBezTo>
                    <a:cubicBezTo>
                      <a:pt x="58" y="262"/>
                      <a:pt x="58" y="261"/>
                      <a:pt x="59" y="261"/>
                    </a:cubicBezTo>
                    <a:cubicBezTo>
                      <a:pt x="60" y="261"/>
                      <a:pt x="60" y="261"/>
                      <a:pt x="61" y="261"/>
                    </a:cubicBezTo>
                    <a:cubicBezTo>
                      <a:pt x="61" y="261"/>
                      <a:pt x="62" y="261"/>
                      <a:pt x="62" y="261"/>
                    </a:cubicBezTo>
                    <a:cubicBezTo>
                      <a:pt x="62" y="261"/>
                      <a:pt x="62" y="261"/>
                      <a:pt x="63" y="262"/>
                    </a:cubicBezTo>
                    <a:cubicBezTo>
                      <a:pt x="63" y="262"/>
                      <a:pt x="63" y="261"/>
                      <a:pt x="64" y="262"/>
                    </a:cubicBezTo>
                    <a:cubicBezTo>
                      <a:pt x="65" y="262"/>
                      <a:pt x="66" y="260"/>
                      <a:pt x="67" y="262"/>
                    </a:cubicBezTo>
                    <a:cubicBezTo>
                      <a:pt x="67" y="262"/>
                      <a:pt x="66" y="263"/>
                      <a:pt x="66" y="263"/>
                    </a:cubicBezTo>
                    <a:cubicBezTo>
                      <a:pt x="67" y="263"/>
                      <a:pt x="68" y="263"/>
                      <a:pt x="68" y="263"/>
                    </a:cubicBezTo>
                    <a:cubicBezTo>
                      <a:pt x="68" y="263"/>
                      <a:pt x="68" y="262"/>
                      <a:pt x="68" y="262"/>
                    </a:cubicBezTo>
                    <a:cubicBezTo>
                      <a:pt x="69" y="262"/>
                      <a:pt x="69" y="262"/>
                      <a:pt x="70" y="262"/>
                    </a:cubicBezTo>
                    <a:cubicBezTo>
                      <a:pt x="71" y="262"/>
                      <a:pt x="71" y="262"/>
                      <a:pt x="72" y="262"/>
                    </a:cubicBezTo>
                    <a:cubicBezTo>
                      <a:pt x="72" y="262"/>
                      <a:pt x="73" y="261"/>
                      <a:pt x="73" y="262"/>
                    </a:cubicBezTo>
                    <a:cubicBezTo>
                      <a:pt x="74" y="262"/>
                      <a:pt x="74" y="262"/>
                      <a:pt x="74" y="262"/>
                    </a:cubicBezTo>
                    <a:cubicBezTo>
                      <a:pt x="75" y="262"/>
                      <a:pt x="76" y="261"/>
                      <a:pt x="76" y="262"/>
                    </a:cubicBezTo>
                    <a:cubicBezTo>
                      <a:pt x="76" y="262"/>
                      <a:pt x="76" y="263"/>
                      <a:pt x="76" y="263"/>
                    </a:cubicBezTo>
                    <a:cubicBezTo>
                      <a:pt x="77" y="263"/>
                      <a:pt x="77" y="263"/>
                      <a:pt x="78" y="262"/>
                    </a:cubicBezTo>
                    <a:cubicBezTo>
                      <a:pt x="78" y="262"/>
                      <a:pt x="79" y="261"/>
                      <a:pt x="79" y="262"/>
                    </a:cubicBezTo>
                    <a:cubicBezTo>
                      <a:pt x="80" y="262"/>
                      <a:pt x="80" y="262"/>
                      <a:pt x="80" y="262"/>
                    </a:cubicBezTo>
                    <a:cubicBezTo>
                      <a:pt x="81" y="261"/>
                      <a:pt x="82" y="261"/>
                      <a:pt x="82" y="261"/>
                    </a:cubicBezTo>
                    <a:cubicBezTo>
                      <a:pt x="83" y="261"/>
                      <a:pt x="83" y="260"/>
                      <a:pt x="83" y="259"/>
                    </a:cubicBezTo>
                    <a:cubicBezTo>
                      <a:pt x="84" y="259"/>
                      <a:pt x="84" y="259"/>
                      <a:pt x="85" y="258"/>
                    </a:cubicBezTo>
                    <a:cubicBezTo>
                      <a:pt x="86" y="258"/>
                      <a:pt x="86" y="257"/>
                      <a:pt x="86" y="256"/>
                    </a:cubicBezTo>
                    <a:cubicBezTo>
                      <a:pt x="87" y="255"/>
                      <a:pt x="88" y="254"/>
                      <a:pt x="89" y="253"/>
                    </a:cubicBezTo>
                    <a:cubicBezTo>
                      <a:pt x="91" y="252"/>
                      <a:pt x="92" y="251"/>
                      <a:pt x="94" y="251"/>
                    </a:cubicBezTo>
                    <a:cubicBezTo>
                      <a:pt x="96" y="251"/>
                      <a:pt x="97" y="250"/>
                      <a:pt x="99" y="249"/>
                    </a:cubicBezTo>
                    <a:cubicBezTo>
                      <a:pt x="99" y="249"/>
                      <a:pt x="100" y="248"/>
                      <a:pt x="101" y="248"/>
                    </a:cubicBezTo>
                    <a:cubicBezTo>
                      <a:pt x="101" y="248"/>
                      <a:pt x="102" y="248"/>
                      <a:pt x="103" y="247"/>
                    </a:cubicBezTo>
                    <a:cubicBezTo>
                      <a:pt x="105" y="246"/>
                      <a:pt x="106" y="245"/>
                      <a:pt x="108" y="244"/>
                    </a:cubicBezTo>
                    <a:cubicBezTo>
                      <a:pt x="109" y="244"/>
                      <a:pt x="110" y="244"/>
                      <a:pt x="110" y="244"/>
                    </a:cubicBezTo>
                    <a:cubicBezTo>
                      <a:pt x="111" y="244"/>
                      <a:pt x="111" y="244"/>
                      <a:pt x="112" y="244"/>
                    </a:cubicBezTo>
                    <a:cubicBezTo>
                      <a:pt x="113" y="244"/>
                      <a:pt x="114" y="244"/>
                      <a:pt x="114" y="244"/>
                    </a:cubicBezTo>
                    <a:cubicBezTo>
                      <a:pt x="115" y="244"/>
                      <a:pt x="117" y="244"/>
                      <a:pt x="118" y="244"/>
                    </a:cubicBezTo>
                    <a:cubicBezTo>
                      <a:pt x="119" y="244"/>
                      <a:pt x="121" y="244"/>
                      <a:pt x="123" y="243"/>
                    </a:cubicBezTo>
                    <a:cubicBezTo>
                      <a:pt x="124" y="243"/>
                      <a:pt x="125" y="243"/>
                      <a:pt x="126" y="242"/>
                    </a:cubicBezTo>
                    <a:cubicBezTo>
                      <a:pt x="127" y="242"/>
                      <a:pt x="128" y="242"/>
                      <a:pt x="129" y="242"/>
                    </a:cubicBezTo>
                    <a:cubicBezTo>
                      <a:pt x="130" y="241"/>
                      <a:pt x="132" y="241"/>
                      <a:pt x="134" y="240"/>
                    </a:cubicBezTo>
                    <a:cubicBezTo>
                      <a:pt x="136" y="239"/>
                      <a:pt x="137" y="238"/>
                      <a:pt x="139" y="238"/>
                    </a:cubicBezTo>
                    <a:cubicBezTo>
                      <a:pt x="141" y="237"/>
                      <a:pt x="143" y="237"/>
                      <a:pt x="145" y="237"/>
                    </a:cubicBezTo>
                    <a:cubicBezTo>
                      <a:pt x="147" y="237"/>
                      <a:pt x="149" y="236"/>
                      <a:pt x="151" y="236"/>
                    </a:cubicBezTo>
                    <a:cubicBezTo>
                      <a:pt x="153" y="236"/>
                      <a:pt x="155" y="237"/>
                      <a:pt x="156" y="237"/>
                    </a:cubicBezTo>
                    <a:cubicBezTo>
                      <a:pt x="157" y="236"/>
                      <a:pt x="158" y="236"/>
                      <a:pt x="159" y="236"/>
                    </a:cubicBezTo>
                    <a:cubicBezTo>
                      <a:pt x="160" y="235"/>
                      <a:pt x="160" y="235"/>
                      <a:pt x="161" y="235"/>
                    </a:cubicBezTo>
                    <a:cubicBezTo>
                      <a:pt x="162" y="236"/>
                      <a:pt x="163" y="237"/>
                      <a:pt x="164" y="238"/>
                    </a:cubicBezTo>
                    <a:cubicBezTo>
                      <a:pt x="165" y="238"/>
                      <a:pt x="166" y="239"/>
                      <a:pt x="166" y="240"/>
                    </a:cubicBezTo>
                    <a:cubicBezTo>
                      <a:pt x="167" y="240"/>
                      <a:pt x="167" y="241"/>
                      <a:pt x="167" y="241"/>
                    </a:cubicBezTo>
                    <a:cubicBezTo>
                      <a:pt x="168" y="241"/>
                      <a:pt x="170" y="241"/>
                      <a:pt x="170" y="241"/>
                    </a:cubicBezTo>
                    <a:cubicBezTo>
                      <a:pt x="170" y="240"/>
                      <a:pt x="172" y="240"/>
                      <a:pt x="173" y="241"/>
                    </a:cubicBezTo>
                    <a:cubicBezTo>
                      <a:pt x="174" y="241"/>
                      <a:pt x="174" y="241"/>
                      <a:pt x="174" y="242"/>
                    </a:cubicBezTo>
                    <a:cubicBezTo>
                      <a:pt x="175" y="242"/>
                      <a:pt x="175" y="242"/>
                      <a:pt x="175" y="242"/>
                    </a:cubicBezTo>
                    <a:cubicBezTo>
                      <a:pt x="175" y="243"/>
                      <a:pt x="175" y="243"/>
                      <a:pt x="176" y="243"/>
                    </a:cubicBezTo>
                    <a:cubicBezTo>
                      <a:pt x="176" y="243"/>
                      <a:pt x="176" y="243"/>
                      <a:pt x="176" y="243"/>
                    </a:cubicBezTo>
                    <a:cubicBezTo>
                      <a:pt x="177" y="243"/>
                      <a:pt x="178" y="243"/>
                      <a:pt x="179" y="243"/>
                    </a:cubicBezTo>
                    <a:cubicBezTo>
                      <a:pt x="179" y="243"/>
                      <a:pt x="179" y="243"/>
                      <a:pt x="179" y="243"/>
                    </a:cubicBezTo>
                    <a:cubicBezTo>
                      <a:pt x="178" y="242"/>
                      <a:pt x="179" y="242"/>
                      <a:pt x="179" y="242"/>
                    </a:cubicBezTo>
                    <a:cubicBezTo>
                      <a:pt x="179" y="242"/>
                      <a:pt x="179" y="243"/>
                      <a:pt x="180" y="243"/>
                    </a:cubicBezTo>
                    <a:cubicBezTo>
                      <a:pt x="180" y="243"/>
                      <a:pt x="180" y="242"/>
                      <a:pt x="181" y="242"/>
                    </a:cubicBezTo>
                    <a:cubicBezTo>
                      <a:pt x="181" y="242"/>
                      <a:pt x="181" y="242"/>
                      <a:pt x="181" y="242"/>
                    </a:cubicBezTo>
                    <a:cubicBezTo>
                      <a:pt x="180" y="243"/>
                      <a:pt x="181" y="243"/>
                      <a:pt x="181" y="243"/>
                    </a:cubicBezTo>
                    <a:cubicBezTo>
                      <a:pt x="181" y="243"/>
                      <a:pt x="181" y="243"/>
                      <a:pt x="181" y="243"/>
                    </a:cubicBezTo>
                    <a:cubicBezTo>
                      <a:pt x="181" y="243"/>
                      <a:pt x="181" y="243"/>
                      <a:pt x="181" y="243"/>
                    </a:cubicBezTo>
                    <a:cubicBezTo>
                      <a:pt x="181" y="244"/>
                      <a:pt x="182" y="244"/>
                      <a:pt x="182" y="244"/>
                    </a:cubicBezTo>
                    <a:cubicBezTo>
                      <a:pt x="182" y="244"/>
                      <a:pt x="182" y="245"/>
                      <a:pt x="182" y="246"/>
                    </a:cubicBezTo>
                    <a:cubicBezTo>
                      <a:pt x="182" y="246"/>
                      <a:pt x="181" y="245"/>
                      <a:pt x="181" y="246"/>
                    </a:cubicBezTo>
                    <a:cubicBezTo>
                      <a:pt x="181" y="246"/>
                      <a:pt x="181" y="247"/>
                      <a:pt x="181" y="247"/>
                    </a:cubicBezTo>
                    <a:cubicBezTo>
                      <a:pt x="182" y="247"/>
                      <a:pt x="182" y="247"/>
                      <a:pt x="182" y="246"/>
                    </a:cubicBezTo>
                    <a:cubicBezTo>
                      <a:pt x="183" y="246"/>
                      <a:pt x="183" y="246"/>
                      <a:pt x="183" y="246"/>
                    </a:cubicBezTo>
                    <a:cubicBezTo>
                      <a:pt x="184" y="246"/>
                      <a:pt x="184" y="247"/>
                      <a:pt x="184" y="247"/>
                    </a:cubicBezTo>
                    <a:cubicBezTo>
                      <a:pt x="184" y="248"/>
                      <a:pt x="184" y="248"/>
                      <a:pt x="184" y="249"/>
                    </a:cubicBezTo>
                    <a:cubicBezTo>
                      <a:pt x="184" y="249"/>
                      <a:pt x="183" y="250"/>
                      <a:pt x="183" y="250"/>
                    </a:cubicBezTo>
                    <a:cubicBezTo>
                      <a:pt x="183" y="250"/>
                      <a:pt x="183" y="249"/>
                      <a:pt x="183" y="249"/>
                    </a:cubicBezTo>
                    <a:cubicBezTo>
                      <a:pt x="183" y="249"/>
                      <a:pt x="182" y="249"/>
                      <a:pt x="182" y="249"/>
                    </a:cubicBezTo>
                    <a:cubicBezTo>
                      <a:pt x="182" y="250"/>
                      <a:pt x="182" y="250"/>
                      <a:pt x="182" y="251"/>
                    </a:cubicBezTo>
                    <a:cubicBezTo>
                      <a:pt x="182" y="251"/>
                      <a:pt x="181" y="251"/>
                      <a:pt x="181" y="251"/>
                    </a:cubicBezTo>
                    <a:cubicBezTo>
                      <a:pt x="181" y="252"/>
                      <a:pt x="182" y="251"/>
                      <a:pt x="182" y="252"/>
                    </a:cubicBezTo>
                    <a:cubicBezTo>
                      <a:pt x="182" y="252"/>
                      <a:pt x="181" y="252"/>
                      <a:pt x="182" y="252"/>
                    </a:cubicBezTo>
                    <a:cubicBezTo>
                      <a:pt x="182" y="253"/>
                      <a:pt x="182" y="253"/>
                      <a:pt x="182" y="254"/>
                    </a:cubicBezTo>
                    <a:cubicBezTo>
                      <a:pt x="182" y="254"/>
                      <a:pt x="182" y="254"/>
                      <a:pt x="183" y="254"/>
                    </a:cubicBezTo>
                    <a:cubicBezTo>
                      <a:pt x="183" y="254"/>
                      <a:pt x="183" y="254"/>
                      <a:pt x="184" y="254"/>
                    </a:cubicBezTo>
                    <a:cubicBezTo>
                      <a:pt x="184" y="254"/>
                      <a:pt x="184" y="254"/>
                      <a:pt x="185" y="254"/>
                    </a:cubicBezTo>
                    <a:cubicBezTo>
                      <a:pt x="185" y="254"/>
                      <a:pt x="185" y="255"/>
                      <a:pt x="185" y="255"/>
                    </a:cubicBezTo>
                    <a:cubicBezTo>
                      <a:pt x="186" y="254"/>
                      <a:pt x="184" y="253"/>
                      <a:pt x="185" y="254"/>
                    </a:cubicBezTo>
                    <a:cubicBezTo>
                      <a:pt x="186" y="254"/>
                      <a:pt x="186" y="254"/>
                      <a:pt x="186" y="255"/>
                    </a:cubicBezTo>
                    <a:cubicBezTo>
                      <a:pt x="186" y="255"/>
                      <a:pt x="185" y="254"/>
                      <a:pt x="185" y="255"/>
                    </a:cubicBezTo>
                    <a:cubicBezTo>
                      <a:pt x="186" y="255"/>
                      <a:pt x="186" y="257"/>
                      <a:pt x="186" y="257"/>
                    </a:cubicBezTo>
                    <a:cubicBezTo>
                      <a:pt x="186" y="258"/>
                      <a:pt x="185" y="259"/>
                      <a:pt x="186" y="259"/>
                    </a:cubicBezTo>
                    <a:cubicBezTo>
                      <a:pt x="186" y="260"/>
                      <a:pt x="186" y="261"/>
                      <a:pt x="187" y="261"/>
                    </a:cubicBezTo>
                    <a:cubicBezTo>
                      <a:pt x="187" y="262"/>
                      <a:pt x="187" y="262"/>
                      <a:pt x="187" y="263"/>
                    </a:cubicBezTo>
                    <a:cubicBezTo>
                      <a:pt x="187" y="263"/>
                      <a:pt x="187" y="264"/>
                      <a:pt x="187" y="264"/>
                    </a:cubicBezTo>
                    <a:cubicBezTo>
                      <a:pt x="187" y="264"/>
                      <a:pt x="186" y="264"/>
                      <a:pt x="187" y="265"/>
                    </a:cubicBezTo>
                    <a:cubicBezTo>
                      <a:pt x="187" y="265"/>
                      <a:pt x="187" y="265"/>
                      <a:pt x="187" y="265"/>
                    </a:cubicBezTo>
                    <a:cubicBezTo>
                      <a:pt x="187" y="266"/>
                      <a:pt x="187" y="266"/>
                      <a:pt x="187" y="267"/>
                    </a:cubicBezTo>
                    <a:cubicBezTo>
                      <a:pt x="186" y="267"/>
                      <a:pt x="187" y="268"/>
                      <a:pt x="186" y="268"/>
                    </a:cubicBezTo>
                    <a:cubicBezTo>
                      <a:pt x="186" y="269"/>
                      <a:pt x="186" y="269"/>
                      <a:pt x="186" y="269"/>
                    </a:cubicBezTo>
                    <a:cubicBezTo>
                      <a:pt x="186" y="269"/>
                      <a:pt x="186" y="269"/>
                      <a:pt x="186" y="269"/>
                    </a:cubicBezTo>
                    <a:cubicBezTo>
                      <a:pt x="186" y="269"/>
                      <a:pt x="187" y="270"/>
                      <a:pt x="187" y="270"/>
                    </a:cubicBezTo>
                    <a:cubicBezTo>
                      <a:pt x="187" y="270"/>
                      <a:pt x="186" y="270"/>
                      <a:pt x="185" y="270"/>
                    </a:cubicBezTo>
                    <a:cubicBezTo>
                      <a:pt x="185" y="269"/>
                      <a:pt x="186" y="269"/>
                      <a:pt x="186" y="269"/>
                    </a:cubicBezTo>
                    <a:cubicBezTo>
                      <a:pt x="185" y="268"/>
                      <a:pt x="185" y="269"/>
                      <a:pt x="185" y="268"/>
                    </a:cubicBezTo>
                    <a:cubicBezTo>
                      <a:pt x="185" y="268"/>
                      <a:pt x="185" y="268"/>
                      <a:pt x="185" y="268"/>
                    </a:cubicBezTo>
                    <a:cubicBezTo>
                      <a:pt x="184" y="268"/>
                      <a:pt x="184" y="269"/>
                      <a:pt x="183" y="269"/>
                    </a:cubicBezTo>
                    <a:cubicBezTo>
                      <a:pt x="184" y="269"/>
                      <a:pt x="184" y="269"/>
                      <a:pt x="185" y="270"/>
                    </a:cubicBezTo>
                    <a:cubicBezTo>
                      <a:pt x="185" y="270"/>
                      <a:pt x="185" y="270"/>
                      <a:pt x="185" y="271"/>
                    </a:cubicBezTo>
                    <a:cubicBezTo>
                      <a:pt x="185" y="271"/>
                      <a:pt x="186" y="271"/>
                      <a:pt x="186" y="271"/>
                    </a:cubicBezTo>
                    <a:cubicBezTo>
                      <a:pt x="186" y="271"/>
                      <a:pt x="186" y="272"/>
                      <a:pt x="186" y="272"/>
                    </a:cubicBezTo>
                    <a:cubicBezTo>
                      <a:pt x="187" y="273"/>
                      <a:pt x="186" y="274"/>
                      <a:pt x="187" y="273"/>
                    </a:cubicBezTo>
                    <a:cubicBezTo>
                      <a:pt x="187" y="273"/>
                      <a:pt x="188" y="272"/>
                      <a:pt x="189" y="273"/>
                    </a:cubicBezTo>
                    <a:cubicBezTo>
                      <a:pt x="189" y="273"/>
                      <a:pt x="189" y="273"/>
                      <a:pt x="189" y="273"/>
                    </a:cubicBezTo>
                    <a:cubicBezTo>
                      <a:pt x="189" y="273"/>
                      <a:pt x="189" y="273"/>
                      <a:pt x="189" y="274"/>
                    </a:cubicBezTo>
                    <a:cubicBezTo>
                      <a:pt x="189" y="274"/>
                      <a:pt x="189" y="274"/>
                      <a:pt x="189" y="274"/>
                    </a:cubicBezTo>
                    <a:cubicBezTo>
                      <a:pt x="190" y="274"/>
                      <a:pt x="190" y="272"/>
                      <a:pt x="190" y="272"/>
                    </a:cubicBezTo>
                    <a:cubicBezTo>
                      <a:pt x="190" y="272"/>
                      <a:pt x="191" y="272"/>
                      <a:pt x="191" y="272"/>
                    </a:cubicBezTo>
                    <a:cubicBezTo>
                      <a:pt x="191" y="272"/>
                      <a:pt x="191" y="271"/>
                      <a:pt x="191" y="271"/>
                    </a:cubicBezTo>
                    <a:cubicBezTo>
                      <a:pt x="191" y="271"/>
                      <a:pt x="191" y="271"/>
                      <a:pt x="190" y="272"/>
                    </a:cubicBezTo>
                    <a:cubicBezTo>
                      <a:pt x="190" y="272"/>
                      <a:pt x="190" y="271"/>
                      <a:pt x="190" y="271"/>
                    </a:cubicBezTo>
                    <a:cubicBezTo>
                      <a:pt x="190" y="272"/>
                      <a:pt x="189" y="272"/>
                      <a:pt x="189" y="272"/>
                    </a:cubicBezTo>
                    <a:cubicBezTo>
                      <a:pt x="189" y="272"/>
                      <a:pt x="190" y="272"/>
                      <a:pt x="190" y="271"/>
                    </a:cubicBezTo>
                    <a:cubicBezTo>
                      <a:pt x="190" y="271"/>
                      <a:pt x="190" y="270"/>
                      <a:pt x="190" y="270"/>
                    </a:cubicBezTo>
                    <a:cubicBezTo>
                      <a:pt x="191" y="270"/>
                      <a:pt x="191" y="270"/>
                      <a:pt x="191" y="270"/>
                    </a:cubicBezTo>
                    <a:cubicBezTo>
                      <a:pt x="191" y="269"/>
                      <a:pt x="191" y="269"/>
                      <a:pt x="191" y="269"/>
                    </a:cubicBezTo>
                    <a:cubicBezTo>
                      <a:pt x="192" y="269"/>
                      <a:pt x="192" y="268"/>
                      <a:pt x="193" y="268"/>
                    </a:cubicBezTo>
                    <a:cubicBezTo>
                      <a:pt x="193" y="268"/>
                      <a:pt x="192" y="269"/>
                      <a:pt x="193" y="269"/>
                    </a:cubicBezTo>
                    <a:cubicBezTo>
                      <a:pt x="193" y="269"/>
                      <a:pt x="193" y="268"/>
                      <a:pt x="193" y="267"/>
                    </a:cubicBezTo>
                    <a:cubicBezTo>
                      <a:pt x="194" y="267"/>
                      <a:pt x="194" y="267"/>
                      <a:pt x="195" y="267"/>
                    </a:cubicBezTo>
                    <a:cubicBezTo>
                      <a:pt x="196" y="266"/>
                      <a:pt x="196" y="264"/>
                      <a:pt x="197" y="264"/>
                    </a:cubicBezTo>
                    <a:cubicBezTo>
                      <a:pt x="198" y="263"/>
                      <a:pt x="199" y="263"/>
                      <a:pt x="199" y="263"/>
                    </a:cubicBezTo>
                    <a:cubicBezTo>
                      <a:pt x="200" y="262"/>
                      <a:pt x="200" y="262"/>
                      <a:pt x="201" y="262"/>
                    </a:cubicBezTo>
                    <a:cubicBezTo>
                      <a:pt x="201" y="261"/>
                      <a:pt x="202" y="261"/>
                      <a:pt x="203" y="261"/>
                    </a:cubicBezTo>
                    <a:cubicBezTo>
                      <a:pt x="203" y="261"/>
                      <a:pt x="204" y="261"/>
                      <a:pt x="204" y="260"/>
                    </a:cubicBezTo>
                    <a:cubicBezTo>
                      <a:pt x="204" y="260"/>
                      <a:pt x="203" y="261"/>
                      <a:pt x="203" y="260"/>
                    </a:cubicBezTo>
                    <a:cubicBezTo>
                      <a:pt x="203" y="260"/>
                      <a:pt x="204" y="259"/>
                      <a:pt x="204" y="259"/>
                    </a:cubicBezTo>
                    <a:cubicBezTo>
                      <a:pt x="205" y="260"/>
                      <a:pt x="204" y="260"/>
                      <a:pt x="205" y="260"/>
                    </a:cubicBezTo>
                    <a:cubicBezTo>
                      <a:pt x="205" y="260"/>
                      <a:pt x="206" y="260"/>
                      <a:pt x="206" y="260"/>
                    </a:cubicBezTo>
                    <a:cubicBezTo>
                      <a:pt x="207" y="259"/>
                      <a:pt x="208" y="258"/>
                      <a:pt x="208" y="258"/>
                    </a:cubicBezTo>
                    <a:cubicBezTo>
                      <a:pt x="209" y="257"/>
                      <a:pt x="210" y="256"/>
                      <a:pt x="211" y="255"/>
                    </a:cubicBezTo>
                    <a:cubicBezTo>
                      <a:pt x="211" y="254"/>
                      <a:pt x="211" y="254"/>
                      <a:pt x="211" y="254"/>
                    </a:cubicBezTo>
                    <a:cubicBezTo>
                      <a:pt x="211" y="253"/>
                      <a:pt x="212" y="253"/>
                      <a:pt x="213" y="253"/>
                    </a:cubicBezTo>
                    <a:cubicBezTo>
                      <a:pt x="213" y="252"/>
                      <a:pt x="214" y="251"/>
                      <a:pt x="214" y="252"/>
                    </a:cubicBezTo>
                    <a:cubicBezTo>
                      <a:pt x="215" y="252"/>
                      <a:pt x="215" y="251"/>
                      <a:pt x="215" y="251"/>
                    </a:cubicBezTo>
                    <a:cubicBezTo>
                      <a:pt x="216" y="250"/>
                      <a:pt x="216" y="250"/>
                      <a:pt x="216" y="249"/>
                    </a:cubicBezTo>
                    <a:cubicBezTo>
                      <a:pt x="216" y="249"/>
                      <a:pt x="216" y="249"/>
                      <a:pt x="216" y="248"/>
                    </a:cubicBezTo>
                    <a:cubicBezTo>
                      <a:pt x="216" y="248"/>
                      <a:pt x="216" y="247"/>
                      <a:pt x="217" y="247"/>
                    </a:cubicBezTo>
                    <a:cubicBezTo>
                      <a:pt x="217" y="247"/>
                      <a:pt x="217" y="248"/>
                      <a:pt x="217" y="249"/>
                    </a:cubicBezTo>
                    <a:cubicBezTo>
                      <a:pt x="217" y="249"/>
                      <a:pt x="217" y="249"/>
                      <a:pt x="217" y="249"/>
                    </a:cubicBezTo>
                    <a:cubicBezTo>
                      <a:pt x="217" y="250"/>
                      <a:pt x="217" y="250"/>
                      <a:pt x="217" y="250"/>
                    </a:cubicBezTo>
                    <a:cubicBezTo>
                      <a:pt x="217" y="251"/>
                      <a:pt x="217" y="252"/>
                      <a:pt x="217" y="252"/>
                    </a:cubicBezTo>
                    <a:cubicBezTo>
                      <a:pt x="217" y="252"/>
                      <a:pt x="217" y="253"/>
                      <a:pt x="217" y="253"/>
                    </a:cubicBezTo>
                    <a:cubicBezTo>
                      <a:pt x="216" y="254"/>
                      <a:pt x="216" y="254"/>
                      <a:pt x="215" y="254"/>
                    </a:cubicBezTo>
                    <a:cubicBezTo>
                      <a:pt x="215" y="254"/>
                      <a:pt x="214" y="255"/>
                      <a:pt x="214" y="255"/>
                    </a:cubicBezTo>
                    <a:cubicBezTo>
                      <a:pt x="214" y="256"/>
                      <a:pt x="214" y="256"/>
                      <a:pt x="214" y="256"/>
                    </a:cubicBezTo>
                    <a:cubicBezTo>
                      <a:pt x="214" y="256"/>
                      <a:pt x="214" y="257"/>
                      <a:pt x="214" y="257"/>
                    </a:cubicBezTo>
                    <a:cubicBezTo>
                      <a:pt x="214" y="259"/>
                      <a:pt x="212" y="259"/>
                      <a:pt x="211" y="260"/>
                    </a:cubicBezTo>
                    <a:cubicBezTo>
                      <a:pt x="211" y="260"/>
                      <a:pt x="210" y="261"/>
                      <a:pt x="210" y="261"/>
                    </a:cubicBezTo>
                    <a:cubicBezTo>
                      <a:pt x="209" y="262"/>
                      <a:pt x="209" y="262"/>
                      <a:pt x="209" y="262"/>
                    </a:cubicBezTo>
                    <a:cubicBezTo>
                      <a:pt x="208" y="263"/>
                      <a:pt x="208" y="263"/>
                      <a:pt x="208" y="264"/>
                    </a:cubicBezTo>
                    <a:cubicBezTo>
                      <a:pt x="208" y="264"/>
                      <a:pt x="207" y="264"/>
                      <a:pt x="207" y="265"/>
                    </a:cubicBezTo>
                    <a:cubicBezTo>
                      <a:pt x="207" y="265"/>
                      <a:pt x="207" y="266"/>
                      <a:pt x="206" y="267"/>
                    </a:cubicBezTo>
                    <a:cubicBezTo>
                      <a:pt x="206" y="267"/>
                      <a:pt x="205" y="267"/>
                      <a:pt x="205" y="268"/>
                    </a:cubicBezTo>
                    <a:cubicBezTo>
                      <a:pt x="206" y="267"/>
                      <a:pt x="205" y="270"/>
                      <a:pt x="205" y="270"/>
                    </a:cubicBezTo>
                    <a:cubicBezTo>
                      <a:pt x="204" y="271"/>
                      <a:pt x="204" y="272"/>
                      <a:pt x="204" y="273"/>
                    </a:cubicBezTo>
                    <a:cubicBezTo>
                      <a:pt x="203" y="273"/>
                      <a:pt x="203" y="273"/>
                      <a:pt x="202" y="273"/>
                    </a:cubicBezTo>
                    <a:cubicBezTo>
                      <a:pt x="202" y="273"/>
                      <a:pt x="202" y="273"/>
                      <a:pt x="201" y="273"/>
                    </a:cubicBezTo>
                    <a:cubicBezTo>
                      <a:pt x="201" y="273"/>
                      <a:pt x="201" y="273"/>
                      <a:pt x="200" y="273"/>
                    </a:cubicBezTo>
                    <a:cubicBezTo>
                      <a:pt x="200" y="273"/>
                      <a:pt x="200" y="273"/>
                      <a:pt x="200" y="273"/>
                    </a:cubicBezTo>
                    <a:cubicBezTo>
                      <a:pt x="199" y="273"/>
                      <a:pt x="199" y="273"/>
                      <a:pt x="199" y="273"/>
                    </a:cubicBezTo>
                    <a:cubicBezTo>
                      <a:pt x="199" y="274"/>
                      <a:pt x="198" y="274"/>
                      <a:pt x="198" y="274"/>
                    </a:cubicBezTo>
                    <a:cubicBezTo>
                      <a:pt x="198" y="274"/>
                      <a:pt x="198" y="275"/>
                      <a:pt x="198" y="275"/>
                    </a:cubicBezTo>
                    <a:cubicBezTo>
                      <a:pt x="198" y="275"/>
                      <a:pt x="197" y="275"/>
                      <a:pt x="197" y="276"/>
                    </a:cubicBezTo>
                    <a:cubicBezTo>
                      <a:pt x="197" y="276"/>
                      <a:pt x="196" y="277"/>
                      <a:pt x="196" y="277"/>
                    </a:cubicBezTo>
                    <a:cubicBezTo>
                      <a:pt x="196" y="278"/>
                      <a:pt x="197" y="277"/>
                      <a:pt x="197" y="277"/>
                    </a:cubicBezTo>
                    <a:cubicBezTo>
                      <a:pt x="198" y="276"/>
                      <a:pt x="198" y="276"/>
                      <a:pt x="199" y="277"/>
                    </a:cubicBezTo>
                    <a:cubicBezTo>
                      <a:pt x="199" y="277"/>
                      <a:pt x="199" y="276"/>
                      <a:pt x="200" y="276"/>
                    </a:cubicBezTo>
                    <a:cubicBezTo>
                      <a:pt x="200" y="276"/>
                      <a:pt x="201" y="276"/>
                      <a:pt x="201" y="276"/>
                    </a:cubicBezTo>
                    <a:cubicBezTo>
                      <a:pt x="203" y="275"/>
                      <a:pt x="203" y="276"/>
                      <a:pt x="204" y="276"/>
                    </a:cubicBezTo>
                    <a:cubicBezTo>
                      <a:pt x="205" y="276"/>
                      <a:pt x="206" y="274"/>
                      <a:pt x="206" y="273"/>
                    </a:cubicBezTo>
                    <a:cubicBezTo>
                      <a:pt x="207" y="272"/>
                      <a:pt x="208" y="271"/>
                      <a:pt x="209" y="270"/>
                    </a:cubicBezTo>
                    <a:cubicBezTo>
                      <a:pt x="209" y="269"/>
                      <a:pt x="209" y="268"/>
                      <a:pt x="210" y="267"/>
                    </a:cubicBezTo>
                    <a:cubicBezTo>
                      <a:pt x="211" y="267"/>
                      <a:pt x="211" y="267"/>
                      <a:pt x="211" y="266"/>
                    </a:cubicBezTo>
                    <a:cubicBezTo>
                      <a:pt x="211" y="266"/>
                      <a:pt x="211" y="266"/>
                      <a:pt x="211" y="266"/>
                    </a:cubicBezTo>
                    <a:cubicBezTo>
                      <a:pt x="212" y="265"/>
                      <a:pt x="212" y="265"/>
                      <a:pt x="212" y="265"/>
                    </a:cubicBezTo>
                    <a:cubicBezTo>
                      <a:pt x="213" y="264"/>
                      <a:pt x="213" y="265"/>
                      <a:pt x="213" y="266"/>
                    </a:cubicBezTo>
                    <a:cubicBezTo>
                      <a:pt x="213" y="266"/>
                      <a:pt x="213" y="266"/>
                      <a:pt x="213" y="266"/>
                    </a:cubicBezTo>
                    <a:cubicBezTo>
                      <a:pt x="213" y="266"/>
                      <a:pt x="213" y="267"/>
                      <a:pt x="213" y="267"/>
                    </a:cubicBezTo>
                    <a:cubicBezTo>
                      <a:pt x="213" y="268"/>
                      <a:pt x="213" y="268"/>
                      <a:pt x="213" y="269"/>
                    </a:cubicBezTo>
                    <a:cubicBezTo>
                      <a:pt x="213" y="269"/>
                      <a:pt x="213" y="269"/>
                      <a:pt x="213" y="270"/>
                    </a:cubicBezTo>
                    <a:cubicBezTo>
                      <a:pt x="213" y="270"/>
                      <a:pt x="214" y="270"/>
                      <a:pt x="214" y="271"/>
                    </a:cubicBezTo>
                    <a:cubicBezTo>
                      <a:pt x="214" y="271"/>
                      <a:pt x="214" y="271"/>
                      <a:pt x="214" y="272"/>
                    </a:cubicBezTo>
                    <a:cubicBezTo>
                      <a:pt x="214" y="271"/>
                      <a:pt x="213" y="273"/>
                      <a:pt x="213" y="273"/>
                    </a:cubicBezTo>
                    <a:cubicBezTo>
                      <a:pt x="213" y="274"/>
                      <a:pt x="212" y="274"/>
                      <a:pt x="212" y="275"/>
                    </a:cubicBezTo>
                    <a:cubicBezTo>
                      <a:pt x="211" y="276"/>
                      <a:pt x="211" y="277"/>
                      <a:pt x="210" y="278"/>
                    </a:cubicBezTo>
                    <a:cubicBezTo>
                      <a:pt x="209" y="278"/>
                      <a:pt x="209" y="279"/>
                      <a:pt x="208" y="279"/>
                    </a:cubicBezTo>
                    <a:cubicBezTo>
                      <a:pt x="208" y="279"/>
                      <a:pt x="207" y="280"/>
                      <a:pt x="207" y="280"/>
                    </a:cubicBezTo>
                    <a:cubicBezTo>
                      <a:pt x="206" y="280"/>
                      <a:pt x="205" y="281"/>
                      <a:pt x="206" y="281"/>
                    </a:cubicBezTo>
                    <a:cubicBezTo>
                      <a:pt x="207" y="281"/>
                      <a:pt x="208" y="281"/>
                      <a:pt x="209" y="281"/>
                    </a:cubicBezTo>
                    <a:cubicBezTo>
                      <a:pt x="210" y="281"/>
                      <a:pt x="211" y="280"/>
                      <a:pt x="212" y="280"/>
                    </a:cubicBezTo>
                    <a:cubicBezTo>
                      <a:pt x="212" y="280"/>
                      <a:pt x="213" y="280"/>
                      <a:pt x="213" y="280"/>
                    </a:cubicBezTo>
                    <a:cubicBezTo>
                      <a:pt x="213" y="280"/>
                      <a:pt x="214" y="280"/>
                      <a:pt x="214" y="280"/>
                    </a:cubicBezTo>
                    <a:cubicBezTo>
                      <a:pt x="214" y="280"/>
                      <a:pt x="213" y="280"/>
                      <a:pt x="213" y="279"/>
                    </a:cubicBezTo>
                    <a:cubicBezTo>
                      <a:pt x="213" y="279"/>
                      <a:pt x="213" y="279"/>
                      <a:pt x="213" y="279"/>
                    </a:cubicBezTo>
                    <a:cubicBezTo>
                      <a:pt x="214" y="279"/>
                      <a:pt x="214" y="280"/>
                      <a:pt x="215" y="280"/>
                    </a:cubicBezTo>
                    <a:cubicBezTo>
                      <a:pt x="215" y="279"/>
                      <a:pt x="214" y="279"/>
                      <a:pt x="214" y="279"/>
                    </a:cubicBezTo>
                    <a:cubicBezTo>
                      <a:pt x="214" y="278"/>
                      <a:pt x="217" y="278"/>
                      <a:pt x="217" y="278"/>
                    </a:cubicBezTo>
                    <a:cubicBezTo>
                      <a:pt x="217" y="277"/>
                      <a:pt x="218" y="277"/>
                      <a:pt x="218" y="278"/>
                    </a:cubicBezTo>
                    <a:cubicBezTo>
                      <a:pt x="218" y="278"/>
                      <a:pt x="218" y="278"/>
                      <a:pt x="218" y="278"/>
                    </a:cubicBezTo>
                    <a:cubicBezTo>
                      <a:pt x="218" y="278"/>
                      <a:pt x="218" y="278"/>
                      <a:pt x="218" y="279"/>
                    </a:cubicBezTo>
                    <a:cubicBezTo>
                      <a:pt x="218" y="279"/>
                      <a:pt x="218" y="279"/>
                      <a:pt x="218" y="279"/>
                    </a:cubicBezTo>
                    <a:cubicBezTo>
                      <a:pt x="218" y="280"/>
                      <a:pt x="217" y="279"/>
                      <a:pt x="217" y="279"/>
                    </a:cubicBezTo>
                    <a:cubicBezTo>
                      <a:pt x="216" y="279"/>
                      <a:pt x="217" y="280"/>
                      <a:pt x="217" y="280"/>
                    </a:cubicBezTo>
                    <a:cubicBezTo>
                      <a:pt x="218" y="281"/>
                      <a:pt x="215" y="282"/>
                      <a:pt x="216" y="281"/>
                    </a:cubicBezTo>
                    <a:cubicBezTo>
                      <a:pt x="216" y="280"/>
                      <a:pt x="217" y="280"/>
                      <a:pt x="216" y="280"/>
                    </a:cubicBezTo>
                    <a:cubicBezTo>
                      <a:pt x="215" y="279"/>
                      <a:pt x="215" y="280"/>
                      <a:pt x="215" y="280"/>
                    </a:cubicBezTo>
                    <a:cubicBezTo>
                      <a:pt x="214" y="280"/>
                      <a:pt x="215" y="281"/>
                      <a:pt x="215" y="281"/>
                    </a:cubicBezTo>
                    <a:cubicBezTo>
                      <a:pt x="216" y="282"/>
                      <a:pt x="219" y="285"/>
                      <a:pt x="217" y="287"/>
                    </a:cubicBezTo>
                    <a:cubicBezTo>
                      <a:pt x="217" y="286"/>
                      <a:pt x="217" y="285"/>
                      <a:pt x="216" y="283"/>
                    </a:cubicBezTo>
                    <a:cubicBezTo>
                      <a:pt x="216" y="283"/>
                      <a:pt x="215" y="282"/>
                      <a:pt x="215" y="282"/>
                    </a:cubicBezTo>
                    <a:cubicBezTo>
                      <a:pt x="215" y="281"/>
                      <a:pt x="214" y="281"/>
                      <a:pt x="214" y="280"/>
                    </a:cubicBezTo>
                    <a:cubicBezTo>
                      <a:pt x="214" y="280"/>
                      <a:pt x="214" y="280"/>
                      <a:pt x="214" y="281"/>
                    </a:cubicBezTo>
                    <a:cubicBezTo>
                      <a:pt x="214" y="281"/>
                      <a:pt x="215" y="282"/>
                      <a:pt x="215" y="282"/>
                    </a:cubicBezTo>
                    <a:cubicBezTo>
                      <a:pt x="216" y="283"/>
                      <a:pt x="216" y="284"/>
                      <a:pt x="217" y="285"/>
                    </a:cubicBezTo>
                    <a:cubicBezTo>
                      <a:pt x="217" y="287"/>
                      <a:pt x="217" y="291"/>
                      <a:pt x="216" y="293"/>
                    </a:cubicBezTo>
                    <a:cubicBezTo>
                      <a:pt x="216" y="294"/>
                      <a:pt x="215" y="294"/>
                      <a:pt x="215" y="295"/>
                    </a:cubicBezTo>
                    <a:cubicBezTo>
                      <a:pt x="214" y="295"/>
                      <a:pt x="214" y="295"/>
                      <a:pt x="214" y="295"/>
                    </a:cubicBezTo>
                    <a:cubicBezTo>
                      <a:pt x="213" y="296"/>
                      <a:pt x="214" y="297"/>
                      <a:pt x="213" y="297"/>
                    </a:cubicBezTo>
                    <a:cubicBezTo>
                      <a:pt x="213" y="298"/>
                      <a:pt x="213" y="297"/>
                      <a:pt x="213" y="298"/>
                    </a:cubicBezTo>
                    <a:cubicBezTo>
                      <a:pt x="213" y="299"/>
                      <a:pt x="213" y="299"/>
                      <a:pt x="213" y="300"/>
                    </a:cubicBezTo>
                    <a:cubicBezTo>
                      <a:pt x="213" y="300"/>
                      <a:pt x="213" y="301"/>
                      <a:pt x="214" y="301"/>
                    </a:cubicBezTo>
                    <a:cubicBezTo>
                      <a:pt x="214" y="301"/>
                      <a:pt x="214" y="301"/>
                      <a:pt x="214" y="301"/>
                    </a:cubicBezTo>
                    <a:cubicBezTo>
                      <a:pt x="215" y="301"/>
                      <a:pt x="214" y="302"/>
                      <a:pt x="214" y="302"/>
                    </a:cubicBezTo>
                    <a:cubicBezTo>
                      <a:pt x="214" y="303"/>
                      <a:pt x="215" y="303"/>
                      <a:pt x="215" y="304"/>
                    </a:cubicBezTo>
                    <a:cubicBezTo>
                      <a:pt x="215" y="305"/>
                      <a:pt x="215" y="306"/>
                      <a:pt x="215" y="306"/>
                    </a:cubicBezTo>
                    <a:cubicBezTo>
                      <a:pt x="216" y="307"/>
                      <a:pt x="216" y="307"/>
                      <a:pt x="217" y="307"/>
                    </a:cubicBezTo>
                    <a:cubicBezTo>
                      <a:pt x="217" y="308"/>
                      <a:pt x="218" y="307"/>
                      <a:pt x="219" y="307"/>
                    </a:cubicBezTo>
                    <a:cubicBezTo>
                      <a:pt x="220" y="307"/>
                      <a:pt x="220" y="308"/>
                      <a:pt x="221" y="309"/>
                    </a:cubicBezTo>
                    <a:cubicBezTo>
                      <a:pt x="221" y="309"/>
                      <a:pt x="222" y="310"/>
                      <a:pt x="222" y="310"/>
                    </a:cubicBezTo>
                    <a:cubicBezTo>
                      <a:pt x="222" y="311"/>
                      <a:pt x="221" y="311"/>
                      <a:pt x="221" y="311"/>
                    </a:cubicBezTo>
                    <a:cubicBezTo>
                      <a:pt x="221" y="311"/>
                      <a:pt x="222" y="311"/>
                      <a:pt x="222" y="311"/>
                    </a:cubicBezTo>
                    <a:cubicBezTo>
                      <a:pt x="223" y="311"/>
                      <a:pt x="222" y="312"/>
                      <a:pt x="222" y="312"/>
                    </a:cubicBezTo>
                    <a:cubicBezTo>
                      <a:pt x="223" y="312"/>
                      <a:pt x="223" y="311"/>
                      <a:pt x="223" y="311"/>
                    </a:cubicBezTo>
                    <a:cubicBezTo>
                      <a:pt x="223" y="311"/>
                      <a:pt x="223" y="311"/>
                      <a:pt x="223" y="311"/>
                    </a:cubicBezTo>
                    <a:cubicBezTo>
                      <a:pt x="224" y="311"/>
                      <a:pt x="223" y="311"/>
                      <a:pt x="224" y="310"/>
                    </a:cubicBezTo>
                    <a:cubicBezTo>
                      <a:pt x="224" y="310"/>
                      <a:pt x="226" y="310"/>
                      <a:pt x="226" y="310"/>
                    </a:cubicBezTo>
                    <a:cubicBezTo>
                      <a:pt x="228" y="310"/>
                      <a:pt x="228" y="311"/>
                      <a:pt x="229" y="311"/>
                    </a:cubicBezTo>
                    <a:cubicBezTo>
                      <a:pt x="229" y="311"/>
                      <a:pt x="230" y="311"/>
                      <a:pt x="230" y="311"/>
                    </a:cubicBezTo>
                    <a:cubicBezTo>
                      <a:pt x="231" y="311"/>
                      <a:pt x="231" y="311"/>
                      <a:pt x="231" y="311"/>
                    </a:cubicBezTo>
                    <a:cubicBezTo>
                      <a:pt x="231" y="311"/>
                      <a:pt x="232" y="313"/>
                      <a:pt x="233" y="313"/>
                    </a:cubicBezTo>
                    <a:cubicBezTo>
                      <a:pt x="233" y="314"/>
                      <a:pt x="234" y="313"/>
                      <a:pt x="235" y="314"/>
                    </a:cubicBezTo>
                    <a:cubicBezTo>
                      <a:pt x="235" y="314"/>
                      <a:pt x="235" y="315"/>
                      <a:pt x="236" y="315"/>
                    </a:cubicBezTo>
                    <a:cubicBezTo>
                      <a:pt x="236" y="315"/>
                      <a:pt x="237" y="315"/>
                      <a:pt x="237" y="315"/>
                    </a:cubicBezTo>
                    <a:cubicBezTo>
                      <a:pt x="237" y="315"/>
                      <a:pt x="238" y="316"/>
                      <a:pt x="238" y="316"/>
                    </a:cubicBezTo>
                    <a:cubicBezTo>
                      <a:pt x="238" y="316"/>
                      <a:pt x="239" y="316"/>
                      <a:pt x="239" y="316"/>
                    </a:cubicBezTo>
                    <a:cubicBezTo>
                      <a:pt x="240" y="315"/>
                      <a:pt x="240" y="315"/>
                      <a:pt x="241" y="315"/>
                    </a:cubicBezTo>
                    <a:cubicBezTo>
                      <a:pt x="242" y="314"/>
                      <a:pt x="242" y="314"/>
                      <a:pt x="243" y="314"/>
                    </a:cubicBezTo>
                    <a:cubicBezTo>
                      <a:pt x="244" y="313"/>
                      <a:pt x="245" y="312"/>
                      <a:pt x="246" y="311"/>
                    </a:cubicBezTo>
                    <a:cubicBezTo>
                      <a:pt x="247" y="311"/>
                      <a:pt x="248" y="310"/>
                      <a:pt x="250" y="310"/>
                    </a:cubicBezTo>
                    <a:cubicBezTo>
                      <a:pt x="250" y="310"/>
                      <a:pt x="251" y="310"/>
                      <a:pt x="251" y="310"/>
                    </a:cubicBezTo>
                    <a:cubicBezTo>
                      <a:pt x="252" y="310"/>
                      <a:pt x="253" y="308"/>
                      <a:pt x="252" y="308"/>
                    </a:cubicBezTo>
                    <a:cubicBezTo>
                      <a:pt x="252" y="308"/>
                      <a:pt x="249" y="309"/>
                      <a:pt x="249" y="308"/>
                    </a:cubicBezTo>
                    <a:cubicBezTo>
                      <a:pt x="250" y="308"/>
                      <a:pt x="250" y="308"/>
                      <a:pt x="250" y="308"/>
                    </a:cubicBezTo>
                    <a:cubicBezTo>
                      <a:pt x="251" y="308"/>
                      <a:pt x="251" y="308"/>
                      <a:pt x="252" y="307"/>
                    </a:cubicBezTo>
                    <a:cubicBezTo>
                      <a:pt x="253" y="307"/>
                      <a:pt x="254" y="307"/>
                      <a:pt x="255" y="306"/>
                    </a:cubicBezTo>
                    <a:cubicBezTo>
                      <a:pt x="255" y="306"/>
                      <a:pt x="256" y="306"/>
                      <a:pt x="256" y="306"/>
                    </a:cubicBezTo>
                    <a:cubicBezTo>
                      <a:pt x="256" y="305"/>
                      <a:pt x="256" y="306"/>
                      <a:pt x="256" y="306"/>
                    </a:cubicBezTo>
                    <a:cubicBezTo>
                      <a:pt x="256" y="306"/>
                      <a:pt x="256" y="307"/>
                      <a:pt x="256" y="307"/>
                    </a:cubicBezTo>
                    <a:cubicBezTo>
                      <a:pt x="256" y="307"/>
                      <a:pt x="257" y="307"/>
                      <a:pt x="257" y="307"/>
                    </a:cubicBezTo>
                    <a:cubicBezTo>
                      <a:pt x="257" y="308"/>
                      <a:pt x="256" y="308"/>
                      <a:pt x="256" y="309"/>
                    </a:cubicBezTo>
                    <a:cubicBezTo>
                      <a:pt x="256" y="309"/>
                      <a:pt x="255" y="309"/>
                      <a:pt x="255" y="310"/>
                    </a:cubicBezTo>
                    <a:cubicBezTo>
                      <a:pt x="254" y="310"/>
                      <a:pt x="254" y="311"/>
                      <a:pt x="253" y="311"/>
                    </a:cubicBezTo>
                    <a:cubicBezTo>
                      <a:pt x="253" y="311"/>
                      <a:pt x="252" y="311"/>
                      <a:pt x="252" y="311"/>
                    </a:cubicBezTo>
                    <a:cubicBezTo>
                      <a:pt x="252" y="311"/>
                      <a:pt x="252" y="310"/>
                      <a:pt x="251" y="310"/>
                    </a:cubicBezTo>
                    <a:cubicBezTo>
                      <a:pt x="252" y="311"/>
                      <a:pt x="252" y="312"/>
                      <a:pt x="252" y="312"/>
                    </a:cubicBezTo>
                    <a:cubicBezTo>
                      <a:pt x="253" y="313"/>
                      <a:pt x="254" y="312"/>
                      <a:pt x="254" y="312"/>
                    </a:cubicBezTo>
                    <a:cubicBezTo>
                      <a:pt x="255" y="311"/>
                      <a:pt x="256" y="312"/>
                      <a:pt x="256" y="311"/>
                    </a:cubicBezTo>
                    <a:cubicBezTo>
                      <a:pt x="256" y="310"/>
                      <a:pt x="257" y="310"/>
                      <a:pt x="257" y="310"/>
                    </a:cubicBezTo>
                    <a:cubicBezTo>
                      <a:pt x="257" y="309"/>
                      <a:pt x="258" y="309"/>
                      <a:pt x="259" y="309"/>
                    </a:cubicBezTo>
                    <a:cubicBezTo>
                      <a:pt x="259" y="310"/>
                      <a:pt x="259" y="310"/>
                      <a:pt x="259" y="311"/>
                    </a:cubicBezTo>
                    <a:cubicBezTo>
                      <a:pt x="259" y="312"/>
                      <a:pt x="258" y="311"/>
                      <a:pt x="257" y="311"/>
                    </a:cubicBezTo>
                    <a:cubicBezTo>
                      <a:pt x="257" y="312"/>
                      <a:pt x="257" y="313"/>
                      <a:pt x="256" y="313"/>
                    </a:cubicBezTo>
                    <a:cubicBezTo>
                      <a:pt x="257" y="313"/>
                      <a:pt x="257" y="313"/>
                      <a:pt x="257" y="314"/>
                    </a:cubicBezTo>
                    <a:cubicBezTo>
                      <a:pt x="257" y="314"/>
                      <a:pt x="258" y="314"/>
                      <a:pt x="258" y="314"/>
                    </a:cubicBezTo>
                    <a:cubicBezTo>
                      <a:pt x="259" y="314"/>
                      <a:pt x="260" y="314"/>
                      <a:pt x="260" y="314"/>
                    </a:cubicBezTo>
                    <a:cubicBezTo>
                      <a:pt x="260" y="315"/>
                      <a:pt x="259" y="314"/>
                      <a:pt x="259" y="314"/>
                    </a:cubicBezTo>
                    <a:cubicBezTo>
                      <a:pt x="259" y="315"/>
                      <a:pt x="259" y="318"/>
                      <a:pt x="260" y="317"/>
                    </a:cubicBezTo>
                    <a:cubicBezTo>
                      <a:pt x="260" y="316"/>
                      <a:pt x="261" y="316"/>
                      <a:pt x="261" y="316"/>
                    </a:cubicBezTo>
                    <a:cubicBezTo>
                      <a:pt x="262" y="316"/>
                      <a:pt x="262" y="317"/>
                      <a:pt x="262" y="317"/>
                    </a:cubicBezTo>
                    <a:cubicBezTo>
                      <a:pt x="262" y="318"/>
                      <a:pt x="262" y="318"/>
                      <a:pt x="262" y="318"/>
                    </a:cubicBezTo>
                    <a:cubicBezTo>
                      <a:pt x="262" y="319"/>
                      <a:pt x="262" y="319"/>
                      <a:pt x="262" y="319"/>
                    </a:cubicBezTo>
                    <a:cubicBezTo>
                      <a:pt x="261" y="319"/>
                      <a:pt x="262" y="319"/>
                      <a:pt x="262" y="319"/>
                    </a:cubicBezTo>
                    <a:cubicBezTo>
                      <a:pt x="263" y="319"/>
                      <a:pt x="263" y="319"/>
                      <a:pt x="263" y="318"/>
                    </a:cubicBezTo>
                    <a:cubicBezTo>
                      <a:pt x="263" y="318"/>
                      <a:pt x="263" y="318"/>
                      <a:pt x="263" y="318"/>
                    </a:cubicBezTo>
                    <a:cubicBezTo>
                      <a:pt x="263" y="318"/>
                      <a:pt x="263" y="317"/>
                      <a:pt x="264" y="317"/>
                    </a:cubicBezTo>
                    <a:cubicBezTo>
                      <a:pt x="264" y="317"/>
                      <a:pt x="264" y="316"/>
                      <a:pt x="265" y="316"/>
                    </a:cubicBezTo>
                    <a:cubicBezTo>
                      <a:pt x="265" y="315"/>
                      <a:pt x="264" y="316"/>
                      <a:pt x="264" y="316"/>
                    </a:cubicBezTo>
                    <a:cubicBezTo>
                      <a:pt x="264" y="316"/>
                      <a:pt x="262" y="317"/>
                      <a:pt x="262" y="317"/>
                    </a:cubicBezTo>
                    <a:cubicBezTo>
                      <a:pt x="262" y="316"/>
                      <a:pt x="263" y="316"/>
                      <a:pt x="262" y="316"/>
                    </a:cubicBezTo>
                    <a:cubicBezTo>
                      <a:pt x="262" y="315"/>
                      <a:pt x="263" y="314"/>
                      <a:pt x="264" y="314"/>
                    </a:cubicBezTo>
                    <a:cubicBezTo>
                      <a:pt x="264" y="314"/>
                      <a:pt x="264" y="315"/>
                      <a:pt x="265" y="315"/>
                    </a:cubicBezTo>
                    <a:cubicBezTo>
                      <a:pt x="266" y="314"/>
                      <a:pt x="267" y="314"/>
                      <a:pt x="267" y="314"/>
                    </a:cubicBezTo>
                    <a:cubicBezTo>
                      <a:pt x="267" y="314"/>
                      <a:pt x="269" y="314"/>
                      <a:pt x="269" y="314"/>
                    </a:cubicBezTo>
                    <a:cubicBezTo>
                      <a:pt x="270" y="314"/>
                      <a:pt x="271" y="313"/>
                      <a:pt x="271" y="312"/>
                    </a:cubicBezTo>
                    <a:cubicBezTo>
                      <a:pt x="273" y="312"/>
                      <a:pt x="274" y="311"/>
                      <a:pt x="275" y="310"/>
                    </a:cubicBezTo>
                    <a:cubicBezTo>
                      <a:pt x="277" y="309"/>
                      <a:pt x="279" y="307"/>
                      <a:pt x="282" y="306"/>
                    </a:cubicBezTo>
                    <a:cubicBezTo>
                      <a:pt x="284" y="305"/>
                      <a:pt x="287" y="305"/>
                      <a:pt x="290" y="305"/>
                    </a:cubicBezTo>
                    <a:cubicBezTo>
                      <a:pt x="290" y="305"/>
                      <a:pt x="296" y="304"/>
                      <a:pt x="296" y="305"/>
                    </a:cubicBezTo>
                    <a:cubicBezTo>
                      <a:pt x="296" y="304"/>
                      <a:pt x="297" y="305"/>
                      <a:pt x="298" y="304"/>
                    </a:cubicBezTo>
                    <a:cubicBezTo>
                      <a:pt x="299" y="304"/>
                      <a:pt x="299" y="304"/>
                      <a:pt x="300" y="304"/>
                    </a:cubicBezTo>
                    <a:cubicBezTo>
                      <a:pt x="300" y="303"/>
                      <a:pt x="302" y="302"/>
                      <a:pt x="301" y="302"/>
                    </a:cubicBezTo>
                    <a:cubicBezTo>
                      <a:pt x="302" y="302"/>
                      <a:pt x="302" y="302"/>
                      <a:pt x="302" y="301"/>
                    </a:cubicBezTo>
                    <a:cubicBezTo>
                      <a:pt x="302" y="302"/>
                      <a:pt x="302" y="302"/>
                      <a:pt x="302" y="302"/>
                    </a:cubicBezTo>
                    <a:cubicBezTo>
                      <a:pt x="303" y="302"/>
                      <a:pt x="304" y="302"/>
                      <a:pt x="304" y="300"/>
                    </a:cubicBezTo>
                    <a:cubicBezTo>
                      <a:pt x="304" y="300"/>
                      <a:pt x="305" y="298"/>
                      <a:pt x="306" y="299"/>
                    </a:cubicBezTo>
                    <a:cubicBezTo>
                      <a:pt x="306" y="299"/>
                      <a:pt x="306" y="298"/>
                      <a:pt x="306" y="298"/>
                    </a:cubicBezTo>
                    <a:cubicBezTo>
                      <a:pt x="306" y="297"/>
                      <a:pt x="305" y="297"/>
                      <a:pt x="305" y="297"/>
                    </a:cubicBezTo>
                    <a:cubicBezTo>
                      <a:pt x="305" y="297"/>
                      <a:pt x="306" y="297"/>
                      <a:pt x="306" y="296"/>
                    </a:cubicBezTo>
                    <a:cubicBezTo>
                      <a:pt x="306" y="296"/>
                      <a:pt x="306" y="296"/>
                      <a:pt x="307" y="295"/>
                    </a:cubicBezTo>
                    <a:cubicBezTo>
                      <a:pt x="307" y="295"/>
                      <a:pt x="306" y="295"/>
                      <a:pt x="306" y="295"/>
                    </a:cubicBezTo>
                    <a:cubicBezTo>
                      <a:pt x="306" y="295"/>
                      <a:pt x="307" y="295"/>
                      <a:pt x="307" y="295"/>
                    </a:cubicBezTo>
                    <a:cubicBezTo>
                      <a:pt x="307" y="294"/>
                      <a:pt x="308" y="294"/>
                      <a:pt x="308" y="293"/>
                    </a:cubicBezTo>
                    <a:cubicBezTo>
                      <a:pt x="309" y="292"/>
                      <a:pt x="310" y="291"/>
                      <a:pt x="310" y="290"/>
                    </a:cubicBezTo>
                    <a:cubicBezTo>
                      <a:pt x="311" y="289"/>
                      <a:pt x="312" y="289"/>
                      <a:pt x="312" y="287"/>
                    </a:cubicBezTo>
                    <a:cubicBezTo>
                      <a:pt x="312" y="287"/>
                      <a:pt x="313" y="286"/>
                      <a:pt x="313" y="286"/>
                    </a:cubicBezTo>
                    <a:cubicBezTo>
                      <a:pt x="313" y="285"/>
                      <a:pt x="313" y="286"/>
                      <a:pt x="313" y="285"/>
                    </a:cubicBezTo>
                    <a:cubicBezTo>
                      <a:pt x="314" y="285"/>
                      <a:pt x="314" y="285"/>
                      <a:pt x="314" y="284"/>
                    </a:cubicBezTo>
                    <a:cubicBezTo>
                      <a:pt x="314" y="284"/>
                      <a:pt x="315" y="283"/>
                      <a:pt x="316" y="283"/>
                    </a:cubicBezTo>
                    <a:cubicBezTo>
                      <a:pt x="316" y="283"/>
                      <a:pt x="316" y="282"/>
                      <a:pt x="316" y="282"/>
                    </a:cubicBezTo>
                    <a:cubicBezTo>
                      <a:pt x="316" y="282"/>
                      <a:pt x="316" y="282"/>
                      <a:pt x="316" y="282"/>
                    </a:cubicBezTo>
                    <a:cubicBezTo>
                      <a:pt x="317" y="281"/>
                      <a:pt x="318" y="281"/>
                      <a:pt x="319" y="280"/>
                    </a:cubicBezTo>
                    <a:cubicBezTo>
                      <a:pt x="319" y="279"/>
                      <a:pt x="319" y="279"/>
                      <a:pt x="319" y="279"/>
                    </a:cubicBezTo>
                    <a:cubicBezTo>
                      <a:pt x="320" y="278"/>
                      <a:pt x="320" y="278"/>
                      <a:pt x="320" y="278"/>
                    </a:cubicBezTo>
                    <a:cubicBezTo>
                      <a:pt x="320" y="277"/>
                      <a:pt x="321" y="277"/>
                      <a:pt x="321" y="277"/>
                    </a:cubicBezTo>
                    <a:cubicBezTo>
                      <a:pt x="322" y="276"/>
                      <a:pt x="322" y="276"/>
                      <a:pt x="323" y="276"/>
                    </a:cubicBezTo>
                    <a:cubicBezTo>
                      <a:pt x="323" y="276"/>
                      <a:pt x="323" y="276"/>
                      <a:pt x="323" y="276"/>
                    </a:cubicBezTo>
                    <a:cubicBezTo>
                      <a:pt x="324" y="276"/>
                      <a:pt x="324" y="276"/>
                      <a:pt x="324" y="275"/>
                    </a:cubicBezTo>
                    <a:cubicBezTo>
                      <a:pt x="323" y="276"/>
                      <a:pt x="323" y="275"/>
                      <a:pt x="324" y="274"/>
                    </a:cubicBezTo>
                    <a:cubicBezTo>
                      <a:pt x="324" y="274"/>
                      <a:pt x="325" y="274"/>
                      <a:pt x="325" y="274"/>
                    </a:cubicBezTo>
                    <a:cubicBezTo>
                      <a:pt x="325" y="274"/>
                      <a:pt x="324" y="275"/>
                      <a:pt x="325" y="275"/>
                    </a:cubicBezTo>
                    <a:cubicBezTo>
                      <a:pt x="325" y="275"/>
                      <a:pt x="325" y="274"/>
                      <a:pt x="325" y="274"/>
                    </a:cubicBezTo>
                    <a:cubicBezTo>
                      <a:pt x="324" y="274"/>
                      <a:pt x="325" y="273"/>
                      <a:pt x="325" y="273"/>
                    </a:cubicBezTo>
                    <a:cubicBezTo>
                      <a:pt x="325" y="273"/>
                      <a:pt x="325" y="273"/>
                      <a:pt x="325" y="273"/>
                    </a:cubicBezTo>
                    <a:cubicBezTo>
                      <a:pt x="325" y="272"/>
                      <a:pt x="326" y="272"/>
                      <a:pt x="327" y="271"/>
                    </a:cubicBezTo>
                    <a:cubicBezTo>
                      <a:pt x="327" y="271"/>
                      <a:pt x="327" y="270"/>
                      <a:pt x="328" y="270"/>
                    </a:cubicBezTo>
                    <a:cubicBezTo>
                      <a:pt x="328" y="269"/>
                      <a:pt x="327" y="269"/>
                      <a:pt x="327" y="269"/>
                    </a:cubicBezTo>
                    <a:cubicBezTo>
                      <a:pt x="327" y="269"/>
                      <a:pt x="328" y="268"/>
                      <a:pt x="328" y="269"/>
                    </a:cubicBezTo>
                    <a:cubicBezTo>
                      <a:pt x="328" y="269"/>
                      <a:pt x="328" y="269"/>
                      <a:pt x="328" y="269"/>
                    </a:cubicBezTo>
                    <a:cubicBezTo>
                      <a:pt x="329" y="269"/>
                      <a:pt x="329" y="268"/>
                      <a:pt x="329" y="267"/>
                    </a:cubicBezTo>
                    <a:cubicBezTo>
                      <a:pt x="330" y="267"/>
                      <a:pt x="330" y="266"/>
                      <a:pt x="331" y="265"/>
                    </a:cubicBezTo>
                    <a:cubicBezTo>
                      <a:pt x="331" y="265"/>
                      <a:pt x="333" y="264"/>
                      <a:pt x="333" y="264"/>
                    </a:cubicBezTo>
                    <a:cubicBezTo>
                      <a:pt x="333" y="264"/>
                      <a:pt x="334" y="263"/>
                      <a:pt x="334" y="263"/>
                    </a:cubicBezTo>
                    <a:cubicBezTo>
                      <a:pt x="334" y="263"/>
                      <a:pt x="333" y="263"/>
                      <a:pt x="333" y="263"/>
                    </a:cubicBezTo>
                    <a:cubicBezTo>
                      <a:pt x="333" y="263"/>
                      <a:pt x="334" y="262"/>
                      <a:pt x="334" y="263"/>
                    </a:cubicBezTo>
                    <a:cubicBezTo>
                      <a:pt x="334" y="263"/>
                      <a:pt x="335" y="262"/>
                      <a:pt x="335" y="261"/>
                    </a:cubicBezTo>
                    <a:cubicBezTo>
                      <a:pt x="335" y="262"/>
                      <a:pt x="335" y="262"/>
                      <a:pt x="335" y="262"/>
                    </a:cubicBezTo>
                    <a:cubicBezTo>
                      <a:pt x="335" y="261"/>
                      <a:pt x="336" y="261"/>
                      <a:pt x="336" y="260"/>
                    </a:cubicBezTo>
                    <a:cubicBezTo>
                      <a:pt x="336" y="260"/>
                      <a:pt x="337" y="259"/>
                      <a:pt x="337" y="259"/>
                    </a:cubicBezTo>
                    <a:cubicBezTo>
                      <a:pt x="337" y="259"/>
                      <a:pt x="337" y="259"/>
                      <a:pt x="336" y="259"/>
                    </a:cubicBezTo>
                    <a:cubicBezTo>
                      <a:pt x="336" y="259"/>
                      <a:pt x="337" y="259"/>
                      <a:pt x="337" y="258"/>
                    </a:cubicBezTo>
                    <a:cubicBezTo>
                      <a:pt x="337" y="258"/>
                      <a:pt x="336" y="259"/>
                      <a:pt x="336" y="259"/>
                    </a:cubicBezTo>
                    <a:cubicBezTo>
                      <a:pt x="336" y="258"/>
                      <a:pt x="336" y="258"/>
                      <a:pt x="337" y="258"/>
                    </a:cubicBezTo>
                    <a:cubicBezTo>
                      <a:pt x="336" y="258"/>
                      <a:pt x="338" y="258"/>
                      <a:pt x="338" y="258"/>
                    </a:cubicBezTo>
                    <a:cubicBezTo>
                      <a:pt x="339" y="258"/>
                      <a:pt x="340" y="256"/>
                      <a:pt x="340" y="256"/>
                    </a:cubicBezTo>
                    <a:cubicBezTo>
                      <a:pt x="339" y="256"/>
                      <a:pt x="339" y="256"/>
                      <a:pt x="339" y="256"/>
                    </a:cubicBezTo>
                    <a:cubicBezTo>
                      <a:pt x="340" y="255"/>
                      <a:pt x="340" y="255"/>
                      <a:pt x="341" y="255"/>
                    </a:cubicBezTo>
                    <a:cubicBezTo>
                      <a:pt x="341" y="255"/>
                      <a:pt x="340" y="255"/>
                      <a:pt x="340" y="256"/>
                    </a:cubicBezTo>
                    <a:cubicBezTo>
                      <a:pt x="341" y="255"/>
                      <a:pt x="342" y="253"/>
                      <a:pt x="343" y="252"/>
                    </a:cubicBezTo>
                    <a:cubicBezTo>
                      <a:pt x="345" y="251"/>
                      <a:pt x="346" y="250"/>
                      <a:pt x="348" y="250"/>
                    </a:cubicBezTo>
                    <a:cubicBezTo>
                      <a:pt x="348" y="250"/>
                      <a:pt x="349" y="250"/>
                      <a:pt x="349" y="249"/>
                    </a:cubicBezTo>
                    <a:cubicBezTo>
                      <a:pt x="349" y="249"/>
                      <a:pt x="349" y="249"/>
                      <a:pt x="348" y="249"/>
                    </a:cubicBezTo>
                    <a:cubicBezTo>
                      <a:pt x="348" y="249"/>
                      <a:pt x="349" y="248"/>
                      <a:pt x="349" y="248"/>
                    </a:cubicBezTo>
                    <a:cubicBezTo>
                      <a:pt x="350" y="248"/>
                      <a:pt x="350" y="249"/>
                      <a:pt x="350" y="248"/>
                    </a:cubicBezTo>
                    <a:cubicBezTo>
                      <a:pt x="350" y="248"/>
                      <a:pt x="351" y="247"/>
                      <a:pt x="352" y="247"/>
                    </a:cubicBezTo>
                    <a:cubicBezTo>
                      <a:pt x="352" y="246"/>
                      <a:pt x="353" y="246"/>
                      <a:pt x="354" y="246"/>
                    </a:cubicBezTo>
                    <a:cubicBezTo>
                      <a:pt x="354" y="245"/>
                      <a:pt x="354" y="245"/>
                      <a:pt x="355" y="244"/>
                    </a:cubicBezTo>
                    <a:cubicBezTo>
                      <a:pt x="355" y="244"/>
                      <a:pt x="355" y="243"/>
                      <a:pt x="355" y="243"/>
                    </a:cubicBezTo>
                    <a:cubicBezTo>
                      <a:pt x="355" y="242"/>
                      <a:pt x="357" y="240"/>
                      <a:pt x="358" y="240"/>
                    </a:cubicBezTo>
                    <a:cubicBezTo>
                      <a:pt x="359" y="239"/>
                      <a:pt x="359" y="238"/>
                      <a:pt x="360" y="237"/>
                    </a:cubicBezTo>
                    <a:cubicBezTo>
                      <a:pt x="361" y="236"/>
                      <a:pt x="362" y="235"/>
                      <a:pt x="363" y="234"/>
                    </a:cubicBezTo>
                    <a:cubicBezTo>
                      <a:pt x="363" y="233"/>
                      <a:pt x="363" y="233"/>
                      <a:pt x="364" y="232"/>
                    </a:cubicBezTo>
                    <a:cubicBezTo>
                      <a:pt x="364" y="232"/>
                      <a:pt x="365" y="231"/>
                      <a:pt x="365" y="230"/>
                    </a:cubicBezTo>
                    <a:cubicBezTo>
                      <a:pt x="365" y="230"/>
                      <a:pt x="366" y="229"/>
                      <a:pt x="366" y="229"/>
                    </a:cubicBezTo>
                    <a:cubicBezTo>
                      <a:pt x="366" y="229"/>
                      <a:pt x="365" y="229"/>
                      <a:pt x="366" y="228"/>
                    </a:cubicBezTo>
                    <a:cubicBezTo>
                      <a:pt x="366" y="227"/>
                      <a:pt x="366" y="227"/>
                      <a:pt x="367" y="226"/>
                    </a:cubicBezTo>
                    <a:cubicBezTo>
                      <a:pt x="367" y="225"/>
                      <a:pt x="367" y="225"/>
                      <a:pt x="367" y="224"/>
                    </a:cubicBezTo>
                    <a:cubicBezTo>
                      <a:pt x="368" y="224"/>
                      <a:pt x="369" y="223"/>
                      <a:pt x="369" y="223"/>
                    </a:cubicBezTo>
                    <a:cubicBezTo>
                      <a:pt x="369" y="222"/>
                      <a:pt x="370" y="222"/>
                      <a:pt x="370" y="221"/>
                    </a:cubicBezTo>
                    <a:cubicBezTo>
                      <a:pt x="371" y="220"/>
                      <a:pt x="371" y="220"/>
                      <a:pt x="371" y="219"/>
                    </a:cubicBezTo>
                    <a:cubicBezTo>
                      <a:pt x="371" y="218"/>
                      <a:pt x="372" y="218"/>
                      <a:pt x="372" y="217"/>
                    </a:cubicBezTo>
                    <a:cubicBezTo>
                      <a:pt x="373" y="216"/>
                      <a:pt x="374" y="214"/>
                      <a:pt x="375" y="212"/>
                    </a:cubicBezTo>
                    <a:cubicBezTo>
                      <a:pt x="375" y="212"/>
                      <a:pt x="375" y="211"/>
                      <a:pt x="376" y="211"/>
                    </a:cubicBezTo>
                    <a:cubicBezTo>
                      <a:pt x="376" y="210"/>
                      <a:pt x="377" y="210"/>
                      <a:pt x="377" y="209"/>
                    </a:cubicBezTo>
                    <a:cubicBezTo>
                      <a:pt x="377" y="208"/>
                      <a:pt x="378" y="208"/>
                      <a:pt x="378" y="207"/>
                    </a:cubicBezTo>
                    <a:cubicBezTo>
                      <a:pt x="379" y="207"/>
                      <a:pt x="380" y="207"/>
                      <a:pt x="380" y="206"/>
                    </a:cubicBezTo>
                    <a:cubicBezTo>
                      <a:pt x="380" y="205"/>
                      <a:pt x="380" y="205"/>
                      <a:pt x="380" y="204"/>
                    </a:cubicBezTo>
                    <a:cubicBezTo>
                      <a:pt x="380" y="203"/>
                      <a:pt x="380" y="203"/>
                      <a:pt x="381" y="202"/>
                    </a:cubicBezTo>
                    <a:cubicBezTo>
                      <a:pt x="381" y="201"/>
                      <a:pt x="382" y="200"/>
                      <a:pt x="381" y="199"/>
                    </a:cubicBezTo>
                    <a:cubicBezTo>
                      <a:pt x="381" y="198"/>
                      <a:pt x="382" y="197"/>
                      <a:pt x="381" y="196"/>
                    </a:cubicBezTo>
                    <a:cubicBezTo>
                      <a:pt x="381" y="196"/>
                      <a:pt x="381" y="197"/>
                      <a:pt x="381" y="197"/>
                    </a:cubicBezTo>
                    <a:cubicBezTo>
                      <a:pt x="381" y="196"/>
                      <a:pt x="382" y="196"/>
                      <a:pt x="382" y="195"/>
                    </a:cubicBezTo>
                    <a:cubicBezTo>
                      <a:pt x="381" y="195"/>
                      <a:pt x="382" y="194"/>
                      <a:pt x="382" y="194"/>
                    </a:cubicBezTo>
                    <a:cubicBezTo>
                      <a:pt x="381" y="193"/>
                      <a:pt x="381" y="193"/>
                      <a:pt x="381" y="192"/>
                    </a:cubicBezTo>
                    <a:cubicBezTo>
                      <a:pt x="382" y="192"/>
                      <a:pt x="382" y="192"/>
                      <a:pt x="381" y="191"/>
                    </a:cubicBezTo>
                    <a:cubicBezTo>
                      <a:pt x="381" y="191"/>
                      <a:pt x="381" y="192"/>
                      <a:pt x="381" y="191"/>
                    </a:cubicBezTo>
                    <a:cubicBezTo>
                      <a:pt x="381" y="190"/>
                      <a:pt x="381" y="190"/>
                      <a:pt x="381" y="190"/>
                    </a:cubicBezTo>
                    <a:cubicBezTo>
                      <a:pt x="380" y="189"/>
                      <a:pt x="382" y="188"/>
                      <a:pt x="381" y="188"/>
                    </a:cubicBezTo>
                    <a:cubicBezTo>
                      <a:pt x="380" y="188"/>
                      <a:pt x="381" y="187"/>
                      <a:pt x="381" y="187"/>
                    </a:cubicBezTo>
                    <a:cubicBezTo>
                      <a:pt x="382" y="187"/>
                      <a:pt x="382" y="187"/>
                      <a:pt x="382" y="187"/>
                    </a:cubicBezTo>
                    <a:cubicBezTo>
                      <a:pt x="383" y="186"/>
                      <a:pt x="382" y="186"/>
                      <a:pt x="382" y="185"/>
                    </a:cubicBezTo>
                    <a:cubicBezTo>
                      <a:pt x="383" y="184"/>
                      <a:pt x="383" y="183"/>
                      <a:pt x="383" y="183"/>
                    </a:cubicBezTo>
                    <a:cubicBezTo>
                      <a:pt x="383" y="182"/>
                      <a:pt x="383" y="182"/>
                      <a:pt x="383" y="182"/>
                    </a:cubicBezTo>
                    <a:cubicBezTo>
                      <a:pt x="383" y="182"/>
                      <a:pt x="383" y="181"/>
                      <a:pt x="383" y="181"/>
                    </a:cubicBezTo>
                    <a:cubicBezTo>
                      <a:pt x="383" y="181"/>
                      <a:pt x="384" y="180"/>
                      <a:pt x="384" y="179"/>
                    </a:cubicBezTo>
                    <a:cubicBezTo>
                      <a:pt x="384" y="179"/>
                      <a:pt x="384" y="178"/>
                      <a:pt x="384" y="178"/>
                    </a:cubicBezTo>
                    <a:cubicBezTo>
                      <a:pt x="385" y="177"/>
                      <a:pt x="385" y="176"/>
                      <a:pt x="386" y="174"/>
                    </a:cubicBezTo>
                    <a:cubicBezTo>
                      <a:pt x="385" y="175"/>
                      <a:pt x="386" y="173"/>
                      <a:pt x="385" y="17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89" name="Armenia">
                <a:extLst>
                  <a:ext uri="{FF2B5EF4-FFF2-40B4-BE49-F238E27FC236}">
                    <a16:creationId xmlns:a16="http://schemas.microsoft.com/office/drawing/2014/main" id="{82E19B2E-030E-E5DB-71B4-687E9DF61DA7}"/>
                  </a:ext>
                </a:extLst>
              </p:cNvPr>
              <p:cNvSpPr>
                <a:spLocks noEditPoints="1"/>
              </p:cNvSpPr>
              <p:nvPr/>
            </p:nvSpPr>
            <p:spPr bwMode="auto">
              <a:xfrm>
                <a:off x="8681872" y="4010850"/>
                <a:ext cx="62758" cy="57070"/>
              </a:xfrm>
              <a:custGeom>
                <a:avLst/>
                <a:gdLst/>
                <a:ahLst/>
                <a:cxnLst>
                  <a:cxn ang="0">
                    <a:pos x="31" y="22"/>
                  </a:cxn>
                  <a:cxn ang="0">
                    <a:pos x="30" y="20"/>
                  </a:cxn>
                  <a:cxn ang="0">
                    <a:pos x="29" y="18"/>
                  </a:cxn>
                  <a:cxn ang="0">
                    <a:pos x="26" y="17"/>
                  </a:cxn>
                  <a:cxn ang="0">
                    <a:pos x="23" y="15"/>
                  </a:cxn>
                  <a:cxn ang="0">
                    <a:pos x="24" y="14"/>
                  </a:cxn>
                  <a:cxn ang="0">
                    <a:pos x="24" y="12"/>
                  </a:cxn>
                  <a:cxn ang="0">
                    <a:pos x="22" y="10"/>
                  </a:cxn>
                  <a:cxn ang="0">
                    <a:pos x="19" y="8"/>
                  </a:cxn>
                  <a:cxn ang="0">
                    <a:pos x="20" y="4"/>
                  </a:cxn>
                  <a:cxn ang="0">
                    <a:pos x="17" y="3"/>
                  </a:cxn>
                  <a:cxn ang="0">
                    <a:pos x="15" y="2"/>
                  </a:cxn>
                  <a:cxn ang="0">
                    <a:pos x="15" y="1"/>
                  </a:cxn>
                  <a:cxn ang="0">
                    <a:pos x="12" y="0"/>
                  </a:cxn>
                  <a:cxn ang="0">
                    <a:pos x="10" y="1"/>
                  </a:cxn>
                  <a:cxn ang="0">
                    <a:pos x="9" y="1"/>
                  </a:cxn>
                  <a:cxn ang="0">
                    <a:pos x="8" y="1"/>
                  </a:cxn>
                  <a:cxn ang="0">
                    <a:pos x="6" y="1"/>
                  </a:cxn>
                  <a:cxn ang="0">
                    <a:pos x="3" y="2"/>
                  </a:cxn>
                  <a:cxn ang="0">
                    <a:pos x="1" y="3"/>
                  </a:cxn>
                  <a:cxn ang="0">
                    <a:pos x="3" y="7"/>
                  </a:cxn>
                  <a:cxn ang="0">
                    <a:pos x="3" y="10"/>
                  </a:cxn>
                  <a:cxn ang="0">
                    <a:pos x="4" y="12"/>
                  </a:cxn>
                  <a:cxn ang="0">
                    <a:pos x="7" y="14"/>
                  </a:cxn>
                  <a:cxn ang="0">
                    <a:pos x="8" y="14"/>
                  </a:cxn>
                  <a:cxn ang="0">
                    <a:pos x="12" y="15"/>
                  </a:cxn>
                  <a:cxn ang="0">
                    <a:pos x="17" y="16"/>
                  </a:cxn>
                  <a:cxn ang="0">
                    <a:pos x="19" y="18"/>
                  </a:cxn>
                  <a:cxn ang="0">
                    <a:pos x="20" y="19"/>
                  </a:cxn>
                  <a:cxn ang="0">
                    <a:pos x="24" y="19"/>
                  </a:cxn>
                  <a:cxn ang="0">
                    <a:pos x="25" y="22"/>
                  </a:cxn>
                  <a:cxn ang="0">
                    <a:pos x="26" y="24"/>
                  </a:cxn>
                  <a:cxn ang="0">
                    <a:pos x="28" y="26"/>
                  </a:cxn>
                  <a:cxn ang="0">
                    <a:pos x="31" y="26"/>
                  </a:cxn>
                  <a:cxn ang="0">
                    <a:pos x="30" y="23"/>
                  </a:cxn>
                  <a:cxn ang="0">
                    <a:pos x="14" y="2"/>
                  </a:cxn>
                  <a:cxn ang="0">
                    <a:pos x="16" y="3"/>
                  </a:cxn>
                </a:cxnLst>
                <a:rect l="0" t="0" r="r" b="b"/>
                <a:pathLst>
                  <a:path w="31" h="27">
                    <a:moveTo>
                      <a:pt x="30" y="23"/>
                    </a:moveTo>
                    <a:cubicBezTo>
                      <a:pt x="29" y="22"/>
                      <a:pt x="31" y="23"/>
                      <a:pt x="31" y="22"/>
                    </a:cubicBezTo>
                    <a:cubicBezTo>
                      <a:pt x="31" y="22"/>
                      <a:pt x="30" y="21"/>
                      <a:pt x="29" y="21"/>
                    </a:cubicBezTo>
                    <a:cubicBezTo>
                      <a:pt x="28" y="20"/>
                      <a:pt x="30" y="20"/>
                      <a:pt x="30" y="20"/>
                    </a:cubicBezTo>
                    <a:cubicBezTo>
                      <a:pt x="30" y="19"/>
                      <a:pt x="30" y="19"/>
                      <a:pt x="30" y="18"/>
                    </a:cubicBezTo>
                    <a:cubicBezTo>
                      <a:pt x="29" y="18"/>
                      <a:pt x="29" y="18"/>
                      <a:pt x="29" y="18"/>
                    </a:cubicBezTo>
                    <a:cubicBezTo>
                      <a:pt x="28" y="18"/>
                      <a:pt x="28" y="19"/>
                      <a:pt x="27" y="18"/>
                    </a:cubicBezTo>
                    <a:cubicBezTo>
                      <a:pt x="27" y="18"/>
                      <a:pt x="26" y="18"/>
                      <a:pt x="26" y="17"/>
                    </a:cubicBezTo>
                    <a:cubicBezTo>
                      <a:pt x="25" y="17"/>
                      <a:pt x="25" y="16"/>
                      <a:pt x="24" y="16"/>
                    </a:cubicBezTo>
                    <a:cubicBezTo>
                      <a:pt x="24" y="16"/>
                      <a:pt x="23" y="16"/>
                      <a:pt x="23" y="15"/>
                    </a:cubicBezTo>
                    <a:cubicBezTo>
                      <a:pt x="22" y="14"/>
                      <a:pt x="22" y="15"/>
                      <a:pt x="21" y="14"/>
                    </a:cubicBezTo>
                    <a:cubicBezTo>
                      <a:pt x="20" y="14"/>
                      <a:pt x="23" y="14"/>
                      <a:pt x="24" y="14"/>
                    </a:cubicBezTo>
                    <a:cubicBezTo>
                      <a:pt x="24" y="13"/>
                      <a:pt x="24" y="13"/>
                      <a:pt x="24" y="13"/>
                    </a:cubicBezTo>
                    <a:cubicBezTo>
                      <a:pt x="24" y="13"/>
                      <a:pt x="24" y="12"/>
                      <a:pt x="24" y="12"/>
                    </a:cubicBezTo>
                    <a:cubicBezTo>
                      <a:pt x="24" y="11"/>
                      <a:pt x="24" y="11"/>
                      <a:pt x="23" y="11"/>
                    </a:cubicBezTo>
                    <a:cubicBezTo>
                      <a:pt x="23" y="11"/>
                      <a:pt x="22" y="10"/>
                      <a:pt x="22" y="10"/>
                    </a:cubicBezTo>
                    <a:cubicBezTo>
                      <a:pt x="21" y="10"/>
                      <a:pt x="21" y="10"/>
                      <a:pt x="20" y="9"/>
                    </a:cubicBezTo>
                    <a:cubicBezTo>
                      <a:pt x="20" y="9"/>
                      <a:pt x="19" y="8"/>
                      <a:pt x="19" y="8"/>
                    </a:cubicBezTo>
                    <a:cubicBezTo>
                      <a:pt x="19" y="7"/>
                      <a:pt x="17" y="7"/>
                      <a:pt x="18" y="6"/>
                    </a:cubicBezTo>
                    <a:cubicBezTo>
                      <a:pt x="19" y="6"/>
                      <a:pt x="20" y="5"/>
                      <a:pt x="20" y="4"/>
                    </a:cubicBezTo>
                    <a:cubicBezTo>
                      <a:pt x="19" y="4"/>
                      <a:pt x="18" y="4"/>
                      <a:pt x="18" y="3"/>
                    </a:cubicBezTo>
                    <a:cubicBezTo>
                      <a:pt x="18" y="3"/>
                      <a:pt x="17" y="3"/>
                      <a:pt x="17" y="3"/>
                    </a:cubicBezTo>
                    <a:cubicBezTo>
                      <a:pt x="16" y="3"/>
                      <a:pt x="16" y="2"/>
                      <a:pt x="15" y="2"/>
                    </a:cubicBezTo>
                    <a:cubicBezTo>
                      <a:pt x="15" y="3"/>
                      <a:pt x="14" y="2"/>
                      <a:pt x="15" y="2"/>
                    </a:cubicBezTo>
                    <a:cubicBezTo>
                      <a:pt x="15" y="2"/>
                      <a:pt x="16" y="2"/>
                      <a:pt x="16" y="1"/>
                    </a:cubicBezTo>
                    <a:cubicBezTo>
                      <a:pt x="16" y="1"/>
                      <a:pt x="15" y="1"/>
                      <a:pt x="15" y="1"/>
                    </a:cubicBezTo>
                    <a:cubicBezTo>
                      <a:pt x="14" y="1"/>
                      <a:pt x="14" y="0"/>
                      <a:pt x="14" y="0"/>
                    </a:cubicBezTo>
                    <a:cubicBezTo>
                      <a:pt x="13" y="0"/>
                      <a:pt x="13" y="0"/>
                      <a:pt x="12" y="0"/>
                    </a:cubicBezTo>
                    <a:cubicBezTo>
                      <a:pt x="12" y="0"/>
                      <a:pt x="12" y="0"/>
                      <a:pt x="13" y="1"/>
                    </a:cubicBezTo>
                    <a:cubicBezTo>
                      <a:pt x="12" y="1"/>
                      <a:pt x="11" y="0"/>
                      <a:pt x="10" y="1"/>
                    </a:cubicBezTo>
                    <a:cubicBezTo>
                      <a:pt x="10" y="1"/>
                      <a:pt x="10" y="1"/>
                      <a:pt x="10" y="1"/>
                    </a:cubicBezTo>
                    <a:cubicBezTo>
                      <a:pt x="10" y="1"/>
                      <a:pt x="10" y="1"/>
                      <a:pt x="9" y="1"/>
                    </a:cubicBezTo>
                    <a:cubicBezTo>
                      <a:pt x="9" y="1"/>
                      <a:pt x="9" y="1"/>
                      <a:pt x="9" y="1"/>
                    </a:cubicBezTo>
                    <a:cubicBezTo>
                      <a:pt x="8" y="1"/>
                      <a:pt x="8" y="1"/>
                      <a:pt x="8" y="1"/>
                    </a:cubicBezTo>
                    <a:cubicBezTo>
                      <a:pt x="7" y="1"/>
                      <a:pt x="7" y="1"/>
                      <a:pt x="7" y="1"/>
                    </a:cubicBezTo>
                    <a:cubicBezTo>
                      <a:pt x="7" y="0"/>
                      <a:pt x="7" y="0"/>
                      <a:pt x="6" y="1"/>
                    </a:cubicBezTo>
                    <a:cubicBezTo>
                      <a:pt x="6" y="1"/>
                      <a:pt x="5" y="1"/>
                      <a:pt x="4" y="1"/>
                    </a:cubicBezTo>
                    <a:cubicBezTo>
                      <a:pt x="4" y="1"/>
                      <a:pt x="3" y="2"/>
                      <a:pt x="3" y="2"/>
                    </a:cubicBezTo>
                    <a:cubicBezTo>
                      <a:pt x="2" y="2"/>
                      <a:pt x="0" y="2"/>
                      <a:pt x="0" y="2"/>
                    </a:cubicBezTo>
                    <a:cubicBezTo>
                      <a:pt x="0" y="2"/>
                      <a:pt x="1" y="3"/>
                      <a:pt x="1" y="3"/>
                    </a:cubicBezTo>
                    <a:cubicBezTo>
                      <a:pt x="2" y="3"/>
                      <a:pt x="2" y="4"/>
                      <a:pt x="3" y="5"/>
                    </a:cubicBezTo>
                    <a:cubicBezTo>
                      <a:pt x="3" y="5"/>
                      <a:pt x="3" y="6"/>
                      <a:pt x="3" y="7"/>
                    </a:cubicBezTo>
                    <a:cubicBezTo>
                      <a:pt x="3" y="7"/>
                      <a:pt x="3" y="8"/>
                      <a:pt x="2" y="8"/>
                    </a:cubicBezTo>
                    <a:cubicBezTo>
                      <a:pt x="2" y="9"/>
                      <a:pt x="3" y="9"/>
                      <a:pt x="3" y="10"/>
                    </a:cubicBezTo>
                    <a:cubicBezTo>
                      <a:pt x="3" y="11"/>
                      <a:pt x="3" y="10"/>
                      <a:pt x="3" y="11"/>
                    </a:cubicBezTo>
                    <a:cubicBezTo>
                      <a:pt x="4" y="11"/>
                      <a:pt x="4" y="12"/>
                      <a:pt x="4" y="12"/>
                    </a:cubicBezTo>
                    <a:cubicBezTo>
                      <a:pt x="3" y="12"/>
                      <a:pt x="3" y="13"/>
                      <a:pt x="4" y="13"/>
                    </a:cubicBezTo>
                    <a:cubicBezTo>
                      <a:pt x="5" y="13"/>
                      <a:pt x="6" y="14"/>
                      <a:pt x="7" y="14"/>
                    </a:cubicBezTo>
                    <a:cubicBezTo>
                      <a:pt x="7" y="14"/>
                      <a:pt x="7" y="14"/>
                      <a:pt x="8" y="13"/>
                    </a:cubicBezTo>
                    <a:cubicBezTo>
                      <a:pt x="8" y="13"/>
                      <a:pt x="8" y="14"/>
                      <a:pt x="8" y="14"/>
                    </a:cubicBezTo>
                    <a:cubicBezTo>
                      <a:pt x="9" y="13"/>
                      <a:pt x="9" y="14"/>
                      <a:pt x="10" y="14"/>
                    </a:cubicBezTo>
                    <a:cubicBezTo>
                      <a:pt x="11" y="14"/>
                      <a:pt x="11" y="15"/>
                      <a:pt x="12" y="15"/>
                    </a:cubicBezTo>
                    <a:cubicBezTo>
                      <a:pt x="13" y="16"/>
                      <a:pt x="14" y="17"/>
                      <a:pt x="15" y="17"/>
                    </a:cubicBezTo>
                    <a:cubicBezTo>
                      <a:pt x="16" y="17"/>
                      <a:pt x="16" y="16"/>
                      <a:pt x="17" y="16"/>
                    </a:cubicBezTo>
                    <a:cubicBezTo>
                      <a:pt x="17" y="17"/>
                      <a:pt x="18" y="17"/>
                      <a:pt x="18" y="18"/>
                    </a:cubicBezTo>
                    <a:cubicBezTo>
                      <a:pt x="18" y="19"/>
                      <a:pt x="18" y="18"/>
                      <a:pt x="19" y="18"/>
                    </a:cubicBezTo>
                    <a:cubicBezTo>
                      <a:pt x="19" y="18"/>
                      <a:pt x="19" y="19"/>
                      <a:pt x="19" y="19"/>
                    </a:cubicBezTo>
                    <a:cubicBezTo>
                      <a:pt x="20" y="19"/>
                      <a:pt x="20" y="19"/>
                      <a:pt x="20" y="19"/>
                    </a:cubicBezTo>
                    <a:cubicBezTo>
                      <a:pt x="21" y="20"/>
                      <a:pt x="22" y="19"/>
                      <a:pt x="23" y="18"/>
                    </a:cubicBezTo>
                    <a:cubicBezTo>
                      <a:pt x="23" y="18"/>
                      <a:pt x="24" y="19"/>
                      <a:pt x="24" y="19"/>
                    </a:cubicBezTo>
                    <a:cubicBezTo>
                      <a:pt x="24" y="20"/>
                      <a:pt x="24" y="20"/>
                      <a:pt x="24" y="21"/>
                    </a:cubicBezTo>
                    <a:cubicBezTo>
                      <a:pt x="24" y="21"/>
                      <a:pt x="25" y="21"/>
                      <a:pt x="25" y="22"/>
                    </a:cubicBezTo>
                    <a:cubicBezTo>
                      <a:pt x="26" y="22"/>
                      <a:pt x="25" y="22"/>
                      <a:pt x="26" y="23"/>
                    </a:cubicBezTo>
                    <a:cubicBezTo>
                      <a:pt x="26" y="23"/>
                      <a:pt x="26" y="24"/>
                      <a:pt x="26" y="24"/>
                    </a:cubicBezTo>
                    <a:cubicBezTo>
                      <a:pt x="27" y="24"/>
                      <a:pt x="27" y="25"/>
                      <a:pt x="27" y="25"/>
                    </a:cubicBezTo>
                    <a:cubicBezTo>
                      <a:pt x="27" y="25"/>
                      <a:pt x="28" y="26"/>
                      <a:pt x="28" y="26"/>
                    </a:cubicBezTo>
                    <a:cubicBezTo>
                      <a:pt x="28" y="27"/>
                      <a:pt x="29" y="26"/>
                      <a:pt x="29" y="26"/>
                    </a:cubicBezTo>
                    <a:cubicBezTo>
                      <a:pt x="30" y="26"/>
                      <a:pt x="31" y="26"/>
                      <a:pt x="31" y="26"/>
                    </a:cubicBezTo>
                    <a:cubicBezTo>
                      <a:pt x="31" y="25"/>
                      <a:pt x="31" y="25"/>
                      <a:pt x="31" y="24"/>
                    </a:cubicBezTo>
                    <a:cubicBezTo>
                      <a:pt x="31" y="23"/>
                      <a:pt x="30" y="23"/>
                      <a:pt x="30" y="23"/>
                    </a:cubicBezTo>
                    <a:close/>
                    <a:moveTo>
                      <a:pt x="14" y="3"/>
                    </a:moveTo>
                    <a:cubicBezTo>
                      <a:pt x="14" y="3"/>
                      <a:pt x="13" y="2"/>
                      <a:pt x="14" y="2"/>
                    </a:cubicBezTo>
                    <a:cubicBezTo>
                      <a:pt x="14" y="2"/>
                      <a:pt x="15" y="2"/>
                      <a:pt x="14" y="3"/>
                    </a:cubicBezTo>
                    <a:close/>
                    <a:moveTo>
                      <a:pt x="16" y="3"/>
                    </a:moveTo>
                    <a:cubicBezTo>
                      <a:pt x="17" y="3"/>
                      <a:pt x="15" y="3"/>
                      <a:pt x="16" y="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0" name="Argentina">
                <a:extLst>
                  <a:ext uri="{FF2B5EF4-FFF2-40B4-BE49-F238E27FC236}">
                    <a16:creationId xmlns:a16="http://schemas.microsoft.com/office/drawing/2014/main" id="{5B42F767-146E-DE20-3E0D-921CA305CB54}"/>
                  </a:ext>
                </a:extLst>
              </p:cNvPr>
              <p:cNvSpPr>
                <a:spLocks noEditPoints="1"/>
              </p:cNvSpPr>
              <p:nvPr/>
            </p:nvSpPr>
            <p:spPr bwMode="auto">
              <a:xfrm>
                <a:off x="6566607" y="5470798"/>
                <a:ext cx="299780" cy="759966"/>
              </a:xfrm>
              <a:custGeom>
                <a:avLst/>
                <a:gdLst/>
                <a:ahLst/>
                <a:cxnLst>
                  <a:cxn ang="0">
                    <a:pos x="140" y="63"/>
                  </a:cxn>
                  <a:cxn ang="0">
                    <a:pos x="132" y="72"/>
                  </a:cxn>
                  <a:cxn ang="0">
                    <a:pos x="124" y="83"/>
                  </a:cxn>
                  <a:cxn ang="0">
                    <a:pos x="117" y="100"/>
                  </a:cxn>
                  <a:cxn ang="0">
                    <a:pos x="117" y="124"/>
                  </a:cxn>
                  <a:cxn ang="0">
                    <a:pos x="122" y="142"/>
                  </a:cxn>
                  <a:cxn ang="0">
                    <a:pos x="141" y="162"/>
                  </a:cxn>
                  <a:cxn ang="0">
                    <a:pos x="106" y="189"/>
                  </a:cxn>
                  <a:cxn ang="0">
                    <a:pos x="98" y="192"/>
                  </a:cxn>
                  <a:cxn ang="0">
                    <a:pos x="100" y="203"/>
                  </a:cxn>
                  <a:cxn ang="0">
                    <a:pos x="88" y="211"/>
                  </a:cxn>
                  <a:cxn ang="0">
                    <a:pos x="82" y="217"/>
                  </a:cxn>
                  <a:cxn ang="0">
                    <a:pos x="92" y="224"/>
                  </a:cxn>
                  <a:cxn ang="0">
                    <a:pos x="92" y="232"/>
                  </a:cxn>
                  <a:cxn ang="0">
                    <a:pos x="90" y="248"/>
                  </a:cxn>
                  <a:cxn ang="0">
                    <a:pos x="83" y="256"/>
                  </a:cxn>
                  <a:cxn ang="0">
                    <a:pos x="84" y="273"/>
                  </a:cxn>
                  <a:cxn ang="0">
                    <a:pos x="100" y="287"/>
                  </a:cxn>
                  <a:cxn ang="0">
                    <a:pos x="89" y="300"/>
                  </a:cxn>
                  <a:cxn ang="0">
                    <a:pos x="84" y="307"/>
                  </a:cxn>
                  <a:cxn ang="0">
                    <a:pos x="86" y="324"/>
                  </a:cxn>
                  <a:cxn ang="0">
                    <a:pos x="78" y="329"/>
                  </a:cxn>
                  <a:cxn ang="0">
                    <a:pos x="59" y="319"/>
                  </a:cxn>
                  <a:cxn ang="0">
                    <a:pos x="43" y="307"/>
                  </a:cxn>
                  <a:cxn ang="0">
                    <a:pos x="43" y="299"/>
                  </a:cxn>
                  <a:cxn ang="0">
                    <a:pos x="42" y="284"/>
                  </a:cxn>
                  <a:cxn ang="0">
                    <a:pos x="44" y="272"/>
                  </a:cxn>
                  <a:cxn ang="0">
                    <a:pos x="41" y="258"/>
                  </a:cxn>
                  <a:cxn ang="0">
                    <a:pos x="40" y="249"/>
                  </a:cxn>
                  <a:cxn ang="0">
                    <a:pos x="29" y="238"/>
                  </a:cxn>
                  <a:cxn ang="0">
                    <a:pos x="24" y="221"/>
                  </a:cxn>
                  <a:cxn ang="0">
                    <a:pos x="17" y="204"/>
                  </a:cxn>
                  <a:cxn ang="0">
                    <a:pos x="17" y="193"/>
                  </a:cxn>
                  <a:cxn ang="0">
                    <a:pos x="12" y="169"/>
                  </a:cxn>
                  <a:cxn ang="0">
                    <a:pos x="13" y="160"/>
                  </a:cxn>
                  <a:cxn ang="0">
                    <a:pos x="11" y="148"/>
                  </a:cxn>
                  <a:cxn ang="0">
                    <a:pos x="13" y="131"/>
                  </a:cxn>
                  <a:cxn ang="0">
                    <a:pos x="4" y="112"/>
                  </a:cxn>
                  <a:cxn ang="0">
                    <a:pos x="1" y="96"/>
                  </a:cxn>
                  <a:cxn ang="0">
                    <a:pos x="0" y="82"/>
                  </a:cxn>
                  <a:cxn ang="0">
                    <a:pos x="4" y="68"/>
                  </a:cxn>
                  <a:cxn ang="0">
                    <a:pos x="8" y="51"/>
                  </a:cxn>
                  <a:cxn ang="0">
                    <a:pos x="14" y="25"/>
                  </a:cxn>
                  <a:cxn ang="0">
                    <a:pos x="25" y="1"/>
                  </a:cxn>
                  <a:cxn ang="0">
                    <a:pos x="43" y="7"/>
                  </a:cxn>
                  <a:cxn ang="0">
                    <a:pos x="64" y="11"/>
                  </a:cxn>
                  <a:cxn ang="0">
                    <a:pos x="79" y="23"/>
                  </a:cxn>
                  <a:cxn ang="0">
                    <a:pos x="104" y="35"/>
                  </a:cxn>
                  <a:cxn ang="0">
                    <a:pos x="106" y="49"/>
                  </a:cxn>
                  <a:cxn ang="0">
                    <a:pos x="102" y="59"/>
                  </a:cxn>
                  <a:cxn ang="0">
                    <a:pos x="127" y="60"/>
                  </a:cxn>
                  <a:cxn ang="0">
                    <a:pos x="138" y="52"/>
                  </a:cxn>
                  <a:cxn ang="0">
                    <a:pos x="142" y="41"/>
                  </a:cxn>
                  <a:cxn ang="0">
                    <a:pos x="148" y="52"/>
                  </a:cxn>
                  <a:cxn ang="0">
                    <a:pos x="111" y="347"/>
                  </a:cxn>
                  <a:cxn ang="0">
                    <a:pos x="112" y="358"/>
                  </a:cxn>
                  <a:cxn ang="0">
                    <a:pos x="136" y="359"/>
                  </a:cxn>
                  <a:cxn ang="0">
                    <a:pos x="142" y="359"/>
                  </a:cxn>
                </a:cxnLst>
                <a:rect l="0" t="0" r="r" b="b"/>
                <a:pathLst>
                  <a:path w="148" h="361">
                    <a:moveTo>
                      <a:pt x="148" y="57"/>
                    </a:moveTo>
                    <a:cubicBezTo>
                      <a:pt x="148" y="58"/>
                      <a:pt x="148" y="58"/>
                      <a:pt x="148" y="59"/>
                    </a:cubicBezTo>
                    <a:cubicBezTo>
                      <a:pt x="147" y="58"/>
                      <a:pt x="146" y="60"/>
                      <a:pt x="145" y="60"/>
                    </a:cubicBezTo>
                    <a:cubicBezTo>
                      <a:pt x="145" y="60"/>
                      <a:pt x="145" y="59"/>
                      <a:pt x="144" y="60"/>
                    </a:cubicBezTo>
                    <a:cubicBezTo>
                      <a:pt x="144" y="61"/>
                      <a:pt x="144" y="61"/>
                      <a:pt x="144" y="61"/>
                    </a:cubicBezTo>
                    <a:cubicBezTo>
                      <a:pt x="144" y="62"/>
                      <a:pt x="144" y="61"/>
                      <a:pt x="143" y="61"/>
                    </a:cubicBezTo>
                    <a:cubicBezTo>
                      <a:pt x="143" y="61"/>
                      <a:pt x="143" y="62"/>
                      <a:pt x="143" y="62"/>
                    </a:cubicBezTo>
                    <a:cubicBezTo>
                      <a:pt x="143" y="62"/>
                      <a:pt x="142" y="61"/>
                      <a:pt x="142" y="62"/>
                    </a:cubicBezTo>
                    <a:cubicBezTo>
                      <a:pt x="143" y="62"/>
                      <a:pt x="142" y="63"/>
                      <a:pt x="141" y="62"/>
                    </a:cubicBezTo>
                    <a:cubicBezTo>
                      <a:pt x="141" y="62"/>
                      <a:pt x="141" y="63"/>
                      <a:pt x="141" y="63"/>
                    </a:cubicBezTo>
                    <a:cubicBezTo>
                      <a:pt x="141" y="63"/>
                      <a:pt x="140" y="62"/>
                      <a:pt x="140" y="63"/>
                    </a:cubicBezTo>
                    <a:cubicBezTo>
                      <a:pt x="140" y="63"/>
                      <a:pt x="140" y="63"/>
                      <a:pt x="140" y="63"/>
                    </a:cubicBezTo>
                    <a:cubicBezTo>
                      <a:pt x="139" y="63"/>
                      <a:pt x="139" y="63"/>
                      <a:pt x="139" y="63"/>
                    </a:cubicBezTo>
                    <a:cubicBezTo>
                      <a:pt x="139" y="64"/>
                      <a:pt x="138" y="64"/>
                      <a:pt x="138" y="64"/>
                    </a:cubicBezTo>
                    <a:cubicBezTo>
                      <a:pt x="139" y="65"/>
                      <a:pt x="138" y="66"/>
                      <a:pt x="137" y="66"/>
                    </a:cubicBezTo>
                    <a:cubicBezTo>
                      <a:pt x="136" y="65"/>
                      <a:pt x="138" y="66"/>
                      <a:pt x="138" y="66"/>
                    </a:cubicBezTo>
                    <a:cubicBezTo>
                      <a:pt x="138" y="66"/>
                      <a:pt x="137" y="67"/>
                      <a:pt x="137" y="67"/>
                    </a:cubicBezTo>
                    <a:cubicBezTo>
                      <a:pt x="136" y="67"/>
                      <a:pt x="136" y="66"/>
                      <a:pt x="136" y="67"/>
                    </a:cubicBezTo>
                    <a:cubicBezTo>
                      <a:pt x="136" y="67"/>
                      <a:pt x="135" y="67"/>
                      <a:pt x="135" y="67"/>
                    </a:cubicBezTo>
                    <a:cubicBezTo>
                      <a:pt x="135" y="67"/>
                      <a:pt x="135" y="67"/>
                      <a:pt x="135" y="67"/>
                    </a:cubicBezTo>
                    <a:cubicBezTo>
                      <a:pt x="135" y="68"/>
                      <a:pt x="134" y="69"/>
                      <a:pt x="134" y="69"/>
                    </a:cubicBezTo>
                    <a:cubicBezTo>
                      <a:pt x="133" y="69"/>
                      <a:pt x="133" y="70"/>
                      <a:pt x="133" y="69"/>
                    </a:cubicBezTo>
                    <a:cubicBezTo>
                      <a:pt x="133" y="69"/>
                      <a:pt x="132" y="70"/>
                      <a:pt x="132" y="70"/>
                    </a:cubicBezTo>
                    <a:cubicBezTo>
                      <a:pt x="130" y="71"/>
                      <a:pt x="133" y="71"/>
                      <a:pt x="132" y="72"/>
                    </a:cubicBezTo>
                    <a:cubicBezTo>
                      <a:pt x="132" y="73"/>
                      <a:pt x="132" y="72"/>
                      <a:pt x="132" y="72"/>
                    </a:cubicBezTo>
                    <a:cubicBezTo>
                      <a:pt x="131" y="72"/>
                      <a:pt x="131" y="72"/>
                      <a:pt x="130" y="72"/>
                    </a:cubicBezTo>
                    <a:cubicBezTo>
                      <a:pt x="130" y="72"/>
                      <a:pt x="131" y="73"/>
                      <a:pt x="130" y="73"/>
                    </a:cubicBezTo>
                    <a:cubicBezTo>
                      <a:pt x="130" y="73"/>
                      <a:pt x="130" y="73"/>
                      <a:pt x="129" y="74"/>
                    </a:cubicBezTo>
                    <a:cubicBezTo>
                      <a:pt x="129" y="74"/>
                      <a:pt x="130" y="74"/>
                      <a:pt x="130" y="74"/>
                    </a:cubicBezTo>
                    <a:cubicBezTo>
                      <a:pt x="129" y="75"/>
                      <a:pt x="129" y="76"/>
                      <a:pt x="128" y="76"/>
                    </a:cubicBezTo>
                    <a:cubicBezTo>
                      <a:pt x="128" y="76"/>
                      <a:pt x="127" y="76"/>
                      <a:pt x="127" y="77"/>
                    </a:cubicBezTo>
                    <a:cubicBezTo>
                      <a:pt x="127" y="77"/>
                      <a:pt x="127" y="77"/>
                      <a:pt x="127" y="78"/>
                    </a:cubicBezTo>
                    <a:cubicBezTo>
                      <a:pt x="127" y="78"/>
                      <a:pt x="127" y="78"/>
                      <a:pt x="127" y="78"/>
                    </a:cubicBezTo>
                    <a:cubicBezTo>
                      <a:pt x="126" y="79"/>
                      <a:pt x="127" y="80"/>
                      <a:pt x="126" y="80"/>
                    </a:cubicBezTo>
                    <a:cubicBezTo>
                      <a:pt x="126" y="80"/>
                      <a:pt x="125" y="81"/>
                      <a:pt x="125" y="81"/>
                    </a:cubicBezTo>
                    <a:cubicBezTo>
                      <a:pt x="125" y="82"/>
                      <a:pt x="125" y="82"/>
                      <a:pt x="124" y="83"/>
                    </a:cubicBezTo>
                    <a:cubicBezTo>
                      <a:pt x="124" y="83"/>
                      <a:pt x="124" y="84"/>
                      <a:pt x="123" y="85"/>
                    </a:cubicBezTo>
                    <a:cubicBezTo>
                      <a:pt x="123" y="85"/>
                      <a:pt x="122" y="86"/>
                      <a:pt x="122" y="87"/>
                    </a:cubicBezTo>
                    <a:cubicBezTo>
                      <a:pt x="121" y="88"/>
                      <a:pt x="121" y="87"/>
                      <a:pt x="120" y="88"/>
                    </a:cubicBezTo>
                    <a:cubicBezTo>
                      <a:pt x="120" y="88"/>
                      <a:pt x="120" y="89"/>
                      <a:pt x="120" y="89"/>
                    </a:cubicBezTo>
                    <a:cubicBezTo>
                      <a:pt x="120" y="90"/>
                      <a:pt x="119" y="90"/>
                      <a:pt x="119" y="91"/>
                    </a:cubicBezTo>
                    <a:cubicBezTo>
                      <a:pt x="119" y="92"/>
                      <a:pt x="118" y="92"/>
                      <a:pt x="118" y="92"/>
                    </a:cubicBezTo>
                    <a:cubicBezTo>
                      <a:pt x="117" y="92"/>
                      <a:pt x="118" y="93"/>
                      <a:pt x="118" y="93"/>
                    </a:cubicBezTo>
                    <a:cubicBezTo>
                      <a:pt x="118" y="94"/>
                      <a:pt x="117" y="94"/>
                      <a:pt x="117" y="95"/>
                    </a:cubicBezTo>
                    <a:cubicBezTo>
                      <a:pt x="116" y="95"/>
                      <a:pt x="116" y="95"/>
                      <a:pt x="116" y="96"/>
                    </a:cubicBezTo>
                    <a:cubicBezTo>
                      <a:pt x="116" y="97"/>
                      <a:pt x="117" y="97"/>
                      <a:pt x="117" y="98"/>
                    </a:cubicBezTo>
                    <a:cubicBezTo>
                      <a:pt x="117" y="98"/>
                      <a:pt x="118" y="99"/>
                      <a:pt x="117" y="100"/>
                    </a:cubicBezTo>
                    <a:cubicBezTo>
                      <a:pt x="117" y="100"/>
                      <a:pt x="116" y="100"/>
                      <a:pt x="117" y="100"/>
                    </a:cubicBezTo>
                    <a:cubicBezTo>
                      <a:pt x="117" y="101"/>
                      <a:pt x="117" y="101"/>
                      <a:pt x="117" y="102"/>
                    </a:cubicBezTo>
                    <a:cubicBezTo>
                      <a:pt x="117" y="102"/>
                      <a:pt x="117" y="103"/>
                      <a:pt x="117" y="104"/>
                    </a:cubicBezTo>
                    <a:cubicBezTo>
                      <a:pt x="117" y="104"/>
                      <a:pt x="117" y="105"/>
                      <a:pt x="116" y="106"/>
                    </a:cubicBezTo>
                    <a:cubicBezTo>
                      <a:pt x="116" y="106"/>
                      <a:pt x="117" y="107"/>
                      <a:pt x="117" y="108"/>
                    </a:cubicBezTo>
                    <a:cubicBezTo>
                      <a:pt x="117" y="108"/>
                      <a:pt x="117" y="110"/>
                      <a:pt x="117" y="110"/>
                    </a:cubicBezTo>
                    <a:cubicBezTo>
                      <a:pt x="116" y="110"/>
                      <a:pt x="116" y="111"/>
                      <a:pt x="116" y="112"/>
                    </a:cubicBezTo>
                    <a:cubicBezTo>
                      <a:pt x="117" y="112"/>
                      <a:pt x="116" y="114"/>
                      <a:pt x="117" y="114"/>
                    </a:cubicBezTo>
                    <a:cubicBezTo>
                      <a:pt x="118" y="115"/>
                      <a:pt x="117" y="116"/>
                      <a:pt x="117" y="117"/>
                    </a:cubicBezTo>
                    <a:cubicBezTo>
                      <a:pt x="117" y="118"/>
                      <a:pt x="118" y="119"/>
                      <a:pt x="118" y="120"/>
                    </a:cubicBezTo>
                    <a:cubicBezTo>
                      <a:pt x="118" y="121"/>
                      <a:pt x="118" y="121"/>
                      <a:pt x="119" y="121"/>
                    </a:cubicBezTo>
                    <a:cubicBezTo>
                      <a:pt x="119" y="122"/>
                      <a:pt x="119" y="123"/>
                      <a:pt x="119" y="123"/>
                    </a:cubicBezTo>
                    <a:cubicBezTo>
                      <a:pt x="119" y="125"/>
                      <a:pt x="117" y="123"/>
                      <a:pt x="117" y="124"/>
                    </a:cubicBezTo>
                    <a:cubicBezTo>
                      <a:pt x="117" y="125"/>
                      <a:pt x="117" y="125"/>
                      <a:pt x="117" y="126"/>
                    </a:cubicBezTo>
                    <a:cubicBezTo>
                      <a:pt x="117" y="127"/>
                      <a:pt x="117" y="127"/>
                      <a:pt x="117" y="128"/>
                    </a:cubicBezTo>
                    <a:cubicBezTo>
                      <a:pt x="117" y="128"/>
                      <a:pt x="117" y="129"/>
                      <a:pt x="117" y="130"/>
                    </a:cubicBezTo>
                    <a:cubicBezTo>
                      <a:pt x="117" y="131"/>
                      <a:pt x="118" y="131"/>
                      <a:pt x="118" y="132"/>
                    </a:cubicBezTo>
                    <a:cubicBezTo>
                      <a:pt x="118" y="133"/>
                      <a:pt x="118" y="134"/>
                      <a:pt x="119" y="134"/>
                    </a:cubicBezTo>
                    <a:cubicBezTo>
                      <a:pt x="119" y="134"/>
                      <a:pt x="120" y="135"/>
                      <a:pt x="120" y="136"/>
                    </a:cubicBezTo>
                    <a:cubicBezTo>
                      <a:pt x="119" y="136"/>
                      <a:pt x="119" y="137"/>
                      <a:pt x="119" y="137"/>
                    </a:cubicBezTo>
                    <a:cubicBezTo>
                      <a:pt x="119" y="137"/>
                      <a:pt x="118" y="137"/>
                      <a:pt x="118" y="137"/>
                    </a:cubicBezTo>
                    <a:cubicBezTo>
                      <a:pt x="118" y="137"/>
                      <a:pt x="119" y="137"/>
                      <a:pt x="119" y="138"/>
                    </a:cubicBezTo>
                    <a:cubicBezTo>
                      <a:pt x="119" y="139"/>
                      <a:pt x="119" y="139"/>
                      <a:pt x="119" y="139"/>
                    </a:cubicBezTo>
                    <a:cubicBezTo>
                      <a:pt x="120" y="140"/>
                      <a:pt x="120" y="140"/>
                      <a:pt x="121" y="140"/>
                    </a:cubicBezTo>
                    <a:cubicBezTo>
                      <a:pt x="121" y="141"/>
                      <a:pt x="121" y="141"/>
                      <a:pt x="122" y="142"/>
                    </a:cubicBezTo>
                    <a:cubicBezTo>
                      <a:pt x="124" y="142"/>
                      <a:pt x="125" y="143"/>
                      <a:pt x="127" y="144"/>
                    </a:cubicBezTo>
                    <a:cubicBezTo>
                      <a:pt x="128" y="144"/>
                      <a:pt x="129" y="145"/>
                      <a:pt x="129" y="145"/>
                    </a:cubicBezTo>
                    <a:cubicBezTo>
                      <a:pt x="130" y="146"/>
                      <a:pt x="131" y="146"/>
                      <a:pt x="132" y="147"/>
                    </a:cubicBezTo>
                    <a:cubicBezTo>
                      <a:pt x="132" y="147"/>
                      <a:pt x="134" y="149"/>
                      <a:pt x="134" y="150"/>
                    </a:cubicBezTo>
                    <a:cubicBezTo>
                      <a:pt x="134" y="151"/>
                      <a:pt x="134" y="151"/>
                      <a:pt x="133" y="152"/>
                    </a:cubicBezTo>
                    <a:cubicBezTo>
                      <a:pt x="133" y="153"/>
                      <a:pt x="133" y="153"/>
                      <a:pt x="133" y="154"/>
                    </a:cubicBezTo>
                    <a:cubicBezTo>
                      <a:pt x="133" y="156"/>
                      <a:pt x="134" y="157"/>
                      <a:pt x="135" y="158"/>
                    </a:cubicBezTo>
                    <a:cubicBezTo>
                      <a:pt x="136" y="158"/>
                      <a:pt x="136" y="159"/>
                      <a:pt x="137" y="159"/>
                    </a:cubicBezTo>
                    <a:cubicBezTo>
                      <a:pt x="137" y="159"/>
                      <a:pt x="139" y="159"/>
                      <a:pt x="138" y="160"/>
                    </a:cubicBezTo>
                    <a:cubicBezTo>
                      <a:pt x="139" y="160"/>
                      <a:pt x="139" y="160"/>
                      <a:pt x="140" y="160"/>
                    </a:cubicBezTo>
                    <a:cubicBezTo>
                      <a:pt x="139" y="159"/>
                      <a:pt x="140" y="159"/>
                      <a:pt x="140" y="160"/>
                    </a:cubicBezTo>
                    <a:cubicBezTo>
                      <a:pt x="141" y="160"/>
                      <a:pt x="141" y="161"/>
                      <a:pt x="141" y="162"/>
                    </a:cubicBezTo>
                    <a:cubicBezTo>
                      <a:pt x="142" y="163"/>
                      <a:pt x="143" y="165"/>
                      <a:pt x="142" y="166"/>
                    </a:cubicBezTo>
                    <a:cubicBezTo>
                      <a:pt x="141" y="168"/>
                      <a:pt x="141" y="169"/>
                      <a:pt x="140" y="171"/>
                    </a:cubicBezTo>
                    <a:cubicBezTo>
                      <a:pt x="140" y="172"/>
                      <a:pt x="139" y="174"/>
                      <a:pt x="138" y="175"/>
                    </a:cubicBezTo>
                    <a:cubicBezTo>
                      <a:pt x="137" y="176"/>
                      <a:pt x="137" y="176"/>
                      <a:pt x="137" y="177"/>
                    </a:cubicBezTo>
                    <a:cubicBezTo>
                      <a:pt x="137" y="178"/>
                      <a:pt x="138" y="178"/>
                      <a:pt x="138" y="179"/>
                    </a:cubicBezTo>
                    <a:cubicBezTo>
                      <a:pt x="137" y="180"/>
                      <a:pt x="135" y="182"/>
                      <a:pt x="134" y="182"/>
                    </a:cubicBezTo>
                    <a:cubicBezTo>
                      <a:pt x="132" y="183"/>
                      <a:pt x="131" y="184"/>
                      <a:pt x="129" y="184"/>
                    </a:cubicBezTo>
                    <a:cubicBezTo>
                      <a:pt x="127" y="184"/>
                      <a:pt x="126" y="186"/>
                      <a:pt x="124" y="186"/>
                    </a:cubicBezTo>
                    <a:cubicBezTo>
                      <a:pt x="122" y="186"/>
                      <a:pt x="120" y="187"/>
                      <a:pt x="119" y="187"/>
                    </a:cubicBezTo>
                    <a:cubicBezTo>
                      <a:pt x="117" y="187"/>
                      <a:pt x="115" y="188"/>
                      <a:pt x="113" y="188"/>
                    </a:cubicBezTo>
                    <a:cubicBezTo>
                      <a:pt x="112" y="188"/>
                      <a:pt x="110" y="188"/>
                      <a:pt x="108" y="189"/>
                    </a:cubicBezTo>
                    <a:cubicBezTo>
                      <a:pt x="107" y="189"/>
                      <a:pt x="106" y="189"/>
                      <a:pt x="106" y="189"/>
                    </a:cubicBezTo>
                    <a:cubicBezTo>
                      <a:pt x="105" y="189"/>
                      <a:pt x="105" y="189"/>
                      <a:pt x="105" y="189"/>
                    </a:cubicBezTo>
                    <a:cubicBezTo>
                      <a:pt x="104" y="189"/>
                      <a:pt x="103" y="189"/>
                      <a:pt x="103" y="189"/>
                    </a:cubicBezTo>
                    <a:cubicBezTo>
                      <a:pt x="102" y="188"/>
                      <a:pt x="102" y="189"/>
                      <a:pt x="102" y="189"/>
                    </a:cubicBezTo>
                    <a:cubicBezTo>
                      <a:pt x="101" y="189"/>
                      <a:pt x="101" y="188"/>
                      <a:pt x="101" y="188"/>
                    </a:cubicBezTo>
                    <a:cubicBezTo>
                      <a:pt x="100" y="188"/>
                      <a:pt x="99" y="188"/>
                      <a:pt x="99" y="187"/>
                    </a:cubicBezTo>
                    <a:cubicBezTo>
                      <a:pt x="98" y="187"/>
                      <a:pt x="98" y="187"/>
                      <a:pt x="97" y="187"/>
                    </a:cubicBezTo>
                    <a:cubicBezTo>
                      <a:pt x="97" y="187"/>
                      <a:pt x="96" y="186"/>
                      <a:pt x="96" y="187"/>
                    </a:cubicBezTo>
                    <a:cubicBezTo>
                      <a:pt x="96" y="188"/>
                      <a:pt x="97" y="188"/>
                      <a:pt x="97" y="188"/>
                    </a:cubicBezTo>
                    <a:cubicBezTo>
                      <a:pt x="97" y="188"/>
                      <a:pt x="97" y="188"/>
                      <a:pt x="97" y="189"/>
                    </a:cubicBezTo>
                    <a:cubicBezTo>
                      <a:pt x="97" y="189"/>
                      <a:pt x="97" y="189"/>
                      <a:pt x="97" y="190"/>
                    </a:cubicBezTo>
                    <a:cubicBezTo>
                      <a:pt x="97" y="191"/>
                      <a:pt x="98" y="191"/>
                      <a:pt x="99" y="192"/>
                    </a:cubicBezTo>
                    <a:cubicBezTo>
                      <a:pt x="98" y="192"/>
                      <a:pt x="98" y="191"/>
                      <a:pt x="98" y="192"/>
                    </a:cubicBezTo>
                    <a:cubicBezTo>
                      <a:pt x="98" y="192"/>
                      <a:pt x="100" y="192"/>
                      <a:pt x="100" y="192"/>
                    </a:cubicBezTo>
                    <a:cubicBezTo>
                      <a:pt x="100" y="192"/>
                      <a:pt x="102" y="193"/>
                      <a:pt x="101" y="193"/>
                    </a:cubicBezTo>
                    <a:cubicBezTo>
                      <a:pt x="100" y="193"/>
                      <a:pt x="100" y="192"/>
                      <a:pt x="99" y="192"/>
                    </a:cubicBezTo>
                    <a:cubicBezTo>
                      <a:pt x="99" y="192"/>
                      <a:pt x="99" y="192"/>
                      <a:pt x="99" y="192"/>
                    </a:cubicBezTo>
                    <a:cubicBezTo>
                      <a:pt x="98" y="192"/>
                      <a:pt x="99" y="192"/>
                      <a:pt x="99" y="193"/>
                    </a:cubicBezTo>
                    <a:cubicBezTo>
                      <a:pt x="100" y="193"/>
                      <a:pt x="100" y="193"/>
                      <a:pt x="101" y="194"/>
                    </a:cubicBezTo>
                    <a:cubicBezTo>
                      <a:pt x="101" y="194"/>
                      <a:pt x="101" y="195"/>
                      <a:pt x="101" y="196"/>
                    </a:cubicBezTo>
                    <a:cubicBezTo>
                      <a:pt x="101" y="196"/>
                      <a:pt x="102" y="198"/>
                      <a:pt x="102" y="198"/>
                    </a:cubicBezTo>
                    <a:cubicBezTo>
                      <a:pt x="101" y="198"/>
                      <a:pt x="100" y="198"/>
                      <a:pt x="100" y="198"/>
                    </a:cubicBezTo>
                    <a:cubicBezTo>
                      <a:pt x="101" y="198"/>
                      <a:pt x="100" y="200"/>
                      <a:pt x="100" y="201"/>
                    </a:cubicBezTo>
                    <a:cubicBezTo>
                      <a:pt x="101" y="201"/>
                      <a:pt x="101" y="201"/>
                      <a:pt x="101" y="202"/>
                    </a:cubicBezTo>
                    <a:cubicBezTo>
                      <a:pt x="100" y="202"/>
                      <a:pt x="100" y="203"/>
                      <a:pt x="100" y="203"/>
                    </a:cubicBezTo>
                    <a:cubicBezTo>
                      <a:pt x="101" y="204"/>
                      <a:pt x="102" y="205"/>
                      <a:pt x="102" y="206"/>
                    </a:cubicBezTo>
                    <a:cubicBezTo>
                      <a:pt x="103" y="206"/>
                      <a:pt x="103" y="206"/>
                      <a:pt x="103" y="206"/>
                    </a:cubicBezTo>
                    <a:cubicBezTo>
                      <a:pt x="103" y="207"/>
                      <a:pt x="102" y="206"/>
                      <a:pt x="102" y="206"/>
                    </a:cubicBezTo>
                    <a:cubicBezTo>
                      <a:pt x="103" y="207"/>
                      <a:pt x="103" y="207"/>
                      <a:pt x="103" y="207"/>
                    </a:cubicBezTo>
                    <a:cubicBezTo>
                      <a:pt x="104" y="207"/>
                      <a:pt x="103" y="208"/>
                      <a:pt x="103" y="208"/>
                    </a:cubicBezTo>
                    <a:cubicBezTo>
                      <a:pt x="103" y="210"/>
                      <a:pt x="102" y="212"/>
                      <a:pt x="99" y="212"/>
                    </a:cubicBezTo>
                    <a:cubicBezTo>
                      <a:pt x="97" y="213"/>
                      <a:pt x="95" y="212"/>
                      <a:pt x="93" y="212"/>
                    </a:cubicBezTo>
                    <a:cubicBezTo>
                      <a:pt x="92" y="212"/>
                      <a:pt x="91" y="212"/>
                      <a:pt x="90" y="212"/>
                    </a:cubicBezTo>
                    <a:cubicBezTo>
                      <a:pt x="90" y="212"/>
                      <a:pt x="90" y="211"/>
                      <a:pt x="89" y="211"/>
                    </a:cubicBezTo>
                    <a:cubicBezTo>
                      <a:pt x="89" y="211"/>
                      <a:pt x="89" y="211"/>
                      <a:pt x="89" y="211"/>
                    </a:cubicBezTo>
                    <a:cubicBezTo>
                      <a:pt x="88" y="211"/>
                      <a:pt x="88" y="211"/>
                      <a:pt x="88" y="211"/>
                    </a:cubicBezTo>
                    <a:cubicBezTo>
                      <a:pt x="88" y="211"/>
                      <a:pt x="88" y="211"/>
                      <a:pt x="88" y="211"/>
                    </a:cubicBezTo>
                    <a:cubicBezTo>
                      <a:pt x="88" y="211"/>
                      <a:pt x="87" y="211"/>
                      <a:pt x="87" y="211"/>
                    </a:cubicBezTo>
                    <a:cubicBezTo>
                      <a:pt x="86" y="210"/>
                      <a:pt x="85" y="210"/>
                      <a:pt x="84" y="209"/>
                    </a:cubicBezTo>
                    <a:cubicBezTo>
                      <a:pt x="84" y="209"/>
                      <a:pt x="83" y="209"/>
                      <a:pt x="82" y="209"/>
                    </a:cubicBezTo>
                    <a:cubicBezTo>
                      <a:pt x="82" y="209"/>
                      <a:pt x="81" y="209"/>
                      <a:pt x="80" y="209"/>
                    </a:cubicBezTo>
                    <a:cubicBezTo>
                      <a:pt x="80" y="208"/>
                      <a:pt x="82" y="209"/>
                      <a:pt x="81" y="208"/>
                    </a:cubicBezTo>
                    <a:cubicBezTo>
                      <a:pt x="81" y="208"/>
                      <a:pt x="81" y="208"/>
                      <a:pt x="81" y="208"/>
                    </a:cubicBezTo>
                    <a:cubicBezTo>
                      <a:pt x="81" y="208"/>
                      <a:pt x="81" y="208"/>
                      <a:pt x="81" y="208"/>
                    </a:cubicBezTo>
                    <a:cubicBezTo>
                      <a:pt x="80" y="207"/>
                      <a:pt x="80" y="207"/>
                      <a:pt x="79" y="208"/>
                    </a:cubicBezTo>
                    <a:cubicBezTo>
                      <a:pt x="80" y="208"/>
                      <a:pt x="80" y="208"/>
                      <a:pt x="79" y="208"/>
                    </a:cubicBezTo>
                    <a:cubicBezTo>
                      <a:pt x="78" y="208"/>
                      <a:pt x="78" y="209"/>
                      <a:pt x="78" y="210"/>
                    </a:cubicBezTo>
                    <a:cubicBezTo>
                      <a:pt x="78" y="211"/>
                      <a:pt x="80" y="213"/>
                      <a:pt x="81" y="215"/>
                    </a:cubicBezTo>
                    <a:cubicBezTo>
                      <a:pt x="81" y="215"/>
                      <a:pt x="82" y="216"/>
                      <a:pt x="82" y="217"/>
                    </a:cubicBezTo>
                    <a:cubicBezTo>
                      <a:pt x="82" y="217"/>
                      <a:pt x="82" y="218"/>
                      <a:pt x="83" y="219"/>
                    </a:cubicBezTo>
                    <a:cubicBezTo>
                      <a:pt x="83" y="219"/>
                      <a:pt x="83" y="220"/>
                      <a:pt x="83" y="221"/>
                    </a:cubicBezTo>
                    <a:cubicBezTo>
                      <a:pt x="83" y="222"/>
                      <a:pt x="84" y="223"/>
                      <a:pt x="84" y="223"/>
                    </a:cubicBezTo>
                    <a:cubicBezTo>
                      <a:pt x="85" y="223"/>
                      <a:pt x="86" y="224"/>
                      <a:pt x="87" y="224"/>
                    </a:cubicBezTo>
                    <a:cubicBezTo>
                      <a:pt x="87" y="224"/>
                      <a:pt x="89" y="224"/>
                      <a:pt x="89" y="224"/>
                    </a:cubicBezTo>
                    <a:cubicBezTo>
                      <a:pt x="89" y="224"/>
                      <a:pt x="89" y="226"/>
                      <a:pt x="89" y="226"/>
                    </a:cubicBezTo>
                    <a:cubicBezTo>
                      <a:pt x="88" y="227"/>
                      <a:pt x="90" y="226"/>
                      <a:pt x="90" y="226"/>
                    </a:cubicBezTo>
                    <a:cubicBezTo>
                      <a:pt x="90" y="226"/>
                      <a:pt x="91" y="226"/>
                      <a:pt x="92" y="226"/>
                    </a:cubicBezTo>
                    <a:cubicBezTo>
                      <a:pt x="92" y="226"/>
                      <a:pt x="93" y="226"/>
                      <a:pt x="93" y="225"/>
                    </a:cubicBezTo>
                    <a:cubicBezTo>
                      <a:pt x="93" y="225"/>
                      <a:pt x="93" y="224"/>
                      <a:pt x="92" y="224"/>
                    </a:cubicBezTo>
                    <a:cubicBezTo>
                      <a:pt x="92" y="224"/>
                      <a:pt x="90" y="224"/>
                      <a:pt x="90" y="224"/>
                    </a:cubicBezTo>
                    <a:cubicBezTo>
                      <a:pt x="91" y="224"/>
                      <a:pt x="92" y="224"/>
                      <a:pt x="92" y="224"/>
                    </a:cubicBezTo>
                    <a:cubicBezTo>
                      <a:pt x="92" y="223"/>
                      <a:pt x="93" y="223"/>
                      <a:pt x="94" y="223"/>
                    </a:cubicBezTo>
                    <a:cubicBezTo>
                      <a:pt x="95" y="222"/>
                      <a:pt x="95" y="223"/>
                      <a:pt x="96" y="224"/>
                    </a:cubicBezTo>
                    <a:cubicBezTo>
                      <a:pt x="97" y="225"/>
                      <a:pt x="98" y="226"/>
                      <a:pt x="98" y="227"/>
                    </a:cubicBezTo>
                    <a:cubicBezTo>
                      <a:pt x="98" y="228"/>
                      <a:pt x="99" y="230"/>
                      <a:pt x="98" y="230"/>
                    </a:cubicBezTo>
                    <a:cubicBezTo>
                      <a:pt x="96" y="231"/>
                      <a:pt x="94" y="232"/>
                      <a:pt x="93" y="230"/>
                    </a:cubicBezTo>
                    <a:cubicBezTo>
                      <a:pt x="93" y="229"/>
                      <a:pt x="93" y="229"/>
                      <a:pt x="93" y="228"/>
                    </a:cubicBezTo>
                    <a:cubicBezTo>
                      <a:pt x="93" y="228"/>
                      <a:pt x="92" y="228"/>
                      <a:pt x="92" y="228"/>
                    </a:cubicBezTo>
                    <a:cubicBezTo>
                      <a:pt x="91" y="227"/>
                      <a:pt x="89" y="227"/>
                      <a:pt x="88" y="227"/>
                    </a:cubicBezTo>
                    <a:cubicBezTo>
                      <a:pt x="88" y="228"/>
                      <a:pt x="88" y="228"/>
                      <a:pt x="87" y="228"/>
                    </a:cubicBezTo>
                    <a:cubicBezTo>
                      <a:pt x="87" y="228"/>
                      <a:pt x="87" y="228"/>
                      <a:pt x="86" y="229"/>
                    </a:cubicBezTo>
                    <a:cubicBezTo>
                      <a:pt x="86" y="230"/>
                      <a:pt x="87" y="230"/>
                      <a:pt x="88" y="231"/>
                    </a:cubicBezTo>
                    <a:cubicBezTo>
                      <a:pt x="90" y="231"/>
                      <a:pt x="91" y="232"/>
                      <a:pt x="92" y="232"/>
                    </a:cubicBezTo>
                    <a:cubicBezTo>
                      <a:pt x="92" y="232"/>
                      <a:pt x="93" y="232"/>
                      <a:pt x="93" y="232"/>
                    </a:cubicBezTo>
                    <a:cubicBezTo>
                      <a:pt x="94" y="232"/>
                      <a:pt x="92" y="233"/>
                      <a:pt x="92" y="233"/>
                    </a:cubicBezTo>
                    <a:cubicBezTo>
                      <a:pt x="91" y="234"/>
                      <a:pt x="90" y="234"/>
                      <a:pt x="89" y="235"/>
                    </a:cubicBezTo>
                    <a:cubicBezTo>
                      <a:pt x="89" y="235"/>
                      <a:pt x="88" y="236"/>
                      <a:pt x="88" y="236"/>
                    </a:cubicBezTo>
                    <a:cubicBezTo>
                      <a:pt x="89" y="237"/>
                      <a:pt x="88" y="237"/>
                      <a:pt x="88" y="237"/>
                    </a:cubicBezTo>
                    <a:cubicBezTo>
                      <a:pt x="88" y="238"/>
                      <a:pt x="87" y="239"/>
                      <a:pt x="87" y="239"/>
                    </a:cubicBezTo>
                    <a:cubicBezTo>
                      <a:pt x="87" y="240"/>
                      <a:pt x="87" y="240"/>
                      <a:pt x="88" y="241"/>
                    </a:cubicBezTo>
                    <a:cubicBezTo>
                      <a:pt x="88" y="241"/>
                      <a:pt x="89" y="243"/>
                      <a:pt x="89" y="243"/>
                    </a:cubicBezTo>
                    <a:cubicBezTo>
                      <a:pt x="89" y="244"/>
                      <a:pt x="90" y="244"/>
                      <a:pt x="89" y="245"/>
                    </a:cubicBezTo>
                    <a:cubicBezTo>
                      <a:pt x="89" y="245"/>
                      <a:pt x="90" y="246"/>
                      <a:pt x="90" y="247"/>
                    </a:cubicBezTo>
                    <a:cubicBezTo>
                      <a:pt x="90" y="247"/>
                      <a:pt x="89" y="248"/>
                      <a:pt x="90" y="248"/>
                    </a:cubicBezTo>
                    <a:cubicBezTo>
                      <a:pt x="91" y="248"/>
                      <a:pt x="90" y="248"/>
                      <a:pt x="90" y="248"/>
                    </a:cubicBezTo>
                    <a:cubicBezTo>
                      <a:pt x="90" y="248"/>
                      <a:pt x="90" y="249"/>
                      <a:pt x="90" y="249"/>
                    </a:cubicBezTo>
                    <a:cubicBezTo>
                      <a:pt x="90" y="249"/>
                      <a:pt x="90" y="249"/>
                      <a:pt x="89" y="249"/>
                    </a:cubicBezTo>
                    <a:cubicBezTo>
                      <a:pt x="89" y="249"/>
                      <a:pt x="89" y="249"/>
                      <a:pt x="89" y="250"/>
                    </a:cubicBezTo>
                    <a:cubicBezTo>
                      <a:pt x="88" y="250"/>
                      <a:pt x="87" y="251"/>
                      <a:pt x="88" y="252"/>
                    </a:cubicBezTo>
                    <a:cubicBezTo>
                      <a:pt x="89" y="252"/>
                      <a:pt x="89" y="252"/>
                      <a:pt x="90" y="253"/>
                    </a:cubicBezTo>
                    <a:cubicBezTo>
                      <a:pt x="90" y="253"/>
                      <a:pt x="89" y="253"/>
                      <a:pt x="90" y="254"/>
                    </a:cubicBezTo>
                    <a:cubicBezTo>
                      <a:pt x="90" y="255"/>
                      <a:pt x="88" y="254"/>
                      <a:pt x="87" y="254"/>
                    </a:cubicBezTo>
                    <a:cubicBezTo>
                      <a:pt x="87" y="254"/>
                      <a:pt x="87" y="254"/>
                      <a:pt x="87" y="254"/>
                    </a:cubicBezTo>
                    <a:cubicBezTo>
                      <a:pt x="87" y="254"/>
                      <a:pt x="87" y="254"/>
                      <a:pt x="86" y="254"/>
                    </a:cubicBezTo>
                    <a:cubicBezTo>
                      <a:pt x="86" y="254"/>
                      <a:pt x="85" y="253"/>
                      <a:pt x="84" y="254"/>
                    </a:cubicBezTo>
                    <a:cubicBezTo>
                      <a:pt x="84" y="254"/>
                      <a:pt x="83" y="254"/>
                      <a:pt x="83" y="255"/>
                    </a:cubicBezTo>
                    <a:cubicBezTo>
                      <a:pt x="82" y="255"/>
                      <a:pt x="82" y="255"/>
                      <a:pt x="83" y="256"/>
                    </a:cubicBezTo>
                    <a:cubicBezTo>
                      <a:pt x="83" y="256"/>
                      <a:pt x="82" y="255"/>
                      <a:pt x="82" y="256"/>
                    </a:cubicBezTo>
                    <a:cubicBezTo>
                      <a:pt x="82" y="256"/>
                      <a:pt x="83" y="256"/>
                      <a:pt x="82" y="256"/>
                    </a:cubicBezTo>
                    <a:cubicBezTo>
                      <a:pt x="81" y="256"/>
                      <a:pt x="80" y="256"/>
                      <a:pt x="79" y="257"/>
                    </a:cubicBezTo>
                    <a:cubicBezTo>
                      <a:pt x="78" y="257"/>
                      <a:pt x="78" y="259"/>
                      <a:pt x="78" y="259"/>
                    </a:cubicBezTo>
                    <a:cubicBezTo>
                      <a:pt x="78" y="260"/>
                      <a:pt x="78" y="260"/>
                      <a:pt x="77" y="260"/>
                    </a:cubicBezTo>
                    <a:cubicBezTo>
                      <a:pt x="77" y="261"/>
                      <a:pt x="78" y="262"/>
                      <a:pt x="78" y="262"/>
                    </a:cubicBezTo>
                    <a:cubicBezTo>
                      <a:pt x="78" y="263"/>
                      <a:pt x="77" y="263"/>
                      <a:pt x="77" y="263"/>
                    </a:cubicBezTo>
                    <a:cubicBezTo>
                      <a:pt x="77" y="264"/>
                      <a:pt x="77" y="265"/>
                      <a:pt x="77" y="265"/>
                    </a:cubicBezTo>
                    <a:cubicBezTo>
                      <a:pt x="77" y="267"/>
                      <a:pt x="78" y="268"/>
                      <a:pt x="78" y="269"/>
                    </a:cubicBezTo>
                    <a:cubicBezTo>
                      <a:pt x="79" y="270"/>
                      <a:pt x="80" y="271"/>
                      <a:pt x="81" y="271"/>
                    </a:cubicBezTo>
                    <a:cubicBezTo>
                      <a:pt x="81" y="271"/>
                      <a:pt x="81" y="272"/>
                      <a:pt x="82" y="272"/>
                    </a:cubicBezTo>
                    <a:cubicBezTo>
                      <a:pt x="82" y="272"/>
                      <a:pt x="83" y="273"/>
                      <a:pt x="84" y="273"/>
                    </a:cubicBezTo>
                    <a:cubicBezTo>
                      <a:pt x="85" y="274"/>
                      <a:pt x="86" y="274"/>
                      <a:pt x="87" y="275"/>
                    </a:cubicBezTo>
                    <a:cubicBezTo>
                      <a:pt x="87" y="276"/>
                      <a:pt x="88" y="276"/>
                      <a:pt x="89" y="276"/>
                    </a:cubicBezTo>
                    <a:cubicBezTo>
                      <a:pt x="91" y="276"/>
                      <a:pt x="92" y="277"/>
                      <a:pt x="93" y="276"/>
                    </a:cubicBezTo>
                    <a:cubicBezTo>
                      <a:pt x="94" y="276"/>
                      <a:pt x="95" y="276"/>
                      <a:pt x="96" y="277"/>
                    </a:cubicBezTo>
                    <a:cubicBezTo>
                      <a:pt x="98" y="278"/>
                      <a:pt x="99" y="281"/>
                      <a:pt x="99" y="283"/>
                    </a:cubicBezTo>
                    <a:cubicBezTo>
                      <a:pt x="98" y="284"/>
                      <a:pt x="97" y="283"/>
                      <a:pt x="97" y="284"/>
                    </a:cubicBezTo>
                    <a:cubicBezTo>
                      <a:pt x="96" y="285"/>
                      <a:pt x="95" y="285"/>
                      <a:pt x="95" y="285"/>
                    </a:cubicBezTo>
                    <a:cubicBezTo>
                      <a:pt x="95" y="285"/>
                      <a:pt x="97" y="284"/>
                      <a:pt x="98" y="284"/>
                    </a:cubicBezTo>
                    <a:cubicBezTo>
                      <a:pt x="98" y="284"/>
                      <a:pt x="99" y="284"/>
                      <a:pt x="99" y="285"/>
                    </a:cubicBezTo>
                    <a:cubicBezTo>
                      <a:pt x="99" y="285"/>
                      <a:pt x="99" y="285"/>
                      <a:pt x="100" y="285"/>
                    </a:cubicBezTo>
                    <a:cubicBezTo>
                      <a:pt x="101" y="286"/>
                      <a:pt x="99" y="286"/>
                      <a:pt x="99" y="286"/>
                    </a:cubicBezTo>
                    <a:cubicBezTo>
                      <a:pt x="98" y="286"/>
                      <a:pt x="100" y="287"/>
                      <a:pt x="100" y="287"/>
                    </a:cubicBezTo>
                    <a:cubicBezTo>
                      <a:pt x="100" y="287"/>
                      <a:pt x="99" y="287"/>
                      <a:pt x="99" y="287"/>
                    </a:cubicBezTo>
                    <a:cubicBezTo>
                      <a:pt x="98" y="287"/>
                      <a:pt x="98" y="288"/>
                      <a:pt x="98" y="288"/>
                    </a:cubicBezTo>
                    <a:cubicBezTo>
                      <a:pt x="98" y="289"/>
                      <a:pt x="96" y="289"/>
                      <a:pt x="97" y="290"/>
                    </a:cubicBezTo>
                    <a:cubicBezTo>
                      <a:pt x="97" y="290"/>
                      <a:pt x="96" y="290"/>
                      <a:pt x="96" y="290"/>
                    </a:cubicBezTo>
                    <a:cubicBezTo>
                      <a:pt x="96" y="290"/>
                      <a:pt x="96" y="290"/>
                      <a:pt x="96" y="291"/>
                    </a:cubicBezTo>
                    <a:cubicBezTo>
                      <a:pt x="96" y="291"/>
                      <a:pt x="95" y="291"/>
                      <a:pt x="95" y="291"/>
                    </a:cubicBezTo>
                    <a:cubicBezTo>
                      <a:pt x="95" y="291"/>
                      <a:pt x="94" y="292"/>
                      <a:pt x="94" y="292"/>
                    </a:cubicBezTo>
                    <a:cubicBezTo>
                      <a:pt x="94" y="293"/>
                      <a:pt x="93" y="293"/>
                      <a:pt x="92" y="293"/>
                    </a:cubicBezTo>
                    <a:cubicBezTo>
                      <a:pt x="91" y="294"/>
                      <a:pt x="92" y="295"/>
                      <a:pt x="91" y="295"/>
                    </a:cubicBezTo>
                    <a:cubicBezTo>
                      <a:pt x="90" y="296"/>
                      <a:pt x="89" y="297"/>
                      <a:pt x="89" y="298"/>
                    </a:cubicBezTo>
                    <a:cubicBezTo>
                      <a:pt x="90" y="299"/>
                      <a:pt x="90" y="299"/>
                      <a:pt x="90" y="299"/>
                    </a:cubicBezTo>
                    <a:cubicBezTo>
                      <a:pt x="90" y="300"/>
                      <a:pt x="89" y="300"/>
                      <a:pt x="89" y="300"/>
                    </a:cubicBezTo>
                    <a:cubicBezTo>
                      <a:pt x="89" y="300"/>
                      <a:pt x="90" y="300"/>
                      <a:pt x="90" y="300"/>
                    </a:cubicBezTo>
                    <a:cubicBezTo>
                      <a:pt x="89" y="300"/>
                      <a:pt x="89" y="301"/>
                      <a:pt x="89" y="301"/>
                    </a:cubicBezTo>
                    <a:cubicBezTo>
                      <a:pt x="89" y="301"/>
                      <a:pt x="90" y="301"/>
                      <a:pt x="90" y="301"/>
                    </a:cubicBezTo>
                    <a:cubicBezTo>
                      <a:pt x="90" y="301"/>
                      <a:pt x="90" y="300"/>
                      <a:pt x="90" y="300"/>
                    </a:cubicBezTo>
                    <a:cubicBezTo>
                      <a:pt x="90" y="299"/>
                      <a:pt x="90" y="301"/>
                      <a:pt x="90" y="301"/>
                    </a:cubicBezTo>
                    <a:cubicBezTo>
                      <a:pt x="91" y="303"/>
                      <a:pt x="91" y="304"/>
                      <a:pt x="91" y="305"/>
                    </a:cubicBezTo>
                    <a:cubicBezTo>
                      <a:pt x="92" y="307"/>
                      <a:pt x="90" y="309"/>
                      <a:pt x="88" y="309"/>
                    </a:cubicBezTo>
                    <a:cubicBezTo>
                      <a:pt x="86" y="308"/>
                      <a:pt x="85" y="305"/>
                      <a:pt x="83" y="305"/>
                    </a:cubicBezTo>
                    <a:cubicBezTo>
                      <a:pt x="83" y="305"/>
                      <a:pt x="85" y="306"/>
                      <a:pt x="85" y="307"/>
                    </a:cubicBezTo>
                    <a:cubicBezTo>
                      <a:pt x="85" y="308"/>
                      <a:pt x="84" y="307"/>
                      <a:pt x="83" y="307"/>
                    </a:cubicBezTo>
                    <a:cubicBezTo>
                      <a:pt x="83" y="307"/>
                      <a:pt x="81" y="307"/>
                      <a:pt x="82" y="308"/>
                    </a:cubicBezTo>
                    <a:cubicBezTo>
                      <a:pt x="82" y="308"/>
                      <a:pt x="83" y="307"/>
                      <a:pt x="84" y="307"/>
                    </a:cubicBezTo>
                    <a:cubicBezTo>
                      <a:pt x="85" y="308"/>
                      <a:pt x="85" y="307"/>
                      <a:pt x="86" y="308"/>
                    </a:cubicBezTo>
                    <a:cubicBezTo>
                      <a:pt x="87" y="309"/>
                      <a:pt x="87" y="309"/>
                      <a:pt x="88" y="309"/>
                    </a:cubicBezTo>
                    <a:cubicBezTo>
                      <a:pt x="88" y="310"/>
                      <a:pt x="86" y="310"/>
                      <a:pt x="86" y="310"/>
                    </a:cubicBezTo>
                    <a:cubicBezTo>
                      <a:pt x="84" y="311"/>
                      <a:pt x="84" y="313"/>
                      <a:pt x="84" y="315"/>
                    </a:cubicBezTo>
                    <a:cubicBezTo>
                      <a:pt x="84" y="316"/>
                      <a:pt x="85" y="317"/>
                      <a:pt x="85" y="317"/>
                    </a:cubicBezTo>
                    <a:cubicBezTo>
                      <a:pt x="85" y="318"/>
                      <a:pt x="84" y="318"/>
                      <a:pt x="84" y="319"/>
                    </a:cubicBezTo>
                    <a:cubicBezTo>
                      <a:pt x="84" y="319"/>
                      <a:pt x="84" y="318"/>
                      <a:pt x="85" y="318"/>
                    </a:cubicBezTo>
                    <a:cubicBezTo>
                      <a:pt x="85" y="318"/>
                      <a:pt x="86" y="319"/>
                      <a:pt x="86" y="319"/>
                    </a:cubicBezTo>
                    <a:cubicBezTo>
                      <a:pt x="87" y="321"/>
                      <a:pt x="88" y="322"/>
                      <a:pt x="89" y="324"/>
                    </a:cubicBezTo>
                    <a:cubicBezTo>
                      <a:pt x="90" y="324"/>
                      <a:pt x="90" y="324"/>
                      <a:pt x="89" y="324"/>
                    </a:cubicBezTo>
                    <a:cubicBezTo>
                      <a:pt x="89" y="324"/>
                      <a:pt x="89" y="325"/>
                      <a:pt x="88" y="325"/>
                    </a:cubicBezTo>
                    <a:cubicBezTo>
                      <a:pt x="88" y="325"/>
                      <a:pt x="87" y="324"/>
                      <a:pt x="86" y="324"/>
                    </a:cubicBezTo>
                    <a:cubicBezTo>
                      <a:pt x="86" y="324"/>
                      <a:pt x="85" y="325"/>
                      <a:pt x="85" y="325"/>
                    </a:cubicBezTo>
                    <a:cubicBezTo>
                      <a:pt x="86" y="325"/>
                      <a:pt x="86" y="324"/>
                      <a:pt x="87" y="325"/>
                    </a:cubicBezTo>
                    <a:cubicBezTo>
                      <a:pt x="88" y="325"/>
                      <a:pt x="89" y="325"/>
                      <a:pt x="88" y="325"/>
                    </a:cubicBezTo>
                    <a:cubicBezTo>
                      <a:pt x="89" y="326"/>
                      <a:pt x="89" y="325"/>
                      <a:pt x="89" y="325"/>
                    </a:cubicBezTo>
                    <a:cubicBezTo>
                      <a:pt x="90" y="325"/>
                      <a:pt x="90" y="325"/>
                      <a:pt x="91" y="325"/>
                    </a:cubicBezTo>
                    <a:cubicBezTo>
                      <a:pt x="92" y="326"/>
                      <a:pt x="93" y="328"/>
                      <a:pt x="94" y="328"/>
                    </a:cubicBezTo>
                    <a:cubicBezTo>
                      <a:pt x="95" y="329"/>
                      <a:pt x="96" y="330"/>
                      <a:pt x="97" y="331"/>
                    </a:cubicBezTo>
                    <a:cubicBezTo>
                      <a:pt x="97" y="331"/>
                      <a:pt x="99" y="332"/>
                      <a:pt x="98" y="333"/>
                    </a:cubicBezTo>
                    <a:cubicBezTo>
                      <a:pt x="98" y="332"/>
                      <a:pt x="96" y="332"/>
                      <a:pt x="95" y="332"/>
                    </a:cubicBezTo>
                    <a:cubicBezTo>
                      <a:pt x="93" y="331"/>
                      <a:pt x="91" y="330"/>
                      <a:pt x="90" y="330"/>
                    </a:cubicBezTo>
                    <a:cubicBezTo>
                      <a:pt x="88" y="330"/>
                      <a:pt x="86" y="330"/>
                      <a:pt x="84" y="329"/>
                    </a:cubicBezTo>
                    <a:cubicBezTo>
                      <a:pt x="82" y="329"/>
                      <a:pt x="80" y="329"/>
                      <a:pt x="78" y="329"/>
                    </a:cubicBezTo>
                    <a:cubicBezTo>
                      <a:pt x="76" y="329"/>
                      <a:pt x="74" y="329"/>
                      <a:pt x="72" y="329"/>
                    </a:cubicBezTo>
                    <a:cubicBezTo>
                      <a:pt x="71" y="329"/>
                      <a:pt x="70" y="329"/>
                      <a:pt x="69" y="329"/>
                    </a:cubicBezTo>
                    <a:cubicBezTo>
                      <a:pt x="69" y="329"/>
                      <a:pt x="68" y="329"/>
                      <a:pt x="67" y="329"/>
                    </a:cubicBezTo>
                    <a:cubicBezTo>
                      <a:pt x="67" y="328"/>
                      <a:pt x="66" y="328"/>
                      <a:pt x="66" y="327"/>
                    </a:cubicBezTo>
                    <a:cubicBezTo>
                      <a:pt x="65" y="327"/>
                      <a:pt x="65" y="326"/>
                      <a:pt x="64" y="326"/>
                    </a:cubicBezTo>
                    <a:cubicBezTo>
                      <a:pt x="64" y="326"/>
                      <a:pt x="63" y="326"/>
                      <a:pt x="62" y="325"/>
                    </a:cubicBezTo>
                    <a:cubicBezTo>
                      <a:pt x="62" y="325"/>
                      <a:pt x="62" y="325"/>
                      <a:pt x="61" y="324"/>
                    </a:cubicBezTo>
                    <a:cubicBezTo>
                      <a:pt x="61" y="324"/>
                      <a:pt x="61" y="324"/>
                      <a:pt x="61" y="323"/>
                    </a:cubicBezTo>
                    <a:cubicBezTo>
                      <a:pt x="61" y="323"/>
                      <a:pt x="61" y="322"/>
                      <a:pt x="60" y="321"/>
                    </a:cubicBezTo>
                    <a:cubicBezTo>
                      <a:pt x="60" y="321"/>
                      <a:pt x="61" y="321"/>
                      <a:pt x="61" y="321"/>
                    </a:cubicBezTo>
                    <a:cubicBezTo>
                      <a:pt x="61" y="321"/>
                      <a:pt x="60" y="320"/>
                      <a:pt x="60" y="320"/>
                    </a:cubicBezTo>
                    <a:cubicBezTo>
                      <a:pt x="59" y="320"/>
                      <a:pt x="59" y="320"/>
                      <a:pt x="59" y="319"/>
                    </a:cubicBezTo>
                    <a:cubicBezTo>
                      <a:pt x="59" y="318"/>
                      <a:pt x="60" y="319"/>
                      <a:pt x="59" y="318"/>
                    </a:cubicBezTo>
                    <a:cubicBezTo>
                      <a:pt x="59" y="317"/>
                      <a:pt x="59" y="317"/>
                      <a:pt x="58" y="316"/>
                    </a:cubicBezTo>
                    <a:cubicBezTo>
                      <a:pt x="58" y="316"/>
                      <a:pt x="57" y="316"/>
                      <a:pt x="57" y="315"/>
                    </a:cubicBezTo>
                    <a:cubicBezTo>
                      <a:pt x="57" y="314"/>
                      <a:pt x="56" y="314"/>
                      <a:pt x="56" y="314"/>
                    </a:cubicBezTo>
                    <a:cubicBezTo>
                      <a:pt x="56" y="314"/>
                      <a:pt x="55" y="314"/>
                      <a:pt x="55" y="314"/>
                    </a:cubicBezTo>
                    <a:cubicBezTo>
                      <a:pt x="55" y="314"/>
                      <a:pt x="55" y="315"/>
                      <a:pt x="55" y="315"/>
                    </a:cubicBezTo>
                    <a:cubicBezTo>
                      <a:pt x="54" y="315"/>
                      <a:pt x="54" y="314"/>
                      <a:pt x="53" y="314"/>
                    </a:cubicBezTo>
                    <a:cubicBezTo>
                      <a:pt x="52" y="314"/>
                      <a:pt x="52" y="317"/>
                      <a:pt x="50" y="315"/>
                    </a:cubicBezTo>
                    <a:cubicBezTo>
                      <a:pt x="50" y="314"/>
                      <a:pt x="49" y="313"/>
                      <a:pt x="48" y="312"/>
                    </a:cubicBezTo>
                    <a:cubicBezTo>
                      <a:pt x="47" y="311"/>
                      <a:pt x="46" y="310"/>
                      <a:pt x="45" y="309"/>
                    </a:cubicBezTo>
                    <a:cubicBezTo>
                      <a:pt x="44" y="309"/>
                      <a:pt x="44" y="309"/>
                      <a:pt x="44" y="308"/>
                    </a:cubicBezTo>
                    <a:cubicBezTo>
                      <a:pt x="44" y="307"/>
                      <a:pt x="44" y="308"/>
                      <a:pt x="43" y="307"/>
                    </a:cubicBezTo>
                    <a:cubicBezTo>
                      <a:pt x="43" y="306"/>
                      <a:pt x="44" y="306"/>
                      <a:pt x="43" y="305"/>
                    </a:cubicBezTo>
                    <a:cubicBezTo>
                      <a:pt x="43" y="305"/>
                      <a:pt x="42" y="305"/>
                      <a:pt x="42" y="304"/>
                    </a:cubicBezTo>
                    <a:cubicBezTo>
                      <a:pt x="42" y="304"/>
                      <a:pt x="42" y="304"/>
                      <a:pt x="42" y="303"/>
                    </a:cubicBezTo>
                    <a:cubicBezTo>
                      <a:pt x="42" y="303"/>
                      <a:pt x="41" y="303"/>
                      <a:pt x="41" y="303"/>
                    </a:cubicBezTo>
                    <a:cubicBezTo>
                      <a:pt x="41" y="303"/>
                      <a:pt x="41" y="302"/>
                      <a:pt x="41" y="302"/>
                    </a:cubicBezTo>
                    <a:cubicBezTo>
                      <a:pt x="41" y="302"/>
                      <a:pt x="41" y="302"/>
                      <a:pt x="41" y="302"/>
                    </a:cubicBezTo>
                    <a:cubicBezTo>
                      <a:pt x="41" y="301"/>
                      <a:pt x="41" y="301"/>
                      <a:pt x="41" y="301"/>
                    </a:cubicBezTo>
                    <a:cubicBezTo>
                      <a:pt x="41" y="301"/>
                      <a:pt x="41" y="300"/>
                      <a:pt x="41" y="300"/>
                    </a:cubicBezTo>
                    <a:cubicBezTo>
                      <a:pt x="41" y="300"/>
                      <a:pt x="42" y="300"/>
                      <a:pt x="42" y="300"/>
                    </a:cubicBezTo>
                    <a:cubicBezTo>
                      <a:pt x="42" y="300"/>
                      <a:pt x="43" y="300"/>
                      <a:pt x="43" y="300"/>
                    </a:cubicBezTo>
                    <a:cubicBezTo>
                      <a:pt x="44" y="300"/>
                      <a:pt x="44" y="300"/>
                      <a:pt x="44" y="300"/>
                    </a:cubicBezTo>
                    <a:cubicBezTo>
                      <a:pt x="44" y="300"/>
                      <a:pt x="43" y="300"/>
                      <a:pt x="43" y="299"/>
                    </a:cubicBezTo>
                    <a:cubicBezTo>
                      <a:pt x="43" y="299"/>
                      <a:pt x="43" y="298"/>
                      <a:pt x="43" y="297"/>
                    </a:cubicBezTo>
                    <a:cubicBezTo>
                      <a:pt x="43" y="297"/>
                      <a:pt x="44" y="297"/>
                      <a:pt x="44" y="296"/>
                    </a:cubicBezTo>
                    <a:cubicBezTo>
                      <a:pt x="45" y="296"/>
                      <a:pt x="45" y="296"/>
                      <a:pt x="46" y="295"/>
                    </a:cubicBezTo>
                    <a:cubicBezTo>
                      <a:pt x="47" y="294"/>
                      <a:pt x="45" y="293"/>
                      <a:pt x="45" y="292"/>
                    </a:cubicBezTo>
                    <a:cubicBezTo>
                      <a:pt x="44" y="292"/>
                      <a:pt x="44" y="291"/>
                      <a:pt x="45" y="291"/>
                    </a:cubicBezTo>
                    <a:cubicBezTo>
                      <a:pt x="45" y="291"/>
                      <a:pt x="45" y="291"/>
                      <a:pt x="45" y="291"/>
                    </a:cubicBezTo>
                    <a:cubicBezTo>
                      <a:pt x="46" y="290"/>
                      <a:pt x="46" y="290"/>
                      <a:pt x="46" y="290"/>
                    </a:cubicBezTo>
                    <a:cubicBezTo>
                      <a:pt x="47" y="290"/>
                      <a:pt x="46" y="289"/>
                      <a:pt x="46" y="289"/>
                    </a:cubicBezTo>
                    <a:cubicBezTo>
                      <a:pt x="45" y="288"/>
                      <a:pt x="45" y="287"/>
                      <a:pt x="44" y="287"/>
                    </a:cubicBezTo>
                    <a:cubicBezTo>
                      <a:pt x="44" y="287"/>
                      <a:pt x="44" y="287"/>
                      <a:pt x="44" y="286"/>
                    </a:cubicBezTo>
                    <a:cubicBezTo>
                      <a:pt x="44" y="286"/>
                      <a:pt x="43" y="286"/>
                      <a:pt x="43" y="286"/>
                    </a:cubicBezTo>
                    <a:cubicBezTo>
                      <a:pt x="42" y="286"/>
                      <a:pt x="42" y="285"/>
                      <a:pt x="42" y="284"/>
                    </a:cubicBezTo>
                    <a:cubicBezTo>
                      <a:pt x="42" y="283"/>
                      <a:pt x="43" y="281"/>
                      <a:pt x="42" y="281"/>
                    </a:cubicBezTo>
                    <a:cubicBezTo>
                      <a:pt x="41" y="281"/>
                      <a:pt x="42" y="280"/>
                      <a:pt x="42" y="280"/>
                    </a:cubicBezTo>
                    <a:cubicBezTo>
                      <a:pt x="43" y="280"/>
                      <a:pt x="43" y="280"/>
                      <a:pt x="43" y="279"/>
                    </a:cubicBezTo>
                    <a:cubicBezTo>
                      <a:pt x="44" y="279"/>
                      <a:pt x="44" y="279"/>
                      <a:pt x="44" y="278"/>
                    </a:cubicBezTo>
                    <a:cubicBezTo>
                      <a:pt x="43" y="278"/>
                      <a:pt x="43" y="278"/>
                      <a:pt x="44" y="278"/>
                    </a:cubicBezTo>
                    <a:cubicBezTo>
                      <a:pt x="44" y="278"/>
                      <a:pt x="45" y="278"/>
                      <a:pt x="45" y="278"/>
                    </a:cubicBezTo>
                    <a:cubicBezTo>
                      <a:pt x="45" y="277"/>
                      <a:pt x="44" y="277"/>
                      <a:pt x="43" y="276"/>
                    </a:cubicBezTo>
                    <a:cubicBezTo>
                      <a:pt x="43" y="276"/>
                      <a:pt x="44" y="276"/>
                      <a:pt x="44" y="276"/>
                    </a:cubicBezTo>
                    <a:cubicBezTo>
                      <a:pt x="44" y="275"/>
                      <a:pt x="43" y="275"/>
                      <a:pt x="43" y="275"/>
                    </a:cubicBezTo>
                    <a:cubicBezTo>
                      <a:pt x="43" y="275"/>
                      <a:pt x="43" y="275"/>
                      <a:pt x="43" y="274"/>
                    </a:cubicBezTo>
                    <a:cubicBezTo>
                      <a:pt x="43" y="274"/>
                      <a:pt x="42" y="273"/>
                      <a:pt x="43" y="273"/>
                    </a:cubicBezTo>
                    <a:cubicBezTo>
                      <a:pt x="43" y="273"/>
                      <a:pt x="44" y="272"/>
                      <a:pt x="44" y="272"/>
                    </a:cubicBezTo>
                    <a:cubicBezTo>
                      <a:pt x="44" y="271"/>
                      <a:pt x="43" y="270"/>
                      <a:pt x="42" y="269"/>
                    </a:cubicBezTo>
                    <a:cubicBezTo>
                      <a:pt x="42" y="268"/>
                      <a:pt x="42" y="268"/>
                      <a:pt x="41" y="267"/>
                    </a:cubicBezTo>
                    <a:cubicBezTo>
                      <a:pt x="41" y="267"/>
                      <a:pt x="40" y="267"/>
                      <a:pt x="40" y="266"/>
                    </a:cubicBezTo>
                    <a:cubicBezTo>
                      <a:pt x="40" y="266"/>
                      <a:pt x="41" y="266"/>
                      <a:pt x="41" y="266"/>
                    </a:cubicBezTo>
                    <a:cubicBezTo>
                      <a:pt x="41" y="266"/>
                      <a:pt x="42" y="265"/>
                      <a:pt x="42" y="265"/>
                    </a:cubicBezTo>
                    <a:cubicBezTo>
                      <a:pt x="42" y="264"/>
                      <a:pt x="41" y="264"/>
                      <a:pt x="41" y="264"/>
                    </a:cubicBezTo>
                    <a:cubicBezTo>
                      <a:pt x="41" y="263"/>
                      <a:pt x="40" y="263"/>
                      <a:pt x="40" y="263"/>
                    </a:cubicBezTo>
                    <a:cubicBezTo>
                      <a:pt x="40" y="263"/>
                      <a:pt x="40" y="262"/>
                      <a:pt x="39" y="262"/>
                    </a:cubicBezTo>
                    <a:cubicBezTo>
                      <a:pt x="39" y="262"/>
                      <a:pt x="39" y="261"/>
                      <a:pt x="39" y="261"/>
                    </a:cubicBezTo>
                    <a:cubicBezTo>
                      <a:pt x="39" y="260"/>
                      <a:pt x="38" y="260"/>
                      <a:pt x="39" y="260"/>
                    </a:cubicBezTo>
                    <a:cubicBezTo>
                      <a:pt x="39" y="260"/>
                      <a:pt x="41" y="260"/>
                      <a:pt x="41" y="259"/>
                    </a:cubicBezTo>
                    <a:cubicBezTo>
                      <a:pt x="40" y="258"/>
                      <a:pt x="40" y="258"/>
                      <a:pt x="41" y="258"/>
                    </a:cubicBezTo>
                    <a:cubicBezTo>
                      <a:pt x="41" y="258"/>
                      <a:pt x="42" y="257"/>
                      <a:pt x="41" y="257"/>
                    </a:cubicBezTo>
                    <a:cubicBezTo>
                      <a:pt x="41" y="256"/>
                      <a:pt x="40" y="256"/>
                      <a:pt x="40" y="256"/>
                    </a:cubicBezTo>
                    <a:cubicBezTo>
                      <a:pt x="39" y="255"/>
                      <a:pt x="39" y="254"/>
                      <a:pt x="38" y="254"/>
                    </a:cubicBezTo>
                    <a:cubicBezTo>
                      <a:pt x="37" y="254"/>
                      <a:pt x="37" y="254"/>
                      <a:pt x="36" y="253"/>
                    </a:cubicBezTo>
                    <a:cubicBezTo>
                      <a:pt x="36" y="253"/>
                      <a:pt x="35" y="254"/>
                      <a:pt x="35" y="253"/>
                    </a:cubicBezTo>
                    <a:cubicBezTo>
                      <a:pt x="34" y="253"/>
                      <a:pt x="32" y="253"/>
                      <a:pt x="32" y="251"/>
                    </a:cubicBezTo>
                    <a:cubicBezTo>
                      <a:pt x="33" y="251"/>
                      <a:pt x="34" y="252"/>
                      <a:pt x="34" y="252"/>
                    </a:cubicBezTo>
                    <a:cubicBezTo>
                      <a:pt x="34" y="252"/>
                      <a:pt x="34" y="252"/>
                      <a:pt x="35" y="252"/>
                    </a:cubicBezTo>
                    <a:cubicBezTo>
                      <a:pt x="35" y="252"/>
                      <a:pt x="35" y="251"/>
                      <a:pt x="35" y="251"/>
                    </a:cubicBezTo>
                    <a:cubicBezTo>
                      <a:pt x="36" y="251"/>
                      <a:pt x="36" y="252"/>
                      <a:pt x="37" y="251"/>
                    </a:cubicBezTo>
                    <a:cubicBezTo>
                      <a:pt x="38" y="251"/>
                      <a:pt x="38" y="252"/>
                      <a:pt x="39" y="252"/>
                    </a:cubicBezTo>
                    <a:cubicBezTo>
                      <a:pt x="41" y="252"/>
                      <a:pt x="39" y="250"/>
                      <a:pt x="40" y="249"/>
                    </a:cubicBezTo>
                    <a:cubicBezTo>
                      <a:pt x="40" y="249"/>
                      <a:pt x="39" y="248"/>
                      <a:pt x="39" y="248"/>
                    </a:cubicBezTo>
                    <a:cubicBezTo>
                      <a:pt x="39" y="248"/>
                      <a:pt x="38" y="248"/>
                      <a:pt x="37" y="248"/>
                    </a:cubicBezTo>
                    <a:cubicBezTo>
                      <a:pt x="36" y="247"/>
                      <a:pt x="34" y="248"/>
                      <a:pt x="33" y="248"/>
                    </a:cubicBezTo>
                    <a:cubicBezTo>
                      <a:pt x="32" y="248"/>
                      <a:pt x="33" y="247"/>
                      <a:pt x="33" y="247"/>
                    </a:cubicBezTo>
                    <a:cubicBezTo>
                      <a:pt x="33" y="247"/>
                      <a:pt x="32" y="245"/>
                      <a:pt x="32" y="245"/>
                    </a:cubicBezTo>
                    <a:cubicBezTo>
                      <a:pt x="31" y="244"/>
                      <a:pt x="33" y="244"/>
                      <a:pt x="33" y="243"/>
                    </a:cubicBezTo>
                    <a:cubicBezTo>
                      <a:pt x="33" y="242"/>
                      <a:pt x="32" y="242"/>
                      <a:pt x="32" y="241"/>
                    </a:cubicBezTo>
                    <a:cubicBezTo>
                      <a:pt x="31" y="241"/>
                      <a:pt x="31" y="241"/>
                      <a:pt x="31" y="241"/>
                    </a:cubicBezTo>
                    <a:cubicBezTo>
                      <a:pt x="31" y="241"/>
                      <a:pt x="31" y="241"/>
                      <a:pt x="30" y="241"/>
                    </a:cubicBezTo>
                    <a:cubicBezTo>
                      <a:pt x="30" y="240"/>
                      <a:pt x="31" y="240"/>
                      <a:pt x="31" y="240"/>
                    </a:cubicBezTo>
                    <a:cubicBezTo>
                      <a:pt x="31" y="239"/>
                      <a:pt x="31" y="239"/>
                      <a:pt x="30" y="239"/>
                    </a:cubicBezTo>
                    <a:cubicBezTo>
                      <a:pt x="30" y="238"/>
                      <a:pt x="29" y="238"/>
                      <a:pt x="29" y="238"/>
                    </a:cubicBezTo>
                    <a:cubicBezTo>
                      <a:pt x="29" y="237"/>
                      <a:pt x="28" y="238"/>
                      <a:pt x="28" y="237"/>
                    </a:cubicBezTo>
                    <a:cubicBezTo>
                      <a:pt x="28" y="237"/>
                      <a:pt x="28" y="236"/>
                      <a:pt x="28" y="236"/>
                    </a:cubicBezTo>
                    <a:cubicBezTo>
                      <a:pt x="28" y="235"/>
                      <a:pt x="29" y="236"/>
                      <a:pt x="29" y="236"/>
                    </a:cubicBezTo>
                    <a:cubicBezTo>
                      <a:pt x="29" y="235"/>
                      <a:pt x="29" y="235"/>
                      <a:pt x="29" y="234"/>
                    </a:cubicBezTo>
                    <a:cubicBezTo>
                      <a:pt x="28" y="234"/>
                      <a:pt x="27" y="234"/>
                      <a:pt x="27" y="234"/>
                    </a:cubicBezTo>
                    <a:cubicBezTo>
                      <a:pt x="25" y="234"/>
                      <a:pt x="25" y="233"/>
                      <a:pt x="24" y="231"/>
                    </a:cubicBezTo>
                    <a:cubicBezTo>
                      <a:pt x="24" y="230"/>
                      <a:pt x="24" y="230"/>
                      <a:pt x="23" y="229"/>
                    </a:cubicBezTo>
                    <a:cubicBezTo>
                      <a:pt x="23" y="229"/>
                      <a:pt x="22" y="228"/>
                      <a:pt x="23" y="227"/>
                    </a:cubicBezTo>
                    <a:cubicBezTo>
                      <a:pt x="24" y="226"/>
                      <a:pt x="22" y="225"/>
                      <a:pt x="22" y="225"/>
                    </a:cubicBezTo>
                    <a:cubicBezTo>
                      <a:pt x="22" y="224"/>
                      <a:pt x="22" y="222"/>
                      <a:pt x="23" y="223"/>
                    </a:cubicBezTo>
                    <a:cubicBezTo>
                      <a:pt x="23" y="224"/>
                      <a:pt x="25" y="223"/>
                      <a:pt x="24" y="222"/>
                    </a:cubicBezTo>
                    <a:cubicBezTo>
                      <a:pt x="24" y="222"/>
                      <a:pt x="24" y="222"/>
                      <a:pt x="24" y="221"/>
                    </a:cubicBezTo>
                    <a:cubicBezTo>
                      <a:pt x="23" y="221"/>
                      <a:pt x="23" y="221"/>
                      <a:pt x="23" y="220"/>
                    </a:cubicBezTo>
                    <a:cubicBezTo>
                      <a:pt x="23" y="220"/>
                      <a:pt x="22" y="219"/>
                      <a:pt x="22" y="219"/>
                    </a:cubicBezTo>
                    <a:cubicBezTo>
                      <a:pt x="22" y="218"/>
                      <a:pt x="21" y="218"/>
                      <a:pt x="21" y="218"/>
                    </a:cubicBezTo>
                    <a:cubicBezTo>
                      <a:pt x="21" y="217"/>
                      <a:pt x="22" y="217"/>
                      <a:pt x="21" y="217"/>
                    </a:cubicBezTo>
                    <a:cubicBezTo>
                      <a:pt x="21" y="216"/>
                      <a:pt x="20" y="215"/>
                      <a:pt x="20" y="215"/>
                    </a:cubicBezTo>
                    <a:cubicBezTo>
                      <a:pt x="20" y="214"/>
                      <a:pt x="20" y="214"/>
                      <a:pt x="20" y="214"/>
                    </a:cubicBezTo>
                    <a:cubicBezTo>
                      <a:pt x="20" y="213"/>
                      <a:pt x="20" y="213"/>
                      <a:pt x="20" y="213"/>
                    </a:cubicBezTo>
                    <a:cubicBezTo>
                      <a:pt x="19" y="211"/>
                      <a:pt x="19" y="210"/>
                      <a:pt x="18" y="209"/>
                    </a:cubicBezTo>
                    <a:cubicBezTo>
                      <a:pt x="18" y="209"/>
                      <a:pt x="17" y="208"/>
                      <a:pt x="17" y="207"/>
                    </a:cubicBezTo>
                    <a:cubicBezTo>
                      <a:pt x="17" y="207"/>
                      <a:pt x="17" y="207"/>
                      <a:pt x="18" y="207"/>
                    </a:cubicBezTo>
                    <a:cubicBezTo>
                      <a:pt x="18" y="206"/>
                      <a:pt x="17" y="206"/>
                      <a:pt x="17" y="205"/>
                    </a:cubicBezTo>
                    <a:cubicBezTo>
                      <a:pt x="17" y="205"/>
                      <a:pt x="17" y="204"/>
                      <a:pt x="17" y="204"/>
                    </a:cubicBezTo>
                    <a:cubicBezTo>
                      <a:pt x="17" y="204"/>
                      <a:pt x="18" y="204"/>
                      <a:pt x="18" y="204"/>
                    </a:cubicBezTo>
                    <a:cubicBezTo>
                      <a:pt x="18" y="204"/>
                      <a:pt x="18" y="204"/>
                      <a:pt x="18" y="203"/>
                    </a:cubicBezTo>
                    <a:cubicBezTo>
                      <a:pt x="18" y="202"/>
                      <a:pt x="18" y="203"/>
                      <a:pt x="17" y="203"/>
                    </a:cubicBezTo>
                    <a:cubicBezTo>
                      <a:pt x="17" y="202"/>
                      <a:pt x="16" y="202"/>
                      <a:pt x="16" y="201"/>
                    </a:cubicBezTo>
                    <a:cubicBezTo>
                      <a:pt x="16" y="200"/>
                      <a:pt x="16" y="201"/>
                      <a:pt x="17" y="201"/>
                    </a:cubicBezTo>
                    <a:cubicBezTo>
                      <a:pt x="17" y="201"/>
                      <a:pt x="17" y="200"/>
                      <a:pt x="17" y="200"/>
                    </a:cubicBezTo>
                    <a:cubicBezTo>
                      <a:pt x="17" y="199"/>
                      <a:pt x="17" y="199"/>
                      <a:pt x="17" y="198"/>
                    </a:cubicBezTo>
                    <a:cubicBezTo>
                      <a:pt x="16" y="198"/>
                      <a:pt x="16" y="197"/>
                      <a:pt x="16" y="196"/>
                    </a:cubicBezTo>
                    <a:cubicBezTo>
                      <a:pt x="16" y="196"/>
                      <a:pt x="15" y="195"/>
                      <a:pt x="15" y="195"/>
                    </a:cubicBezTo>
                    <a:cubicBezTo>
                      <a:pt x="16" y="195"/>
                      <a:pt x="16" y="196"/>
                      <a:pt x="17" y="195"/>
                    </a:cubicBezTo>
                    <a:cubicBezTo>
                      <a:pt x="17" y="195"/>
                      <a:pt x="16" y="195"/>
                      <a:pt x="17" y="194"/>
                    </a:cubicBezTo>
                    <a:cubicBezTo>
                      <a:pt x="17" y="194"/>
                      <a:pt x="17" y="193"/>
                      <a:pt x="17" y="193"/>
                    </a:cubicBezTo>
                    <a:cubicBezTo>
                      <a:pt x="16" y="193"/>
                      <a:pt x="17" y="192"/>
                      <a:pt x="17" y="192"/>
                    </a:cubicBezTo>
                    <a:cubicBezTo>
                      <a:pt x="16" y="190"/>
                      <a:pt x="14" y="188"/>
                      <a:pt x="17" y="187"/>
                    </a:cubicBezTo>
                    <a:cubicBezTo>
                      <a:pt x="17" y="186"/>
                      <a:pt x="18" y="186"/>
                      <a:pt x="19" y="186"/>
                    </a:cubicBezTo>
                    <a:cubicBezTo>
                      <a:pt x="19" y="186"/>
                      <a:pt x="19" y="186"/>
                      <a:pt x="19" y="185"/>
                    </a:cubicBezTo>
                    <a:cubicBezTo>
                      <a:pt x="19" y="185"/>
                      <a:pt x="19" y="185"/>
                      <a:pt x="19" y="184"/>
                    </a:cubicBezTo>
                    <a:cubicBezTo>
                      <a:pt x="19" y="183"/>
                      <a:pt x="18" y="183"/>
                      <a:pt x="18" y="183"/>
                    </a:cubicBezTo>
                    <a:cubicBezTo>
                      <a:pt x="17" y="182"/>
                      <a:pt x="17" y="181"/>
                      <a:pt x="16" y="180"/>
                    </a:cubicBezTo>
                    <a:cubicBezTo>
                      <a:pt x="16" y="177"/>
                      <a:pt x="14" y="176"/>
                      <a:pt x="13" y="174"/>
                    </a:cubicBezTo>
                    <a:cubicBezTo>
                      <a:pt x="13" y="174"/>
                      <a:pt x="13" y="173"/>
                      <a:pt x="13" y="173"/>
                    </a:cubicBezTo>
                    <a:cubicBezTo>
                      <a:pt x="13" y="172"/>
                      <a:pt x="13" y="172"/>
                      <a:pt x="13" y="171"/>
                    </a:cubicBezTo>
                    <a:cubicBezTo>
                      <a:pt x="12" y="171"/>
                      <a:pt x="12" y="171"/>
                      <a:pt x="12" y="170"/>
                    </a:cubicBezTo>
                    <a:cubicBezTo>
                      <a:pt x="12" y="170"/>
                      <a:pt x="12" y="170"/>
                      <a:pt x="12" y="169"/>
                    </a:cubicBezTo>
                    <a:cubicBezTo>
                      <a:pt x="12" y="169"/>
                      <a:pt x="11" y="168"/>
                      <a:pt x="12" y="168"/>
                    </a:cubicBezTo>
                    <a:cubicBezTo>
                      <a:pt x="12" y="168"/>
                      <a:pt x="11" y="168"/>
                      <a:pt x="11" y="168"/>
                    </a:cubicBezTo>
                    <a:cubicBezTo>
                      <a:pt x="11" y="167"/>
                      <a:pt x="11" y="167"/>
                      <a:pt x="11" y="167"/>
                    </a:cubicBezTo>
                    <a:cubicBezTo>
                      <a:pt x="11" y="167"/>
                      <a:pt x="11" y="167"/>
                      <a:pt x="11" y="167"/>
                    </a:cubicBezTo>
                    <a:cubicBezTo>
                      <a:pt x="11" y="167"/>
                      <a:pt x="11" y="166"/>
                      <a:pt x="11" y="166"/>
                    </a:cubicBezTo>
                    <a:cubicBezTo>
                      <a:pt x="11" y="166"/>
                      <a:pt x="11" y="166"/>
                      <a:pt x="11" y="166"/>
                    </a:cubicBezTo>
                    <a:cubicBezTo>
                      <a:pt x="11" y="165"/>
                      <a:pt x="10" y="165"/>
                      <a:pt x="10" y="165"/>
                    </a:cubicBezTo>
                    <a:cubicBezTo>
                      <a:pt x="10" y="165"/>
                      <a:pt x="10" y="164"/>
                      <a:pt x="10" y="164"/>
                    </a:cubicBezTo>
                    <a:cubicBezTo>
                      <a:pt x="10" y="163"/>
                      <a:pt x="11" y="164"/>
                      <a:pt x="11" y="163"/>
                    </a:cubicBezTo>
                    <a:cubicBezTo>
                      <a:pt x="11" y="163"/>
                      <a:pt x="10" y="161"/>
                      <a:pt x="11" y="161"/>
                    </a:cubicBezTo>
                    <a:cubicBezTo>
                      <a:pt x="11" y="161"/>
                      <a:pt x="12" y="161"/>
                      <a:pt x="12" y="161"/>
                    </a:cubicBezTo>
                    <a:cubicBezTo>
                      <a:pt x="12" y="160"/>
                      <a:pt x="13" y="161"/>
                      <a:pt x="13" y="160"/>
                    </a:cubicBezTo>
                    <a:cubicBezTo>
                      <a:pt x="13" y="160"/>
                      <a:pt x="13" y="159"/>
                      <a:pt x="13" y="159"/>
                    </a:cubicBezTo>
                    <a:cubicBezTo>
                      <a:pt x="13" y="159"/>
                      <a:pt x="14" y="158"/>
                      <a:pt x="14" y="158"/>
                    </a:cubicBezTo>
                    <a:cubicBezTo>
                      <a:pt x="14" y="157"/>
                      <a:pt x="14" y="158"/>
                      <a:pt x="15" y="158"/>
                    </a:cubicBezTo>
                    <a:cubicBezTo>
                      <a:pt x="16" y="158"/>
                      <a:pt x="15" y="156"/>
                      <a:pt x="15" y="156"/>
                    </a:cubicBezTo>
                    <a:cubicBezTo>
                      <a:pt x="14" y="155"/>
                      <a:pt x="15" y="155"/>
                      <a:pt x="15" y="155"/>
                    </a:cubicBezTo>
                    <a:cubicBezTo>
                      <a:pt x="15" y="155"/>
                      <a:pt x="14" y="155"/>
                      <a:pt x="14" y="155"/>
                    </a:cubicBezTo>
                    <a:cubicBezTo>
                      <a:pt x="14" y="154"/>
                      <a:pt x="15" y="154"/>
                      <a:pt x="15" y="154"/>
                    </a:cubicBezTo>
                    <a:cubicBezTo>
                      <a:pt x="14" y="153"/>
                      <a:pt x="14" y="152"/>
                      <a:pt x="13" y="151"/>
                    </a:cubicBezTo>
                    <a:cubicBezTo>
                      <a:pt x="13" y="151"/>
                      <a:pt x="13" y="151"/>
                      <a:pt x="13" y="150"/>
                    </a:cubicBezTo>
                    <a:cubicBezTo>
                      <a:pt x="13" y="150"/>
                      <a:pt x="13" y="150"/>
                      <a:pt x="12" y="149"/>
                    </a:cubicBezTo>
                    <a:cubicBezTo>
                      <a:pt x="12" y="149"/>
                      <a:pt x="13" y="149"/>
                      <a:pt x="12" y="148"/>
                    </a:cubicBezTo>
                    <a:cubicBezTo>
                      <a:pt x="12" y="148"/>
                      <a:pt x="11" y="148"/>
                      <a:pt x="11" y="148"/>
                    </a:cubicBezTo>
                    <a:cubicBezTo>
                      <a:pt x="11" y="147"/>
                      <a:pt x="12" y="147"/>
                      <a:pt x="12" y="146"/>
                    </a:cubicBezTo>
                    <a:cubicBezTo>
                      <a:pt x="12" y="146"/>
                      <a:pt x="12" y="145"/>
                      <a:pt x="12" y="144"/>
                    </a:cubicBezTo>
                    <a:cubicBezTo>
                      <a:pt x="12" y="144"/>
                      <a:pt x="13" y="143"/>
                      <a:pt x="12" y="142"/>
                    </a:cubicBezTo>
                    <a:cubicBezTo>
                      <a:pt x="11" y="142"/>
                      <a:pt x="12" y="142"/>
                      <a:pt x="12" y="142"/>
                    </a:cubicBezTo>
                    <a:cubicBezTo>
                      <a:pt x="12" y="141"/>
                      <a:pt x="12" y="141"/>
                      <a:pt x="12" y="140"/>
                    </a:cubicBezTo>
                    <a:cubicBezTo>
                      <a:pt x="12" y="140"/>
                      <a:pt x="13" y="139"/>
                      <a:pt x="13" y="139"/>
                    </a:cubicBezTo>
                    <a:cubicBezTo>
                      <a:pt x="13" y="138"/>
                      <a:pt x="12" y="137"/>
                      <a:pt x="14" y="137"/>
                    </a:cubicBezTo>
                    <a:cubicBezTo>
                      <a:pt x="14" y="137"/>
                      <a:pt x="15" y="137"/>
                      <a:pt x="15" y="137"/>
                    </a:cubicBezTo>
                    <a:cubicBezTo>
                      <a:pt x="15" y="136"/>
                      <a:pt x="14" y="136"/>
                      <a:pt x="14" y="135"/>
                    </a:cubicBezTo>
                    <a:cubicBezTo>
                      <a:pt x="14" y="135"/>
                      <a:pt x="14" y="134"/>
                      <a:pt x="13" y="134"/>
                    </a:cubicBezTo>
                    <a:cubicBezTo>
                      <a:pt x="13" y="133"/>
                      <a:pt x="13" y="132"/>
                      <a:pt x="13" y="132"/>
                    </a:cubicBezTo>
                    <a:cubicBezTo>
                      <a:pt x="13" y="131"/>
                      <a:pt x="13" y="131"/>
                      <a:pt x="13" y="131"/>
                    </a:cubicBezTo>
                    <a:cubicBezTo>
                      <a:pt x="12" y="130"/>
                      <a:pt x="12" y="129"/>
                      <a:pt x="13" y="128"/>
                    </a:cubicBezTo>
                    <a:cubicBezTo>
                      <a:pt x="13" y="127"/>
                      <a:pt x="13" y="126"/>
                      <a:pt x="12" y="126"/>
                    </a:cubicBezTo>
                    <a:cubicBezTo>
                      <a:pt x="11" y="125"/>
                      <a:pt x="11" y="126"/>
                      <a:pt x="10" y="126"/>
                    </a:cubicBezTo>
                    <a:cubicBezTo>
                      <a:pt x="10" y="126"/>
                      <a:pt x="10" y="125"/>
                      <a:pt x="9" y="125"/>
                    </a:cubicBezTo>
                    <a:cubicBezTo>
                      <a:pt x="9" y="125"/>
                      <a:pt x="9" y="124"/>
                      <a:pt x="9" y="124"/>
                    </a:cubicBezTo>
                    <a:cubicBezTo>
                      <a:pt x="9" y="123"/>
                      <a:pt x="10" y="122"/>
                      <a:pt x="9" y="121"/>
                    </a:cubicBezTo>
                    <a:cubicBezTo>
                      <a:pt x="8" y="121"/>
                      <a:pt x="8" y="120"/>
                      <a:pt x="7" y="119"/>
                    </a:cubicBezTo>
                    <a:cubicBezTo>
                      <a:pt x="7" y="119"/>
                      <a:pt x="7" y="119"/>
                      <a:pt x="7" y="118"/>
                    </a:cubicBezTo>
                    <a:cubicBezTo>
                      <a:pt x="7" y="118"/>
                      <a:pt x="7" y="118"/>
                      <a:pt x="7" y="117"/>
                    </a:cubicBezTo>
                    <a:cubicBezTo>
                      <a:pt x="7" y="117"/>
                      <a:pt x="6" y="117"/>
                      <a:pt x="6" y="116"/>
                    </a:cubicBezTo>
                    <a:cubicBezTo>
                      <a:pt x="5" y="116"/>
                      <a:pt x="6" y="116"/>
                      <a:pt x="5" y="115"/>
                    </a:cubicBezTo>
                    <a:cubicBezTo>
                      <a:pt x="5" y="115"/>
                      <a:pt x="3" y="113"/>
                      <a:pt x="4" y="112"/>
                    </a:cubicBezTo>
                    <a:cubicBezTo>
                      <a:pt x="4" y="112"/>
                      <a:pt x="4" y="113"/>
                      <a:pt x="5" y="112"/>
                    </a:cubicBezTo>
                    <a:cubicBezTo>
                      <a:pt x="5" y="112"/>
                      <a:pt x="5" y="111"/>
                      <a:pt x="4" y="111"/>
                    </a:cubicBezTo>
                    <a:cubicBezTo>
                      <a:pt x="4" y="111"/>
                      <a:pt x="3" y="111"/>
                      <a:pt x="3" y="111"/>
                    </a:cubicBezTo>
                    <a:cubicBezTo>
                      <a:pt x="2" y="110"/>
                      <a:pt x="2" y="109"/>
                      <a:pt x="2" y="109"/>
                    </a:cubicBezTo>
                    <a:cubicBezTo>
                      <a:pt x="1" y="108"/>
                      <a:pt x="1" y="108"/>
                      <a:pt x="0" y="107"/>
                    </a:cubicBezTo>
                    <a:cubicBezTo>
                      <a:pt x="0" y="106"/>
                      <a:pt x="0" y="105"/>
                      <a:pt x="0" y="105"/>
                    </a:cubicBezTo>
                    <a:cubicBezTo>
                      <a:pt x="0" y="104"/>
                      <a:pt x="0" y="104"/>
                      <a:pt x="0" y="103"/>
                    </a:cubicBezTo>
                    <a:cubicBezTo>
                      <a:pt x="0" y="103"/>
                      <a:pt x="0" y="102"/>
                      <a:pt x="1" y="102"/>
                    </a:cubicBezTo>
                    <a:cubicBezTo>
                      <a:pt x="1" y="103"/>
                      <a:pt x="1" y="101"/>
                      <a:pt x="2" y="101"/>
                    </a:cubicBezTo>
                    <a:cubicBezTo>
                      <a:pt x="2" y="101"/>
                      <a:pt x="1" y="101"/>
                      <a:pt x="1" y="100"/>
                    </a:cubicBezTo>
                    <a:cubicBezTo>
                      <a:pt x="1" y="100"/>
                      <a:pt x="1" y="99"/>
                      <a:pt x="1" y="98"/>
                    </a:cubicBezTo>
                    <a:cubicBezTo>
                      <a:pt x="1" y="98"/>
                      <a:pt x="1" y="97"/>
                      <a:pt x="1" y="96"/>
                    </a:cubicBezTo>
                    <a:cubicBezTo>
                      <a:pt x="1" y="96"/>
                      <a:pt x="1" y="95"/>
                      <a:pt x="1" y="95"/>
                    </a:cubicBezTo>
                    <a:cubicBezTo>
                      <a:pt x="2" y="95"/>
                      <a:pt x="2" y="95"/>
                      <a:pt x="2" y="95"/>
                    </a:cubicBezTo>
                    <a:cubicBezTo>
                      <a:pt x="2" y="95"/>
                      <a:pt x="1" y="94"/>
                      <a:pt x="2" y="94"/>
                    </a:cubicBezTo>
                    <a:cubicBezTo>
                      <a:pt x="2" y="94"/>
                      <a:pt x="2" y="94"/>
                      <a:pt x="3" y="94"/>
                    </a:cubicBezTo>
                    <a:cubicBezTo>
                      <a:pt x="4" y="94"/>
                      <a:pt x="4" y="93"/>
                      <a:pt x="4" y="93"/>
                    </a:cubicBezTo>
                    <a:cubicBezTo>
                      <a:pt x="4" y="92"/>
                      <a:pt x="4" y="91"/>
                      <a:pt x="3" y="91"/>
                    </a:cubicBezTo>
                    <a:cubicBezTo>
                      <a:pt x="3" y="91"/>
                      <a:pt x="2" y="91"/>
                      <a:pt x="2" y="90"/>
                    </a:cubicBezTo>
                    <a:cubicBezTo>
                      <a:pt x="3" y="89"/>
                      <a:pt x="3" y="89"/>
                      <a:pt x="2" y="88"/>
                    </a:cubicBezTo>
                    <a:cubicBezTo>
                      <a:pt x="2" y="87"/>
                      <a:pt x="2" y="87"/>
                      <a:pt x="2" y="86"/>
                    </a:cubicBezTo>
                    <a:cubicBezTo>
                      <a:pt x="1" y="86"/>
                      <a:pt x="1" y="85"/>
                      <a:pt x="1" y="84"/>
                    </a:cubicBezTo>
                    <a:cubicBezTo>
                      <a:pt x="1" y="84"/>
                      <a:pt x="0" y="83"/>
                      <a:pt x="0" y="82"/>
                    </a:cubicBezTo>
                    <a:cubicBezTo>
                      <a:pt x="0" y="82"/>
                      <a:pt x="0" y="82"/>
                      <a:pt x="0" y="82"/>
                    </a:cubicBezTo>
                    <a:cubicBezTo>
                      <a:pt x="0" y="81"/>
                      <a:pt x="0" y="81"/>
                      <a:pt x="1" y="81"/>
                    </a:cubicBezTo>
                    <a:cubicBezTo>
                      <a:pt x="1" y="81"/>
                      <a:pt x="1" y="80"/>
                      <a:pt x="1" y="80"/>
                    </a:cubicBezTo>
                    <a:cubicBezTo>
                      <a:pt x="1" y="80"/>
                      <a:pt x="1" y="80"/>
                      <a:pt x="2" y="80"/>
                    </a:cubicBezTo>
                    <a:cubicBezTo>
                      <a:pt x="2" y="80"/>
                      <a:pt x="1" y="79"/>
                      <a:pt x="1" y="78"/>
                    </a:cubicBezTo>
                    <a:cubicBezTo>
                      <a:pt x="2" y="77"/>
                      <a:pt x="2" y="77"/>
                      <a:pt x="1" y="76"/>
                    </a:cubicBezTo>
                    <a:cubicBezTo>
                      <a:pt x="1" y="75"/>
                      <a:pt x="2" y="75"/>
                      <a:pt x="2" y="74"/>
                    </a:cubicBezTo>
                    <a:cubicBezTo>
                      <a:pt x="2" y="74"/>
                      <a:pt x="1" y="73"/>
                      <a:pt x="2" y="72"/>
                    </a:cubicBezTo>
                    <a:cubicBezTo>
                      <a:pt x="2" y="72"/>
                      <a:pt x="2" y="71"/>
                      <a:pt x="3" y="71"/>
                    </a:cubicBezTo>
                    <a:cubicBezTo>
                      <a:pt x="3" y="71"/>
                      <a:pt x="3" y="70"/>
                      <a:pt x="3" y="70"/>
                    </a:cubicBezTo>
                    <a:cubicBezTo>
                      <a:pt x="3" y="70"/>
                      <a:pt x="3" y="70"/>
                      <a:pt x="3" y="70"/>
                    </a:cubicBezTo>
                    <a:cubicBezTo>
                      <a:pt x="4" y="70"/>
                      <a:pt x="4" y="69"/>
                      <a:pt x="4" y="69"/>
                    </a:cubicBezTo>
                    <a:cubicBezTo>
                      <a:pt x="4" y="69"/>
                      <a:pt x="4" y="68"/>
                      <a:pt x="4" y="68"/>
                    </a:cubicBezTo>
                    <a:cubicBezTo>
                      <a:pt x="5" y="67"/>
                      <a:pt x="5" y="68"/>
                      <a:pt x="5" y="67"/>
                    </a:cubicBezTo>
                    <a:cubicBezTo>
                      <a:pt x="5" y="66"/>
                      <a:pt x="5" y="66"/>
                      <a:pt x="5" y="65"/>
                    </a:cubicBezTo>
                    <a:cubicBezTo>
                      <a:pt x="5" y="65"/>
                      <a:pt x="5" y="64"/>
                      <a:pt x="5" y="64"/>
                    </a:cubicBezTo>
                    <a:cubicBezTo>
                      <a:pt x="6" y="63"/>
                      <a:pt x="6" y="63"/>
                      <a:pt x="6" y="63"/>
                    </a:cubicBezTo>
                    <a:cubicBezTo>
                      <a:pt x="6" y="63"/>
                      <a:pt x="6" y="62"/>
                      <a:pt x="6" y="62"/>
                    </a:cubicBezTo>
                    <a:cubicBezTo>
                      <a:pt x="6" y="62"/>
                      <a:pt x="6" y="61"/>
                      <a:pt x="6" y="61"/>
                    </a:cubicBezTo>
                    <a:cubicBezTo>
                      <a:pt x="7" y="60"/>
                      <a:pt x="6" y="58"/>
                      <a:pt x="7" y="58"/>
                    </a:cubicBezTo>
                    <a:cubicBezTo>
                      <a:pt x="8" y="58"/>
                      <a:pt x="9" y="59"/>
                      <a:pt x="9" y="58"/>
                    </a:cubicBezTo>
                    <a:cubicBezTo>
                      <a:pt x="9" y="58"/>
                      <a:pt x="10" y="58"/>
                      <a:pt x="10" y="58"/>
                    </a:cubicBezTo>
                    <a:cubicBezTo>
                      <a:pt x="11" y="58"/>
                      <a:pt x="11" y="57"/>
                      <a:pt x="11" y="57"/>
                    </a:cubicBezTo>
                    <a:cubicBezTo>
                      <a:pt x="11" y="56"/>
                      <a:pt x="11" y="56"/>
                      <a:pt x="10" y="55"/>
                    </a:cubicBezTo>
                    <a:cubicBezTo>
                      <a:pt x="9" y="53"/>
                      <a:pt x="8" y="52"/>
                      <a:pt x="8" y="51"/>
                    </a:cubicBezTo>
                    <a:cubicBezTo>
                      <a:pt x="7" y="50"/>
                      <a:pt x="8" y="49"/>
                      <a:pt x="9" y="48"/>
                    </a:cubicBezTo>
                    <a:cubicBezTo>
                      <a:pt x="9" y="47"/>
                      <a:pt x="8" y="46"/>
                      <a:pt x="8" y="45"/>
                    </a:cubicBezTo>
                    <a:cubicBezTo>
                      <a:pt x="7" y="43"/>
                      <a:pt x="6" y="41"/>
                      <a:pt x="6" y="39"/>
                    </a:cubicBezTo>
                    <a:cubicBezTo>
                      <a:pt x="6" y="38"/>
                      <a:pt x="6" y="37"/>
                      <a:pt x="7" y="37"/>
                    </a:cubicBezTo>
                    <a:cubicBezTo>
                      <a:pt x="8" y="36"/>
                      <a:pt x="7" y="35"/>
                      <a:pt x="7" y="35"/>
                    </a:cubicBezTo>
                    <a:cubicBezTo>
                      <a:pt x="6" y="34"/>
                      <a:pt x="6" y="34"/>
                      <a:pt x="6" y="34"/>
                    </a:cubicBezTo>
                    <a:cubicBezTo>
                      <a:pt x="5" y="33"/>
                      <a:pt x="5" y="33"/>
                      <a:pt x="5" y="32"/>
                    </a:cubicBezTo>
                    <a:cubicBezTo>
                      <a:pt x="5" y="32"/>
                      <a:pt x="5" y="31"/>
                      <a:pt x="5" y="31"/>
                    </a:cubicBezTo>
                    <a:cubicBezTo>
                      <a:pt x="6" y="30"/>
                      <a:pt x="6" y="31"/>
                      <a:pt x="6" y="31"/>
                    </a:cubicBezTo>
                    <a:cubicBezTo>
                      <a:pt x="6" y="31"/>
                      <a:pt x="6" y="30"/>
                      <a:pt x="6" y="29"/>
                    </a:cubicBezTo>
                    <a:cubicBezTo>
                      <a:pt x="7" y="29"/>
                      <a:pt x="7" y="28"/>
                      <a:pt x="8" y="28"/>
                    </a:cubicBezTo>
                    <a:cubicBezTo>
                      <a:pt x="10" y="27"/>
                      <a:pt x="12" y="26"/>
                      <a:pt x="14" y="25"/>
                    </a:cubicBezTo>
                    <a:cubicBezTo>
                      <a:pt x="15" y="24"/>
                      <a:pt x="15" y="24"/>
                      <a:pt x="16" y="23"/>
                    </a:cubicBezTo>
                    <a:cubicBezTo>
                      <a:pt x="16" y="22"/>
                      <a:pt x="16" y="21"/>
                      <a:pt x="16" y="19"/>
                    </a:cubicBezTo>
                    <a:cubicBezTo>
                      <a:pt x="16" y="18"/>
                      <a:pt x="16" y="17"/>
                      <a:pt x="17" y="16"/>
                    </a:cubicBezTo>
                    <a:cubicBezTo>
                      <a:pt x="17" y="15"/>
                      <a:pt x="17" y="13"/>
                      <a:pt x="17" y="13"/>
                    </a:cubicBezTo>
                    <a:cubicBezTo>
                      <a:pt x="16" y="12"/>
                      <a:pt x="14" y="11"/>
                      <a:pt x="16" y="10"/>
                    </a:cubicBezTo>
                    <a:cubicBezTo>
                      <a:pt x="16" y="9"/>
                      <a:pt x="17" y="9"/>
                      <a:pt x="16" y="9"/>
                    </a:cubicBezTo>
                    <a:cubicBezTo>
                      <a:pt x="16" y="8"/>
                      <a:pt x="16" y="8"/>
                      <a:pt x="16" y="8"/>
                    </a:cubicBezTo>
                    <a:cubicBezTo>
                      <a:pt x="17" y="7"/>
                      <a:pt x="18" y="7"/>
                      <a:pt x="18" y="7"/>
                    </a:cubicBezTo>
                    <a:cubicBezTo>
                      <a:pt x="19" y="6"/>
                      <a:pt x="18" y="5"/>
                      <a:pt x="19" y="4"/>
                    </a:cubicBezTo>
                    <a:cubicBezTo>
                      <a:pt x="20" y="4"/>
                      <a:pt x="21" y="4"/>
                      <a:pt x="22" y="4"/>
                    </a:cubicBezTo>
                    <a:cubicBezTo>
                      <a:pt x="23" y="3"/>
                      <a:pt x="22" y="1"/>
                      <a:pt x="23" y="0"/>
                    </a:cubicBezTo>
                    <a:cubicBezTo>
                      <a:pt x="24" y="0"/>
                      <a:pt x="24" y="0"/>
                      <a:pt x="25" y="1"/>
                    </a:cubicBezTo>
                    <a:cubicBezTo>
                      <a:pt x="25" y="1"/>
                      <a:pt x="26" y="1"/>
                      <a:pt x="26" y="2"/>
                    </a:cubicBezTo>
                    <a:cubicBezTo>
                      <a:pt x="27" y="2"/>
                      <a:pt x="27" y="3"/>
                      <a:pt x="28" y="3"/>
                    </a:cubicBezTo>
                    <a:cubicBezTo>
                      <a:pt x="29" y="3"/>
                      <a:pt x="29" y="3"/>
                      <a:pt x="30" y="3"/>
                    </a:cubicBezTo>
                    <a:cubicBezTo>
                      <a:pt x="32" y="3"/>
                      <a:pt x="33" y="3"/>
                      <a:pt x="35" y="3"/>
                    </a:cubicBezTo>
                    <a:cubicBezTo>
                      <a:pt x="36" y="3"/>
                      <a:pt x="39" y="4"/>
                      <a:pt x="40" y="5"/>
                    </a:cubicBezTo>
                    <a:cubicBezTo>
                      <a:pt x="40" y="5"/>
                      <a:pt x="39" y="5"/>
                      <a:pt x="39" y="6"/>
                    </a:cubicBezTo>
                    <a:cubicBezTo>
                      <a:pt x="39" y="6"/>
                      <a:pt x="40" y="6"/>
                      <a:pt x="40" y="6"/>
                    </a:cubicBezTo>
                    <a:cubicBezTo>
                      <a:pt x="40" y="7"/>
                      <a:pt x="41" y="8"/>
                      <a:pt x="41" y="8"/>
                    </a:cubicBezTo>
                    <a:cubicBezTo>
                      <a:pt x="41" y="9"/>
                      <a:pt x="41" y="9"/>
                      <a:pt x="42" y="10"/>
                    </a:cubicBezTo>
                    <a:cubicBezTo>
                      <a:pt x="42" y="10"/>
                      <a:pt x="42" y="11"/>
                      <a:pt x="42" y="11"/>
                    </a:cubicBezTo>
                    <a:cubicBezTo>
                      <a:pt x="43" y="12"/>
                      <a:pt x="43" y="10"/>
                      <a:pt x="43" y="9"/>
                    </a:cubicBezTo>
                    <a:cubicBezTo>
                      <a:pt x="42" y="9"/>
                      <a:pt x="43" y="8"/>
                      <a:pt x="43" y="7"/>
                    </a:cubicBezTo>
                    <a:cubicBezTo>
                      <a:pt x="44" y="6"/>
                      <a:pt x="44" y="5"/>
                      <a:pt x="44" y="5"/>
                    </a:cubicBezTo>
                    <a:cubicBezTo>
                      <a:pt x="45" y="3"/>
                      <a:pt x="44" y="2"/>
                      <a:pt x="46" y="2"/>
                    </a:cubicBezTo>
                    <a:cubicBezTo>
                      <a:pt x="48" y="2"/>
                      <a:pt x="51" y="2"/>
                      <a:pt x="53" y="2"/>
                    </a:cubicBezTo>
                    <a:cubicBezTo>
                      <a:pt x="54" y="2"/>
                      <a:pt x="54" y="2"/>
                      <a:pt x="55" y="2"/>
                    </a:cubicBezTo>
                    <a:cubicBezTo>
                      <a:pt x="56" y="2"/>
                      <a:pt x="56" y="2"/>
                      <a:pt x="56" y="3"/>
                    </a:cubicBezTo>
                    <a:cubicBezTo>
                      <a:pt x="56" y="3"/>
                      <a:pt x="56" y="4"/>
                      <a:pt x="57" y="4"/>
                    </a:cubicBezTo>
                    <a:cubicBezTo>
                      <a:pt x="57" y="4"/>
                      <a:pt x="57" y="5"/>
                      <a:pt x="58" y="6"/>
                    </a:cubicBezTo>
                    <a:cubicBezTo>
                      <a:pt x="58" y="6"/>
                      <a:pt x="59" y="6"/>
                      <a:pt x="59" y="6"/>
                    </a:cubicBezTo>
                    <a:cubicBezTo>
                      <a:pt x="60" y="6"/>
                      <a:pt x="60" y="7"/>
                      <a:pt x="61" y="7"/>
                    </a:cubicBezTo>
                    <a:cubicBezTo>
                      <a:pt x="61" y="7"/>
                      <a:pt x="62" y="7"/>
                      <a:pt x="62" y="8"/>
                    </a:cubicBezTo>
                    <a:cubicBezTo>
                      <a:pt x="62" y="9"/>
                      <a:pt x="62" y="9"/>
                      <a:pt x="62" y="10"/>
                    </a:cubicBezTo>
                    <a:cubicBezTo>
                      <a:pt x="63" y="10"/>
                      <a:pt x="63" y="11"/>
                      <a:pt x="64" y="11"/>
                    </a:cubicBezTo>
                    <a:cubicBezTo>
                      <a:pt x="64" y="12"/>
                      <a:pt x="64" y="13"/>
                      <a:pt x="65" y="13"/>
                    </a:cubicBezTo>
                    <a:cubicBezTo>
                      <a:pt x="65" y="14"/>
                      <a:pt x="66" y="14"/>
                      <a:pt x="66" y="14"/>
                    </a:cubicBezTo>
                    <a:cubicBezTo>
                      <a:pt x="67" y="15"/>
                      <a:pt x="67" y="15"/>
                      <a:pt x="67" y="15"/>
                    </a:cubicBezTo>
                    <a:cubicBezTo>
                      <a:pt x="67" y="15"/>
                      <a:pt x="67" y="16"/>
                      <a:pt x="68" y="16"/>
                    </a:cubicBezTo>
                    <a:cubicBezTo>
                      <a:pt x="68" y="16"/>
                      <a:pt x="69" y="16"/>
                      <a:pt x="69" y="16"/>
                    </a:cubicBezTo>
                    <a:cubicBezTo>
                      <a:pt x="69" y="17"/>
                      <a:pt x="70" y="17"/>
                      <a:pt x="70" y="17"/>
                    </a:cubicBezTo>
                    <a:cubicBezTo>
                      <a:pt x="70" y="18"/>
                      <a:pt x="71" y="18"/>
                      <a:pt x="72" y="19"/>
                    </a:cubicBezTo>
                    <a:cubicBezTo>
                      <a:pt x="72" y="19"/>
                      <a:pt x="73" y="19"/>
                      <a:pt x="73" y="19"/>
                    </a:cubicBezTo>
                    <a:cubicBezTo>
                      <a:pt x="74" y="20"/>
                      <a:pt x="74" y="21"/>
                      <a:pt x="75" y="21"/>
                    </a:cubicBezTo>
                    <a:cubicBezTo>
                      <a:pt x="75" y="21"/>
                      <a:pt x="75" y="22"/>
                      <a:pt x="76" y="22"/>
                    </a:cubicBezTo>
                    <a:cubicBezTo>
                      <a:pt x="76" y="22"/>
                      <a:pt x="77" y="23"/>
                      <a:pt x="77" y="23"/>
                    </a:cubicBezTo>
                    <a:cubicBezTo>
                      <a:pt x="78" y="23"/>
                      <a:pt x="79" y="23"/>
                      <a:pt x="79" y="23"/>
                    </a:cubicBezTo>
                    <a:cubicBezTo>
                      <a:pt x="79" y="23"/>
                      <a:pt x="79" y="23"/>
                      <a:pt x="80" y="24"/>
                    </a:cubicBezTo>
                    <a:cubicBezTo>
                      <a:pt x="80" y="24"/>
                      <a:pt x="80" y="24"/>
                      <a:pt x="80" y="24"/>
                    </a:cubicBezTo>
                    <a:cubicBezTo>
                      <a:pt x="81" y="24"/>
                      <a:pt x="82" y="24"/>
                      <a:pt x="83" y="24"/>
                    </a:cubicBezTo>
                    <a:cubicBezTo>
                      <a:pt x="84" y="25"/>
                      <a:pt x="84" y="24"/>
                      <a:pt x="85" y="24"/>
                    </a:cubicBezTo>
                    <a:cubicBezTo>
                      <a:pt x="86" y="25"/>
                      <a:pt x="86" y="25"/>
                      <a:pt x="87" y="26"/>
                    </a:cubicBezTo>
                    <a:cubicBezTo>
                      <a:pt x="88" y="27"/>
                      <a:pt x="90" y="28"/>
                      <a:pt x="91" y="29"/>
                    </a:cubicBezTo>
                    <a:cubicBezTo>
                      <a:pt x="92" y="30"/>
                      <a:pt x="94" y="30"/>
                      <a:pt x="95" y="31"/>
                    </a:cubicBezTo>
                    <a:cubicBezTo>
                      <a:pt x="96" y="32"/>
                      <a:pt x="97" y="33"/>
                      <a:pt x="98" y="33"/>
                    </a:cubicBezTo>
                    <a:cubicBezTo>
                      <a:pt x="98" y="33"/>
                      <a:pt x="99" y="33"/>
                      <a:pt x="99" y="33"/>
                    </a:cubicBezTo>
                    <a:cubicBezTo>
                      <a:pt x="100" y="33"/>
                      <a:pt x="101" y="33"/>
                      <a:pt x="101" y="34"/>
                    </a:cubicBezTo>
                    <a:cubicBezTo>
                      <a:pt x="102" y="34"/>
                      <a:pt x="102" y="35"/>
                      <a:pt x="103" y="35"/>
                    </a:cubicBezTo>
                    <a:cubicBezTo>
                      <a:pt x="103" y="34"/>
                      <a:pt x="104" y="35"/>
                      <a:pt x="104" y="35"/>
                    </a:cubicBezTo>
                    <a:cubicBezTo>
                      <a:pt x="105" y="36"/>
                      <a:pt x="106" y="36"/>
                      <a:pt x="106" y="36"/>
                    </a:cubicBezTo>
                    <a:cubicBezTo>
                      <a:pt x="108" y="36"/>
                      <a:pt x="108" y="38"/>
                      <a:pt x="109" y="39"/>
                    </a:cubicBezTo>
                    <a:cubicBezTo>
                      <a:pt x="110" y="40"/>
                      <a:pt x="110" y="40"/>
                      <a:pt x="110" y="40"/>
                    </a:cubicBezTo>
                    <a:cubicBezTo>
                      <a:pt x="110" y="41"/>
                      <a:pt x="110" y="42"/>
                      <a:pt x="109" y="42"/>
                    </a:cubicBezTo>
                    <a:cubicBezTo>
                      <a:pt x="109" y="42"/>
                      <a:pt x="109" y="42"/>
                      <a:pt x="109" y="42"/>
                    </a:cubicBezTo>
                    <a:cubicBezTo>
                      <a:pt x="108" y="43"/>
                      <a:pt x="109" y="43"/>
                      <a:pt x="108" y="43"/>
                    </a:cubicBezTo>
                    <a:cubicBezTo>
                      <a:pt x="108" y="44"/>
                      <a:pt x="108" y="44"/>
                      <a:pt x="108" y="45"/>
                    </a:cubicBezTo>
                    <a:cubicBezTo>
                      <a:pt x="107" y="45"/>
                      <a:pt x="108" y="45"/>
                      <a:pt x="108" y="45"/>
                    </a:cubicBezTo>
                    <a:cubicBezTo>
                      <a:pt x="107" y="46"/>
                      <a:pt x="108" y="46"/>
                      <a:pt x="108" y="46"/>
                    </a:cubicBezTo>
                    <a:cubicBezTo>
                      <a:pt x="107" y="47"/>
                      <a:pt x="107" y="47"/>
                      <a:pt x="106" y="47"/>
                    </a:cubicBezTo>
                    <a:cubicBezTo>
                      <a:pt x="106" y="48"/>
                      <a:pt x="106" y="48"/>
                      <a:pt x="106" y="48"/>
                    </a:cubicBezTo>
                    <a:cubicBezTo>
                      <a:pt x="106" y="48"/>
                      <a:pt x="106" y="49"/>
                      <a:pt x="106" y="49"/>
                    </a:cubicBezTo>
                    <a:cubicBezTo>
                      <a:pt x="106" y="49"/>
                      <a:pt x="105" y="49"/>
                      <a:pt x="106" y="50"/>
                    </a:cubicBezTo>
                    <a:cubicBezTo>
                      <a:pt x="106" y="50"/>
                      <a:pt x="105" y="50"/>
                      <a:pt x="105" y="51"/>
                    </a:cubicBezTo>
                    <a:cubicBezTo>
                      <a:pt x="106" y="51"/>
                      <a:pt x="105" y="52"/>
                      <a:pt x="106" y="52"/>
                    </a:cubicBezTo>
                    <a:cubicBezTo>
                      <a:pt x="106" y="52"/>
                      <a:pt x="106" y="53"/>
                      <a:pt x="106" y="53"/>
                    </a:cubicBezTo>
                    <a:cubicBezTo>
                      <a:pt x="105" y="53"/>
                      <a:pt x="106" y="55"/>
                      <a:pt x="105" y="55"/>
                    </a:cubicBezTo>
                    <a:cubicBezTo>
                      <a:pt x="105" y="55"/>
                      <a:pt x="104" y="55"/>
                      <a:pt x="105" y="55"/>
                    </a:cubicBezTo>
                    <a:cubicBezTo>
                      <a:pt x="105" y="56"/>
                      <a:pt x="105" y="56"/>
                      <a:pt x="104" y="56"/>
                    </a:cubicBezTo>
                    <a:cubicBezTo>
                      <a:pt x="104" y="56"/>
                      <a:pt x="104" y="56"/>
                      <a:pt x="104" y="57"/>
                    </a:cubicBezTo>
                    <a:cubicBezTo>
                      <a:pt x="104" y="57"/>
                      <a:pt x="104" y="58"/>
                      <a:pt x="103" y="58"/>
                    </a:cubicBezTo>
                    <a:cubicBezTo>
                      <a:pt x="103" y="58"/>
                      <a:pt x="103" y="58"/>
                      <a:pt x="103" y="58"/>
                    </a:cubicBezTo>
                    <a:cubicBezTo>
                      <a:pt x="103" y="58"/>
                      <a:pt x="103" y="58"/>
                      <a:pt x="103" y="58"/>
                    </a:cubicBezTo>
                    <a:cubicBezTo>
                      <a:pt x="103" y="58"/>
                      <a:pt x="103" y="58"/>
                      <a:pt x="102" y="59"/>
                    </a:cubicBezTo>
                    <a:cubicBezTo>
                      <a:pt x="102" y="59"/>
                      <a:pt x="103" y="60"/>
                      <a:pt x="103" y="60"/>
                    </a:cubicBezTo>
                    <a:cubicBezTo>
                      <a:pt x="105" y="60"/>
                      <a:pt x="106" y="60"/>
                      <a:pt x="108" y="60"/>
                    </a:cubicBezTo>
                    <a:cubicBezTo>
                      <a:pt x="109" y="60"/>
                      <a:pt x="110" y="60"/>
                      <a:pt x="111" y="60"/>
                    </a:cubicBezTo>
                    <a:cubicBezTo>
                      <a:pt x="111" y="60"/>
                      <a:pt x="112" y="61"/>
                      <a:pt x="113" y="61"/>
                    </a:cubicBezTo>
                    <a:cubicBezTo>
                      <a:pt x="114" y="61"/>
                      <a:pt x="114" y="61"/>
                      <a:pt x="115" y="62"/>
                    </a:cubicBezTo>
                    <a:cubicBezTo>
                      <a:pt x="116" y="62"/>
                      <a:pt x="117" y="62"/>
                      <a:pt x="118" y="62"/>
                    </a:cubicBezTo>
                    <a:cubicBezTo>
                      <a:pt x="118" y="62"/>
                      <a:pt x="119" y="61"/>
                      <a:pt x="119" y="62"/>
                    </a:cubicBezTo>
                    <a:cubicBezTo>
                      <a:pt x="120" y="62"/>
                      <a:pt x="121" y="63"/>
                      <a:pt x="121" y="62"/>
                    </a:cubicBezTo>
                    <a:cubicBezTo>
                      <a:pt x="121" y="62"/>
                      <a:pt x="122" y="62"/>
                      <a:pt x="123" y="62"/>
                    </a:cubicBezTo>
                    <a:cubicBezTo>
                      <a:pt x="123" y="62"/>
                      <a:pt x="124" y="63"/>
                      <a:pt x="124" y="63"/>
                    </a:cubicBezTo>
                    <a:cubicBezTo>
                      <a:pt x="125" y="64"/>
                      <a:pt x="125" y="61"/>
                      <a:pt x="126" y="61"/>
                    </a:cubicBezTo>
                    <a:cubicBezTo>
                      <a:pt x="126" y="61"/>
                      <a:pt x="126" y="60"/>
                      <a:pt x="127" y="60"/>
                    </a:cubicBezTo>
                    <a:cubicBezTo>
                      <a:pt x="127" y="60"/>
                      <a:pt x="128" y="60"/>
                      <a:pt x="129" y="61"/>
                    </a:cubicBezTo>
                    <a:cubicBezTo>
                      <a:pt x="129" y="61"/>
                      <a:pt x="129" y="62"/>
                      <a:pt x="130" y="62"/>
                    </a:cubicBezTo>
                    <a:cubicBezTo>
                      <a:pt x="131" y="62"/>
                      <a:pt x="131" y="61"/>
                      <a:pt x="131" y="60"/>
                    </a:cubicBezTo>
                    <a:cubicBezTo>
                      <a:pt x="132" y="60"/>
                      <a:pt x="131" y="59"/>
                      <a:pt x="131" y="59"/>
                    </a:cubicBezTo>
                    <a:cubicBezTo>
                      <a:pt x="131" y="59"/>
                      <a:pt x="131" y="59"/>
                      <a:pt x="131" y="58"/>
                    </a:cubicBezTo>
                    <a:cubicBezTo>
                      <a:pt x="132" y="58"/>
                      <a:pt x="132" y="58"/>
                      <a:pt x="132" y="58"/>
                    </a:cubicBezTo>
                    <a:cubicBezTo>
                      <a:pt x="132" y="58"/>
                      <a:pt x="132" y="57"/>
                      <a:pt x="133" y="57"/>
                    </a:cubicBezTo>
                    <a:cubicBezTo>
                      <a:pt x="133" y="56"/>
                      <a:pt x="134" y="56"/>
                      <a:pt x="134" y="56"/>
                    </a:cubicBezTo>
                    <a:cubicBezTo>
                      <a:pt x="135" y="57"/>
                      <a:pt x="135" y="57"/>
                      <a:pt x="135" y="56"/>
                    </a:cubicBezTo>
                    <a:cubicBezTo>
                      <a:pt x="135" y="55"/>
                      <a:pt x="136" y="55"/>
                      <a:pt x="136" y="55"/>
                    </a:cubicBezTo>
                    <a:cubicBezTo>
                      <a:pt x="137" y="54"/>
                      <a:pt x="136" y="54"/>
                      <a:pt x="137" y="53"/>
                    </a:cubicBezTo>
                    <a:cubicBezTo>
                      <a:pt x="138" y="53"/>
                      <a:pt x="138" y="53"/>
                      <a:pt x="138" y="52"/>
                    </a:cubicBezTo>
                    <a:cubicBezTo>
                      <a:pt x="138" y="51"/>
                      <a:pt x="138" y="52"/>
                      <a:pt x="138" y="51"/>
                    </a:cubicBezTo>
                    <a:cubicBezTo>
                      <a:pt x="139" y="50"/>
                      <a:pt x="138" y="49"/>
                      <a:pt x="138" y="49"/>
                    </a:cubicBezTo>
                    <a:cubicBezTo>
                      <a:pt x="139" y="48"/>
                      <a:pt x="138" y="47"/>
                      <a:pt x="138" y="47"/>
                    </a:cubicBezTo>
                    <a:cubicBezTo>
                      <a:pt x="138" y="46"/>
                      <a:pt x="138" y="46"/>
                      <a:pt x="138" y="46"/>
                    </a:cubicBezTo>
                    <a:cubicBezTo>
                      <a:pt x="139" y="46"/>
                      <a:pt x="138" y="44"/>
                      <a:pt x="138" y="44"/>
                    </a:cubicBezTo>
                    <a:cubicBezTo>
                      <a:pt x="138" y="44"/>
                      <a:pt x="138" y="43"/>
                      <a:pt x="138" y="42"/>
                    </a:cubicBezTo>
                    <a:cubicBezTo>
                      <a:pt x="138" y="42"/>
                      <a:pt x="138" y="42"/>
                      <a:pt x="138" y="42"/>
                    </a:cubicBezTo>
                    <a:cubicBezTo>
                      <a:pt x="138" y="42"/>
                      <a:pt x="138" y="41"/>
                      <a:pt x="138" y="41"/>
                    </a:cubicBezTo>
                    <a:cubicBezTo>
                      <a:pt x="138" y="41"/>
                      <a:pt x="140" y="42"/>
                      <a:pt x="140" y="42"/>
                    </a:cubicBezTo>
                    <a:cubicBezTo>
                      <a:pt x="140" y="42"/>
                      <a:pt x="140" y="41"/>
                      <a:pt x="141" y="41"/>
                    </a:cubicBezTo>
                    <a:cubicBezTo>
                      <a:pt x="141" y="41"/>
                      <a:pt x="141" y="41"/>
                      <a:pt x="141" y="41"/>
                    </a:cubicBezTo>
                    <a:cubicBezTo>
                      <a:pt x="141" y="41"/>
                      <a:pt x="142" y="41"/>
                      <a:pt x="142" y="41"/>
                    </a:cubicBezTo>
                    <a:cubicBezTo>
                      <a:pt x="142" y="41"/>
                      <a:pt x="142" y="41"/>
                      <a:pt x="142" y="41"/>
                    </a:cubicBezTo>
                    <a:cubicBezTo>
                      <a:pt x="142" y="41"/>
                      <a:pt x="142" y="40"/>
                      <a:pt x="143" y="40"/>
                    </a:cubicBezTo>
                    <a:cubicBezTo>
                      <a:pt x="143" y="41"/>
                      <a:pt x="142" y="41"/>
                      <a:pt x="143" y="41"/>
                    </a:cubicBezTo>
                    <a:cubicBezTo>
                      <a:pt x="143" y="41"/>
                      <a:pt x="143" y="41"/>
                      <a:pt x="144" y="41"/>
                    </a:cubicBezTo>
                    <a:cubicBezTo>
                      <a:pt x="144" y="41"/>
                      <a:pt x="144" y="42"/>
                      <a:pt x="145" y="42"/>
                    </a:cubicBezTo>
                    <a:cubicBezTo>
                      <a:pt x="145" y="42"/>
                      <a:pt x="145" y="42"/>
                      <a:pt x="145" y="43"/>
                    </a:cubicBezTo>
                    <a:cubicBezTo>
                      <a:pt x="145" y="43"/>
                      <a:pt x="145" y="43"/>
                      <a:pt x="146" y="44"/>
                    </a:cubicBezTo>
                    <a:cubicBezTo>
                      <a:pt x="146" y="44"/>
                      <a:pt x="146" y="45"/>
                      <a:pt x="146" y="45"/>
                    </a:cubicBezTo>
                    <a:cubicBezTo>
                      <a:pt x="146" y="46"/>
                      <a:pt x="147" y="46"/>
                      <a:pt x="147" y="46"/>
                    </a:cubicBezTo>
                    <a:cubicBezTo>
                      <a:pt x="147" y="47"/>
                      <a:pt x="147" y="47"/>
                      <a:pt x="148" y="48"/>
                    </a:cubicBezTo>
                    <a:cubicBezTo>
                      <a:pt x="148" y="49"/>
                      <a:pt x="148" y="50"/>
                      <a:pt x="148" y="51"/>
                    </a:cubicBezTo>
                    <a:cubicBezTo>
                      <a:pt x="148" y="51"/>
                      <a:pt x="148" y="52"/>
                      <a:pt x="148" y="52"/>
                    </a:cubicBezTo>
                    <a:cubicBezTo>
                      <a:pt x="148" y="53"/>
                      <a:pt x="148" y="53"/>
                      <a:pt x="148" y="53"/>
                    </a:cubicBezTo>
                    <a:cubicBezTo>
                      <a:pt x="148" y="53"/>
                      <a:pt x="148" y="54"/>
                      <a:pt x="148" y="54"/>
                    </a:cubicBezTo>
                    <a:cubicBezTo>
                      <a:pt x="148" y="55"/>
                      <a:pt x="148" y="55"/>
                      <a:pt x="148" y="56"/>
                    </a:cubicBezTo>
                    <a:cubicBezTo>
                      <a:pt x="148" y="57"/>
                      <a:pt x="148" y="57"/>
                      <a:pt x="148" y="57"/>
                    </a:cubicBezTo>
                    <a:close/>
                    <a:moveTo>
                      <a:pt x="136" y="357"/>
                    </a:moveTo>
                    <a:cubicBezTo>
                      <a:pt x="137" y="356"/>
                      <a:pt x="136" y="356"/>
                      <a:pt x="135" y="356"/>
                    </a:cubicBezTo>
                    <a:cubicBezTo>
                      <a:pt x="134" y="356"/>
                      <a:pt x="133" y="357"/>
                      <a:pt x="132" y="357"/>
                    </a:cubicBezTo>
                    <a:cubicBezTo>
                      <a:pt x="130" y="356"/>
                      <a:pt x="129" y="356"/>
                      <a:pt x="127" y="355"/>
                    </a:cubicBezTo>
                    <a:cubicBezTo>
                      <a:pt x="125" y="355"/>
                      <a:pt x="123" y="353"/>
                      <a:pt x="120" y="352"/>
                    </a:cubicBezTo>
                    <a:cubicBezTo>
                      <a:pt x="119" y="351"/>
                      <a:pt x="117" y="351"/>
                      <a:pt x="115" y="350"/>
                    </a:cubicBezTo>
                    <a:cubicBezTo>
                      <a:pt x="114" y="350"/>
                      <a:pt x="113" y="349"/>
                      <a:pt x="113" y="348"/>
                    </a:cubicBezTo>
                    <a:cubicBezTo>
                      <a:pt x="112" y="348"/>
                      <a:pt x="112" y="348"/>
                      <a:pt x="111" y="347"/>
                    </a:cubicBezTo>
                    <a:cubicBezTo>
                      <a:pt x="111" y="347"/>
                      <a:pt x="110" y="347"/>
                      <a:pt x="110" y="346"/>
                    </a:cubicBezTo>
                    <a:cubicBezTo>
                      <a:pt x="109" y="346"/>
                      <a:pt x="108" y="345"/>
                      <a:pt x="107" y="344"/>
                    </a:cubicBezTo>
                    <a:cubicBezTo>
                      <a:pt x="106" y="343"/>
                      <a:pt x="105" y="342"/>
                      <a:pt x="104" y="342"/>
                    </a:cubicBezTo>
                    <a:cubicBezTo>
                      <a:pt x="103" y="343"/>
                      <a:pt x="102" y="342"/>
                      <a:pt x="101" y="341"/>
                    </a:cubicBezTo>
                    <a:cubicBezTo>
                      <a:pt x="101" y="341"/>
                      <a:pt x="102" y="339"/>
                      <a:pt x="102" y="339"/>
                    </a:cubicBezTo>
                    <a:cubicBezTo>
                      <a:pt x="103" y="339"/>
                      <a:pt x="103" y="340"/>
                      <a:pt x="104" y="341"/>
                    </a:cubicBezTo>
                    <a:cubicBezTo>
                      <a:pt x="103" y="338"/>
                      <a:pt x="100" y="337"/>
                      <a:pt x="98" y="336"/>
                    </a:cubicBezTo>
                    <a:cubicBezTo>
                      <a:pt x="100" y="340"/>
                      <a:pt x="103" y="345"/>
                      <a:pt x="105" y="350"/>
                    </a:cubicBezTo>
                    <a:cubicBezTo>
                      <a:pt x="106" y="352"/>
                      <a:pt x="107" y="355"/>
                      <a:pt x="108" y="357"/>
                    </a:cubicBezTo>
                    <a:cubicBezTo>
                      <a:pt x="109" y="358"/>
                      <a:pt x="109" y="359"/>
                      <a:pt x="110" y="359"/>
                    </a:cubicBezTo>
                    <a:cubicBezTo>
                      <a:pt x="110" y="359"/>
                      <a:pt x="112" y="359"/>
                      <a:pt x="112" y="358"/>
                    </a:cubicBezTo>
                    <a:cubicBezTo>
                      <a:pt x="112" y="358"/>
                      <a:pt x="112" y="358"/>
                      <a:pt x="112" y="358"/>
                    </a:cubicBezTo>
                    <a:cubicBezTo>
                      <a:pt x="114" y="359"/>
                      <a:pt x="116" y="359"/>
                      <a:pt x="118" y="359"/>
                    </a:cubicBezTo>
                    <a:cubicBezTo>
                      <a:pt x="120" y="359"/>
                      <a:pt x="123" y="359"/>
                      <a:pt x="125" y="360"/>
                    </a:cubicBezTo>
                    <a:cubicBezTo>
                      <a:pt x="126" y="360"/>
                      <a:pt x="127" y="361"/>
                      <a:pt x="128" y="361"/>
                    </a:cubicBezTo>
                    <a:cubicBezTo>
                      <a:pt x="128" y="361"/>
                      <a:pt x="128" y="360"/>
                      <a:pt x="128" y="360"/>
                    </a:cubicBezTo>
                    <a:cubicBezTo>
                      <a:pt x="129" y="360"/>
                      <a:pt x="129" y="360"/>
                      <a:pt x="129" y="360"/>
                    </a:cubicBezTo>
                    <a:cubicBezTo>
                      <a:pt x="129" y="360"/>
                      <a:pt x="132" y="360"/>
                      <a:pt x="131" y="359"/>
                    </a:cubicBezTo>
                    <a:cubicBezTo>
                      <a:pt x="132" y="359"/>
                      <a:pt x="132" y="359"/>
                      <a:pt x="133" y="359"/>
                    </a:cubicBezTo>
                    <a:cubicBezTo>
                      <a:pt x="133" y="359"/>
                      <a:pt x="133" y="360"/>
                      <a:pt x="134" y="360"/>
                    </a:cubicBezTo>
                    <a:cubicBezTo>
                      <a:pt x="134" y="360"/>
                      <a:pt x="134" y="359"/>
                      <a:pt x="135" y="359"/>
                    </a:cubicBezTo>
                    <a:cubicBezTo>
                      <a:pt x="135" y="360"/>
                      <a:pt x="135" y="359"/>
                      <a:pt x="135" y="359"/>
                    </a:cubicBezTo>
                    <a:cubicBezTo>
                      <a:pt x="135" y="359"/>
                      <a:pt x="136" y="359"/>
                      <a:pt x="136" y="359"/>
                    </a:cubicBezTo>
                    <a:cubicBezTo>
                      <a:pt x="137" y="359"/>
                      <a:pt x="136" y="359"/>
                      <a:pt x="136" y="359"/>
                    </a:cubicBezTo>
                    <a:cubicBezTo>
                      <a:pt x="136" y="359"/>
                      <a:pt x="136" y="359"/>
                      <a:pt x="137" y="358"/>
                    </a:cubicBezTo>
                    <a:cubicBezTo>
                      <a:pt x="137" y="358"/>
                      <a:pt x="136" y="357"/>
                      <a:pt x="136" y="357"/>
                    </a:cubicBezTo>
                    <a:close/>
                    <a:moveTo>
                      <a:pt x="147" y="357"/>
                    </a:moveTo>
                    <a:cubicBezTo>
                      <a:pt x="146" y="357"/>
                      <a:pt x="146" y="358"/>
                      <a:pt x="145" y="357"/>
                    </a:cubicBezTo>
                    <a:cubicBezTo>
                      <a:pt x="145" y="358"/>
                      <a:pt x="144" y="357"/>
                      <a:pt x="144" y="357"/>
                    </a:cubicBezTo>
                    <a:cubicBezTo>
                      <a:pt x="143" y="357"/>
                      <a:pt x="143" y="358"/>
                      <a:pt x="143" y="358"/>
                    </a:cubicBezTo>
                    <a:cubicBezTo>
                      <a:pt x="143" y="358"/>
                      <a:pt x="142" y="357"/>
                      <a:pt x="142" y="357"/>
                    </a:cubicBezTo>
                    <a:cubicBezTo>
                      <a:pt x="142" y="357"/>
                      <a:pt x="142" y="358"/>
                      <a:pt x="142" y="358"/>
                    </a:cubicBezTo>
                    <a:cubicBezTo>
                      <a:pt x="142" y="358"/>
                      <a:pt x="142" y="358"/>
                      <a:pt x="141" y="358"/>
                    </a:cubicBezTo>
                    <a:cubicBezTo>
                      <a:pt x="141" y="358"/>
                      <a:pt x="141" y="358"/>
                      <a:pt x="141" y="358"/>
                    </a:cubicBezTo>
                    <a:cubicBezTo>
                      <a:pt x="141" y="359"/>
                      <a:pt x="141" y="358"/>
                      <a:pt x="141" y="359"/>
                    </a:cubicBezTo>
                    <a:cubicBezTo>
                      <a:pt x="141" y="359"/>
                      <a:pt x="142" y="359"/>
                      <a:pt x="142" y="359"/>
                    </a:cubicBezTo>
                    <a:cubicBezTo>
                      <a:pt x="142" y="359"/>
                      <a:pt x="142" y="359"/>
                      <a:pt x="143" y="359"/>
                    </a:cubicBezTo>
                    <a:cubicBezTo>
                      <a:pt x="143" y="358"/>
                      <a:pt x="143" y="359"/>
                      <a:pt x="144" y="358"/>
                    </a:cubicBezTo>
                    <a:cubicBezTo>
                      <a:pt x="144" y="357"/>
                      <a:pt x="144" y="359"/>
                      <a:pt x="145" y="358"/>
                    </a:cubicBezTo>
                    <a:cubicBezTo>
                      <a:pt x="145" y="358"/>
                      <a:pt x="146" y="357"/>
                      <a:pt x="147" y="358"/>
                    </a:cubicBezTo>
                    <a:cubicBezTo>
                      <a:pt x="147" y="359"/>
                      <a:pt x="148" y="358"/>
                      <a:pt x="148" y="357"/>
                    </a:cubicBezTo>
                    <a:cubicBezTo>
                      <a:pt x="148" y="357"/>
                      <a:pt x="147" y="357"/>
                      <a:pt x="147" y="357"/>
                    </a:cubicBezTo>
                    <a:close/>
                    <a:moveTo>
                      <a:pt x="101" y="190"/>
                    </a:moveTo>
                    <a:cubicBezTo>
                      <a:pt x="101" y="190"/>
                      <a:pt x="100" y="190"/>
                      <a:pt x="100" y="190"/>
                    </a:cubicBezTo>
                    <a:cubicBezTo>
                      <a:pt x="99" y="190"/>
                      <a:pt x="100" y="191"/>
                      <a:pt x="100" y="191"/>
                    </a:cubicBezTo>
                    <a:cubicBezTo>
                      <a:pt x="101" y="191"/>
                      <a:pt x="101" y="191"/>
                      <a:pt x="102" y="191"/>
                    </a:cubicBezTo>
                    <a:cubicBezTo>
                      <a:pt x="102" y="191"/>
                      <a:pt x="102" y="190"/>
                      <a:pt x="101" y="19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1" name="Antigua and Barbuda">
                <a:extLst>
                  <a:ext uri="{FF2B5EF4-FFF2-40B4-BE49-F238E27FC236}">
                    <a16:creationId xmlns:a16="http://schemas.microsoft.com/office/drawing/2014/main" id="{4EAC44EC-C812-9F07-9EC5-E222BF19D170}"/>
                  </a:ext>
                </a:extLst>
              </p:cNvPr>
              <p:cNvSpPr>
                <a:spLocks noEditPoints="1"/>
              </p:cNvSpPr>
              <p:nvPr/>
            </p:nvSpPr>
            <p:spPr bwMode="auto">
              <a:xfrm>
                <a:off x="6685960" y="4554182"/>
                <a:ext cx="3922" cy="19218"/>
              </a:xfrm>
              <a:custGeom>
                <a:avLst/>
                <a:gdLst/>
                <a:ahLst/>
                <a:cxnLst>
                  <a:cxn ang="0">
                    <a:pos x="2" y="2"/>
                  </a:cxn>
                  <a:cxn ang="0">
                    <a:pos x="1" y="1"/>
                  </a:cxn>
                  <a:cxn ang="0">
                    <a:pos x="1" y="2"/>
                  </a:cxn>
                  <a:cxn ang="0">
                    <a:pos x="1" y="1"/>
                  </a:cxn>
                  <a:cxn ang="0">
                    <a:pos x="1" y="1"/>
                  </a:cxn>
                  <a:cxn ang="0">
                    <a:pos x="1" y="1"/>
                  </a:cxn>
                  <a:cxn ang="0">
                    <a:pos x="2" y="2"/>
                  </a:cxn>
                  <a:cxn ang="0">
                    <a:pos x="2" y="7"/>
                  </a:cxn>
                  <a:cxn ang="0">
                    <a:pos x="1" y="7"/>
                  </a:cxn>
                  <a:cxn ang="0">
                    <a:pos x="1" y="7"/>
                  </a:cxn>
                  <a:cxn ang="0">
                    <a:pos x="1" y="7"/>
                  </a:cxn>
                  <a:cxn ang="0">
                    <a:pos x="0" y="7"/>
                  </a:cxn>
                  <a:cxn ang="0">
                    <a:pos x="0" y="8"/>
                  </a:cxn>
                  <a:cxn ang="0">
                    <a:pos x="0" y="8"/>
                  </a:cxn>
                  <a:cxn ang="0">
                    <a:pos x="1" y="9"/>
                  </a:cxn>
                  <a:cxn ang="0">
                    <a:pos x="2" y="8"/>
                  </a:cxn>
                  <a:cxn ang="0">
                    <a:pos x="2" y="7"/>
                  </a:cxn>
                </a:cxnLst>
                <a:rect l="0" t="0" r="r" b="b"/>
                <a:pathLst>
                  <a:path w="2" h="9">
                    <a:moveTo>
                      <a:pt x="2" y="2"/>
                    </a:moveTo>
                    <a:cubicBezTo>
                      <a:pt x="1" y="2"/>
                      <a:pt x="0" y="2"/>
                      <a:pt x="1" y="1"/>
                    </a:cubicBezTo>
                    <a:cubicBezTo>
                      <a:pt x="1" y="1"/>
                      <a:pt x="1" y="1"/>
                      <a:pt x="1" y="2"/>
                    </a:cubicBezTo>
                    <a:cubicBezTo>
                      <a:pt x="1" y="1"/>
                      <a:pt x="1" y="1"/>
                      <a:pt x="1" y="1"/>
                    </a:cubicBezTo>
                    <a:cubicBezTo>
                      <a:pt x="1" y="0"/>
                      <a:pt x="1" y="0"/>
                      <a:pt x="1" y="1"/>
                    </a:cubicBezTo>
                    <a:cubicBezTo>
                      <a:pt x="1" y="1"/>
                      <a:pt x="1" y="1"/>
                      <a:pt x="1" y="1"/>
                    </a:cubicBezTo>
                    <a:cubicBezTo>
                      <a:pt x="2" y="1"/>
                      <a:pt x="2" y="2"/>
                      <a:pt x="2" y="2"/>
                    </a:cubicBezTo>
                    <a:close/>
                    <a:moveTo>
                      <a:pt x="2" y="7"/>
                    </a:moveTo>
                    <a:cubicBezTo>
                      <a:pt x="2" y="7"/>
                      <a:pt x="1" y="7"/>
                      <a:pt x="1" y="7"/>
                    </a:cubicBezTo>
                    <a:cubicBezTo>
                      <a:pt x="1" y="7"/>
                      <a:pt x="1" y="7"/>
                      <a:pt x="1" y="7"/>
                    </a:cubicBezTo>
                    <a:cubicBezTo>
                      <a:pt x="1" y="7"/>
                      <a:pt x="1" y="7"/>
                      <a:pt x="1" y="7"/>
                    </a:cubicBezTo>
                    <a:cubicBezTo>
                      <a:pt x="0" y="6"/>
                      <a:pt x="0" y="7"/>
                      <a:pt x="0" y="7"/>
                    </a:cubicBezTo>
                    <a:cubicBezTo>
                      <a:pt x="0" y="7"/>
                      <a:pt x="0" y="8"/>
                      <a:pt x="0" y="8"/>
                    </a:cubicBezTo>
                    <a:cubicBezTo>
                      <a:pt x="0" y="8"/>
                      <a:pt x="0" y="8"/>
                      <a:pt x="0" y="8"/>
                    </a:cubicBezTo>
                    <a:cubicBezTo>
                      <a:pt x="1" y="8"/>
                      <a:pt x="1" y="8"/>
                      <a:pt x="1" y="9"/>
                    </a:cubicBezTo>
                    <a:cubicBezTo>
                      <a:pt x="1" y="8"/>
                      <a:pt x="2" y="8"/>
                      <a:pt x="2" y="8"/>
                    </a:cubicBezTo>
                    <a:cubicBezTo>
                      <a:pt x="2" y="8"/>
                      <a:pt x="2" y="8"/>
                      <a:pt x="2" y="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2" name="Anguilla (British overseas territory)">
                <a:extLst>
                  <a:ext uri="{FF2B5EF4-FFF2-40B4-BE49-F238E27FC236}">
                    <a16:creationId xmlns:a16="http://schemas.microsoft.com/office/drawing/2014/main" id="{D82EE73E-C79D-FFD3-F4FA-3C5FC88F8B3A}"/>
                  </a:ext>
                </a:extLst>
              </p:cNvPr>
              <p:cNvSpPr>
                <a:spLocks/>
              </p:cNvSpPr>
              <p:nvPr/>
            </p:nvSpPr>
            <p:spPr bwMode="auto">
              <a:xfrm>
                <a:off x="6663546" y="4541954"/>
                <a:ext cx="4483" cy="4076"/>
              </a:xfrm>
              <a:custGeom>
                <a:avLst/>
                <a:gdLst/>
                <a:ahLst/>
                <a:cxnLst>
                  <a:cxn ang="0">
                    <a:pos x="1" y="1"/>
                  </a:cxn>
                  <a:cxn ang="0">
                    <a:pos x="0" y="2"/>
                  </a:cxn>
                  <a:cxn ang="0">
                    <a:pos x="2" y="1"/>
                  </a:cxn>
                  <a:cxn ang="0">
                    <a:pos x="1" y="1"/>
                  </a:cxn>
                </a:cxnLst>
                <a:rect l="0" t="0" r="r" b="b"/>
                <a:pathLst>
                  <a:path w="2" h="2">
                    <a:moveTo>
                      <a:pt x="1" y="1"/>
                    </a:moveTo>
                    <a:cubicBezTo>
                      <a:pt x="0" y="1"/>
                      <a:pt x="0" y="2"/>
                      <a:pt x="0" y="2"/>
                    </a:cubicBezTo>
                    <a:cubicBezTo>
                      <a:pt x="0" y="2"/>
                      <a:pt x="2" y="1"/>
                      <a:pt x="2" y="1"/>
                    </a:cubicBezTo>
                    <a:cubicBezTo>
                      <a:pt x="2" y="0"/>
                      <a:pt x="1" y="1"/>
                      <a:pt x="1"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3" name="Angola">
                <a:extLst>
                  <a:ext uri="{FF2B5EF4-FFF2-40B4-BE49-F238E27FC236}">
                    <a16:creationId xmlns:a16="http://schemas.microsoft.com/office/drawing/2014/main" id="{B26132DF-0618-1602-F484-2B67EE89714D}"/>
                  </a:ext>
                </a:extLst>
              </p:cNvPr>
              <p:cNvSpPr>
                <a:spLocks noEditPoints="1"/>
              </p:cNvSpPr>
              <p:nvPr/>
            </p:nvSpPr>
            <p:spPr bwMode="auto">
              <a:xfrm>
                <a:off x="8113133" y="5066068"/>
                <a:ext cx="240944" cy="317963"/>
              </a:xfrm>
              <a:custGeom>
                <a:avLst/>
                <a:gdLst/>
                <a:ahLst/>
                <a:cxnLst>
                  <a:cxn ang="0">
                    <a:pos x="9" y="6"/>
                  </a:cxn>
                  <a:cxn ang="0">
                    <a:pos x="8" y="9"/>
                  </a:cxn>
                  <a:cxn ang="0">
                    <a:pos x="4" y="14"/>
                  </a:cxn>
                  <a:cxn ang="0">
                    <a:pos x="4" y="7"/>
                  </a:cxn>
                  <a:cxn ang="0">
                    <a:pos x="6" y="5"/>
                  </a:cxn>
                  <a:cxn ang="0">
                    <a:pos x="10" y="0"/>
                  </a:cxn>
                  <a:cxn ang="0">
                    <a:pos x="119" y="76"/>
                  </a:cxn>
                  <a:cxn ang="0">
                    <a:pos x="115" y="73"/>
                  </a:cxn>
                  <a:cxn ang="0">
                    <a:pos x="107" y="74"/>
                  </a:cxn>
                  <a:cxn ang="0">
                    <a:pos x="102" y="75"/>
                  </a:cxn>
                  <a:cxn ang="0">
                    <a:pos x="102" y="68"/>
                  </a:cxn>
                  <a:cxn ang="0">
                    <a:pos x="100" y="60"/>
                  </a:cxn>
                  <a:cxn ang="0">
                    <a:pos x="98" y="50"/>
                  </a:cxn>
                  <a:cxn ang="0">
                    <a:pos x="97" y="40"/>
                  </a:cxn>
                  <a:cxn ang="0">
                    <a:pos x="93" y="32"/>
                  </a:cxn>
                  <a:cxn ang="0">
                    <a:pos x="84" y="28"/>
                  </a:cxn>
                  <a:cxn ang="0">
                    <a:pos x="75" y="32"/>
                  </a:cxn>
                  <a:cxn ang="0">
                    <a:pos x="74" y="37"/>
                  </a:cxn>
                  <a:cxn ang="0">
                    <a:pos x="68" y="40"/>
                  </a:cxn>
                  <a:cxn ang="0">
                    <a:pos x="62" y="41"/>
                  </a:cxn>
                  <a:cxn ang="0">
                    <a:pos x="56" y="40"/>
                  </a:cxn>
                  <a:cxn ang="0">
                    <a:pos x="53" y="35"/>
                  </a:cxn>
                  <a:cxn ang="0">
                    <a:pos x="51" y="28"/>
                  </a:cxn>
                  <a:cxn ang="0">
                    <a:pos x="48" y="21"/>
                  </a:cxn>
                  <a:cxn ang="0">
                    <a:pos x="43" y="17"/>
                  </a:cxn>
                  <a:cxn ang="0">
                    <a:pos x="22" y="17"/>
                  </a:cxn>
                  <a:cxn ang="0">
                    <a:pos x="16" y="17"/>
                  </a:cxn>
                  <a:cxn ang="0">
                    <a:pos x="9" y="18"/>
                  </a:cxn>
                  <a:cxn ang="0">
                    <a:pos x="7" y="24"/>
                  </a:cxn>
                  <a:cxn ang="0">
                    <a:pos x="12" y="35"/>
                  </a:cxn>
                  <a:cxn ang="0">
                    <a:pos x="16" y="48"/>
                  </a:cxn>
                  <a:cxn ang="0">
                    <a:pos x="14" y="50"/>
                  </a:cxn>
                  <a:cxn ang="0">
                    <a:pos x="13" y="54"/>
                  </a:cxn>
                  <a:cxn ang="0">
                    <a:pos x="16" y="61"/>
                  </a:cxn>
                  <a:cxn ang="0">
                    <a:pos x="18" y="67"/>
                  </a:cxn>
                  <a:cxn ang="0">
                    <a:pos x="20" y="83"/>
                  </a:cxn>
                  <a:cxn ang="0">
                    <a:pos x="16" y="90"/>
                  </a:cxn>
                  <a:cxn ang="0">
                    <a:pos x="14" y="91"/>
                  </a:cxn>
                  <a:cxn ang="0">
                    <a:pos x="10" y="97"/>
                  </a:cxn>
                  <a:cxn ang="0">
                    <a:pos x="7" y="105"/>
                  </a:cxn>
                  <a:cxn ang="0">
                    <a:pos x="5" y="112"/>
                  </a:cxn>
                  <a:cxn ang="0">
                    <a:pos x="3" y="122"/>
                  </a:cxn>
                  <a:cxn ang="0">
                    <a:pos x="1" y="128"/>
                  </a:cxn>
                  <a:cxn ang="0">
                    <a:pos x="1" y="137"/>
                  </a:cxn>
                  <a:cxn ang="0">
                    <a:pos x="5" y="142"/>
                  </a:cxn>
                  <a:cxn ang="0">
                    <a:pos x="13" y="139"/>
                  </a:cxn>
                  <a:cxn ang="0">
                    <a:pos x="19" y="142"/>
                  </a:cxn>
                  <a:cxn ang="0">
                    <a:pos x="25" y="143"/>
                  </a:cxn>
                  <a:cxn ang="0">
                    <a:pos x="64" y="143"/>
                  </a:cxn>
                  <a:cxn ang="0">
                    <a:pos x="71" y="148"/>
                  </a:cxn>
                  <a:cxn ang="0">
                    <a:pos x="84" y="149"/>
                  </a:cxn>
                  <a:cxn ang="0">
                    <a:pos x="91" y="149"/>
                  </a:cxn>
                  <a:cxn ang="0">
                    <a:pos x="112" y="146"/>
                  </a:cxn>
                  <a:cxn ang="0">
                    <a:pos x="100" y="134"/>
                  </a:cxn>
                  <a:cxn ang="0">
                    <a:pos x="99" y="99"/>
                  </a:cxn>
                  <a:cxn ang="0">
                    <a:pos x="114" y="95"/>
                  </a:cxn>
                  <a:cxn ang="0">
                    <a:pos x="119" y="89"/>
                  </a:cxn>
                  <a:cxn ang="0">
                    <a:pos x="118" y="80"/>
                  </a:cxn>
                  <a:cxn ang="0">
                    <a:pos x="14" y="50"/>
                  </a:cxn>
                  <a:cxn ang="0">
                    <a:pos x="13" y="51"/>
                  </a:cxn>
                </a:cxnLst>
                <a:rect l="0" t="0" r="r" b="b"/>
                <a:pathLst>
                  <a:path w="119" h="151">
                    <a:moveTo>
                      <a:pt x="13" y="4"/>
                    </a:moveTo>
                    <a:cubicBezTo>
                      <a:pt x="13" y="4"/>
                      <a:pt x="12" y="4"/>
                      <a:pt x="11" y="4"/>
                    </a:cubicBezTo>
                    <a:cubicBezTo>
                      <a:pt x="10" y="4"/>
                      <a:pt x="10" y="6"/>
                      <a:pt x="10" y="6"/>
                    </a:cubicBezTo>
                    <a:cubicBezTo>
                      <a:pt x="10" y="6"/>
                      <a:pt x="9" y="6"/>
                      <a:pt x="9" y="6"/>
                    </a:cubicBezTo>
                    <a:cubicBezTo>
                      <a:pt x="9" y="7"/>
                      <a:pt x="9" y="7"/>
                      <a:pt x="9" y="7"/>
                    </a:cubicBezTo>
                    <a:cubicBezTo>
                      <a:pt x="8" y="7"/>
                      <a:pt x="7" y="8"/>
                      <a:pt x="7" y="8"/>
                    </a:cubicBezTo>
                    <a:cubicBezTo>
                      <a:pt x="7" y="8"/>
                      <a:pt x="8" y="8"/>
                      <a:pt x="8" y="9"/>
                    </a:cubicBezTo>
                    <a:cubicBezTo>
                      <a:pt x="8" y="9"/>
                      <a:pt x="8" y="9"/>
                      <a:pt x="8" y="9"/>
                    </a:cubicBezTo>
                    <a:cubicBezTo>
                      <a:pt x="8" y="10"/>
                      <a:pt x="8" y="11"/>
                      <a:pt x="8" y="12"/>
                    </a:cubicBezTo>
                    <a:cubicBezTo>
                      <a:pt x="8" y="13"/>
                      <a:pt x="8" y="14"/>
                      <a:pt x="8" y="15"/>
                    </a:cubicBezTo>
                    <a:cubicBezTo>
                      <a:pt x="8" y="16"/>
                      <a:pt x="6" y="15"/>
                      <a:pt x="5" y="16"/>
                    </a:cubicBezTo>
                    <a:cubicBezTo>
                      <a:pt x="5" y="15"/>
                      <a:pt x="4" y="14"/>
                      <a:pt x="4" y="14"/>
                    </a:cubicBezTo>
                    <a:cubicBezTo>
                      <a:pt x="5" y="13"/>
                      <a:pt x="5" y="13"/>
                      <a:pt x="5" y="12"/>
                    </a:cubicBezTo>
                    <a:cubicBezTo>
                      <a:pt x="5" y="11"/>
                      <a:pt x="5" y="11"/>
                      <a:pt x="4" y="10"/>
                    </a:cubicBezTo>
                    <a:cubicBezTo>
                      <a:pt x="4" y="9"/>
                      <a:pt x="3" y="8"/>
                      <a:pt x="3" y="8"/>
                    </a:cubicBezTo>
                    <a:cubicBezTo>
                      <a:pt x="3" y="8"/>
                      <a:pt x="4" y="8"/>
                      <a:pt x="4" y="7"/>
                    </a:cubicBezTo>
                    <a:cubicBezTo>
                      <a:pt x="4" y="7"/>
                      <a:pt x="3" y="7"/>
                      <a:pt x="3" y="7"/>
                    </a:cubicBezTo>
                    <a:cubicBezTo>
                      <a:pt x="4" y="7"/>
                      <a:pt x="4" y="6"/>
                      <a:pt x="4" y="6"/>
                    </a:cubicBezTo>
                    <a:cubicBezTo>
                      <a:pt x="5" y="6"/>
                      <a:pt x="5" y="5"/>
                      <a:pt x="5" y="5"/>
                    </a:cubicBezTo>
                    <a:cubicBezTo>
                      <a:pt x="5" y="5"/>
                      <a:pt x="6" y="5"/>
                      <a:pt x="6" y="5"/>
                    </a:cubicBezTo>
                    <a:cubicBezTo>
                      <a:pt x="6" y="5"/>
                      <a:pt x="6" y="4"/>
                      <a:pt x="7" y="4"/>
                    </a:cubicBezTo>
                    <a:cubicBezTo>
                      <a:pt x="7" y="4"/>
                      <a:pt x="7" y="3"/>
                      <a:pt x="7" y="3"/>
                    </a:cubicBezTo>
                    <a:cubicBezTo>
                      <a:pt x="8" y="3"/>
                      <a:pt x="8" y="3"/>
                      <a:pt x="9" y="2"/>
                    </a:cubicBezTo>
                    <a:cubicBezTo>
                      <a:pt x="9" y="2"/>
                      <a:pt x="10" y="1"/>
                      <a:pt x="10" y="0"/>
                    </a:cubicBezTo>
                    <a:cubicBezTo>
                      <a:pt x="11" y="1"/>
                      <a:pt x="11" y="1"/>
                      <a:pt x="12" y="1"/>
                    </a:cubicBezTo>
                    <a:cubicBezTo>
                      <a:pt x="12" y="2"/>
                      <a:pt x="12" y="2"/>
                      <a:pt x="13" y="3"/>
                    </a:cubicBezTo>
                    <a:cubicBezTo>
                      <a:pt x="13" y="3"/>
                      <a:pt x="14" y="3"/>
                      <a:pt x="13" y="4"/>
                    </a:cubicBezTo>
                    <a:close/>
                    <a:moveTo>
                      <a:pt x="119" y="76"/>
                    </a:moveTo>
                    <a:cubicBezTo>
                      <a:pt x="119" y="75"/>
                      <a:pt x="119" y="75"/>
                      <a:pt x="119" y="74"/>
                    </a:cubicBezTo>
                    <a:cubicBezTo>
                      <a:pt x="119" y="73"/>
                      <a:pt x="118" y="72"/>
                      <a:pt x="119" y="72"/>
                    </a:cubicBezTo>
                    <a:cubicBezTo>
                      <a:pt x="118" y="72"/>
                      <a:pt x="118" y="74"/>
                      <a:pt x="117" y="73"/>
                    </a:cubicBezTo>
                    <a:cubicBezTo>
                      <a:pt x="116" y="73"/>
                      <a:pt x="116" y="73"/>
                      <a:pt x="115" y="73"/>
                    </a:cubicBezTo>
                    <a:cubicBezTo>
                      <a:pt x="115" y="73"/>
                      <a:pt x="114" y="73"/>
                      <a:pt x="114" y="73"/>
                    </a:cubicBezTo>
                    <a:cubicBezTo>
                      <a:pt x="112" y="73"/>
                      <a:pt x="111" y="74"/>
                      <a:pt x="110" y="74"/>
                    </a:cubicBezTo>
                    <a:cubicBezTo>
                      <a:pt x="110" y="74"/>
                      <a:pt x="109" y="74"/>
                      <a:pt x="109" y="74"/>
                    </a:cubicBezTo>
                    <a:cubicBezTo>
                      <a:pt x="108" y="74"/>
                      <a:pt x="108" y="74"/>
                      <a:pt x="107" y="74"/>
                    </a:cubicBezTo>
                    <a:cubicBezTo>
                      <a:pt x="107" y="74"/>
                      <a:pt x="106" y="74"/>
                      <a:pt x="105" y="74"/>
                    </a:cubicBezTo>
                    <a:cubicBezTo>
                      <a:pt x="105" y="74"/>
                      <a:pt x="104" y="73"/>
                      <a:pt x="104" y="74"/>
                    </a:cubicBezTo>
                    <a:cubicBezTo>
                      <a:pt x="104" y="75"/>
                      <a:pt x="103" y="75"/>
                      <a:pt x="102" y="76"/>
                    </a:cubicBezTo>
                    <a:cubicBezTo>
                      <a:pt x="102" y="76"/>
                      <a:pt x="102" y="76"/>
                      <a:pt x="102" y="75"/>
                    </a:cubicBezTo>
                    <a:cubicBezTo>
                      <a:pt x="102" y="74"/>
                      <a:pt x="101" y="73"/>
                      <a:pt x="101" y="72"/>
                    </a:cubicBezTo>
                    <a:cubicBezTo>
                      <a:pt x="101" y="71"/>
                      <a:pt x="101" y="71"/>
                      <a:pt x="102" y="71"/>
                    </a:cubicBezTo>
                    <a:cubicBezTo>
                      <a:pt x="103" y="71"/>
                      <a:pt x="103" y="70"/>
                      <a:pt x="102" y="69"/>
                    </a:cubicBezTo>
                    <a:cubicBezTo>
                      <a:pt x="102" y="69"/>
                      <a:pt x="102" y="68"/>
                      <a:pt x="102" y="68"/>
                    </a:cubicBezTo>
                    <a:cubicBezTo>
                      <a:pt x="102" y="67"/>
                      <a:pt x="102" y="67"/>
                      <a:pt x="102" y="66"/>
                    </a:cubicBezTo>
                    <a:cubicBezTo>
                      <a:pt x="102" y="65"/>
                      <a:pt x="102" y="64"/>
                      <a:pt x="101" y="63"/>
                    </a:cubicBezTo>
                    <a:cubicBezTo>
                      <a:pt x="101" y="63"/>
                      <a:pt x="101" y="62"/>
                      <a:pt x="101" y="61"/>
                    </a:cubicBezTo>
                    <a:cubicBezTo>
                      <a:pt x="101" y="61"/>
                      <a:pt x="100" y="61"/>
                      <a:pt x="100" y="60"/>
                    </a:cubicBezTo>
                    <a:cubicBezTo>
                      <a:pt x="99" y="60"/>
                      <a:pt x="99" y="59"/>
                      <a:pt x="98" y="59"/>
                    </a:cubicBezTo>
                    <a:cubicBezTo>
                      <a:pt x="98" y="58"/>
                      <a:pt x="97" y="56"/>
                      <a:pt x="98" y="55"/>
                    </a:cubicBezTo>
                    <a:cubicBezTo>
                      <a:pt x="98" y="54"/>
                      <a:pt x="98" y="53"/>
                      <a:pt x="98" y="52"/>
                    </a:cubicBezTo>
                    <a:cubicBezTo>
                      <a:pt x="98" y="52"/>
                      <a:pt x="98" y="51"/>
                      <a:pt x="98" y="50"/>
                    </a:cubicBezTo>
                    <a:cubicBezTo>
                      <a:pt x="98" y="48"/>
                      <a:pt x="99" y="46"/>
                      <a:pt x="99" y="45"/>
                    </a:cubicBezTo>
                    <a:cubicBezTo>
                      <a:pt x="99" y="45"/>
                      <a:pt x="99" y="43"/>
                      <a:pt x="99" y="43"/>
                    </a:cubicBezTo>
                    <a:cubicBezTo>
                      <a:pt x="98" y="43"/>
                      <a:pt x="98" y="42"/>
                      <a:pt x="98" y="42"/>
                    </a:cubicBezTo>
                    <a:cubicBezTo>
                      <a:pt x="98" y="41"/>
                      <a:pt x="97" y="40"/>
                      <a:pt x="97" y="40"/>
                    </a:cubicBezTo>
                    <a:cubicBezTo>
                      <a:pt x="97" y="39"/>
                      <a:pt x="97" y="38"/>
                      <a:pt x="98" y="37"/>
                    </a:cubicBezTo>
                    <a:cubicBezTo>
                      <a:pt x="98" y="36"/>
                      <a:pt x="99" y="34"/>
                      <a:pt x="98" y="33"/>
                    </a:cubicBezTo>
                    <a:cubicBezTo>
                      <a:pt x="97" y="32"/>
                      <a:pt x="96" y="32"/>
                      <a:pt x="96" y="32"/>
                    </a:cubicBezTo>
                    <a:cubicBezTo>
                      <a:pt x="95" y="32"/>
                      <a:pt x="94" y="32"/>
                      <a:pt x="93" y="32"/>
                    </a:cubicBezTo>
                    <a:cubicBezTo>
                      <a:pt x="91" y="32"/>
                      <a:pt x="89" y="32"/>
                      <a:pt x="87" y="32"/>
                    </a:cubicBezTo>
                    <a:cubicBezTo>
                      <a:pt x="85" y="32"/>
                      <a:pt x="85" y="31"/>
                      <a:pt x="86" y="30"/>
                    </a:cubicBezTo>
                    <a:cubicBezTo>
                      <a:pt x="86" y="30"/>
                      <a:pt x="87" y="28"/>
                      <a:pt x="86" y="28"/>
                    </a:cubicBezTo>
                    <a:cubicBezTo>
                      <a:pt x="86" y="28"/>
                      <a:pt x="85" y="28"/>
                      <a:pt x="84" y="28"/>
                    </a:cubicBezTo>
                    <a:cubicBezTo>
                      <a:pt x="84" y="28"/>
                      <a:pt x="83" y="28"/>
                      <a:pt x="83" y="29"/>
                    </a:cubicBezTo>
                    <a:cubicBezTo>
                      <a:pt x="83" y="29"/>
                      <a:pt x="82" y="29"/>
                      <a:pt x="82" y="29"/>
                    </a:cubicBezTo>
                    <a:cubicBezTo>
                      <a:pt x="80" y="29"/>
                      <a:pt x="78" y="29"/>
                      <a:pt x="76" y="29"/>
                    </a:cubicBezTo>
                    <a:cubicBezTo>
                      <a:pt x="76" y="30"/>
                      <a:pt x="75" y="31"/>
                      <a:pt x="75" y="32"/>
                    </a:cubicBezTo>
                    <a:cubicBezTo>
                      <a:pt x="75" y="33"/>
                      <a:pt x="76" y="33"/>
                      <a:pt x="76" y="34"/>
                    </a:cubicBezTo>
                    <a:cubicBezTo>
                      <a:pt x="76" y="34"/>
                      <a:pt x="75" y="35"/>
                      <a:pt x="75" y="35"/>
                    </a:cubicBezTo>
                    <a:cubicBezTo>
                      <a:pt x="75" y="36"/>
                      <a:pt x="74" y="35"/>
                      <a:pt x="74" y="36"/>
                    </a:cubicBezTo>
                    <a:cubicBezTo>
                      <a:pt x="74" y="36"/>
                      <a:pt x="74" y="36"/>
                      <a:pt x="74" y="37"/>
                    </a:cubicBezTo>
                    <a:cubicBezTo>
                      <a:pt x="74" y="37"/>
                      <a:pt x="74" y="38"/>
                      <a:pt x="74" y="39"/>
                    </a:cubicBezTo>
                    <a:cubicBezTo>
                      <a:pt x="74" y="39"/>
                      <a:pt x="74" y="40"/>
                      <a:pt x="74" y="40"/>
                    </a:cubicBezTo>
                    <a:cubicBezTo>
                      <a:pt x="73" y="40"/>
                      <a:pt x="71" y="40"/>
                      <a:pt x="69" y="40"/>
                    </a:cubicBezTo>
                    <a:cubicBezTo>
                      <a:pt x="69" y="40"/>
                      <a:pt x="68" y="40"/>
                      <a:pt x="68" y="40"/>
                    </a:cubicBezTo>
                    <a:cubicBezTo>
                      <a:pt x="68" y="39"/>
                      <a:pt x="67" y="39"/>
                      <a:pt x="67" y="39"/>
                    </a:cubicBezTo>
                    <a:cubicBezTo>
                      <a:pt x="67" y="39"/>
                      <a:pt x="66" y="39"/>
                      <a:pt x="66" y="40"/>
                    </a:cubicBezTo>
                    <a:cubicBezTo>
                      <a:pt x="66" y="40"/>
                      <a:pt x="65" y="40"/>
                      <a:pt x="64" y="40"/>
                    </a:cubicBezTo>
                    <a:cubicBezTo>
                      <a:pt x="64" y="40"/>
                      <a:pt x="62" y="40"/>
                      <a:pt x="62" y="41"/>
                    </a:cubicBezTo>
                    <a:cubicBezTo>
                      <a:pt x="61" y="41"/>
                      <a:pt x="61" y="41"/>
                      <a:pt x="60" y="41"/>
                    </a:cubicBezTo>
                    <a:cubicBezTo>
                      <a:pt x="59" y="41"/>
                      <a:pt x="59" y="41"/>
                      <a:pt x="58" y="41"/>
                    </a:cubicBezTo>
                    <a:cubicBezTo>
                      <a:pt x="58" y="41"/>
                      <a:pt x="57" y="41"/>
                      <a:pt x="57" y="41"/>
                    </a:cubicBezTo>
                    <a:cubicBezTo>
                      <a:pt x="56" y="41"/>
                      <a:pt x="57" y="41"/>
                      <a:pt x="56" y="40"/>
                    </a:cubicBezTo>
                    <a:cubicBezTo>
                      <a:pt x="56" y="40"/>
                      <a:pt x="55" y="39"/>
                      <a:pt x="55" y="38"/>
                    </a:cubicBezTo>
                    <a:cubicBezTo>
                      <a:pt x="55" y="38"/>
                      <a:pt x="55" y="38"/>
                      <a:pt x="54" y="37"/>
                    </a:cubicBezTo>
                    <a:cubicBezTo>
                      <a:pt x="54" y="37"/>
                      <a:pt x="54" y="37"/>
                      <a:pt x="54" y="36"/>
                    </a:cubicBezTo>
                    <a:cubicBezTo>
                      <a:pt x="54" y="36"/>
                      <a:pt x="53" y="36"/>
                      <a:pt x="53" y="35"/>
                    </a:cubicBezTo>
                    <a:cubicBezTo>
                      <a:pt x="53" y="34"/>
                      <a:pt x="53" y="34"/>
                      <a:pt x="52" y="34"/>
                    </a:cubicBezTo>
                    <a:cubicBezTo>
                      <a:pt x="52" y="34"/>
                      <a:pt x="52" y="33"/>
                      <a:pt x="52" y="33"/>
                    </a:cubicBezTo>
                    <a:cubicBezTo>
                      <a:pt x="51" y="32"/>
                      <a:pt x="50" y="31"/>
                      <a:pt x="51" y="30"/>
                    </a:cubicBezTo>
                    <a:cubicBezTo>
                      <a:pt x="51" y="29"/>
                      <a:pt x="51" y="29"/>
                      <a:pt x="51" y="28"/>
                    </a:cubicBezTo>
                    <a:cubicBezTo>
                      <a:pt x="51" y="28"/>
                      <a:pt x="50" y="28"/>
                      <a:pt x="50" y="27"/>
                    </a:cubicBezTo>
                    <a:cubicBezTo>
                      <a:pt x="50" y="27"/>
                      <a:pt x="49" y="26"/>
                      <a:pt x="49" y="26"/>
                    </a:cubicBezTo>
                    <a:cubicBezTo>
                      <a:pt x="49" y="25"/>
                      <a:pt x="49" y="24"/>
                      <a:pt x="49" y="24"/>
                    </a:cubicBezTo>
                    <a:cubicBezTo>
                      <a:pt x="48" y="23"/>
                      <a:pt x="48" y="22"/>
                      <a:pt x="48" y="21"/>
                    </a:cubicBezTo>
                    <a:cubicBezTo>
                      <a:pt x="48" y="20"/>
                      <a:pt x="48" y="20"/>
                      <a:pt x="48" y="19"/>
                    </a:cubicBezTo>
                    <a:cubicBezTo>
                      <a:pt x="48" y="19"/>
                      <a:pt x="47" y="18"/>
                      <a:pt x="47" y="18"/>
                    </a:cubicBezTo>
                    <a:cubicBezTo>
                      <a:pt x="48" y="17"/>
                      <a:pt x="46" y="17"/>
                      <a:pt x="45" y="17"/>
                    </a:cubicBezTo>
                    <a:cubicBezTo>
                      <a:pt x="45" y="16"/>
                      <a:pt x="44" y="17"/>
                      <a:pt x="43" y="17"/>
                    </a:cubicBezTo>
                    <a:cubicBezTo>
                      <a:pt x="42" y="17"/>
                      <a:pt x="41" y="17"/>
                      <a:pt x="40" y="17"/>
                    </a:cubicBezTo>
                    <a:cubicBezTo>
                      <a:pt x="37" y="17"/>
                      <a:pt x="33" y="16"/>
                      <a:pt x="29" y="17"/>
                    </a:cubicBezTo>
                    <a:cubicBezTo>
                      <a:pt x="28" y="17"/>
                      <a:pt x="26" y="17"/>
                      <a:pt x="24" y="17"/>
                    </a:cubicBezTo>
                    <a:cubicBezTo>
                      <a:pt x="24" y="17"/>
                      <a:pt x="23" y="17"/>
                      <a:pt x="22" y="17"/>
                    </a:cubicBezTo>
                    <a:cubicBezTo>
                      <a:pt x="22" y="16"/>
                      <a:pt x="21" y="17"/>
                      <a:pt x="20" y="17"/>
                    </a:cubicBezTo>
                    <a:cubicBezTo>
                      <a:pt x="20" y="17"/>
                      <a:pt x="19" y="17"/>
                      <a:pt x="18" y="17"/>
                    </a:cubicBezTo>
                    <a:cubicBezTo>
                      <a:pt x="18" y="17"/>
                      <a:pt x="17" y="17"/>
                      <a:pt x="17" y="17"/>
                    </a:cubicBezTo>
                    <a:cubicBezTo>
                      <a:pt x="17" y="17"/>
                      <a:pt x="16" y="17"/>
                      <a:pt x="16" y="17"/>
                    </a:cubicBezTo>
                    <a:cubicBezTo>
                      <a:pt x="15" y="17"/>
                      <a:pt x="15" y="16"/>
                      <a:pt x="14" y="17"/>
                    </a:cubicBezTo>
                    <a:cubicBezTo>
                      <a:pt x="13" y="17"/>
                      <a:pt x="13" y="17"/>
                      <a:pt x="12" y="17"/>
                    </a:cubicBezTo>
                    <a:cubicBezTo>
                      <a:pt x="12" y="17"/>
                      <a:pt x="12" y="18"/>
                      <a:pt x="11" y="18"/>
                    </a:cubicBezTo>
                    <a:cubicBezTo>
                      <a:pt x="10" y="18"/>
                      <a:pt x="10" y="18"/>
                      <a:pt x="9" y="18"/>
                    </a:cubicBezTo>
                    <a:cubicBezTo>
                      <a:pt x="8" y="19"/>
                      <a:pt x="7" y="19"/>
                      <a:pt x="6" y="19"/>
                    </a:cubicBezTo>
                    <a:cubicBezTo>
                      <a:pt x="6" y="19"/>
                      <a:pt x="5" y="19"/>
                      <a:pt x="6" y="19"/>
                    </a:cubicBezTo>
                    <a:cubicBezTo>
                      <a:pt x="5" y="19"/>
                      <a:pt x="6" y="20"/>
                      <a:pt x="6" y="20"/>
                    </a:cubicBezTo>
                    <a:cubicBezTo>
                      <a:pt x="7" y="21"/>
                      <a:pt x="7" y="23"/>
                      <a:pt x="7" y="24"/>
                    </a:cubicBezTo>
                    <a:cubicBezTo>
                      <a:pt x="8" y="25"/>
                      <a:pt x="8" y="26"/>
                      <a:pt x="9" y="26"/>
                    </a:cubicBezTo>
                    <a:cubicBezTo>
                      <a:pt x="9" y="27"/>
                      <a:pt x="10" y="29"/>
                      <a:pt x="11" y="28"/>
                    </a:cubicBezTo>
                    <a:cubicBezTo>
                      <a:pt x="11" y="29"/>
                      <a:pt x="11" y="31"/>
                      <a:pt x="11" y="32"/>
                    </a:cubicBezTo>
                    <a:cubicBezTo>
                      <a:pt x="12" y="33"/>
                      <a:pt x="12" y="34"/>
                      <a:pt x="12" y="35"/>
                    </a:cubicBezTo>
                    <a:cubicBezTo>
                      <a:pt x="13" y="37"/>
                      <a:pt x="14" y="39"/>
                      <a:pt x="15" y="42"/>
                    </a:cubicBezTo>
                    <a:cubicBezTo>
                      <a:pt x="15" y="43"/>
                      <a:pt x="16" y="43"/>
                      <a:pt x="16" y="44"/>
                    </a:cubicBezTo>
                    <a:cubicBezTo>
                      <a:pt x="16" y="45"/>
                      <a:pt x="16" y="46"/>
                      <a:pt x="16" y="47"/>
                    </a:cubicBezTo>
                    <a:cubicBezTo>
                      <a:pt x="16" y="47"/>
                      <a:pt x="17" y="48"/>
                      <a:pt x="16" y="48"/>
                    </a:cubicBezTo>
                    <a:cubicBezTo>
                      <a:pt x="16" y="49"/>
                      <a:pt x="16" y="48"/>
                      <a:pt x="15" y="49"/>
                    </a:cubicBezTo>
                    <a:cubicBezTo>
                      <a:pt x="15" y="49"/>
                      <a:pt x="15" y="49"/>
                      <a:pt x="14" y="49"/>
                    </a:cubicBezTo>
                    <a:cubicBezTo>
                      <a:pt x="15" y="49"/>
                      <a:pt x="15" y="49"/>
                      <a:pt x="15" y="49"/>
                    </a:cubicBezTo>
                    <a:cubicBezTo>
                      <a:pt x="14" y="49"/>
                      <a:pt x="14" y="50"/>
                      <a:pt x="14" y="50"/>
                    </a:cubicBezTo>
                    <a:cubicBezTo>
                      <a:pt x="14" y="51"/>
                      <a:pt x="13" y="51"/>
                      <a:pt x="13" y="51"/>
                    </a:cubicBezTo>
                    <a:cubicBezTo>
                      <a:pt x="13" y="51"/>
                      <a:pt x="13" y="52"/>
                      <a:pt x="13" y="52"/>
                    </a:cubicBezTo>
                    <a:cubicBezTo>
                      <a:pt x="12" y="52"/>
                      <a:pt x="12" y="52"/>
                      <a:pt x="13" y="51"/>
                    </a:cubicBezTo>
                    <a:cubicBezTo>
                      <a:pt x="12" y="52"/>
                      <a:pt x="13" y="53"/>
                      <a:pt x="13" y="54"/>
                    </a:cubicBezTo>
                    <a:cubicBezTo>
                      <a:pt x="14" y="55"/>
                      <a:pt x="14" y="56"/>
                      <a:pt x="14" y="57"/>
                    </a:cubicBezTo>
                    <a:cubicBezTo>
                      <a:pt x="14" y="58"/>
                      <a:pt x="15" y="58"/>
                      <a:pt x="15" y="59"/>
                    </a:cubicBezTo>
                    <a:cubicBezTo>
                      <a:pt x="14" y="59"/>
                      <a:pt x="14" y="59"/>
                      <a:pt x="14" y="59"/>
                    </a:cubicBezTo>
                    <a:cubicBezTo>
                      <a:pt x="15" y="60"/>
                      <a:pt x="16" y="60"/>
                      <a:pt x="16" y="61"/>
                    </a:cubicBezTo>
                    <a:cubicBezTo>
                      <a:pt x="16" y="62"/>
                      <a:pt x="15" y="62"/>
                      <a:pt x="16" y="62"/>
                    </a:cubicBezTo>
                    <a:cubicBezTo>
                      <a:pt x="16" y="63"/>
                      <a:pt x="16" y="63"/>
                      <a:pt x="16" y="63"/>
                    </a:cubicBezTo>
                    <a:cubicBezTo>
                      <a:pt x="17" y="64"/>
                      <a:pt x="17" y="65"/>
                      <a:pt x="17" y="65"/>
                    </a:cubicBezTo>
                    <a:cubicBezTo>
                      <a:pt x="18" y="66"/>
                      <a:pt x="18" y="67"/>
                      <a:pt x="18" y="67"/>
                    </a:cubicBezTo>
                    <a:cubicBezTo>
                      <a:pt x="19" y="68"/>
                      <a:pt x="20" y="69"/>
                      <a:pt x="20" y="70"/>
                    </a:cubicBezTo>
                    <a:cubicBezTo>
                      <a:pt x="20" y="71"/>
                      <a:pt x="19" y="71"/>
                      <a:pt x="20" y="72"/>
                    </a:cubicBezTo>
                    <a:cubicBezTo>
                      <a:pt x="21" y="73"/>
                      <a:pt x="20" y="75"/>
                      <a:pt x="20" y="77"/>
                    </a:cubicBezTo>
                    <a:cubicBezTo>
                      <a:pt x="20" y="79"/>
                      <a:pt x="20" y="81"/>
                      <a:pt x="20" y="83"/>
                    </a:cubicBezTo>
                    <a:cubicBezTo>
                      <a:pt x="19" y="84"/>
                      <a:pt x="19" y="85"/>
                      <a:pt x="19" y="86"/>
                    </a:cubicBezTo>
                    <a:cubicBezTo>
                      <a:pt x="19" y="87"/>
                      <a:pt x="18" y="88"/>
                      <a:pt x="18" y="88"/>
                    </a:cubicBezTo>
                    <a:cubicBezTo>
                      <a:pt x="18" y="88"/>
                      <a:pt x="18" y="88"/>
                      <a:pt x="18" y="88"/>
                    </a:cubicBezTo>
                    <a:cubicBezTo>
                      <a:pt x="17" y="88"/>
                      <a:pt x="17" y="89"/>
                      <a:pt x="16" y="90"/>
                    </a:cubicBezTo>
                    <a:cubicBezTo>
                      <a:pt x="16" y="90"/>
                      <a:pt x="16" y="91"/>
                      <a:pt x="16" y="91"/>
                    </a:cubicBezTo>
                    <a:cubicBezTo>
                      <a:pt x="15" y="91"/>
                      <a:pt x="15" y="90"/>
                      <a:pt x="15" y="91"/>
                    </a:cubicBezTo>
                    <a:cubicBezTo>
                      <a:pt x="15" y="91"/>
                      <a:pt x="15" y="91"/>
                      <a:pt x="15" y="91"/>
                    </a:cubicBezTo>
                    <a:cubicBezTo>
                      <a:pt x="14" y="91"/>
                      <a:pt x="14" y="91"/>
                      <a:pt x="14" y="91"/>
                    </a:cubicBezTo>
                    <a:cubicBezTo>
                      <a:pt x="14" y="91"/>
                      <a:pt x="13" y="91"/>
                      <a:pt x="13" y="92"/>
                    </a:cubicBezTo>
                    <a:cubicBezTo>
                      <a:pt x="13" y="92"/>
                      <a:pt x="12" y="93"/>
                      <a:pt x="12" y="93"/>
                    </a:cubicBezTo>
                    <a:cubicBezTo>
                      <a:pt x="11" y="94"/>
                      <a:pt x="12" y="95"/>
                      <a:pt x="11" y="95"/>
                    </a:cubicBezTo>
                    <a:cubicBezTo>
                      <a:pt x="11" y="96"/>
                      <a:pt x="10" y="97"/>
                      <a:pt x="10" y="97"/>
                    </a:cubicBezTo>
                    <a:cubicBezTo>
                      <a:pt x="9" y="98"/>
                      <a:pt x="9" y="99"/>
                      <a:pt x="8" y="99"/>
                    </a:cubicBezTo>
                    <a:cubicBezTo>
                      <a:pt x="8" y="100"/>
                      <a:pt x="8" y="100"/>
                      <a:pt x="8" y="101"/>
                    </a:cubicBezTo>
                    <a:cubicBezTo>
                      <a:pt x="8" y="102"/>
                      <a:pt x="8" y="103"/>
                      <a:pt x="8" y="104"/>
                    </a:cubicBezTo>
                    <a:cubicBezTo>
                      <a:pt x="7" y="105"/>
                      <a:pt x="7" y="104"/>
                      <a:pt x="7" y="105"/>
                    </a:cubicBezTo>
                    <a:cubicBezTo>
                      <a:pt x="6" y="105"/>
                      <a:pt x="6" y="106"/>
                      <a:pt x="6" y="106"/>
                    </a:cubicBezTo>
                    <a:cubicBezTo>
                      <a:pt x="6" y="107"/>
                      <a:pt x="6" y="107"/>
                      <a:pt x="6" y="107"/>
                    </a:cubicBezTo>
                    <a:cubicBezTo>
                      <a:pt x="6" y="108"/>
                      <a:pt x="6" y="108"/>
                      <a:pt x="6" y="109"/>
                    </a:cubicBezTo>
                    <a:cubicBezTo>
                      <a:pt x="6" y="110"/>
                      <a:pt x="6" y="111"/>
                      <a:pt x="5" y="112"/>
                    </a:cubicBezTo>
                    <a:cubicBezTo>
                      <a:pt x="5" y="113"/>
                      <a:pt x="5" y="114"/>
                      <a:pt x="5" y="115"/>
                    </a:cubicBezTo>
                    <a:cubicBezTo>
                      <a:pt x="5" y="116"/>
                      <a:pt x="3" y="118"/>
                      <a:pt x="4" y="119"/>
                    </a:cubicBezTo>
                    <a:cubicBezTo>
                      <a:pt x="4" y="119"/>
                      <a:pt x="3" y="119"/>
                      <a:pt x="3" y="120"/>
                    </a:cubicBezTo>
                    <a:cubicBezTo>
                      <a:pt x="3" y="121"/>
                      <a:pt x="3" y="121"/>
                      <a:pt x="3" y="122"/>
                    </a:cubicBezTo>
                    <a:cubicBezTo>
                      <a:pt x="3" y="123"/>
                      <a:pt x="3" y="124"/>
                      <a:pt x="2" y="124"/>
                    </a:cubicBezTo>
                    <a:cubicBezTo>
                      <a:pt x="2" y="124"/>
                      <a:pt x="2" y="125"/>
                      <a:pt x="1" y="126"/>
                    </a:cubicBezTo>
                    <a:cubicBezTo>
                      <a:pt x="1" y="126"/>
                      <a:pt x="0" y="126"/>
                      <a:pt x="0" y="126"/>
                    </a:cubicBezTo>
                    <a:cubicBezTo>
                      <a:pt x="0" y="127"/>
                      <a:pt x="1" y="127"/>
                      <a:pt x="1" y="128"/>
                    </a:cubicBezTo>
                    <a:cubicBezTo>
                      <a:pt x="1" y="129"/>
                      <a:pt x="1" y="129"/>
                      <a:pt x="1" y="130"/>
                    </a:cubicBezTo>
                    <a:cubicBezTo>
                      <a:pt x="1" y="131"/>
                      <a:pt x="1" y="132"/>
                      <a:pt x="1" y="133"/>
                    </a:cubicBezTo>
                    <a:cubicBezTo>
                      <a:pt x="1" y="134"/>
                      <a:pt x="1" y="135"/>
                      <a:pt x="1" y="136"/>
                    </a:cubicBezTo>
                    <a:cubicBezTo>
                      <a:pt x="1" y="136"/>
                      <a:pt x="1" y="137"/>
                      <a:pt x="1" y="137"/>
                    </a:cubicBezTo>
                    <a:cubicBezTo>
                      <a:pt x="0" y="137"/>
                      <a:pt x="0" y="137"/>
                      <a:pt x="0" y="138"/>
                    </a:cubicBezTo>
                    <a:cubicBezTo>
                      <a:pt x="1" y="139"/>
                      <a:pt x="0" y="140"/>
                      <a:pt x="0" y="142"/>
                    </a:cubicBezTo>
                    <a:cubicBezTo>
                      <a:pt x="0" y="143"/>
                      <a:pt x="2" y="141"/>
                      <a:pt x="3" y="141"/>
                    </a:cubicBezTo>
                    <a:cubicBezTo>
                      <a:pt x="4" y="140"/>
                      <a:pt x="4" y="142"/>
                      <a:pt x="5" y="142"/>
                    </a:cubicBezTo>
                    <a:cubicBezTo>
                      <a:pt x="6" y="142"/>
                      <a:pt x="7" y="141"/>
                      <a:pt x="7" y="142"/>
                    </a:cubicBezTo>
                    <a:cubicBezTo>
                      <a:pt x="7" y="142"/>
                      <a:pt x="8" y="142"/>
                      <a:pt x="8" y="142"/>
                    </a:cubicBezTo>
                    <a:cubicBezTo>
                      <a:pt x="10" y="141"/>
                      <a:pt x="11" y="140"/>
                      <a:pt x="12" y="139"/>
                    </a:cubicBezTo>
                    <a:cubicBezTo>
                      <a:pt x="12" y="139"/>
                      <a:pt x="13" y="139"/>
                      <a:pt x="13" y="139"/>
                    </a:cubicBezTo>
                    <a:cubicBezTo>
                      <a:pt x="14" y="139"/>
                      <a:pt x="14" y="139"/>
                      <a:pt x="15" y="139"/>
                    </a:cubicBezTo>
                    <a:cubicBezTo>
                      <a:pt x="15" y="139"/>
                      <a:pt x="16" y="139"/>
                      <a:pt x="16" y="139"/>
                    </a:cubicBezTo>
                    <a:cubicBezTo>
                      <a:pt x="17" y="139"/>
                      <a:pt x="17" y="140"/>
                      <a:pt x="17" y="140"/>
                    </a:cubicBezTo>
                    <a:cubicBezTo>
                      <a:pt x="17" y="141"/>
                      <a:pt x="18" y="141"/>
                      <a:pt x="19" y="142"/>
                    </a:cubicBezTo>
                    <a:cubicBezTo>
                      <a:pt x="19" y="142"/>
                      <a:pt x="20" y="142"/>
                      <a:pt x="21" y="143"/>
                    </a:cubicBezTo>
                    <a:cubicBezTo>
                      <a:pt x="21" y="143"/>
                      <a:pt x="21" y="144"/>
                      <a:pt x="22" y="144"/>
                    </a:cubicBezTo>
                    <a:cubicBezTo>
                      <a:pt x="22" y="144"/>
                      <a:pt x="23" y="144"/>
                      <a:pt x="23" y="144"/>
                    </a:cubicBezTo>
                    <a:cubicBezTo>
                      <a:pt x="24" y="144"/>
                      <a:pt x="24" y="143"/>
                      <a:pt x="25" y="143"/>
                    </a:cubicBezTo>
                    <a:cubicBezTo>
                      <a:pt x="26" y="143"/>
                      <a:pt x="28" y="143"/>
                      <a:pt x="30" y="143"/>
                    </a:cubicBezTo>
                    <a:cubicBezTo>
                      <a:pt x="32" y="143"/>
                      <a:pt x="34" y="143"/>
                      <a:pt x="36" y="143"/>
                    </a:cubicBezTo>
                    <a:cubicBezTo>
                      <a:pt x="44" y="143"/>
                      <a:pt x="53" y="143"/>
                      <a:pt x="61" y="143"/>
                    </a:cubicBezTo>
                    <a:cubicBezTo>
                      <a:pt x="62" y="143"/>
                      <a:pt x="63" y="143"/>
                      <a:pt x="64" y="143"/>
                    </a:cubicBezTo>
                    <a:cubicBezTo>
                      <a:pt x="65" y="144"/>
                      <a:pt x="65" y="145"/>
                      <a:pt x="65" y="145"/>
                    </a:cubicBezTo>
                    <a:cubicBezTo>
                      <a:pt x="66" y="146"/>
                      <a:pt x="66" y="146"/>
                      <a:pt x="67" y="147"/>
                    </a:cubicBezTo>
                    <a:cubicBezTo>
                      <a:pt x="67" y="147"/>
                      <a:pt x="68" y="148"/>
                      <a:pt x="69" y="148"/>
                    </a:cubicBezTo>
                    <a:cubicBezTo>
                      <a:pt x="70" y="148"/>
                      <a:pt x="70" y="148"/>
                      <a:pt x="71" y="148"/>
                    </a:cubicBezTo>
                    <a:cubicBezTo>
                      <a:pt x="73" y="148"/>
                      <a:pt x="74" y="149"/>
                      <a:pt x="76" y="148"/>
                    </a:cubicBezTo>
                    <a:cubicBezTo>
                      <a:pt x="76" y="148"/>
                      <a:pt x="77" y="149"/>
                      <a:pt x="77" y="149"/>
                    </a:cubicBezTo>
                    <a:cubicBezTo>
                      <a:pt x="78" y="148"/>
                      <a:pt x="79" y="149"/>
                      <a:pt x="79" y="149"/>
                    </a:cubicBezTo>
                    <a:cubicBezTo>
                      <a:pt x="81" y="149"/>
                      <a:pt x="83" y="148"/>
                      <a:pt x="84" y="149"/>
                    </a:cubicBezTo>
                    <a:cubicBezTo>
                      <a:pt x="84" y="150"/>
                      <a:pt x="85" y="150"/>
                      <a:pt x="86" y="150"/>
                    </a:cubicBezTo>
                    <a:cubicBezTo>
                      <a:pt x="86" y="150"/>
                      <a:pt x="86" y="150"/>
                      <a:pt x="87" y="150"/>
                    </a:cubicBezTo>
                    <a:cubicBezTo>
                      <a:pt x="87" y="151"/>
                      <a:pt x="88" y="150"/>
                      <a:pt x="88" y="150"/>
                    </a:cubicBezTo>
                    <a:cubicBezTo>
                      <a:pt x="89" y="149"/>
                      <a:pt x="90" y="149"/>
                      <a:pt x="91" y="149"/>
                    </a:cubicBezTo>
                    <a:cubicBezTo>
                      <a:pt x="91" y="150"/>
                      <a:pt x="92" y="150"/>
                      <a:pt x="93" y="150"/>
                    </a:cubicBezTo>
                    <a:cubicBezTo>
                      <a:pt x="93" y="150"/>
                      <a:pt x="94" y="150"/>
                      <a:pt x="95" y="150"/>
                    </a:cubicBezTo>
                    <a:cubicBezTo>
                      <a:pt x="96" y="149"/>
                      <a:pt x="98" y="149"/>
                      <a:pt x="100" y="149"/>
                    </a:cubicBezTo>
                    <a:cubicBezTo>
                      <a:pt x="104" y="148"/>
                      <a:pt x="108" y="147"/>
                      <a:pt x="112" y="146"/>
                    </a:cubicBezTo>
                    <a:cubicBezTo>
                      <a:pt x="112" y="145"/>
                      <a:pt x="111" y="145"/>
                      <a:pt x="110" y="144"/>
                    </a:cubicBezTo>
                    <a:cubicBezTo>
                      <a:pt x="109" y="144"/>
                      <a:pt x="109" y="143"/>
                      <a:pt x="108" y="142"/>
                    </a:cubicBezTo>
                    <a:cubicBezTo>
                      <a:pt x="107" y="141"/>
                      <a:pt x="106" y="140"/>
                      <a:pt x="104" y="138"/>
                    </a:cubicBezTo>
                    <a:cubicBezTo>
                      <a:pt x="103" y="137"/>
                      <a:pt x="101" y="135"/>
                      <a:pt x="100" y="134"/>
                    </a:cubicBezTo>
                    <a:cubicBezTo>
                      <a:pt x="100" y="133"/>
                      <a:pt x="100" y="132"/>
                      <a:pt x="100" y="132"/>
                    </a:cubicBezTo>
                    <a:cubicBezTo>
                      <a:pt x="99" y="131"/>
                      <a:pt x="99" y="130"/>
                      <a:pt x="99" y="130"/>
                    </a:cubicBezTo>
                    <a:cubicBezTo>
                      <a:pt x="99" y="121"/>
                      <a:pt x="99" y="113"/>
                      <a:pt x="99" y="105"/>
                    </a:cubicBezTo>
                    <a:cubicBezTo>
                      <a:pt x="99" y="103"/>
                      <a:pt x="99" y="101"/>
                      <a:pt x="99" y="99"/>
                    </a:cubicBezTo>
                    <a:cubicBezTo>
                      <a:pt x="99" y="98"/>
                      <a:pt x="99" y="95"/>
                      <a:pt x="99" y="95"/>
                    </a:cubicBezTo>
                    <a:cubicBezTo>
                      <a:pt x="100" y="95"/>
                      <a:pt x="102" y="95"/>
                      <a:pt x="102" y="95"/>
                    </a:cubicBezTo>
                    <a:cubicBezTo>
                      <a:pt x="104" y="95"/>
                      <a:pt x="106" y="95"/>
                      <a:pt x="108" y="95"/>
                    </a:cubicBezTo>
                    <a:cubicBezTo>
                      <a:pt x="110" y="95"/>
                      <a:pt x="112" y="95"/>
                      <a:pt x="114" y="95"/>
                    </a:cubicBezTo>
                    <a:cubicBezTo>
                      <a:pt x="116" y="95"/>
                      <a:pt x="117" y="95"/>
                      <a:pt x="118" y="95"/>
                    </a:cubicBezTo>
                    <a:cubicBezTo>
                      <a:pt x="119" y="95"/>
                      <a:pt x="117" y="93"/>
                      <a:pt x="117" y="93"/>
                    </a:cubicBezTo>
                    <a:cubicBezTo>
                      <a:pt x="117" y="92"/>
                      <a:pt x="118" y="91"/>
                      <a:pt x="118" y="90"/>
                    </a:cubicBezTo>
                    <a:cubicBezTo>
                      <a:pt x="118" y="90"/>
                      <a:pt x="119" y="89"/>
                      <a:pt x="119" y="89"/>
                    </a:cubicBezTo>
                    <a:cubicBezTo>
                      <a:pt x="119" y="88"/>
                      <a:pt x="119" y="87"/>
                      <a:pt x="118" y="87"/>
                    </a:cubicBezTo>
                    <a:cubicBezTo>
                      <a:pt x="118" y="86"/>
                      <a:pt x="118" y="85"/>
                      <a:pt x="118" y="85"/>
                    </a:cubicBezTo>
                    <a:cubicBezTo>
                      <a:pt x="118" y="84"/>
                      <a:pt x="119" y="83"/>
                      <a:pt x="119" y="82"/>
                    </a:cubicBezTo>
                    <a:cubicBezTo>
                      <a:pt x="119" y="82"/>
                      <a:pt x="118" y="81"/>
                      <a:pt x="118" y="80"/>
                    </a:cubicBezTo>
                    <a:cubicBezTo>
                      <a:pt x="118" y="79"/>
                      <a:pt x="119" y="78"/>
                      <a:pt x="119" y="78"/>
                    </a:cubicBezTo>
                    <a:cubicBezTo>
                      <a:pt x="119" y="77"/>
                      <a:pt x="119" y="76"/>
                      <a:pt x="119" y="76"/>
                    </a:cubicBezTo>
                    <a:close/>
                    <a:moveTo>
                      <a:pt x="13" y="51"/>
                    </a:moveTo>
                    <a:cubicBezTo>
                      <a:pt x="13" y="51"/>
                      <a:pt x="14" y="50"/>
                      <a:pt x="14" y="50"/>
                    </a:cubicBezTo>
                    <a:cubicBezTo>
                      <a:pt x="13" y="50"/>
                      <a:pt x="13" y="51"/>
                      <a:pt x="13" y="51"/>
                    </a:cubicBezTo>
                    <a:close/>
                    <a:moveTo>
                      <a:pt x="13" y="51"/>
                    </a:moveTo>
                    <a:cubicBezTo>
                      <a:pt x="13" y="51"/>
                      <a:pt x="13" y="51"/>
                      <a:pt x="13" y="51"/>
                    </a:cubicBezTo>
                    <a:cubicBezTo>
                      <a:pt x="13" y="51"/>
                      <a:pt x="13" y="51"/>
                      <a:pt x="13" y="5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4" name="Andorra">
                <a:extLst>
                  <a:ext uri="{FF2B5EF4-FFF2-40B4-BE49-F238E27FC236}">
                    <a16:creationId xmlns:a16="http://schemas.microsoft.com/office/drawing/2014/main" id="{AB0DC3BC-595E-AC0B-B9BC-23E6523FE2D0}"/>
                  </a:ext>
                </a:extLst>
              </p:cNvPr>
              <p:cNvSpPr>
                <a:spLocks/>
              </p:cNvSpPr>
              <p:nvPr/>
            </p:nvSpPr>
            <p:spPr bwMode="auto">
              <a:xfrm>
                <a:off x="7926542" y="3979405"/>
                <a:ext cx="6163" cy="4076"/>
              </a:xfrm>
              <a:custGeom>
                <a:avLst/>
                <a:gdLst/>
                <a:ahLst/>
                <a:cxnLst>
                  <a:cxn ang="0">
                    <a:pos x="3" y="1"/>
                  </a:cxn>
                  <a:cxn ang="0">
                    <a:pos x="2" y="0"/>
                  </a:cxn>
                  <a:cxn ang="0">
                    <a:pos x="2" y="0"/>
                  </a:cxn>
                  <a:cxn ang="0">
                    <a:pos x="1" y="0"/>
                  </a:cxn>
                  <a:cxn ang="0">
                    <a:pos x="0" y="0"/>
                  </a:cxn>
                  <a:cxn ang="0">
                    <a:pos x="0" y="0"/>
                  </a:cxn>
                  <a:cxn ang="0">
                    <a:pos x="0" y="1"/>
                  </a:cxn>
                  <a:cxn ang="0">
                    <a:pos x="0" y="2"/>
                  </a:cxn>
                  <a:cxn ang="0">
                    <a:pos x="0" y="2"/>
                  </a:cxn>
                  <a:cxn ang="0">
                    <a:pos x="0" y="2"/>
                  </a:cxn>
                  <a:cxn ang="0">
                    <a:pos x="1" y="2"/>
                  </a:cxn>
                  <a:cxn ang="0">
                    <a:pos x="1" y="2"/>
                  </a:cxn>
                  <a:cxn ang="0">
                    <a:pos x="2" y="2"/>
                  </a:cxn>
                  <a:cxn ang="0">
                    <a:pos x="2" y="2"/>
                  </a:cxn>
                  <a:cxn ang="0">
                    <a:pos x="2" y="2"/>
                  </a:cxn>
                  <a:cxn ang="0">
                    <a:pos x="3" y="1"/>
                  </a:cxn>
                  <a:cxn ang="0">
                    <a:pos x="3" y="1"/>
                  </a:cxn>
                </a:cxnLst>
                <a:rect l="0" t="0" r="r" b="b"/>
                <a:pathLst>
                  <a:path w="3" h="2">
                    <a:moveTo>
                      <a:pt x="3" y="1"/>
                    </a:moveTo>
                    <a:cubicBezTo>
                      <a:pt x="2" y="1"/>
                      <a:pt x="3" y="0"/>
                      <a:pt x="2" y="0"/>
                    </a:cubicBezTo>
                    <a:cubicBezTo>
                      <a:pt x="2" y="0"/>
                      <a:pt x="2" y="0"/>
                      <a:pt x="2" y="0"/>
                    </a:cubicBezTo>
                    <a:cubicBezTo>
                      <a:pt x="1" y="0"/>
                      <a:pt x="1" y="0"/>
                      <a:pt x="1" y="0"/>
                    </a:cubicBezTo>
                    <a:cubicBezTo>
                      <a:pt x="1" y="0"/>
                      <a:pt x="1" y="0"/>
                      <a:pt x="0" y="0"/>
                    </a:cubicBezTo>
                    <a:cubicBezTo>
                      <a:pt x="0" y="0"/>
                      <a:pt x="0" y="0"/>
                      <a:pt x="0" y="0"/>
                    </a:cubicBezTo>
                    <a:cubicBezTo>
                      <a:pt x="0" y="1"/>
                      <a:pt x="0" y="1"/>
                      <a:pt x="0" y="1"/>
                    </a:cubicBezTo>
                    <a:cubicBezTo>
                      <a:pt x="0" y="1"/>
                      <a:pt x="0" y="1"/>
                      <a:pt x="0" y="2"/>
                    </a:cubicBezTo>
                    <a:cubicBezTo>
                      <a:pt x="0" y="2"/>
                      <a:pt x="0" y="2"/>
                      <a:pt x="0" y="2"/>
                    </a:cubicBezTo>
                    <a:cubicBezTo>
                      <a:pt x="0" y="2"/>
                      <a:pt x="0" y="2"/>
                      <a:pt x="0" y="2"/>
                    </a:cubicBezTo>
                    <a:cubicBezTo>
                      <a:pt x="0" y="2"/>
                      <a:pt x="1" y="2"/>
                      <a:pt x="1" y="2"/>
                    </a:cubicBezTo>
                    <a:cubicBezTo>
                      <a:pt x="1" y="2"/>
                      <a:pt x="1" y="2"/>
                      <a:pt x="1" y="2"/>
                    </a:cubicBezTo>
                    <a:cubicBezTo>
                      <a:pt x="1" y="2"/>
                      <a:pt x="2" y="2"/>
                      <a:pt x="2" y="2"/>
                    </a:cubicBezTo>
                    <a:cubicBezTo>
                      <a:pt x="2" y="2"/>
                      <a:pt x="2" y="2"/>
                      <a:pt x="2" y="2"/>
                    </a:cubicBezTo>
                    <a:cubicBezTo>
                      <a:pt x="2" y="2"/>
                      <a:pt x="2" y="2"/>
                      <a:pt x="2" y="2"/>
                    </a:cubicBezTo>
                    <a:cubicBezTo>
                      <a:pt x="2" y="1"/>
                      <a:pt x="3" y="1"/>
                      <a:pt x="3" y="1"/>
                    </a:cubicBezTo>
                    <a:cubicBezTo>
                      <a:pt x="3" y="1"/>
                      <a:pt x="3" y="1"/>
                      <a:pt x="3" y="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5" name="American Samoa">
                <a:extLst>
                  <a:ext uri="{FF2B5EF4-FFF2-40B4-BE49-F238E27FC236}">
                    <a16:creationId xmlns:a16="http://schemas.microsoft.com/office/drawing/2014/main" id="{8AD53424-7D06-649B-CE1B-1219B4A937B0}"/>
                  </a:ext>
                </a:extLst>
              </p:cNvPr>
              <p:cNvSpPr/>
              <p:nvPr/>
            </p:nvSpPr>
            <p:spPr>
              <a:xfrm>
                <a:off x="11298894" y="5404639"/>
                <a:ext cx="5172" cy="1832"/>
              </a:xfrm>
              <a:custGeom>
                <a:avLst/>
                <a:gdLst>
                  <a:gd name="connsiteX0" fmla="*/ 8060 w 8060"/>
                  <a:gd name="connsiteY0" fmla="*/ 196 h 2747"/>
                  <a:gd name="connsiteX1" fmla="*/ 8060 w 8060"/>
                  <a:gd name="connsiteY1" fmla="*/ 196 h 2747"/>
                  <a:gd name="connsiteX2" fmla="*/ 8060 w 8060"/>
                  <a:gd name="connsiteY2" fmla="*/ 196 h 2747"/>
                  <a:gd name="connsiteX3" fmla="*/ 8060 w 8060"/>
                  <a:gd name="connsiteY3" fmla="*/ 196 h 2747"/>
                </a:gdLst>
                <a:ahLst/>
                <a:cxnLst>
                  <a:cxn ang="0">
                    <a:pos x="connsiteX0" y="connsiteY0"/>
                  </a:cxn>
                  <a:cxn ang="0">
                    <a:pos x="connsiteX1" y="connsiteY1"/>
                  </a:cxn>
                  <a:cxn ang="0">
                    <a:pos x="connsiteX2" y="connsiteY2"/>
                  </a:cxn>
                  <a:cxn ang="0">
                    <a:pos x="connsiteX3" y="connsiteY3"/>
                  </a:cxn>
                </a:cxnLst>
                <a:rect l="l" t="t" r="r" b="b"/>
                <a:pathLst>
                  <a:path w="8060" h="2747">
                    <a:moveTo>
                      <a:pt x="8060" y="196"/>
                    </a:moveTo>
                    <a:lnTo>
                      <a:pt x="8060" y="196"/>
                    </a:lnTo>
                    <a:cubicBezTo>
                      <a:pt x="3101" y="6628"/>
                      <a:pt x="-7283" y="-1316"/>
                      <a:pt x="8060" y="196"/>
                    </a:cubicBezTo>
                    <a:lnTo>
                      <a:pt x="8060" y="19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6" name="Algeria">
                <a:extLst>
                  <a:ext uri="{FF2B5EF4-FFF2-40B4-BE49-F238E27FC236}">
                    <a16:creationId xmlns:a16="http://schemas.microsoft.com/office/drawing/2014/main" id="{788F6D57-7548-F615-65E2-5103882201F3}"/>
                  </a:ext>
                </a:extLst>
              </p:cNvPr>
              <p:cNvSpPr>
                <a:spLocks/>
              </p:cNvSpPr>
              <p:nvPr/>
            </p:nvSpPr>
            <p:spPr bwMode="auto">
              <a:xfrm>
                <a:off x="7724260" y="4105773"/>
                <a:ext cx="392795" cy="421039"/>
              </a:xfrm>
              <a:custGeom>
                <a:avLst/>
                <a:gdLst/>
                <a:ahLst/>
                <a:cxnLst>
                  <a:cxn ang="0">
                    <a:pos x="187" y="140"/>
                  </a:cxn>
                  <a:cxn ang="0">
                    <a:pos x="178" y="138"/>
                  </a:cxn>
                  <a:cxn ang="0">
                    <a:pos x="175" y="129"/>
                  </a:cxn>
                  <a:cxn ang="0">
                    <a:pos x="175" y="115"/>
                  </a:cxn>
                  <a:cxn ang="0">
                    <a:pos x="174" y="105"/>
                  </a:cxn>
                  <a:cxn ang="0">
                    <a:pos x="174" y="88"/>
                  </a:cxn>
                  <a:cxn ang="0">
                    <a:pos x="171" y="74"/>
                  </a:cxn>
                  <a:cxn ang="0">
                    <a:pos x="163" y="53"/>
                  </a:cxn>
                  <a:cxn ang="0">
                    <a:pos x="159" y="45"/>
                  </a:cxn>
                  <a:cxn ang="0">
                    <a:pos x="154" y="40"/>
                  </a:cxn>
                  <a:cxn ang="0">
                    <a:pos x="155" y="32"/>
                  </a:cxn>
                  <a:cxn ang="0">
                    <a:pos x="159" y="27"/>
                  </a:cxn>
                  <a:cxn ang="0">
                    <a:pos x="161" y="21"/>
                  </a:cxn>
                  <a:cxn ang="0">
                    <a:pos x="160" y="11"/>
                  </a:cxn>
                  <a:cxn ang="0">
                    <a:pos x="160" y="6"/>
                  </a:cxn>
                  <a:cxn ang="0">
                    <a:pos x="163" y="2"/>
                  </a:cxn>
                  <a:cxn ang="0">
                    <a:pos x="153" y="1"/>
                  </a:cxn>
                  <a:cxn ang="0">
                    <a:pos x="150" y="2"/>
                  </a:cxn>
                  <a:cxn ang="0">
                    <a:pos x="142" y="2"/>
                  </a:cxn>
                  <a:cxn ang="0">
                    <a:pos x="131" y="4"/>
                  </a:cxn>
                  <a:cxn ang="0">
                    <a:pos x="125" y="2"/>
                  </a:cxn>
                  <a:cxn ang="0">
                    <a:pos x="114" y="3"/>
                  </a:cxn>
                  <a:cxn ang="0">
                    <a:pos x="108" y="6"/>
                  </a:cxn>
                  <a:cxn ang="0">
                    <a:pos x="98" y="6"/>
                  </a:cxn>
                  <a:cxn ang="0">
                    <a:pos x="90" y="9"/>
                  </a:cxn>
                  <a:cxn ang="0">
                    <a:pos x="81" y="13"/>
                  </a:cxn>
                  <a:cxn ang="0">
                    <a:pos x="77" y="15"/>
                  </a:cxn>
                  <a:cxn ang="0">
                    <a:pos x="71" y="20"/>
                  </a:cxn>
                  <a:cxn ang="0">
                    <a:pos x="64" y="23"/>
                  </a:cxn>
                  <a:cxn ang="0">
                    <a:pos x="68" y="26"/>
                  </a:cxn>
                  <a:cxn ang="0">
                    <a:pos x="68" y="32"/>
                  </a:cxn>
                  <a:cxn ang="0">
                    <a:pos x="68" y="38"/>
                  </a:cxn>
                  <a:cxn ang="0">
                    <a:pos x="70" y="45"/>
                  </a:cxn>
                  <a:cxn ang="0">
                    <a:pos x="73" y="52"/>
                  </a:cxn>
                  <a:cxn ang="0">
                    <a:pos x="70" y="56"/>
                  </a:cxn>
                  <a:cxn ang="0">
                    <a:pos x="54" y="59"/>
                  </a:cxn>
                  <a:cxn ang="0">
                    <a:pos x="47" y="62"/>
                  </a:cxn>
                  <a:cxn ang="0">
                    <a:pos x="48" y="66"/>
                  </a:cxn>
                  <a:cxn ang="0">
                    <a:pos x="44" y="69"/>
                  </a:cxn>
                  <a:cxn ang="0">
                    <a:pos x="36" y="74"/>
                  </a:cxn>
                  <a:cxn ang="0">
                    <a:pos x="26" y="80"/>
                  </a:cxn>
                  <a:cxn ang="0">
                    <a:pos x="21" y="83"/>
                  </a:cxn>
                  <a:cxn ang="0">
                    <a:pos x="13" y="85"/>
                  </a:cxn>
                  <a:cxn ang="0">
                    <a:pos x="6" y="89"/>
                  </a:cxn>
                  <a:cxn ang="0">
                    <a:pos x="0" y="99"/>
                  </a:cxn>
                  <a:cxn ang="0">
                    <a:pos x="80" y="168"/>
                  </a:cxn>
                  <a:cxn ang="0">
                    <a:pos x="93" y="180"/>
                  </a:cxn>
                  <a:cxn ang="0">
                    <a:pos x="96" y="184"/>
                  </a:cxn>
                  <a:cxn ang="0">
                    <a:pos x="99" y="186"/>
                  </a:cxn>
                  <a:cxn ang="0">
                    <a:pos x="104" y="188"/>
                  </a:cxn>
                  <a:cxn ang="0">
                    <a:pos x="111" y="192"/>
                  </a:cxn>
                  <a:cxn ang="0">
                    <a:pos x="111" y="197"/>
                  </a:cxn>
                  <a:cxn ang="0">
                    <a:pos x="127" y="196"/>
                  </a:cxn>
                  <a:cxn ang="0">
                    <a:pos x="146" y="184"/>
                  </a:cxn>
                  <a:cxn ang="0">
                    <a:pos x="191" y="152"/>
                  </a:cxn>
                </a:cxnLst>
                <a:rect l="0" t="0" r="r" b="b"/>
                <a:pathLst>
                  <a:path w="194" h="200">
                    <a:moveTo>
                      <a:pt x="194" y="148"/>
                    </a:moveTo>
                    <a:cubicBezTo>
                      <a:pt x="193" y="147"/>
                      <a:pt x="193" y="147"/>
                      <a:pt x="193" y="146"/>
                    </a:cubicBezTo>
                    <a:cubicBezTo>
                      <a:pt x="192" y="145"/>
                      <a:pt x="191" y="143"/>
                      <a:pt x="191" y="142"/>
                    </a:cubicBezTo>
                    <a:cubicBezTo>
                      <a:pt x="190" y="141"/>
                      <a:pt x="189" y="141"/>
                      <a:pt x="187" y="140"/>
                    </a:cubicBezTo>
                    <a:cubicBezTo>
                      <a:pt x="187" y="140"/>
                      <a:pt x="185" y="140"/>
                      <a:pt x="185" y="139"/>
                    </a:cubicBezTo>
                    <a:cubicBezTo>
                      <a:pt x="184" y="139"/>
                      <a:pt x="183" y="138"/>
                      <a:pt x="182" y="138"/>
                    </a:cubicBezTo>
                    <a:cubicBezTo>
                      <a:pt x="182" y="138"/>
                      <a:pt x="181" y="139"/>
                      <a:pt x="180" y="139"/>
                    </a:cubicBezTo>
                    <a:cubicBezTo>
                      <a:pt x="179" y="139"/>
                      <a:pt x="179" y="139"/>
                      <a:pt x="178" y="138"/>
                    </a:cubicBezTo>
                    <a:cubicBezTo>
                      <a:pt x="178" y="138"/>
                      <a:pt x="178" y="137"/>
                      <a:pt x="177" y="137"/>
                    </a:cubicBezTo>
                    <a:cubicBezTo>
                      <a:pt x="177" y="136"/>
                      <a:pt x="177" y="136"/>
                      <a:pt x="176" y="135"/>
                    </a:cubicBezTo>
                    <a:cubicBezTo>
                      <a:pt x="176" y="134"/>
                      <a:pt x="176" y="133"/>
                      <a:pt x="176" y="132"/>
                    </a:cubicBezTo>
                    <a:cubicBezTo>
                      <a:pt x="176" y="131"/>
                      <a:pt x="176" y="130"/>
                      <a:pt x="175" y="129"/>
                    </a:cubicBezTo>
                    <a:cubicBezTo>
                      <a:pt x="174" y="127"/>
                      <a:pt x="173" y="125"/>
                      <a:pt x="172" y="124"/>
                    </a:cubicBezTo>
                    <a:cubicBezTo>
                      <a:pt x="171" y="123"/>
                      <a:pt x="170" y="121"/>
                      <a:pt x="170" y="120"/>
                    </a:cubicBezTo>
                    <a:cubicBezTo>
                      <a:pt x="170" y="119"/>
                      <a:pt x="171" y="118"/>
                      <a:pt x="172" y="118"/>
                    </a:cubicBezTo>
                    <a:cubicBezTo>
                      <a:pt x="174" y="117"/>
                      <a:pt x="175" y="117"/>
                      <a:pt x="175" y="115"/>
                    </a:cubicBezTo>
                    <a:cubicBezTo>
                      <a:pt x="175" y="114"/>
                      <a:pt x="175" y="113"/>
                      <a:pt x="174" y="113"/>
                    </a:cubicBezTo>
                    <a:cubicBezTo>
                      <a:pt x="174" y="112"/>
                      <a:pt x="174" y="112"/>
                      <a:pt x="174" y="111"/>
                    </a:cubicBezTo>
                    <a:cubicBezTo>
                      <a:pt x="173" y="110"/>
                      <a:pt x="173" y="109"/>
                      <a:pt x="173" y="107"/>
                    </a:cubicBezTo>
                    <a:cubicBezTo>
                      <a:pt x="174" y="107"/>
                      <a:pt x="174" y="106"/>
                      <a:pt x="174" y="105"/>
                    </a:cubicBezTo>
                    <a:cubicBezTo>
                      <a:pt x="174" y="105"/>
                      <a:pt x="174" y="105"/>
                      <a:pt x="175" y="103"/>
                    </a:cubicBezTo>
                    <a:cubicBezTo>
                      <a:pt x="175" y="102"/>
                      <a:pt x="175" y="101"/>
                      <a:pt x="174" y="100"/>
                    </a:cubicBezTo>
                    <a:cubicBezTo>
                      <a:pt x="173" y="98"/>
                      <a:pt x="174" y="97"/>
                      <a:pt x="174" y="95"/>
                    </a:cubicBezTo>
                    <a:cubicBezTo>
                      <a:pt x="174" y="93"/>
                      <a:pt x="174" y="90"/>
                      <a:pt x="174" y="88"/>
                    </a:cubicBezTo>
                    <a:cubicBezTo>
                      <a:pt x="174" y="85"/>
                      <a:pt x="172" y="81"/>
                      <a:pt x="170" y="78"/>
                    </a:cubicBezTo>
                    <a:cubicBezTo>
                      <a:pt x="169" y="78"/>
                      <a:pt x="169" y="77"/>
                      <a:pt x="170" y="77"/>
                    </a:cubicBezTo>
                    <a:cubicBezTo>
                      <a:pt x="170" y="77"/>
                      <a:pt x="171" y="76"/>
                      <a:pt x="171" y="76"/>
                    </a:cubicBezTo>
                    <a:cubicBezTo>
                      <a:pt x="172" y="75"/>
                      <a:pt x="171" y="74"/>
                      <a:pt x="171" y="74"/>
                    </a:cubicBezTo>
                    <a:cubicBezTo>
                      <a:pt x="170" y="73"/>
                      <a:pt x="170" y="72"/>
                      <a:pt x="170" y="71"/>
                    </a:cubicBezTo>
                    <a:cubicBezTo>
                      <a:pt x="169" y="67"/>
                      <a:pt x="168" y="63"/>
                      <a:pt x="168" y="59"/>
                    </a:cubicBezTo>
                    <a:cubicBezTo>
                      <a:pt x="167" y="58"/>
                      <a:pt x="167" y="56"/>
                      <a:pt x="166" y="55"/>
                    </a:cubicBezTo>
                    <a:cubicBezTo>
                      <a:pt x="166" y="54"/>
                      <a:pt x="164" y="53"/>
                      <a:pt x="163" y="53"/>
                    </a:cubicBezTo>
                    <a:cubicBezTo>
                      <a:pt x="162" y="52"/>
                      <a:pt x="161" y="52"/>
                      <a:pt x="160" y="51"/>
                    </a:cubicBezTo>
                    <a:cubicBezTo>
                      <a:pt x="160" y="50"/>
                      <a:pt x="160" y="49"/>
                      <a:pt x="160" y="49"/>
                    </a:cubicBezTo>
                    <a:cubicBezTo>
                      <a:pt x="160" y="48"/>
                      <a:pt x="160" y="48"/>
                      <a:pt x="160" y="47"/>
                    </a:cubicBezTo>
                    <a:cubicBezTo>
                      <a:pt x="159" y="46"/>
                      <a:pt x="159" y="46"/>
                      <a:pt x="159" y="45"/>
                    </a:cubicBezTo>
                    <a:cubicBezTo>
                      <a:pt x="158" y="44"/>
                      <a:pt x="158" y="45"/>
                      <a:pt x="157" y="44"/>
                    </a:cubicBezTo>
                    <a:cubicBezTo>
                      <a:pt x="157" y="44"/>
                      <a:pt x="156" y="44"/>
                      <a:pt x="155" y="43"/>
                    </a:cubicBezTo>
                    <a:cubicBezTo>
                      <a:pt x="155" y="43"/>
                      <a:pt x="154" y="43"/>
                      <a:pt x="154" y="42"/>
                    </a:cubicBezTo>
                    <a:cubicBezTo>
                      <a:pt x="154" y="41"/>
                      <a:pt x="154" y="40"/>
                      <a:pt x="154" y="40"/>
                    </a:cubicBezTo>
                    <a:cubicBezTo>
                      <a:pt x="154" y="39"/>
                      <a:pt x="153" y="38"/>
                      <a:pt x="153" y="37"/>
                    </a:cubicBezTo>
                    <a:cubicBezTo>
                      <a:pt x="152" y="36"/>
                      <a:pt x="153" y="35"/>
                      <a:pt x="153" y="34"/>
                    </a:cubicBezTo>
                    <a:cubicBezTo>
                      <a:pt x="153" y="33"/>
                      <a:pt x="153" y="33"/>
                      <a:pt x="154" y="33"/>
                    </a:cubicBezTo>
                    <a:cubicBezTo>
                      <a:pt x="154" y="32"/>
                      <a:pt x="155" y="32"/>
                      <a:pt x="155" y="32"/>
                    </a:cubicBezTo>
                    <a:cubicBezTo>
                      <a:pt x="156" y="31"/>
                      <a:pt x="155" y="30"/>
                      <a:pt x="156" y="30"/>
                    </a:cubicBezTo>
                    <a:cubicBezTo>
                      <a:pt x="156" y="29"/>
                      <a:pt x="158" y="29"/>
                      <a:pt x="158" y="29"/>
                    </a:cubicBezTo>
                    <a:cubicBezTo>
                      <a:pt x="159" y="28"/>
                      <a:pt x="159" y="28"/>
                      <a:pt x="159" y="28"/>
                    </a:cubicBezTo>
                    <a:cubicBezTo>
                      <a:pt x="159" y="27"/>
                      <a:pt x="159" y="27"/>
                      <a:pt x="159" y="27"/>
                    </a:cubicBezTo>
                    <a:cubicBezTo>
                      <a:pt x="159" y="27"/>
                      <a:pt x="160" y="27"/>
                      <a:pt x="160" y="26"/>
                    </a:cubicBezTo>
                    <a:cubicBezTo>
                      <a:pt x="160" y="26"/>
                      <a:pt x="160" y="25"/>
                      <a:pt x="160" y="24"/>
                    </a:cubicBezTo>
                    <a:cubicBezTo>
                      <a:pt x="160" y="23"/>
                      <a:pt x="160" y="22"/>
                      <a:pt x="161" y="22"/>
                    </a:cubicBezTo>
                    <a:cubicBezTo>
                      <a:pt x="161" y="21"/>
                      <a:pt x="161" y="21"/>
                      <a:pt x="161" y="21"/>
                    </a:cubicBezTo>
                    <a:cubicBezTo>
                      <a:pt x="161" y="21"/>
                      <a:pt x="161" y="20"/>
                      <a:pt x="160" y="20"/>
                    </a:cubicBezTo>
                    <a:cubicBezTo>
                      <a:pt x="160" y="20"/>
                      <a:pt x="160" y="18"/>
                      <a:pt x="160" y="18"/>
                    </a:cubicBezTo>
                    <a:cubicBezTo>
                      <a:pt x="161" y="17"/>
                      <a:pt x="160" y="16"/>
                      <a:pt x="160" y="16"/>
                    </a:cubicBezTo>
                    <a:cubicBezTo>
                      <a:pt x="159" y="14"/>
                      <a:pt x="160" y="13"/>
                      <a:pt x="160" y="11"/>
                    </a:cubicBezTo>
                    <a:cubicBezTo>
                      <a:pt x="160" y="10"/>
                      <a:pt x="160" y="10"/>
                      <a:pt x="161" y="9"/>
                    </a:cubicBezTo>
                    <a:cubicBezTo>
                      <a:pt x="161" y="8"/>
                      <a:pt x="161" y="8"/>
                      <a:pt x="160" y="8"/>
                    </a:cubicBezTo>
                    <a:cubicBezTo>
                      <a:pt x="160" y="8"/>
                      <a:pt x="159" y="8"/>
                      <a:pt x="159" y="7"/>
                    </a:cubicBezTo>
                    <a:cubicBezTo>
                      <a:pt x="159" y="7"/>
                      <a:pt x="160" y="6"/>
                      <a:pt x="160" y="6"/>
                    </a:cubicBezTo>
                    <a:cubicBezTo>
                      <a:pt x="161" y="6"/>
                      <a:pt x="161" y="5"/>
                      <a:pt x="162" y="5"/>
                    </a:cubicBezTo>
                    <a:cubicBezTo>
                      <a:pt x="162" y="4"/>
                      <a:pt x="161" y="4"/>
                      <a:pt x="161" y="4"/>
                    </a:cubicBezTo>
                    <a:cubicBezTo>
                      <a:pt x="161" y="4"/>
                      <a:pt x="163" y="4"/>
                      <a:pt x="163" y="4"/>
                    </a:cubicBezTo>
                    <a:cubicBezTo>
                      <a:pt x="163" y="3"/>
                      <a:pt x="163" y="2"/>
                      <a:pt x="163" y="2"/>
                    </a:cubicBezTo>
                    <a:cubicBezTo>
                      <a:pt x="162" y="2"/>
                      <a:pt x="161" y="2"/>
                      <a:pt x="160" y="2"/>
                    </a:cubicBezTo>
                    <a:cubicBezTo>
                      <a:pt x="160" y="2"/>
                      <a:pt x="159" y="2"/>
                      <a:pt x="159" y="2"/>
                    </a:cubicBezTo>
                    <a:cubicBezTo>
                      <a:pt x="157" y="3"/>
                      <a:pt x="155" y="4"/>
                      <a:pt x="155" y="1"/>
                    </a:cubicBezTo>
                    <a:cubicBezTo>
                      <a:pt x="155" y="2"/>
                      <a:pt x="154" y="2"/>
                      <a:pt x="153" y="1"/>
                    </a:cubicBezTo>
                    <a:cubicBezTo>
                      <a:pt x="153" y="1"/>
                      <a:pt x="153" y="1"/>
                      <a:pt x="152" y="1"/>
                    </a:cubicBezTo>
                    <a:cubicBezTo>
                      <a:pt x="152" y="1"/>
                      <a:pt x="152" y="0"/>
                      <a:pt x="152" y="0"/>
                    </a:cubicBezTo>
                    <a:cubicBezTo>
                      <a:pt x="151" y="1"/>
                      <a:pt x="150" y="0"/>
                      <a:pt x="150" y="1"/>
                    </a:cubicBezTo>
                    <a:cubicBezTo>
                      <a:pt x="151" y="2"/>
                      <a:pt x="150" y="2"/>
                      <a:pt x="150" y="2"/>
                    </a:cubicBezTo>
                    <a:cubicBezTo>
                      <a:pt x="149" y="2"/>
                      <a:pt x="148" y="3"/>
                      <a:pt x="147" y="2"/>
                    </a:cubicBezTo>
                    <a:cubicBezTo>
                      <a:pt x="146" y="1"/>
                      <a:pt x="145" y="2"/>
                      <a:pt x="145" y="1"/>
                    </a:cubicBezTo>
                    <a:cubicBezTo>
                      <a:pt x="144" y="1"/>
                      <a:pt x="144" y="0"/>
                      <a:pt x="143" y="0"/>
                    </a:cubicBezTo>
                    <a:cubicBezTo>
                      <a:pt x="142" y="1"/>
                      <a:pt x="142" y="1"/>
                      <a:pt x="142" y="2"/>
                    </a:cubicBezTo>
                    <a:cubicBezTo>
                      <a:pt x="141" y="3"/>
                      <a:pt x="138" y="3"/>
                      <a:pt x="137" y="3"/>
                    </a:cubicBezTo>
                    <a:cubicBezTo>
                      <a:pt x="136" y="3"/>
                      <a:pt x="135" y="4"/>
                      <a:pt x="135" y="4"/>
                    </a:cubicBezTo>
                    <a:cubicBezTo>
                      <a:pt x="134" y="5"/>
                      <a:pt x="133" y="5"/>
                      <a:pt x="133" y="5"/>
                    </a:cubicBezTo>
                    <a:cubicBezTo>
                      <a:pt x="132" y="5"/>
                      <a:pt x="131" y="5"/>
                      <a:pt x="131" y="4"/>
                    </a:cubicBezTo>
                    <a:cubicBezTo>
                      <a:pt x="131" y="4"/>
                      <a:pt x="131" y="4"/>
                      <a:pt x="131" y="4"/>
                    </a:cubicBezTo>
                    <a:cubicBezTo>
                      <a:pt x="131" y="4"/>
                      <a:pt x="130" y="3"/>
                      <a:pt x="130" y="3"/>
                    </a:cubicBezTo>
                    <a:cubicBezTo>
                      <a:pt x="129" y="3"/>
                      <a:pt x="129" y="3"/>
                      <a:pt x="128" y="2"/>
                    </a:cubicBezTo>
                    <a:cubicBezTo>
                      <a:pt x="127" y="2"/>
                      <a:pt x="126" y="3"/>
                      <a:pt x="125" y="2"/>
                    </a:cubicBezTo>
                    <a:cubicBezTo>
                      <a:pt x="124" y="2"/>
                      <a:pt x="122" y="3"/>
                      <a:pt x="120" y="2"/>
                    </a:cubicBezTo>
                    <a:cubicBezTo>
                      <a:pt x="119" y="2"/>
                      <a:pt x="119" y="3"/>
                      <a:pt x="118" y="3"/>
                    </a:cubicBezTo>
                    <a:cubicBezTo>
                      <a:pt x="117" y="4"/>
                      <a:pt x="116" y="4"/>
                      <a:pt x="115" y="4"/>
                    </a:cubicBezTo>
                    <a:cubicBezTo>
                      <a:pt x="115" y="4"/>
                      <a:pt x="114" y="3"/>
                      <a:pt x="114" y="3"/>
                    </a:cubicBezTo>
                    <a:cubicBezTo>
                      <a:pt x="114" y="3"/>
                      <a:pt x="114" y="4"/>
                      <a:pt x="114" y="4"/>
                    </a:cubicBezTo>
                    <a:cubicBezTo>
                      <a:pt x="114" y="4"/>
                      <a:pt x="113" y="4"/>
                      <a:pt x="113" y="4"/>
                    </a:cubicBezTo>
                    <a:cubicBezTo>
                      <a:pt x="111" y="3"/>
                      <a:pt x="111" y="4"/>
                      <a:pt x="110" y="5"/>
                    </a:cubicBezTo>
                    <a:cubicBezTo>
                      <a:pt x="109" y="5"/>
                      <a:pt x="108" y="6"/>
                      <a:pt x="108" y="6"/>
                    </a:cubicBezTo>
                    <a:cubicBezTo>
                      <a:pt x="107" y="6"/>
                      <a:pt x="107" y="6"/>
                      <a:pt x="106" y="5"/>
                    </a:cubicBezTo>
                    <a:cubicBezTo>
                      <a:pt x="106" y="5"/>
                      <a:pt x="105" y="6"/>
                      <a:pt x="104" y="6"/>
                    </a:cubicBezTo>
                    <a:cubicBezTo>
                      <a:pt x="103" y="6"/>
                      <a:pt x="103" y="6"/>
                      <a:pt x="102" y="6"/>
                    </a:cubicBezTo>
                    <a:cubicBezTo>
                      <a:pt x="101" y="6"/>
                      <a:pt x="100" y="6"/>
                      <a:pt x="98" y="6"/>
                    </a:cubicBezTo>
                    <a:cubicBezTo>
                      <a:pt x="98" y="7"/>
                      <a:pt x="97" y="6"/>
                      <a:pt x="96" y="7"/>
                    </a:cubicBezTo>
                    <a:cubicBezTo>
                      <a:pt x="95" y="7"/>
                      <a:pt x="94" y="7"/>
                      <a:pt x="94" y="7"/>
                    </a:cubicBezTo>
                    <a:cubicBezTo>
                      <a:pt x="93" y="7"/>
                      <a:pt x="93" y="8"/>
                      <a:pt x="92" y="8"/>
                    </a:cubicBezTo>
                    <a:cubicBezTo>
                      <a:pt x="91" y="8"/>
                      <a:pt x="90" y="9"/>
                      <a:pt x="90" y="9"/>
                    </a:cubicBezTo>
                    <a:cubicBezTo>
                      <a:pt x="89" y="10"/>
                      <a:pt x="88" y="10"/>
                      <a:pt x="88" y="10"/>
                    </a:cubicBezTo>
                    <a:cubicBezTo>
                      <a:pt x="87" y="11"/>
                      <a:pt x="85" y="11"/>
                      <a:pt x="85" y="13"/>
                    </a:cubicBezTo>
                    <a:cubicBezTo>
                      <a:pt x="85" y="14"/>
                      <a:pt x="83" y="15"/>
                      <a:pt x="82" y="14"/>
                    </a:cubicBezTo>
                    <a:cubicBezTo>
                      <a:pt x="81" y="14"/>
                      <a:pt x="82" y="13"/>
                      <a:pt x="81" y="13"/>
                    </a:cubicBezTo>
                    <a:cubicBezTo>
                      <a:pt x="81" y="13"/>
                      <a:pt x="80" y="14"/>
                      <a:pt x="80" y="14"/>
                    </a:cubicBezTo>
                    <a:cubicBezTo>
                      <a:pt x="80" y="14"/>
                      <a:pt x="80" y="14"/>
                      <a:pt x="80" y="15"/>
                    </a:cubicBezTo>
                    <a:cubicBezTo>
                      <a:pt x="79" y="15"/>
                      <a:pt x="79" y="15"/>
                      <a:pt x="79" y="15"/>
                    </a:cubicBezTo>
                    <a:cubicBezTo>
                      <a:pt x="78" y="15"/>
                      <a:pt x="78" y="15"/>
                      <a:pt x="77" y="15"/>
                    </a:cubicBezTo>
                    <a:cubicBezTo>
                      <a:pt x="77" y="15"/>
                      <a:pt x="77" y="15"/>
                      <a:pt x="76" y="15"/>
                    </a:cubicBezTo>
                    <a:cubicBezTo>
                      <a:pt x="75" y="16"/>
                      <a:pt x="75" y="16"/>
                      <a:pt x="74" y="16"/>
                    </a:cubicBezTo>
                    <a:cubicBezTo>
                      <a:pt x="74" y="17"/>
                      <a:pt x="73" y="17"/>
                      <a:pt x="73" y="18"/>
                    </a:cubicBezTo>
                    <a:cubicBezTo>
                      <a:pt x="73" y="19"/>
                      <a:pt x="72" y="19"/>
                      <a:pt x="71" y="20"/>
                    </a:cubicBezTo>
                    <a:cubicBezTo>
                      <a:pt x="71" y="20"/>
                      <a:pt x="70" y="20"/>
                      <a:pt x="70" y="21"/>
                    </a:cubicBezTo>
                    <a:cubicBezTo>
                      <a:pt x="69" y="21"/>
                      <a:pt x="68" y="22"/>
                      <a:pt x="68" y="22"/>
                    </a:cubicBezTo>
                    <a:cubicBezTo>
                      <a:pt x="67" y="22"/>
                      <a:pt x="66" y="23"/>
                      <a:pt x="65" y="22"/>
                    </a:cubicBezTo>
                    <a:cubicBezTo>
                      <a:pt x="65" y="22"/>
                      <a:pt x="64" y="22"/>
                      <a:pt x="64" y="23"/>
                    </a:cubicBezTo>
                    <a:cubicBezTo>
                      <a:pt x="64" y="23"/>
                      <a:pt x="64" y="24"/>
                      <a:pt x="65" y="24"/>
                    </a:cubicBezTo>
                    <a:cubicBezTo>
                      <a:pt x="65" y="24"/>
                      <a:pt x="65" y="24"/>
                      <a:pt x="65" y="24"/>
                    </a:cubicBezTo>
                    <a:cubicBezTo>
                      <a:pt x="66" y="25"/>
                      <a:pt x="66" y="25"/>
                      <a:pt x="66" y="25"/>
                    </a:cubicBezTo>
                    <a:cubicBezTo>
                      <a:pt x="66" y="25"/>
                      <a:pt x="67" y="26"/>
                      <a:pt x="68" y="26"/>
                    </a:cubicBezTo>
                    <a:cubicBezTo>
                      <a:pt x="68" y="27"/>
                      <a:pt x="67" y="27"/>
                      <a:pt x="67" y="28"/>
                    </a:cubicBezTo>
                    <a:cubicBezTo>
                      <a:pt x="67" y="28"/>
                      <a:pt x="68" y="29"/>
                      <a:pt x="68" y="29"/>
                    </a:cubicBezTo>
                    <a:cubicBezTo>
                      <a:pt x="68" y="29"/>
                      <a:pt x="68" y="30"/>
                      <a:pt x="67" y="30"/>
                    </a:cubicBezTo>
                    <a:cubicBezTo>
                      <a:pt x="67" y="31"/>
                      <a:pt x="68" y="31"/>
                      <a:pt x="68" y="32"/>
                    </a:cubicBezTo>
                    <a:cubicBezTo>
                      <a:pt x="68" y="32"/>
                      <a:pt x="68" y="33"/>
                      <a:pt x="68" y="34"/>
                    </a:cubicBezTo>
                    <a:cubicBezTo>
                      <a:pt x="68" y="34"/>
                      <a:pt x="68" y="35"/>
                      <a:pt x="68" y="35"/>
                    </a:cubicBezTo>
                    <a:cubicBezTo>
                      <a:pt x="68" y="36"/>
                      <a:pt x="68" y="37"/>
                      <a:pt x="68" y="37"/>
                    </a:cubicBezTo>
                    <a:cubicBezTo>
                      <a:pt x="68" y="37"/>
                      <a:pt x="67" y="38"/>
                      <a:pt x="68" y="38"/>
                    </a:cubicBezTo>
                    <a:cubicBezTo>
                      <a:pt x="69" y="38"/>
                      <a:pt x="69" y="39"/>
                      <a:pt x="69" y="40"/>
                    </a:cubicBezTo>
                    <a:cubicBezTo>
                      <a:pt x="68" y="41"/>
                      <a:pt x="68" y="42"/>
                      <a:pt x="68" y="43"/>
                    </a:cubicBezTo>
                    <a:cubicBezTo>
                      <a:pt x="68" y="44"/>
                      <a:pt x="69" y="44"/>
                      <a:pt x="69" y="44"/>
                    </a:cubicBezTo>
                    <a:cubicBezTo>
                      <a:pt x="69" y="45"/>
                      <a:pt x="70" y="45"/>
                      <a:pt x="70" y="45"/>
                    </a:cubicBezTo>
                    <a:cubicBezTo>
                      <a:pt x="70" y="46"/>
                      <a:pt x="69" y="46"/>
                      <a:pt x="69" y="47"/>
                    </a:cubicBezTo>
                    <a:cubicBezTo>
                      <a:pt x="69" y="47"/>
                      <a:pt x="70" y="47"/>
                      <a:pt x="70" y="48"/>
                    </a:cubicBezTo>
                    <a:cubicBezTo>
                      <a:pt x="70" y="49"/>
                      <a:pt x="71" y="49"/>
                      <a:pt x="72" y="49"/>
                    </a:cubicBezTo>
                    <a:cubicBezTo>
                      <a:pt x="73" y="50"/>
                      <a:pt x="74" y="51"/>
                      <a:pt x="73" y="52"/>
                    </a:cubicBezTo>
                    <a:cubicBezTo>
                      <a:pt x="72" y="52"/>
                      <a:pt x="72" y="52"/>
                      <a:pt x="72" y="53"/>
                    </a:cubicBezTo>
                    <a:cubicBezTo>
                      <a:pt x="72" y="54"/>
                      <a:pt x="71" y="55"/>
                      <a:pt x="71" y="55"/>
                    </a:cubicBezTo>
                    <a:cubicBezTo>
                      <a:pt x="72" y="55"/>
                      <a:pt x="72" y="55"/>
                      <a:pt x="72" y="55"/>
                    </a:cubicBezTo>
                    <a:cubicBezTo>
                      <a:pt x="71" y="56"/>
                      <a:pt x="70" y="56"/>
                      <a:pt x="70" y="56"/>
                    </a:cubicBezTo>
                    <a:cubicBezTo>
                      <a:pt x="69" y="55"/>
                      <a:pt x="68" y="55"/>
                      <a:pt x="67" y="55"/>
                    </a:cubicBezTo>
                    <a:cubicBezTo>
                      <a:pt x="65" y="55"/>
                      <a:pt x="62" y="55"/>
                      <a:pt x="59" y="55"/>
                    </a:cubicBezTo>
                    <a:cubicBezTo>
                      <a:pt x="58" y="56"/>
                      <a:pt x="56" y="55"/>
                      <a:pt x="56" y="57"/>
                    </a:cubicBezTo>
                    <a:cubicBezTo>
                      <a:pt x="56" y="58"/>
                      <a:pt x="55" y="58"/>
                      <a:pt x="54" y="59"/>
                    </a:cubicBezTo>
                    <a:cubicBezTo>
                      <a:pt x="53" y="59"/>
                      <a:pt x="52" y="59"/>
                      <a:pt x="52" y="60"/>
                    </a:cubicBezTo>
                    <a:cubicBezTo>
                      <a:pt x="51" y="60"/>
                      <a:pt x="51" y="60"/>
                      <a:pt x="50" y="60"/>
                    </a:cubicBezTo>
                    <a:cubicBezTo>
                      <a:pt x="49" y="60"/>
                      <a:pt x="48" y="59"/>
                      <a:pt x="47" y="61"/>
                    </a:cubicBezTo>
                    <a:cubicBezTo>
                      <a:pt x="47" y="61"/>
                      <a:pt x="47" y="62"/>
                      <a:pt x="47" y="62"/>
                    </a:cubicBezTo>
                    <a:cubicBezTo>
                      <a:pt x="47" y="63"/>
                      <a:pt x="48" y="63"/>
                      <a:pt x="48" y="63"/>
                    </a:cubicBezTo>
                    <a:cubicBezTo>
                      <a:pt x="47" y="64"/>
                      <a:pt x="47" y="64"/>
                      <a:pt x="47" y="65"/>
                    </a:cubicBezTo>
                    <a:cubicBezTo>
                      <a:pt x="47" y="65"/>
                      <a:pt x="47" y="66"/>
                      <a:pt x="47" y="66"/>
                    </a:cubicBezTo>
                    <a:cubicBezTo>
                      <a:pt x="48" y="66"/>
                      <a:pt x="48" y="65"/>
                      <a:pt x="48" y="66"/>
                    </a:cubicBezTo>
                    <a:cubicBezTo>
                      <a:pt x="48" y="66"/>
                      <a:pt x="48" y="66"/>
                      <a:pt x="48" y="66"/>
                    </a:cubicBezTo>
                    <a:cubicBezTo>
                      <a:pt x="49" y="66"/>
                      <a:pt x="49" y="67"/>
                      <a:pt x="49" y="67"/>
                    </a:cubicBezTo>
                    <a:cubicBezTo>
                      <a:pt x="49" y="68"/>
                      <a:pt x="47" y="68"/>
                      <a:pt x="46" y="68"/>
                    </a:cubicBezTo>
                    <a:cubicBezTo>
                      <a:pt x="45" y="68"/>
                      <a:pt x="45" y="69"/>
                      <a:pt x="44" y="69"/>
                    </a:cubicBezTo>
                    <a:cubicBezTo>
                      <a:pt x="44" y="70"/>
                      <a:pt x="43" y="70"/>
                      <a:pt x="42" y="71"/>
                    </a:cubicBezTo>
                    <a:cubicBezTo>
                      <a:pt x="42" y="71"/>
                      <a:pt x="41" y="71"/>
                      <a:pt x="40" y="72"/>
                    </a:cubicBezTo>
                    <a:cubicBezTo>
                      <a:pt x="39" y="72"/>
                      <a:pt x="39" y="72"/>
                      <a:pt x="38" y="73"/>
                    </a:cubicBezTo>
                    <a:cubicBezTo>
                      <a:pt x="37" y="73"/>
                      <a:pt x="36" y="73"/>
                      <a:pt x="36" y="74"/>
                    </a:cubicBezTo>
                    <a:cubicBezTo>
                      <a:pt x="36" y="75"/>
                      <a:pt x="35" y="75"/>
                      <a:pt x="35" y="76"/>
                    </a:cubicBezTo>
                    <a:cubicBezTo>
                      <a:pt x="34" y="77"/>
                      <a:pt x="33" y="78"/>
                      <a:pt x="31" y="79"/>
                    </a:cubicBezTo>
                    <a:cubicBezTo>
                      <a:pt x="30" y="80"/>
                      <a:pt x="29" y="80"/>
                      <a:pt x="29" y="80"/>
                    </a:cubicBezTo>
                    <a:cubicBezTo>
                      <a:pt x="28" y="80"/>
                      <a:pt x="27" y="80"/>
                      <a:pt x="26" y="80"/>
                    </a:cubicBezTo>
                    <a:cubicBezTo>
                      <a:pt x="25" y="80"/>
                      <a:pt x="25" y="80"/>
                      <a:pt x="24" y="81"/>
                    </a:cubicBezTo>
                    <a:cubicBezTo>
                      <a:pt x="24" y="81"/>
                      <a:pt x="23" y="81"/>
                      <a:pt x="22" y="81"/>
                    </a:cubicBezTo>
                    <a:cubicBezTo>
                      <a:pt x="22" y="80"/>
                      <a:pt x="22" y="80"/>
                      <a:pt x="22" y="81"/>
                    </a:cubicBezTo>
                    <a:cubicBezTo>
                      <a:pt x="21" y="82"/>
                      <a:pt x="22" y="83"/>
                      <a:pt x="21" y="83"/>
                    </a:cubicBezTo>
                    <a:cubicBezTo>
                      <a:pt x="20" y="83"/>
                      <a:pt x="20" y="83"/>
                      <a:pt x="19" y="83"/>
                    </a:cubicBezTo>
                    <a:cubicBezTo>
                      <a:pt x="18" y="83"/>
                      <a:pt x="18" y="83"/>
                      <a:pt x="17" y="83"/>
                    </a:cubicBezTo>
                    <a:cubicBezTo>
                      <a:pt x="16" y="83"/>
                      <a:pt x="16" y="83"/>
                      <a:pt x="15" y="83"/>
                    </a:cubicBezTo>
                    <a:cubicBezTo>
                      <a:pt x="14" y="84"/>
                      <a:pt x="14" y="84"/>
                      <a:pt x="13" y="85"/>
                    </a:cubicBezTo>
                    <a:cubicBezTo>
                      <a:pt x="13" y="85"/>
                      <a:pt x="12" y="85"/>
                      <a:pt x="12" y="85"/>
                    </a:cubicBezTo>
                    <a:cubicBezTo>
                      <a:pt x="11" y="85"/>
                      <a:pt x="11" y="85"/>
                      <a:pt x="10" y="86"/>
                    </a:cubicBezTo>
                    <a:cubicBezTo>
                      <a:pt x="10" y="86"/>
                      <a:pt x="9" y="87"/>
                      <a:pt x="8" y="87"/>
                    </a:cubicBezTo>
                    <a:cubicBezTo>
                      <a:pt x="8" y="88"/>
                      <a:pt x="7" y="88"/>
                      <a:pt x="6" y="89"/>
                    </a:cubicBezTo>
                    <a:cubicBezTo>
                      <a:pt x="5" y="90"/>
                      <a:pt x="4" y="91"/>
                      <a:pt x="3" y="92"/>
                    </a:cubicBezTo>
                    <a:cubicBezTo>
                      <a:pt x="2" y="92"/>
                      <a:pt x="2" y="92"/>
                      <a:pt x="1" y="93"/>
                    </a:cubicBezTo>
                    <a:cubicBezTo>
                      <a:pt x="1" y="93"/>
                      <a:pt x="1" y="93"/>
                      <a:pt x="1" y="94"/>
                    </a:cubicBezTo>
                    <a:cubicBezTo>
                      <a:pt x="1" y="96"/>
                      <a:pt x="1" y="97"/>
                      <a:pt x="0" y="99"/>
                    </a:cubicBezTo>
                    <a:cubicBezTo>
                      <a:pt x="0" y="101"/>
                      <a:pt x="0" y="103"/>
                      <a:pt x="0" y="105"/>
                    </a:cubicBezTo>
                    <a:cubicBezTo>
                      <a:pt x="0" y="106"/>
                      <a:pt x="0" y="108"/>
                      <a:pt x="0" y="108"/>
                    </a:cubicBezTo>
                    <a:cubicBezTo>
                      <a:pt x="14" y="118"/>
                      <a:pt x="27" y="127"/>
                      <a:pt x="40" y="137"/>
                    </a:cubicBezTo>
                    <a:cubicBezTo>
                      <a:pt x="54" y="147"/>
                      <a:pt x="67" y="157"/>
                      <a:pt x="80" y="168"/>
                    </a:cubicBezTo>
                    <a:cubicBezTo>
                      <a:pt x="83" y="170"/>
                      <a:pt x="86" y="172"/>
                      <a:pt x="89" y="175"/>
                    </a:cubicBezTo>
                    <a:cubicBezTo>
                      <a:pt x="91" y="176"/>
                      <a:pt x="92" y="176"/>
                      <a:pt x="92" y="178"/>
                    </a:cubicBezTo>
                    <a:cubicBezTo>
                      <a:pt x="92" y="179"/>
                      <a:pt x="91" y="179"/>
                      <a:pt x="91" y="180"/>
                    </a:cubicBezTo>
                    <a:cubicBezTo>
                      <a:pt x="91" y="181"/>
                      <a:pt x="92" y="180"/>
                      <a:pt x="93" y="180"/>
                    </a:cubicBezTo>
                    <a:cubicBezTo>
                      <a:pt x="93" y="181"/>
                      <a:pt x="93" y="181"/>
                      <a:pt x="93" y="181"/>
                    </a:cubicBezTo>
                    <a:cubicBezTo>
                      <a:pt x="94" y="181"/>
                      <a:pt x="94" y="181"/>
                      <a:pt x="94" y="181"/>
                    </a:cubicBezTo>
                    <a:cubicBezTo>
                      <a:pt x="95" y="182"/>
                      <a:pt x="95" y="182"/>
                      <a:pt x="96" y="182"/>
                    </a:cubicBezTo>
                    <a:cubicBezTo>
                      <a:pt x="96" y="183"/>
                      <a:pt x="96" y="183"/>
                      <a:pt x="96" y="184"/>
                    </a:cubicBezTo>
                    <a:cubicBezTo>
                      <a:pt x="96" y="184"/>
                      <a:pt x="97" y="185"/>
                      <a:pt x="97" y="185"/>
                    </a:cubicBezTo>
                    <a:cubicBezTo>
                      <a:pt x="97" y="185"/>
                      <a:pt x="98" y="185"/>
                      <a:pt x="98" y="185"/>
                    </a:cubicBezTo>
                    <a:cubicBezTo>
                      <a:pt x="98" y="185"/>
                      <a:pt x="98" y="186"/>
                      <a:pt x="98" y="186"/>
                    </a:cubicBezTo>
                    <a:cubicBezTo>
                      <a:pt x="99" y="186"/>
                      <a:pt x="99" y="186"/>
                      <a:pt x="99" y="186"/>
                    </a:cubicBezTo>
                    <a:cubicBezTo>
                      <a:pt x="99" y="186"/>
                      <a:pt x="99" y="186"/>
                      <a:pt x="100" y="186"/>
                    </a:cubicBezTo>
                    <a:cubicBezTo>
                      <a:pt x="100" y="186"/>
                      <a:pt x="100" y="186"/>
                      <a:pt x="101" y="185"/>
                    </a:cubicBezTo>
                    <a:cubicBezTo>
                      <a:pt x="102" y="185"/>
                      <a:pt x="102" y="186"/>
                      <a:pt x="103" y="187"/>
                    </a:cubicBezTo>
                    <a:cubicBezTo>
                      <a:pt x="103" y="187"/>
                      <a:pt x="103" y="188"/>
                      <a:pt x="104" y="188"/>
                    </a:cubicBezTo>
                    <a:cubicBezTo>
                      <a:pt x="105" y="188"/>
                      <a:pt x="105" y="188"/>
                      <a:pt x="106" y="189"/>
                    </a:cubicBezTo>
                    <a:cubicBezTo>
                      <a:pt x="107" y="189"/>
                      <a:pt x="108" y="189"/>
                      <a:pt x="108" y="189"/>
                    </a:cubicBezTo>
                    <a:cubicBezTo>
                      <a:pt x="109" y="189"/>
                      <a:pt x="110" y="190"/>
                      <a:pt x="110" y="190"/>
                    </a:cubicBezTo>
                    <a:cubicBezTo>
                      <a:pt x="111" y="191"/>
                      <a:pt x="111" y="191"/>
                      <a:pt x="111" y="192"/>
                    </a:cubicBezTo>
                    <a:cubicBezTo>
                      <a:pt x="111" y="192"/>
                      <a:pt x="111" y="193"/>
                      <a:pt x="111" y="194"/>
                    </a:cubicBezTo>
                    <a:cubicBezTo>
                      <a:pt x="111" y="194"/>
                      <a:pt x="111" y="195"/>
                      <a:pt x="111" y="195"/>
                    </a:cubicBezTo>
                    <a:cubicBezTo>
                      <a:pt x="111" y="195"/>
                      <a:pt x="111" y="195"/>
                      <a:pt x="111" y="196"/>
                    </a:cubicBezTo>
                    <a:cubicBezTo>
                      <a:pt x="111" y="196"/>
                      <a:pt x="111" y="196"/>
                      <a:pt x="111" y="197"/>
                    </a:cubicBezTo>
                    <a:cubicBezTo>
                      <a:pt x="110" y="197"/>
                      <a:pt x="109" y="198"/>
                      <a:pt x="110" y="198"/>
                    </a:cubicBezTo>
                    <a:cubicBezTo>
                      <a:pt x="110" y="199"/>
                      <a:pt x="111" y="199"/>
                      <a:pt x="111" y="199"/>
                    </a:cubicBezTo>
                    <a:cubicBezTo>
                      <a:pt x="112" y="200"/>
                      <a:pt x="115" y="199"/>
                      <a:pt x="116" y="199"/>
                    </a:cubicBezTo>
                    <a:cubicBezTo>
                      <a:pt x="120" y="198"/>
                      <a:pt x="124" y="197"/>
                      <a:pt x="127" y="196"/>
                    </a:cubicBezTo>
                    <a:cubicBezTo>
                      <a:pt x="130" y="196"/>
                      <a:pt x="132" y="195"/>
                      <a:pt x="134" y="195"/>
                    </a:cubicBezTo>
                    <a:cubicBezTo>
                      <a:pt x="134" y="195"/>
                      <a:pt x="135" y="195"/>
                      <a:pt x="136" y="194"/>
                    </a:cubicBezTo>
                    <a:cubicBezTo>
                      <a:pt x="136" y="194"/>
                      <a:pt x="137" y="193"/>
                      <a:pt x="137" y="193"/>
                    </a:cubicBezTo>
                    <a:cubicBezTo>
                      <a:pt x="140" y="190"/>
                      <a:pt x="143" y="187"/>
                      <a:pt x="146" y="184"/>
                    </a:cubicBezTo>
                    <a:cubicBezTo>
                      <a:pt x="149" y="181"/>
                      <a:pt x="152" y="179"/>
                      <a:pt x="155" y="176"/>
                    </a:cubicBezTo>
                    <a:cubicBezTo>
                      <a:pt x="158" y="174"/>
                      <a:pt x="162" y="172"/>
                      <a:pt x="165" y="169"/>
                    </a:cubicBezTo>
                    <a:cubicBezTo>
                      <a:pt x="172" y="165"/>
                      <a:pt x="179" y="160"/>
                      <a:pt x="186" y="156"/>
                    </a:cubicBezTo>
                    <a:cubicBezTo>
                      <a:pt x="187" y="154"/>
                      <a:pt x="189" y="153"/>
                      <a:pt x="191" y="152"/>
                    </a:cubicBezTo>
                    <a:cubicBezTo>
                      <a:pt x="192" y="151"/>
                      <a:pt x="193" y="151"/>
                      <a:pt x="193" y="150"/>
                    </a:cubicBezTo>
                    <a:cubicBezTo>
                      <a:pt x="194" y="150"/>
                      <a:pt x="194" y="150"/>
                      <a:pt x="194" y="150"/>
                    </a:cubicBezTo>
                    <a:cubicBezTo>
                      <a:pt x="194" y="149"/>
                      <a:pt x="194" y="149"/>
                      <a:pt x="194" y="14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7" name="Akrotiri and Dhedelia (British overseas territory)">
                <a:extLst>
                  <a:ext uri="{FF2B5EF4-FFF2-40B4-BE49-F238E27FC236}">
                    <a16:creationId xmlns:a16="http://schemas.microsoft.com/office/drawing/2014/main" id="{D89A543D-F2B3-7604-FDC3-59DBF7F13952}"/>
                  </a:ext>
                </a:extLst>
              </p:cNvPr>
              <p:cNvSpPr>
                <a:spLocks noEditPoints="1"/>
              </p:cNvSpPr>
              <p:nvPr/>
            </p:nvSpPr>
            <p:spPr bwMode="auto">
              <a:xfrm>
                <a:off x="8501446" y="4152360"/>
                <a:ext cx="20172" cy="12230"/>
              </a:xfrm>
              <a:custGeom>
                <a:avLst/>
                <a:gdLst/>
                <a:ahLst/>
                <a:cxnLst>
                  <a:cxn ang="0">
                    <a:pos x="3" y="6"/>
                  </a:cxn>
                  <a:cxn ang="0">
                    <a:pos x="2" y="6"/>
                  </a:cxn>
                  <a:cxn ang="0">
                    <a:pos x="1" y="5"/>
                  </a:cxn>
                  <a:cxn ang="0">
                    <a:pos x="0" y="5"/>
                  </a:cxn>
                  <a:cxn ang="0">
                    <a:pos x="1" y="5"/>
                  </a:cxn>
                  <a:cxn ang="0">
                    <a:pos x="2" y="5"/>
                  </a:cxn>
                  <a:cxn ang="0">
                    <a:pos x="2" y="5"/>
                  </a:cxn>
                  <a:cxn ang="0">
                    <a:pos x="2" y="6"/>
                  </a:cxn>
                  <a:cxn ang="0">
                    <a:pos x="3" y="6"/>
                  </a:cxn>
                  <a:cxn ang="0">
                    <a:pos x="10" y="2"/>
                  </a:cxn>
                  <a:cxn ang="0">
                    <a:pos x="9" y="1"/>
                  </a:cxn>
                  <a:cxn ang="0">
                    <a:pos x="10" y="1"/>
                  </a:cxn>
                  <a:cxn ang="0">
                    <a:pos x="10" y="0"/>
                  </a:cxn>
                  <a:cxn ang="0">
                    <a:pos x="9" y="1"/>
                  </a:cxn>
                  <a:cxn ang="0">
                    <a:pos x="9" y="1"/>
                  </a:cxn>
                  <a:cxn ang="0">
                    <a:pos x="8" y="1"/>
                  </a:cxn>
                  <a:cxn ang="0">
                    <a:pos x="8" y="1"/>
                  </a:cxn>
                  <a:cxn ang="0">
                    <a:pos x="8" y="2"/>
                  </a:cxn>
                  <a:cxn ang="0">
                    <a:pos x="10" y="2"/>
                  </a:cxn>
                  <a:cxn ang="0">
                    <a:pos x="10" y="2"/>
                  </a:cxn>
                </a:cxnLst>
                <a:rect l="0" t="0" r="r" b="b"/>
                <a:pathLst>
                  <a:path w="10" h="6">
                    <a:moveTo>
                      <a:pt x="3" y="6"/>
                    </a:moveTo>
                    <a:cubicBezTo>
                      <a:pt x="2" y="6"/>
                      <a:pt x="2" y="6"/>
                      <a:pt x="2" y="6"/>
                    </a:cubicBezTo>
                    <a:cubicBezTo>
                      <a:pt x="1" y="6"/>
                      <a:pt x="1" y="5"/>
                      <a:pt x="1" y="5"/>
                    </a:cubicBezTo>
                    <a:cubicBezTo>
                      <a:pt x="1" y="5"/>
                      <a:pt x="0" y="5"/>
                      <a:pt x="0" y="5"/>
                    </a:cubicBezTo>
                    <a:cubicBezTo>
                      <a:pt x="0" y="5"/>
                      <a:pt x="1" y="5"/>
                      <a:pt x="1" y="5"/>
                    </a:cubicBezTo>
                    <a:cubicBezTo>
                      <a:pt x="1" y="5"/>
                      <a:pt x="1" y="5"/>
                      <a:pt x="2" y="5"/>
                    </a:cubicBezTo>
                    <a:cubicBezTo>
                      <a:pt x="2" y="5"/>
                      <a:pt x="2" y="5"/>
                      <a:pt x="2" y="5"/>
                    </a:cubicBezTo>
                    <a:cubicBezTo>
                      <a:pt x="2" y="5"/>
                      <a:pt x="1" y="6"/>
                      <a:pt x="2" y="6"/>
                    </a:cubicBezTo>
                    <a:cubicBezTo>
                      <a:pt x="2" y="6"/>
                      <a:pt x="2" y="6"/>
                      <a:pt x="3" y="6"/>
                    </a:cubicBezTo>
                    <a:close/>
                    <a:moveTo>
                      <a:pt x="10" y="2"/>
                    </a:moveTo>
                    <a:cubicBezTo>
                      <a:pt x="10" y="2"/>
                      <a:pt x="9" y="1"/>
                      <a:pt x="9" y="1"/>
                    </a:cubicBezTo>
                    <a:cubicBezTo>
                      <a:pt x="9" y="1"/>
                      <a:pt x="10" y="1"/>
                      <a:pt x="10" y="1"/>
                    </a:cubicBezTo>
                    <a:cubicBezTo>
                      <a:pt x="10" y="1"/>
                      <a:pt x="10" y="0"/>
                      <a:pt x="10" y="0"/>
                    </a:cubicBezTo>
                    <a:cubicBezTo>
                      <a:pt x="10" y="1"/>
                      <a:pt x="10" y="1"/>
                      <a:pt x="9" y="1"/>
                    </a:cubicBezTo>
                    <a:cubicBezTo>
                      <a:pt x="9" y="1"/>
                      <a:pt x="9" y="1"/>
                      <a:pt x="9" y="1"/>
                    </a:cubicBezTo>
                    <a:cubicBezTo>
                      <a:pt x="9" y="1"/>
                      <a:pt x="9" y="1"/>
                      <a:pt x="8" y="1"/>
                    </a:cubicBezTo>
                    <a:cubicBezTo>
                      <a:pt x="9" y="1"/>
                      <a:pt x="8" y="1"/>
                      <a:pt x="8" y="1"/>
                    </a:cubicBezTo>
                    <a:cubicBezTo>
                      <a:pt x="8" y="1"/>
                      <a:pt x="8" y="2"/>
                      <a:pt x="8" y="2"/>
                    </a:cubicBezTo>
                    <a:cubicBezTo>
                      <a:pt x="9" y="2"/>
                      <a:pt x="10" y="3"/>
                      <a:pt x="10" y="2"/>
                    </a:cubicBezTo>
                    <a:cubicBezTo>
                      <a:pt x="10" y="2"/>
                      <a:pt x="10" y="2"/>
                      <a:pt x="10" y="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8" name="Albania">
                <a:extLst>
                  <a:ext uri="{FF2B5EF4-FFF2-40B4-BE49-F238E27FC236}">
                    <a16:creationId xmlns:a16="http://schemas.microsoft.com/office/drawing/2014/main" id="{B3F3E07D-A3ED-82A1-F9A2-66CEA8803B64}"/>
                  </a:ext>
                </a:extLst>
              </p:cNvPr>
              <p:cNvSpPr>
                <a:spLocks/>
              </p:cNvSpPr>
              <p:nvPr/>
            </p:nvSpPr>
            <p:spPr bwMode="auto">
              <a:xfrm>
                <a:off x="8246493" y="3979403"/>
                <a:ext cx="32499" cy="69300"/>
              </a:xfrm>
              <a:custGeom>
                <a:avLst/>
                <a:gdLst/>
                <a:ahLst/>
                <a:cxnLst>
                  <a:cxn ang="0">
                    <a:pos x="15" y="20"/>
                  </a:cxn>
                  <a:cxn ang="0">
                    <a:pos x="13" y="18"/>
                  </a:cxn>
                  <a:cxn ang="0">
                    <a:pos x="11" y="16"/>
                  </a:cxn>
                  <a:cxn ang="0">
                    <a:pos x="11" y="13"/>
                  </a:cxn>
                  <a:cxn ang="0">
                    <a:pos x="11" y="11"/>
                  </a:cxn>
                  <a:cxn ang="0">
                    <a:pos x="11" y="8"/>
                  </a:cxn>
                  <a:cxn ang="0">
                    <a:pos x="10" y="5"/>
                  </a:cxn>
                  <a:cxn ang="0">
                    <a:pos x="8" y="3"/>
                  </a:cxn>
                  <a:cxn ang="0">
                    <a:pos x="4" y="1"/>
                  </a:cxn>
                  <a:cxn ang="0">
                    <a:pos x="2" y="1"/>
                  </a:cxn>
                  <a:cxn ang="0">
                    <a:pos x="1" y="3"/>
                  </a:cxn>
                  <a:cxn ang="0">
                    <a:pos x="1" y="6"/>
                  </a:cxn>
                  <a:cxn ang="0">
                    <a:pos x="0" y="9"/>
                  </a:cxn>
                  <a:cxn ang="0">
                    <a:pos x="2" y="10"/>
                  </a:cxn>
                  <a:cxn ang="0">
                    <a:pos x="2" y="12"/>
                  </a:cxn>
                  <a:cxn ang="0">
                    <a:pos x="2" y="13"/>
                  </a:cxn>
                  <a:cxn ang="0">
                    <a:pos x="1" y="14"/>
                  </a:cxn>
                  <a:cxn ang="0">
                    <a:pos x="2" y="16"/>
                  </a:cxn>
                  <a:cxn ang="0">
                    <a:pos x="2" y="18"/>
                  </a:cxn>
                  <a:cxn ang="0">
                    <a:pos x="2" y="19"/>
                  </a:cxn>
                  <a:cxn ang="0">
                    <a:pos x="1" y="21"/>
                  </a:cxn>
                  <a:cxn ang="0">
                    <a:pos x="2" y="23"/>
                  </a:cxn>
                  <a:cxn ang="0">
                    <a:pos x="2" y="24"/>
                  </a:cxn>
                  <a:cxn ang="0">
                    <a:pos x="1" y="24"/>
                  </a:cxn>
                  <a:cxn ang="0">
                    <a:pos x="2" y="26"/>
                  </a:cxn>
                  <a:cxn ang="0">
                    <a:pos x="6" y="28"/>
                  </a:cxn>
                  <a:cxn ang="0">
                    <a:pos x="7" y="31"/>
                  </a:cxn>
                  <a:cxn ang="0">
                    <a:pos x="8" y="33"/>
                  </a:cxn>
                  <a:cxn ang="0">
                    <a:pos x="10" y="31"/>
                  </a:cxn>
                  <a:cxn ang="0">
                    <a:pos x="10" y="29"/>
                  </a:cxn>
                  <a:cxn ang="0">
                    <a:pos x="11" y="28"/>
                  </a:cxn>
                  <a:cxn ang="0">
                    <a:pos x="13" y="27"/>
                  </a:cxn>
                  <a:cxn ang="0">
                    <a:pos x="13" y="26"/>
                  </a:cxn>
                  <a:cxn ang="0">
                    <a:pos x="15" y="24"/>
                  </a:cxn>
                </a:cxnLst>
                <a:rect l="0" t="0" r="r" b="b"/>
                <a:pathLst>
                  <a:path w="16" h="33">
                    <a:moveTo>
                      <a:pt x="16" y="21"/>
                    </a:moveTo>
                    <a:cubicBezTo>
                      <a:pt x="16" y="21"/>
                      <a:pt x="15" y="21"/>
                      <a:pt x="15" y="20"/>
                    </a:cubicBezTo>
                    <a:cubicBezTo>
                      <a:pt x="15" y="19"/>
                      <a:pt x="15" y="19"/>
                      <a:pt x="15" y="19"/>
                    </a:cubicBezTo>
                    <a:cubicBezTo>
                      <a:pt x="14" y="18"/>
                      <a:pt x="13" y="20"/>
                      <a:pt x="13" y="18"/>
                    </a:cubicBezTo>
                    <a:cubicBezTo>
                      <a:pt x="13" y="18"/>
                      <a:pt x="13" y="17"/>
                      <a:pt x="12" y="17"/>
                    </a:cubicBezTo>
                    <a:cubicBezTo>
                      <a:pt x="11" y="17"/>
                      <a:pt x="12" y="16"/>
                      <a:pt x="11" y="16"/>
                    </a:cubicBezTo>
                    <a:cubicBezTo>
                      <a:pt x="11" y="15"/>
                      <a:pt x="11" y="14"/>
                      <a:pt x="11" y="14"/>
                    </a:cubicBezTo>
                    <a:cubicBezTo>
                      <a:pt x="11" y="14"/>
                      <a:pt x="11" y="13"/>
                      <a:pt x="11" y="13"/>
                    </a:cubicBezTo>
                    <a:cubicBezTo>
                      <a:pt x="11" y="13"/>
                      <a:pt x="10" y="12"/>
                      <a:pt x="10" y="12"/>
                    </a:cubicBezTo>
                    <a:cubicBezTo>
                      <a:pt x="11" y="12"/>
                      <a:pt x="11" y="12"/>
                      <a:pt x="11" y="11"/>
                    </a:cubicBezTo>
                    <a:cubicBezTo>
                      <a:pt x="11" y="11"/>
                      <a:pt x="11" y="10"/>
                      <a:pt x="11" y="9"/>
                    </a:cubicBezTo>
                    <a:cubicBezTo>
                      <a:pt x="11" y="9"/>
                      <a:pt x="11" y="9"/>
                      <a:pt x="11" y="8"/>
                    </a:cubicBezTo>
                    <a:cubicBezTo>
                      <a:pt x="11" y="8"/>
                      <a:pt x="11" y="7"/>
                      <a:pt x="11" y="6"/>
                    </a:cubicBezTo>
                    <a:cubicBezTo>
                      <a:pt x="11" y="6"/>
                      <a:pt x="11" y="5"/>
                      <a:pt x="10" y="5"/>
                    </a:cubicBezTo>
                    <a:cubicBezTo>
                      <a:pt x="10" y="4"/>
                      <a:pt x="9" y="4"/>
                      <a:pt x="9" y="3"/>
                    </a:cubicBezTo>
                    <a:cubicBezTo>
                      <a:pt x="8" y="3"/>
                      <a:pt x="8" y="3"/>
                      <a:pt x="8" y="3"/>
                    </a:cubicBezTo>
                    <a:cubicBezTo>
                      <a:pt x="7" y="2"/>
                      <a:pt x="7" y="1"/>
                      <a:pt x="6" y="1"/>
                    </a:cubicBezTo>
                    <a:cubicBezTo>
                      <a:pt x="5" y="1"/>
                      <a:pt x="4" y="2"/>
                      <a:pt x="4" y="1"/>
                    </a:cubicBezTo>
                    <a:cubicBezTo>
                      <a:pt x="3" y="1"/>
                      <a:pt x="4" y="0"/>
                      <a:pt x="3" y="0"/>
                    </a:cubicBezTo>
                    <a:cubicBezTo>
                      <a:pt x="3" y="0"/>
                      <a:pt x="2" y="1"/>
                      <a:pt x="2" y="1"/>
                    </a:cubicBezTo>
                    <a:cubicBezTo>
                      <a:pt x="2" y="1"/>
                      <a:pt x="2" y="2"/>
                      <a:pt x="1" y="2"/>
                    </a:cubicBezTo>
                    <a:cubicBezTo>
                      <a:pt x="1" y="3"/>
                      <a:pt x="1" y="3"/>
                      <a:pt x="1" y="3"/>
                    </a:cubicBezTo>
                    <a:cubicBezTo>
                      <a:pt x="0" y="4"/>
                      <a:pt x="0" y="4"/>
                      <a:pt x="0" y="5"/>
                    </a:cubicBezTo>
                    <a:cubicBezTo>
                      <a:pt x="0" y="6"/>
                      <a:pt x="1" y="6"/>
                      <a:pt x="1" y="6"/>
                    </a:cubicBezTo>
                    <a:cubicBezTo>
                      <a:pt x="1" y="7"/>
                      <a:pt x="1" y="7"/>
                      <a:pt x="0" y="7"/>
                    </a:cubicBezTo>
                    <a:cubicBezTo>
                      <a:pt x="0" y="8"/>
                      <a:pt x="1" y="8"/>
                      <a:pt x="0" y="9"/>
                    </a:cubicBezTo>
                    <a:cubicBezTo>
                      <a:pt x="1" y="8"/>
                      <a:pt x="2" y="9"/>
                      <a:pt x="2" y="9"/>
                    </a:cubicBezTo>
                    <a:cubicBezTo>
                      <a:pt x="3" y="9"/>
                      <a:pt x="2" y="10"/>
                      <a:pt x="2" y="10"/>
                    </a:cubicBezTo>
                    <a:cubicBezTo>
                      <a:pt x="2" y="11"/>
                      <a:pt x="3" y="11"/>
                      <a:pt x="3" y="11"/>
                    </a:cubicBezTo>
                    <a:cubicBezTo>
                      <a:pt x="2" y="11"/>
                      <a:pt x="2" y="12"/>
                      <a:pt x="2" y="12"/>
                    </a:cubicBezTo>
                    <a:cubicBezTo>
                      <a:pt x="2" y="12"/>
                      <a:pt x="2" y="12"/>
                      <a:pt x="1" y="12"/>
                    </a:cubicBezTo>
                    <a:cubicBezTo>
                      <a:pt x="1" y="12"/>
                      <a:pt x="2" y="12"/>
                      <a:pt x="2" y="13"/>
                    </a:cubicBezTo>
                    <a:cubicBezTo>
                      <a:pt x="2" y="13"/>
                      <a:pt x="1" y="14"/>
                      <a:pt x="1" y="14"/>
                    </a:cubicBezTo>
                    <a:cubicBezTo>
                      <a:pt x="1" y="14"/>
                      <a:pt x="1" y="14"/>
                      <a:pt x="1" y="14"/>
                    </a:cubicBezTo>
                    <a:cubicBezTo>
                      <a:pt x="1" y="15"/>
                      <a:pt x="1" y="14"/>
                      <a:pt x="2" y="15"/>
                    </a:cubicBezTo>
                    <a:cubicBezTo>
                      <a:pt x="2" y="15"/>
                      <a:pt x="2" y="16"/>
                      <a:pt x="2" y="16"/>
                    </a:cubicBezTo>
                    <a:cubicBezTo>
                      <a:pt x="1" y="17"/>
                      <a:pt x="2" y="18"/>
                      <a:pt x="2" y="19"/>
                    </a:cubicBezTo>
                    <a:cubicBezTo>
                      <a:pt x="2" y="18"/>
                      <a:pt x="2" y="18"/>
                      <a:pt x="2" y="18"/>
                    </a:cubicBezTo>
                    <a:cubicBezTo>
                      <a:pt x="2" y="18"/>
                      <a:pt x="3" y="19"/>
                      <a:pt x="2" y="19"/>
                    </a:cubicBezTo>
                    <a:cubicBezTo>
                      <a:pt x="1" y="19"/>
                      <a:pt x="1" y="19"/>
                      <a:pt x="2" y="19"/>
                    </a:cubicBezTo>
                    <a:cubicBezTo>
                      <a:pt x="1" y="19"/>
                      <a:pt x="1" y="19"/>
                      <a:pt x="1" y="20"/>
                    </a:cubicBezTo>
                    <a:cubicBezTo>
                      <a:pt x="1" y="20"/>
                      <a:pt x="1" y="20"/>
                      <a:pt x="1" y="21"/>
                    </a:cubicBezTo>
                    <a:cubicBezTo>
                      <a:pt x="1" y="22"/>
                      <a:pt x="0" y="22"/>
                      <a:pt x="1" y="23"/>
                    </a:cubicBezTo>
                    <a:cubicBezTo>
                      <a:pt x="1" y="22"/>
                      <a:pt x="2" y="23"/>
                      <a:pt x="2" y="23"/>
                    </a:cubicBezTo>
                    <a:cubicBezTo>
                      <a:pt x="2" y="24"/>
                      <a:pt x="1" y="23"/>
                      <a:pt x="1" y="23"/>
                    </a:cubicBezTo>
                    <a:cubicBezTo>
                      <a:pt x="1" y="24"/>
                      <a:pt x="2" y="24"/>
                      <a:pt x="2" y="24"/>
                    </a:cubicBezTo>
                    <a:cubicBezTo>
                      <a:pt x="2" y="25"/>
                      <a:pt x="2" y="26"/>
                      <a:pt x="2" y="25"/>
                    </a:cubicBezTo>
                    <a:cubicBezTo>
                      <a:pt x="1" y="25"/>
                      <a:pt x="1" y="24"/>
                      <a:pt x="1" y="24"/>
                    </a:cubicBezTo>
                    <a:cubicBezTo>
                      <a:pt x="0" y="24"/>
                      <a:pt x="1" y="25"/>
                      <a:pt x="1" y="25"/>
                    </a:cubicBezTo>
                    <a:cubicBezTo>
                      <a:pt x="1" y="25"/>
                      <a:pt x="2" y="26"/>
                      <a:pt x="2" y="26"/>
                    </a:cubicBezTo>
                    <a:cubicBezTo>
                      <a:pt x="3" y="27"/>
                      <a:pt x="3" y="27"/>
                      <a:pt x="4" y="27"/>
                    </a:cubicBezTo>
                    <a:cubicBezTo>
                      <a:pt x="4" y="28"/>
                      <a:pt x="5" y="28"/>
                      <a:pt x="6" y="28"/>
                    </a:cubicBezTo>
                    <a:cubicBezTo>
                      <a:pt x="6" y="29"/>
                      <a:pt x="7" y="29"/>
                      <a:pt x="6" y="30"/>
                    </a:cubicBezTo>
                    <a:cubicBezTo>
                      <a:pt x="7" y="30"/>
                      <a:pt x="7" y="30"/>
                      <a:pt x="7" y="31"/>
                    </a:cubicBezTo>
                    <a:cubicBezTo>
                      <a:pt x="7" y="31"/>
                      <a:pt x="7" y="32"/>
                      <a:pt x="7" y="32"/>
                    </a:cubicBezTo>
                    <a:cubicBezTo>
                      <a:pt x="7" y="32"/>
                      <a:pt x="8" y="32"/>
                      <a:pt x="8" y="33"/>
                    </a:cubicBezTo>
                    <a:cubicBezTo>
                      <a:pt x="9" y="33"/>
                      <a:pt x="9" y="33"/>
                      <a:pt x="9" y="32"/>
                    </a:cubicBezTo>
                    <a:cubicBezTo>
                      <a:pt x="10" y="32"/>
                      <a:pt x="10" y="32"/>
                      <a:pt x="10" y="31"/>
                    </a:cubicBezTo>
                    <a:cubicBezTo>
                      <a:pt x="10" y="31"/>
                      <a:pt x="10" y="31"/>
                      <a:pt x="10" y="31"/>
                    </a:cubicBezTo>
                    <a:cubicBezTo>
                      <a:pt x="11" y="31"/>
                      <a:pt x="10" y="29"/>
                      <a:pt x="10" y="29"/>
                    </a:cubicBezTo>
                    <a:cubicBezTo>
                      <a:pt x="10" y="29"/>
                      <a:pt x="10" y="29"/>
                      <a:pt x="10" y="29"/>
                    </a:cubicBezTo>
                    <a:cubicBezTo>
                      <a:pt x="11" y="29"/>
                      <a:pt x="11" y="28"/>
                      <a:pt x="11" y="28"/>
                    </a:cubicBezTo>
                    <a:cubicBezTo>
                      <a:pt x="11" y="28"/>
                      <a:pt x="12" y="28"/>
                      <a:pt x="12" y="28"/>
                    </a:cubicBezTo>
                    <a:cubicBezTo>
                      <a:pt x="13" y="28"/>
                      <a:pt x="13" y="27"/>
                      <a:pt x="13" y="27"/>
                    </a:cubicBezTo>
                    <a:cubicBezTo>
                      <a:pt x="13" y="27"/>
                      <a:pt x="13" y="27"/>
                      <a:pt x="13" y="26"/>
                    </a:cubicBezTo>
                    <a:cubicBezTo>
                      <a:pt x="13" y="26"/>
                      <a:pt x="13" y="26"/>
                      <a:pt x="13" y="26"/>
                    </a:cubicBezTo>
                    <a:cubicBezTo>
                      <a:pt x="14" y="25"/>
                      <a:pt x="14" y="25"/>
                      <a:pt x="14" y="24"/>
                    </a:cubicBezTo>
                    <a:cubicBezTo>
                      <a:pt x="14" y="24"/>
                      <a:pt x="14" y="24"/>
                      <a:pt x="15" y="24"/>
                    </a:cubicBezTo>
                    <a:cubicBezTo>
                      <a:pt x="16" y="24"/>
                      <a:pt x="16" y="22"/>
                      <a:pt x="1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99" name="Afghanistan">
                <a:extLst>
                  <a:ext uri="{FF2B5EF4-FFF2-40B4-BE49-F238E27FC236}">
                    <a16:creationId xmlns:a16="http://schemas.microsoft.com/office/drawing/2014/main" id="{D3062216-8B7E-15F3-1C99-71BB25A24C46}"/>
                  </a:ext>
                </a:extLst>
              </p:cNvPr>
              <p:cNvSpPr>
                <a:spLocks/>
              </p:cNvSpPr>
              <p:nvPr/>
            </p:nvSpPr>
            <p:spPr bwMode="auto">
              <a:xfrm>
                <a:off x="9017514" y="4076072"/>
                <a:ext cx="253272" cy="209064"/>
              </a:xfrm>
              <a:custGeom>
                <a:avLst/>
                <a:gdLst/>
                <a:ahLst/>
                <a:cxnLst>
                  <a:cxn ang="0">
                    <a:pos x="118" y="12"/>
                  </a:cxn>
                  <a:cxn ang="0">
                    <a:pos x="114" y="11"/>
                  </a:cxn>
                  <a:cxn ang="0">
                    <a:pos x="109" y="11"/>
                  </a:cxn>
                  <a:cxn ang="0">
                    <a:pos x="106" y="13"/>
                  </a:cxn>
                  <a:cxn ang="0">
                    <a:pos x="96" y="19"/>
                  </a:cxn>
                  <a:cxn ang="0">
                    <a:pos x="93" y="8"/>
                  </a:cxn>
                  <a:cxn ang="0">
                    <a:pos x="90" y="4"/>
                  </a:cxn>
                  <a:cxn ang="0">
                    <a:pos x="86" y="0"/>
                  </a:cxn>
                  <a:cxn ang="0">
                    <a:pos x="83" y="1"/>
                  </a:cxn>
                  <a:cxn ang="0">
                    <a:pos x="80" y="5"/>
                  </a:cxn>
                  <a:cxn ang="0">
                    <a:pos x="78" y="9"/>
                  </a:cxn>
                  <a:cxn ang="0">
                    <a:pos x="74" y="11"/>
                  </a:cxn>
                  <a:cxn ang="0">
                    <a:pos x="70" y="12"/>
                  </a:cxn>
                  <a:cxn ang="0">
                    <a:pos x="68" y="13"/>
                  </a:cxn>
                  <a:cxn ang="0">
                    <a:pos x="63" y="16"/>
                  </a:cxn>
                  <a:cxn ang="0">
                    <a:pos x="58" y="13"/>
                  </a:cxn>
                  <a:cxn ang="0">
                    <a:pos x="54" y="12"/>
                  </a:cxn>
                  <a:cxn ang="0">
                    <a:pos x="46" y="12"/>
                  </a:cxn>
                  <a:cxn ang="0">
                    <a:pos x="40" y="10"/>
                  </a:cxn>
                  <a:cxn ang="0">
                    <a:pos x="34" y="14"/>
                  </a:cxn>
                  <a:cxn ang="0">
                    <a:pos x="32" y="24"/>
                  </a:cxn>
                  <a:cxn ang="0">
                    <a:pos x="26" y="27"/>
                  </a:cxn>
                  <a:cxn ang="0">
                    <a:pos x="21" y="28"/>
                  </a:cxn>
                  <a:cxn ang="0">
                    <a:pos x="20" y="33"/>
                  </a:cxn>
                  <a:cxn ang="0">
                    <a:pos x="14" y="35"/>
                  </a:cxn>
                  <a:cxn ang="0">
                    <a:pos x="5" y="31"/>
                  </a:cxn>
                  <a:cxn ang="0">
                    <a:pos x="4" y="35"/>
                  </a:cxn>
                  <a:cxn ang="0">
                    <a:pos x="3" y="42"/>
                  </a:cxn>
                  <a:cxn ang="0">
                    <a:pos x="2" y="45"/>
                  </a:cxn>
                  <a:cxn ang="0">
                    <a:pos x="2" y="53"/>
                  </a:cxn>
                  <a:cxn ang="0">
                    <a:pos x="4" y="55"/>
                  </a:cxn>
                  <a:cxn ang="0">
                    <a:pos x="7" y="72"/>
                  </a:cxn>
                  <a:cxn ang="0">
                    <a:pos x="13" y="77"/>
                  </a:cxn>
                  <a:cxn ang="0">
                    <a:pos x="18" y="83"/>
                  </a:cxn>
                  <a:cxn ang="0">
                    <a:pos x="26" y="99"/>
                  </a:cxn>
                  <a:cxn ang="0">
                    <a:pos x="42" y="99"/>
                  </a:cxn>
                  <a:cxn ang="0">
                    <a:pos x="57" y="96"/>
                  </a:cxn>
                  <a:cxn ang="0">
                    <a:pos x="60" y="87"/>
                  </a:cxn>
                  <a:cxn ang="0">
                    <a:pos x="63" y="80"/>
                  </a:cxn>
                  <a:cxn ang="0">
                    <a:pos x="68" y="79"/>
                  </a:cxn>
                  <a:cxn ang="0">
                    <a:pos x="70" y="76"/>
                  </a:cxn>
                  <a:cxn ang="0">
                    <a:pos x="76" y="73"/>
                  </a:cxn>
                  <a:cxn ang="0">
                    <a:pos x="78" y="72"/>
                  </a:cxn>
                  <a:cxn ang="0">
                    <a:pos x="83" y="74"/>
                  </a:cxn>
                  <a:cxn ang="0">
                    <a:pos x="85" y="69"/>
                  </a:cxn>
                  <a:cxn ang="0">
                    <a:pos x="85" y="63"/>
                  </a:cxn>
                  <a:cxn ang="0">
                    <a:pos x="89" y="58"/>
                  </a:cxn>
                  <a:cxn ang="0">
                    <a:pos x="91" y="54"/>
                  </a:cxn>
                  <a:cxn ang="0">
                    <a:pos x="87" y="49"/>
                  </a:cxn>
                  <a:cxn ang="0">
                    <a:pos x="96" y="49"/>
                  </a:cxn>
                  <a:cxn ang="0">
                    <a:pos x="98" y="47"/>
                  </a:cxn>
                  <a:cxn ang="0">
                    <a:pos x="96" y="42"/>
                  </a:cxn>
                  <a:cxn ang="0">
                    <a:pos x="99" y="38"/>
                  </a:cxn>
                  <a:cxn ang="0">
                    <a:pos x="99" y="32"/>
                  </a:cxn>
                  <a:cxn ang="0">
                    <a:pos x="94" y="25"/>
                  </a:cxn>
                  <a:cxn ang="0">
                    <a:pos x="98" y="22"/>
                  </a:cxn>
                  <a:cxn ang="0">
                    <a:pos x="101" y="20"/>
                  </a:cxn>
                  <a:cxn ang="0">
                    <a:pos x="108" y="17"/>
                  </a:cxn>
                  <a:cxn ang="0">
                    <a:pos x="118" y="18"/>
                  </a:cxn>
                  <a:cxn ang="0">
                    <a:pos x="122" y="16"/>
                  </a:cxn>
                  <a:cxn ang="0">
                    <a:pos x="123" y="13"/>
                  </a:cxn>
                </a:cxnLst>
                <a:rect l="0" t="0" r="r" b="b"/>
                <a:pathLst>
                  <a:path w="125" h="99">
                    <a:moveTo>
                      <a:pt x="123" y="12"/>
                    </a:moveTo>
                    <a:cubicBezTo>
                      <a:pt x="122" y="11"/>
                      <a:pt x="121" y="11"/>
                      <a:pt x="120" y="11"/>
                    </a:cubicBezTo>
                    <a:cubicBezTo>
                      <a:pt x="120" y="11"/>
                      <a:pt x="119" y="11"/>
                      <a:pt x="119" y="11"/>
                    </a:cubicBezTo>
                    <a:cubicBezTo>
                      <a:pt x="118" y="11"/>
                      <a:pt x="119" y="11"/>
                      <a:pt x="118" y="12"/>
                    </a:cubicBezTo>
                    <a:cubicBezTo>
                      <a:pt x="118" y="12"/>
                      <a:pt x="117" y="12"/>
                      <a:pt x="116" y="12"/>
                    </a:cubicBezTo>
                    <a:cubicBezTo>
                      <a:pt x="116" y="13"/>
                      <a:pt x="115" y="13"/>
                      <a:pt x="115" y="13"/>
                    </a:cubicBezTo>
                    <a:cubicBezTo>
                      <a:pt x="114" y="13"/>
                      <a:pt x="112" y="13"/>
                      <a:pt x="114" y="12"/>
                    </a:cubicBezTo>
                    <a:cubicBezTo>
                      <a:pt x="114" y="12"/>
                      <a:pt x="114" y="12"/>
                      <a:pt x="114" y="11"/>
                    </a:cubicBezTo>
                    <a:cubicBezTo>
                      <a:pt x="114" y="11"/>
                      <a:pt x="113" y="11"/>
                      <a:pt x="113" y="11"/>
                    </a:cubicBezTo>
                    <a:cubicBezTo>
                      <a:pt x="112" y="11"/>
                      <a:pt x="111" y="10"/>
                      <a:pt x="111" y="11"/>
                    </a:cubicBezTo>
                    <a:cubicBezTo>
                      <a:pt x="110" y="11"/>
                      <a:pt x="110" y="11"/>
                      <a:pt x="110" y="11"/>
                    </a:cubicBezTo>
                    <a:cubicBezTo>
                      <a:pt x="109" y="11"/>
                      <a:pt x="109" y="11"/>
                      <a:pt x="109" y="11"/>
                    </a:cubicBezTo>
                    <a:cubicBezTo>
                      <a:pt x="109" y="11"/>
                      <a:pt x="109" y="11"/>
                      <a:pt x="108" y="11"/>
                    </a:cubicBezTo>
                    <a:cubicBezTo>
                      <a:pt x="108" y="12"/>
                      <a:pt x="108" y="12"/>
                      <a:pt x="108" y="12"/>
                    </a:cubicBezTo>
                    <a:cubicBezTo>
                      <a:pt x="108" y="12"/>
                      <a:pt x="107" y="12"/>
                      <a:pt x="107" y="13"/>
                    </a:cubicBezTo>
                    <a:cubicBezTo>
                      <a:pt x="107" y="13"/>
                      <a:pt x="106" y="13"/>
                      <a:pt x="106" y="13"/>
                    </a:cubicBezTo>
                    <a:cubicBezTo>
                      <a:pt x="105" y="14"/>
                      <a:pt x="106" y="15"/>
                      <a:pt x="104" y="15"/>
                    </a:cubicBezTo>
                    <a:cubicBezTo>
                      <a:pt x="103" y="16"/>
                      <a:pt x="103" y="16"/>
                      <a:pt x="102" y="16"/>
                    </a:cubicBezTo>
                    <a:cubicBezTo>
                      <a:pt x="101" y="16"/>
                      <a:pt x="101" y="17"/>
                      <a:pt x="100" y="17"/>
                    </a:cubicBezTo>
                    <a:cubicBezTo>
                      <a:pt x="99" y="18"/>
                      <a:pt x="98" y="20"/>
                      <a:pt x="96" y="19"/>
                    </a:cubicBezTo>
                    <a:cubicBezTo>
                      <a:pt x="95" y="18"/>
                      <a:pt x="94" y="16"/>
                      <a:pt x="94" y="14"/>
                    </a:cubicBezTo>
                    <a:cubicBezTo>
                      <a:pt x="94" y="14"/>
                      <a:pt x="94" y="13"/>
                      <a:pt x="94" y="12"/>
                    </a:cubicBezTo>
                    <a:cubicBezTo>
                      <a:pt x="93" y="11"/>
                      <a:pt x="94" y="10"/>
                      <a:pt x="93" y="10"/>
                    </a:cubicBezTo>
                    <a:cubicBezTo>
                      <a:pt x="93" y="9"/>
                      <a:pt x="93" y="8"/>
                      <a:pt x="93" y="8"/>
                    </a:cubicBezTo>
                    <a:cubicBezTo>
                      <a:pt x="93" y="7"/>
                      <a:pt x="93" y="7"/>
                      <a:pt x="93" y="6"/>
                    </a:cubicBezTo>
                    <a:cubicBezTo>
                      <a:pt x="93" y="6"/>
                      <a:pt x="93" y="5"/>
                      <a:pt x="92" y="5"/>
                    </a:cubicBezTo>
                    <a:cubicBezTo>
                      <a:pt x="91" y="6"/>
                      <a:pt x="91" y="6"/>
                      <a:pt x="90" y="6"/>
                    </a:cubicBezTo>
                    <a:cubicBezTo>
                      <a:pt x="90" y="5"/>
                      <a:pt x="90" y="4"/>
                      <a:pt x="90" y="4"/>
                    </a:cubicBezTo>
                    <a:cubicBezTo>
                      <a:pt x="90" y="2"/>
                      <a:pt x="90" y="2"/>
                      <a:pt x="89" y="1"/>
                    </a:cubicBezTo>
                    <a:cubicBezTo>
                      <a:pt x="88" y="1"/>
                      <a:pt x="88" y="0"/>
                      <a:pt x="87" y="0"/>
                    </a:cubicBezTo>
                    <a:cubicBezTo>
                      <a:pt x="87" y="0"/>
                      <a:pt x="86" y="0"/>
                      <a:pt x="86" y="0"/>
                    </a:cubicBezTo>
                    <a:cubicBezTo>
                      <a:pt x="86" y="0"/>
                      <a:pt x="86" y="0"/>
                      <a:pt x="86" y="0"/>
                    </a:cubicBezTo>
                    <a:cubicBezTo>
                      <a:pt x="86" y="0"/>
                      <a:pt x="85" y="0"/>
                      <a:pt x="85" y="0"/>
                    </a:cubicBezTo>
                    <a:cubicBezTo>
                      <a:pt x="85" y="0"/>
                      <a:pt x="84" y="0"/>
                      <a:pt x="83" y="0"/>
                    </a:cubicBezTo>
                    <a:cubicBezTo>
                      <a:pt x="83" y="0"/>
                      <a:pt x="84" y="1"/>
                      <a:pt x="84" y="1"/>
                    </a:cubicBezTo>
                    <a:cubicBezTo>
                      <a:pt x="83" y="1"/>
                      <a:pt x="83" y="1"/>
                      <a:pt x="83" y="1"/>
                    </a:cubicBezTo>
                    <a:cubicBezTo>
                      <a:pt x="83" y="1"/>
                      <a:pt x="83" y="2"/>
                      <a:pt x="83" y="2"/>
                    </a:cubicBezTo>
                    <a:cubicBezTo>
                      <a:pt x="83" y="3"/>
                      <a:pt x="82" y="3"/>
                      <a:pt x="82" y="4"/>
                    </a:cubicBezTo>
                    <a:cubicBezTo>
                      <a:pt x="82" y="4"/>
                      <a:pt x="81" y="5"/>
                      <a:pt x="81" y="5"/>
                    </a:cubicBezTo>
                    <a:cubicBezTo>
                      <a:pt x="81" y="6"/>
                      <a:pt x="81" y="5"/>
                      <a:pt x="80" y="5"/>
                    </a:cubicBezTo>
                    <a:cubicBezTo>
                      <a:pt x="80" y="6"/>
                      <a:pt x="81" y="6"/>
                      <a:pt x="81" y="7"/>
                    </a:cubicBezTo>
                    <a:cubicBezTo>
                      <a:pt x="81" y="7"/>
                      <a:pt x="82" y="7"/>
                      <a:pt x="82" y="8"/>
                    </a:cubicBezTo>
                    <a:cubicBezTo>
                      <a:pt x="82" y="9"/>
                      <a:pt x="81" y="10"/>
                      <a:pt x="80" y="10"/>
                    </a:cubicBezTo>
                    <a:cubicBezTo>
                      <a:pt x="80" y="10"/>
                      <a:pt x="79" y="9"/>
                      <a:pt x="78" y="9"/>
                    </a:cubicBezTo>
                    <a:cubicBezTo>
                      <a:pt x="78" y="9"/>
                      <a:pt x="78" y="9"/>
                      <a:pt x="77" y="9"/>
                    </a:cubicBezTo>
                    <a:cubicBezTo>
                      <a:pt x="77" y="9"/>
                      <a:pt x="76" y="9"/>
                      <a:pt x="76" y="9"/>
                    </a:cubicBezTo>
                    <a:cubicBezTo>
                      <a:pt x="75" y="9"/>
                      <a:pt x="75" y="9"/>
                      <a:pt x="75" y="10"/>
                    </a:cubicBezTo>
                    <a:cubicBezTo>
                      <a:pt x="75" y="10"/>
                      <a:pt x="74" y="11"/>
                      <a:pt x="74" y="11"/>
                    </a:cubicBezTo>
                    <a:cubicBezTo>
                      <a:pt x="75" y="12"/>
                      <a:pt x="75" y="12"/>
                      <a:pt x="75" y="13"/>
                    </a:cubicBezTo>
                    <a:cubicBezTo>
                      <a:pt x="75" y="13"/>
                      <a:pt x="75" y="14"/>
                      <a:pt x="74" y="14"/>
                    </a:cubicBezTo>
                    <a:cubicBezTo>
                      <a:pt x="74" y="15"/>
                      <a:pt x="73" y="14"/>
                      <a:pt x="73" y="14"/>
                    </a:cubicBezTo>
                    <a:cubicBezTo>
                      <a:pt x="72" y="13"/>
                      <a:pt x="71" y="12"/>
                      <a:pt x="70" y="12"/>
                    </a:cubicBezTo>
                    <a:cubicBezTo>
                      <a:pt x="70" y="12"/>
                      <a:pt x="71" y="13"/>
                      <a:pt x="70" y="13"/>
                    </a:cubicBezTo>
                    <a:cubicBezTo>
                      <a:pt x="70" y="13"/>
                      <a:pt x="69" y="12"/>
                      <a:pt x="69" y="12"/>
                    </a:cubicBezTo>
                    <a:cubicBezTo>
                      <a:pt x="69" y="12"/>
                      <a:pt x="70" y="13"/>
                      <a:pt x="70" y="13"/>
                    </a:cubicBezTo>
                    <a:cubicBezTo>
                      <a:pt x="69" y="12"/>
                      <a:pt x="68" y="13"/>
                      <a:pt x="68" y="13"/>
                    </a:cubicBezTo>
                    <a:cubicBezTo>
                      <a:pt x="68" y="14"/>
                      <a:pt x="66" y="14"/>
                      <a:pt x="66" y="14"/>
                    </a:cubicBezTo>
                    <a:cubicBezTo>
                      <a:pt x="66" y="15"/>
                      <a:pt x="65" y="14"/>
                      <a:pt x="65" y="15"/>
                    </a:cubicBezTo>
                    <a:cubicBezTo>
                      <a:pt x="66" y="16"/>
                      <a:pt x="65" y="15"/>
                      <a:pt x="64" y="16"/>
                    </a:cubicBezTo>
                    <a:cubicBezTo>
                      <a:pt x="64" y="16"/>
                      <a:pt x="63" y="17"/>
                      <a:pt x="63" y="16"/>
                    </a:cubicBezTo>
                    <a:cubicBezTo>
                      <a:pt x="62" y="15"/>
                      <a:pt x="62" y="15"/>
                      <a:pt x="61" y="15"/>
                    </a:cubicBezTo>
                    <a:cubicBezTo>
                      <a:pt x="60" y="14"/>
                      <a:pt x="61" y="13"/>
                      <a:pt x="60" y="13"/>
                    </a:cubicBezTo>
                    <a:cubicBezTo>
                      <a:pt x="59" y="13"/>
                      <a:pt x="59" y="13"/>
                      <a:pt x="59" y="13"/>
                    </a:cubicBezTo>
                    <a:cubicBezTo>
                      <a:pt x="58" y="13"/>
                      <a:pt x="58" y="13"/>
                      <a:pt x="58" y="13"/>
                    </a:cubicBezTo>
                    <a:cubicBezTo>
                      <a:pt x="58" y="12"/>
                      <a:pt x="57" y="13"/>
                      <a:pt x="57" y="13"/>
                    </a:cubicBezTo>
                    <a:cubicBezTo>
                      <a:pt x="56" y="13"/>
                      <a:pt x="56" y="14"/>
                      <a:pt x="56" y="14"/>
                    </a:cubicBezTo>
                    <a:cubicBezTo>
                      <a:pt x="55" y="14"/>
                      <a:pt x="55" y="13"/>
                      <a:pt x="55" y="13"/>
                    </a:cubicBezTo>
                    <a:cubicBezTo>
                      <a:pt x="55" y="13"/>
                      <a:pt x="54" y="13"/>
                      <a:pt x="54" y="12"/>
                    </a:cubicBezTo>
                    <a:cubicBezTo>
                      <a:pt x="54" y="12"/>
                      <a:pt x="54" y="12"/>
                      <a:pt x="53" y="12"/>
                    </a:cubicBezTo>
                    <a:cubicBezTo>
                      <a:pt x="53" y="11"/>
                      <a:pt x="51" y="12"/>
                      <a:pt x="50" y="12"/>
                    </a:cubicBezTo>
                    <a:cubicBezTo>
                      <a:pt x="49" y="12"/>
                      <a:pt x="49" y="12"/>
                      <a:pt x="48" y="12"/>
                    </a:cubicBezTo>
                    <a:cubicBezTo>
                      <a:pt x="48" y="12"/>
                      <a:pt x="46" y="12"/>
                      <a:pt x="46" y="12"/>
                    </a:cubicBezTo>
                    <a:cubicBezTo>
                      <a:pt x="46" y="11"/>
                      <a:pt x="45" y="12"/>
                      <a:pt x="45" y="11"/>
                    </a:cubicBezTo>
                    <a:cubicBezTo>
                      <a:pt x="44" y="11"/>
                      <a:pt x="44" y="11"/>
                      <a:pt x="44" y="11"/>
                    </a:cubicBezTo>
                    <a:cubicBezTo>
                      <a:pt x="43" y="10"/>
                      <a:pt x="42" y="10"/>
                      <a:pt x="41" y="9"/>
                    </a:cubicBezTo>
                    <a:cubicBezTo>
                      <a:pt x="41" y="9"/>
                      <a:pt x="41" y="10"/>
                      <a:pt x="40" y="10"/>
                    </a:cubicBezTo>
                    <a:cubicBezTo>
                      <a:pt x="40" y="11"/>
                      <a:pt x="41" y="11"/>
                      <a:pt x="41" y="12"/>
                    </a:cubicBezTo>
                    <a:cubicBezTo>
                      <a:pt x="40" y="13"/>
                      <a:pt x="39" y="13"/>
                      <a:pt x="37" y="13"/>
                    </a:cubicBezTo>
                    <a:cubicBezTo>
                      <a:pt x="37" y="13"/>
                      <a:pt x="36" y="13"/>
                      <a:pt x="35" y="13"/>
                    </a:cubicBezTo>
                    <a:cubicBezTo>
                      <a:pt x="35" y="14"/>
                      <a:pt x="34" y="14"/>
                      <a:pt x="34" y="14"/>
                    </a:cubicBezTo>
                    <a:cubicBezTo>
                      <a:pt x="33" y="15"/>
                      <a:pt x="34" y="16"/>
                      <a:pt x="34" y="17"/>
                    </a:cubicBezTo>
                    <a:cubicBezTo>
                      <a:pt x="33" y="18"/>
                      <a:pt x="33" y="19"/>
                      <a:pt x="33" y="19"/>
                    </a:cubicBezTo>
                    <a:cubicBezTo>
                      <a:pt x="33" y="20"/>
                      <a:pt x="33" y="21"/>
                      <a:pt x="33" y="21"/>
                    </a:cubicBezTo>
                    <a:cubicBezTo>
                      <a:pt x="33" y="22"/>
                      <a:pt x="33" y="24"/>
                      <a:pt x="32" y="24"/>
                    </a:cubicBezTo>
                    <a:cubicBezTo>
                      <a:pt x="31" y="24"/>
                      <a:pt x="31" y="25"/>
                      <a:pt x="30" y="25"/>
                    </a:cubicBezTo>
                    <a:cubicBezTo>
                      <a:pt x="29" y="25"/>
                      <a:pt x="29" y="26"/>
                      <a:pt x="29" y="27"/>
                    </a:cubicBezTo>
                    <a:cubicBezTo>
                      <a:pt x="29" y="26"/>
                      <a:pt x="28" y="26"/>
                      <a:pt x="28" y="26"/>
                    </a:cubicBezTo>
                    <a:cubicBezTo>
                      <a:pt x="27" y="27"/>
                      <a:pt x="27" y="27"/>
                      <a:pt x="26" y="27"/>
                    </a:cubicBezTo>
                    <a:cubicBezTo>
                      <a:pt x="25" y="27"/>
                      <a:pt x="25" y="27"/>
                      <a:pt x="25" y="27"/>
                    </a:cubicBezTo>
                    <a:cubicBezTo>
                      <a:pt x="25" y="28"/>
                      <a:pt x="24" y="28"/>
                      <a:pt x="24" y="28"/>
                    </a:cubicBezTo>
                    <a:cubicBezTo>
                      <a:pt x="23" y="28"/>
                      <a:pt x="23" y="28"/>
                      <a:pt x="22" y="28"/>
                    </a:cubicBezTo>
                    <a:cubicBezTo>
                      <a:pt x="22" y="28"/>
                      <a:pt x="21" y="28"/>
                      <a:pt x="21" y="28"/>
                    </a:cubicBezTo>
                    <a:cubicBezTo>
                      <a:pt x="21" y="28"/>
                      <a:pt x="22" y="30"/>
                      <a:pt x="22" y="30"/>
                    </a:cubicBezTo>
                    <a:cubicBezTo>
                      <a:pt x="22" y="30"/>
                      <a:pt x="21" y="31"/>
                      <a:pt x="21" y="31"/>
                    </a:cubicBezTo>
                    <a:cubicBezTo>
                      <a:pt x="21" y="31"/>
                      <a:pt x="21" y="31"/>
                      <a:pt x="22" y="32"/>
                    </a:cubicBezTo>
                    <a:cubicBezTo>
                      <a:pt x="22" y="33"/>
                      <a:pt x="21" y="33"/>
                      <a:pt x="20" y="33"/>
                    </a:cubicBezTo>
                    <a:cubicBezTo>
                      <a:pt x="19" y="34"/>
                      <a:pt x="19" y="35"/>
                      <a:pt x="18" y="35"/>
                    </a:cubicBezTo>
                    <a:cubicBezTo>
                      <a:pt x="17" y="35"/>
                      <a:pt x="16" y="34"/>
                      <a:pt x="16" y="35"/>
                    </a:cubicBezTo>
                    <a:cubicBezTo>
                      <a:pt x="15" y="35"/>
                      <a:pt x="15" y="36"/>
                      <a:pt x="15" y="36"/>
                    </a:cubicBezTo>
                    <a:cubicBezTo>
                      <a:pt x="15" y="36"/>
                      <a:pt x="14" y="35"/>
                      <a:pt x="14" y="35"/>
                    </a:cubicBezTo>
                    <a:cubicBezTo>
                      <a:pt x="14" y="34"/>
                      <a:pt x="13" y="34"/>
                      <a:pt x="13" y="33"/>
                    </a:cubicBezTo>
                    <a:cubicBezTo>
                      <a:pt x="12" y="33"/>
                      <a:pt x="11" y="33"/>
                      <a:pt x="10" y="33"/>
                    </a:cubicBezTo>
                    <a:cubicBezTo>
                      <a:pt x="9" y="33"/>
                      <a:pt x="8" y="33"/>
                      <a:pt x="7" y="32"/>
                    </a:cubicBezTo>
                    <a:cubicBezTo>
                      <a:pt x="7" y="32"/>
                      <a:pt x="5" y="30"/>
                      <a:pt x="5" y="31"/>
                    </a:cubicBezTo>
                    <a:cubicBezTo>
                      <a:pt x="4" y="31"/>
                      <a:pt x="5" y="31"/>
                      <a:pt x="5" y="32"/>
                    </a:cubicBezTo>
                    <a:cubicBezTo>
                      <a:pt x="5" y="32"/>
                      <a:pt x="4" y="33"/>
                      <a:pt x="4" y="33"/>
                    </a:cubicBezTo>
                    <a:cubicBezTo>
                      <a:pt x="4" y="33"/>
                      <a:pt x="4" y="34"/>
                      <a:pt x="4" y="34"/>
                    </a:cubicBezTo>
                    <a:cubicBezTo>
                      <a:pt x="4" y="34"/>
                      <a:pt x="4" y="35"/>
                      <a:pt x="4" y="35"/>
                    </a:cubicBezTo>
                    <a:cubicBezTo>
                      <a:pt x="4" y="36"/>
                      <a:pt x="4" y="36"/>
                      <a:pt x="4" y="37"/>
                    </a:cubicBezTo>
                    <a:cubicBezTo>
                      <a:pt x="4" y="38"/>
                      <a:pt x="4" y="39"/>
                      <a:pt x="4" y="40"/>
                    </a:cubicBezTo>
                    <a:cubicBezTo>
                      <a:pt x="4" y="41"/>
                      <a:pt x="4" y="41"/>
                      <a:pt x="3" y="42"/>
                    </a:cubicBezTo>
                    <a:cubicBezTo>
                      <a:pt x="3" y="42"/>
                      <a:pt x="3" y="42"/>
                      <a:pt x="3" y="42"/>
                    </a:cubicBezTo>
                    <a:cubicBezTo>
                      <a:pt x="2" y="43"/>
                      <a:pt x="1" y="43"/>
                      <a:pt x="2" y="43"/>
                    </a:cubicBezTo>
                    <a:cubicBezTo>
                      <a:pt x="3" y="44"/>
                      <a:pt x="3" y="44"/>
                      <a:pt x="4" y="45"/>
                    </a:cubicBezTo>
                    <a:cubicBezTo>
                      <a:pt x="3" y="45"/>
                      <a:pt x="2" y="45"/>
                      <a:pt x="2" y="45"/>
                    </a:cubicBezTo>
                    <a:cubicBezTo>
                      <a:pt x="1" y="45"/>
                      <a:pt x="2" y="45"/>
                      <a:pt x="2" y="45"/>
                    </a:cubicBezTo>
                    <a:cubicBezTo>
                      <a:pt x="1" y="46"/>
                      <a:pt x="1" y="46"/>
                      <a:pt x="1" y="46"/>
                    </a:cubicBezTo>
                    <a:cubicBezTo>
                      <a:pt x="0" y="47"/>
                      <a:pt x="1" y="48"/>
                      <a:pt x="1" y="49"/>
                    </a:cubicBezTo>
                    <a:cubicBezTo>
                      <a:pt x="1" y="50"/>
                      <a:pt x="2" y="51"/>
                      <a:pt x="1" y="51"/>
                    </a:cubicBezTo>
                    <a:cubicBezTo>
                      <a:pt x="1" y="52"/>
                      <a:pt x="1" y="52"/>
                      <a:pt x="2" y="53"/>
                    </a:cubicBezTo>
                    <a:cubicBezTo>
                      <a:pt x="3" y="54"/>
                      <a:pt x="4" y="53"/>
                      <a:pt x="5" y="54"/>
                    </a:cubicBezTo>
                    <a:cubicBezTo>
                      <a:pt x="6" y="54"/>
                      <a:pt x="5" y="54"/>
                      <a:pt x="5" y="54"/>
                    </a:cubicBezTo>
                    <a:cubicBezTo>
                      <a:pt x="5" y="54"/>
                      <a:pt x="5" y="55"/>
                      <a:pt x="5" y="55"/>
                    </a:cubicBezTo>
                    <a:cubicBezTo>
                      <a:pt x="5" y="55"/>
                      <a:pt x="4" y="55"/>
                      <a:pt x="4" y="55"/>
                    </a:cubicBezTo>
                    <a:cubicBezTo>
                      <a:pt x="3" y="56"/>
                      <a:pt x="3" y="58"/>
                      <a:pt x="3" y="59"/>
                    </a:cubicBezTo>
                    <a:cubicBezTo>
                      <a:pt x="4" y="62"/>
                      <a:pt x="5" y="65"/>
                      <a:pt x="7" y="67"/>
                    </a:cubicBezTo>
                    <a:cubicBezTo>
                      <a:pt x="7" y="68"/>
                      <a:pt x="7" y="69"/>
                      <a:pt x="7" y="70"/>
                    </a:cubicBezTo>
                    <a:cubicBezTo>
                      <a:pt x="7" y="71"/>
                      <a:pt x="7" y="72"/>
                      <a:pt x="7" y="72"/>
                    </a:cubicBezTo>
                    <a:cubicBezTo>
                      <a:pt x="7" y="73"/>
                      <a:pt x="7" y="74"/>
                      <a:pt x="8" y="75"/>
                    </a:cubicBezTo>
                    <a:cubicBezTo>
                      <a:pt x="8" y="75"/>
                      <a:pt x="8" y="76"/>
                      <a:pt x="8" y="76"/>
                    </a:cubicBezTo>
                    <a:cubicBezTo>
                      <a:pt x="8" y="76"/>
                      <a:pt x="10" y="76"/>
                      <a:pt x="10" y="76"/>
                    </a:cubicBezTo>
                    <a:cubicBezTo>
                      <a:pt x="11" y="77"/>
                      <a:pt x="12" y="77"/>
                      <a:pt x="13" y="77"/>
                    </a:cubicBezTo>
                    <a:cubicBezTo>
                      <a:pt x="14" y="77"/>
                      <a:pt x="16" y="77"/>
                      <a:pt x="17" y="78"/>
                    </a:cubicBezTo>
                    <a:cubicBezTo>
                      <a:pt x="17" y="78"/>
                      <a:pt x="17" y="79"/>
                      <a:pt x="18" y="80"/>
                    </a:cubicBezTo>
                    <a:cubicBezTo>
                      <a:pt x="18" y="81"/>
                      <a:pt x="18" y="82"/>
                      <a:pt x="18" y="82"/>
                    </a:cubicBezTo>
                    <a:cubicBezTo>
                      <a:pt x="18" y="82"/>
                      <a:pt x="18" y="83"/>
                      <a:pt x="18" y="83"/>
                    </a:cubicBezTo>
                    <a:cubicBezTo>
                      <a:pt x="17" y="84"/>
                      <a:pt x="17" y="85"/>
                      <a:pt x="17" y="85"/>
                    </a:cubicBezTo>
                    <a:cubicBezTo>
                      <a:pt x="15" y="88"/>
                      <a:pt x="13" y="91"/>
                      <a:pt x="11" y="94"/>
                    </a:cubicBezTo>
                    <a:cubicBezTo>
                      <a:pt x="14" y="95"/>
                      <a:pt x="17" y="96"/>
                      <a:pt x="20" y="97"/>
                    </a:cubicBezTo>
                    <a:cubicBezTo>
                      <a:pt x="22" y="98"/>
                      <a:pt x="24" y="98"/>
                      <a:pt x="26" y="99"/>
                    </a:cubicBezTo>
                    <a:cubicBezTo>
                      <a:pt x="27" y="99"/>
                      <a:pt x="29" y="99"/>
                      <a:pt x="31" y="99"/>
                    </a:cubicBezTo>
                    <a:cubicBezTo>
                      <a:pt x="33" y="98"/>
                      <a:pt x="35" y="98"/>
                      <a:pt x="37" y="98"/>
                    </a:cubicBezTo>
                    <a:cubicBezTo>
                      <a:pt x="38" y="98"/>
                      <a:pt x="38" y="98"/>
                      <a:pt x="39" y="99"/>
                    </a:cubicBezTo>
                    <a:cubicBezTo>
                      <a:pt x="40" y="99"/>
                      <a:pt x="41" y="99"/>
                      <a:pt x="42" y="99"/>
                    </a:cubicBezTo>
                    <a:cubicBezTo>
                      <a:pt x="42" y="99"/>
                      <a:pt x="42" y="98"/>
                      <a:pt x="43" y="98"/>
                    </a:cubicBezTo>
                    <a:cubicBezTo>
                      <a:pt x="44" y="98"/>
                      <a:pt x="44" y="97"/>
                      <a:pt x="45" y="97"/>
                    </a:cubicBezTo>
                    <a:cubicBezTo>
                      <a:pt x="47" y="97"/>
                      <a:pt x="49" y="98"/>
                      <a:pt x="51" y="97"/>
                    </a:cubicBezTo>
                    <a:cubicBezTo>
                      <a:pt x="53" y="97"/>
                      <a:pt x="55" y="96"/>
                      <a:pt x="57" y="96"/>
                    </a:cubicBezTo>
                    <a:cubicBezTo>
                      <a:pt x="57" y="95"/>
                      <a:pt x="58" y="95"/>
                      <a:pt x="59" y="95"/>
                    </a:cubicBezTo>
                    <a:cubicBezTo>
                      <a:pt x="60" y="95"/>
                      <a:pt x="61" y="94"/>
                      <a:pt x="61" y="94"/>
                    </a:cubicBezTo>
                    <a:cubicBezTo>
                      <a:pt x="63" y="93"/>
                      <a:pt x="60" y="92"/>
                      <a:pt x="61" y="91"/>
                    </a:cubicBezTo>
                    <a:cubicBezTo>
                      <a:pt x="61" y="90"/>
                      <a:pt x="61" y="88"/>
                      <a:pt x="60" y="87"/>
                    </a:cubicBezTo>
                    <a:cubicBezTo>
                      <a:pt x="60" y="86"/>
                      <a:pt x="60" y="85"/>
                      <a:pt x="60" y="84"/>
                    </a:cubicBezTo>
                    <a:cubicBezTo>
                      <a:pt x="60" y="84"/>
                      <a:pt x="60" y="83"/>
                      <a:pt x="60" y="82"/>
                    </a:cubicBezTo>
                    <a:cubicBezTo>
                      <a:pt x="61" y="82"/>
                      <a:pt x="62" y="82"/>
                      <a:pt x="62" y="82"/>
                    </a:cubicBezTo>
                    <a:cubicBezTo>
                      <a:pt x="63" y="81"/>
                      <a:pt x="63" y="81"/>
                      <a:pt x="63" y="80"/>
                    </a:cubicBezTo>
                    <a:cubicBezTo>
                      <a:pt x="63" y="79"/>
                      <a:pt x="63" y="79"/>
                      <a:pt x="64" y="79"/>
                    </a:cubicBezTo>
                    <a:cubicBezTo>
                      <a:pt x="64" y="78"/>
                      <a:pt x="65" y="78"/>
                      <a:pt x="65" y="78"/>
                    </a:cubicBezTo>
                    <a:cubicBezTo>
                      <a:pt x="66" y="78"/>
                      <a:pt x="66" y="79"/>
                      <a:pt x="66" y="79"/>
                    </a:cubicBezTo>
                    <a:cubicBezTo>
                      <a:pt x="67" y="79"/>
                      <a:pt x="68" y="79"/>
                      <a:pt x="68" y="79"/>
                    </a:cubicBezTo>
                    <a:cubicBezTo>
                      <a:pt x="69" y="79"/>
                      <a:pt x="70" y="79"/>
                      <a:pt x="71" y="78"/>
                    </a:cubicBezTo>
                    <a:cubicBezTo>
                      <a:pt x="72" y="78"/>
                      <a:pt x="73" y="78"/>
                      <a:pt x="73" y="77"/>
                    </a:cubicBezTo>
                    <a:cubicBezTo>
                      <a:pt x="73" y="77"/>
                      <a:pt x="72" y="77"/>
                      <a:pt x="71" y="77"/>
                    </a:cubicBezTo>
                    <a:cubicBezTo>
                      <a:pt x="71" y="77"/>
                      <a:pt x="71" y="76"/>
                      <a:pt x="70" y="76"/>
                    </a:cubicBezTo>
                    <a:cubicBezTo>
                      <a:pt x="71" y="76"/>
                      <a:pt x="72" y="76"/>
                      <a:pt x="72" y="75"/>
                    </a:cubicBezTo>
                    <a:cubicBezTo>
                      <a:pt x="73" y="74"/>
                      <a:pt x="73" y="75"/>
                      <a:pt x="74" y="74"/>
                    </a:cubicBezTo>
                    <a:cubicBezTo>
                      <a:pt x="75" y="74"/>
                      <a:pt x="75" y="73"/>
                      <a:pt x="75" y="73"/>
                    </a:cubicBezTo>
                    <a:cubicBezTo>
                      <a:pt x="75" y="72"/>
                      <a:pt x="76" y="73"/>
                      <a:pt x="76" y="73"/>
                    </a:cubicBezTo>
                    <a:cubicBezTo>
                      <a:pt x="77" y="73"/>
                      <a:pt x="77" y="73"/>
                      <a:pt x="78" y="73"/>
                    </a:cubicBezTo>
                    <a:cubicBezTo>
                      <a:pt x="78" y="73"/>
                      <a:pt x="78" y="74"/>
                      <a:pt x="79" y="73"/>
                    </a:cubicBezTo>
                    <a:cubicBezTo>
                      <a:pt x="79" y="73"/>
                      <a:pt x="79" y="73"/>
                      <a:pt x="79" y="73"/>
                    </a:cubicBezTo>
                    <a:cubicBezTo>
                      <a:pt x="78" y="73"/>
                      <a:pt x="78" y="73"/>
                      <a:pt x="78" y="72"/>
                    </a:cubicBezTo>
                    <a:cubicBezTo>
                      <a:pt x="79" y="72"/>
                      <a:pt x="80" y="73"/>
                      <a:pt x="80" y="73"/>
                    </a:cubicBezTo>
                    <a:cubicBezTo>
                      <a:pt x="81" y="73"/>
                      <a:pt x="80" y="73"/>
                      <a:pt x="81" y="74"/>
                    </a:cubicBezTo>
                    <a:cubicBezTo>
                      <a:pt x="81" y="74"/>
                      <a:pt x="81" y="74"/>
                      <a:pt x="81" y="74"/>
                    </a:cubicBezTo>
                    <a:cubicBezTo>
                      <a:pt x="82" y="75"/>
                      <a:pt x="82" y="75"/>
                      <a:pt x="83" y="74"/>
                    </a:cubicBezTo>
                    <a:cubicBezTo>
                      <a:pt x="83" y="74"/>
                      <a:pt x="84" y="74"/>
                      <a:pt x="84" y="74"/>
                    </a:cubicBezTo>
                    <a:cubicBezTo>
                      <a:pt x="84" y="74"/>
                      <a:pt x="84" y="74"/>
                      <a:pt x="84" y="73"/>
                    </a:cubicBezTo>
                    <a:cubicBezTo>
                      <a:pt x="85" y="73"/>
                      <a:pt x="85" y="72"/>
                      <a:pt x="86" y="71"/>
                    </a:cubicBezTo>
                    <a:cubicBezTo>
                      <a:pt x="86" y="71"/>
                      <a:pt x="85" y="70"/>
                      <a:pt x="85" y="69"/>
                    </a:cubicBezTo>
                    <a:cubicBezTo>
                      <a:pt x="85" y="68"/>
                      <a:pt x="85" y="68"/>
                      <a:pt x="85" y="67"/>
                    </a:cubicBezTo>
                    <a:cubicBezTo>
                      <a:pt x="84" y="66"/>
                      <a:pt x="84" y="66"/>
                      <a:pt x="84" y="65"/>
                    </a:cubicBezTo>
                    <a:cubicBezTo>
                      <a:pt x="84" y="65"/>
                      <a:pt x="85" y="64"/>
                      <a:pt x="85" y="64"/>
                    </a:cubicBezTo>
                    <a:cubicBezTo>
                      <a:pt x="86" y="64"/>
                      <a:pt x="86" y="63"/>
                      <a:pt x="85" y="63"/>
                    </a:cubicBezTo>
                    <a:cubicBezTo>
                      <a:pt x="85" y="62"/>
                      <a:pt x="85" y="62"/>
                      <a:pt x="85" y="61"/>
                    </a:cubicBezTo>
                    <a:cubicBezTo>
                      <a:pt x="86" y="61"/>
                      <a:pt x="85" y="59"/>
                      <a:pt x="86" y="59"/>
                    </a:cubicBezTo>
                    <a:cubicBezTo>
                      <a:pt x="86" y="58"/>
                      <a:pt x="87" y="59"/>
                      <a:pt x="87" y="58"/>
                    </a:cubicBezTo>
                    <a:cubicBezTo>
                      <a:pt x="88" y="58"/>
                      <a:pt x="88" y="59"/>
                      <a:pt x="89" y="58"/>
                    </a:cubicBezTo>
                    <a:cubicBezTo>
                      <a:pt x="89" y="58"/>
                      <a:pt x="90" y="58"/>
                      <a:pt x="90" y="58"/>
                    </a:cubicBezTo>
                    <a:cubicBezTo>
                      <a:pt x="90" y="57"/>
                      <a:pt x="91" y="57"/>
                      <a:pt x="91" y="57"/>
                    </a:cubicBezTo>
                    <a:cubicBezTo>
                      <a:pt x="92" y="57"/>
                      <a:pt x="92" y="56"/>
                      <a:pt x="92" y="55"/>
                    </a:cubicBezTo>
                    <a:cubicBezTo>
                      <a:pt x="92" y="55"/>
                      <a:pt x="91" y="55"/>
                      <a:pt x="91" y="54"/>
                    </a:cubicBezTo>
                    <a:cubicBezTo>
                      <a:pt x="90" y="54"/>
                      <a:pt x="91" y="53"/>
                      <a:pt x="90" y="52"/>
                    </a:cubicBezTo>
                    <a:cubicBezTo>
                      <a:pt x="90" y="52"/>
                      <a:pt x="90" y="52"/>
                      <a:pt x="89" y="52"/>
                    </a:cubicBezTo>
                    <a:cubicBezTo>
                      <a:pt x="88" y="51"/>
                      <a:pt x="88" y="51"/>
                      <a:pt x="87" y="50"/>
                    </a:cubicBezTo>
                    <a:cubicBezTo>
                      <a:pt x="87" y="50"/>
                      <a:pt x="87" y="50"/>
                      <a:pt x="87" y="49"/>
                    </a:cubicBezTo>
                    <a:cubicBezTo>
                      <a:pt x="87" y="48"/>
                      <a:pt x="88" y="48"/>
                      <a:pt x="89" y="48"/>
                    </a:cubicBezTo>
                    <a:cubicBezTo>
                      <a:pt x="90" y="49"/>
                      <a:pt x="91" y="49"/>
                      <a:pt x="92" y="49"/>
                    </a:cubicBezTo>
                    <a:cubicBezTo>
                      <a:pt x="93" y="49"/>
                      <a:pt x="93" y="49"/>
                      <a:pt x="94" y="49"/>
                    </a:cubicBezTo>
                    <a:cubicBezTo>
                      <a:pt x="95" y="49"/>
                      <a:pt x="96" y="49"/>
                      <a:pt x="96" y="49"/>
                    </a:cubicBezTo>
                    <a:cubicBezTo>
                      <a:pt x="96" y="49"/>
                      <a:pt x="96" y="49"/>
                      <a:pt x="96" y="49"/>
                    </a:cubicBezTo>
                    <a:cubicBezTo>
                      <a:pt x="96" y="48"/>
                      <a:pt x="97" y="48"/>
                      <a:pt x="97" y="48"/>
                    </a:cubicBezTo>
                    <a:cubicBezTo>
                      <a:pt x="97" y="48"/>
                      <a:pt x="98" y="48"/>
                      <a:pt x="98" y="47"/>
                    </a:cubicBezTo>
                    <a:cubicBezTo>
                      <a:pt x="97" y="47"/>
                      <a:pt x="98" y="47"/>
                      <a:pt x="98" y="47"/>
                    </a:cubicBezTo>
                    <a:cubicBezTo>
                      <a:pt x="98" y="46"/>
                      <a:pt x="98" y="46"/>
                      <a:pt x="97" y="45"/>
                    </a:cubicBezTo>
                    <a:cubicBezTo>
                      <a:pt x="97" y="45"/>
                      <a:pt x="98" y="45"/>
                      <a:pt x="97" y="44"/>
                    </a:cubicBezTo>
                    <a:cubicBezTo>
                      <a:pt x="97" y="44"/>
                      <a:pt x="96" y="44"/>
                      <a:pt x="96" y="43"/>
                    </a:cubicBezTo>
                    <a:cubicBezTo>
                      <a:pt x="95" y="43"/>
                      <a:pt x="96" y="42"/>
                      <a:pt x="96" y="42"/>
                    </a:cubicBezTo>
                    <a:cubicBezTo>
                      <a:pt x="97" y="42"/>
                      <a:pt x="96" y="41"/>
                      <a:pt x="96" y="41"/>
                    </a:cubicBezTo>
                    <a:cubicBezTo>
                      <a:pt x="97" y="41"/>
                      <a:pt x="97" y="41"/>
                      <a:pt x="97" y="40"/>
                    </a:cubicBezTo>
                    <a:cubicBezTo>
                      <a:pt x="98" y="40"/>
                      <a:pt x="98" y="39"/>
                      <a:pt x="98" y="39"/>
                    </a:cubicBezTo>
                    <a:cubicBezTo>
                      <a:pt x="98" y="38"/>
                      <a:pt x="99" y="39"/>
                      <a:pt x="99" y="38"/>
                    </a:cubicBezTo>
                    <a:cubicBezTo>
                      <a:pt x="100" y="37"/>
                      <a:pt x="99" y="37"/>
                      <a:pt x="100" y="36"/>
                    </a:cubicBezTo>
                    <a:cubicBezTo>
                      <a:pt x="101" y="36"/>
                      <a:pt x="100" y="35"/>
                      <a:pt x="100" y="35"/>
                    </a:cubicBezTo>
                    <a:cubicBezTo>
                      <a:pt x="99" y="34"/>
                      <a:pt x="99" y="34"/>
                      <a:pt x="99" y="33"/>
                    </a:cubicBezTo>
                    <a:cubicBezTo>
                      <a:pt x="100" y="33"/>
                      <a:pt x="99" y="32"/>
                      <a:pt x="99" y="32"/>
                    </a:cubicBezTo>
                    <a:cubicBezTo>
                      <a:pt x="99" y="31"/>
                      <a:pt x="98" y="31"/>
                      <a:pt x="98" y="31"/>
                    </a:cubicBezTo>
                    <a:cubicBezTo>
                      <a:pt x="98" y="30"/>
                      <a:pt x="98" y="30"/>
                      <a:pt x="98" y="29"/>
                    </a:cubicBezTo>
                    <a:cubicBezTo>
                      <a:pt x="97" y="29"/>
                      <a:pt x="97" y="28"/>
                      <a:pt x="96" y="27"/>
                    </a:cubicBezTo>
                    <a:cubicBezTo>
                      <a:pt x="95" y="27"/>
                      <a:pt x="93" y="26"/>
                      <a:pt x="94" y="25"/>
                    </a:cubicBezTo>
                    <a:cubicBezTo>
                      <a:pt x="94" y="25"/>
                      <a:pt x="95" y="24"/>
                      <a:pt x="95" y="24"/>
                    </a:cubicBezTo>
                    <a:cubicBezTo>
                      <a:pt x="96" y="24"/>
                      <a:pt x="96" y="23"/>
                      <a:pt x="96" y="23"/>
                    </a:cubicBezTo>
                    <a:cubicBezTo>
                      <a:pt x="97" y="23"/>
                      <a:pt x="97" y="22"/>
                      <a:pt x="97" y="22"/>
                    </a:cubicBezTo>
                    <a:cubicBezTo>
                      <a:pt x="97" y="21"/>
                      <a:pt x="97" y="22"/>
                      <a:pt x="98" y="22"/>
                    </a:cubicBezTo>
                    <a:cubicBezTo>
                      <a:pt x="98" y="22"/>
                      <a:pt x="99" y="22"/>
                      <a:pt x="99" y="22"/>
                    </a:cubicBezTo>
                    <a:cubicBezTo>
                      <a:pt x="99" y="22"/>
                      <a:pt x="98" y="21"/>
                      <a:pt x="99" y="21"/>
                    </a:cubicBezTo>
                    <a:cubicBezTo>
                      <a:pt x="100" y="21"/>
                      <a:pt x="100" y="21"/>
                      <a:pt x="101" y="20"/>
                    </a:cubicBezTo>
                    <a:cubicBezTo>
                      <a:pt x="101" y="20"/>
                      <a:pt x="101" y="20"/>
                      <a:pt x="101" y="20"/>
                    </a:cubicBezTo>
                    <a:cubicBezTo>
                      <a:pt x="102" y="19"/>
                      <a:pt x="101" y="19"/>
                      <a:pt x="101" y="19"/>
                    </a:cubicBezTo>
                    <a:cubicBezTo>
                      <a:pt x="102" y="18"/>
                      <a:pt x="103" y="18"/>
                      <a:pt x="103" y="18"/>
                    </a:cubicBezTo>
                    <a:cubicBezTo>
                      <a:pt x="104" y="18"/>
                      <a:pt x="105" y="18"/>
                      <a:pt x="105" y="18"/>
                    </a:cubicBezTo>
                    <a:cubicBezTo>
                      <a:pt x="106" y="17"/>
                      <a:pt x="107" y="18"/>
                      <a:pt x="108" y="17"/>
                    </a:cubicBezTo>
                    <a:cubicBezTo>
                      <a:pt x="108" y="17"/>
                      <a:pt x="109" y="17"/>
                      <a:pt x="109" y="17"/>
                    </a:cubicBezTo>
                    <a:cubicBezTo>
                      <a:pt x="110" y="17"/>
                      <a:pt x="110" y="17"/>
                      <a:pt x="111" y="17"/>
                    </a:cubicBezTo>
                    <a:cubicBezTo>
                      <a:pt x="113" y="17"/>
                      <a:pt x="114" y="17"/>
                      <a:pt x="116" y="17"/>
                    </a:cubicBezTo>
                    <a:cubicBezTo>
                      <a:pt x="117" y="17"/>
                      <a:pt x="117" y="18"/>
                      <a:pt x="118" y="18"/>
                    </a:cubicBezTo>
                    <a:cubicBezTo>
                      <a:pt x="119" y="18"/>
                      <a:pt x="119" y="17"/>
                      <a:pt x="119" y="17"/>
                    </a:cubicBezTo>
                    <a:cubicBezTo>
                      <a:pt x="119" y="17"/>
                      <a:pt x="120" y="17"/>
                      <a:pt x="120" y="17"/>
                    </a:cubicBezTo>
                    <a:cubicBezTo>
                      <a:pt x="120" y="17"/>
                      <a:pt x="120" y="16"/>
                      <a:pt x="120" y="16"/>
                    </a:cubicBezTo>
                    <a:cubicBezTo>
                      <a:pt x="121" y="16"/>
                      <a:pt x="121" y="15"/>
                      <a:pt x="122" y="16"/>
                    </a:cubicBezTo>
                    <a:cubicBezTo>
                      <a:pt x="122" y="16"/>
                      <a:pt x="123" y="16"/>
                      <a:pt x="122" y="15"/>
                    </a:cubicBezTo>
                    <a:cubicBezTo>
                      <a:pt x="122" y="15"/>
                      <a:pt x="121" y="15"/>
                      <a:pt x="121" y="14"/>
                    </a:cubicBezTo>
                    <a:cubicBezTo>
                      <a:pt x="120" y="14"/>
                      <a:pt x="121" y="14"/>
                      <a:pt x="121" y="13"/>
                    </a:cubicBezTo>
                    <a:cubicBezTo>
                      <a:pt x="121" y="13"/>
                      <a:pt x="122" y="13"/>
                      <a:pt x="123" y="13"/>
                    </a:cubicBezTo>
                    <a:cubicBezTo>
                      <a:pt x="123" y="13"/>
                      <a:pt x="123" y="12"/>
                      <a:pt x="123" y="13"/>
                    </a:cubicBezTo>
                    <a:cubicBezTo>
                      <a:pt x="124" y="13"/>
                      <a:pt x="124" y="13"/>
                      <a:pt x="125" y="13"/>
                    </a:cubicBezTo>
                    <a:cubicBezTo>
                      <a:pt x="124" y="13"/>
                      <a:pt x="124" y="12"/>
                      <a:pt x="123" y="1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2100" name="Group 2099" descr="A Arrow Pointing towards the US Region">
              <a:extLst>
                <a:ext uri="{FF2B5EF4-FFF2-40B4-BE49-F238E27FC236}">
                  <a16:creationId xmlns:a16="http://schemas.microsoft.com/office/drawing/2014/main" id="{6FC7D1A5-24E0-FB1E-714C-3279DF2CC86A}"/>
                </a:ext>
              </a:extLst>
            </p:cNvPr>
            <p:cNvGrpSpPr/>
            <p:nvPr/>
          </p:nvGrpSpPr>
          <p:grpSpPr>
            <a:xfrm>
              <a:off x="5861660" y="3172176"/>
              <a:ext cx="212489" cy="1097313"/>
              <a:chOff x="5861660" y="3172176"/>
              <a:chExt cx="212489" cy="1097313"/>
            </a:xfrm>
          </p:grpSpPr>
          <p:sp>
            <p:nvSpPr>
              <p:cNvPr id="2101" name="Oval 2100">
                <a:extLst>
                  <a:ext uri="{FF2B5EF4-FFF2-40B4-BE49-F238E27FC236}">
                    <a16:creationId xmlns:a16="http://schemas.microsoft.com/office/drawing/2014/main" id="{E48C2DE1-B275-D923-3982-C06A7966DA9E}"/>
                  </a:ext>
                  <a:ext uri="{C183D7F6-B498-43B3-948B-1728B52AA6E4}">
                    <adec:decorative xmlns:adec="http://schemas.microsoft.com/office/drawing/2017/decorative" val="1"/>
                  </a:ext>
                </a:extLst>
              </p:cNvPr>
              <p:cNvSpPr/>
              <p:nvPr/>
            </p:nvSpPr>
            <p:spPr bwMode="auto">
              <a:xfrm>
                <a:off x="5965055" y="4163868"/>
                <a:ext cx="109094" cy="105621"/>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02" name="Straight Connector 1708">
                <a:extLst>
                  <a:ext uri="{FF2B5EF4-FFF2-40B4-BE49-F238E27FC236}">
                    <a16:creationId xmlns:a16="http://schemas.microsoft.com/office/drawing/2014/main" id="{09971422-5F28-2D1A-DABF-89C2F0F4E1C4}"/>
                  </a:ext>
                  <a:ext uri="{C183D7F6-B498-43B3-948B-1728B52AA6E4}">
                    <adec:decorative xmlns:adec="http://schemas.microsoft.com/office/drawing/2017/decorative" val="1"/>
                  </a:ext>
                </a:extLst>
              </p:cNvPr>
              <p:cNvCxnSpPr>
                <a:cxnSpLocks/>
                <a:stCxn id="1462" idx="2"/>
                <a:endCxn id="2101" idx="0"/>
              </p:cNvCxnSpPr>
              <p:nvPr/>
            </p:nvCxnSpPr>
            <p:spPr>
              <a:xfrm rot="16200000" flipH="1">
                <a:off x="5444785" y="3589051"/>
                <a:ext cx="991692" cy="157941"/>
              </a:xfrm>
              <a:prstGeom prst="bentConnector3">
                <a:avLst>
                  <a:gd name="adj1" fmla="val 50000"/>
                </a:avLst>
              </a:prstGeom>
              <a:ln w="12700" cap="rnd">
                <a:solidFill>
                  <a:schemeClr val="tx1">
                    <a:lumMod val="75000"/>
                  </a:schemeClr>
                </a:solidFill>
                <a:headEnd type="oval" w="sm" len="sm"/>
                <a:tailEnd type="arrow" w="med" len="sm"/>
              </a:ln>
              <a:effectLst/>
            </p:spPr>
            <p:style>
              <a:lnRef idx="1">
                <a:schemeClr val="accent1"/>
              </a:lnRef>
              <a:fillRef idx="0">
                <a:schemeClr val="accent1"/>
              </a:fillRef>
              <a:effectRef idx="0">
                <a:schemeClr val="accent1"/>
              </a:effectRef>
              <a:fontRef idx="minor">
                <a:schemeClr val="tx1"/>
              </a:fontRef>
            </p:style>
          </p:cxnSp>
        </p:grpSp>
        <p:grpSp>
          <p:nvGrpSpPr>
            <p:cNvPr id="2103" name="Group 2102" descr="A Arrow Pointing towards the US Region">
              <a:extLst>
                <a:ext uri="{FF2B5EF4-FFF2-40B4-BE49-F238E27FC236}">
                  <a16:creationId xmlns:a16="http://schemas.microsoft.com/office/drawing/2014/main" id="{C1AEB5BD-02E6-AD2D-FEF0-145F19B415E0}"/>
                </a:ext>
              </a:extLst>
            </p:cNvPr>
            <p:cNvGrpSpPr/>
            <p:nvPr/>
          </p:nvGrpSpPr>
          <p:grpSpPr>
            <a:xfrm>
              <a:off x="6435825" y="3172176"/>
              <a:ext cx="514825" cy="1143075"/>
              <a:chOff x="6435825" y="3172176"/>
              <a:chExt cx="514825" cy="1143075"/>
            </a:xfrm>
          </p:grpSpPr>
          <p:sp>
            <p:nvSpPr>
              <p:cNvPr id="2104" name="Oval 2103">
                <a:extLst>
                  <a:ext uri="{FF2B5EF4-FFF2-40B4-BE49-F238E27FC236}">
                    <a16:creationId xmlns:a16="http://schemas.microsoft.com/office/drawing/2014/main" id="{02073138-3E12-0181-2F4D-9FF1DEBB2AC5}"/>
                  </a:ext>
                  <a:ext uri="{C183D7F6-B498-43B3-948B-1728B52AA6E4}">
                    <adec:decorative xmlns:adec="http://schemas.microsoft.com/office/drawing/2017/decorative" val="1"/>
                  </a:ext>
                </a:extLst>
              </p:cNvPr>
              <p:cNvSpPr/>
              <p:nvPr/>
            </p:nvSpPr>
            <p:spPr bwMode="auto">
              <a:xfrm>
                <a:off x="6435825" y="4209629"/>
                <a:ext cx="109095" cy="10562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05" name="Straight Connector 1708">
                <a:extLst>
                  <a:ext uri="{FF2B5EF4-FFF2-40B4-BE49-F238E27FC236}">
                    <a16:creationId xmlns:a16="http://schemas.microsoft.com/office/drawing/2014/main" id="{FDFFE4CD-20B5-40D2-185A-FAE9A35422D4}"/>
                  </a:ext>
                  <a:ext uri="{C183D7F6-B498-43B3-948B-1728B52AA6E4}">
                    <adec:decorative xmlns:adec="http://schemas.microsoft.com/office/drawing/2017/decorative" val="1"/>
                  </a:ext>
                </a:extLst>
              </p:cNvPr>
              <p:cNvCxnSpPr>
                <a:cxnSpLocks/>
                <a:stCxn id="1463" idx="2"/>
                <a:endCxn id="2104" idx="6"/>
              </p:cNvCxnSpPr>
              <p:nvPr/>
            </p:nvCxnSpPr>
            <p:spPr>
              <a:xfrm rot="5400000">
                <a:off x="6202653" y="3514443"/>
                <a:ext cx="1090264" cy="405730"/>
              </a:xfrm>
              <a:prstGeom prst="bentConnector2">
                <a:avLst/>
              </a:prstGeom>
              <a:ln w="12700" cap="rnd">
                <a:solidFill>
                  <a:schemeClr val="tx1">
                    <a:lumMod val="75000"/>
                  </a:schemeClr>
                </a:solidFill>
                <a:headEnd type="oval" w="sm" len="sm"/>
                <a:tailEnd type="arrow" w="med" len="sm"/>
              </a:ln>
              <a:effectLst/>
            </p:spPr>
            <p:style>
              <a:lnRef idx="1">
                <a:schemeClr val="accent1"/>
              </a:lnRef>
              <a:fillRef idx="0">
                <a:schemeClr val="accent1"/>
              </a:fillRef>
              <a:effectRef idx="0">
                <a:schemeClr val="accent1"/>
              </a:effectRef>
              <a:fontRef idx="minor">
                <a:schemeClr val="tx1"/>
              </a:fontRef>
            </p:style>
          </p:cxnSp>
        </p:grpSp>
        <p:grpSp>
          <p:nvGrpSpPr>
            <p:cNvPr id="2106" name="Group 2105" descr="A Arrow Pointing towards the European Region">
              <a:extLst>
                <a:ext uri="{FF2B5EF4-FFF2-40B4-BE49-F238E27FC236}">
                  <a16:creationId xmlns:a16="http://schemas.microsoft.com/office/drawing/2014/main" id="{DEF8F4AD-1701-9972-2489-046C37F9FCE4}"/>
                </a:ext>
              </a:extLst>
            </p:cNvPr>
            <p:cNvGrpSpPr/>
            <p:nvPr/>
          </p:nvGrpSpPr>
          <p:grpSpPr>
            <a:xfrm>
              <a:off x="8039639" y="3172176"/>
              <a:ext cx="283321" cy="869820"/>
              <a:chOff x="8039639" y="3172176"/>
              <a:chExt cx="283321" cy="869820"/>
            </a:xfrm>
          </p:grpSpPr>
          <p:sp>
            <p:nvSpPr>
              <p:cNvPr id="2107" name="Oval 2106">
                <a:extLst>
                  <a:ext uri="{FF2B5EF4-FFF2-40B4-BE49-F238E27FC236}">
                    <a16:creationId xmlns:a16="http://schemas.microsoft.com/office/drawing/2014/main" id="{0A22163A-328C-0A7C-D13F-92568FACB2FC}"/>
                  </a:ext>
                  <a:ext uri="{C183D7F6-B498-43B3-948B-1728B52AA6E4}">
                    <adec:decorative xmlns:adec="http://schemas.microsoft.com/office/drawing/2017/decorative" val="1"/>
                  </a:ext>
                </a:extLst>
              </p:cNvPr>
              <p:cNvSpPr/>
              <p:nvPr/>
            </p:nvSpPr>
            <p:spPr bwMode="auto">
              <a:xfrm>
                <a:off x="8213865" y="3936374"/>
                <a:ext cx="109095" cy="10562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08" name="Straight Connector 1708">
                <a:extLst>
                  <a:ext uri="{FF2B5EF4-FFF2-40B4-BE49-F238E27FC236}">
                    <a16:creationId xmlns:a16="http://schemas.microsoft.com/office/drawing/2014/main" id="{E5F729F1-07B1-70DD-26AA-540A797DFDBF}"/>
                  </a:ext>
                  <a:ext uri="{C183D7F6-B498-43B3-948B-1728B52AA6E4}">
                    <adec:decorative xmlns:adec="http://schemas.microsoft.com/office/drawing/2017/decorative" val="1"/>
                  </a:ext>
                </a:extLst>
              </p:cNvPr>
              <p:cNvCxnSpPr>
                <a:cxnSpLocks/>
                <a:stCxn id="1466" idx="2"/>
                <a:endCxn id="2107" idx="0"/>
              </p:cNvCxnSpPr>
              <p:nvPr/>
            </p:nvCxnSpPr>
            <p:spPr>
              <a:xfrm rot="16200000" flipH="1">
                <a:off x="7771927" y="3439888"/>
                <a:ext cx="764198" cy="228774"/>
              </a:xfrm>
              <a:prstGeom prst="bentConnector3">
                <a:avLst>
                  <a:gd name="adj1" fmla="val 50000"/>
                </a:avLst>
              </a:prstGeom>
              <a:ln w="12700" cap="rnd">
                <a:solidFill>
                  <a:schemeClr val="tx1">
                    <a:lumMod val="75000"/>
                  </a:schemeClr>
                </a:solidFill>
                <a:headEnd type="oval" w="sm" len="sm"/>
                <a:tailEnd type="arrow" w="med" len="sm"/>
              </a:ln>
              <a:effectLst/>
            </p:spPr>
            <p:style>
              <a:lnRef idx="1">
                <a:schemeClr val="accent1"/>
              </a:lnRef>
              <a:fillRef idx="0">
                <a:schemeClr val="accent1"/>
              </a:fillRef>
              <a:effectRef idx="0">
                <a:schemeClr val="accent1"/>
              </a:effectRef>
              <a:fontRef idx="minor">
                <a:schemeClr val="tx1"/>
              </a:fontRef>
            </p:style>
          </p:cxnSp>
        </p:grpSp>
        <p:grpSp>
          <p:nvGrpSpPr>
            <p:cNvPr id="2109" name="Group 2108" descr="A Arrow Pointing towards the European Region">
              <a:extLst>
                <a:ext uri="{FF2B5EF4-FFF2-40B4-BE49-F238E27FC236}">
                  <a16:creationId xmlns:a16="http://schemas.microsoft.com/office/drawing/2014/main" id="{DCE7AD19-D7BB-78C5-C877-B0687BFC3BE9}"/>
                </a:ext>
              </a:extLst>
            </p:cNvPr>
            <p:cNvGrpSpPr/>
            <p:nvPr/>
          </p:nvGrpSpPr>
          <p:grpSpPr>
            <a:xfrm>
              <a:off x="8345908" y="3172176"/>
              <a:ext cx="857971" cy="901319"/>
              <a:chOff x="8345908" y="3172176"/>
              <a:chExt cx="857971" cy="901319"/>
            </a:xfrm>
          </p:grpSpPr>
          <p:sp>
            <p:nvSpPr>
              <p:cNvPr id="2110" name="Oval 2109">
                <a:extLst>
                  <a:ext uri="{FF2B5EF4-FFF2-40B4-BE49-F238E27FC236}">
                    <a16:creationId xmlns:a16="http://schemas.microsoft.com/office/drawing/2014/main" id="{7D9781DD-3F4C-100E-B274-3EE88546AFE2}"/>
                  </a:ext>
                  <a:ext uri="{C183D7F6-B498-43B3-948B-1728B52AA6E4}">
                    <adec:decorative xmlns:adec="http://schemas.microsoft.com/office/drawing/2017/decorative" val="1"/>
                  </a:ext>
                </a:extLst>
              </p:cNvPr>
              <p:cNvSpPr/>
              <p:nvPr/>
            </p:nvSpPr>
            <p:spPr bwMode="auto">
              <a:xfrm>
                <a:off x="8345908" y="3967873"/>
                <a:ext cx="109095" cy="10562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11" name="Straight Connector 1708">
                <a:extLst>
                  <a:ext uri="{FF2B5EF4-FFF2-40B4-BE49-F238E27FC236}">
                    <a16:creationId xmlns:a16="http://schemas.microsoft.com/office/drawing/2014/main" id="{CC47243C-B58C-A9E1-5D92-8E94BB9606C9}"/>
                  </a:ext>
                  <a:ext uri="{C183D7F6-B498-43B3-948B-1728B52AA6E4}">
                    <adec:decorative xmlns:adec="http://schemas.microsoft.com/office/drawing/2017/decorative" val="1"/>
                  </a:ext>
                </a:extLst>
              </p:cNvPr>
              <p:cNvCxnSpPr>
                <a:cxnSpLocks/>
                <a:stCxn id="1467" idx="2"/>
                <a:endCxn id="2110" idx="6"/>
              </p:cNvCxnSpPr>
              <p:nvPr/>
            </p:nvCxnSpPr>
            <p:spPr>
              <a:xfrm rot="5400000">
                <a:off x="8405187" y="3221992"/>
                <a:ext cx="848508" cy="748876"/>
              </a:xfrm>
              <a:prstGeom prst="bentConnector2">
                <a:avLst/>
              </a:prstGeom>
              <a:ln w="12700" cap="rnd">
                <a:solidFill>
                  <a:schemeClr val="tx1">
                    <a:lumMod val="75000"/>
                  </a:schemeClr>
                </a:solidFill>
                <a:headEnd type="oval" w="sm" len="sm"/>
                <a:tailEnd type="arrow" w="med" len="sm"/>
              </a:ln>
              <a:effectLst/>
            </p:spPr>
            <p:style>
              <a:lnRef idx="1">
                <a:schemeClr val="accent1"/>
              </a:lnRef>
              <a:fillRef idx="0">
                <a:schemeClr val="accent1"/>
              </a:fillRef>
              <a:effectRef idx="0">
                <a:schemeClr val="accent1"/>
              </a:effectRef>
              <a:fontRef idx="minor">
                <a:schemeClr val="tx1"/>
              </a:fontRef>
            </p:style>
          </p:cxnSp>
        </p:grpSp>
        <p:grpSp>
          <p:nvGrpSpPr>
            <p:cNvPr id="2112" name="Group 2111" descr="A Arrow Pointing towards the European Region">
              <a:extLst>
                <a:ext uri="{FF2B5EF4-FFF2-40B4-BE49-F238E27FC236}">
                  <a16:creationId xmlns:a16="http://schemas.microsoft.com/office/drawing/2014/main" id="{7E3CB71E-81BA-5E64-5259-12B65C7E1B3F}"/>
                </a:ext>
              </a:extLst>
            </p:cNvPr>
            <p:cNvGrpSpPr/>
            <p:nvPr/>
          </p:nvGrpSpPr>
          <p:grpSpPr>
            <a:xfrm>
              <a:off x="8251006" y="3172176"/>
              <a:ext cx="2117114" cy="984506"/>
              <a:chOff x="8251006" y="3172176"/>
              <a:chExt cx="2117114" cy="984506"/>
            </a:xfrm>
          </p:grpSpPr>
          <p:sp>
            <p:nvSpPr>
              <p:cNvPr id="2113" name="Oval 2112">
                <a:extLst>
                  <a:ext uri="{FF2B5EF4-FFF2-40B4-BE49-F238E27FC236}">
                    <a16:creationId xmlns:a16="http://schemas.microsoft.com/office/drawing/2014/main" id="{1D21409C-11E3-7FA9-45BD-4BBC545BC8AA}"/>
                  </a:ext>
                  <a:ext uri="{C183D7F6-B498-43B3-948B-1728B52AA6E4}">
                    <adec:decorative xmlns:adec="http://schemas.microsoft.com/office/drawing/2017/decorative" val="1"/>
                  </a:ext>
                </a:extLst>
              </p:cNvPr>
              <p:cNvSpPr/>
              <p:nvPr/>
            </p:nvSpPr>
            <p:spPr bwMode="auto">
              <a:xfrm>
                <a:off x="8251006" y="4051060"/>
                <a:ext cx="109095" cy="10562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14" name="Straight Connector 1708">
                <a:extLst>
                  <a:ext uri="{FF2B5EF4-FFF2-40B4-BE49-F238E27FC236}">
                    <a16:creationId xmlns:a16="http://schemas.microsoft.com/office/drawing/2014/main" id="{98609500-478D-5F4D-5E0B-26F055DE3021}"/>
                  </a:ext>
                  <a:ext uri="{C183D7F6-B498-43B3-948B-1728B52AA6E4}">
                    <adec:decorative xmlns:adec="http://schemas.microsoft.com/office/drawing/2017/decorative" val="1"/>
                  </a:ext>
                </a:extLst>
              </p:cNvPr>
              <p:cNvCxnSpPr>
                <a:cxnSpLocks/>
                <a:stCxn id="1468" idx="2"/>
                <a:endCxn id="2113" idx="4"/>
              </p:cNvCxnSpPr>
              <p:nvPr/>
            </p:nvCxnSpPr>
            <p:spPr>
              <a:xfrm rot="5400000">
                <a:off x="8844584" y="2633146"/>
                <a:ext cx="984506" cy="2062566"/>
              </a:xfrm>
              <a:prstGeom prst="bentConnector3">
                <a:avLst>
                  <a:gd name="adj1" fmla="val 123220"/>
                </a:avLst>
              </a:prstGeom>
              <a:ln w="12700" cap="rnd">
                <a:solidFill>
                  <a:schemeClr val="tx1">
                    <a:lumMod val="75000"/>
                  </a:schemeClr>
                </a:solidFill>
                <a:headEnd type="oval" w="sm" len="sm"/>
                <a:tailEnd type="arrow" w="med" len="sm"/>
              </a:ln>
              <a:effectLst/>
            </p:spPr>
            <p:style>
              <a:lnRef idx="1">
                <a:schemeClr val="accent1"/>
              </a:lnRef>
              <a:fillRef idx="0">
                <a:schemeClr val="accent1"/>
              </a:fillRef>
              <a:effectRef idx="0">
                <a:schemeClr val="accent1"/>
              </a:effectRef>
              <a:fontRef idx="minor">
                <a:schemeClr val="tx1"/>
              </a:fontRef>
            </p:style>
          </p:cxnSp>
        </p:grpSp>
      </p:grpSp>
      <p:cxnSp>
        <p:nvCxnSpPr>
          <p:cNvPr id="18" name="Straight Connector 17">
            <a:extLst>
              <a:ext uri="{FF2B5EF4-FFF2-40B4-BE49-F238E27FC236}">
                <a16:creationId xmlns:a16="http://schemas.microsoft.com/office/drawing/2014/main" id="{EB5059CB-BFF3-9E23-01D8-1E93E4ACE6C5}"/>
              </a:ext>
              <a:ext uri="{C183D7F6-B498-43B3-948B-1728B52AA6E4}">
                <adec:decorative xmlns:adec="http://schemas.microsoft.com/office/drawing/2017/decorative" val="1"/>
              </a:ext>
            </a:extLst>
          </p:cNvPr>
          <p:cNvCxnSpPr>
            <a:cxnSpLocks/>
          </p:cNvCxnSpPr>
          <p:nvPr/>
        </p:nvCxnSpPr>
        <p:spPr>
          <a:xfrm>
            <a:off x="8175351" y="3619346"/>
            <a:ext cx="359735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6EF0B8-5B26-922F-05AC-6E9562747BE3}"/>
              </a:ext>
              <a:ext uri="{C183D7F6-B498-43B3-948B-1728B52AA6E4}">
                <adec:decorative xmlns:adec="http://schemas.microsoft.com/office/drawing/2017/decorative" val="1"/>
              </a:ext>
            </a:extLst>
          </p:cNvPr>
          <p:cNvCxnSpPr>
            <a:cxnSpLocks/>
          </p:cNvCxnSpPr>
          <p:nvPr/>
        </p:nvCxnSpPr>
        <p:spPr>
          <a:xfrm>
            <a:off x="8175351" y="2803628"/>
            <a:ext cx="359735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30739F-8E1D-5EF2-55AB-0B06CD0080C7}"/>
              </a:ext>
              <a:ext uri="{C183D7F6-B498-43B3-948B-1728B52AA6E4}">
                <adec:decorative xmlns:adec="http://schemas.microsoft.com/office/drawing/2017/decorative" val="1"/>
              </a:ext>
            </a:extLst>
          </p:cNvPr>
          <p:cNvCxnSpPr>
            <a:cxnSpLocks/>
          </p:cNvCxnSpPr>
          <p:nvPr/>
        </p:nvCxnSpPr>
        <p:spPr>
          <a:xfrm>
            <a:off x="8175351" y="4926169"/>
            <a:ext cx="3597355"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31D9DB4-3D0D-CE3A-8D00-781AB067872E}"/>
              </a:ext>
            </a:extLst>
          </p:cNvPr>
          <p:cNvSpPr txBox="1"/>
          <p:nvPr/>
        </p:nvSpPr>
        <p:spPr>
          <a:xfrm>
            <a:off x="8174216" y="2865845"/>
            <a:ext cx="3649054" cy="830997"/>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lang="en-US" sz="1800" dirty="0">
                <a:solidFill>
                  <a:srgbClr val="FFFFFF"/>
                </a:solidFill>
                <a:latin typeface="Segoe UI"/>
              </a:rPr>
              <a:t>Data can reside in different regions without managing different storage resources.</a:t>
            </a: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25" name="TextBox 24">
            <a:extLst>
              <a:ext uri="{FF2B5EF4-FFF2-40B4-BE49-F238E27FC236}">
                <a16:creationId xmlns:a16="http://schemas.microsoft.com/office/drawing/2014/main" id="{772EC91A-6725-4C98-578D-554222D89840}"/>
              </a:ext>
            </a:extLst>
          </p:cNvPr>
          <p:cNvSpPr txBox="1"/>
          <p:nvPr/>
        </p:nvSpPr>
        <p:spPr>
          <a:xfrm>
            <a:off x="8184101" y="1915937"/>
            <a:ext cx="3649054" cy="830997"/>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a:rPr>
              <a:t>When you </a:t>
            </a:r>
            <a:r>
              <a:rPr kumimoji="0" lang="en-US" sz="1800" b="0" i="0" u="none" strike="noStrike" kern="1200" cap="none" spc="0" normalizeH="0" baseline="0" noProof="0" dirty="0" err="1">
                <a:ln>
                  <a:noFill/>
                </a:ln>
                <a:solidFill>
                  <a:srgbClr val="FFFFFF"/>
                </a:solidFill>
                <a:effectLst/>
                <a:uLnTx/>
                <a:uFillTx/>
                <a:latin typeface="Segoe UI"/>
              </a:rPr>
              <a:t>stor</a:t>
            </a:r>
            <a:r>
              <a:rPr lang="en-US" sz="1800" dirty="0">
                <a:solidFill>
                  <a:srgbClr val="FFFFFF"/>
                </a:solidFill>
                <a:latin typeface="Segoe UI"/>
              </a:rPr>
              <a:t>e data in OneLake, the underlying physical storage is virtualized away.</a:t>
            </a: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26" name="TextBox 25">
            <a:extLst>
              <a:ext uri="{FF2B5EF4-FFF2-40B4-BE49-F238E27FC236}">
                <a16:creationId xmlns:a16="http://schemas.microsoft.com/office/drawing/2014/main" id="{95EEA561-A7AA-0510-ED23-EED8CFBE6D9F}"/>
              </a:ext>
            </a:extLst>
          </p:cNvPr>
          <p:cNvSpPr txBox="1"/>
          <p:nvPr/>
        </p:nvSpPr>
        <p:spPr>
          <a:xfrm>
            <a:off x="8149502" y="3781651"/>
            <a:ext cx="3649054" cy="1107996"/>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Meet demand for any scale with dedicated storage resources for each workspace (capacity, throughput and IOPS).</a:t>
            </a:r>
          </a:p>
        </p:txBody>
      </p:sp>
      <p:sp>
        <p:nvSpPr>
          <p:cNvPr id="27" name="TextBox 26">
            <a:extLst>
              <a:ext uri="{FF2B5EF4-FFF2-40B4-BE49-F238E27FC236}">
                <a16:creationId xmlns:a16="http://schemas.microsoft.com/office/drawing/2014/main" id="{AE1B31D7-6422-BB69-EC10-02BB7F9F5021}"/>
              </a:ext>
            </a:extLst>
          </p:cNvPr>
          <p:cNvSpPr txBox="1"/>
          <p:nvPr/>
        </p:nvSpPr>
        <p:spPr>
          <a:xfrm>
            <a:off x="8149502" y="5088474"/>
            <a:ext cx="3649054" cy="276999"/>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8" name="TextBox 27">
            <a:extLst>
              <a:ext uri="{FF2B5EF4-FFF2-40B4-BE49-F238E27FC236}">
                <a16:creationId xmlns:a16="http://schemas.microsoft.com/office/drawing/2014/main" id="{4588184A-34FC-6DD4-371E-5B4B5C314E48}"/>
              </a:ext>
            </a:extLst>
          </p:cNvPr>
          <p:cNvSpPr txBox="1"/>
          <p:nvPr/>
        </p:nvSpPr>
        <p:spPr>
          <a:xfrm>
            <a:off x="8134673" y="5051424"/>
            <a:ext cx="3649054" cy="830997"/>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All storage is zone redundant by default with an option for Geo redundancy.</a:t>
            </a:r>
          </a:p>
        </p:txBody>
      </p:sp>
      <p:grpSp>
        <p:nvGrpSpPr>
          <p:cNvPr id="5" name="Group 4">
            <a:extLst>
              <a:ext uri="{FF2B5EF4-FFF2-40B4-BE49-F238E27FC236}">
                <a16:creationId xmlns:a16="http://schemas.microsoft.com/office/drawing/2014/main" id="{C6F2957A-9FB0-3379-A3AE-0E8FFB864E53}"/>
              </a:ext>
            </a:extLst>
          </p:cNvPr>
          <p:cNvGrpSpPr/>
          <p:nvPr/>
        </p:nvGrpSpPr>
        <p:grpSpPr>
          <a:xfrm>
            <a:off x="379722" y="5194119"/>
            <a:ext cx="2560981" cy="1393371"/>
            <a:chOff x="7513344" y="5397757"/>
            <a:chExt cx="2560981" cy="1393371"/>
          </a:xfrm>
        </p:grpSpPr>
        <p:sp>
          <p:nvSpPr>
            <p:cNvPr id="53" name="Rounded Rectangle 9">
              <a:extLst>
                <a:ext uri="{FF2B5EF4-FFF2-40B4-BE49-F238E27FC236}">
                  <a16:creationId xmlns:a16="http://schemas.microsoft.com/office/drawing/2014/main" id="{D2D120A8-F9B9-8BAE-C39B-B9305775241C}"/>
                </a:ext>
              </a:extLst>
            </p:cNvPr>
            <p:cNvSpPr/>
            <p:nvPr/>
          </p:nvSpPr>
          <p:spPr>
            <a:xfrm>
              <a:off x="7660983" y="5397757"/>
              <a:ext cx="2413342" cy="1393371"/>
            </a:xfrm>
            <a:prstGeom prst="roundRect">
              <a:avLst>
                <a:gd name="adj" fmla="val 7418"/>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418" name="Text Placeholder 140">
              <a:extLst>
                <a:ext uri="{FF2B5EF4-FFF2-40B4-BE49-F238E27FC236}">
                  <a16:creationId xmlns:a16="http://schemas.microsoft.com/office/drawing/2014/main" id="{73C921C9-276B-8823-7F38-CE4BB391C868}"/>
                </a:ext>
              </a:extLst>
            </p:cNvPr>
            <p:cNvSpPr txBox="1">
              <a:spLocks/>
            </p:cNvSpPr>
            <p:nvPr/>
          </p:nvSpPr>
          <p:spPr>
            <a:xfrm>
              <a:off x="7513344" y="5462641"/>
              <a:ext cx="2437522" cy="4616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500"/>
                </a:spcBef>
                <a:spcAft>
                  <a:spcPts val="0"/>
                </a:spcAft>
                <a:buClrTx/>
                <a:buSzPct val="90000"/>
                <a:buFont typeface="Wingdings" panose="05000000000000000000" pitchFamily="2" charset="2"/>
                <a:buNone/>
                <a:tabLst/>
                <a:defRPr/>
              </a:pPr>
              <a:r>
                <a:rPr lang="en-US" sz="3000" dirty="0">
                  <a:solidFill>
                    <a:srgbClr val="091F2C">
                      <a:lumMod val="25000"/>
                      <a:lumOff val="75000"/>
                    </a:srgbClr>
                  </a:solidFill>
                  <a:latin typeface="Segoe UI Semibold" panose="020B0502040204020203" pitchFamily="34" charset="0"/>
                  <a:cs typeface="Segoe UI Semibold" panose="020B0502040204020203" pitchFamily="34" charset="0"/>
                </a:rPr>
                <a:t>1+</a:t>
              </a:r>
              <a:r>
                <a:rPr kumimoji="0" lang="en-US" sz="3000" b="1" i="0" u="none" strike="noStrike" kern="1200" cap="none" spc="0" normalizeH="0" baseline="0" noProof="0" dirty="0">
                  <a:ln>
                    <a:noFill/>
                  </a:ln>
                  <a:solidFill>
                    <a:srgbClr val="091F2C">
                      <a:lumMod val="25000"/>
                      <a:lumOff val="75000"/>
                    </a:srgbClr>
                  </a:solidFill>
                  <a:effectLst/>
                  <a:uLnTx/>
                  <a:uFillTx/>
                  <a:latin typeface="Segoe UI Semibold" panose="020B0502040204020203" pitchFamily="34" charset="0"/>
                  <a:ea typeface="+mn-ea"/>
                  <a:cs typeface="Segoe UI Semibold" panose="020B0502040204020203" pitchFamily="34" charset="0"/>
                </a:rPr>
                <a:t> Million</a:t>
              </a:r>
            </a:p>
          </p:txBody>
        </p:sp>
        <p:sp>
          <p:nvSpPr>
            <p:cNvPr id="1421" name="Text Placeholder 140">
              <a:extLst>
                <a:ext uri="{FF2B5EF4-FFF2-40B4-BE49-F238E27FC236}">
                  <a16:creationId xmlns:a16="http://schemas.microsoft.com/office/drawing/2014/main" id="{C3EDD25F-27A2-BFCD-F0F6-284EB4CCBE69}"/>
                </a:ext>
              </a:extLst>
            </p:cNvPr>
            <p:cNvSpPr txBox="1">
              <a:spLocks/>
            </p:cNvSpPr>
            <p:nvPr/>
          </p:nvSpPr>
          <p:spPr>
            <a:xfrm>
              <a:off x="7636803" y="6037557"/>
              <a:ext cx="2437522"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ysClr val="window" lastClr="FFFFFF"/>
                      </a:gs>
                      <a:gs pos="100000">
                        <a:sysClr val="window" lastClr="FFFFFF"/>
                      </a:gs>
                    </a:gsLst>
                    <a:lin ang="5400000" scaled="0"/>
                  </a:gradFill>
                  <a:effectLst/>
                  <a:uLnTx/>
                  <a:uFillTx/>
                  <a:latin typeface="Segoe UI"/>
                  <a:ea typeface="+mn-ea"/>
                  <a:cs typeface="+mn-cs"/>
                </a:rPr>
                <a:t>Azure storage accounts under management</a:t>
              </a:r>
            </a:p>
          </p:txBody>
        </p:sp>
      </p:grpSp>
      <p:grpSp>
        <p:nvGrpSpPr>
          <p:cNvPr id="4" name="Group 3">
            <a:extLst>
              <a:ext uri="{FF2B5EF4-FFF2-40B4-BE49-F238E27FC236}">
                <a16:creationId xmlns:a16="http://schemas.microsoft.com/office/drawing/2014/main" id="{0634198A-510F-29E2-F2A4-AB3383FBDC40}"/>
              </a:ext>
            </a:extLst>
          </p:cNvPr>
          <p:cNvGrpSpPr/>
          <p:nvPr/>
        </p:nvGrpSpPr>
        <p:grpSpPr>
          <a:xfrm>
            <a:off x="4479736" y="5194118"/>
            <a:ext cx="2677160" cy="1393371"/>
            <a:chOff x="4836184" y="5181987"/>
            <a:chExt cx="2677160" cy="1393371"/>
          </a:xfrm>
        </p:grpSpPr>
        <p:sp>
          <p:nvSpPr>
            <p:cNvPr id="63" name="Rounded Rectangle 9">
              <a:extLst>
                <a:ext uri="{FF2B5EF4-FFF2-40B4-BE49-F238E27FC236}">
                  <a16:creationId xmlns:a16="http://schemas.microsoft.com/office/drawing/2014/main" id="{A489534A-5292-6079-82B3-816444D5D728}"/>
                </a:ext>
              </a:extLst>
            </p:cNvPr>
            <p:cNvSpPr/>
            <p:nvPr/>
          </p:nvSpPr>
          <p:spPr>
            <a:xfrm>
              <a:off x="5106794" y="5181987"/>
              <a:ext cx="2277729" cy="1393371"/>
            </a:xfrm>
            <a:prstGeom prst="roundRect">
              <a:avLst>
                <a:gd name="adj" fmla="val 7418"/>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464" name="Text Placeholder 140">
              <a:extLst>
                <a:ext uri="{FF2B5EF4-FFF2-40B4-BE49-F238E27FC236}">
                  <a16:creationId xmlns:a16="http://schemas.microsoft.com/office/drawing/2014/main" id="{0B3BC328-19DA-60B1-1ABD-50D699CF586D}"/>
                </a:ext>
              </a:extLst>
            </p:cNvPr>
            <p:cNvSpPr txBox="1">
              <a:spLocks/>
            </p:cNvSpPr>
            <p:nvPr/>
          </p:nvSpPr>
          <p:spPr>
            <a:xfrm>
              <a:off x="4836184" y="5269477"/>
              <a:ext cx="2677160" cy="4616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500"/>
                </a:spcBef>
                <a:spcAft>
                  <a:spcPts val="0"/>
                </a:spcAft>
                <a:buClrTx/>
                <a:buSzPct val="90000"/>
                <a:buFont typeface="Wingdings" panose="05000000000000000000" pitchFamily="2" charset="2"/>
                <a:buNone/>
                <a:tabLst/>
                <a:defRPr/>
              </a:pPr>
              <a:r>
                <a:rPr kumimoji="0" lang="en-US" sz="3000" b="1" i="0" u="none" strike="noStrike" kern="1200" cap="none" spc="0" normalizeH="0" baseline="0" noProof="0" dirty="0">
                  <a:ln>
                    <a:noFill/>
                  </a:ln>
                  <a:solidFill>
                    <a:srgbClr val="091F2C">
                      <a:lumMod val="25000"/>
                      <a:lumOff val="75000"/>
                    </a:srgbClr>
                  </a:solidFill>
                  <a:effectLst/>
                  <a:uLnTx/>
                  <a:uFillTx/>
                  <a:latin typeface="Segoe UI Semibold" panose="020B0502040204020203" pitchFamily="34" charset="0"/>
                  <a:ea typeface="+mn-ea"/>
                  <a:cs typeface="Segoe UI Semibold" panose="020B0502040204020203" pitchFamily="34" charset="0"/>
                </a:rPr>
                <a:t>15 Weeks</a:t>
              </a:r>
            </a:p>
          </p:txBody>
        </p:sp>
        <p:sp>
          <p:nvSpPr>
            <p:cNvPr id="1465" name="Text Placeholder 140">
              <a:extLst>
                <a:ext uri="{FF2B5EF4-FFF2-40B4-BE49-F238E27FC236}">
                  <a16:creationId xmlns:a16="http://schemas.microsoft.com/office/drawing/2014/main" id="{E905A585-0C58-087C-C4BD-0AFA260B9FB1}"/>
                </a:ext>
              </a:extLst>
            </p:cNvPr>
            <p:cNvSpPr txBox="1">
              <a:spLocks/>
            </p:cNvSpPr>
            <p:nvPr/>
          </p:nvSpPr>
          <p:spPr>
            <a:xfrm>
              <a:off x="5027431" y="5884112"/>
              <a:ext cx="2350932"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200" b="1"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ysClr val="window" lastClr="FFFFFF"/>
                      </a:gs>
                      <a:gs pos="100000">
                        <a:sysClr val="window" lastClr="FFFFFF"/>
                      </a:gs>
                    </a:gsLst>
                    <a:lin ang="5400000" scaled="0"/>
                  </a:gradFill>
                  <a:effectLst/>
                  <a:uLnTx/>
                  <a:uFillTx/>
                  <a:latin typeface="Segoe UI"/>
                  <a:ea typeface="+mn-ea"/>
                  <a:cs typeface="+mn-cs"/>
                </a:rPr>
                <a:t>Doubling rate of storage volume</a:t>
              </a:r>
            </a:p>
          </p:txBody>
        </p:sp>
      </p:grpSp>
      <p:sp>
        <p:nvSpPr>
          <p:cNvPr id="9" name="Title 42">
            <a:extLst>
              <a:ext uri="{FF2B5EF4-FFF2-40B4-BE49-F238E27FC236}">
                <a16:creationId xmlns:a16="http://schemas.microsoft.com/office/drawing/2014/main" id="{6E224AC3-6F76-7E71-E476-83A935CB89A4}"/>
              </a:ext>
            </a:extLst>
          </p:cNvPr>
          <p:cNvSpPr txBox="1">
            <a:spLocks/>
          </p:cNvSpPr>
          <p:nvPr/>
        </p:nvSpPr>
        <p:spPr>
          <a:xfrm>
            <a:off x="587375" y="372891"/>
            <a:ext cx="110172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00" dirty="0" err="1">
                <a:ln w="3175">
                  <a:noFill/>
                </a:ln>
                <a:gradFill>
                  <a:gsLst>
                    <a:gs pos="94253">
                      <a:srgbClr val="FFFFFF"/>
                    </a:gs>
                    <a:gs pos="78736">
                      <a:srgbClr val="FFFFFF"/>
                    </a:gs>
                  </a:gsLst>
                  <a:lin ang="0" scaled="0"/>
                </a:gradFill>
                <a:latin typeface="Segoe UI Variable Display Semib" pitchFamily="2" charset="0"/>
                <a:ea typeface="+mn-ea"/>
                <a:cs typeface="Segoe UI" pitchFamily="34" charset="0"/>
              </a:rPr>
              <a:t>OneLake</a:t>
            </a:r>
            <a:r>
              <a:rPr lang="en-US" sz="3600" dirty="0">
                <a:ln w="3175">
                  <a:noFill/>
                </a:ln>
                <a:gradFill>
                  <a:gsLst>
                    <a:gs pos="94253">
                      <a:srgbClr val="FFFFFF"/>
                    </a:gs>
                    <a:gs pos="78736">
                      <a:srgbClr val="FFFFFF"/>
                    </a:gs>
                  </a:gsLst>
                  <a:lin ang="0" scaled="0"/>
                </a:gradFill>
                <a:latin typeface="Segoe UI Variable Display Semib" pitchFamily="2" charset="0"/>
                <a:ea typeface="+mn-ea"/>
                <a:cs typeface="Segoe UI" pitchFamily="34" charset="0"/>
              </a:rPr>
              <a:t> which logically spans the world</a:t>
            </a:r>
            <a:endParaRPr lang="en-US" dirty="0">
              <a:ea typeface="+mj-ea"/>
              <a:cs typeface="+mj-cs"/>
            </a:endParaRPr>
          </a:p>
        </p:txBody>
      </p:sp>
      <p:sp>
        <p:nvSpPr>
          <p:cNvPr id="10" name="Текст 7">
            <a:extLst>
              <a:ext uri="{FF2B5EF4-FFF2-40B4-BE49-F238E27FC236}">
                <a16:creationId xmlns:a16="http://schemas.microsoft.com/office/drawing/2014/main" id="{34E50D5D-E1CA-B428-DAA1-331E915D8E46}"/>
              </a:ext>
            </a:extLst>
          </p:cNvPr>
          <p:cNvSpPr txBox="1">
            <a:spLocks/>
          </p:cNvSpPr>
          <p:nvPr/>
        </p:nvSpPr>
        <p:spPr>
          <a:xfrm>
            <a:off x="587375" y="988494"/>
            <a:ext cx="11017250" cy="369332"/>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lvl="1" indent="0">
              <a:buNone/>
              <a:defRPr/>
            </a:pPr>
            <a:r>
              <a:rPr lang="en-US" sz="2400">
                <a:ln w="3175">
                  <a:noFill/>
                </a:ln>
                <a:gradFill>
                  <a:gsLst>
                    <a:gs pos="0">
                      <a:srgbClr val="8DC8E8"/>
                    </a:gs>
                    <a:gs pos="80000">
                      <a:srgbClr val="49C5B1"/>
                    </a:gs>
                  </a:gsLst>
                  <a:path path="circle">
                    <a:fillToRect l="100000" t="100000"/>
                  </a:path>
                </a:gradFill>
                <a:latin typeface="+mj-lt"/>
                <a:cs typeface="Segoe UI" panose="020B0502040204020203" pitchFamily="34" charset="0"/>
              </a:rPr>
              <a:t>No infrastructure to manage</a:t>
            </a:r>
          </a:p>
        </p:txBody>
      </p:sp>
      <p:sp>
        <p:nvSpPr>
          <p:cNvPr id="3" name="Rectangle: Rounded Corners 2">
            <a:extLst>
              <a:ext uri="{FF2B5EF4-FFF2-40B4-BE49-F238E27FC236}">
                <a16:creationId xmlns:a16="http://schemas.microsoft.com/office/drawing/2014/main" id="{5D302F87-DF87-CC93-50F4-EB343366F11D}"/>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995499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decel="5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50000" fill="hold" grpId="1" nodeType="withEffect">
                                  <p:stCondLst>
                                    <p:cond delay="0"/>
                                  </p:stCondLst>
                                  <p:childTnLst>
                                    <p:animMotion origin="layout" path="M -4.16667E-7 -3.7037E-7 L 0.02057 0.00046 " pathEditMode="relative" rAng="0" ptsTypes="AA">
                                      <p:cBhvr>
                                        <p:cTn id="17"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65013-9327-56A8-D9D5-B105A67A83BD}"/>
            </a:ext>
          </a:extLst>
        </p:cNvPr>
        <p:cNvGrpSpPr/>
        <p:nvPr/>
      </p:nvGrpSpPr>
      <p:grpSpPr>
        <a:xfrm>
          <a:off x="0" y="0"/>
          <a:ext cx="0" cy="0"/>
          <a:chOff x="0" y="0"/>
          <a:chExt cx="0" cy="0"/>
        </a:xfrm>
      </p:grpSpPr>
      <p:sp>
        <p:nvSpPr>
          <p:cNvPr id="21" name="Rounded Rectangle 45">
            <a:extLst>
              <a:ext uri="{FF2B5EF4-FFF2-40B4-BE49-F238E27FC236}">
                <a16:creationId xmlns:a16="http://schemas.microsoft.com/office/drawing/2014/main" id="{A163F8D0-43BA-4379-2CFD-364C8BD483CF}"/>
              </a:ext>
              <a:ext uri="{C183D7F6-B498-43B3-948B-1728B52AA6E4}">
                <adec:decorative xmlns:adec="http://schemas.microsoft.com/office/drawing/2017/decorative" val="1"/>
              </a:ext>
            </a:extLst>
          </p:cNvPr>
          <p:cNvSpPr/>
          <p:nvPr/>
        </p:nvSpPr>
        <p:spPr>
          <a:xfrm>
            <a:off x="681809" y="2443748"/>
            <a:ext cx="6743692" cy="2477291"/>
          </a:xfrm>
          <a:prstGeom prst="roundRect">
            <a:avLst>
              <a:gd name="adj" fmla="val 6520"/>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grpSp>
        <p:nvGrpSpPr>
          <p:cNvPr id="39" name="Group 38">
            <a:extLst>
              <a:ext uri="{FF2B5EF4-FFF2-40B4-BE49-F238E27FC236}">
                <a16:creationId xmlns:a16="http://schemas.microsoft.com/office/drawing/2014/main" id="{4C101EBB-F896-5FDD-C2CC-0DAE42706AAE}"/>
              </a:ext>
              <a:ext uri="{C183D7F6-B498-43B3-948B-1728B52AA6E4}">
                <adec:decorative xmlns:adec="http://schemas.microsoft.com/office/drawing/2017/decorative" val="1"/>
              </a:ext>
            </a:extLst>
          </p:cNvPr>
          <p:cNvGrpSpPr/>
          <p:nvPr/>
        </p:nvGrpSpPr>
        <p:grpSpPr>
          <a:xfrm>
            <a:off x="6398888" y="3495064"/>
            <a:ext cx="331746" cy="266059"/>
            <a:chOff x="6476487" y="4769703"/>
            <a:chExt cx="331746" cy="266059"/>
          </a:xfrm>
          <a:solidFill>
            <a:schemeClr val="accent3">
              <a:lumMod val="40000"/>
              <a:lumOff val="60000"/>
            </a:schemeClr>
          </a:solidFill>
        </p:grpSpPr>
        <p:sp>
          <p:nvSpPr>
            <p:cNvPr id="40" name="Freeform 24">
              <a:extLst>
                <a:ext uri="{FF2B5EF4-FFF2-40B4-BE49-F238E27FC236}">
                  <a16:creationId xmlns:a16="http://schemas.microsoft.com/office/drawing/2014/main" id="{3D9FA5B9-236E-EC51-78FC-D954E1144CC2}"/>
                </a:ext>
              </a:extLst>
            </p:cNvPr>
            <p:cNvSpPr/>
            <p:nvPr/>
          </p:nvSpPr>
          <p:spPr>
            <a:xfrm>
              <a:off x="6476487" y="4769703"/>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25">
              <a:extLst>
                <a:ext uri="{FF2B5EF4-FFF2-40B4-BE49-F238E27FC236}">
                  <a16:creationId xmlns:a16="http://schemas.microsoft.com/office/drawing/2014/main" id="{F3B7CB8C-A548-EF33-7C68-1E143B674329}"/>
                </a:ext>
              </a:extLst>
            </p:cNvPr>
            <p:cNvSpPr/>
            <p:nvPr/>
          </p:nvSpPr>
          <p:spPr>
            <a:xfrm>
              <a:off x="6505322" y="4886137"/>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00BE9645-3995-4D5E-720F-24584E9D2FE3}"/>
              </a:ext>
              <a:ext uri="{C183D7F6-B498-43B3-948B-1728B52AA6E4}">
                <adec:decorative xmlns:adec="http://schemas.microsoft.com/office/drawing/2017/decorative" val="1"/>
              </a:ext>
            </a:extLst>
          </p:cNvPr>
          <p:cNvGrpSpPr/>
          <p:nvPr/>
        </p:nvGrpSpPr>
        <p:grpSpPr>
          <a:xfrm>
            <a:off x="5006640" y="3495064"/>
            <a:ext cx="331746" cy="266059"/>
            <a:chOff x="5359058" y="4777151"/>
            <a:chExt cx="331746" cy="266059"/>
          </a:xfrm>
          <a:solidFill>
            <a:schemeClr val="accent3">
              <a:lumMod val="40000"/>
              <a:lumOff val="60000"/>
            </a:schemeClr>
          </a:solidFill>
        </p:grpSpPr>
        <p:sp>
          <p:nvSpPr>
            <p:cNvPr id="44" name="Freeform 24">
              <a:extLst>
                <a:ext uri="{FF2B5EF4-FFF2-40B4-BE49-F238E27FC236}">
                  <a16:creationId xmlns:a16="http://schemas.microsoft.com/office/drawing/2014/main" id="{699885A3-F1A4-FBFF-5464-74ED015D616D}"/>
                </a:ext>
              </a:extLst>
            </p:cNvPr>
            <p:cNvSpPr/>
            <p:nvPr/>
          </p:nvSpPr>
          <p:spPr>
            <a:xfrm>
              <a:off x="5359058" y="4777151"/>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25">
              <a:extLst>
                <a:ext uri="{FF2B5EF4-FFF2-40B4-BE49-F238E27FC236}">
                  <a16:creationId xmlns:a16="http://schemas.microsoft.com/office/drawing/2014/main" id="{2571534D-9392-CC74-1808-2138B5E61BAF}"/>
                </a:ext>
              </a:extLst>
            </p:cNvPr>
            <p:cNvSpPr/>
            <p:nvPr/>
          </p:nvSpPr>
          <p:spPr>
            <a:xfrm>
              <a:off x="5387893" y="4893585"/>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0E5E0128-B588-D03B-F46F-33EE9B5F6B79}"/>
              </a:ext>
              <a:ext uri="{C183D7F6-B498-43B3-948B-1728B52AA6E4}">
                <adec:decorative xmlns:adec="http://schemas.microsoft.com/office/drawing/2017/decorative" val="1"/>
              </a:ext>
            </a:extLst>
          </p:cNvPr>
          <p:cNvGrpSpPr/>
          <p:nvPr/>
        </p:nvGrpSpPr>
        <p:grpSpPr>
          <a:xfrm>
            <a:off x="3721909" y="3495064"/>
            <a:ext cx="331746" cy="266059"/>
            <a:chOff x="4159115" y="4777151"/>
            <a:chExt cx="331746" cy="266059"/>
          </a:xfrm>
          <a:solidFill>
            <a:schemeClr val="accent3">
              <a:lumMod val="40000"/>
              <a:lumOff val="60000"/>
            </a:schemeClr>
          </a:solidFill>
        </p:grpSpPr>
        <p:sp>
          <p:nvSpPr>
            <p:cNvPr id="48" name="Freeform 24">
              <a:extLst>
                <a:ext uri="{FF2B5EF4-FFF2-40B4-BE49-F238E27FC236}">
                  <a16:creationId xmlns:a16="http://schemas.microsoft.com/office/drawing/2014/main" id="{7DE258BC-E680-4407-8BCA-62EF512F351A}"/>
                </a:ext>
              </a:extLst>
            </p:cNvPr>
            <p:cNvSpPr/>
            <p:nvPr/>
          </p:nvSpPr>
          <p:spPr>
            <a:xfrm>
              <a:off x="4159115" y="4777151"/>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25">
              <a:extLst>
                <a:ext uri="{FF2B5EF4-FFF2-40B4-BE49-F238E27FC236}">
                  <a16:creationId xmlns:a16="http://schemas.microsoft.com/office/drawing/2014/main" id="{05CDCC16-691A-1CDD-11C3-E1FEC771BC13}"/>
                </a:ext>
              </a:extLst>
            </p:cNvPr>
            <p:cNvSpPr/>
            <p:nvPr/>
          </p:nvSpPr>
          <p:spPr>
            <a:xfrm>
              <a:off x="4187950" y="4893585"/>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7E2AF1DD-A131-8D79-834E-05EB43E4CAE7}"/>
              </a:ext>
              <a:ext uri="{C183D7F6-B498-43B3-948B-1728B52AA6E4}">
                <adec:decorative xmlns:adec="http://schemas.microsoft.com/office/drawing/2017/decorative" val="1"/>
              </a:ext>
            </a:extLst>
          </p:cNvPr>
          <p:cNvGrpSpPr/>
          <p:nvPr/>
        </p:nvGrpSpPr>
        <p:grpSpPr>
          <a:xfrm>
            <a:off x="2384678" y="3491922"/>
            <a:ext cx="331746" cy="266059"/>
            <a:chOff x="2917509" y="4770867"/>
            <a:chExt cx="331746" cy="266059"/>
          </a:xfrm>
          <a:solidFill>
            <a:schemeClr val="accent3">
              <a:lumMod val="40000"/>
              <a:lumOff val="60000"/>
            </a:schemeClr>
          </a:solidFill>
        </p:grpSpPr>
        <p:sp>
          <p:nvSpPr>
            <p:cNvPr id="52" name="Freeform 24">
              <a:extLst>
                <a:ext uri="{FF2B5EF4-FFF2-40B4-BE49-F238E27FC236}">
                  <a16:creationId xmlns:a16="http://schemas.microsoft.com/office/drawing/2014/main" id="{248676EA-CCE8-7E97-D660-1DB0CFFE60E9}"/>
                </a:ext>
              </a:extLst>
            </p:cNvPr>
            <p:cNvSpPr/>
            <p:nvPr/>
          </p:nvSpPr>
          <p:spPr>
            <a:xfrm>
              <a:off x="2917509" y="4770867"/>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25">
              <a:extLst>
                <a:ext uri="{FF2B5EF4-FFF2-40B4-BE49-F238E27FC236}">
                  <a16:creationId xmlns:a16="http://schemas.microsoft.com/office/drawing/2014/main" id="{5E6DDDDC-B7B5-254B-A2EA-93E0E1F3E8CF}"/>
                </a:ext>
              </a:extLst>
            </p:cNvPr>
            <p:cNvSpPr/>
            <p:nvPr/>
          </p:nvSpPr>
          <p:spPr>
            <a:xfrm>
              <a:off x="2946344" y="4887301"/>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1E986400-CEE9-5B5C-15F4-CF232ED0692D}"/>
              </a:ext>
              <a:ext uri="{C183D7F6-B498-43B3-948B-1728B52AA6E4}">
                <adec:decorative xmlns:adec="http://schemas.microsoft.com/office/drawing/2017/decorative" val="1"/>
              </a:ext>
            </a:extLst>
          </p:cNvPr>
          <p:cNvGrpSpPr/>
          <p:nvPr/>
        </p:nvGrpSpPr>
        <p:grpSpPr>
          <a:xfrm>
            <a:off x="1099948" y="3491148"/>
            <a:ext cx="331746" cy="266059"/>
            <a:chOff x="1703367" y="4777151"/>
            <a:chExt cx="331746" cy="266059"/>
          </a:xfrm>
          <a:solidFill>
            <a:schemeClr val="accent3">
              <a:lumMod val="40000"/>
              <a:lumOff val="60000"/>
            </a:schemeClr>
          </a:solidFill>
        </p:grpSpPr>
        <p:sp>
          <p:nvSpPr>
            <p:cNvPr id="56" name="Freeform 24">
              <a:extLst>
                <a:ext uri="{FF2B5EF4-FFF2-40B4-BE49-F238E27FC236}">
                  <a16:creationId xmlns:a16="http://schemas.microsoft.com/office/drawing/2014/main" id="{5E8B4E93-CF58-B5D7-ADF9-2D42906E9378}"/>
                </a:ext>
              </a:extLst>
            </p:cNvPr>
            <p:cNvSpPr/>
            <p:nvPr/>
          </p:nvSpPr>
          <p:spPr>
            <a:xfrm>
              <a:off x="1703367" y="4777151"/>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25">
              <a:extLst>
                <a:ext uri="{FF2B5EF4-FFF2-40B4-BE49-F238E27FC236}">
                  <a16:creationId xmlns:a16="http://schemas.microsoft.com/office/drawing/2014/main" id="{274D507A-7524-86C7-E480-15D062FA742A}"/>
                </a:ext>
              </a:extLst>
            </p:cNvPr>
            <p:cNvSpPr/>
            <p:nvPr/>
          </p:nvSpPr>
          <p:spPr>
            <a:xfrm>
              <a:off x="1732202" y="4893585"/>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Title 35">
            <a:extLst>
              <a:ext uri="{FF2B5EF4-FFF2-40B4-BE49-F238E27FC236}">
                <a16:creationId xmlns:a16="http://schemas.microsoft.com/office/drawing/2014/main" id="{46DAB9DC-081D-6272-18A1-A27DBEFF0F64}"/>
              </a:ext>
              <a:ext uri="{C183D7F6-B498-43B3-948B-1728B52AA6E4}">
                <adec:decorative xmlns:adec="http://schemas.microsoft.com/office/drawing/2017/decorative" val="0"/>
              </a:ext>
            </a:extLst>
          </p:cNvPr>
          <p:cNvSpPr>
            <a:spLocks noGrp="1"/>
          </p:cNvSpPr>
          <p:nvPr>
            <p:ph type="title"/>
          </p:nvPr>
        </p:nvSpPr>
        <p:spPr/>
        <p:txBody>
          <a:bodyPr wrap="none"/>
          <a:lstStyle/>
          <a:p>
            <a:r>
              <a:rPr lang="en-US" dirty="0"/>
              <a:t>Everyone can work together in OneLake</a:t>
            </a:r>
            <a:br>
              <a:rPr lang="en-US" dirty="0"/>
            </a:br>
            <a:r>
              <a:rPr lang="en-US" sz="2400" spc="0" dirty="0">
                <a:gradFill>
                  <a:gsLst>
                    <a:gs pos="0">
                      <a:srgbClr val="8DC8E8"/>
                    </a:gs>
                    <a:gs pos="80000">
                      <a:srgbClr val="49C5B1"/>
                    </a:gs>
                  </a:gsLst>
                  <a:path path="circle">
                    <a:fillToRect l="100000" t="100000"/>
                  </a:path>
                </a:gradFill>
              </a:rPr>
              <a:t>Distributed ownership and isolation boundary with workspaces</a:t>
            </a:r>
          </a:p>
        </p:txBody>
      </p:sp>
      <p:grpSp>
        <p:nvGrpSpPr>
          <p:cNvPr id="34" name="Group 33" descr="OneLake logo with text">
            <a:extLst>
              <a:ext uri="{FF2B5EF4-FFF2-40B4-BE49-F238E27FC236}">
                <a16:creationId xmlns:a16="http://schemas.microsoft.com/office/drawing/2014/main" id="{B88A00A7-537D-E805-0285-A7FD035F365C}"/>
              </a:ext>
            </a:extLst>
          </p:cNvPr>
          <p:cNvGrpSpPr/>
          <p:nvPr/>
        </p:nvGrpSpPr>
        <p:grpSpPr>
          <a:xfrm>
            <a:off x="3242413" y="2574411"/>
            <a:ext cx="2174789" cy="1093074"/>
            <a:chOff x="4081468" y="4327492"/>
            <a:chExt cx="1352465" cy="698182"/>
          </a:xfrm>
        </p:grpSpPr>
        <p:pic>
          <p:nvPicPr>
            <p:cNvPr id="35" name="Picture 34" descr="Logo, company name&#10;&#10;Description automatically generated">
              <a:extLst>
                <a:ext uri="{FF2B5EF4-FFF2-40B4-BE49-F238E27FC236}">
                  <a16:creationId xmlns:a16="http://schemas.microsoft.com/office/drawing/2014/main" id="{8358EF73-0272-ED9E-048D-4B70DA0815C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4081468" y="4327492"/>
              <a:ext cx="333370" cy="288368"/>
            </a:xfrm>
            <a:prstGeom prst="rect">
              <a:avLst/>
            </a:prstGeom>
          </p:spPr>
        </p:pic>
        <p:sp>
          <p:nvSpPr>
            <p:cNvPr id="37" name="TextBox 36">
              <a:extLst>
                <a:ext uri="{FF2B5EF4-FFF2-40B4-BE49-F238E27FC236}">
                  <a16:creationId xmlns:a16="http://schemas.microsoft.com/office/drawing/2014/main" id="{19ACE3A5-1B61-2BEA-3A41-3FE7C58DF3C7}"/>
                </a:ext>
              </a:extLst>
            </p:cNvPr>
            <p:cNvSpPr txBox="1"/>
            <p:nvPr/>
          </p:nvSpPr>
          <p:spPr>
            <a:xfrm>
              <a:off x="4552090" y="4348566"/>
              <a:ext cx="881843" cy="677108"/>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mn-cs"/>
                </a:rPr>
                <a:t>OneLake</a:t>
              </a:r>
            </a:p>
          </p:txBody>
        </p:sp>
      </p:grpSp>
      <p:sp>
        <p:nvSpPr>
          <p:cNvPr id="54" name="TextBox 53">
            <a:extLst>
              <a:ext uri="{FF2B5EF4-FFF2-40B4-BE49-F238E27FC236}">
                <a16:creationId xmlns:a16="http://schemas.microsoft.com/office/drawing/2014/main" id="{FF81F4AE-DBF0-22E3-B588-9634BB48A4F2}"/>
              </a:ext>
              <a:ext uri="{C183D7F6-B498-43B3-948B-1728B52AA6E4}">
                <adec:decorative xmlns:adec="http://schemas.microsoft.com/office/drawing/2017/decorative" val="0"/>
              </a:ext>
            </a:extLst>
          </p:cNvPr>
          <p:cNvSpPr txBox="1"/>
          <p:nvPr/>
        </p:nvSpPr>
        <p:spPr>
          <a:xfrm>
            <a:off x="828312" y="3815002"/>
            <a:ext cx="875018" cy="307777"/>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POS sales</a:t>
            </a:r>
          </a:p>
        </p:txBody>
      </p:sp>
      <p:sp>
        <p:nvSpPr>
          <p:cNvPr id="50" name="TextBox 49">
            <a:extLst>
              <a:ext uri="{FF2B5EF4-FFF2-40B4-BE49-F238E27FC236}">
                <a16:creationId xmlns:a16="http://schemas.microsoft.com/office/drawing/2014/main" id="{B9C62F38-63A5-4D28-2E3C-E73386CD4D4D}"/>
              </a:ext>
              <a:ext uri="{C183D7F6-B498-43B3-948B-1728B52AA6E4}">
                <adec:decorative xmlns:adec="http://schemas.microsoft.com/office/drawing/2017/decorative" val="0"/>
              </a:ext>
            </a:extLst>
          </p:cNvPr>
          <p:cNvSpPr txBox="1"/>
          <p:nvPr/>
        </p:nvSpPr>
        <p:spPr>
          <a:xfrm>
            <a:off x="2113042" y="3818144"/>
            <a:ext cx="875018" cy="307777"/>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 online sales</a:t>
            </a:r>
          </a:p>
        </p:txBody>
      </p:sp>
      <p:sp>
        <p:nvSpPr>
          <p:cNvPr id="46" name="TextBox 45">
            <a:extLst>
              <a:ext uri="{FF2B5EF4-FFF2-40B4-BE49-F238E27FC236}">
                <a16:creationId xmlns:a16="http://schemas.microsoft.com/office/drawing/2014/main" id="{4F7CF398-4A73-4562-6306-71EDA6107F67}"/>
              </a:ext>
              <a:ext uri="{C183D7F6-B498-43B3-948B-1728B52AA6E4}">
                <adec:decorative xmlns:adec="http://schemas.microsoft.com/office/drawing/2017/decorative" val="0"/>
              </a:ext>
            </a:extLst>
          </p:cNvPr>
          <p:cNvSpPr txBox="1"/>
          <p:nvPr/>
        </p:nvSpPr>
        <p:spPr>
          <a:xfrm>
            <a:off x="3450273" y="3815002"/>
            <a:ext cx="875018" cy="307777"/>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customer</a:t>
            </a:r>
          </a:p>
        </p:txBody>
      </p:sp>
      <p:sp>
        <p:nvSpPr>
          <p:cNvPr id="42" name="TextBox 41">
            <a:extLst>
              <a:ext uri="{FF2B5EF4-FFF2-40B4-BE49-F238E27FC236}">
                <a16:creationId xmlns:a16="http://schemas.microsoft.com/office/drawing/2014/main" id="{69ACA88F-C5E7-92D9-35C9-2208D2C88C60}"/>
              </a:ext>
              <a:ext uri="{C183D7F6-B498-43B3-948B-1728B52AA6E4}">
                <adec:decorative xmlns:adec="http://schemas.microsoft.com/office/drawing/2017/decorative" val="0"/>
              </a:ext>
            </a:extLst>
          </p:cNvPr>
          <p:cNvSpPr txBox="1"/>
          <p:nvPr/>
        </p:nvSpPr>
        <p:spPr>
          <a:xfrm>
            <a:off x="4657125" y="3815002"/>
            <a:ext cx="1030776" cy="307777"/>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ads</a:t>
            </a:r>
          </a:p>
        </p:txBody>
      </p:sp>
      <p:sp>
        <p:nvSpPr>
          <p:cNvPr id="38" name="TextBox 37">
            <a:extLst>
              <a:ext uri="{FF2B5EF4-FFF2-40B4-BE49-F238E27FC236}">
                <a16:creationId xmlns:a16="http://schemas.microsoft.com/office/drawing/2014/main" id="{E69135AF-A3D1-0179-1B44-F815F75DA3D9}"/>
              </a:ext>
              <a:ext uri="{C183D7F6-B498-43B3-948B-1728B52AA6E4}">
                <adec:decorative xmlns:adec="http://schemas.microsoft.com/office/drawing/2017/decorative" val="0"/>
              </a:ext>
            </a:extLst>
          </p:cNvPr>
          <p:cNvSpPr txBox="1"/>
          <p:nvPr/>
        </p:nvSpPr>
        <p:spPr>
          <a:xfrm>
            <a:off x="6127252" y="3815002"/>
            <a:ext cx="875018" cy="307777"/>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expenses</a:t>
            </a:r>
          </a:p>
        </p:txBody>
      </p:sp>
      <p:sp>
        <p:nvSpPr>
          <p:cNvPr id="2" name="Rounded Rectangle 45">
            <a:extLst>
              <a:ext uri="{FF2B5EF4-FFF2-40B4-BE49-F238E27FC236}">
                <a16:creationId xmlns:a16="http://schemas.microsoft.com/office/drawing/2014/main" id="{B7078331-1BAF-B18C-C554-BCB0D2962B73}"/>
              </a:ext>
              <a:ext uri="{C183D7F6-B498-43B3-948B-1728B52AA6E4}">
                <adec:decorative xmlns:adec="http://schemas.microsoft.com/office/drawing/2017/decorative" val="0"/>
              </a:ext>
            </a:extLst>
          </p:cNvPr>
          <p:cNvSpPr/>
          <p:nvPr/>
        </p:nvSpPr>
        <p:spPr>
          <a:xfrm>
            <a:off x="1734017" y="4993091"/>
            <a:ext cx="4574550" cy="184666"/>
          </a:xfrm>
          <a:prstGeom prst="rect">
            <a:avLst/>
          </a:prstGeom>
          <a:ln w="19050" cap="rnd">
            <a:no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Unified Security and Governance </a:t>
            </a:r>
          </a:p>
        </p:txBody>
      </p:sp>
      <p:sp>
        <p:nvSpPr>
          <p:cNvPr id="5" name="Content Placeholder 2">
            <a:extLst>
              <a:ext uri="{FF2B5EF4-FFF2-40B4-BE49-F238E27FC236}">
                <a16:creationId xmlns:a16="http://schemas.microsoft.com/office/drawing/2014/main" id="{3832C74F-C504-ECCB-ECCB-4A3FCE6E7B90}"/>
              </a:ext>
            </a:extLst>
          </p:cNvPr>
          <p:cNvSpPr txBox="1">
            <a:spLocks/>
          </p:cNvSpPr>
          <p:nvPr/>
        </p:nvSpPr>
        <p:spPr>
          <a:xfrm>
            <a:off x="8111088" y="2041236"/>
            <a:ext cx="3970665" cy="38553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UI" panose="020B0502040204020203" pitchFamily="34" charset="0"/>
              </a:rPr>
              <a:t>Within an organization:</a:t>
            </a:r>
          </a:p>
          <a:p>
            <a:pPr marL="0" indent="0">
              <a:buNone/>
            </a:pPr>
            <a:endParaRPr lang="en-US" sz="2000" dirty="0">
              <a:latin typeface="Segoe UI" panose="020B0502040204020203" pitchFamily="34" charset="0"/>
            </a:endParaRPr>
          </a:p>
          <a:p>
            <a:r>
              <a:rPr lang="en-US" sz="2000" dirty="0">
                <a:latin typeface="Segoe UI" panose="020B0502040204020203" pitchFamily="34" charset="0"/>
              </a:rPr>
              <a:t>Some teams will be pro-developers that might use multiple workspaces and consume a lot of compute.</a:t>
            </a:r>
          </a:p>
          <a:p>
            <a:endParaRPr lang="en-US" sz="2000" dirty="0">
              <a:latin typeface="Segoe UI" panose="020B0502040204020203" pitchFamily="34" charset="0"/>
            </a:endParaRPr>
          </a:p>
          <a:p>
            <a:r>
              <a:rPr lang="en-US" sz="2000" dirty="0">
                <a:latin typeface="Segoe UI" panose="020B0502040204020203" pitchFamily="34" charset="0"/>
              </a:rPr>
              <a:t>Other teams might primarily blend data in a workspace for downstream consumption.</a:t>
            </a:r>
          </a:p>
        </p:txBody>
      </p:sp>
      <p:sp>
        <p:nvSpPr>
          <p:cNvPr id="6" name="Flowchart: Preparation 44">
            <a:extLst>
              <a:ext uri="{FF2B5EF4-FFF2-40B4-BE49-F238E27FC236}">
                <a16:creationId xmlns:a16="http://schemas.microsoft.com/office/drawing/2014/main" id="{2E4A3123-54BC-2093-C143-087B73B7874E}"/>
              </a:ext>
              <a:ext uri="{C183D7F6-B498-43B3-948B-1728B52AA6E4}">
                <adec:decorative xmlns:adec="http://schemas.microsoft.com/office/drawing/2017/decorative" val="1"/>
              </a:ext>
            </a:extLst>
          </p:cNvPr>
          <p:cNvSpPr>
            <a:spLocks/>
          </p:cNvSpPr>
          <p:nvPr/>
        </p:nvSpPr>
        <p:spPr>
          <a:xfrm>
            <a:off x="697353" y="3304738"/>
            <a:ext cx="2569460" cy="1054765"/>
          </a:xfrm>
          <a:prstGeom prst="roundRect">
            <a:avLst>
              <a:gd name="adj" fmla="val 7328"/>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0" bIns="45720" numCol="1" spcCol="0" rtlCol="0" fromWordArt="0" anchor="b" anchorCtr="0" forceAA="0" compatLnSpc="1">
            <a:prstTxWarp prst="textNoShape">
              <a:avLst/>
            </a:prstTxWarp>
            <a:norm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endPar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endParaRPr>
          </a:p>
        </p:txBody>
      </p:sp>
      <p:sp>
        <p:nvSpPr>
          <p:cNvPr id="7" name="Flowchart: Preparation 44">
            <a:extLst>
              <a:ext uri="{FF2B5EF4-FFF2-40B4-BE49-F238E27FC236}">
                <a16:creationId xmlns:a16="http://schemas.microsoft.com/office/drawing/2014/main" id="{0C0F049F-DAFB-8D8C-E2B5-61A322BBA6FE}"/>
              </a:ext>
              <a:ext uri="{C183D7F6-B498-43B3-948B-1728B52AA6E4}">
                <adec:decorative xmlns:adec="http://schemas.microsoft.com/office/drawing/2017/decorative" val="0"/>
              </a:ext>
            </a:extLst>
          </p:cNvPr>
          <p:cNvSpPr>
            <a:spLocks/>
          </p:cNvSpPr>
          <p:nvPr/>
        </p:nvSpPr>
        <p:spPr>
          <a:xfrm>
            <a:off x="1369618" y="4124431"/>
            <a:ext cx="1088957" cy="161583"/>
          </a:xfrm>
          <a:prstGeom prst="rect">
            <a:avLst/>
          </a:prstGeom>
          <a:no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rPr>
              <a:t>Sales</a:t>
            </a:r>
          </a:p>
        </p:txBody>
      </p:sp>
      <p:sp>
        <p:nvSpPr>
          <p:cNvPr id="8" name="Flowchart: Preparation 44">
            <a:extLst>
              <a:ext uri="{FF2B5EF4-FFF2-40B4-BE49-F238E27FC236}">
                <a16:creationId xmlns:a16="http://schemas.microsoft.com/office/drawing/2014/main" id="{051F799B-6006-53FA-9594-5998ABD9DE5E}"/>
              </a:ext>
              <a:ext uri="{C183D7F6-B498-43B3-948B-1728B52AA6E4}">
                <adec:decorative xmlns:adec="http://schemas.microsoft.com/office/drawing/2017/decorative" val="1"/>
              </a:ext>
            </a:extLst>
          </p:cNvPr>
          <p:cNvSpPr>
            <a:spLocks/>
          </p:cNvSpPr>
          <p:nvPr/>
        </p:nvSpPr>
        <p:spPr>
          <a:xfrm>
            <a:off x="3313595" y="3304738"/>
            <a:ext cx="2569460" cy="1054765"/>
          </a:xfrm>
          <a:prstGeom prst="roundRect">
            <a:avLst>
              <a:gd name="adj" fmla="val 7328"/>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0" bIns="45720" numCol="1" spcCol="0" rtlCol="0" fromWordArt="0" anchor="b" anchorCtr="0" forceAA="0" compatLnSpc="1">
            <a:prstTxWarp prst="textNoShape">
              <a:avLst/>
            </a:prstTxWarp>
            <a:norm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endPar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endParaRPr>
          </a:p>
        </p:txBody>
      </p:sp>
      <p:sp>
        <p:nvSpPr>
          <p:cNvPr id="9" name="Flowchart: Preparation 44">
            <a:extLst>
              <a:ext uri="{FF2B5EF4-FFF2-40B4-BE49-F238E27FC236}">
                <a16:creationId xmlns:a16="http://schemas.microsoft.com/office/drawing/2014/main" id="{912D08E3-FD71-C835-A6F4-E2BA304B8888}"/>
              </a:ext>
              <a:ext uri="{C183D7F6-B498-43B3-948B-1728B52AA6E4}">
                <adec:decorative xmlns:adec="http://schemas.microsoft.com/office/drawing/2017/decorative" val="0"/>
              </a:ext>
            </a:extLst>
          </p:cNvPr>
          <p:cNvSpPr>
            <a:spLocks/>
          </p:cNvSpPr>
          <p:nvPr/>
        </p:nvSpPr>
        <p:spPr>
          <a:xfrm>
            <a:off x="3894420" y="4124431"/>
            <a:ext cx="1473205" cy="161583"/>
          </a:xfrm>
          <a:prstGeom prst="rect">
            <a:avLst/>
          </a:prstGeom>
          <a:no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rPr>
              <a:t>Marketing</a:t>
            </a:r>
          </a:p>
        </p:txBody>
      </p:sp>
      <p:sp>
        <p:nvSpPr>
          <p:cNvPr id="10" name="Flowchart: Preparation 44">
            <a:extLst>
              <a:ext uri="{FF2B5EF4-FFF2-40B4-BE49-F238E27FC236}">
                <a16:creationId xmlns:a16="http://schemas.microsoft.com/office/drawing/2014/main" id="{F23DBA4B-8C77-FC9A-0EA8-61F39082A29F}"/>
              </a:ext>
              <a:ext uri="{C183D7F6-B498-43B3-948B-1728B52AA6E4}">
                <adec:decorative xmlns:adec="http://schemas.microsoft.com/office/drawing/2017/decorative" val="1"/>
              </a:ext>
            </a:extLst>
          </p:cNvPr>
          <p:cNvSpPr>
            <a:spLocks/>
          </p:cNvSpPr>
          <p:nvPr/>
        </p:nvSpPr>
        <p:spPr>
          <a:xfrm>
            <a:off x="5924863" y="3304738"/>
            <a:ext cx="1239010" cy="1054765"/>
          </a:xfrm>
          <a:prstGeom prst="roundRect">
            <a:avLst>
              <a:gd name="adj" fmla="val 7328"/>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0" bIns="45720" numCol="1" spcCol="0" rtlCol="0" fromWordArt="0" anchor="b" anchorCtr="0" forceAA="0" compatLnSpc="1">
            <a:prstTxWarp prst="textNoShape">
              <a:avLst/>
            </a:prstTxWarp>
            <a:norm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endPar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endParaRPr>
          </a:p>
        </p:txBody>
      </p:sp>
      <p:sp>
        <p:nvSpPr>
          <p:cNvPr id="11" name="Flowchart: Preparation 44">
            <a:extLst>
              <a:ext uri="{FF2B5EF4-FFF2-40B4-BE49-F238E27FC236}">
                <a16:creationId xmlns:a16="http://schemas.microsoft.com/office/drawing/2014/main" id="{5F1C4237-E78C-89FD-7D29-B379643BC32B}"/>
              </a:ext>
              <a:ext uri="{C183D7F6-B498-43B3-948B-1728B52AA6E4}">
                <adec:decorative xmlns:adec="http://schemas.microsoft.com/office/drawing/2017/decorative" val="0"/>
              </a:ext>
            </a:extLst>
          </p:cNvPr>
          <p:cNvSpPr>
            <a:spLocks/>
          </p:cNvSpPr>
          <p:nvPr/>
        </p:nvSpPr>
        <p:spPr>
          <a:xfrm>
            <a:off x="5977316" y="4124431"/>
            <a:ext cx="1215245" cy="161583"/>
          </a:xfrm>
          <a:prstGeom prst="rect">
            <a:avLst/>
          </a:prstGeom>
          <a:no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rPr>
              <a:t>Finance</a:t>
            </a:r>
          </a:p>
        </p:txBody>
      </p:sp>
      <p:sp>
        <p:nvSpPr>
          <p:cNvPr id="3" name="Rectangle: Rounded Corners 2">
            <a:extLst>
              <a:ext uri="{FF2B5EF4-FFF2-40B4-BE49-F238E27FC236}">
                <a16:creationId xmlns:a16="http://schemas.microsoft.com/office/drawing/2014/main" id="{188EE0DA-B2E8-2F11-08D4-6DDB6E885853}"/>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38781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decel="5000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42" presetClass="path" presetSubtype="0" decel="50000" fill="hold" grpId="1" nodeType="withEffect">
                                  <p:stCondLst>
                                    <p:cond delay="0"/>
                                  </p:stCondLst>
                                  <p:childTnLst>
                                    <p:animMotion origin="layout" path="M -4.16667E-7 -3.7037E-7 L 0.02057 0.00046 " pathEditMode="relative" rAng="0" ptsTypes="AA">
                                      <p:cBhvr>
                                        <p:cTn id="27"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3" grpId="0" animBg="1"/>
      <p:bldP spid="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38">
            <a:extLst>
              <a:ext uri="{FF2B5EF4-FFF2-40B4-BE49-F238E27FC236}">
                <a16:creationId xmlns:a16="http://schemas.microsoft.com/office/drawing/2014/main" id="{9D144A6D-1754-EA55-F254-1D33FDADF62E}"/>
              </a:ext>
              <a:ext uri="{C183D7F6-B498-43B3-948B-1728B52AA6E4}">
                <adec:decorative xmlns:adec="http://schemas.microsoft.com/office/drawing/2017/decorative" val="1"/>
              </a:ext>
            </a:extLst>
          </p:cNvPr>
          <p:cNvSpPr/>
          <p:nvPr/>
        </p:nvSpPr>
        <p:spPr bwMode="auto">
          <a:xfrm>
            <a:off x="563879" y="1453662"/>
            <a:ext cx="7273610" cy="4726476"/>
          </a:xfrm>
          <a:prstGeom prst="roundRect">
            <a:avLst>
              <a:gd name="adj" fmla="val 3596"/>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091F2C"/>
              </a:solidFill>
              <a:cs typeface="Segoe UI" pitchFamily="34" charset="0"/>
            </a:endParaRPr>
          </a:p>
        </p:txBody>
      </p:sp>
      <p:sp>
        <p:nvSpPr>
          <p:cNvPr id="82" name="Rounded Rectangle 14">
            <a:extLst>
              <a:ext uri="{FF2B5EF4-FFF2-40B4-BE49-F238E27FC236}">
                <a16:creationId xmlns:a16="http://schemas.microsoft.com/office/drawing/2014/main" id="{D1A4DEFA-9754-9BC0-557D-6421F47ABFA1}"/>
              </a:ext>
              <a:ext uri="{C183D7F6-B498-43B3-948B-1728B52AA6E4}">
                <adec:decorative xmlns:adec="http://schemas.microsoft.com/office/drawing/2017/decorative" val="1"/>
              </a:ext>
            </a:extLst>
          </p:cNvPr>
          <p:cNvSpPr/>
          <p:nvPr/>
        </p:nvSpPr>
        <p:spPr>
          <a:xfrm>
            <a:off x="779593" y="1720243"/>
            <a:ext cx="1265179" cy="1920732"/>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83" name="Rounded Rectangle 14">
            <a:extLst>
              <a:ext uri="{FF2B5EF4-FFF2-40B4-BE49-F238E27FC236}">
                <a16:creationId xmlns:a16="http://schemas.microsoft.com/office/drawing/2014/main" id="{F8A28633-B7DE-B30E-F5FB-15314D88570E}"/>
              </a:ext>
            </a:extLst>
          </p:cNvPr>
          <p:cNvSpPr/>
          <p:nvPr/>
        </p:nvSpPr>
        <p:spPr>
          <a:xfrm>
            <a:off x="1065574" y="2810713"/>
            <a:ext cx="693216"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Factory</a:t>
            </a:r>
          </a:p>
        </p:txBody>
      </p:sp>
      <p:pic>
        <p:nvPicPr>
          <p:cNvPr id="81" name="Graphic 80">
            <a:extLst>
              <a:ext uri="{FF2B5EF4-FFF2-40B4-BE49-F238E27FC236}">
                <a16:creationId xmlns:a16="http://schemas.microsoft.com/office/drawing/2014/main" id="{4B1A7020-2A35-E0E1-EE38-E740E5DF0E1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53" r="-2453"/>
          <a:stretch/>
        </p:blipFill>
        <p:spPr>
          <a:xfrm>
            <a:off x="1157553" y="2106525"/>
            <a:ext cx="509259" cy="485448"/>
          </a:xfrm>
          <a:prstGeom prst="rect">
            <a:avLst/>
          </a:prstGeom>
        </p:spPr>
      </p:pic>
      <p:sp>
        <p:nvSpPr>
          <p:cNvPr id="74" name="Rounded Rectangle 18">
            <a:extLst>
              <a:ext uri="{FF2B5EF4-FFF2-40B4-BE49-F238E27FC236}">
                <a16:creationId xmlns:a16="http://schemas.microsoft.com/office/drawing/2014/main" id="{053A59DE-6160-2333-7683-BCFA49FF3948}"/>
              </a:ext>
              <a:ext uri="{C183D7F6-B498-43B3-948B-1728B52AA6E4}">
                <adec:decorative xmlns:adec="http://schemas.microsoft.com/office/drawing/2017/decorative" val="1"/>
              </a:ext>
            </a:extLst>
          </p:cNvPr>
          <p:cNvSpPr/>
          <p:nvPr/>
        </p:nvSpPr>
        <p:spPr>
          <a:xfrm>
            <a:off x="4960875" y="1720243"/>
            <a:ext cx="1265179" cy="1920732"/>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75" name="Rounded Rectangle 18">
            <a:extLst>
              <a:ext uri="{FF2B5EF4-FFF2-40B4-BE49-F238E27FC236}">
                <a16:creationId xmlns:a16="http://schemas.microsoft.com/office/drawing/2014/main" id="{5F8BEEE8-2053-7310-DBF6-450BFE00F882}"/>
              </a:ext>
            </a:extLst>
          </p:cNvPr>
          <p:cNvSpPr/>
          <p:nvPr/>
        </p:nvSpPr>
        <p:spPr>
          <a:xfrm>
            <a:off x="5098361" y="2810713"/>
            <a:ext cx="990206"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Real-Time Intelligence</a:t>
            </a:r>
          </a:p>
        </p:txBody>
      </p:sp>
      <p:sp>
        <p:nvSpPr>
          <p:cNvPr id="45" name="Rounded Rectangle 19">
            <a:extLst>
              <a:ext uri="{FF2B5EF4-FFF2-40B4-BE49-F238E27FC236}">
                <a16:creationId xmlns:a16="http://schemas.microsoft.com/office/drawing/2014/main" id="{B68D3349-D49E-BE0B-3215-2E5329215E45}"/>
              </a:ext>
              <a:ext uri="{C183D7F6-B498-43B3-948B-1728B52AA6E4}">
                <adec:decorative xmlns:adec="http://schemas.microsoft.com/office/drawing/2017/decorative" val="1"/>
              </a:ext>
            </a:extLst>
          </p:cNvPr>
          <p:cNvSpPr/>
          <p:nvPr/>
        </p:nvSpPr>
        <p:spPr>
          <a:xfrm>
            <a:off x="2173354" y="1720243"/>
            <a:ext cx="1265178" cy="1920732"/>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46" name="Rounded Rectangle 19">
            <a:extLst>
              <a:ext uri="{FF2B5EF4-FFF2-40B4-BE49-F238E27FC236}">
                <a16:creationId xmlns:a16="http://schemas.microsoft.com/office/drawing/2014/main" id="{5BA8B568-F1EF-B116-25A0-693B3D26012D}"/>
              </a:ext>
            </a:extLst>
          </p:cNvPr>
          <p:cNvSpPr/>
          <p:nvPr/>
        </p:nvSpPr>
        <p:spPr>
          <a:xfrm>
            <a:off x="2320889" y="2922602"/>
            <a:ext cx="970109"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Analytics</a:t>
            </a:r>
          </a:p>
        </p:txBody>
      </p:sp>
      <p:pic>
        <p:nvPicPr>
          <p:cNvPr id="44" name="Graphic 63">
            <a:extLst>
              <a:ext uri="{FF2B5EF4-FFF2-40B4-BE49-F238E27FC236}">
                <a16:creationId xmlns:a16="http://schemas.microsoft.com/office/drawing/2014/main" id="{D40F1419-F5A4-6649-7BDA-9362CCF05129}"/>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45" r="45"/>
          <a:stretch/>
        </p:blipFill>
        <p:spPr>
          <a:xfrm>
            <a:off x="2574462" y="2128591"/>
            <a:ext cx="462963" cy="441316"/>
          </a:xfrm>
          <a:prstGeom prst="rect">
            <a:avLst/>
          </a:prstGeom>
        </p:spPr>
      </p:pic>
      <p:sp>
        <p:nvSpPr>
          <p:cNvPr id="41" name="Rounded Rectangle 18">
            <a:extLst>
              <a:ext uri="{FF2B5EF4-FFF2-40B4-BE49-F238E27FC236}">
                <a16:creationId xmlns:a16="http://schemas.microsoft.com/office/drawing/2014/main" id="{796CAAB8-C597-33CE-9747-7CAFB7FA982C}"/>
              </a:ext>
              <a:ext uri="{C183D7F6-B498-43B3-948B-1728B52AA6E4}">
                <adec:decorative xmlns:adec="http://schemas.microsoft.com/office/drawing/2017/decorative" val="1"/>
              </a:ext>
            </a:extLst>
          </p:cNvPr>
          <p:cNvSpPr/>
          <p:nvPr/>
        </p:nvSpPr>
        <p:spPr>
          <a:xfrm>
            <a:off x="3567114" y="1720243"/>
            <a:ext cx="1265179" cy="1920732"/>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42" name="Rounded Rectangle 18">
            <a:extLst>
              <a:ext uri="{FF2B5EF4-FFF2-40B4-BE49-F238E27FC236}">
                <a16:creationId xmlns:a16="http://schemas.microsoft.com/office/drawing/2014/main" id="{F020922F-B9B0-D0D9-142C-DE4BE4AD06AE}"/>
              </a:ext>
            </a:extLst>
          </p:cNvPr>
          <p:cNvSpPr/>
          <p:nvPr/>
        </p:nvSpPr>
        <p:spPr>
          <a:xfrm>
            <a:off x="3704600" y="2922602"/>
            <a:ext cx="990206"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Databases</a:t>
            </a:r>
          </a:p>
        </p:txBody>
      </p:sp>
      <p:pic>
        <p:nvPicPr>
          <p:cNvPr id="40" name="Graphic 68">
            <a:extLst>
              <a:ext uri="{FF2B5EF4-FFF2-40B4-BE49-F238E27FC236}">
                <a16:creationId xmlns:a16="http://schemas.microsoft.com/office/drawing/2014/main" id="{65357FEC-BA6D-9BD2-089C-AB10552DEC1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971834" y="2121380"/>
            <a:ext cx="455738" cy="455738"/>
          </a:xfrm>
          <a:prstGeom prst="rect">
            <a:avLst/>
          </a:prstGeom>
        </p:spPr>
      </p:pic>
      <p:sp>
        <p:nvSpPr>
          <p:cNvPr id="37" name="Rounded Rectangle 19">
            <a:extLst>
              <a:ext uri="{FF2B5EF4-FFF2-40B4-BE49-F238E27FC236}">
                <a16:creationId xmlns:a16="http://schemas.microsoft.com/office/drawing/2014/main" id="{6312FE02-9054-3421-9DFA-D0849D72085E}"/>
              </a:ext>
              <a:ext uri="{C183D7F6-B498-43B3-948B-1728B52AA6E4}">
                <adec:decorative xmlns:adec="http://schemas.microsoft.com/office/drawing/2017/decorative" val="1"/>
              </a:ext>
            </a:extLst>
          </p:cNvPr>
          <p:cNvSpPr/>
          <p:nvPr/>
        </p:nvSpPr>
        <p:spPr>
          <a:xfrm>
            <a:off x="6354636" y="1720243"/>
            <a:ext cx="1265179" cy="1920732"/>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38" name="Rounded Rectangle 19">
            <a:extLst>
              <a:ext uri="{FF2B5EF4-FFF2-40B4-BE49-F238E27FC236}">
                <a16:creationId xmlns:a16="http://schemas.microsoft.com/office/drawing/2014/main" id="{BC5C16B0-FA8E-0086-D7F0-795BE2E51920}"/>
              </a:ext>
            </a:extLst>
          </p:cNvPr>
          <p:cNvSpPr/>
          <p:nvPr/>
        </p:nvSpPr>
        <p:spPr>
          <a:xfrm>
            <a:off x="6625640" y="2810713"/>
            <a:ext cx="723170"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ea typeface="+mn-ea"/>
                <a:cs typeface="Segoe UI Semibold" panose="020B0702040204020203" pitchFamily="34" charset="0"/>
              </a:rPr>
              <a:t>Power BI</a:t>
            </a:r>
          </a:p>
        </p:txBody>
      </p:sp>
      <p:pic>
        <p:nvPicPr>
          <p:cNvPr id="36" name="Graphic 35">
            <a:extLst>
              <a:ext uri="{FF2B5EF4-FFF2-40B4-BE49-F238E27FC236}">
                <a16:creationId xmlns:a16="http://schemas.microsoft.com/office/drawing/2014/main" id="{CC6C2C9B-8E62-28FA-A802-181126A83D4D}"/>
              </a:ext>
              <a:ext uri="{C183D7F6-B498-43B3-948B-1728B52AA6E4}">
                <adec:decorative xmlns:adec="http://schemas.microsoft.com/office/drawing/2017/decorative" val="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6707133" y="2082253"/>
            <a:ext cx="560185" cy="533993"/>
          </a:xfrm>
          <a:prstGeom prst="rect">
            <a:avLst/>
          </a:prstGeom>
        </p:spPr>
      </p:pic>
      <p:sp>
        <p:nvSpPr>
          <p:cNvPr id="218" name="Rounded Rectangle 45">
            <a:extLst>
              <a:ext uri="{FF2B5EF4-FFF2-40B4-BE49-F238E27FC236}">
                <a16:creationId xmlns:a16="http://schemas.microsoft.com/office/drawing/2014/main" id="{19FD5299-C90A-25B3-675D-3F7CFF130A0B}"/>
              </a:ext>
            </a:extLst>
          </p:cNvPr>
          <p:cNvSpPr/>
          <p:nvPr/>
        </p:nvSpPr>
        <p:spPr>
          <a:xfrm>
            <a:off x="781554" y="4723603"/>
            <a:ext cx="6838261" cy="1203946"/>
          </a:xfrm>
          <a:prstGeom prst="roundRect">
            <a:avLst>
              <a:gd name="adj" fmla="val 10202"/>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kern="0">
                <a:cs typeface="Segoe UI Semibold" panose="020B0702040204020203" pitchFamily="34" charset="0"/>
              </a:rPr>
              <a:t>OneLake</a:t>
            </a:r>
          </a:p>
        </p:txBody>
      </p:sp>
      <p:pic>
        <p:nvPicPr>
          <p:cNvPr id="219" name="Picture 218" descr="Logo, company name">
            <a:extLst>
              <a:ext uri="{FF2B5EF4-FFF2-40B4-BE49-F238E27FC236}">
                <a16:creationId xmlns:a16="http://schemas.microsoft.com/office/drawing/2014/main" id="{84EDB5E9-CD40-F719-A8A1-210C7A3DA3D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916" r="-7916"/>
          <a:stretch/>
        </p:blipFill>
        <p:spPr>
          <a:xfrm>
            <a:off x="3918337" y="4917571"/>
            <a:ext cx="562731" cy="486767"/>
          </a:xfrm>
          <a:prstGeom prst="rect">
            <a:avLst/>
          </a:prstGeom>
        </p:spPr>
      </p:pic>
      <p:grpSp>
        <p:nvGrpSpPr>
          <p:cNvPr id="91" name="Group 90">
            <a:extLst>
              <a:ext uri="{FF2B5EF4-FFF2-40B4-BE49-F238E27FC236}">
                <a16:creationId xmlns:a16="http://schemas.microsoft.com/office/drawing/2014/main" id="{13DFBD00-F25A-D54D-CD87-79BE83AEE02E}"/>
              </a:ext>
              <a:ext uri="{C183D7F6-B498-43B3-948B-1728B52AA6E4}">
                <adec:decorative xmlns:adec="http://schemas.microsoft.com/office/drawing/2017/decorative" val="1"/>
              </a:ext>
            </a:extLst>
          </p:cNvPr>
          <p:cNvGrpSpPr/>
          <p:nvPr/>
        </p:nvGrpSpPr>
        <p:grpSpPr>
          <a:xfrm>
            <a:off x="1412182" y="3658734"/>
            <a:ext cx="5575043" cy="839138"/>
            <a:chOff x="1412182" y="3658734"/>
            <a:chExt cx="5575043" cy="925932"/>
          </a:xfrm>
        </p:grpSpPr>
        <p:cxnSp>
          <p:nvCxnSpPr>
            <p:cNvPr id="220" name="Straight Connector 219">
              <a:extLst>
                <a:ext uri="{FF2B5EF4-FFF2-40B4-BE49-F238E27FC236}">
                  <a16:creationId xmlns:a16="http://schemas.microsoft.com/office/drawing/2014/main" id="{AC487645-CFA8-5A05-557B-AED3AE6FD189}"/>
                </a:ext>
              </a:extLst>
            </p:cNvPr>
            <p:cNvCxnSpPr>
              <a:cxnSpLocks/>
            </p:cNvCxnSpPr>
            <p:nvPr/>
          </p:nvCxnSpPr>
          <p:spPr>
            <a:xfrm>
              <a:off x="1412182" y="3658734"/>
              <a:ext cx="0" cy="925932"/>
            </a:xfrm>
            <a:prstGeom prst="line">
              <a:avLst/>
            </a:prstGeom>
            <a:noFill/>
            <a:ln w="19050" cap="sq" cmpd="sng" algn="ctr">
              <a:solidFill>
                <a:schemeClr val="tx1"/>
              </a:solidFill>
              <a:prstDash val="solid"/>
              <a:headEnd type="none" w="med" len="med"/>
              <a:tailEnd type="arrow" w="lg" len="sm"/>
            </a:ln>
            <a:effectLst/>
          </p:spPr>
        </p:cxnSp>
        <p:cxnSp>
          <p:nvCxnSpPr>
            <p:cNvPr id="221" name="Straight Connector 220">
              <a:extLst>
                <a:ext uri="{FF2B5EF4-FFF2-40B4-BE49-F238E27FC236}">
                  <a16:creationId xmlns:a16="http://schemas.microsoft.com/office/drawing/2014/main" id="{60C6C84F-C0E1-DB87-95A6-6446C594DB08}"/>
                </a:ext>
              </a:extLst>
            </p:cNvPr>
            <p:cNvCxnSpPr>
              <a:cxnSpLocks/>
            </p:cNvCxnSpPr>
            <p:nvPr/>
          </p:nvCxnSpPr>
          <p:spPr>
            <a:xfrm>
              <a:off x="2805943" y="3658734"/>
              <a:ext cx="0" cy="925932"/>
            </a:xfrm>
            <a:prstGeom prst="line">
              <a:avLst/>
            </a:prstGeom>
            <a:noFill/>
            <a:ln w="19050" cap="sq" cmpd="sng" algn="ctr">
              <a:solidFill>
                <a:schemeClr val="tx1"/>
              </a:solidFill>
              <a:prstDash val="solid"/>
              <a:headEnd type="none" w="med" len="med"/>
              <a:tailEnd type="arrow" w="lg" len="sm"/>
            </a:ln>
            <a:effectLst/>
          </p:spPr>
        </p:cxnSp>
        <p:cxnSp>
          <p:nvCxnSpPr>
            <p:cNvPr id="222" name="Straight Connector 221">
              <a:extLst>
                <a:ext uri="{FF2B5EF4-FFF2-40B4-BE49-F238E27FC236}">
                  <a16:creationId xmlns:a16="http://schemas.microsoft.com/office/drawing/2014/main" id="{949F5A0A-9D2E-168B-5D3D-6BC1C242E182}"/>
                </a:ext>
              </a:extLst>
            </p:cNvPr>
            <p:cNvCxnSpPr>
              <a:cxnSpLocks/>
            </p:cNvCxnSpPr>
            <p:nvPr/>
          </p:nvCxnSpPr>
          <p:spPr>
            <a:xfrm>
              <a:off x="4199703" y="3658734"/>
              <a:ext cx="0" cy="925932"/>
            </a:xfrm>
            <a:prstGeom prst="line">
              <a:avLst/>
            </a:prstGeom>
            <a:noFill/>
            <a:ln w="19050" cap="sq" cmpd="sng" algn="ctr">
              <a:solidFill>
                <a:schemeClr val="tx1"/>
              </a:solidFill>
              <a:prstDash val="solid"/>
              <a:headEnd type="none" w="med" len="med"/>
              <a:tailEnd type="arrow" w="lg" len="sm"/>
            </a:ln>
            <a:effectLst/>
          </p:spPr>
        </p:cxnSp>
        <p:cxnSp>
          <p:nvCxnSpPr>
            <p:cNvPr id="224" name="Straight Connector 223">
              <a:extLst>
                <a:ext uri="{FF2B5EF4-FFF2-40B4-BE49-F238E27FC236}">
                  <a16:creationId xmlns:a16="http://schemas.microsoft.com/office/drawing/2014/main" id="{1707F8DF-C57D-D468-A250-DAD3B87467E9}"/>
                </a:ext>
              </a:extLst>
            </p:cNvPr>
            <p:cNvCxnSpPr>
              <a:cxnSpLocks/>
            </p:cNvCxnSpPr>
            <p:nvPr/>
          </p:nvCxnSpPr>
          <p:spPr>
            <a:xfrm>
              <a:off x="5593464" y="3658734"/>
              <a:ext cx="0" cy="925932"/>
            </a:xfrm>
            <a:prstGeom prst="line">
              <a:avLst/>
            </a:prstGeom>
            <a:noFill/>
            <a:ln w="19050" cap="sq" cmpd="sng" algn="ctr">
              <a:solidFill>
                <a:schemeClr val="tx1"/>
              </a:solidFill>
              <a:prstDash val="solid"/>
              <a:headEnd type="none" w="med" len="med"/>
              <a:tailEnd type="arrow" w="lg" len="sm"/>
            </a:ln>
            <a:effectLst/>
          </p:spPr>
        </p:cxnSp>
        <p:cxnSp>
          <p:nvCxnSpPr>
            <p:cNvPr id="225" name="Straight Connector 224">
              <a:extLst>
                <a:ext uri="{FF2B5EF4-FFF2-40B4-BE49-F238E27FC236}">
                  <a16:creationId xmlns:a16="http://schemas.microsoft.com/office/drawing/2014/main" id="{EC134FF9-5A18-5B92-73DA-4008FD71A2FA}"/>
                </a:ext>
              </a:extLst>
            </p:cNvPr>
            <p:cNvCxnSpPr>
              <a:cxnSpLocks/>
            </p:cNvCxnSpPr>
            <p:nvPr/>
          </p:nvCxnSpPr>
          <p:spPr>
            <a:xfrm>
              <a:off x="6987225" y="3658734"/>
              <a:ext cx="0" cy="925932"/>
            </a:xfrm>
            <a:prstGeom prst="line">
              <a:avLst/>
            </a:prstGeom>
            <a:noFill/>
            <a:ln w="19050" cap="sq" cmpd="sng" algn="ctr">
              <a:solidFill>
                <a:schemeClr val="tx1"/>
              </a:solidFill>
              <a:prstDash val="solid"/>
              <a:headEnd type="none" w="med" len="med"/>
              <a:tailEnd type="arrow" w="lg" len="sm"/>
            </a:ln>
            <a:effectLst/>
          </p:spPr>
        </p:cxnSp>
      </p:grpSp>
      <p:sp>
        <p:nvSpPr>
          <p:cNvPr id="25" name="Title 24">
            <a:extLst>
              <a:ext uri="{FF2B5EF4-FFF2-40B4-BE49-F238E27FC236}">
                <a16:creationId xmlns:a16="http://schemas.microsoft.com/office/drawing/2014/main" id="{35E07A56-B55D-E75C-9D25-53B456B0D2FE}"/>
              </a:ext>
            </a:extLst>
          </p:cNvPr>
          <p:cNvSpPr>
            <a:spLocks noGrp="1"/>
          </p:cNvSpPr>
          <p:nvPr>
            <p:ph type="title"/>
          </p:nvPr>
        </p:nvSpPr>
        <p:spPr/>
        <p:txBody>
          <a:bodyPr>
            <a:normAutofit/>
          </a:bodyPr>
          <a:lstStyle/>
          <a:p>
            <a:pPr algn="ctr"/>
            <a:r>
              <a:rPr lang="en-US" dirty="0" err="1"/>
              <a:t>OneLake</a:t>
            </a:r>
            <a:r>
              <a:rPr lang="en-US" dirty="0"/>
              <a:t> is the OneDrive for data</a:t>
            </a:r>
          </a:p>
        </p:txBody>
      </p:sp>
      <p:pic>
        <p:nvPicPr>
          <p:cNvPr id="90" name="Graphic 89">
            <a:extLst>
              <a:ext uri="{FF2B5EF4-FFF2-40B4-BE49-F238E27FC236}">
                <a16:creationId xmlns:a16="http://schemas.microsoft.com/office/drawing/2014/main" id="{B80F3818-26F6-B0DC-0FFE-AD963523FB05}"/>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4463" y="2119354"/>
            <a:ext cx="458002" cy="459791"/>
          </a:xfrm>
          <a:prstGeom prst="rect">
            <a:avLst/>
          </a:prstGeom>
        </p:spPr>
      </p:pic>
      <p:sp>
        <p:nvSpPr>
          <p:cNvPr id="6" name="TextBox 5">
            <a:extLst>
              <a:ext uri="{FF2B5EF4-FFF2-40B4-BE49-F238E27FC236}">
                <a16:creationId xmlns:a16="http://schemas.microsoft.com/office/drawing/2014/main" id="{9CE2A40A-6325-8F24-1A26-0046EFE95765}"/>
              </a:ext>
            </a:extLst>
          </p:cNvPr>
          <p:cNvSpPr txBox="1"/>
          <p:nvPr/>
        </p:nvSpPr>
        <p:spPr>
          <a:xfrm>
            <a:off x="8215449" y="1841904"/>
            <a:ext cx="3352799" cy="615553"/>
          </a:xfrm>
          <a:prstGeom prst="rect">
            <a:avLst/>
          </a:prstGeom>
          <a:noFill/>
        </p:spPr>
        <p:txBody>
          <a:bodyPr wrap="square" lIns="0" tIns="0" rIns="0" bIns="0" rtlCol="0" anchor="t">
            <a:spAutoFit/>
          </a:bodyPr>
          <a:lstStyle>
            <a:defPPr>
              <a:defRPr lang="en-US"/>
            </a:defPPr>
            <a:lvl1pPr marR="0" lvl="0" indent="0" defTabSz="914400" fontAlgn="auto">
              <a:lnSpc>
                <a:spcPct val="100000"/>
              </a:lnSpc>
              <a:spcBef>
                <a:spcPts val="1800"/>
              </a:spcBef>
              <a:spcAft>
                <a:spcPts val="0"/>
              </a:spcAft>
              <a:buClrTx/>
              <a:buSzTx/>
              <a:buFont typeface="Arial" panose="020B0604020202020204" pitchFamily="34" charset="0"/>
              <a:buNone/>
              <a:tabLst/>
              <a:defRPr kumimoji="0" sz="1600" b="0" i="0" u="none" strike="noStrike" cap="none" spc="0" normalizeH="0" baseline="0">
                <a:ln>
                  <a:noFill/>
                </a:ln>
                <a:solidFill>
                  <a:srgbClr val="FFFFFF"/>
                </a:solidFill>
                <a:effectLst/>
                <a:uLnTx/>
                <a:uFillTx/>
                <a:latin typeface="Segoe UI"/>
                <a:cs typeface="Segoe UI" panose="020B0502040204020203" pitchFamily="34" charset="0"/>
              </a:defRPr>
            </a:lvl1pPr>
          </a:lstStyle>
          <a:p>
            <a:r>
              <a:rPr lang="en-US" sz="2000" dirty="0"/>
              <a:t>Single SaaS lake for </a:t>
            </a:r>
            <a:br>
              <a:rPr lang="en-US" sz="2000" dirty="0"/>
            </a:br>
            <a:r>
              <a:rPr lang="en-US" sz="2000" dirty="0"/>
              <a:t>the whole organization </a:t>
            </a:r>
          </a:p>
        </p:txBody>
      </p:sp>
      <p:sp>
        <p:nvSpPr>
          <p:cNvPr id="7" name="TextBox 6">
            <a:extLst>
              <a:ext uri="{FF2B5EF4-FFF2-40B4-BE49-F238E27FC236}">
                <a16:creationId xmlns:a16="http://schemas.microsoft.com/office/drawing/2014/main" id="{5EAE5C5C-8F0D-98A0-6FAA-824B3D2A3635}"/>
              </a:ext>
            </a:extLst>
          </p:cNvPr>
          <p:cNvSpPr txBox="1"/>
          <p:nvPr/>
        </p:nvSpPr>
        <p:spPr>
          <a:xfrm>
            <a:off x="8215449" y="3047801"/>
            <a:ext cx="3244378" cy="923330"/>
          </a:xfrm>
          <a:prstGeom prst="rect">
            <a:avLst/>
          </a:prstGeom>
          <a:noFill/>
        </p:spPr>
        <p:txBody>
          <a:bodyPr wrap="square" lIns="0" tIns="0" rIns="0" bIns="0" rtlCol="0" anchor="t">
            <a:spAutoFit/>
          </a:bodyPr>
          <a:lstStyle>
            <a:defPPr>
              <a:defRPr lang="en-US"/>
            </a:defPPr>
            <a:lvl1pPr marR="0" lvl="0" indent="0" defTabSz="914400" fontAlgn="auto">
              <a:lnSpc>
                <a:spcPct val="100000"/>
              </a:lnSpc>
              <a:spcBef>
                <a:spcPts val="1800"/>
              </a:spcBef>
              <a:spcAft>
                <a:spcPts val="0"/>
              </a:spcAft>
              <a:buClrTx/>
              <a:buSzTx/>
              <a:buFont typeface="Arial" panose="020B0604020202020204" pitchFamily="34" charset="0"/>
              <a:buNone/>
              <a:tabLst/>
              <a:defRPr kumimoji="0" sz="1600" b="0" i="0" u="none" strike="noStrike" cap="none" spc="0" normalizeH="0" baseline="0">
                <a:ln>
                  <a:noFill/>
                </a:ln>
                <a:solidFill>
                  <a:srgbClr val="FFFFFF"/>
                </a:solidFill>
                <a:effectLst/>
                <a:uLnTx/>
                <a:uFillTx/>
                <a:latin typeface="Segoe UI"/>
                <a:cs typeface="Segoe UI" panose="020B0502040204020203" pitchFamily="34" charset="0"/>
              </a:defRPr>
            </a:lvl1pPr>
          </a:lstStyle>
          <a:p>
            <a:r>
              <a:rPr lang="en-US" sz="2000" dirty="0"/>
              <a:t>Single open format used by all workloads to store and query data</a:t>
            </a:r>
          </a:p>
        </p:txBody>
      </p:sp>
      <p:cxnSp>
        <p:nvCxnSpPr>
          <p:cNvPr id="8" name="Straight Connector 7">
            <a:extLst>
              <a:ext uri="{FF2B5EF4-FFF2-40B4-BE49-F238E27FC236}">
                <a16:creationId xmlns:a16="http://schemas.microsoft.com/office/drawing/2014/main" id="{333A724A-F04F-1D88-448C-B67D1E118AEE}"/>
              </a:ext>
              <a:ext uri="{C183D7F6-B498-43B3-948B-1728B52AA6E4}">
                <adec:decorative xmlns:adec="http://schemas.microsoft.com/office/drawing/2017/decorative" val="1"/>
              </a:ext>
            </a:extLst>
          </p:cNvPr>
          <p:cNvCxnSpPr>
            <a:cxnSpLocks/>
          </p:cNvCxnSpPr>
          <p:nvPr/>
        </p:nvCxnSpPr>
        <p:spPr>
          <a:xfrm>
            <a:off x="8215449" y="2752629"/>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1CFE96-1867-4196-10EB-CA7010B19BDB}"/>
              </a:ext>
            </a:extLst>
          </p:cNvPr>
          <p:cNvSpPr txBox="1"/>
          <p:nvPr/>
        </p:nvSpPr>
        <p:spPr>
          <a:xfrm>
            <a:off x="8215449" y="4561474"/>
            <a:ext cx="3490318" cy="1231106"/>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a:spcAft>
                <a:spcPts val="3000"/>
              </a:spcAft>
              <a:buNone/>
              <a:defRPr/>
            </a:pPr>
            <a:r>
              <a:rPr lang="en-US" sz="2000" dirty="0">
                <a:ln w="3175">
                  <a:noFill/>
                </a:ln>
              </a:rPr>
              <a:t>Automatically indexed </a:t>
            </a:r>
            <a:r>
              <a:rPr lang="en-US" sz="2000" kern="0" dirty="0"/>
              <a:t>for discovery, MIP labels, lineage, PII scans, sharing, governance and compliance</a:t>
            </a:r>
          </a:p>
        </p:txBody>
      </p:sp>
      <p:cxnSp>
        <p:nvCxnSpPr>
          <p:cNvPr id="12" name="Straight Connector 11">
            <a:extLst>
              <a:ext uri="{FF2B5EF4-FFF2-40B4-BE49-F238E27FC236}">
                <a16:creationId xmlns:a16="http://schemas.microsoft.com/office/drawing/2014/main" id="{1E606B08-190D-DAEC-0E9B-2E982351EA27}"/>
              </a:ext>
              <a:ext uri="{C183D7F6-B498-43B3-948B-1728B52AA6E4}">
                <adec:decorative xmlns:adec="http://schemas.microsoft.com/office/drawing/2017/decorative" val="1"/>
              </a:ext>
            </a:extLst>
          </p:cNvPr>
          <p:cNvCxnSpPr>
            <a:cxnSpLocks/>
          </p:cNvCxnSpPr>
          <p:nvPr/>
        </p:nvCxnSpPr>
        <p:spPr>
          <a:xfrm>
            <a:off x="8215449" y="4266303"/>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7F965DB4-CADE-081C-17E6-614EEEE12CF8}"/>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7099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4.58333E-6 4.44444E-6 L 4.58333E-6 0.03541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42" presetClass="path" presetSubtype="0" decel="100000" fill="hold" grpId="1" nodeType="withEffect">
                                  <p:stCondLst>
                                    <p:cond delay="200"/>
                                  </p:stCondLst>
                                  <p:childTnLst>
                                    <p:animMotion origin="layout" path="M -3.125E-6 -2.59259E-6 L -3.125E-6 -0.03287 " pathEditMode="relative" rAng="0" ptsTypes="AA">
                                      <p:cBhvr>
                                        <p:cTn id="14" dur="700" spd="-100000" fill="hold"/>
                                        <p:tgtEl>
                                          <p:spTgt spid="83"/>
                                        </p:tgtEl>
                                        <p:attrNameLst>
                                          <p:attrName>ppt_x</p:attrName>
                                          <p:attrName>ppt_y</p:attrName>
                                        </p:attrNameLst>
                                      </p:cBhvr>
                                      <p:rCtr x="0" y="-1644"/>
                                    </p:animMotion>
                                  </p:childTnLst>
                                </p:cTn>
                              </p:par>
                              <p:par>
                                <p:cTn id="15" presetID="10" presetClass="entr" presetSubtype="0" fill="hold" grpId="0" nodeType="withEffect">
                                  <p:stCondLst>
                                    <p:cond delay="20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par>
                                <p:cTn id="18" presetID="42" presetClass="path" presetSubtype="0" decel="100000" fill="hold" grpId="1" nodeType="withEffect">
                                  <p:stCondLst>
                                    <p:cond delay="200"/>
                                  </p:stCondLst>
                                  <p:childTnLst>
                                    <p:animMotion origin="layout" path="M -3.125E-6 -2.59259E-6 L -3.125E-6 -0.03287 " pathEditMode="relative" rAng="0" ptsTypes="AA">
                                      <p:cBhvr>
                                        <p:cTn id="19" dur="700" spd="-100000" fill="hold"/>
                                        <p:tgtEl>
                                          <p:spTgt spid="82"/>
                                        </p:tgtEl>
                                        <p:attrNameLst>
                                          <p:attrName>ppt_x</p:attrName>
                                          <p:attrName>ppt_y</p:attrName>
                                        </p:attrNameLst>
                                      </p:cBhvr>
                                      <p:rCtr x="0" y="-1644"/>
                                    </p:animMotion>
                                  </p:childTnLst>
                                </p:cTn>
                              </p:par>
                              <p:par>
                                <p:cTn id="20" presetID="10" presetClass="entr" presetSubtype="0" fill="hold" nodeType="withEffect">
                                  <p:stCondLst>
                                    <p:cond delay="2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42" presetClass="path" presetSubtype="0" decel="100000" fill="hold" nodeType="withEffect">
                                  <p:stCondLst>
                                    <p:cond delay="200"/>
                                  </p:stCondLst>
                                  <p:childTnLst>
                                    <p:animMotion origin="layout" path="M -3.125E-6 -2.59259E-6 L -3.125E-6 -0.03287 " pathEditMode="relative" rAng="0" ptsTypes="AA">
                                      <p:cBhvr>
                                        <p:cTn id="24" dur="700" spd="-100000" fill="hold"/>
                                        <p:tgtEl>
                                          <p:spTgt spid="81"/>
                                        </p:tgtEl>
                                        <p:attrNameLst>
                                          <p:attrName>ppt_x</p:attrName>
                                          <p:attrName>ppt_y</p:attrName>
                                        </p:attrNameLst>
                                      </p:cBhvr>
                                      <p:rCtr x="0" y="-1644"/>
                                    </p:animMotion>
                                  </p:childTnLst>
                                </p:cTn>
                              </p:par>
                              <p:par>
                                <p:cTn id="25" presetID="10" presetClass="entr" presetSubtype="0" fill="hold" grpId="0" nodeType="withEffect">
                                  <p:stCondLst>
                                    <p:cond delay="2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42" presetClass="path" presetSubtype="0" decel="100000" fill="hold" grpId="1" nodeType="withEffect">
                                  <p:stCondLst>
                                    <p:cond delay="200"/>
                                  </p:stCondLst>
                                  <p:childTnLst>
                                    <p:animMotion origin="layout" path="M -3.125E-6 -2.59259E-6 L -3.125E-6 -0.03287 " pathEditMode="relative" rAng="0" ptsTypes="AA">
                                      <p:cBhvr>
                                        <p:cTn id="29" dur="700" spd="-100000" fill="hold"/>
                                        <p:tgtEl>
                                          <p:spTgt spid="45"/>
                                        </p:tgtEl>
                                        <p:attrNameLst>
                                          <p:attrName>ppt_x</p:attrName>
                                          <p:attrName>ppt_y</p:attrName>
                                        </p:attrNameLst>
                                      </p:cBhvr>
                                      <p:rCtr x="0" y="-1644"/>
                                    </p:animMotion>
                                  </p:childTnLst>
                                </p:cTn>
                              </p:par>
                              <p:par>
                                <p:cTn id="30" presetID="10" presetClass="entr" presetSubtype="0" fill="hold" nodeType="withEffect">
                                  <p:stCondLst>
                                    <p:cond delay="2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42" presetClass="path" presetSubtype="0" decel="100000" fill="hold" nodeType="withEffect">
                                  <p:stCondLst>
                                    <p:cond delay="200"/>
                                  </p:stCondLst>
                                  <p:childTnLst>
                                    <p:animMotion origin="layout" path="M -3.125E-6 -2.59259E-6 L -3.125E-6 -0.03287 " pathEditMode="relative" rAng="0" ptsTypes="AA">
                                      <p:cBhvr>
                                        <p:cTn id="34" dur="700" spd="-100000" fill="hold"/>
                                        <p:tgtEl>
                                          <p:spTgt spid="44"/>
                                        </p:tgtEl>
                                        <p:attrNameLst>
                                          <p:attrName>ppt_x</p:attrName>
                                          <p:attrName>ppt_y</p:attrName>
                                        </p:attrNameLst>
                                      </p:cBhvr>
                                      <p:rCtr x="0" y="-1644"/>
                                    </p:animMotion>
                                  </p:childTnLst>
                                </p:cTn>
                              </p:par>
                              <p:par>
                                <p:cTn id="35" presetID="10" presetClass="entr" presetSubtype="0" fill="hold" grpId="0" nodeType="withEffect">
                                  <p:stCondLst>
                                    <p:cond delay="2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200"/>
                                  </p:stCondLst>
                                  <p:childTnLst>
                                    <p:animMotion origin="layout" path="M -3.125E-6 -2.59259E-6 L -3.125E-6 -0.03287 " pathEditMode="relative" rAng="0" ptsTypes="AA">
                                      <p:cBhvr>
                                        <p:cTn id="39" dur="700" spd="-100000" fill="hold"/>
                                        <p:tgtEl>
                                          <p:spTgt spid="46"/>
                                        </p:tgtEl>
                                        <p:attrNameLst>
                                          <p:attrName>ppt_x</p:attrName>
                                          <p:attrName>ppt_y</p:attrName>
                                        </p:attrNameLst>
                                      </p:cBhvr>
                                      <p:rCtr x="0" y="-1644"/>
                                    </p:animMotion>
                                  </p:childTnLst>
                                </p:cTn>
                              </p:par>
                              <p:par>
                                <p:cTn id="40" presetID="10" presetClass="entr" presetSubtype="0" fill="hold" grpId="0" nodeType="withEffect">
                                  <p:stCondLst>
                                    <p:cond delay="2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decel="100000" fill="hold" grpId="1" nodeType="withEffect">
                                  <p:stCondLst>
                                    <p:cond delay="200"/>
                                  </p:stCondLst>
                                  <p:childTnLst>
                                    <p:animMotion origin="layout" path="M -3.125E-6 -2.59259E-6 L -3.125E-6 -0.03287 " pathEditMode="relative" rAng="0" ptsTypes="AA">
                                      <p:cBhvr>
                                        <p:cTn id="44" dur="700" spd="-100000" fill="hold"/>
                                        <p:tgtEl>
                                          <p:spTgt spid="41"/>
                                        </p:tgtEl>
                                        <p:attrNameLst>
                                          <p:attrName>ppt_x</p:attrName>
                                          <p:attrName>ppt_y</p:attrName>
                                        </p:attrNameLst>
                                      </p:cBhvr>
                                      <p:rCtr x="0" y="-1644"/>
                                    </p:animMotion>
                                  </p:childTnLst>
                                </p:cTn>
                              </p:par>
                              <p:par>
                                <p:cTn id="45" presetID="10" presetClass="entr" presetSubtype="0" fill="hold" nodeType="withEffect">
                                  <p:stCondLst>
                                    <p:cond delay="2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42" presetClass="path" presetSubtype="0" decel="100000" fill="hold" nodeType="withEffect">
                                  <p:stCondLst>
                                    <p:cond delay="200"/>
                                  </p:stCondLst>
                                  <p:childTnLst>
                                    <p:animMotion origin="layout" path="M -3.125E-6 -2.59259E-6 L -3.125E-6 -0.03287 " pathEditMode="relative" rAng="0" ptsTypes="AA">
                                      <p:cBhvr>
                                        <p:cTn id="49" dur="700" spd="-100000" fill="hold"/>
                                        <p:tgtEl>
                                          <p:spTgt spid="40"/>
                                        </p:tgtEl>
                                        <p:attrNameLst>
                                          <p:attrName>ppt_x</p:attrName>
                                          <p:attrName>ppt_y</p:attrName>
                                        </p:attrNameLst>
                                      </p:cBhvr>
                                      <p:rCtr x="0" y="-1644"/>
                                    </p:animMotion>
                                  </p:childTnLst>
                                </p:cTn>
                              </p:par>
                              <p:par>
                                <p:cTn id="50" presetID="10" presetClass="entr" presetSubtype="0" fill="hold" grpId="0" nodeType="withEffect">
                                  <p:stCondLst>
                                    <p:cond delay="2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42" presetClass="path" presetSubtype="0" decel="100000" fill="hold" grpId="1" nodeType="withEffect">
                                  <p:stCondLst>
                                    <p:cond delay="200"/>
                                  </p:stCondLst>
                                  <p:childTnLst>
                                    <p:animMotion origin="layout" path="M -3.125E-6 -2.59259E-6 L -3.125E-6 -0.03287 " pathEditMode="relative" rAng="0" ptsTypes="AA">
                                      <p:cBhvr>
                                        <p:cTn id="54" dur="700" spd="-100000" fill="hold"/>
                                        <p:tgtEl>
                                          <p:spTgt spid="42"/>
                                        </p:tgtEl>
                                        <p:attrNameLst>
                                          <p:attrName>ppt_x</p:attrName>
                                          <p:attrName>ppt_y</p:attrName>
                                        </p:attrNameLst>
                                      </p:cBhvr>
                                      <p:rCtr x="0" y="-1644"/>
                                    </p:animMotion>
                                  </p:childTnLst>
                                </p:cTn>
                              </p:par>
                              <p:par>
                                <p:cTn id="55" presetID="10" presetClass="entr" presetSubtype="0" fill="hold" grpId="0" nodeType="withEffect">
                                  <p:stCondLst>
                                    <p:cond delay="20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42" presetClass="path" presetSubtype="0" decel="100000" fill="hold" grpId="1" nodeType="withEffect">
                                  <p:stCondLst>
                                    <p:cond delay="200"/>
                                  </p:stCondLst>
                                  <p:childTnLst>
                                    <p:animMotion origin="layout" path="M -3.125E-6 -2.59259E-6 L -3.125E-6 -0.03287 " pathEditMode="relative" rAng="0" ptsTypes="AA">
                                      <p:cBhvr>
                                        <p:cTn id="59" dur="700" spd="-100000" fill="hold"/>
                                        <p:tgtEl>
                                          <p:spTgt spid="74"/>
                                        </p:tgtEl>
                                        <p:attrNameLst>
                                          <p:attrName>ppt_x</p:attrName>
                                          <p:attrName>ppt_y</p:attrName>
                                        </p:attrNameLst>
                                      </p:cBhvr>
                                      <p:rCtr x="0" y="-1644"/>
                                    </p:animMotion>
                                  </p:childTnLst>
                                </p:cTn>
                              </p:par>
                              <p:par>
                                <p:cTn id="60" presetID="10" presetClass="entr" presetSubtype="0" fill="hold" nodeType="withEffect">
                                  <p:stCondLst>
                                    <p:cond delay="20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par>
                                <p:cTn id="63" presetID="42" presetClass="path" presetSubtype="0" decel="100000" fill="hold" nodeType="withEffect">
                                  <p:stCondLst>
                                    <p:cond delay="200"/>
                                  </p:stCondLst>
                                  <p:childTnLst>
                                    <p:animMotion origin="layout" path="M -3.125E-6 -2.59259E-6 L -3.125E-6 -0.03287 " pathEditMode="relative" rAng="0" ptsTypes="AA">
                                      <p:cBhvr>
                                        <p:cTn id="64" dur="700" spd="-100000" fill="hold"/>
                                        <p:tgtEl>
                                          <p:spTgt spid="90"/>
                                        </p:tgtEl>
                                        <p:attrNameLst>
                                          <p:attrName>ppt_x</p:attrName>
                                          <p:attrName>ppt_y</p:attrName>
                                        </p:attrNameLst>
                                      </p:cBhvr>
                                      <p:rCtr x="0" y="-1644"/>
                                    </p:animMotion>
                                  </p:childTnLst>
                                </p:cTn>
                              </p:par>
                              <p:par>
                                <p:cTn id="65" presetID="10" presetClass="entr" presetSubtype="0" fill="hold" grpId="0" nodeType="withEffect">
                                  <p:stCondLst>
                                    <p:cond delay="20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42" presetClass="path" presetSubtype="0" decel="100000" fill="hold" grpId="1" nodeType="withEffect">
                                  <p:stCondLst>
                                    <p:cond delay="200"/>
                                  </p:stCondLst>
                                  <p:childTnLst>
                                    <p:animMotion origin="layout" path="M -3.125E-6 -2.59259E-6 L -3.125E-6 -0.03287 " pathEditMode="relative" rAng="0" ptsTypes="AA">
                                      <p:cBhvr>
                                        <p:cTn id="69" dur="700" spd="-100000" fill="hold"/>
                                        <p:tgtEl>
                                          <p:spTgt spid="75"/>
                                        </p:tgtEl>
                                        <p:attrNameLst>
                                          <p:attrName>ppt_x</p:attrName>
                                          <p:attrName>ppt_y</p:attrName>
                                        </p:attrNameLst>
                                      </p:cBhvr>
                                      <p:rCtr x="0" y="-1644"/>
                                    </p:animMotion>
                                  </p:childTnLst>
                                </p:cTn>
                              </p:par>
                              <p:par>
                                <p:cTn id="70" presetID="10" presetClass="entr" presetSubtype="0" fill="hold" grpId="0" nodeType="withEffect">
                                  <p:stCondLst>
                                    <p:cond delay="20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42" presetClass="path" presetSubtype="0" decel="100000" fill="hold" grpId="1" nodeType="withEffect">
                                  <p:stCondLst>
                                    <p:cond delay="200"/>
                                  </p:stCondLst>
                                  <p:childTnLst>
                                    <p:animMotion origin="layout" path="M -3.125E-6 -2.59259E-6 L -3.125E-6 -0.03287 " pathEditMode="relative" rAng="0" ptsTypes="AA">
                                      <p:cBhvr>
                                        <p:cTn id="74" dur="700" spd="-100000" fill="hold"/>
                                        <p:tgtEl>
                                          <p:spTgt spid="37"/>
                                        </p:tgtEl>
                                        <p:attrNameLst>
                                          <p:attrName>ppt_x</p:attrName>
                                          <p:attrName>ppt_y</p:attrName>
                                        </p:attrNameLst>
                                      </p:cBhvr>
                                      <p:rCtr x="0" y="-1644"/>
                                    </p:animMotion>
                                  </p:childTnLst>
                                </p:cTn>
                              </p:par>
                              <p:par>
                                <p:cTn id="75" presetID="10" presetClass="entr" presetSubtype="0" fill="hold" nodeType="withEffect">
                                  <p:stCondLst>
                                    <p:cond delay="20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par>
                                <p:cTn id="78" presetID="42" presetClass="path" presetSubtype="0" decel="100000" fill="hold" nodeType="withEffect">
                                  <p:stCondLst>
                                    <p:cond delay="200"/>
                                  </p:stCondLst>
                                  <p:childTnLst>
                                    <p:animMotion origin="layout" path="M -3.125E-6 -2.59259E-6 L -3.125E-6 -0.03287 " pathEditMode="relative" rAng="0" ptsTypes="AA">
                                      <p:cBhvr>
                                        <p:cTn id="79" dur="700" spd="-100000" fill="hold"/>
                                        <p:tgtEl>
                                          <p:spTgt spid="36"/>
                                        </p:tgtEl>
                                        <p:attrNameLst>
                                          <p:attrName>ppt_x</p:attrName>
                                          <p:attrName>ppt_y</p:attrName>
                                        </p:attrNameLst>
                                      </p:cBhvr>
                                      <p:rCtr x="0" y="-1644"/>
                                    </p:animMotion>
                                  </p:childTnLst>
                                </p:cTn>
                              </p:par>
                              <p:par>
                                <p:cTn id="80" presetID="10" presetClass="entr" presetSubtype="0" fill="hold" grpId="0" nodeType="withEffect">
                                  <p:stCondLst>
                                    <p:cond delay="2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42" presetClass="path" presetSubtype="0" decel="100000" fill="hold" grpId="1" nodeType="withEffect">
                                  <p:stCondLst>
                                    <p:cond delay="200"/>
                                  </p:stCondLst>
                                  <p:childTnLst>
                                    <p:animMotion origin="layout" path="M -3.125E-6 -2.59259E-6 L -3.125E-6 -0.03287 " pathEditMode="relative" rAng="0" ptsTypes="AA">
                                      <p:cBhvr>
                                        <p:cTn id="84" dur="700" spd="-100000" fill="hold"/>
                                        <p:tgtEl>
                                          <p:spTgt spid="38"/>
                                        </p:tgtEl>
                                        <p:attrNameLst>
                                          <p:attrName>ppt_x</p:attrName>
                                          <p:attrName>ppt_y</p:attrName>
                                        </p:attrNameLst>
                                      </p:cBhvr>
                                      <p:rCtr x="0" y="-1644"/>
                                    </p:animMotion>
                                  </p:childTnLst>
                                </p:cTn>
                              </p:par>
                              <p:par>
                                <p:cTn id="85" presetID="10" presetClass="entr" presetSubtype="0" fill="hold" nodeType="withEffect">
                                  <p:stCondLst>
                                    <p:cond delay="200"/>
                                  </p:stCondLst>
                                  <p:childTnLst>
                                    <p:set>
                                      <p:cBhvr>
                                        <p:cTn id="86" dur="1" fill="hold">
                                          <p:stCondLst>
                                            <p:cond delay="0"/>
                                          </p:stCondLst>
                                        </p:cTn>
                                        <p:tgtEl>
                                          <p:spTgt spid="91"/>
                                        </p:tgtEl>
                                        <p:attrNameLst>
                                          <p:attrName>style.visibility</p:attrName>
                                        </p:attrNameLst>
                                      </p:cBhvr>
                                      <p:to>
                                        <p:strVal val="visible"/>
                                      </p:to>
                                    </p:set>
                                    <p:animEffect transition="in" filter="fade">
                                      <p:cBhvr>
                                        <p:cTn id="87" dur="500"/>
                                        <p:tgtEl>
                                          <p:spTgt spid="91"/>
                                        </p:tgtEl>
                                      </p:cBhvr>
                                    </p:animEffect>
                                  </p:childTnLst>
                                </p:cTn>
                              </p:par>
                              <p:par>
                                <p:cTn id="88" presetID="42" presetClass="path" presetSubtype="0" decel="100000" fill="hold" nodeType="withEffect">
                                  <p:stCondLst>
                                    <p:cond delay="200"/>
                                  </p:stCondLst>
                                  <p:childTnLst>
                                    <p:animMotion origin="layout" path="M -3.125E-6 -2.59259E-6 L -3.125E-6 -0.03287 " pathEditMode="relative" rAng="0" ptsTypes="AA">
                                      <p:cBhvr>
                                        <p:cTn id="89" dur="700" spd="-100000" fill="hold"/>
                                        <p:tgtEl>
                                          <p:spTgt spid="91"/>
                                        </p:tgtEl>
                                        <p:attrNameLst>
                                          <p:attrName>ppt_x</p:attrName>
                                          <p:attrName>ppt_y</p:attrName>
                                        </p:attrNameLst>
                                      </p:cBhvr>
                                      <p:rCtr x="0" y="-1644"/>
                                    </p:animMotion>
                                  </p:childTnLst>
                                </p:cTn>
                              </p:par>
                              <p:par>
                                <p:cTn id="90" presetID="10" presetClass="entr" presetSubtype="0" fill="hold" nodeType="withEffect">
                                  <p:stCondLst>
                                    <p:cond delay="300"/>
                                  </p:stCondLst>
                                  <p:childTnLst>
                                    <p:set>
                                      <p:cBhvr>
                                        <p:cTn id="91" dur="1" fill="hold">
                                          <p:stCondLst>
                                            <p:cond delay="0"/>
                                          </p:stCondLst>
                                        </p:cTn>
                                        <p:tgtEl>
                                          <p:spTgt spid="219"/>
                                        </p:tgtEl>
                                        <p:attrNameLst>
                                          <p:attrName>style.visibility</p:attrName>
                                        </p:attrNameLst>
                                      </p:cBhvr>
                                      <p:to>
                                        <p:strVal val="visible"/>
                                      </p:to>
                                    </p:set>
                                    <p:animEffect transition="in" filter="fade">
                                      <p:cBhvr>
                                        <p:cTn id="92" dur="500"/>
                                        <p:tgtEl>
                                          <p:spTgt spid="219"/>
                                        </p:tgtEl>
                                      </p:cBhvr>
                                    </p:animEffect>
                                  </p:childTnLst>
                                </p:cTn>
                              </p:par>
                              <p:par>
                                <p:cTn id="93" presetID="42" presetClass="path" presetSubtype="0" decel="100000" fill="hold" nodeType="withEffect">
                                  <p:stCondLst>
                                    <p:cond delay="300"/>
                                  </p:stCondLst>
                                  <p:childTnLst>
                                    <p:animMotion origin="layout" path="M -3.125E-6 -2.59259E-6 L -3.125E-6 -0.03287 " pathEditMode="relative" rAng="0" ptsTypes="AA">
                                      <p:cBhvr>
                                        <p:cTn id="94" dur="700" spd="-100000" fill="hold"/>
                                        <p:tgtEl>
                                          <p:spTgt spid="219"/>
                                        </p:tgtEl>
                                        <p:attrNameLst>
                                          <p:attrName>ppt_x</p:attrName>
                                          <p:attrName>ppt_y</p:attrName>
                                        </p:attrNameLst>
                                      </p:cBhvr>
                                      <p:rCtr x="0" y="-1644"/>
                                    </p:animMotion>
                                  </p:childTnLst>
                                </p:cTn>
                              </p:par>
                              <p:par>
                                <p:cTn id="95" presetID="10" presetClass="entr" presetSubtype="0" fill="hold" grpId="0" nodeType="withEffect">
                                  <p:stCondLst>
                                    <p:cond delay="300"/>
                                  </p:stCondLst>
                                  <p:childTnLst>
                                    <p:set>
                                      <p:cBhvr>
                                        <p:cTn id="96" dur="1" fill="hold">
                                          <p:stCondLst>
                                            <p:cond delay="0"/>
                                          </p:stCondLst>
                                        </p:cTn>
                                        <p:tgtEl>
                                          <p:spTgt spid="218"/>
                                        </p:tgtEl>
                                        <p:attrNameLst>
                                          <p:attrName>style.visibility</p:attrName>
                                        </p:attrNameLst>
                                      </p:cBhvr>
                                      <p:to>
                                        <p:strVal val="visible"/>
                                      </p:to>
                                    </p:set>
                                    <p:animEffect transition="in" filter="fade">
                                      <p:cBhvr>
                                        <p:cTn id="97" dur="500"/>
                                        <p:tgtEl>
                                          <p:spTgt spid="218"/>
                                        </p:tgtEl>
                                      </p:cBhvr>
                                    </p:animEffect>
                                  </p:childTnLst>
                                </p:cTn>
                              </p:par>
                              <p:par>
                                <p:cTn id="98" presetID="42" presetClass="path" presetSubtype="0" decel="100000" fill="hold" grpId="1" nodeType="withEffect">
                                  <p:stCondLst>
                                    <p:cond delay="300"/>
                                  </p:stCondLst>
                                  <p:childTnLst>
                                    <p:animMotion origin="layout" path="M -3.125E-6 -2.59259E-6 L -3.125E-6 -0.03287 " pathEditMode="relative" rAng="0" ptsTypes="AA">
                                      <p:cBhvr>
                                        <p:cTn id="99" dur="700" spd="-100000" fill="hold"/>
                                        <p:tgtEl>
                                          <p:spTgt spid="218"/>
                                        </p:tgtEl>
                                        <p:attrNameLst>
                                          <p:attrName>ppt_x</p:attrName>
                                          <p:attrName>ppt_y</p:attrName>
                                        </p:attrNameLst>
                                      </p:cBhvr>
                                      <p:rCtr x="0" y="-1644"/>
                                    </p:animMotion>
                                  </p:childTnLst>
                                </p:cTn>
                              </p:par>
                              <p:par>
                                <p:cTn id="100" presetID="10" presetClass="entr" presetSubtype="0" fill="hold" grpId="0" nodeType="withEffect">
                                  <p:stCondLst>
                                    <p:cond delay="200"/>
                                  </p:stCondLst>
                                  <p:childTnLst>
                                    <p:set>
                                      <p:cBhvr>
                                        <p:cTn id="101" dur="1" fill="hold">
                                          <p:stCondLst>
                                            <p:cond delay="0"/>
                                          </p:stCondLst>
                                        </p:cTn>
                                        <p:tgtEl>
                                          <p:spTgt spid="9"/>
                                        </p:tgtEl>
                                        <p:attrNameLst>
                                          <p:attrName>style.visibility</p:attrName>
                                        </p:attrNameLst>
                                      </p:cBhvr>
                                      <p:to>
                                        <p:strVal val="visible"/>
                                      </p:to>
                                    </p:set>
                                    <p:animEffect transition="in" filter="fade">
                                      <p:cBhvr>
                                        <p:cTn id="102" dur="500"/>
                                        <p:tgtEl>
                                          <p:spTgt spid="9"/>
                                        </p:tgtEl>
                                      </p:cBhvr>
                                    </p:animEffect>
                                  </p:childTnLst>
                                </p:cTn>
                              </p:par>
                              <p:par>
                                <p:cTn id="103" presetID="42" presetClass="path" presetSubtype="0" decel="100000" fill="hold" grpId="1" nodeType="withEffect">
                                  <p:stCondLst>
                                    <p:cond delay="200"/>
                                  </p:stCondLst>
                                  <p:childTnLst>
                                    <p:animMotion origin="layout" path="M -3.125E-6 -2.59259E-6 L -3.125E-6 -0.03287 " pathEditMode="relative" rAng="0" ptsTypes="AA">
                                      <p:cBhvr>
                                        <p:cTn id="104" dur="700" spd="-100000" fill="hold"/>
                                        <p:tgtEl>
                                          <p:spTgt spid="9"/>
                                        </p:tgtEl>
                                        <p:attrNameLst>
                                          <p:attrName>ppt_x</p:attrName>
                                          <p:attrName>ppt_y</p:attrName>
                                        </p:attrNameLst>
                                      </p:cBhvr>
                                      <p:rCtr x="0" y="-1644"/>
                                    </p:animMotion>
                                  </p:childTnLst>
                                </p:cTn>
                              </p:par>
                              <p:par>
                                <p:cTn id="105" presetID="10" presetClass="entr" presetSubtype="0" fill="hold" grpId="0" nodeType="withEffect">
                                  <p:stCondLst>
                                    <p:cond delay="100"/>
                                  </p:stCondLst>
                                  <p:childTnLst>
                                    <p:set>
                                      <p:cBhvr>
                                        <p:cTn id="106" dur="1" fill="hold">
                                          <p:stCondLst>
                                            <p:cond delay="0"/>
                                          </p:stCondLst>
                                        </p:cTn>
                                        <p:tgtEl>
                                          <p:spTgt spid="6"/>
                                        </p:tgtEl>
                                        <p:attrNameLst>
                                          <p:attrName>style.visibility</p:attrName>
                                        </p:attrNameLst>
                                      </p:cBhvr>
                                      <p:to>
                                        <p:strVal val="visible"/>
                                      </p:to>
                                    </p:set>
                                    <p:animEffect transition="in" filter="fade">
                                      <p:cBhvr>
                                        <p:cTn id="107" dur="500"/>
                                        <p:tgtEl>
                                          <p:spTgt spid="6"/>
                                        </p:tgtEl>
                                      </p:cBhvr>
                                    </p:animEffect>
                                  </p:childTnLst>
                                </p:cTn>
                              </p:par>
                              <p:par>
                                <p:cTn id="108" presetID="42" presetClass="path" presetSubtype="0" decel="100000" fill="hold" grpId="1" nodeType="withEffect">
                                  <p:stCondLst>
                                    <p:cond delay="100"/>
                                  </p:stCondLst>
                                  <p:childTnLst>
                                    <p:animMotion origin="layout" path="M 1.875E-6 4.07407E-6 L 0.02995 4.07407E-6 " pathEditMode="relative" rAng="0" ptsTypes="AA">
                                      <p:cBhvr>
                                        <p:cTn id="109" dur="700" spd="-100000" fill="hold"/>
                                        <p:tgtEl>
                                          <p:spTgt spid="6"/>
                                        </p:tgtEl>
                                        <p:attrNameLst>
                                          <p:attrName>ppt_x</p:attrName>
                                          <p:attrName>ppt_y</p:attrName>
                                        </p:attrNameLst>
                                      </p:cBhvr>
                                      <p:rCtr x="1497" y="0"/>
                                    </p:animMotion>
                                  </p:childTnLst>
                                </p:cTn>
                              </p:par>
                              <p:par>
                                <p:cTn id="110" presetID="10" presetClass="entr" presetSubtype="0" fill="hold" grpId="0" nodeType="withEffect">
                                  <p:stCondLst>
                                    <p:cond delay="200"/>
                                  </p:stCondLst>
                                  <p:childTnLst>
                                    <p:set>
                                      <p:cBhvr>
                                        <p:cTn id="111" dur="1" fill="hold">
                                          <p:stCondLst>
                                            <p:cond delay="0"/>
                                          </p:stCondLst>
                                        </p:cTn>
                                        <p:tgtEl>
                                          <p:spTgt spid="7"/>
                                        </p:tgtEl>
                                        <p:attrNameLst>
                                          <p:attrName>style.visibility</p:attrName>
                                        </p:attrNameLst>
                                      </p:cBhvr>
                                      <p:to>
                                        <p:strVal val="visible"/>
                                      </p:to>
                                    </p:set>
                                    <p:animEffect transition="in" filter="fade">
                                      <p:cBhvr>
                                        <p:cTn id="112" dur="500"/>
                                        <p:tgtEl>
                                          <p:spTgt spid="7"/>
                                        </p:tgtEl>
                                      </p:cBhvr>
                                    </p:animEffect>
                                  </p:childTnLst>
                                </p:cTn>
                              </p:par>
                              <p:par>
                                <p:cTn id="113" presetID="42" presetClass="path" presetSubtype="0" decel="100000" fill="hold" grpId="1" nodeType="withEffect">
                                  <p:stCondLst>
                                    <p:cond delay="200"/>
                                  </p:stCondLst>
                                  <p:childTnLst>
                                    <p:animMotion origin="layout" path="M -1.04167E-6 -4.07407E-6 L 0.025 -4.07407E-6 " pathEditMode="relative" rAng="0" ptsTypes="AA">
                                      <p:cBhvr>
                                        <p:cTn id="114" dur="700" spd="-100000" fill="hold"/>
                                        <p:tgtEl>
                                          <p:spTgt spid="7"/>
                                        </p:tgtEl>
                                        <p:attrNameLst>
                                          <p:attrName>ppt_x</p:attrName>
                                          <p:attrName>ppt_y</p:attrName>
                                        </p:attrNameLst>
                                      </p:cBhvr>
                                      <p:rCtr x="1250" y="0"/>
                                    </p:animMotion>
                                  </p:childTnLst>
                                </p:cTn>
                              </p:par>
                              <p:par>
                                <p:cTn id="115" presetID="10" presetClass="entr" presetSubtype="0" fill="hold" nodeType="withEffect">
                                  <p:stCondLst>
                                    <p:cond delay="200"/>
                                  </p:stCondLst>
                                  <p:childTnLst>
                                    <p:set>
                                      <p:cBhvr>
                                        <p:cTn id="116" dur="1" fill="hold">
                                          <p:stCondLst>
                                            <p:cond delay="0"/>
                                          </p:stCondLst>
                                        </p:cTn>
                                        <p:tgtEl>
                                          <p:spTgt spid="8"/>
                                        </p:tgtEl>
                                        <p:attrNameLst>
                                          <p:attrName>style.visibility</p:attrName>
                                        </p:attrNameLst>
                                      </p:cBhvr>
                                      <p:to>
                                        <p:strVal val="visible"/>
                                      </p:to>
                                    </p:set>
                                    <p:animEffect transition="in" filter="fade">
                                      <p:cBhvr>
                                        <p:cTn id="117" dur="500"/>
                                        <p:tgtEl>
                                          <p:spTgt spid="8"/>
                                        </p:tgtEl>
                                      </p:cBhvr>
                                    </p:animEffect>
                                  </p:childTnLst>
                                </p:cTn>
                              </p:par>
                              <p:par>
                                <p:cTn id="118" presetID="42" presetClass="path" presetSubtype="0" decel="100000" fill="hold" nodeType="withEffect">
                                  <p:stCondLst>
                                    <p:cond delay="200"/>
                                  </p:stCondLst>
                                  <p:childTnLst>
                                    <p:animMotion origin="layout" path="M 8.33333E-7 1.11111E-6 L 0.025 1.11111E-6 " pathEditMode="relative" rAng="0" ptsTypes="AA">
                                      <p:cBhvr>
                                        <p:cTn id="119" dur="700" spd="-100000" fill="hold"/>
                                        <p:tgtEl>
                                          <p:spTgt spid="8"/>
                                        </p:tgtEl>
                                        <p:attrNameLst>
                                          <p:attrName>ppt_x</p:attrName>
                                          <p:attrName>ppt_y</p:attrName>
                                        </p:attrNameLst>
                                      </p:cBhvr>
                                      <p:rCtr x="1250" y="0"/>
                                    </p:animMotion>
                                  </p:childTnLst>
                                </p:cTn>
                              </p:par>
                              <p:par>
                                <p:cTn id="120" presetID="10" presetClass="entr" presetSubtype="0" fill="hold" grpId="0" nodeType="withEffect">
                                  <p:stCondLst>
                                    <p:cond delay="300"/>
                                  </p:stCondLst>
                                  <p:childTnLst>
                                    <p:set>
                                      <p:cBhvr>
                                        <p:cTn id="121" dur="1" fill="hold">
                                          <p:stCondLst>
                                            <p:cond delay="0"/>
                                          </p:stCondLst>
                                        </p:cTn>
                                        <p:tgtEl>
                                          <p:spTgt spid="10"/>
                                        </p:tgtEl>
                                        <p:attrNameLst>
                                          <p:attrName>style.visibility</p:attrName>
                                        </p:attrNameLst>
                                      </p:cBhvr>
                                      <p:to>
                                        <p:strVal val="visible"/>
                                      </p:to>
                                    </p:set>
                                    <p:animEffect transition="in" filter="fade">
                                      <p:cBhvr>
                                        <p:cTn id="122" dur="500"/>
                                        <p:tgtEl>
                                          <p:spTgt spid="10"/>
                                        </p:tgtEl>
                                      </p:cBhvr>
                                    </p:animEffect>
                                  </p:childTnLst>
                                </p:cTn>
                              </p:par>
                              <p:par>
                                <p:cTn id="123" presetID="42" presetClass="path" presetSubtype="0" decel="100000" fill="hold" grpId="1" nodeType="withEffect">
                                  <p:stCondLst>
                                    <p:cond delay="300"/>
                                  </p:stCondLst>
                                  <p:childTnLst>
                                    <p:animMotion origin="layout" path="M 2.91667E-6 -1.11111E-6 L 0.025 -1.11111E-6 " pathEditMode="relative" rAng="0" ptsTypes="AA">
                                      <p:cBhvr>
                                        <p:cTn id="124" dur="700" spd="-100000" fill="hold"/>
                                        <p:tgtEl>
                                          <p:spTgt spid="10"/>
                                        </p:tgtEl>
                                        <p:attrNameLst>
                                          <p:attrName>ppt_x</p:attrName>
                                          <p:attrName>ppt_y</p:attrName>
                                        </p:attrNameLst>
                                      </p:cBhvr>
                                      <p:rCtr x="1250" y="0"/>
                                    </p:animMotion>
                                  </p:childTnLst>
                                </p:cTn>
                              </p:par>
                              <p:par>
                                <p:cTn id="125" presetID="10" presetClass="entr" presetSubtype="0" fill="hold" nodeType="withEffect">
                                  <p:stCondLst>
                                    <p:cond delay="30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500"/>
                                        <p:tgtEl>
                                          <p:spTgt spid="12"/>
                                        </p:tgtEl>
                                      </p:cBhvr>
                                    </p:animEffect>
                                  </p:childTnLst>
                                </p:cTn>
                              </p:par>
                              <p:par>
                                <p:cTn id="128" presetID="42" presetClass="path" presetSubtype="0" decel="100000" fill="hold" nodeType="withEffect">
                                  <p:stCondLst>
                                    <p:cond delay="300"/>
                                  </p:stCondLst>
                                  <p:childTnLst>
                                    <p:animMotion origin="layout" path="M 8.33333E-7 -7.40741E-7 L 0.025 -7.40741E-7 " pathEditMode="relative" rAng="0" ptsTypes="AA">
                                      <p:cBhvr>
                                        <p:cTn id="129" dur="700" spd="-100000" fill="hold"/>
                                        <p:tgtEl>
                                          <p:spTgt spid="12"/>
                                        </p:tgtEl>
                                        <p:attrNameLst>
                                          <p:attrName>ppt_x</p:attrName>
                                          <p:attrName>ppt_y</p:attrName>
                                        </p:attrNameLst>
                                      </p:cBhvr>
                                      <p:rCtr x="1250" y="0"/>
                                    </p:animMotion>
                                  </p:childTnLst>
                                </p:cTn>
                              </p:par>
                              <p:par>
                                <p:cTn id="130" presetID="10" presetClass="entr" presetSubtype="0" decel="50000" fill="hold" grpId="0" nodeType="withEffect">
                                  <p:stCondLst>
                                    <p:cond delay="0"/>
                                  </p:stCondLst>
                                  <p:childTnLst>
                                    <p:set>
                                      <p:cBhvr>
                                        <p:cTn id="131" dur="1" fill="hold">
                                          <p:stCondLst>
                                            <p:cond delay="0"/>
                                          </p:stCondLst>
                                        </p:cTn>
                                        <p:tgtEl>
                                          <p:spTgt spid="2"/>
                                        </p:tgtEl>
                                        <p:attrNameLst>
                                          <p:attrName>style.visibility</p:attrName>
                                        </p:attrNameLst>
                                      </p:cBhvr>
                                      <p:to>
                                        <p:strVal val="visible"/>
                                      </p:to>
                                    </p:set>
                                    <p:animEffect transition="in" filter="fade">
                                      <p:cBhvr>
                                        <p:cTn id="132" dur="500"/>
                                        <p:tgtEl>
                                          <p:spTgt spid="2"/>
                                        </p:tgtEl>
                                      </p:cBhvr>
                                    </p:animEffect>
                                  </p:childTnLst>
                                </p:cTn>
                              </p:par>
                              <p:par>
                                <p:cTn id="133" presetID="42" presetClass="path" presetSubtype="0" decel="50000" fill="hold" grpId="1" nodeType="withEffect">
                                  <p:stCondLst>
                                    <p:cond delay="0"/>
                                  </p:stCondLst>
                                  <p:childTnLst>
                                    <p:animMotion origin="layout" path="M -4.16667E-7 -3.7037E-7 L 0.02057 0.00046 " pathEditMode="relative" rAng="0" ptsTypes="AA">
                                      <p:cBhvr>
                                        <p:cTn id="134" dur="500" spd="-100000" fill="hold"/>
                                        <p:tgtEl>
                                          <p:spTgt spid="2"/>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82" grpId="0" animBg="1"/>
      <p:bldP spid="82" grpId="1" animBg="1"/>
      <p:bldP spid="83" grpId="0"/>
      <p:bldP spid="83" grpId="1"/>
      <p:bldP spid="74" grpId="0" animBg="1"/>
      <p:bldP spid="74" grpId="1" animBg="1"/>
      <p:bldP spid="75" grpId="0"/>
      <p:bldP spid="75" grpId="1"/>
      <p:bldP spid="45" grpId="0" animBg="1"/>
      <p:bldP spid="45" grpId="1" animBg="1"/>
      <p:bldP spid="46" grpId="0"/>
      <p:bldP spid="46" grpId="1"/>
      <p:bldP spid="41" grpId="0" animBg="1"/>
      <p:bldP spid="41" grpId="1" animBg="1"/>
      <p:bldP spid="42" grpId="0"/>
      <p:bldP spid="42" grpId="1"/>
      <p:bldP spid="37" grpId="0" animBg="1"/>
      <p:bldP spid="37" grpId="1" animBg="1"/>
      <p:bldP spid="38" grpId="0"/>
      <p:bldP spid="38" grpId="1"/>
      <p:bldP spid="218" grpId="0" animBg="1"/>
      <p:bldP spid="218" grpId="1" animBg="1"/>
      <p:bldP spid="25" grpId="0"/>
      <p:bldP spid="25" grpId="1"/>
      <p:bldP spid="6" grpId="0"/>
      <p:bldP spid="6" grpId="1"/>
      <p:bldP spid="7" grpId="0"/>
      <p:bldP spid="7" grpId="1"/>
      <p:bldP spid="10" grpId="0"/>
      <p:bldP spid="10" grpId="1"/>
      <p:bldP spid="2" grpId="0" animBg="1"/>
      <p:bldP spid="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5BC27-217F-0B50-8F6C-1C9AEC557E12}"/>
            </a:ext>
          </a:extLst>
        </p:cNvPr>
        <p:cNvGrpSpPr/>
        <p:nvPr/>
      </p:nvGrpSpPr>
      <p:grpSpPr>
        <a:xfrm>
          <a:off x="0" y="0"/>
          <a:ext cx="0" cy="0"/>
          <a:chOff x="0" y="0"/>
          <a:chExt cx="0" cy="0"/>
        </a:xfrm>
      </p:grpSpPr>
      <p:sp>
        <p:nvSpPr>
          <p:cNvPr id="2" name="Rounded Rectangle 45">
            <a:extLst>
              <a:ext uri="{FF2B5EF4-FFF2-40B4-BE49-F238E27FC236}">
                <a16:creationId xmlns:a16="http://schemas.microsoft.com/office/drawing/2014/main" id="{53E7B4EA-C666-BC19-97AE-C03F8265DB03}"/>
              </a:ext>
            </a:extLst>
          </p:cNvPr>
          <p:cNvSpPr/>
          <p:nvPr/>
        </p:nvSpPr>
        <p:spPr>
          <a:xfrm>
            <a:off x="779593" y="3770535"/>
            <a:ext cx="6838259" cy="1567074"/>
          </a:xfrm>
          <a:prstGeom prst="roundRect">
            <a:avLst>
              <a:gd name="adj" fmla="val 4731"/>
            </a:avLst>
          </a:prstGeom>
          <a:solidFill>
            <a:srgbClr val="0F253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68" tIns="146293" rIns="183587" bIns="146293" numCol="1" spcCol="0" rtlCol="0" fromWordArt="0" anchor="ctr" anchorCtr="0" forceAA="0" compatLnSpc="1">
            <a:prstTxWarp prst="textNoShape">
              <a:avLst/>
            </a:prstTxWarp>
            <a:noAutofit/>
          </a:bodyPr>
          <a:lstStyle/>
          <a:p>
            <a:pPr algn="ctr" defTabSz="914334">
              <a:defRPr/>
            </a:pPr>
            <a:r>
              <a:rPr lang="en-US" sz="1400" kern="0">
                <a:solidFill>
                  <a:srgbClr val="FFFFFF"/>
                </a:solidFill>
                <a:latin typeface="Segoe UI Semibold"/>
              </a:rPr>
              <a:t>Serverless </a:t>
            </a:r>
          </a:p>
          <a:p>
            <a:pPr algn="ctr" defTabSz="914334">
              <a:defRPr/>
            </a:pPr>
            <a:r>
              <a:rPr lang="en-US" sz="1400" kern="0">
                <a:solidFill>
                  <a:srgbClr val="FFFFFF"/>
                </a:solidFill>
                <a:latin typeface="Segoe UI Semibold"/>
              </a:rPr>
              <a:t>Compute</a:t>
            </a:r>
          </a:p>
        </p:txBody>
      </p:sp>
      <p:sp>
        <p:nvSpPr>
          <p:cNvPr id="9" name="Rounded Rectangle 38">
            <a:extLst>
              <a:ext uri="{FF2B5EF4-FFF2-40B4-BE49-F238E27FC236}">
                <a16:creationId xmlns:a16="http://schemas.microsoft.com/office/drawing/2014/main" id="{EC095549-5887-8DD5-37AF-A36758C9EBCE}"/>
              </a:ext>
              <a:ext uri="{C183D7F6-B498-43B3-948B-1728B52AA6E4}">
                <adec:decorative xmlns:adec="http://schemas.microsoft.com/office/drawing/2017/decorative" val="1"/>
              </a:ext>
            </a:extLst>
          </p:cNvPr>
          <p:cNvSpPr/>
          <p:nvPr/>
        </p:nvSpPr>
        <p:spPr bwMode="auto">
          <a:xfrm>
            <a:off x="563879" y="1407297"/>
            <a:ext cx="7273610" cy="4726476"/>
          </a:xfrm>
          <a:prstGeom prst="roundRect">
            <a:avLst>
              <a:gd name="adj" fmla="val 3596"/>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091F2C"/>
              </a:solidFill>
              <a:cs typeface="Segoe UI" pitchFamily="34" charset="0"/>
            </a:endParaRPr>
          </a:p>
        </p:txBody>
      </p:sp>
      <p:sp>
        <p:nvSpPr>
          <p:cNvPr id="82" name="Rounded Rectangle 14">
            <a:extLst>
              <a:ext uri="{FF2B5EF4-FFF2-40B4-BE49-F238E27FC236}">
                <a16:creationId xmlns:a16="http://schemas.microsoft.com/office/drawing/2014/main" id="{BC450B32-9EEF-C04F-3D28-FB181BB60356}"/>
              </a:ext>
              <a:ext uri="{C183D7F6-B498-43B3-948B-1728B52AA6E4}">
                <adec:decorative xmlns:adec="http://schemas.microsoft.com/office/drawing/2017/decorative" val="1"/>
              </a:ext>
            </a:extLst>
          </p:cNvPr>
          <p:cNvSpPr/>
          <p:nvPr/>
        </p:nvSpPr>
        <p:spPr>
          <a:xfrm>
            <a:off x="779593" y="1720242"/>
            <a:ext cx="1265179" cy="198746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83" name="Rounded Rectangle 14">
            <a:extLst>
              <a:ext uri="{FF2B5EF4-FFF2-40B4-BE49-F238E27FC236}">
                <a16:creationId xmlns:a16="http://schemas.microsoft.com/office/drawing/2014/main" id="{26C28B37-1A0F-23FC-A468-0F4C27C2E917}"/>
              </a:ext>
            </a:extLst>
          </p:cNvPr>
          <p:cNvSpPr/>
          <p:nvPr/>
        </p:nvSpPr>
        <p:spPr>
          <a:xfrm>
            <a:off x="1065574" y="2810713"/>
            <a:ext cx="693216"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Factory</a:t>
            </a:r>
          </a:p>
        </p:txBody>
      </p:sp>
      <p:pic>
        <p:nvPicPr>
          <p:cNvPr id="81" name="Graphic 80">
            <a:extLst>
              <a:ext uri="{FF2B5EF4-FFF2-40B4-BE49-F238E27FC236}">
                <a16:creationId xmlns:a16="http://schemas.microsoft.com/office/drawing/2014/main" id="{E6768667-92A8-C90B-DF2C-5C6A900AA9A4}"/>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53" r="-2453"/>
          <a:stretch/>
        </p:blipFill>
        <p:spPr>
          <a:xfrm>
            <a:off x="1157553" y="2106525"/>
            <a:ext cx="509259" cy="485448"/>
          </a:xfrm>
          <a:prstGeom prst="rect">
            <a:avLst/>
          </a:prstGeom>
        </p:spPr>
      </p:pic>
      <p:sp>
        <p:nvSpPr>
          <p:cNvPr id="74" name="Rounded Rectangle 18">
            <a:extLst>
              <a:ext uri="{FF2B5EF4-FFF2-40B4-BE49-F238E27FC236}">
                <a16:creationId xmlns:a16="http://schemas.microsoft.com/office/drawing/2014/main" id="{23E99F2D-2A04-6393-87F8-AA5FD5C43BA0}"/>
              </a:ext>
              <a:ext uri="{C183D7F6-B498-43B3-948B-1728B52AA6E4}">
                <adec:decorative xmlns:adec="http://schemas.microsoft.com/office/drawing/2017/decorative" val="1"/>
              </a:ext>
            </a:extLst>
          </p:cNvPr>
          <p:cNvSpPr/>
          <p:nvPr/>
        </p:nvSpPr>
        <p:spPr>
          <a:xfrm>
            <a:off x="4960875" y="1720243"/>
            <a:ext cx="1265179" cy="1920732"/>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75" name="Rounded Rectangle 18">
            <a:extLst>
              <a:ext uri="{FF2B5EF4-FFF2-40B4-BE49-F238E27FC236}">
                <a16:creationId xmlns:a16="http://schemas.microsoft.com/office/drawing/2014/main" id="{C128E413-660D-4988-119E-AFF14C3F6A85}"/>
              </a:ext>
            </a:extLst>
          </p:cNvPr>
          <p:cNvSpPr/>
          <p:nvPr/>
        </p:nvSpPr>
        <p:spPr>
          <a:xfrm>
            <a:off x="5098361" y="2810713"/>
            <a:ext cx="990206"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Real-Time Intelligence</a:t>
            </a:r>
          </a:p>
        </p:txBody>
      </p:sp>
      <p:sp>
        <p:nvSpPr>
          <p:cNvPr id="45" name="Rounded Rectangle 19">
            <a:extLst>
              <a:ext uri="{FF2B5EF4-FFF2-40B4-BE49-F238E27FC236}">
                <a16:creationId xmlns:a16="http://schemas.microsoft.com/office/drawing/2014/main" id="{C159A025-DAAC-7709-9645-D14AFEC60EA5}"/>
              </a:ext>
              <a:ext uri="{C183D7F6-B498-43B3-948B-1728B52AA6E4}">
                <adec:decorative xmlns:adec="http://schemas.microsoft.com/office/drawing/2017/decorative" val="1"/>
              </a:ext>
            </a:extLst>
          </p:cNvPr>
          <p:cNvSpPr/>
          <p:nvPr/>
        </p:nvSpPr>
        <p:spPr>
          <a:xfrm>
            <a:off x="2173354" y="1720243"/>
            <a:ext cx="1265178" cy="1920732"/>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46" name="Rounded Rectangle 19">
            <a:extLst>
              <a:ext uri="{FF2B5EF4-FFF2-40B4-BE49-F238E27FC236}">
                <a16:creationId xmlns:a16="http://schemas.microsoft.com/office/drawing/2014/main" id="{425668A5-5AFA-8801-0F11-75EF1CE62705}"/>
              </a:ext>
            </a:extLst>
          </p:cNvPr>
          <p:cNvSpPr/>
          <p:nvPr/>
        </p:nvSpPr>
        <p:spPr>
          <a:xfrm>
            <a:off x="2320889" y="2922602"/>
            <a:ext cx="970109"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Analytics</a:t>
            </a:r>
          </a:p>
        </p:txBody>
      </p:sp>
      <p:pic>
        <p:nvPicPr>
          <p:cNvPr id="44" name="Graphic 63">
            <a:extLst>
              <a:ext uri="{FF2B5EF4-FFF2-40B4-BE49-F238E27FC236}">
                <a16:creationId xmlns:a16="http://schemas.microsoft.com/office/drawing/2014/main" id="{83421945-CECA-0222-6861-C87B5FE3ACA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45" r="45"/>
          <a:stretch/>
        </p:blipFill>
        <p:spPr>
          <a:xfrm>
            <a:off x="2574462" y="2128591"/>
            <a:ext cx="462963" cy="441316"/>
          </a:xfrm>
          <a:prstGeom prst="rect">
            <a:avLst/>
          </a:prstGeom>
        </p:spPr>
      </p:pic>
      <p:sp>
        <p:nvSpPr>
          <p:cNvPr id="41" name="Rounded Rectangle 18">
            <a:extLst>
              <a:ext uri="{FF2B5EF4-FFF2-40B4-BE49-F238E27FC236}">
                <a16:creationId xmlns:a16="http://schemas.microsoft.com/office/drawing/2014/main" id="{AA28A6D9-AF1A-4297-E0C6-39AEB840E866}"/>
              </a:ext>
              <a:ext uri="{C183D7F6-B498-43B3-948B-1728B52AA6E4}">
                <adec:decorative xmlns:adec="http://schemas.microsoft.com/office/drawing/2017/decorative" val="1"/>
              </a:ext>
            </a:extLst>
          </p:cNvPr>
          <p:cNvSpPr/>
          <p:nvPr/>
        </p:nvSpPr>
        <p:spPr>
          <a:xfrm>
            <a:off x="3567114" y="1720243"/>
            <a:ext cx="1265179" cy="1920732"/>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42" name="Rounded Rectangle 18">
            <a:extLst>
              <a:ext uri="{FF2B5EF4-FFF2-40B4-BE49-F238E27FC236}">
                <a16:creationId xmlns:a16="http://schemas.microsoft.com/office/drawing/2014/main" id="{22A53CE2-95A5-3114-C921-086EF7117051}"/>
              </a:ext>
            </a:extLst>
          </p:cNvPr>
          <p:cNvSpPr/>
          <p:nvPr/>
        </p:nvSpPr>
        <p:spPr>
          <a:xfrm>
            <a:off x="3704600" y="2922602"/>
            <a:ext cx="990206"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Databases</a:t>
            </a:r>
          </a:p>
        </p:txBody>
      </p:sp>
      <p:pic>
        <p:nvPicPr>
          <p:cNvPr id="40" name="Graphic 68">
            <a:extLst>
              <a:ext uri="{FF2B5EF4-FFF2-40B4-BE49-F238E27FC236}">
                <a16:creationId xmlns:a16="http://schemas.microsoft.com/office/drawing/2014/main" id="{718E3795-40E0-272E-98C1-4A4AA1FAF0A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971834" y="2121380"/>
            <a:ext cx="455738" cy="455738"/>
          </a:xfrm>
          <a:prstGeom prst="rect">
            <a:avLst/>
          </a:prstGeom>
        </p:spPr>
      </p:pic>
      <p:sp>
        <p:nvSpPr>
          <p:cNvPr id="37" name="Rounded Rectangle 19">
            <a:extLst>
              <a:ext uri="{FF2B5EF4-FFF2-40B4-BE49-F238E27FC236}">
                <a16:creationId xmlns:a16="http://schemas.microsoft.com/office/drawing/2014/main" id="{4A1029EB-9D90-6569-284B-1772E20F11C4}"/>
              </a:ext>
              <a:ext uri="{C183D7F6-B498-43B3-948B-1728B52AA6E4}">
                <adec:decorative xmlns:adec="http://schemas.microsoft.com/office/drawing/2017/decorative" val="1"/>
              </a:ext>
            </a:extLst>
          </p:cNvPr>
          <p:cNvSpPr/>
          <p:nvPr/>
        </p:nvSpPr>
        <p:spPr>
          <a:xfrm>
            <a:off x="6354636" y="1720243"/>
            <a:ext cx="1265179" cy="1920732"/>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91F2C"/>
              </a:solidFill>
              <a:effectLst/>
              <a:uLnTx/>
              <a:uFillTx/>
              <a:ea typeface="+mn-ea"/>
              <a:cs typeface="Segoe UI" pitchFamily="34" charset="0"/>
            </a:endParaRPr>
          </a:p>
        </p:txBody>
      </p:sp>
      <p:sp>
        <p:nvSpPr>
          <p:cNvPr id="38" name="Rounded Rectangle 19">
            <a:extLst>
              <a:ext uri="{FF2B5EF4-FFF2-40B4-BE49-F238E27FC236}">
                <a16:creationId xmlns:a16="http://schemas.microsoft.com/office/drawing/2014/main" id="{F8B59386-AC04-E985-9869-9348745439F0}"/>
              </a:ext>
            </a:extLst>
          </p:cNvPr>
          <p:cNvSpPr/>
          <p:nvPr/>
        </p:nvSpPr>
        <p:spPr>
          <a:xfrm>
            <a:off x="6625640" y="2922602"/>
            <a:ext cx="723170"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ea typeface="+mn-ea"/>
                <a:cs typeface="Segoe UI Semibold" panose="020B0702040204020203" pitchFamily="34" charset="0"/>
              </a:rPr>
              <a:t>Power BI</a:t>
            </a:r>
          </a:p>
        </p:txBody>
      </p:sp>
      <p:pic>
        <p:nvPicPr>
          <p:cNvPr id="36" name="Graphic 35">
            <a:extLst>
              <a:ext uri="{FF2B5EF4-FFF2-40B4-BE49-F238E27FC236}">
                <a16:creationId xmlns:a16="http://schemas.microsoft.com/office/drawing/2014/main" id="{57526FE6-7E9E-CB91-7D42-B085EF7CF7F9}"/>
              </a:ext>
              <a:ext uri="{C183D7F6-B498-43B3-948B-1728B52AA6E4}">
                <adec:decorative xmlns:adec="http://schemas.microsoft.com/office/drawing/2017/decorative" val="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6707133" y="2082253"/>
            <a:ext cx="560185" cy="533993"/>
          </a:xfrm>
          <a:prstGeom prst="rect">
            <a:avLst/>
          </a:prstGeom>
        </p:spPr>
      </p:pic>
      <p:sp>
        <p:nvSpPr>
          <p:cNvPr id="218" name="Rounded Rectangle 45">
            <a:extLst>
              <a:ext uri="{FF2B5EF4-FFF2-40B4-BE49-F238E27FC236}">
                <a16:creationId xmlns:a16="http://schemas.microsoft.com/office/drawing/2014/main" id="{B5885248-3B3F-F91C-D3C9-7145758493D0}"/>
              </a:ext>
            </a:extLst>
          </p:cNvPr>
          <p:cNvSpPr/>
          <p:nvPr/>
        </p:nvSpPr>
        <p:spPr>
          <a:xfrm>
            <a:off x="781554" y="5404337"/>
            <a:ext cx="6838261" cy="523211"/>
          </a:xfrm>
          <a:prstGeom prst="roundRect">
            <a:avLst>
              <a:gd name="adj" fmla="val 10202"/>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kern="0" err="1">
                <a:cs typeface="Segoe UI Semibold" panose="020B0702040204020203" pitchFamily="34" charset="0"/>
              </a:rPr>
              <a:t>OneLake</a:t>
            </a:r>
            <a:endParaRPr lang="en-US" sz="1400" kern="0">
              <a:cs typeface="Segoe UI Semibold" panose="020B0702040204020203" pitchFamily="34" charset="0"/>
            </a:endParaRPr>
          </a:p>
        </p:txBody>
      </p:sp>
      <p:pic>
        <p:nvPicPr>
          <p:cNvPr id="219" name="Picture 218" descr="Logo, company name">
            <a:extLst>
              <a:ext uri="{FF2B5EF4-FFF2-40B4-BE49-F238E27FC236}">
                <a16:creationId xmlns:a16="http://schemas.microsoft.com/office/drawing/2014/main" id="{F8084578-DEF3-63CF-7CE9-FBB515BA6D1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7916" r="-7916"/>
          <a:stretch/>
        </p:blipFill>
        <p:spPr>
          <a:xfrm>
            <a:off x="3285748" y="5404337"/>
            <a:ext cx="562731" cy="486767"/>
          </a:xfrm>
          <a:prstGeom prst="rect">
            <a:avLst/>
          </a:prstGeom>
        </p:spPr>
      </p:pic>
      <p:sp>
        <p:nvSpPr>
          <p:cNvPr id="25" name="Title 24">
            <a:extLst>
              <a:ext uri="{FF2B5EF4-FFF2-40B4-BE49-F238E27FC236}">
                <a16:creationId xmlns:a16="http://schemas.microsoft.com/office/drawing/2014/main" id="{2CD672EC-A90F-90F0-C176-C6B12E60E926}"/>
              </a:ext>
            </a:extLst>
          </p:cNvPr>
          <p:cNvSpPr>
            <a:spLocks noGrp="1"/>
          </p:cNvSpPr>
          <p:nvPr>
            <p:ph type="title"/>
          </p:nvPr>
        </p:nvSpPr>
        <p:spPr/>
        <p:txBody>
          <a:bodyPr>
            <a:normAutofit/>
          </a:bodyPr>
          <a:lstStyle/>
          <a:p>
            <a:pPr algn="ctr"/>
            <a:r>
              <a:rPr lang="en-US" dirty="0" err="1"/>
              <a:t>OneLake</a:t>
            </a:r>
            <a:r>
              <a:rPr lang="en-US" dirty="0"/>
              <a:t> is the OneDrive for data</a:t>
            </a:r>
          </a:p>
        </p:txBody>
      </p:sp>
      <p:pic>
        <p:nvPicPr>
          <p:cNvPr id="90" name="Graphic 89">
            <a:extLst>
              <a:ext uri="{FF2B5EF4-FFF2-40B4-BE49-F238E27FC236}">
                <a16:creationId xmlns:a16="http://schemas.microsoft.com/office/drawing/2014/main" id="{A97F6841-1533-8804-8D99-E2422A24130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4463" y="2119354"/>
            <a:ext cx="458002" cy="459791"/>
          </a:xfrm>
          <a:prstGeom prst="rect">
            <a:avLst/>
          </a:prstGeom>
        </p:spPr>
      </p:pic>
      <p:sp>
        <p:nvSpPr>
          <p:cNvPr id="6" name="TextBox 5">
            <a:extLst>
              <a:ext uri="{FF2B5EF4-FFF2-40B4-BE49-F238E27FC236}">
                <a16:creationId xmlns:a16="http://schemas.microsoft.com/office/drawing/2014/main" id="{E3E328CD-E851-6780-41B4-07B7E981A199}"/>
              </a:ext>
            </a:extLst>
          </p:cNvPr>
          <p:cNvSpPr txBox="1"/>
          <p:nvPr/>
        </p:nvSpPr>
        <p:spPr>
          <a:xfrm>
            <a:off x="8259763" y="1817457"/>
            <a:ext cx="3352799" cy="1107996"/>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a:spcAft>
                <a:spcPts val="3000"/>
              </a:spcAft>
              <a:buNone/>
              <a:defRPr/>
            </a:pPr>
            <a:r>
              <a:rPr lang="en-US" sz="1800" kern="0" dirty="0">
                <a:solidFill>
                  <a:srgbClr val="FFFFFF"/>
                </a:solidFill>
              </a:rPr>
              <a:t>Once data is stored in the lake, it is directly accessible by all the engines without needing any import/export</a:t>
            </a:r>
            <a:r>
              <a:rPr lang="en-US" sz="1800" kern="0" dirty="0"/>
              <a:t> </a:t>
            </a:r>
          </a:p>
        </p:txBody>
      </p:sp>
      <p:sp>
        <p:nvSpPr>
          <p:cNvPr id="7" name="TextBox 6">
            <a:extLst>
              <a:ext uri="{FF2B5EF4-FFF2-40B4-BE49-F238E27FC236}">
                <a16:creationId xmlns:a16="http://schemas.microsoft.com/office/drawing/2014/main" id="{5ACB2766-573F-3A82-62F1-DFE12F744527}"/>
              </a:ext>
            </a:extLst>
          </p:cNvPr>
          <p:cNvSpPr txBox="1"/>
          <p:nvPr/>
        </p:nvSpPr>
        <p:spPr>
          <a:xfrm>
            <a:off x="8259763" y="3023354"/>
            <a:ext cx="3244378" cy="830997"/>
          </a:xfrm>
          <a:prstGeom prst="rect">
            <a:avLst/>
          </a:prstGeom>
          <a:noFill/>
        </p:spPr>
        <p:txBody>
          <a:bodyPr wrap="square" lIns="0" tIns="0" rIns="0" bIns="0" rtlCol="0">
            <a:spAutoFit/>
          </a:bodyPr>
          <a:lstStyle>
            <a:defPPr>
              <a:defRPr lang="en-US"/>
            </a:defPPr>
            <a:lvl1pPr lvl="0" indent="0">
              <a:spcAft>
                <a:spcPts val="3000"/>
              </a:spcAft>
              <a:buFont typeface="Arial" panose="020B0604020202020204" pitchFamily="34" charset="0"/>
              <a:buNone/>
              <a:defRPr sz="1600" kern="0">
                <a:solidFill>
                  <a:srgbClr val="FFFFFF"/>
                </a:solidFill>
                <a:latin typeface="Segoe UI"/>
                <a:cs typeface="Segoe UI" panose="020B0502040204020203" pitchFamily="34" charset="0"/>
              </a:defRPr>
            </a:lvl1pPr>
          </a:lstStyle>
          <a:p>
            <a:r>
              <a:rPr lang="en-US" sz="1800" dirty="0">
                <a:latin typeface="Segoe UI" panose="020B0502040204020203" pitchFamily="34" charset="0"/>
              </a:rPr>
              <a:t>All compute engines are optimized for Delta Parquet as their native format.</a:t>
            </a:r>
          </a:p>
        </p:txBody>
      </p:sp>
      <p:cxnSp>
        <p:nvCxnSpPr>
          <p:cNvPr id="8" name="Straight Connector 7">
            <a:extLst>
              <a:ext uri="{FF2B5EF4-FFF2-40B4-BE49-F238E27FC236}">
                <a16:creationId xmlns:a16="http://schemas.microsoft.com/office/drawing/2014/main" id="{B3A42CA3-46C6-1FDD-EAB7-836DFFD61473}"/>
              </a:ext>
              <a:ext uri="{C183D7F6-B498-43B3-948B-1728B52AA6E4}">
                <adec:decorative xmlns:adec="http://schemas.microsoft.com/office/drawing/2017/decorative" val="1"/>
              </a:ext>
            </a:extLst>
          </p:cNvPr>
          <p:cNvCxnSpPr>
            <a:cxnSpLocks/>
          </p:cNvCxnSpPr>
          <p:nvPr/>
        </p:nvCxnSpPr>
        <p:spPr>
          <a:xfrm>
            <a:off x="8244205" y="2956745"/>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3ACE2D-E2DC-6F22-EDD7-74A5B141553D}"/>
              </a:ext>
            </a:extLst>
          </p:cNvPr>
          <p:cNvSpPr txBox="1"/>
          <p:nvPr/>
        </p:nvSpPr>
        <p:spPr>
          <a:xfrm>
            <a:off x="8259763" y="4537027"/>
            <a:ext cx="3490318" cy="830997"/>
          </a:xfrm>
          <a:prstGeom prst="rect">
            <a:avLst/>
          </a:prstGeom>
          <a:noFill/>
        </p:spPr>
        <p:txBody>
          <a:bodyPr wrap="square" lIns="0" tIns="0" rIns="0" bIns="0" rtlCol="0">
            <a:spAutoFit/>
          </a:bodyPr>
          <a:lstStyle>
            <a:defPPr>
              <a:defRPr lang="en-US"/>
            </a:defPPr>
            <a:lvl1pPr lvl="0" indent="0">
              <a:spcAft>
                <a:spcPts val="3000"/>
              </a:spcAft>
              <a:buFont typeface="Arial" panose="020B0604020202020204" pitchFamily="34" charset="0"/>
              <a:buNone/>
              <a:defRPr sz="1600" kern="0">
                <a:solidFill>
                  <a:srgbClr val="FFFFFF"/>
                </a:solidFill>
                <a:latin typeface="Segoe UI"/>
                <a:cs typeface="Segoe UI" panose="020B0502040204020203" pitchFamily="34" charset="0"/>
              </a:defRPr>
            </a:lvl1pPr>
          </a:lstStyle>
          <a:p>
            <a:r>
              <a:rPr lang="en-US" sz="1800" dirty="0">
                <a:latin typeface="Segoe UI" panose="020B0502040204020203" pitchFamily="34" charset="0"/>
              </a:rPr>
              <a:t>Underlying physical storage is virtualized away. </a:t>
            </a:r>
            <a:r>
              <a:rPr lang="en-US" sz="1800" dirty="0" err="1">
                <a:latin typeface="Segoe UI" panose="020B0502040204020203" pitchFamily="34" charset="0"/>
              </a:rPr>
              <a:t>OneLake</a:t>
            </a:r>
            <a:r>
              <a:rPr lang="en-US" sz="1800" dirty="0">
                <a:latin typeface="Segoe UI" panose="020B0502040204020203" pitchFamily="34" charset="0"/>
              </a:rPr>
              <a:t> ensures proper scale and performance</a:t>
            </a:r>
          </a:p>
        </p:txBody>
      </p:sp>
      <p:cxnSp>
        <p:nvCxnSpPr>
          <p:cNvPr id="12" name="Straight Connector 11">
            <a:extLst>
              <a:ext uri="{FF2B5EF4-FFF2-40B4-BE49-F238E27FC236}">
                <a16:creationId xmlns:a16="http://schemas.microsoft.com/office/drawing/2014/main" id="{4B5056F0-FC36-0434-EAC5-1D4BACD45A3C}"/>
              </a:ext>
              <a:ext uri="{C183D7F6-B498-43B3-948B-1728B52AA6E4}">
                <adec:decorative xmlns:adec="http://schemas.microsoft.com/office/drawing/2017/decorative" val="1"/>
              </a:ext>
            </a:extLst>
          </p:cNvPr>
          <p:cNvCxnSpPr>
            <a:cxnSpLocks/>
          </p:cNvCxnSpPr>
          <p:nvPr/>
        </p:nvCxnSpPr>
        <p:spPr>
          <a:xfrm>
            <a:off x="8259763" y="424185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Cylinder 22">
            <a:extLst>
              <a:ext uri="{FF2B5EF4-FFF2-40B4-BE49-F238E27FC236}">
                <a16:creationId xmlns:a16="http://schemas.microsoft.com/office/drawing/2014/main" id="{41A349C0-30F9-BDB3-A56A-42F5DC5B8EA7}"/>
              </a:ext>
            </a:extLst>
          </p:cNvPr>
          <p:cNvSpPr/>
          <p:nvPr/>
        </p:nvSpPr>
        <p:spPr bwMode="auto">
          <a:xfrm>
            <a:off x="1249943" y="5334022"/>
            <a:ext cx="734875" cy="546237"/>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33" tIns="91433" rIns="91433" bIns="91433" numCol="1" spcCol="0" rtlCol="0" fromWordArt="0" anchor="ctr" anchorCtr="0" forceAA="0" compatLnSpc="1">
            <a:prstTxWarp prst="textNoShape">
              <a:avLst/>
            </a:prstTxWarp>
            <a:noAutofit/>
          </a:bodyPr>
          <a:lstStyle/>
          <a:p>
            <a:pPr algn="ctr" defTabSz="932405" fontAlgn="base">
              <a:spcBef>
                <a:spcPct val="0"/>
              </a:spcBef>
              <a:spcAft>
                <a:spcPct val="0"/>
              </a:spcAft>
              <a:defRPr/>
            </a:pPr>
            <a:r>
              <a:rPr lang="en-US" sz="900" kern="0" dirty="0">
                <a:solidFill>
                  <a:srgbClr val="FFFFFF"/>
                </a:solidFill>
                <a:latin typeface="Segoe UI Semibold"/>
                <a:cs typeface="Segoe UI" pitchFamily="34" charset="0"/>
              </a:rPr>
              <a:t>Sales</a:t>
            </a:r>
          </a:p>
        </p:txBody>
      </p:sp>
      <p:sp>
        <p:nvSpPr>
          <p:cNvPr id="13" name="Cylinder 88">
            <a:extLst>
              <a:ext uri="{FF2B5EF4-FFF2-40B4-BE49-F238E27FC236}">
                <a16:creationId xmlns:a16="http://schemas.microsoft.com/office/drawing/2014/main" id="{5C0614E7-0B98-6074-0373-14602488D9AE}"/>
              </a:ext>
            </a:extLst>
          </p:cNvPr>
          <p:cNvSpPr/>
          <p:nvPr/>
        </p:nvSpPr>
        <p:spPr bwMode="auto">
          <a:xfrm>
            <a:off x="2333411" y="5334022"/>
            <a:ext cx="734875" cy="546237"/>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33" tIns="91433" rIns="91433" bIns="91433" numCol="1" spcCol="0" rtlCol="0" fromWordArt="0" anchor="ctr" anchorCtr="0" forceAA="0" compatLnSpc="1">
            <a:prstTxWarp prst="textNoShape">
              <a:avLst/>
            </a:prstTxWarp>
            <a:noAutofit/>
          </a:bodyPr>
          <a:lstStyle/>
          <a:p>
            <a:pPr algn="ctr" defTabSz="932405" fontAlgn="base">
              <a:spcBef>
                <a:spcPct val="0"/>
              </a:spcBef>
              <a:spcAft>
                <a:spcPct val="0"/>
              </a:spcAft>
              <a:defRPr/>
            </a:pPr>
            <a:r>
              <a:rPr lang="en-US" sz="900" kern="0" dirty="0">
                <a:solidFill>
                  <a:srgbClr val="FFFFFF"/>
                </a:solidFill>
                <a:latin typeface="Segoe UI Semibold"/>
                <a:cs typeface="Segoe UI" pitchFamily="34" charset="0"/>
              </a:rPr>
              <a:t>Finance</a:t>
            </a:r>
          </a:p>
        </p:txBody>
      </p:sp>
      <p:sp>
        <p:nvSpPr>
          <p:cNvPr id="14" name="Cylinder 89">
            <a:extLst>
              <a:ext uri="{FF2B5EF4-FFF2-40B4-BE49-F238E27FC236}">
                <a16:creationId xmlns:a16="http://schemas.microsoft.com/office/drawing/2014/main" id="{CDC06F09-E66C-13D8-70C4-8C7EBB17D248}"/>
              </a:ext>
            </a:extLst>
          </p:cNvPr>
          <p:cNvSpPr/>
          <p:nvPr/>
        </p:nvSpPr>
        <p:spPr bwMode="auto">
          <a:xfrm>
            <a:off x="5583814" y="5334022"/>
            <a:ext cx="734875" cy="546237"/>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33" tIns="91433" rIns="91433" bIns="91433" numCol="1" spcCol="0" rtlCol="0" fromWordArt="0" anchor="ctr" anchorCtr="0" forceAA="0" compatLnSpc="1">
            <a:prstTxWarp prst="textNoShape">
              <a:avLst/>
            </a:prstTxWarp>
            <a:noAutofit/>
          </a:bodyPr>
          <a:lstStyle/>
          <a:p>
            <a:pPr algn="ctr" defTabSz="932405" fontAlgn="base">
              <a:spcBef>
                <a:spcPct val="0"/>
              </a:spcBef>
              <a:spcAft>
                <a:spcPct val="0"/>
              </a:spcAft>
              <a:defRPr/>
            </a:pPr>
            <a:r>
              <a:rPr lang="en-US" sz="900" kern="0">
                <a:solidFill>
                  <a:srgbClr val="FFFFFF"/>
                </a:solidFill>
                <a:latin typeface="Segoe UI Semibold"/>
                <a:cs typeface="Segoe UI" pitchFamily="34" charset="0"/>
              </a:rPr>
              <a:t>Service</a:t>
            </a:r>
            <a:br>
              <a:rPr lang="en-US" sz="900" kern="0">
                <a:solidFill>
                  <a:srgbClr val="FFFFFF"/>
                </a:solidFill>
                <a:latin typeface="Segoe UI Semibold"/>
                <a:cs typeface="Segoe UI" pitchFamily="34" charset="0"/>
              </a:rPr>
            </a:br>
            <a:r>
              <a:rPr lang="en-US" sz="900" kern="0">
                <a:solidFill>
                  <a:srgbClr val="FFFFFF"/>
                </a:solidFill>
                <a:latin typeface="Segoe UI Semibold"/>
                <a:cs typeface="Segoe UI" pitchFamily="34" charset="0"/>
              </a:rPr>
              <a:t>Telemetry</a:t>
            </a:r>
          </a:p>
        </p:txBody>
      </p:sp>
      <p:sp>
        <p:nvSpPr>
          <p:cNvPr id="15" name="Cylinder 91">
            <a:extLst>
              <a:ext uri="{FF2B5EF4-FFF2-40B4-BE49-F238E27FC236}">
                <a16:creationId xmlns:a16="http://schemas.microsoft.com/office/drawing/2014/main" id="{83F08D00-EF7E-0969-DE2F-3D46E1ADEE3D}"/>
              </a:ext>
            </a:extLst>
          </p:cNvPr>
          <p:cNvSpPr/>
          <p:nvPr/>
        </p:nvSpPr>
        <p:spPr bwMode="auto">
          <a:xfrm>
            <a:off x="6667282" y="5334022"/>
            <a:ext cx="734875" cy="546237"/>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33" tIns="91433" rIns="91433" bIns="91433" numCol="1" spcCol="0" rtlCol="0" fromWordArt="0" anchor="ctr" anchorCtr="0" forceAA="0" compatLnSpc="1">
            <a:prstTxWarp prst="textNoShape">
              <a:avLst/>
            </a:prstTxWarp>
            <a:noAutofit/>
          </a:bodyPr>
          <a:lstStyle/>
          <a:p>
            <a:pPr algn="ctr" defTabSz="932405" fontAlgn="base">
              <a:spcBef>
                <a:spcPct val="0"/>
              </a:spcBef>
              <a:spcAft>
                <a:spcPct val="0"/>
              </a:spcAft>
              <a:defRPr/>
            </a:pPr>
            <a:r>
              <a:rPr lang="en-US" sz="900" kern="0" dirty="0">
                <a:solidFill>
                  <a:srgbClr val="FFFFFF"/>
                </a:solidFill>
                <a:latin typeface="Segoe UI Semibold"/>
                <a:cs typeface="Segoe UI" pitchFamily="34" charset="0"/>
              </a:rPr>
              <a:t>Business</a:t>
            </a:r>
            <a:br>
              <a:rPr lang="en-US" sz="900" kern="0" dirty="0">
                <a:solidFill>
                  <a:srgbClr val="FFFFFF"/>
                </a:solidFill>
                <a:latin typeface="Segoe UI Semibold"/>
                <a:cs typeface="Segoe UI" pitchFamily="34" charset="0"/>
              </a:rPr>
            </a:br>
            <a:r>
              <a:rPr lang="en-US" sz="900" kern="0" dirty="0">
                <a:solidFill>
                  <a:srgbClr val="FFFFFF"/>
                </a:solidFill>
                <a:latin typeface="Segoe UI Semibold"/>
                <a:cs typeface="Segoe UI" pitchFamily="34" charset="0"/>
              </a:rPr>
              <a:t>KPIs</a:t>
            </a:r>
          </a:p>
        </p:txBody>
      </p:sp>
      <p:sp>
        <p:nvSpPr>
          <p:cNvPr id="16" name="TextBox 15">
            <a:extLst>
              <a:ext uri="{FF2B5EF4-FFF2-40B4-BE49-F238E27FC236}">
                <a16:creationId xmlns:a16="http://schemas.microsoft.com/office/drawing/2014/main" id="{C6A60142-950F-441C-8DAB-C91EC7A3746C}"/>
              </a:ext>
            </a:extLst>
          </p:cNvPr>
          <p:cNvSpPr txBox="1"/>
          <p:nvPr/>
        </p:nvSpPr>
        <p:spPr>
          <a:xfrm>
            <a:off x="1381827" y="5846259"/>
            <a:ext cx="471107" cy="332399"/>
          </a:xfrm>
          <a:prstGeom prst="rect">
            <a:avLst/>
          </a:prstGeom>
          <a:noFill/>
        </p:spPr>
        <p:txBody>
          <a:bodyPr wrap="square" lIns="0" tIns="0" rIns="0" bIns="0" rtlCol="0" anchor="t">
            <a:spAutoFit/>
          </a:bodyPr>
          <a:lstStyle/>
          <a:p>
            <a:pPr algn="ctr" defTabSz="914334">
              <a:lnSpc>
                <a:spcPct val="90000"/>
              </a:lnSpc>
              <a:defRPr/>
            </a:pPr>
            <a:r>
              <a:rPr lang="en-US" sz="800" b="1" kern="0">
                <a:solidFill>
                  <a:srgbClr val="FFFFFF"/>
                </a:solidFill>
                <a:latin typeface="Segoe UI"/>
              </a:rPr>
              <a:t>Delta – Parquet Format</a:t>
            </a:r>
          </a:p>
        </p:txBody>
      </p:sp>
      <p:sp>
        <p:nvSpPr>
          <p:cNvPr id="17" name="TextBox 16">
            <a:extLst>
              <a:ext uri="{FF2B5EF4-FFF2-40B4-BE49-F238E27FC236}">
                <a16:creationId xmlns:a16="http://schemas.microsoft.com/office/drawing/2014/main" id="{BDCC59EC-FDEB-C2A7-1C01-A373307C98DB}"/>
              </a:ext>
            </a:extLst>
          </p:cNvPr>
          <p:cNvSpPr txBox="1"/>
          <p:nvPr/>
        </p:nvSpPr>
        <p:spPr>
          <a:xfrm>
            <a:off x="2465295" y="5846259"/>
            <a:ext cx="471107" cy="332399"/>
          </a:xfrm>
          <a:prstGeom prst="rect">
            <a:avLst/>
          </a:prstGeom>
          <a:noFill/>
        </p:spPr>
        <p:txBody>
          <a:bodyPr wrap="square" lIns="0" tIns="0" rIns="0" bIns="0" rtlCol="0" anchor="t">
            <a:spAutoFit/>
          </a:bodyPr>
          <a:lstStyle/>
          <a:p>
            <a:pPr algn="ctr" defTabSz="914334">
              <a:lnSpc>
                <a:spcPct val="90000"/>
              </a:lnSpc>
              <a:defRPr/>
            </a:pPr>
            <a:r>
              <a:rPr lang="en-US" sz="800" b="1" kern="0">
                <a:solidFill>
                  <a:srgbClr val="FFFFFF"/>
                </a:solidFill>
                <a:latin typeface="Segoe UI"/>
              </a:rPr>
              <a:t>Delta – Parquet Format</a:t>
            </a:r>
          </a:p>
        </p:txBody>
      </p:sp>
      <p:sp>
        <p:nvSpPr>
          <p:cNvPr id="18" name="TextBox 17">
            <a:extLst>
              <a:ext uri="{FF2B5EF4-FFF2-40B4-BE49-F238E27FC236}">
                <a16:creationId xmlns:a16="http://schemas.microsoft.com/office/drawing/2014/main" id="{2F9DFE07-7951-F0D3-E7B1-BCA6E4FAC851}"/>
              </a:ext>
            </a:extLst>
          </p:cNvPr>
          <p:cNvSpPr txBox="1"/>
          <p:nvPr/>
        </p:nvSpPr>
        <p:spPr>
          <a:xfrm>
            <a:off x="5715698" y="5846259"/>
            <a:ext cx="471107" cy="332399"/>
          </a:xfrm>
          <a:prstGeom prst="rect">
            <a:avLst/>
          </a:prstGeom>
          <a:noFill/>
        </p:spPr>
        <p:txBody>
          <a:bodyPr wrap="square" lIns="0" tIns="0" rIns="0" bIns="0" rtlCol="0" anchor="t">
            <a:spAutoFit/>
          </a:bodyPr>
          <a:lstStyle/>
          <a:p>
            <a:pPr algn="ctr" defTabSz="914334">
              <a:lnSpc>
                <a:spcPct val="90000"/>
              </a:lnSpc>
              <a:defRPr/>
            </a:pPr>
            <a:r>
              <a:rPr lang="en-US" sz="800" b="1" kern="0">
                <a:solidFill>
                  <a:srgbClr val="FFFFFF"/>
                </a:solidFill>
                <a:latin typeface="Segoe UI"/>
              </a:rPr>
              <a:t>Delta – Parquet Format</a:t>
            </a:r>
          </a:p>
        </p:txBody>
      </p:sp>
      <p:sp>
        <p:nvSpPr>
          <p:cNvPr id="19" name="TextBox 18">
            <a:extLst>
              <a:ext uri="{FF2B5EF4-FFF2-40B4-BE49-F238E27FC236}">
                <a16:creationId xmlns:a16="http://schemas.microsoft.com/office/drawing/2014/main" id="{31955E3D-236D-2D92-90C9-6F5D21CA2AF0}"/>
              </a:ext>
            </a:extLst>
          </p:cNvPr>
          <p:cNvSpPr txBox="1"/>
          <p:nvPr/>
        </p:nvSpPr>
        <p:spPr>
          <a:xfrm>
            <a:off x="6799166" y="5846259"/>
            <a:ext cx="471107" cy="332399"/>
          </a:xfrm>
          <a:prstGeom prst="rect">
            <a:avLst/>
          </a:prstGeom>
          <a:noFill/>
        </p:spPr>
        <p:txBody>
          <a:bodyPr wrap="square" lIns="0" tIns="0" rIns="0" bIns="0" rtlCol="0" anchor="t">
            <a:spAutoFit/>
          </a:bodyPr>
          <a:lstStyle/>
          <a:p>
            <a:pPr algn="ctr" defTabSz="914334">
              <a:lnSpc>
                <a:spcPct val="90000"/>
              </a:lnSpc>
              <a:defRPr/>
            </a:pPr>
            <a:r>
              <a:rPr lang="en-US" sz="800" b="1" kern="0">
                <a:solidFill>
                  <a:srgbClr val="FFFFFF"/>
                </a:solidFill>
                <a:latin typeface="Segoe UI"/>
              </a:rPr>
              <a:t>Delta – Parquet Format</a:t>
            </a:r>
          </a:p>
        </p:txBody>
      </p:sp>
      <p:grpSp>
        <p:nvGrpSpPr>
          <p:cNvPr id="20" name="Group 19">
            <a:extLst>
              <a:ext uri="{FF2B5EF4-FFF2-40B4-BE49-F238E27FC236}">
                <a16:creationId xmlns:a16="http://schemas.microsoft.com/office/drawing/2014/main" id="{B12D623A-59EC-4064-13D0-6EA3C4F99BEB}"/>
              </a:ext>
              <a:ext uri="{C183D7F6-B498-43B3-948B-1728B52AA6E4}">
                <adec:decorative xmlns:adec="http://schemas.microsoft.com/office/drawing/2017/decorative" val="1"/>
              </a:ext>
            </a:extLst>
          </p:cNvPr>
          <p:cNvGrpSpPr/>
          <p:nvPr/>
        </p:nvGrpSpPr>
        <p:grpSpPr>
          <a:xfrm>
            <a:off x="1617381" y="3721282"/>
            <a:ext cx="873229" cy="1612739"/>
            <a:chOff x="1225924" y="3293141"/>
            <a:chExt cx="873291" cy="1612852"/>
          </a:xfrm>
        </p:grpSpPr>
        <p:cxnSp>
          <p:nvCxnSpPr>
            <p:cNvPr id="21" name="Straight Connector 20">
              <a:extLst>
                <a:ext uri="{FF2B5EF4-FFF2-40B4-BE49-F238E27FC236}">
                  <a16:creationId xmlns:a16="http://schemas.microsoft.com/office/drawing/2014/main" id="{3AFF3620-185B-19DD-A73F-FE811C05A4F3}"/>
                </a:ext>
              </a:extLst>
            </p:cNvPr>
            <p:cNvCxnSpPr>
              <a:cxnSpLocks/>
            </p:cNvCxnSpPr>
            <p:nvPr/>
          </p:nvCxnSpPr>
          <p:spPr>
            <a:xfrm>
              <a:off x="1225924" y="3293141"/>
              <a:ext cx="0" cy="1612852"/>
            </a:xfrm>
            <a:prstGeom prst="line">
              <a:avLst/>
            </a:prstGeom>
            <a:noFill/>
            <a:ln w="19050" cap="rnd" cmpd="sng" algn="ctr">
              <a:solidFill>
                <a:schemeClr val="tx1"/>
              </a:solidFill>
              <a:prstDash val="solid"/>
              <a:headEnd type="none" w="med" len="med"/>
              <a:tailEnd type="arrow" w="lg" len="sm"/>
            </a:ln>
            <a:effectLst/>
          </p:spPr>
        </p:cxnSp>
        <p:grpSp>
          <p:nvGrpSpPr>
            <p:cNvPr id="22" name="Group 21">
              <a:extLst>
                <a:ext uri="{FF2B5EF4-FFF2-40B4-BE49-F238E27FC236}">
                  <a16:creationId xmlns:a16="http://schemas.microsoft.com/office/drawing/2014/main" id="{AB26F87D-2DEB-41AF-6ECC-3CA5E896F305}"/>
                </a:ext>
              </a:extLst>
            </p:cNvPr>
            <p:cNvGrpSpPr/>
            <p:nvPr/>
          </p:nvGrpSpPr>
          <p:grpSpPr>
            <a:xfrm>
              <a:off x="1229229" y="3301795"/>
              <a:ext cx="869986" cy="499460"/>
              <a:chOff x="1229229" y="3301795"/>
              <a:chExt cx="869986" cy="499460"/>
            </a:xfrm>
          </p:grpSpPr>
          <p:sp>
            <p:nvSpPr>
              <p:cNvPr id="23" name="Arc 22">
                <a:extLst>
                  <a:ext uri="{FF2B5EF4-FFF2-40B4-BE49-F238E27FC236}">
                    <a16:creationId xmlns:a16="http://schemas.microsoft.com/office/drawing/2014/main" id="{2635C5AE-AD2A-16C2-78AC-C889E9DCDE1A}"/>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01">
                  <a:defRPr/>
                </a:pPr>
                <a:endParaRPr lang="en-US" sz="1764">
                  <a:solidFill>
                    <a:srgbClr val="FFFFFF"/>
                  </a:solidFill>
                  <a:latin typeface="Segoe UI"/>
                </a:endParaRPr>
              </a:p>
            </p:txBody>
          </p:sp>
          <p:sp>
            <p:nvSpPr>
              <p:cNvPr id="24" name="Arc 23">
                <a:extLst>
                  <a:ext uri="{FF2B5EF4-FFF2-40B4-BE49-F238E27FC236}">
                    <a16:creationId xmlns:a16="http://schemas.microsoft.com/office/drawing/2014/main" id="{D73581D6-A5D6-E64F-815A-F02AE3ABBA53}"/>
                  </a:ext>
                </a:extLst>
              </p:cNvPr>
              <p:cNvSpPr/>
              <p:nvPr/>
            </p:nvSpPr>
            <p:spPr>
              <a:xfrm rot="10800000" flipV="1">
                <a:off x="1229229"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01">
                  <a:defRPr/>
                </a:pPr>
                <a:endParaRPr lang="en-US" sz="1764">
                  <a:solidFill>
                    <a:srgbClr val="FFFFFF"/>
                  </a:solidFill>
                  <a:latin typeface="Segoe UI"/>
                </a:endParaRPr>
              </a:p>
            </p:txBody>
          </p:sp>
          <p:cxnSp>
            <p:nvCxnSpPr>
              <p:cNvPr id="26" name="Straight Connector 25">
                <a:extLst>
                  <a:ext uri="{FF2B5EF4-FFF2-40B4-BE49-F238E27FC236}">
                    <a16:creationId xmlns:a16="http://schemas.microsoft.com/office/drawing/2014/main" id="{BF67770F-1870-E164-D4C7-F27BE2EA2145}"/>
                  </a:ext>
                </a:extLst>
              </p:cNvPr>
              <p:cNvCxnSpPr>
                <a:cxnSpLocks/>
              </p:cNvCxnSpPr>
              <p:nvPr/>
            </p:nvCxnSpPr>
            <p:spPr>
              <a:xfrm>
                <a:off x="1314449" y="3617655"/>
                <a:ext cx="695325" cy="0"/>
              </a:xfrm>
              <a:prstGeom prst="line">
                <a:avLst/>
              </a:prstGeom>
              <a:noFill/>
              <a:ln w="19050" cap="rnd" cmpd="sng" algn="ctr">
                <a:solidFill>
                  <a:schemeClr val="tx1"/>
                </a:solidFill>
                <a:prstDash val="solid"/>
                <a:headEnd type="none" w="med" len="med"/>
                <a:tailEnd type="none" w="lg" len="sm"/>
              </a:ln>
              <a:effectLst/>
            </p:spPr>
          </p:cxnSp>
          <p:cxnSp>
            <p:nvCxnSpPr>
              <p:cNvPr id="27" name="Straight Connector 26">
                <a:extLst>
                  <a:ext uri="{FF2B5EF4-FFF2-40B4-BE49-F238E27FC236}">
                    <a16:creationId xmlns:a16="http://schemas.microsoft.com/office/drawing/2014/main" id="{2BD5D9E1-4CCE-FFCA-7658-FDA2CF284A67}"/>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grpSp>
        <p:nvGrpSpPr>
          <p:cNvPr id="28" name="Group 27">
            <a:extLst>
              <a:ext uri="{FF2B5EF4-FFF2-40B4-BE49-F238E27FC236}">
                <a16:creationId xmlns:a16="http://schemas.microsoft.com/office/drawing/2014/main" id="{EEC0A92F-CC55-61A3-2760-B586DC1C138B}"/>
              </a:ext>
              <a:ext uri="{C183D7F6-B498-43B3-948B-1728B52AA6E4}">
                <adec:decorative xmlns:adec="http://schemas.microsoft.com/office/drawing/2017/decorative" val="1"/>
              </a:ext>
            </a:extLst>
          </p:cNvPr>
          <p:cNvGrpSpPr/>
          <p:nvPr/>
        </p:nvGrpSpPr>
        <p:grpSpPr>
          <a:xfrm>
            <a:off x="2698912" y="3729935"/>
            <a:ext cx="1622750" cy="1709397"/>
            <a:chOff x="2307531" y="3301793"/>
            <a:chExt cx="1622864" cy="1709517"/>
          </a:xfrm>
        </p:grpSpPr>
        <p:cxnSp>
          <p:nvCxnSpPr>
            <p:cNvPr id="29" name="Straight Connector 28">
              <a:extLst>
                <a:ext uri="{FF2B5EF4-FFF2-40B4-BE49-F238E27FC236}">
                  <a16:creationId xmlns:a16="http://schemas.microsoft.com/office/drawing/2014/main" id="{5BA8E010-7814-046D-1B6B-C0B368BB9EFD}"/>
                </a:ext>
              </a:extLst>
            </p:cNvPr>
            <p:cNvCxnSpPr>
              <a:cxnSpLocks/>
            </p:cNvCxnSpPr>
            <p:nvPr/>
          </p:nvCxnSpPr>
          <p:spPr>
            <a:xfrm>
              <a:off x="2307531" y="3301793"/>
              <a:ext cx="0" cy="1709517"/>
            </a:xfrm>
            <a:prstGeom prst="line">
              <a:avLst/>
            </a:prstGeom>
            <a:noFill/>
            <a:ln w="19050" cap="rnd" cmpd="sng" algn="ctr">
              <a:solidFill>
                <a:schemeClr val="tx1"/>
              </a:solidFill>
              <a:prstDash val="solid"/>
              <a:headEnd type="none" w="med" len="med"/>
              <a:tailEnd type="arrow" w="lg" len="sm"/>
            </a:ln>
            <a:effectLst/>
          </p:spPr>
        </p:cxnSp>
        <p:grpSp>
          <p:nvGrpSpPr>
            <p:cNvPr id="30" name="Group 29">
              <a:extLst>
                <a:ext uri="{FF2B5EF4-FFF2-40B4-BE49-F238E27FC236}">
                  <a16:creationId xmlns:a16="http://schemas.microsoft.com/office/drawing/2014/main" id="{04A5D569-87D1-3AEB-9D72-C53B676C8027}"/>
                </a:ext>
              </a:extLst>
            </p:cNvPr>
            <p:cNvGrpSpPr/>
            <p:nvPr/>
          </p:nvGrpSpPr>
          <p:grpSpPr>
            <a:xfrm>
              <a:off x="2307532" y="3301796"/>
              <a:ext cx="1622863" cy="499458"/>
              <a:chOff x="2307532" y="3301796"/>
              <a:chExt cx="1622863" cy="499458"/>
            </a:xfrm>
          </p:grpSpPr>
          <p:sp>
            <p:nvSpPr>
              <p:cNvPr id="31" name="Arc 30">
                <a:extLst>
                  <a:ext uri="{FF2B5EF4-FFF2-40B4-BE49-F238E27FC236}">
                    <a16:creationId xmlns:a16="http://schemas.microsoft.com/office/drawing/2014/main" id="{22C31DA6-CAEB-1541-F0EA-E427E2A064A4}"/>
                  </a:ext>
                </a:extLst>
              </p:cNvPr>
              <p:cNvSpPr/>
              <p:nvPr/>
            </p:nvSpPr>
            <p:spPr>
              <a:xfrm flipV="1">
                <a:off x="374679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01">
                  <a:defRPr/>
                </a:pPr>
                <a:endParaRPr lang="en-US" sz="1764">
                  <a:solidFill>
                    <a:srgbClr val="FFFFFF"/>
                  </a:solidFill>
                  <a:latin typeface="Segoe UI"/>
                </a:endParaRPr>
              </a:p>
            </p:txBody>
          </p:sp>
          <p:sp>
            <p:nvSpPr>
              <p:cNvPr id="32" name="Arc 31">
                <a:extLst>
                  <a:ext uri="{FF2B5EF4-FFF2-40B4-BE49-F238E27FC236}">
                    <a16:creationId xmlns:a16="http://schemas.microsoft.com/office/drawing/2014/main" id="{F4060DF7-BFA4-37C2-533F-82242C0FE9EF}"/>
                  </a:ext>
                </a:extLst>
              </p:cNvPr>
              <p:cNvSpPr/>
              <p:nvPr/>
            </p:nvSpPr>
            <p:spPr>
              <a:xfrm rot="10800000" flipV="1">
                <a:off x="2307532" y="3617654"/>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01">
                  <a:defRPr/>
                </a:pPr>
                <a:endParaRPr lang="en-US" sz="1764">
                  <a:solidFill>
                    <a:srgbClr val="FFFFFF"/>
                  </a:solidFill>
                  <a:latin typeface="Segoe UI"/>
                </a:endParaRPr>
              </a:p>
            </p:txBody>
          </p:sp>
          <p:cxnSp>
            <p:nvCxnSpPr>
              <p:cNvPr id="33" name="Straight Connector 32">
                <a:extLst>
                  <a:ext uri="{FF2B5EF4-FFF2-40B4-BE49-F238E27FC236}">
                    <a16:creationId xmlns:a16="http://schemas.microsoft.com/office/drawing/2014/main" id="{63798B81-06EA-5A3C-2BEA-AF8B8F5C57A6}"/>
                  </a:ext>
                </a:extLst>
              </p:cNvPr>
              <p:cNvCxnSpPr>
                <a:cxnSpLocks/>
              </p:cNvCxnSpPr>
              <p:nvPr/>
            </p:nvCxnSpPr>
            <p:spPr>
              <a:xfrm>
                <a:off x="2399331" y="3617655"/>
                <a:ext cx="1436568" cy="0"/>
              </a:xfrm>
              <a:prstGeom prst="line">
                <a:avLst/>
              </a:prstGeom>
              <a:noFill/>
              <a:ln w="19050" cap="rnd" cmpd="sng" algn="ctr">
                <a:solidFill>
                  <a:schemeClr val="tx1"/>
                </a:solidFill>
                <a:prstDash val="solid"/>
                <a:headEnd type="none" w="med" len="med"/>
                <a:tailEnd type="none" w="lg" len="sm"/>
              </a:ln>
              <a:effectLst/>
            </p:spPr>
          </p:cxnSp>
          <p:cxnSp>
            <p:nvCxnSpPr>
              <p:cNvPr id="34" name="Straight Connector 33">
                <a:extLst>
                  <a:ext uri="{FF2B5EF4-FFF2-40B4-BE49-F238E27FC236}">
                    <a16:creationId xmlns:a16="http://schemas.microsoft.com/office/drawing/2014/main" id="{A3B82101-EC9E-B7CD-B561-376B03405E4E}"/>
                  </a:ext>
                </a:extLst>
              </p:cNvPr>
              <p:cNvCxnSpPr>
                <a:cxnSpLocks/>
              </p:cNvCxnSpPr>
              <p:nvPr/>
            </p:nvCxnSpPr>
            <p:spPr>
              <a:xfrm flipH="1">
                <a:off x="3930395" y="3301796"/>
                <a:ext cx="0" cy="222454"/>
              </a:xfrm>
              <a:prstGeom prst="line">
                <a:avLst/>
              </a:prstGeom>
              <a:noFill/>
              <a:ln w="19050" cap="rnd" cmpd="sng" algn="ctr">
                <a:solidFill>
                  <a:schemeClr val="tx1"/>
                </a:solidFill>
                <a:prstDash val="solid"/>
                <a:headEnd type="none" w="med" len="med"/>
                <a:tailEnd type="none" w="lg" len="sm"/>
              </a:ln>
              <a:effectLst/>
            </p:spPr>
          </p:cxnSp>
        </p:grpSp>
      </p:grpSp>
      <p:grpSp>
        <p:nvGrpSpPr>
          <p:cNvPr id="35" name="Group 34">
            <a:extLst>
              <a:ext uri="{FF2B5EF4-FFF2-40B4-BE49-F238E27FC236}">
                <a16:creationId xmlns:a16="http://schemas.microsoft.com/office/drawing/2014/main" id="{8A3AA150-343E-6B26-6869-73F57CD46951}"/>
              </a:ext>
              <a:ext uri="{C183D7F6-B498-43B3-948B-1728B52AA6E4}">
                <adec:decorative xmlns:adec="http://schemas.microsoft.com/office/drawing/2017/decorative" val="1"/>
              </a:ext>
            </a:extLst>
          </p:cNvPr>
          <p:cNvGrpSpPr/>
          <p:nvPr/>
        </p:nvGrpSpPr>
        <p:grpSpPr>
          <a:xfrm>
            <a:off x="6788397" y="3683197"/>
            <a:ext cx="361044" cy="1700011"/>
            <a:chOff x="5793774" y="3301795"/>
            <a:chExt cx="849870" cy="1700131"/>
          </a:xfrm>
        </p:grpSpPr>
        <p:cxnSp>
          <p:nvCxnSpPr>
            <p:cNvPr id="39" name="Straight Connector 38">
              <a:extLst>
                <a:ext uri="{FF2B5EF4-FFF2-40B4-BE49-F238E27FC236}">
                  <a16:creationId xmlns:a16="http://schemas.microsoft.com/office/drawing/2014/main" id="{E59E5A5E-E198-E089-305F-46CB2E934162}"/>
                </a:ext>
              </a:extLst>
            </p:cNvPr>
            <p:cNvCxnSpPr>
              <a:cxnSpLocks/>
            </p:cNvCxnSpPr>
            <p:nvPr/>
          </p:nvCxnSpPr>
          <p:spPr>
            <a:xfrm>
              <a:off x="6404039" y="3791870"/>
              <a:ext cx="0" cy="1210056"/>
            </a:xfrm>
            <a:prstGeom prst="line">
              <a:avLst/>
            </a:prstGeom>
            <a:noFill/>
            <a:ln w="19050" cap="rnd" cmpd="sng" algn="ctr">
              <a:solidFill>
                <a:schemeClr val="tx1"/>
              </a:solidFill>
              <a:prstDash val="solid"/>
              <a:headEnd type="none" w="med" len="med"/>
              <a:tailEnd type="arrow" w="lg" len="sm"/>
            </a:ln>
            <a:effectLst/>
          </p:spPr>
        </p:cxnSp>
        <p:grpSp>
          <p:nvGrpSpPr>
            <p:cNvPr id="43" name="Group 42">
              <a:extLst>
                <a:ext uri="{FF2B5EF4-FFF2-40B4-BE49-F238E27FC236}">
                  <a16:creationId xmlns:a16="http://schemas.microsoft.com/office/drawing/2014/main" id="{5AB1E254-C4D3-0782-F2AD-4FB826A3025A}"/>
                </a:ext>
              </a:extLst>
            </p:cNvPr>
            <p:cNvGrpSpPr/>
            <p:nvPr/>
          </p:nvGrpSpPr>
          <p:grpSpPr>
            <a:xfrm flipH="1">
              <a:off x="5793774" y="3301795"/>
              <a:ext cx="849870" cy="499460"/>
              <a:chOff x="1249345" y="3301795"/>
              <a:chExt cx="849870" cy="499460"/>
            </a:xfrm>
          </p:grpSpPr>
          <p:sp>
            <p:nvSpPr>
              <p:cNvPr id="47" name="Arc 46">
                <a:extLst>
                  <a:ext uri="{FF2B5EF4-FFF2-40B4-BE49-F238E27FC236}">
                    <a16:creationId xmlns:a16="http://schemas.microsoft.com/office/drawing/2014/main" id="{70995AE8-1C97-1675-E16F-52F669B37F0B}"/>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01">
                  <a:defRPr/>
                </a:pPr>
                <a:endParaRPr lang="en-US" sz="1764">
                  <a:solidFill>
                    <a:srgbClr val="FFFFFF"/>
                  </a:solidFill>
                  <a:latin typeface="Segoe UI"/>
                </a:endParaRPr>
              </a:p>
            </p:txBody>
          </p:sp>
          <p:sp>
            <p:nvSpPr>
              <p:cNvPr id="48" name="Arc 47">
                <a:extLst>
                  <a:ext uri="{FF2B5EF4-FFF2-40B4-BE49-F238E27FC236}">
                    <a16:creationId xmlns:a16="http://schemas.microsoft.com/office/drawing/2014/main" id="{CBA320DD-41F6-C6BA-F68A-EA602569E90C}"/>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01">
                  <a:defRPr/>
                </a:pPr>
                <a:endParaRPr lang="en-US" sz="1764">
                  <a:solidFill>
                    <a:srgbClr val="FFFFFF"/>
                  </a:solidFill>
                  <a:latin typeface="Segoe UI"/>
                </a:endParaRPr>
              </a:p>
            </p:txBody>
          </p:sp>
          <p:cxnSp>
            <p:nvCxnSpPr>
              <p:cNvPr id="49" name="Straight Connector 48">
                <a:extLst>
                  <a:ext uri="{FF2B5EF4-FFF2-40B4-BE49-F238E27FC236}">
                    <a16:creationId xmlns:a16="http://schemas.microsoft.com/office/drawing/2014/main" id="{8505085D-FF2F-BA6D-E83A-8BF8657DC21D}"/>
                  </a:ext>
                </a:extLst>
              </p:cNvPr>
              <p:cNvCxnSpPr>
                <a:cxnSpLocks/>
                <a:stCxn id="48"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50" name="Straight Connector 49">
                <a:extLst>
                  <a:ext uri="{FF2B5EF4-FFF2-40B4-BE49-F238E27FC236}">
                    <a16:creationId xmlns:a16="http://schemas.microsoft.com/office/drawing/2014/main" id="{F7B33B8D-E393-026F-506B-55A09B8572A0}"/>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grpSp>
        <p:nvGrpSpPr>
          <p:cNvPr id="51" name="Group 50">
            <a:extLst>
              <a:ext uri="{FF2B5EF4-FFF2-40B4-BE49-F238E27FC236}">
                <a16:creationId xmlns:a16="http://schemas.microsoft.com/office/drawing/2014/main" id="{E58AA105-EE5B-D295-3962-CE45CF01CCD2}"/>
              </a:ext>
              <a:ext uri="{C183D7F6-B498-43B3-948B-1728B52AA6E4}">
                <adec:decorative xmlns:adec="http://schemas.microsoft.com/office/drawing/2017/decorative" val="1"/>
              </a:ext>
            </a:extLst>
          </p:cNvPr>
          <p:cNvGrpSpPr/>
          <p:nvPr/>
        </p:nvGrpSpPr>
        <p:grpSpPr>
          <a:xfrm>
            <a:off x="5249722" y="3729935"/>
            <a:ext cx="708437" cy="1674402"/>
            <a:chOff x="4858521" y="3301795"/>
            <a:chExt cx="708487" cy="1674520"/>
          </a:xfrm>
        </p:grpSpPr>
        <p:grpSp>
          <p:nvGrpSpPr>
            <p:cNvPr id="52" name="Group 51">
              <a:extLst>
                <a:ext uri="{FF2B5EF4-FFF2-40B4-BE49-F238E27FC236}">
                  <a16:creationId xmlns:a16="http://schemas.microsoft.com/office/drawing/2014/main" id="{B58F9A65-61C2-E6A9-F229-8B715BBBBA7C}"/>
                </a:ext>
              </a:extLst>
            </p:cNvPr>
            <p:cNvGrpSpPr/>
            <p:nvPr/>
          </p:nvGrpSpPr>
          <p:grpSpPr>
            <a:xfrm flipH="1">
              <a:off x="4858521" y="3301795"/>
              <a:ext cx="708487" cy="499460"/>
              <a:chOff x="1390728" y="3301795"/>
              <a:chExt cx="708487" cy="499460"/>
            </a:xfrm>
          </p:grpSpPr>
          <p:sp>
            <p:nvSpPr>
              <p:cNvPr id="54" name="Arc 53">
                <a:extLst>
                  <a:ext uri="{FF2B5EF4-FFF2-40B4-BE49-F238E27FC236}">
                    <a16:creationId xmlns:a16="http://schemas.microsoft.com/office/drawing/2014/main" id="{5559C048-9143-432D-EA11-2AA6AB6A57B1}"/>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01">
                  <a:defRPr/>
                </a:pPr>
                <a:endParaRPr lang="en-US" sz="1764">
                  <a:solidFill>
                    <a:srgbClr val="FFFFFF"/>
                  </a:solidFill>
                  <a:latin typeface="Segoe UI"/>
                </a:endParaRPr>
              </a:p>
            </p:txBody>
          </p:sp>
          <p:sp>
            <p:nvSpPr>
              <p:cNvPr id="55" name="Arc 54">
                <a:extLst>
                  <a:ext uri="{FF2B5EF4-FFF2-40B4-BE49-F238E27FC236}">
                    <a16:creationId xmlns:a16="http://schemas.microsoft.com/office/drawing/2014/main" id="{72B3D5B4-4CFA-4C11-36B7-2928C6E75DF4}"/>
                  </a:ext>
                </a:extLst>
              </p:cNvPr>
              <p:cNvSpPr/>
              <p:nvPr/>
            </p:nvSpPr>
            <p:spPr>
              <a:xfrm rot="10800000" flipV="1">
                <a:off x="1390728"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01">
                  <a:defRPr/>
                </a:pPr>
                <a:endParaRPr lang="en-US" sz="1764">
                  <a:solidFill>
                    <a:srgbClr val="FFFFFF"/>
                  </a:solidFill>
                  <a:latin typeface="Segoe UI"/>
                </a:endParaRPr>
              </a:p>
            </p:txBody>
          </p:sp>
          <p:cxnSp>
            <p:nvCxnSpPr>
              <p:cNvPr id="56" name="Straight Connector 55">
                <a:extLst>
                  <a:ext uri="{FF2B5EF4-FFF2-40B4-BE49-F238E27FC236}">
                    <a16:creationId xmlns:a16="http://schemas.microsoft.com/office/drawing/2014/main" id="{7B184674-F80F-C155-515B-A0CF87DEDD2C}"/>
                  </a:ext>
                </a:extLst>
              </p:cNvPr>
              <p:cNvCxnSpPr>
                <a:cxnSpLocks/>
                <a:stCxn id="55" idx="0"/>
              </p:cNvCxnSpPr>
              <p:nvPr/>
            </p:nvCxnSpPr>
            <p:spPr>
              <a:xfrm>
                <a:off x="1482528" y="3617655"/>
                <a:ext cx="527246" cy="0"/>
              </a:xfrm>
              <a:prstGeom prst="line">
                <a:avLst/>
              </a:prstGeom>
              <a:noFill/>
              <a:ln w="19050" cap="rnd" cmpd="sng" algn="ctr">
                <a:solidFill>
                  <a:schemeClr val="tx1"/>
                </a:solidFill>
                <a:prstDash val="solid"/>
                <a:headEnd type="none" w="med" len="med"/>
                <a:tailEnd type="none" w="lg" len="sm"/>
              </a:ln>
              <a:effectLst/>
            </p:spPr>
          </p:cxnSp>
          <p:cxnSp>
            <p:nvCxnSpPr>
              <p:cNvPr id="57" name="Straight Connector 56">
                <a:extLst>
                  <a:ext uri="{FF2B5EF4-FFF2-40B4-BE49-F238E27FC236}">
                    <a16:creationId xmlns:a16="http://schemas.microsoft.com/office/drawing/2014/main" id="{B6BEC54E-BB40-5B4D-F73D-000111CA7DE5}"/>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cxnSp>
          <p:nvCxnSpPr>
            <p:cNvPr id="53" name="Straight Connector 52">
              <a:extLst>
                <a:ext uri="{FF2B5EF4-FFF2-40B4-BE49-F238E27FC236}">
                  <a16:creationId xmlns:a16="http://schemas.microsoft.com/office/drawing/2014/main" id="{657D0A55-9BA8-EF8B-6A04-9B3ED9D172F8}"/>
                </a:ext>
              </a:extLst>
            </p:cNvPr>
            <p:cNvCxnSpPr>
              <a:cxnSpLocks/>
            </p:cNvCxnSpPr>
            <p:nvPr/>
          </p:nvCxnSpPr>
          <p:spPr>
            <a:xfrm>
              <a:off x="5567008" y="3766259"/>
              <a:ext cx="0" cy="1210056"/>
            </a:xfrm>
            <a:prstGeom prst="line">
              <a:avLst/>
            </a:prstGeom>
            <a:noFill/>
            <a:ln w="19050" cap="rnd" cmpd="sng" algn="ctr">
              <a:solidFill>
                <a:schemeClr val="tx1"/>
              </a:solidFill>
              <a:prstDash val="solid"/>
              <a:headEnd type="none" w="med" len="med"/>
              <a:tailEnd type="arrow" w="lg" len="sm"/>
            </a:ln>
            <a:effectLst/>
          </p:spPr>
        </p:cxnSp>
      </p:grpSp>
      <p:sp>
        <p:nvSpPr>
          <p:cNvPr id="58" name="Rectangle: Rounded Corners 23">
            <a:extLst>
              <a:ext uri="{FF2B5EF4-FFF2-40B4-BE49-F238E27FC236}">
                <a16:creationId xmlns:a16="http://schemas.microsoft.com/office/drawing/2014/main" id="{F2B7115E-F388-45A1-3970-D314631C6A61}"/>
              </a:ext>
            </a:extLst>
          </p:cNvPr>
          <p:cNvSpPr/>
          <p:nvPr/>
        </p:nvSpPr>
        <p:spPr bwMode="auto">
          <a:xfrm>
            <a:off x="2364272" y="4124051"/>
            <a:ext cx="673153" cy="673153"/>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33" tIns="91433" rIns="91433" bIns="91433" numCol="1" spcCol="0" rtlCol="0" fromWordArt="0" anchor="ctr" anchorCtr="0" forceAA="0" compatLnSpc="1">
            <a:prstTxWarp prst="textNoShape">
              <a:avLst/>
            </a:prstTxWarp>
            <a:noAutofit/>
          </a:bodyPr>
          <a:lstStyle/>
          <a:p>
            <a:pPr algn="ctr" defTabSz="932405" fontAlgn="base">
              <a:spcBef>
                <a:spcPct val="0"/>
              </a:spcBef>
              <a:spcAft>
                <a:spcPct val="0"/>
              </a:spcAft>
              <a:defRPr/>
            </a:pPr>
            <a:r>
              <a:rPr lang="en-US" sz="900" kern="0">
                <a:solidFill>
                  <a:srgbClr val="FFFFFF"/>
                </a:solidFill>
                <a:latin typeface="Segoe UI Semibold"/>
                <a:cs typeface="Segoe UI" pitchFamily="34" charset="0"/>
              </a:rPr>
              <a:t>T-SQL</a:t>
            </a:r>
          </a:p>
        </p:txBody>
      </p:sp>
      <p:sp>
        <p:nvSpPr>
          <p:cNvPr id="59" name="Rectangle: Rounded Corners 24">
            <a:extLst>
              <a:ext uri="{FF2B5EF4-FFF2-40B4-BE49-F238E27FC236}">
                <a16:creationId xmlns:a16="http://schemas.microsoft.com/office/drawing/2014/main" id="{ED452F8C-CBF1-9926-40DC-EA9075541042}"/>
              </a:ext>
            </a:extLst>
          </p:cNvPr>
          <p:cNvSpPr/>
          <p:nvPr/>
        </p:nvSpPr>
        <p:spPr bwMode="auto">
          <a:xfrm>
            <a:off x="1280804" y="4124051"/>
            <a:ext cx="673153" cy="673153"/>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33" tIns="91433" rIns="91433" bIns="91433" numCol="1" spcCol="0" rtlCol="0" fromWordArt="0" anchor="ctr" anchorCtr="0" forceAA="0" compatLnSpc="1">
            <a:prstTxWarp prst="textNoShape">
              <a:avLst/>
            </a:prstTxWarp>
            <a:noAutofit/>
          </a:bodyPr>
          <a:lstStyle/>
          <a:p>
            <a:pPr algn="ctr" defTabSz="932405" fontAlgn="base">
              <a:spcBef>
                <a:spcPct val="0"/>
              </a:spcBef>
              <a:spcAft>
                <a:spcPct val="0"/>
              </a:spcAft>
              <a:defRPr/>
            </a:pPr>
            <a:r>
              <a:rPr lang="en-US" sz="900" kern="0">
                <a:solidFill>
                  <a:srgbClr val="FFFFFF"/>
                </a:solidFill>
                <a:latin typeface="Segoe UI Semibold"/>
                <a:cs typeface="Segoe UI" pitchFamily="34" charset="0"/>
              </a:rPr>
              <a:t>Spark</a:t>
            </a:r>
          </a:p>
        </p:txBody>
      </p:sp>
      <p:sp>
        <p:nvSpPr>
          <p:cNvPr id="60" name="Rectangle: Rounded Corners 25">
            <a:extLst>
              <a:ext uri="{FF2B5EF4-FFF2-40B4-BE49-F238E27FC236}">
                <a16:creationId xmlns:a16="http://schemas.microsoft.com/office/drawing/2014/main" id="{328674C0-6FB8-BBB4-5545-6710E2E0ED9D}"/>
              </a:ext>
            </a:extLst>
          </p:cNvPr>
          <p:cNvSpPr/>
          <p:nvPr/>
        </p:nvSpPr>
        <p:spPr bwMode="auto">
          <a:xfrm>
            <a:off x="5614676" y="4124051"/>
            <a:ext cx="673153" cy="673153"/>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33" tIns="91433" rIns="91433" bIns="91433" numCol="1" spcCol="0" rtlCol="0" fromWordArt="0" anchor="ctr" anchorCtr="0" forceAA="0" compatLnSpc="1">
            <a:prstTxWarp prst="textNoShape">
              <a:avLst/>
            </a:prstTxWarp>
            <a:noAutofit/>
          </a:bodyPr>
          <a:lstStyle/>
          <a:p>
            <a:pPr algn="ctr" defTabSz="932405" fontAlgn="base">
              <a:spcBef>
                <a:spcPct val="0"/>
              </a:spcBef>
              <a:spcAft>
                <a:spcPct val="0"/>
              </a:spcAft>
              <a:defRPr/>
            </a:pPr>
            <a:r>
              <a:rPr lang="en-US" sz="900" kern="0">
                <a:solidFill>
                  <a:srgbClr val="FFFFFF"/>
                </a:solidFill>
                <a:latin typeface="Segoe UI Semibold"/>
                <a:cs typeface="Segoe UI" pitchFamily="34" charset="0"/>
              </a:rPr>
              <a:t>KQL</a:t>
            </a:r>
          </a:p>
        </p:txBody>
      </p:sp>
      <p:sp>
        <p:nvSpPr>
          <p:cNvPr id="61" name="Rectangle: Rounded Corners 28">
            <a:extLst>
              <a:ext uri="{FF2B5EF4-FFF2-40B4-BE49-F238E27FC236}">
                <a16:creationId xmlns:a16="http://schemas.microsoft.com/office/drawing/2014/main" id="{CBBF69C6-D04A-5B31-6168-3F3D217AD068}"/>
              </a:ext>
            </a:extLst>
          </p:cNvPr>
          <p:cNvSpPr/>
          <p:nvPr/>
        </p:nvSpPr>
        <p:spPr bwMode="auto">
          <a:xfrm>
            <a:off x="6698144" y="4124051"/>
            <a:ext cx="673153" cy="673153"/>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33" tIns="91433" rIns="91433" bIns="91433" numCol="1" spcCol="0" rtlCol="0" fromWordArt="0" anchor="ctr" anchorCtr="0" forceAA="0" compatLnSpc="1">
            <a:prstTxWarp prst="textNoShape">
              <a:avLst/>
            </a:prstTxWarp>
            <a:noAutofit/>
          </a:bodyPr>
          <a:lstStyle/>
          <a:p>
            <a:pPr algn="ctr" defTabSz="932405" fontAlgn="base">
              <a:spcBef>
                <a:spcPct val="0"/>
              </a:spcBef>
              <a:spcAft>
                <a:spcPct val="0"/>
              </a:spcAft>
              <a:defRPr/>
            </a:pPr>
            <a:r>
              <a:rPr lang="en-US" sz="900" kern="0">
                <a:solidFill>
                  <a:srgbClr val="FFFFFF"/>
                </a:solidFill>
                <a:latin typeface="Segoe UI Semibold"/>
                <a:cs typeface="Segoe UI" pitchFamily="34" charset="0"/>
              </a:rPr>
              <a:t>Analysis</a:t>
            </a:r>
            <a:br>
              <a:rPr lang="en-US" sz="900" kern="0">
                <a:solidFill>
                  <a:srgbClr val="FFFFFF"/>
                </a:solidFill>
                <a:latin typeface="Segoe UI Semibold"/>
                <a:cs typeface="Segoe UI" pitchFamily="34" charset="0"/>
              </a:rPr>
            </a:br>
            <a:r>
              <a:rPr lang="en-US" sz="900" kern="0">
                <a:solidFill>
                  <a:srgbClr val="FFFFFF"/>
                </a:solidFill>
                <a:latin typeface="Segoe UI Semibold"/>
                <a:cs typeface="Segoe UI" pitchFamily="34" charset="0"/>
              </a:rPr>
              <a:t>Services</a:t>
            </a:r>
          </a:p>
        </p:txBody>
      </p:sp>
      <p:sp>
        <p:nvSpPr>
          <p:cNvPr id="3" name="Rectangle: Rounded Corners 2">
            <a:extLst>
              <a:ext uri="{FF2B5EF4-FFF2-40B4-BE49-F238E27FC236}">
                <a16:creationId xmlns:a16="http://schemas.microsoft.com/office/drawing/2014/main" id="{A1CE08CC-9BD5-0BE5-30C1-043ADE270C6B}"/>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7258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4.58333E-6 4.44444E-6 L 4.58333E-6 0.03541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42" presetClass="path" presetSubtype="0" decel="100000" fill="hold" grpId="1" nodeType="withEffect">
                                  <p:stCondLst>
                                    <p:cond delay="200"/>
                                  </p:stCondLst>
                                  <p:childTnLst>
                                    <p:animMotion origin="layout" path="M -3.125E-6 -2.59259E-6 L -3.125E-6 -0.03287 " pathEditMode="relative" rAng="0" ptsTypes="AA">
                                      <p:cBhvr>
                                        <p:cTn id="14" dur="700" spd="-100000" fill="hold"/>
                                        <p:tgtEl>
                                          <p:spTgt spid="83"/>
                                        </p:tgtEl>
                                        <p:attrNameLst>
                                          <p:attrName>ppt_x</p:attrName>
                                          <p:attrName>ppt_y</p:attrName>
                                        </p:attrNameLst>
                                      </p:cBhvr>
                                      <p:rCtr x="0" y="-1644"/>
                                    </p:animMotion>
                                  </p:childTnLst>
                                </p:cTn>
                              </p:par>
                              <p:par>
                                <p:cTn id="15" presetID="10" presetClass="entr" presetSubtype="0" fill="hold" grpId="0" nodeType="withEffect">
                                  <p:stCondLst>
                                    <p:cond delay="20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par>
                                <p:cTn id="18" presetID="42" presetClass="path" presetSubtype="0" decel="100000" fill="hold" grpId="1" nodeType="withEffect">
                                  <p:stCondLst>
                                    <p:cond delay="200"/>
                                  </p:stCondLst>
                                  <p:childTnLst>
                                    <p:animMotion origin="layout" path="M -3.125E-6 -2.59259E-6 L -3.125E-6 -0.03287 " pathEditMode="relative" rAng="0" ptsTypes="AA">
                                      <p:cBhvr>
                                        <p:cTn id="19" dur="700" spd="-100000" fill="hold"/>
                                        <p:tgtEl>
                                          <p:spTgt spid="82"/>
                                        </p:tgtEl>
                                        <p:attrNameLst>
                                          <p:attrName>ppt_x</p:attrName>
                                          <p:attrName>ppt_y</p:attrName>
                                        </p:attrNameLst>
                                      </p:cBhvr>
                                      <p:rCtr x="0" y="-1644"/>
                                    </p:animMotion>
                                  </p:childTnLst>
                                </p:cTn>
                              </p:par>
                              <p:par>
                                <p:cTn id="20" presetID="10" presetClass="entr" presetSubtype="0" fill="hold" nodeType="withEffect">
                                  <p:stCondLst>
                                    <p:cond delay="2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42" presetClass="path" presetSubtype="0" decel="100000" fill="hold" nodeType="withEffect">
                                  <p:stCondLst>
                                    <p:cond delay="200"/>
                                  </p:stCondLst>
                                  <p:childTnLst>
                                    <p:animMotion origin="layout" path="M -3.125E-6 -2.59259E-6 L -3.125E-6 -0.03287 " pathEditMode="relative" rAng="0" ptsTypes="AA">
                                      <p:cBhvr>
                                        <p:cTn id="24" dur="700" spd="-100000" fill="hold"/>
                                        <p:tgtEl>
                                          <p:spTgt spid="81"/>
                                        </p:tgtEl>
                                        <p:attrNameLst>
                                          <p:attrName>ppt_x</p:attrName>
                                          <p:attrName>ppt_y</p:attrName>
                                        </p:attrNameLst>
                                      </p:cBhvr>
                                      <p:rCtr x="0" y="-1644"/>
                                    </p:animMotion>
                                  </p:childTnLst>
                                </p:cTn>
                              </p:par>
                              <p:par>
                                <p:cTn id="25" presetID="10" presetClass="entr" presetSubtype="0" fill="hold" grpId="0" nodeType="withEffect">
                                  <p:stCondLst>
                                    <p:cond delay="2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42" presetClass="path" presetSubtype="0" decel="100000" fill="hold" grpId="1" nodeType="withEffect">
                                  <p:stCondLst>
                                    <p:cond delay="200"/>
                                  </p:stCondLst>
                                  <p:childTnLst>
                                    <p:animMotion origin="layout" path="M -3.125E-6 -2.59259E-6 L -3.125E-6 -0.03287 " pathEditMode="relative" rAng="0" ptsTypes="AA">
                                      <p:cBhvr>
                                        <p:cTn id="29" dur="700" spd="-100000" fill="hold"/>
                                        <p:tgtEl>
                                          <p:spTgt spid="45"/>
                                        </p:tgtEl>
                                        <p:attrNameLst>
                                          <p:attrName>ppt_x</p:attrName>
                                          <p:attrName>ppt_y</p:attrName>
                                        </p:attrNameLst>
                                      </p:cBhvr>
                                      <p:rCtr x="0" y="-1644"/>
                                    </p:animMotion>
                                  </p:childTnLst>
                                </p:cTn>
                              </p:par>
                              <p:par>
                                <p:cTn id="30" presetID="10" presetClass="entr" presetSubtype="0" fill="hold" nodeType="withEffect">
                                  <p:stCondLst>
                                    <p:cond delay="2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42" presetClass="path" presetSubtype="0" decel="100000" fill="hold" nodeType="withEffect">
                                  <p:stCondLst>
                                    <p:cond delay="200"/>
                                  </p:stCondLst>
                                  <p:childTnLst>
                                    <p:animMotion origin="layout" path="M -3.125E-6 -2.59259E-6 L -3.125E-6 -0.03287 " pathEditMode="relative" rAng="0" ptsTypes="AA">
                                      <p:cBhvr>
                                        <p:cTn id="34" dur="700" spd="-100000" fill="hold"/>
                                        <p:tgtEl>
                                          <p:spTgt spid="44"/>
                                        </p:tgtEl>
                                        <p:attrNameLst>
                                          <p:attrName>ppt_x</p:attrName>
                                          <p:attrName>ppt_y</p:attrName>
                                        </p:attrNameLst>
                                      </p:cBhvr>
                                      <p:rCtr x="0" y="-1644"/>
                                    </p:animMotion>
                                  </p:childTnLst>
                                </p:cTn>
                              </p:par>
                              <p:par>
                                <p:cTn id="35" presetID="10" presetClass="entr" presetSubtype="0" fill="hold" grpId="0" nodeType="withEffect">
                                  <p:stCondLst>
                                    <p:cond delay="2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200"/>
                                  </p:stCondLst>
                                  <p:childTnLst>
                                    <p:animMotion origin="layout" path="M -3.125E-6 -2.59259E-6 L -3.125E-6 -0.03287 " pathEditMode="relative" rAng="0" ptsTypes="AA">
                                      <p:cBhvr>
                                        <p:cTn id="39" dur="700" spd="-100000" fill="hold"/>
                                        <p:tgtEl>
                                          <p:spTgt spid="46"/>
                                        </p:tgtEl>
                                        <p:attrNameLst>
                                          <p:attrName>ppt_x</p:attrName>
                                          <p:attrName>ppt_y</p:attrName>
                                        </p:attrNameLst>
                                      </p:cBhvr>
                                      <p:rCtr x="0" y="-1644"/>
                                    </p:animMotion>
                                  </p:childTnLst>
                                </p:cTn>
                              </p:par>
                              <p:par>
                                <p:cTn id="40" presetID="10" presetClass="entr" presetSubtype="0" fill="hold" grpId="0" nodeType="withEffect">
                                  <p:stCondLst>
                                    <p:cond delay="20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decel="100000" fill="hold" grpId="1" nodeType="withEffect">
                                  <p:stCondLst>
                                    <p:cond delay="200"/>
                                  </p:stCondLst>
                                  <p:childTnLst>
                                    <p:animMotion origin="layout" path="M -3.125E-6 -2.59259E-6 L -3.125E-6 -0.03287 " pathEditMode="relative" rAng="0" ptsTypes="AA">
                                      <p:cBhvr>
                                        <p:cTn id="44" dur="700" spd="-100000" fill="hold"/>
                                        <p:tgtEl>
                                          <p:spTgt spid="41"/>
                                        </p:tgtEl>
                                        <p:attrNameLst>
                                          <p:attrName>ppt_x</p:attrName>
                                          <p:attrName>ppt_y</p:attrName>
                                        </p:attrNameLst>
                                      </p:cBhvr>
                                      <p:rCtr x="0" y="-1644"/>
                                    </p:animMotion>
                                  </p:childTnLst>
                                </p:cTn>
                              </p:par>
                              <p:par>
                                <p:cTn id="45" presetID="10" presetClass="entr" presetSubtype="0" fill="hold" nodeType="withEffect">
                                  <p:stCondLst>
                                    <p:cond delay="2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42" presetClass="path" presetSubtype="0" decel="100000" fill="hold" nodeType="withEffect">
                                  <p:stCondLst>
                                    <p:cond delay="200"/>
                                  </p:stCondLst>
                                  <p:childTnLst>
                                    <p:animMotion origin="layout" path="M -3.125E-6 -2.59259E-6 L -3.125E-6 -0.03287 " pathEditMode="relative" rAng="0" ptsTypes="AA">
                                      <p:cBhvr>
                                        <p:cTn id="49" dur="700" spd="-100000" fill="hold"/>
                                        <p:tgtEl>
                                          <p:spTgt spid="40"/>
                                        </p:tgtEl>
                                        <p:attrNameLst>
                                          <p:attrName>ppt_x</p:attrName>
                                          <p:attrName>ppt_y</p:attrName>
                                        </p:attrNameLst>
                                      </p:cBhvr>
                                      <p:rCtr x="0" y="-1644"/>
                                    </p:animMotion>
                                  </p:childTnLst>
                                </p:cTn>
                              </p:par>
                              <p:par>
                                <p:cTn id="50" presetID="10" presetClass="entr" presetSubtype="0" fill="hold" grpId="0" nodeType="withEffect">
                                  <p:stCondLst>
                                    <p:cond delay="2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42" presetClass="path" presetSubtype="0" decel="100000" fill="hold" grpId="1" nodeType="withEffect">
                                  <p:stCondLst>
                                    <p:cond delay="200"/>
                                  </p:stCondLst>
                                  <p:childTnLst>
                                    <p:animMotion origin="layout" path="M -3.125E-6 -2.59259E-6 L -3.125E-6 -0.03287 " pathEditMode="relative" rAng="0" ptsTypes="AA">
                                      <p:cBhvr>
                                        <p:cTn id="54" dur="700" spd="-100000" fill="hold"/>
                                        <p:tgtEl>
                                          <p:spTgt spid="42"/>
                                        </p:tgtEl>
                                        <p:attrNameLst>
                                          <p:attrName>ppt_x</p:attrName>
                                          <p:attrName>ppt_y</p:attrName>
                                        </p:attrNameLst>
                                      </p:cBhvr>
                                      <p:rCtr x="0" y="-1644"/>
                                    </p:animMotion>
                                  </p:childTnLst>
                                </p:cTn>
                              </p:par>
                              <p:par>
                                <p:cTn id="55" presetID="10" presetClass="entr" presetSubtype="0" fill="hold" grpId="0" nodeType="withEffect">
                                  <p:stCondLst>
                                    <p:cond delay="20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42" presetClass="path" presetSubtype="0" decel="100000" fill="hold" grpId="1" nodeType="withEffect">
                                  <p:stCondLst>
                                    <p:cond delay="200"/>
                                  </p:stCondLst>
                                  <p:childTnLst>
                                    <p:animMotion origin="layout" path="M -3.125E-6 -2.59259E-6 L -3.125E-6 -0.03287 " pathEditMode="relative" rAng="0" ptsTypes="AA">
                                      <p:cBhvr>
                                        <p:cTn id="59" dur="700" spd="-100000" fill="hold"/>
                                        <p:tgtEl>
                                          <p:spTgt spid="74"/>
                                        </p:tgtEl>
                                        <p:attrNameLst>
                                          <p:attrName>ppt_x</p:attrName>
                                          <p:attrName>ppt_y</p:attrName>
                                        </p:attrNameLst>
                                      </p:cBhvr>
                                      <p:rCtr x="0" y="-1644"/>
                                    </p:animMotion>
                                  </p:childTnLst>
                                </p:cTn>
                              </p:par>
                              <p:par>
                                <p:cTn id="60" presetID="10" presetClass="entr" presetSubtype="0" fill="hold" nodeType="withEffect">
                                  <p:stCondLst>
                                    <p:cond delay="20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par>
                                <p:cTn id="63" presetID="42" presetClass="path" presetSubtype="0" decel="100000" fill="hold" nodeType="withEffect">
                                  <p:stCondLst>
                                    <p:cond delay="200"/>
                                  </p:stCondLst>
                                  <p:childTnLst>
                                    <p:animMotion origin="layout" path="M -3.125E-6 -2.59259E-6 L -3.125E-6 -0.03287 " pathEditMode="relative" rAng="0" ptsTypes="AA">
                                      <p:cBhvr>
                                        <p:cTn id="64" dur="700" spd="-100000" fill="hold"/>
                                        <p:tgtEl>
                                          <p:spTgt spid="90"/>
                                        </p:tgtEl>
                                        <p:attrNameLst>
                                          <p:attrName>ppt_x</p:attrName>
                                          <p:attrName>ppt_y</p:attrName>
                                        </p:attrNameLst>
                                      </p:cBhvr>
                                      <p:rCtr x="0" y="-1644"/>
                                    </p:animMotion>
                                  </p:childTnLst>
                                </p:cTn>
                              </p:par>
                              <p:par>
                                <p:cTn id="65" presetID="10" presetClass="entr" presetSubtype="0" fill="hold" grpId="0" nodeType="withEffect">
                                  <p:stCondLst>
                                    <p:cond delay="20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42" presetClass="path" presetSubtype="0" decel="100000" fill="hold" grpId="1" nodeType="withEffect">
                                  <p:stCondLst>
                                    <p:cond delay="200"/>
                                  </p:stCondLst>
                                  <p:childTnLst>
                                    <p:animMotion origin="layout" path="M -3.125E-6 -2.59259E-6 L -3.125E-6 -0.03287 " pathEditMode="relative" rAng="0" ptsTypes="AA">
                                      <p:cBhvr>
                                        <p:cTn id="69" dur="700" spd="-100000" fill="hold"/>
                                        <p:tgtEl>
                                          <p:spTgt spid="75"/>
                                        </p:tgtEl>
                                        <p:attrNameLst>
                                          <p:attrName>ppt_x</p:attrName>
                                          <p:attrName>ppt_y</p:attrName>
                                        </p:attrNameLst>
                                      </p:cBhvr>
                                      <p:rCtr x="0" y="-1644"/>
                                    </p:animMotion>
                                  </p:childTnLst>
                                </p:cTn>
                              </p:par>
                              <p:par>
                                <p:cTn id="70" presetID="10" presetClass="entr" presetSubtype="0" fill="hold" grpId="0" nodeType="withEffect">
                                  <p:stCondLst>
                                    <p:cond delay="20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42" presetClass="path" presetSubtype="0" decel="100000" fill="hold" grpId="1" nodeType="withEffect">
                                  <p:stCondLst>
                                    <p:cond delay="200"/>
                                  </p:stCondLst>
                                  <p:childTnLst>
                                    <p:animMotion origin="layout" path="M -3.125E-6 -2.59259E-6 L -3.125E-6 -0.03287 " pathEditMode="relative" rAng="0" ptsTypes="AA">
                                      <p:cBhvr>
                                        <p:cTn id="74" dur="700" spd="-100000" fill="hold"/>
                                        <p:tgtEl>
                                          <p:spTgt spid="37"/>
                                        </p:tgtEl>
                                        <p:attrNameLst>
                                          <p:attrName>ppt_x</p:attrName>
                                          <p:attrName>ppt_y</p:attrName>
                                        </p:attrNameLst>
                                      </p:cBhvr>
                                      <p:rCtr x="0" y="-1644"/>
                                    </p:animMotion>
                                  </p:childTnLst>
                                </p:cTn>
                              </p:par>
                              <p:par>
                                <p:cTn id="75" presetID="10" presetClass="entr" presetSubtype="0" fill="hold" nodeType="withEffect">
                                  <p:stCondLst>
                                    <p:cond delay="20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par>
                                <p:cTn id="78" presetID="42" presetClass="path" presetSubtype="0" decel="100000" fill="hold" nodeType="withEffect">
                                  <p:stCondLst>
                                    <p:cond delay="200"/>
                                  </p:stCondLst>
                                  <p:childTnLst>
                                    <p:animMotion origin="layout" path="M -3.125E-6 -2.59259E-6 L -3.125E-6 -0.03287 " pathEditMode="relative" rAng="0" ptsTypes="AA">
                                      <p:cBhvr>
                                        <p:cTn id="79" dur="700" spd="-100000" fill="hold"/>
                                        <p:tgtEl>
                                          <p:spTgt spid="36"/>
                                        </p:tgtEl>
                                        <p:attrNameLst>
                                          <p:attrName>ppt_x</p:attrName>
                                          <p:attrName>ppt_y</p:attrName>
                                        </p:attrNameLst>
                                      </p:cBhvr>
                                      <p:rCtr x="0" y="-1644"/>
                                    </p:animMotion>
                                  </p:childTnLst>
                                </p:cTn>
                              </p:par>
                              <p:par>
                                <p:cTn id="80" presetID="10" presetClass="entr" presetSubtype="0" fill="hold" grpId="0" nodeType="withEffect">
                                  <p:stCondLst>
                                    <p:cond delay="2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42" presetClass="path" presetSubtype="0" decel="100000" fill="hold" grpId="1" nodeType="withEffect">
                                  <p:stCondLst>
                                    <p:cond delay="200"/>
                                  </p:stCondLst>
                                  <p:childTnLst>
                                    <p:animMotion origin="layout" path="M -3.125E-6 -2.59259E-6 L -3.125E-6 -0.03287 " pathEditMode="relative" rAng="0" ptsTypes="AA">
                                      <p:cBhvr>
                                        <p:cTn id="84" dur="700" spd="-100000" fill="hold"/>
                                        <p:tgtEl>
                                          <p:spTgt spid="38"/>
                                        </p:tgtEl>
                                        <p:attrNameLst>
                                          <p:attrName>ppt_x</p:attrName>
                                          <p:attrName>ppt_y</p:attrName>
                                        </p:attrNameLst>
                                      </p:cBhvr>
                                      <p:rCtr x="0" y="-1644"/>
                                    </p:animMotion>
                                  </p:childTnLst>
                                </p:cTn>
                              </p:par>
                              <p:par>
                                <p:cTn id="85" presetID="10" presetClass="entr" presetSubtype="0" fill="hold" nodeType="withEffect">
                                  <p:stCondLst>
                                    <p:cond delay="300"/>
                                  </p:stCondLst>
                                  <p:childTnLst>
                                    <p:set>
                                      <p:cBhvr>
                                        <p:cTn id="86" dur="1" fill="hold">
                                          <p:stCondLst>
                                            <p:cond delay="0"/>
                                          </p:stCondLst>
                                        </p:cTn>
                                        <p:tgtEl>
                                          <p:spTgt spid="219"/>
                                        </p:tgtEl>
                                        <p:attrNameLst>
                                          <p:attrName>style.visibility</p:attrName>
                                        </p:attrNameLst>
                                      </p:cBhvr>
                                      <p:to>
                                        <p:strVal val="visible"/>
                                      </p:to>
                                    </p:set>
                                    <p:animEffect transition="in" filter="fade">
                                      <p:cBhvr>
                                        <p:cTn id="87" dur="500"/>
                                        <p:tgtEl>
                                          <p:spTgt spid="219"/>
                                        </p:tgtEl>
                                      </p:cBhvr>
                                    </p:animEffect>
                                  </p:childTnLst>
                                </p:cTn>
                              </p:par>
                              <p:par>
                                <p:cTn id="88" presetID="42" presetClass="path" presetSubtype="0" decel="100000" fill="hold" nodeType="withEffect">
                                  <p:stCondLst>
                                    <p:cond delay="300"/>
                                  </p:stCondLst>
                                  <p:childTnLst>
                                    <p:animMotion origin="layout" path="M -3.125E-6 -2.59259E-6 L -3.125E-6 -0.03287 " pathEditMode="relative" rAng="0" ptsTypes="AA">
                                      <p:cBhvr>
                                        <p:cTn id="89" dur="700" spd="-100000" fill="hold"/>
                                        <p:tgtEl>
                                          <p:spTgt spid="219"/>
                                        </p:tgtEl>
                                        <p:attrNameLst>
                                          <p:attrName>ppt_x</p:attrName>
                                          <p:attrName>ppt_y</p:attrName>
                                        </p:attrNameLst>
                                      </p:cBhvr>
                                      <p:rCtr x="0" y="-1644"/>
                                    </p:animMotion>
                                  </p:childTnLst>
                                </p:cTn>
                              </p:par>
                              <p:par>
                                <p:cTn id="90" presetID="10" presetClass="entr" presetSubtype="0" fill="hold" grpId="0" nodeType="withEffect">
                                  <p:stCondLst>
                                    <p:cond delay="300"/>
                                  </p:stCondLst>
                                  <p:childTnLst>
                                    <p:set>
                                      <p:cBhvr>
                                        <p:cTn id="91" dur="1" fill="hold">
                                          <p:stCondLst>
                                            <p:cond delay="0"/>
                                          </p:stCondLst>
                                        </p:cTn>
                                        <p:tgtEl>
                                          <p:spTgt spid="218"/>
                                        </p:tgtEl>
                                        <p:attrNameLst>
                                          <p:attrName>style.visibility</p:attrName>
                                        </p:attrNameLst>
                                      </p:cBhvr>
                                      <p:to>
                                        <p:strVal val="visible"/>
                                      </p:to>
                                    </p:set>
                                    <p:animEffect transition="in" filter="fade">
                                      <p:cBhvr>
                                        <p:cTn id="92" dur="500"/>
                                        <p:tgtEl>
                                          <p:spTgt spid="218"/>
                                        </p:tgtEl>
                                      </p:cBhvr>
                                    </p:animEffect>
                                  </p:childTnLst>
                                </p:cTn>
                              </p:par>
                              <p:par>
                                <p:cTn id="93" presetID="42" presetClass="path" presetSubtype="0" decel="100000" fill="hold" grpId="1" nodeType="withEffect">
                                  <p:stCondLst>
                                    <p:cond delay="300"/>
                                  </p:stCondLst>
                                  <p:childTnLst>
                                    <p:animMotion origin="layout" path="M -3.125E-6 -2.59259E-6 L -3.125E-6 -0.03287 " pathEditMode="relative" rAng="0" ptsTypes="AA">
                                      <p:cBhvr>
                                        <p:cTn id="94" dur="700" spd="-100000" fill="hold"/>
                                        <p:tgtEl>
                                          <p:spTgt spid="218"/>
                                        </p:tgtEl>
                                        <p:attrNameLst>
                                          <p:attrName>ppt_x</p:attrName>
                                          <p:attrName>ppt_y</p:attrName>
                                        </p:attrNameLst>
                                      </p:cBhvr>
                                      <p:rCtr x="0" y="-1644"/>
                                    </p:animMotion>
                                  </p:childTnLst>
                                </p:cTn>
                              </p:par>
                              <p:par>
                                <p:cTn id="95" presetID="10" presetClass="entr" presetSubtype="0" fill="hold" grpId="0" nodeType="withEffect">
                                  <p:stCondLst>
                                    <p:cond delay="20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42" presetClass="path" presetSubtype="0" decel="100000" fill="hold" grpId="1" nodeType="withEffect">
                                  <p:stCondLst>
                                    <p:cond delay="200"/>
                                  </p:stCondLst>
                                  <p:childTnLst>
                                    <p:animMotion origin="layout" path="M -3.125E-6 -2.59259E-6 L -3.125E-6 -0.03287 " pathEditMode="relative" rAng="0" ptsTypes="AA">
                                      <p:cBhvr>
                                        <p:cTn id="99" dur="700" spd="-100000" fill="hold"/>
                                        <p:tgtEl>
                                          <p:spTgt spid="9"/>
                                        </p:tgtEl>
                                        <p:attrNameLst>
                                          <p:attrName>ppt_x</p:attrName>
                                          <p:attrName>ppt_y</p:attrName>
                                        </p:attrNameLst>
                                      </p:cBhvr>
                                      <p:rCtr x="0" y="-1644"/>
                                    </p:animMotion>
                                  </p:childTnLst>
                                </p:cTn>
                              </p:par>
                              <p:par>
                                <p:cTn id="100" presetID="10" presetClass="entr" presetSubtype="0" fill="hold" grpId="0" nodeType="withEffect">
                                  <p:stCondLst>
                                    <p:cond delay="10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500"/>
                                        <p:tgtEl>
                                          <p:spTgt spid="6"/>
                                        </p:tgtEl>
                                      </p:cBhvr>
                                    </p:animEffect>
                                  </p:childTnLst>
                                </p:cTn>
                              </p:par>
                              <p:par>
                                <p:cTn id="103" presetID="42" presetClass="path" presetSubtype="0" decel="100000" fill="hold" grpId="1" nodeType="withEffect">
                                  <p:stCondLst>
                                    <p:cond delay="100"/>
                                  </p:stCondLst>
                                  <p:childTnLst>
                                    <p:animMotion origin="layout" path="M -3.95833E-6 -3.33333E-6 L 0.02995 -3.33333E-6 " pathEditMode="relative" rAng="0" ptsTypes="AA">
                                      <p:cBhvr>
                                        <p:cTn id="104" dur="700" spd="-100000" fill="hold"/>
                                        <p:tgtEl>
                                          <p:spTgt spid="6"/>
                                        </p:tgtEl>
                                        <p:attrNameLst>
                                          <p:attrName>ppt_x</p:attrName>
                                          <p:attrName>ppt_y</p:attrName>
                                        </p:attrNameLst>
                                      </p:cBhvr>
                                      <p:rCtr x="1497" y="0"/>
                                    </p:animMotion>
                                  </p:childTnLst>
                                </p:cTn>
                              </p:par>
                              <p:par>
                                <p:cTn id="105" presetID="10" presetClass="entr" presetSubtype="0" fill="hold" grpId="0" nodeType="withEffect">
                                  <p:stCondLst>
                                    <p:cond delay="200"/>
                                  </p:stCondLst>
                                  <p:childTnLst>
                                    <p:set>
                                      <p:cBhvr>
                                        <p:cTn id="106" dur="1" fill="hold">
                                          <p:stCondLst>
                                            <p:cond delay="0"/>
                                          </p:stCondLst>
                                        </p:cTn>
                                        <p:tgtEl>
                                          <p:spTgt spid="7"/>
                                        </p:tgtEl>
                                        <p:attrNameLst>
                                          <p:attrName>style.visibility</p:attrName>
                                        </p:attrNameLst>
                                      </p:cBhvr>
                                      <p:to>
                                        <p:strVal val="visible"/>
                                      </p:to>
                                    </p:set>
                                    <p:animEffect transition="in" filter="fade">
                                      <p:cBhvr>
                                        <p:cTn id="107" dur="500"/>
                                        <p:tgtEl>
                                          <p:spTgt spid="7"/>
                                        </p:tgtEl>
                                      </p:cBhvr>
                                    </p:animEffect>
                                  </p:childTnLst>
                                </p:cTn>
                              </p:par>
                              <p:par>
                                <p:cTn id="108" presetID="42" presetClass="path" presetSubtype="0" decel="100000" fill="hold" grpId="1" nodeType="withEffect">
                                  <p:stCondLst>
                                    <p:cond delay="200"/>
                                  </p:stCondLst>
                                  <p:childTnLst>
                                    <p:animMotion origin="layout" path="M 3.125E-6 1.11111E-6 L 0.025 1.11111E-6 " pathEditMode="relative" rAng="0" ptsTypes="AA">
                                      <p:cBhvr>
                                        <p:cTn id="109" dur="700" spd="-100000" fill="hold"/>
                                        <p:tgtEl>
                                          <p:spTgt spid="7"/>
                                        </p:tgtEl>
                                        <p:attrNameLst>
                                          <p:attrName>ppt_x</p:attrName>
                                          <p:attrName>ppt_y</p:attrName>
                                        </p:attrNameLst>
                                      </p:cBhvr>
                                      <p:rCtr x="1250" y="0"/>
                                    </p:animMotion>
                                  </p:childTnLst>
                                </p:cTn>
                              </p:par>
                              <p:par>
                                <p:cTn id="110" presetID="10" presetClass="entr" presetSubtype="0" fill="hold" nodeType="withEffect">
                                  <p:stCondLst>
                                    <p:cond delay="200"/>
                                  </p:stCondLst>
                                  <p:childTnLst>
                                    <p:set>
                                      <p:cBhvr>
                                        <p:cTn id="111" dur="1" fill="hold">
                                          <p:stCondLst>
                                            <p:cond delay="0"/>
                                          </p:stCondLst>
                                        </p:cTn>
                                        <p:tgtEl>
                                          <p:spTgt spid="8"/>
                                        </p:tgtEl>
                                        <p:attrNameLst>
                                          <p:attrName>style.visibility</p:attrName>
                                        </p:attrNameLst>
                                      </p:cBhvr>
                                      <p:to>
                                        <p:strVal val="visible"/>
                                      </p:to>
                                    </p:set>
                                    <p:animEffect transition="in" filter="fade">
                                      <p:cBhvr>
                                        <p:cTn id="112" dur="500"/>
                                        <p:tgtEl>
                                          <p:spTgt spid="8"/>
                                        </p:tgtEl>
                                      </p:cBhvr>
                                    </p:animEffect>
                                  </p:childTnLst>
                                </p:cTn>
                              </p:par>
                              <p:par>
                                <p:cTn id="113" presetID="42" presetClass="path" presetSubtype="0" decel="100000" fill="hold" nodeType="withEffect">
                                  <p:stCondLst>
                                    <p:cond delay="200"/>
                                  </p:stCondLst>
                                  <p:childTnLst>
                                    <p:animMotion origin="layout" path="M -2.91667E-6 0 L 0.025 0 " pathEditMode="relative" rAng="0" ptsTypes="AA">
                                      <p:cBhvr>
                                        <p:cTn id="114" dur="700" spd="-100000" fill="hold"/>
                                        <p:tgtEl>
                                          <p:spTgt spid="8"/>
                                        </p:tgtEl>
                                        <p:attrNameLst>
                                          <p:attrName>ppt_x</p:attrName>
                                          <p:attrName>ppt_y</p:attrName>
                                        </p:attrNameLst>
                                      </p:cBhvr>
                                      <p:rCtr x="1250" y="0"/>
                                    </p:animMotion>
                                  </p:childTnLst>
                                </p:cTn>
                              </p:par>
                              <p:par>
                                <p:cTn id="115" presetID="10" presetClass="entr" presetSubtype="0" fill="hold" grpId="0" nodeType="withEffect">
                                  <p:stCondLst>
                                    <p:cond delay="300"/>
                                  </p:stCondLst>
                                  <p:childTnLst>
                                    <p:set>
                                      <p:cBhvr>
                                        <p:cTn id="116" dur="1" fill="hold">
                                          <p:stCondLst>
                                            <p:cond delay="0"/>
                                          </p:stCondLst>
                                        </p:cTn>
                                        <p:tgtEl>
                                          <p:spTgt spid="10"/>
                                        </p:tgtEl>
                                        <p:attrNameLst>
                                          <p:attrName>style.visibility</p:attrName>
                                        </p:attrNameLst>
                                      </p:cBhvr>
                                      <p:to>
                                        <p:strVal val="visible"/>
                                      </p:to>
                                    </p:set>
                                    <p:animEffect transition="in" filter="fade">
                                      <p:cBhvr>
                                        <p:cTn id="117" dur="500"/>
                                        <p:tgtEl>
                                          <p:spTgt spid="10"/>
                                        </p:tgtEl>
                                      </p:cBhvr>
                                    </p:animEffect>
                                  </p:childTnLst>
                                </p:cTn>
                              </p:par>
                              <p:par>
                                <p:cTn id="118" presetID="42" presetClass="path" presetSubtype="0" decel="100000" fill="hold" grpId="1" nodeType="withEffect">
                                  <p:stCondLst>
                                    <p:cond delay="300"/>
                                  </p:stCondLst>
                                  <p:childTnLst>
                                    <p:animMotion origin="layout" path="M -2.91667E-6 -7.40741E-7 L 0.025 -7.40741E-7 " pathEditMode="relative" rAng="0" ptsTypes="AA">
                                      <p:cBhvr>
                                        <p:cTn id="119" dur="700" spd="-100000" fill="hold"/>
                                        <p:tgtEl>
                                          <p:spTgt spid="10"/>
                                        </p:tgtEl>
                                        <p:attrNameLst>
                                          <p:attrName>ppt_x</p:attrName>
                                          <p:attrName>ppt_y</p:attrName>
                                        </p:attrNameLst>
                                      </p:cBhvr>
                                      <p:rCtr x="1250" y="0"/>
                                    </p:animMotion>
                                  </p:childTnLst>
                                </p:cTn>
                              </p:par>
                              <p:par>
                                <p:cTn id="120" presetID="10" presetClass="entr" presetSubtype="0" fill="hold" nodeType="withEffect">
                                  <p:stCondLst>
                                    <p:cond delay="30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par>
                                <p:cTn id="123" presetID="42" presetClass="path" presetSubtype="0" decel="100000" fill="hold" nodeType="withEffect">
                                  <p:stCondLst>
                                    <p:cond delay="300"/>
                                  </p:stCondLst>
                                  <p:childTnLst>
                                    <p:animMotion origin="layout" path="M 5E-6 1.48148E-6 L 0.02501 1.48148E-6 " pathEditMode="relative" rAng="0" ptsTypes="AA">
                                      <p:cBhvr>
                                        <p:cTn id="124" dur="700" spd="-100000" fill="hold"/>
                                        <p:tgtEl>
                                          <p:spTgt spid="12"/>
                                        </p:tgtEl>
                                        <p:attrNameLst>
                                          <p:attrName>ppt_x</p:attrName>
                                          <p:attrName>ppt_y</p:attrName>
                                        </p:attrNameLst>
                                      </p:cBhvr>
                                      <p:rCtr x="1250" y="0"/>
                                    </p:animMotion>
                                  </p:childTnLst>
                                </p:cTn>
                              </p:par>
                              <p:par>
                                <p:cTn id="125" presetID="22" presetClass="entr" presetSubtype="1" fill="hold" nodeType="withEffect">
                                  <p:stCondLst>
                                    <p:cond delay="40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500"/>
                                        <p:tgtEl>
                                          <p:spTgt spid="59"/>
                                        </p:tgtEl>
                                      </p:cBhvr>
                                    </p:animEffect>
                                  </p:childTnLst>
                                </p:cTn>
                              </p:par>
                              <p:par>
                                <p:cTn id="131" presetID="10" presetClass="entr" presetSubtype="0" fill="hold" grpId="0" nodeType="withEffect">
                                  <p:stCondLst>
                                    <p:cond delay="800"/>
                                  </p:stCondLst>
                                  <p:childTnLst>
                                    <p:set>
                                      <p:cBhvr>
                                        <p:cTn id="132" dur="1" fill="hold">
                                          <p:stCondLst>
                                            <p:cond delay="0"/>
                                          </p:stCondLst>
                                        </p:cTn>
                                        <p:tgtEl>
                                          <p:spTgt spid="11"/>
                                        </p:tgtEl>
                                        <p:attrNameLst>
                                          <p:attrName>style.visibility</p:attrName>
                                        </p:attrNameLst>
                                      </p:cBhvr>
                                      <p:to>
                                        <p:strVal val="visible"/>
                                      </p:to>
                                    </p:set>
                                    <p:animEffect transition="in" filter="fade">
                                      <p:cBhvr>
                                        <p:cTn id="133" dur="500"/>
                                        <p:tgtEl>
                                          <p:spTgt spid="11"/>
                                        </p:tgtEl>
                                      </p:cBhvr>
                                    </p:animEffect>
                                  </p:childTnLst>
                                </p:cTn>
                              </p:par>
                              <p:par>
                                <p:cTn id="134" presetID="22" presetClass="entr" presetSubtype="1" fill="hold" nodeType="withEffect">
                                  <p:stCondLst>
                                    <p:cond delay="600"/>
                                  </p:stCondLst>
                                  <p:childTnLst>
                                    <p:set>
                                      <p:cBhvr>
                                        <p:cTn id="135" dur="1" fill="hold">
                                          <p:stCondLst>
                                            <p:cond delay="0"/>
                                          </p:stCondLst>
                                        </p:cTn>
                                        <p:tgtEl>
                                          <p:spTgt spid="28"/>
                                        </p:tgtEl>
                                        <p:attrNameLst>
                                          <p:attrName>style.visibility</p:attrName>
                                        </p:attrNameLst>
                                      </p:cBhvr>
                                      <p:to>
                                        <p:strVal val="visible"/>
                                      </p:to>
                                    </p:set>
                                    <p:animEffect transition="in" filter="wipe(up)">
                                      <p:cBhvr>
                                        <p:cTn id="136" dur="500"/>
                                        <p:tgtEl>
                                          <p:spTgt spid="28"/>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8"/>
                                        </p:tgtEl>
                                        <p:attrNameLst>
                                          <p:attrName>style.visibility</p:attrName>
                                        </p:attrNameLst>
                                      </p:cBhvr>
                                      <p:to>
                                        <p:strVal val="visible"/>
                                      </p:to>
                                    </p:set>
                                    <p:animEffect transition="in" filter="fade">
                                      <p:cBhvr>
                                        <p:cTn id="139" dur="500"/>
                                        <p:tgtEl>
                                          <p:spTgt spid="58"/>
                                        </p:tgtEl>
                                      </p:cBhvr>
                                    </p:animEffect>
                                  </p:childTnLst>
                                </p:cTn>
                              </p:par>
                              <p:par>
                                <p:cTn id="140" presetID="10" presetClass="entr" presetSubtype="0" fill="hold" grpId="0" nodeType="withEffect">
                                  <p:stCondLst>
                                    <p:cond delay="800"/>
                                  </p:stCondLst>
                                  <p:childTnLst>
                                    <p:set>
                                      <p:cBhvr>
                                        <p:cTn id="141" dur="1" fill="hold">
                                          <p:stCondLst>
                                            <p:cond delay="0"/>
                                          </p:stCondLst>
                                        </p:cTn>
                                        <p:tgtEl>
                                          <p:spTgt spid="13"/>
                                        </p:tgtEl>
                                        <p:attrNameLst>
                                          <p:attrName>style.visibility</p:attrName>
                                        </p:attrNameLst>
                                      </p:cBhvr>
                                      <p:to>
                                        <p:strVal val="visible"/>
                                      </p:to>
                                    </p:set>
                                    <p:animEffect transition="in" filter="fade">
                                      <p:cBhvr>
                                        <p:cTn id="142" dur="500"/>
                                        <p:tgtEl>
                                          <p:spTgt spid="13"/>
                                        </p:tgtEl>
                                      </p:cBhvr>
                                    </p:animEffect>
                                  </p:childTnLst>
                                </p:cTn>
                              </p:par>
                              <p:par>
                                <p:cTn id="143" presetID="22" presetClass="entr" presetSubtype="1" fill="hold" nodeType="withEffect">
                                  <p:stCondLst>
                                    <p:cond delay="800"/>
                                  </p:stCondLst>
                                  <p:childTnLst>
                                    <p:set>
                                      <p:cBhvr>
                                        <p:cTn id="144" dur="1" fill="hold">
                                          <p:stCondLst>
                                            <p:cond delay="0"/>
                                          </p:stCondLst>
                                        </p:cTn>
                                        <p:tgtEl>
                                          <p:spTgt spid="51"/>
                                        </p:tgtEl>
                                        <p:attrNameLst>
                                          <p:attrName>style.visibility</p:attrName>
                                        </p:attrNameLst>
                                      </p:cBhvr>
                                      <p:to>
                                        <p:strVal val="visible"/>
                                      </p:to>
                                    </p:set>
                                    <p:animEffect transition="in" filter="wipe(up)">
                                      <p:cBhvr>
                                        <p:cTn id="145" dur="500"/>
                                        <p:tgtEl>
                                          <p:spTgt spid="51"/>
                                        </p:tgtEl>
                                      </p:cBhvr>
                                    </p:animEffect>
                                  </p:childTnLst>
                                </p:cTn>
                              </p:par>
                              <p:par>
                                <p:cTn id="146" presetID="10" presetClass="entr" presetSubtype="0" fill="hold" grpId="0" nodeType="withEffect">
                                  <p:stCondLst>
                                    <p:cond delay="100"/>
                                  </p:stCondLst>
                                  <p:childTnLst>
                                    <p:set>
                                      <p:cBhvr>
                                        <p:cTn id="147" dur="1" fill="hold">
                                          <p:stCondLst>
                                            <p:cond delay="0"/>
                                          </p:stCondLst>
                                        </p:cTn>
                                        <p:tgtEl>
                                          <p:spTgt spid="60"/>
                                        </p:tgtEl>
                                        <p:attrNameLst>
                                          <p:attrName>style.visibility</p:attrName>
                                        </p:attrNameLst>
                                      </p:cBhvr>
                                      <p:to>
                                        <p:strVal val="visible"/>
                                      </p:to>
                                    </p:set>
                                    <p:animEffect transition="in" filter="fade">
                                      <p:cBhvr>
                                        <p:cTn id="148" dur="500"/>
                                        <p:tgtEl>
                                          <p:spTgt spid="60"/>
                                        </p:tgtEl>
                                      </p:cBhvr>
                                    </p:animEffect>
                                  </p:childTnLst>
                                </p:cTn>
                              </p:par>
                              <p:par>
                                <p:cTn id="149" presetID="10" presetClass="entr" presetSubtype="0" fill="hold" grpId="0" nodeType="withEffect">
                                  <p:stCondLst>
                                    <p:cond delay="800"/>
                                  </p:stCondLst>
                                  <p:childTnLst>
                                    <p:set>
                                      <p:cBhvr>
                                        <p:cTn id="150" dur="1" fill="hold">
                                          <p:stCondLst>
                                            <p:cond delay="0"/>
                                          </p:stCondLst>
                                        </p:cTn>
                                        <p:tgtEl>
                                          <p:spTgt spid="14"/>
                                        </p:tgtEl>
                                        <p:attrNameLst>
                                          <p:attrName>style.visibility</p:attrName>
                                        </p:attrNameLst>
                                      </p:cBhvr>
                                      <p:to>
                                        <p:strVal val="visible"/>
                                      </p:to>
                                    </p:set>
                                    <p:animEffect transition="in" filter="fade">
                                      <p:cBhvr>
                                        <p:cTn id="151" dur="500"/>
                                        <p:tgtEl>
                                          <p:spTgt spid="14"/>
                                        </p:tgtEl>
                                      </p:cBhvr>
                                    </p:animEffect>
                                  </p:childTnLst>
                                </p:cTn>
                              </p:par>
                              <p:par>
                                <p:cTn id="152" presetID="22" presetClass="entr" presetSubtype="1" fill="hold" nodeType="withEffect">
                                  <p:stCondLst>
                                    <p:cond delay="1000"/>
                                  </p:stCondLst>
                                  <p:childTnLst>
                                    <p:set>
                                      <p:cBhvr>
                                        <p:cTn id="153" dur="1" fill="hold">
                                          <p:stCondLst>
                                            <p:cond delay="0"/>
                                          </p:stCondLst>
                                        </p:cTn>
                                        <p:tgtEl>
                                          <p:spTgt spid="35"/>
                                        </p:tgtEl>
                                        <p:attrNameLst>
                                          <p:attrName>style.visibility</p:attrName>
                                        </p:attrNameLst>
                                      </p:cBhvr>
                                      <p:to>
                                        <p:strVal val="visible"/>
                                      </p:to>
                                    </p:set>
                                    <p:animEffect transition="in" filter="wipe(up)">
                                      <p:cBhvr>
                                        <p:cTn id="154" dur="500"/>
                                        <p:tgtEl>
                                          <p:spTgt spid="35"/>
                                        </p:tgtEl>
                                      </p:cBhvr>
                                    </p:animEffect>
                                  </p:childTnLst>
                                </p:cTn>
                              </p:par>
                              <p:par>
                                <p:cTn id="155" presetID="10" presetClass="entr" presetSubtype="0" fill="hold" grpId="0" nodeType="withEffect">
                                  <p:stCondLst>
                                    <p:cond delay="100"/>
                                  </p:stCondLst>
                                  <p:childTnLst>
                                    <p:set>
                                      <p:cBhvr>
                                        <p:cTn id="156" dur="1" fill="hold">
                                          <p:stCondLst>
                                            <p:cond delay="0"/>
                                          </p:stCondLst>
                                        </p:cTn>
                                        <p:tgtEl>
                                          <p:spTgt spid="61"/>
                                        </p:tgtEl>
                                        <p:attrNameLst>
                                          <p:attrName>style.visibility</p:attrName>
                                        </p:attrNameLst>
                                      </p:cBhvr>
                                      <p:to>
                                        <p:strVal val="visible"/>
                                      </p:to>
                                    </p:set>
                                    <p:animEffect transition="in" filter="fade">
                                      <p:cBhvr>
                                        <p:cTn id="157" dur="500"/>
                                        <p:tgtEl>
                                          <p:spTgt spid="61"/>
                                        </p:tgtEl>
                                      </p:cBhvr>
                                    </p:animEffect>
                                  </p:childTnLst>
                                </p:cTn>
                              </p:par>
                              <p:par>
                                <p:cTn id="158" presetID="10" presetClass="entr" presetSubtype="0" fill="hold" grpId="0" nodeType="withEffect">
                                  <p:stCondLst>
                                    <p:cond delay="800"/>
                                  </p:stCondLst>
                                  <p:childTnLst>
                                    <p:set>
                                      <p:cBhvr>
                                        <p:cTn id="159" dur="1" fill="hold">
                                          <p:stCondLst>
                                            <p:cond delay="0"/>
                                          </p:stCondLst>
                                        </p:cTn>
                                        <p:tgtEl>
                                          <p:spTgt spid="15"/>
                                        </p:tgtEl>
                                        <p:attrNameLst>
                                          <p:attrName>style.visibility</p:attrName>
                                        </p:attrNameLst>
                                      </p:cBhvr>
                                      <p:to>
                                        <p:strVal val="visible"/>
                                      </p:to>
                                    </p:set>
                                    <p:animEffect transition="in" filter="fade">
                                      <p:cBhvr>
                                        <p:cTn id="160" dur="500"/>
                                        <p:tgtEl>
                                          <p:spTgt spid="15"/>
                                        </p:tgtEl>
                                      </p:cBhvr>
                                    </p:animEffect>
                                  </p:childTnLst>
                                </p:cTn>
                              </p:par>
                              <p:par>
                                <p:cTn id="161" presetID="10" presetClass="entr" presetSubtype="0" fill="hold" grpId="0" nodeType="withEffect">
                                  <p:stCondLst>
                                    <p:cond delay="800"/>
                                  </p:stCondLst>
                                  <p:childTnLst>
                                    <p:set>
                                      <p:cBhvr>
                                        <p:cTn id="162" dur="1" fill="hold">
                                          <p:stCondLst>
                                            <p:cond delay="0"/>
                                          </p:stCondLst>
                                        </p:cTn>
                                        <p:tgtEl>
                                          <p:spTgt spid="16"/>
                                        </p:tgtEl>
                                        <p:attrNameLst>
                                          <p:attrName>style.visibility</p:attrName>
                                        </p:attrNameLst>
                                      </p:cBhvr>
                                      <p:to>
                                        <p:strVal val="visible"/>
                                      </p:to>
                                    </p:set>
                                    <p:animEffect transition="in" filter="fade">
                                      <p:cBhvr>
                                        <p:cTn id="163" dur="500"/>
                                        <p:tgtEl>
                                          <p:spTgt spid="16"/>
                                        </p:tgtEl>
                                      </p:cBhvr>
                                    </p:animEffect>
                                  </p:childTnLst>
                                </p:cTn>
                              </p:par>
                              <p:par>
                                <p:cTn id="164" presetID="10" presetClass="entr" presetSubtype="0" fill="hold" grpId="0" nodeType="withEffect">
                                  <p:stCondLst>
                                    <p:cond delay="800"/>
                                  </p:stCondLst>
                                  <p:childTnLst>
                                    <p:set>
                                      <p:cBhvr>
                                        <p:cTn id="165" dur="1" fill="hold">
                                          <p:stCondLst>
                                            <p:cond delay="0"/>
                                          </p:stCondLst>
                                        </p:cTn>
                                        <p:tgtEl>
                                          <p:spTgt spid="17"/>
                                        </p:tgtEl>
                                        <p:attrNameLst>
                                          <p:attrName>style.visibility</p:attrName>
                                        </p:attrNameLst>
                                      </p:cBhvr>
                                      <p:to>
                                        <p:strVal val="visible"/>
                                      </p:to>
                                    </p:set>
                                    <p:animEffect transition="in" filter="fade">
                                      <p:cBhvr>
                                        <p:cTn id="166" dur="500"/>
                                        <p:tgtEl>
                                          <p:spTgt spid="17"/>
                                        </p:tgtEl>
                                      </p:cBhvr>
                                    </p:animEffect>
                                  </p:childTnLst>
                                </p:cTn>
                              </p:par>
                              <p:par>
                                <p:cTn id="167" presetID="10" presetClass="entr" presetSubtype="0" fill="hold" grpId="0" nodeType="withEffect">
                                  <p:stCondLst>
                                    <p:cond delay="800"/>
                                  </p:stCondLst>
                                  <p:childTnLst>
                                    <p:set>
                                      <p:cBhvr>
                                        <p:cTn id="168" dur="1" fill="hold">
                                          <p:stCondLst>
                                            <p:cond delay="0"/>
                                          </p:stCondLst>
                                        </p:cTn>
                                        <p:tgtEl>
                                          <p:spTgt spid="18"/>
                                        </p:tgtEl>
                                        <p:attrNameLst>
                                          <p:attrName>style.visibility</p:attrName>
                                        </p:attrNameLst>
                                      </p:cBhvr>
                                      <p:to>
                                        <p:strVal val="visible"/>
                                      </p:to>
                                    </p:set>
                                    <p:animEffect transition="in" filter="fade">
                                      <p:cBhvr>
                                        <p:cTn id="169" dur="500"/>
                                        <p:tgtEl>
                                          <p:spTgt spid="18"/>
                                        </p:tgtEl>
                                      </p:cBhvr>
                                    </p:animEffect>
                                  </p:childTnLst>
                                </p:cTn>
                              </p:par>
                              <p:par>
                                <p:cTn id="170" presetID="10" presetClass="entr" presetSubtype="0" fill="hold" grpId="0" nodeType="withEffect">
                                  <p:stCondLst>
                                    <p:cond delay="800"/>
                                  </p:stCondLst>
                                  <p:childTnLst>
                                    <p:set>
                                      <p:cBhvr>
                                        <p:cTn id="171" dur="1" fill="hold">
                                          <p:stCondLst>
                                            <p:cond delay="0"/>
                                          </p:stCondLst>
                                        </p:cTn>
                                        <p:tgtEl>
                                          <p:spTgt spid="19"/>
                                        </p:tgtEl>
                                        <p:attrNameLst>
                                          <p:attrName>style.visibility</p:attrName>
                                        </p:attrNameLst>
                                      </p:cBhvr>
                                      <p:to>
                                        <p:strVal val="visible"/>
                                      </p:to>
                                    </p:set>
                                    <p:animEffect transition="in" filter="fade">
                                      <p:cBhvr>
                                        <p:cTn id="172" dur="500"/>
                                        <p:tgtEl>
                                          <p:spTgt spid="19"/>
                                        </p:tgtEl>
                                      </p:cBhvr>
                                    </p:animEffect>
                                  </p:childTnLst>
                                </p:cTn>
                              </p:par>
                              <p:par>
                                <p:cTn id="173" presetID="10" presetClass="entr" presetSubtype="0" decel="50000" fill="hold" grpId="0" nodeType="withEffect">
                                  <p:stCondLst>
                                    <p:cond delay="0"/>
                                  </p:stCondLst>
                                  <p:childTnLst>
                                    <p:set>
                                      <p:cBhvr>
                                        <p:cTn id="174" dur="1" fill="hold">
                                          <p:stCondLst>
                                            <p:cond delay="0"/>
                                          </p:stCondLst>
                                        </p:cTn>
                                        <p:tgtEl>
                                          <p:spTgt spid="3"/>
                                        </p:tgtEl>
                                        <p:attrNameLst>
                                          <p:attrName>style.visibility</p:attrName>
                                        </p:attrNameLst>
                                      </p:cBhvr>
                                      <p:to>
                                        <p:strVal val="visible"/>
                                      </p:to>
                                    </p:set>
                                    <p:animEffect transition="in" filter="fade">
                                      <p:cBhvr>
                                        <p:cTn id="175" dur="500"/>
                                        <p:tgtEl>
                                          <p:spTgt spid="3"/>
                                        </p:tgtEl>
                                      </p:cBhvr>
                                    </p:animEffect>
                                  </p:childTnLst>
                                </p:cTn>
                              </p:par>
                              <p:par>
                                <p:cTn id="176" presetID="42" presetClass="path" presetSubtype="0" decel="50000" fill="hold" grpId="1" nodeType="withEffect">
                                  <p:stCondLst>
                                    <p:cond delay="0"/>
                                  </p:stCondLst>
                                  <p:childTnLst>
                                    <p:animMotion origin="layout" path="M -4.16667E-7 -3.7037E-7 L 0.02057 0.00046 " pathEditMode="relative" rAng="0" ptsTypes="AA">
                                      <p:cBhvr>
                                        <p:cTn id="177"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82" grpId="0" animBg="1"/>
      <p:bldP spid="82" grpId="1" animBg="1"/>
      <p:bldP spid="83" grpId="0"/>
      <p:bldP spid="83" grpId="1"/>
      <p:bldP spid="74" grpId="0" animBg="1"/>
      <p:bldP spid="74" grpId="1" animBg="1"/>
      <p:bldP spid="75" grpId="0"/>
      <p:bldP spid="75" grpId="1"/>
      <p:bldP spid="45" grpId="0" animBg="1"/>
      <p:bldP spid="45" grpId="1" animBg="1"/>
      <p:bldP spid="46" grpId="0"/>
      <p:bldP spid="46" grpId="1"/>
      <p:bldP spid="41" grpId="0" animBg="1"/>
      <p:bldP spid="41" grpId="1" animBg="1"/>
      <p:bldP spid="42" grpId="0"/>
      <p:bldP spid="42" grpId="1"/>
      <p:bldP spid="37" grpId="0" animBg="1"/>
      <p:bldP spid="37" grpId="1" animBg="1"/>
      <p:bldP spid="38" grpId="0"/>
      <p:bldP spid="38" grpId="1"/>
      <p:bldP spid="218" grpId="0" animBg="1"/>
      <p:bldP spid="218" grpId="1" animBg="1"/>
      <p:bldP spid="25" grpId="0"/>
      <p:bldP spid="25" grpId="1"/>
      <p:bldP spid="6" grpId="0"/>
      <p:bldP spid="6" grpId="1"/>
      <p:bldP spid="7" grpId="0"/>
      <p:bldP spid="7" grpId="1"/>
      <p:bldP spid="10" grpId="0"/>
      <p:bldP spid="10" grpId="1"/>
      <p:bldP spid="11" grpId="0" animBg="1"/>
      <p:bldP spid="13" grpId="0" animBg="1"/>
      <p:bldP spid="14" grpId="0" animBg="1"/>
      <p:bldP spid="15" grpId="0" animBg="1"/>
      <p:bldP spid="16" grpId="0"/>
      <p:bldP spid="17" grpId="0"/>
      <p:bldP spid="18" grpId="0"/>
      <p:bldP spid="19" grpId="0"/>
      <p:bldP spid="58" grpId="0" animBg="1"/>
      <p:bldP spid="59" grpId="0" animBg="1"/>
      <p:bldP spid="60" grpId="0" animBg="1"/>
      <p:bldP spid="61" grpId="0" animBg="1"/>
      <p:bldP spid="3" grpId="0" animBg="1"/>
      <p:bldP spid="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181E1CB5-B644-FF3C-E276-B74E8EF1680E}"/>
              </a:ext>
              <a:ext uri="{C183D7F6-B498-43B3-948B-1728B52AA6E4}">
                <adec:decorative xmlns:adec="http://schemas.microsoft.com/office/drawing/2017/decorative" val="1"/>
              </a:ext>
            </a:extLst>
          </p:cNvPr>
          <p:cNvCxnSpPr>
            <a:cxnSpLocks/>
          </p:cNvCxnSpPr>
          <p:nvPr/>
        </p:nvCxnSpPr>
        <p:spPr>
          <a:xfrm>
            <a:off x="8182050" y="2691516"/>
            <a:ext cx="36073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41AB5E-BB90-B7C6-AD5C-22DA77D7C0A9}"/>
              </a:ext>
              <a:ext uri="{C183D7F6-B498-43B3-948B-1728B52AA6E4}">
                <adec:decorative xmlns:adec="http://schemas.microsoft.com/office/drawing/2017/decorative" val="1"/>
              </a:ext>
            </a:extLst>
          </p:cNvPr>
          <p:cNvCxnSpPr>
            <a:cxnSpLocks/>
          </p:cNvCxnSpPr>
          <p:nvPr/>
        </p:nvCxnSpPr>
        <p:spPr>
          <a:xfrm>
            <a:off x="8182050" y="3335206"/>
            <a:ext cx="36073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7E3999-4738-739B-B57B-292AA8F42048}"/>
              </a:ext>
              <a:ext uri="{C183D7F6-B498-43B3-948B-1728B52AA6E4}">
                <adec:decorative xmlns:adec="http://schemas.microsoft.com/office/drawing/2017/decorative" val="1"/>
              </a:ext>
            </a:extLst>
          </p:cNvPr>
          <p:cNvCxnSpPr>
            <a:cxnSpLocks/>
          </p:cNvCxnSpPr>
          <p:nvPr/>
        </p:nvCxnSpPr>
        <p:spPr>
          <a:xfrm>
            <a:off x="8182049" y="4955135"/>
            <a:ext cx="36073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BDB5E3DF-956A-3FE4-4479-633E0944C0F8}"/>
              </a:ext>
              <a:ext uri="{C183D7F6-B498-43B3-948B-1728B52AA6E4}">
                <adec:decorative xmlns:adec="http://schemas.microsoft.com/office/drawing/2017/decorative" val="1"/>
              </a:ext>
            </a:extLst>
          </p:cNvPr>
          <p:cNvCxnSpPr>
            <a:cxnSpLocks/>
          </p:cNvCxnSpPr>
          <p:nvPr/>
        </p:nvCxnSpPr>
        <p:spPr>
          <a:xfrm>
            <a:off x="8182049" y="6043930"/>
            <a:ext cx="36073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itle 42">
            <a:extLst>
              <a:ext uri="{FF2B5EF4-FFF2-40B4-BE49-F238E27FC236}">
                <a16:creationId xmlns:a16="http://schemas.microsoft.com/office/drawing/2014/main" id="{FFFFAED5-D017-35B6-0384-C2D72DCCFF20}"/>
              </a:ext>
            </a:extLst>
          </p:cNvPr>
          <p:cNvSpPr>
            <a:spLocks noGrp="1"/>
          </p:cNvSpPr>
          <p:nvPr>
            <p:ph type="title"/>
          </p:nvPr>
        </p:nvSpPr>
        <p:spPr>
          <a:xfrm>
            <a:off x="578736" y="452718"/>
            <a:ext cx="11024301" cy="904444"/>
          </a:xfrm>
        </p:spPr>
        <p:txBody>
          <a:bodyPr/>
          <a:lstStyle/>
          <a:p>
            <a:r>
              <a:rPr lang="en-US" dirty="0">
                <a:ea typeface="+mj-ea"/>
                <a:cs typeface="+mj-cs"/>
              </a:rPr>
              <a:t>Bringing data together with Shortcuts</a:t>
            </a:r>
          </a:p>
        </p:txBody>
      </p:sp>
      <p:sp>
        <p:nvSpPr>
          <p:cNvPr id="19" name="Текст 7">
            <a:extLst>
              <a:ext uri="{FF2B5EF4-FFF2-40B4-BE49-F238E27FC236}">
                <a16:creationId xmlns:a16="http://schemas.microsoft.com/office/drawing/2014/main" id="{56693354-B4FA-32F9-0CB0-BA011EEEEE72}"/>
              </a:ext>
            </a:extLst>
          </p:cNvPr>
          <p:cNvSpPr txBox="1">
            <a:spLocks/>
          </p:cNvSpPr>
          <p:nvPr/>
        </p:nvSpPr>
        <p:spPr>
          <a:xfrm>
            <a:off x="588963" y="1072803"/>
            <a:ext cx="11017250" cy="369332"/>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lvl="1" indent="0">
              <a:buNone/>
              <a:defRPr/>
            </a:pPr>
            <a:r>
              <a:rPr lang="en-US" sz="2400" dirty="0">
                <a:ln w="3175">
                  <a:noFill/>
                </a:ln>
                <a:gradFill>
                  <a:gsLst>
                    <a:gs pos="0">
                      <a:srgbClr val="8DC8E8"/>
                    </a:gs>
                    <a:gs pos="80000">
                      <a:srgbClr val="49C5B1"/>
                    </a:gs>
                  </a:gsLst>
                  <a:path path="circle">
                    <a:fillToRect l="100000" t="100000"/>
                  </a:path>
                </a:gradFill>
                <a:latin typeface="+mj-lt"/>
                <a:cs typeface="Segoe UI" panose="020B0502040204020203" pitchFamily="34" charset="0"/>
              </a:rPr>
              <a:t>No data movement or duplication</a:t>
            </a:r>
          </a:p>
        </p:txBody>
      </p:sp>
      <p:sp>
        <p:nvSpPr>
          <p:cNvPr id="245" name="TextBox 244">
            <a:extLst>
              <a:ext uri="{FF2B5EF4-FFF2-40B4-BE49-F238E27FC236}">
                <a16:creationId xmlns:a16="http://schemas.microsoft.com/office/drawing/2014/main" id="{1584AEEA-41F4-B928-CCB9-527C462FF4A6}"/>
              </a:ext>
            </a:extLst>
          </p:cNvPr>
          <p:cNvSpPr txBox="1"/>
          <p:nvPr/>
        </p:nvSpPr>
        <p:spPr>
          <a:xfrm>
            <a:off x="8182050" y="1851540"/>
            <a:ext cx="3607320" cy="738664"/>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 shortcut is a symbolic link which points </a:t>
            </a:r>
            <a:br>
              <a:rPr kumimoji="0" lang="en-US"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from one data location to another.</a:t>
            </a:r>
          </a:p>
        </p:txBody>
      </p:sp>
      <p:sp>
        <p:nvSpPr>
          <p:cNvPr id="246" name="TextBox 245">
            <a:extLst>
              <a:ext uri="{FF2B5EF4-FFF2-40B4-BE49-F238E27FC236}">
                <a16:creationId xmlns:a16="http://schemas.microsoft.com/office/drawing/2014/main" id="{B5C3F4C5-2501-3FFE-6F6F-503793C55941}"/>
              </a:ext>
            </a:extLst>
          </p:cNvPr>
          <p:cNvSpPr txBox="1"/>
          <p:nvPr/>
        </p:nvSpPr>
        <p:spPr>
          <a:xfrm>
            <a:off x="8182050" y="2763636"/>
            <a:ext cx="3607320" cy="49244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Create a shortcut to make data from a warehouse part of your </a:t>
            </a:r>
            <a:r>
              <a:rPr kumimoji="0" lang="en-US" b="0" i="0" u="none" strike="noStrike" kern="0" cap="none" spc="0" normalizeH="0" baseline="0" noProof="0" dirty="0" err="1">
                <a:ln>
                  <a:noFill/>
                </a:ln>
                <a:solidFill>
                  <a:srgbClr val="FFFFFF"/>
                </a:solidFill>
                <a:effectLst/>
                <a:uLnTx/>
                <a:uFillTx/>
                <a:latin typeface="Segoe UI"/>
                <a:ea typeface="+mn-ea"/>
                <a:cs typeface="Segoe UI" panose="020B0502040204020203" pitchFamily="34" charset="0"/>
              </a:rPr>
              <a:t>lakehouse</a:t>
            </a:r>
            <a:r>
              <a:rPr kumimoji="0" lang="en-US"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t>
            </a:r>
          </a:p>
        </p:txBody>
      </p:sp>
      <p:sp>
        <p:nvSpPr>
          <p:cNvPr id="247" name="TextBox 246">
            <a:extLst>
              <a:ext uri="{FF2B5EF4-FFF2-40B4-BE49-F238E27FC236}">
                <a16:creationId xmlns:a16="http://schemas.microsoft.com/office/drawing/2014/main" id="{4D9074C3-1DB6-0DBA-9078-37264A838A0D}"/>
              </a:ext>
            </a:extLst>
          </p:cNvPr>
          <p:cNvSpPr txBox="1"/>
          <p:nvPr/>
        </p:nvSpPr>
        <p:spPr>
          <a:xfrm>
            <a:off x="8198303" y="3384899"/>
            <a:ext cx="3734647" cy="1477328"/>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Create a shortcut within Fabric to consolidate data across items or workspaces without changing the ownership of the data. Data can be reused multiple times without data duplication.</a:t>
            </a:r>
          </a:p>
        </p:txBody>
      </p:sp>
      <p:sp>
        <p:nvSpPr>
          <p:cNvPr id="215" name="TextBox 214">
            <a:extLst>
              <a:ext uri="{FF2B5EF4-FFF2-40B4-BE49-F238E27FC236}">
                <a16:creationId xmlns:a16="http://schemas.microsoft.com/office/drawing/2014/main" id="{3785433E-8558-55CF-6625-F88665A998D2}"/>
              </a:ext>
            </a:extLst>
          </p:cNvPr>
          <p:cNvSpPr txBox="1"/>
          <p:nvPr/>
        </p:nvSpPr>
        <p:spPr>
          <a:xfrm>
            <a:off x="8198303" y="5056448"/>
            <a:ext cx="3607320" cy="984885"/>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Now different business team </a:t>
            </a:r>
            <a:r>
              <a:rPr kumimoji="0" lang="en-US" b="0" i="0" u="none" strike="noStrike" kern="0" cap="none" spc="0" normalizeH="0" noProof="0" dirty="0">
                <a:ln>
                  <a:noFill/>
                </a:ln>
                <a:solidFill>
                  <a:srgbClr val="FFFFFF"/>
                </a:solidFill>
                <a:effectLst/>
                <a:uLnTx/>
                <a:uFillTx/>
                <a:latin typeface="Segoe UI"/>
                <a:ea typeface="+mn-ea"/>
                <a:cs typeface="Segoe UI" panose="020B0502040204020203" pitchFamily="34" charset="0"/>
              </a:rPr>
              <a:t>in the company can leverage data produced by domain owners or perhaps, centralized IT teams.</a:t>
            </a:r>
            <a:endParaRPr kumimoji="0" lang="en-US"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 name="Rounded Rectangle 45">
            <a:extLst>
              <a:ext uri="{FF2B5EF4-FFF2-40B4-BE49-F238E27FC236}">
                <a16:creationId xmlns:a16="http://schemas.microsoft.com/office/drawing/2014/main" id="{C7F1C82C-6864-0EC6-B2B7-7B924C84D787}"/>
              </a:ext>
              <a:ext uri="{C183D7F6-B498-43B3-948B-1728B52AA6E4}">
                <adec:decorative xmlns:adec="http://schemas.microsoft.com/office/drawing/2017/decorative" val="1"/>
              </a:ext>
            </a:extLst>
          </p:cNvPr>
          <p:cNvSpPr/>
          <p:nvPr/>
        </p:nvSpPr>
        <p:spPr>
          <a:xfrm>
            <a:off x="546076" y="2784456"/>
            <a:ext cx="6743692" cy="1618858"/>
          </a:xfrm>
          <a:prstGeom prst="roundRect">
            <a:avLst>
              <a:gd name="adj" fmla="val 6520"/>
            </a:avLst>
          </a:prstGeom>
          <a:solidFill>
            <a:srgbClr val="091F2C"/>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grpSp>
        <p:nvGrpSpPr>
          <p:cNvPr id="7" name="Group 6">
            <a:extLst>
              <a:ext uri="{FF2B5EF4-FFF2-40B4-BE49-F238E27FC236}">
                <a16:creationId xmlns:a16="http://schemas.microsoft.com/office/drawing/2014/main" id="{287CC877-9740-F76B-93AE-B1DFF5C3E0E8}"/>
              </a:ext>
              <a:ext uri="{C183D7F6-B498-43B3-948B-1728B52AA6E4}">
                <adec:decorative xmlns:adec="http://schemas.microsoft.com/office/drawing/2017/decorative" val="1"/>
              </a:ext>
            </a:extLst>
          </p:cNvPr>
          <p:cNvGrpSpPr/>
          <p:nvPr/>
        </p:nvGrpSpPr>
        <p:grpSpPr>
          <a:xfrm>
            <a:off x="6281506" y="3437056"/>
            <a:ext cx="331746" cy="266059"/>
            <a:chOff x="5359058" y="4777151"/>
            <a:chExt cx="331746" cy="266059"/>
          </a:xfrm>
          <a:solidFill>
            <a:schemeClr val="accent3">
              <a:lumMod val="40000"/>
              <a:lumOff val="60000"/>
            </a:schemeClr>
          </a:solidFill>
        </p:grpSpPr>
        <p:sp>
          <p:nvSpPr>
            <p:cNvPr id="8" name="Freeform 24">
              <a:extLst>
                <a:ext uri="{FF2B5EF4-FFF2-40B4-BE49-F238E27FC236}">
                  <a16:creationId xmlns:a16="http://schemas.microsoft.com/office/drawing/2014/main" id="{0801DB04-44DB-A0DE-21CA-1F240C20230C}"/>
                </a:ext>
              </a:extLst>
            </p:cNvPr>
            <p:cNvSpPr/>
            <p:nvPr/>
          </p:nvSpPr>
          <p:spPr>
            <a:xfrm>
              <a:off x="5359058" y="4777151"/>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25">
              <a:extLst>
                <a:ext uri="{FF2B5EF4-FFF2-40B4-BE49-F238E27FC236}">
                  <a16:creationId xmlns:a16="http://schemas.microsoft.com/office/drawing/2014/main" id="{09717891-F2A5-6656-5BA4-5E9F4E260B20}"/>
                </a:ext>
              </a:extLst>
            </p:cNvPr>
            <p:cNvSpPr/>
            <p:nvPr/>
          </p:nvSpPr>
          <p:spPr>
            <a:xfrm>
              <a:off x="5387893" y="4893585"/>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94AEDEC3-47A0-0755-4C5F-0EA832D16BC2}"/>
              </a:ext>
              <a:ext uri="{C183D7F6-B498-43B3-948B-1728B52AA6E4}">
                <adec:decorative xmlns:adec="http://schemas.microsoft.com/office/drawing/2017/decorative" val="1"/>
              </a:ext>
            </a:extLst>
          </p:cNvPr>
          <p:cNvGrpSpPr/>
          <p:nvPr/>
        </p:nvGrpSpPr>
        <p:grpSpPr>
          <a:xfrm>
            <a:off x="4996775" y="3437056"/>
            <a:ext cx="331746" cy="266059"/>
            <a:chOff x="4159115" y="4777151"/>
            <a:chExt cx="331746" cy="266059"/>
          </a:xfrm>
          <a:solidFill>
            <a:schemeClr val="accent3">
              <a:lumMod val="40000"/>
              <a:lumOff val="60000"/>
            </a:schemeClr>
          </a:solidFill>
        </p:grpSpPr>
        <p:sp>
          <p:nvSpPr>
            <p:cNvPr id="13" name="Freeform 24">
              <a:extLst>
                <a:ext uri="{FF2B5EF4-FFF2-40B4-BE49-F238E27FC236}">
                  <a16:creationId xmlns:a16="http://schemas.microsoft.com/office/drawing/2014/main" id="{7C914518-CF64-9E80-A3EA-45FCF7A32763}"/>
                </a:ext>
              </a:extLst>
            </p:cNvPr>
            <p:cNvSpPr/>
            <p:nvPr/>
          </p:nvSpPr>
          <p:spPr>
            <a:xfrm>
              <a:off x="4159115" y="4777151"/>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25">
              <a:extLst>
                <a:ext uri="{FF2B5EF4-FFF2-40B4-BE49-F238E27FC236}">
                  <a16:creationId xmlns:a16="http://schemas.microsoft.com/office/drawing/2014/main" id="{117E7336-4670-3F2A-475A-8C932C77C9B4}"/>
                </a:ext>
              </a:extLst>
            </p:cNvPr>
            <p:cNvSpPr/>
            <p:nvPr/>
          </p:nvSpPr>
          <p:spPr>
            <a:xfrm>
              <a:off x="4187950" y="4893585"/>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467F13C0-4943-DC8B-5425-0EED9C4857DA}"/>
              </a:ext>
              <a:ext uri="{C183D7F6-B498-43B3-948B-1728B52AA6E4}">
                <adec:decorative xmlns:adec="http://schemas.microsoft.com/office/drawing/2017/decorative" val="1"/>
              </a:ext>
            </a:extLst>
          </p:cNvPr>
          <p:cNvGrpSpPr/>
          <p:nvPr/>
        </p:nvGrpSpPr>
        <p:grpSpPr>
          <a:xfrm>
            <a:off x="2437419" y="3433914"/>
            <a:ext cx="331746" cy="266059"/>
            <a:chOff x="2917509" y="4770867"/>
            <a:chExt cx="331746" cy="266059"/>
          </a:xfrm>
          <a:solidFill>
            <a:schemeClr val="accent3">
              <a:lumMod val="40000"/>
              <a:lumOff val="60000"/>
            </a:schemeClr>
          </a:solidFill>
        </p:grpSpPr>
        <p:sp>
          <p:nvSpPr>
            <p:cNvPr id="16" name="Freeform 24">
              <a:extLst>
                <a:ext uri="{FF2B5EF4-FFF2-40B4-BE49-F238E27FC236}">
                  <a16:creationId xmlns:a16="http://schemas.microsoft.com/office/drawing/2014/main" id="{BB7D4500-FD61-8006-3C8E-8CD9B1EF2F5E}"/>
                </a:ext>
              </a:extLst>
            </p:cNvPr>
            <p:cNvSpPr/>
            <p:nvPr/>
          </p:nvSpPr>
          <p:spPr>
            <a:xfrm>
              <a:off x="2917509" y="4770867"/>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25">
              <a:extLst>
                <a:ext uri="{FF2B5EF4-FFF2-40B4-BE49-F238E27FC236}">
                  <a16:creationId xmlns:a16="http://schemas.microsoft.com/office/drawing/2014/main" id="{F559131F-3CF3-1A12-D402-C8545327872B}"/>
                </a:ext>
              </a:extLst>
            </p:cNvPr>
            <p:cNvSpPr/>
            <p:nvPr/>
          </p:nvSpPr>
          <p:spPr>
            <a:xfrm>
              <a:off x="2946344" y="4887301"/>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920E75A5-8ADE-2684-A5ED-DD211F758A94}"/>
              </a:ext>
              <a:ext uri="{C183D7F6-B498-43B3-948B-1728B52AA6E4}">
                <adec:decorative xmlns:adec="http://schemas.microsoft.com/office/drawing/2017/decorative" val="1"/>
              </a:ext>
            </a:extLst>
          </p:cNvPr>
          <p:cNvGrpSpPr/>
          <p:nvPr/>
        </p:nvGrpSpPr>
        <p:grpSpPr>
          <a:xfrm>
            <a:off x="1152689" y="3433140"/>
            <a:ext cx="331746" cy="266059"/>
            <a:chOff x="1703367" y="4777151"/>
            <a:chExt cx="331746" cy="266059"/>
          </a:xfrm>
          <a:solidFill>
            <a:schemeClr val="accent3">
              <a:lumMod val="40000"/>
              <a:lumOff val="60000"/>
            </a:schemeClr>
          </a:solidFill>
        </p:grpSpPr>
        <p:sp>
          <p:nvSpPr>
            <p:cNvPr id="20" name="Freeform 24">
              <a:extLst>
                <a:ext uri="{FF2B5EF4-FFF2-40B4-BE49-F238E27FC236}">
                  <a16:creationId xmlns:a16="http://schemas.microsoft.com/office/drawing/2014/main" id="{C084CC3D-2727-BF05-2638-98CE28DB56B2}"/>
                </a:ext>
              </a:extLst>
            </p:cNvPr>
            <p:cNvSpPr/>
            <p:nvPr/>
          </p:nvSpPr>
          <p:spPr>
            <a:xfrm>
              <a:off x="1703367" y="4777151"/>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25">
              <a:extLst>
                <a:ext uri="{FF2B5EF4-FFF2-40B4-BE49-F238E27FC236}">
                  <a16:creationId xmlns:a16="http://schemas.microsoft.com/office/drawing/2014/main" id="{41A6A2F6-D7CB-24FA-84B3-23EC357C2966}"/>
                </a:ext>
              </a:extLst>
            </p:cNvPr>
            <p:cNvSpPr/>
            <p:nvPr/>
          </p:nvSpPr>
          <p:spPr>
            <a:xfrm>
              <a:off x="1732202" y="4893585"/>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p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 name="Flowchart: Preparation 44">
            <a:extLst>
              <a:ext uri="{FF2B5EF4-FFF2-40B4-BE49-F238E27FC236}">
                <a16:creationId xmlns:a16="http://schemas.microsoft.com/office/drawing/2014/main" id="{A261A84C-343C-30FB-6449-8C9C20E568F6}"/>
              </a:ext>
              <a:ext uri="{C183D7F6-B498-43B3-948B-1728B52AA6E4}">
                <adec:decorative xmlns:adec="http://schemas.microsoft.com/office/drawing/2017/decorative" val="1"/>
              </a:ext>
            </a:extLst>
          </p:cNvPr>
          <p:cNvSpPr>
            <a:spLocks/>
          </p:cNvSpPr>
          <p:nvPr/>
        </p:nvSpPr>
        <p:spPr>
          <a:xfrm>
            <a:off x="676197" y="3265793"/>
            <a:ext cx="2569460" cy="1054765"/>
          </a:xfrm>
          <a:prstGeom prst="roundRect">
            <a:avLst>
              <a:gd name="adj" fmla="val 7328"/>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0" bIns="45720" numCol="1" spcCol="0" rtlCol="0" fromWordArt="0" anchor="b" anchorCtr="0" forceAA="0" compatLnSpc="1">
            <a:prstTxWarp prst="textNoShape">
              <a:avLst/>
            </a:prstTxWarp>
            <a:norm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endPar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endParaRPr>
          </a:p>
        </p:txBody>
      </p:sp>
      <p:sp>
        <p:nvSpPr>
          <p:cNvPr id="23" name="Flowchart: Preparation 44">
            <a:extLst>
              <a:ext uri="{FF2B5EF4-FFF2-40B4-BE49-F238E27FC236}">
                <a16:creationId xmlns:a16="http://schemas.microsoft.com/office/drawing/2014/main" id="{1E580C25-E1C3-2316-7FA1-ECAED6D593F7}"/>
              </a:ext>
              <a:ext uri="{C183D7F6-B498-43B3-948B-1728B52AA6E4}">
                <adec:decorative xmlns:adec="http://schemas.microsoft.com/office/drawing/2017/decorative" val="1"/>
              </a:ext>
            </a:extLst>
          </p:cNvPr>
          <p:cNvSpPr>
            <a:spLocks/>
          </p:cNvSpPr>
          <p:nvPr/>
        </p:nvSpPr>
        <p:spPr>
          <a:xfrm>
            <a:off x="4559222" y="3265793"/>
            <a:ext cx="2569460" cy="1054765"/>
          </a:xfrm>
          <a:prstGeom prst="roundRect">
            <a:avLst>
              <a:gd name="adj" fmla="val 7328"/>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45720" rIns="0" bIns="45720" numCol="1" spcCol="0" rtlCol="0" fromWordArt="0" anchor="b" anchorCtr="0" forceAA="0" compatLnSpc="1">
            <a:prstTxWarp prst="textNoShape">
              <a:avLst/>
            </a:prstTxWarp>
            <a:norm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endPar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endParaRPr>
          </a:p>
        </p:txBody>
      </p:sp>
      <p:grpSp>
        <p:nvGrpSpPr>
          <p:cNvPr id="25" name="Group 24" descr="OneLake logo with text">
            <a:extLst>
              <a:ext uri="{FF2B5EF4-FFF2-40B4-BE49-F238E27FC236}">
                <a16:creationId xmlns:a16="http://schemas.microsoft.com/office/drawing/2014/main" id="{495E0BF5-1CC4-D0A0-E487-96C088EB0ADA}"/>
              </a:ext>
            </a:extLst>
          </p:cNvPr>
          <p:cNvGrpSpPr/>
          <p:nvPr/>
        </p:nvGrpSpPr>
        <p:grpSpPr>
          <a:xfrm>
            <a:off x="3280371" y="2893455"/>
            <a:ext cx="1352465" cy="288368"/>
            <a:chOff x="4081468" y="4327492"/>
            <a:chExt cx="1352465" cy="288368"/>
          </a:xfrm>
        </p:grpSpPr>
        <p:pic>
          <p:nvPicPr>
            <p:cNvPr id="26" name="Picture 25" descr="Logo, company name&#10;&#10;Description automatically generated">
              <a:extLst>
                <a:ext uri="{FF2B5EF4-FFF2-40B4-BE49-F238E27FC236}">
                  <a16:creationId xmlns:a16="http://schemas.microsoft.com/office/drawing/2014/main" id="{4CF6AFBE-C9D2-F42C-99D0-AC0AA93146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4081468" y="4327492"/>
              <a:ext cx="333370" cy="288368"/>
            </a:xfrm>
            <a:prstGeom prst="rect">
              <a:avLst/>
            </a:prstGeom>
          </p:spPr>
        </p:pic>
        <p:sp>
          <p:nvSpPr>
            <p:cNvPr id="27" name="TextBox 26">
              <a:extLst>
                <a:ext uri="{FF2B5EF4-FFF2-40B4-BE49-F238E27FC236}">
                  <a16:creationId xmlns:a16="http://schemas.microsoft.com/office/drawing/2014/main" id="{1346DB54-A73C-DE44-DF14-3CA9B49FF444}"/>
                </a:ext>
              </a:extLst>
            </p:cNvPr>
            <p:cNvSpPr txBox="1"/>
            <p:nvPr/>
          </p:nvSpPr>
          <p:spPr>
            <a:xfrm>
              <a:off x="4552090" y="4348566"/>
              <a:ext cx="881843" cy="246221"/>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OneLake</a:t>
              </a:r>
            </a:p>
          </p:txBody>
        </p:sp>
      </p:grpSp>
      <p:sp>
        <p:nvSpPr>
          <p:cNvPr id="28" name="TextBox 27">
            <a:extLst>
              <a:ext uri="{FF2B5EF4-FFF2-40B4-BE49-F238E27FC236}">
                <a16:creationId xmlns:a16="http://schemas.microsoft.com/office/drawing/2014/main" id="{F4442CB1-A319-F805-AFB7-6F18863962DE}"/>
              </a:ext>
              <a:ext uri="{C183D7F6-B498-43B3-948B-1728B52AA6E4}">
                <adec:decorative xmlns:adec="http://schemas.microsoft.com/office/drawing/2017/decorative" val="0"/>
              </a:ext>
            </a:extLst>
          </p:cNvPr>
          <p:cNvSpPr txBox="1"/>
          <p:nvPr/>
        </p:nvSpPr>
        <p:spPr>
          <a:xfrm>
            <a:off x="881053" y="3756994"/>
            <a:ext cx="875018" cy="307777"/>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POS sales</a:t>
            </a:r>
          </a:p>
        </p:txBody>
      </p:sp>
      <p:sp>
        <p:nvSpPr>
          <p:cNvPr id="29" name="TextBox 28">
            <a:extLst>
              <a:ext uri="{FF2B5EF4-FFF2-40B4-BE49-F238E27FC236}">
                <a16:creationId xmlns:a16="http://schemas.microsoft.com/office/drawing/2014/main" id="{57BE70B1-59BF-F190-DE96-A105C4411382}"/>
              </a:ext>
              <a:ext uri="{C183D7F6-B498-43B3-948B-1728B52AA6E4}">
                <adec:decorative xmlns:adec="http://schemas.microsoft.com/office/drawing/2017/decorative" val="0"/>
              </a:ext>
            </a:extLst>
          </p:cNvPr>
          <p:cNvSpPr txBox="1"/>
          <p:nvPr/>
        </p:nvSpPr>
        <p:spPr>
          <a:xfrm>
            <a:off x="2165783" y="3760136"/>
            <a:ext cx="875018" cy="307777"/>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 online sales</a:t>
            </a:r>
          </a:p>
        </p:txBody>
      </p:sp>
      <p:sp>
        <p:nvSpPr>
          <p:cNvPr id="30" name="Flowchart: Preparation 44">
            <a:extLst>
              <a:ext uri="{FF2B5EF4-FFF2-40B4-BE49-F238E27FC236}">
                <a16:creationId xmlns:a16="http://schemas.microsoft.com/office/drawing/2014/main" id="{973640EA-699E-56A5-3C18-3312B6A2F5BD}"/>
              </a:ext>
              <a:ext uri="{C183D7F6-B498-43B3-948B-1728B52AA6E4}">
                <adec:decorative xmlns:adec="http://schemas.microsoft.com/office/drawing/2017/decorative" val="0"/>
              </a:ext>
            </a:extLst>
          </p:cNvPr>
          <p:cNvSpPr>
            <a:spLocks/>
          </p:cNvSpPr>
          <p:nvPr/>
        </p:nvSpPr>
        <p:spPr>
          <a:xfrm>
            <a:off x="1348462" y="4085486"/>
            <a:ext cx="1088957" cy="161583"/>
          </a:xfrm>
          <a:prstGeom prst="rect">
            <a:avLst/>
          </a:prstGeom>
          <a:no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rPr>
              <a:t>Sales</a:t>
            </a:r>
          </a:p>
        </p:txBody>
      </p:sp>
      <p:sp>
        <p:nvSpPr>
          <p:cNvPr id="31" name="TextBox 30">
            <a:extLst>
              <a:ext uri="{FF2B5EF4-FFF2-40B4-BE49-F238E27FC236}">
                <a16:creationId xmlns:a16="http://schemas.microsoft.com/office/drawing/2014/main" id="{351745D4-BA8D-9D50-88FB-7E01C3169DC2}"/>
              </a:ext>
              <a:ext uri="{C183D7F6-B498-43B3-948B-1728B52AA6E4}">
                <adec:decorative xmlns:adec="http://schemas.microsoft.com/office/drawing/2017/decorative" val="0"/>
              </a:ext>
            </a:extLst>
          </p:cNvPr>
          <p:cNvSpPr txBox="1"/>
          <p:nvPr/>
        </p:nvSpPr>
        <p:spPr>
          <a:xfrm>
            <a:off x="4725139" y="3756994"/>
            <a:ext cx="875018" cy="307777"/>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customer</a:t>
            </a:r>
          </a:p>
        </p:txBody>
      </p:sp>
      <p:sp>
        <p:nvSpPr>
          <p:cNvPr id="32" name="TextBox 31">
            <a:extLst>
              <a:ext uri="{FF2B5EF4-FFF2-40B4-BE49-F238E27FC236}">
                <a16:creationId xmlns:a16="http://schemas.microsoft.com/office/drawing/2014/main" id="{DB242745-92C7-9F9B-579C-959619FE54BB}"/>
              </a:ext>
              <a:ext uri="{C183D7F6-B498-43B3-948B-1728B52AA6E4}">
                <adec:decorative xmlns:adec="http://schemas.microsoft.com/office/drawing/2017/decorative" val="0"/>
              </a:ext>
            </a:extLst>
          </p:cNvPr>
          <p:cNvSpPr txBox="1"/>
          <p:nvPr/>
        </p:nvSpPr>
        <p:spPr>
          <a:xfrm>
            <a:off x="5931991" y="3756994"/>
            <a:ext cx="1030776" cy="307777"/>
          </a:xfrm>
          <a:prstGeom prst="rect">
            <a:avLst/>
          </a:prstGeom>
          <a:noFill/>
          <a:ln w="9525" cap="flat">
            <a:noFill/>
            <a:prstDash val="solid"/>
            <a:miter/>
          </a:ln>
        </p:spPr>
        <p:txBody>
          <a:bodyPr lIns="0" tIns="0" rIns="0" bIns="0" rtlCol="0" anchor="ctr">
            <a:spAutoFit/>
          </a:bodyP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ads</a:t>
            </a:r>
          </a:p>
        </p:txBody>
      </p:sp>
      <p:sp>
        <p:nvSpPr>
          <p:cNvPr id="33" name="Flowchart: Preparation 44">
            <a:extLst>
              <a:ext uri="{FF2B5EF4-FFF2-40B4-BE49-F238E27FC236}">
                <a16:creationId xmlns:a16="http://schemas.microsoft.com/office/drawing/2014/main" id="{673EDAD3-162F-F5B5-F348-133A93DB125B}"/>
              </a:ext>
              <a:ext uri="{C183D7F6-B498-43B3-948B-1728B52AA6E4}">
                <adec:decorative xmlns:adec="http://schemas.microsoft.com/office/drawing/2017/decorative" val="0"/>
              </a:ext>
            </a:extLst>
          </p:cNvPr>
          <p:cNvSpPr>
            <a:spLocks/>
          </p:cNvSpPr>
          <p:nvPr/>
        </p:nvSpPr>
        <p:spPr>
          <a:xfrm>
            <a:off x="5140047" y="4085486"/>
            <a:ext cx="1473205" cy="161583"/>
          </a:xfrm>
          <a:prstGeom prst="rect">
            <a:avLst/>
          </a:prstGeom>
          <a:no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105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a:ea typeface="+mn-ea"/>
                <a:cs typeface="+mn-cs"/>
              </a:rPr>
              <a:t>Marketing</a:t>
            </a:r>
          </a:p>
        </p:txBody>
      </p:sp>
      <p:sp>
        <p:nvSpPr>
          <p:cNvPr id="40" name="Rounded Rectangle 45">
            <a:extLst>
              <a:ext uri="{FF2B5EF4-FFF2-40B4-BE49-F238E27FC236}">
                <a16:creationId xmlns:a16="http://schemas.microsoft.com/office/drawing/2014/main" id="{24CD66D8-30D9-88F8-FA73-D260398F4534}"/>
              </a:ext>
              <a:ext uri="{C183D7F6-B498-43B3-948B-1728B52AA6E4}">
                <adec:decorative xmlns:adec="http://schemas.microsoft.com/office/drawing/2017/decorative" val="0"/>
              </a:ext>
            </a:extLst>
          </p:cNvPr>
          <p:cNvSpPr/>
          <p:nvPr/>
        </p:nvSpPr>
        <p:spPr>
          <a:xfrm>
            <a:off x="1635174" y="4497796"/>
            <a:ext cx="4574550" cy="184666"/>
          </a:xfrm>
          <a:prstGeom prst="rect">
            <a:avLst/>
          </a:prstGeom>
          <a:ln w="19050" cap="rnd">
            <a:no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Unified Security and Governance </a:t>
            </a:r>
          </a:p>
        </p:txBody>
      </p:sp>
      <p:cxnSp>
        <p:nvCxnSpPr>
          <p:cNvPr id="41" name="Straight Connector 40" descr="Arrow pointing from Workspace B to Workspace A">
            <a:extLst>
              <a:ext uri="{FF2B5EF4-FFF2-40B4-BE49-F238E27FC236}">
                <a16:creationId xmlns:a16="http://schemas.microsoft.com/office/drawing/2014/main" id="{74CFDF35-564E-3C94-5097-3D2BB4EAE1E5}"/>
              </a:ext>
              <a:ext uri="{C183D7F6-B498-43B3-948B-1728B52AA6E4}">
                <adec:decorative xmlns:adec="http://schemas.microsoft.com/office/drawing/2017/decorative" val="0"/>
              </a:ext>
            </a:extLst>
          </p:cNvPr>
          <p:cNvCxnSpPr>
            <a:cxnSpLocks/>
          </p:cNvCxnSpPr>
          <p:nvPr/>
        </p:nvCxnSpPr>
        <p:spPr>
          <a:xfrm flipH="1">
            <a:off x="3280371" y="3816519"/>
            <a:ext cx="1222431" cy="0"/>
          </a:xfrm>
          <a:prstGeom prst="line">
            <a:avLst/>
          </a:prstGeom>
          <a:noFill/>
          <a:ln w="19050" cap="rnd" cmpd="sng" algn="ctr">
            <a:solidFill>
              <a:schemeClr val="tx1">
                <a:lumMod val="65000"/>
              </a:schemeClr>
            </a:solidFill>
            <a:prstDash val="sysDash"/>
            <a:headEnd type="none" w="med" len="med"/>
            <a:tailEnd type="arrow" w="med" len="sm"/>
          </a:ln>
          <a:effectLst/>
        </p:spPr>
      </p:cxnSp>
      <p:sp>
        <p:nvSpPr>
          <p:cNvPr id="4" name="Rectangle: Rounded Corners 3">
            <a:extLst>
              <a:ext uri="{FF2B5EF4-FFF2-40B4-BE49-F238E27FC236}">
                <a16:creationId xmlns:a16="http://schemas.microsoft.com/office/drawing/2014/main" id="{272C9D0A-0F8E-F376-EE6D-A0390CD94480}"/>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90619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par>
                                <p:cTn id="8" presetID="42" presetClass="path" presetSubtype="0" decel="50000" fill="hold" grpId="1" nodeType="withEffect">
                                  <p:stCondLst>
                                    <p:cond delay="0"/>
                                  </p:stCondLst>
                                  <p:childTnLst>
                                    <p:animMotion origin="layout" path="M -4.16667E-7 -2.59259E-6 L 0.02057 0.00047 " pathEditMode="relative" rAng="0" ptsTypes="AA">
                                      <p:cBhvr>
                                        <p:cTn id="9" dur="500" spd="-100000" fill="hold"/>
                                        <p:tgtEl>
                                          <p:spTgt spid="245"/>
                                        </p:tgtEl>
                                        <p:attrNameLst>
                                          <p:attrName>ppt_x</p:attrName>
                                          <p:attrName>ppt_y</p:attrName>
                                        </p:attrNameLst>
                                      </p:cBhvr>
                                      <p:rCtr x="1029" y="23"/>
                                    </p:animMotion>
                                  </p:childTnLst>
                                </p:cTn>
                              </p:par>
                              <p:par>
                                <p:cTn id="10" presetID="10" presetClass="entr" presetSubtype="0" decel="5000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50000" fill="hold" nodeType="withEffect">
                                  <p:stCondLst>
                                    <p:cond delay="0"/>
                                  </p:stCondLst>
                                  <p:childTnLst>
                                    <p:animMotion origin="layout" path="M -4.16667E-7 -1.11111E-6 L 0.02057 0.00046 " pathEditMode="relative" rAng="0" ptsTypes="AA">
                                      <p:cBhvr>
                                        <p:cTn id="14" dur="500" spd="-100000" fill="hold"/>
                                        <p:tgtEl>
                                          <p:spTgt spid="34"/>
                                        </p:tgtEl>
                                        <p:attrNameLst>
                                          <p:attrName>ppt_x</p:attrName>
                                          <p:attrName>ppt_y</p:attrName>
                                        </p:attrNameLst>
                                      </p:cBhvr>
                                      <p:rCtr x="1029" y="23"/>
                                    </p:animMotion>
                                  </p:childTnLst>
                                </p:cTn>
                              </p:par>
                              <p:par>
                                <p:cTn id="15" presetID="10" presetClass="entr" presetSubtype="0" decel="50000" fill="hold" grpId="0" nodeType="withEffect">
                                  <p:stCondLst>
                                    <p:cond delay="0"/>
                                  </p:stCondLst>
                                  <p:childTnLst>
                                    <p:set>
                                      <p:cBhvr>
                                        <p:cTn id="16" dur="1" fill="hold">
                                          <p:stCondLst>
                                            <p:cond delay="0"/>
                                          </p:stCondLst>
                                        </p:cTn>
                                        <p:tgtEl>
                                          <p:spTgt spid="246"/>
                                        </p:tgtEl>
                                        <p:attrNameLst>
                                          <p:attrName>style.visibility</p:attrName>
                                        </p:attrNameLst>
                                      </p:cBhvr>
                                      <p:to>
                                        <p:strVal val="visible"/>
                                      </p:to>
                                    </p:set>
                                    <p:animEffect transition="in" filter="fade">
                                      <p:cBhvr>
                                        <p:cTn id="17" dur="500"/>
                                        <p:tgtEl>
                                          <p:spTgt spid="246"/>
                                        </p:tgtEl>
                                      </p:cBhvr>
                                    </p:animEffect>
                                  </p:childTnLst>
                                </p:cTn>
                              </p:par>
                              <p:par>
                                <p:cTn id="18" presetID="42" presetClass="path" presetSubtype="0" decel="50000" fill="hold" grpId="1" nodeType="withEffect">
                                  <p:stCondLst>
                                    <p:cond delay="0"/>
                                  </p:stCondLst>
                                  <p:childTnLst>
                                    <p:animMotion origin="layout" path="M -4.16667E-7 1.11111E-6 L 0.02057 0.00046 " pathEditMode="relative" rAng="0" ptsTypes="AA">
                                      <p:cBhvr>
                                        <p:cTn id="19" dur="500" spd="-100000" fill="hold"/>
                                        <p:tgtEl>
                                          <p:spTgt spid="246"/>
                                        </p:tgtEl>
                                        <p:attrNameLst>
                                          <p:attrName>ppt_x</p:attrName>
                                          <p:attrName>ppt_y</p:attrName>
                                        </p:attrNameLst>
                                      </p:cBhvr>
                                      <p:rCtr x="1029" y="23"/>
                                    </p:animMotion>
                                  </p:childTnLst>
                                </p:cTn>
                              </p:par>
                              <p:par>
                                <p:cTn id="20" presetID="10" presetClass="entr" presetSubtype="0" decel="5000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42" presetClass="path" presetSubtype="0" decel="50000" fill="hold" nodeType="withEffect">
                                  <p:stCondLst>
                                    <p:cond delay="0"/>
                                  </p:stCondLst>
                                  <p:childTnLst>
                                    <p:animMotion origin="layout" path="M -4.16667E-7 -2.59259E-6 L 0.02057 0.00047 " pathEditMode="relative" rAng="0" ptsTypes="AA">
                                      <p:cBhvr>
                                        <p:cTn id="24" dur="500" spd="-100000" fill="hold"/>
                                        <p:tgtEl>
                                          <p:spTgt spid="35"/>
                                        </p:tgtEl>
                                        <p:attrNameLst>
                                          <p:attrName>ppt_x</p:attrName>
                                          <p:attrName>ppt_y</p:attrName>
                                        </p:attrNameLst>
                                      </p:cBhvr>
                                      <p:rCtr x="1029" y="23"/>
                                    </p:animMotion>
                                  </p:childTnLst>
                                </p:cTn>
                              </p:par>
                              <p:par>
                                <p:cTn id="25" presetID="10" presetClass="entr" presetSubtype="0" decel="50000" fill="hold" grpId="0" nodeType="withEffect">
                                  <p:stCondLst>
                                    <p:cond delay="0"/>
                                  </p:stCondLst>
                                  <p:childTnLst>
                                    <p:set>
                                      <p:cBhvr>
                                        <p:cTn id="26" dur="1" fill="hold">
                                          <p:stCondLst>
                                            <p:cond delay="0"/>
                                          </p:stCondLst>
                                        </p:cTn>
                                        <p:tgtEl>
                                          <p:spTgt spid="247"/>
                                        </p:tgtEl>
                                        <p:attrNameLst>
                                          <p:attrName>style.visibility</p:attrName>
                                        </p:attrNameLst>
                                      </p:cBhvr>
                                      <p:to>
                                        <p:strVal val="visible"/>
                                      </p:to>
                                    </p:set>
                                    <p:animEffect transition="in" filter="fade">
                                      <p:cBhvr>
                                        <p:cTn id="27" dur="500"/>
                                        <p:tgtEl>
                                          <p:spTgt spid="247"/>
                                        </p:tgtEl>
                                      </p:cBhvr>
                                    </p:animEffect>
                                  </p:childTnLst>
                                </p:cTn>
                              </p:par>
                              <p:par>
                                <p:cTn id="28" presetID="42" presetClass="path" presetSubtype="0" decel="50000" fill="hold" grpId="1" nodeType="withEffect">
                                  <p:stCondLst>
                                    <p:cond delay="0"/>
                                  </p:stCondLst>
                                  <p:childTnLst>
                                    <p:animMotion origin="layout" path="M -8.33333E-7 2.59259E-6 L 0.02057 0.00046 " pathEditMode="relative" rAng="0" ptsTypes="AA">
                                      <p:cBhvr>
                                        <p:cTn id="29" dur="500" spd="-100000" fill="hold"/>
                                        <p:tgtEl>
                                          <p:spTgt spid="247"/>
                                        </p:tgtEl>
                                        <p:attrNameLst>
                                          <p:attrName>ppt_x</p:attrName>
                                          <p:attrName>ppt_y</p:attrName>
                                        </p:attrNameLst>
                                      </p:cBhvr>
                                      <p:rCtr x="1029" y="23"/>
                                    </p:animMotion>
                                  </p:childTnLst>
                                </p:cTn>
                              </p:par>
                              <p:par>
                                <p:cTn id="30" presetID="10" presetClass="entr" presetSubtype="0" decel="5000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50000" fill="hold" nodeType="withEffect">
                                  <p:stCondLst>
                                    <p:cond delay="0"/>
                                  </p:stCondLst>
                                  <p:childTnLst>
                                    <p:animMotion origin="layout" path="M -4.16667E-7 -3.7037E-6 L 0.02057 0.00047 " pathEditMode="relative" rAng="0" ptsTypes="AA">
                                      <p:cBhvr>
                                        <p:cTn id="34" dur="500" spd="-100000" fill="hold"/>
                                        <p:tgtEl>
                                          <p:spTgt spid="36"/>
                                        </p:tgtEl>
                                        <p:attrNameLst>
                                          <p:attrName>ppt_x</p:attrName>
                                          <p:attrName>ppt_y</p:attrName>
                                        </p:attrNameLst>
                                      </p:cBhvr>
                                      <p:rCtr x="1029" y="23"/>
                                    </p:animMotion>
                                  </p:childTnLst>
                                </p:cTn>
                              </p:par>
                              <p:par>
                                <p:cTn id="35" presetID="10" presetClass="entr" presetSubtype="0" decel="50000" fill="hold" nodeType="withEffect">
                                  <p:stCondLst>
                                    <p:cond delay="0"/>
                                  </p:stCondLst>
                                  <p:childTnLst>
                                    <p:set>
                                      <p:cBhvr>
                                        <p:cTn id="36" dur="1" fill="hold">
                                          <p:stCondLst>
                                            <p:cond delay="0"/>
                                          </p:stCondLst>
                                        </p:cTn>
                                        <p:tgtEl>
                                          <p:spTgt spid="382"/>
                                        </p:tgtEl>
                                        <p:attrNameLst>
                                          <p:attrName>style.visibility</p:attrName>
                                        </p:attrNameLst>
                                      </p:cBhvr>
                                      <p:to>
                                        <p:strVal val="visible"/>
                                      </p:to>
                                    </p:set>
                                    <p:animEffect transition="in" filter="fade">
                                      <p:cBhvr>
                                        <p:cTn id="37" dur="500"/>
                                        <p:tgtEl>
                                          <p:spTgt spid="382"/>
                                        </p:tgtEl>
                                      </p:cBhvr>
                                    </p:animEffect>
                                  </p:childTnLst>
                                </p:cTn>
                              </p:par>
                              <p:par>
                                <p:cTn id="38" presetID="42" presetClass="path" presetSubtype="0" decel="50000" fill="hold" nodeType="withEffect">
                                  <p:stCondLst>
                                    <p:cond delay="0"/>
                                  </p:stCondLst>
                                  <p:childTnLst>
                                    <p:animMotion origin="layout" path="M -4.16667E-7 0 L 0.02057 0.00046 " pathEditMode="relative" rAng="0" ptsTypes="AA">
                                      <p:cBhvr>
                                        <p:cTn id="39" dur="500" spd="-100000" fill="hold"/>
                                        <p:tgtEl>
                                          <p:spTgt spid="382"/>
                                        </p:tgtEl>
                                        <p:attrNameLst>
                                          <p:attrName>ppt_x</p:attrName>
                                          <p:attrName>ppt_y</p:attrName>
                                        </p:attrNameLst>
                                      </p:cBhvr>
                                      <p:rCtr x="1029" y="23"/>
                                    </p:animMotion>
                                  </p:childTnLst>
                                </p:cTn>
                              </p:par>
                              <p:par>
                                <p:cTn id="40" presetID="10" presetClass="entr" presetSubtype="0" decel="50000" fill="hold" grpId="0" nodeType="with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par>
                                <p:cTn id="43" presetID="42" presetClass="path" presetSubtype="0" decel="50000" fill="hold" grpId="1" nodeType="withEffect">
                                  <p:stCondLst>
                                    <p:cond delay="0"/>
                                  </p:stCondLst>
                                  <p:childTnLst>
                                    <p:animMotion origin="layout" path="M -2.5E-6 2.22222E-6 L 0.02058 0.00046 " pathEditMode="relative" rAng="0" ptsTypes="AA">
                                      <p:cBhvr>
                                        <p:cTn id="44" dur="500" spd="-100000" fill="hold"/>
                                        <p:tgtEl>
                                          <p:spTgt spid="215"/>
                                        </p:tgtEl>
                                        <p:attrNameLst>
                                          <p:attrName>ppt_x</p:attrName>
                                          <p:attrName>ppt_y</p:attrName>
                                        </p:attrNameLst>
                                      </p:cBhvr>
                                      <p:rCtr x="1029" y="23"/>
                                    </p:animMotion>
                                  </p:childTnLst>
                                </p:cTn>
                              </p:par>
                              <p:par>
                                <p:cTn id="45" presetID="10" presetClass="entr" presetSubtype="0" fill="hold" grpId="0" nodeType="withEffect">
                                  <p:stCondLst>
                                    <p:cond delay="20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14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19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10" presetClass="entr" presetSubtype="0" fill="hold" nodeType="with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childTnLst>
                          </p:cTn>
                        </p:par>
                        <p:par>
                          <p:cTn id="79" fill="hold">
                            <p:stCondLst>
                              <p:cond delay="2400"/>
                            </p:stCondLst>
                            <p:childTnLst>
                              <p:par>
                                <p:cTn id="80" presetID="10" presetClass="entr" presetSubtype="0"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childTnLst>
                          </p:cTn>
                        </p:par>
                        <p:par>
                          <p:cTn id="86" fill="hold">
                            <p:stCondLst>
                              <p:cond delay="2900"/>
                            </p:stCondLst>
                            <p:childTnLst>
                              <p:par>
                                <p:cTn id="87" presetID="10" presetClass="entr" presetSubtype="0" fill="hold" grpId="0"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0" presetClass="entr" presetSubtype="0" decel="50000"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500"/>
                                        <p:tgtEl>
                                          <p:spTgt spid="4"/>
                                        </p:tgtEl>
                                      </p:cBhvr>
                                    </p:animEffect>
                                  </p:childTnLst>
                                </p:cTn>
                              </p:par>
                              <p:par>
                                <p:cTn id="98" presetID="42" presetClass="path" presetSubtype="0" decel="50000" fill="hold" grpId="1" nodeType="withEffect">
                                  <p:stCondLst>
                                    <p:cond delay="0"/>
                                  </p:stCondLst>
                                  <p:childTnLst>
                                    <p:animMotion origin="layout" path="M -4.16667E-7 -3.7037E-7 L 0.02057 0.00046 " pathEditMode="relative" rAng="0" ptsTypes="AA">
                                      <p:cBhvr>
                                        <p:cTn id="99" dur="500" spd="-100000" fill="hold"/>
                                        <p:tgtEl>
                                          <p:spTgt spid="4"/>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245" grpId="1"/>
      <p:bldP spid="246" grpId="0"/>
      <p:bldP spid="246" grpId="1"/>
      <p:bldP spid="247" grpId="0"/>
      <p:bldP spid="247" grpId="1"/>
      <p:bldP spid="215" grpId="0"/>
      <p:bldP spid="215" grpId="1"/>
      <p:bldP spid="2" grpId="0" animBg="1"/>
      <p:bldP spid="22" grpId="0" animBg="1"/>
      <p:bldP spid="23" grpId="0" animBg="1"/>
      <p:bldP spid="28" grpId="0"/>
      <p:bldP spid="29" grpId="0"/>
      <p:bldP spid="30" grpId="0"/>
      <p:bldP spid="31" grpId="0"/>
      <p:bldP spid="32" grpId="0"/>
      <p:bldP spid="33" grpId="0"/>
      <p:bldP spid="40" grpId="0"/>
      <p:bldP spid="4" grpId="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4088C-FED4-E110-0E60-4D4172A601B7}"/>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371230F9-6CAC-2642-38DA-7531259DB7DE}"/>
              </a:ext>
            </a:extLst>
          </p:cNvPr>
          <p:cNvSpPr>
            <a:spLocks noGrp="1"/>
          </p:cNvSpPr>
          <p:nvPr>
            <p:ph type="title"/>
          </p:nvPr>
        </p:nvSpPr>
        <p:spPr>
          <a:xfrm>
            <a:off x="578736" y="452718"/>
            <a:ext cx="11194164" cy="904444"/>
          </a:xfrm>
        </p:spPr>
        <p:txBody>
          <a:bodyPr/>
          <a:lstStyle/>
          <a:p>
            <a:r>
              <a:rPr lang="en-US" dirty="0">
                <a:ea typeface="+mj-ea"/>
                <a:cs typeface="+mj-cs"/>
              </a:rPr>
              <a:t>Bringing data together with Shortcuts</a:t>
            </a:r>
          </a:p>
        </p:txBody>
      </p:sp>
      <p:sp>
        <p:nvSpPr>
          <p:cNvPr id="51" name="Text Placeholder 50">
            <a:extLst>
              <a:ext uri="{FF2B5EF4-FFF2-40B4-BE49-F238E27FC236}">
                <a16:creationId xmlns:a16="http://schemas.microsoft.com/office/drawing/2014/main" id="{E74B72AE-F4D4-5EE6-22C2-640530FAB91C}"/>
              </a:ext>
            </a:extLst>
          </p:cNvPr>
          <p:cNvSpPr>
            <a:spLocks noGrp="1"/>
          </p:cNvSpPr>
          <p:nvPr>
            <p:ph type="body" sz="quarter" idx="27"/>
          </p:nvPr>
        </p:nvSpPr>
        <p:spPr/>
        <p:txBody>
          <a:bodyPr/>
          <a:lstStyle/>
          <a:p>
            <a:endParaRPr lang="en-NL"/>
          </a:p>
        </p:txBody>
      </p:sp>
      <p:sp>
        <p:nvSpPr>
          <p:cNvPr id="19" name="Текст 7">
            <a:extLst>
              <a:ext uri="{FF2B5EF4-FFF2-40B4-BE49-F238E27FC236}">
                <a16:creationId xmlns:a16="http://schemas.microsoft.com/office/drawing/2014/main" id="{F5A45E54-5B6E-045F-0B28-8904F42D681A}"/>
              </a:ext>
            </a:extLst>
          </p:cNvPr>
          <p:cNvSpPr txBox="1">
            <a:spLocks/>
          </p:cNvSpPr>
          <p:nvPr/>
        </p:nvSpPr>
        <p:spPr>
          <a:xfrm>
            <a:off x="588963" y="1072803"/>
            <a:ext cx="11017250" cy="369332"/>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lvl="1" indent="0">
              <a:buNone/>
              <a:defRPr/>
            </a:pPr>
            <a:r>
              <a:rPr lang="en-US" sz="2400" dirty="0">
                <a:ln w="3175">
                  <a:noFill/>
                </a:ln>
                <a:gradFill>
                  <a:gsLst>
                    <a:gs pos="0">
                      <a:srgbClr val="8DC8E8"/>
                    </a:gs>
                    <a:gs pos="80000">
                      <a:srgbClr val="49C5B1"/>
                    </a:gs>
                  </a:gsLst>
                  <a:path path="circle">
                    <a:fillToRect l="100000" t="100000"/>
                  </a:path>
                </a:gradFill>
                <a:latin typeface="+mj-lt"/>
                <a:cs typeface="Segoe UI" panose="020B0502040204020203" pitchFamily="34" charset="0"/>
              </a:rPr>
              <a:t>No data movement or duplication</a:t>
            </a:r>
          </a:p>
        </p:txBody>
      </p:sp>
      <p:grpSp>
        <p:nvGrpSpPr>
          <p:cNvPr id="3" name="Group 2">
            <a:extLst>
              <a:ext uri="{FF2B5EF4-FFF2-40B4-BE49-F238E27FC236}">
                <a16:creationId xmlns:a16="http://schemas.microsoft.com/office/drawing/2014/main" id="{7537B30B-8ED0-AA21-A1F3-CCC25F404DED}"/>
              </a:ext>
            </a:extLst>
          </p:cNvPr>
          <p:cNvGrpSpPr/>
          <p:nvPr/>
        </p:nvGrpSpPr>
        <p:grpSpPr>
          <a:xfrm>
            <a:off x="1862969" y="1359101"/>
            <a:ext cx="3221340" cy="4248120"/>
            <a:chOff x="1862671" y="1358956"/>
            <a:chExt cx="3221566" cy="4248418"/>
          </a:xfrm>
        </p:grpSpPr>
        <p:sp>
          <p:nvSpPr>
            <p:cNvPr id="4" name="Rectangle: Rounded Corners 46">
              <a:extLst>
                <a:ext uri="{FF2B5EF4-FFF2-40B4-BE49-F238E27FC236}">
                  <a16:creationId xmlns:a16="http://schemas.microsoft.com/office/drawing/2014/main" id="{C430F700-C645-AFBF-3DD3-E9416E6A5C97}"/>
                </a:ext>
              </a:extLst>
            </p:cNvPr>
            <p:cNvSpPr/>
            <p:nvPr/>
          </p:nvSpPr>
          <p:spPr bwMode="auto">
            <a:xfrm>
              <a:off x="1862671" y="1796188"/>
              <a:ext cx="3221566" cy="3811186"/>
            </a:xfrm>
            <a:prstGeom prst="roundRect">
              <a:avLst>
                <a:gd name="adj" fmla="val 2818"/>
              </a:avLst>
            </a:prstGeom>
            <a:solidFill>
              <a:srgbClr val="091F2C"/>
            </a:solidFill>
            <a:ln w="19050">
              <a:gradFill>
                <a:gsLst>
                  <a:gs pos="0">
                    <a:schemeClr val="accent4"/>
                  </a:gs>
                  <a:gs pos="100000">
                    <a:schemeClr val="accent2"/>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3" tIns="0" rIns="0" bIns="0" numCol="1" spcCol="0" rtlCol="0" fromWordArt="0" anchor="ctr" anchorCtr="0" forceAA="0" compatLnSpc="1">
              <a:prstTxWarp prst="textNoShape">
                <a:avLst/>
              </a:prstTxWarp>
              <a:noAutofit/>
            </a:bodyPr>
            <a:lstStyle/>
            <a:p>
              <a:pPr defTabSz="914334" fontAlgn="base">
                <a:spcBef>
                  <a:spcPct val="0"/>
                </a:spcBef>
                <a:spcAft>
                  <a:spcPct val="0"/>
                </a:spcAft>
                <a:defRPr/>
              </a:pPr>
              <a:endParaRPr lang="en-US" sz="1100" err="1">
                <a:gradFill>
                  <a:gsLst>
                    <a:gs pos="3909">
                      <a:srgbClr val="FFFFFF"/>
                    </a:gs>
                    <a:gs pos="17264">
                      <a:srgbClr val="FFFFFF"/>
                    </a:gs>
                  </a:gsLst>
                  <a:lin ang="2700000" scaled="0"/>
                </a:gradFill>
                <a:latin typeface="Segoe UI Semibold"/>
              </a:endParaRPr>
            </a:p>
          </p:txBody>
        </p:sp>
        <p:sp>
          <p:nvSpPr>
            <p:cNvPr id="5" name="Rounded Rectangle 45">
              <a:extLst>
                <a:ext uri="{FF2B5EF4-FFF2-40B4-BE49-F238E27FC236}">
                  <a16:creationId xmlns:a16="http://schemas.microsoft.com/office/drawing/2014/main" id="{B9A0AEFC-CA16-BAB0-DC4D-425816120066}"/>
                </a:ext>
              </a:extLst>
            </p:cNvPr>
            <p:cNvSpPr/>
            <p:nvPr/>
          </p:nvSpPr>
          <p:spPr>
            <a:xfrm>
              <a:off x="1922232" y="1841331"/>
              <a:ext cx="3115438" cy="3706602"/>
            </a:xfrm>
            <a:prstGeom prst="roundRect">
              <a:avLst>
                <a:gd name="adj" fmla="val 2579"/>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51" numCol="1" spcCol="0" rtlCol="0" fromWordArt="0" anchor="b" anchorCtr="0" forceAA="0" compatLnSpc="1">
              <a:prstTxWarp prst="textNoShape">
                <a:avLst/>
              </a:prstTxWarp>
              <a:noAutofit/>
            </a:bodyPr>
            <a:lstStyle/>
            <a:p>
              <a:pPr algn="ctr" defTabSz="564045" fontAlgn="base">
                <a:spcBef>
                  <a:spcPct val="0"/>
                </a:spcBef>
                <a:spcAft>
                  <a:spcPct val="0"/>
                </a:spcAft>
                <a:defRPr/>
              </a:pPr>
              <a:r>
                <a:rPr lang="en-US" sz="1200">
                  <a:gradFill>
                    <a:gsLst>
                      <a:gs pos="74138">
                        <a:srgbClr val="FFFFFF"/>
                      </a:gs>
                      <a:gs pos="55000">
                        <a:srgbClr val="FFFFFF"/>
                      </a:gs>
                    </a:gsLst>
                    <a:path path="circle">
                      <a:fillToRect l="100000" t="100000"/>
                    </a:path>
                  </a:gradFill>
                  <a:latin typeface="Segoe UI Semibold"/>
                  <a:cs typeface="Segoe UI" pitchFamily="34" charset="0"/>
                </a:rPr>
                <a:t>OneLake</a:t>
              </a:r>
            </a:p>
          </p:txBody>
        </p:sp>
        <p:pic>
          <p:nvPicPr>
            <p:cNvPr id="6" name="Picture 5">
              <a:extLst>
                <a:ext uri="{FF2B5EF4-FFF2-40B4-BE49-F238E27FC236}">
                  <a16:creationId xmlns:a16="http://schemas.microsoft.com/office/drawing/2014/main" id="{9C53AE09-CA77-63B8-99EB-81A243293D2C}"/>
                </a:ext>
              </a:extLst>
            </p:cNvPr>
            <p:cNvPicPr>
              <a:picLocks noChangeAspect="1"/>
            </p:cNvPicPr>
            <p:nvPr/>
          </p:nvPicPr>
          <p:blipFill>
            <a:blip r:embed="rId3">
              <a:lum bright="70000" contrast="-70000"/>
            </a:blip>
            <a:stretch>
              <a:fillRect/>
            </a:stretch>
          </p:blipFill>
          <p:spPr>
            <a:xfrm>
              <a:off x="2292304" y="2360764"/>
              <a:ext cx="217743" cy="190525"/>
            </a:xfrm>
            <a:prstGeom prst="rect">
              <a:avLst/>
            </a:prstGeom>
          </p:spPr>
        </p:pic>
        <p:pic>
          <p:nvPicPr>
            <p:cNvPr id="10" name="Picture 9">
              <a:extLst>
                <a:ext uri="{FF2B5EF4-FFF2-40B4-BE49-F238E27FC236}">
                  <a16:creationId xmlns:a16="http://schemas.microsoft.com/office/drawing/2014/main" id="{DFD0548C-4B10-789E-8960-098DDB60B2F2}"/>
                </a:ext>
              </a:extLst>
            </p:cNvPr>
            <p:cNvPicPr>
              <a:picLocks noChangeAspect="1"/>
            </p:cNvPicPr>
            <p:nvPr/>
          </p:nvPicPr>
          <p:blipFill>
            <a:blip r:embed="rId4">
              <a:lum bright="70000" contrast="-70000"/>
            </a:blip>
            <a:stretch>
              <a:fillRect/>
            </a:stretch>
          </p:blipFill>
          <p:spPr>
            <a:xfrm>
              <a:off x="2609528" y="2673185"/>
              <a:ext cx="231352" cy="204134"/>
            </a:xfrm>
            <a:prstGeom prst="rect">
              <a:avLst/>
            </a:prstGeom>
          </p:spPr>
        </p:pic>
        <p:pic>
          <p:nvPicPr>
            <p:cNvPr id="11" name="Picture 10">
              <a:extLst>
                <a:ext uri="{FF2B5EF4-FFF2-40B4-BE49-F238E27FC236}">
                  <a16:creationId xmlns:a16="http://schemas.microsoft.com/office/drawing/2014/main" id="{9386CC85-ED3B-550B-6810-8ABFD9147C7C}"/>
                </a:ext>
              </a:extLst>
            </p:cNvPr>
            <p:cNvPicPr>
              <a:picLocks noChangeAspect="1"/>
            </p:cNvPicPr>
            <p:nvPr/>
          </p:nvPicPr>
          <p:blipFill>
            <a:blip r:embed="rId5">
              <a:lum bright="70000" contrast="-70000"/>
            </a:blip>
            <a:stretch>
              <a:fillRect/>
            </a:stretch>
          </p:blipFill>
          <p:spPr>
            <a:xfrm>
              <a:off x="2353544" y="3032437"/>
              <a:ext cx="95262" cy="163306"/>
            </a:xfrm>
            <a:prstGeom prst="rect">
              <a:avLst/>
            </a:prstGeom>
          </p:spPr>
        </p:pic>
        <p:pic>
          <p:nvPicPr>
            <p:cNvPr id="24" name="Picture 23">
              <a:extLst>
                <a:ext uri="{FF2B5EF4-FFF2-40B4-BE49-F238E27FC236}">
                  <a16:creationId xmlns:a16="http://schemas.microsoft.com/office/drawing/2014/main" id="{F64CD293-D3BD-92F8-6600-B30A2F8E3D25}"/>
                </a:ext>
              </a:extLst>
            </p:cNvPr>
            <p:cNvPicPr>
              <a:picLocks noChangeAspect="1"/>
            </p:cNvPicPr>
            <p:nvPr/>
          </p:nvPicPr>
          <p:blipFill>
            <a:blip r:embed="rId6">
              <a:lum bright="70000" contrast="-70000"/>
            </a:blip>
            <a:stretch>
              <a:fillRect/>
            </a:stretch>
          </p:blipFill>
          <p:spPr>
            <a:xfrm>
              <a:off x="2042262" y="2408396"/>
              <a:ext cx="163307" cy="95262"/>
            </a:xfrm>
            <a:prstGeom prst="rect">
              <a:avLst/>
            </a:prstGeom>
          </p:spPr>
        </p:pic>
        <p:pic>
          <p:nvPicPr>
            <p:cNvPr id="37" name="Picture 36">
              <a:extLst>
                <a:ext uri="{FF2B5EF4-FFF2-40B4-BE49-F238E27FC236}">
                  <a16:creationId xmlns:a16="http://schemas.microsoft.com/office/drawing/2014/main" id="{56610BA5-E825-3A93-A016-7B10D83C9680}"/>
                </a:ext>
              </a:extLst>
            </p:cNvPr>
            <p:cNvPicPr>
              <a:picLocks noChangeAspect="1"/>
            </p:cNvPicPr>
            <p:nvPr/>
          </p:nvPicPr>
          <p:blipFill>
            <a:blip r:embed="rId6">
              <a:lum bright="70000" contrast="-70000"/>
            </a:blip>
            <a:stretch>
              <a:fillRect/>
            </a:stretch>
          </p:blipFill>
          <p:spPr>
            <a:xfrm>
              <a:off x="2292304" y="2727621"/>
              <a:ext cx="163307" cy="95262"/>
            </a:xfrm>
            <a:prstGeom prst="rect">
              <a:avLst/>
            </a:prstGeom>
          </p:spPr>
        </p:pic>
        <p:pic>
          <p:nvPicPr>
            <p:cNvPr id="38" name="Picture 37">
              <a:extLst>
                <a:ext uri="{FF2B5EF4-FFF2-40B4-BE49-F238E27FC236}">
                  <a16:creationId xmlns:a16="http://schemas.microsoft.com/office/drawing/2014/main" id="{E7135917-DD13-C82D-D07C-1F54D107D3A2}"/>
                </a:ext>
              </a:extLst>
            </p:cNvPr>
            <p:cNvPicPr>
              <a:picLocks noChangeAspect="1"/>
            </p:cNvPicPr>
            <p:nvPr/>
          </p:nvPicPr>
          <p:blipFill>
            <a:blip r:embed="rId3">
              <a:lum bright="70000" contrast="-70000"/>
            </a:blip>
            <a:stretch>
              <a:fillRect/>
            </a:stretch>
          </p:blipFill>
          <p:spPr>
            <a:xfrm>
              <a:off x="2609528" y="3011286"/>
              <a:ext cx="217743" cy="190525"/>
            </a:xfrm>
            <a:prstGeom prst="rect">
              <a:avLst/>
            </a:prstGeom>
          </p:spPr>
        </p:pic>
        <p:pic>
          <p:nvPicPr>
            <p:cNvPr id="39" name="Picture 38">
              <a:extLst>
                <a:ext uri="{FF2B5EF4-FFF2-40B4-BE49-F238E27FC236}">
                  <a16:creationId xmlns:a16="http://schemas.microsoft.com/office/drawing/2014/main" id="{E170F90E-B6DF-69D9-953F-51AB2A7F8A21}"/>
                </a:ext>
              </a:extLst>
            </p:cNvPr>
            <p:cNvPicPr>
              <a:picLocks noChangeAspect="1"/>
            </p:cNvPicPr>
            <p:nvPr/>
          </p:nvPicPr>
          <p:blipFill>
            <a:blip r:embed="rId3">
              <a:lum bright="70000" contrast="-70000"/>
            </a:blip>
            <a:stretch>
              <a:fillRect/>
            </a:stretch>
          </p:blipFill>
          <p:spPr>
            <a:xfrm>
              <a:off x="2609528" y="3340164"/>
              <a:ext cx="217743" cy="190525"/>
            </a:xfrm>
            <a:prstGeom prst="rect">
              <a:avLst/>
            </a:prstGeom>
          </p:spPr>
        </p:pic>
        <p:pic>
          <p:nvPicPr>
            <p:cNvPr id="42" name="Picture 41">
              <a:extLst>
                <a:ext uri="{FF2B5EF4-FFF2-40B4-BE49-F238E27FC236}">
                  <a16:creationId xmlns:a16="http://schemas.microsoft.com/office/drawing/2014/main" id="{6BB1BF83-4052-CE53-7BC2-59E6ECB8D4A5}"/>
                </a:ext>
              </a:extLst>
            </p:cNvPr>
            <p:cNvPicPr>
              <a:picLocks noChangeAspect="1"/>
            </p:cNvPicPr>
            <p:nvPr/>
          </p:nvPicPr>
          <p:blipFill>
            <a:blip r:embed="rId5">
              <a:lum bright="70000" contrast="-70000"/>
            </a:blip>
            <a:stretch>
              <a:fillRect/>
            </a:stretch>
          </p:blipFill>
          <p:spPr>
            <a:xfrm>
              <a:off x="2358816" y="3375448"/>
              <a:ext cx="95262" cy="163306"/>
            </a:xfrm>
            <a:prstGeom prst="rect">
              <a:avLst/>
            </a:prstGeom>
          </p:spPr>
        </p:pic>
        <p:sp>
          <p:nvSpPr>
            <p:cNvPr id="44" name="TextBox 43">
              <a:extLst>
                <a:ext uri="{FF2B5EF4-FFF2-40B4-BE49-F238E27FC236}">
                  <a16:creationId xmlns:a16="http://schemas.microsoft.com/office/drawing/2014/main" id="{8D15BBF8-2420-0F5D-95F8-5F8D7D6B7A18}"/>
                </a:ext>
              </a:extLst>
            </p:cNvPr>
            <p:cNvSpPr txBox="1"/>
            <p:nvPr/>
          </p:nvSpPr>
          <p:spPr>
            <a:xfrm>
              <a:off x="2577612" y="2271360"/>
              <a:ext cx="627139" cy="369358"/>
            </a:xfrm>
            <a:prstGeom prst="rect">
              <a:avLst/>
            </a:prstGeom>
            <a:noFill/>
          </p:spPr>
          <p:txBody>
            <a:bodyPr wrap="none" rtlCol="0">
              <a:spAutoFit/>
            </a:bodyPr>
            <a:lstStyle/>
            <a:p>
              <a:pPr defTabSz="914334"/>
              <a:r>
                <a:rPr lang="en-US">
                  <a:solidFill>
                    <a:srgbClr val="FFFFFF"/>
                  </a:solidFill>
                  <a:latin typeface="Segoe Sans Text" panose="020F0502020204030204"/>
                </a:rPr>
                <a:t>Files</a:t>
              </a:r>
            </a:p>
          </p:txBody>
        </p:sp>
        <p:sp>
          <p:nvSpPr>
            <p:cNvPr id="45" name="TextBox 44">
              <a:extLst>
                <a:ext uri="{FF2B5EF4-FFF2-40B4-BE49-F238E27FC236}">
                  <a16:creationId xmlns:a16="http://schemas.microsoft.com/office/drawing/2014/main" id="{916607D0-31B4-BE97-CEA3-00F9714B2588}"/>
                </a:ext>
              </a:extLst>
            </p:cNvPr>
            <p:cNvSpPr txBox="1"/>
            <p:nvPr/>
          </p:nvSpPr>
          <p:spPr>
            <a:xfrm>
              <a:off x="2872320" y="2576437"/>
              <a:ext cx="1443573" cy="369358"/>
            </a:xfrm>
            <a:prstGeom prst="rect">
              <a:avLst/>
            </a:prstGeom>
            <a:noFill/>
          </p:spPr>
          <p:txBody>
            <a:bodyPr wrap="none" rtlCol="0">
              <a:spAutoFit/>
            </a:bodyPr>
            <a:lstStyle/>
            <a:p>
              <a:pPr defTabSz="914334"/>
              <a:r>
                <a:rPr lang="en-US">
                  <a:solidFill>
                    <a:srgbClr val="FFFFFF"/>
                  </a:solidFill>
                  <a:latin typeface="Segoe Sans Text" panose="020F0502020204030204"/>
                </a:rPr>
                <a:t>RemoteData</a:t>
              </a:r>
            </a:p>
          </p:txBody>
        </p:sp>
        <p:sp>
          <p:nvSpPr>
            <p:cNvPr id="46" name="TextBox 45">
              <a:extLst>
                <a:ext uri="{FF2B5EF4-FFF2-40B4-BE49-F238E27FC236}">
                  <a16:creationId xmlns:a16="http://schemas.microsoft.com/office/drawing/2014/main" id="{FD11CA97-309D-A961-4E55-1C7023F8E365}"/>
                </a:ext>
              </a:extLst>
            </p:cNvPr>
            <p:cNvSpPr txBox="1"/>
            <p:nvPr/>
          </p:nvSpPr>
          <p:spPr>
            <a:xfrm>
              <a:off x="2866279" y="2923455"/>
              <a:ext cx="1271591" cy="369358"/>
            </a:xfrm>
            <a:prstGeom prst="rect">
              <a:avLst/>
            </a:prstGeom>
            <a:noFill/>
          </p:spPr>
          <p:txBody>
            <a:bodyPr wrap="none" rtlCol="0">
              <a:spAutoFit/>
            </a:bodyPr>
            <a:lstStyle/>
            <a:p>
              <a:pPr defTabSz="914334"/>
              <a:r>
                <a:rPr lang="en-US">
                  <a:solidFill>
                    <a:srgbClr val="FFFFFF"/>
                  </a:solidFill>
                  <a:latin typeface="Segoe Sans Text" panose="020F0502020204030204"/>
                </a:rPr>
                <a:t>LocalData1</a:t>
              </a:r>
            </a:p>
          </p:txBody>
        </p:sp>
        <p:sp>
          <p:nvSpPr>
            <p:cNvPr id="47" name="TextBox 46">
              <a:extLst>
                <a:ext uri="{FF2B5EF4-FFF2-40B4-BE49-F238E27FC236}">
                  <a16:creationId xmlns:a16="http://schemas.microsoft.com/office/drawing/2014/main" id="{DD6D33AD-6983-201C-9B44-D28601672D70}"/>
                </a:ext>
              </a:extLst>
            </p:cNvPr>
            <p:cNvSpPr txBox="1"/>
            <p:nvPr/>
          </p:nvSpPr>
          <p:spPr>
            <a:xfrm>
              <a:off x="2864163" y="3272436"/>
              <a:ext cx="1308463" cy="369358"/>
            </a:xfrm>
            <a:prstGeom prst="rect">
              <a:avLst/>
            </a:prstGeom>
            <a:noFill/>
          </p:spPr>
          <p:txBody>
            <a:bodyPr wrap="none" rtlCol="0">
              <a:spAutoFit/>
            </a:bodyPr>
            <a:lstStyle/>
            <a:p>
              <a:pPr defTabSz="914334"/>
              <a:r>
                <a:rPr lang="en-US">
                  <a:solidFill>
                    <a:srgbClr val="FFFFFF"/>
                  </a:solidFill>
                  <a:latin typeface="Segoe Sans Text" panose="020F0502020204030204"/>
                </a:rPr>
                <a:t>LocalData2</a:t>
              </a:r>
            </a:p>
          </p:txBody>
        </p:sp>
        <p:pic>
          <p:nvPicPr>
            <p:cNvPr id="48" name="Graphic 47">
              <a:extLst>
                <a:ext uri="{FF2B5EF4-FFF2-40B4-BE49-F238E27FC236}">
                  <a16:creationId xmlns:a16="http://schemas.microsoft.com/office/drawing/2014/main" id="{74406FF7-E990-516E-CE3C-AD4BB9590A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88611" y="1866937"/>
              <a:ext cx="391646" cy="399805"/>
            </a:xfrm>
            <a:prstGeom prst="rect">
              <a:avLst/>
            </a:prstGeom>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1872A8A6-CFBA-30A5-797D-F5E53F45BB96}"/>
                </a:ext>
              </a:extLst>
            </p:cNvPr>
            <p:cNvSpPr txBox="1"/>
            <p:nvPr/>
          </p:nvSpPr>
          <p:spPr>
            <a:xfrm>
              <a:off x="2508771" y="1358956"/>
              <a:ext cx="1900590" cy="341656"/>
            </a:xfrm>
            <a:prstGeom prst="rect">
              <a:avLst/>
            </a:prstGeom>
            <a:noFill/>
          </p:spPr>
          <p:txBody>
            <a:bodyPr wrap="none" rtlCol="0">
              <a:spAutoFit/>
            </a:bodyPr>
            <a:lstStyle/>
            <a:p>
              <a:pPr marL="12698" defTabSz="914334">
                <a:lnSpc>
                  <a:spcPct val="90000"/>
                </a:lnSpc>
                <a:spcBef>
                  <a:spcPts val="1000"/>
                </a:spcBef>
                <a:defRPr/>
              </a:pPr>
              <a:r>
                <a:rPr lang="en-US" spc="-49">
                  <a:ln w="3175">
                    <a:noFill/>
                  </a:ln>
                  <a:gradFill>
                    <a:gsLst>
                      <a:gs pos="0">
                        <a:srgbClr val="8DC8E8"/>
                      </a:gs>
                      <a:gs pos="100000">
                        <a:srgbClr val="D59ED7"/>
                      </a:gs>
                    </a:gsLst>
                    <a:lin ang="0" scaled="1"/>
                  </a:gradFill>
                  <a:latin typeface="Segoe Sans Display" panose="020F0302020204030204"/>
                  <a:cs typeface="Segoe Sans Display Semibold" pitchFamily="2" charset="0"/>
                </a:rPr>
                <a:t>Shortcut Location</a:t>
              </a:r>
            </a:p>
          </p:txBody>
        </p:sp>
      </p:grpSp>
      <p:sp>
        <p:nvSpPr>
          <p:cNvPr id="50" name="Rounded Rectangle 38">
            <a:extLst>
              <a:ext uri="{FF2B5EF4-FFF2-40B4-BE49-F238E27FC236}">
                <a16:creationId xmlns:a16="http://schemas.microsoft.com/office/drawing/2014/main" id="{9BF808CF-38A9-4C1A-3B3B-33BAE68A60A1}"/>
              </a:ext>
              <a:ext uri="{C183D7F6-B498-43B3-948B-1728B52AA6E4}">
                <adec:decorative xmlns:adec="http://schemas.microsoft.com/office/drawing/2017/decorative" val="1"/>
              </a:ext>
            </a:extLst>
          </p:cNvPr>
          <p:cNvSpPr/>
          <p:nvPr/>
        </p:nvSpPr>
        <p:spPr bwMode="auto">
          <a:xfrm>
            <a:off x="2111497" y="2620923"/>
            <a:ext cx="2708788" cy="302568"/>
          </a:xfrm>
          <a:prstGeom prst="roundRect">
            <a:avLst>
              <a:gd name="adj" fmla="val 23401"/>
            </a:avLst>
          </a:prstGeom>
          <a:ln w="19050" cap="rnd">
            <a:solidFill>
              <a:srgbClr val="00B0F0"/>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23" tIns="88499" rIns="110623" bIns="88499" numCol="1" spcCol="0" rtlCol="0" fromWordArt="0" anchor="ctr" anchorCtr="0" forceAA="0" compatLnSpc="1">
            <a:prstTxWarp prst="textNoShape">
              <a:avLst/>
            </a:prstTxWarp>
            <a:noAutofit/>
          </a:bodyPr>
          <a:lstStyle/>
          <a:p>
            <a:pPr algn="ctr" defTabSz="654232">
              <a:defRPr/>
            </a:pPr>
            <a:endParaRPr lang="en-US" sz="1049">
              <a:gradFill>
                <a:gsLst>
                  <a:gs pos="25287">
                    <a:srgbClr val="FFFFFF"/>
                  </a:gs>
                  <a:gs pos="45000">
                    <a:srgbClr val="FFFFFF"/>
                  </a:gs>
                </a:gsLst>
                <a:lin ang="5400000" scaled="1"/>
              </a:gradFill>
              <a:latin typeface="Segoe UI Semibold"/>
            </a:endParaRPr>
          </a:p>
        </p:txBody>
      </p:sp>
    </p:spTree>
    <p:extLst>
      <p:ext uri="{BB962C8B-B14F-4D97-AF65-F5344CB8AC3E}">
        <p14:creationId xmlns:p14="http://schemas.microsoft.com/office/powerpoint/2010/main" val="3394738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C0C07-74F2-E7DC-1C90-CC5E0C3749E1}"/>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A60493FF-20D5-43D6-667A-ACBEB7CFB32E}"/>
              </a:ext>
            </a:extLst>
          </p:cNvPr>
          <p:cNvSpPr>
            <a:spLocks noGrp="1"/>
          </p:cNvSpPr>
          <p:nvPr>
            <p:ph type="title"/>
          </p:nvPr>
        </p:nvSpPr>
        <p:spPr>
          <a:xfrm>
            <a:off x="578736" y="452718"/>
            <a:ext cx="11435464" cy="904444"/>
          </a:xfrm>
        </p:spPr>
        <p:txBody>
          <a:bodyPr/>
          <a:lstStyle/>
          <a:p>
            <a:r>
              <a:rPr lang="en-US" dirty="0">
                <a:ea typeface="+mj-ea"/>
                <a:cs typeface="+mj-cs"/>
              </a:rPr>
              <a:t>Bringing data together with Shortcuts</a:t>
            </a:r>
          </a:p>
        </p:txBody>
      </p:sp>
      <p:sp>
        <p:nvSpPr>
          <p:cNvPr id="58" name="Text Placeholder 57">
            <a:extLst>
              <a:ext uri="{FF2B5EF4-FFF2-40B4-BE49-F238E27FC236}">
                <a16:creationId xmlns:a16="http://schemas.microsoft.com/office/drawing/2014/main" id="{22150F7F-08A2-7AB0-905B-DB45F6CE5A33}"/>
              </a:ext>
            </a:extLst>
          </p:cNvPr>
          <p:cNvSpPr>
            <a:spLocks noGrp="1"/>
          </p:cNvSpPr>
          <p:nvPr>
            <p:ph type="body" sz="quarter" idx="27"/>
          </p:nvPr>
        </p:nvSpPr>
        <p:spPr/>
        <p:txBody>
          <a:bodyPr/>
          <a:lstStyle/>
          <a:p>
            <a:endParaRPr lang="en-NL"/>
          </a:p>
        </p:txBody>
      </p:sp>
      <p:sp>
        <p:nvSpPr>
          <p:cNvPr id="19" name="Текст 7">
            <a:extLst>
              <a:ext uri="{FF2B5EF4-FFF2-40B4-BE49-F238E27FC236}">
                <a16:creationId xmlns:a16="http://schemas.microsoft.com/office/drawing/2014/main" id="{6383FE72-354D-DCAD-6553-C98ED26B69D6}"/>
              </a:ext>
            </a:extLst>
          </p:cNvPr>
          <p:cNvSpPr txBox="1">
            <a:spLocks/>
          </p:cNvSpPr>
          <p:nvPr/>
        </p:nvSpPr>
        <p:spPr>
          <a:xfrm>
            <a:off x="588963" y="1072803"/>
            <a:ext cx="11017250" cy="369332"/>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lvl="1" indent="0">
              <a:buNone/>
              <a:defRPr/>
            </a:pPr>
            <a:r>
              <a:rPr lang="en-US" sz="2400" dirty="0">
                <a:ln w="3175">
                  <a:noFill/>
                </a:ln>
                <a:gradFill>
                  <a:gsLst>
                    <a:gs pos="0">
                      <a:srgbClr val="8DC8E8"/>
                    </a:gs>
                    <a:gs pos="80000">
                      <a:srgbClr val="49C5B1"/>
                    </a:gs>
                  </a:gsLst>
                  <a:path path="circle">
                    <a:fillToRect l="100000" t="100000"/>
                  </a:path>
                </a:gradFill>
                <a:latin typeface="+mj-lt"/>
                <a:cs typeface="Segoe UI" panose="020B0502040204020203" pitchFamily="34" charset="0"/>
              </a:rPr>
              <a:t>No data movement or duplication</a:t>
            </a:r>
          </a:p>
        </p:txBody>
      </p:sp>
      <p:grpSp>
        <p:nvGrpSpPr>
          <p:cNvPr id="3" name="Group 2">
            <a:extLst>
              <a:ext uri="{FF2B5EF4-FFF2-40B4-BE49-F238E27FC236}">
                <a16:creationId xmlns:a16="http://schemas.microsoft.com/office/drawing/2014/main" id="{3C7E2F1C-DFF0-398B-A851-2EED05DBB197}"/>
              </a:ext>
            </a:extLst>
          </p:cNvPr>
          <p:cNvGrpSpPr/>
          <p:nvPr/>
        </p:nvGrpSpPr>
        <p:grpSpPr>
          <a:xfrm>
            <a:off x="1862970" y="1359101"/>
            <a:ext cx="3221340" cy="4248120"/>
            <a:chOff x="1862671" y="1358956"/>
            <a:chExt cx="3221566" cy="4248418"/>
          </a:xfrm>
        </p:grpSpPr>
        <p:sp>
          <p:nvSpPr>
            <p:cNvPr id="4" name="Rectangle: Rounded Corners 46">
              <a:extLst>
                <a:ext uri="{FF2B5EF4-FFF2-40B4-BE49-F238E27FC236}">
                  <a16:creationId xmlns:a16="http://schemas.microsoft.com/office/drawing/2014/main" id="{F599B204-0F9D-65F4-79A3-29B326F7F87D}"/>
                </a:ext>
              </a:extLst>
            </p:cNvPr>
            <p:cNvSpPr/>
            <p:nvPr/>
          </p:nvSpPr>
          <p:spPr bwMode="auto">
            <a:xfrm>
              <a:off x="1862671" y="1796188"/>
              <a:ext cx="3221566" cy="3811186"/>
            </a:xfrm>
            <a:prstGeom prst="roundRect">
              <a:avLst>
                <a:gd name="adj" fmla="val 2818"/>
              </a:avLst>
            </a:prstGeom>
            <a:solidFill>
              <a:srgbClr val="091F2C"/>
            </a:solidFill>
            <a:ln w="19050">
              <a:gradFill>
                <a:gsLst>
                  <a:gs pos="0">
                    <a:schemeClr val="accent4"/>
                  </a:gs>
                  <a:gs pos="100000">
                    <a:schemeClr val="accent2"/>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3" tIns="0" rIns="0" bIns="0" numCol="1" spcCol="0" rtlCol="0" fromWordArt="0" anchor="ctr" anchorCtr="0" forceAA="0" compatLnSpc="1">
              <a:prstTxWarp prst="textNoShape">
                <a:avLst/>
              </a:prstTxWarp>
              <a:noAutofit/>
            </a:bodyPr>
            <a:lstStyle/>
            <a:p>
              <a:pPr defTabSz="914334" fontAlgn="base">
                <a:spcBef>
                  <a:spcPct val="0"/>
                </a:spcBef>
                <a:spcAft>
                  <a:spcPct val="0"/>
                </a:spcAft>
                <a:defRPr/>
              </a:pPr>
              <a:endParaRPr lang="en-US" sz="1100" err="1">
                <a:gradFill>
                  <a:gsLst>
                    <a:gs pos="3909">
                      <a:srgbClr val="FFFFFF"/>
                    </a:gs>
                    <a:gs pos="17264">
                      <a:srgbClr val="FFFFFF"/>
                    </a:gs>
                  </a:gsLst>
                  <a:lin ang="2700000" scaled="0"/>
                </a:gradFill>
                <a:latin typeface="Segoe UI Semibold"/>
              </a:endParaRPr>
            </a:p>
          </p:txBody>
        </p:sp>
        <p:sp>
          <p:nvSpPr>
            <p:cNvPr id="5" name="Rounded Rectangle 45">
              <a:extLst>
                <a:ext uri="{FF2B5EF4-FFF2-40B4-BE49-F238E27FC236}">
                  <a16:creationId xmlns:a16="http://schemas.microsoft.com/office/drawing/2014/main" id="{3D0D9E74-BD72-4082-7EDA-E3D394224BA8}"/>
                </a:ext>
              </a:extLst>
            </p:cNvPr>
            <p:cNvSpPr/>
            <p:nvPr/>
          </p:nvSpPr>
          <p:spPr>
            <a:xfrm>
              <a:off x="1922232" y="1841331"/>
              <a:ext cx="3115438" cy="3706602"/>
            </a:xfrm>
            <a:prstGeom prst="roundRect">
              <a:avLst>
                <a:gd name="adj" fmla="val 2579"/>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51" numCol="1" spcCol="0" rtlCol="0" fromWordArt="0" anchor="b" anchorCtr="0" forceAA="0" compatLnSpc="1">
              <a:prstTxWarp prst="textNoShape">
                <a:avLst/>
              </a:prstTxWarp>
              <a:noAutofit/>
            </a:bodyPr>
            <a:lstStyle/>
            <a:p>
              <a:pPr algn="ctr" defTabSz="564045" fontAlgn="base">
                <a:spcBef>
                  <a:spcPct val="0"/>
                </a:spcBef>
                <a:spcAft>
                  <a:spcPct val="0"/>
                </a:spcAft>
                <a:defRPr/>
              </a:pPr>
              <a:r>
                <a:rPr lang="en-US" sz="1200">
                  <a:gradFill>
                    <a:gsLst>
                      <a:gs pos="74138">
                        <a:srgbClr val="FFFFFF"/>
                      </a:gs>
                      <a:gs pos="55000">
                        <a:srgbClr val="FFFFFF"/>
                      </a:gs>
                    </a:gsLst>
                    <a:path path="circle">
                      <a:fillToRect l="100000" t="100000"/>
                    </a:path>
                  </a:gradFill>
                  <a:latin typeface="Segoe UI Semibold"/>
                  <a:cs typeface="Segoe UI" pitchFamily="34" charset="0"/>
                </a:rPr>
                <a:t>OneLake</a:t>
              </a:r>
            </a:p>
          </p:txBody>
        </p:sp>
        <p:grpSp>
          <p:nvGrpSpPr>
            <p:cNvPr id="6" name="Group 5">
              <a:extLst>
                <a:ext uri="{FF2B5EF4-FFF2-40B4-BE49-F238E27FC236}">
                  <a16:creationId xmlns:a16="http://schemas.microsoft.com/office/drawing/2014/main" id="{6A4E9BE3-A895-410E-2822-AF1164514E79}"/>
                </a:ext>
              </a:extLst>
            </p:cNvPr>
            <p:cNvGrpSpPr/>
            <p:nvPr/>
          </p:nvGrpSpPr>
          <p:grpSpPr>
            <a:xfrm>
              <a:off x="2042262" y="2271360"/>
              <a:ext cx="2856330" cy="2504961"/>
              <a:chOff x="6508426" y="2169728"/>
              <a:chExt cx="2856330" cy="2504961"/>
            </a:xfrm>
          </p:grpSpPr>
          <p:pic>
            <p:nvPicPr>
              <p:cNvPr id="37" name="Picture 36">
                <a:extLst>
                  <a:ext uri="{FF2B5EF4-FFF2-40B4-BE49-F238E27FC236}">
                    <a16:creationId xmlns:a16="http://schemas.microsoft.com/office/drawing/2014/main" id="{056FE295-BA35-7DD6-C4E1-FC6DB29A5634}"/>
                  </a:ext>
                </a:extLst>
              </p:cNvPr>
              <p:cNvPicPr>
                <a:picLocks noChangeAspect="1"/>
              </p:cNvPicPr>
              <p:nvPr/>
            </p:nvPicPr>
            <p:blipFill>
              <a:blip r:embed="rId3">
                <a:lum bright="70000" contrast="-70000"/>
              </a:blip>
              <a:stretch>
                <a:fillRect/>
              </a:stretch>
            </p:blipFill>
            <p:spPr>
              <a:xfrm>
                <a:off x="6758468" y="2259132"/>
                <a:ext cx="217743" cy="190525"/>
              </a:xfrm>
              <a:prstGeom prst="rect">
                <a:avLst/>
              </a:prstGeom>
            </p:spPr>
          </p:pic>
          <p:pic>
            <p:nvPicPr>
              <p:cNvPr id="38" name="Picture 37">
                <a:extLst>
                  <a:ext uri="{FF2B5EF4-FFF2-40B4-BE49-F238E27FC236}">
                    <a16:creationId xmlns:a16="http://schemas.microsoft.com/office/drawing/2014/main" id="{6D3E9832-597A-1E58-EB4C-C2543B794F13}"/>
                  </a:ext>
                </a:extLst>
              </p:cNvPr>
              <p:cNvPicPr>
                <a:picLocks noChangeAspect="1"/>
              </p:cNvPicPr>
              <p:nvPr/>
            </p:nvPicPr>
            <p:blipFill>
              <a:blip r:embed="rId4">
                <a:lum bright="70000" contrast="-70000"/>
              </a:blip>
              <a:stretch>
                <a:fillRect/>
              </a:stretch>
            </p:blipFill>
            <p:spPr>
              <a:xfrm>
                <a:off x="7170955" y="2912587"/>
                <a:ext cx="272178" cy="272178"/>
              </a:xfrm>
              <a:prstGeom prst="rect">
                <a:avLst/>
              </a:prstGeom>
            </p:spPr>
          </p:pic>
          <p:pic>
            <p:nvPicPr>
              <p:cNvPr id="39" name="Picture 38">
                <a:extLst>
                  <a:ext uri="{FF2B5EF4-FFF2-40B4-BE49-F238E27FC236}">
                    <a16:creationId xmlns:a16="http://schemas.microsoft.com/office/drawing/2014/main" id="{6CBA2CC1-84EC-CB3D-F395-F206E8B4A9C7}"/>
                  </a:ext>
                </a:extLst>
              </p:cNvPr>
              <p:cNvPicPr>
                <a:picLocks noChangeAspect="1"/>
              </p:cNvPicPr>
              <p:nvPr/>
            </p:nvPicPr>
            <p:blipFill>
              <a:blip r:embed="rId5">
                <a:lum bright="70000" contrast="-70000"/>
              </a:blip>
              <a:stretch>
                <a:fillRect/>
              </a:stretch>
            </p:blipFill>
            <p:spPr>
              <a:xfrm>
                <a:off x="7075692" y="2571553"/>
                <a:ext cx="231352" cy="204134"/>
              </a:xfrm>
              <a:prstGeom prst="rect">
                <a:avLst/>
              </a:prstGeom>
            </p:spPr>
          </p:pic>
          <p:pic>
            <p:nvPicPr>
              <p:cNvPr id="42" name="Picture 41">
                <a:extLst>
                  <a:ext uri="{FF2B5EF4-FFF2-40B4-BE49-F238E27FC236}">
                    <a16:creationId xmlns:a16="http://schemas.microsoft.com/office/drawing/2014/main" id="{132B7F50-584C-23CF-F421-A89007F50644}"/>
                  </a:ext>
                </a:extLst>
              </p:cNvPr>
              <p:cNvPicPr>
                <a:picLocks noChangeAspect="1"/>
              </p:cNvPicPr>
              <p:nvPr/>
            </p:nvPicPr>
            <p:blipFill>
              <a:blip r:embed="rId6">
                <a:lum bright="70000" contrast="-70000"/>
              </a:blip>
              <a:stretch>
                <a:fillRect/>
              </a:stretch>
            </p:blipFill>
            <p:spPr>
              <a:xfrm>
                <a:off x="6819708" y="4065333"/>
                <a:ext cx="95262" cy="163306"/>
              </a:xfrm>
              <a:prstGeom prst="rect">
                <a:avLst/>
              </a:prstGeom>
            </p:spPr>
          </p:pic>
          <p:pic>
            <p:nvPicPr>
              <p:cNvPr id="44" name="Picture 43">
                <a:extLst>
                  <a:ext uri="{FF2B5EF4-FFF2-40B4-BE49-F238E27FC236}">
                    <a16:creationId xmlns:a16="http://schemas.microsoft.com/office/drawing/2014/main" id="{A1F1EB45-AC73-BAB1-66B3-08F8FA6531FB}"/>
                  </a:ext>
                </a:extLst>
              </p:cNvPr>
              <p:cNvPicPr>
                <a:picLocks noChangeAspect="1"/>
              </p:cNvPicPr>
              <p:nvPr/>
            </p:nvPicPr>
            <p:blipFill>
              <a:blip r:embed="rId7">
                <a:lum bright="70000" contrast="-70000"/>
              </a:blip>
              <a:stretch>
                <a:fillRect/>
              </a:stretch>
            </p:blipFill>
            <p:spPr>
              <a:xfrm>
                <a:off x="6508426" y="2306764"/>
                <a:ext cx="163307" cy="95262"/>
              </a:xfrm>
              <a:prstGeom prst="rect">
                <a:avLst/>
              </a:prstGeom>
            </p:spPr>
          </p:pic>
          <p:pic>
            <p:nvPicPr>
              <p:cNvPr id="45" name="Picture 44">
                <a:extLst>
                  <a:ext uri="{FF2B5EF4-FFF2-40B4-BE49-F238E27FC236}">
                    <a16:creationId xmlns:a16="http://schemas.microsoft.com/office/drawing/2014/main" id="{3EEBF1E3-FF13-8CB6-EEB4-C357E14CFAA1}"/>
                  </a:ext>
                </a:extLst>
              </p:cNvPr>
              <p:cNvPicPr>
                <a:picLocks noChangeAspect="1"/>
              </p:cNvPicPr>
              <p:nvPr/>
            </p:nvPicPr>
            <p:blipFill>
              <a:blip r:embed="rId7">
                <a:lum bright="70000" contrast="-70000"/>
              </a:blip>
              <a:stretch>
                <a:fillRect/>
              </a:stretch>
            </p:blipFill>
            <p:spPr>
              <a:xfrm>
                <a:off x="6758468" y="2625989"/>
                <a:ext cx="163307" cy="95262"/>
              </a:xfrm>
              <a:prstGeom prst="rect">
                <a:avLst/>
              </a:prstGeom>
            </p:spPr>
          </p:pic>
          <p:pic>
            <p:nvPicPr>
              <p:cNvPr id="46" name="Picture 45">
                <a:extLst>
                  <a:ext uri="{FF2B5EF4-FFF2-40B4-BE49-F238E27FC236}">
                    <a16:creationId xmlns:a16="http://schemas.microsoft.com/office/drawing/2014/main" id="{C13BDE79-9026-9A0A-E47C-D0FAA8460B9C}"/>
                  </a:ext>
                </a:extLst>
              </p:cNvPr>
              <p:cNvPicPr>
                <a:picLocks noChangeAspect="1"/>
              </p:cNvPicPr>
              <p:nvPr/>
            </p:nvPicPr>
            <p:blipFill>
              <a:blip r:embed="rId4">
                <a:lum bright="70000" contrast="-70000"/>
              </a:blip>
              <a:stretch>
                <a:fillRect/>
              </a:stretch>
            </p:blipFill>
            <p:spPr>
              <a:xfrm>
                <a:off x="7170955" y="3273119"/>
                <a:ext cx="272178" cy="272178"/>
              </a:xfrm>
              <a:prstGeom prst="rect">
                <a:avLst/>
              </a:prstGeom>
            </p:spPr>
          </p:pic>
          <p:pic>
            <p:nvPicPr>
              <p:cNvPr id="47" name="Picture 46">
                <a:extLst>
                  <a:ext uri="{FF2B5EF4-FFF2-40B4-BE49-F238E27FC236}">
                    <a16:creationId xmlns:a16="http://schemas.microsoft.com/office/drawing/2014/main" id="{35B6ED13-6C01-6A9B-27FB-2AB77AF54786}"/>
                  </a:ext>
                </a:extLst>
              </p:cNvPr>
              <p:cNvPicPr>
                <a:picLocks noChangeAspect="1"/>
              </p:cNvPicPr>
              <p:nvPr/>
            </p:nvPicPr>
            <p:blipFill>
              <a:blip r:embed="rId4">
                <a:lum bright="70000" contrast="-70000"/>
              </a:blip>
              <a:stretch>
                <a:fillRect/>
              </a:stretch>
            </p:blipFill>
            <p:spPr>
              <a:xfrm>
                <a:off x="7170955" y="3633651"/>
                <a:ext cx="272178" cy="272178"/>
              </a:xfrm>
              <a:prstGeom prst="rect">
                <a:avLst/>
              </a:prstGeom>
            </p:spPr>
          </p:pic>
          <p:pic>
            <p:nvPicPr>
              <p:cNvPr id="48" name="Picture 47">
                <a:extLst>
                  <a:ext uri="{FF2B5EF4-FFF2-40B4-BE49-F238E27FC236}">
                    <a16:creationId xmlns:a16="http://schemas.microsoft.com/office/drawing/2014/main" id="{12D6D2EA-B43E-3865-F56F-C18E944304DF}"/>
                  </a:ext>
                </a:extLst>
              </p:cNvPr>
              <p:cNvPicPr>
                <a:picLocks noChangeAspect="1"/>
              </p:cNvPicPr>
              <p:nvPr/>
            </p:nvPicPr>
            <p:blipFill>
              <a:blip r:embed="rId3">
                <a:lum bright="70000" contrast="-70000"/>
              </a:blip>
              <a:stretch>
                <a:fillRect/>
              </a:stretch>
            </p:blipFill>
            <p:spPr>
              <a:xfrm>
                <a:off x="7075692" y="4044182"/>
                <a:ext cx="217743" cy="190525"/>
              </a:xfrm>
              <a:prstGeom prst="rect">
                <a:avLst/>
              </a:prstGeom>
            </p:spPr>
          </p:pic>
          <p:pic>
            <p:nvPicPr>
              <p:cNvPr id="49" name="Picture 48">
                <a:extLst>
                  <a:ext uri="{FF2B5EF4-FFF2-40B4-BE49-F238E27FC236}">
                    <a16:creationId xmlns:a16="http://schemas.microsoft.com/office/drawing/2014/main" id="{8D207E2F-5706-4E24-0674-9F30A1673D58}"/>
                  </a:ext>
                </a:extLst>
              </p:cNvPr>
              <p:cNvPicPr>
                <a:picLocks noChangeAspect="1"/>
              </p:cNvPicPr>
              <p:nvPr/>
            </p:nvPicPr>
            <p:blipFill>
              <a:blip r:embed="rId3">
                <a:lum bright="70000" contrast="-70000"/>
              </a:blip>
              <a:stretch>
                <a:fillRect/>
              </a:stretch>
            </p:blipFill>
            <p:spPr>
              <a:xfrm>
                <a:off x="7075692" y="4373060"/>
                <a:ext cx="217743" cy="190525"/>
              </a:xfrm>
              <a:prstGeom prst="rect">
                <a:avLst/>
              </a:prstGeom>
            </p:spPr>
          </p:pic>
          <p:pic>
            <p:nvPicPr>
              <p:cNvPr id="50" name="Picture 49">
                <a:extLst>
                  <a:ext uri="{FF2B5EF4-FFF2-40B4-BE49-F238E27FC236}">
                    <a16:creationId xmlns:a16="http://schemas.microsoft.com/office/drawing/2014/main" id="{64A80DB0-B43E-8D6B-4C08-5EEBB12B7D0C}"/>
                  </a:ext>
                </a:extLst>
              </p:cNvPr>
              <p:cNvPicPr>
                <a:picLocks noChangeAspect="1"/>
              </p:cNvPicPr>
              <p:nvPr/>
            </p:nvPicPr>
            <p:blipFill>
              <a:blip r:embed="rId6">
                <a:lum bright="70000" contrast="-70000"/>
              </a:blip>
              <a:stretch>
                <a:fillRect/>
              </a:stretch>
            </p:blipFill>
            <p:spPr>
              <a:xfrm>
                <a:off x="6824980" y="4408344"/>
                <a:ext cx="95262" cy="163306"/>
              </a:xfrm>
              <a:prstGeom prst="rect">
                <a:avLst/>
              </a:prstGeom>
            </p:spPr>
          </p:pic>
          <p:sp>
            <p:nvSpPr>
              <p:cNvPr id="51" name="TextBox 50">
                <a:extLst>
                  <a:ext uri="{FF2B5EF4-FFF2-40B4-BE49-F238E27FC236}">
                    <a16:creationId xmlns:a16="http://schemas.microsoft.com/office/drawing/2014/main" id="{226993EA-99AC-223F-FEE2-990FA5D54341}"/>
                  </a:ext>
                </a:extLst>
              </p:cNvPr>
              <p:cNvSpPr txBox="1"/>
              <p:nvPr/>
            </p:nvSpPr>
            <p:spPr>
              <a:xfrm>
                <a:off x="7043776" y="2169728"/>
                <a:ext cx="627139" cy="369358"/>
              </a:xfrm>
              <a:prstGeom prst="rect">
                <a:avLst/>
              </a:prstGeom>
              <a:noFill/>
            </p:spPr>
            <p:txBody>
              <a:bodyPr wrap="none" rtlCol="0">
                <a:spAutoFit/>
              </a:bodyPr>
              <a:lstStyle/>
              <a:p>
                <a:pPr defTabSz="914334"/>
                <a:r>
                  <a:rPr lang="en-US">
                    <a:solidFill>
                      <a:srgbClr val="FFFFFF"/>
                    </a:solidFill>
                    <a:latin typeface="Segoe Sans Text" panose="020F0502020204030204"/>
                  </a:rPr>
                  <a:t>Files</a:t>
                </a:r>
              </a:p>
            </p:txBody>
          </p:sp>
          <p:sp>
            <p:nvSpPr>
              <p:cNvPr id="52" name="TextBox 51">
                <a:extLst>
                  <a:ext uri="{FF2B5EF4-FFF2-40B4-BE49-F238E27FC236}">
                    <a16:creationId xmlns:a16="http://schemas.microsoft.com/office/drawing/2014/main" id="{9DEBF480-25FD-02EA-5767-0C9B00BCE73F}"/>
                  </a:ext>
                </a:extLst>
              </p:cNvPr>
              <p:cNvSpPr txBox="1"/>
              <p:nvPr/>
            </p:nvSpPr>
            <p:spPr>
              <a:xfrm>
                <a:off x="7338484" y="2474805"/>
                <a:ext cx="1443573" cy="369358"/>
              </a:xfrm>
              <a:prstGeom prst="rect">
                <a:avLst/>
              </a:prstGeom>
              <a:noFill/>
            </p:spPr>
            <p:txBody>
              <a:bodyPr wrap="none" rtlCol="0">
                <a:spAutoFit/>
              </a:bodyPr>
              <a:lstStyle/>
              <a:p>
                <a:pPr defTabSz="914334"/>
                <a:r>
                  <a:rPr lang="en-US">
                    <a:solidFill>
                      <a:srgbClr val="FFFFFF"/>
                    </a:solidFill>
                    <a:latin typeface="Segoe Sans Text" panose="020F0502020204030204"/>
                  </a:rPr>
                  <a:t>RemoteData</a:t>
                </a:r>
              </a:p>
            </p:txBody>
          </p:sp>
          <p:sp>
            <p:nvSpPr>
              <p:cNvPr id="53" name="TextBox 52">
                <a:extLst>
                  <a:ext uri="{FF2B5EF4-FFF2-40B4-BE49-F238E27FC236}">
                    <a16:creationId xmlns:a16="http://schemas.microsoft.com/office/drawing/2014/main" id="{AB5C300B-BBB1-6221-AC0C-E4068C9D7695}"/>
                  </a:ext>
                </a:extLst>
              </p:cNvPr>
              <p:cNvSpPr txBox="1"/>
              <p:nvPr/>
            </p:nvSpPr>
            <p:spPr>
              <a:xfrm>
                <a:off x="7434816" y="2859610"/>
                <a:ext cx="1884750" cy="369358"/>
              </a:xfrm>
              <a:prstGeom prst="rect">
                <a:avLst/>
              </a:prstGeom>
              <a:noFill/>
            </p:spPr>
            <p:txBody>
              <a:bodyPr wrap="none" rtlCol="0">
                <a:spAutoFit/>
              </a:bodyPr>
              <a:lstStyle/>
              <a:p>
                <a:pPr defTabSz="914334"/>
                <a:r>
                  <a:rPr lang="en-US">
                    <a:solidFill>
                      <a:srgbClr val="FFFFFF"/>
                    </a:solidFill>
                    <a:latin typeface="Segoe Sans Text" panose="020F0502020204030204"/>
                  </a:rPr>
                  <a:t>Transactions1.csv</a:t>
                </a:r>
              </a:p>
            </p:txBody>
          </p:sp>
          <p:sp>
            <p:nvSpPr>
              <p:cNvPr id="54" name="TextBox 53">
                <a:extLst>
                  <a:ext uri="{FF2B5EF4-FFF2-40B4-BE49-F238E27FC236}">
                    <a16:creationId xmlns:a16="http://schemas.microsoft.com/office/drawing/2014/main" id="{736B91EC-97E0-7C37-1F87-8F35521D8D6E}"/>
                  </a:ext>
                </a:extLst>
              </p:cNvPr>
              <p:cNvSpPr txBox="1"/>
              <p:nvPr/>
            </p:nvSpPr>
            <p:spPr>
              <a:xfrm>
                <a:off x="7443133" y="3220141"/>
                <a:ext cx="1921623" cy="369358"/>
              </a:xfrm>
              <a:prstGeom prst="rect">
                <a:avLst/>
              </a:prstGeom>
              <a:noFill/>
            </p:spPr>
            <p:txBody>
              <a:bodyPr wrap="none" rtlCol="0">
                <a:spAutoFit/>
              </a:bodyPr>
              <a:lstStyle/>
              <a:p>
                <a:pPr defTabSz="914334"/>
                <a:r>
                  <a:rPr lang="en-US">
                    <a:solidFill>
                      <a:srgbClr val="FFFFFF"/>
                    </a:solidFill>
                    <a:latin typeface="Segoe Sans Text" panose="020F0502020204030204"/>
                  </a:rPr>
                  <a:t>Transactions2.csv</a:t>
                </a:r>
              </a:p>
            </p:txBody>
          </p:sp>
          <p:sp>
            <p:nvSpPr>
              <p:cNvPr id="55" name="TextBox 54">
                <a:extLst>
                  <a:ext uri="{FF2B5EF4-FFF2-40B4-BE49-F238E27FC236}">
                    <a16:creationId xmlns:a16="http://schemas.microsoft.com/office/drawing/2014/main" id="{BAFAA79D-26B6-F3EB-1B02-981C3CFCA977}"/>
                  </a:ext>
                </a:extLst>
              </p:cNvPr>
              <p:cNvSpPr txBox="1"/>
              <p:nvPr/>
            </p:nvSpPr>
            <p:spPr>
              <a:xfrm>
                <a:off x="7443133" y="3589474"/>
                <a:ext cx="1921623" cy="369358"/>
              </a:xfrm>
              <a:prstGeom prst="rect">
                <a:avLst/>
              </a:prstGeom>
              <a:noFill/>
            </p:spPr>
            <p:txBody>
              <a:bodyPr wrap="none" rtlCol="0">
                <a:spAutoFit/>
              </a:bodyPr>
              <a:lstStyle/>
              <a:p>
                <a:pPr defTabSz="914334"/>
                <a:r>
                  <a:rPr lang="en-US">
                    <a:solidFill>
                      <a:srgbClr val="FFFFFF"/>
                    </a:solidFill>
                    <a:latin typeface="Segoe Sans Text" panose="020F0502020204030204"/>
                  </a:rPr>
                  <a:t>Transactions3.csv</a:t>
                </a:r>
              </a:p>
            </p:txBody>
          </p:sp>
          <p:sp>
            <p:nvSpPr>
              <p:cNvPr id="56" name="TextBox 55">
                <a:extLst>
                  <a:ext uri="{FF2B5EF4-FFF2-40B4-BE49-F238E27FC236}">
                    <a16:creationId xmlns:a16="http://schemas.microsoft.com/office/drawing/2014/main" id="{3ADE4918-145D-454F-6726-A174DB2EB408}"/>
                  </a:ext>
                </a:extLst>
              </p:cNvPr>
              <p:cNvSpPr txBox="1"/>
              <p:nvPr/>
            </p:nvSpPr>
            <p:spPr>
              <a:xfrm>
                <a:off x="7307043" y="3956352"/>
                <a:ext cx="1271591" cy="369358"/>
              </a:xfrm>
              <a:prstGeom prst="rect">
                <a:avLst/>
              </a:prstGeom>
              <a:noFill/>
            </p:spPr>
            <p:txBody>
              <a:bodyPr wrap="none" rtlCol="0">
                <a:spAutoFit/>
              </a:bodyPr>
              <a:lstStyle/>
              <a:p>
                <a:pPr defTabSz="914334"/>
                <a:r>
                  <a:rPr lang="en-US">
                    <a:solidFill>
                      <a:srgbClr val="FFFFFF"/>
                    </a:solidFill>
                    <a:latin typeface="Segoe Sans Text" panose="020F0502020204030204"/>
                  </a:rPr>
                  <a:t>LocalData1</a:t>
                </a:r>
              </a:p>
            </p:txBody>
          </p:sp>
          <p:sp>
            <p:nvSpPr>
              <p:cNvPr id="57" name="TextBox 56">
                <a:extLst>
                  <a:ext uri="{FF2B5EF4-FFF2-40B4-BE49-F238E27FC236}">
                    <a16:creationId xmlns:a16="http://schemas.microsoft.com/office/drawing/2014/main" id="{39EEF761-DA3F-7E6E-B1B8-FA3BA686BE00}"/>
                  </a:ext>
                </a:extLst>
              </p:cNvPr>
              <p:cNvSpPr txBox="1"/>
              <p:nvPr/>
            </p:nvSpPr>
            <p:spPr>
              <a:xfrm>
                <a:off x="7330326" y="4305331"/>
                <a:ext cx="1308463" cy="369358"/>
              </a:xfrm>
              <a:prstGeom prst="rect">
                <a:avLst/>
              </a:prstGeom>
              <a:noFill/>
            </p:spPr>
            <p:txBody>
              <a:bodyPr wrap="none" rtlCol="0">
                <a:spAutoFit/>
              </a:bodyPr>
              <a:lstStyle/>
              <a:p>
                <a:pPr defTabSz="914334"/>
                <a:r>
                  <a:rPr lang="en-US">
                    <a:solidFill>
                      <a:srgbClr val="FFFFFF"/>
                    </a:solidFill>
                    <a:latin typeface="Segoe Sans Text" panose="020F0502020204030204"/>
                  </a:rPr>
                  <a:t>LocalData2</a:t>
                </a:r>
              </a:p>
            </p:txBody>
          </p:sp>
        </p:grpSp>
        <p:pic>
          <p:nvPicPr>
            <p:cNvPr id="10" name="Graphic 9">
              <a:extLst>
                <a:ext uri="{FF2B5EF4-FFF2-40B4-BE49-F238E27FC236}">
                  <a16:creationId xmlns:a16="http://schemas.microsoft.com/office/drawing/2014/main" id="{F0BE3850-089D-6015-E49A-DB44140BEB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88611" y="1866937"/>
              <a:ext cx="391646" cy="399805"/>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ECC47DB8-5395-3A5C-EEFE-09A2A14B9DA4}"/>
                </a:ext>
              </a:extLst>
            </p:cNvPr>
            <p:cNvSpPr txBox="1"/>
            <p:nvPr/>
          </p:nvSpPr>
          <p:spPr>
            <a:xfrm>
              <a:off x="2508771" y="1358956"/>
              <a:ext cx="1900590" cy="341656"/>
            </a:xfrm>
            <a:prstGeom prst="rect">
              <a:avLst/>
            </a:prstGeom>
            <a:noFill/>
          </p:spPr>
          <p:txBody>
            <a:bodyPr wrap="none" rtlCol="0">
              <a:spAutoFit/>
            </a:bodyPr>
            <a:lstStyle/>
            <a:p>
              <a:pPr marL="12698" defTabSz="914334">
                <a:lnSpc>
                  <a:spcPct val="90000"/>
                </a:lnSpc>
                <a:spcBef>
                  <a:spcPts val="1000"/>
                </a:spcBef>
                <a:defRPr/>
              </a:pPr>
              <a:r>
                <a:rPr lang="en-US" spc="-49">
                  <a:ln w="3175">
                    <a:noFill/>
                  </a:ln>
                  <a:gradFill>
                    <a:gsLst>
                      <a:gs pos="0">
                        <a:srgbClr val="8DC8E8"/>
                      </a:gs>
                      <a:gs pos="100000">
                        <a:srgbClr val="D59ED7"/>
                      </a:gs>
                    </a:gsLst>
                    <a:lin ang="0" scaled="1"/>
                  </a:gradFill>
                  <a:latin typeface="Segoe Sans Display" panose="020F0302020204030204"/>
                  <a:cs typeface="Segoe Sans Display Semibold" pitchFamily="2" charset="0"/>
                </a:rPr>
                <a:t>Shortcut Location</a:t>
              </a:r>
            </a:p>
          </p:txBody>
        </p:sp>
        <p:sp>
          <p:nvSpPr>
            <p:cNvPr id="24" name="Rounded Rectangle 38">
              <a:extLst>
                <a:ext uri="{FF2B5EF4-FFF2-40B4-BE49-F238E27FC236}">
                  <a16:creationId xmlns:a16="http://schemas.microsoft.com/office/drawing/2014/main" id="{F56CB6AC-6523-8EF8-2844-3BC725AF6CEE}"/>
                </a:ext>
                <a:ext uri="{C183D7F6-B498-43B3-948B-1728B52AA6E4}">
                  <adec:decorative xmlns:adec="http://schemas.microsoft.com/office/drawing/2017/decorative" val="1"/>
                </a:ext>
              </a:extLst>
            </p:cNvPr>
            <p:cNvSpPr/>
            <p:nvPr/>
          </p:nvSpPr>
          <p:spPr bwMode="auto">
            <a:xfrm>
              <a:off x="2111216" y="2620865"/>
              <a:ext cx="2708978" cy="302589"/>
            </a:xfrm>
            <a:prstGeom prst="roundRect">
              <a:avLst>
                <a:gd name="adj" fmla="val 23401"/>
              </a:avLst>
            </a:prstGeom>
            <a:ln w="19050" cap="rnd">
              <a:solidFill>
                <a:srgbClr val="00B0F0"/>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23" tIns="88499" rIns="110623" bIns="88499" numCol="1" spcCol="0" rtlCol="0" fromWordArt="0" anchor="ctr" anchorCtr="0" forceAA="0" compatLnSpc="1">
              <a:prstTxWarp prst="textNoShape">
                <a:avLst/>
              </a:prstTxWarp>
              <a:noAutofit/>
            </a:bodyPr>
            <a:lstStyle/>
            <a:p>
              <a:pPr algn="ctr" defTabSz="654232"/>
              <a:endParaRPr lang="en-US" sz="1049">
                <a:gradFill>
                  <a:gsLst>
                    <a:gs pos="25287">
                      <a:srgbClr val="FFFFFF"/>
                    </a:gs>
                    <a:gs pos="45000">
                      <a:srgbClr val="FFFFFF"/>
                    </a:gs>
                  </a:gsLst>
                  <a:lin ang="5400000" scaled="1"/>
                </a:gradFill>
                <a:latin typeface="Segoe UI Semibold"/>
              </a:endParaRPr>
            </a:p>
          </p:txBody>
        </p:sp>
      </p:grpSp>
    </p:spTree>
    <p:extLst>
      <p:ext uri="{BB962C8B-B14F-4D97-AF65-F5344CB8AC3E}">
        <p14:creationId xmlns:p14="http://schemas.microsoft.com/office/powerpoint/2010/main" val="4585148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AE79E-A59B-DB80-8FA1-5FDECBF4A0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FE72FF2-C0F3-5D93-54FA-F200BCABF53F}"/>
              </a:ext>
            </a:extLst>
          </p:cNvPr>
          <p:cNvSpPr>
            <a:spLocks noGrp="1"/>
          </p:cNvSpPr>
          <p:nvPr>
            <p:ph type="ctrTitle"/>
          </p:nvPr>
        </p:nvSpPr>
        <p:spPr>
          <a:xfrm>
            <a:off x="1524000" y="-4512469"/>
            <a:ext cx="9144000" cy="5426879"/>
          </a:xfrm>
        </p:spPr>
        <p:txBody>
          <a:bodyPr>
            <a:noAutofit/>
          </a:bodyPr>
          <a:lstStyle/>
          <a:p>
            <a:r>
              <a:rPr lang="de-DE" sz="4000" dirty="0"/>
              <a:t>THANK YOU, SPONSORS!!!!</a:t>
            </a:r>
          </a:p>
        </p:txBody>
      </p:sp>
      <p:grpSp>
        <p:nvGrpSpPr>
          <p:cNvPr id="24" name="Gruppieren 23">
            <a:extLst>
              <a:ext uri="{FF2B5EF4-FFF2-40B4-BE49-F238E27FC236}">
                <a16:creationId xmlns:a16="http://schemas.microsoft.com/office/drawing/2014/main" id="{13020461-F487-2AA7-06FA-4642A82A0152}"/>
              </a:ext>
            </a:extLst>
          </p:cNvPr>
          <p:cNvGrpSpPr/>
          <p:nvPr/>
        </p:nvGrpSpPr>
        <p:grpSpPr>
          <a:xfrm>
            <a:off x="287383" y="1076501"/>
            <a:ext cx="8070230" cy="1635744"/>
            <a:chOff x="287383" y="1076501"/>
            <a:chExt cx="8070230" cy="1635744"/>
          </a:xfrm>
        </p:grpSpPr>
        <p:sp>
          <p:nvSpPr>
            <p:cNvPr id="25" name="TextBox 40">
              <a:extLst>
                <a:ext uri="{FF2B5EF4-FFF2-40B4-BE49-F238E27FC236}">
                  <a16:creationId xmlns:a16="http://schemas.microsoft.com/office/drawing/2014/main" id="{629D3CB8-387E-CF99-8A3D-8F031363F122}"/>
                </a:ext>
              </a:extLst>
            </p:cNvPr>
            <p:cNvSpPr txBox="1"/>
            <p:nvPr/>
          </p:nvSpPr>
          <p:spPr>
            <a:xfrm>
              <a:off x="287383" y="1683261"/>
              <a:ext cx="27432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000" b="0" i="0" u="none" strike="noStrike" kern="1200" cap="none" spc="0" normalizeH="0" baseline="0" noProof="0" dirty="0">
                  <a:ln>
                    <a:noFill/>
                  </a:ln>
                  <a:effectLst/>
                  <a:uLnTx/>
                  <a:uFillTx/>
                  <a:latin typeface="Segoe UI" panose="020B0502040204020203" pitchFamily="34" charset="0"/>
                  <a:ea typeface="Verdana" panose="020B0604030504040204" pitchFamily="34" charset="0"/>
                  <a:cs typeface="Segoe UI" panose="020B0502040204020203" pitchFamily="34" charset="0"/>
                </a:rPr>
                <a:t>Platinum</a:t>
              </a:r>
            </a:p>
          </p:txBody>
        </p:sp>
        <p:pic>
          <p:nvPicPr>
            <p:cNvPr id="26" name="Grafik 25" descr="Ein Bild, das Schrift, Text, Logo, Grafiken enthält.&#10;&#10;KI-generierte Inhalte können fehlerhaft sein.">
              <a:extLst>
                <a:ext uri="{FF2B5EF4-FFF2-40B4-BE49-F238E27FC236}">
                  <a16:creationId xmlns:a16="http://schemas.microsoft.com/office/drawing/2014/main" id="{76289B8A-F65C-F2C9-036C-D6F5B63B5B6B}"/>
                </a:ext>
              </a:extLst>
            </p:cNvPr>
            <p:cNvPicPr>
              <a:picLocks noChangeAspect="1"/>
            </p:cNvPicPr>
            <p:nvPr/>
          </p:nvPicPr>
          <p:blipFill>
            <a:blip r:embed="rId3">
              <a:extLst>
                <a:ext uri="{28A0092B-C50C-407E-A947-70E740481C1C}">
                  <a14:useLocalDpi xmlns:a14="http://schemas.microsoft.com/office/drawing/2010/main" val="0"/>
                </a:ext>
              </a:extLst>
            </a:blip>
            <a:srcRect t="7655" b="6493"/>
            <a:stretch/>
          </p:blipFill>
          <p:spPr>
            <a:xfrm>
              <a:off x="2481773" y="1076501"/>
              <a:ext cx="5875840" cy="1635744"/>
            </a:xfrm>
            <a:prstGeom prst="rect">
              <a:avLst/>
            </a:prstGeom>
          </p:spPr>
        </p:pic>
      </p:grpSp>
      <p:grpSp>
        <p:nvGrpSpPr>
          <p:cNvPr id="27" name="Gruppieren 26">
            <a:extLst>
              <a:ext uri="{FF2B5EF4-FFF2-40B4-BE49-F238E27FC236}">
                <a16:creationId xmlns:a16="http://schemas.microsoft.com/office/drawing/2014/main" id="{43E201AE-8477-EE9E-A4BF-45AD0BAA6379}"/>
              </a:ext>
            </a:extLst>
          </p:cNvPr>
          <p:cNvGrpSpPr/>
          <p:nvPr/>
        </p:nvGrpSpPr>
        <p:grpSpPr>
          <a:xfrm>
            <a:off x="287383" y="4476801"/>
            <a:ext cx="5491947" cy="756495"/>
            <a:chOff x="287383" y="4467018"/>
            <a:chExt cx="5491947" cy="756495"/>
          </a:xfrm>
        </p:grpSpPr>
        <p:sp>
          <p:nvSpPr>
            <p:cNvPr id="28" name="TextBox 42">
              <a:extLst>
                <a:ext uri="{FF2B5EF4-FFF2-40B4-BE49-F238E27FC236}">
                  <a16:creationId xmlns:a16="http://schemas.microsoft.com/office/drawing/2014/main" id="{3A6D87F9-4B4B-6AEA-1093-CDEC36A9AE25}"/>
                </a:ext>
              </a:extLst>
            </p:cNvPr>
            <p:cNvSpPr txBox="1"/>
            <p:nvPr/>
          </p:nvSpPr>
          <p:spPr>
            <a:xfrm>
              <a:off x="287383" y="4645210"/>
              <a:ext cx="27432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000" b="0" i="0" u="none" strike="noStrike" kern="1200" cap="none" spc="0" normalizeH="0" baseline="0" noProof="0" dirty="0" err="1">
                  <a:ln>
                    <a:noFill/>
                  </a:ln>
                  <a:effectLst/>
                  <a:uLnTx/>
                  <a:uFillTx/>
                  <a:latin typeface="Segoe UI" panose="020B0502040204020203" pitchFamily="34" charset="0"/>
                  <a:ea typeface="Verdana" panose="020B0604030504040204" pitchFamily="34" charset="0"/>
                  <a:cs typeface="Segoe UI" panose="020B0502040204020203" pitchFamily="34" charset="0"/>
                </a:rPr>
                <a:t>Silver</a:t>
              </a:r>
              <a:endParaRPr kumimoji="0" lang="de-AT" sz="2000" b="0" i="0" u="none" strike="noStrike" kern="1200" cap="none" spc="0" normalizeH="0" baseline="0" noProof="0" dirty="0">
                <a:ln>
                  <a:noFill/>
                </a:ln>
                <a:effectLst/>
                <a:uLnTx/>
                <a:uFillTx/>
                <a:latin typeface="Segoe UI" panose="020B0502040204020203" pitchFamily="34" charset="0"/>
                <a:ea typeface="Verdana" panose="020B0604030504040204" pitchFamily="34" charset="0"/>
                <a:cs typeface="Segoe UI" panose="020B0502040204020203" pitchFamily="34" charset="0"/>
              </a:endParaRPr>
            </a:p>
          </p:txBody>
        </p:sp>
        <p:pic>
          <p:nvPicPr>
            <p:cNvPr id="29" name="Picture 5" descr="A black background with white text&#10;&#10;Description automatically generated">
              <a:extLst>
                <a:ext uri="{FF2B5EF4-FFF2-40B4-BE49-F238E27FC236}">
                  <a16:creationId xmlns:a16="http://schemas.microsoft.com/office/drawing/2014/main" id="{9478F66E-8B41-05BE-4163-916FAC421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6600" y="4467018"/>
              <a:ext cx="3162730" cy="756495"/>
            </a:xfrm>
            <a:prstGeom prst="rect">
              <a:avLst/>
            </a:prstGeom>
          </p:spPr>
        </p:pic>
      </p:grpSp>
      <p:grpSp>
        <p:nvGrpSpPr>
          <p:cNvPr id="42" name="Gruppieren 41">
            <a:extLst>
              <a:ext uri="{FF2B5EF4-FFF2-40B4-BE49-F238E27FC236}">
                <a16:creationId xmlns:a16="http://schemas.microsoft.com/office/drawing/2014/main" id="{BF061423-33AA-668B-85C5-263C33B16AFB}"/>
              </a:ext>
            </a:extLst>
          </p:cNvPr>
          <p:cNvGrpSpPr/>
          <p:nvPr/>
        </p:nvGrpSpPr>
        <p:grpSpPr>
          <a:xfrm>
            <a:off x="287383" y="5488591"/>
            <a:ext cx="3780827" cy="634365"/>
            <a:chOff x="287383" y="5488591"/>
            <a:chExt cx="3780827" cy="634365"/>
          </a:xfrm>
        </p:grpSpPr>
        <p:sp>
          <p:nvSpPr>
            <p:cNvPr id="43" name="TextBox 43">
              <a:extLst>
                <a:ext uri="{FF2B5EF4-FFF2-40B4-BE49-F238E27FC236}">
                  <a16:creationId xmlns:a16="http://schemas.microsoft.com/office/drawing/2014/main" id="{C1D9403F-3E01-28CA-7F45-0BB697803E39}"/>
                </a:ext>
              </a:extLst>
            </p:cNvPr>
            <p:cNvSpPr txBox="1"/>
            <p:nvPr/>
          </p:nvSpPr>
          <p:spPr>
            <a:xfrm>
              <a:off x="287383" y="5605718"/>
              <a:ext cx="27432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000" b="0" i="0" u="none" strike="noStrike" kern="1200" cap="none" spc="0" normalizeH="0" baseline="0" noProof="0" dirty="0">
                  <a:ln>
                    <a:noFill/>
                  </a:ln>
                  <a:effectLst/>
                  <a:uLnTx/>
                  <a:uFillTx/>
                  <a:latin typeface="Segoe UI" panose="020B0502040204020203" pitchFamily="34" charset="0"/>
                  <a:ea typeface="Verdana" panose="020B0604030504040204" pitchFamily="34" charset="0"/>
                  <a:cs typeface="Segoe UI" panose="020B0502040204020203" pitchFamily="34" charset="0"/>
                </a:rPr>
                <a:t>Bronze</a:t>
              </a:r>
            </a:p>
          </p:txBody>
        </p:sp>
        <p:pic>
          <p:nvPicPr>
            <p:cNvPr id="44" name="Grafik 43" descr="Ein Bild, das Screenshot, Grafiken, Schrift, Logo enthält.&#10;&#10;KI-generierte Inhalte können fehlerhaft sein.">
              <a:extLst>
                <a:ext uri="{FF2B5EF4-FFF2-40B4-BE49-F238E27FC236}">
                  <a16:creationId xmlns:a16="http://schemas.microsoft.com/office/drawing/2014/main" id="{370F5409-202A-4CAF-6739-79D15FD81B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6600" y="5488591"/>
              <a:ext cx="1451610" cy="634365"/>
            </a:xfrm>
            <a:prstGeom prst="rect">
              <a:avLst/>
            </a:prstGeom>
          </p:spPr>
        </p:pic>
      </p:grpSp>
      <p:grpSp>
        <p:nvGrpSpPr>
          <p:cNvPr id="51" name="Gruppieren 50">
            <a:extLst>
              <a:ext uri="{FF2B5EF4-FFF2-40B4-BE49-F238E27FC236}">
                <a16:creationId xmlns:a16="http://schemas.microsoft.com/office/drawing/2014/main" id="{BAE544E9-3A07-5015-A6AF-1A3F7397772B}"/>
              </a:ext>
            </a:extLst>
          </p:cNvPr>
          <p:cNvGrpSpPr/>
          <p:nvPr/>
        </p:nvGrpSpPr>
        <p:grpSpPr>
          <a:xfrm>
            <a:off x="287383" y="3009329"/>
            <a:ext cx="11795183" cy="900000"/>
            <a:chOff x="287383" y="3032576"/>
            <a:chExt cx="11795183" cy="900000"/>
          </a:xfrm>
        </p:grpSpPr>
        <p:sp>
          <p:nvSpPr>
            <p:cNvPr id="52" name="TextBox 41">
              <a:extLst>
                <a:ext uri="{FF2B5EF4-FFF2-40B4-BE49-F238E27FC236}">
                  <a16:creationId xmlns:a16="http://schemas.microsoft.com/office/drawing/2014/main" id="{30179539-F76A-8C24-732F-47451AD67878}"/>
                </a:ext>
              </a:extLst>
            </p:cNvPr>
            <p:cNvSpPr txBox="1"/>
            <p:nvPr/>
          </p:nvSpPr>
          <p:spPr>
            <a:xfrm>
              <a:off x="287383" y="3282521"/>
              <a:ext cx="27432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000" b="0" i="0" u="none" strike="noStrike" kern="1200" cap="none" spc="0" normalizeH="0" baseline="0" noProof="0" dirty="0">
                  <a:ln>
                    <a:noFill/>
                  </a:ln>
                  <a:effectLst/>
                  <a:uLnTx/>
                  <a:uFillTx/>
                  <a:latin typeface="Segoe UI" panose="020B0502040204020203" pitchFamily="34" charset="0"/>
                  <a:ea typeface="Verdana" panose="020B0604030504040204" pitchFamily="34" charset="0"/>
                  <a:cs typeface="Segoe UI" panose="020B0502040204020203" pitchFamily="34" charset="0"/>
                </a:rPr>
                <a:t>Gold</a:t>
              </a:r>
            </a:p>
          </p:txBody>
        </p:sp>
        <p:pic>
          <p:nvPicPr>
            <p:cNvPr id="53" name="Grafik 52" descr="Ein Bild, das Schrift, Grafiken, Logo, Screenshot enthält.&#10;&#10;KI-generierte Inhalte können fehlerhaft sein.">
              <a:extLst>
                <a:ext uri="{FF2B5EF4-FFF2-40B4-BE49-F238E27FC236}">
                  <a16:creationId xmlns:a16="http://schemas.microsoft.com/office/drawing/2014/main" id="{585C2A51-47B8-C64B-34A1-631675BF9C20}"/>
                </a:ext>
              </a:extLst>
            </p:cNvPr>
            <p:cNvPicPr>
              <a:picLocks noChangeAspect="1"/>
            </p:cNvPicPr>
            <p:nvPr/>
          </p:nvPicPr>
          <p:blipFill>
            <a:blip r:embed="rId6" cstate="print">
              <a:extLst>
                <a:ext uri="{28A0092B-C50C-407E-A947-70E740481C1C}">
                  <a14:useLocalDpi xmlns:a14="http://schemas.microsoft.com/office/drawing/2010/main" val="0"/>
                </a:ext>
              </a:extLst>
            </a:blip>
            <a:srcRect t="14310" b="14318"/>
            <a:stretch/>
          </p:blipFill>
          <p:spPr>
            <a:xfrm>
              <a:off x="2613965" y="3032928"/>
              <a:ext cx="3427200" cy="899297"/>
            </a:xfrm>
            <a:prstGeom prst="rect">
              <a:avLst/>
            </a:prstGeom>
          </p:spPr>
        </p:pic>
        <p:pic>
          <p:nvPicPr>
            <p:cNvPr id="63" name="Grafik 62" descr="Ein Bild, das Schrift, Grafiken, Logo, Grafikdesign enthält.&#10;&#10;KI-generierte Inhalte können fehlerhaft sein.">
              <a:extLst>
                <a:ext uri="{FF2B5EF4-FFF2-40B4-BE49-F238E27FC236}">
                  <a16:creationId xmlns:a16="http://schemas.microsoft.com/office/drawing/2014/main" id="{4BA9B330-72F1-BB6E-49D1-CAF981FDF504}"/>
                </a:ext>
              </a:extLst>
            </p:cNvPr>
            <p:cNvPicPr>
              <a:picLocks noChangeAspect="1"/>
            </p:cNvPicPr>
            <p:nvPr/>
          </p:nvPicPr>
          <p:blipFill>
            <a:blip r:embed="rId7" cstate="print">
              <a:extLst>
                <a:ext uri="{28A0092B-C50C-407E-A947-70E740481C1C}">
                  <a14:useLocalDpi xmlns:a14="http://schemas.microsoft.com/office/drawing/2010/main" val="0"/>
                </a:ext>
              </a:extLst>
            </a:blip>
            <a:srcRect t="24782" b="18582"/>
            <a:stretch/>
          </p:blipFill>
          <p:spPr>
            <a:xfrm>
              <a:off x="6315249" y="3074797"/>
              <a:ext cx="2880000" cy="815559"/>
            </a:xfrm>
            <a:prstGeom prst="rect">
              <a:avLst/>
            </a:prstGeom>
          </p:spPr>
        </p:pic>
        <p:pic>
          <p:nvPicPr>
            <p:cNvPr id="64" name="Grafik 63" descr="Ein Bild, das Schrift, Text, Symbol, Logo enthält.&#10;&#10;KI-generierte Inhalte können fehlerhaft sein.">
              <a:extLst>
                <a:ext uri="{FF2B5EF4-FFF2-40B4-BE49-F238E27FC236}">
                  <a16:creationId xmlns:a16="http://schemas.microsoft.com/office/drawing/2014/main" id="{1116504C-7285-A2E3-2B4F-967B7170D433}"/>
                </a:ext>
              </a:extLst>
            </p:cNvPr>
            <p:cNvPicPr>
              <a:picLocks noChangeAspect="1"/>
            </p:cNvPicPr>
            <p:nvPr/>
          </p:nvPicPr>
          <p:blipFill>
            <a:blip r:embed="rId8">
              <a:extLst>
                <a:ext uri="{28A0092B-C50C-407E-A947-70E740481C1C}">
                  <a14:useLocalDpi xmlns:a14="http://schemas.microsoft.com/office/drawing/2010/main" val="0"/>
                </a:ext>
              </a:extLst>
            </a:blip>
            <a:srcRect t="15823" b="13541"/>
            <a:stretch/>
          </p:blipFill>
          <p:spPr>
            <a:xfrm>
              <a:off x="9469333" y="3032576"/>
              <a:ext cx="2613233" cy="900000"/>
            </a:xfrm>
            <a:prstGeom prst="rect">
              <a:avLst/>
            </a:prstGeom>
          </p:spPr>
        </p:pic>
      </p:grpSp>
    </p:spTree>
    <p:extLst>
      <p:ext uri="{BB962C8B-B14F-4D97-AF65-F5344CB8AC3E}">
        <p14:creationId xmlns:p14="http://schemas.microsoft.com/office/powerpoint/2010/main" val="1610172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7B12A-391E-EBDE-79AE-BCEBA65EF209}"/>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759EFB8A-6C69-DAA7-C01B-BA702237B38A}"/>
              </a:ext>
            </a:extLst>
          </p:cNvPr>
          <p:cNvSpPr>
            <a:spLocks noGrp="1"/>
          </p:cNvSpPr>
          <p:nvPr>
            <p:ph type="title"/>
          </p:nvPr>
        </p:nvSpPr>
        <p:spPr>
          <a:xfrm>
            <a:off x="578736" y="452718"/>
            <a:ext cx="11867264" cy="904444"/>
          </a:xfrm>
        </p:spPr>
        <p:txBody>
          <a:bodyPr/>
          <a:lstStyle/>
          <a:p>
            <a:r>
              <a:rPr lang="en-US" dirty="0">
                <a:ea typeface="+mj-ea"/>
                <a:cs typeface="+mj-cs"/>
              </a:rPr>
              <a:t>Bringing data together with Shortcuts</a:t>
            </a:r>
          </a:p>
        </p:txBody>
      </p:sp>
      <p:sp>
        <p:nvSpPr>
          <p:cNvPr id="38" name="Text Placeholder 37">
            <a:extLst>
              <a:ext uri="{FF2B5EF4-FFF2-40B4-BE49-F238E27FC236}">
                <a16:creationId xmlns:a16="http://schemas.microsoft.com/office/drawing/2014/main" id="{CB03D58E-2A78-84C1-9C92-ED86CDEC7BEB}"/>
              </a:ext>
            </a:extLst>
          </p:cNvPr>
          <p:cNvSpPr>
            <a:spLocks noGrp="1"/>
          </p:cNvSpPr>
          <p:nvPr>
            <p:ph type="body" sz="quarter" idx="27"/>
          </p:nvPr>
        </p:nvSpPr>
        <p:spPr/>
        <p:txBody>
          <a:bodyPr/>
          <a:lstStyle/>
          <a:p>
            <a:endParaRPr lang="en-NL"/>
          </a:p>
        </p:txBody>
      </p:sp>
      <p:sp>
        <p:nvSpPr>
          <p:cNvPr id="19" name="Текст 7">
            <a:extLst>
              <a:ext uri="{FF2B5EF4-FFF2-40B4-BE49-F238E27FC236}">
                <a16:creationId xmlns:a16="http://schemas.microsoft.com/office/drawing/2014/main" id="{8449727B-0FBE-E654-4811-704770D335B7}"/>
              </a:ext>
            </a:extLst>
          </p:cNvPr>
          <p:cNvSpPr txBox="1">
            <a:spLocks/>
          </p:cNvSpPr>
          <p:nvPr/>
        </p:nvSpPr>
        <p:spPr>
          <a:xfrm>
            <a:off x="588963" y="1072803"/>
            <a:ext cx="11017250" cy="369332"/>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lvl="1" indent="0">
              <a:buNone/>
              <a:defRPr/>
            </a:pPr>
            <a:r>
              <a:rPr lang="en-US" sz="2400" dirty="0">
                <a:ln w="3175">
                  <a:noFill/>
                </a:ln>
                <a:gradFill>
                  <a:gsLst>
                    <a:gs pos="0">
                      <a:srgbClr val="8DC8E8"/>
                    </a:gs>
                    <a:gs pos="80000">
                      <a:srgbClr val="49C5B1"/>
                    </a:gs>
                  </a:gsLst>
                  <a:path path="circle">
                    <a:fillToRect l="100000" t="100000"/>
                  </a:path>
                </a:gradFill>
                <a:latin typeface="+mj-lt"/>
                <a:cs typeface="Segoe UI" panose="020B0502040204020203" pitchFamily="34" charset="0"/>
              </a:rPr>
              <a:t>No data movement or duplication</a:t>
            </a:r>
          </a:p>
        </p:txBody>
      </p:sp>
      <p:grpSp>
        <p:nvGrpSpPr>
          <p:cNvPr id="10" name="Group 9">
            <a:extLst>
              <a:ext uri="{FF2B5EF4-FFF2-40B4-BE49-F238E27FC236}">
                <a16:creationId xmlns:a16="http://schemas.microsoft.com/office/drawing/2014/main" id="{A42862C2-48F0-D7EC-E9E1-2A19BF037719}"/>
              </a:ext>
            </a:extLst>
          </p:cNvPr>
          <p:cNvGrpSpPr/>
          <p:nvPr/>
        </p:nvGrpSpPr>
        <p:grpSpPr>
          <a:xfrm>
            <a:off x="1862970" y="1359101"/>
            <a:ext cx="3221340" cy="4248120"/>
            <a:chOff x="1862671" y="1358956"/>
            <a:chExt cx="3221566" cy="4248418"/>
          </a:xfrm>
        </p:grpSpPr>
        <p:sp>
          <p:nvSpPr>
            <p:cNvPr id="3" name="Rectangle: Rounded Corners 46">
              <a:extLst>
                <a:ext uri="{FF2B5EF4-FFF2-40B4-BE49-F238E27FC236}">
                  <a16:creationId xmlns:a16="http://schemas.microsoft.com/office/drawing/2014/main" id="{29720107-B3DA-3D05-9C0A-40ED94F78439}"/>
                </a:ext>
              </a:extLst>
            </p:cNvPr>
            <p:cNvSpPr/>
            <p:nvPr/>
          </p:nvSpPr>
          <p:spPr bwMode="auto">
            <a:xfrm>
              <a:off x="1862671" y="1796188"/>
              <a:ext cx="3221566" cy="3811186"/>
            </a:xfrm>
            <a:prstGeom prst="roundRect">
              <a:avLst>
                <a:gd name="adj" fmla="val 2818"/>
              </a:avLst>
            </a:prstGeom>
            <a:solidFill>
              <a:srgbClr val="091F2C"/>
            </a:solidFill>
            <a:ln w="19050">
              <a:gradFill>
                <a:gsLst>
                  <a:gs pos="0">
                    <a:schemeClr val="accent4"/>
                  </a:gs>
                  <a:gs pos="100000">
                    <a:schemeClr val="accent2"/>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3" tIns="0" rIns="0" bIns="0" numCol="1" spcCol="0" rtlCol="0" fromWordArt="0" anchor="ctr" anchorCtr="0" forceAA="0" compatLnSpc="1">
              <a:prstTxWarp prst="textNoShape">
                <a:avLst/>
              </a:prstTxWarp>
              <a:noAutofit/>
            </a:bodyPr>
            <a:lstStyle/>
            <a:p>
              <a:pPr defTabSz="914334" fontAlgn="base">
                <a:spcBef>
                  <a:spcPct val="0"/>
                </a:spcBef>
                <a:spcAft>
                  <a:spcPct val="0"/>
                </a:spcAft>
                <a:defRPr/>
              </a:pPr>
              <a:endParaRPr lang="en-US" sz="1100" err="1">
                <a:gradFill>
                  <a:gsLst>
                    <a:gs pos="3909">
                      <a:srgbClr val="FFFFFF"/>
                    </a:gs>
                    <a:gs pos="17264">
                      <a:srgbClr val="FFFFFF"/>
                    </a:gs>
                  </a:gsLst>
                  <a:lin ang="2700000" scaled="0"/>
                </a:gradFill>
                <a:latin typeface="Segoe UI Semibold"/>
              </a:endParaRPr>
            </a:p>
          </p:txBody>
        </p:sp>
        <p:sp>
          <p:nvSpPr>
            <p:cNvPr id="50" name="Rounded Rectangle 45">
              <a:extLst>
                <a:ext uri="{FF2B5EF4-FFF2-40B4-BE49-F238E27FC236}">
                  <a16:creationId xmlns:a16="http://schemas.microsoft.com/office/drawing/2014/main" id="{68AF0823-76C2-7388-A9CF-1BBEB51CEDA0}"/>
                </a:ext>
              </a:extLst>
            </p:cNvPr>
            <p:cNvSpPr/>
            <p:nvPr/>
          </p:nvSpPr>
          <p:spPr>
            <a:xfrm>
              <a:off x="1922232" y="1841331"/>
              <a:ext cx="3115438" cy="3706602"/>
            </a:xfrm>
            <a:prstGeom prst="roundRect">
              <a:avLst>
                <a:gd name="adj" fmla="val 2579"/>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51" numCol="1" spcCol="0" rtlCol="0" fromWordArt="0" anchor="b" anchorCtr="0" forceAA="0" compatLnSpc="1">
              <a:prstTxWarp prst="textNoShape">
                <a:avLst/>
              </a:prstTxWarp>
              <a:noAutofit/>
            </a:bodyPr>
            <a:lstStyle/>
            <a:p>
              <a:pPr algn="ctr" defTabSz="564045" fontAlgn="base">
                <a:spcBef>
                  <a:spcPct val="0"/>
                </a:spcBef>
                <a:spcAft>
                  <a:spcPct val="0"/>
                </a:spcAft>
                <a:defRPr/>
              </a:pPr>
              <a:r>
                <a:rPr lang="en-US" sz="1200">
                  <a:gradFill>
                    <a:gsLst>
                      <a:gs pos="74138">
                        <a:srgbClr val="FFFFFF"/>
                      </a:gs>
                      <a:gs pos="55000">
                        <a:srgbClr val="FFFFFF"/>
                      </a:gs>
                    </a:gsLst>
                    <a:path path="circle">
                      <a:fillToRect l="100000" t="100000"/>
                    </a:path>
                  </a:gradFill>
                  <a:latin typeface="Segoe UI Semibold"/>
                  <a:cs typeface="Segoe UI" pitchFamily="34" charset="0"/>
                </a:rPr>
                <a:t>OneLake</a:t>
              </a:r>
            </a:p>
          </p:txBody>
        </p:sp>
        <p:grpSp>
          <p:nvGrpSpPr>
            <p:cNvPr id="148" name="Group 147">
              <a:extLst>
                <a:ext uri="{FF2B5EF4-FFF2-40B4-BE49-F238E27FC236}">
                  <a16:creationId xmlns:a16="http://schemas.microsoft.com/office/drawing/2014/main" id="{A8B681E8-B948-35E6-143D-A6A6F31FEF24}"/>
                </a:ext>
              </a:extLst>
            </p:cNvPr>
            <p:cNvGrpSpPr/>
            <p:nvPr/>
          </p:nvGrpSpPr>
          <p:grpSpPr>
            <a:xfrm>
              <a:off x="2042262" y="2271360"/>
              <a:ext cx="2856330" cy="2504961"/>
              <a:chOff x="6508426" y="2169728"/>
              <a:chExt cx="2856330" cy="2504961"/>
            </a:xfrm>
          </p:grpSpPr>
          <p:pic>
            <p:nvPicPr>
              <p:cNvPr id="5" name="Picture 4">
                <a:extLst>
                  <a:ext uri="{FF2B5EF4-FFF2-40B4-BE49-F238E27FC236}">
                    <a16:creationId xmlns:a16="http://schemas.microsoft.com/office/drawing/2014/main" id="{1F8EAF05-2001-2CD5-C539-330FCD4DA37A}"/>
                  </a:ext>
                </a:extLst>
              </p:cNvPr>
              <p:cNvPicPr>
                <a:picLocks noChangeAspect="1"/>
              </p:cNvPicPr>
              <p:nvPr/>
            </p:nvPicPr>
            <p:blipFill>
              <a:blip r:embed="rId3">
                <a:lum bright="70000" contrast="-70000"/>
              </a:blip>
              <a:stretch>
                <a:fillRect/>
              </a:stretch>
            </p:blipFill>
            <p:spPr>
              <a:xfrm>
                <a:off x="6758468" y="2259132"/>
                <a:ext cx="217743" cy="190525"/>
              </a:xfrm>
              <a:prstGeom prst="rect">
                <a:avLst/>
              </a:prstGeom>
            </p:spPr>
          </p:pic>
          <p:pic>
            <p:nvPicPr>
              <p:cNvPr id="47" name="Picture 46">
                <a:extLst>
                  <a:ext uri="{FF2B5EF4-FFF2-40B4-BE49-F238E27FC236}">
                    <a16:creationId xmlns:a16="http://schemas.microsoft.com/office/drawing/2014/main" id="{3B4DFEFE-F5AD-C90C-0199-4DBDF60B1C87}"/>
                  </a:ext>
                </a:extLst>
              </p:cNvPr>
              <p:cNvPicPr>
                <a:picLocks noChangeAspect="1"/>
              </p:cNvPicPr>
              <p:nvPr/>
            </p:nvPicPr>
            <p:blipFill>
              <a:blip r:embed="rId4">
                <a:lum bright="70000" contrast="-70000"/>
              </a:blip>
              <a:stretch>
                <a:fillRect/>
              </a:stretch>
            </p:blipFill>
            <p:spPr>
              <a:xfrm>
                <a:off x="7170955" y="2912587"/>
                <a:ext cx="272178" cy="272178"/>
              </a:xfrm>
              <a:prstGeom prst="rect">
                <a:avLst/>
              </a:prstGeom>
            </p:spPr>
          </p:pic>
          <p:pic>
            <p:nvPicPr>
              <p:cNvPr id="49" name="Picture 48">
                <a:extLst>
                  <a:ext uri="{FF2B5EF4-FFF2-40B4-BE49-F238E27FC236}">
                    <a16:creationId xmlns:a16="http://schemas.microsoft.com/office/drawing/2014/main" id="{34170C17-B6FE-4ACD-C722-55C1D9A0E4DC}"/>
                  </a:ext>
                </a:extLst>
              </p:cNvPr>
              <p:cNvPicPr>
                <a:picLocks noChangeAspect="1"/>
              </p:cNvPicPr>
              <p:nvPr/>
            </p:nvPicPr>
            <p:blipFill>
              <a:blip r:embed="rId5">
                <a:lum bright="70000" contrast="-70000"/>
              </a:blip>
              <a:stretch>
                <a:fillRect/>
              </a:stretch>
            </p:blipFill>
            <p:spPr>
              <a:xfrm>
                <a:off x="7075692" y="2571553"/>
                <a:ext cx="231352" cy="204134"/>
              </a:xfrm>
              <a:prstGeom prst="rect">
                <a:avLst/>
              </a:prstGeom>
            </p:spPr>
          </p:pic>
          <p:pic>
            <p:nvPicPr>
              <p:cNvPr id="55" name="Picture 54">
                <a:extLst>
                  <a:ext uri="{FF2B5EF4-FFF2-40B4-BE49-F238E27FC236}">
                    <a16:creationId xmlns:a16="http://schemas.microsoft.com/office/drawing/2014/main" id="{573F9C91-6F92-CFB5-B293-E27DDC017434}"/>
                  </a:ext>
                </a:extLst>
              </p:cNvPr>
              <p:cNvPicPr>
                <a:picLocks noChangeAspect="1"/>
              </p:cNvPicPr>
              <p:nvPr/>
            </p:nvPicPr>
            <p:blipFill>
              <a:blip r:embed="rId6">
                <a:lum bright="70000" contrast="-70000"/>
              </a:blip>
              <a:stretch>
                <a:fillRect/>
              </a:stretch>
            </p:blipFill>
            <p:spPr>
              <a:xfrm>
                <a:off x="6819708" y="4065333"/>
                <a:ext cx="95262" cy="163306"/>
              </a:xfrm>
              <a:prstGeom prst="rect">
                <a:avLst/>
              </a:prstGeom>
            </p:spPr>
          </p:pic>
          <p:pic>
            <p:nvPicPr>
              <p:cNvPr id="130" name="Picture 129">
                <a:extLst>
                  <a:ext uri="{FF2B5EF4-FFF2-40B4-BE49-F238E27FC236}">
                    <a16:creationId xmlns:a16="http://schemas.microsoft.com/office/drawing/2014/main" id="{A5226A67-EF67-5085-A91C-82F338E072F9}"/>
                  </a:ext>
                </a:extLst>
              </p:cNvPr>
              <p:cNvPicPr>
                <a:picLocks noChangeAspect="1"/>
              </p:cNvPicPr>
              <p:nvPr/>
            </p:nvPicPr>
            <p:blipFill>
              <a:blip r:embed="rId7">
                <a:lum bright="70000" contrast="-70000"/>
              </a:blip>
              <a:stretch>
                <a:fillRect/>
              </a:stretch>
            </p:blipFill>
            <p:spPr>
              <a:xfrm>
                <a:off x="6508426" y="2306764"/>
                <a:ext cx="163307" cy="95262"/>
              </a:xfrm>
              <a:prstGeom prst="rect">
                <a:avLst/>
              </a:prstGeom>
            </p:spPr>
          </p:pic>
          <p:pic>
            <p:nvPicPr>
              <p:cNvPr id="133" name="Picture 132">
                <a:extLst>
                  <a:ext uri="{FF2B5EF4-FFF2-40B4-BE49-F238E27FC236}">
                    <a16:creationId xmlns:a16="http://schemas.microsoft.com/office/drawing/2014/main" id="{DBBEE8DE-00E0-323C-DC12-A0117C8115AB}"/>
                  </a:ext>
                </a:extLst>
              </p:cNvPr>
              <p:cNvPicPr>
                <a:picLocks noChangeAspect="1"/>
              </p:cNvPicPr>
              <p:nvPr/>
            </p:nvPicPr>
            <p:blipFill>
              <a:blip r:embed="rId7">
                <a:lum bright="70000" contrast="-70000"/>
              </a:blip>
              <a:stretch>
                <a:fillRect/>
              </a:stretch>
            </p:blipFill>
            <p:spPr>
              <a:xfrm>
                <a:off x="6758468" y="2625989"/>
                <a:ext cx="163307" cy="95262"/>
              </a:xfrm>
              <a:prstGeom prst="rect">
                <a:avLst/>
              </a:prstGeom>
            </p:spPr>
          </p:pic>
          <p:pic>
            <p:nvPicPr>
              <p:cNvPr id="136" name="Picture 135">
                <a:extLst>
                  <a:ext uri="{FF2B5EF4-FFF2-40B4-BE49-F238E27FC236}">
                    <a16:creationId xmlns:a16="http://schemas.microsoft.com/office/drawing/2014/main" id="{9E541E20-E3A3-7711-DFA6-463686D1D794}"/>
                  </a:ext>
                </a:extLst>
              </p:cNvPr>
              <p:cNvPicPr>
                <a:picLocks noChangeAspect="1"/>
              </p:cNvPicPr>
              <p:nvPr/>
            </p:nvPicPr>
            <p:blipFill>
              <a:blip r:embed="rId4">
                <a:lum bright="70000" contrast="-70000"/>
              </a:blip>
              <a:stretch>
                <a:fillRect/>
              </a:stretch>
            </p:blipFill>
            <p:spPr>
              <a:xfrm>
                <a:off x="7170955" y="3273119"/>
                <a:ext cx="272178" cy="272178"/>
              </a:xfrm>
              <a:prstGeom prst="rect">
                <a:avLst/>
              </a:prstGeom>
            </p:spPr>
          </p:pic>
          <p:pic>
            <p:nvPicPr>
              <p:cNvPr id="137" name="Picture 136">
                <a:extLst>
                  <a:ext uri="{FF2B5EF4-FFF2-40B4-BE49-F238E27FC236}">
                    <a16:creationId xmlns:a16="http://schemas.microsoft.com/office/drawing/2014/main" id="{03562A99-C9BD-21ED-2972-C1F5E7411A79}"/>
                  </a:ext>
                </a:extLst>
              </p:cNvPr>
              <p:cNvPicPr>
                <a:picLocks noChangeAspect="1"/>
              </p:cNvPicPr>
              <p:nvPr/>
            </p:nvPicPr>
            <p:blipFill>
              <a:blip r:embed="rId4">
                <a:lum bright="70000" contrast="-70000"/>
              </a:blip>
              <a:stretch>
                <a:fillRect/>
              </a:stretch>
            </p:blipFill>
            <p:spPr>
              <a:xfrm>
                <a:off x="7170955" y="3633651"/>
                <a:ext cx="272178" cy="272178"/>
              </a:xfrm>
              <a:prstGeom prst="rect">
                <a:avLst/>
              </a:prstGeom>
            </p:spPr>
          </p:pic>
          <p:pic>
            <p:nvPicPr>
              <p:cNvPr id="138" name="Picture 137">
                <a:extLst>
                  <a:ext uri="{FF2B5EF4-FFF2-40B4-BE49-F238E27FC236}">
                    <a16:creationId xmlns:a16="http://schemas.microsoft.com/office/drawing/2014/main" id="{9B2305DB-F3E5-E00C-9477-2B9F9C18C116}"/>
                  </a:ext>
                </a:extLst>
              </p:cNvPr>
              <p:cNvPicPr>
                <a:picLocks noChangeAspect="1"/>
              </p:cNvPicPr>
              <p:nvPr/>
            </p:nvPicPr>
            <p:blipFill>
              <a:blip r:embed="rId3">
                <a:lum bright="70000" contrast="-70000"/>
              </a:blip>
              <a:stretch>
                <a:fillRect/>
              </a:stretch>
            </p:blipFill>
            <p:spPr>
              <a:xfrm>
                <a:off x="7075692" y="4044182"/>
                <a:ext cx="217743" cy="190525"/>
              </a:xfrm>
              <a:prstGeom prst="rect">
                <a:avLst/>
              </a:prstGeom>
            </p:spPr>
          </p:pic>
          <p:pic>
            <p:nvPicPr>
              <p:cNvPr id="139" name="Picture 138">
                <a:extLst>
                  <a:ext uri="{FF2B5EF4-FFF2-40B4-BE49-F238E27FC236}">
                    <a16:creationId xmlns:a16="http://schemas.microsoft.com/office/drawing/2014/main" id="{5823B6B0-18E8-239E-55DB-832A0A5D7A61}"/>
                  </a:ext>
                </a:extLst>
              </p:cNvPr>
              <p:cNvPicPr>
                <a:picLocks noChangeAspect="1"/>
              </p:cNvPicPr>
              <p:nvPr/>
            </p:nvPicPr>
            <p:blipFill>
              <a:blip r:embed="rId3">
                <a:lum bright="70000" contrast="-70000"/>
              </a:blip>
              <a:stretch>
                <a:fillRect/>
              </a:stretch>
            </p:blipFill>
            <p:spPr>
              <a:xfrm>
                <a:off x="7075692" y="4373060"/>
                <a:ext cx="217743" cy="190525"/>
              </a:xfrm>
              <a:prstGeom prst="rect">
                <a:avLst/>
              </a:prstGeom>
            </p:spPr>
          </p:pic>
          <p:pic>
            <p:nvPicPr>
              <p:cNvPr id="140" name="Picture 139">
                <a:extLst>
                  <a:ext uri="{FF2B5EF4-FFF2-40B4-BE49-F238E27FC236}">
                    <a16:creationId xmlns:a16="http://schemas.microsoft.com/office/drawing/2014/main" id="{AF87A138-F6BF-01BF-336B-B6467700F3B4}"/>
                  </a:ext>
                </a:extLst>
              </p:cNvPr>
              <p:cNvPicPr>
                <a:picLocks noChangeAspect="1"/>
              </p:cNvPicPr>
              <p:nvPr/>
            </p:nvPicPr>
            <p:blipFill>
              <a:blip r:embed="rId6">
                <a:lum bright="70000" contrast="-70000"/>
              </a:blip>
              <a:stretch>
                <a:fillRect/>
              </a:stretch>
            </p:blipFill>
            <p:spPr>
              <a:xfrm>
                <a:off x="6824980" y="4408344"/>
                <a:ext cx="95262" cy="163306"/>
              </a:xfrm>
              <a:prstGeom prst="rect">
                <a:avLst/>
              </a:prstGeom>
            </p:spPr>
          </p:pic>
          <p:sp>
            <p:nvSpPr>
              <p:cNvPr id="141" name="TextBox 140">
                <a:extLst>
                  <a:ext uri="{FF2B5EF4-FFF2-40B4-BE49-F238E27FC236}">
                    <a16:creationId xmlns:a16="http://schemas.microsoft.com/office/drawing/2014/main" id="{DDB2694F-57A5-F219-AFEA-46E196B96BBE}"/>
                  </a:ext>
                </a:extLst>
              </p:cNvPr>
              <p:cNvSpPr txBox="1"/>
              <p:nvPr/>
            </p:nvSpPr>
            <p:spPr>
              <a:xfrm>
                <a:off x="7043776" y="2169728"/>
                <a:ext cx="627139" cy="369358"/>
              </a:xfrm>
              <a:prstGeom prst="rect">
                <a:avLst/>
              </a:prstGeom>
              <a:noFill/>
            </p:spPr>
            <p:txBody>
              <a:bodyPr wrap="none" rtlCol="0">
                <a:spAutoFit/>
              </a:bodyPr>
              <a:lstStyle/>
              <a:p>
                <a:pPr defTabSz="914334"/>
                <a:r>
                  <a:rPr lang="en-US">
                    <a:solidFill>
                      <a:srgbClr val="FFFFFF"/>
                    </a:solidFill>
                    <a:latin typeface="Segoe Sans Text" panose="020F0502020204030204"/>
                  </a:rPr>
                  <a:t>Files</a:t>
                </a:r>
              </a:p>
            </p:txBody>
          </p:sp>
          <p:sp>
            <p:nvSpPr>
              <p:cNvPr id="142" name="TextBox 141">
                <a:extLst>
                  <a:ext uri="{FF2B5EF4-FFF2-40B4-BE49-F238E27FC236}">
                    <a16:creationId xmlns:a16="http://schemas.microsoft.com/office/drawing/2014/main" id="{8D634993-3E3C-42DD-C5D8-A745A4C27F6D}"/>
                  </a:ext>
                </a:extLst>
              </p:cNvPr>
              <p:cNvSpPr txBox="1"/>
              <p:nvPr/>
            </p:nvSpPr>
            <p:spPr>
              <a:xfrm>
                <a:off x="7338484" y="2474805"/>
                <a:ext cx="1443573" cy="369358"/>
              </a:xfrm>
              <a:prstGeom prst="rect">
                <a:avLst/>
              </a:prstGeom>
              <a:noFill/>
            </p:spPr>
            <p:txBody>
              <a:bodyPr wrap="none" rtlCol="0">
                <a:spAutoFit/>
              </a:bodyPr>
              <a:lstStyle/>
              <a:p>
                <a:pPr defTabSz="914334"/>
                <a:r>
                  <a:rPr lang="en-US">
                    <a:solidFill>
                      <a:srgbClr val="FFFFFF"/>
                    </a:solidFill>
                    <a:latin typeface="Segoe Sans Text" panose="020F0502020204030204"/>
                  </a:rPr>
                  <a:t>RemoteData</a:t>
                </a:r>
              </a:p>
            </p:txBody>
          </p:sp>
          <p:sp>
            <p:nvSpPr>
              <p:cNvPr id="143" name="TextBox 142">
                <a:extLst>
                  <a:ext uri="{FF2B5EF4-FFF2-40B4-BE49-F238E27FC236}">
                    <a16:creationId xmlns:a16="http://schemas.microsoft.com/office/drawing/2014/main" id="{BBD7BE0C-6CD9-CAFC-616E-453E3A048845}"/>
                  </a:ext>
                </a:extLst>
              </p:cNvPr>
              <p:cNvSpPr txBox="1"/>
              <p:nvPr/>
            </p:nvSpPr>
            <p:spPr>
              <a:xfrm>
                <a:off x="7434816" y="2859610"/>
                <a:ext cx="1884750" cy="369358"/>
              </a:xfrm>
              <a:prstGeom prst="rect">
                <a:avLst/>
              </a:prstGeom>
              <a:noFill/>
            </p:spPr>
            <p:txBody>
              <a:bodyPr wrap="none" rtlCol="0">
                <a:spAutoFit/>
              </a:bodyPr>
              <a:lstStyle/>
              <a:p>
                <a:pPr defTabSz="914334"/>
                <a:r>
                  <a:rPr lang="en-US">
                    <a:solidFill>
                      <a:srgbClr val="FFFFFF"/>
                    </a:solidFill>
                    <a:latin typeface="Segoe Sans Text" panose="020F0502020204030204"/>
                  </a:rPr>
                  <a:t>Transactions1.csv</a:t>
                </a:r>
              </a:p>
            </p:txBody>
          </p:sp>
          <p:sp>
            <p:nvSpPr>
              <p:cNvPr id="144" name="TextBox 143">
                <a:extLst>
                  <a:ext uri="{FF2B5EF4-FFF2-40B4-BE49-F238E27FC236}">
                    <a16:creationId xmlns:a16="http://schemas.microsoft.com/office/drawing/2014/main" id="{044A75D9-6919-F465-9385-61099FCCD135}"/>
                  </a:ext>
                </a:extLst>
              </p:cNvPr>
              <p:cNvSpPr txBox="1"/>
              <p:nvPr/>
            </p:nvSpPr>
            <p:spPr>
              <a:xfrm>
                <a:off x="7443133" y="3220141"/>
                <a:ext cx="1921623" cy="369358"/>
              </a:xfrm>
              <a:prstGeom prst="rect">
                <a:avLst/>
              </a:prstGeom>
              <a:noFill/>
            </p:spPr>
            <p:txBody>
              <a:bodyPr wrap="none" rtlCol="0">
                <a:spAutoFit/>
              </a:bodyPr>
              <a:lstStyle/>
              <a:p>
                <a:pPr defTabSz="914334"/>
                <a:r>
                  <a:rPr lang="en-US">
                    <a:solidFill>
                      <a:srgbClr val="FFFFFF"/>
                    </a:solidFill>
                    <a:latin typeface="Segoe Sans Text" panose="020F0502020204030204"/>
                  </a:rPr>
                  <a:t>Transactions2.csv</a:t>
                </a:r>
              </a:p>
            </p:txBody>
          </p:sp>
          <p:sp>
            <p:nvSpPr>
              <p:cNvPr id="145" name="TextBox 144">
                <a:extLst>
                  <a:ext uri="{FF2B5EF4-FFF2-40B4-BE49-F238E27FC236}">
                    <a16:creationId xmlns:a16="http://schemas.microsoft.com/office/drawing/2014/main" id="{33CAC5BF-8DBA-CEED-8E84-823A46FBFF51}"/>
                  </a:ext>
                </a:extLst>
              </p:cNvPr>
              <p:cNvSpPr txBox="1"/>
              <p:nvPr/>
            </p:nvSpPr>
            <p:spPr>
              <a:xfrm>
                <a:off x="7443133" y="3589474"/>
                <a:ext cx="1921623" cy="369358"/>
              </a:xfrm>
              <a:prstGeom prst="rect">
                <a:avLst/>
              </a:prstGeom>
              <a:noFill/>
            </p:spPr>
            <p:txBody>
              <a:bodyPr wrap="none" rtlCol="0">
                <a:spAutoFit/>
              </a:bodyPr>
              <a:lstStyle/>
              <a:p>
                <a:pPr defTabSz="914334"/>
                <a:r>
                  <a:rPr lang="en-US">
                    <a:solidFill>
                      <a:srgbClr val="FFFFFF"/>
                    </a:solidFill>
                    <a:latin typeface="Segoe Sans Text" panose="020F0502020204030204"/>
                  </a:rPr>
                  <a:t>Transactions3.csv</a:t>
                </a:r>
              </a:p>
            </p:txBody>
          </p:sp>
          <p:sp>
            <p:nvSpPr>
              <p:cNvPr id="146" name="TextBox 145">
                <a:extLst>
                  <a:ext uri="{FF2B5EF4-FFF2-40B4-BE49-F238E27FC236}">
                    <a16:creationId xmlns:a16="http://schemas.microsoft.com/office/drawing/2014/main" id="{526FE1B5-1449-9994-393E-FA505B41032E}"/>
                  </a:ext>
                </a:extLst>
              </p:cNvPr>
              <p:cNvSpPr txBox="1"/>
              <p:nvPr/>
            </p:nvSpPr>
            <p:spPr>
              <a:xfrm>
                <a:off x="7307043" y="3956352"/>
                <a:ext cx="1271591" cy="369358"/>
              </a:xfrm>
              <a:prstGeom prst="rect">
                <a:avLst/>
              </a:prstGeom>
              <a:noFill/>
            </p:spPr>
            <p:txBody>
              <a:bodyPr wrap="none" rtlCol="0">
                <a:spAutoFit/>
              </a:bodyPr>
              <a:lstStyle/>
              <a:p>
                <a:pPr defTabSz="914334"/>
                <a:r>
                  <a:rPr lang="en-US">
                    <a:solidFill>
                      <a:srgbClr val="FFFFFF"/>
                    </a:solidFill>
                    <a:latin typeface="Segoe Sans Text" panose="020F0502020204030204"/>
                  </a:rPr>
                  <a:t>LocalData1</a:t>
                </a:r>
              </a:p>
            </p:txBody>
          </p:sp>
          <p:sp>
            <p:nvSpPr>
              <p:cNvPr id="147" name="TextBox 146">
                <a:extLst>
                  <a:ext uri="{FF2B5EF4-FFF2-40B4-BE49-F238E27FC236}">
                    <a16:creationId xmlns:a16="http://schemas.microsoft.com/office/drawing/2014/main" id="{AC4181E4-43FB-D354-8090-BA091D76D0F5}"/>
                  </a:ext>
                </a:extLst>
              </p:cNvPr>
              <p:cNvSpPr txBox="1"/>
              <p:nvPr/>
            </p:nvSpPr>
            <p:spPr>
              <a:xfrm>
                <a:off x="7330326" y="4305331"/>
                <a:ext cx="1308463" cy="369358"/>
              </a:xfrm>
              <a:prstGeom prst="rect">
                <a:avLst/>
              </a:prstGeom>
              <a:noFill/>
            </p:spPr>
            <p:txBody>
              <a:bodyPr wrap="none" rtlCol="0">
                <a:spAutoFit/>
              </a:bodyPr>
              <a:lstStyle/>
              <a:p>
                <a:pPr defTabSz="914334"/>
                <a:r>
                  <a:rPr lang="en-US">
                    <a:solidFill>
                      <a:srgbClr val="FFFFFF"/>
                    </a:solidFill>
                    <a:latin typeface="Segoe Sans Text" panose="020F0502020204030204"/>
                  </a:rPr>
                  <a:t>LocalData2</a:t>
                </a:r>
              </a:p>
            </p:txBody>
          </p:sp>
        </p:grpSp>
        <p:pic>
          <p:nvPicPr>
            <p:cNvPr id="149" name="Graphic 148">
              <a:extLst>
                <a:ext uri="{FF2B5EF4-FFF2-40B4-BE49-F238E27FC236}">
                  <a16:creationId xmlns:a16="http://schemas.microsoft.com/office/drawing/2014/main" id="{2881AE05-06C4-6F3B-0891-FC32CBEA3A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88611" y="1866937"/>
              <a:ext cx="391646" cy="399805"/>
            </a:xfrm>
            <a:prstGeom prst="rect">
              <a:avLst/>
            </a:prstGeom>
            <a:effectLst>
              <a:outerShdw blurRad="50800" dist="38100" dir="2700000" algn="tl" rotWithShape="0">
                <a:prstClr val="black">
                  <a:alpha val="40000"/>
                </a:prstClr>
              </a:outerShdw>
            </a:effectLst>
          </p:spPr>
        </p:pic>
        <p:sp>
          <p:nvSpPr>
            <p:cNvPr id="198" name="TextBox 197">
              <a:extLst>
                <a:ext uri="{FF2B5EF4-FFF2-40B4-BE49-F238E27FC236}">
                  <a16:creationId xmlns:a16="http://schemas.microsoft.com/office/drawing/2014/main" id="{89EC6A33-F3DE-C7D4-4E04-B3AD82D9A223}"/>
                </a:ext>
              </a:extLst>
            </p:cNvPr>
            <p:cNvSpPr txBox="1"/>
            <p:nvPr/>
          </p:nvSpPr>
          <p:spPr>
            <a:xfrm>
              <a:off x="2508771" y="1358956"/>
              <a:ext cx="1900590" cy="341656"/>
            </a:xfrm>
            <a:prstGeom prst="rect">
              <a:avLst/>
            </a:prstGeom>
            <a:noFill/>
          </p:spPr>
          <p:txBody>
            <a:bodyPr wrap="none" rtlCol="0">
              <a:spAutoFit/>
            </a:bodyPr>
            <a:lstStyle/>
            <a:p>
              <a:pPr marL="12698" defTabSz="914334">
                <a:lnSpc>
                  <a:spcPct val="90000"/>
                </a:lnSpc>
                <a:spcBef>
                  <a:spcPts val="1000"/>
                </a:spcBef>
                <a:defRPr/>
              </a:pPr>
              <a:r>
                <a:rPr lang="en-US" spc="-49">
                  <a:ln w="3175">
                    <a:noFill/>
                  </a:ln>
                  <a:gradFill>
                    <a:gsLst>
                      <a:gs pos="0">
                        <a:srgbClr val="8DC8E8"/>
                      </a:gs>
                      <a:gs pos="100000">
                        <a:srgbClr val="D59ED7"/>
                      </a:gs>
                    </a:gsLst>
                    <a:lin ang="0" scaled="1"/>
                  </a:gradFill>
                  <a:latin typeface="Segoe Sans Display" panose="020F0302020204030204"/>
                  <a:cs typeface="Segoe Sans Display Semibold" pitchFamily="2" charset="0"/>
                </a:rPr>
                <a:t>Shortcut Location</a:t>
              </a:r>
            </a:p>
          </p:txBody>
        </p:sp>
        <p:sp>
          <p:nvSpPr>
            <p:cNvPr id="4" name="Rounded Rectangle 38">
              <a:extLst>
                <a:ext uri="{FF2B5EF4-FFF2-40B4-BE49-F238E27FC236}">
                  <a16:creationId xmlns:a16="http://schemas.microsoft.com/office/drawing/2014/main" id="{4F121E8F-399C-D42B-2C55-6B43F80EE8BA}"/>
                </a:ext>
                <a:ext uri="{C183D7F6-B498-43B3-948B-1728B52AA6E4}">
                  <adec:decorative xmlns:adec="http://schemas.microsoft.com/office/drawing/2017/decorative" val="1"/>
                </a:ext>
              </a:extLst>
            </p:cNvPr>
            <p:cNvSpPr/>
            <p:nvPr/>
          </p:nvSpPr>
          <p:spPr bwMode="auto">
            <a:xfrm>
              <a:off x="2111216" y="2620865"/>
              <a:ext cx="2708978" cy="302589"/>
            </a:xfrm>
            <a:prstGeom prst="roundRect">
              <a:avLst>
                <a:gd name="adj" fmla="val 23401"/>
              </a:avLst>
            </a:prstGeom>
            <a:ln w="19050" cap="rnd">
              <a:solidFill>
                <a:srgbClr val="00B0F0"/>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23" tIns="88499" rIns="110623" bIns="88499" numCol="1" spcCol="0" rtlCol="0" fromWordArt="0" anchor="ctr" anchorCtr="0" forceAA="0" compatLnSpc="1">
              <a:prstTxWarp prst="textNoShape">
                <a:avLst/>
              </a:prstTxWarp>
              <a:noAutofit/>
            </a:bodyPr>
            <a:lstStyle/>
            <a:p>
              <a:pPr algn="ctr" defTabSz="654232"/>
              <a:endParaRPr lang="en-US" sz="1049">
                <a:gradFill>
                  <a:gsLst>
                    <a:gs pos="25287">
                      <a:srgbClr val="FFFFFF"/>
                    </a:gs>
                    <a:gs pos="45000">
                      <a:srgbClr val="FFFFFF"/>
                    </a:gs>
                  </a:gsLst>
                  <a:lin ang="5400000" scaled="1"/>
                </a:gradFill>
                <a:latin typeface="Segoe UI Semibold"/>
              </a:endParaRPr>
            </a:p>
          </p:txBody>
        </p:sp>
      </p:grpSp>
      <p:grpSp>
        <p:nvGrpSpPr>
          <p:cNvPr id="6" name="Group 5">
            <a:extLst>
              <a:ext uri="{FF2B5EF4-FFF2-40B4-BE49-F238E27FC236}">
                <a16:creationId xmlns:a16="http://schemas.microsoft.com/office/drawing/2014/main" id="{DCE1EBDF-C906-8881-E8F4-949603CCF546}"/>
              </a:ext>
            </a:extLst>
          </p:cNvPr>
          <p:cNvGrpSpPr/>
          <p:nvPr/>
        </p:nvGrpSpPr>
        <p:grpSpPr>
          <a:xfrm>
            <a:off x="7202277" y="1341214"/>
            <a:ext cx="3221340" cy="4264876"/>
            <a:chOff x="7202354" y="1341066"/>
            <a:chExt cx="3221566" cy="4265175"/>
          </a:xfrm>
        </p:grpSpPr>
        <p:sp>
          <p:nvSpPr>
            <p:cNvPr id="11" name="Rectangle: Rounded Corners 46">
              <a:extLst>
                <a:ext uri="{FF2B5EF4-FFF2-40B4-BE49-F238E27FC236}">
                  <a16:creationId xmlns:a16="http://schemas.microsoft.com/office/drawing/2014/main" id="{F09EE63C-16E5-EA33-6A40-0A2686D445FC}"/>
                </a:ext>
              </a:extLst>
            </p:cNvPr>
            <p:cNvSpPr/>
            <p:nvPr/>
          </p:nvSpPr>
          <p:spPr bwMode="auto">
            <a:xfrm>
              <a:off x="7202354" y="1795055"/>
              <a:ext cx="3221566" cy="3811186"/>
            </a:xfrm>
            <a:prstGeom prst="roundRect">
              <a:avLst>
                <a:gd name="adj" fmla="val 2818"/>
              </a:avLst>
            </a:prstGeom>
            <a:solidFill>
              <a:srgbClr val="091F2C"/>
            </a:solidFill>
            <a:ln w="19050">
              <a:gradFill>
                <a:gsLst>
                  <a:gs pos="0">
                    <a:schemeClr val="accent4"/>
                  </a:gs>
                  <a:gs pos="100000">
                    <a:schemeClr val="accent2"/>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3" tIns="0" rIns="0" bIns="0" numCol="1" spcCol="0" rtlCol="0" fromWordArt="0" anchor="ctr" anchorCtr="0" forceAA="0" compatLnSpc="1">
              <a:prstTxWarp prst="textNoShape">
                <a:avLst/>
              </a:prstTxWarp>
              <a:noAutofit/>
            </a:bodyPr>
            <a:lstStyle/>
            <a:p>
              <a:pPr defTabSz="914334" fontAlgn="base">
                <a:spcBef>
                  <a:spcPct val="0"/>
                </a:spcBef>
                <a:spcAft>
                  <a:spcPct val="0"/>
                </a:spcAft>
                <a:defRPr/>
              </a:pPr>
              <a:endParaRPr lang="en-US" sz="1100" err="1">
                <a:gradFill>
                  <a:gsLst>
                    <a:gs pos="3909">
                      <a:srgbClr val="FFFFFF"/>
                    </a:gs>
                    <a:gs pos="17264">
                      <a:srgbClr val="FFFFFF"/>
                    </a:gs>
                  </a:gsLst>
                  <a:lin ang="2700000" scaled="0"/>
                </a:gradFill>
                <a:latin typeface="Segoe UI Semibold"/>
              </a:endParaRPr>
            </a:p>
          </p:txBody>
        </p:sp>
        <p:sp>
          <p:nvSpPr>
            <p:cNvPr id="152" name="Rounded Rectangle 45">
              <a:extLst>
                <a:ext uri="{FF2B5EF4-FFF2-40B4-BE49-F238E27FC236}">
                  <a16:creationId xmlns:a16="http://schemas.microsoft.com/office/drawing/2014/main" id="{8316E8EC-8809-6768-D6E1-8AC5F1CB898A}"/>
                </a:ext>
              </a:extLst>
            </p:cNvPr>
            <p:cNvSpPr/>
            <p:nvPr/>
          </p:nvSpPr>
          <p:spPr>
            <a:xfrm>
              <a:off x="7264697" y="1841330"/>
              <a:ext cx="3115438" cy="3706602"/>
            </a:xfrm>
            <a:prstGeom prst="roundRect">
              <a:avLst>
                <a:gd name="adj" fmla="val 2579"/>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51" numCol="1" spcCol="0" rtlCol="0" fromWordArt="0" anchor="b" anchorCtr="0" forceAA="0" compatLnSpc="1">
              <a:prstTxWarp prst="textNoShape">
                <a:avLst/>
              </a:prstTxWarp>
              <a:noAutofit/>
            </a:bodyPr>
            <a:lstStyle/>
            <a:p>
              <a:pPr algn="ctr" defTabSz="564045" fontAlgn="base">
                <a:spcBef>
                  <a:spcPct val="0"/>
                </a:spcBef>
                <a:spcAft>
                  <a:spcPct val="0"/>
                </a:spcAft>
                <a:defRPr/>
              </a:pPr>
              <a:r>
                <a:rPr lang="en-US" sz="1200">
                  <a:gradFill>
                    <a:gsLst>
                      <a:gs pos="74138">
                        <a:srgbClr val="FFFFFF"/>
                      </a:gs>
                      <a:gs pos="55000">
                        <a:srgbClr val="FFFFFF"/>
                      </a:gs>
                    </a:gsLst>
                    <a:path path="circle">
                      <a:fillToRect l="100000" t="100000"/>
                    </a:path>
                  </a:gradFill>
                  <a:latin typeface="Segoe UI Semibold"/>
                  <a:cs typeface="Segoe UI" pitchFamily="34" charset="0"/>
                </a:rPr>
                <a:t>ADLS Gen 2</a:t>
              </a:r>
            </a:p>
          </p:txBody>
        </p:sp>
        <p:pic>
          <p:nvPicPr>
            <p:cNvPr id="175" name="Graphic 174">
              <a:extLst>
                <a:ext uri="{FF2B5EF4-FFF2-40B4-BE49-F238E27FC236}">
                  <a16:creationId xmlns:a16="http://schemas.microsoft.com/office/drawing/2014/main" id="{06D4BCD9-EFE3-714B-B26C-33F92DF8159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11498" y="1875095"/>
              <a:ext cx="391647" cy="391647"/>
            </a:xfrm>
            <a:prstGeom prst="rect">
              <a:avLst/>
            </a:prstGeom>
          </p:spPr>
        </p:pic>
        <p:grpSp>
          <p:nvGrpSpPr>
            <p:cNvPr id="24" name="Group 23">
              <a:extLst>
                <a:ext uri="{FF2B5EF4-FFF2-40B4-BE49-F238E27FC236}">
                  <a16:creationId xmlns:a16="http://schemas.microsoft.com/office/drawing/2014/main" id="{AF6AB6DA-2EFB-1ED7-05AE-28D78F7CB938}"/>
                </a:ext>
              </a:extLst>
            </p:cNvPr>
            <p:cNvGrpSpPr/>
            <p:nvPr/>
          </p:nvGrpSpPr>
          <p:grpSpPr>
            <a:xfrm>
              <a:off x="7342987" y="2550389"/>
              <a:ext cx="2923156" cy="1590736"/>
              <a:chOff x="7342987" y="2411054"/>
              <a:chExt cx="2923156" cy="1590736"/>
            </a:xfrm>
          </p:grpSpPr>
          <p:pic>
            <p:nvPicPr>
              <p:cNvPr id="156" name="Picture 155">
                <a:extLst>
                  <a:ext uri="{FF2B5EF4-FFF2-40B4-BE49-F238E27FC236}">
                    <a16:creationId xmlns:a16="http://schemas.microsoft.com/office/drawing/2014/main" id="{2D83CC28-5208-F99B-2A95-992D561CB3C0}"/>
                  </a:ext>
                </a:extLst>
              </p:cNvPr>
              <p:cNvPicPr>
                <a:picLocks noChangeAspect="1"/>
              </p:cNvPicPr>
              <p:nvPr/>
            </p:nvPicPr>
            <p:blipFill>
              <a:blip r:embed="rId3">
                <a:lum bright="70000" contrast="-70000"/>
              </a:blip>
              <a:stretch>
                <a:fillRect/>
              </a:stretch>
            </p:blipFill>
            <p:spPr>
              <a:xfrm>
                <a:off x="7660167" y="2500458"/>
                <a:ext cx="217743" cy="190525"/>
              </a:xfrm>
              <a:prstGeom prst="rect">
                <a:avLst/>
              </a:prstGeom>
            </p:spPr>
          </p:pic>
          <p:pic>
            <p:nvPicPr>
              <p:cNvPr id="157" name="Picture 156">
                <a:extLst>
                  <a:ext uri="{FF2B5EF4-FFF2-40B4-BE49-F238E27FC236}">
                    <a16:creationId xmlns:a16="http://schemas.microsoft.com/office/drawing/2014/main" id="{A794294A-A370-4106-E454-C0D1F7FAFB9A}"/>
                  </a:ext>
                </a:extLst>
              </p:cNvPr>
              <p:cNvPicPr>
                <a:picLocks noChangeAspect="1"/>
              </p:cNvPicPr>
              <p:nvPr/>
            </p:nvPicPr>
            <p:blipFill>
              <a:blip r:embed="rId4">
                <a:lum bright="70000" contrast="-70000"/>
              </a:blip>
              <a:stretch>
                <a:fillRect/>
              </a:stretch>
            </p:blipFill>
            <p:spPr>
              <a:xfrm>
                <a:off x="7660167" y="2868697"/>
                <a:ext cx="272178" cy="272178"/>
              </a:xfrm>
              <a:prstGeom prst="rect">
                <a:avLst/>
              </a:prstGeom>
            </p:spPr>
          </p:pic>
          <p:pic>
            <p:nvPicPr>
              <p:cNvPr id="162" name="Picture 161">
                <a:extLst>
                  <a:ext uri="{FF2B5EF4-FFF2-40B4-BE49-F238E27FC236}">
                    <a16:creationId xmlns:a16="http://schemas.microsoft.com/office/drawing/2014/main" id="{586E9FCE-3480-CEAD-76F5-0687C734F2B1}"/>
                  </a:ext>
                </a:extLst>
              </p:cNvPr>
              <p:cNvPicPr>
                <a:picLocks noChangeAspect="1"/>
              </p:cNvPicPr>
              <p:nvPr/>
            </p:nvPicPr>
            <p:blipFill>
              <a:blip r:embed="rId4">
                <a:lum bright="70000" contrast="-70000"/>
              </a:blip>
              <a:stretch>
                <a:fillRect/>
              </a:stretch>
            </p:blipFill>
            <p:spPr>
              <a:xfrm>
                <a:off x="7660167" y="3263093"/>
                <a:ext cx="272178" cy="272178"/>
              </a:xfrm>
              <a:prstGeom prst="rect">
                <a:avLst/>
              </a:prstGeom>
            </p:spPr>
          </p:pic>
          <p:pic>
            <p:nvPicPr>
              <p:cNvPr id="163" name="Picture 162">
                <a:extLst>
                  <a:ext uri="{FF2B5EF4-FFF2-40B4-BE49-F238E27FC236}">
                    <a16:creationId xmlns:a16="http://schemas.microsoft.com/office/drawing/2014/main" id="{6B7851FA-06DE-3283-6A5E-FF0F68E65087}"/>
                  </a:ext>
                </a:extLst>
              </p:cNvPr>
              <p:cNvPicPr>
                <a:picLocks noChangeAspect="1"/>
              </p:cNvPicPr>
              <p:nvPr/>
            </p:nvPicPr>
            <p:blipFill>
              <a:blip r:embed="rId4">
                <a:lum bright="70000" contrast="-70000"/>
              </a:blip>
              <a:stretch>
                <a:fillRect/>
              </a:stretch>
            </p:blipFill>
            <p:spPr>
              <a:xfrm>
                <a:off x="7660167" y="3640557"/>
                <a:ext cx="272178" cy="272178"/>
              </a:xfrm>
              <a:prstGeom prst="rect">
                <a:avLst/>
              </a:prstGeom>
            </p:spPr>
          </p:pic>
          <p:sp>
            <p:nvSpPr>
              <p:cNvPr id="167" name="TextBox 166">
                <a:extLst>
                  <a:ext uri="{FF2B5EF4-FFF2-40B4-BE49-F238E27FC236}">
                    <a16:creationId xmlns:a16="http://schemas.microsoft.com/office/drawing/2014/main" id="{E4044EE7-87C8-3470-F397-DD7890449D3F}"/>
                  </a:ext>
                </a:extLst>
              </p:cNvPr>
              <p:cNvSpPr txBox="1"/>
              <p:nvPr/>
            </p:nvSpPr>
            <p:spPr>
              <a:xfrm>
                <a:off x="7945475" y="2411054"/>
                <a:ext cx="421940" cy="369358"/>
              </a:xfrm>
              <a:prstGeom prst="rect">
                <a:avLst/>
              </a:prstGeom>
              <a:noFill/>
            </p:spPr>
            <p:txBody>
              <a:bodyPr wrap="none" rtlCol="0">
                <a:spAutoFit/>
              </a:bodyPr>
              <a:lstStyle/>
              <a:p>
                <a:pPr defTabSz="914334"/>
                <a:r>
                  <a:rPr lang="en-US">
                    <a:solidFill>
                      <a:srgbClr val="FFFFFF"/>
                    </a:solidFill>
                    <a:latin typeface="Segoe Sans Text" panose="020F0502020204030204"/>
                  </a:rPr>
                  <a:t>[..]</a:t>
                </a:r>
              </a:p>
            </p:txBody>
          </p:sp>
          <p:sp>
            <p:nvSpPr>
              <p:cNvPr id="169" name="TextBox 168">
                <a:extLst>
                  <a:ext uri="{FF2B5EF4-FFF2-40B4-BE49-F238E27FC236}">
                    <a16:creationId xmlns:a16="http://schemas.microsoft.com/office/drawing/2014/main" id="{2D3E814B-658D-25F0-4079-C76098AF7205}"/>
                  </a:ext>
                </a:extLst>
              </p:cNvPr>
              <p:cNvSpPr txBox="1"/>
              <p:nvPr/>
            </p:nvSpPr>
            <p:spPr>
              <a:xfrm>
                <a:off x="7924028" y="2815720"/>
                <a:ext cx="1884750" cy="369358"/>
              </a:xfrm>
              <a:prstGeom prst="rect">
                <a:avLst/>
              </a:prstGeom>
              <a:noFill/>
            </p:spPr>
            <p:txBody>
              <a:bodyPr wrap="none" rtlCol="0">
                <a:spAutoFit/>
              </a:bodyPr>
              <a:lstStyle/>
              <a:p>
                <a:pPr defTabSz="914334"/>
                <a:r>
                  <a:rPr lang="en-US">
                    <a:solidFill>
                      <a:srgbClr val="FFFFFF"/>
                    </a:solidFill>
                    <a:latin typeface="Segoe Sans Text" panose="020F0502020204030204"/>
                  </a:rPr>
                  <a:t>Transactions1.csv</a:t>
                </a:r>
              </a:p>
            </p:txBody>
          </p:sp>
          <p:sp>
            <p:nvSpPr>
              <p:cNvPr id="170" name="TextBox 169">
                <a:extLst>
                  <a:ext uri="{FF2B5EF4-FFF2-40B4-BE49-F238E27FC236}">
                    <a16:creationId xmlns:a16="http://schemas.microsoft.com/office/drawing/2014/main" id="{93DADFD6-0924-3BA7-0816-8F4325172209}"/>
                  </a:ext>
                </a:extLst>
              </p:cNvPr>
              <p:cNvSpPr txBox="1"/>
              <p:nvPr/>
            </p:nvSpPr>
            <p:spPr>
              <a:xfrm>
                <a:off x="7932344" y="3210116"/>
                <a:ext cx="1921623" cy="369358"/>
              </a:xfrm>
              <a:prstGeom prst="rect">
                <a:avLst/>
              </a:prstGeom>
              <a:noFill/>
            </p:spPr>
            <p:txBody>
              <a:bodyPr wrap="none" rtlCol="0">
                <a:spAutoFit/>
              </a:bodyPr>
              <a:lstStyle/>
              <a:p>
                <a:pPr defTabSz="914334"/>
                <a:r>
                  <a:rPr lang="en-US">
                    <a:solidFill>
                      <a:srgbClr val="FFFFFF"/>
                    </a:solidFill>
                    <a:latin typeface="Segoe Sans Text" panose="020F0502020204030204"/>
                  </a:rPr>
                  <a:t>Transactions2.csv</a:t>
                </a:r>
              </a:p>
            </p:txBody>
          </p:sp>
          <p:sp>
            <p:nvSpPr>
              <p:cNvPr id="171" name="TextBox 170">
                <a:extLst>
                  <a:ext uri="{FF2B5EF4-FFF2-40B4-BE49-F238E27FC236}">
                    <a16:creationId xmlns:a16="http://schemas.microsoft.com/office/drawing/2014/main" id="{F4AD34D6-C661-5836-CB71-767FA28B1CCE}"/>
                  </a:ext>
                </a:extLst>
              </p:cNvPr>
              <p:cNvSpPr txBox="1"/>
              <p:nvPr/>
            </p:nvSpPr>
            <p:spPr>
              <a:xfrm>
                <a:off x="7932344" y="3596380"/>
                <a:ext cx="1921623" cy="369358"/>
              </a:xfrm>
              <a:prstGeom prst="rect">
                <a:avLst/>
              </a:prstGeom>
              <a:noFill/>
            </p:spPr>
            <p:txBody>
              <a:bodyPr wrap="none" rtlCol="0">
                <a:spAutoFit/>
              </a:bodyPr>
              <a:lstStyle/>
              <a:p>
                <a:pPr defTabSz="914334"/>
                <a:r>
                  <a:rPr lang="en-US">
                    <a:solidFill>
                      <a:srgbClr val="FFFFFF"/>
                    </a:solidFill>
                    <a:latin typeface="Segoe Sans Text" panose="020F0502020204030204"/>
                  </a:rPr>
                  <a:t>Transactions3.csv</a:t>
                </a:r>
              </a:p>
            </p:txBody>
          </p:sp>
          <p:sp>
            <p:nvSpPr>
              <p:cNvPr id="176" name="Rectangle: Rounded Corners 175">
                <a:extLst>
                  <a:ext uri="{FF2B5EF4-FFF2-40B4-BE49-F238E27FC236}">
                    <a16:creationId xmlns:a16="http://schemas.microsoft.com/office/drawing/2014/main" id="{31F42714-0229-E3DD-4AD0-F37A86B55139}"/>
                  </a:ext>
                </a:extLst>
              </p:cNvPr>
              <p:cNvSpPr/>
              <p:nvPr/>
            </p:nvSpPr>
            <p:spPr>
              <a:xfrm>
                <a:off x="7372302" y="2500458"/>
                <a:ext cx="179961" cy="190525"/>
              </a:xfrm>
              <a:prstGeom prst="roundRect">
                <a:avLst/>
              </a:prstGeom>
              <a:noFill/>
              <a:ln>
                <a:solidFill>
                  <a:srgbClr val="EDED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34"/>
                <a:endParaRPr lang="en-US">
                  <a:solidFill>
                    <a:srgbClr val="FFFFFF"/>
                  </a:solidFill>
                  <a:latin typeface="Segoe Sans Text" panose="020F0502020204030204"/>
                </a:endParaRPr>
              </a:p>
            </p:txBody>
          </p:sp>
          <p:sp>
            <p:nvSpPr>
              <p:cNvPr id="179" name="Rectangle: Rounded Corners 178">
                <a:extLst>
                  <a:ext uri="{FF2B5EF4-FFF2-40B4-BE49-F238E27FC236}">
                    <a16:creationId xmlns:a16="http://schemas.microsoft.com/office/drawing/2014/main" id="{E6926CFA-B6D9-E13C-46CC-63DE19C1B9A7}"/>
                  </a:ext>
                </a:extLst>
              </p:cNvPr>
              <p:cNvSpPr/>
              <p:nvPr/>
            </p:nvSpPr>
            <p:spPr>
              <a:xfrm>
                <a:off x="7372302" y="2906083"/>
                <a:ext cx="179961" cy="190525"/>
              </a:xfrm>
              <a:prstGeom prst="roundRect">
                <a:avLst/>
              </a:prstGeom>
              <a:noFill/>
              <a:ln>
                <a:solidFill>
                  <a:srgbClr val="EDED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34"/>
                <a:endParaRPr lang="en-US">
                  <a:solidFill>
                    <a:srgbClr val="FFFFFF"/>
                  </a:solidFill>
                  <a:latin typeface="Segoe Sans Text" panose="020F0502020204030204"/>
                </a:endParaRPr>
              </a:p>
            </p:txBody>
          </p:sp>
          <p:sp>
            <p:nvSpPr>
              <p:cNvPr id="181" name="Rectangle: Rounded Corners 180">
                <a:extLst>
                  <a:ext uri="{FF2B5EF4-FFF2-40B4-BE49-F238E27FC236}">
                    <a16:creationId xmlns:a16="http://schemas.microsoft.com/office/drawing/2014/main" id="{DAA29EC0-3122-F186-0D12-901DF9D13038}"/>
                  </a:ext>
                </a:extLst>
              </p:cNvPr>
              <p:cNvSpPr/>
              <p:nvPr/>
            </p:nvSpPr>
            <p:spPr>
              <a:xfrm>
                <a:off x="7372302" y="3299520"/>
                <a:ext cx="179961" cy="190525"/>
              </a:xfrm>
              <a:prstGeom prst="roundRect">
                <a:avLst/>
              </a:prstGeom>
              <a:noFill/>
              <a:ln>
                <a:solidFill>
                  <a:srgbClr val="EDED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34"/>
                <a:endParaRPr lang="en-US">
                  <a:solidFill>
                    <a:srgbClr val="FFFFFF"/>
                  </a:solidFill>
                  <a:latin typeface="Segoe Sans Text" panose="020F0502020204030204"/>
                </a:endParaRPr>
              </a:p>
            </p:txBody>
          </p:sp>
          <p:cxnSp>
            <p:nvCxnSpPr>
              <p:cNvPr id="178" name="Straight Connector 177">
                <a:extLst>
                  <a:ext uri="{FF2B5EF4-FFF2-40B4-BE49-F238E27FC236}">
                    <a16:creationId xmlns:a16="http://schemas.microsoft.com/office/drawing/2014/main" id="{2CE1679C-9AD4-4454-319D-DED1EB23EA41}"/>
                  </a:ext>
                </a:extLst>
              </p:cNvPr>
              <p:cNvCxnSpPr>
                <a:cxnSpLocks/>
              </p:cNvCxnSpPr>
              <p:nvPr/>
            </p:nvCxnSpPr>
            <p:spPr>
              <a:xfrm>
                <a:off x="7342987" y="2788852"/>
                <a:ext cx="2923156" cy="0"/>
              </a:xfrm>
              <a:prstGeom prst="line">
                <a:avLst/>
              </a:prstGeom>
              <a:ln>
                <a:solidFill>
                  <a:srgbClr val="EDEDED"/>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4E48B20-729A-7386-1775-0E4077982283}"/>
                  </a:ext>
                </a:extLst>
              </p:cNvPr>
              <p:cNvCxnSpPr>
                <a:cxnSpLocks/>
              </p:cNvCxnSpPr>
              <p:nvPr/>
            </p:nvCxnSpPr>
            <p:spPr>
              <a:xfrm>
                <a:off x="7342987" y="3202943"/>
                <a:ext cx="2923156" cy="0"/>
              </a:xfrm>
              <a:prstGeom prst="line">
                <a:avLst/>
              </a:prstGeom>
              <a:ln>
                <a:solidFill>
                  <a:srgbClr val="EDEDED"/>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1F629B5-10C1-C2B7-26C6-F6F8F2A5546D}"/>
                  </a:ext>
                </a:extLst>
              </p:cNvPr>
              <p:cNvCxnSpPr>
                <a:cxnSpLocks/>
              </p:cNvCxnSpPr>
              <p:nvPr/>
            </p:nvCxnSpPr>
            <p:spPr>
              <a:xfrm>
                <a:off x="7342987" y="3579448"/>
                <a:ext cx="2923156" cy="0"/>
              </a:xfrm>
              <a:prstGeom prst="line">
                <a:avLst/>
              </a:prstGeom>
              <a:ln>
                <a:solidFill>
                  <a:srgbClr val="EDEDED"/>
                </a:solidFill>
              </a:ln>
            </p:spPr>
            <p:style>
              <a:lnRef idx="1">
                <a:schemeClr val="accent1"/>
              </a:lnRef>
              <a:fillRef idx="0">
                <a:schemeClr val="accent1"/>
              </a:fillRef>
              <a:effectRef idx="0">
                <a:schemeClr val="accent1"/>
              </a:effectRef>
              <a:fontRef idx="minor">
                <a:schemeClr val="tx1"/>
              </a:fontRef>
            </p:style>
          </p:cxnSp>
          <p:sp>
            <p:nvSpPr>
              <p:cNvPr id="183" name="Rectangle: Rounded Corners 182">
                <a:extLst>
                  <a:ext uri="{FF2B5EF4-FFF2-40B4-BE49-F238E27FC236}">
                    <a16:creationId xmlns:a16="http://schemas.microsoft.com/office/drawing/2014/main" id="{658CD401-C91F-78CC-D453-347B32785E30}"/>
                  </a:ext>
                </a:extLst>
              </p:cNvPr>
              <p:cNvSpPr/>
              <p:nvPr/>
            </p:nvSpPr>
            <p:spPr>
              <a:xfrm>
                <a:off x="7372302" y="3698860"/>
                <a:ext cx="179961" cy="190525"/>
              </a:xfrm>
              <a:prstGeom prst="roundRect">
                <a:avLst/>
              </a:prstGeom>
              <a:noFill/>
              <a:ln>
                <a:solidFill>
                  <a:srgbClr val="EDED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34"/>
                <a:endParaRPr lang="en-US">
                  <a:solidFill>
                    <a:srgbClr val="FFFFFF"/>
                  </a:solidFill>
                  <a:latin typeface="Segoe Sans Text" panose="020F0502020204030204"/>
                </a:endParaRPr>
              </a:p>
            </p:txBody>
          </p:sp>
          <p:cxnSp>
            <p:nvCxnSpPr>
              <p:cNvPr id="193" name="Straight Connector 192">
                <a:extLst>
                  <a:ext uri="{FF2B5EF4-FFF2-40B4-BE49-F238E27FC236}">
                    <a16:creationId xmlns:a16="http://schemas.microsoft.com/office/drawing/2014/main" id="{BDBB9A8D-FF0C-58E5-8DF4-ED616F4E945C}"/>
                  </a:ext>
                </a:extLst>
              </p:cNvPr>
              <p:cNvCxnSpPr>
                <a:cxnSpLocks/>
              </p:cNvCxnSpPr>
              <p:nvPr/>
            </p:nvCxnSpPr>
            <p:spPr>
              <a:xfrm>
                <a:off x="7342987" y="2424263"/>
                <a:ext cx="2923156" cy="0"/>
              </a:xfrm>
              <a:prstGeom prst="line">
                <a:avLst/>
              </a:prstGeom>
              <a:ln>
                <a:solidFill>
                  <a:srgbClr val="EDEDED"/>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449B136-598E-5F44-8DC7-C670CA601A2D}"/>
                  </a:ext>
                </a:extLst>
              </p:cNvPr>
              <p:cNvCxnSpPr>
                <a:cxnSpLocks/>
              </p:cNvCxnSpPr>
              <p:nvPr/>
            </p:nvCxnSpPr>
            <p:spPr>
              <a:xfrm>
                <a:off x="7342987" y="4001790"/>
                <a:ext cx="2923156" cy="0"/>
              </a:xfrm>
              <a:prstGeom prst="line">
                <a:avLst/>
              </a:prstGeom>
              <a:ln>
                <a:solidFill>
                  <a:srgbClr val="EDEDED"/>
                </a:solidFill>
              </a:ln>
            </p:spPr>
            <p:style>
              <a:lnRef idx="1">
                <a:schemeClr val="accent1"/>
              </a:lnRef>
              <a:fillRef idx="0">
                <a:schemeClr val="accent1"/>
              </a:fillRef>
              <a:effectRef idx="0">
                <a:schemeClr val="accent1"/>
              </a:effectRef>
              <a:fontRef idx="minor">
                <a:schemeClr val="tx1"/>
              </a:fontRef>
            </p:style>
          </p:cxnSp>
        </p:grpSp>
        <p:sp>
          <p:nvSpPr>
            <p:cNvPr id="202" name="TextBox 201">
              <a:extLst>
                <a:ext uri="{FF2B5EF4-FFF2-40B4-BE49-F238E27FC236}">
                  <a16:creationId xmlns:a16="http://schemas.microsoft.com/office/drawing/2014/main" id="{A7201350-E2DC-2388-C0B9-B5DE3CC197C5}"/>
                </a:ext>
              </a:extLst>
            </p:cNvPr>
            <p:cNvSpPr txBox="1"/>
            <p:nvPr/>
          </p:nvSpPr>
          <p:spPr>
            <a:xfrm>
              <a:off x="7856135" y="1341066"/>
              <a:ext cx="1900590" cy="341656"/>
            </a:xfrm>
            <a:prstGeom prst="rect">
              <a:avLst/>
            </a:prstGeom>
            <a:noFill/>
          </p:spPr>
          <p:txBody>
            <a:bodyPr wrap="none" rtlCol="0">
              <a:spAutoFit/>
            </a:bodyPr>
            <a:lstStyle/>
            <a:p>
              <a:pPr marL="12698" defTabSz="914334">
                <a:lnSpc>
                  <a:spcPct val="90000"/>
                </a:lnSpc>
                <a:spcBef>
                  <a:spcPts val="1000"/>
                </a:spcBef>
                <a:defRPr/>
              </a:pPr>
              <a:r>
                <a:rPr lang="en-US" spc="-49">
                  <a:ln w="3175">
                    <a:noFill/>
                  </a:ln>
                  <a:gradFill>
                    <a:gsLst>
                      <a:gs pos="0">
                        <a:srgbClr val="8DC8E8"/>
                      </a:gs>
                      <a:gs pos="100000">
                        <a:srgbClr val="D59ED7"/>
                      </a:gs>
                    </a:gsLst>
                    <a:lin ang="0" scaled="1"/>
                  </a:gradFill>
                  <a:latin typeface="Segoe Sans Display" panose="020F0302020204030204"/>
                  <a:cs typeface="Segoe Sans Display Semibold" pitchFamily="2" charset="0"/>
                </a:rPr>
                <a:t>Shortcut Location</a:t>
              </a:r>
            </a:p>
          </p:txBody>
        </p:sp>
      </p:grpSp>
      <p:cxnSp>
        <p:nvCxnSpPr>
          <p:cNvPr id="37" name="Straight Arrow Connector 36">
            <a:extLst>
              <a:ext uri="{FF2B5EF4-FFF2-40B4-BE49-F238E27FC236}">
                <a16:creationId xmlns:a16="http://schemas.microsoft.com/office/drawing/2014/main" id="{B6C62DAA-29CA-47AD-9FD9-CBE9E0ACF003}"/>
              </a:ext>
            </a:extLst>
          </p:cNvPr>
          <p:cNvCxnSpPr>
            <a:cxnSpLocks/>
          </p:cNvCxnSpPr>
          <p:nvPr/>
        </p:nvCxnSpPr>
        <p:spPr>
          <a:xfrm>
            <a:off x="5241673" y="2758421"/>
            <a:ext cx="1795544" cy="0"/>
          </a:xfrm>
          <a:prstGeom prst="straightConnector1">
            <a:avLst/>
          </a:prstGeom>
          <a:ln w="12700">
            <a:solidFill>
              <a:srgbClr val="EDEDED"/>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9887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38">
            <a:extLst>
              <a:ext uri="{FF2B5EF4-FFF2-40B4-BE49-F238E27FC236}">
                <a16:creationId xmlns:a16="http://schemas.microsoft.com/office/drawing/2014/main" id="{7C908DA4-5DA5-A763-3E53-5CFE7CBF1702}"/>
              </a:ext>
              <a:ext uri="{C183D7F6-B498-43B3-948B-1728B52AA6E4}">
                <adec:decorative xmlns:adec="http://schemas.microsoft.com/office/drawing/2017/decorative" val="1"/>
              </a:ext>
            </a:extLst>
          </p:cNvPr>
          <p:cNvSpPr/>
          <p:nvPr/>
        </p:nvSpPr>
        <p:spPr bwMode="auto">
          <a:xfrm>
            <a:off x="563879" y="1755382"/>
            <a:ext cx="7273610" cy="4424755"/>
          </a:xfrm>
          <a:prstGeom prst="roundRect">
            <a:avLst>
              <a:gd name="adj" fmla="val 3596"/>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ea typeface="+mn-ea"/>
              <a:cs typeface="Segoe UI" pitchFamily="34" charset="0"/>
            </a:endParaRPr>
          </a:p>
        </p:txBody>
      </p:sp>
      <p:sp>
        <p:nvSpPr>
          <p:cNvPr id="173" name="Text Placeholder 103">
            <a:extLst>
              <a:ext uri="{FF2B5EF4-FFF2-40B4-BE49-F238E27FC236}">
                <a16:creationId xmlns:a16="http://schemas.microsoft.com/office/drawing/2014/main" id="{853E05D0-D5FC-DCD6-97DA-69247FA4C145}"/>
              </a:ext>
            </a:extLst>
          </p:cNvPr>
          <p:cNvSpPr txBox="1">
            <a:spLocks/>
          </p:cNvSpPr>
          <p:nvPr/>
        </p:nvSpPr>
        <p:spPr>
          <a:xfrm>
            <a:off x="1382431" y="1100269"/>
            <a:ext cx="9427138" cy="332399"/>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lnSpc>
                <a:spcPct val="90000"/>
              </a:lnSpc>
              <a:spcBef>
                <a:spcPct val="0"/>
              </a:spcBef>
              <a:defRPr/>
            </a:pPr>
            <a:r>
              <a:rPr lang="en-US" sz="2400">
                <a:solidFill>
                  <a:schemeClr val="tx1"/>
                </a:solidFill>
                <a:ea typeface="+mj-ea"/>
                <a:cs typeface="Segoe Sans Display" pitchFamily="2" charset="0"/>
              </a:rPr>
              <a:t>Cross-cloud shortcuts &amp; mirroring</a:t>
            </a:r>
          </a:p>
        </p:txBody>
      </p:sp>
      <p:sp>
        <p:nvSpPr>
          <p:cNvPr id="2" name="Title 1">
            <a:extLst>
              <a:ext uri="{FF2B5EF4-FFF2-40B4-BE49-F238E27FC236}">
                <a16:creationId xmlns:a16="http://schemas.microsoft.com/office/drawing/2014/main" id="{F5674D75-CFF4-2D6D-D70D-F352896027E0}"/>
              </a:ext>
            </a:extLst>
          </p:cNvPr>
          <p:cNvSpPr>
            <a:spLocks noGrp="1"/>
          </p:cNvSpPr>
          <p:nvPr>
            <p:ph type="title"/>
          </p:nvPr>
        </p:nvSpPr>
        <p:spPr/>
        <p:txBody>
          <a:bodyPr lIns="0">
            <a:normAutofit/>
          </a:bodyPr>
          <a:lstStyle/>
          <a:p>
            <a:r>
              <a:rPr lang="en-US" dirty="0"/>
              <a:t>Unifying data in </a:t>
            </a:r>
            <a:r>
              <a:rPr lang="en-US" dirty="0" err="1"/>
              <a:t>OneLake</a:t>
            </a:r>
            <a:endParaRPr lang="en-US" dirty="0"/>
          </a:p>
        </p:txBody>
      </p:sp>
      <p:grpSp>
        <p:nvGrpSpPr>
          <p:cNvPr id="56" name="Group 55">
            <a:extLst>
              <a:ext uri="{FF2B5EF4-FFF2-40B4-BE49-F238E27FC236}">
                <a16:creationId xmlns:a16="http://schemas.microsoft.com/office/drawing/2014/main" id="{E1D53520-F741-2D7E-96D3-75D47795D4D2}"/>
              </a:ext>
              <a:ext uri="{C183D7F6-B498-43B3-948B-1728B52AA6E4}">
                <adec:decorative xmlns:adec="http://schemas.microsoft.com/office/drawing/2017/decorative" val="1"/>
              </a:ext>
            </a:extLst>
          </p:cNvPr>
          <p:cNvGrpSpPr/>
          <p:nvPr/>
        </p:nvGrpSpPr>
        <p:grpSpPr>
          <a:xfrm>
            <a:off x="831987" y="4775282"/>
            <a:ext cx="6943153" cy="1171231"/>
            <a:chOff x="831987" y="4775282"/>
            <a:chExt cx="6943153" cy="1171231"/>
          </a:xfrm>
        </p:grpSpPr>
        <p:pic>
          <p:nvPicPr>
            <p:cNvPr id="207" name="Picture 206">
              <a:extLst>
                <a:ext uri="{FF2B5EF4-FFF2-40B4-BE49-F238E27FC236}">
                  <a16:creationId xmlns:a16="http://schemas.microsoft.com/office/drawing/2014/main" id="{3BF437CC-83EC-E4F1-946A-03EDD72EBACB}"/>
                </a:ext>
              </a:extLst>
            </p:cNvPr>
            <p:cNvPicPr>
              <a:picLocks noChangeAspect="1"/>
            </p:cNvPicPr>
            <p:nvPr/>
          </p:nvPicPr>
          <p:blipFill>
            <a:blip r:embed="rId3"/>
            <a:stretch>
              <a:fillRect/>
            </a:stretch>
          </p:blipFill>
          <p:spPr>
            <a:xfrm>
              <a:off x="4066995" y="5281686"/>
              <a:ext cx="309151" cy="290965"/>
            </a:xfrm>
            <a:prstGeom prst="rect">
              <a:avLst/>
            </a:prstGeom>
          </p:spPr>
        </p:pic>
        <p:pic>
          <p:nvPicPr>
            <p:cNvPr id="204" name="Picture 203">
              <a:extLst>
                <a:ext uri="{FF2B5EF4-FFF2-40B4-BE49-F238E27FC236}">
                  <a16:creationId xmlns:a16="http://schemas.microsoft.com/office/drawing/2014/main" id="{4D3C2E0C-BA2A-9749-8D3A-9BDEEC720E1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103184" y="5285660"/>
              <a:ext cx="256601" cy="283016"/>
            </a:xfrm>
            <a:prstGeom prst="rect">
              <a:avLst/>
            </a:prstGeom>
          </p:spPr>
        </p:pic>
        <p:pic>
          <p:nvPicPr>
            <p:cNvPr id="199" name="Picture 198">
              <a:extLst>
                <a:ext uri="{FF2B5EF4-FFF2-40B4-BE49-F238E27FC236}">
                  <a16:creationId xmlns:a16="http://schemas.microsoft.com/office/drawing/2014/main" id="{86C36338-ED95-2D16-2C5A-9B3107587B1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106556" y="5309493"/>
              <a:ext cx="234468" cy="235350"/>
            </a:xfrm>
            <a:prstGeom prst="rect">
              <a:avLst/>
            </a:prstGeom>
          </p:spPr>
        </p:pic>
        <p:pic>
          <p:nvPicPr>
            <p:cNvPr id="215" name="Picture 214" descr="Icon&#10;&#10;Description automatically generated">
              <a:extLst>
                <a:ext uri="{FF2B5EF4-FFF2-40B4-BE49-F238E27FC236}">
                  <a16:creationId xmlns:a16="http://schemas.microsoft.com/office/drawing/2014/main" id="{1CDAE553-62C0-2610-A201-891C5D47C820}"/>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136" r="26607"/>
            <a:stretch/>
          </p:blipFill>
          <p:spPr>
            <a:xfrm>
              <a:off x="1114498" y="5285660"/>
              <a:ext cx="249365" cy="283016"/>
            </a:xfrm>
            <a:prstGeom prst="rect">
              <a:avLst/>
            </a:prstGeom>
          </p:spPr>
        </p:pic>
        <p:sp>
          <p:nvSpPr>
            <p:cNvPr id="213" name="TextBox 212">
              <a:extLst>
                <a:ext uri="{FF2B5EF4-FFF2-40B4-BE49-F238E27FC236}">
                  <a16:creationId xmlns:a16="http://schemas.microsoft.com/office/drawing/2014/main" id="{6CF32BD8-E0AE-C2DE-7080-E4D93F200CA3}"/>
                </a:ext>
              </a:extLst>
            </p:cNvPr>
            <p:cNvSpPr txBox="1"/>
            <p:nvPr/>
          </p:nvSpPr>
          <p:spPr>
            <a:xfrm>
              <a:off x="91058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Azure</a:t>
              </a:r>
            </a:p>
          </p:txBody>
        </p:sp>
        <p:grpSp>
          <p:nvGrpSpPr>
            <p:cNvPr id="216" name="Group 215">
              <a:extLst>
                <a:ext uri="{FF2B5EF4-FFF2-40B4-BE49-F238E27FC236}">
                  <a16:creationId xmlns:a16="http://schemas.microsoft.com/office/drawing/2014/main" id="{A8EEEBE2-CFB5-79F5-D535-E783E8414CB2}"/>
                </a:ext>
              </a:extLst>
            </p:cNvPr>
            <p:cNvGrpSpPr/>
            <p:nvPr/>
          </p:nvGrpSpPr>
          <p:grpSpPr>
            <a:xfrm>
              <a:off x="831987" y="4782301"/>
              <a:ext cx="814387" cy="1164212"/>
              <a:chOff x="896379" y="4849059"/>
              <a:chExt cx="729165" cy="1164212"/>
            </a:xfrm>
          </p:grpSpPr>
          <p:sp>
            <p:nvSpPr>
              <p:cNvPr id="217" name="Rounded Rectangle 157">
                <a:extLst>
                  <a:ext uri="{FF2B5EF4-FFF2-40B4-BE49-F238E27FC236}">
                    <a16:creationId xmlns:a16="http://schemas.microsoft.com/office/drawing/2014/main" id="{A0375644-C383-4F26-F930-B133D081A85B}"/>
                  </a:ext>
                </a:extLst>
              </p:cNvPr>
              <p:cNvSpPr/>
              <p:nvPr/>
            </p:nvSpPr>
            <p:spPr bwMode="auto">
              <a:xfrm>
                <a:off x="896379" y="5187615"/>
                <a:ext cx="72916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8" name="Straight Connector 217">
                <a:extLst>
                  <a:ext uri="{FF2B5EF4-FFF2-40B4-BE49-F238E27FC236}">
                    <a16:creationId xmlns:a16="http://schemas.microsoft.com/office/drawing/2014/main" id="{F1BB1BD4-34BD-04D6-CBBB-2BC33CDEEFF6}"/>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210" name="Rounded Rectangle 157">
              <a:extLst>
                <a:ext uri="{FF2B5EF4-FFF2-40B4-BE49-F238E27FC236}">
                  <a16:creationId xmlns:a16="http://schemas.microsoft.com/office/drawing/2014/main" id="{20AAEC68-8148-7112-062B-0B97E4654A93}"/>
                </a:ext>
              </a:extLst>
            </p:cNvPr>
            <p:cNvSpPr/>
            <p:nvPr/>
          </p:nvSpPr>
          <p:spPr bwMode="auto">
            <a:xfrm>
              <a:off x="3816273" y="5120857"/>
              <a:ext cx="81059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1" name="Straight Connector 210">
              <a:extLst>
                <a:ext uri="{FF2B5EF4-FFF2-40B4-BE49-F238E27FC236}">
                  <a16:creationId xmlns:a16="http://schemas.microsoft.com/office/drawing/2014/main" id="{95380A01-C44D-DFA0-B609-F56E8EB5F5A2}"/>
                </a:ext>
              </a:extLst>
            </p:cNvPr>
            <p:cNvCxnSpPr>
              <a:cxnSpLocks/>
            </p:cNvCxnSpPr>
            <p:nvPr/>
          </p:nvCxnSpPr>
          <p:spPr>
            <a:xfrm flipV="1">
              <a:off x="422157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9" name="TextBox 208">
              <a:extLst>
                <a:ext uri="{FF2B5EF4-FFF2-40B4-BE49-F238E27FC236}">
                  <a16:creationId xmlns:a16="http://schemas.microsoft.com/office/drawing/2014/main" id="{64CB6DC1-6783-1710-8F43-856E2CCE5C84}"/>
                </a:ext>
              </a:extLst>
            </p:cNvPr>
            <p:cNvSpPr txBox="1"/>
            <p:nvPr/>
          </p:nvSpPr>
          <p:spPr>
            <a:xfrm>
              <a:off x="389297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Dataverse</a:t>
              </a:r>
            </a:p>
          </p:txBody>
        </p:sp>
        <p:sp>
          <p:nvSpPr>
            <p:cNvPr id="205" name="Rounded Rectangle 157">
              <a:extLst>
                <a:ext uri="{FF2B5EF4-FFF2-40B4-BE49-F238E27FC236}">
                  <a16:creationId xmlns:a16="http://schemas.microsoft.com/office/drawing/2014/main" id="{155E0FA4-0852-BE85-43AD-CCA6EF9D22B1}"/>
                </a:ext>
              </a:extLst>
            </p:cNvPr>
            <p:cNvSpPr/>
            <p:nvPr/>
          </p:nvSpPr>
          <p:spPr bwMode="auto">
            <a:xfrm>
              <a:off x="1824292" y="5120857"/>
              <a:ext cx="81438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6" name="Straight Connector 205">
              <a:extLst>
                <a:ext uri="{FF2B5EF4-FFF2-40B4-BE49-F238E27FC236}">
                  <a16:creationId xmlns:a16="http://schemas.microsoft.com/office/drawing/2014/main" id="{AB7333EC-16D9-6A21-BA5E-B20BB88C9240}"/>
                </a:ext>
              </a:extLst>
            </p:cNvPr>
            <p:cNvCxnSpPr>
              <a:cxnSpLocks/>
            </p:cNvCxnSpPr>
            <p:nvPr/>
          </p:nvCxnSpPr>
          <p:spPr>
            <a:xfrm flipV="1">
              <a:off x="2231484"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3" name="TextBox 202">
              <a:extLst>
                <a:ext uri="{FF2B5EF4-FFF2-40B4-BE49-F238E27FC236}">
                  <a16:creationId xmlns:a16="http://schemas.microsoft.com/office/drawing/2014/main" id="{380FD58C-585C-F3DE-B220-C706359DC2F5}"/>
                </a:ext>
              </a:extLst>
            </p:cNvPr>
            <p:cNvSpPr txBox="1"/>
            <p:nvPr/>
          </p:nvSpPr>
          <p:spPr>
            <a:xfrm>
              <a:off x="1870030" y="5665278"/>
              <a:ext cx="722908" cy="138499"/>
            </a:xfrm>
            <a:prstGeom prst="rect">
              <a:avLst/>
            </a:prstGeom>
            <a:noFill/>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AWS S3</a:t>
              </a:r>
            </a:p>
          </p:txBody>
        </p:sp>
        <p:sp>
          <p:nvSpPr>
            <p:cNvPr id="200" name="Rounded Rectangle 157">
              <a:extLst>
                <a:ext uri="{FF2B5EF4-FFF2-40B4-BE49-F238E27FC236}">
                  <a16:creationId xmlns:a16="http://schemas.microsoft.com/office/drawing/2014/main" id="{2143589E-278B-1A66-1382-5266924A867C}"/>
                </a:ext>
              </a:extLst>
            </p:cNvPr>
            <p:cNvSpPr/>
            <p:nvPr/>
          </p:nvSpPr>
          <p:spPr bwMode="auto">
            <a:xfrm>
              <a:off x="2818493" y="5120857"/>
              <a:ext cx="81059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1" name="Straight Connector 200">
              <a:extLst>
                <a:ext uri="{FF2B5EF4-FFF2-40B4-BE49-F238E27FC236}">
                  <a16:creationId xmlns:a16="http://schemas.microsoft.com/office/drawing/2014/main" id="{379EC2C8-1351-D522-A503-1E2F01175A6C}"/>
                </a:ext>
              </a:extLst>
            </p:cNvPr>
            <p:cNvCxnSpPr>
              <a:cxnSpLocks/>
            </p:cNvCxnSpPr>
            <p:nvPr/>
          </p:nvCxnSpPr>
          <p:spPr>
            <a:xfrm flipV="1">
              <a:off x="322379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198" name="TextBox 197">
              <a:extLst>
                <a:ext uri="{FF2B5EF4-FFF2-40B4-BE49-F238E27FC236}">
                  <a16:creationId xmlns:a16="http://schemas.microsoft.com/office/drawing/2014/main" id="{794818D0-CAEA-1C7D-7657-2FD1CBFB83D0}"/>
                </a:ext>
              </a:extLst>
            </p:cNvPr>
            <p:cNvSpPr txBox="1"/>
            <p:nvPr/>
          </p:nvSpPr>
          <p:spPr>
            <a:xfrm>
              <a:off x="289519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GCP</a:t>
              </a:r>
            </a:p>
          </p:txBody>
        </p:sp>
        <p:grpSp>
          <p:nvGrpSpPr>
            <p:cNvPr id="220" name="Group 219">
              <a:extLst>
                <a:ext uri="{FF2B5EF4-FFF2-40B4-BE49-F238E27FC236}">
                  <a16:creationId xmlns:a16="http://schemas.microsoft.com/office/drawing/2014/main" id="{3CA5CAF7-79D8-8720-5B94-D8BD02943103}"/>
                </a:ext>
              </a:extLst>
            </p:cNvPr>
            <p:cNvGrpSpPr/>
            <p:nvPr/>
          </p:nvGrpSpPr>
          <p:grpSpPr>
            <a:xfrm>
              <a:off x="4815255" y="4775282"/>
              <a:ext cx="814386" cy="1164212"/>
              <a:chOff x="894872" y="4849059"/>
              <a:chExt cx="729164" cy="1164212"/>
            </a:xfrm>
          </p:grpSpPr>
          <p:sp>
            <p:nvSpPr>
              <p:cNvPr id="222" name="Rounded Rectangle 221">
                <a:extLst>
                  <a:ext uri="{FF2B5EF4-FFF2-40B4-BE49-F238E27FC236}">
                    <a16:creationId xmlns:a16="http://schemas.microsoft.com/office/drawing/2014/main" id="{F789AF49-B4F6-173E-8142-4F1189AD8308}"/>
                  </a:ext>
                </a:extLst>
              </p:cNvPr>
              <p:cNvSpPr/>
              <p:nvPr/>
            </p:nvSpPr>
            <p:spPr bwMode="auto">
              <a:xfrm>
                <a:off x="894872" y="5187615"/>
                <a:ext cx="72916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23" name="Straight Connector 222">
                <a:extLst>
                  <a:ext uri="{FF2B5EF4-FFF2-40B4-BE49-F238E27FC236}">
                    <a16:creationId xmlns:a16="http://schemas.microsoft.com/office/drawing/2014/main" id="{004FB41D-D59C-A281-D7FA-A50BA38E1AF7}"/>
                  </a:ext>
                </a:extLst>
              </p:cNvPr>
              <p:cNvCxnSpPr>
                <a:cxnSpLocks/>
              </p:cNvCxnSpPr>
              <p:nvPr/>
            </p:nvCxnSpPr>
            <p:spPr>
              <a:xfrm flipV="1">
                <a:off x="1259454" y="4849059"/>
                <a:ext cx="0" cy="338556"/>
              </a:xfrm>
              <a:prstGeom prst="line">
                <a:avLst/>
              </a:prstGeom>
              <a:noFill/>
              <a:ln w="12700" cap="rnd" cmpd="sng" algn="ctr">
                <a:solidFill>
                  <a:schemeClr val="tx1"/>
                </a:solidFill>
                <a:prstDash val="sysDash"/>
                <a:headEnd type="none" w="med" len="med"/>
                <a:tailEnd type="arrow" w="lg" len="sm"/>
              </a:ln>
              <a:effectLst/>
            </p:spPr>
          </p:cxnSp>
        </p:grpSp>
        <p:pic>
          <p:nvPicPr>
            <p:cNvPr id="221" name="Graphic 220">
              <a:extLst>
                <a:ext uri="{FF2B5EF4-FFF2-40B4-BE49-F238E27FC236}">
                  <a16:creationId xmlns:a16="http://schemas.microsoft.com/office/drawing/2014/main" id="{917E0DD2-FE38-B772-874C-814C16B65F7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30221" y="5246546"/>
              <a:ext cx="384455" cy="361245"/>
            </a:xfrm>
            <a:prstGeom prst="rect">
              <a:avLst/>
            </a:prstGeom>
          </p:spPr>
        </p:pic>
        <p:sp>
          <p:nvSpPr>
            <p:cNvPr id="1078" name="TextBox 1077">
              <a:extLst>
                <a:ext uri="{FF2B5EF4-FFF2-40B4-BE49-F238E27FC236}">
                  <a16:creationId xmlns:a16="http://schemas.microsoft.com/office/drawing/2014/main" id="{C73E94D6-4B74-509D-BF09-F656C0A77F09}"/>
                </a:ext>
              </a:extLst>
            </p:cNvPr>
            <p:cNvSpPr txBox="1"/>
            <p:nvPr/>
          </p:nvSpPr>
          <p:spPr>
            <a:xfrm>
              <a:off x="4893854"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Databricks</a:t>
              </a:r>
            </a:p>
          </p:txBody>
        </p:sp>
        <p:grpSp>
          <p:nvGrpSpPr>
            <p:cNvPr id="193" name="Group 192">
              <a:extLst>
                <a:ext uri="{FF2B5EF4-FFF2-40B4-BE49-F238E27FC236}">
                  <a16:creationId xmlns:a16="http://schemas.microsoft.com/office/drawing/2014/main" id="{5C8001A6-2229-CB85-CE02-AF56424F7753}"/>
                </a:ext>
              </a:extLst>
            </p:cNvPr>
            <p:cNvGrpSpPr/>
            <p:nvPr/>
          </p:nvGrpSpPr>
          <p:grpSpPr>
            <a:xfrm>
              <a:off x="5809371" y="4782301"/>
              <a:ext cx="810595" cy="1164212"/>
              <a:chOff x="922818" y="4849059"/>
              <a:chExt cx="725770" cy="1164212"/>
            </a:xfrm>
          </p:grpSpPr>
          <p:sp>
            <p:nvSpPr>
              <p:cNvPr id="195" name="Rounded Rectangle 157">
                <a:extLst>
                  <a:ext uri="{FF2B5EF4-FFF2-40B4-BE49-F238E27FC236}">
                    <a16:creationId xmlns:a16="http://schemas.microsoft.com/office/drawing/2014/main" id="{FB5B6E81-11F1-311D-8F2E-3FB00C43F14B}"/>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96" name="Straight Connector 195">
                <a:extLst>
                  <a:ext uri="{FF2B5EF4-FFF2-40B4-BE49-F238E27FC236}">
                    <a16:creationId xmlns:a16="http://schemas.microsoft.com/office/drawing/2014/main" id="{F6D3A907-A954-8F55-FDF5-4ECA8D4F67B5}"/>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94" name="TextBox 193">
              <a:extLst>
                <a:ext uri="{FF2B5EF4-FFF2-40B4-BE49-F238E27FC236}">
                  <a16:creationId xmlns:a16="http://schemas.microsoft.com/office/drawing/2014/main" id="{8F3EC6B3-617E-F647-B375-B3C9E032FB68}"/>
                </a:ext>
              </a:extLst>
            </p:cNvPr>
            <p:cNvSpPr txBox="1"/>
            <p:nvPr/>
          </p:nvSpPr>
          <p:spPr>
            <a:xfrm>
              <a:off x="5814057" y="5665278"/>
              <a:ext cx="79519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Snowflake</a:t>
              </a:r>
            </a:p>
          </p:txBody>
        </p:sp>
        <p:grpSp>
          <p:nvGrpSpPr>
            <p:cNvPr id="1083" name="Group 1082">
              <a:extLst>
                <a:ext uri="{FF2B5EF4-FFF2-40B4-BE49-F238E27FC236}">
                  <a16:creationId xmlns:a16="http://schemas.microsoft.com/office/drawing/2014/main" id="{DF5F5B54-3749-A5EB-470B-9A2E89422833}"/>
                </a:ext>
              </a:extLst>
            </p:cNvPr>
            <p:cNvGrpSpPr/>
            <p:nvPr/>
          </p:nvGrpSpPr>
          <p:grpSpPr>
            <a:xfrm>
              <a:off x="6787717" y="4782301"/>
              <a:ext cx="810595" cy="1164212"/>
              <a:chOff x="922818" y="4849059"/>
              <a:chExt cx="725770" cy="1164212"/>
            </a:xfrm>
          </p:grpSpPr>
          <p:sp>
            <p:nvSpPr>
              <p:cNvPr id="1085" name="Rounded Rectangle 157">
                <a:extLst>
                  <a:ext uri="{FF2B5EF4-FFF2-40B4-BE49-F238E27FC236}">
                    <a16:creationId xmlns:a16="http://schemas.microsoft.com/office/drawing/2014/main" id="{98E2FA04-14BF-8101-4F96-FB481753619E}"/>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086" name="Straight Connector 1085">
                <a:extLst>
                  <a:ext uri="{FF2B5EF4-FFF2-40B4-BE49-F238E27FC236}">
                    <a16:creationId xmlns:a16="http://schemas.microsoft.com/office/drawing/2014/main" id="{21DFF2FD-4900-812A-32F3-B6961E09143B}"/>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084" name="TextBox 1083">
              <a:extLst>
                <a:ext uri="{FF2B5EF4-FFF2-40B4-BE49-F238E27FC236}">
                  <a16:creationId xmlns:a16="http://schemas.microsoft.com/office/drawing/2014/main" id="{9FC15FFF-28EF-F109-793A-8EF1D1D1F129}"/>
                </a:ext>
              </a:extLst>
            </p:cNvPr>
            <p:cNvSpPr txBox="1"/>
            <p:nvPr/>
          </p:nvSpPr>
          <p:spPr>
            <a:xfrm>
              <a:off x="6610889" y="5665278"/>
              <a:ext cx="1164251"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On-Prem</a:t>
              </a:r>
            </a:p>
          </p:txBody>
        </p:sp>
        <p:pic>
          <p:nvPicPr>
            <p:cNvPr id="1082" name="Picture 4" descr="On premise icon vector with flat color style isolated on white background. Vector illustration ...">
              <a:extLst>
                <a:ext uri="{FF2B5EF4-FFF2-40B4-BE49-F238E27FC236}">
                  <a16:creationId xmlns:a16="http://schemas.microsoft.com/office/drawing/2014/main" id="{F555452F-6D24-17C5-E3A4-D2F4AA59993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3737" y="5219566"/>
              <a:ext cx="338555" cy="338555"/>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ounded Rectangle 45">
            <a:extLst>
              <a:ext uri="{FF2B5EF4-FFF2-40B4-BE49-F238E27FC236}">
                <a16:creationId xmlns:a16="http://schemas.microsoft.com/office/drawing/2014/main" id="{82689E0D-BF83-1354-53FC-B9823CFE56B5}"/>
              </a:ext>
            </a:extLst>
          </p:cNvPr>
          <p:cNvSpPr/>
          <p:nvPr/>
        </p:nvSpPr>
        <p:spPr>
          <a:xfrm>
            <a:off x="795418" y="3416696"/>
            <a:ext cx="6838261" cy="1203946"/>
          </a:xfrm>
          <a:prstGeom prst="roundRect">
            <a:avLst>
              <a:gd name="adj" fmla="val 10202"/>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400" b="0" i="0" u="none" strike="noStrike" kern="0" cap="none" normalizeH="0" baseline="0" noProof="0">
                <a:ln>
                  <a:noFill/>
                </a:ln>
                <a:effectLst/>
                <a:uLnTx/>
                <a:uFillTx/>
                <a:ea typeface="+mn-ea"/>
                <a:cs typeface="Segoe UI Semibold" panose="020B0702040204020203" pitchFamily="34" charset="0"/>
              </a:rPr>
              <a:t>OneLake</a:t>
            </a:r>
          </a:p>
        </p:txBody>
      </p:sp>
      <p:pic>
        <p:nvPicPr>
          <p:cNvPr id="50" name="Picture 49" descr="Logo, company name">
            <a:extLst>
              <a:ext uri="{FF2B5EF4-FFF2-40B4-BE49-F238E27FC236}">
                <a16:creationId xmlns:a16="http://schemas.microsoft.com/office/drawing/2014/main" id="{CD03459E-F677-0C14-F8D1-E59C0821A9BB}"/>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916" r="-7916"/>
          <a:stretch/>
        </p:blipFill>
        <p:spPr>
          <a:xfrm>
            <a:off x="3932201" y="3610664"/>
            <a:ext cx="562731" cy="486767"/>
          </a:xfrm>
          <a:prstGeom prst="rect">
            <a:avLst/>
          </a:prstGeom>
        </p:spPr>
      </p:pic>
      <p:grpSp>
        <p:nvGrpSpPr>
          <p:cNvPr id="22" name="Group 21">
            <a:extLst>
              <a:ext uri="{FF2B5EF4-FFF2-40B4-BE49-F238E27FC236}">
                <a16:creationId xmlns:a16="http://schemas.microsoft.com/office/drawing/2014/main" id="{FB66D2D0-1E93-701D-E57E-F4A5A3A90C63}"/>
              </a:ext>
              <a:ext uri="{C183D7F6-B498-43B3-948B-1728B52AA6E4}">
                <adec:decorative xmlns:adec="http://schemas.microsoft.com/office/drawing/2017/decorative" val="1"/>
              </a:ext>
            </a:extLst>
          </p:cNvPr>
          <p:cNvGrpSpPr/>
          <p:nvPr/>
        </p:nvGrpSpPr>
        <p:grpSpPr>
          <a:xfrm>
            <a:off x="787485" y="1968955"/>
            <a:ext cx="6840222" cy="1293101"/>
            <a:chOff x="787485" y="1968955"/>
            <a:chExt cx="6840222" cy="1293101"/>
          </a:xfrm>
        </p:grpSpPr>
        <p:sp>
          <p:nvSpPr>
            <p:cNvPr id="3" name="Rounded Rectangle 14">
              <a:extLst>
                <a:ext uri="{FF2B5EF4-FFF2-40B4-BE49-F238E27FC236}">
                  <a16:creationId xmlns:a16="http://schemas.microsoft.com/office/drawing/2014/main" id="{0ABBA408-5829-8826-F877-6EE0F8F722DE}"/>
                </a:ext>
              </a:extLst>
            </p:cNvPr>
            <p:cNvSpPr/>
            <p:nvPr/>
          </p:nvSpPr>
          <p:spPr>
            <a:xfrm>
              <a:off x="787485"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4" name="Rounded Rectangle 14">
              <a:extLst>
                <a:ext uri="{FF2B5EF4-FFF2-40B4-BE49-F238E27FC236}">
                  <a16:creationId xmlns:a16="http://schemas.microsoft.com/office/drawing/2014/main" id="{FD63B66C-028E-8EC9-A53F-CCC50BB2CC97}"/>
                </a:ext>
              </a:extLst>
            </p:cNvPr>
            <p:cNvSpPr/>
            <p:nvPr/>
          </p:nvSpPr>
          <p:spPr>
            <a:xfrm>
              <a:off x="1073466" y="2700868"/>
              <a:ext cx="69321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Data </a:t>
              </a: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Factory</a:t>
              </a:r>
            </a:p>
          </p:txBody>
        </p:sp>
        <p:pic>
          <p:nvPicPr>
            <p:cNvPr id="5" name="Graphic 4">
              <a:extLst>
                <a:ext uri="{FF2B5EF4-FFF2-40B4-BE49-F238E27FC236}">
                  <a16:creationId xmlns:a16="http://schemas.microsoft.com/office/drawing/2014/main" id="{FBCD5767-D157-EE01-5649-588E680542B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217134" y="2193312"/>
              <a:ext cx="419470" cy="399857"/>
            </a:xfrm>
            <a:prstGeom prst="rect">
              <a:avLst/>
            </a:prstGeom>
          </p:spPr>
        </p:pic>
        <p:sp>
          <p:nvSpPr>
            <p:cNvPr id="6" name="Rounded Rectangle 18">
              <a:extLst>
                <a:ext uri="{FF2B5EF4-FFF2-40B4-BE49-F238E27FC236}">
                  <a16:creationId xmlns:a16="http://schemas.microsoft.com/office/drawing/2014/main" id="{12DD92AF-241B-66C3-4978-9DF382DADA5A}"/>
                </a:ext>
              </a:extLst>
            </p:cNvPr>
            <p:cNvSpPr/>
            <p:nvPr/>
          </p:nvSpPr>
          <p:spPr>
            <a:xfrm>
              <a:off x="4968767"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7" name="Rounded Rectangle 18">
              <a:extLst>
                <a:ext uri="{FF2B5EF4-FFF2-40B4-BE49-F238E27FC236}">
                  <a16:creationId xmlns:a16="http://schemas.microsoft.com/office/drawing/2014/main" id="{CFDCB28B-F99A-9A77-BE99-0292416AC5B1}"/>
                </a:ext>
              </a:extLst>
            </p:cNvPr>
            <p:cNvSpPr/>
            <p:nvPr/>
          </p:nvSpPr>
          <p:spPr>
            <a:xfrm>
              <a:off x="5106253" y="2700868"/>
              <a:ext cx="99020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Real-Time Intelligence</a:t>
              </a:r>
            </a:p>
          </p:txBody>
        </p:sp>
        <p:sp>
          <p:nvSpPr>
            <p:cNvPr id="8" name="Rounded Rectangle 19">
              <a:extLst>
                <a:ext uri="{FF2B5EF4-FFF2-40B4-BE49-F238E27FC236}">
                  <a16:creationId xmlns:a16="http://schemas.microsoft.com/office/drawing/2014/main" id="{52EA7BEC-D758-3C8C-4F05-DC848395A795}"/>
                </a:ext>
              </a:extLst>
            </p:cNvPr>
            <p:cNvSpPr/>
            <p:nvPr/>
          </p:nvSpPr>
          <p:spPr>
            <a:xfrm>
              <a:off x="2181246" y="1968955"/>
              <a:ext cx="1265178"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9" name="Rounded Rectangle 19">
              <a:extLst>
                <a:ext uri="{FF2B5EF4-FFF2-40B4-BE49-F238E27FC236}">
                  <a16:creationId xmlns:a16="http://schemas.microsoft.com/office/drawing/2014/main" id="{C9089252-2A07-65BB-C30E-4D268CD74A0D}"/>
                </a:ext>
              </a:extLst>
            </p:cNvPr>
            <p:cNvSpPr/>
            <p:nvPr/>
          </p:nvSpPr>
          <p:spPr>
            <a:xfrm>
              <a:off x="2328781" y="2796773"/>
              <a:ext cx="970109"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Analytics</a:t>
              </a:r>
            </a:p>
          </p:txBody>
        </p:sp>
        <p:pic>
          <p:nvPicPr>
            <p:cNvPr id="10" name="Graphic 63">
              <a:extLst>
                <a:ext uri="{FF2B5EF4-FFF2-40B4-BE49-F238E27FC236}">
                  <a16:creationId xmlns:a16="http://schemas.microsoft.com/office/drawing/2014/main" id="{B394CB08-CF34-2089-BFE6-6E6389D1BA18}"/>
                </a:ext>
              </a:extLst>
            </p:cNvPr>
            <p:cNvPicPr>
              <a:picLocks noChangeAspect="1"/>
            </p:cNvPicPr>
            <p:nvPr/>
          </p:nvPicPr>
          <p:blipFill rotWithShape="1">
            <a:blip r:embed="rId14">
              <a:extLst>
                <a:ext uri="{28A0092B-C50C-407E-A947-70E740481C1C}">
                  <a14:useLocalDpi xmlns:a14="http://schemas.microsoft.com/office/drawing/2010/main" val="0"/>
                </a:ext>
              </a:extLst>
            </a:blip>
            <a:srcRect l="45" r="45"/>
            <a:stretch/>
          </p:blipFill>
          <p:spPr>
            <a:xfrm>
              <a:off x="2625880" y="2215378"/>
              <a:ext cx="381337" cy="363507"/>
            </a:xfrm>
            <a:prstGeom prst="rect">
              <a:avLst/>
            </a:prstGeom>
          </p:spPr>
        </p:pic>
        <p:sp>
          <p:nvSpPr>
            <p:cNvPr id="11" name="Rounded Rectangle 18">
              <a:extLst>
                <a:ext uri="{FF2B5EF4-FFF2-40B4-BE49-F238E27FC236}">
                  <a16:creationId xmlns:a16="http://schemas.microsoft.com/office/drawing/2014/main" id="{2584A81E-E93D-F227-F807-2B49F0DF2388}"/>
                </a:ext>
              </a:extLst>
            </p:cNvPr>
            <p:cNvSpPr/>
            <p:nvPr/>
          </p:nvSpPr>
          <p:spPr>
            <a:xfrm>
              <a:off x="3575006"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2" name="Rounded Rectangle 18">
              <a:extLst>
                <a:ext uri="{FF2B5EF4-FFF2-40B4-BE49-F238E27FC236}">
                  <a16:creationId xmlns:a16="http://schemas.microsoft.com/office/drawing/2014/main" id="{6D31B7FD-AAC1-EA69-DE5C-6CD9EE3EE034}"/>
                </a:ext>
              </a:extLst>
            </p:cNvPr>
            <p:cNvSpPr/>
            <p:nvPr/>
          </p:nvSpPr>
          <p:spPr>
            <a:xfrm>
              <a:off x="3712492" y="2796773"/>
              <a:ext cx="990206"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Databases</a:t>
              </a:r>
            </a:p>
          </p:txBody>
        </p:sp>
        <p:pic>
          <p:nvPicPr>
            <p:cNvPr id="13" name="Graphic 68">
              <a:extLst>
                <a:ext uri="{FF2B5EF4-FFF2-40B4-BE49-F238E27FC236}">
                  <a16:creationId xmlns:a16="http://schemas.microsoft.com/office/drawing/2014/main" id="{EDBDD589-9D0B-BC25-4FDB-BAFA558796E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021978" y="2208167"/>
              <a:ext cx="375385" cy="375385"/>
            </a:xfrm>
            <a:prstGeom prst="rect">
              <a:avLst/>
            </a:prstGeom>
          </p:spPr>
        </p:pic>
        <p:sp>
          <p:nvSpPr>
            <p:cNvPr id="14" name="Rounded Rectangle 19">
              <a:extLst>
                <a:ext uri="{FF2B5EF4-FFF2-40B4-BE49-F238E27FC236}">
                  <a16:creationId xmlns:a16="http://schemas.microsoft.com/office/drawing/2014/main" id="{F381F270-F7CE-761F-EC74-167353162F29}"/>
                </a:ext>
              </a:extLst>
            </p:cNvPr>
            <p:cNvSpPr/>
            <p:nvPr/>
          </p:nvSpPr>
          <p:spPr>
            <a:xfrm>
              <a:off x="6362528"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5" name="Rounded Rectangle 19">
              <a:extLst>
                <a:ext uri="{FF2B5EF4-FFF2-40B4-BE49-F238E27FC236}">
                  <a16:creationId xmlns:a16="http://schemas.microsoft.com/office/drawing/2014/main" id="{5C2DD655-486E-C32E-A188-EF9BC511EC42}"/>
                </a:ext>
              </a:extLst>
            </p:cNvPr>
            <p:cNvSpPr/>
            <p:nvPr/>
          </p:nvSpPr>
          <p:spPr>
            <a:xfrm>
              <a:off x="6633532" y="2796773"/>
              <a:ext cx="723170"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Power BI</a:t>
              </a:r>
            </a:p>
          </p:txBody>
        </p:sp>
        <p:pic>
          <p:nvPicPr>
            <p:cNvPr id="16" name="Graphic 15">
              <a:extLst>
                <a:ext uri="{FF2B5EF4-FFF2-40B4-BE49-F238E27FC236}">
                  <a16:creationId xmlns:a16="http://schemas.microsoft.com/office/drawing/2014/main" id="{03FDF8EA-7DF4-DB41-D29E-EFCEEC6D5984}"/>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6775693" y="2169040"/>
              <a:ext cx="461417" cy="439843"/>
            </a:xfrm>
            <a:prstGeom prst="rect">
              <a:avLst/>
            </a:prstGeom>
          </p:spPr>
        </p:pic>
        <p:pic>
          <p:nvPicPr>
            <p:cNvPr id="17" name="Graphic 16">
              <a:extLst>
                <a:ext uri="{FF2B5EF4-FFF2-40B4-BE49-F238E27FC236}">
                  <a16:creationId xmlns:a16="http://schemas.microsoft.com/office/drawing/2014/main" id="{5A04DBA9-C6E5-137F-3FFD-3678FC78E01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15007" y="2206142"/>
              <a:ext cx="377250" cy="378724"/>
            </a:xfrm>
            <a:prstGeom prst="rect">
              <a:avLst/>
            </a:prstGeom>
          </p:spPr>
        </p:pic>
      </p:grpSp>
      <p:sp>
        <p:nvSpPr>
          <p:cNvPr id="24" name="TextBox 23">
            <a:extLst>
              <a:ext uri="{FF2B5EF4-FFF2-40B4-BE49-F238E27FC236}">
                <a16:creationId xmlns:a16="http://schemas.microsoft.com/office/drawing/2014/main" id="{FA03F674-B62B-3134-2E4C-D6EA54FDD777}"/>
              </a:ext>
            </a:extLst>
          </p:cNvPr>
          <p:cNvSpPr txBox="1"/>
          <p:nvPr/>
        </p:nvSpPr>
        <p:spPr>
          <a:xfrm>
            <a:off x="8259763" y="1755382"/>
            <a:ext cx="3352799" cy="49244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a:spcAft>
                <a:spcPts val="5000"/>
              </a:spcAft>
              <a:buNone/>
              <a:defRPr/>
            </a:pPr>
            <a:r>
              <a:rPr lang="en-US" dirty="0">
                <a:ln w="3175">
                  <a:noFill/>
                </a:ln>
              </a:rPr>
              <a:t>First multi-cloud </a:t>
            </a:r>
            <a:br>
              <a:rPr lang="en-US" dirty="0">
                <a:ln w="3175">
                  <a:noFill/>
                </a:ln>
              </a:rPr>
            </a:br>
            <a:r>
              <a:rPr lang="en-US" dirty="0">
                <a:ln w="3175">
                  <a:noFill/>
                </a:ln>
              </a:rPr>
              <a:t>SaaS data lake</a:t>
            </a:r>
          </a:p>
        </p:txBody>
      </p:sp>
      <p:sp>
        <p:nvSpPr>
          <p:cNvPr id="25" name="TextBox 24">
            <a:extLst>
              <a:ext uri="{FF2B5EF4-FFF2-40B4-BE49-F238E27FC236}">
                <a16:creationId xmlns:a16="http://schemas.microsoft.com/office/drawing/2014/main" id="{CAB09B76-7DE2-4F17-2FCC-0BD4BDEA2B66}"/>
              </a:ext>
            </a:extLst>
          </p:cNvPr>
          <p:cNvSpPr txBox="1"/>
          <p:nvPr/>
        </p:nvSpPr>
        <p:spPr>
          <a:xfrm>
            <a:off x="8259762" y="2757992"/>
            <a:ext cx="3352799" cy="49244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a:spcAft>
                <a:spcPts val="5000"/>
              </a:spcAft>
              <a:buNone/>
              <a:defRPr/>
            </a:pPr>
            <a:r>
              <a:rPr lang="en-US">
                <a:ln w="3175">
                  <a:noFill/>
                </a:ln>
              </a:rPr>
              <a:t>Shortcuts for existing data cross clouds and on-premises </a:t>
            </a:r>
          </a:p>
        </p:txBody>
      </p:sp>
      <p:cxnSp>
        <p:nvCxnSpPr>
          <p:cNvPr id="26" name="Straight Connector 25">
            <a:extLst>
              <a:ext uri="{FF2B5EF4-FFF2-40B4-BE49-F238E27FC236}">
                <a16:creationId xmlns:a16="http://schemas.microsoft.com/office/drawing/2014/main" id="{8F860208-2AB6-88C5-E4CB-230B931A7DE7}"/>
              </a:ext>
              <a:ext uri="{C183D7F6-B498-43B3-948B-1728B52AA6E4}">
                <adec:decorative xmlns:adec="http://schemas.microsoft.com/office/drawing/2017/decorative" val="1"/>
              </a:ext>
            </a:extLst>
          </p:cNvPr>
          <p:cNvCxnSpPr>
            <a:cxnSpLocks/>
          </p:cNvCxnSpPr>
          <p:nvPr/>
        </p:nvCxnSpPr>
        <p:spPr>
          <a:xfrm>
            <a:off x="8259763" y="253368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761794F-80D4-6151-E616-7EC5CC3CAF65}"/>
              </a:ext>
            </a:extLst>
          </p:cNvPr>
          <p:cNvSpPr txBox="1"/>
          <p:nvPr/>
        </p:nvSpPr>
        <p:spPr>
          <a:xfrm>
            <a:off x="8259764" y="3760602"/>
            <a:ext cx="3352799" cy="49244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a:spcAft>
                <a:spcPts val="5000"/>
              </a:spcAft>
              <a:buNone/>
              <a:defRPr/>
            </a:pPr>
            <a:r>
              <a:rPr lang="en-US">
                <a:ln w="3175">
                  <a:noFill/>
                </a:ln>
              </a:rPr>
              <a:t>Shortcuts are instantaneous, with no data duplication or movement</a:t>
            </a:r>
          </a:p>
        </p:txBody>
      </p:sp>
      <p:cxnSp>
        <p:nvCxnSpPr>
          <p:cNvPr id="28" name="Straight Connector 27">
            <a:extLst>
              <a:ext uri="{FF2B5EF4-FFF2-40B4-BE49-F238E27FC236}">
                <a16:creationId xmlns:a16="http://schemas.microsoft.com/office/drawing/2014/main" id="{A28A7257-82EB-7C36-2E1F-1F39E60D3D10}"/>
              </a:ext>
              <a:ext uri="{C183D7F6-B498-43B3-948B-1728B52AA6E4}">
                <adec:decorative xmlns:adec="http://schemas.microsoft.com/office/drawing/2017/decorative" val="1"/>
              </a:ext>
            </a:extLst>
          </p:cNvPr>
          <p:cNvCxnSpPr>
            <a:cxnSpLocks/>
          </p:cNvCxnSpPr>
          <p:nvPr/>
        </p:nvCxnSpPr>
        <p:spPr>
          <a:xfrm>
            <a:off x="8259763" y="353629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D78E6F-0AC8-5DBC-F3FF-38BC5B66E784}"/>
              </a:ext>
            </a:extLst>
          </p:cNvPr>
          <p:cNvSpPr txBox="1"/>
          <p:nvPr/>
        </p:nvSpPr>
        <p:spPr>
          <a:xfrm>
            <a:off x="8259764" y="4763213"/>
            <a:ext cx="3352799" cy="49244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a:spcAft>
                <a:spcPts val="5000"/>
              </a:spcAft>
              <a:buNone/>
              <a:defRPr/>
            </a:pPr>
            <a:r>
              <a:rPr lang="en-US">
                <a:ln w="3175">
                  <a:noFill/>
                </a:ln>
              </a:rPr>
              <a:t>Mirroring creates a reflection of an entire database in OneLake</a:t>
            </a:r>
          </a:p>
        </p:txBody>
      </p:sp>
      <p:cxnSp>
        <p:nvCxnSpPr>
          <p:cNvPr id="30" name="Straight Connector 29">
            <a:extLst>
              <a:ext uri="{FF2B5EF4-FFF2-40B4-BE49-F238E27FC236}">
                <a16:creationId xmlns:a16="http://schemas.microsoft.com/office/drawing/2014/main" id="{B1DA0EF3-E0CD-F013-C14E-FFFF796B59E0}"/>
              </a:ext>
              <a:ext uri="{C183D7F6-B498-43B3-948B-1728B52AA6E4}">
                <adec:decorative xmlns:adec="http://schemas.microsoft.com/office/drawing/2017/decorative" val="1"/>
              </a:ext>
            </a:extLst>
          </p:cNvPr>
          <p:cNvCxnSpPr>
            <a:cxnSpLocks/>
          </p:cNvCxnSpPr>
          <p:nvPr/>
        </p:nvCxnSpPr>
        <p:spPr>
          <a:xfrm>
            <a:off x="8259763" y="453890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E3179-F276-4E09-2716-7515CE81CD1F}"/>
              </a:ext>
              <a:ext uri="{C183D7F6-B498-43B3-948B-1728B52AA6E4}">
                <adec:decorative xmlns:adec="http://schemas.microsoft.com/office/drawing/2017/decorative" val="1"/>
              </a:ext>
            </a:extLst>
          </p:cNvPr>
          <p:cNvSpPr txBox="1"/>
          <p:nvPr/>
        </p:nvSpPr>
        <p:spPr>
          <a:xfrm>
            <a:off x="5844814" y="5400832"/>
            <a:ext cx="733682" cy="153888"/>
          </a:xfrm>
          <a:prstGeom prst="rect">
            <a:avLst/>
          </a:prstGeom>
          <a:noFill/>
        </p:spPr>
        <p:txBody>
          <a:bodyPr wrap="square" lIns="0" tIns="0" rIns="0" bIns="0" rtlCol="0">
            <a:spAutoFit/>
          </a:bodyPr>
          <a:lstStyle/>
          <a:p>
            <a:pPr algn="ctr">
              <a:defRPr/>
            </a:pPr>
            <a:r>
              <a:rPr lang="en-US" sz="1000" b="1">
                <a:solidFill>
                  <a:srgbClr val="24B6E9"/>
                </a:solidFill>
                <a:latin typeface="+mj-lt"/>
              </a:rPr>
              <a:t>Snowflake</a:t>
            </a:r>
          </a:p>
        </p:txBody>
      </p:sp>
      <p:sp>
        <p:nvSpPr>
          <p:cNvPr id="20" name="Rectangle: Rounded Corners 19">
            <a:extLst>
              <a:ext uri="{FF2B5EF4-FFF2-40B4-BE49-F238E27FC236}">
                <a16:creationId xmlns:a16="http://schemas.microsoft.com/office/drawing/2014/main" id="{3078DE32-0338-AF7E-C5A3-DCC713D02F3A}"/>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791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125E-6 -4.44444E-6 L -3.1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fade">
                                      <p:cBhvr>
                                        <p:cTn id="12" dur="500"/>
                                        <p:tgtEl>
                                          <p:spTgt spid="173"/>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17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42" presetClass="path" presetSubtype="0" decel="100000" fill="hold" grpId="1" nodeType="withEffect">
                                  <p:stCondLst>
                                    <p:cond delay="100"/>
                                  </p:stCondLst>
                                  <p:childTnLst>
                                    <p:animMotion origin="layout" path="M -1.25E-6 -2.22222E-6 L -1.25E-6 0.03542 " pathEditMode="relative" rAng="0" ptsTypes="AA">
                                      <p:cBhvr>
                                        <p:cTn id="19" dur="700" spd="-100000" fill="hold"/>
                                        <p:tgtEl>
                                          <p:spTgt spid="48"/>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grpId="1" nodeType="withEffect">
                                  <p:stCondLst>
                                    <p:cond delay="300"/>
                                  </p:stCondLst>
                                  <p:childTnLst>
                                    <p:animMotion origin="layout" path="M -2.70833E-6 3.7037E-7 L -2.70833E-6 0.03542 " pathEditMode="relative" rAng="0" ptsTypes="AA">
                                      <p:cBhvr>
                                        <p:cTn id="24" dur="700" spd="-100000" fill="hold"/>
                                        <p:tgtEl>
                                          <p:spTgt spid="49"/>
                                        </p:tgtEl>
                                        <p:attrNameLst>
                                          <p:attrName>ppt_x</p:attrName>
                                          <p:attrName>ppt_y</p:attrName>
                                        </p:attrNameLst>
                                      </p:cBhvr>
                                      <p:rCtr x="0" y="1782"/>
                                    </p:animMotion>
                                  </p:childTnLst>
                                </p:cTn>
                              </p:par>
                              <p:par>
                                <p:cTn id="25" presetID="10" presetClass="entr" presetSubtype="0" fill="hold" nodeType="withEffect">
                                  <p:stCondLst>
                                    <p:cond delay="3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nodeType="withEffect">
                                  <p:stCondLst>
                                    <p:cond delay="300"/>
                                  </p:stCondLst>
                                  <p:childTnLst>
                                    <p:animMotion origin="layout" path="M -2.70833E-6 3.7037E-7 L -2.70833E-6 0.03542 " pathEditMode="relative" rAng="0" ptsTypes="AA">
                                      <p:cBhvr>
                                        <p:cTn id="29" dur="700" spd="-100000" fill="hold"/>
                                        <p:tgtEl>
                                          <p:spTgt spid="50"/>
                                        </p:tgtEl>
                                        <p:attrNameLst>
                                          <p:attrName>ppt_x</p:attrName>
                                          <p:attrName>ppt_y</p:attrName>
                                        </p:attrNameLst>
                                      </p:cBhvr>
                                      <p:rCtr x="0" y="1782"/>
                                    </p:animMotion>
                                  </p:childTnLst>
                                </p:cTn>
                              </p:par>
                              <p:par>
                                <p:cTn id="30" presetID="10" presetClass="entr" presetSubtype="0" fill="hold" nodeType="withEffect">
                                  <p:stCondLst>
                                    <p:cond delay="4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42" presetClass="path" presetSubtype="0" decel="100000" fill="hold" nodeType="withEffect">
                                  <p:stCondLst>
                                    <p:cond delay="400"/>
                                  </p:stCondLst>
                                  <p:childTnLst>
                                    <p:animMotion origin="layout" path="M -2.70833E-6 3.7037E-7 L -2.70833E-6 0.03542 " pathEditMode="relative" rAng="0" ptsTypes="AA">
                                      <p:cBhvr>
                                        <p:cTn id="34" dur="700" spd="-100000" fill="hold"/>
                                        <p:tgtEl>
                                          <p:spTgt spid="56"/>
                                        </p:tgtEl>
                                        <p:attrNameLst>
                                          <p:attrName>ppt_x</p:attrName>
                                          <p:attrName>ppt_y</p:attrName>
                                        </p:attrNameLst>
                                      </p:cBhvr>
                                      <p:rCtr x="0" y="1782"/>
                                    </p:animMotion>
                                  </p:childTnLst>
                                </p:cTn>
                              </p:par>
                              <p:par>
                                <p:cTn id="35" presetID="10" presetClass="entr" presetSubtype="0" fill="hold" nodeType="withEffect">
                                  <p:stCondLst>
                                    <p:cond delay="2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nodeType="withEffect">
                                  <p:stCondLst>
                                    <p:cond delay="200"/>
                                  </p:stCondLst>
                                  <p:childTnLst>
                                    <p:animMotion origin="layout" path="M 3.75E-6 3.7037E-7 L 3.7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grpId="1" nodeType="withEffect">
                                  <p:stCondLst>
                                    <p:cond delay="100"/>
                                  </p:stCondLst>
                                  <p:childTnLst>
                                    <p:animMotion origin="layout" path="M -3.95833E-6 1.85185E-6 L 0.02995 1.85185E-6 " pathEditMode="relative" rAng="0" ptsTypes="AA">
                                      <p:cBhvr>
                                        <p:cTn id="44" dur="700" spd="-100000" fill="hold"/>
                                        <p:tgtEl>
                                          <p:spTgt spid="24"/>
                                        </p:tgtEl>
                                        <p:attrNameLst>
                                          <p:attrName>ppt_x</p:attrName>
                                          <p:attrName>ppt_y</p:attrName>
                                        </p:attrNameLst>
                                      </p:cBhvr>
                                      <p:rCtr x="1497" y="0"/>
                                    </p:animMotion>
                                  </p:childTnLst>
                                </p:cTn>
                              </p:par>
                              <p:par>
                                <p:cTn id="45" presetID="10" presetClass="entr" presetSubtype="0" fill="hold" grpId="0" nodeType="withEffect">
                                  <p:stCondLst>
                                    <p:cond delay="2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grpId="1" nodeType="withEffect">
                                  <p:stCondLst>
                                    <p:cond delay="200"/>
                                  </p:stCondLst>
                                  <p:childTnLst>
                                    <p:animMotion origin="layout" path="M -3.95833E-6 -2.96296E-6 L 0.025 -2.96296E-6 " pathEditMode="relative" rAng="0" ptsTypes="AA">
                                      <p:cBhvr>
                                        <p:cTn id="49" dur="700" spd="-100000" fill="hold"/>
                                        <p:tgtEl>
                                          <p:spTgt spid="25"/>
                                        </p:tgtEl>
                                        <p:attrNameLst>
                                          <p:attrName>ppt_x</p:attrName>
                                          <p:attrName>ppt_y</p:attrName>
                                        </p:attrNameLst>
                                      </p:cBhvr>
                                      <p:rCtr x="1250" y="0"/>
                                    </p:animMotion>
                                  </p:childTnLst>
                                </p:cTn>
                              </p:par>
                              <p:par>
                                <p:cTn id="50" presetID="10" presetClass="entr" presetSubtype="0" fill="hold" nodeType="withEffect">
                                  <p:stCondLst>
                                    <p:cond delay="2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42" presetClass="path" presetSubtype="0" decel="100000" fill="hold" nodeType="withEffect">
                                  <p:stCondLst>
                                    <p:cond delay="200"/>
                                  </p:stCondLst>
                                  <p:childTnLst>
                                    <p:animMotion origin="layout" path="M 5E-6 -4.44444E-6 L 0.02501 -4.44444E-6 " pathEditMode="relative" rAng="0" ptsTypes="AA">
                                      <p:cBhvr>
                                        <p:cTn id="54" dur="700" spd="-100000" fill="hold"/>
                                        <p:tgtEl>
                                          <p:spTgt spid="26"/>
                                        </p:tgtEl>
                                        <p:attrNameLst>
                                          <p:attrName>ppt_x</p:attrName>
                                          <p:attrName>ppt_y</p:attrName>
                                        </p:attrNameLst>
                                      </p:cBhvr>
                                      <p:rCtr x="1250" y="0"/>
                                    </p:animMotion>
                                  </p:childTnLst>
                                </p:cTn>
                              </p:par>
                              <p:par>
                                <p:cTn id="55" presetID="10" presetClass="entr" presetSubtype="0" fill="hold" grpId="0" nodeType="withEffect">
                                  <p:stCondLst>
                                    <p:cond delay="3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grpId="1" nodeType="withEffect">
                                  <p:stCondLst>
                                    <p:cond delay="300"/>
                                  </p:stCondLst>
                                  <p:childTnLst>
                                    <p:animMotion origin="layout" path="M -3.95833E-6 7.40741E-7 L 0.025 7.40741E-7 " pathEditMode="relative" rAng="0" ptsTypes="AA">
                                      <p:cBhvr>
                                        <p:cTn id="59" dur="700" spd="-100000" fill="hold"/>
                                        <p:tgtEl>
                                          <p:spTgt spid="27"/>
                                        </p:tgtEl>
                                        <p:attrNameLst>
                                          <p:attrName>ppt_x</p:attrName>
                                          <p:attrName>ppt_y</p:attrName>
                                        </p:attrNameLst>
                                      </p:cBhvr>
                                      <p:rCtr x="1250" y="0"/>
                                    </p:animMotion>
                                  </p:childTnLst>
                                </p:cTn>
                              </p:par>
                              <p:par>
                                <p:cTn id="60" presetID="10" presetClass="entr" presetSubtype="0" fill="hold" nodeType="withEffect">
                                  <p:stCondLst>
                                    <p:cond delay="3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nodeType="withEffect">
                                  <p:stCondLst>
                                    <p:cond delay="300"/>
                                  </p:stCondLst>
                                  <p:childTnLst>
                                    <p:animMotion origin="layout" path="M 5E-6 -7.40741E-7 L 0.02501 -7.40741E-7 " pathEditMode="relative" rAng="0" ptsTypes="AA">
                                      <p:cBhvr>
                                        <p:cTn id="64" dur="700" spd="-100000" fill="hold"/>
                                        <p:tgtEl>
                                          <p:spTgt spid="28"/>
                                        </p:tgtEl>
                                        <p:attrNameLst>
                                          <p:attrName>ppt_x</p:attrName>
                                          <p:attrName>ppt_y</p:attrName>
                                        </p:attrNameLst>
                                      </p:cBhvr>
                                      <p:rCtr x="1250" y="0"/>
                                    </p:animMotion>
                                  </p:childTnLst>
                                </p:cTn>
                              </p:par>
                              <p:par>
                                <p:cTn id="65" presetID="10" presetClass="entr" presetSubtype="0" fill="hold" grpId="0" nodeType="withEffect">
                                  <p:stCondLst>
                                    <p:cond delay="30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42" presetClass="path" presetSubtype="0" decel="100000" fill="hold" grpId="1" nodeType="withEffect">
                                  <p:stCondLst>
                                    <p:cond delay="300"/>
                                  </p:stCondLst>
                                  <p:childTnLst>
                                    <p:animMotion origin="layout" path="M -3.95833E-6 -4.07407E-6 L 0.025 -4.07407E-6 " pathEditMode="relative" rAng="0" ptsTypes="AA">
                                      <p:cBhvr>
                                        <p:cTn id="69" dur="700" spd="-100000" fill="hold"/>
                                        <p:tgtEl>
                                          <p:spTgt spid="29"/>
                                        </p:tgtEl>
                                        <p:attrNameLst>
                                          <p:attrName>ppt_x</p:attrName>
                                          <p:attrName>ppt_y</p:attrName>
                                        </p:attrNameLst>
                                      </p:cBhvr>
                                      <p:rCtr x="1250" y="0"/>
                                    </p:animMotion>
                                  </p:childTnLst>
                                </p:cTn>
                              </p:par>
                              <p:par>
                                <p:cTn id="70" presetID="10" presetClass="entr" presetSubtype="0" fill="hold" nodeType="withEffect">
                                  <p:stCondLst>
                                    <p:cond delay="30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42" presetClass="path" presetSubtype="0" decel="100000" fill="hold" nodeType="withEffect">
                                  <p:stCondLst>
                                    <p:cond delay="300"/>
                                  </p:stCondLst>
                                  <p:childTnLst>
                                    <p:animMotion origin="layout" path="M 5E-6 4.44444E-6 L 0.02501 4.44444E-6 " pathEditMode="relative" rAng="0" ptsTypes="AA">
                                      <p:cBhvr>
                                        <p:cTn id="74" dur="700" spd="-100000" fill="hold"/>
                                        <p:tgtEl>
                                          <p:spTgt spid="30"/>
                                        </p:tgtEl>
                                        <p:attrNameLst>
                                          <p:attrName>ppt_x</p:attrName>
                                          <p:attrName>ppt_y</p:attrName>
                                        </p:attrNameLst>
                                      </p:cBhvr>
                                      <p:rCtr x="1250" y="0"/>
                                    </p:animMotion>
                                  </p:childTnLst>
                                </p:cTn>
                              </p:par>
                              <p:par>
                                <p:cTn id="75" presetID="10" presetClass="entr" presetSubtype="0" fill="hold" grpId="0" nodeType="withEffect">
                                  <p:stCondLst>
                                    <p:cond delay="40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42" presetClass="path" presetSubtype="0" decel="100000" fill="hold" grpId="1" nodeType="withEffect">
                                  <p:stCondLst>
                                    <p:cond delay="400"/>
                                  </p:stCondLst>
                                  <p:childTnLst>
                                    <p:animMotion origin="layout" path="M -2.70833E-6 3.7037E-7 L -2.70833E-6 0.03542 " pathEditMode="relative" rAng="0" ptsTypes="AA">
                                      <p:cBhvr>
                                        <p:cTn id="79" dur="700" spd="-100000" fill="hold"/>
                                        <p:tgtEl>
                                          <p:spTgt spid="18"/>
                                        </p:tgtEl>
                                        <p:attrNameLst>
                                          <p:attrName>ppt_x</p:attrName>
                                          <p:attrName>ppt_y</p:attrName>
                                        </p:attrNameLst>
                                      </p:cBhvr>
                                      <p:rCtr x="0" y="1782"/>
                                    </p:animMotion>
                                  </p:childTnLst>
                                </p:cTn>
                              </p:par>
                              <p:par>
                                <p:cTn id="80" presetID="10" presetClass="entr" presetSubtype="0" decel="5000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50000" fill="hold" grpId="1" nodeType="withEffect">
                                  <p:stCondLst>
                                    <p:cond delay="0"/>
                                  </p:stCondLst>
                                  <p:childTnLst>
                                    <p:animMotion origin="layout" path="M -4.16667E-7 -3.7037E-7 L 0.02057 0.00046 " pathEditMode="relative" rAng="0" ptsTypes="AA">
                                      <p:cBhvr>
                                        <p:cTn id="84" dur="500" spd="-100000" fill="hold"/>
                                        <p:tgtEl>
                                          <p:spTgt spid="20"/>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173" grpId="0"/>
      <p:bldP spid="173" grpId="1"/>
      <p:bldP spid="2" grpId="0"/>
      <p:bldP spid="2" grpId="1"/>
      <p:bldP spid="49" grpId="0" animBg="1"/>
      <p:bldP spid="49" grpId="1" animBg="1"/>
      <p:bldP spid="24" grpId="0"/>
      <p:bldP spid="24" grpId="1"/>
      <p:bldP spid="25" grpId="0"/>
      <p:bldP spid="25" grpId="1"/>
      <p:bldP spid="27" grpId="0"/>
      <p:bldP spid="27" grpId="1"/>
      <p:bldP spid="29" grpId="0"/>
      <p:bldP spid="29" grpId="1"/>
      <p:bldP spid="18" grpId="0"/>
      <p:bldP spid="18" grpId="1"/>
      <p:bldP spid="20" grpId="0" animBg="1"/>
      <p:bldP spid="2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7949BD6A-DB76-2CD0-F06B-F14EA4086637}"/>
              </a:ext>
            </a:extLst>
          </p:cNvPr>
          <p:cNvSpPr>
            <a:spLocks noGrp="1"/>
          </p:cNvSpPr>
          <p:nvPr>
            <p:ph type="title"/>
          </p:nvPr>
        </p:nvSpPr>
        <p:spPr>
          <a:xfrm>
            <a:off x="578736" y="452718"/>
            <a:ext cx="11829164" cy="904444"/>
          </a:xfrm>
        </p:spPr>
        <p:txBody>
          <a:bodyPr/>
          <a:lstStyle/>
          <a:p>
            <a:r>
              <a:rPr lang="en-US" sz="4100" dirty="0" err="1"/>
              <a:t>OneLake</a:t>
            </a:r>
            <a:r>
              <a:rPr lang="en-US" sz="4100" dirty="0"/>
              <a:t> gives a true data mesh as a service</a:t>
            </a:r>
          </a:p>
        </p:txBody>
      </p:sp>
      <p:sp>
        <p:nvSpPr>
          <p:cNvPr id="31" name="Rounded Rectangle 190">
            <a:extLst>
              <a:ext uri="{FF2B5EF4-FFF2-40B4-BE49-F238E27FC236}">
                <a16:creationId xmlns:a16="http://schemas.microsoft.com/office/drawing/2014/main" id="{237ED920-6850-2839-903B-B4CDBBD95CEC}"/>
              </a:ext>
              <a:ext uri="{C183D7F6-B498-43B3-948B-1728B52AA6E4}">
                <adec:decorative xmlns:adec="http://schemas.microsoft.com/office/drawing/2017/decorative" val="1"/>
              </a:ext>
            </a:extLst>
          </p:cNvPr>
          <p:cNvSpPr/>
          <p:nvPr/>
        </p:nvSpPr>
        <p:spPr bwMode="auto">
          <a:xfrm>
            <a:off x="1125974" y="3086729"/>
            <a:ext cx="2260935" cy="1132883"/>
          </a:xfrm>
          <a:prstGeom prst="roundRect">
            <a:avLst>
              <a:gd name="adj" fmla="val 8272"/>
            </a:avLst>
          </a:prstGeom>
          <a:solidFill>
            <a:srgbClr val="091F2C"/>
          </a:solidFill>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Sales</a:t>
            </a:r>
          </a:p>
        </p:txBody>
      </p:sp>
      <p:sp>
        <p:nvSpPr>
          <p:cNvPr id="21" name="TextBox 20">
            <a:extLst>
              <a:ext uri="{FF2B5EF4-FFF2-40B4-BE49-F238E27FC236}">
                <a16:creationId xmlns:a16="http://schemas.microsoft.com/office/drawing/2014/main" id="{FB0163D8-4FED-C91D-D214-143F6758636C}"/>
              </a:ext>
              <a:ext uri="{C183D7F6-B498-43B3-948B-1728B52AA6E4}">
                <adec:decorative xmlns:adec="http://schemas.microsoft.com/office/drawing/2017/decorative" val="1"/>
              </a:ext>
            </a:extLst>
          </p:cNvPr>
          <p:cNvSpPr txBox="1"/>
          <p:nvPr/>
        </p:nvSpPr>
        <p:spPr>
          <a:xfrm>
            <a:off x="1202402" y="3661831"/>
            <a:ext cx="875018" cy="330997"/>
          </a:xfrm>
          <a:prstGeom prst="rect">
            <a:avLst/>
          </a:prstGeom>
          <a:noFill/>
          <a:ln w="9525" cap="flat">
            <a:noFill/>
            <a:prstDash val="solid"/>
            <a:miter/>
          </a:ln>
        </p:spPr>
        <p:txBody>
          <a:bodyPr rtlCol="0" anchor="ct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POS sales</a:t>
            </a:r>
          </a:p>
        </p:txBody>
      </p:sp>
      <p:sp>
        <p:nvSpPr>
          <p:cNvPr id="22" name="TextBox 21">
            <a:extLst>
              <a:ext uri="{FF2B5EF4-FFF2-40B4-BE49-F238E27FC236}">
                <a16:creationId xmlns:a16="http://schemas.microsoft.com/office/drawing/2014/main" id="{5A66BD97-B55E-8D68-14E2-D5DD0D901E63}"/>
              </a:ext>
              <a:ext uri="{C183D7F6-B498-43B3-948B-1728B52AA6E4}">
                <adec:decorative xmlns:adec="http://schemas.microsoft.com/office/drawing/2017/decorative" val="1"/>
              </a:ext>
            </a:extLst>
          </p:cNvPr>
          <p:cNvSpPr txBox="1"/>
          <p:nvPr/>
        </p:nvSpPr>
        <p:spPr>
          <a:xfrm>
            <a:off x="2385935" y="3661831"/>
            <a:ext cx="875018" cy="323165"/>
          </a:xfrm>
          <a:prstGeom prst="rect">
            <a:avLst/>
          </a:prstGeom>
          <a:noFill/>
          <a:ln w="9525" cap="flat">
            <a:noFill/>
            <a:prstDash val="solid"/>
            <a:miter/>
          </a:ln>
        </p:spPr>
        <p:txBody>
          <a:bodyPr rtlCol="0" anchor="ct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Workspace online sales</a:t>
            </a:r>
          </a:p>
        </p:txBody>
      </p:sp>
      <p:grpSp>
        <p:nvGrpSpPr>
          <p:cNvPr id="29" name="Group 28">
            <a:extLst>
              <a:ext uri="{FF2B5EF4-FFF2-40B4-BE49-F238E27FC236}">
                <a16:creationId xmlns:a16="http://schemas.microsoft.com/office/drawing/2014/main" id="{1D951D69-DC2D-BE10-1AE2-B9C8730F9FB0}"/>
              </a:ext>
            </a:extLst>
          </p:cNvPr>
          <p:cNvGrpSpPr/>
          <p:nvPr/>
        </p:nvGrpSpPr>
        <p:grpSpPr>
          <a:xfrm>
            <a:off x="2665623" y="3257578"/>
            <a:ext cx="331746" cy="266059"/>
            <a:chOff x="5570392" y="4264532"/>
            <a:chExt cx="331746" cy="266059"/>
          </a:xfrm>
          <a:solidFill>
            <a:srgbClr val="84E8FD"/>
          </a:solidFill>
        </p:grpSpPr>
        <p:sp>
          <p:nvSpPr>
            <p:cNvPr id="57" name="Freeform 24">
              <a:extLst>
                <a:ext uri="{FF2B5EF4-FFF2-40B4-BE49-F238E27FC236}">
                  <a16:creationId xmlns:a16="http://schemas.microsoft.com/office/drawing/2014/main" id="{0F6DA3A2-4375-FFF5-6D65-CFFFA2FA3E4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25">
              <a:extLst>
                <a:ext uri="{FF2B5EF4-FFF2-40B4-BE49-F238E27FC236}">
                  <a16:creationId xmlns:a16="http://schemas.microsoft.com/office/drawing/2014/main" id="{04389488-DF97-A9C9-FAF3-520C3E27D61D}"/>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AFA07ABD-E53B-BB33-3AEF-08D56EC28FE9}"/>
              </a:ext>
            </a:extLst>
          </p:cNvPr>
          <p:cNvGrpSpPr/>
          <p:nvPr/>
        </p:nvGrpSpPr>
        <p:grpSpPr>
          <a:xfrm>
            <a:off x="1451481" y="3263862"/>
            <a:ext cx="331746" cy="266059"/>
            <a:chOff x="5570392" y="4264532"/>
            <a:chExt cx="331746" cy="266059"/>
          </a:xfrm>
          <a:solidFill>
            <a:srgbClr val="84E8FD"/>
          </a:solidFill>
        </p:grpSpPr>
        <p:sp>
          <p:nvSpPr>
            <p:cNvPr id="55" name="Freeform 24">
              <a:extLst>
                <a:ext uri="{FF2B5EF4-FFF2-40B4-BE49-F238E27FC236}">
                  <a16:creationId xmlns:a16="http://schemas.microsoft.com/office/drawing/2014/main" id="{D405770F-A1DD-C4CF-DA4C-CD276EF41B87}"/>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25">
              <a:extLst>
                <a:ext uri="{FF2B5EF4-FFF2-40B4-BE49-F238E27FC236}">
                  <a16:creationId xmlns:a16="http://schemas.microsoft.com/office/drawing/2014/main" id="{92DC1682-5CC5-3D41-1438-56B6DBAF81C1}"/>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F25A8836-7462-2868-C03A-23DED6D2B77A}"/>
              </a:ext>
            </a:extLst>
          </p:cNvPr>
          <p:cNvGrpSpPr/>
          <p:nvPr/>
        </p:nvGrpSpPr>
        <p:grpSpPr>
          <a:xfrm>
            <a:off x="3268972" y="2401776"/>
            <a:ext cx="1454167" cy="433398"/>
            <a:chOff x="3067033" y="4001942"/>
            <a:chExt cx="1454167" cy="433398"/>
          </a:xfrm>
        </p:grpSpPr>
        <p:sp>
          <p:nvSpPr>
            <p:cNvPr id="67" name="Rounded Rectangle 45">
              <a:extLst>
                <a:ext uri="{FF2B5EF4-FFF2-40B4-BE49-F238E27FC236}">
                  <a16:creationId xmlns:a16="http://schemas.microsoft.com/office/drawing/2014/main" id="{798C1805-15EA-6E0C-40CA-E24B9F780E0F}"/>
                </a:ext>
              </a:extLst>
            </p:cNvPr>
            <p:cNvSpPr/>
            <p:nvPr/>
          </p:nvSpPr>
          <p:spPr>
            <a:xfrm>
              <a:off x="3395781" y="4001942"/>
              <a:ext cx="1125419"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68" name="Picture 67" descr="Logo, company name&#10;&#10;Description automatically generated">
              <a:extLst>
                <a:ext uri="{FF2B5EF4-FFF2-40B4-BE49-F238E27FC236}">
                  <a16:creationId xmlns:a16="http://schemas.microsoft.com/office/drawing/2014/main" id="{137C41F1-1105-89C1-92E0-E8534DCFD68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3067033" y="4086262"/>
              <a:ext cx="306078" cy="264760"/>
            </a:xfrm>
            <a:prstGeom prst="rect">
              <a:avLst/>
            </a:prstGeom>
          </p:spPr>
        </p:pic>
      </p:grpSp>
      <p:grpSp>
        <p:nvGrpSpPr>
          <p:cNvPr id="181" name="Group 180">
            <a:extLst>
              <a:ext uri="{FF2B5EF4-FFF2-40B4-BE49-F238E27FC236}">
                <a16:creationId xmlns:a16="http://schemas.microsoft.com/office/drawing/2014/main" id="{3090F8FD-9638-7733-BB38-33B469DB6F71}"/>
              </a:ext>
            </a:extLst>
          </p:cNvPr>
          <p:cNvGrpSpPr/>
          <p:nvPr/>
        </p:nvGrpSpPr>
        <p:grpSpPr>
          <a:xfrm>
            <a:off x="592668" y="2023936"/>
            <a:ext cx="6701167" cy="4122080"/>
            <a:chOff x="592668" y="2023936"/>
            <a:chExt cx="6701167" cy="4122080"/>
          </a:xfrm>
        </p:grpSpPr>
        <p:sp>
          <p:nvSpPr>
            <p:cNvPr id="17" name="Rounded Rectangle 38">
              <a:extLst>
                <a:ext uri="{FF2B5EF4-FFF2-40B4-BE49-F238E27FC236}">
                  <a16:creationId xmlns:a16="http://schemas.microsoft.com/office/drawing/2014/main" id="{D45D2DF8-9294-6D41-AD7E-A17FD1EF3F3A}"/>
                </a:ext>
              </a:extLst>
            </p:cNvPr>
            <p:cNvSpPr/>
            <p:nvPr/>
          </p:nvSpPr>
          <p:spPr bwMode="auto">
            <a:xfrm>
              <a:off x="592668" y="2023936"/>
              <a:ext cx="6701167" cy="4122080"/>
            </a:xfrm>
            <a:prstGeom prst="roundRect">
              <a:avLst>
                <a:gd name="adj" fmla="val 3641"/>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18" name="Rounded Rectangle 45">
              <a:extLst>
                <a:ext uri="{FF2B5EF4-FFF2-40B4-BE49-F238E27FC236}">
                  <a16:creationId xmlns:a16="http://schemas.microsoft.com/office/drawing/2014/main" id="{6CA86EC2-411D-8A6E-DEC8-3B444CC5DA59}"/>
                </a:ext>
              </a:extLst>
            </p:cNvPr>
            <p:cNvSpPr/>
            <p:nvPr/>
          </p:nvSpPr>
          <p:spPr>
            <a:xfrm>
              <a:off x="1655976" y="5587110"/>
              <a:ext cx="4574550" cy="433398"/>
            </a:xfrm>
            <a:prstGeom prst="roundRect">
              <a:avLst>
                <a:gd name="adj" fmla="val 4528"/>
              </a:avLst>
            </a:prstGeom>
            <a:ln w="19050" cap="rnd">
              <a:no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Unified Security and Governance </a:t>
              </a:r>
            </a:p>
          </p:txBody>
        </p:sp>
        <p:sp>
          <p:nvSpPr>
            <p:cNvPr id="69" name="Rounded Rectangle 45">
              <a:extLst>
                <a:ext uri="{FF2B5EF4-FFF2-40B4-BE49-F238E27FC236}">
                  <a16:creationId xmlns:a16="http://schemas.microsoft.com/office/drawing/2014/main" id="{8EF3E409-7EFE-4E73-F220-DD94A1718170}"/>
                </a:ext>
              </a:extLst>
            </p:cNvPr>
            <p:cNvSpPr/>
            <p:nvPr/>
          </p:nvSpPr>
          <p:spPr>
            <a:xfrm>
              <a:off x="767085" y="2249564"/>
              <a:ext cx="6393188" cy="3370186"/>
            </a:xfrm>
            <a:prstGeom prst="roundRect">
              <a:avLst>
                <a:gd name="adj" fmla="val 414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14" name="Rounded Rectangle 191">
            <a:extLst>
              <a:ext uri="{FF2B5EF4-FFF2-40B4-BE49-F238E27FC236}">
                <a16:creationId xmlns:a16="http://schemas.microsoft.com/office/drawing/2014/main" id="{ECDFD80E-0109-C56C-BD80-1A04C14637A9}"/>
              </a:ext>
              <a:ext uri="{C183D7F6-B498-43B3-948B-1728B52AA6E4}">
                <adec:decorative xmlns:adec="http://schemas.microsoft.com/office/drawing/2017/decorative" val="1"/>
              </a:ext>
            </a:extLst>
          </p:cNvPr>
          <p:cNvSpPr/>
          <p:nvPr/>
        </p:nvSpPr>
        <p:spPr bwMode="auto">
          <a:xfrm>
            <a:off x="4532266" y="3095389"/>
            <a:ext cx="2260935" cy="1132883"/>
          </a:xfrm>
          <a:prstGeom prst="roundRect">
            <a:avLst>
              <a:gd name="adj" fmla="val 8272"/>
            </a:avLst>
          </a:prstGeom>
          <a:solidFill>
            <a:srgbClr val="0A202D"/>
          </a:solidFill>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b"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Marketing</a:t>
            </a:r>
          </a:p>
        </p:txBody>
      </p:sp>
      <p:sp>
        <p:nvSpPr>
          <p:cNvPr id="115" name="Rounded Rectangle 192">
            <a:extLst>
              <a:ext uri="{FF2B5EF4-FFF2-40B4-BE49-F238E27FC236}">
                <a16:creationId xmlns:a16="http://schemas.microsoft.com/office/drawing/2014/main" id="{7FD25883-D19C-8371-C983-6032CA22D24B}"/>
              </a:ext>
              <a:ext uri="{C183D7F6-B498-43B3-948B-1728B52AA6E4}">
                <adec:decorative xmlns:adec="http://schemas.microsoft.com/office/drawing/2017/decorative" val="1"/>
              </a:ext>
            </a:extLst>
          </p:cNvPr>
          <p:cNvSpPr/>
          <p:nvPr/>
        </p:nvSpPr>
        <p:spPr bwMode="auto">
          <a:xfrm>
            <a:off x="3488773" y="4348744"/>
            <a:ext cx="934424" cy="1132883"/>
          </a:xfrm>
          <a:prstGeom prst="roundRect">
            <a:avLst>
              <a:gd name="adj" fmla="val 8272"/>
            </a:avLst>
          </a:prstGeom>
          <a:solidFill>
            <a:srgbClr val="091F2C"/>
          </a:solidFill>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b"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0">
                      <a:srgbClr val="8DC8E8"/>
                    </a:gs>
                    <a:gs pos="80000">
                      <a:srgbClr val="49C5B1"/>
                    </a:gs>
                  </a:gsLst>
                  <a:path path="circle">
                    <a:fillToRect l="100000" t="100000"/>
                  </a:path>
                </a:gradFill>
                <a:effectLst/>
                <a:uLnTx/>
                <a:uFillTx/>
                <a:latin typeface="Segoe UI Semibold"/>
                <a:ea typeface="+mn-ea"/>
                <a:cs typeface="Segoe UI" panose="020B0502040204020203" pitchFamily="34" charset="0"/>
              </a:rPr>
              <a:t>Finance</a:t>
            </a:r>
          </a:p>
        </p:txBody>
      </p:sp>
      <p:cxnSp>
        <p:nvCxnSpPr>
          <p:cNvPr id="3" name="Straight Arrow Connector 2">
            <a:extLst>
              <a:ext uri="{FF2B5EF4-FFF2-40B4-BE49-F238E27FC236}">
                <a16:creationId xmlns:a16="http://schemas.microsoft.com/office/drawing/2014/main" id="{8D43C518-D517-C666-E480-1E5CEC81F91E}"/>
              </a:ext>
            </a:extLst>
          </p:cNvPr>
          <p:cNvCxnSpPr>
            <a:cxnSpLocks/>
            <a:stCxn id="115" idx="1"/>
            <a:endCxn id="31" idx="2"/>
          </p:cNvCxnSpPr>
          <p:nvPr/>
        </p:nvCxnSpPr>
        <p:spPr>
          <a:xfrm flipH="1" flipV="1">
            <a:off x="2256442" y="4219612"/>
            <a:ext cx="1232331" cy="695574"/>
          </a:xfrm>
          <a:prstGeom prst="straightConnector1">
            <a:avLst/>
          </a:prstGeom>
          <a:ln>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ED92A21-5069-7B5D-3BBA-236D6A887799}"/>
              </a:ext>
            </a:extLst>
          </p:cNvPr>
          <p:cNvCxnSpPr>
            <a:cxnSpLocks/>
            <a:stCxn id="114" idx="2"/>
            <a:endCxn id="115" idx="3"/>
          </p:cNvCxnSpPr>
          <p:nvPr/>
        </p:nvCxnSpPr>
        <p:spPr>
          <a:xfrm flipH="1">
            <a:off x="4423197" y="4228272"/>
            <a:ext cx="1239537" cy="686914"/>
          </a:xfrm>
          <a:prstGeom prst="straightConnector1">
            <a:avLst/>
          </a:prstGeom>
          <a:ln>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F11CF77-3877-1992-973C-DDBC72530E18}"/>
              </a:ext>
            </a:extLst>
          </p:cNvPr>
          <p:cNvCxnSpPr>
            <a:cxnSpLocks/>
            <a:stCxn id="114" idx="1"/>
            <a:endCxn id="31" idx="3"/>
          </p:cNvCxnSpPr>
          <p:nvPr/>
        </p:nvCxnSpPr>
        <p:spPr>
          <a:xfrm flipH="1" flipV="1">
            <a:off x="3386909" y="3653171"/>
            <a:ext cx="1145357" cy="8660"/>
          </a:xfrm>
          <a:prstGeom prst="straightConnector1">
            <a:avLst/>
          </a:prstGeom>
          <a:ln>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4276BEC-0948-A526-6E82-2E40DD9E3C97}"/>
              </a:ext>
              <a:ext uri="{C183D7F6-B498-43B3-948B-1728B52AA6E4}">
                <adec:decorative xmlns:adec="http://schemas.microsoft.com/office/drawing/2017/decorative" val="1"/>
              </a:ext>
            </a:extLst>
          </p:cNvPr>
          <p:cNvSpPr txBox="1"/>
          <p:nvPr/>
        </p:nvSpPr>
        <p:spPr>
          <a:xfrm>
            <a:off x="4597522" y="3645610"/>
            <a:ext cx="875018" cy="323165"/>
          </a:xfrm>
          <a:prstGeom prst="rect">
            <a:avLst/>
          </a:prstGeom>
          <a:noFill/>
          <a:ln w="9525" cap="flat">
            <a:noFill/>
            <a:prstDash val="solid"/>
            <a:miter/>
          </a:ln>
        </p:spPr>
        <p:txBody>
          <a:bodyPr rtlCol="0" anchor="ct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customer</a:t>
            </a:r>
          </a:p>
        </p:txBody>
      </p:sp>
      <p:sp>
        <p:nvSpPr>
          <p:cNvPr id="24" name="TextBox 23">
            <a:extLst>
              <a:ext uri="{FF2B5EF4-FFF2-40B4-BE49-F238E27FC236}">
                <a16:creationId xmlns:a16="http://schemas.microsoft.com/office/drawing/2014/main" id="{15BA5FE1-4502-E17F-1017-D067F8D7A569}"/>
              </a:ext>
              <a:ext uri="{C183D7F6-B498-43B3-948B-1728B52AA6E4}">
                <adec:decorative xmlns:adec="http://schemas.microsoft.com/office/drawing/2017/decorative" val="1"/>
              </a:ext>
            </a:extLst>
          </p:cNvPr>
          <p:cNvSpPr txBox="1"/>
          <p:nvPr/>
        </p:nvSpPr>
        <p:spPr>
          <a:xfrm>
            <a:off x="5722982" y="3645610"/>
            <a:ext cx="1030776" cy="323165"/>
          </a:xfrm>
          <a:prstGeom prst="rect">
            <a:avLst/>
          </a:prstGeom>
          <a:noFill/>
          <a:ln w="9525" cap="flat">
            <a:noFill/>
            <a:prstDash val="solid"/>
            <a:miter/>
          </a:ln>
        </p:spPr>
        <p:txBody>
          <a:bodyPr rtlCol="0" anchor="ct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ads</a:t>
            </a:r>
          </a:p>
        </p:txBody>
      </p:sp>
      <p:grpSp>
        <p:nvGrpSpPr>
          <p:cNvPr id="27" name="Group 26">
            <a:extLst>
              <a:ext uri="{FF2B5EF4-FFF2-40B4-BE49-F238E27FC236}">
                <a16:creationId xmlns:a16="http://schemas.microsoft.com/office/drawing/2014/main" id="{E37C8554-DBD5-0400-E576-DC24321A32DB}"/>
              </a:ext>
            </a:extLst>
          </p:cNvPr>
          <p:cNvGrpSpPr/>
          <p:nvPr/>
        </p:nvGrpSpPr>
        <p:grpSpPr>
          <a:xfrm>
            <a:off x="6077153" y="3247641"/>
            <a:ext cx="331746" cy="266059"/>
            <a:chOff x="5570392" y="4264532"/>
            <a:chExt cx="331746" cy="266059"/>
          </a:xfrm>
          <a:solidFill>
            <a:srgbClr val="84E8FD"/>
          </a:solidFill>
        </p:grpSpPr>
        <p:sp>
          <p:nvSpPr>
            <p:cNvPr id="62" name="Freeform 24">
              <a:extLst>
                <a:ext uri="{FF2B5EF4-FFF2-40B4-BE49-F238E27FC236}">
                  <a16:creationId xmlns:a16="http://schemas.microsoft.com/office/drawing/2014/main" id="{A895CAD5-6441-F097-88D6-D07B67DB99E1}"/>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25">
              <a:extLst>
                <a:ext uri="{FF2B5EF4-FFF2-40B4-BE49-F238E27FC236}">
                  <a16:creationId xmlns:a16="http://schemas.microsoft.com/office/drawing/2014/main" id="{E7F9BDBA-5974-04B5-A0B5-1B4E314E3DF8}"/>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771A98B-AF62-37A5-F916-60839776DC57}"/>
              </a:ext>
            </a:extLst>
          </p:cNvPr>
          <p:cNvGrpSpPr/>
          <p:nvPr/>
        </p:nvGrpSpPr>
        <p:grpSpPr>
          <a:xfrm>
            <a:off x="4877210" y="3247641"/>
            <a:ext cx="331746" cy="266059"/>
            <a:chOff x="5570392" y="4264532"/>
            <a:chExt cx="331746" cy="266059"/>
          </a:xfrm>
          <a:solidFill>
            <a:srgbClr val="84E8FD"/>
          </a:solidFill>
        </p:grpSpPr>
        <p:sp>
          <p:nvSpPr>
            <p:cNvPr id="60" name="Freeform 24">
              <a:extLst>
                <a:ext uri="{FF2B5EF4-FFF2-40B4-BE49-F238E27FC236}">
                  <a16:creationId xmlns:a16="http://schemas.microsoft.com/office/drawing/2014/main" id="{E2A4C7DD-090D-5979-249B-4AECB9603464}"/>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25">
              <a:extLst>
                <a:ext uri="{FF2B5EF4-FFF2-40B4-BE49-F238E27FC236}">
                  <a16:creationId xmlns:a16="http://schemas.microsoft.com/office/drawing/2014/main" id="{AFB4119C-EC35-6EBB-7F52-5C5A3F6FCD6D}"/>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3214E540-7848-85D8-F769-7D984C0CBFA0}"/>
              </a:ext>
              <a:ext uri="{C183D7F6-B498-43B3-948B-1728B52AA6E4}">
                <adec:decorative xmlns:adec="http://schemas.microsoft.com/office/drawing/2017/decorative" val="1"/>
              </a:ext>
            </a:extLst>
          </p:cNvPr>
          <p:cNvSpPr txBox="1"/>
          <p:nvPr/>
        </p:nvSpPr>
        <p:spPr>
          <a:xfrm>
            <a:off x="3514992" y="4898964"/>
            <a:ext cx="875018" cy="323165"/>
          </a:xfrm>
          <a:prstGeom prst="rect">
            <a:avLst/>
          </a:prstGeom>
          <a:noFill/>
          <a:ln w="9525" cap="flat">
            <a:noFill/>
            <a:prstDash val="solid"/>
            <a:miter/>
          </a:ln>
        </p:spPr>
        <p:txBody>
          <a:bodyPr rtlCol="0" anchor="ctr"/>
          <a:lstStyle>
            <a:defPPr>
              <a:defRPr lang="en-US"/>
            </a:defPPr>
            <a:lvl1pPr defTabSz="914367">
              <a:defRPr sz="1765">
                <a:solidFill>
                  <a:srgbClr val="000000"/>
                </a:solidFill>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Workspace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expenses</a:t>
            </a:r>
          </a:p>
        </p:txBody>
      </p:sp>
      <p:grpSp>
        <p:nvGrpSpPr>
          <p:cNvPr id="26" name="Group 25">
            <a:extLst>
              <a:ext uri="{FF2B5EF4-FFF2-40B4-BE49-F238E27FC236}">
                <a16:creationId xmlns:a16="http://schemas.microsoft.com/office/drawing/2014/main" id="{192536F8-4AF4-EE29-4334-554EB8D1B533}"/>
              </a:ext>
            </a:extLst>
          </p:cNvPr>
          <p:cNvGrpSpPr/>
          <p:nvPr/>
        </p:nvGrpSpPr>
        <p:grpSpPr>
          <a:xfrm>
            <a:off x="3749419" y="4493547"/>
            <a:ext cx="331746" cy="266059"/>
            <a:chOff x="5570392" y="4264532"/>
            <a:chExt cx="331746" cy="266059"/>
          </a:xfrm>
          <a:solidFill>
            <a:srgbClr val="84E8FD"/>
          </a:solidFill>
        </p:grpSpPr>
        <p:sp>
          <p:nvSpPr>
            <p:cNvPr id="64" name="Freeform 24">
              <a:extLst>
                <a:ext uri="{FF2B5EF4-FFF2-40B4-BE49-F238E27FC236}">
                  <a16:creationId xmlns:a16="http://schemas.microsoft.com/office/drawing/2014/main" id="{FBCCD30E-4F02-1FCA-F9F0-83A53E97E841}"/>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25">
              <a:extLst>
                <a:ext uri="{FF2B5EF4-FFF2-40B4-BE49-F238E27FC236}">
                  <a16:creationId xmlns:a16="http://schemas.microsoft.com/office/drawing/2014/main" id="{0C820526-D764-8357-D24C-74E05467A955}"/>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solidFill>
              <a:srgbClr val="49C5B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40FA238E-679E-F0DB-B3D4-F11FD6807C7E}"/>
              </a:ext>
            </a:extLst>
          </p:cNvPr>
          <p:cNvSpPr txBox="1"/>
          <p:nvPr/>
        </p:nvSpPr>
        <p:spPr>
          <a:xfrm>
            <a:off x="8259763" y="1755382"/>
            <a:ext cx="3352799" cy="984885"/>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defTabSz="914400">
              <a:spcBef>
                <a:spcPts val="1600"/>
              </a:spcBef>
              <a:buNone/>
              <a:defRPr/>
            </a:pPr>
            <a:r>
              <a:rPr lang="en-US" kern="0" dirty="0">
                <a:solidFill>
                  <a:srgbClr val="FFFFFF"/>
                </a:solidFill>
              </a:rPr>
              <a:t>Group multiple workspaces into a single business domain and provide a governance boundary between the tenant admin and the workspace.</a:t>
            </a:r>
          </a:p>
        </p:txBody>
      </p:sp>
      <p:sp>
        <p:nvSpPr>
          <p:cNvPr id="19" name="TextBox 18">
            <a:extLst>
              <a:ext uri="{FF2B5EF4-FFF2-40B4-BE49-F238E27FC236}">
                <a16:creationId xmlns:a16="http://schemas.microsoft.com/office/drawing/2014/main" id="{33205D77-F745-B3BC-E4ED-6733621823E4}"/>
              </a:ext>
            </a:extLst>
          </p:cNvPr>
          <p:cNvSpPr txBox="1"/>
          <p:nvPr/>
        </p:nvSpPr>
        <p:spPr>
          <a:xfrm>
            <a:off x="8259762" y="3102121"/>
            <a:ext cx="3352799" cy="738664"/>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defTabSz="914400">
              <a:spcBef>
                <a:spcPts val="1600"/>
              </a:spcBef>
              <a:buNone/>
              <a:defRPr/>
            </a:pPr>
            <a:r>
              <a:rPr lang="en-US" kern="0" dirty="0">
                <a:solidFill>
                  <a:srgbClr val="FFFFFF"/>
                </a:solidFill>
              </a:rPr>
              <a:t>Avoid data swamps by endorsing certain data as certified or promoted, thus encouraging reuse. </a:t>
            </a:r>
          </a:p>
        </p:txBody>
      </p:sp>
      <p:cxnSp>
        <p:nvCxnSpPr>
          <p:cNvPr id="32" name="Straight Connector 31">
            <a:extLst>
              <a:ext uri="{FF2B5EF4-FFF2-40B4-BE49-F238E27FC236}">
                <a16:creationId xmlns:a16="http://schemas.microsoft.com/office/drawing/2014/main" id="{A5DC6074-B175-526C-E970-EAAD5CE3AE53}"/>
              </a:ext>
              <a:ext uri="{C183D7F6-B498-43B3-948B-1728B52AA6E4}">
                <adec:decorative xmlns:adec="http://schemas.microsoft.com/office/drawing/2017/decorative" val="1"/>
              </a:ext>
            </a:extLst>
          </p:cNvPr>
          <p:cNvCxnSpPr>
            <a:cxnSpLocks/>
          </p:cNvCxnSpPr>
          <p:nvPr/>
        </p:nvCxnSpPr>
        <p:spPr>
          <a:xfrm>
            <a:off x="8259763" y="2877815"/>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084BCF-4A7F-B43D-11B1-E5F64ADA0AD7}"/>
              </a:ext>
            </a:extLst>
          </p:cNvPr>
          <p:cNvSpPr txBox="1"/>
          <p:nvPr/>
        </p:nvSpPr>
        <p:spPr>
          <a:xfrm>
            <a:off x="8259764" y="4104731"/>
            <a:ext cx="3352799" cy="1231106"/>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defTabSz="914400">
              <a:spcBef>
                <a:spcPts val="1600"/>
              </a:spcBef>
              <a:buNone/>
              <a:defRPr/>
            </a:pPr>
            <a:r>
              <a:rPr lang="en-US" kern="0" dirty="0" err="1">
                <a:solidFill>
                  <a:srgbClr val="FFFFFF"/>
                </a:solidFill>
              </a:rPr>
              <a:t>OneLake</a:t>
            </a:r>
            <a:r>
              <a:rPr lang="en-US" kern="0" dirty="0">
                <a:solidFill>
                  <a:srgbClr val="FFFFFF"/>
                </a:solidFill>
              </a:rPr>
              <a:t> Shortcuts provide the links between domains without data movement or duplication and without changing the ownership of the data.</a:t>
            </a:r>
          </a:p>
        </p:txBody>
      </p:sp>
      <p:cxnSp>
        <p:nvCxnSpPr>
          <p:cNvPr id="34" name="Straight Connector 33">
            <a:extLst>
              <a:ext uri="{FF2B5EF4-FFF2-40B4-BE49-F238E27FC236}">
                <a16:creationId xmlns:a16="http://schemas.microsoft.com/office/drawing/2014/main" id="{0C926E53-FA7E-2620-C717-D22AC5E14BAA}"/>
              </a:ext>
              <a:ext uri="{C183D7F6-B498-43B3-948B-1728B52AA6E4}">
                <adec:decorative xmlns:adec="http://schemas.microsoft.com/office/drawing/2017/decorative" val="1"/>
              </a:ext>
            </a:extLst>
          </p:cNvPr>
          <p:cNvCxnSpPr>
            <a:cxnSpLocks/>
          </p:cNvCxnSpPr>
          <p:nvPr/>
        </p:nvCxnSpPr>
        <p:spPr>
          <a:xfrm>
            <a:off x="8259763" y="3880425"/>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216601-BE76-FCF1-D2F9-5A21948906C6}"/>
              </a:ext>
              <a:ext uri="{C183D7F6-B498-43B3-948B-1728B52AA6E4}">
                <adec:decorative xmlns:adec="http://schemas.microsoft.com/office/drawing/2017/decorative" val="1"/>
              </a:ext>
            </a:extLst>
          </p:cNvPr>
          <p:cNvCxnSpPr>
            <a:cxnSpLocks/>
          </p:cNvCxnSpPr>
          <p:nvPr/>
        </p:nvCxnSpPr>
        <p:spPr>
          <a:xfrm>
            <a:off x="8259763" y="4883035"/>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0141F66B-2168-7EB3-51F9-53E11CD5A4B1}"/>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6239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100"/>
                                  </p:stCondLst>
                                  <p:childTnLst>
                                    <p:animMotion origin="layout" path="M -3.95833E-6 2.22222E-6 L 0.02995 2.22222E-6 " pathEditMode="relative" rAng="0" ptsTypes="AA">
                                      <p:cBhvr>
                                        <p:cTn id="9" dur="700" spd="-100000" fill="hold"/>
                                        <p:tgtEl>
                                          <p:spTgt spid="16"/>
                                        </p:tgtEl>
                                        <p:attrNameLst>
                                          <p:attrName>ppt_x</p:attrName>
                                          <p:attrName>ppt_y</p:attrName>
                                        </p:attrNameLst>
                                      </p:cBhvr>
                                      <p:rCtr x="1497" y="0"/>
                                    </p:animMotion>
                                  </p:childTnLst>
                                </p:cTn>
                              </p:par>
                              <p:par>
                                <p:cTn id="10" presetID="10" presetClass="entr" presetSubtype="0" fill="hold" grpId="0" nodeType="withEffect">
                                  <p:stCondLst>
                                    <p:cond delay="2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200"/>
                                  </p:stCondLst>
                                  <p:childTnLst>
                                    <p:animMotion origin="layout" path="M -3.95833E-6 1.48148E-6 L 0.025 1.48148E-6 " pathEditMode="relative" rAng="0" ptsTypes="AA">
                                      <p:cBhvr>
                                        <p:cTn id="14" dur="700" spd="-100000" fill="hold"/>
                                        <p:tgtEl>
                                          <p:spTgt spid="19"/>
                                        </p:tgtEl>
                                        <p:attrNameLst>
                                          <p:attrName>ppt_x</p:attrName>
                                          <p:attrName>ppt_y</p:attrName>
                                        </p:attrNameLst>
                                      </p:cBhvr>
                                      <p:rCtr x="1250" y="0"/>
                                    </p:animMotion>
                                  </p:childTnLst>
                                </p:cTn>
                              </p:par>
                              <p:par>
                                <p:cTn id="15" presetID="10" presetClass="entr" presetSubtype="0" fill="hold" nodeType="withEffect">
                                  <p:stCondLst>
                                    <p:cond delay="2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decel="100000" fill="hold" nodeType="withEffect">
                                  <p:stCondLst>
                                    <p:cond delay="200"/>
                                  </p:stCondLst>
                                  <p:childTnLst>
                                    <p:animMotion origin="layout" path="M 5E-6 4.07407E-6 L 0.02501 4.07407E-6 " pathEditMode="relative" rAng="0" ptsTypes="AA">
                                      <p:cBhvr>
                                        <p:cTn id="19" dur="700" spd="-100000" fill="hold"/>
                                        <p:tgtEl>
                                          <p:spTgt spid="32"/>
                                        </p:tgtEl>
                                        <p:attrNameLst>
                                          <p:attrName>ppt_x</p:attrName>
                                          <p:attrName>ppt_y</p:attrName>
                                        </p:attrNameLst>
                                      </p:cBhvr>
                                      <p:rCtr x="1250" y="0"/>
                                    </p:animMotion>
                                  </p:childTnLst>
                                </p:cTn>
                              </p:par>
                              <p:par>
                                <p:cTn id="20" presetID="10" presetClass="entr" presetSubtype="0" fill="hold" grpId="0" nodeType="withEffect">
                                  <p:stCondLst>
                                    <p:cond delay="3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grpId="1" nodeType="withEffect">
                                  <p:stCondLst>
                                    <p:cond delay="300"/>
                                  </p:stCondLst>
                                  <p:childTnLst>
                                    <p:animMotion origin="layout" path="M -3.95833E-6 -4.44444E-6 L 0.025 -4.44444E-6 " pathEditMode="relative" rAng="0" ptsTypes="AA">
                                      <p:cBhvr>
                                        <p:cTn id="24" dur="700" spd="-100000" fill="hold"/>
                                        <p:tgtEl>
                                          <p:spTgt spid="33"/>
                                        </p:tgtEl>
                                        <p:attrNameLst>
                                          <p:attrName>ppt_x</p:attrName>
                                          <p:attrName>ppt_y</p:attrName>
                                        </p:attrNameLst>
                                      </p:cBhvr>
                                      <p:rCtr x="1250" y="0"/>
                                    </p:animMotion>
                                  </p:childTnLst>
                                </p:cTn>
                              </p:par>
                              <p:par>
                                <p:cTn id="25" presetID="10" presetClass="entr" presetSubtype="0" fill="hold" nodeType="withEffect">
                                  <p:stCondLst>
                                    <p:cond delay="3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nodeType="withEffect">
                                  <p:stCondLst>
                                    <p:cond delay="300"/>
                                  </p:stCondLst>
                                  <p:childTnLst>
                                    <p:animMotion origin="layout" path="M 5E-6 -7.40741E-7 L 0.02501 -7.40741E-7 " pathEditMode="relative" rAng="0" ptsTypes="AA">
                                      <p:cBhvr>
                                        <p:cTn id="29" dur="700" spd="-100000" fill="hold"/>
                                        <p:tgtEl>
                                          <p:spTgt spid="34"/>
                                        </p:tgtEl>
                                        <p:attrNameLst>
                                          <p:attrName>ppt_x</p:attrName>
                                          <p:attrName>ppt_y</p:attrName>
                                        </p:attrNameLst>
                                      </p:cBhvr>
                                      <p:rCtr x="1250" y="0"/>
                                    </p:animMotion>
                                  </p:childTnLst>
                                </p:cTn>
                              </p:par>
                              <p:par>
                                <p:cTn id="30" presetID="10" presetClass="entr" presetSubtype="0" fill="hold" nodeType="withEffect">
                                  <p:stCondLst>
                                    <p:cond delay="3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100000" fill="hold" nodeType="withEffect">
                                  <p:stCondLst>
                                    <p:cond delay="300"/>
                                  </p:stCondLst>
                                  <p:childTnLst>
                                    <p:animMotion origin="layout" path="M 5E-6 2.96296E-6 L 0.02501 2.96296E-6 " pathEditMode="relative" rAng="0" ptsTypes="AA">
                                      <p:cBhvr>
                                        <p:cTn id="34" dur="700" spd="-100000" fill="hold"/>
                                        <p:tgtEl>
                                          <p:spTgt spid="38"/>
                                        </p:tgtEl>
                                        <p:attrNameLst>
                                          <p:attrName>ppt_x</p:attrName>
                                          <p:attrName>ppt_y</p:attrName>
                                        </p:attrNameLst>
                                      </p:cBhvr>
                                      <p:rCtr x="1250" y="0"/>
                                    </p:animMotion>
                                  </p:childTnLst>
                                </p:cTn>
                              </p:par>
                              <p:par>
                                <p:cTn id="35" presetID="10" presetClass="entr" presetSubtype="0" decel="5000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decel="50000" fill="hold" grpId="1" nodeType="withEffect">
                                  <p:stCondLst>
                                    <p:cond delay="0"/>
                                  </p:stCondLst>
                                  <p:childTnLst>
                                    <p:animMotion origin="layout" path="M -4.16667E-7 -3.7037E-7 L 0.02057 0.00046 " pathEditMode="relative" rAng="0" ptsTypes="AA">
                                      <p:cBhvr>
                                        <p:cTn id="39" dur="500" spd="-100000" fill="hold"/>
                                        <p:tgtEl>
                                          <p:spTgt spid="39"/>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9" grpId="0"/>
      <p:bldP spid="19" grpId="1"/>
      <p:bldP spid="33" grpId="0"/>
      <p:bldP spid="33" grpId="1"/>
      <p:bldP spid="39" grpId="0" animBg="1"/>
      <p:bldP spid="3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E724-BE24-435A-3F8F-B141BDF1F237}"/>
              </a:ext>
            </a:extLst>
          </p:cNvPr>
          <p:cNvSpPr>
            <a:spLocks noGrp="1"/>
          </p:cNvSpPr>
          <p:nvPr>
            <p:ph type="title"/>
          </p:nvPr>
        </p:nvSpPr>
        <p:spPr/>
        <p:txBody>
          <a:bodyPr vert="horz" wrap="square" lIns="0" tIns="0" rIns="0" bIns="0" rtlCol="0" anchor="t">
            <a:normAutofit/>
          </a:bodyPr>
          <a:lstStyle/>
          <a:p>
            <a:r>
              <a:rPr lang="en-US" spc="-50" dirty="0">
                <a:ln w="3175">
                  <a:noFill/>
                </a:ln>
                <a:solidFill>
                  <a:schemeClr val="bg1"/>
                </a:solidFill>
                <a:ea typeface="+mn-ea"/>
                <a:cs typeface="Segoe UI" pitchFamily="34" charset="0"/>
              </a:rPr>
              <a:t>Building out a data mesh </a:t>
            </a:r>
            <a:r>
              <a:rPr lang="en-US" dirty="0">
                <a:solidFill>
                  <a:schemeClr val="bg1"/>
                </a:solidFill>
              </a:rPr>
              <a:t>with</a:t>
            </a:r>
            <a:r>
              <a:rPr lang="en-US" spc="-50" dirty="0">
                <a:ln w="3175">
                  <a:noFill/>
                </a:ln>
                <a:solidFill>
                  <a:schemeClr val="bg1"/>
                </a:solidFill>
                <a:ea typeface="+mn-ea"/>
                <a:cs typeface="Segoe UI" pitchFamily="34" charset="0"/>
              </a:rPr>
              <a:t> capacities</a:t>
            </a:r>
          </a:p>
        </p:txBody>
      </p:sp>
      <p:sp>
        <p:nvSpPr>
          <p:cNvPr id="3" name="Content Placeholder 2">
            <a:extLst>
              <a:ext uri="{FF2B5EF4-FFF2-40B4-BE49-F238E27FC236}">
                <a16:creationId xmlns:a16="http://schemas.microsoft.com/office/drawing/2014/main" id="{5BBEBB28-C969-74D5-DD8A-6A254F62A505}"/>
              </a:ext>
            </a:extLst>
          </p:cNvPr>
          <p:cNvSpPr>
            <a:spLocks noGrp="1"/>
          </p:cNvSpPr>
          <p:nvPr>
            <p:ph sz="quarter" idx="4294967295"/>
          </p:nvPr>
        </p:nvSpPr>
        <p:spPr>
          <a:xfrm>
            <a:off x="0" y="1552575"/>
            <a:ext cx="5507038" cy="4319588"/>
          </a:xfrm>
        </p:spPr>
        <p:txBody>
          <a:bodyPr vert="horz" wrap="square" lIns="0" tIns="0" rIns="0" bIns="0" rtlCol="0" anchor="t">
            <a:normAutofit fontScale="92500" lnSpcReduction="20000"/>
          </a:bodyPr>
          <a:lstStyle/>
          <a:p>
            <a:r>
              <a:rPr lang="en-US" sz="2200" dirty="0" err="1">
                <a:solidFill>
                  <a:schemeClr val="bg1"/>
                </a:solidFill>
              </a:rPr>
              <a:t>OneLake</a:t>
            </a:r>
            <a:r>
              <a:rPr lang="en-US" sz="2200" dirty="0">
                <a:solidFill>
                  <a:schemeClr val="bg1"/>
                </a:solidFill>
              </a:rPr>
              <a:t> transactions (e.g., reads and writes) consume Fabric capacity.</a:t>
            </a:r>
          </a:p>
          <a:p>
            <a:endParaRPr lang="en-US" sz="2200" dirty="0">
              <a:solidFill>
                <a:schemeClr val="bg1"/>
              </a:solidFill>
            </a:endParaRPr>
          </a:p>
          <a:p>
            <a:r>
              <a:rPr lang="en-US" sz="2200" dirty="0">
                <a:solidFill>
                  <a:schemeClr val="bg1"/>
                </a:solidFill>
              </a:rPr>
              <a:t>Consumers pay with cross-capacity shortcuts</a:t>
            </a:r>
          </a:p>
          <a:p>
            <a:endParaRPr lang="en-US" sz="2200" dirty="0">
              <a:solidFill>
                <a:schemeClr val="bg1"/>
              </a:solidFill>
            </a:endParaRPr>
          </a:p>
          <a:p>
            <a:r>
              <a:rPr lang="en-US" sz="2200" dirty="0">
                <a:solidFill>
                  <a:schemeClr val="bg1"/>
                </a:solidFill>
              </a:rPr>
              <a:t>For example:</a:t>
            </a:r>
          </a:p>
          <a:p>
            <a:pPr lvl="1"/>
            <a:r>
              <a:rPr lang="en-US" sz="2200" dirty="0">
                <a:solidFill>
                  <a:schemeClr val="bg1"/>
                </a:solidFill>
              </a:rPr>
              <a:t>The marketing team can a capacity that powers data transformations and meets production SLAs.</a:t>
            </a:r>
          </a:p>
          <a:p>
            <a:pPr lvl="1"/>
            <a:r>
              <a:rPr lang="en-US" sz="2200" dirty="0">
                <a:solidFill>
                  <a:schemeClr val="bg1"/>
                </a:solidFill>
              </a:rPr>
              <a:t>Sales can shortcut to this data from a different capacity and not affect the marketing capacity, it can even be paused!</a:t>
            </a:r>
          </a:p>
          <a:p>
            <a:pPr lvl="1"/>
            <a:endParaRPr lang="en-US" sz="2600" dirty="0">
              <a:solidFill>
                <a:schemeClr val="bg1"/>
              </a:solidFill>
            </a:endParaRPr>
          </a:p>
        </p:txBody>
      </p:sp>
      <p:pic>
        <p:nvPicPr>
          <p:cNvPr id="17" name="Picture 16">
            <a:extLst>
              <a:ext uri="{FF2B5EF4-FFF2-40B4-BE49-F238E27FC236}">
                <a16:creationId xmlns:a16="http://schemas.microsoft.com/office/drawing/2014/main" id="{8C0444F6-F017-2368-E666-1F203E7374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21107" y="2501131"/>
            <a:ext cx="5443818" cy="3188260"/>
          </a:xfrm>
          <a:prstGeom prst="rect">
            <a:avLst/>
          </a:prstGeom>
        </p:spPr>
      </p:pic>
    </p:spTree>
    <p:extLst>
      <p:ext uri="{BB962C8B-B14F-4D97-AF65-F5344CB8AC3E}">
        <p14:creationId xmlns:p14="http://schemas.microsoft.com/office/powerpoint/2010/main" val="6897511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8D816-D400-0E70-8A92-3CDF6C53BF17}"/>
            </a:ext>
          </a:extLst>
        </p:cNvPr>
        <p:cNvGrpSpPr/>
        <p:nvPr/>
      </p:nvGrpSpPr>
      <p:grpSpPr>
        <a:xfrm>
          <a:off x="0" y="0"/>
          <a:ext cx="0" cy="0"/>
          <a:chOff x="0" y="0"/>
          <a:chExt cx="0" cy="0"/>
        </a:xfrm>
      </p:grpSpPr>
      <p:sp>
        <p:nvSpPr>
          <p:cNvPr id="48" name="Rounded Rectangle 38">
            <a:extLst>
              <a:ext uri="{FF2B5EF4-FFF2-40B4-BE49-F238E27FC236}">
                <a16:creationId xmlns:a16="http://schemas.microsoft.com/office/drawing/2014/main" id="{0D5C4288-0837-B352-FD67-FED9B7126C1F}"/>
              </a:ext>
              <a:ext uri="{C183D7F6-B498-43B3-948B-1728B52AA6E4}">
                <adec:decorative xmlns:adec="http://schemas.microsoft.com/office/drawing/2017/decorative" val="1"/>
              </a:ext>
            </a:extLst>
          </p:cNvPr>
          <p:cNvSpPr/>
          <p:nvPr/>
        </p:nvSpPr>
        <p:spPr bwMode="auto">
          <a:xfrm>
            <a:off x="563879" y="1511218"/>
            <a:ext cx="7273610" cy="5087702"/>
          </a:xfrm>
          <a:prstGeom prst="roundRect">
            <a:avLst>
              <a:gd name="adj" fmla="val 3596"/>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ea typeface="+mn-ea"/>
              <a:cs typeface="Segoe UI" pitchFamily="34" charset="0"/>
            </a:endParaRPr>
          </a:p>
        </p:txBody>
      </p:sp>
      <p:sp>
        <p:nvSpPr>
          <p:cNvPr id="173" name="Text Placeholder 103">
            <a:extLst>
              <a:ext uri="{FF2B5EF4-FFF2-40B4-BE49-F238E27FC236}">
                <a16:creationId xmlns:a16="http://schemas.microsoft.com/office/drawing/2014/main" id="{853BED8D-1A00-F245-1C2E-9CC0AC45CC6D}"/>
              </a:ext>
            </a:extLst>
          </p:cNvPr>
          <p:cNvSpPr txBox="1">
            <a:spLocks/>
          </p:cNvSpPr>
          <p:nvPr/>
        </p:nvSpPr>
        <p:spPr>
          <a:xfrm>
            <a:off x="1382431" y="1100269"/>
            <a:ext cx="9427138" cy="332399"/>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400">
              <a:lnSpc>
                <a:spcPct val="90000"/>
              </a:lnSpc>
              <a:spcBef>
                <a:spcPct val="0"/>
              </a:spcBef>
              <a:defRPr/>
            </a:pPr>
            <a:r>
              <a:rPr lang="en-US" sz="2400" dirty="0">
                <a:solidFill>
                  <a:schemeClr val="tx1"/>
                </a:solidFill>
                <a:ea typeface="+mj-ea"/>
                <a:cs typeface="Segoe Sans Display" pitchFamily="2" charset="0"/>
              </a:rPr>
              <a:t>Cross-cloud shortcuts &amp; mirroring</a:t>
            </a:r>
          </a:p>
        </p:txBody>
      </p:sp>
      <p:sp>
        <p:nvSpPr>
          <p:cNvPr id="2" name="Title 1">
            <a:extLst>
              <a:ext uri="{FF2B5EF4-FFF2-40B4-BE49-F238E27FC236}">
                <a16:creationId xmlns:a16="http://schemas.microsoft.com/office/drawing/2014/main" id="{9C748B7A-52DF-FC31-51DE-A36592ECAC08}"/>
              </a:ext>
            </a:extLst>
          </p:cNvPr>
          <p:cNvSpPr>
            <a:spLocks noGrp="1"/>
          </p:cNvSpPr>
          <p:nvPr>
            <p:ph type="title"/>
          </p:nvPr>
        </p:nvSpPr>
        <p:spPr/>
        <p:txBody>
          <a:bodyPr lIns="0">
            <a:normAutofit/>
          </a:bodyPr>
          <a:lstStyle/>
          <a:p>
            <a:r>
              <a:rPr lang="en-US" dirty="0"/>
              <a:t>Unifying data in </a:t>
            </a:r>
            <a:r>
              <a:rPr lang="en-US" dirty="0" err="1"/>
              <a:t>OneLake</a:t>
            </a:r>
            <a:endParaRPr lang="en-US" dirty="0"/>
          </a:p>
        </p:txBody>
      </p:sp>
      <p:grpSp>
        <p:nvGrpSpPr>
          <p:cNvPr id="56" name="Group 55">
            <a:extLst>
              <a:ext uri="{FF2B5EF4-FFF2-40B4-BE49-F238E27FC236}">
                <a16:creationId xmlns:a16="http://schemas.microsoft.com/office/drawing/2014/main" id="{21F720DE-4569-F0F0-21E3-C6BB193BF1DC}"/>
              </a:ext>
              <a:ext uri="{C183D7F6-B498-43B3-948B-1728B52AA6E4}">
                <adec:decorative xmlns:adec="http://schemas.microsoft.com/office/drawing/2017/decorative" val="1"/>
              </a:ext>
            </a:extLst>
          </p:cNvPr>
          <p:cNvGrpSpPr/>
          <p:nvPr/>
        </p:nvGrpSpPr>
        <p:grpSpPr>
          <a:xfrm>
            <a:off x="831987" y="5346782"/>
            <a:ext cx="6943153" cy="1171231"/>
            <a:chOff x="831987" y="4775282"/>
            <a:chExt cx="6943153" cy="1171231"/>
          </a:xfrm>
        </p:grpSpPr>
        <p:pic>
          <p:nvPicPr>
            <p:cNvPr id="207" name="Picture 206">
              <a:extLst>
                <a:ext uri="{FF2B5EF4-FFF2-40B4-BE49-F238E27FC236}">
                  <a16:creationId xmlns:a16="http://schemas.microsoft.com/office/drawing/2014/main" id="{84505012-F885-FCB0-88A0-941EF3007041}"/>
                </a:ext>
              </a:extLst>
            </p:cNvPr>
            <p:cNvPicPr>
              <a:picLocks noChangeAspect="1"/>
            </p:cNvPicPr>
            <p:nvPr/>
          </p:nvPicPr>
          <p:blipFill>
            <a:blip r:embed="rId3"/>
            <a:stretch>
              <a:fillRect/>
            </a:stretch>
          </p:blipFill>
          <p:spPr>
            <a:xfrm>
              <a:off x="4066995" y="5281686"/>
              <a:ext cx="309151" cy="290965"/>
            </a:xfrm>
            <a:prstGeom prst="rect">
              <a:avLst/>
            </a:prstGeom>
          </p:spPr>
        </p:pic>
        <p:pic>
          <p:nvPicPr>
            <p:cNvPr id="204" name="Picture 203">
              <a:extLst>
                <a:ext uri="{FF2B5EF4-FFF2-40B4-BE49-F238E27FC236}">
                  <a16:creationId xmlns:a16="http://schemas.microsoft.com/office/drawing/2014/main" id="{269EF8AB-0D4A-6364-F46D-4F0E960B9D5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103184" y="5285660"/>
              <a:ext cx="256601" cy="283016"/>
            </a:xfrm>
            <a:prstGeom prst="rect">
              <a:avLst/>
            </a:prstGeom>
          </p:spPr>
        </p:pic>
        <p:pic>
          <p:nvPicPr>
            <p:cNvPr id="199" name="Picture 198">
              <a:extLst>
                <a:ext uri="{FF2B5EF4-FFF2-40B4-BE49-F238E27FC236}">
                  <a16:creationId xmlns:a16="http://schemas.microsoft.com/office/drawing/2014/main" id="{BC00EE66-ABA7-25DD-DA8B-BC46A55572B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106556" y="5309493"/>
              <a:ext cx="234468" cy="235350"/>
            </a:xfrm>
            <a:prstGeom prst="rect">
              <a:avLst/>
            </a:prstGeom>
          </p:spPr>
        </p:pic>
        <p:pic>
          <p:nvPicPr>
            <p:cNvPr id="215" name="Picture 214" descr="Icon&#10;&#10;Description automatically generated">
              <a:extLst>
                <a:ext uri="{FF2B5EF4-FFF2-40B4-BE49-F238E27FC236}">
                  <a16:creationId xmlns:a16="http://schemas.microsoft.com/office/drawing/2014/main" id="{81F781F0-E085-2CDC-C42C-1B8EF033C3D9}"/>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136" r="26607"/>
            <a:stretch/>
          </p:blipFill>
          <p:spPr>
            <a:xfrm>
              <a:off x="1114498" y="5285660"/>
              <a:ext cx="249365" cy="283016"/>
            </a:xfrm>
            <a:prstGeom prst="rect">
              <a:avLst/>
            </a:prstGeom>
          </p:spPr>
        </p:pic>
        <p:sp>
          <p:nvSpPr>
            <p:cNvPr id="213" name="TextBox 212">
              <a:extLst>
                <a:ext uri="{FF2B5EF4-FFF2-40B4-BE49-F238E27FC236}">
                  <a16:creationId xmlns:a16="http://schemas.microsoft.com/office/drawing/2014/main" id="{059671DA-ED65-CA32-E333-80826F6781FF}"/>
                </a:ext>
              </a:extLst>
            </p:cNvPr>
            <p:cNvSpPr txBox="1"/>
            <p:nvPr/>
          </p:nvSpPr>
          <p:spPr>
            <a:xfrm>
              <a:off x="91058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Azure</a:t>
              </a:r>
            </a:p>
          </p:txBody>
        </p:sp>
        <p:grpSp>
          <p:nvGrpSpPr>
            <p:cNvPr id="216" name="Group 215">
              <a:extLst>
                <a:ext uri="{FF2B5EF4-FFF2-40B4-BE49-F238E27FC236}">
                  <a16:creationId xmlns:a16="http://schemas.microsoft.com/office/drawing/2014/main" id="{284E40F9-DB11-B778-AE54-1ACB1FF8E2C8}"/>
                </a:ext>
              </a:extLst>
            </p:cNvPr>
            <p:cNvGrpSpPr/>
            <p:nvPr/>
          </p:nvGrpSpPr>
          <p:grpSpPr>
            <a:xfrm>
              <a:off x="831987" y="4782301"/>
              <a:ext cx="814387" cy="1164212"/>
              <a:chOff x="896379" y="4849059"/>
              <a:chExt cx="729165" cy="1164212"/>
            </a:xfrm>
          </p:grpSpPr>
          <p:sp>
            <p:nvSpPr>
              <p:cNvPr id="217" name="Rounded Rectangle 157">
                <a:extLst>
                  <a:ext uri="{FF2B5EF4-FFF2-40B4-BE49-F238E27FC236}">
                    <a16:creationId xmlns:a16="http://schemas.microsoft.com/office/drawing/2014/main" id="{CEF00665-7C10-CD5E-AFB9-92775D10502D}"/>
                  </a:ext>
                </a:extLst>
              </p:cNvPr>
              <p:cNvSpPr/>
              <p:nvPr/>
            </p:nvSpPr>
            <p:spPr bwMode="auto">
              <a:xfrm>
                <a:off x="896379" y="5187615"/>
                <a:ext cx="72916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8" name="Straight Connector 217">
                <a:extLst>
                  <a:ext uri="{FF2B5EF4-FFF2-40B4-BE49-F238E27FC236}">
                    <a16:creationId xmlns:a16="http://schemas.microsoft.com/office/drawing/2014/main" id="{01EC7453-6AB1-B8DA-1DAD-95BB6381D91F}"/>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210" name="Rounded Rectangle 157">
              <a:extLst>
                <a:ext uri="{FF2B5EF4-FFF2-40B4-BE49-F238E27FC236}">
                  <a16:creationId xmlns:a16="http://schemas.microsoft.com/office/drawing/2014/main" id="{231B5439-3897-7F53-1F72-52778DFFE3AF}"/>
                </a:ext>
              </a:extLst>
            </p:cNvPr>
            <p:cNvSpPr/>
            <p:nvPr/>
          </p:nvSpPr>
          <p:spPr bwMode="auto">
            <a:xfrm>
              <a:off x="3816273" y="5120857"/>
              <a:ext cx="81059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1" name="Straight Connector 210">
              <a:extLst>
                <a:ext uri="{FF2B5EF4-FFF2-40B4-BE49-F238E27FC236}">
                  <a16:creationId xmlns:a16="http://schemas.microsoft.com/office/drawing/2014/main" id="{B50BE096-B3F6-F44F-E3CC-FDD9FDE0E11A}"/>
                </a:ext>
              </a:extLst>
            </p:cNvPr>
            <p:cNvCxnSpPr>
              <a:cxnSpLocks/>
            </p:cNvCxnSpPr>
            <p:nvPr/>
          </p:nvCxnSpPr>
          <p:spPr>
            <a:xfrm flipV="1">
              <a:off x="422157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9" name="TextBox 208">
              <a:extLst>
                <a:ext uri="{FF2B5EF4-FFF2-40B4-BE49-F238E27FC236}">
                  <a16:creationId xmlns:a16="http://schemas.microsoft.com/office/drawing/2014/main" id="{88739523-FDE8-A7A9-2EF4-1E9B7653BA42}"/>
                </a:ext>
              </a:extLst>
            </p:cNvPr>
            <p:cNvSpPr txBox="1"/>
            <p:nvPr/>
          </p:nvSpPr>
          <p:spPr>
            <a:xfrm>
              <a:off x="389297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Dataverse</a:t>
              </a:r>
            </a:p>
          </p:txBody>
        </p:sp>
        <p:sp>
          <p:nvSpPr>
            <p:cNvPr id="205" name="Rounded Rectangle 157">
              <a:extLst>
                <a:ext uri="{FF2B5EF4-FFF2-40B4-BE49-F238E27FC236}">
                  <a16:creationId xmlns:a16="http://schemas.microsoft.com/office/drawing/2014/main" id="{E381F125-5F16-A87C-D2BF-409535C3D6A4}"/>
                </a:ext>
              </a:extLst>
            </p:cNvPr>
            <p:cNvSpPr/>
            <p:nvPr/>
          </p:nvSpPr>
          <p:spPr bwMode="auto">
            <a:xfrm>
              <a:off x="1824292" y="5120857"/>
              <a:ext cx="81438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6" name="Straight Connector 205">
              <a:extLst>
                <a:ext uri="{FF2B5EF4-FFF2-40B4-BE49-F238E27FC236}">
                  <a16:creationId xmlns:a16="http://schemas.microsoft.com/office/drawing/2014/main" id="{E9FEDB80-C3C9-F598-19F2-3A73D7DE5BB6}"/>
                </a:ext>
              </a:extLst>
            </p:cNvPr>
            <p:cNvCxnSpPr>
              <a:cxnSpLocks/>
            </p:cNvCxnSpPr>
            <p:nvPr/>
          </p:nvCxnSpPr>
          <p:spPr>
            <a:xfrm flipV="1">
              <a:off x="2231484"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3" name="TextBox 202">
              <a:extLst>
                <a:ext uri="{FF2B5EF4-FFF2-40B4-BE49-F238E27FC236}">
                  <a16:creationId xmlns:a16="http://schemas.microsoft.com/office/drawing/2014/main" id="{43187F1C-2BBB-FF28-71A0-709B6F15A690}"/>
                </a:ext>
              </a:extLst>
            </p:cNvPr>
            <p:cNvSpPr txBox="1"/>
            <p:nvPr/>
          </p:nvSpPr>
          <p:spPr>
            <a:xfrm>
              <a:off x="1870030" y="5665278"/>
              <a:ext cx="722908" cy="138499"/>
            </a:xfrm>
            <a:prstGeom prst="rect">
              <a:avLst/>
            </a:prstGeom>
            <a:noFill/>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AWS S3</a:t>
              </a:r>
            </a:p>
          </p:txBody>
        </p:sp>
        <p:sp>
          <p:nvSpPr>
            <p:cNvPr id="200" name="Rounded Rectangle 157">
              <a:extLst>
                <a:ext uri="{FF2B5EF4-FFF2-40B4-BE49-F238E27FC236}">
                  <a16:creationId xmlns:a16="http://schemas.microsoft.com/office/drawing/2014/main" id="{E4FB0423-312E-84E0-A1ED-56566C6997D1}"/>
                </a:ext>
              </a:extLst>
            </p:cNvPr>
            <p:cNvSpPr/>
            <p:nvPr/>
          </p:nvSpPr>
          <p:spPr bwMode="auto">
            <a:xfrm>
              <a:off x="2818493" y="5120857"/>
              <a:ext cx="81059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1" name="Straight Connector 200">
              <a:extLst>
                <a:ext uri="{FF2B5EF4-FFF2-40B4-BE49-F238E27FC236}">
                  <a16:creationId xmlns:a16="http://schemas.microsoft.com/office/drawing/2014/main" id="{B80FB4EF-C91D-9D66-C66A-D56FFE60DF63}"/>
                </a:ext>
              </a:extLst>
            </p:cNvPr>
            <p:cNvCxnSpPr>
              <a:cxnSpLocks/>
            </p:cNvCxnSpPr>
            <p:nvPr/>
          </p:nvCxnSpPr>
          <p:spPr>
            <a:xfrm flipV="1">
              <a:off x="322379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198" name="TextBox 197">
              <a:extLst>
                <a:ext uri="{FF2B5EF4-FFF2-40B4-BE49-F238E27FC236}">
                  <a16:creationId xmlns:a16="http://schemas.microsoft.com/office/drawing/2014/main" id="{95190E9E-CD78-A808-5EE8-85D95AA5AD97}"/>
                </a:ext>
              </a:extLst>
            </p:cNvPr>
            <p:cNvSpPr txBox="1"/>
            <p:nvPr/>
          </p:nvSpPr>
          <p:spPr>
            <a:xfrm>
              <a:off x="289519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GCP</a:t>
              </a:r>
            </a:p>
          </p:txBody>
        </p:sp>
        <p:grpSp>
          <p:nvGrpSpPr>
            <p:cNvPr id="220" name="Group 219">
              <a:extLst>
                <a:ext uri="{FF2B5EF4-FFF2-40B4-BE49-F238E27FC236}">
                  <a16:creationId xmlns:a16="http://schemas.microsoft.com/office/drawing/2014/main" id="{97DFF9C1-3B76-11C1-AEA1-6CE8AEAD14EF}"/>
                </a:ext>
              </a:extLst>
            </p:cNvPr>
            <p:cNvGrpSpPr/>
            <p:nvPr/>
          </p:nvGrpSpPr>
          <p:grpSpPr>
            <a:xfrm>
              <a:off x="4815255" y="4775282"/>
              <a:ext cx="814386" cy="1164212"/>
              <a:chOff x="894872" y="4849059"/>
              <a:chExt cx="729164" cy="1164212"/>
            </a:xfrm>
          </p:grpSpPr>
          <p:sp>
            <p:nvSpPr>
              <p:cNvPr id="222" name="Rounded Rectangle 221">
                <a:extLst>
                  <a:ext uri="{FF2B5EF4-FFF2-40B4-BE49-F238E27FC236}">
                    <a16:creationId xmlns:a16="http://schemas.microsoft.com/office/drawing/2014/main" id="{075E76E1-0C5D-CF72-7B14-4ABD7B72B4E8}"/>
                  </a:ext>
                </a:extLst>
              </p:cNvPr>
              <p:cNvSpPr/>
              <p:nvPr/>
            </p:nvSpPr>
            <p:spPr bwMode="auto">
              <a:xfrm>
                <a:off x="894872" y="5187615"/>
                <a:ext cx="72916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23" name="Straight Connector 222">
                <a:extLst>
                  <a:ext uri="{FF2B5EF4-FFF2-40B4-BE49-F238E27FC236}">
                    <a16:creationId xmlns:a16="http://schemas.microsoft.com/office/drawing/2014/main" id="{E12D89B2-1B13-AD51-46D3-D40E5CFF8840}"/>
                  </a:ext>
                </a:extLst>
              </p:cNvPr>
              <p:cNvCxnSpPr>
                <a:cxnSpLocks/>
              </p:cNvCxnSpPr>
              <p:nvPr/>
            </p:nvCxnSpPr>
            <p:spPr>
              <a:xfrm flipV="1">
                <a:off x="1259454" y="4849059"/>
                <a:ext cx="0" cy="338556"/>
              </a:xfrm>
              <a:prstGeom prst="line">
                <a:avLst/>
              </a:prstGeom>
              <a:noFill/>
              <a:ln w="12700" cap="rnd" cmpd="sng" algn="ctr">
                <a:solidFill>
                  <a:schemeClr val="tx1"/>
                </a:solidFill>
                <a:prstDash val="sysDash"/>
                <a:headEnd type="none" w="med" len="med"/>
                <a:tailEnd type="arrow" w="lg" len="sm"/>
              </a:ln>
              <a:effectLst/>
            </p:spPr>
          </p:cxnSp>
        </p:grpSp>
        <p:pic>
          <p:nvPicPr>
            <p:cNvPr id="221" name="Graphic 220">
              <a:extLst>
                <a:ext uri="{FF2B5EF4-FFF2-40B4-BE49-F238E27FC236}">
                  <a16:creationId xmlns:a16="http://schemas.microsoft.com/office/drawing/2014/main" id="{C37DBC76-1A85-BA5D-0A8B-30F57D4150E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30221" y="5246546"/>
              <a:ext cx="384455" cy="361245"/>
            </a:xfrm>
            <a:prstGeom prst="rect">
              <a:avLst/>
            </a:prstGeom>
          </p:spPr>
        </p:pic>
        <p:sp>
          <p:nvSpPr>
            <p:cNvPr id="1078" name="TextBox 1077">
              <a:extLst>
                <a:ext uri="{FF2B5EF4-FFF2-40B4-BE49-F238E27FC236}">
                  <a16:creationId xmlns:a16="http://schemas.microsoft.com/office/drawing/2014/main" id="{B93ED82C-BD34-7BA3-624D-4C36246F0B34}"/>
                </a:ext>
              </a:extLst>
            </p:cNvPr>
            <p:cNvSpPr txBox="1"/>
            <p:nvPr/>
          </p:nvSpPr>
          <p:spPr>
            <a:xfrm>
              <a:off x="4893854"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Databricks</a:t>
              </a:r>
            </a:p>
          </p:txBody>
        </p:sp>
        <p:grpSp>
          <p:nvGrpSpPr>
            <p:cNvPr id="193" name="Group 192">
              <a:extLst>
                <a:ext uri="{FF2B5EF4-FFF2-40B4-BE49-F238E27FC236}">
                  <a16:creationId xmlns:a16="http://schemas.microsoft.com/office/drawing/2014/main" id="{7C1688B0-F8D3-728A-331C-574AB06EEA22}"/>
                </a:ext>
              </a:extLst>
            </p:cNvPr>
            <p:cNvGrpSpPr/>
            <p:nvPr/>
          </p:nvGrpSpPr>
          <p:grpSpPr>
            <a:xfrm>
              <a:off x="5809371" y="4782301"/>
              <a:ext cx="810595" cy="1164212"/>
              <a:chOff x="922818" y="4849059"/>
              <a:chExt cx="725770" cy="1164212"/>
            </a:xfrm>
          </p:grpSpPr>
          <p:sp>
            <p:nvSpPr>
              <p:cNvPr id="195" name="Rounded Rectangle 157">
                <a:extLst>
                  <a:ext uri="{FF2B5EF4-FFF2-40B4-BE49-F238E27FC236}">
                    <a16:creationId xmlns:a16="http://schemas.microsoft.com/office/drawing/2014/main" id="{D411965F-7DCE-7969-704D-BAD626BEC3D6}"/>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96" name="Straight Connector 195">
                <a:extLst>
                  <a:ext uri="{FF2B5EF4-FFF2-40B4-BE49-F238E27FC236}">
                    <a16:creationId xmlns:a16="http://schemas.microsoft.com/office/drawing/2014/main" id="{1B257CCE-4FC8-0E29-2795-77022EBB120B}"/>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94" name="TextBox 193">
              <a:extLst>
                <a:ext uri="{FF2B5EF4-FFF2-40B4-BE49-F238E27FC236}">
                  <a16:creationId xmlns:a16="http://schemas.microsoft.com/office/drawing/2014/main" id="{98B0D4C7-90C1-BA0F-0134-8A60583E6F26}"/>
                </a:ext>
              </a:extLst>
            </p:cNvPr>
            <p:cNvSpPr txBox="1"/>
            <p:nvPr/>
          </p:nvSpPr>
          <p:spPr>
            <a:xfrm>
              <a:off x="5814057" y="5665278"/>
              <a:ext cx="79519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Snowflake</a:t>
              </a:r>
            </a:p>
          </p:txBody>
        </p:sp>
        <p:grpSp>
          <p:nvGrpSpPr>
            <p:cNvPr id="1083" name="Group 1082">
              <a:extLst>
                <a:ext uri="{FF2B5EF4-FFF2-40B4-BE49-F238E27FC236}">
                  <a16:creationId xmlns:a16="http://schemas.microsoft.com/office/drawing/2014/main" id="{D4BBFF82-F7C6-144C-5BA1-6C23FF5720F5}"/>
                </a:ext>
              </a:extLst>
            </p:cNvPr>
            <p:cNvGrpSpPr/>
            <p:nvPr/>
          </p:nvGrpSpPr>
          <p:grpSpPr>
            <a:xfrm>
              <a:off x="6787717" y="4782301"/>
              <a:ext cx="810595" cy="1164212"/>
              <a:chOff x="922818" y="4849059"/>
              <a:chExt cx="725770" cy="1164212"/>
            </a:xfrm>
          </p:grpSpPr>
          <p:sp>
            <p:nvSpPr>
              <p:cNvPr id="1085" name="Rounded Rectangle 157">
                <a:extLst>
                  <a:ext uri="{FF2B5EF4-FFF2-40B4-BE49-F238E27FC236}">
                    <a16:creationId xmlns:a16="http://schemas.microsoft.com/office/drawing/2014/main" id="{6DEA8F08-9FAE-CF89-D12C-4D0A67BA9FB2}"/>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086" name="Straight Connector 1085">
                <a:extLst>
                  <a:ext uri="{FF2B5EF4-FFF2-40B4-BE49-F238E27FC236}">
                    <a16:creationId xmlns:a16="http://schemas.microsoft.com/office/drawing/2014/main" id="{98AC0F5F-B521-AC10-415F-B5A8DC08FC54}"/>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084" name="TextBox 1083">
              <a:extLst>
                <a:ext uri="{FF2B5EF4-FFF2-40B4-BE49-F238E27FC236}">
                  <a16:creationId xmlns:a16="http://schemas.microsoft.com/office/drawing/2014/main" id="{1DFE67F3-3944-7BEF-E687-49285BE1CDF8}"/>
                </a:ext>
              </a:extLst>
            </p:cNvPr>
            <p:cNvSpPr txBox="1"/>
            <p:nvPr/>
          </p:nvSpPr>
          <p:spPr>
            <a:xfrm>
              <a:off x="6610889" y="5665278"/>
              <a:ext cx="1164251"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On-Prem</a:t>
              </a:r>
            </a:p>
          </p:txBody>
        </p:sp>
        <p:pic>
          <p:nvPicPr>
            <p:cNvPr id="1082" name="Picture 4" descr="On premise icon vector with flat color style isolated on white background. Vector illustration ...">
              <a:extLst>
                <a:ext uri="{FF2B5EF4-FFF2-40B4-BE49-F238E27FC236}">
                  <a16:creationId xmlns:a16="http://schemas.microsoft.com/office/drawing/2014/main" id="{9BB28868-E2F4-B325-0251-52611433625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3737" y="5219566"/>
              <a:ext cx="338555" cy="338555"/>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ounded Rectangle 45">
            <a:extLst>
              <a:ext uri="{FF2B5EF4-FFF2-40B4-BE49-F238E27FC236}">
                <a16:creationId xmlns:a16="http://schemas.microsoft.com/office/drawing/2014/main" id="{0B262C78-5C5D-59A0-1B51-9A4E033D6569}"/>
              </a:ext>
            </a:extLst>
          </p:cNvPr>
          <p:cNvSpPr/>
          <p:nvPr/>
        </p:nvSpPr>
        <p:spPr>
          <a:xfrm>
            <a:off x="795418" y="2976643"/>
            <a:ext cx="6838261" cy="2370139"/>
          </a:xfrm>
          <a:prstGeom prst="roundRect">
            <a:avLst>
              <a:gd name="adj" fmla="val 10202"/>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400" b="0" i="0" u="none" strike="noStrike" kern="0" cap="none" normalizeH="0" baseline="0" noProof="0" dirty="0" err="1">
                <a:ln>
                  <a:noFill/>
                </a:ln>
                <a:effectLst/>
                <a:uLnTx/>
                <a:uFillTx/>
                <a:ea typeface="+mn-ea"/>
                <a:cs typeface="Segoe UI Semibold" panose="020B0702040204020203" pitchFamily="34" charset="0"/>
              </a:rPr>
              <a:t>OneLake</a:t>
            </a:r>
            <a:endParaRPr kumimoji="0" lang="en-US" sz="1400" b="0" i="0" u="none" strike="noStrike" kern="0" cap="none" normalizeH="0" baseline="0" noProof="0" dirty="0">
              <a:ln>
                <a:noFill/>
              </a:ln>
              <a:effectLst/>
              <a:uLnTx/>
              <a:uFillTx/>
              <a:ea typeface="+mn-ea"/>
              <a:cs typeface="Segoe UI Semibold" panose="020B0702040204020203" pitchFamily="34" charset="0"/>
            </a:endParaRPr>
          </a:p>
        </p:txBody>
      </p:sp>
      <p:pic>
        <p:nvPicPr>
          <p:cNvPr id="50" name="Picture 49" descr="Logo, company name">
            <a:extLst>
              <a:ext uri="{FF2B5EF4-FFF2-40B4-BE49-F238E27FC236}">
                <a16:creationId xmlns:a16="http://schemas.microsoft.com/office/drawing/2014/main" id="{C6D69A7A-9978-2689-74EF-7ECAD35D02A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916" r="-7916"/>
          <a:stretch/>
        </p:blipFill>
        <p:spPr>
          <a:xfrm>
            <a:off x="3932201" y="3610664"/>
            <a:ext cx="562731" cy="486767"/>
          </a:xfrm>
          <a:prstGeom prst="rect">
            <a:avLst/>
          </a:prstGeom>
        </p:spPr>
      </p:pic>
      <p:grpSp>
        <p:nvGrpSpPr>
          <p:cNvPr id="22" name="Group 21">
            <a:extLst>
              <a:ext uri="{FF2B5EF4-FFF2-40B4-BE49-F238E27FC236}">
                <a16:creationId xmlns:a16="http://schemas.microsoft.com/office/drawing/2014/main" id="{5CFA9C74-2775-BA5C-305E-98CDFC54FC03}"/>
              </a:ext>
              <a:ext uri="{C183D7F6-B498-43B3-948B-1728B52AA6E4}">
                <adec:decorative xmlns:adec="http://schemas.microsoft.com/office/drawing/2017/decorative" val="1"/>
              </a:ext>
            </a:extLst>
          </p:cNvPr>
          <p:cNvGrpSpPr/>
          <p:nvPr/>
        </p:nvGrpSpPr>
        <p:grpSpPr>
          <a:xfrm>
            <a:off x="787485" y="1626055"/>
            <a:ext cx="6840222" cy="1293101"/>
            <a:chOff x="787485" y="1968955"/>
            <a:chExt cx="6840222" cy="1293101"/>
          </a:xfrm>
        </p:grpSpPr>
        <p:sp>
          <p:nvSpPr>
            <p:cNvPr id="3" name="Rounded Rectangle 14">
              <a:extLst>
                <a:ext uri="{FF2B5EF4-FFF2-40B4-BE49-F238E27FC236}">
                  <a16:creationId xmlns:a16="http://schemas.microsoft.com/office/drawing/2014/main" id="{B0FFD73C-B7D5-949C-03DF-E2B146F08666}"/>
                </a:ext>
              </a:extLst>
            </p:cNvPr>
            <p:cNvSpPr/>
            <p:nvPr/>
          </p:nvSpPr>
          <p:spPr>
            <a:xfrm>
              <a:off x="787485"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4" name="Rounded Rectangle 14">
              <a:extLst>
                <a:ext uri="{FF2B5EF4-FFF2-40B4-BE49-F238E27FC236}">
                  <a16:creationId xmlns:a16="http://schemas.microsoft.com/office/drawing/2014/main" id="{0DBD5AEB-7B4A-CD02-1786-862BA1C8EAC5}"/>
                </a:ext>
              </a:extLst>
            </p:cNvPr>
            <p:cNvSpPr/>
            <p:nvPr/>
          </p:nvSpPr>
          <p:spPr>
            <a:xfrm>
              <a:off x="1073466" y="2700868"/>
              <a:ext cx="69321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Data </a:t>
              </a: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Factory</a:t>
              </a:r>
            </a:p>
          </p:txBody>
        </p:sp>
        <p:pic>
          <p:nvPicPr>
            <p:cNvPr id="5" name="Graphic 4">
              <a:extLst>
                <a:ext uri="{FF2B5EF4-FFF2-40B4-BE49-F238E27FC236}">
                  <a16:creationId xmlns:a16="http://schemas.microsoft.com/office/drawing/2014/main" id="{472B2B60-E2AA-B70F-4820-69AE35952C0E}"/>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217134" y="2193312"/>
              <a:ext cx="419470" cy="399857"/>
            </a:xfrm>
            <a:prstGeom prst="rect">
              <a:avLst/>
            </a:prstGeom>
          </p:spPr>
        </p:pic>
        <p:sp>
          <p:nvSpPr>
            <p:cNvPr id="6" name="Rounded Rectangle 18">
              <a:extLst>
                <a:ext uri="{FF2B5EF4-FFF2-40B4-BE49-F238E27FC236}">
                  <a16:creationId xmlns:a16="http://schemas.microsoft.com/office/drawing/2014/main" id="{E01826CD-3D12-87E8-F597-297955E3A16E}"/>
                </a:ext>
              </a:extLst>
            </p:cNvPr>
            <p:cNvSpPr/>
            <p:nvPr/>
          </p:nvSpPr>
          <p:spPr>
            <a:xfrm>
              <a:off x="4968767"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7" name="Rounded Rectangle 18">
              <a:extLst>
                <a:ext uri="{FF2B5EF4-FFF2-40B4-BE49-F238E27FC236}">
                  <a16:creationId xmlns:a16="http://schemas.microsoft.com/office/drawing/2014/main" id="{F740F842-DF2F-6585-A73A-61152C3C1BE0}"/>
                </a:ext>
              </a:extLst>
            </p:cNvPr>
            <p:cNvSpPr/>
            <p:nvPr/>
          </p:nvSpPr>
          <p:spPr>
            <a:xfrm>
              <a:off x="5106253" y="2700868"/>
              <a:ext cx="99020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Real-Time Intelligence</a:t>
              </a:r>
            </a:p>
          </p:txBody>
        </p:sp>
        <p:sp>
          <p:nvSpPr>
            <p:cNvPr id="8" name="Rounded Rectangle 19">
              <a:extLst>
                <a:ext uri="{FF2B5EF4-FFF2-40B4-BE49-F238E27FC236}">
                  <a16:creationId xmlns:a16="http://schemas.microsoft.com/office/drawing/2014/main" id="{E1733B65-85C9-7335-4DF3-CC6BA9C3A91F}"/>
                </a:ext>
              </a:extLst>
            </p:cNvPr>
            <p:cNvSpPr/>
            <p:nvPr/>
          </p:nvSpPr>
          <p:spPr>
            <a:xfrm>
              <a:off x="2181246" y="1968955"/>
              <a:ext cx="1265178"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9" name="Rounded Rectangle 19">
              <a:extLst>
                <a:ext uri="{FF2B5EF4-FFF2-40B4-BE49-F238E27FC236}">
                  <a16:creationId xmlns:a16="http://schemas.microsoft.com/office/drawing/2014/main" id="{22E53EE1-366C-D423-C425-B0643FEC9C29}"/>
                </a:ext>
              </a:extLst>
            </p:cNvPr>
            <p:cNvSpPr/>
            <p:nvPr/>
          </p:nvSpPr>
          <p:spPr>
            <a:xfrm>
              <a:off x="2328781" y="2796773"/>
              <a:ext cx="970109"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Analytics</a:t>
              </a:r>
            </a:p>
          </p:txBody>
        </p:sp>
        <p:pic>
          <p:nvPicPr>
            <p:cNvPr id="10" name="Graphic 63">
              <a:extLst>
                <a:ext uri="{FF2B5EF4-FFF2-40B4-BE49-F238E27FC236}">
                  <a16:creationId xmlns:a16="http://schemas.microsoft.com/office/drawing/2014/main" id="{C26C382A-8CBB-4504-4A30-6F1C1C2E73CA}"/>
                </a:ext>
              </a:extLst>
            </p:cNvPr>
            <p:cNvPicPr>
              <a:picLocks noChangeAspect="1"/>
            </p:cNvPicPr>
            <p:nvPr/>
          </p:nvPicPr>
          <p:blipFill rotWithShape="1">
            <a:blip r:embed="rId14">
              <a:extLst>
                <a:ext uri="{28A0092B-C50C-407E-A947-70E740481C1C}">
                  <a14:useLocalDpi xmlns:a14="http://schemas.microsoft.com/office/drawing/2010/main" val="0"/>
                </a:ext>
              </a:extLst>
            </a:blip>
            <a:srcRect l="45" r="45"/>
            <a:stretch/>
          </p:blipFill>
          <p:spPr>
            <a:xfrm>
              <a:off x="2625880" y="2215378"/>
              <a:ext cx="381337" cy="363507"/>
            </a:xfrm>
            <a:prstGeom prst="rect">
              <a:avLst/>
            </a:prstGeom>
          </p:spPr>
        </p:pic>
        <p:sp>
          <p:nvSpPr>
            <p:cNvPr id="11" name="Rounded Rectangle 18">
              <a:extLst>
                <a:ext uri="{FF2B5EF4-FFF2-40B4-BE49-F238E27FC236}">
                  <a16:creationId xmlns:a16="http://schemas.microsoft.com/office/drawing/2014/main" id="{AFE94F8A-355A-1571-4A49-ACBD7C8A9D1A}"/>
                </a:ext>
              </a:extLst>
            </p:cNvPr>
            <p:cNvSpPr/>
            <p:nvPr/>
          </p:nvSpPr>
          <p:spPr>
            <a:xfrm>
              <a:off x="3575006"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2" name="Rounded Rectangle 18">
              <a:extLst>
                <a:ext uri="{FF2B5EF4-FFF2-40B4-BE49-F238E27FC236}">
                  <a16:creationId xmlns:a16="http://schemas.microsoft.com/office/drawing/2014/main" id="{3F770C1C-0C0B-F137-CA3D-986EE6617CE8}"/>
                </a:ext>
              </a:extLst>
            </p:cNvPr>
            <p:cNvSpPr/>
            <p:nvPr/>
          </p:nvSpPr>
          <p:spPr>
            <a:xfrm>
              <a:off x="3712492" y="2796773"/>
              <a:ext cx="990206"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Databases</a:t>
              </a:r>
            </a:p>
          </p:txBody>
        </p:sp>
        <p:pic>
          <p:nvPicPr>
            <p:cNvPr id="13" name="Graphic 68">
              <a:extLst>
                <a:ext uri="{FF2B5EF4-FFF2-40B4-BE49-F238E27FC236}">
                  <a16:creationId xmlns:a16="http://schemas.microsoft.com/office/drawing/2014/main" id="{D19E2318-727D-72E6-237B-8D8708E9A22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021978" y="2208167"/>
              <a:ext cx="375385" cy="375385"/>
            </a:xfrm>
            <a:prstGeom prst="rect">
              <a:avLst/>
            </a:prstGeom>
          </p:spPr>
        </p:pic>
        <p:sp>
          <p:nvSpPr>
            <p:cNvPr id="14" name="Rounded Rectangle 19">
              <a:extLst>
                <a:ext uri="{FF2B5EF4-FFF2-40B4-BE49-F238E27FC236}">
                  <a16:creationId xmlns:a16="http://schemas.microsoft.com/office/drawing/2014/main" id="{F40338A6-DB0B-6942-B461-F62DA4A1DA40}"/>
                </a:ext>
              </a:extLst>
            </p:cNvPr>
            <p:cNvSpPr/>
            <p:nvPr/>
          </p:nvSpPr>
          <p:spPr>
            <a:xfrm>
              <a:off x="6362528"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5" name="Rounded Rectangle 19">
              <a:extLst>
                <a:ext uri="{FF2B5EF4-FFF2-40B4-BE49-F238E27FC236}">
                  <a16:creationId xmlns:a16="http://schemas.microsoft.com/office/drawing/2014/main" id="{731CAB46-3141-0742-10E5-534BDE40056A}"/>
                </a:ext>
              </a:extLst>
            </p:cNvPr>
            <p:cNvSpPr/>
            <p:nvPr/>
          </p:nvSpPr>
          <p:spPr>
            <a:xfrm>
              <a:off x="6633532" y="2796773"/>
              <a:ext cx="723170"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Power BI</a:t>
              </a:r>
            </a:p>
          </p:txBody>
        </p:sp>
        <p:pic>
          <p:nvPicPr>
            <p:cNvPr id="16" name="Graphic 15">
              <a:extLst>
                <a:ext uri="{FF2B5EF4-FFF2-40B4-BE49-F238E27FC236}">
                  <a16:creationId xmlns:a16="http://schemas.microsoft.com/office/drawing/2014/main" id="{F6775036-85A8-35DC-A062-CF9901DAE73F}"/>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6775693" y="2169040"/>
              <a:ext cx="461417" cy="439843"/>
            </a:xfrm>
            <a:prstGeom prst="rect">
              <a:avLst/>
            </a:prstGeom>
          </p:spPr>
        </p:pic>
        <p:pic>
          <p:nvPicPr>
            <p:cNvPr id="17" name="Graphic 16">
              <a:extLst>
                <a:ext uri="{FF2B5EF4-FFF2-40B4-BE49-F238E27FC236}">
                  <a16:creationId xmlns:a16="http://schemas.microsoft.com/office/drawing/2014/main" id="{2F83C456-7D3E-492F-B7A4-52FA3B88DFA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15007" y="2206142"/>
              <a:ext cx="377250" cy="378724"/>
            </a:xfrm>
            <a:prstGeom prst="rect">
              <a:avLst/>
            </a:prstGeom>
          </p:spPr>
        </p:pic>
      </p:grpSp>
      <p:sp>
        <p:nvSpPr>
          <p:cNvPr id="24" name="TextBox 23">
            <a:extLst>
              <a:ext uri="{FF2B5EF4-FFF2-40B4-BE49-F238E27FC236}">
                <a16:creationId xmlns:a16="http://schemas.microsoft.com/office/drawing/2014/main" id="{0A234172-6483-5968-B1A8-223A828D3D5E}"/>
              </a:ext>
            </a:extLst>
          </p:cNvPr>
          <p:cNvSpPr txBox="1"/>
          <p:nvPr/>
        </p:nvSpPr>
        <p:spPr>
          <a:xfrm>
            <a:off x="8223240" y="1759344"/>
            <a:ext cx="3740160" cy="738664"/>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kern="0" dirty="0"/>
              <a:t>Sharing data in </a:t>
            </a:r>
            <a:r>
              <a:rPr lang="en-US" kern="0" dirty="0" err="1"/>
              <a:t>OneLake</a:t>
            </a:r>
            <a:r>
              <a:rPr lang="en-US" kern="0" dirty="0"/>
              <a:t> is as easy as sharing files in OneDrive, removing the needs for data duplication</a:t>
            </a:r>
          </a:p>
        </p:txBody>
      </p:sp>
      <p:sp>
        <p:nvSpPr>
          <p:cNvPr id="25" name="TextBox 24">
            <a:extLst>
              <a:ext uri="{FF2B5EF4-FFF2-40B4-BE49-F238E27FC236}">
                <a16:creationId xmlns:a16="http://schemas.microsoft.com/office/drawing/2014/main" id="{5971077A-1B83-D572-3058-FF65C87A24C8}"/>
              </a:ext>
            </a:extLst>
          </p:cNvPr>
          <p:cNvSpPr txBox="1"/>
          <p:nvPr/>
        </p:nvSpPr>
        <p:spPr>
          <a:xfrm>
            <a:off x="8259762" y="2757992"/>
            <a:ext cx="3740160" cy="738664"/>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kern="0" dirty="0"/>
              <a:t>With </a:t>
            </a:r>
            <a:r>
              <a:rPr lang="en-US" spc="-49" dirty="0">
                <a:ln w="3175">
                  <a:noFill/>
                </a:ln>
              </a:rPr>
              <a:t>shortcuts</a:t>
            </a:r>
            <a:r>
              <a:rPr lang="en-US" kern="0" dirty="0"/>
              <a:t>, data throughout </a:t>
            </a:r>
            <a:r>
              <a:rPr lang="en-US" kern="0" dirty="0" err="1"/>
              <a:t>OneLake</a:t>
            </a:r>
            <a:r>
              <a:rPr lang="en-US" kern="0" dirty="0"/>
              <a:t> can be composed together without any data movement</a:t>
            </a:r>
          </a:p>
        </p:txBody>
      </p:sp>
      <p:cxnSp>
        <p:nvCxnSpPr>
          <p:cNvPr id="26" name="Straight Connector 25">
            <a:extLst>
              <a:ext uri="{FF2B5EF4-FFF2-40B4-BE49-F238E27FC236}">
                <a16:creationId xmlns:a16="http://schemas.microsoft.com/office/drawing/2014/main" id="{AD117BBD-61D0-7653-8F89-F35A0541EAE1}"/>
              </a:ext>
              <a:ext uri="{C183D7F6-B498-43B3-948B-1728B52AA6E4}">
                <adec:decorative xmlns:adec="http://schemas.microsoft.com/office/drawing/2017/decorative" val="1"/>
              </a:ext>
            </a:extLst>
          </p:cNvPr>
          <p:cNvCxnSpPr>
            <a:cxnSpLocks/>
          </p:cNvCxnSpPr>
          <p:nvPr/>
        </p:nvCxnSpPr>
        <p:spPr>
          <a:xfrm>
            <a:off x="8259763" y="253368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721D05-1F2E-CD9F-2F19-D17FC53BA4E8}"/>
              </a:ext>
              <a:ext uri="{C183D7F6-B498-43B3-948B-1728B52AA6E4}">
                <adec:decorative xmlns:adec="http://schemas.microsoft.com/office/drawing/2017/decorative" val="1"/>
              </a:ext>
            </a:extLst>
          </p:cNvPr>
          <p:cNvCxnSpPr>
            <a:cxnSpLocks/>
          </p:cNvCxnSpPr>
          <p:nvPr/>
        </p:nvCxnSpPr>
        <p:spPr>
          <a:xfrm>
            <a:off x="8259763" y="353629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3759A7-2DF2-C009-FE19-021738116AC0}"/>
              </a:ext>
              <a:ext uri="{C183D7F6-B498-43B3-948B-1728B52AA6E4}">
                <adec:decorative xmlns:adec="http://schemas.microsoft.com/office/drawing/2017/decorative" val="1"/>
              </a:ext>
            </a:extLst>
          </p:cNvPr>
          <p:cNvCxnSpPr>
            <a:cxnSpLocks/>
          </p:cNvCxnSpPr>
          <p:nvPr/>
        </p:nvCxnSpPr>
        <p:spPr>
          <a:xfrm>
            <a:off x="8259763" y="453890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DE6864-4C53-A359-7F6D-5927E7E43CE0}"/>
              </a:ext>
              <a:ext uri="{C183D7F6-B498-43B3-948B-1728B52AA6E4}">
                <adec:decorative xmlns:adec="http://schemas.microsoft.com/office/drawing/2017/decorative" val="1"/>
              </a:ext>
            </a:extLst>
          </p:cNvPr>
          <p:cNvSpPr txBox="1"/>
          <p:nvPr/>
        </p:nvSpPr>
        <p:spPr>
          <a:xfrm>
            <a:off x="5844814" y="5972332"/>
            <a:ext cx="733682" cy="153888"/>
          </a:xfrm>
          <a:prstGeom prst="rect">
            <a:avLst/>
          </a:prstGeom>
          <a:noFill/>
        </p:spPr>
        <p:txBody>
          <a:bodyPr wrap="square" lIns="0" tIns="0" rIns="0" bIns="0" rtlCol="0">
            <a:spAutoFit/>
          </a:bodyPr>
          <a:lstStyle/>
          <a:p>
            <a:pPr algn="ctr">
              <a:defRPr/>
            </a:pPr>
            <a:r>
              <a:rPr lang="en-US" sz="1000" b="1">
                <a:solidFill>
                  <a:srgbClr val="24B6E9"/>
                </a:solidFill>
                <a:latin typeface="+mj-lt"/>
              </a:rPr>
              <a:t>Snowflake</a:t>
            </a:r>
          </a:p>
        </p:txBody>
      </p:sp>
      <p:grpSp>
        <p:nvGrpSpPr>
          <p:cNvPr id="57" name="Group 56">
            <a:extLst>
              <a:ext uri="{FF2B5EF4-FFF2-40B4-BE49-F238E27FC236}">
                <a16:creationId xmlns:a16="http://schemas.microsoft.com/office/drawing/2014/main" id="{4DD25614-FE0E-F541-FE23-5BE87430C636}"/>
              </a:ext>
            </a:extLst>
          </p:cNvPr>
          <p:cNvGrpSpPr/>
          <p:nvPr/>
        </p:nvGrpSpPr>
        <p:grpSpPr>
          <a:xfrm>
            <a:off x="969934" y="3085642"/>
            <a:ext cx="2266500" cy="2152140"/>
            <a:chOff x="965675" y="2634727"/>
            <a:chExt cx="3328563" cy="3160615"/>
          </a:xfrm>
        </p:grpSpPr>
        <p:sp>
          <p:nvSpPr>
            <p:cNvPr id="58" name="Rectangle: Rounded Corners 57">
              <a:extLst>
                <a:ext uri="{FF2B5EF4-FFF2-40B4-BE49-F238E27FC236}">
                  <a16:creationId xmlns:a16="http://schemas.microsoft.com/office/drawing/2014/main" id="{9426AFAD-D8E9-FCE9-4BA9-B816C1DAB96A}"/>
                </a:ext>
              </a:extLst>
            </p:cNvPr>
            <p:cNvSpPr/>
            <p:nvPr/>
          </p:nvSpPr>
          <p:spPr>
            <a:xfrm>
              <a:off x="965675" y="2645846"/>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59" name="Rectangle: Rounded Corners 58">
              <a:extLst>
                <a:ext uri="{FF2B5EF4-FFF2-40B4-BE49-F238E27FC236}">
                  <a16:creationId xmlns:a16="http://schemas.microsoft.com/office/drawing/2014/main" id="{C8414DE4-4CC0-D13D-E046-38092F7CF34B}"/>
                </a:ext>
              </a:extLst>
            </p:cNvPr>
            <p:cNvSpPr/>
            <p:nvPr/>
          </p:nvSpPr>
          <p:spPr>
            <a:xfrm>
              <a:off x="1144412" y="2931313"/>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0" name="Rectangle: Rounded Corners 59">
              <a:extLst>
                <a:ext uri="{FF2B5EF4-FFF2-40B4-BE49-F238E27FC236}">
                  <a16:creationId xmlns:a16="http://schemas.microsoft.com/office/drawing/2014/main" id="{715BEB1B-D099-FDD7-7AB6-921A59DC5FE4}"/>
                </a:ext>
              </a:extLst>
            </p:cNvPr>
            <p:cNvSpPr/>
            <p:nvPr/>
          </p:nvSpPr>
          <p:spPr>
            <a:xfrm>
              <a:off x="1144412" y="4353910"/>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1" name="TextBox 60">
              <a:extLst>
                <a:ext uri="{FF2B5EF4-FFF2-40B4-BE49-F238E27FC236}">
                  <a16:creationId xmlns:a16="http://schemas.microsoft.com/office/drawing/2014/main" id="{2960B192-04D8-B86D-F961-4E48C57F960F}"/>
                </a:ext>
              </a:extLst>
            </p:cNvPr>
            <p:cNvSpPr txBox="1"/>
            <p:nvPr/>
          </p:nvSpPr>
          <p:spPr>
            <a:xfrm>
              <a:off x="1105426" y="2634727"/>
              <a:ext cx="1794339" cy="338998"/>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1 – East US</a:t>
              </a:r>
            </a:p>
          </p:txBody>
        </p:sp>
        <p:sp>
          <p:nvSpPr>
            <p:cNvPr id="62" name="TextBox 61">
              <a:extLst>
                <a:ext uri="{FF2B5EF4-FFF2-40B4-BE49-F238E27FC236}">
                  <a16:creationId xmlns:a16="http://schemas.microsoft.com/office/drawing/2014/main" id="{E0648C37-F06A-7B34-37F5-C84CDC93FC76}"/>
                </a:ext>
              </a:extLst>
            </p:cNvPr>
            <p:cNvSpPr txBox="1"/>
            <p:nvPr/>
          </p:nvSpPr>
          <p:spPr>
            <a:xfrm>
              <a:off x="1158438" y="2956252"/>
              <a:ext cx="1019821"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1</a:t>
              </a:r>
            </a:p>
          </p:txBody>
        </p:sp>
        <p:sp>
          <p:nvSpPr>
            <p:cNvPr id="63" name="TextBox 62">
              <a:extLst>
                <a:ext uri="{FF2B5EF4-FFF2-40B4-BE49-F238E27FC236}">
                  <a16:creationId xmlns:a16="http://schemas.microsoft.com/office/drawing/2014/main" id="{5720DAAC-34E3-C8E9-9649-CC98932839E3}"/>
                </a:ext>
              </a:extLst>
            </p:cNvPr>
            <p:cNvSpPr txBox="1"/>
            <p:nvPr/>
          </p:nvSpPr>
          <p:spPr>
            <a:xfrm>
              <a:off x="1144411" y="4391086"/>
              <a:ext cx="1038654"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2</a:t>
              </a:r>
            </a:p>
          </p:txBody>
        </p:sp>
        <p:grpSp>
          <p:nvGrpSpPr>
            <p:cNvPr id="128" name="Group 127">
              <a:extLst>
                <a:ext uri="{FF2B5EF4-FFF2-40B4-BE49-F238E27FC236}">
                  <a16:creationId xmlns:a16="http://schemas.microsoft.com/office/drawing/2014/main" id="{8BFA5507-BC25-8AEE-E16A-99DEDAAC51A4}"/>
                </a:ext>
              </a:extLst>
            </p:cNvPr>
            <p:cNvGrpSpPr/>
            <p:nvPr/>
          </p:nvGrpSpPr>
          <p:grpSpPr>
            <a:xfrm>
              <a:off x="3076712" y="3300053"/>
              <a:ext cx="944282" cy="683167"/>
              <a:chOff x="3964578" y="3883227"/>
              <a:chExt cx="1241690" cy="898334"/>
            </a:xfrm>
          </p:grpSpPr>
          <p:pic>
            <p:nvPicPr>
              <p:cNvPr id="144" name="Graphic 143">
                <a:extLst>
                  <a:ext uri="{FF2B5EF4-FFF2-40B4-BE49-F238E27FC236}">
                    <a16:creationId xmlns:a16="http://schemas.microsoft.com/office/drawing/2014/main" id="{F1FD9623-878A-F765-18A3-DCC3DAB2E07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75971" y="3883227"/>
                <a:ext cx="618907" cy="618907"/>
              </a:xfrm>
              <a:prstGeom prst="rect">
                <a:avLst/>
              </a:prstGeom>
            </p:spPr>
          </p:pic>
          <p:sp>
            <p:nvSpPr>
              <p:cNvPr id="145" name="Rounded Rectangle 17">
                <a:extLst>
                  <a:ext uri="{FF2B5EF4-FFF2-40B4-BE49-F238E27FC236}">
                    <a16:creationId xmlns:a16="http://schemas.microsoft.com/office/drawing/2014/main" id="{612DF6A8-C9B4-3493-2F8F-A9EC42F4A841}"/>
                  </a:ext>
                </a:extLst>
              </p:cNvPr>
              <p:cNvSpPr/>
              <p:nvPr/>
            </p:nvSpPr>
            <p:spPr>
              <a:xfrm>
                <a:off x="3964578"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KQL Database</a:t>
                </a:r>
              </a:p>
            </p:txBody>
          </p:sp>
        </p:grpSp>
        <p:grpSp>
          <p:nvGrpSpPr>
            <p:cNvPr id="129" name="Group 128">
              <a:extLst>
                <a:ext uri="{FF2B5EF4-FFF2-40B4-BE49-F238E27FC236}">
                  <a16:creationId xmlns:a16="http://schemas.microsoft.com/office/drawing/2014/main" id="{443DB790-6F23-840E-104B-A1976FC6A218}"/>
                </a:ext>
              </a:extLst>
            </p:cNvPr>
            <p:cNvGrpSpPr/>
            <p:nvPr/>
          </p:nvGrpSpPr>
          <p:grpSpPr>
            <a:xfrm>
              <a:off x="2131408" y="3300053"/>
              <a:ext cx="944282" cy="683167"/>
              <a:chOff x="2752000" y="3883227"/>
              <a:chExt cx="1241690" cy="898334"/>
            </a:xfrm>
          </p:grpSpPr>
          <p:pic>
            <p:nvPicPr>
              <p:cNvPr id="142" name="Graphic 141">
                <a:extLst>
                  <a:ext uri="{FF2B5EF4-FFF2-40B4-BE49-F238E27FC236}">
                    <a16:creationId xmlns:a16="http://schemas.microsoft.com/office/drawing/2014/main" id="{C69538C3-463E-BE9B-7DCA-2076AEB719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063393" y="3883227"/>
                <a:ext cx="618907" cy="638248"/>
              </a:xfrm>
              <a:prstGeom prst="rect">
                <a:avLst/>
              </a:prstGeom>
            </p:spPr>
          </p:pic>
          <p:sp>
            <p:nvSpPr>
              <p:cNvPr id="143" name="Rounded Rectangle 17">
                <a:extLst>
                  <a:ext uri="{FF2B5EF4-FFF2-40B4-BE49-F238E27FC236}">
                    <a16:creationId xmlns:a16="http://schemas.microsoft.com/office/drawing/2014/main" id="{B2B4D37C-5918-84B3-1644-A3765FFEED4D}"/>
                  </a:ext>
                </a:extLst>
              </p:cNvPr>
              <p:cNvSpPr/>
              <p:nvPr/>
            </p:nvSpPr>
            <p:spPr>
              <a:xfrm>
                <a:off x="2752000"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130" name="Group 129">
              <a:extLst>
                <a:ext uri="{FF2B5EF4-FFF2-40B4-BE49-F238E27FC236}">
                  <a16:creationId xmlns:a16="http://schemas.microsoft.com/office/drawing/2014/main" id="{1EDADD4A-B4C9-F973-BF54-182B9ED70849}"/>
                </a:ext>
              </a:extLst>
            </p:cNvPr>
            <p:cNvGrpSpPr/>
            <p:nvPr/>
          </p:nvGrpSpPr>
          <p:grpSpPr>
            <a:xfrm>
              <a:off x="1186103" y="3300053"/>
              <a:ext cx="944282" cy="683167"/>
              <a:chOff x="1583219" y="3883227"/>
              <a:chExt cx="1241690" cy="898334"/>
            </a:xfrm>
          </p:grpSpPr>
          <p:pic>
            <p:nvPicPr>
              <p:cNvPr id="140" name="Graphic 139">
                <a:extLst>
                  <a:ext uri="{FF2B5EF4-FFF2-40B4-BE49-F238E27FC236}">
                    <a16:creationId xmlns:a16="http://schemas.microsoft.com/office/drawing/2014/main" id="{C41C9C04-E0B5-2FAE-304B-09B02BFE83F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41" name="Rounded Rectangle 17">
                <a:extLst>
                  <a:ext uri="{FF2B5EF4-FFF2-40B4-BE49-F238E27FC236}">
                    <a16:creationId xmlns:a16="http://schemas.microsoft.com/office/drawing/2014/main" id="{B7245434-6C59-7DCB-D834-59FB135E51D6}"/>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1" name="Group 130">
              <a:extLst>
                <a:ext uri="{FF2B5EF4-FFF2-40B4-BE49-F238E27FC236}">
                  <a16:creationId xmlns:a16="http://schemas.microsoft.com/office/drawing/2014/main" id="{00A50E22-95F2-9187-994A-53AABC8B13DB}"/>
                </a:ext>
              </a:extLst>
            </p:cNvPr>
            <p:cNvGrpSpPr/>
            <p:nvPr/>
          </p:nvGrpSpPr>
          <p:grpSpPr>
            <a:xfrm>
              <a:off x="1236978" y="4751589"/>
              <a:ext cx="944282" cy="683167"/>
              <a:chOff x="1583219" y="3883227"/>
              <a:chExt cx="1241690" cy="898334"/>
            </a:xfrm>
          </p:grpSpPr>
          <p:pic>
            <p:nvPicPr>
              <p:cNvPr id="138" name="Graphic 137">
                <a:extLst>
                  <a:ext uri="{FF2B5EF4-FFF2-40B4-BE49-F238E27FC236}">
                    <a16:creationId xmlns:a16="http://schemas.microsoft.com/office/drawing/2014/main" id="{19F20912-4367-0EF6-5072-27E0719E99E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9" name="Rounded Rectangle 17">
                <a:extLst>
                  <a:ext uri="{FF2B5EF4-FFF2-40B4-BE49-F238E27FC236}">
                    <a16:creationId xmlns:a16="http://schemas.microsoft.com/office/drawing/2014/main" id="{DC71A268-C34A-5E4D-A11A-DA179ADE4827}"/>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2" name="Group 131">
              <a:extLst>
                <a:ext uri="{FF2B5EF4-FFF2-40B4-BE49-F238E27FC236}">
                  <a16:creationId xmlns:a16="http://schemas.microsoft.com/office/drawing/2014/main" id="{711547A8-B1F0-5505-006A-31B86D7028D9}"/>
                </a:ext>
              </a:extLst>
            </p:cNvPr>
            <p:cNvGrpSpPr/>
            <p:nvPr/>
          </p:nvGrpSpPr>
          <p:grpSpPr>
            <a:xfrm>
              <a:off x="2153508" y="4751589"/>
              <a:ext cx="944282" cy="683167"/>
              <a:chOff x="1583219" y="3883227"/>
              <a:chExt cx="1241690" cy="898334"/>
            </a:xfrm>
          </p:grpSpPr>
          <p:pic>
            <p:nvPicPr>
              <p:cNvPr id="136" name="Graphic 135">
                <a:extLst>
                  <a:ext uri="{FF2B5EF4-FFF2-40B4-BE49-F238E27FC236}">
                    <a16:creationId xmlns:a16="http://schemas.microsoft.com/office/drawing/2014/main" id="{6DF0ED8D-E224-ED4E-DA48-BA79E4198ED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7" name="Rounded Rectangle 17">
                <a:extLst>
                  <a:ext uri="{FF2B5EF4-FFF2-40B4-BE49-F238E27FC236}">
                    <a16:creationId xmlns:a16="http://schemas.microsoft.com/office/drawing/2014/main" id="{B1E62814-F0AD-D9AD-CC7E-CB0E998089C2}"/>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3" name="Group 132">
              <a:extLst>
                <a:ext uri="{FF2B5EF4-FFF2-40B4-BE49-F238E27FC236}">
                  <a16:creationId xmlns:a16="http://schemas.microsoft.com/office/drawing/2014/main" id="{D00E7CA1-6D60-952B-AD0A-EE4B7A1D0F7B}"/>
                </a:ext>
              </a:extLst>
            </p:cNvPr>
            <p:cNvGrpSpPr/>
            <p:nvPr/>
          </p:nvGrpSpPr>
          <p:grpSpPr>
            <a:xfrm>
              <a:off x="3070037" y="4751589"/>
              <a:ext cx="944282" cy="683167"/>
              <a:chOff x="1583219" y="3883227"/>
              <a:chExt cx="1241690" cy="898334"/>
            </a:xfrm>
          </p:grpSpPr>
          <p:pic>
            <p:nvPicPr>
              <p:cNvPr id="134" name="Graphic 133">
                <a:extLst>
                  <a:ext uri="{FF2B5EF4-FFF2-40B4-BE49-F238E27FC236}">
                    <a16:creationId xmlns:a16="http://schemas.microsoft.com/office/drawing/2014/main" id="{1DD837CB-ED0F-BFA0-61C6-107E22B94F3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5" name="Rounded Rectangle 17">
                <a:extLst>
                  <a:ext uri="{FF2B5EF4-FFF2-40B4-BE49-F238E27FC236}">
                    <a16:creationId xmlns:a16="http://schemas.microsoft.com/office/drawing/2014/main" id="{5C5AC4FE-F11A-46D6-D5AD-FEB2A56ECEB0}"/>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grpSp>
        <p:nvGrpSpPr>
          <p:cNvPr id="146" name="Group 145">
            <a:extLst>
              <a:ext uri="{FF2B5EF4-FFF2-40B4-BE49-F238E27FC236}">
                <a16:creationId xmlns:a16="http://schemas.microsoft.com/office/drawing/2014/main" id="{D98F6798-610A-21E5-2412-09EFF9018617}"/>
              </a:ext>
            </a:extLst>
          </p:cNvPr>
          <p:cNvGrpSpPr/>
          <p:nvPr/>
        </p:nvGrpSpPr>
        <p:grpSpPr>
          <a:xfrm>
            <a:off x="5190699" y="3100381"/>
            <a:ext cx="2266500" cy="2152140"/>
            <a:chOff x="965675" y="2634727"/>
            <a:chExt cx="3328563" cy="3160615"/>
          </a:xfrm>
        </p:grpSpPr>
        <p:sp>
          <p:nvSpPr>
            <p:cNvPr id="147" name="Rectangle: Rounded Corners 146">
              <a:extLst>
                <a:ext uri="{FF2B5EF4-FFF2-40B4-BE49-F238E27FC236}">
                  <a16:creationId xmlns:a16="http://schemas.microsoft.com/office/drawing/2014/main" id="{8FBC82DE-386D-1A5E-B221-1D963C4F0485}"/>
                </a:ext>
              </a:extLst>
            </p:cNvPr>
            <p:cNvSpPr/>
            <p:nvPr/>
          </p:nvSpPr>
          <p:spPr>
            <a:xfrm>
              <a:off x="965675" y="2645846"/>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148" name="Rectangle: Rounded Corners 147">
              <a:extLst>
                <a:ext uri="{FF2B5EF4-FFF2-40B4-BE49-F238E27FC236}">
                  <a16:creationId xmlns:a16="http://schemas.microsoft.com/office/drawing/2014/main" id="{F6A33C47-1773-581B-EAAF-3AA080BBC732}"/>
                </a:ext>
              </a:extLst>
            </p:cNvPr>
            <p:cNvSpPr/>
            <p:nvPr/>
          </p:nvSpPr>
          <p:spPr>
            <a:xfrm>
              <a:off x="1144412" y="2931313"/>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149" name="Rectangle: Rounded Corners 148">
              <a:extLst>
                <a:ext uri="{FF2B5EF4-FFF2-40B4-BE49-F238E27FC236}">
                  <a16:creationId xmlns:a16="http://schemas.microsoft.com/office/drawing/2014/main" id="{EB9F20C1-A9A5-9CD0-0DD4-109BCE610F24}"/>
                </a:ext>
              </a:extLst>
            </p:cNvPr>
            <p:cNvSpPr/>
            <p:nvPr/>
          </p:nvSpPr>
          <p:spPr>
            <a:xfrm>
              <a:off x="1144412" y="4353910"/>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150" name="TextBox 149">
              <a:extLst>
                <a:ext uri="{FF2B5EF4-FFF2-40B4-BE49-F238E27FC236}">
                  <a16:creationId xmlns:a16="http://schemas.microsoft.com/office/drawing/2014/main" id="{4E0CF9A4-8C3B-CD31-7DAB-2A1B6B4C71E6}"/>
                </a:ext>
              </a:extLst>
            </p:cNvPr>
            <p:cNvSpPr txBox="1"/>
            <p:nvPr/>
          </p:nvSpPr>
          <p:spPr>
            <a:xfrm>
              <a:off x="1105426" y="2634727"/>
              <a:ext cx="1794339" cy="338998"/>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1 – East US</a:t>
              </a:r>
            </a:p>
          </p:txBody>
        </p:sp>
        <p:sp>
          <p:nvSpPr>
            <p:cNvPr id="151" name="TextBox 150">
              <a:extLst>
                <a:ext uri="{FF2B5EF4-FFF2-40B4-BE49-F238E27FC236}">
                  <a16:creationId xmlns:a16="http://schemas.microsoft.com/office/drawing/2014/main" id="{F5356FEC-8815-2373-6666-EDF4D706C1AD}"/>
                </a:ext>
              </a:extLst>
            </p:cNvPr>
            <p:cNvSpPr txBox="1"/>
            <p:nvPr/>
          </p:nvSpPr>
          <p:spPr>
            <a:xfrm>
              <a:off x="1158438" y="2956252"/>
              <a:ext cx="1038654" cy="293799"/>
            </a:xfrm>
            <a:prstGeom prst="rect">
              <a:avLst/>
            </a:prstGeom>
            <a:noFill/>
          </p:spPr>
          <p:txBody>
            <a:bodyPr wrap="none" rtlCol="0">
              <a:spAutoFit/>
            </a:bodyPr>
            <a:lstStyle/>
            <a:p>
              <a:pPr defTabSz="914334">
                <a:defRPr/>
              </a:pPr>
              <a:r>
                <a:rPr lang="en-US" sz="700" b="1" dirty="0">
                  <a:ln w="3175">
                    <a:noFill/>
                  </a:ln>
                  <a:solidFill>
                    <a:srgbClr val="FFFFFF"/>
                  </a:solidFill>
                  <a:latin typeface="Segoe UI Semibold"/>
                  <a:cs typeface="Segoe UI" pitchFamily="34" charset="0"/>
                </a:rPr>
                <a:t>Workspace 3</a:t>
              </a:r>
            </a:p>
          </p:txBody>
        </p:sp>
        <p:sp>
          <p:nvSpPr>
            <p:cNvPr id="152" name="TextBox 151">
              <a:extLst>
                <a:ext uri="{FF2B5EF4-FFF2-40B4-BE49-F238E27FC236}">
                  <a16:creationId xmlns:a16="http://schemas.microsoft.com/office/drawing/2014/main" id="{B21701AB-EFA3-09A7-AC0F-2ED0F5D9477D}"/>
                </a:ext>
              </a:extLst>
            </p:cNvPr>
            <p:cNvSpPr txBox="1"/>
            <p:nvPr/>
          </p:nvSpPr>
          <p:spPr>
            <a:xfrm>
              <a:off x="1144411" y="4391086"/>
              <a:ext cx="1038654" cy="293799"/>
            </a:xfrm>
            <a:prstGeom prst="rect">
              <a:avLst/>
            </a:prstGeom>
            <a:noFill/>
          </p:spPr>
          <p:txBody>
            <a:bodyPr wrap="none" rtlCol="0">
              <a:spAutoFit/>
            </a:bodyPr>
            <a:lstStyle/>
            <a:p>
              <a:pPr defTabSz="914334">
                <a:defRPr/>
              </a:pPr>
              <a:r>
                <a:rPr lang="en-US" sz="700" b="1" dirty="0">
                  <a:ln w="3175">
                    <a:noFill/>
                  </a:ln>
                  <a:solidFill>
                    <a:srgbClr val="FFFFFF"/>
                  </a:solidFill>
                  <a:latin typeface="Segoe UI Semibold"/>
                  <a:cs typeface="Segoe UI" pitchFamily="34" charset="0"/>
                </a:rPr>
                <a:t>Workspace 3</a:t>
              </a:r>
            </a:p>
          </p:txBody>
        </p:sp>
        <p:grpSp>
          <p:nvGrpSpPr>
            <p:cNvPr id="153" name="Group 152">
              <a:extLst>
                <a:ext uri="{FF2B5EF4-FFF2-40B4-BE49-F238E27FC236}">
                  <a16:creationId xmlns:a16="http://schemas.microsoft.com/office/drawing/2014/main" id="{6049662A-C3D7-8392-B6A2-CF231FF529EC}"/>
                </a:ext>
              </a:extLst>
            </p:cNvPr>
            <p:cNvGrpSpPr/>
            <p:nvPr/>
          </p:nvGrpSpPr>
          <p:grpSpPr>
            <a:xfrm>
              <a:off x="3076712" y="3300053"/>
              <a:ext cx="944282" cy="683167"/>
              <a:chOff x="3964578" y="3883227"/>
              <a:chExt cx="1241690" cy="898334"/>
            </a:xfrm>
          </p:grpSpPr>
          <p:pic>
            <p:nvPicPr>
              <p:cNvPr id="169" name="Graphic 168">
                <a:extLst>
                  <a:ext uri="{FF2B5EF4-FFF2-40B4-BE49-F238E27FC236}">
                    <a16:creationId xmlns:a16="http://schemas.microsoft.com/office/drawing/2014/main" id="{3CD78CFD-272C-7A22-D40F-2EC422CF654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75971" y="3883227"/>
                <a:ext cx="618907" cy="618907"/>
              </a:xfrm>
              <a:prstGeom prst="rect">
                <a:avLst/>
              </a:prstGeom>
            </p:spPr>
          </p:pic>
          <p:sp>
            <p:nvSpPr>
              <p:cNvPr id="170" name="Rounded Rectangle 17">
                <a:extLst>
                  <a:ext uri="{FF2B5EF4-FFF2-40B4-BE49-F238E27FC236}">
                    <a16:creationId xmlns:a16="http://schemas.microsoft.com/office/drawing/2014/main" id="{B162C767-B88F-43EA-0FC0-1486E6082A8E}"/>
                  </a:ext>
                </a:extLst>
              </p:cNvPr>
              <p:cNvSpPr/>
              <p:nvPr/>
            </p:nvSpPr>
            <p:spPr>
              <a:xfrm>
                <a:off x="3964578"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KQL Database</a:t>
                </a:r>
              </a:p>
            </p:txBody>
          </p:sp>
        </p:grpSp>
        <p:grpSp>
          <p:nvGrpSpPr>
            <p:cNvPr id="154" name="Group 153">
              <a:extLst>
                <a:ext uri="{FF2B5EF4-FFF2-40B4-BE49-F238E27FC236}">
                  <a16:creationId xmlns:a16="http://schemas.microsoft.com/office/drawing/2014/main" id="{C06597D8-6E75-AF1F-D12F-B2F13C857BC6}"/>
                </a:ext>
              </a:extLst>
            </p:cNvPr>
            <p:cNvGrpSpPr/>
            <p:nvPr/>
          </p:nvGrpSpPr>
          <p:grpSpPr>
            <a:xfrm>
              <a:off x="2131408" y="3300053"/>
              <a:ext cx="944282" cy="683167"/>
              <a:chOff x="2752000" y="3883227"/>
              <a:chExt cx="1241690" cy="898334"/>
            </a:xfrm>
          </p:grpSpPr>
          <p:pic>
            <p:nvPicPr>
              <p:cNvPr id="167" name="Graphic 166">
                <a:extLst>
                  <a:ext uri="{FF2B5EF4-FFF2-40B4-BE49-F238E27FC236}">
                    <a16:creationId xmlns:a16="http://schemas.microsoft.com/office/drawing/2014/main" id="{F7D6E717-E092-395A-97D5-C2D2F4349FC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063393" y="3883227"/>
                <a:ext cx="618907" cy="638248"/>
              </a:xfrm>
              <a:prstGeom prst="rect">
                <a:avLst/>
              </a:prstGeom>
            </p:spPr>
          </p:pic>
          <p:sp>
            <p:nvSpPr>
              <p:cNvPr id="168" name="Rounded Rectangle 17">
                <a:extLst>
                  <a:ext uri="{FF2B5EF4-FFF2-40B4-BE49-F238E27FC236}">
                    <a16:creationId xmlns:a16="http://schemas.microsoft.com/office/drawing/2014/main" id="{5936B421-D4FD-CD2D-13AD-BF25F6DF2E1F}"/>
                  </a:ext>
                </a:extLst>
              </p:cNvPr>
              <p:cNvSpPr/>
              <p:nvPr/>
            </p:nvSpPr>
            <p:spPr>
              <a:xfrm>
                <a:off x="2752000"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155" name="Group 154">
              <a:extLst>
                <a:ext uri="{FF2B5EF4-FFF2-40B4-BE49-F238E27FC236}">
                  <a16:creationId xmlns:a16="http://schemas.microsoft.com/office/drawing/2014/main" id="{EF939E8F-5485-5A24-CFF9-D3F0FBE18576}"/>
                </a:ext>
              </a:extLst>
            </p:cNvPr>
            <p:cNvGrpSpPr/>
            <p:nvPr/>
          </p:nvGrpSpPr>
          <p:grpSpPr>
            <a:xfrm>
              <a:off x="1186103" y="3300053"/>
              <a:ext cx="944282" cy="683167"/>
              <a:chOff x="1583219" y="3883227"/>
              <a:chExt cx="1241690" cy="898334"/>
            </a:xfrm>
          </p:grpSpPr>
          <p:pic>
            <p:nvPicPr>
              <p:cNvPr id="165" name="Graphic 164">
                <a:extLst>
                  <a:ext uri="{FF2B5EF4-FFF2-40B4-BE49-F238E27FC236}">
                    <a16:creationId xmlns:a16="http://schemas.microsoft.com/office/drawing/2014/main" id="{0EF8393E-3C16-58ED-6DB4-D5AE85223D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66" name="Rounded Rectangle 17">
                <a:extLst>
                  <a:ext uri="{FF2B5EF4-FFF2-40B4-BE49-F238E27FC236}">
                    <a16:creationId xmlns:a16="http://schemas.microsoft.com/office/drawing/2014/main" id="{016FD0C9-106E-40D6-FF45-215E851FE029}"/>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56" name="Group 155">
              <a:extLst>
                <a:ext uri="{FF2B5EF4-FFF2-40B4-BE49-F238E27FC236}">
                  <a16:creationId xmlns:a16="http://schemas.microsoft.com/office/drawing/2014/main" id="{E9B7D4F0-4DDB-7CBB-E850-AB82DC7DBD19}"/>
                </a:ext>
              </a:extLst>
            </p:cNvPr>
            <p:cNvGrpSpPr/>
            <p:nvPr/>
          </p:nvGrpSpPr>
          <p:grpSpPr>
            <a:xfrm>
              <a:off x="1236978" y="4751589"/>
              <a:ext cx="944282" cy="683167"/>
              <a:chOff x="1583219" y="3883227"/>
              <a:chExt cx="1241690" cy="898334"/>
            </a:xfrm>
          </p:grpSpPr>
          <p:pic>
            <p:nvPicPr>
              <p:cNvPr id="163" name="Graphic 162">
                <a:extLst>
                  <a:ext uri="{FF2B5EF4-FFF2-40B4-BE49-F238E27FC236}">
                    <a16:creationId xmlns:a16="http://schemas.microsoft.com/office/drawing/2014/main" id="{A36EE7E3-B7C9-83EB-457E-AD81E2097A7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64" name="Rounded Rectangle 17">
                <a:extLst>
                  <a:ext uri="{FF2B5EF4-FFF2-40B4-BE49-F238E27FC236}">
                    <a16:creationId xmlns:a16="http://schemas.microsoft.com/office/drawing/2014/main" id="{30791237-8002-96B8-C409-2DA1B15DDA07}"/>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57" name="Group 156">
              <a:extLst>
                <a:ext uri="{FF2B5EF4-FFF2-40B4-BE49-F238E27FC236}">
                  <a16:creationId xmlns:a16="http://schemas.microsoft.com/office/drawing/2014/main" id="{F9EC718A-C279-2D6A-41E0-406A0A62CC7C}"/>
                </a:ext>
              </a:extLst>
            </p:cNvPr>
            <p:cNvGrpSpPr/>
            <p:nvPr/>
          </p:nvGrpSpPr>
          <p:grpSpPr>
            <a:xfrm>
              <a:off x="2153508" y="4751589"/>
              <a:ext cx="944282" cy="683167"/>
              <a:chOff x="1583219" y="3883227"/>
              <a:chExt cx="1241690" cy="898334"/>
            </a:xfrm>
          </p:grpSpPr>
          <p:pic>
            <p:nvPicPr>
              <p:cNvPr id="161" name="Graphic 160">
                <a:extLst>
                  <a:ext uri="{FF2B5EF4-FFF2-40B4-BE49-F238E27FC236}">
                    <a16:creationId xmlns:a16="http://schemas.microsoft.com/office/drawing/2014/main" id="{515D85E2-DDC7-F7A9-47A0-8D8F41D6053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62" name="Rounded Rectangle 17">
                <a:extLst>
                  <a:ext uri="{FF2B5EF4-FFF2-40B4-BE49-F238E27FC236}">
                    <a16:creationId xmlns:a16="http://schemas.microsoft.com/office/drawing/2014/main" id="{32D1E337-6573-B05C-99E5-C3EC00AD85E6}"/>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58" name="Group 157">
              <a:extLst>
                <a:ext uri="{FF2B5EF4-FFF2-40B4-BE49-F238E27FC236}">
                  <a16:creationId xmlns:a16="http://schemas.microsoft.com/office/drawing/2014/main" id="{FB6C7649-142A-888B-66F6-44ACE7FB9160}"/>
                </a:ext>
              </a:extLst>
            </p:cNvPr>
            <p:cNvGrpSpPr/>
            <p:nvPr/>
          </p:nvGrpSpPr>
          <p:grpSpPr>
            <a:xfrm>
              <a:off x="3070037" y="4751589"/>
              <a:ext cx="944282" cy="683167"/>
              <a:chOff x="1583219" y="3883227"/>
              <a:chExt cx="1241690" cy="898334"/>
            </a:xfrm>
          </p:grpSpPr>
          <p:pic>
            <p:nvPicPr>
              <p:cNvPr id="159" name="Graphic 158">
                <a:extLst>
                  <a:ext uri="{FF2B5EF4-FFF2-40B4-BE49-F238E27FC236}">
                    <a16:creationId xmlns:a16="http://schemas.microsoft.com/office/drawing/2014/main" id="{06F4EFCC-E729-0326-2A9D-29DF3B9BF11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60" name="Rounded Rectangle 17">
                <a:extLst>
                  <a:ext uri="{FF2B5EF4-FFF2-40B4-BE49-F238E27FC236}">
                    <a16:creationId xmlns:a16="http://schemas.microsoft.com/office/drawing/2014/main" id="{4E8D6DDA-2967-AC9D-909C-60B9B03C4904}"/>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cxnSp>
        <p:nvCxnSpPr>
          <p:cNvPr id="171" name="Straight Connector 170">
            <a:extLst>
              <a:ext uri="{FF2B5EF4-FFF2-40B4-BE49-F238E27FC236}">
                <a16:creationId xmlns:a16="http://schemas.microsoft.com/office/drawing/2014/main" id="{8382CD5E-8782-D650-1513-9F81E9462122}"/>
              </a:ext>
            </a:extLst>
          </p:cNvPr>
          <p:cNvCxnSpPr>
            <a:cxnSpLocks/>
          </p:cNvCxnSpPr>
          <p:nvPr/>
        </p:nvCxnSpPr>
        <p:spPr>
          <a:xfrm flipV="1">
            <a:off x="2103184" y="4057410"/>
            <a:ext cx="0" cy="463153"/>
          </a:xfrm>
          <a:prstGeom prst="line">
            <a:avLst/>
          </a:prstGeom>
          <a:noFill/>
          <a:ln w="57150" cap="rnd" cmpd="sng" algn="ctr">
            <a:solidFill>
              <a:schemeClr val="accent1">
                <a:lumMod val="75000"/>
              </a:schemeClr>
            </a:solidFill>
            <a:prstDash val="solid"/>
            <a:headEnd type="triangle" w="med" len="med"/>
            <a:tailEnd type="none" w="lg" len="sm"/>
          </a:ln>
          <a:effectLst/>
        </p:spPr>
      </p:cxnSp>
      <p:cxnSp>
        <p:nvCxnSpPr>
          <p:cNvPr id="172" name="Straight Connector 171">
            <a:extLst>
              <a:ext uri="{FF2B5EF4-FFF2-40B4-BE49-F238E27FC236}">
                <a16:creationId xmlns:a16="http://schemas.microsoft.com/office/drawing/2014/main" id="{E188B34B-AC84-0D52-D8BA-E042FD1E90B5}"/>
              </a:ext>
            </a:extLst>
          </p:cNvPr>
          <p:cNvCxnSpPr>
            <a:cxnSpLocks/>
          </p:cNvCxnSpPr>
          <p:nvPr/>
        </p:nvCxnSpPr>
        <p:spPr>
          <a:xfrm>
            <a:off x="1664091" y="4742548"/>
            <a:ext cx="279048" cy="2253"/>
          </a:xfrm>
          <a:prstGeom prst="line">
            <a:avLst/>
          </a:prstGeom>
          <a:noFill/>
          <a:ln w="57150" cap="rnd" cmpd="sng" algn="ctr">
            <a:solidFill>
              <a:schemeClr val="accent1">
                <a:lumMod val="75000"/>
              </a:schemeClr>
            </a:solidFill>
            <a:prstDash val="solid"/>
            <a:headEnd type="triangle" w="med" len="med"/>
            <a:tailEnd type="none" w="lg" len="sm"/>
          </a:ln>
          <a:effectLst/>
        </p:spPr>
      </p:cxnSp>
      <p:cxnSp>
        <p:nvCxnSpPr>
          <p:cNvPr id="174" name="Straight Connector 173">
            <a:extLst>
              <a:ext uri="{FF2B5EF4-FFF2-40B4-BE49-F238E27FC236}">
                <a16:creationId xmlns:a16="http://schemas.microsoft.com/office/drawing/2014/main" id="{87BEBE76-862E-AFB1-E3B8-FFD1A6FE3E17}"/>
              </a:ext>
            </a:extLst>
          </p:cNvPr>
          <p:cNvCxnSpPr>
            <a:cxnSpLocks/>
            <a:endCxn id="149" idx="1"/>
          </p:cNvCxnSpPr>
          <p:nvPr/>
        </p:nvCxnSpPr>
        <p:spPr>
          <a:xfrm>
            <a:off x="2836131" y="4716756"/>
            <a:ext cx="2476274" cy="4967"/>
          </a:xfrm>
          <a:prstGeom prst="line">
            <a:avLst/>
          </a:prstGeom>
          <a:noFill/>
          <a:ln w="57150" cap="rnd" cmpd="sng" algn="ctr">
            <a:solidFill>
              <a:schemeClr val="accent1">
                <a:lumMod val="75000"/>
              </a:schemeClr>
            </a:solidFill>
            <a:prstDash val="solid"/>
            <a:headEnd type="triangle" w="med" len="med"/>
            <a:tailEnd type="none" w="lg" len="sm"/>
          </a:ln>
          <a:effectLst/>
        </p:spPr>
      </p:cxnSp>
      <p:sp>
        <p:nvSpPr>
          <p:cNvPr id="180" name="TextBox 179">
            <a:extLst>
              <a:ext uri="{FF2B5EF4-FFF2-40B4-BE49-F238E27FC236}">
                <a16:creationId xmlns:a16="http://schemas.microsoft.com/office/drawing/2014/main" id="{2F02B290-3D5B-A394-A429-3A19FF28083B}"/>
              </a:ext>
            </a:extLst>
          </p:cNvPr>
          <p:cNvSpPr txBox="1"/>
          <p:nvPr/>
        </p:nvSpPr>
        <p:spPr>
          <a:xfrm>
            <a:off x="8259764" y="3760602"/>
            <a:ext cx="3352799" cy="984885"/>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kern="0" dirty="0"/>
              <a:t>With support for industry standard APIs, </a:t>
            </a:r>
            <a:r>
              <a:rPr lang="en-US" kern="0" dirty="0" err="1"/>
              <a:t>OneLake</a:t>
            </a:r>
            <a:r>
              <a:rPr lang="en-US" kern="0" dirty="0"/>
              <a:t> data can be directly accessed by any application or service</a:t>
            </a:r>
          </a:p>
        </p:txBody>
      </p:sp>
      <p:sp>
        <p:nvSpPr>
          <p:cNvPr id="181" name="TextBox 180">
            <a:extLst>
              <a:ext uri="{FF2B5EF4-FFF2-40B4-BE49-F238E27FC236}">
                <a16:creationId xmlns:a16="http://schemas.microsoft.com/office/drawing/2014/main" id="{88311EA6-686E-79C3-49BD-5EB3CF107F31}"/>
              </a:ext>
            </a:extLst>
          </p:cNvPr>
          <p:cNvSpPr txBox="1"/>
          <p:nvPr/>
        </p:nvSpPr>
        <p:spPr>
          <a:xfrm>
            <a:off x="0" y="6594062"/>
            <a:ext cx="10972664" cy="261610"/>
          </a:xfrm>
          <a:prstGeom prst="rect">
            <a:avLst/>
          </a:prstGeom>
          <a:noFill/>
        </p:spPr>
        <p:txBody>
          <a:bodyPr wrap="square">
            <a:spAutoFit/>
          </a:bodyPr>
          <a:lstStyle/>
          <a:p>
            <a:r>
              <a:rPr lang="en-US" sz="1100" dirty="0">
                <a:hlinkClick r:id="rId27"/>
              </a:rPr>
              <a:t>Unify data sources with </a:t>
            </a:r>
            <a:r>
              <a:rPr lang="en-US" sz="1100" dirty="0" err="1">
                <a:hlinkClick r:id="rId27"/>
              </a:rPr>
              <a:t>OneLake</a:t>
            </a:r>
            <a:r>
              <a:rPr lang="en-US" sz="1100" dirty="0">
                <a:hlinkClick r:id="rId27"/>
              </a:rPr>
              <a:t> shortcuts - Microsoft Fabric | Microsoft Learn</a:t>
            </a:r>
            <a:endParaRPr lang="en-NL" sz="1100" dirty="0"/>
          </a:p>
        </p:txBody>
      </p:sp>
      <p:sp>
        <p:nvSpPr>
          <p:cNvPr id="182" name="Rectangle: Rounded Corners 181">
            <a:extLst>
              <a:ext uri="{FF2B5EF4-FFF2-40B4-BE49-F238E27FC236}">
                <a16:creationId xmlns:a16="http://schemas.microsoft.com/office/drawing/2014/main" id="{DE44E560-7C7A-88B2-FAA8-926D9F81B506}"/>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33091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par>
                                <p:cTn id="15" presetID="10" presetClass="entr" presetSubtype="0" decel="50000" fill="hold" grpId="0" nodeType="withEffect">
                                  <p:stCondLst>
                                    <p:cond delay="0"/>
                                  </p:stCondLst>
                                  <p:childTnLst>
                                    <p:set>
                                      <p:cBhvr>
                                        <p:cTn id="16" dur="1" fill="hold">
                                          <p:stCondLst>
                                            <p:cond delay="0"/>
                                          </p:stCondLst>
                                        </p:cTn>
                                        <p:tgtEl>
                                          <p:spTgt spid="182"/>
                                        </p:tgtEl>
                                        <p:attrNameLst>
                                          <p:attrName>style.visibility</p:attrName>
                                        </p:attrNameLst>
                                      </p:cBhvr>
                                      <p:to>
                                        <p:strVal val="visible"/>
                                      </p:to>
                                    </p:set>
                                    <p:animEffect transition="in" filter="fade">
                                      <p:cBhvr>
                                        <p:cTn id="17" dur="500"/>
                                        <p:tgtEl>
                                          <p:spTgt spid="182"/>
                                        </p:tgtEl>
                                      </p:cBhvr>
                                    </p:animEffect>
                                  </p:childTnLst>
                                </p:cTn>
                              </p:par>
                              <p:par>
                                <p:cTn id="18" presetID="42" presetClass="path" presetSubtype="0" decel="50000" fill="hold" grpId="1" nodeType="withEffect">
                                  <p:stCondLst>
                                    <p:cond delay="0"/>
                                  </p:stCondLst>
                                  <p:childTnLst>
                                    <p:animMotion origin="layout" path="M -4.16667E-7 -3.7037E-7 L 0.02057 0.00046 " pathEditMode="relative" rAng="0" ptsTypes="AA">
                                      <p:cBhvr>
                                        <p:cTn id="19" dur="500" spd="-100000" fill="hold"/>
                                        <p:tgtEl>
                                          <p:spTgt spid="182"/>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BFE9-1955-BEC8-9885-C8FE81CA46BB}"/>
            </a:ext>
          </a:extLst>
        </p:cNvPr>
        <p:cNvGrpSpPr/>
        <p:nvPr/>
      </p:nvGrpSpPr>
      <p:grpSpPr>
        <a:xfrm>
          <a:off x="0" y="0"/>
          <a:ext cx="0" cy="0"/>
          <a:chOff x="0" y="0"/>
          <a:chExt cx="0" cy="0"/>
        </a:xfrm>
      </p:grpSpPr>
      <p:sp>
        <p:nvSpPr>
          <p:cNvPr id="48" name="Rounded Rectangle 38">
            <a:extLst>
              <a:ext uri="{FF2B5EF4-FFF2-40B4-BE49-F238E27FC236}">
                <a16:creationId xmlns:a16="http://schemas.microsoft.com/office/drawing/2014/main" id="{168846BA-63E4-F26C-9971-E5B3964E8546}"/>
              </a:ext>
              <a:ext uri="{C183D7F6-B498-43B3-948B-1728B52AA6E4}">
                <adec:decorative xmlns:adec="http://schemas.microsoft.com/office/drawing/2017/decorative" val="1"/>
              </a:ext>
            </a:extLst>
          </p:cNvPr>
          <p:cNvSpPr/>
          <p:nvPr/>
        </p:nvSpPr>
        <p:spPr bwMode="auto">
          <a:xfrm>
            <a:off x="563879" y="1511218"/>
            <a:ext cx="7273610" cy="5087702"/>
          </a:xfrm>
          <a:prstGeom prst="roundRect">
            <a:avLst>
              <a:gd name="adj" fmla="val 3596"/>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ea typeface="+mn-ea"/>
              <a:cs typeface="Segoe UI" pitchFamily="34" charset="0"/>
            </a:endParaRPr>
          </a:p>
        </p:txBody>
      </p:sp>
      <p:sp>
        <p:nvSpPr>
          <p:cNvPr id="173" name="Text Placeholder 103">
            <a:extLst>
              <a:ext uri="{FF2B5EF4-FFF2-40B4-BE49-F238E27FC236}">
                <a16:creationId xmlns:a16="http://schemas.microsoft.com/office/drawing/2014/main" id="{2DB624B5-C142-E36F-9C52-7B2778AE7BCC}"/>
              </a:ext>
            </a:extLst>
          </p:cNvPr>
          <p:cNvSpPr txBox="1">
            <a:spLocks/>
          </p:cNvSpPr>
          <p:nvPr/>
        </p:nvSpPr>
        <p:spPr>
          <a:xfrm>
            <a:off x="1382431" y="1100269"/>
            <a:ext cx="9427138" cy="332399"/>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400">
              <a:lnSpc>
                <a:spcPct val="90000"/>
              </a:lnSpc>
              <a:spcBef>
                <a:spcPct val="0"/>
              </a:spcBef>
              <a:defRPr/>
            </a:pPr>
            <a:r>
              <a:rPr lang="en-US" sz="2400" dirty="0">
                <a:solidFill>
                  <a:schemeClr val="tx1"/>
                </a:solidFill>
                <a:ea typeface="+mj-ea"/>
                <a:cs typeface="Segoe Sans Display" pitchFamily="2" charset="0"/>
              </a:rPr>
              <a:t>Cross-cloud shortcuts &amp; mirroring</a:t>
            </a:r>
          </a:p>
        </p:txBody>
      </p:sp>
      <p:sp>
        <p:nvSpPr>
          <p:cNvPr id="2" name="Title 1">
            <a:extLst>
              <a:ext uri="{FF2B5EF4-FFF2-40B4-BE49-F238E27FC236}">
                <a16:creationId xmlns:a16="http://schemas.microsoft.com/office/drawing/2014/main" id="{921C1C76-A527-49FF-48C1-06873E5F48E5}"/>
              </a:ext>
            </a:extLst>
          </p:cNvPr>
          <p:cNvSpPr>
            <a:spLocks noGrp="1"/>
          </p:cNvSpPr>
          <p:nvPr>
            <p:ph type="title"/>
          </p:nvPr>
        </p:nvSpPr>
        <p:spPr/>
        <p:txBody>
          <a:bodyPr lIns="0">
            <a:normAutofit/>
          </a:bodyPr>
          <a:lstStyle/>
          <a:p>
            <a:r>
              <a:rPr lang="en-US" dirty="0"/>
              <a:t>Unifying data in </a:t>
            </a:r>
            <a:r>
              <a:rPr lang="en-US" dirty="0" err="1"/>
              <a:t>OneLake</a:t>
            </a:r>
            <a:endParaRPr lang="en-US" dirty="0"/>
          </a:p>
        </p:txBody>
      </p:sp>
      <p:grpSp>
        <p:nvGrpSpPr>
          <p:cNvPr id="56" name="Group 55">
            <a:extLst>
              <a:ext uri="{FF2B5EF4-FFF2-40B4-BE49-F238E27FC236}">
                <a16:creationId xmlns:a16="http://schemas.microsoft.com/office/drawing/2014/main" id="{523DBD87-7286-8C8D-C57F-8D31251EA004}"/>
              </a:ext>
              <a:ext uri="{C183D7F6-B498-43B3-948B-1728B52AA6E4}">
                <adec:decorative xmlns:adec="http://schemas.microsoft.com/office/drawing/2017/decorative" val="1"/>
              </a:ext>
            </a:extLst>
          </p:cNvPr>
          <p:cNvGrpSpPr/>
          <p:nvPr/>
        </p:nvGrpSpPr>
        <p:grpSpPr>
          <a:xfrm>
            <a:off x="831987" y="5346782"/>
            <a:ext cx="6943153" cy="1171231"/>
            <a:chOff x="831987" y="4775282"/>
            <a:chExt cx="6943153" cy="1171231"/>
          </a:xfrm>
        </p:grpSpPr>
        <p:pic>
          <p:nvPicPr>
            <p:cNvPr id="207" name="Picture 206">
              <a:extLst>
                <a:ext uri="{FF2B5EF4-FFF2-40B4-BE49-F238E27FC236}">
                  <a16:creationId xmlns:a16="http://schemas.microsoft.com/office/drawing/2014/main" id="{EDA14D2D-10F3-0283-6053-118FCA099B85}"/>
                </a:ext>
              </a:extLst>
            </p:cNvPr>
            <p:cNvPicPr>
              <a:picLocks noChangeAspect="1"/>
            </p:cNvPicPr>
            <p:nvPr/>
          </p:nvPicPr>
          <p:blipFill>
            <a:blip r:embed="rId3"/>
            <a:stretch>
              <a:fillRect/>
            </a:stretch>
          </p:blipFill>
          <p:spPr>
            <a:xfrm>
              <a:off x="4066995" y="5281686"/>
              <a:ext cx="309151" cy="290965"/>
            </a:xfrm>
            <a:prstGeom prst="rect">
              <a:avLst/>
            </a:prstGeom>
          </p:spPr>
        </p:pic>
        <p:pic>
          <p:nvPicPr>
            <p:cNvPr id="204" name="Picture 203">
              <a:extLst>
                <a:ext uri="{FF2B5EF4-FFF2-40B4-BE49-F238E27FC236}">
                  <a16:creationId xmlns:a16="http://schemas.microsoft.com/office/drawing/2014/main" id="{04D90586-70EA-232E-643B-3C878968BFD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103184" y="5285660"/>
              <a:ext cx="256601" cy="283016"/>
            </a:xfrm>
            <a:prstGeom prst="rect">
              <a:avLst/>
            </a:prstGeom>
          </p:spPr>
        </p:pic>
        <p:pic>
          <p:nvPicPr>
            <p:cNvPr id="199" name="Picture 198">
              <a:extLst>
                <a:ext uri="{FF2B5EF4-FFF2-40B4-BE49-F238E27FC236}">
                  <a16:creationId xmlns:a16="http://schemas.microsoft.com/office/drawing/2014/main" id="{5E84FEEF-E4D2-C6D4-A75B-7CFF2D0AE8F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106556" y="5309493"/>
              <a:ext cx="234468" cy="235350"/>
            </a:xfrm>
            <a:prstGeom prst="rect">
              <a:avLst/>
            </a:prstGeom>
          </p:spPr>
        </p:pic>
        <p:pic>
          <p:nvPicPr>
            <p:cNvPr id="215" name="Picture 214" descr="Icon&#10;&#10;Description automatically generated">
              <a:extLst>
                <a:ext uri="{FF2B5EF4-FFF2-40B4-BE49-F238E27FC236}">
                  <a16:creationId xmlns:a16="http://schemas.microsoft.com/office/drawing/2014/main" id="{F5C99D7E-93DD-8BB1-255B-D3EAA08BA138}"/>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136" r="26607"/>
            <a:stretch/>
          </p:blipFill>
          <p:spPr>
            <a:xfrm>
              <a:off x="1114498" y="5285660"/>
              <a:ext cx="249365" cy="283016"/>
            </a:xfrm>
            <a:prstGeom prst="rect">
              <a:avLst/>
            </a:prstGeom>
          </p:spPr>
        </p:pic>
        <p:sp>
          <p:nvSpPr>
            <p:cNvPr id="213" name="TextBox 212">
              <a:extLst>
                <a:ext uri="{FF2B5EF4-FFF2-40B4-BE49-F238E27FC236}">
                  <a16:creationId xmlns:a16="http://schemas.microsoft.com/office/drawing/2014/main" id="{8767B868-F20B-5128-3D46-1FAE0706A0CE}"/>
                </a:ext>
              </a:extLst>
            </p:cNvPr>
            <p:cNvSpPr txBox="1"/>
            <p:nvPr/>
          </p:nvSpPr>
          <p:spPr>
            <a:xfrm>
              <a:off x="91058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Azure</a:t>
              </a:r>
            </a:p>
          </p:txBody>
        </p:sp>
        <p:grpSp>
          <p:nvGrpSpPr>
            <p:cNvPr id="216" name="Group 215">
              <a:extLst>
                <a:ext uri="{FF2B5EF4-FFF2-40B4-BE49-F238E27FC236}">
                  <a16:creationId xmlns:a16="http://schemas.microsoft.com/office/drawing/2014/main" id="{701E321B-134E-AE02-795A-518CCD8426BB}"/>
                </a:ext>
              </a:extLst>
            </p:cNvPr>
            <p:cNvGrpSpPr/>
            <p:nvPr/>
          </p:nvGrpSpPr>
          <p:grpSpPr>
            <a:xfrm>
              <a:off x="831987" y="4782301"/>
              <a:ext cx="814387" cy="1164212"/>
              <a:chOff x="896379" y="4849059"/>
              <a:chExt cx="729165" cy="1164212"/>
            </a:xfrm>
          </p:grpSpPr>
          <p:sp>
            <p:nvSpPr>
              <p:cNvPr id="217" name="Rounded Rectangle 157">
                <a:extLst>
                  <a:ext uri="{FF2B5EF4-FFF2-40B4-BE49-F238E27FC236}">
                    <a16:creationId xmlns:a16="http://schemas.microsoft.com/office/drawing/2014/main" id="{B1B96735-8032-82B9-F4A7-F576F8CB73EE}"/>
                  </a:ext>
                </a:extLst>
              </p:cNvPr>
              <p:cNvSpPr/>
              <p:nvPr/>
            </p:nvSpPr>
            <p:spPr bwMode="auto">
              <a:xfrm>
                <a:off x="896379" y="5187615"/>
                <a:ext cx="72916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8" name="Straight Connector 217">
                <a:extLst>
                  <a:ext uri="{FF2B5EF4-FFF2-40B4-BE49-F238E27FC236}">
                    <a16:creationId xmlns:a16="http://schemas.microsoft.com/office/drawing/2014/main" id="{7CB224A5-C91B-8823-8A25-832E16BD41E1}"/>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210" name="Rounded Rectangle 157">
              <a:extLst>
                <a:ext uri="{FF2B5EF4-FFF2-40B4-BE49-F238E27FC236}">
                  <a16:creationId xmlns:a16="http://schemas.microsoft.com/office/drawing/2014/main" id="{B86079E7-3EBA-25D9-326C-C77EC2EE3522}"/>
                </a:ext>
              </a:extLst>
            </p:cNvPr>
            <p:cNvSpPr/>
            <p:nvPr/>
          </p:nvSpPr>
          <p:spPr bwMode="auto">
            <a:xfrm>
              <a:off x="3816273" y="5120857"/>
              <a:ext cx="81059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1" name="Straight Connector 210">
              <a:extLst>
                <a:ext uri="{FF2B5EF4-FFF2-40B4-BE49-F238E27FC236}">
                  <a16:creationId xmlns:a16="http://schemas.microsoft.com/office/drawing/2014/main" id="{E2778EEB-8297-5876-CC14-1B6F9D38BF7A}"/>
                </a:ext>
              </a:extLst>
            </p:cNvPr>
            <p:cNvCxnSpPr>
              <a:cxnSpLocks/>
            </p:cNvCxnSpPr>
            <p:nvPr/>
          </p:nvCxnSpPr>
          <p:spPr>
            <a:xfrm flipV="1">
              <a:off x="422157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9" name="TextBox 208">
              <a:extLst>
                <a:ext uri="{FF2B5EF4-FFF2-40B4-BE49-F238E27FC236}">
                  <a16:creationId xmlns:a16="http://schemas.microsoft.com/office/drawing/2014/main" id="{10067C8A-9520-1F7F-6D14-13EBFEB98C52}"/>
                </a:ext>
              </a:extLst>
            </p:cNvPr>
            <p:cNvSpPr txBox="1"/>
            <p:nvPr/>
          </p:nvSpPr>
          <p:spPr>
            <a:xfrm>
              <a:off x="389297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Dataverse</a:t>
              </a:r>
            </a:p>
          </p:txBody>
        </p:sp>
        <p:sp>
          <p:nvSpPr>
            <p:cNvPr id="205" name="Rounded Rectangle 157">
              <a:extLst>
                <a:ext uri="{FF2B5EF4-FFF2-40B4-BE49-F238E27FC236}">
                  <a16:creationId xmlns:a16="http://schemas.microsoft.com/office/drawing/2014/main" id="{D1DCF40C-7724-BD45-B8ED-EFE03B1A5B9A}"/>
                </a:ext>
              </a:extLst>
            </p:cNvPr>
            <p:cNvSpPr/>
            <p:nvPr/>
          </p:nvSpPr>
          <p:spPr bwMode="auto">
            <a:xfrm>
              <a:off x="1824292" y="5120857"/>
              <a:ext cx="81438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6" name="Straight Connector 205">
              <a:extLst>
                <a:ext uri="{FF2B5EF4-FFF2-40B4-BE49-F238E27FC236}">
                  <a16:creationId xmlns:a16="http://schemas.microsoft.com/office/drawing/2014/main" id="{DC824F52-494B-F868-6114-15EDE0AE8930}"/>
                </a:ext>
              </a:extLst>
            </p:cNvPr>
            <p:cNvCxnSpPr>
              <a:cxnSpLocks/>
            </p:cNvCxnSpPr>
            <p:nvPr/>
          </p:nvCxnSpPr>
          <p:spPr>
            <a:xfrm flipV="1">
              <a:off x="2231484"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3" name="TextBox 202">
              <a:extLst>
                <a:ext uri="{FF2B5EF4-FFF2-40B4-BE49-F238E27FC236}">
                  <a16:creationId xmlns:a16="http://schemas.microsoft.com/office/drawing/2014/main" id="{8E18421F-12B0-5A8A-E8B5-87AB657C909A}"/>
                </a:ext>
              </a:extLst>
            </p:cNvPr>
            <p:cNvSpPr txBox="1"/>
            <p:nvPr/>
          </p:nvSpPr>
          <p:spPr>
            <a:xfrm>
              <a:off x="1870030" y="5665278"/>
              <a:ext cx="722908" cy="138499"/>
            </a:xfrm>
            <a:prstGeom prst="rect">
              <a:avLst/>
            </a:prstGeom>
            <a:noFill/>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AWS S3</a:t>
              </a:r>
            </a:p>
          </p:txBody>
        </p:sp>
        <p:sp>
          <p:nvSpPr>
            <p:cNvPr id="200" name="Rounded Rectangle 157">
              <a:extLst>
                <a:ext uri="{FF2B5EF4-FFF2-40B4-BE49-F238E27FC236}">
                  <a16:creationId xmlns:a16="http://schemas.microsoft.com/office/drawing/2014/main" id="{F35CFC80-988F-39C8-5D2C-5D21A07C8D29}"/>
                </a:ext>
              </a:extLst>
            </p:cNvPr>
            <p:cNvSpPr/>
            <p:nvPr/>
          </p:nvSpPr>
          <p:spPr bwMode="auto">
            <a:xfrm>
              <a:off x="2818493" y="5120857"/>
              <a:ext cx="81059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1" name="Straight Connector 200">
              <a:extLst>
                <a:ext uri="{FF2B5EF4-FFF2-40B4-BE49-F238E27FC236}">
                  <a16:creationId xmlns:a16="http://schemas.microsoft.com/office/drawing/2014/main" id="{3167AC75-1052-EF50-F8D0-10671612D06B}"/>
                </a:ext>
              </a:extLst>
            </p:cNvPr>
            <p:cNvCxnSpPr>
              <a:cxnSpLocks/>
            </p:cNvCxnSpPr>
            <p:nvPr/>
          </p:nvCxnSpPr>
          <p:spPr>
            <a:xfrm flipV="1">
              <a:off x="322379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198" name="TextBox 197">
              <a:extLst>
                <a:ext uri="{FF2B5EF4-FFF2-40B4-BE49-F238E27FC236}">
                  <a16:creationId xmlns:a16="http://schemas.microsoft.com/office/drawing/2014/main" id="{2332DB8A-4E97-5805-6A38-D7588AB0ACA4}"/>
                </a:ext>
              </a:extLst>
            </p:cNvPr>
            <p:cNvSpPr txBox="1"/>
            <p:nvPr/>
          </p:nvSpPr>
          <p:spPr>
            <a:xfrm>
              <a:off x="289519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GCP</a:t>
              </a:r>
            </a:p>
          </p:txBody>
        </p:sp>
        <p:grpSp>
          <p:nvGrpSpPr>
            <p:cNvPr id="220" name="Group 219">
              <a:extLst>
                <a:ext uri="{FF2B5EF4-FFF2-40B4-BE49-F238E27FC236}">
                  <a16:creationId xmlns:a16="http://schemas.microsoft.com/office/drawing/2014/main" id="{70B1286D-6FE4-3226-8278-44ADF71383FB}"/>
                </a:ext>
              </a:extLst>
            </p:cNvPr>
            <p:cNvGrpSpPr/>
            <p:nvPr/>
          </p:nvGrpSpPr>
          <p:grpSpPr>
            <a:xfrm>
              <a:off x="4815255" y="4775282"/>
              <a:ext cx="814386" cy="1164212"/>
              <a:chOff x="894872" y="4849059"/>
              <a:chExt cx="729164" cy="1164212"/>
            </a:xfrm>
          </p:grpSpPr>
          <p:sp>
            <p:nvSpPr>
              <p:cNvPr id="222" name="Rounded Rectangle 221">
                <a:extLst>
                  <a:ext uri="{FF2B5EF4-FFF2-40B4-BE49-F238E27FC236}">
                    <a16:creationId xmlns:a16="http://schemas.microsoft.com/office/drawing/2014/main" id="{07B538B8-6509-293C-3B3B-E8A8BB85F26D}"/>
                  </a:ext>
                </a:extLst>
              </p:cNvPr>
              <p:cNvSpPr/>
              <p:nvPr/>
            </p:nvSpPr>
            <p:spPr bwMode="auto">
              <a:xfrm>
                <a:off x="894872" y="5187615"/>
                <a:ext cx="72916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23" name="Straight Connector 222">
                <a:extLst>
                  <a:ext uri="{FF2B5EF4-FFF2-40B4-BE49-F238E27FC236}">
                    <a16:creationId xmlns:a16="http://schemas.microsoft.com/office/drawing/2014/main" id="{593954F0-2169-0706-B328-52C8ACFB83F4}"/>
                  </a:ext>
                </a:extLst>
              </p:cNvPr>
              <p:cNvCxnSpPr>
                <a:cxnSpLocks/>
              </p:cNvCxnSpPr>
              <p:nvPr/>
            </p:nvCxnSpPr>
            <p:spPr>
              <a:xfrm flipV="1">
                <a:off x="1259454" y="4849059"/>
                <a:ext cx="0" cy="338556"/>
              </a:xfrm>
              <a:prstGeom prst="line">
                <a:avLst/>
              </a:prstGeom>
              <a:noFill/>
              <a:ln w="12700" cap="rnd" cmpd="sng" algn="ctr">
                <a:solidFill>
                  <a:schemeClr val="tx1"/>
                </a:solidFill>
                <a:prstDash val="sysDash"/>
                <a:headEnd type="none" w="med" len="med"/>
                <a:tailEnd type="arrow" w="lg" len="sm"/>
              </a:ln>
              <a:effectLst/>
            </p:spPr>
          </p:cxnSp>
        </p:grpSp>
        <p:pic>
          <p:nvPicPr>
            <p:cNvPr id="221" name="Graphic 220">
              <a:extLst>
                <a:ext uri="{FF2B5EF4-FFF2-40B4-BE49-F238E27FC236}">
                  <a16:creationId xmlns:a16="http://schemas.microsoft.com/office/drawing/2014/main" id="{1DEE9942-F631-1E86-FF89-9D632C4CECE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30221" y="5246546"/>
              <a:ext cx="384455" cy="361245"/>
            </a:xfrm>
            <a:prstGeom prst="rect">
              <a:avLst/>
            </a:prstGeom>
          </p:spPr>
        </p:pic>
        <p:sp>
          <p:nvSpPr>
            <p:cNvPr id="1078" name="TextBox 1077">
              <a:extLst>
                <a:ext uri="{FF2B5EF4-FFF2-40B4-BE49-F238E27FC236}">
                  <a16:creationId xmlns:a16="http://schemas.microsoft.com/office/drawing/2014/main" id="{862CE25F-95B4-F189-A2DA-510DF5139272}"/>
                </a:ext>
              </a:extLst>
            </p:cNvPr>
            <p:cNvSpPr txBox="1"/>
            <p:nvPr/>
          </p:nvSpPr>
          <p:spPr>
            <a:xfrm>
              <a:off x="4893854"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Databricks</a:t>
              </a:r>
            </a:p>
          </p:txBody>
        </p:sp>
        <p:grpSp>
          <p:nvGrpSpPr>
            <p:cNvPr id="193" name="Group 192">
              <a:extLst>
                <a:ext uri="{FF2B5EF4-FFF2-40B4-BE49-F238E27FC236}">
                  <a16:creationId xmlns:a16="http://schemas.microsoft.com/office/drawing/2014/main" id="{5CF14BAB-AAD3-8F71-FA93-7EC8A4C6B03A}"/>
                </a:ext>
              </a:extLst>
            </p:cNvPr>
            <p:cNvGrpSpPr/>
            <p:nvPr/>
          </p:nvGrpSpPr>
          <p:grpSpPr>
            <a:xfrm>
              <a:off x="5809371" y="4782301"/>
              <a:ext cx="810595" cy="1164212"/>
              <a:chOff x="922818" y="4849059"/>
              <a:chExt cx="725770" cy="1164212"/>
            </a:xfrm>
          </p:grpSpPr>
          <p:sp>
            <p:nvSpPr>
              <p:cNvPr id="195" name="Rounded Rectangle 157">
                <a:extLst>
                  <a:ext uri="{FF2B5EF4-FFF2-40B4-BE49-F238E27FC236}">
                    <a16:creationId xmlns:a16="http://schemas.microsoft.com/office/drawing/2014/main" id="{3EEEC72F-3193-B9CE-9A54-846A31E2AD8E}"/>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96" name="Straight Connector 195">
                <a:extLst>
                  <a:ext uri="{FF2B5EF4-FFF2-40B4-BE49-F238E27FC236}">
                    <a16:creationId xmlns:a16="http://schemas.microsoft.com/office/drawing/2014/main" id="{3978D551-A4D4-61E6-2DF5-3384754C7F93}"/>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94" name="TextBox 193">
              <a:extLst>
                <a:ext uri="{FF2B5EF4-FFF2-40B4-BE49-F238E27FC236}">
                  <a16:creationId xmlns:a16="http://schemas.microsoft.com/office/drawing/2014/main" id="{EC9A83F9-9688-9C9C-CD55-C34007D48B55}"/>
                </a:ext>
              </a:extLst>
            </p:cNvPr>
            <p:cNvSpPr txBox="1"/>
            <p:nvPr/>
          </p:nvSpPr>
          <p:spPr>
            <a:xfrm>
              <a:off x="5814057" y="5665278"/>
              <a:ext cx="79519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Snowflake</a:t>
              </a:r>
            </a:p>
          </p:txBody>
        </p:sp>
        <p:grpSp>
          <p:nvGrpSpPr>
            <p:cNvPr id="1083" name="Group 1082">
              <a:extLst>
                <a:ext uri="{FF2B5EF4-FFF2-40B4-BE49-F238E27FC236}">
                  <a16:creationId xmlns:a16="http://schemas.microsoft.com/office/drawing/2014/main" id="{1B9F834C-EF85-0121-3A17-8AD0D4F3C8CC}"/>
                </a:ext>
              </a:extLst>
            </p:cNvPr>
            <p:cNvGrpSpPr/>
            <p:nvPr/>
          </p:nvGrpSpPr>
          <p:grpSpPr>
            <a:xfrm>
              <a:off x="6787717" y="4782301"/>
              <a:ext cx="810595" cy="1164212"/>
              <a:chOff x="922818" y="4849059"/>
              <a:chExt cx="725770" cy="1164212"/>
            </a:xfrm>
          </p:grpSpPr>
          <p:sp>
            <p:nvSpPr>
              <p:cNvPr id="1085" name="Rounded Rectangle 157">
                <a:extLst>
                  <a:ext uri="{FF2B5EF4-FFF2-40B4-BE49-F238E27FC236}">
                    <a16:creationId xmlns:a16="http://schemas.microsoft.com/office/drawing/2014/main" id="{DD3CB4D9-E0BD-96D3-A033-83A223221EC6}"/>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086" name="Straight Connector 1085">
                <a:extLst>
                  <a:ext uri="{FF2B5EF4-FFF2-40B4-BE49-F238E27FC236}">
                    <a16:creationId xmlns:a16="http://schemas.microsoft.com/office/drawing/2014/main" id="{93C7D5DC-E9CE-90CB-64A2-1355A7AF3B3B}"/>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084" name="TextBox 1083">
              <a:extLst>
                <a:ext uri="{FF2B5EF4-FFF2-40B4-BE49-F238E27FC236}">
                  <a16:creationId xmlns:a16="http://schemas.microsoft.com/office/drawing/2014/main" id="{E5DCCB2B-EAFD-E3E4-69CA-EB2F689D3B01}"/>
                </a:ext>
              </a:extLst>
            </p:cNvPr>
            <p:cNvSpPr txBox="1"/>
            <p:nvPr/>
          </p:nvSpPr>
          <p:spPr>
            <a:xfrm>
              <a:off x="6610889" y="5665278"/>
              <a:ext cx="1164251"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On-Prem</a:t>
              </a:r>
            </a:p>
          </p:txBody>
        </p:sp>
        <p:pic>
          <p:nvPicPr>
            <p:cNvPr id="1082" name="Picture 4" descr="On premise icon vector with flat color style isolated on white background. Vector illustration ...">
              <a:extLst>
                <a:ext uri="{FF2B5EF4-FFF2-40B4-BE49-F238E27FC236}">
                  <a16:creationId xmlns:a16="http://schemas.microsoft.com/office/drawing/2014/main" id="{A1028CB0-7756-6ED6-4CE4-07A6488EF6A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3737" y="5219566"/>
              <a:ext cx="338555" cy="338555"/>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ounded Rectangle 45">
            <a:extLst>
              <a:ext uri="{FF2B5EF4-FFF2-40B4-BE49-F238E27FC236}">
                <a16:creationId xmlns:a16="http://schemas.microsoft.com/office/drawing/2014/main" id="{46A86CC5-4A1E-FF01-8E02-04E903D5B9AE}"/>
              </a:ext>
            </a:extLst>
          </p:cNvPr>
          <p:cNvSpPr/>
          <p:nvPr/>
        </p:nvSpPr>
        <p:spPr>
          <a:xfrm>
            <a:off x="795418" y="2976643"/>
            <a:ext cx="6838261" cy="2370139"/>
          </a:xfrm>
          <a:prstGeom prst="roundRect">
            <a:avLst>
              <a:gd name="adj" fmla="val 10202"/>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400" b="0" i="0" u="none" strike="noStrike" kern="0" cap="none" normalizeH="0" baseline="0" noProof="0" dirty="0" err="1">
                <a:ln>
                  <a:noFill/>
                </a:ln>
                <a:effectLst/>
                <a:uLnTx/>
                <a:uFillTx/>
                <a:ea typeface="+mn-ea"/>
                <a:cs typeface="Segoe UI Semibold" panose="020B0702040204020203" pitchFamily="34" charset="0"/>
              </a:rPr>
              <a:t>OneLake</a:t>
            </a:r>
            <a:endParaRPr kumimoji="0" lang="en-US" sz="1400" b="0" i="0" u="none" strike="noStrike" kern="0" cap="none" normalizeH="0" baseline="0" noProof="0" dirty="0">
              <a:ln>
                <a:noFill/>
              </a:ln>
              <a:effectLst/>
              <a:uLnTx/>
              <a:uFillTx/>
              <a:ea typeface="+mn-ea"/>
              <a:cs typeface="Segoe UI Semibold" panose="020B0702040204020203" pitchFamily="34" charset="0"/>
            </a:endParaRPr>
          </a:p>
        </p:txBody>
      </p:sp>
      <p:pic>
        <p:nvPicPr>
          <p:cNvPr id="50" name="Picture 49" descr="Logo, company name">
            <a:extLst>
              <a:ext uri="{FF2B5EF4-FFF2-40B4-BE49-F238E27FC236}">
                <a16:creationId xmlns:a16="http://schemas.microsoft.com/office/drawing/2014/main" id="{2A53C1E9-BB2C-DA46-1263-7806F25BF36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916" r="-7916"/>
          <a:stretch/>
        </p:blipFill>
        <p:spPr>
          <a:xfrm>
            <a:off x="3932201" y="3610664"/>
            <a:ext cx="562731" cy="486767"/>
          </a:xfrm>
          <a:prstGeom prst="rect">
            <a:avLst/>
          </a:prstGeom>
        </p:spPr>
      </p:pic>
      <p:grpSp>
        <p:nvGrpSpPr>
          <p:cNvPr id="22" name="Group 21">
            <a:extLst>
              <a:ext uri="{FF2B5EF4-FFF2-40B4-BE49-F238E27FC236}">
                <a16:creationId xmlns:a16="http://schemas.microsoft.com/office/drawing/2014/main" id="{AA5B285F-F491-672E-6E1D-D9B3B1295A81}"/>
              </a:ext>
              <a:ext uri="{C183D7F6-B498-43B3-948B-1728B52AA6E4}">
                <adec:decorative xmlns:adec="http://schemas.microsoft.com/office/drawing/2017/decorative" val="1"/>
              </a:ext>
            </a:extLst>
          </p:cNvPr>
          <p:cNvGrpSpPr/>
          <p:nvPr/>
        </p:nvGrpSpPr>
        <p:grpSpPr>
          <a:xfrm>
            <a:off x="787485" y="1626055"/>
            <a:ext cx="6840222" cy="1293101"/>
            <a:chOff x="787485" y="1968955"/>
            <a:chExt cx="6840222" cy="1293101"/>
          </a:xfrm>
        </p:grpSpPr>
        <p:sp>
          <p:nvSpPr>
            <p:cNvPr id="3" name="Rounded Rectangle 14">
              <a:extLst>
                <a:ext uri="{FF2B5EF4-FFF2-40B4-BE49-F238E27FC236}">
                  <a16:creationId xmlns:a16="http://schemas.microsoft.com/office/drawing/2014/main" id="{C96D6F6D-A642-B3FC-4048-9DF095C887DE}"/>
                </a:ext>
              </a:extLst>
            </p:cNvPr>
            <p:cNvSpPr/>
            <p:nvPr/>
          </p:nvSpPr>
          <p:spPr>
            <a:xfrm>
              <a:off x="787485"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4" name="Rounded Rectangle 14">
              <a:extLst>
                <a:ext uri="{FF2B5EF4-FFF2-40B4-BE49-F238E27FC236}">
                  <a16:creationId xmlns:a16="http://schemas.microsoft.com/office/drawing/2014/main" id="{086C0AF2-26D0-169D-B20F-B36CE1289B3B}"/>
                </a:ext>
              </a:extLst>
            </p:cNvPr>
            <p:cNvSpPr/>
            <p:nvPr/>
          </p:nvSpPr>
          <p:spPr>
            <a:xfrm>
              <a:off x="1073466" y="2700868"/>
              <a:ext cx="69321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Data </a:t>
              </a: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Factory</a:t>
              </a:r>
            </a:p>
          </p:txBody>
        </p:sp>
        <p:pic>
          <p:nvPicPr>
            <p:cNvPr id="5" name="Graphic 4">
              <a:extLst>
                <a:ext uri="{FF2B5EF4-FFF2-40B4-BE49-F238E27FC236}">
                  <a16:creationId xmlns:a16="http://schemas.microsoft.com/office/drawing/2014/main" id="{F504A869-A2EC-BDDF-69BD-9911A6CB21E8}"/>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217134" y="2193312"/>
              <a:ext cx="419470" cy="399857"/>
            </a:xfrm>
            <a:prstGeom prst="rect">
              <a:avLst/>
            </a:prstGeom>
          </p:spPr>
        </p:pic>
        <p:sp>
          <p:nvSpPr>
            <p:cNvPr id="6" name="Rounded Rectangle 18">
              <a:extLst>
                <a:ext uri="{FF2B5EF4-FFF2-40B4-BE49-F238E27FC236}">
                  <a16:creationId xmlns:a16="http://schemas.microsoft.com/office/drawing/2014/main" id="{7A2EE20C-F2D5-8A85-8180-9A6C52C3388C}"/>
                </a:ext>
              </a:extLst>
            </p:cNvPr>
            <p:cNvSpPr/>
            <p:nvPr/>
          </p:nvSpPr>
          <p:spPr>
            <a:xfrm>
              <a:off x="4968767"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7" name="Rounded Rectangle 18">
              <a:extLst>
                <a:ext uri="{FF2B5EF4-FFF2-40B4-BE49-F238E27FC236}">
                  <a16:creationId xmlns:a16="http://schemas.microsoft.com/office/drawing/2014/main" id="{07946A52-0EDA-D4A8-28DD-8D6A84E4F82B}"/>
                </a:ext>
              </a:extLst>
            </p:cNvPr>
            <p:cNvSpPr/>
            <p:nvPr/>
          </p:nvSpPr>
          <p:spPr>
            <a:xfrm>
              <a:off x="5106253" y="2700868"/>
              <a:ext cx="99020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Real-Time Intelligence</a:t>
              </a:r>
            </a:p>
          </p:txBody>
        </p:sp>
        <p:sp>
          <p:nvSpPr>
            <p:cNvPr id="8" name="Rounded Rectangle 19">
              <a:extLst>
                <a:ext uri="{FF2B5EF4-FFF2-40B4-BE49-F238E27FC236}">
                  <a16:creationId xmlns:a16="http://schemas.microsoft.com/office/drawing/2014/main" id="{A83CC570-5402-8830-4D4B-7B720B364202}"/>
                </a:ext>
              </a:extLst>
            </p:cNvPr>
            <p:cNvSpPr/>
            <p:nvPr/>
          </p:nvSpPr>
          <p:spPr>
            <a:xfrm>
              <a:off x="2181246" y="1968955"/>
              <a:ext cx="1265178"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9" name="Rounded Rectangle 19">
              <a:extLst>
                <a:ext uri="{FF2B5EF4-FFF2-40B4-BE49-F238E27FC236}">
                  <a16:creationId xmlns:a16="http://schemas.microsoft.com/office/drawing/2014/main" id="{84E66D7F-DA27-52C0-285E-673C90B241A3}"/>
                </a:ext>
              </a:extLst>
            </p:cNvPr>
            <p:cNvSpPr/>
            <p:nvPr/>
          </p:nvSpPr>
          <p:spPr>
            <a:xfrm>
              <a:off x="2328781" y="2796773"/>
              <a:ext cx="970109"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Analytics</a:t>
              </a:r>
            </a:p>
          </p:txBody>
        </p:sp>
        <p:pic>
          <p:nvPicPr>
            <p:cNvPr id="10" name="Graphic 63">
              <a:extLst>
                <a:ext uri="{FF2B5EF4-FFF2-40B4-BE49-F238E27FC236}">
                  <a16:creationId xmlns:a16="http://schemas.microsoft.com/office/drawing/2014/main" id="{A9C42223-44E7-5E24-E907-9D7D8C39248B}"/>
                </a:ext>
              </a:extLst>
            </p:cNvPr>
            <p:cNvPicPr>
              <a:picLocks noChangeAspect="1"/>
            </p:cNvPicPr>
            <p:nvPr/>
          </p:nvPicPr>
          <p:blipFill rotWithShape="1">
            <a:blip r:embed="rId14">
              <a:extLst>
                <a:ext uri="{28A0092B-C50C-407E-A947-70E740481C1C}">
                  <a14:useLocalDpi xmlns:a14="http://schemas.microsoft.com/office/drawing/2010/main" val="0"/>
                </a:ext>
              </a:extLst>
            </a:blip>
            <a:srcRect l="45" r="45"/>
            <a:stretch/>
          </p:blipFill>
          <p:spPr>
            <a:xfrm>
              <a:off x="2625880" y="2215378"/>
              <a:ext cx="381337" cy="363507"/>
            </a:xfrm>
            <a:prstGeom prst="rect">
              <a:avLst/>
            </a:prstGeom>
          </p:spPr>
        </p:pic>
        <p:sp>
          <p:nvSpPr>
            <p:cNvPr id="11" name="Rounded Rectangle 18">
              <a:extLst>
                <a:ext uri="{FF2B5EF4-FFF2-40B4-BE49-F238E27FC236}">
                  <a16:creationId xmlns:a16="http://schemas.microsoft.com/office/drawing/2014/main" id="{521AAFE2-89D3-D312-ED8B-CD1E30981142}"/>
                </a:ext>
              </a:extLst>
            </p:cNvPr>
            <p:cNvSpPr/>
            <p:nvPr/>
          </p:nvSpPr>
          <p:spPr>
            <a:xfrm>
              <a:off x="3575006"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2" name="Rounded Rectangle 18">
              <a:extLst>
                <a:ext uri="{FF2B5EF4-FFF2-40B4-BE49-F238E27FC236}">
                  <a16:creationId xmlns:a16="http://schemas.microsoft.com/office/drawing/2014/main" id="{882A7D52-0218-B2FA-EB09-93657DB2C14F}"/>
                </a:ext>
              </a:extLst>
            </p:cNvPr>
            <p:cNvSpPr/>
            <p:nvPr/>
          </p:nvSpPr>
          <p:spPr>
            <a:xfrm>
              <a:off x="3712492" y="2796773"/>
              <a:ext cx="990206"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Databases</a:t>
              </a:r>
            </a:p>
          </p:txBody>
        </p:sp>
        <p:pic>
          <p:nvPicPr>
            <p:cNvPr id="13" name="Graphic 68">
              <a:extLst>
                <a:ext uri="{FF2B5EF4-FFF2-40B4-BE49-F238E27FC236}">
                  <a16:creationId xmlns:a16="http://schemas.microsoft.com/office/drawing/2014/main" id="{43FA13D6-0A7A-D4D5-13F0-674B6A333DC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021978" y="2208167"/>
              <a:ext cx="375385" cy="375385"/>
            </a:xfrm>
            <a:prstGeom prst="rect">
              <a:avLst/>
            </a:prstGeom>
          </p:spPr>
        </p:pic>
        <p:sp>
          <p:nvSpPr>
            <p:cNvPr id="14" name="Rounded Rectangle 19">
              <a:extLst>
                <a:ext uri="{FF2B5EF4-FFF2-40B4-BE49-F238E27FC236}">
                  <a16:creationId xmlns:a16="http://schemas.microsoft.com/office/drawing/2014/main" id="{36769C93-E9E9-0780-148B-E42E498600C7}"/>
                </a:ext>
              </a:extLst>
            </p:cNvPr>
            <p:cNvSpPr/>
            <p:nvPr/>
          </p:nvSpPr>
          <p:spPr>
            <a:xfrm>
              <a:off x="6362528"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5" name="Rounded Rectangle 19">
              <a:extLst>
                <a:ext uri="{FF2B5EF4-FFF2-40B4-BE49-F238E27FC236}">
                  <a16:creationId xmlns:a16="http://schemas.microsoft.com/office/drawing/2014/main" id="{EE731E7B-5B16-AE94-7F91-B4AFA873BCF1}"/>
                </a:ext>
              </a:extLst>
            </p:cNvPr>
            <p:cNvSpPr/>
            <p:nvPr/>
          </p:nvSpPr>
          <p:spPr>
            <a:xfrm>
              <a:off x="6633532" y="2796773"/>
              <a:ext cx="723170"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Power BI</a:t>
              </a:r>
            </a:p>
          </p:txBody>
        </p:sp>
        <p:pic>
          <p:nvPicPr>
            <p:cNvPr id="16" name="Graphic 15">
              <a:extLst>
                <a:ext uri="{FF2B5EF4-FFF2-40B4-BE49-F238E27FC236}">
                  <a16:creationId xmlns:a16="http://schemas.microsoft.com/office/drawing/2014/main" id="{6323A2E6-88A2-1913-201E-5E76BB1CFF81}"/>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6775693" y="2169040"/>
              <a:ext cx="461417" cy="439843"/>
            </a:xfrm>
            <a:prstGeom prst="rect">
              <a:avLst/>
            </a:prstGeom>
          </p:spPr>
        </p:pic>
        <p:pic>
          <p:nvPicPr>
            <p:cNvPr id="17" name="Graphic 16">
              <a:extLst>
                <a:ext uri="{FF2B5EF4-FFF2-40B4-BE49-F238E27FC236}">
                  <a16:creationId xmlns:a16="http://schemas.microsoft.com/office/drawing/2014/main" id="{C04178A0-AE06-D66E-42B9-B7C8D76A04C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15007" y="2206142"/>
              <a:ext cx="377250" cy="378724"/>
            </a:xfrm>
            <a:prstGeom prst="rect">
              <a:avLst/>
            </a:prstGeom>
          </p:spPr>
        </p:pic>
      </p:grpSp>
      <p:sp>
        <p:nvSpPr>
          <p:cNvPr id="24" name="TextBox 23">
            <a:extLst>
              <a:ext uri="{FF2B5EF4-FFF2-40B4-BE49-F238E27FC236}">
                <a16:creationId xmlns:a16="http://schemas.microsoft.com/office/drawing/2014/main" id="{2F9A6CA0-45E0-8C9B-52D0-DE66B70EB6FA}"/>
              </a:ext>
            </a:extLst>
          </p:cNvPr>
          <p:cNvSpPr txBox="1"/>
          <p:nvPr/>
        </p:nvSpPr>
        <p:spPr>
          <a:xfrm>
            <a:off x="8223240" y="1759344"/>
            <a:ext cx="3740160"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sz="1400" kern="0" dirty="0"/>
              <a:t>Sharing data in </a:t>
            </a:r>
            <a:r>
              <a:rPr lang="en-US" sz="1400" kern="0" dirty="0" err="1"/>
              <a:t>OneLake</a:t>
            </a:r>
            <a:r>
              <a:rPr lang="en-US" sz="1400" kern="0" dirty="0"/>
              <a:t> is as easy as sharing files in OneDrive, removing the needs for data duplication</a:t>
            </a:r>
          </a:p>
        </p:txBody>
      </p:sp>
      <p:sp>
        <p:nvSpPr>
          <p:cNvPr id="25" name="TextBox 24">
            <a:extLst>
              <a:ext uri="{FF2B5EF4-FFF2-40B4-BE49-F238E27FC236}">
                <a16:creationId xmlns:a16="http://schemas.microsoft.com/office/drawing/2014/main" id="{22C6A6BE-2999-AD07-EC20-B75204E7DDB4}"/>
              </a:ext>
            </a:extLst>
          </p:cNvPr>
          <p:cNvSpPr txBox="1"/>
          <p:nvPr/>
        </p:nvSpPr>
        <p:spPr>
          <a:xfrm>
            <a:off x="8259762" y="2757992"/>
            <a:ext cx="3740160"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sz="1400" kern="0" dirty="0"/>
              <a:t>With </a:t>
            </a:r>
            <a:r>
              <a:rPr lang="en-US" sz="1400" spc="-49" dirty="0">
                <a:ln w="3175">
                  <a:noFill/>
                </a:ln>
              </a:rPr>
              <a:t>shortcuts</a:t>
            </a:r>
            <a:r>
              <a:rPr lang="en-US" sz="1400" kern="0" dirty="0"/>
              <a:t>, data throughout </a:t>
            </a:r>
            <a:r>
              <a:rPr lang="en-US" sz="1400" kern="0" dirty="0" err="1"/>
              <a:t>OneLake</a:t>
            </a:r>
            <a:r>
              <a:rPr lang="en-US" sz="1400" kern="0" dirty="0"/>
              <a:t> can be composed together without any data movement</a:t>
            </a:r>
          </a:p>
        </p:txBody>
      </p:sp>
      <p:cxnSp>
        <p:nvCxnSpPr>
          <p:cNvPr id="26" name="Straight Connector 25">
            <a:extLst>
              <a:ext uri="{FF2B5EF4-FFF2-40B4-BE49-F238E27FC236}">
                <a16:creationId xmlns:a16="http://schemas.microsoft.com/office/drawing/2014/main" id="{BF9E99E5-2F25-D073-1715-E079EFD74252}"/>
              </a:ext>
              <a:ext uri="{C183D7F6-B498-43B3-948B-1728B52AA6E4}">
                <adec:decorative xmlns:adec="http://schemas.microsoft.com/office/drawing/2017/decorative" val="1"/>
              </a:ext>
            </a:extLst>
          </p:cNvPr>
          <p:cNvCxnSpPr>
            <a:cxnSpLocks/>
          </p:cNvCxnSpPr>
          <p:nvPr/>
        </p:nvCxnSpPr>
        <p:spPr>
          <a:xfrm>
            <a:off x="8259763" y="253368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1044B2-6C1C-359B-BBED-DA3D558D2B73}"/>
              </a:ext>
              <a:ext uri="{C183D7F6-B498-43B3-948B-1728B52AA6E4}">
                <adec:decorative xmlns:adec="http://schemas.microsoft.com/office/drawing/2017/decorative" val="1"/>
              </a:ext>
            </a:extLst>
          </p:cNvPr>
          <p:cNvCxnSpPr>
            <a:cxnSpLocks/>
          </p:cNvCxnSpPr>
          <p:nvPr/>
        </p:nvCxnSpPr>
        <p:spPr>
          <a:xfrm>
            <a:off x="8259763" y="353629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B04146-E823-0A4C-C329-6284F36BDE96}"/>
              </a:ext>
              <a:ext uri="{C183D7F6-B498-43B3-948B-1728B52AA6E4}">
                <adec:decorative xmlns:adec="http://schemas.microsoft.com/office/drawing/2017/decorative" val="1"/>
              </a:ext>
            </a:extLst>
          </p:cNvPr>
          <p:cNvCxnSpPr>
            <a:cxnSpLocks/>
          </p:cNvCxnSpPr>
          <p:nvPr/>
        </p:nvCxnSpPr>
        <p:spPr>
          <a:xfrm>
            <a:off x="8259763" y="453890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D0F3A04-6DA3-5251-09A5-A7BC09E948D6}"/>
              </a:ext>
              <a:ext uri="{C183D7F6-B498-43B3-948B-1728B52AA6E4}">
                <adec:decorative xmlns:adec="http://schemas.microsoft.com/office/drawing/2017/decorative" val="1"/>
              </a:ext>
            </a:extLst>
          </p:cNvPr>
          <p:cNvSpPr txBox="1"/>
          <p:nvPr/>
        </p:nvSpPr>
        <p:spPr>
          <a:xfrm>
            <a:off x="5844814" y="5972332"/>
            <a:ext cx="733682" cy="153888"/>
          </a:xfrm>
          <a:prstGeom prst="rect">
            <a:avLst/>
          </a:prstGeom>
          <a:noFill/>
        </p:spPr>
        <p:txBody>
          <a:bodyPr wrap="square" lIns="0" tIns="0" rIns="0" bIns="0" rtlCol="0">
            <a:spAutoFit/>
          </a:bodyPr>
          <a:lstStyle/>
          <a:p>
            <a:pPr algn="ctr">
              <a:defRPr/>
            </a:pPr>
            <a:r>
              <a:rPr lang="en-US" sz="1000" b="1">
                <a:solidFill>
                  <a:srgbClr val="24B6E9"/>
                </a:solidFill>
                <a:latin typeface="+mj-lt"/>
              </a:rPr>
              <a:t>Snowflake</a:t>
            </a:r>
          </a:p>
        </p:txBody>
      </p:sp>
      <p:grpSp>
        <p:nvGrpSpPr>
          <p:cNvPr id="57" name="Group 56">
            <a:extLst>
              <a:ext uri="{FF2B5EF4-FFF2-40B4-BE49-F238E27FC236}">
                <a16:creationId xmlns:a16="http://schemas.microsoft.com/office/drawing/2014/main" id="{079EA24F-9C3D-9EA4-2918-9051577E492E}"/>
              </a:ext>
            </a:extLst>
          </p:cNvPr>
          <p:cNvGrpSpPr/>
          <p:nvPr/>
        </p:nvGrpSpPr>
        <p:grpSpPr>
          <a:xfrm>
            <a:off x="969934" y="3085642"/>
            <a:ext cx="2266500" cy="2152140"/>
            <a:chOff x="965675" y="2634727"/>
            <a:chExt cx="3328563" cy="3160615"/>
          </a:xfrm>
        </p:grpSpPr>
        <p:sp>
          <p:nvSpPr>
            <p:cNvPr id="58" name="Rectangle: Rounded Corners 57">
              <a:extLst>
                <a:ext uri="{FF2B5EF4-FFF2-40B4-BE49-F238E27FC236}">
                  <a16:creationId xmlns:a16="http://schemas.microsoft.com/office/drawing/2014/main" id="{C333D4EA-318D-01F0-6ED6-514C9E431C68}"/>
                </a:ext>
              </a:extLst>
            </p:cNvPr>
            <p:cNvSpPr/>
            <p:nvPr/>
          </p:nvSpPr>
          <p:spPr>
            <a:xfrm>
              <a:off x="965675" y="2645846"/>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59" name="Rectangle: Rounded Corners 58">
              <a:extLst>
                <a:ext uri="{FF2B5EF4-FFF2-40B4-BE49-F238E27FC236}">
                  <a16:creationId xmlns:a16="http://schemas.microsoft.com/office/drawing/2014/main" id="{D583796F-8B3D-57B9-B9EB-80A247F203A6}"/>
                </a:ext>
              </a:extLst>
            </p:cNvPr>
            <p:cNvSpPr/>
            <p:nvPr/>
          </p:nvSpPr>
          <p:spPr>
            <a:xfrm>
              <a:off x="1144412" y="2931313"/>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0" name="Rectangle: Rounded Corners 59">
              <a:extLst>
                <a:ext uri="{FF2B5EF4-FFF2-40B4-BE49-F238E27FC236}">
                  <a16:creationId xmlns:a16="http://schemas.microsoft.com/office/drawing/2014/main" id="{7565B79F-34A3-BFC3-21D3-EDD7583A6B69}"/>
                </a:ext>
              </a:extLst>
            </p:cNvPr>
            <p:cNvSpPr/>
            <p:nvPr/>
          </p:nvSpPr>
          <p:spPr>
            <a:xfrm>
              <a:off x="1144412" y="4353910"/>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1" name="TextBox 60">
              <a:extLst>
                <a:ext uri="{FF2B5EF4-FFF2-40B4-BE49-F238E27FC236}">
                  <a16:creationId xmlns:a16="http://schemas.microsoft.com/office/drawing/2014/main" id="{A13B8CC9-8DA2-9734-47B3-93AB2445D58D}"/>
                </a:ext>
              </a:extLst>
            </p:cNvPr>
            <p:cNvSpPr txBox="1"/>
            <p:nvPr/>
          </p:nvSpPr>
          <p:spPr>
            <a:xfrm>
              <a:off x="1105426" y="2634727"/>
              <a:ext cx="1794339" cy="338998"/>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1 – East US</a:t>
              </a:r>
            </a:p>
          </p:txBody>
        </p:sp>
        <p:sp>
          <p:nvSpPr>
            <p:cNvPr id="62" name="TextBox 61">
              <a:extLst>
                <a:ext uri="{FF2B5EF4-FFF2-40B4-BE49-F238E27FC236}">
                  <a16:creationId xmlns:a16="http://schemas.microsoft.com/office/drawing/2014/main" id="{E817CA67-0445-69FE-C7CE-73C8B3925371}"/>
                </a:ext>
              </a:extLst>
            </p:cNvPr>
            <p:cNvSpPr txBox="1"/>
            <p:nvPr/>
          </p:nvSpPr>
          <p:spPr>
            <a:xfrm>
              <a:off x="1158438" y="2956252"/>
              <a:ext cx="1019821"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1</a:t>
              </a:r>
            </a:p>
          </p:txBody>
        </p:sp>
        <p:sp>
          <p:nvSpPr>
            <p:cNvPr id="63" name="TextBox 62">
              <a:extLst>
                <a:ext uri="{FF2B5EF4-FFF2-40B4-BE49-F238E27FC236}">
                  <a16:creationId xmlns:a16="http://schemas.microsoft.com/office/drawing/2014/main" id="{3D61D395-B74F-CF57-F754-9CF170603DD0}"/>
                </a:ext>
              </a:extLst>
            </p:cNvPr>
            <p:cNvSpPr txBox="1"/>
            <p:nvPr/>
          </p:nvSpPr>
          <p:spPr>
            <a:xfrm>
              <a:off x="1144411" y="4391086"/>
              <a:ext cx="1038654"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2</a:t>
              </a:r>
            </a:p>
          </p:txBody>
        </p:sp>
        <p:grpSp>
          <p:nvGrpSpPr>
            <p:cNvPr id="128" name="Group 127">
              <a:extLst>
                <a:ext uri="{FF2B5EF4-FFF2-40B4-BE49-F238E27FC236}">
                  <a16:creationId xmlns:a16="http://schemas.microsoft.com/office/drawing/2014/main" id="{5567E8F7-3BF0-5341-4D22-D09B7A0F2CEF}"/>
                </a:ext>
              </a:extLst>
            </p:cNvPr>
            <p:cNvGrpSpPr/>
            <p:nvPr/>
          </p:nvGrpSpPr>
          <p:grpSpPr>
            <a:xfrm>
              <a:off x="3076712" y="3300053"/>
              <a:ext cx="944282" cy="683167"/>
              <a:chOff x="3964578" y="3883227"/>
              <a:chExt cx="1241690" cy="898334"/>
            </a:xfrm>
          </p:grpSpPr>
          <p:pic>
            <p:nvPicPr>
              <p:cNvPr id="144" name="Graphic 143">
                <a:extLst>
                  <a:ext uri="{FF2B5EF4-FFF2-40B4-BE49-F238E27FC236}">
                    <a16:creationId xmlns:a16="http://schemas.microsoft.com/office/drawing/2014/main" id="{75EE53A6-4A60-C70B-3E21-2B725CBA2B9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75971" y="3883227"/>
                <a:ext cx="618907" cy="618907"/>
              </a:xfrm>
              <a:prstGeom prst="rect">
                <a:avLst/>
              </a:prstGeom>
            </p:spPr>
          </p:pic>
          <p:sp>
            <p:nvSpPr>
              <p:cNvPr id="145" name="Rounded Rectangle 17">
                <a:extLst>
                  <a:ext uri="{FF2B5EF4-FFF2-40B4-BE49-F238E27FC236}">
                    <a16:creationId xmlns:a16="http://schemas.microsoft.com/office/drawing/2014/main" id="{18B84DFD-3715-3A7D-C0A5-CF378CC9F7DF}"/>
                  </a:ext>
                </a:extLst>
              </p:cNvPr>
              <p:cNvSpPr/>
              <p:nvPr/>
            </p:nvSpPr>
            <p:spPr>
              <a:xfrm>
                <a:off x="3964578"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KQL Database</a:t>
                </a:r>
              </a:p>
            </p:txBody>
          </p:sp>
        </p:grpSp>
        <p:grpSp>
          <p:nvGrpSpPr>
            <p:cNvPr id="129" name="Group 128">
              <a:extLst>
                <a:ext uri="{FF2B5EF4-FFF2-40B4-BE49-F238E27FC236}">
                  <a16:creationId xmlns:a16="http://schemas.microsoft.com/office/drawing/2014/main" id="{6DEC14F5-2364-D659-CEB1-944664D18994}"/>
                </a:ext>
              </a:extLst>
            </p:cNvPr>
            <p:cNvGrpSpPr/>
            <p:nvPr/>
          </p:nvGrpSpPr>
          <p:grpSpPr>
            <a:xfrm>
              <a:off x="2131408" y="3300053"/>
              <a:ext cx="944282" cy="683167"/>
              <a:chOff x="2752000" y="3883227"/>
              <a:chExt cx="1241690" cy="898334"/>
            </a:xfrm>
          </p:grpSpPr>
          <p:pic>
            <p:nvPicPr>
              <p:cNvPr id="142" name="Graphic 141">
                <a:extLst>
                  <a:ext uri="{FF2B5EF4-FFF2-40B4-BE49-F238E27FC236}">
                    <a16:creationId xmlns:a16="http://schemas.microsoft.com/office/drawing/2014/main" id="{528FD658-EE06-5B53-A2AB-ADCB9FEF382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063393" y="3883227"/>
                <a:ext cx="618907" cy="638248"/>
              </a:xfrm>
              <a:prstGeom prst="rect">
                <a:avLst/>
              </a:prstGeom>
            </p:spPr>
          </p:pic>
          <p:sp>
            <p:nvSpPr>
              <p:cNvPr id="143" name="Rounded Rectangle 17">
                <a:extLst>
                  <a:ext uri="{FF2B5EF4-FFF2-40B4-BE49-F238E27FC236}">
                    <a16:creationId xmlns:a16="http://schemas.microsoft.com/office/drawing/2014/main" id="{CB2EC88F-2D68-5616-2B6D-FD3B74F0C378}"/>
                  </a:ext>
                </a:extLst>
              </p:cNvPr>
              <p:cNvSpPr/>
              <p:nvPr/>
            </p:nvSpPr>
            <p:spPr>
              <a:xfrm>
                <a:off x="2752000"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130" name="Group 129">
              <a:extLst>
                <a:ext uri="{FF2B5EF4-FFF2-40B4-BE49-F238E27FC236}">
                  <a16:creationId xmlns:a16="http://schemas.microsoft.com/office/drawing/2014/main" id="{FD5A884C-73F1-E632-4994-6EBD5261E6A1}"/>
                </a:ext>
              </a:extLst>
            </p:cNvPr>
            <p:cNvGrpSpPr/>
            <p:nvPr/>
          </p:nvGrpSpPr>
          <p:grpSpPr>
            <a:xfrm>
              <a:off x="1186103" y="3300053"/>
              <a:ext cx="944282" cy="683167"/>
              <a:chOff x="1583219" y="3883227"/>
              <a:chExt cx="1241690" cy="898334"/>
            </a:xfrm>
          </p:grpSpPr>
          <p:pic>
            <p:nvPicPr>
              <p:cNvPr id="140" name="Graphic 139">
                <a:extLst>
                  <a:ext uri="{FF2B5EF4-FFF2-40B4-BE49-F238E27FC236}">
                    <a16:creationId xmlns:a16="http://schemas.microsoft.com/office/drawing/2014/main" id="{99BEEF94-B7C7-7C0C-A78D-FD4CB16EB07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41" name="Rounded Rectangle 17">
                <a:extLst>
                  <a:ext uri="{FF2B5EF4-FFF2-40B4-BE49-F238E27FC236}">
                    <a16:creationId xmlns:a16="http://schemas.microsoft.com/office/drawing/2014/main" id="{BF6C8BED-74E3-DCBA-3DAB-C954560B2165}"/>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1" name="Group 130">
              <a:extLst>
                <a:ext uri="{FF2B5EF4-FFF2-40B4-BE49-F238E27FC236}">
                  <a16:creationId xmlns:a16="http://schemas.microsoft.com/office/drawing/2014/main" id="{3A962CD3-8BE7-6663-4F90-EFBABC4C3713}"/>
                </a:ext>
              </a:extLst>
            </p:cNvPr>
            <p:cNvGrpSpPr/>
            <p:nvPr/>
          </p:nvGrpSpPr>
          <p:grpSpPr>
            <a:xfrm>
              <a:off x="1236978" y="4751589"/>
              <a:ext cx="944282" cy="683167"/>
              <a:chOff x="1583219" y="3883227"/>
              <a:chExt cx="1241690" cy="898334"/>
            </a:xfrm>
          </p:grpSpPr>
          <p:pic>
            <p:nvPicPr>
              <p:cNvPr id="138" name="Graphic 137">
                <a:extLst>
                  <a:ext uri="{FF2B5EF4-FFF2-40B4-BE49-F238E27FC236}">
                    <a16:creationId xmlns:a16="http://schemas.microsoft.com/office/drawing/2014/main" id="{70B6B7E4-9AD2-8C86-1D91-1D511410499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9" name="Rounded Rectangle 17">
                <a:extLst>
                  <a:ext uri="{FF2B5EF4-FFF2-40B4-BE49-F238E27FC236}">
                    <a16:creationId xmlns:a16="http://schemas.microsoft.com/office/drawing/2014/main" id="{AC09D144-3A0A-18C6-AB13-403AFC21A99D}"/>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2" name="Group 131">
              <a:extLst>
                <a:ext uri="{FF2B5EF4-FFF2-40B4-BE49-F238E27FC236}">
                  <a16:creationId xmlns:a16="http://schemas.microsoft.com/office/drawing/2014/main" id="{2BA86D27-382A-4DA1-1819-5F39F349A544}"/>
                </a:ext>
              </a:extLst>
            </p:cNvPr>
            <p:cNvGrpSpPr/>
            <p:nvPr/>
          </p:nvGrpSpPr>
          <p:grpSpPr>
            <a:xfrm>
              <a:off x="2153508" y="4751589"/>
              <a:ext cx="944282" cy="683167"/>
              <a:chOff x="1583219" y="3883227"/>
              <a:chExt cx="1241690" cy="898334"/>
            </a:xfrm>
          </p:grpSpPr>
          <p:pic>
            <p:nvPicPr>
              <p:cNvPr id="136" name="Graphic 135">
                <a:extLst>
                  <a:ext uri="{FF2B5EF4-FFF2-40B4-BE49-F238E27FC236}">
                    <a16:creationId xmlns:a16="http://schemas.microsoft.com/office/drawing/2014/main" id="{8E6C9D5F-D118-E2EE-BCD1-C5520851B75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7" name="Rounded Rectangle 17">
                <a:extLst>
                  <a:ext uri="{FF2B5EF4-FFF2-40B4-BE49-F238E27FC236}">
                    <a16:creationId xmlns:a16="http://schemas.microsoft.com/office/drawing/2014/main" id="{0DC9FDF3-C6E5-21CC-1B23-FA46BF4B1C43}"/>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3" name="Group 132">
              <a:extLst>
                <a:ext uri="{FF2B5EF4-FFF2-40B4-BE49-F238E27FC236}">
                  <a16:creationId xmlns:a16="http://schemas.microsoft.com/office/drawing/2014/main" id="{4DF53856-167F-CC1D-1369-35E2ED405380}"/>
                </a:ext>
              </a:extLst>
            </p:cNvPr>
            <p:cNvGrpSpPr/>
            <p:nvPr/>
          </p:nvGrpSpPr>
          <p:grpSpPr>
            <a:xfrm>
              <a:off x="3070037" y="4751589"/>
              <a:ext cx="944282" cy="683167"/>
              <a:chOff x="1583219" y="3883227"/>
              <a:chExt cx="1241690" cy="898334"/>
            </a:xfrm>
          </p:grpSpPr>
          <p:pic>
            <p:nvPicPr>
              <p:cNvPr id="134" name="Graphic 133">
                <a:extLst>
                  <a:ext uri="{FF2B5EF4-FFF2-40B4-BE49-F238E27FC236}">
                    <a16:creationId xmlns:a16="http://schemas.microsoft.com/office/drawing/2014/main" id="{BC6AEC42-C208-3262-9A16-667414CAC02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5" name="Rounded Rectangle 17">
                <a:extLst>
                  <a:ext uri="{FF2B5EF4-FFF2-40B4-BE49-F238E27FC236}">
                    <a16:creationId xmlns:a16="http://schemas.microsoft.com/office/drawing/2014/main" id="{6E9A65E6-8B6B-15A0-E95E-CF2D0184E3E1}"/>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cxnSp>
        <p:nvCxnSpPr>
          <p:cNvPr id="171" name="Straight Connector 170">
            <a:extLst>
              <a:ext uri="{FF2B5EF4-FFF2-40B4-BE49-F238E27FC236}">
                <a16:creationId xmlns:a16="http://schemas.microsoft.com/office/drawing/2014/main" id="{811C8487-9F28-91F2-4332-40C29972E5E7}"/>
              </a:ext>
            </a:extLst>
          </p:cNvPr>
          <p:cNvCxnSpPr>
            <a:cxnSpLocks/>
          </p:cNvCxnSpPr>
          <p:nvPr/>
        </p:nvCxnSpPr>
        <p:spPr>
          <a:xfrm flipV="1">
            <a:off x="2103184" y="4057410"/>
            <a:ext cx="0" cy="463153"/>
          </a:xfrm>
          <a:prstGeom prst="line">
            <a:avLst/>
          </a:prstGeom>
          <a:noFill/>
          <a:ln w="57150" cap="rnd" cmpd="sng" algn="ctr">
            <a:solidFill>
              <a:schemeClr val="accent1">
                <a:lumMod val="75000"/>
              </a:schemeClr>
            </a:solidFill>
            <a:prstDash val="solid"/>
            <a:headEnd type="none" w="med" len="med"/>
            <a:tailEnd type="arrow" w="lg" len="sm"/>
          </a:ln>
          <a:effectLst/>
        </p:spPr>
      </p:cxnSp>
      <p:cxnSp>
        <p:nvCxnSpPr>
          <p:cNvPr id="172" name="Straight Connector 171">
            <a:extLst>
              <a:ext uri="{FF2B5EF4-FFF2-40B4-BE49-F238E27FC236}">
                <a16:creationId xmlns:a16="http://schemas.microsoft.com/office/drawing/2014/main" id="{38689AB9-7A8A-357E-9925-13733EE5DA40}"/>
              </a:ext>
            </a:extLst>
          </p:cNvPr>
          <p:cNvCxnSpPr>
            <a:cxnSpLocks/>
          </p:cNvCxnSpPr>
          <p:nvPr/>
        </p:nvCxnSpPr>
        <p:spPr>
          <a:xfrm>
            <a:off x="1664091" y="4742548"/>
            <a:ext cx="279048" cy="2253"/>
          </a:xfrm>
          <a:prstGeom prst="line">
            <a:avLst/>
          </a:prstGeom>
          <a:noFill/>
          <a:ln w="57150" cap="rnd" cmpd="sng" algn="ctr">
            <a:solidFill>
              <a:schemeClr val="accent1">
                <a:lumMod val="75000"/>
              </a:schemeClr>
            </a:solidFill>
            <a:prstDash val="solid"/>
            <a:headEnd type="none" w="med" len="med"/>
            <a:tailEnd type="arrow" w="lg" len="sm"/>
          </a:ln>
          <a:effectLst/>
        </p:spPr>
      </p:cxnSp>
      <p:cxnSp>
        <p:nvCxnSpPr>
          <p:cNvPr id="174" name="Straight Connector 173">
            <a:extLst>
              <a:ext uri="{FF2B5EF4-FFF2-40B4-BE49-F238E27FC236}">
                <a16:creationId xmlns:a16="http://schemas.microsoft.com/office/drawing/2014/main" id="{7F550F65-A525-FCB2-30C0-62CE82249FF3}"/>
              </a:ext>
            </a:extLst>
          </p:cNvPr>
          <p:cNvCxnSpPr>
            <a:cxnSpLocks/>
            <a:stCxn id="21" idx="1"/>
            <a:endCxn id="59" idx="3"/>
          </p:cNvCxnSpPr>
          <p:nvPr/>
        </p:nvCxnSpPr>
        <p:spPr>
          <a:xfrm flipH="1" flipV="1">
            <a:off x="3114727" y="3738303"/>
            <a:ext cx="2236257" cy="6226"/>
          </a:xfrm>
          <a:prstGeom prst="line">
            <a:avLst/>
          </a:prstGeom>
          <a:noFill/>
          <a:ln w="57150" cap="rnd" cmpd="sng" algn="ctr">
            <a:solidFill>
              <a:schemeClr val="accent1">
                <a:lumMod val="75000"/>
              </a:schemeClr>
            </a:solidFill>
            <a:prstDash val="solid"/>
            <a:headEnd type="none" w="med" len="med"/>
            <a:tailEnd type="arrow" w="lg" len="sm"/>
          </a:ln>
          <a:effectLst/>
        </p:spPr>
      </p:cxnSp>
      <p:sp>
        <p:nvSpPr>
          <p:cNvPr id="180" name="TextBox 179">
            <a:extLst>
              <a:ext uri="{FF2B5EF4-FFF2-40B4-BE49-F238E27FC236}">
                <a16:creationId xmlns:a16="http://schemas.microsoft.com/office/drawing/2014/main" id="{E7DF1C46-128B-4105-C308-2AB296E3647D}"/>
              </a:ext>
            </a:extLst>
          </p:cNvPr>
          <p:cNvSpPr txBox="1"/>
          <p:nvPr/>
        </p:nvSpPr>
        <p:spPr>
          <a:xfrm>
            <a:off x="8259764" y="3760602"/>
            <a:ext cx="3352799"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sz="1400" kern="0" dirty="0"/>
              <a:t>With support for industry standard APIs, </a:t>
            </a:r>
            <a:r>
              <a:rPr lang="en-US" sz="1400" kern="0" dirty="0" err="1"/>
              <a:t>OneLake</a:t>
            </a:r>
            <a:r>
              <a:rPr lang="en-US" sz="1400" kern="0" dirty="0"/>
              <a:t> data can be directly accessed by any application or service</a:t>
            </a:r>
          </a:p>
        </p:txBody>
      </p:sp>
      <p:grpSp>
        <p:nvGrpSpPr>
          <p:cNvPr id="19" name="Group 18">
            <a:extLst>
              <a:ext uri="{FF2B5EF4-FFF2-40B4-BE49-F238E27FC236}">
                <a16:creationId xmlns:a16="http://schemas.microsoft.com/office/drawing/2014/main" id="{8C4962B0-382C-63E5-0733-C4494E5D7A20}"/>
              </a:ext>
            </a:extLst>
          </p:cNvPr>
          <p:cNvGrpSpPr/>
          <p:nvPr/>
        </p:nvGrpSpPr>
        <p:grpSpPr>
          <a:xfrm>
            <a:off x="5229278" y="3092956"/>
            <a:ext cx="2266500" cy="2144568"/>
            <a:chOff x="6870721" y="2625463"/>
            <a:chExt cx="3328563" cy="3154756"/>
          </a:xfrm>
        </p:grpSpPr>
        <p:sp>
          <p:nvSpPr>
            <p:cNvPr id="20" name="Rectangle: Rounded Corners 19">
              <a:extLst>
                <a:ext uri="{FF2B5EF4-FFF2-40B4-BE49-F238E27FC236}">
                  <a16:creationId xmlns:a16="http://schemas.microsoft.com/office/drawing/2014/main" id="{21840ECF-ADF3-B0A7-A401-6DE79F347106}"/>
                </a:ext>
              </a:extLst>
            </p:cNvPr>
            <p:cNvSpPr/>
            <p:nvPr/>
          </p:nvSpPr>
          <p:spPr>
            <a:xfrm>
              <a:off x="6870721" y="2630723"/>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21" name="Rectangle: Rounded Corners 20">
              <a:extLst>
                <a:ext uri="{FF2B5EF4-FFF2-40B4-BE49-F238E27FC236}">
                  <a16:creationId xmlns:a16="http://schemas.microsoft.com/office/drawing/2014/main" id="{394A89C8-6FED-CEDD-02EF-E75720AA4689}"/>
                </a:ext>
              </a:extLst>
            </p:cNvPr>
            <p:cNvSpPr/>
            <p:nvPr/>
          </p:nvSpPr>
          <p:spPr>
            <a:xfrm>
              <a:off x="7049458" y="2922049"/>
              <a:ext cx="2971088" cy="1323812"/>
            </a:xfrm>
            <a:prstGeom prst="roundRect">
              <a:avLst>
                <a:gd name="adj" fmla="val 5542"/>
              </a:avLst>
            </a:prstGeom>
            <a:solidFill>
              <a:schemeClr val="tx1">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23" name="TextBox 22">
              <a:extLst>
                <a:ext uri="{FF2B5EF4-FFF2-40B4-BE49-F238E27FC236}">
                  <a16:creationId xmlns:a16="http://schemas.microsoft.com/office/drawing/2014/main" id="{788218BD-A371-3B60-6767-6B66422B176D}"/>
                </a:ext>
              </a:extLst>
            </p:cNvPr>
            <p:cNvSpPr txBox="1"/>
            <p:nvPr/>
          </p:nvSpPr>
          <p:spPr>
            <a:xfrm>
              <a:off x="7010472" y="2625463"/>
              <a:ext cx="1897921" cy="339564"/>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2 – West US</a:t>
              </a:r>
            </a:p>
          </p:txBody>
        </p:sp>
        <p:sp>
          <p:nvSpPr>
            <p:cNvPr id="27" name="TextBox 26">
              <a:extLst>
                <a:ext uri="{FF2B5EF4-FFF2-40B4-BE49-F238E27FC236}">
                  <a16:creationId xmlns:a16="http://schemas.microsoft.com/office/drawing/2014/main" id="{E0F12A6F-315B-8A2A-4EA6-08F5061DE570}"/>
                </a:ext>
              </a:extLst>
            </p:cNvPr>
            <p:cNvSpPr txBox="1"/>
            <p:nvPr/>
          </p:nvSpPr>
          <p:spPr>
            <a:xfrm>
              <a:off x="7063484" y="2946986"/>
              <a:ext cx="1038654" cy="294290"/>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3</a:t>
              </a:r>
            </a:p>
          </p:txBody>
        </p:sp>
        <p:grpSp>
          <p:nvGrpSpPr>
            <p:cNvPr id="29" name="Group 28">
              <a:extLst>
                <a:ext uri="{FF2B5EF4-FFF2-40B4-BE49-F238E27FC236}">
                  <a16:creationId xmlns:a16="http://schemas.microsoft.com/office/drawing/2014/main" id="{D4B28A7E-B06B-A7FA-CDF5-A7BCAF5F55D9}"/>
                </a:ext>
              </a:extLst>
            </p:cNvPr>
            <p:cNvGrpSpPr/>
            <p:nvPr/>
          </p:nvGrpSpPr>
          <p:grpSpPr>
            <a:xfrm>
              <a:off x="8036454" y="3290781"/>
              <a:ext cx="944282" cy="683401"/>
              <a:chOff x="2752000" y="3883227"/>
              <a:chExt cx="1241690" cy="898644"/>
            </a:xfrm>
          </p:grpSpPr>
          <p:pic>
            <p:nvPicPr>
              <p:cNvPr id="37" name="Graphic 36">
                <a:extLst>
                  <a:ext uri="{FF2B5EF4-FFF2-40B4-BE49-F238E27FC236}">
                    <a16:creationId xmlns:a16="http://schemas.microsoft.com/office/drawing/2014/main" id="{47B82B88-E2B2-62E2-22C9-BA38A34E3BB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063393" y="3883227"/>
                <a:ext cx="618907" cy="638248"/>
              </a:xfrm>
              <a:prstGeom prst="rect">
                <a:avLst/>
              </a:prstGeom>
            </p:spPr>
          </p:pic>
          <p:sp>
            <p:nvSpPr>
              <p:cNvPr id="38" name="Rounded Rectangle 17">
                <a:extLst>
                  <a:ext uri="{FF2B5EF4-FFF2-40B4-BE49-F238E27FC236}">
                    <a16:creationId xmlns:a16="http://schemas.microsoft.com/office/drawing/2014/main" id="{E6F57A1A-3B73-4D84-71E1-1B018F003CE2}"/>
                  </a:ext>
                </a:extLst>
              </p:cNvPr>
              <p:cNvSpPr/>
              <p:nvPr/>
            </p:nvSpPr>
            <p:spPr>
              <a:xfrm>
                <a:off x="2752000"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31" name="Group 30">
              <a:extLst>
                <a:ext uri="{FF2B5EF4-FFF2-40B4-BE49-F238E27FC236}">
                  <a16:creationId xmlns:a16="http://schemas.microsoft.com/office/drawing/2014/main" id="{A7753B76-E269-6A7E-7E24-04C62F40FF92}"/>
                </a:ext>
              </a:extLst>
            </p:cNvPr>
            <p:cNvGrpSpPr/>
            <p:nvPr/>
          </p:nvGrpSpPr>
          <p:grpSpPr>
            <a:xfrm>
              <a:off x="7091149" y="3290780"/>
              <a:ext cx="944282" cy="683401"/>
              <a:chOff x="1583219" y="3883227"/>
              <a:chExt cx="1241690" cy="898644"/>
            </a:xfrm>
          </p:grpSpPr>
          <p:pic>
            <p:nvPicPr>
              <p:cNvPr id="35" name="Graphic 34">
                <a:extLst>
                  <a:ext uri="{FF2B5EF4-FFF2-40B4-BE49-F238E27FC236}">
                    <a16:creationId xmlns:a16="http://schemas.microsoft.com/office/drawing/2014/main" id="{3F6FD377-DF81-DC2E-1729-8F9057337EF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36" name="Rounded Rectangle 17">
                <a:extLst>
                  <a:ext uri="{FF2B5EF4-FFF2-40B4-BE49-F238E27FC236}">
                    <a16:creationId xmlns:a16="http://schemas.microsoft.com/office/drawing/2014/main" id="{557E6705-1CE3-DBEC-18E4-939A92433E5A}"/>
                  </a:ext>
                </a:extLst>
              </p:cNvPr>
              <p:cNvSpPr/>
              <p:nvPr/>
            </p:nvSpPr>
            <p:spPr>
              <a:xfrm>
                <a:off x="1583219"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32" name="Group 31">
              <a:extLst>
                <a:ext uri="{FF2B5EF4-FFF2-40B4-BE49-F238E27FC236}">
                  <a16:creationId xmlns:a16="http://schemas.microsoft.com/office/drawing/2014/main" id="{98582934-AE53-FA41-8DBC-60041E37BF9B}"/>
                </a:ext>
              </a:extLst>
            </p:cNvPr>
            <p:cNvGrpSpPr/>
            <p:nvPr/>
          </p:nvGrpSpPr>
          <p:grpSpPr>
            <a:xfrm>
              <a:off x="8991209" y="3281118"/>
              <a:ext cx="944282" cy="683401"/>
              <a:chOff x="1583219" y="3883227"/>
              <a:chExt cx="1241690" cy="898644"/>
            </a:xfrm>
          </p:grpSpPr>
          <p:pic>
            <p:nvPicPr>
              <p:cNvPr id="33" name="Graphic 32">
                <a:extLst>
                  <a:ext uri="{FF2B5EF4-FFF2-40B4-BE49-F238E27FC236}">
                    <a16:creationId xmlns:a16="http://schemas.microsoft.com/office/drawing/2014/main" id="{BF6E90E8-3304-5D68-E5F7-FFD895A989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34" name="Rounded Rectangle 17">
                <a:extLst>
                  <a:ext uri="{FF2B5EF4-FFF2-40B4-BE49-F238E27FC236}">
                    <a16:creationId xmlns:a16="http://schemas.microsoft.com/office/drawing/2014/main" id="{ADCC2734-B788-CFF4-D9A3-86A780468ABB}"/>
                  </a:ext>
                </a:extLst>
              </p:cNvPr>
              <p:cNvSpPr/>
              <p:nvPr/>
            </p:nvSpPr>
            <p:spPr>
              <a:xfrm>
                <a:off x="1583219"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sp>
        <p:nvSpPr>
          <p:cNvPr id="41" name="TextBox 40">
            <a:extLst>
              <a:ext uri="{FF2B5EF4-FFF2-40B4-BE49-F238E27FC236}">
                <a16:creationId xmlns:a16="http://schemas.microsoft.com/office/drawing/2014/main" id="{50E0D134-62D2-2E1B-16D2-7CD383D1A2B4}"/>
              </a:ext>
            </a:extLst>
          </p:cNvPr>
          <p:cNvSpPr txBox="1"/>
          <p:nvPr/>
        </p:nvSpPr>
        <p:spPr>
          <a:xfrm>
            <a:off x="0" y="6594062"/>
            <a:ext cx="10972664" cy="261610"/>
          </a:xfrm>
          <a:prstGeom prst="rect">
            <a:avLst/>
          </a:prstGeom>
          <a:noFill/>
        </p:spPr>
        <p:txBody>
          <a:bodyPr wrap="square">
            <a:spAutoFit/>
          </a:bodyPr>
          <a:lstStyle/>
          <a:p>
            <a:r>
              <a:rPr lang="en-US" sz="1100" dirty="0">
                <a:hlinkClick r:id="rId27"/>
              </a:rPr>
              <a:t>Unify data sources with </a:t>
            </a:r>
            <a:r>
              <a:rPr lang="en-US" sz="1100" dirty="0" err="1">
                <a:hlinkClick r:id="rId27"/>
              </a:rPr>
              <a:t>OneLake</a:t>
            </a:r>
            <a:r>
              <a:rPr lang="en-US" sz="1100" dirty="0">
                <a:hlinkClick r:id="rId27"/>
              </a:rPr>
              <a:t> shortcuts - Microsoft Fabric | Microsoft Learn</a:t>
            </a:r>
            <a:endParaRPr lang="en-NL" sz="1100" dirty="0"/>
          </a:p>
        </p:txBody>
      </p:sp>
      <p:sp>
        <p:nvSpPr>
          <p:cNvPr id="42" name="Rectangle: Rounded Corners 41">
            <a:extLst>
              <a:ext uri="{FF2B5EF4-FFF2-40B4-BE49-F238E27FC236}">
                <a16:creationId xmlns:a16="http://schemas.microsoft.com/office/drawing/2014/main" id="{5D38A77C-A339-6248-BAA5-FDBCC903858D}"/>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34221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0" presetClass="entr" presetSubtype="0" decel="5000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42" presetClass="path" presetSubtype="0" decel="50000" fill="hold" grpId="1" nodeType="withEffect">
                                  <p:stCondLst>
                                    <p:cond delay="0"/>
                                  </p:stCondLst>
                                  <p:childTnLst>
                                    <p:animMotion origin="layout" path="M -4.16667E-7 -3.7037E-7 L 0.02057 0.00046 " pathEditMode="relative" rAng="0" ptsTypes="AA">
                                      <p:cBhvr>
                                        <p:cTn id="15" dur="500" spd="-100000" fill="hold"/>
                                        <p:tgtEl>
                                          <p:spTgt spid="42"/>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EA3A5-A7F7-027C-2028-C32E14A72EEF}"/>
            </a:ext>
          </a:extLst>
        </p:cNvPr>
        <p:cNvGrpSpPr/>
        <p:nvPr/>
      </p:nvGrpSpPr>
      <p:grpSpPr>
        <a:xfrm>
          <a:off x="0" y="0"/>
          <a:ext cx="0" cy="0"/>
          <a:chOff x="0" y="0"/>
          <a:chExt cx="0" cy="0"/>
        </a:xfrm>
      </p:grpSpPr>
      <p:sp>
        <p:nvSpPr>
          <p:cNvPr id="48" name="Rounded Rectangle 38">
            <a:extLst>
              <a:ext uri="{FF2B5EF4-FFF2-40B4-BE49-F238E27FC236}">
                <a16:creationId xmlns:a16="http://schemas.microsoft.com/office/drawing/2014/main" id="{3153C888-ACFD-00EE-9E97-3AB9910E5DD8}"/>
              </a:ext>
              <a:ext uri="{C183D7F6-B498-43B3-948B-1728B52AA6E4}">
                <adec:decorative xmlns:adec="http://schemas.microsoft.com/office/drawing/2017/decorative" val="1"/>
              </a:ext>
            </a:extLst>
          </p:cNvPr>
          <p:cNvSpPr/>
          <p:nvPr/>
        </p:nvSpPr>
        <p:spPr bwMode="auto">
          <a:xfrm>
            <a:off x="563879" y="1511218"/>
            <a:ext cx="7273610" cy="5087702"/>
          </a:xfrm>
          <a:prstGeom prst="roundRect">
            <a:avLst>
              <a:gd name="adj" fmla="val 3596"/>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ea typeface="+mn-ea"/>
              <a:cs typeface="Segoe UI" pitchFamily="34" charset="0"/>
            </a:endParaRPr>
          </a:p>
        </p:txBody>
      </p:sp>
      <p:sp>
        <p:nvSpPr>
          <p:cNvPr id="173" name="Text Placeholder 103">
            <a:extLst>
              <a:ext uri="{FF2B5EF4-FFF2-40B4-BE49-F238E27FC236}">
                <a16:creationId xmlns:a16="http://schemas.microsoft.com/office/drawing/2014/main" id="{A37B7E27-7EA0-7CA4-D31F-FEC4633B2599}"/>
              </a:ext>
            </a:extLst>
          </p:cNvPr>
          <p:cNvSpPr txBox="1">
            <a:spLocks/>
          </p:cNvSpPr>
          <p:nvPr/>
        </p:nvSpPr>
        <p:spPr>
          <a:xfrm>
            <a:off x="1382431" y="1100269"/>
            <a:ext cx="9427138" cy="332399"/>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400">
              <a:lnSpc>
                <a:spcPct val="90000"/>
              </a:lnSpc>
              <a:spcBef>
                <a:spcPct val="0"/>
              </a:spcBef>
              <a:defRPr/>
            </a:pPr>
            <a:r>
              <a:rPr lang="en-US" sz="2400" dirty="0">
                <a:solidFill>
                  <a:schemeClr val="tx1"/>
                </a:solidFill>
                <a:ea typeface="+mj-ea"/>
                <a:cs typeface="Segoe Sans Display" pitchFamily="2" charset="0"/>
              </a:rPr>
              <a:t>Cross-cloud shortcuts &amp; mirroring</a:t>
            </a:r>
          </a:p>
        </p:txBody>
      </p:sp>
      <p:sp>
        <p:nvSpPr>
          <p:cNvPr id="2" name="Title 1">
            <a:extLst>
              <a:ext uri="{FF2B5EF4-FFF2-40B4-BE49-F238E27FC236}">
                <a16:creationId xmlns:a16="http://schemas.microsoft.com/office/drawing/2014/main" id="{D8B5EB26-8D46-0D4C-86CC-117E458B9D7A}"/>
              </a:ext>
            </a:extLst>
          </p:cNvPr>
          <p:cNvSpPr>
            <a:spLocks noGrp="1"/>
          </p:cNvSpPr>
          <p:nvPr>
            <p:ph type="title"/>
          </p:nvPr>
        </p:nvSpPr>
        <p:spPr/>
        <p:txBody>
          <a:bodyPr lIns="0">
            <a:normAutofit/>
          </a:bodyPr>
          <a:lstStyle/>
          <a:p>
            <a:r>
              <a:rPr lang="en-US" dirty="0"/>
              <a:t>Unifying data in </a:t>
            </a:r>
            <a:r>
              <a:rPr lang="en-US" dirty="0" err="1"/>
              <a:t>OneLake</a:t>
            </a:r>
            <a:endParaRPr lang="en-US" dirty="0"/>
          </a:p>
        </p:txBody>
      </p:sp>
      <p:grpSp>
        <p:nvGrpSpPr>
          <p:cNvPr id="56" name="Group 55">
            <a:extLst>
              <a:ext uri="{FF2B5EF4-FFF2-40B4-BE49-F238E27FC236}">
                <a16:creationId xmlns:a16="http://schemas.microsoft.com/office/drawing/2014/main" id="{5CB84C6C-07EB-8A9B-31F5-E17798A8CF3A}"/>
              </a:ext>
              <a:ext uri="{C183D7F6-B498-43B3-948B-1728B52AA6E4}">
                <adec:decorative xmlns:adec="http://schemas.microsoft.com/office/drawing/2017/decorative" val="1"/>
              </a:ext>
            </a:extLst>
          </p:cNvPr>
          <p:cNvGrpSpPr/>
          <p:nvPr/>
        </p:nvGrpSpPr>
        <p:grpSpPr>
          <a:xfrm>
            <a:off x="831987" y="5346782"/>
            <a:ext cx="6943153" cy="1171231"/>
            <a:chOff x="831987" y="4775282"/>
            <a:chExt cx="6943153" cy="1171231"/>
          </a:xfrm>
        </p:grpSpPr>
        <p:pic>
          <p:nvPicPr>
            <p:cNvPr id="207" name="Picture 206">
              <a:extLst>
                <a:ext uri="{FF2B5EF4-FFF2-40B4-BE49-F238E27FC236}">
                  <a16:creationId xmlns:a16="http://schemas.microsoft.com/office/drawing/2014/main" id="{169B2219-7F59-C140-D009-F7EE1E007E1F}"/>
                </a:ext>
              </a:extLst>
            </p:cNvPr>
            <p:cNvPicPr>
              <a:picLocks noChangeAspect="1"/>
            </p:cNvPicPr>
            <p:nvPr/>
          </p:nvPicPr>
          <p:blipFill>
            <a:blip r:embed="rId3"/>
            <a:stretch>
              <a:fillRect/>
            </a:stretch>
          </p:blipFill>
          <p:spPr>
            <a:xfrm>
              <a:off x="4066995" y="5281686"/>
              <a:ext cx="309151" cy="290965"/>
            </a:xfrm>
            <a:prstGeom prst="rect">
              <a:avLst/>
            </a:prstGeom>
          </p:spPr>
        </p:pic>
        <p:pic>
          <p:nvPicPr>
            <p:cNvPr id="204" name="Picture 203">
              <a:extLst>
                <a:ext uri="{FF2B5EF4-FFF2-40B4-BE49-F238E27FC236}">
                  <a16:creationId xmlns:a16="http://schemas.microsoft.com/office/drawing/2014/main" id="{57079EFF-14FE-CA3A-FCBA-9FB0A43E9D3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103184" y="5285660"/>
              <a:ext cx="256601" cy="283016"/>
            </a:xfrm>
            <a:prstGeom prst="rect">
              <a:avLst/>
            </a:prstGeom>
          </p:spPr>
        </p:pic>
        <p:pic>
          <p:nvPicPr>
            <p:cNvPr id="199" name="Picture 198">
              <a:extLst>
                <a:ext uri="{FF2B5EF4-FFF2-40B4-BE49-F238E27FC236}">
                  <a16:creationId xmlns:a16="http://schemas.microsoft.com/office/drawing/2014/main" id="{53581099-22BB-D561-DE9E-97CC2D5C1C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106556" y="5309493"/>
              <a:ext cx="234468" cy="235350"/>
            </a:xfrm>
            <a:prstGeom prst="rect">
              <a:avLst/>
            </a:prstGeom>
          </p:spPr>
        </p:pic>
        <p:pic>
          <p:nvPicPr>
            <p:cNvPr id="215" name="Picture 214" descr="Icon&#10;&#10;Description automatically generated">
              <a:extLst>
                <a:ext uri="{FF2B5EF4-FFF2-40B4-BE49-F238E27FC236}">
                  <a16:creationId xmlns:a16="http://schemas.microsoft.com/office/drawing/2014/main" id="{629190F8-612E-928D-1477-3083E304B031}"/>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136" r="26607"/>
            <a:stretch/>
          </p:blipFill>
          <p:spPr>
            <a:xfrm>
              <a:off x="1114498" y="5285660"/>
              <a:ext cx="249365" cy="283016"/>
            </a:xfrm>
            <a:prstGeom prst="rect">
              <a:avLst/>
            </a:prstGeom>
          </p:spPr>
        </p:pic>
        <p:sp>
          <p:nvSpPr>
            <p:cNvPr id="213" name="TextBox 212">
              <a:extLst>
                <a:ext uri="{FF2B5EF4-FFF2-40B4-BE49-F238E27FC236}">
                  <a16:creationId xmlns:a16="http://schemas.microsoft.com/office/drawing/2014/main" id="{342E45A2-29AB-A979-1247-4381D303E5B0}"/>
                </a:ext>
              </a:extLst>
            </p:cNvPr>
            <p:cNvSpPr txBox="1"/>
            <p:nvPr/>
          </p:nvSpPr>
          <p:spPr>
            <a:xfrm>
              <a:off x="91058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Azure</a:t>
              </a:r>
            </a:p>
          </p:txBody>
        </p:sp>
        <p:grpSp>
          <p:nvGrpSpPr>
            <p:cNvPr id="216" name="Group 215">
              <a:extLst>
                <a:ext uri="{FF2B5EF4-FFF2-40B4-BE49-F238E27FC236}">
                  <a16:creationId xmlns:a16="http://schemas.microsoft.com/office/drawing/2014/main" id="{1DA4C34F-0EEE-F95B-DB8B-AED357F5FCB9}"/>
                </a:ext>
              </a:extLst>
            </p:cNvPr>
            <p:cNvGrpSpPr/>
            <p:nvPr/>
          </p:nvGrpSpPr>
          <p:grpSpPr>
            <a:xfrm>
              <a:off x="831987" y="4782301"/>
              <a:ext cx="814387" cy="1164212"/>
              <a:chOff x="896379" y="4849059"/>
              <a:chExt cx="729165" cy="1164212"/>
            </a:xfrm>
          </p:grpSpPr>
          <p:sp>
            <p:nvSpPr>
              <p:cNvPr id="217" name="Rounded Rectangle 157">
                <a:extLst>
                  <a:ext uri="{FF2B5EF4-FFF2-40B4-BE49-F238E27FC236}">
                    <a16:creationId xmlns:a16="http://schemas.microsoft.com/office/drawing/2014/main" id="{7EDDD933-EA22-1577-B7CF-7308B2278586}"/>
                  </a:ext>
                </a:extLst>
              </p:cNvPr>
              <p:cNvSpPr/>
              <p:nvPr/>
            </p:nvSpPr>
            <p:spPr bwMode="auto">
              <a:xfrm>
                <a:off x="896379" y="5187615"/>
                <a:ext cx="72916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8" name="Straight Connector 217">
                <a:extLst>
                  <a:ext uri="{FF2B5EF4-FFF2-40B4-BE49-F238E27FC236}">
                    <a16:creationId xmlns:a16="http://schemas.microsoft.com/office/drawing/2014/main" id="{231FB217-3B41-EDA0-ADD5-122A6C4F9226}"/>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210" name="Rounded Rectangle 157">
              <a:extLst>
                <a:ext uri="{FF2B5EF4-FFF2-40B4-BE49-F238E27FC236}">
                  <a16:creationId xmlns:a16="http://schemas.microsoft.com/office/drawing/2014/main" id="{F97BD8B3-31C5-1EC7-451C-B4310B8C2BD9}"/>
                </a:ext>
              </a:extLst>
            </p:cNvPr>
            <p:cNvSpPr/>
            <p:nvPr/>
          </p:nvSpPr>
          <p:spPr bwMode="auto">
            <a:xfrm>
              <a:off x="3816273" y="5120857"/>
              <a:ext cx="81059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1" name="Straight Connector 210">
              <a:extLst>
                <a:ext uri="{FF2B5EF4-FFF2-40B4-BE49-F238E27FC236}">
                  <a16:creationId xmlns:a16="http://schemas.microsoft.com/office/drawing/2014/main" id="{E7F5D480-D46A-D874-3A5E-2E1AE1E79CB8}"/>
                </a:ext>
              </a:extLst>
            </p:cNvPr>
            <p:cNvCxnSpPr>
              <a:cxnSpLocks/>
            </p:cNvCxnSpPr>
            <p:nvPr/>
          </p:nvCxnSpPr>
          <p:spPr>
            <a:xfrm flipV="1">
              <a:off x="422157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9" name="TextBox 208">
              <a:extLst>
                <a:ext uri="{FF2B5EF4-FFF2-40B4-BE49-F238E27FC236}">
                  <a16:creationId xmlns:a16="http://schemas.microsoft.com/office/drawing/2014/main" id="{804EFAEA-8757-669E-4BBC-2909B0CF939A}"/>
                </a:ext>
              </a:extLst>
            </p:cNvPr>
            <p:cNvSpPr txBox="1"/>
            <p:nvPr/>
          </p:nvSpPr>
          <p:spPr>
            <a:xfrm>
              <a:off x="389297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Dataverse</a:t>
              </a:r>
            </a:p>
          </p:txBody>
        </p:sp>
        <p:sp>
          <p:nvSpPr>
            <p:cNvPr id="205" name="Rounded Rectangle 157">
              <a:extLst>
                <a:ext uri="{FF2B5EF4-FFF2-40B4-BE49-F238E27FC236}">
                  <a16:creationId xmlns:a16="http://schemas.microsoft.com/office/drawing/2014/main" id="{6FB2C65D-64BC-FEA4-5B60-E555424BAA78}"/>
                </a:ext>
              </a:extLst>
            </p:cNvPr>
            <p:cNvSpPr/>
            <p:nvPr/>
          </p:nvSpPr>
          <p:spPr bwMode="auto">
            <a:xfrm>
              <a:off x="1824292" y="5120857"/>
              <a:ext cx="81438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6" name="Straight Connector 205">
              <a:extLst>
                <a:ext uri="{FF2B5EF4-FFF2-40B4-BE49-F238E27FC236}">
                  <a16:creationId xmlns:a16="http://schemas.microsoft.com/office/drawing/2014/main" id="{418751A4-CADB-F8F4-0A8A-E50BEEB6528D}"/>
                </a:ext>
              </a:extLst>
            </p:cNvPr>
            <p:cNvCxnSpPr>
              <a:cxnSpLocks/>
            </p:cNvCxnSpPr>
            <p:nvPr/>
          </p:nvCxnSpPr>
          <p:spPr>
            <a:xfrm flipV="1">
              <a:off x="2231484"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3" name="TextBox 202">
              <a:extLst>
                <a:ext uri="{FF2B5EF4-FFF2-40B4-BE49-F238E27FC236}">
                  <a16:creationId xmlns:a16="http://schemas.microsoft.com/office/drawing/2014/main" id="{1DEF2F9F-2693-7AE1-B638-F7D70C37151C}"/>
                </a:ext>
              </a:extLst>
            </p:cNvPr>
            <p:cNvSpPr txBox="1"/>
            <p:nvPr/>
          </p:nvSpPr>
          <p:spPr>
            <a:xfrm>
              <a:off x="1870030" y="5665278"/>
              <a:ext cx="722908" cy="138499"/>
            </a:xfrm>
            <a:prstGeom prst="rect">
              <a:avLst/>
            </a:prstGeom>
            <a:noFill/>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AWS S3</a:t>
              </a:r>
            </a:p>
          </p:txBody>
        </p:sp>
        <p:sp>
          <p:nvSpPr>
            <p:cNvPr id="200" name="Rounded Rectangle 157">
              <a:extLst>
                <a:ext uri="{FF2B5EF4-FFF2-40B4-BE49-F238E27FC236}">
                  <a16:creationId xmlns:a16="http://schemas.microsoft.com/office/drawing/2014/main" id="{0FBB014C-0253-337C-2892-9E7CCD74E605}"/>
                </a:ext>
              </a:extLst>
            </p:cNvPr>
            <p:cNvSpPr/>
            <p:nvPr/>
          </p:nvSpPr>
          <p:spPr bwMode="auto">
            <a:xfrm>
              <a:off x="2818493" y="5120857"/>
              <a:ext cx="81059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1" name="Straight Connector 200">
              <a:extLst>
                <a:ext uri="{FF2B5EF4-FFF2-40B4-BE49-F238E27FC236}">
                  <a16:creationId xmlns:a16="http://schemas.microsoft.com/office/drawing/2014/main" id="{C3F9E605-AEE5-D935-EB99-7E3ADF35B2B6}"/>
                </a:ext>
              </a:extLst>
            </p:cNvPr>
            <p:cNvCxnSpPr>
              <a:cxnSpLocks/>
            </p:cNvCxnSpPr>
            <p:nvPr/>
          </p:nvCxnSpPr>
          <p:spPr>
            <a:xfrm flipV="1">
              <a:off x="322379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198" name="TextBox 197">
              <a:extLst>
                <a:ext uri="{FF2B5EF4-FFF2-40B4-BE49-F238E27FC236}">
                  <a16:creationId xmlns:a16="http://schemas.microsoft.com/office/drawing/2014/main" id="{8C3299AC-9A95-656D-FF75-14E9B72AA85F}"/>
                </a:ext>
              </a:extLst>
            </p:cNvPr>
            <p:cNvSpPr txBox="1"/>
            <p:nvPr/>
          </p:nvSpPr>
          <p:spPr>
            <a:xfrm>
              <a:off x="289519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GCP</a:t>
              </a:r>
            </a:p>
          </p:txBody>
        </p:sp>
        <p:grpSp>
          <p:nvGrpSpPr>
            <p:cNvPr id="220" name="Group 219">
              <a:extLst>
                <a:ext uri="{FF2B5EF4-FFF2-40B4-BE49-F238E27FC236}">
                  <a16:creationId xmlns:a16="http://schemas.microsoft.com/office/drawing/2014/main" id="{89241D47-F09E-01C1-4B27-B07321519C3C}"/>
                </a:ext>
              </a:extLst>
            </p:cNvPr>
            <p:cNvGrpSpPr/>
            <p:nvPr/>
          </p:nvGrpSpPr>
          <p:grpSpPr>
            <a:xfrm>
              <a:off x="4815255" y="4775282"/>
              <a:ext cx="814386" cy="1164212"/>
              <a:chOff x="894872" y="4849059"/>
              <a:chExt cx="729164" cy="1164212"/>
            </a:xfrm>
          </p:grpSpPr>
          <p:sp>
            <p:nvSpPr>
              <p:cNvPr id="222" name="Rounded Rectangle 221">
                <a:extLst>
                  <a:ext uri="{FF2B5EF4-FFF2-40B4-BE49-F238E27FC236}">
                    <a16:creationId xmlns:a16="http://schemas.microsoft.com/office/drawing/2014/main" id="{B456CA02-6221-3A3F-9E15-230D34B0A941}"/>
                  </a:ext>
                </a:extLst>
              </p:cNvPr>
              <p:cNvSpPr/>
              <p:nvPr/>
            </p:nvSpPr>
            <p:spPr bwMode="auto">
              <a:xfrm>
                <a:off x="894872" y="5187615"/>
                <a:ext cx="72916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23" name="Straight Connector 222">
                <a:extLst>
                  <a:ext uri="{FF2B5EF4-FFF2-40B4-BE49-F238E27FC236}">
                    <a16:creationId xmlns:a16="http://schemas.microsoft.com/office/drawing/2014/main" id="{14346A35-C2E9-F0C3-0D04-5BD7F5D15536}"/>
                  </a:ext>
                </a:extLst>
              </p:cNvPr>
              <p:cNvCxnSpPr>
                <a:cxnSpLocks/>
              </p:cNvCxnSpPr>
              <p:nvPr/>
            </p:nvCxnSpPr>
            <p:spPr>
              <a:xfrm flipV="1">
                <a:off x="1259454" y="4849059"/>
                <a:ext cx="0" cy="338556"/>
              </a:xfrm>
              <a:prstGeom prst="line">
                <a:avLst/>
              </a:prstGeom>
              <a:noFill/>
              <a:ln w="12700" cap="rnd" cmpd="sng" algn="ctr">
                <a:solidFill>
                  <a:schemeClr val="tx1"/>
                </a:solidFill>
                <a:prstDash val="sysDash"/>
                <a:headEnd type="none" w="med" len="med"/>
                <a:tailEnd type="arrow" w="lg" len="sm"/>
              </a:ln>
              <a:effectLst/>
            </p:spPr>
          </p:cxnSp>
        </p:grpSp>
        <p:pic>
          <p:nvPicPr>
            <p:cNvPr id="221" name="Graphic 220">
              <a:extLst>
                <a:ext uri="{FF2B5EF4-FFF2-40B4-BE49-F238E27FC236}">
                  <a16:creationId xmlns:a16="http://schemas.microsoft.com/office/drawing/2014/main" id="{7040CC1B-C677-CEE1-B509-135F4848177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30221" y="5246546"/>
              <a:ext cx="384455" cy="361245"/>
            </a:xfrm>
            <a:prstGeom prst="rect">
              <a:avLst/>
            </a:prstGeom>
          </p:spPr>
        </p:pic>
        <p:sp>
          <p:nvSpPr>
            <p:cNvPr id="1078" name="TextBox 1077">
              <a:extLst>
                <a:ext uri="{FF2B5EF4-FFF2-40B4-BE49-F238E27FC236}">
                  <a16:creationId xmlns:a16="http://schemas.microsoft.com/office/drawing/2014/main" id="{082B5273-50B2-E62E-3CFA-C2D4EE721971}"/>
                </a:ext>
              </a:extLst>
            </p:cNvPr>
            <p:cNvSpPr txBox="1"/>
            <p:nvPr/>
          </p:nvSpPr>
          <p:spPr>
            <a:xfrm>
              <a:off x="4893854"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Databricks</a:t>
              </a:r>
            </a:p>
          </p:txBody>
        </p:sp>
        <p:grpSp>
          <p:nvGrpSpPr>
            <p:cNvPr id="193" name="Group 192">
              <a:extLst>
                <a:ext uri="{FF2B5EF4-FFF2-40B4-BE49-F238E27FC236}">
                  <a16:creationId xmlns:a16="http://schemas.microsoft.com/office/drawing/2014/main" id="{9A21406A-0110-6FA1-661B-4353A6B64B55}"/>
                </a:ext>
              </a:extLst>
            </p:cNvPr>
            <p:cNvGrpSpPr/>
            <p:nvPr/>
          </p:nvGrpSpPr>
          <p:grpSpPr>
            <a:xfrm>
              <a:off x="5809371" y="4782301"/>
              <a:ext cx="810595" cy="1164212"/>
              <a:chOff x="922818" y="4849059"/>
              <a:chExt cx="725770" cy="1164212"/>
            </a:xfrm>
          </p:grpSpPr>
          <p:sp>
            <p:nvSpPr>
              <p:cNvPr id="195" name="Rounded Rectangle 157">
                <a:extLst>
                  <a:ext uri="{FF2B5EF4-FFF2-40B4-BE49-F238E27FC236}">
                    <a16:creationId xmlns:a16="http://schemas.microsoft.com/office/drawing/2014/main" id="{D29BACB0-7566-4682-91F6-D553A54147C2}"/>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96" name="Straight Connector 195">
                <a:extLst>
                  <a:ext uri="{FF2B5EF4-FFF2-40B4-BE49-F238E27FC236}">
                    <a16:creationId xmlns:a16="http://schemas.microsoft.com/office/drawing/2014/main" id="{4527A669-5663-ABD1-567C-46315D1575E1}"/>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94" name="TextBox 193">
              <a:extLst>
                <a:ext uri="{FF2B5EF4-FFF2-40B4-BE49-F238E27FC236}">
                  <a16:creationId xmlns:a16="http://schemas.microsoft.com/office/drawing/2014/main" id="{DF5238E0-B070-82EA-5A70-9AA74A702CFB}"/>
                </a:ext>
              </a:extLst>
            </p:cNvPr>
            <p:cNvSpPr txBox="1"/>
            <p:nvPr/>
          </p:nvSpPr>
          <p:spPr>
            <a:xfrm>
              <a:off x="5814057" y="5665278"/>
              <a:ext cx="79519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Snowflake</a:t>
              </a:r>
            </a:p>
          </p:txBody>
        </p:sp>
        <p:grpSp>
          <p:nvGrpSpPr>
            <p:cNvPr id="1083" name="Group 1082">
              <a:extLst>
                <a:ext uri="{FF2B5EF4-FFF2-40B4-BE49-F238E27FC236}">
                  <a16:creationId xmlns:a16="http://schemas.microsoft.com/office/drawing/2014/main" id="{EA40A23C-061D-DC0E-A6D1-D047056849E0}"/>
                </a:ext>
              </a:extLst>
            </p:cNvPr>
            <p:cNvGrpSpPr/>
            <p:nvPr/>
          </p:nvGrpSpPr>
          <p:grpSpPr>
            <a:xfrm>
              <a:off x="6787717" y="4782301"/>
              <a:ext cx="810595" cy="1164212"/>
              <a:chOff x="922818" y="4849059"/>
              <a:chExt cx="725770" cy="1164212"/>
            </a:xfrm>
          </p:grpSpPr>
          <p:sp>
            <p:nvSpPr>
              <p:cNvPr id="1085" name="Rounded Rectangle 157">
                <a:extLst>
                  <a:ext uri="{FF2B5EF4-FFF2-40B4-BE49-F238E27FC236}">
                    <a16:creationId xmlns:a16="http://schemas.microsoft.com/office/drawing/2014/main" id="{7F62A061-1758-9FEE-6DCD-DD3B112F317C}"/>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086" name="Straight Connector 1085">
                <a:extLst>
                  <a:ext uri="{FF2B5EF4-FFF2-40B4-BE49-F238E27FC236}">
                    <a16:creationId xmlns:a16="http://schemas.microsoft.com/office/drawing/2014/main" id="{329D44FA-CDFB-1E95-26E1-33CAD78C950D}"/>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084" name="TextBox 1083">
              <a:extLst>
                <a:ext uri="{FF2B5EF4-FFF2-40B4-BE49-F238E27FC236}">
                  <a16:creationId xmlns:a16="http://schemas.microsoft.com/office/drawing/2014/main" id="{BD27151D-FE42-54F0-5E3E-8A84E3ACABF3}"/>
                </a:ext>
              </a:extLst>
            </p:cNvPr>
            <p:cNvSpPr txBox="1"/>
            <p:nvPr/>
          </p:nvSpPr>
          <p:spPr>
            <a:xfrm>
              <a:off x="6610889" y="5665278"/>
              <a:ext cx="1164251"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On-Prem</a:t>
              </a:r>
            </a:p>
          </p:txBody>
        </p:sp>
        <p:pic>
          <p:nvPicPr>
            <p:cNvPr id="1082" name="Picture 4" descr="On premise icon vector with flat color style isolated on white background. Vector illustration ...">
              <a:extLst>
                <a:ext uri="{FF2B5EF4-FFF2-40B4-BE49-F238E27FC236}">
                  <a16:creationId xmlns:a16="http://schemas.microsoft.com/office/drawing/2014/main" id="{CEBAD403-07A1-247C-1178-5F860C30674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3737" y="5219566"/>
              <a:ext cx="338555" cy="338555"/>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ounded Rectangle 45">
            <a:extLst>
              <a:ext uri="{FF2B5EF4-FFF2-40B4-BE49-F238E27FC236}">
                <a16:creationId xmlns:a16="http://schemas.microsoft.com/office/drawing/2014/main" id="{77E85A02-CFD4-AA89-2C71-F05561F903DB}"/>
              </a:ext>
            </a:extLst>
          </p:cNvPr>
          <p:cNvSpPr/>
          <p:nvPr/>
        </p:nvSpPr>
        <p:spPr>
          <a:xfrm>
            <a:off x="795418" y="2976643"/>
            <a:ext cx="6838261" cy="2370139"/>
          </a:xfrm>
          <a:prstGeom prst="roundRect">
            <a:avLst>
              <a:gd name="adj" fmla="val 10202"/>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400" b="0" i="0" u="none" strike="noStrike" kern="0" cap="none" normalizeH="0" baseline="0" noProof="0" dirty="0" err="1">
                <a:ln>
                  <a:noFill/>
                </a:ln>
                <a:effectLst/>
                <a:uLnTx/>
                <a:uFillTx/>
                <a:ea typeface="+mn-ea"/>
                <a:cs typeface="Segoe UI Semibold" panose="020B0702040204020203" pitchFamily="34" charset="0"/>
              </a:rPr>
              <a:t>OneLake</a:t>
            </a:r>
            <a:endParaRPr kumimoji="0" lang="en-US" sz="1400" b="0" i="0" u="none" strike="noStrike" kern="0" cap="none" normalizeH="0" baseline="0" noProof="0" dirty="0">
              <a:ln>
                <a:noFill/>
              </a:ln>
              <a:effectLst/>
              <a:uLnTx/>
              <a:uFillTx/>
              <a:ea typeface="+mn-ea"/>
              <a:cs typeface="Segoe UI Semibold" panose="020B0702040204020203" pitchFamily="34" charset="0"/>
            </a:endParaRPr>
          </a:p>
        </p:txBody>
      </p:sp>
      <p:pic>
        <p:nvPicPr>
          <p:cNvPr id="50" name="Picture 49" descr="Logo, company name">
            <a:extLst>
              <a:ext uri="{FF2B5EF4-FFF2-40B4-BE49-F238E27FC236}">
                <a16:creationId xmlns:a16="http://schemas.microsoft.com/office/drawing/2014/main" id="{E20DEEC5-CCBA-E228-BBC2-2FBDC74284D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916" r="-7916"/>
          <a:stretch/>
        </p:blipFill>
        <p:spPr>
          <a:xfrm>
            <a:off x="3932201" y="3610664"/>
            <a:ext cx="562731" cy="486767"/>
          </a:xfrm>
          <a:prstGeom prst="rect">
            <a:avLst/>
          </a:prstGeom>
        </p:spPr>
      </p:pic>
      <p:grpSp>
        <p:nvGrpSpPr>
          <p:cNvPr id="22" name="Group 21">
            <a:extLst>
              <a:ext uri="{FF2B5EF4-FFF2-40B4-BE49-F238E27FC236}">
                <a16:creationId xmlns:a16="http://schemas.microsoft.com/office/drawing/2014/main" id="{49732822-73B4-D647-EA7A-DBC683C48503}"/>
              </a:ext>
              <a:ext uri="{C183D7F6-B498-43B3-948B-1728B52AA6E4}">
                <adec:decorative xmlns:adec="http://schemas.microsoft.com/office/drawing/2017/decorative" val="1"/>
              </a:ext>
            </a:extLst>
          </p:cNvPr>
          <p:cNvGrpSpPr/>
          <p:nvPr/>
        </p:nvGrpSpPr>
        <p:grpSpPr>
          <a:xfrm>
            <a:off x="787485" y="1626055"/>
            <a:ext cx="6840222" cy="1293101"/>
            <a:chOff x="787485" y="1968955"/>
            <a:chExt cx="6840222" cy="1293101"/>
          </a:xfrm>
        </p:grpSpPr>
        <p:sp>
          <p:nvSpPr>
            <p:cNvPr id="3" name="Rounded Rectangle 14">
              <a:extLst>
                <a:ext uri="{FF2B5EF4-FFF2-40B4-BE49-F238E27FC236}">
                  <a16:creationId xmlns:a16="http://schemas.microsoft.com/office/drawing/2014/main" id="{52782F7D-5A50-178B-C229-FABBDF4A9DEC}"/>
                </a:ext>
              </a:extLst>
            </p:cNvPr>
            <p:cNvSpPr/>
            <p:nvPr/>
          </p:nvSpPr>
          <p:spPr>
            <a:xfrm>
              <a:off x="787485"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4" name="Rounded Rectangle 14">
              <a:extLst>
                <a:ext uri="{FF2B5EF4-FFF2-40B4-BE49-F238E27FC236}">
                  <a16:creationId xmlns:a16="http://schemas.microsoft.com/office/drawing/2014/main" id="{5E817A37-A48F-AF3B-6B18-7ABEFAFF604C}"/>
                </a:ext>
              </a:extLst>
            </p:cNvPr>
            <p:cNvSpPr/>
            <p:nvPr/>
          </p:nvSpPr>
          <p:spPr>
            <a:xfrm>
              <a:off x="1073466" y="2700868"/>
              <a:ext cx="69321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Data </a:t>
              </a: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Factory</a:t>
              </a:r>
            </a:p>
          </p:txBody>
        </p:sp>
        <p:pic>
          <p:nvPicPr>
            <p:cNvPr id="5" name="Graphic 4">
              <a:extLst>
                <a:ext uri="{FF2B5EF4-FFF2-40B4-BE49-F238E27FC236}">
                  <a16:creationId xmlns:a16="http://schemas.microsoft.com/office/drawing/2014/main" id="{1E379CAE-1548-B287-1E20-E142E9B09D69}"/>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217134" y="2193312"/>
              <a:ext cx="419470" cy="399857"/>
            </a:xfrm>
            <a:prstGeom prst="rect">
              <a:avLst/>
            </a:prstGeom>
          </p:spPr>
        </p:pic>
        <p:sp>
          <p:nvSpPr>
            <p:cNvPr id="6" name="Rounded Rectangle 18">
              <a:extLst>
                <a:ext uri="{FF2B5EF4-FFF2-40B4-BE49-F238E27FC236}">
                  <a16:creationId xmlns:a16="http://schemas.microsoft.com/office/drawing/2014/main" id="{6D98C6B2-F6FF-5027-B3C4-518AEB904B6C}"/>
                </a:ext>
              </a:extLst>
            </p:cNvPr>
            <p:cNvSpPr/>
            <p:nvPr/>
          </p:nvSpPr>
          <p:spPr>
            <a:xfrm>
              <a:off x="4968767"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7" name="Rounded Rectangle 18">
              <a:extLst>
                <a:ext uri="{FF2B5EF4-FFF2-40B4-BE49-F238E27FC236}">
                  <a16:creationId xmlns:a16="http://schemas.microsoft.com/office/drawing/2014/main" id="{F4CB3DF6-7B62-5D6A-570C-C34C75A89B15}"/>
                </a:ext>
              </a:extLst>
            </p:cNvPr>
            <p:cNvSpPr/>
            <p:nvPr/>
          </p:nvSpPr>
          <p:spPr>
            <a:xfrm>
              <a:off x="5106253" y="2700868"/>
              <a:ext cx="99020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Real-Time Intelligence</a:t>
              </a:r>
            </a:p>
          </p:txBody>
        </p:sp>
        <p:sp>
          <p:nvSpPr>
            <p:cNvPr id="8" name="Rounded Rectangle 19">
              <a:extLst>
                <a:ext uri="{FF2B5EF4-FFF2-40B4-BE49-F238E27FC236}">
                  <a16:creationId xmlns:a16="http://schemas.microsoft.com/office/drawing/2014/main" id="{A2001224-A28E-C8D4-7E8B-E05D80B1D60D}"/>
                </a:ext>
              </a:extLst>
            </p:cNvPr>
            <p:cNvSpPr/>
            <p:nvPr/>
          </p:nvSpPr>
          <p:spPr>
            <a:xfrm>
              <a:off x="2181246" y="1968955"/>
              <a:ext cx="1265178"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9" name="Rounded Rectangle 19">
              <a:extLst>
                <a:ext uri="{FF2B5EF4-FFF2-40B4-BE49-F238E27FC236}">
                  <a16:creationId xmlns:a16="http://schemas.microsoft.com/office/drawing/2014/main" id="{DF056081-C4C6-5DF4-9DEE-887508BE0630}"/>
                </a:ext>
              </a:extLst>
            </p:cNvPr>
            <p:cNvSpPr/>
            <p:nvPr/>
          </p:nvSpPr>
          <p:spPr>
            <a:xfrm>
              <a:off x="2328781" y="2796773"/>
              <a:ext cx="970109"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Analytics</a:t>
              </a:r>
            </a:p>
          </p:txBody>
        </p:sp>
        <p:pic>
          <p:nvPicPr>
            <p:cNvPr id="10" name="Graphic 63">
              <a:extLst>
                <a:ext uri="{FF2B5EF4-FFF2-40B4-BE49-F238E27FC236}">
                  <a16:creationId xmlns:a16="http://schemas.microsoft.com/office/drawing/2014/main" id="{E47B519A-11F0-825C-E2B8-9C287E59860D}"/>
                </a:ext>
              </a:extLst>
            </p:cNvPr>
            <p:cNvPicPr>
              <a:picLocks noChangeAspect="1"/>
            </p:cNvPicPr>
            <p:nvPr/>
          </p:nvPicPr>
          <p:blipFill rotWithShape="1">
            <a:blip r:embed="rId14">
              <a:extLst>
                <a:ext uri="{28A0092B-C50C-407E-A947-70E740481C1C}">
                  <a14:useLocalDpi xmlns:a14="http://schemas.microsoft.com/office/drawing/2010/main" val="0"/>
                </a:ext>
              </a:extLst>
            </a:blip>
            <a:srcRect l="45" r="45"/>
            <a:stretch/>
          </p:blipFill>
          <p:spPr>
            <a:xfrm>
              <a:off x="2625880" y="2215378"/>
              <a:ext cx="381337" cy="363507"/>
            </a:xfrm>
            <a:prstGeom prst="rect">
              <a:avLst/>
            </a:prstGeom>
          </p:spPr>
        </p:pic>
        <p:sp>
          <p:nvSpPr>
            <p:cNvPr id="11" name="Rounded Rectangle 18">
              <a:extLst>
                <a:ext uri="{FF2B5EF4-FFF2-40B4-BE49-F238E27FC236}">
                  <a16:creationId xmlns:a16="http://schemas.microsoft.com/office/drawing/2014/main" id="{3ABF6EA9-9D33-49A0-F01B-9AC9D157A288}"/>
                </a:ext>
              </a:extLst>
            </p:cNvPr>
            <p:cNvSpPr/>
            <p:nvPr/>
          </p:nvSpPr>
          <p:spPr>
            <a:xfrm>
              <a:off x="3575006"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2" name="Rounded Rectangle 18">
              <a:extLst>
                <a:ext uri="{FF2B5EF4-FFF2-40B4-BE49-F238E27FC236}">
                  <a16:creationId xmlns:a16="http://schemas.microsoft.com/office/drawing/2014/main" id="{83DB0E4F-9870-41E8-3C05-1AF144AB45B3}"/>
                </a:ext>
              </a:extLst>
            </p:cNvPr>
            <p:cNvSpPr/>
            <p:nvPr/>
          </p:nvSpPr>
          <p:spPr>
            <a:xfrm>
              <a:off x="3712492" y="2796773"/>
              <a:ext cx="990206"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Databases</a:t>
              </a:r>
            </a:p>
          </p:txBody>
        </p:sp>
        <p:pic>
          <p:nvPicPr>
            <p:cNvPr id="13" name="Graphic 68">
              <a:extLst>
                <a:ext uri="{FF2B5EF4-FFF2-40B4-BE49-F238E27FC236}">
                  <a16:creationId xmlns:a16="http://schemas.microsoft.com/office/drawing/2014/main" id="{C2D9B9C6-BC34-E9BC-9D56-BCD733F9F8F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021978" y="2208167"/>
              <a:ext cx="375385" cy="375385"/>
            </a:xfrm>
            <a:prstGeom prst="rect">
              <a:avLst/>
            </a:prstGeom>
          </p:spPr>
        </p:pic>
        <p:sp>
          <p:nvSpPr>
            <p:cNvPr id="14" name="Rounded Rectangle 19">
              <a:extLst>
                <a:ext uri="{FF2B5EF4-FFF2-40B4-BE49-F238E27FC236}">
                  <a16:creationId xmlns:a16="http://schemas.microsoft.com/office/drawing/2014/main" id="{56F1AE2F-9142-3687-8910-B3DC30FD9B2C}"/>
                </a:ext>
              </a:extLst>
            </p:cNvPr>
            <p:cNvSpPr/>
            <p:nvPr/>
          </p:nvSpPr>
          <p:spPr>
            <a:xfrm>
              <a:off x="6362528"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5" name="Rounded Rectangle 19">
              <a:extLst>
                <a:ext uri="{FF2B5EF4-FFF2-40B4-BE49-F238E27FC236}">
                  <a16:creationId xmlns:a16="http://schemas.microsoft.com/office/drawing/2014/main" id="{F403216D-B3F4-B231-4E8C-CE121767E321}"/>
                </a:ext>
              </a:extLst>
            </p:cNvPr>
            <p:cNvSpPr/>
            <p:nvPr/>
          </p:nvSpPr>
          <p:spPr>
            <a:xfrm>
              <a:off x="6633532" y="2796773"/>
              <a:ext cx="723170"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Power BI</a:t>
              </a:r>
            </a:p>
          </p:txBody>
        </p:sp>
        <p:pic>
          <p:nvPicPr>
            <p:cNvPr id="16" name="Graphic 15">
              <a:extLst>
                <a:ext uri="{FF2B5EF4-FFF2-40B4-BE49-F238E27FC236}">
                  <a16:creationId xmlns:a16="http://schemas.microsoft.com/office/drawing/2014/main" id="{65FE82AD-7374-0D0E-79F5-CD07761792C2}"/>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6775693" y="2169040"/>
              <a:ext cx="461417" cy="439843"/>
            </a:xfrm>
            <a:prstGeom prst="rect">
              <a:avLst/>
            </a:prstGeom>
          </p:spPr>
        </p:pic>
        <p:pic>
          <p:nvPicPr>
            <p:cNvPr id="17" name="Graphic 16">
              <a:extLst>
                <a:ext uri="{FF2B5EF4-FFF2-40B4-BE49-F238E27FC236}">
                  <a16:creationId xmlns:a16="http://schemas.microsoft.com/office/drawing/2014/main" id="{761BCE3D-0DA4-DD97-2443-96E89D2C4F3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15007" y="2206142"/>
              <a:ext cx="377250" cy="378724"/>
            </a:xfrm>
            <a:prstGeom prst="rect">
              <a:avLst/>
            </a:prstGeom>
          </p:spPr>
        </p:pic>
      </p:grpSp>
      <p:sp>
        <p:nvSpPr>
          <p:cNvPr id="24" name="TextBox 23">
            <a:extLst>
              <a:ext uri="{FF2B5EF4-FFF2-40B4-BE49-F238E27FC236}">
                <a16:creationId xmlns:a16="http://schemas.microsoft.com/office/drawing/2014/main" id="{DBEF78E5-BA11-B843-2ABF-C2394557D142}"/>
              </a:ext>
            </a:extLst>
          </p:cNvPr>
          <p:cNvSpPr txBox="1"/>
          <p:nvPr/>
        </p:nvSpPr>
        <p:spPr>
          <a:xfrm>
            <a:off x="8223240" y="1759344"/>
            <a:ext cx="3740160"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sz="1400" kern="0" dirty="0"/>
              <a:t>Sharing data in </a:t>
            </a:r>
            <a:r>
              <a:rPr lang="en-US" sz="1400" kern="0" dirty="0" err="1"/>
              <a:t>OneLake</a:t>
            </a:r>
            <a:r>
              <a:rPr lang="en-US" sz="1400" kern="0" dirty="0"/>
              <a:t> is as easy as sharing files in OneDrive, removing the needs for data duplication</a:t>
            </a:r>
          </a:p>
        </p:txBody>
      </p:sp>
      <p:sp>
        <p:nvSpPr>
          <p:cNvPr id="25" name="TextBox 24">
            <a:extLst>
              <a:ext uri="{FF2B5EF4-FFF2-40B4-BE49-F238E27FC236}">
                <a16:creationId xmlns:a16="http://schemas.microsoft.com/office/drawing/2014/main" id="{065BB942-DA60-EBEB-BC08-2B9FF8C8D7D0}"/>
              </a:ext>
            </a:extLst>
          </p:cNvPr>
          <p:cNvSpPr txBox="1"/>
          <p:nvPr/>
        </p:nvSpPr>
        <p:spPr>
          <a:xfrm>
            <a:off x="8259762" y="2757992"/>
            <a:ext cx="3740160"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sz="1400" kern="0" dirty="0"/>
              <a:t>With </a:t>
            </a:r>
            <a:r>
              <a:rPr lang="en-US" sz="1400" spc="-49" dirty="0">
                <a:ln w="3175">
                  <a:noFill/>
                </a:ln>
              </a:rPr>
              <a:t>shortcuts</a:t>
            </a:r>
            <a:r>
              <a:rPr lang="en-US" sz="1400" kern="0" dirty="0"/>
              <a:t>, data throughout </a:t>
            </a:r>
            <a:r>
              <a:rPr lang="en-US" sz="1400" kern="0" dirty="0" err="1"/>
              <a:t>OneLake</a:t>
            </a:r>
            <a:r>
              <a:rPr lang="en-US" sz="1400" kern="0" dirty="0"/>
              <a:t> can be composed together without any data movement</a:t>
            </a:r>
          </a:p>
        </p:txBody>
      </p:sp>
      <p:cxnSp>
        <p:nvCxnSpPr>
          <p:cNvPr id="26" name="Straight Connector 25">
            <a:extLst>
              <a:ext uri="{FF2B5EF4-FFF2-40B4-BE49-F238E27FC236}">
                <a16:creationId xmlns:a16="http://schemas.microsoft.com/office/drawing/2014/main" id="{C1BFE5F0-6B14-BCFD-E0F9-DF4A4CA73DD1}"/>
              </a:ext>
              <a:ext uri="{C183D7F6-B498-43B3-948B-1728B52AA6E4}">
                <adec:decorative xmlns:adec="http://schemas.microsoft.com/office/drawing/2017/decorative" val="1"/>
              </a:ext>
            </a:extLst>
          </p:cNvPr>
          <p:cNvCxnSpPr>
            <a:cxnSpLocks/>
          </p:cNvCxnSpPr>
          <p:nvPr/>
        </p:nvCxnSpPr>
        <p:spPr>
          <a:xfrm>
            <a:off x="8259763" y="253368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B3ED1F-4396-BCED-B91A-BB02B8A0F5ED}"/>
              </a:ext>
              <a:ext uri="{C183D7F6-B498-43B3-948B-1728B52AA6E4}">
                <adec:decorative xmlns:adec="http://schemas.microsoft.com/office/drawing/2017/decorative" val="1"/>
              </a:ext>
            </a:extLst>
          </p:cNvPr>
          <p:cNvCxnSpPr>
            <a:cxnSpLocks/>
          </p:cNvCxnSpPr>
          <p:nvPr/>
        </p:nvCxnSpPr>
        <p:spPr>
          <a:xfrm>
            <a:off x="8259763" y="353629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A7B8C76-39F0-0144-9345-CA18D689B72F}"/>
              </a:ext>
              <a:ext uri="{C183D7F6-B498-43B3-948B-1728B52AA6E4}">
                <adec:decorative xmlns:adec="http://schemas.microsoft.com/office/drawing/2017/decorative" val="1"/>
              </a:ext>
            </a:extLst>
          </p:cNvPr>
          <p:cNvCxnSpPr>
            <a:cxnSpLocks/>
          </p:cNvCxnSpPr>
          <p:nvPr/>
        </p:nvCxnSpPr>
        <p:spPr>
          <a:xfrm>
            <a:off x="8259763" y="453890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E27441-8450-EAA3-BBE0-B239FA0329D0}"/>
              </a:ext>
              <a:ext uri="{C183D7F6-B498-43B3-948B-1728B52AA6E4}">
                <adec:decorative xmlns:adec="http://schemas.microsoft.com/office/drawing/2017/decorative" val="1"/>
              </a:ext>
            </a:extLst>
          </p:cNvPr>
          <p:cNvSpPr txBox="1"/>
          <p:nvPr/>
        </p:nvSpPr>
        <p:spPr>
          <a:xfrm>
            <a:off x="5844814" y="5972332"/>
            <a:ext cx="733682" cy="153888"/>
          </a:xfrm>
          <a:prstGeom prst="rect">
            <a:avLst/>
          </a:prstGeom>
          <a:noFill/>
        </p:spPr>
        <p:txBody>
          <a:bodyPr wrap="square" lIns="0" tIns="0" rIns="0" bIns="0" rtlCol="0">
            <a:spAutoFit/>
          </a:bodyPr>
          <a:lstStyle/>
          <a:p>
            <a:pPr algn="ctr">
              <a:defRPr/>
            </a:pPr>
            <a:r>
              <a:rPr lang="en-US" sz="1000" b="1">
                <a:solidFill>
                  <a:srgbClr val="24B6E9"/>
                </a:solidFill>
                <a:latin typeface="+mj-lt"/>
              </a:rPr>
              <a:t>Snowflake</a:t>
            </a:r>
          </a:p>
        </p:txBody>
      </p:sp>
      <p:grpSp>
        <p:nvGrpSpPr>
          <p:cNvPr id="57" name="Group 56">
            <a:extLst>
              <a:ext uri="{FF2B5EF4-FFF2-40B4-BE49-F238E27FC236}">
                <a16:creationId xmlns:a16="http://schemas.microsoft.com/office/drawing/2014/main" id="{00391D58-4A91-CE90-5662-9E59AFA69952}"/>
              </a:ext>
            </a:extLst>
          </p:cNvPr>
          <p:cNvGrpSpPr/>
          <p:nvPr/>
        </p:nvGrpSpPr>
        <p:grpSpPr>
          <a:xfrm>
            <a:off x="969934" y="3085642"/>
            <a:ext cx="2266500" cy="2152140"/>
            <a:chOff x="965675" y="2634727"/>
            <a:chExt cx="3328563" cy="3160615"/>
          </a:xfrm>
        </p:grpSpPr>
        <p:sp>
          <p:nvSpPr>
            <p:cNvPr id="58" name="Rectangle: Rounded Corners 57">
              <a:extLst>
                <a:ext uri="{FF2B5EF4-FFF2-40B4-BE49-F238E27FC236}">
                  <a16:creationId xmlns:a16="http://schemas.microsoft.com/office/drawing/2014/main" id="{B8925552-6D36-7B1A-8FB4-5899ED069527}"/>
                </a:ext>
              </a:extLst>
            </p:cNvPr>
            <p:cNvSpPr/>
            <p:nvPr/>
          </p:nvSpPr>
          <p:spPr>
            <a:xfrm>
              <a:off x="965675" y="2645846"/>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59" name="Rectangle: Rounded Corners 58">
              <a:extLst>
                <a:ext uri="{FF2B5EF4-FFF2-40B4-BE49-F238E27FC236}">
                  <a16:creationId xmlns:a16="http://schemas.microsoft.com/office/drawing/2014/main" id="{FBC1B461-244D-5E53-953D-54CAE65F948C}"/>
                </a:ext>
              </a:extLst>
            </p:cNvPr>
            <p:cNvSpPr/>
            <p:nvPr/>
          </p:nvSpPr>
          <p:spPr>
            <a:xfrm>
              <a:off x="1144412" y="2931313"/>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0" name="Rectangle: Rounded Corners 59">
              <a:extLst>
                <a:ext uri="{FF2B5EF4-FFF2-40B4-BE49-F238E27FC236}">
                  <a16:creationId xmlns:a16="http://schemas.microsoft.com/office/drawing/2014/main" id="{655AEDAA-6BE7-4C85-E463-3B56704387C9}"/>
                </a:ext>
              </a:extLst>
            </p:cNvPr>
            <p:cNvSpPr/>
            <p:nvPr/>
          </p:nvSpPr>
          <p:spPr>
            <a:xfrm>
              <a:off x="1144412" y="4353910"/>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1" name="TextBox 60">
              <a:extLst>
                <a:ext uri="{FF2B5EF4-FFF2-40B4-BE49-F238E27FC236}">
                  <a16:creationId xmlns:a16="http://schemas.microsoft.com/office/drawing/2014/main" id="{F2BB8140-27FF-7D66-379E-EBBB576262C1}"/>
                </a:ext>
              </a:extLst>
            </p:cNvPr>
            <p:cNvSpPr txBox="1"/>
            <p:nvPr/>
          </p:nvSpPr>
          <p:spPr>
            <a:xfrm>
              <a:off x="1105426" y="2634727"/>
              <a:ext cx="1794339" cy="338998"/>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1 – East US</a:t>
              </a:r>
            </a:p>
          </p:txBody>
        </p:sp>
        <p:sp>
          <p:nvSpPr>
            <p:cNvPr id="62" name="TextBox 61">
              <a:extLst>
                <a:ext uri="{FF2B5EF4-FFF2-40B4-BE49-F238E27FC236}">
                  <a16:creationId xmlns:a16="http://schemas.microsoft.com/office/drawing/2014/main" id="{8AF1DEB9-2F2B-9F40-7CF4-2884496D0BE1}"/>
                </a:ext>
              </a:extLst>
            </p:cNvPr>
            <p:cNvSpPr txBox="1"/>
            <p:nvPr/>
          </p:nvSpPr>
          <p:spPr>
            <a:xfrm>
              <a:off x="1158438" y="2956252"/>
              <a:ext cx="1019821"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1</a:t>
              </a:r>
            </a:p>
          </p:txBody>
        </p:sp>
        <p:sp>
          <p:nvSpPr>
            <p:cNvPr id="63" name="TextBox 62">
              <a:extLst>
                <a:ext uri="{FF2B5EF4-FFF2-40B4-BE49-F238E27FC236}">
                  <a16:creationId xmlns:a16="http://schemas.microsoft.com/office/drawing/2014/main" id="{A0F24CC1-AF63-FCA3-45BE-FBE7B5C2CBCA}"/>
                </a:ext>
              </a:extLst>
            </p:cNvPr>
            <p:cNvSpPr txBox="1"/>
            <p:nvPr/>
          </p:nvSpPr>
          <p:spPr>
            <a:xfrm>
              <a:off x="1144411" y="4391086"/>
              <a:ext cx="1038654"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2</a:t>
              </a:r>
            </a:p>
          </p:txBody>
        </p:sp>
        <p:grpSp>
          <p:nvGrpSpPr>
            <p:cNvPr id="128" name="Group 127">
              <a:extLst>
                <a:ext uri="{FF2B5EF4-FFF2-40B4-BE49-F238E27FC236}">
                  <a16:creationId xmlns:a16="http://schemas.microsoft.com/office/drawing/2014/main" id="{0209CAF8-A1B4-6288-2542-C8AFF14BC83A}"/>
                </a:ext>
              </a:extLst>
            </p:cNvPr>
            <p:cNvGrpSpPr/>
            <p:nvPr/>
          </p:nvGrpSpPr>
          <p:grpSpPr>
            <a:xfrm>
              <a:off x="3076712" y="3300053"/>
              <a:ext cx="944282" cy="683167"/>
              <a:chOff x="3964578" y="3883227"/>
              <a:chExt cx="1241690" cy="898334"/>
            </a:xfrm>
          </p:grpSpPr>
          <p:pic>
            <p:nvPicPr>
              <p:cNvPr id="144" name="Graphic 143">
                <a:extLst>
                  <a:ext uri="{FF2B5EF4-FFF2-40B4-BE49-F238E27FC236}">
                    <a16:creationId xmlns:a16="http://schemas.microsoft.com/office/drawing/2014/main" id="{9B0B08D8-5DB9-CBCE-352D-DC032ACADB5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75971" y="3883227"/>
                <a:ext cx="618907" cy="618907"/>
              </a:xfrm>
              <a:prstGeom prst="rect">
                <a:avLst/>
              </a:prstGeom>
            </p:spPr>
          </p:pic>
          <p:sp>
            <p:nvSpPr>
              <p:cNvPr id="145" name="Rounded Rectangle 17">
                <a:extLst>
                  <a:ext uri="{FF2B5EF4-FFF2-40B4-BE49-F238E27FC236}">
                    <a16:creationId xmlns:a16="http://schemas.microsoft.com/office/drawing/2014/main" id="{2A464E16-C72B-A84E-B258-B0A23325BA7D}"/>
                  </a:ext>
                </a:extLst>
              </p:cNvPr>
              <p:cNvSpPr/>
              <p:nvPr/>
            </p:nvSpPr>
            <p:spPr>
              <a:xfrm>
                <a:off x="3964578"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KQL Database</a:t>
                </a:r>
              </a:p>
            </p:txBody>
          </p:sp>
        </p:grpSp>
        <p:grpSp>
          <p:nvGrpSpPr>
            <p:cNvPr id="129" name="Group 128">
              <a:extLst>
                <a:ext uri="{FF2B5EF4-FFF2-40B4-BE49-F238E27FC236}">
                  <a16:creationId xmlns:a16="http://schemas.microsoft.com/office/drawing/2014/main" id="{5D71CFFE-AB55-BC1B-300F-AD82B42EBE33}"/>
                </a:ext>
              </a:extLst>
            </p:cNvPr>
            <p:cNvGrpSpPr/>
            <p:nvPr/>
          </p:nvGrpSpPr>
          <p:grpSpPr>
            <a:xfrm>
              <a:off x="2131408" y="3300053"/>
              <a:ext cx="944282" cy="683167"/>
              <a:chOff x="2752000" y="3883227"/>
              <a:chExt cx="1241690" cy="898334"/>
            </a:xfrm>
          </p:grpSpPr>
          <p:pic>
            <p:nvPicPr>
              <p:cNvPr id="142" name="Graphic 141">
                <a:extLst>
                  <a:ext uri="{FF2B5EF4-FFF2-40B4-BE49-F238E27FC236}">
                    <a16:creationId xmlns:a16="http://schemas.microsoft.com/office/drawing/2014/main" id="{088CEE37-C111-1D2F-5B6C-5DC4BCDBAB1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063393" y="3883227"/>
                <a:ext cx="618907" cy="638248"/>
              </a:xfrm>
              <a:prstGeom prst="rect">
                <a:avLst/>
              </a:prstGeom>
            </p:spPr>
          </p:pic>
          <p:sp>
            <p:nvSpPr>
              <p:cNvPr id="143" name="Rounded Rectangle 17">
                <a:extLst>
                  <a:ext uri="{FF2B5EF4-FFF2-40B4-BE49-F238E27FC236}">
                    <a16:creationId xmlns:a16="http://schemas.microsoft.com/office/drawing/2014/main" id="{FCE1664A-FFB1-4958-EF44-CE3F603F8D50}"/>
                  </a:ext>
                </a:extLst>
              </p:cNvPr>
              <p:cNvSpPr/>
              <p:nvPr/>
            </p:nvSpPr>
            <p:spPr>
              <a:xfrm>
                <a:off x="2752000"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130" name="Group 129">
              <a:extLst>
                <a:ext uri="{FF2B5EF4-FFF2-40B4-BE49-F238E27FC236}">
                  <a16:creationId xmlns:a16="http://schemas.microsoft.com/office/drawing/2014/main" id="{D188A60C-B30C-DB72-F88A-1E6C055FA616}"/>
                </a:ext>
              </a:extLst>
            </p:cNvPr>
            <p:cNvGrpSpPr/>
            <p:nvPr/>
          </p:nvGrpSpPr>
          <p:grpSpPr>
            <a:xfrm>
              <a:off x="1186103" y="3300053"/>
              <a:ext cx="944282" cy="683167"/>
              <a:chOff x="1583219" y="3883227"/>
              <a:chExt cx="1241690" cy="898334"/>
            </a:xfrm>
          </p:grpSpPr>
          <p:pic>
            <p:nvPicPr>
              <p:cNvPr id="140" name="Graphic 139">
                <a:extLst>
                  <a:ext uri="{FF2B5EF4-FFF2-40B4-BE49-F238E27FC236}">
                    <a16:creationId xmlns:a16="http://schemas.microsoft.com/office/drawing/2014/main" id="{C3E6623A-CD01-412A-4FC2-1BFB71BF46C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41" name="Rounded Rectangle 17">
                <a:extLst>
                  <a:ext uri="{FF2B5EF4-FFF2-40B4-BE49-F238E27FC236}">
                    <a16:creationId xmlns:a16="http://schemas.microsoft.com/office/drawing/2014/main" id="{3D4AFB22-044F-E32E-02F7-348C142EE550}"/>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1" name="Group 130">
              <a:extLst>
                <a:ext uri="{FF2B5EF4-FFF2-40B4-BE49-F238E27FC236}">
                  <a16:creationId xmlns:a16="http://schemas.microsoft.com/office/drawing/2014/main" id="{718BE661-8B37-E6F6-21DA-6134C784D1CF}"/>
                </a:ext>
              </a:extLst>
            </p:cNvPr>
            <p:cNvGrpSpPr/>
            <p:nvPr/>
          </p:nvGrpSpPr>
          <p:grpSpPr>
            <a:xfrm>
              <a:off x="1236978" y="4751589"/>
              <a:ext cx="944282" cy="683167"/>
              <a:chOff x="1583219" y="3883227"/>
              <a:chExt cx="1241690" cy="898334"/>
            </a:xfrm>
          </p:grpSpPr>
          <p:pic>
            <p:nvPicPr>
              <p:cNvPr id="138" name="Graphic 137">
                <a:extLst>
                  <a:ext uri="{FF2B5EF4-FFF2-40B4-BE49-F238E27FC236}">
                    <a16:creationId xmlns:a16="http://schemas.microsoft.com/office/drawing/2014/main" id="{F1630A32-1F15-7C08-BF51-C7702928162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9" name="Rounded Rectangle 17">
                <a:extLst>
                  <a:ext uri="{FF2B5EF4-FFF2-40B4-BE49-F238E27FC236}">
                    <a16:creationId xmlns:a16="http://schemas.microsoft.com/office/drawing/2014/main" id="{D1D79E57-2DCD-B6B2-7672-C33F4F894A59}"/>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2" name="Group 131">
              <a:extLst>
                <a:ext uri="{FF2B5EF4-FFF2-40B4-BE49-F238E27FC236}">
                  <a16:creationId xmlns:a16="http://schemas.microsoft.com/office/drawing/2014/main" id="{ADF31DF7-3FF7-5450-0350-CEA33137F69B}"/>
                </a:ext>
              </a:extLst>
            </p:cNvPr>
            <p:cNvGrpSpPr/>
            <p:nvPr/>
          </p:nvGrpSpPr>
          <p:grpSpPr>
            <a:xfrm>
              <a:off x="2153508" y="4751589"/>
              <a:ext cx="944282" cy="683167"/>
              <a:chOff x="1583219" y="3883227"/>
              <a:chExt cx="1241690" cy="898334"/>
            </a:xfrm>
          </p:grpSpPr>
          <p:pic>
            <p:nvPicPr>
              <p:cNvPr id="136" name="Graphic 135">
                <a:extLst>
                  <a:ext uri="{FF2B5EF4-FFF2-40B4-BE49-F238E27FC236}">
                    <a16:creationId xmlns:a16="http://schemas.microsoft.com/office/drawing/2014/main" id="{C996A6DD-B314-C065-2565-3BE49C0DBEC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7" name="Rounded Rectangle 17">
                <a:extLst>
                  <a:ext uri="{FF2B5EF4-FFF2-40B4-BE49-F238E27FC236}">
                    <a16:creationId xmlns:a16="http://schemas.microsoft.com/office/drawing/2014/main" id="{BC511DC7-F190-1C00-A988-D8778BEA3130}"/>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3" name="Group 132">
              <a:extLst>
                <a:ext uri="{FF2B5EF4-FFF2-40B4-BE49-F238E27FC236}">
                  <a16:creationId xmlns:a16="http://schemas.microsoft.com/office/drawing/2014/main" id="{81C730A2-2C63-6FDB-2B0A-8C6AE805FFBE}"/>
                </a:ext>
              </a:extLst>
            </p:cNvPr>
            <p:cNvGrpSpPr/>
            <p:nvPr/>
          </p:nvGrpSpPr>
          <p:grpSpPr>
            <a:xfrm>
              <a:off x="3070037" y="4751589"/>
              <a:ext cx="944282" cy="683167"/>
              <a:chOff x="1583219" y="3883227"/>
              <a:chExt cx="1241690" cy="898334"/>
            </a:xfrm>
          </p:grpSpPr>
          <p:pic>
            <p:nvPicPr>
              <p:cNvPr id="134" name="Graphic 133">
                <a:extLst>
                  <a:ext uri="{FF2B5EF4-FFF2-40B4-BE49-F238E27FC236}">
                    <a16:creationId xmlns:a16="http://schemas.microsoft.com/office/drawing/2014/main" id="{1DC652B8-4DBA-5932-B874-3EAC1A97457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5" name="Rounded Rectangle 17">
                <a:extLst>
                  <a:ext uri="{FF2B5EF4-FFF2-40B4-BE49-F238E27FC236}">
                    <a16:creationId xmlns:a16="http://schemas.microsoft.com/office/drawing/2014/main" id="{9B612F64-921B-469C-F4B4-C23619A6E240}"/>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cxnSp>
        <p:nvCxnSpPr>
          <p:cNvPr id="171" name="Straight Connector 170">
            <a:extLst>
              <a:ext uri="{FF2B5EF4-FFF2-40B4-BE49-F238E27FC236}">
                <a16:creationId xmlns:a16="http://schemas.microsoft.com/office/drawing/2014/main" id="{EEFEE1D1-FB03-FDFF-0451-898988161EC8}"/>
              </a:ext>
            </a:extLst>
          </p:cNvPr>
          <p:cNvCxnSpPr>
            <a:cxnSpLocks/>
          </p:cNvCxnSpPr>
          <p:nvPr/>
        </p:nvCxnSpPr>
        <p:spPr>
          <a:xfrm flipV="1">
            <a:off x="2103184" y="4057410"/>
            <a:ext cx="0" cy="463153"/>
          </a:xfrm>
          <a:prstGeom prst="line">
            <a:avLst/>
          </a:prstGeom>
          <a:noFill/>
          <a:ln w="57150" cap="rnd" cmpd="sng" algn="ctr">
            <a:solidFill>
              <a:schemeClr val="accent1">
                <a:lumMod val="75000"/>
              </a:schemeClr>
            </a:solidFill>
            <a:prstDash val="solid"/>
            <a:headEnd type="triangle" w="med" len="med"/>
            <a:tailEnd type="none" w="lg" len="sm"/>
          </a:ln>
          <a:effectLst/>
        </p:spPr>
      </p:cxnSp>
      <p:cxnSp>
        <p:nvCxnSpPr>
          <p:cNvPr id="172" name="Straight Connector 171">
            <a:extLst>
              <a:ext uri="{FF2B5EF4-FFF2-40B4-BE49-F238E27FC236}">
                <a16:creationId xmlns:a16="http://schemas.microsoft.com/office/drawing/2014/main" id="{DAC7D4AE-89CB-B060-1F42-DE9CDD236018}"/>
              </a:ext>
            </a:extLst>
          </p:cNvPr>
          <p:cNvCxnSpPr>
            <a:cxnSpLocks/>
          </p:cNvCxnSpPr>
          <p:nvPr/>
        </p:nvCxnSpPr>
        <p:spPr>
          <a:xfrm>
            <a:off x="1664091" y="4742548"/>
            <a:ext cx="279048" cy="2253"/>
          </a:xfrm>
          <a:prstGeom prst="line">
            <a:avLst/>
          </a:prstGeom>
          <a:noFill/>
          <a:ln w="57150" cap="rnd" cmpd="sng" algn="ctr">
            <a:solidFill>
              <a:schemeClr val="accent1">
                <a:lumMod val="75000"/>
              </a:schemeClr>
            </a:solidFill>
            <a:prstDash val="solid"/>
            <a:headEnd type="triangle" w="med" len="med"/>
            <a:tailEnd type="none" w="lg" len="sm"/>
          </a:ln>
          <a:effectLst/>
        </p:spPr>
      </p:cxnSp>
      <p:sp>
        <p:nvSpPr>
          <p:cNvPr id="180" name="TextBox 179">
            <a:extLst>
              <a:ext uri="{FF2B5EF4-FFF2-40B4-BE49-F238E27FC236}">
                <a16:creationId xmlns:a16="http://schemas.microsoft.com/office/drawing/2014/main" id="{76F92B70-21A2-1AA2-5AF5-AFE5C26CF16F}"/>
              </a:ext>
            </a:extLst>
          </p:cNvPr>
          <p:cNvSpPr txBox="1"/>
          <p:nvPr/>
        </p:nvSpPr>
        <p:spPr>
          <a:xfrm>
            <a:off x="8259764" y="3760602"/>
            <a:ext cx="3352799"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sz="1400" kern="0" dirty="0"/>
              <a:t>With support for industry standard APIs, </a:t>
            </a:r>
            <a:r>
              <a:rPr lang="en-US" sz="1400" kern="0" dirty="0" err="1"/>
              <a:t>OneLake</a:t>
            </a:r>
            <a:r>
              <a:rPr lang="en-US" sz="1400" kern="0" dirty="0"/>
              <a:t> data can be directly accessed by any application or service</a:t>
            </a:r>
          </a:p>
        </p:txBody>
      </p:sp>
      <p:grpSp>
        <p:nvGrpSpPr>
          <p:cNvPr id="19" name="Group 18">
            <a:extLst>
              <a:ext uri="{FF2B5EF4-FFF2-40B4-BE49-F238E27FC236}">
                <a16:creationId xmlns:a16="http://schemas.microsoft.com/office/drawing/2014/main" id="{1F5C6074-B502-0DD7-72D8-5E4A127F4C1E}"/>
              </a:ext>
            </a:extLst>
          </p:cNvPr>
          <p:cNvGrpSpPr/>
          <p:nvPr/>
        </p:nvGrpSpPr>
        <p:grpSpPr>
          <a:xfrm>
            <a:off x="5229278" y="3092956"/>
            <a:ext cx="2266500" cy="2144568"/>
            <a:chOff x="6870721" y="2625463"/>
            <a:chExt cx="3328563" cy="3154756"/>
          </a:xfrm>
        </p:grpSpPr>
        <p:sp>
          <p:nvSpPr>
            <p:cNvPr id="20" name="Rectangle: Rounded Corners 19">
              <a:extLst>
                <a:ext uri="{FF2B5EF4-FFF2-40B4-BE49-F238E27FC236}">
                  <a16:creationId xmlns:a16="http://schemas.microsoft.com/office/drawing/2014/main" id="{76B4AA32-77DC-A394-FB61-E0F219A167E8}"/>
                </a:ext>
              </a:extLst>
            </p:cNvPr>
            <p:cNvSpPr/>
            <p:nvPr/>
          </p:nvSpPr>
          <p:spPr>
            <a:xfrm>
              <a:off x="6870721" y="2630723"/>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21" name="Rectangle: Rounded Corners 20">
              <a:extLst>
                <a:ext uri="{FF2B5EF4-FFF2-40B4-BE49-F238E27FC236}">
                  <a16:creationId xmlns:a16="http://schemas.microsoft.com/office/drawing/2014/main" id="{A56A7930-3C06-92AD-EE78-10A8AFFE6ABA}"/>
                </a:ext>
              </a:extLst>
            </p:cNvPr>
            <p:cNvSpPr/>
            <p:nvPr/>
          </p:nvSpPr>
          <p:spPr>
            <a:xfrm>
              <a:off x="7049458" y="2922049"/>
              <a:ext cx="2971088" cy="1323812"/>
            </a:xfrm>
            <a:prstGeom prst="roundRect">
              <a:avLst>
                <a:gd name="adj" fmla="val 5542"/>
              </a:avLst>
            </a:prstGeom>
            <a:solidFill>
              <a:schemeClr val="tx1">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23" name="TextBox 22">
              <a:extLst>
                <a:ext uri="{FF2B5EF4-FFF2-40B4-BE49-F238E27FC236}">
                  <a16:creationId xmlns:a16="http://schemas.microsoft.com/office/drawing/2014/main" id="{DE59088D-C2C0-E1A3-8C82-E8E372B5EBFF}"/>
                </a:ext>
              </a:extLst>
            </p:cNvPr>
            <p:cNvSpPr txBox="1"/>
            <p:nvPr/>
          </p:nvSpPr>
          <p:spPr>
            <a:xfrm>
              <a:off x="7010472" y="2625463"/>
              <a:ext cx="1897921" cy="339564"/>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2 – West US</a:t>
              </a:r>
            </a:p>
          </p:txBody>
        </p:sp>
        <p:sp>
          <p:nvSpPr>
            <p:cNvPr id="27" name="TextBox 26">
              <a:extLst>
                <a:ext uri="{FF2B5EF4-FFF2-40B4-BE49-F238E27FC236}">
                  <a16:creationId xmlns:a16="http://schemas.microsoft.com/office/drawing/2014/main" id="{DF643E7F-C68C-5CFF-E0F9-CC25C9AA8B93}"/>
                </a:ext>
              </a:extLst>
            </p:cNvPr>
            <p:cNvSpPr txBox="1"/>
            <p:nvPr/>
          </p:nvSpPr>
          <p:spPr>
            <a:xfrm>
              <a:off x="7063484" y="2946986"/>
              <a:ext cx="1038654" cy="294290"/>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3</a:t>
              </a:r>
            </a:p>
          </p:txBody>
        </p:sp>
        <p:grpSp>
          <p:nvGrpSpPr>
            <p:cNvPr id="29" name="Group 28">
              <a:extLst>
                <a:ext uri="{FF2B5EF4-FFF2-40B4-BE49-F238E27FC236}">
                  <a16:creationId xmlns:a16="http://schemas.microsoft.com/office/drawing/2014/main" id="{A2617F8A-1B39-AC3D-7A09-F55F7A66DEB3}"/>
                </a:ext>
              </a:extLst>
            </p:cNvPr>
            <p:cNvGrpSpPr/>
            <p:nvPr/>
          </p:nvGrpSpPr>
          <p:grpSpPr>
            <a:xfrm>
              <a:off x="8036454" y="3290781"/>
              <a:ext cx="944282" cy="683401"/>
              <a:chOff x="2752000" y="3883227"/>
              <a:chExt cx="1241690" cy="898644"/>
            </a:xfrm>
          </p:grpSpPr>
          <p:pic>
            <p:nvPicPr>
              <p:cNvPr id="37" name="Graphic 36">
                <a:extLst>
                  <a:ext uri="{FF2B5EF4-FFF2-40B4-BE49-F238E27FC236}">
                    <a16:creationId xmlns:a16="http://schemas.microsoft.com/office/drawing/2014/main" id="{F7A3F673-0D12-8A4C-BF03-6B4B77B387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063393" y="3883227"/>
                <a:ext cx="618907" cy="638248"/>
              </a:xfrm>
              <a:prstGeom prst="rect">
                <a:avLst/>
              </a:prstGeom>
            </p:spPr>
          </p:pic>
          <p:sp>
            <p:nvSpPr>
              <p:cNvPr id="38" name="Rounded Rectangle 17">
                <a:extLst>
                  <a:ext uri="{FF2B5EF4-FFF2-40B4-BE49-F238E27FC236}">
                    <a16:creationId xmlns:a16="http://schemas.microsoft.com/office/drawing/2014/main" id="{FE1DC2EE-4F54-2010-8343-DDC050AE0DA5}"/>
                  </a:ext>
                </a:extLst>
              </p:cNvPr>
              <p:cNvSpPr/>
              <p:nvPr/>
            </p:nvSpPr>
            <p:spPr>
              <a:xfrm>
                <a:off x="2752000"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31" name="Group 30">
              <a:extLst>
                <a:ext uri="{FF2B5EF4-FFF2-40B4-BE49-F238E27FC236}">
                  <a16:creationId xmlns:a16="http://schemas.microsoft.com/office/drawing/2014/main" id="{EA326670-756E-CF09-05C9-CF685708FC92}"/>
                </a:ext>
              </a:extLst>
            </p:cNvPr>
            <p:cNvGrpSpPr/>
            <p:nvPr/>
          </p:nvGrpSpPr>
          <p:grpSpPr>
            <a:xfrm>
              <a:off x="7091149" y="3290780"/>
              <a:ext cx="944282" cy="683401"/>
              <a:chOff x="1583219" y="3883227"/>
              <a:chExt cx="1241690" cy="898644"/>
            </a:xfrm>
          </p:grpSpPr>
          <p:pic>
            <p:nvPicPr>
              <p:cNvPr id="35" name="Graphic 34">
                <a:extLst>
                  <a:ext uri="{FF2B5EF4-FFF2-40B4-BE49-F238E27FC236}">
                    <a16:creationId xmlns:a16="http://schemas.microsoft.com/office/drawing/2014/main" id="{39F16902-5AC0-0204-1276-B82B74FD576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36" name="Rounded Rectangle 17">
                <a:extLst>
                  <a:ext uri="{FF2B5EF4-FFF2-40B4-BE49-F238E27FC236}">
                    <a16:creationId xmlns:a16="http://schemas.microsoft.com/office/drawing/2014/main" id="{4866589B-2972-43E6-33E9-6928F271561B}"/>
                  </a:ext>
                </a:extLst>
              </p:cNvPr>
              <p:cNvSpPr/>
              <p:nvPr/>
            </p:nvSpPr>
            <p:spPr>
              <a:xfrm>
                <a:off x="1583219"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32" name="Group 31">
              <a:extLst>
                <a:ext uri="{FF2B5EF4-FFF2-40B4-BE49-F238E27FC236}">
                  <a16:creationId xmlns:a16="http://schemas.microsoft.com/office/drawing/2014/main" id="{08115682-BC87-669B-CB33-A882FBD4AAD5}"/>
                </a:ext>
              </a:extLst>
            </p:cNvPr>
            <p:cNvGrpSpPr/>
            <p:nvPr/>
          </p:nvGrpSpPr>
          <p:grpSpPr>
            <a:xfrm>
              <a:off x="8991209" y="3281118"/>
              <a:ext cx="944282" cy="683401"/>
              <a:chOff x="1583219" y="3883227"/>
              <a:chExt cx="1241690" cy="898644"/>
            </a:xfrm>
          </p:grpSpPr>
          <p:pic>
            <p:nvPicPr>
              <p:cNvPr id="33" name="Graphic 32">
                <a:extLst>
                  <a:ext uri="{FF2B5EF4-FFF2-40B4-BE49-F238E27FC236}">
                    <a16:creationId xmlns:a16="http://schemas.microsoft.com/office/drawing/2014/main" id="{483CB951-65C5-42C8-0C5F-425CF257989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34" name="Rounded Rectangle 17">
                <a:extLst>
                  <a:ext uri="{FF2B5EF4-FFF2-40B4-BE49-F238E27FC236}">
                    <a16:creationId xmlns:a16="http://schemas.microsoft.com/office/drawing/2014/main" id="{F8772364-5CD9-320C-1AA7-08FF62653A20}"/>
                  </a:ext>
                </a:extLst>
              </p:cNvPr>
              <p:cNvSpPr/>
              <p:nvPr/>
            </p:nvSpPr>
            <p:spPr>
              <a:xfrm>
                <a:off x="1583219"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cxnSp>
        <p:nvCxnSpPr>
          <p:cNvPr id="174" name="Straight Connector 173">
            <a:extLst>
              <a:ext uri="{FF2B5EF4-FFF2-40B4-BE49-F238E27FC236}">
                <a16:creationId xmlns:a16="http://schemas.microsoft.com/office/drawing/2014/main" id="{2D1A2767-3DA0-9A3C-DB0A-DBFAE773A400}"/>
              </a:ext>
            </a:extLst>
          </p:cNvPr>
          <p:cNvCxnSpPr>
            <a:cxnSpLocks/>
          </p:cNvCxnSpPr>
          <p:nvPr/>
        </p:nvCxnSpPr>
        <p:spPr>
          <a:xfrm flipH="1" flipV="1">
            <a:off x="3124252" y="3738303"/>
            <a:ext cx="2236257" cy="6226"/>
          </a:xfrm>
          <a:prstGeom prst="line">
            <a:avLst/>
          </a:prstGeom>
          <a:noFill/>
          <a:ln w="57150" cap="rnd" cmpd="sng" algn="ctr">
            <a:solidFill>
              <a:schemeClr val="accent1">
                <a:lumMod val="75000"/>
              </a:schemeClr>
            </a:solidFill>
            <a:prstDash val="solid"/>
            <a:headEnd type="triangle" w="med" len="med"/>
            <a:tailEnd type="none" w="lg" len="sm"/>
          </a:ln>
          <a:effectLst/>
        </p:spPr>
      </p:cxnSp>
      <p:sp>
        <p:nvSpPr>
          <p:cNvPr id="39" name="TextBox 38">
            <a:extLst>
              <a:ext uri="{FF2B5EF4-FFF2-40B4-BE49-F238E27FC236}">
                <a16:creationId xmlns:a16="http://schemas.microsoft.com/office/drawing/2014/main" id="{49D9C0D5-75FF-2A89-08DF-E9F9557C629B}"/>
              </a:ext>
            </a:extLst>
          </p:cNvPr>
          <p:cNvSpPr txBox="1"/>
          <p:nvPr/>
        </p:nvSpPr>
        <p:spPr>
          <a:xfrm>
            <a:off x="0" y="6594062"/>
            <a:ext cx="10972664" cy="261610"/>
          </a:xfrm>
          <a:prstGeom prst="rect">
            <a:avLst/>
          </a:prstGeom>
          <a:noFill/>
        </p:spPr>
        <p:txBody>
          <a:bodyPr wrap="square">
            <a:spAutoFit/>
          </a:bodyPr>
          <a:lstStyle/>
          <a:p>
            <a:r>
              <a:rPr lang="en-US" sz="1100" dirty="0">
                <a:hlinkClick r:id="rId27"/>
              </a:rPr>
              <a:t>Unify data sources with </a:t>
            </a:r>
            <a:r>
              <a:rPr lang="en-US" sz="1100" dirty="0" err="1">
                <a:hlinkClick r:id="rId27"/>
              </a:rPr>
              <a:t>OneLake</a:t>
            </a:r>
            <a:r>
              <a:rPr lang="en-US" sz="1100" dirty="0">
                <a:hlinkClick r:id="rId27"/>
              </a:rPr>
              <a:t> shortcuts - Microsoft Fabric | Microsoft Learn</a:t>
            </a:r>
            <a:endParaRPr lang="en-NL" sz="1100" dirty="0"/>
          </a:p>
        </p:txBody>
      </p:sp>
      <p:sp>
        <p:nvSpPr>
          <p:cNvPr id="41" name="Rectangle: Rounded Corners 40">
            <a:extLst>
              <a:ext uri="{FF2B5EF4-FFF2-40B4-BE49-F238E27FC236}">
                <a16:creationId xmlns:a16="http://schemas.microsoft.com/office/drawing/2014/main" id="{F987438C-B467-9770-54D3-4C4BC6928701}"/>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31218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0" presetClass="entr" presetSubtype="0" decel="5000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42" presetClass="path" presetSubtype="0" decel="50000" fill="hold" grpId="1" nodeType="withEffect">
                                  <p:stCondLst>
                                    <p:cond delay="0"/>
                                  </p:stCondLst>
                                  <p:childTnLst>
                                    <p:animMotion origin="layout" path="M -4.16667E-7 -3.7037E-7 L 0.02057 0.00046 " pathEditMode="relative" rAng="0" ptsTypes="AA">
                                      <p:cBhvr>
                                        <p:cTn id="15" dur="500" spd="-100000" fill="hold"/>
                                        <p:tgtEl>
                                          <p:spTgt spid="41"/>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0182E-7381-7E3F-A064-86E31346D98C}"/>
            </a:ext>
          </a:extLst>
        </p:cNvPr>
        <p:cNvGrpSpPr/>
        <p:nvPr/>
      </p:nvGrpSpPr>
      <p:grpSpPr>
        <a:xfrm>
          <a:off x="0" y="0"/>
          <a:ext cx="0" cy="0"/>
          <a:chOff x="0" y="0"/>
          <a:chExt cx="0" cy="0"/>
        </a:xfrm>
      </p:grpSpPr>
      <p:sp>
        <p:nvSpPr>
          <p:cNvPr id="48" name="Rounded Rectangle 38">
            <a:extLst>
              <a:ext uri="{FF2B5EF4-FFF2-40B4-BE49-F238E27FC236}">
                <a16:creationId xmlns:a16="http://schemas.microsoft.com/office/drawing/2014/main" id="{624AE90C-8EE0-8A57-1516-90DA205004E1}"/>
              </a:ext>
              <a:ext uri="{C183D7F6-B498-43B3-948B-1728B52AA6E4}">
                <adec:decorative xmlns:adec="http://schemas.microsoft.com/office/drawing/2017/decorative" val="1"/>
              </a:ext>
            </a:extLst>
          </p:cNvPr>
          <p:cNvSpPr/>
          <p:nvPr/>
        </p:nvSpPr>
        <p:spPr bwMode="auto">
          <a:xfrm>
            <a:off x="563879" y="1511218"/>
            <a:ext cx="7273610" cy="5087702"/>
          </a:xfrm>
          <a:prstGeom prst="roundRect">
            <a:avLst>
              <a:gd name="adj" fmla="val 3596"/>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ea typeface="+mn-ea"/>
              <a:cs typeface="Segoe UI" pitchFamily="34" charset="0"/>
            </a:endParaRPr>
          </a:p>
        </p:txBody>
      </p:sp>
      <p:sp>
        <p:nvSpPr>
          <p:cNvPr id="173" name="Text Placeholder 103">
            <a:extLst>
              <a:ext uri="{FF2B5EF4-FFF2-40B4-BE49-F238E27FC236}">
                <a16:creationId xmlns:a16="http://schemas.microsoft.com/office/drawing/2014/main" id="{B81333B6-17D5-381F-C82C-C19A89F3D01F}"/>
              </a:ext>
            </a:extLst>
          </p:cNvPr>
          <p:cNvSpPr txBox="1">
            <a:spLocks/>
          </p:cNvSpPr>
          <p:nvPr/>
        </p:nvSpPr>
        <p:spPr>
          <a:xfrm>
            <a:off x="1382431" y="1100269"/>
            <a:ext cx="9427138" cy="332399"/>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400">
              <a:lnSpc>
                <a:spcPct val="90000"/>
              </a:lnSpc>
              <a:spcBef>
                <a:spcPct val="0"/>
              </a:spcBef>
              <a:defRPr/>
            </a:pPr>
            <a:r>
              <a:rPr lang="en-US" sz="2400" dirty="0">
                <a:solidFill>
                  <a:schemeClr val="tx1"/>
                </a:solidFill>
                <a:ea typeface="+mj-ea"/>
                <a:cs typeface="Segoe Sans Display" pitchFamily="2" charset="0"/>
              </a:rPr>
              <a:t>Cross-cloud shortcuts &amp; mirroring</a:t>
            </a:r>
          </a:p>
        </p:txBody>
      </p:sp>
      <p:sp>
        <p:nvSpPr>
          <p:cNvPr id="2" name="Title 1">
            <a:extLst>
              <a:ext uri="{FF2B5EF4-FFF2-40B4-BE49-F238E27FC236}">
                <a16:creationId xmlns:a16="http://schemas.microsoft.com/office/drawing/2014/main" id="{E06EAC90-BB56-FAAA-13F0-DDF97182788D}"/>
              </a:ext>
            </a:extLst>
          </p:cNvPr>
          <p:cNvSpPr>
            <a:spLocks noGrp="1"/>
          </p:cNvSpPr>
          <p:nvPr>
            <p:ph type="title"/>
          </p:nvPr>
        </p:nvSpPr>
        <p:spPr/>
        <p:txBody>
          <a:bodyPr lIns="0">
            <a:normAutofit/>
          </a:bodyPr>
          <a:lstStyle/>
          <a:p>
            <a:r>
              <a:rPr lang="en-US" dirty="0"/>
              <a:t>Unifying data in </a:t>
            </a:r>
            <a:r>
              <a:rPr lang="en-US" dirty="0" err="1"/>
              <a:t>OneLake</a:t>
            </a:r>
            <a:endParaRPr lang="en-US" dirty="0"/>
          </a:p>
        </p:txBody>
      </p:sp>
      <p:grpSp>
        <p:nvGrpSpPr>
          <p:cNvPr id="56" name="Group 55">
            <a:extLst>
              <a:ext uri="{FF2B5EF4-FFF2-40B4-BE49-F238E27FC236}">
                <a16:creationId xmlns:a16="http://schemas.microsoft.com/office/drawing/2014/main" id="{74F482B6-956D-9B49-0B57-A235DDE99DC1}"/>
              </a:ext>
              <a:ext uri="{C183D7F6-B498-43B3-948B-1728B52AA6E4}">
                <adec:decorative xmlns:adec="http://schemas.microsoft.com/office/drawing/2017/decorative" val="1"/>
              </a:ext>
            </a:extLst>
          </p:cNvPr>
          <p:cNvGrpSpPr/>
          <p:nvPr/>
        </p:nvGrpSpPr>
        <p:grpSpPr>
          <a:xfrm>
            <a:off x="831987" y="5346782"/>
            <a:ext cx="6943153" cy="1171231"/>
            <a:chOff x="831987" y="4775282"/>
            <a:chExt cx="6943153" cy="1171231"/>
          </a:xfrm>
        </p:grpSpPr>
        <p:pic>
          <p:nvPicPr>
            <p:cNvPr id="207" name="Picture 206">
              <a:extLst>
                <a:ext uri="{FF2B5EF4-FFF2-40B4-BE49-F238E27FC236}">
                  <a16:creationId xmlns:a16="http://schemas.microsoft.com/office/drawing/2014/main" id="{F8A2E5A6-13AB-4687-2E22-98017695E6CF}"/>
                </a:ext>
              </a:extLst>
            </p:cNvPr>
            <p:cNvPicPr>
              <a:picLocks noChangeAspect="1"/>
            </p:cNvPicPr>
            <p:nvPr/>
          </p:nvPicPr>
          <p:blipFill>
            <a:blip r:embed="rId3"/>
            <a:stretch>
              <a:fillRect/>
            </a:stretch>
          </p:blipFill>
          <p:spPr>
            <a:xfrm>
              <a:off x="4066995" y="5281686"/>
              <a:ext cx="309151" cy="290965"/>
            </a:xfrm>
            <a:prstGeom prst="rect">
              <a:avLst/>
            </a:prstGeom>
          </p:spPr>
        </p:pic>
        <p:pic>
          <p:nvPicPr>
            <p:cNvPr id="204" name="Picture 203">
              <a:extLst>
                <a:ext uri="{FF2B5EF4-FFF2-40B4-BE49-F238E27FC236}">
                  <a16:creationId xmlns:a16="http://schemas.microsoft.com/office/drawing/2014/main" id="{314F67B9-96DA-0C7D-66DD-EBB2F16959E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103184" y="5285660"/>
              <a:ext cx="256601" cy="283016"/>
            </a:xfrm>
            <a:prstGeom prst="rect">
              <a:avLst/>
            </a:prstGeom>
          </p:spPr>
        </p:pic>
        <p:pic>
          <p:nvPicPr>
            <p:cNvPr id="199" name="Picture 198">
              <a:extLst>
                <a:ext uri="{FF2B5EF4-FFF2-40B4-BE49-F238E27FC236}">
                  <a16:creationId xmlns:a16="http://schemas.microsoft.com/office/drawing/2014/main" id="{8D82CA86-7FBD-7E4F-0EEA-5DD3B69F136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106556" y="5309493"/>
              <a:ext cx="234468" cy="235350"/>
            </a:xfrm>
            <a:prstGeom prst="rect">
              <a:avLst/>
            </a:prstGeom>
          </p:spPr>
        </p:pic>
        <p:pic>
          <p:nvPicPr>
            <p:cNvPr id="215" name="Picture 214" descr="Icon&#10;&#10;Description automatically generated">
              <a:extLst>
                <a:ext uri="{FF2B5EF4-FFF2-40B4-BE49-F238E27FC236}">
                  <a16:creationId xmlns:a16="http://schemas.microsoft.com/office/drawing/2014/main" id="{CC6E7E61-A0E2-5BBE-BE76-451375AA4609}"/>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136" r="26607"/>
            <a:stretch/>
          </p:blipFill>
          <p:spPr>
            <a:xfrm>
              <a:off x="1114498" y="5285660"/>
              <a:ext cx="249365" cy="283016"/>
            </a:xfrm>
            <a:prstGeom prst="rect">
              <a:avLst/>
            </a:prstGeom>
          </p:spPr>
        </p:pic>
        <p:sp>
          <p:nvSpPr>
            <p:cNvPr id="213" name="TextBox 212">
              <a:extLst>
                <a:ext uri="{FF2B5EF4-FFF2-40B4-BE49-F238E27FC236}">
                  <a16:creationId xmlns:a16="http://schemas.microsoft.com/office/drawing/2014/main" id="{0773A967-6FE6-9272-EF67-638C10927F98}"/>
                </a:ext>
              </a:extLst>
            </p:cNvPr>
            <p:cNvSpPr txBox="1"/>
            <p:nvPr/>
          </p:nvSpPr>
          <p:spPr>
            <a:xfrm>
              <a:off x="91058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Azure</a:t>
              </a:r>
            </a:p>
          </p:txBody>
        </p:sp>
        <p:grpSp>
          <p:nvGrpSpPr>
            <p:cNvPr id="216" name="Group 215">
              <a:extLst>
                <a:ext uri="{FF2B5EF4-FFF2-40B4-BE49-F238E27FC236}">
                  <a16:creationId xmlns:a16="http://schemas.microsoft.com/office/drawing/2014/main" id="{34DDBCD7-B0C5-423A-DF9B-677E8A2248D7}"/>
                </a:ext>
              </a:extLst>
            </p:cNvPr>
            <p:cNvGrpSpPr/>
            <p:nvPr/>
          </p:nvGrpSpPr>
          <p:grpSpPr>
            <a:xfrm>
              <a:off x="831987" y="4782301"/>
              <a:ext cx="814387" cy="1164212"/>
              <a:chOff x="896379" y="4849059"/>
              <a:chExt cx="729165" cy="1164212"/>
            </a:xfrm>
          </p:grpSpPr>
          <p:sp>
            <p:nvSpPr>
              <p:cNvPr id="217" name="Rounded Rectangle 157">
                <a:extLst>
                  <a:ext uri="{FF2B5EF4-FFF2-40B4-BE49-F238E27FC236}">
                    <a16:creationId xmlns:a16="http://schemas.microsoft.com/office/drawing/2014/main" id="{DF4F7E2F-F1DB-2B20-4811-25CD79ECDE0E}"/>
                  </a:ext>
                </a:extLst>
              </p:cNvPr>
              <p:cNvSpPr/>
              <p:nvPr/>
            </p:nvSpPr>
            <p:spPr bwMode="auto">
              <a:xfrm>
                <a:off x="896379" y="5187615"/>
                <a:ext cx="72916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8" name="Straight Connector 217">
                <a:extLst>
                  <a:ext uri="{FF2B5EF4-FFF2-40B4-BE49-F238E27FC236}">
                    <a16:creationId xmlns:a16="http://schemas.microsoft.com/office/drawing/2014/main" id="{1D5426E2-4E1C-5E5A-7117-069D50C4AD45}"/>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210" name="Rounded Rectangle 157">
              <a:extLst>
                <a:ext uri="{FF2B5EF4-FFF2-40B4-BE49-F238E27FC236}">
                  <a16:creationId xmlns:a16="http://schemas.microsoft.com/office/drawing/2014/main" id="{AFC10B75-3F55-E874-4949-5816033F394D}"/>
                </a:ext>
              </a:extLst>
            </p:cNvPr>
            <p:cNvSpPr/>
            <p:nvPr/>
          </p:nvSpPr>
          <p:spPr bwMode="auto">
            <a:xfrm>
              <a:off x="3816273" y="5120857"/>
              <a:ext cx="81059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11" name="Straight Connector 210">
              <a:extLst>
                <a:ext uri="{FF2B5EF4-FFF2-40B4-BE49-F238E27FC236}">
                  <a16:creationId xmlns:a16="http://schemas.microsoft.com/office/drawing/2014/main" id="{8CF977D1-236C-B071-9917-B056DC8AEC91}"/>
                </a:ext>
              </a:extLst>
            </p:cNvPr>
            <p:cNvCxnSpPr>
              <a:cxnSpLocks/>
            </p:cNvCxnSpPr>
            <p:nvPr/>
          </p:nvCxnSpPr>
          <p:spPr>
            <a:xfrm flipV="1">
              <a:off x="422157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9" name="TextBox 208">
              <a:extLst>
                <a:ext uri="{FF2B5EF4-FFF2-40B4-BE49-F238E27FC236}">
                  <a16:creationId xmlns:a16="http://schemas.microsoft.com/office/drawing/2014/main" id="{9BD051DF-524A-523D-0A8C-262E2F6210CD}"/>
                </a:ext>
              </a:extLst>
            </p:cNvPr>
            <p:cNvSpPr txBox="1"/>
            <p:nvPr/>
          </p:nvSpPr>
          <p:spPr>
            <a:xfrm>
              <a:off x="389297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Dataverse</a:t>
              </a:r>
            </a:p>
          </p:txBody>
        </p:sp>
        <p:sp>
          <p:nvSpPr>
            <p:cNvPr id="205" name="Rounded Rectangle 157">
              <a:extLst>
                <a:ext uri="{FF2B5EF4-FFF2-40B4-BE49-F238E27FC236}">
                  <a16:creationId xmlns:a16="http://schemas.microsoft.com/office/drawing/2014/main" id="{798C8649-4272-98E0-02A8-57B4873A204C}"/>
                </a:ext>
              </a:extLst>
            </p:cNvPr>
            <p:cNvSpPr/>
            <p:nvPr/>
          </p:nvSpPr>
          <p:spPr bwMode="auto">
            <a:xfrm>
              <a:off x="1824292" y="5120857"/>
              <a:ext cx="81438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6" name="Straight Connector 205">
              <a:extLst>
                <a:ext uri="{FF2B5EF4-FFF2-40B4-BE49-F238E27FC236}">
                  <a16:creationId xmlns:a16="http://schemas.microsoft.com/office/drawing/2014/main" id="{A6974F09-56E8-1BE0-368E-D73EF6AB47E1}"/>
                </a:ext>
              </a:extLst>
            </p:cNvPr>
            <p:cNvCxnSpPr>
              <a:cxnSpLocks/>
            </p:cNvCxnSpPr>
            <p:nvPr/>
          </p:nvCxnSpPr>
          <p:spPr>
            <a:xfrm flipV="1">
              <a:off x="2231484"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203" name="TextBox 202">
              <a:extLst>
                <a:ext uri="{FF2B5EF4-FFF2-40B4-BE49-F238E27FC236}">
                  <a16:creationId xmlns:a16="http://schemas.microsoft.com/office/drawing/2014/main" id="{E4CCB7E5-C68B-DA89-95CA-E0943E7EB0F1}"/>
                </a:ext>
              </a:extLst>
            </p:cNvPr>
            <p:cNvSpPr txBox="1"/>
            <p:nvPr/>
          </p:nvSpPr>
          <p:spPr>
            <a:xfrm>
              <a:off x="1870030" y="5665278"/>
              <a:ext cx="722908" cy="138499"/>
            </a:xfrm>
            <a:prstGeom prst="rect">
              <a:avLst/>
            </a:prstGeom>
            <a:noFill/>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AWS S3</a:t>
              </a:r>
            </a:p>
          </p:txBody>
        </p:sp>
        <p:sp>
          <p:nvSpPr>
            <p:cNvPr id="200" name="Rounded Rectangle 157">
              <a:extLst>
                <a:ext uri="{FF2B5EF4-FFF2-40B4-BE49-F238E27FC236}">
                  <a16:creationId xmlns:a16="http://schemas.microsoft.com/office/drawing/2014/main" id="{8309AE30-7757-71F7-1687-79DE0E8775DF}"/>
                </a:ext>
              </a:extLst>
            </p:cNvPr>
            <p:cNvSpPr/>
            <p:nvPr/>
          </p:nvSpPr>
          <p:spPr bwMode="auto">
            <a:xfrm>
              <a:off x="2818493" y="5120857"/>
              <a:ext cx="81059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01" name="Straight Connector 200">
              <a:extLst>
                <a:ext uri="{FF2B5EF4-FFF2-40B4-BE49-F238E27FC236}">
                  <a16:creationId xmlns:a16="http://schemas.microsoft.com/office/drawing/2014/main" id="{3503C8E7-D789-4A62-0529-175377AE0F9C}"/>
                </a:ext>
              </a:extLst>
            </p:cNvPr>
            <p:cNvCxnSpPr>
              <a:cxnSpLocks/>
            </p:cNvCxnSpPr>
            <p:nvPr/>
          </p:nvCxnSpPr>
          <p:spPr>
            <a:xfrm flipV="1">
              <a:off x="3223790" y="4782301"/>
              <a:ext cx="0" cy="338556"/>
            </a:xfrm>
            <a:prstGeom prst="line">
              <a:avLst/>
            </a:prstGeom>
            <a:noFill/>
            <a:ln w="12700" cap="rnd" cmpd="sng" algn="ctr">
              <a:solidFill>
                <a:schemeClr val="tx1"/>
              </a:solidFill>
              <a:prstDash val="sysDash"/>
              <a:headEnd type="none" w="med" len="med"/>
              <a:tailEnd type="arrow" w="lg" len="sm"/>
            </a:ln>
            <a:effectLst/>
          </p:spPr>
        </p:cxnSp>
        <p:sp>
          <p:nvSpPr>
            <p:cNvPr id="198" name="TextBox 197">
              <a:extLst>
                <a:ext uri="{FF2B5EF4-FFF2-40B4-BE49-F238E27FC236}">
                  <a16:creationId xmlns:a16="http://schemas.microsoft.com/office/drawing/2014/main" id="{6164C981-B7F1-5192-5356-76E0A37A0B6C}"/>
                </a:ext>
              </a:extLst>
            </p:cNvPr>
            <p:cNvSpPr txBox="1"/>
            <p:nvPr/>
          </p:nvSpPr>
          <p:spPr>
            <a:xfrm>
              <a:off x="2895196"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GCP</a:t>
              </a:r>
            </a:p>
          </p:txBody>
        </p:sp>
        <p:grpSp>
          <p:nvGrpSpPr>
            <p:cNvPr id="220" name="Group 219">
              <a:extLst>
                <a:ext uri="{FF2B5EF4-FFF2-40B4-BE49-F238E27FC236}">
                  <a16:creationId xmlns:a16="http://schemas.microsoft.com/office/drawing/2014/main" id="{D4D9BF2E-4890-2BF3-D411-C2C35EB2D7DB}"/>
                </a:ext>
              </a:extLst>
            </p:cNvPr>
            <p:cNvGrpSpPr/>
            <p:nvPr/>
          </p:nvGrpSpPr>
          <p:grpSpPr>
            <a:xfrm>
              <a:off x="4815255" y="4775282"/>
              <a:ext cx="814386" cy="1164212"/>
              <a:chOff x="894872" y="4849059"/>
              <a:chExt cx="729164" cy="1164212"/>
            </a:xfrm>
          </p:grpSpPr>
          <p:sp>
            <p:nvSpPr>
              <p:cNvPr id="222" name="Rounded Rectangle 221">
                <a:extLst>
                  <a:ext uri="{FF2B5EF4-FFF2-40B4-BE49-F238E27FC236}">
                    <a16:creationId xmlns:a16="http://schemas.microsoft.com/office/drawing/2014/main" id="{13170F4F-0741-F42B-E822-D5EA3B6EA390}"/>
                  </a:ext>
                </a:extLst>
              </p:cNvPr>
              <p:cNvSpPr/>
              <p:nvPr/>
            </p:nvSpPr>
            <p:spPr bwMode="auto">
              <a:xfrm>
                <a:off x="894872" y="5187615"/>
                <a:ext cx="729164"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223" name="Straight Connector 222">
                <a:extLst>
                  <a:ext uri="{FF2B5EF4-FFF2-40B4-BE49-F238E27FC236}">
                    <a16:creationId xmlns:a16="http://schemas.microsoft.com/office/drawing/2014/main" id="{8CDEC337-4C32-1628-B9BE-A0C1B6388DAF}"/>
                  </a:ext>
                </a:extLst>
              </p:cNvPr>
              <p:cNvCxnSpPr>
                <a:cxnSpLocks/>
              </p:cNvCxnSpPr>
              <p:nvPr/>
            </p:nvCxnSpPr>
            <p:spPr>
              <a:xfrm flipV="1">
                <a:off x="1259454" y="4849059"/>
                <a:ext cx="0" cy="338556"/>
              </a:xfrm>
              <a:prstGeom prst="line">
                <a:avLst/>
              </a:prstGeom>
              <a:noFill/>
              <a:ln w="12700" cap="rnd" cmpd="sng" algn="ctr">
                <a:solidFill>
                  <a:schemeClr val="tx1"/>
                </a:solidFill>
                <a:prstDash val="sysDash"/>
                <a:headEnd type="none" w="med" len="med"/>
                <a:tailEnd type="arrow" w="lg" len="sm"/>
              </a:ln>
              <a:effectLst/>
            </p:spPr>
          </p:cxnSp>
        </p:grpSp>
        <p:pic>
          <p:nvPicPr>
            <p:cNvPr id="221" name="Graphic 220">
              <a:extLst>
                <a:ext uri="{FF2B5EF4-FFF2-40B4-BE49-F238E27FC236}">
                  <a16:creationId xmlns:a16="http://schemas.microsoft.com/office/drawing/2014/main" id="{EAE64347-7FA4-6642-F51C-6D8327E56EA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30221" y="5246546"/>
              <a:ext cx="384455" cy="361245"/>
            </a:xfrm>
            <a:prstGeom prst="rect">
              <a:avLst/>
            </a:prstGeom>
          </p:spPr>
        </p:pic>
        <p:sp>
          <p:nvSpPr>
            <p:cNvPr id="1078" name="TextBox 1077">
              <a:extLst>
                <a:ext uri="{FF2B5EF4-FFF2-40B4-BE49-F238E27FC236}">
                  <a16:creationId xmlns:a16="http://schemas.microsoft.com/office/drawing/2014/main" id="{D675298F-521F-70CB-F9CC-88B8BAF8A428}"/>
                </a:ext>
              </a:extLst>
            </p:cNvPr>
            <p:cNvSpPr txBox="1"/>
            <p:nvPr/>
          </p:nvSpPr>
          <p:spPr>
            <a:xfrm>
              <a:off x="4893854" y="5665278"/>
              <a:ext cx="65718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Databricks</a:t>
              </a:r>
            </a:p>
          </p:txBody>
        </p:sp>
        <p:grpSp>
          <p:nvGrpSpPr>
            <p:cNvPr id="193" name="Group 192">
              <a:extLst>
                <a:ext uri="{FF2B5EF4-FFF2-40B4-BE49-F238E27FC236}">
                  <a16:creationId xmlns:a16="http://schemas.microsoft.com/office/drawing/2014/main" id="{D98EAC78-A1B8-17DD-FF7A-A0C51F590BE2}"/>
                </a:ext>
              </a:extLst>
            </p:cNvPr>
            <p:cNvGrpSpPr/>
            <p:nvPr/>
          </p:nvGrpSpPr>
          <p:grpSpPr>
            <a:xfrm>
              <a:off x="5809371" y="4782301"/>
              <a:ext cx="810595" cy="1164212"/>
              <a:chOff x="922818" y="4849059"/>
              <a:chExt cx="725770" cy="1164212"/>
            </a:xfrm>
          </p:grpSpPr>
          <p:sp>
            <p:nvSpPr>
              <p:cNvPr id="195" name="Rounded Rectangle 157">
                <a:extLst>
                  <a:ext uri="{FF2B5EF4-FFF2-40B4-BE49-F238E27FC236}">
                    <a16:creationId xmlns:a16="http://schemas.microsoft.com/office/drawing/2014/main" id="{52987844-00B4-026E-896C-BBCEACE14116}"/>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96" name="Straight Connector 195">
                <a:extLst>
                  <a:ext uri="{FF2B5EF4-FFF2-40B4-BE49-F238E27FC236}">
                    <a16:creationId xmlns:a16="http://schemas.microsoft.com/office/drawing/2014/main" id="{D67D9B1C-69C4-A632-B50F-A6DE0F61D05E}"/>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94" name="TextBox 193">
              <a:extLst>
                <a:ext uri="{FF2B5EF4-FFF2-40B4-BE49-F238E27FC236}">
                  <a16:creationId xmlns:a16="http://schemas.microsoft.com/office/drawing/2014/main" id="{28C8BB57-C78B-7698-52AB-3100C3AA154A}"/>
                </a:ext>
              </a:extLst>
            </p:cNvPr>
            <p:cNvSpPr txBox="1"/>
            <p:nvPr/>
          </p:nvSpPr>
          <p:spPr>
            <a:xfrm>
              <a:off x="5814057" y="5665278"/>
              <a:ext cx="795199"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Snowflake</a:t>
              </a:r>
            </a:p>
          </p:txBody>
        </p:sp>
        <p:grpSp>
          <p:nvGrpSpPr>
            <p:cNvPr id="1083" name="Group 1082">
              <a:extLst>
                <a:ext uri="{FF2B5EF4-FFF2-40B4-BE49-F238E27FC236}">
                  <a16:creationId xmlns:a16="http://schemas.microsoft.com/office/drawing/2014/main" id="{232A5E44-DBAE-6056-BE1A-AB662B3DCE16}"/>
                </a:ext>
              </a:extLst>
            </p:cNvPr>
            <p:cNvGrpSpPr/>
            <p:nvPr/>
          </p:nvGrpSpPr>
          <p:grpSpPr>
            <a:xfrm>
              <a:off x="6787717" y="4782301"/>
              <a:ext cx="810595" cy="1164212"/>
              <a:chOff x="922818" y="4849059"/>
              <a:chExt cx="725770" cy="1164212"/>
            </a:xfrm>
          </p:grpSpPr>
          <p:sp>
            <p:nvSpPr>
              <p:cNvPr id="1085" name="Rounded Rectangle 157">
                <a:extLst>
                  <a:ext uri="{FF2B5EF4-FFF2-40B4-BE49-F238E27FC236}">
                    <a16:creationId xmlns:a16="http://schemas.microsoft.com/office/drawing/2014/main" id="{C08BDCB0-0828-396D-80D1-B087E10BA691}"/>
                  </a:ext>
                </a:extLst>
              </p:cNvPr>
              <p:cNvSpPr/>
              <p:nvPr/>
            </p:nvSpPr>
            <p:spPr bwMode="auto">
              <a:xfrm>
                <a:off x="922818" y="5187615"/>
                <a:ext cx="72577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spcBef>
                    <a:spcPct val="0"/>
                  </a:spcBef>
                  <a:spcAft>
                    <a:spcPct val="0"/>
                  </a:spcAft>
                  <a:buClrTx/>
                  <a:buSzTx/>
                  <a:buFontTx/>
                  <a:buNone/>
                  <a:tabLst>
                    <a:tab pos="5195888" algn="l"/>
                  </a:tabLst>
                  <a:defRPr/>
                </a:pPr>
                <a:endParaRPr kumimoji="0" lang="en-US" sz="2353" b="1" i="0" u="none" strike="noStrike" kern="0" cap="none" normalizeH="0" baseline="0" noProof="0">
                  <a:ln>
                    <a:noFill/>
                  </a:ln>
                  <a:effectLst/>
                  <a:uLnTx/>
                  <a:uFillTx/>
                  <a:ea typeface="+mn-ea"/>
                  <a:cs typeface="Segoe UI" pitchFamily="34" charset="0"/>
                </a:endParaRPr>
              </a:p>
            </p:txBody>
          </p:sp>
          <p:cxnSp>
            <p:nvCxnSpPr>
              <p:cNvPr id="1086" name="Straight Connector 1085">
                <a:extLst>
                  <a:ext uri="{FF2B5EF4-FFF2-40B4-BE49-F238E27FC236}">
                    <a16:creationId xmlns:a16="http://schemas.microsoft.com/office/drawing/2014/main" id="{2F649E0C-F55C-A724-5ADE-5310B512F8A5}"/>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1084" name="TextBox 1083">
              <a:extLst>
                <a:ext uri="{FF2B5EF4-FFF2-40B4-BE49-F238E27FC236}">
                  <a16:creationId xmlns:a16="http://schemas.microsoft.com/office/drawing/2014/main" id="{62715D66-4750-426B-9DD8-E4318E54D155}"/>
                </a:ext>
              </a:extLst>
            </p:cNvPr>
            <p:cNvSpPr txBox="1"/>
            <p:nvPr/>
          </p:nvSpPr>
          <p:spPr>
            <a:xfrm>
              <a:off x="6610889" y="5665278"/>
              <a:ext cx="1164251" cy="138499"/>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900" b="0" i="0" u="none" strike="noStrike" kern="1200" cap="none" normalizeH="0" baseline="0" noProof="0">
                  <a:ln>
                    <a:noFill/>
                  </a:ln>
                  <a:effectLst/>
                  <a:uLnTx/>
                  <a:uFillTx/>
                  <a:ea typeface="+mn-ea"/>
                  <a:cs typeface="+mn-cs"/>
                </a:rPr>
                <a:t>On-Prem</a:t>
              </a:r>
            </a:p>
          </p:txBody>
        </p:sp>
        <p:pic>
          <p:nvPicPr>
            <p:cNvPr id="1082" name="Picture 4" descr="On premise icon vector with flat color style isolated on white background. Vector illustration ...">
              <a:extLst>
                <a:ext uri="{FF2B5EF4-FFF2-40B4-BE49-F238E27FC236}">
                  <a16:creationId xmlns:a16="http://schemas.microsoft.com/office/drawing/2014/main" id="{FB376D53-CF8B-4D40-54D6-5B2A7EDDCF8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3737" y="5219566"/>
              <a:ext cx="338555" cy="338555"/>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ounded Rectangle 45">
            <a:extLst>
              <a:ext uri="{FF2B5EF4-FFF2-40B4-BE49-F238E27FC236}">
                <a16:creationId xmlns:a16="http://schemas.microsoft.com/office/drawing/2014/main" id="{F89FE761-D20B-3E41-4B5B-30A67E713D9D}"/>
              </a:ext>
            </a:extLst>
          </p:cNvPr>
          <p:cNvSpPr/>
          <p:nvPr/>
        </p:nvSpPr>
        <p:spPr>
          <a:xfrm>
            <a:off x="795418" y="2976643"/>
            <a:ext cx="6838261" cy="2370139"/>
          </a:xfrm>
          <a:prstGeom prst="roundRect">
            <a:avLst>
              <a:gd name="adj" fmla="val 10202"/>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400" b="0" i="0" u="none" strike="noStrike" kern="0" cap="none" normalizeH="0" baseline="0" noProof="0" dirty="0" err="1">
                <a:ln>
                  <a:noFill/>
                </a:ln>
                <a:effectLst/>
                <a:uLnTx/>
                <a:uFillTx/>
                <a:ea typeface="+mn-ea"/>
                <a:cs typeface="Segoe UI Semibold" panose="020B0702040204020203" pitchFamily="34" charset="0"/>
              </a:rPr>
              <a:t>OneLake</a:t>
            </a:r>
            <a:endParaRPr kumimoji="0" lang="en-US" sz="1400" b="0" i="0" u="none" strike="noStrike" kern="0" cap="none" normalizeH="0" baseline="0" noProof="0" dirty="0">
              <a:ln>
                <a:noFill/>
              </a:ln>
              <a:effectLst/>
              <a:uLnTx/>
              <a:uFillTx/>
              <a:ea typeface="+mn-ea"/>
              <a:cs typeface="Segoe UI Semibold" panose="020B0702040204020203" pitchFamily="34" charset="0"/>
            </a:endParaRPr>
          </a:p>
        </p:txBody>
      </p:sp>
      <p:pic>
        <p:nvPicPr>
          <p:cNvPr id="50" name="Picture 49" descr="Logo, company name">
            <a:extLst>
              <a:ext uri="{FF2B5EF4-FFF2-40B4-BE49-F238E27FC236}">
                <a16:creationId xmlns:a16="http://schemas.microsoft.com/office/drawing/2014/main" id="{8B68BF52-BDEB-4AF0-4B51-CDEA4D090A3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916" r="-7916"/>
          <a:stretch/>
        </p:blipFill>
        <p:spPr>
          <a:xfrm>
            <a:off x="3932201" y="3610664"/>
            <a:ext cx="562731" cy="486767"/>
          </a:xfrm>
          <a:prstGeom prst="rect">
            <a:avLst/>
          </a:prstGeom>
        </p:spPr>
      </p:pic>
      <p:grpSp>
        <p:nvGrpSpPr>
          <p:cNvPr id="22" name="Group 21">
            <a:extLst>
              <a:ext uri="{FF2B5EF4-FFF2-40B4-BE49-F238E27FC236}">
                <a16:creationId xmlns:a16="http://schemas.microsoft.com/office/drawing/2014/main" id="{EA86C7AE-8AE6-4A6E-01FC-DEC77D8D59F4}"/>
              </a:ext>
              <a:ext uri="{C183D7F6-B498-43B3-948B-1728B52AA6E4}">
                <adec:decorative xmlns:adec="http://schemas.microsoft.com/office/drawing/2017/decorative" val="1"/>
              </a:ext>
            </a:extLst>
          </p:cNvPr>
          <p:cNvGrpSpPr/>
          <p:nvPr/>
        </p:nvGrpSpPr>
        <p:grpSpPr>
          <a:xfrm>
            <a:off x="787485" y="1626055"/>
            <a:ext cx="6840222" cy="1293101"/>
            <a:chOff x="787485" y="1968955"/>
            <a:chExt cx="6840222" cy="1293101"/>
          </a:xfrm>
        </p:grpSpPr>
        <p:sp>
          <p:nvSpPr>
            <p:cNvPr id="3" name="Rounded Rectangle 14">
              <a:extLst>
                <a:ext uri="{FF2B5EF4-FFF2-40B4-BE49-F238E27FC236}">
                  <a16:creationId xmlns:a16="http://schemas.microsoft.com/office/drawing/2014/main" id="{E2625473-8F93-0AFA-5657-6B915FFFD01A}"/>
                </a:ext>
              </a:extLst>
            </p:cNvPr>
            <p:cNvSpPr/>
            <p:nvPr/>
          </p:nvSpPr>
          <p:spPr>
            <a:xfrm>
              <a:off x="787485"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4" name="Rounded Rectangle 14">
              <a:extLst>
                <a:ext uri="{FF2B5EF4-FFF2-40B4-BE49-F238E27FC236}">
                  <a16:creationId xmlns:a16="http://schemas.microsoft.com/office/drawing/2014/main" id="{A1512BB6-0286-15D1-566D-AB894C6A54F5}"/>
                </a:ext>
              </a:extLst>
            </p:cNvPr>
            <p:cNvSpPr/>
            <p:nvPr/>
          </p:nvSpPr>
          <p:spPr>
            <a:xfrm>
              <a:off x="1073466" y="2700868"/>
              <a:ext cx="69321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Data </a:t>
              </a: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Factory</a:t>
              </a:r>
            </a:p>
          </p:txBody>
        </p:sp>
        <p:pic>
          <p:nvPicPr>
            <p:cNvPr id="5" name="Graphic 4">
              <a:extLst>
                <a:ext uri="{FF2B5EF4-FFF2-40B4-BE49-F238E27FC236}">
                  <a16:creationId xmlns:a16="http://schemas.microsoft.com/office/drawing/2014/main" id="{071D5EAC-409A-3738-96BF-D6C90B0E4EDF}"/>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1217134" y="2193312"/>
              <a:ext cx="419470" cy="399857"/>
            </a:xfrm>
            <a:prstGeom prst="rect">
              <a:avLst/>
            </a:prstGeom>
          </p:spPr>
        </p:pic>
        <p:sp>
          <p:nvSpPr>
            <p:cNvPr id="6" name="Rounded Rectangle 18">
              <a:extLst>
                <a:ext uri="{FF2B5EF4-FFF2-40B4-BE49-F238E27FC236}">
                  <a16:creationId xmlns:a16="http://schemas.microsoft.com/office/drawing/2014/main" id="{F7339526-B75F-6BF5-71F8-3C54436E464C}"/>
                </a:ext>
              </a:extLst>
            </p:cNvPr>
            <p:cNvSpPr/>
            <p:nvPr/>
          </p:nvSpPr>
          <p:spPr>
            <a:xfrm>
              <a:off x="4968767"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7" name="Rounded Rectangle 18">
              <a:extLst>
                <a:ext uri="{FF2B5EF4-FFF2-40B4-BE49-F238E27FC236}">
                  <a16:creationId xmlns:a16="http://schemas.microsoft.com/office/drawing/2014/main" id="{C89A5A7F-17EA-512F-2B61-3803F1FAFC3A}"/>
                </a:ext>
              </a:extLst>
            </p:cNvPr>
            <p:cNvSpPr/>
            <p:nvPr/>
          </p:nvSpPr>
          <p:spPr>
            <a:xfrm>
              <a:off x="5106253" y="2700868"/>
              <a:ext cx="99020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Real-Time Intelligence</a:t>
              </a:r>
            </a:p>
          </p:txBody>
        </p:sp>
        <p:sp>
          <p:nvSpPr>
            <p:cNvPr id="8" name="Rounded Rectangle 19">
              <a:extLst>
                <a:ext uri="{FF2B5EF4-FFF2-40B4-BE49-F238E27FC236}">
                  <a16:creationId xmlns:a16="http://schemas.microsoft.com/office/drawing/2014/main" id="{4004C8EB-50C2-C2C4-7217-91B063B8CBE5}"/>
                </a:ext>
              </a:extLst>
            </p:cNvPr>
            <p:cNvSpPr/>
            <p:nvPr/>
          </p:nvSpPr>
          <p:spPr>
            <a:xfrm>
              <a:off x="2181246" y="1968955"/>
              <a:ext cx="1265178"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9" name="Rounded Rectangle 19">
              <a:extLst>
                <a:ext uri="{FF2B5EF4-FFF2-40B4-BE49-F238E27FC236}">
                  <a16:creationId xmlns:a16="http://schemas.microsoft.com/office/drawing/2014/main" id="{3E9E469A-771A-374C-BB29-CFB68C4837C2}"/>
                </a:ext>
              </a:extLst>
            </p:cNvPr>
            <p:cNvSpPr/>
            <p:nvPr/>
          </p:nvSpPr>
          <p:spPr>
            <a:xfrm>
              <a:off x="2328781" y="2796773"/>
              <a:ext cx="970109"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Analytics</a:t>
              </a:r>
            </a:p>
          </p:txBody>
        </p:sp>
        <p:pic>
          <p:nvPicPr>
            <p:cNvPr id="10" name="Graphic 63">
              <a:extLst>
                <a:ext uri="{FF2B5EF4-FFF2-40B4-BE49-F238E27FC236}">
                  <a16:creationId xmlns:a16="http://schemas.microsoft.com/office/drawing/2014/main" id="{9721B11D-B895-1D41-E441-8C87EEC361F7}"/>
                </a:ext>
              </a:extLst>
            </p:cNvPr>
            <p:cNvPicPr>
              <a:picLocks noChangeAspect="1"/>
            </p:cNvPicPr>
            <p:nvPr/>
          </p:nvPicPr>
          <p:blipFill rotWithShape="1">
            <a:blip r:embed="rId14">
              <a:extLst>
                <a:ext uri="{28A0092B-C50C-407E-A947-70E740481C1C}">
                  <a14:useLocalDpi xmlns:a14="http://schemas.microsoft.com/office/drawing/2010/main" val="0"/>
                </a:ext>
              </a:extLst>
            </a:blip>
            <a:srcRect l="45" r="45"/>
            <a:stretch/>
          </p:blipFill>
          <p:spPr>
            <a:xfrm>
              <a:off x="2625880" y="2215378"/>
              <a:ext cx="381337" cy="363507"/>
            </a:xfrm>
            <a:prstGeom prst="rect">
              <a:avLst/>
            </a:prstGeom>
          </p:spPr>
        </p:pic>
        <p:sp>
          <p:nvSpPr>
            <p:cNvPr id="11" name="Rounded Rectangle 18">
              <a:extLst>
                <a:ext uri="{FF2B5EF4-FFF2-40B4-BE49-F238E27FC236}">
                  <a16:creationId xmlns:a16="http://schemas.microsoft.com/office/drawing/2014/main" id="{9B19B46C-C6C6-B4FA-17DE-DED91C3A975D}"/>
                </a:ext>
              </a:extLst>
            </p:cNvPr>
            <p:cNvSpPr/>
            <p:nvPr/>
          </p:nvSpPr>
          <p:spPr>
            <a:xfrm>
              <a:off x="3575006"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2" name="Rounded Rectangle 18">
              <a:extLst>
                <a:ext uri="{FF2B5EF4-FFF2-40B4-BE49-F238E27FC236}">
                  <a16:creationId xmlns:a16="http://schemas.microsoft.com/office/drawing/2014/main" id="{D329205C-6B45-1FBE-4ED0-E5C078ADEEE3}"/>
                </a:ext>
              </a:extLst>
            </p:cNvPr>
            <p:cNvSpPr/>
            <p:nvPr/>
          </p:nvSpPr>
          <p:spPr>
            <a:xfrm>
              <a:off x="3712492" y="2796773"/>
              <a:ext cx="990206"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Databases</a:t>
              </a:r>
            </a:p>
          </p:txBody>
        </p:sp>
        <p:pic>
          <p:nvPicPr>
            <p:cNvPr id="13" name="Graphic 68">
              <a:extLst>
                <a:ext uri="{FF2B5EF4-FFF2-40B4-BE49-F238E27FC236}">
                  <a16:creationId xmlns:a16="http://schemas.microsoft.com/office/drawing/2014/main" id="{6FF2E467-667B-29F8-EFEF-C01B9170855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021978" y="2208167"/>
              <a:ext cx="375385" cy="375385"/>
            </a:xfrm>
            <a:prstGeom prst="rect">
              <a:avLst/>
            </a:prstGeom>
          </p:spPr>
        </p:pic>
        <p:sp>
          <p:nvSpPr>
            <p:cNvPr id="14" name="Rounded Rectangle 19">
              <a:extLst>
                <a:ext uri="{FF2B5EF4-FFF2-40B4-BE49-F238E27FC236}">
                  <a16:creationId xmlns:a16="http://schemas.microsoft.com/office/drawing/2014/main" id="{89F3BBFB-858C-8044-3F77-4DD5FD156C51}"/>
                </a:ext>
              </a:extLst>
            </p:cNvPr>
            <p:cNvSpPr/>
            <p:nvPr/>
          </p:nvSpPr>
          <p:spPr>
            <a:xfrm>
              <a:off x="6362528"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5" name="Rounded Rectangle 19">
              <a:extLst>
                <a:ext uri="{FF2B5EF4-FFF2-40B4-BE49-F238E27FC236}">
                  <a16:creationId xmlns:a16="http://schemas.microsoft.com/office/drawing/2014/main" id="{1852434F-FAEC-A607-06CD-4482C1D67B3F}"/>
                </a:ext>
              </a:extLst>
            </p:cNvPr>
            <p:cNvSpPr/>
            <p:nvPr/>
          </p:nvSpPr>
          <p:spPr>
            <a:xfrm>
              <a:off x="6633532" y="2796773"/>
              <a:ext cx="723170"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Power BI</a:t>
              </a:r>
            </a:p>
          </p:txBody>
        </p:sp>
        <p:pic>
          <p:nvPicPr>
            <p:cNvPr id="16" name="Graphic 15">
              <a:extLst>
                <a:ext uri="{FF2B5EF4-FFF2-40B4-BE49-F238E27FC236}">
                  <a16:creationId xmlns:a16="http://schemas.microsoft.com/office/drawing/2014/main" id="{CBE7444C-0744-5FAB-83C2-05AC09156040}"/>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6775693" y="2169040"/>
              <a:ext cx="461417" cy="439843"/>
            </a:xfrm>
            <a:prstGeom prst="rect">
              <a:avLst/>
            </a:prstGeom>
          </p:spPr>
        </p:pic>
        <p:pic>
          <p:nvPicPr>
            <p:cNvPr id="17" name="Graphic 16">
              <a:extLst>
                <a:ext uri="{FF2B5EF4-FFF2-40B4-BE49-F238E27FC236}">
                  <a16:creationId xmlns:a16="http://schemas.microsoft.com/office/drawing/2014/main" id="{AEAAEC9F-5BE8-3F6B-129F-078C52F2CAB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15007" y="2206142"/>
              <a:ext cx="377250" cy="378724"/>
            </a:xfrm>
            <a:prstGeom prst="rect">
              <a:avLst/>
            </a:prstGeom>
          </p:spPr>
        </p:pic>
      </p:grpSp>
      <p:sp>
        <p:nvSpPr>
          <p:cNvPr id="24" name="TextBox 23">
            <a:extLst>
              <a:ext uri="{FF2B5EF4-FFF2-40B4-BE49-F238E27FC236}">
                <a16:creationId xmlns:a16="http://schemas.microsoft.com/office/drawing/2014/main" id="{40AD05D4-156F-FF3E-8C16-2D1DC4233CE3}"/>
              </a:ext>
            </a:extLst>
          </p:cNvPr>
          <p:cNvSpPr txBox="1"/>
          <p:nvPr/>
        </p:nvSpPr>
        <p:spPr>
          <a:xfrm>
            <a:off x="8223240" y="1759344"/>
            <a:ext cx="3740160"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sz="1400" kern="0" dirty="0"/>
              <a:t>Sharing data in </a:t>
            </a:r>
            <a:r>
              <a:rPr lang="en-US" sz="1400" kern="0" dirty="0" err="1"/>
              <a:t>OneLake</a:t>
            </a:r>
            <a:r>
              <a:rPr lang="en-US" sz="1400" kern="0" dirty="0"/>
              <a:t> is as easy as sharing files in OneDrive, removing the needs for data duplication</a:t>
            </a:r>
          </a:p>
        </p:txBody>
      </p:sp>
      <p:sp>
        <p:nvSpPr>
          <p:cNvPr id="25" name="TextBox 24">
            <a:extLst>
              <a:ext uri="{FF2B5EF4-FFF2-40B4-BE49-F238E27FC236}">
                <a16:creationId xmlns:a16="http://schemas.microsoft.com/office/drawing/2014/main" id="{72C88168-0686-CF2D-FF10-2F87F552FB96}"/>
              </a:ext>
            </a:extLst>
          </p:cNvPr>
          <p:cNvSpPr txBox="1"/>
          <p:nvPr/>
        </p:nvSpPr>
        <p:spPr>
          <a:xfrm>
            <a:off x="8259762" y="2757992"/>
            <a:ext cx="3740160"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sz="1400" kern="0" dirty="0"/>
              <a:t>With </a:t>
            </a:r>
            <a:r>
              <a:rPr lang="en-US" sz="1400" spc="-49" dirty="0">
                <a:ln w="3175">
                  <a:noFill/>
                </a:ln>
              </a:rPr>
              <a:t>shortcuts</a:t>
            </a:r>
            <a:r>
              <a:rPr lang="en-US" sz="1400" kern="0" dirty="0"/>
              <a:t>, data throughout </a:t>
            </a:r>
            <a:r>
              <a:rPr lang="en-US" sz="1400" kern="0" dirty="0" err="1"/>
              <a:t>OneLake</a:t>
            </a:r>
            <a:r>
              <a:rPr lang="en-US" sz="1400" kern="0" dirty="0"/>
              <a:t> can be composed together without any data movement</a:t>
            </a:r>
          </a:p>
        </p:txBody>
      </p:sp>
      <p:cxnSp>
        <p:nvCxnSpPr>
          <p:cNvPr id="26" name="Straight Connector 25">
            <a:extLst>
              <a:ext uri="{FF2B5EF4-FFF2-40B4-BE49-F238E27FC236}">
                <a16:creationId xmlns:a16="http://schemas.microsoft.com/office/drawing/2014/main" id="{FCA2D5FD-AEA2-E280-0FFE-877941E16187}"/>
              </a:ext>
              <a:ext uri="{C183D7F6-B498-43B3-948B-1728B52AA6E4}">
                <adec:decorative xmlns:adec="http://schemas.microsoft.com/office/drawing/2017/decorative" val="1"/>
              </a:ext>
            </a:extLst>
          </p:cNvPr>
          <p:cNvCxnSpPr>
            <a:cxnSpLocks/>
          </p:cNvCxnSpPr>
          <p:nvPr/>
        </p:nvCxnSpPr>
        <p:spPr>
          <a:xfrm>
            <a:off x="8259763" y="253368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F5819F-01D6-0135-35AD-FFE66F38D086}"/>
              </a:ext>
              <a:ext uri="{C183D7F6-B498-43B3-948B-1728B52AA6E4}">
                <adec:decorative xmlns:adec="http://schemas.microsoft.com/office/drawing/2017/decorative" val="1"/>
              </a:ext>
            </a:extLst>
          </p:cNvPr>
          <p:cNvCxnSpPr>
            <a:cxnSpLocks/>
          </p:cNvCxnSpPr>
          <p:nvPr/>
        </p:nvCxnSpPr>
        <p:spPr>
          <a:xfrm>
            <a:off x="8259763" y="353629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654AD07-0084-29C9-7527-1155707A0F1D}"/>
              </a:ext>
              <a:ext uri="{C183D7F6-B498-43B3-948B-1728B52AA6E4}">
                <adec:decorative xmlns:adec="http://schemas.microsoft.com/office/drawing/2017/decorative" val="1"/>
              </a:ext>
            </a:extLst>
          </p:cNvPr>
          <p:cNvCxnSpPr>
            <a:cxnSpLocks/>
          </p:cNvCxnSpPr>
          <p:nvPr/>
        </p:nvCxnSpPr>
        <p:spPr>
          <a:xfrm>
            <a:off x="8259763" y="453890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18CABD2-36A3-FC2E-1533-F026ED85BAB6}"/>
              </a:ext>
              <a:ext uri="{C183D7F6-B498-43B3-948B-1728B52AA6E4}">
                <adec:decorative xmlns:adec="http://schemas.microsoft.com/office/drawing/2017/decorative" val="1"/>
              </a:ext>
            </a:extLst>
          </p:cNvPr>
          <p:cNvSpPr txBox="1"/>
          <p:nvPr/>
        </p:nvSpPr>
        <p:spPr>
          <a:xfrm>
            <a:off x="5844814" y="5972332"/>
            <a:ext cx="733682" cy="153888"/>
          </a:xfrm>
          <a:prstGeom prst="rect">
            <a:avLst/>
          </a:prstGeom>
          <a:noFill/>
        </p:spPr>
        <p:txBody>
          <a:bodyPr wrap="square" lIns="0" tIns="0" rIns="0" bIns="0" rtlCol="0">
            <a:spAutoFit/>
          </a:bodyPr>
          <a:lstStyle/>
          <a:p>
            <a:pPr algn="ctr">
              <a:defRPr/>
            </a:pPr>
            <a:r>
              <a:rPr lang="en-US" sz="1000" b="1">
                <a:solidFill>
                  <a:srgbClr val="24B6E9"/>
                </a:solidFill>
                <a:latin typeface="+mj-lt"/>
              </a:rPr>
              <a:t>Snowflake</a:t>
            </a:r>
          </a:p>
        </p:txBody>
      </p:sp>
      <p:grpSp>
        <p:nvGrpSpPr>
          <p:cNvPr id="57" name="Group 56">
            <a:extLst>
              <a:ext uri="{FF2B5EF4-FFF2-40B4-BE49-F238E27FC236}">
                <a16:creationId xmlns:a16="http://schemas.microsoft.com/office/drawing/2014/main" id="{F8ECB15D-B21B-4CF0-21F4-BC9036489CBB}"/>
              </a:ext>
            </a:extLst>
          </p:cNvPr>
          <p:cNvGrpSpPr/>
          <p:nvPr/>
        </p:nvGrpSpPr>
        <p:grpSpPr>
          <a:xfrm>
            <a:off x="969934" y="3085642"/>
            <a:ext cx="2266500" cy="2152140"/>
            <a:chOff x="965675" y="2634727"/>
            <a:chExt cx="3328563" cy="3160615"/>
          </a:xfrm>
        </p:grpSpPr>
        <p:sp>
          <p:nvSpPr>
            <p:cNvPr id="58" name="Rectangle: Rounded Corners 57">
              <a:extLst>
                <a:ext uri="{FF2B5EF4-FFF2-40B4-BE49-F238E27FC236}">
                  <a16:creationId xmlns:a16="http://schemas.microsoft.com/office/drawing/2014/main" id="{DA8E3E96-11E7-AC8C-F470-77FCF4C1122B}"/>
                </a:ext>
              </a:extLst>
            </p:cNvPr>
            <p:cNvSpPr/>
            <p:nvPr/>
          </p:nvSpPr>
          <p:spPr>
            <a:xfrm>
              <a:off x="965675" y="2645846"/>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59" name="Rectangle: Rounded Corners 58">
              <a:extLst>
                <a:ext uri="{FF2B5EF4-FFF2-40B4-BE49-F238E27FC236}">
                  <a16:creationId xmlns:a16="http://schemas.microsoft.com/office/drawing/2014/main" id="{60B1621F-47F5-A978-35CC-DD082BC0DDEB}"/>
                </a:ext>
              </a:extLst>
            </p:cNvPr>
            <p:cNvSpPr/>
            <p:nvPr/>
          </p:nvSpPr>
          <p:spPr>
            <a:xfrm>
              <a:off x="1144412" y="2931313"/>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0" name="Rectangle: Rounded Corners 59">
              <a:extLst>
                <a:ext uri="{FF2B5EF4-FFF2-40B4-BE49-F238E27FC236}">
                  <a16:creationId xmlns:a16="http://schemas.microsoft.com/office/drawing/2014/main" id="{11FA3D9C-F19A-F3C7-0E11-348046478E7E}"/>
                </a:ext>
              </a:extLst>
            </p:cNvPr>
            <p:cNvSpPr/>
            <p:nvPr/>
          </p:nvSpPr>
          <p:spPr>
            <a:xfrm>
              <a:off x="1144412" y="4353910"/>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1" name="TextBox 60">
              <a:extLst>
                <a:ext uri="{FF2B5EF4-FFF2-40B4-BE49-F238E27FC236}">
                  <a16:creationId xmlns:a16="http://schemas.microsoft.com/office/drawing/2014/main" id="{581E5088-E915-2E32-13A5-3AFC3E5B3FC9}"/>
                </a:ext>
              </a:extLst>
            </p:cNvPr>
            <p:cNvSpPr txBox="1"/>
            <p:nvPr/>
          </p:nvSpPr>
          <p:spPr>
            <a:xfrm>
              <a:off x="1105426" y="2634727"/>
              <a:ext cx="1794339" cy="338998"/>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1 – East US</a:t>
              </a:r>
            </a:p>
          </p:txBody>
        </p:sp>
        <p:sp>
          <p:nvSpPr>
            <p:cNvPr id="62" name="TextBox 61">
              <a:extLst>
                <a:ext uri="{FF2B5EF4-FFF2-40B4-BE49-F238E27FC236}">
                  <a16:creationId xmlns:a16="http://schemas.microsoft.com/office/drawing/2014/main" id="{94537F1F-530C-9852-5D99-87F16EAF1FEA}"/>
                </a:ext>
              </a:extLst>
            </p:cNvPr>
            <p:cNvSpPr txBox="1"/>
            <p:nvPr/>
          </p:nvSpPr>
          <p:spPr>
            <a:xfrm>
              <a:off x="1158438" y="2956252"/>
              <a:ext cx="1019821"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1</a:t>
              </a:r>
            </a:p>
          </p:txBody>
        </p:sp>
        <p:sp>
          <p:nvSpPr>
            <p:cNvPr id="63" name="TextBox 62">
              <a:extLst>
                <a:ext uri="{FF2B5EF4-FFF2-40B4-BE49-F238E27FC236}">
                  <a16:creationId xmlns:a16="http://schemas.microsoft.com/office/drawing/2014/main" id="{963D5E2F-C32E-1072-C45C-15E9D5E4EC55}"/>
                </a:ext>
              </a:extLst>
            </p:cNvPr>
            <p:cNvSpPr txBox="1"/>
            <p:nvPr/>
          </p:nvSpPr>
          <p:spPr>
            <a:xfrm>
              <a:off x="1144411" y="4391086"/>
              <a:ext cx="1038654"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2</a:t>
              </a:r>
            </a:p>
          </p:txBody>
        </p:sp>
        <p:grpSp>
          <p:nvGrpSpPr>
            <p:cNvPr id="128" name="Group 127">
              <a:extLst>
                <a:ext uri="{FF2B5EF4-FFF2-40B4-BE49-F238E27FC236}">
                  <a16:creationId xmlns:a16="http://schemas.microsoft.com/office/drawing/2014/main" id="{3B7F1A5C-8370-EEF6-5544-B1E8C9B543B0}"/>
                </a:ext>
              </a:extLst>
            </p:cNvPr>
            <p:cNvGrpSpPr/>
            <p:nvPr/>
          </p:nvGrpSpPr>
          <p:grpSpPr>
            <a:xfrm>
              <a:off x="3076712" y="3300053"/>
              <a:ext cx="944282" cy="683167"/>
              <a:chOff x="3964578" y="3883227"/>
              <a:chExt cx="1241690" cy="898334"/>
            </a:xfrm>
          </p:grpSpPr>
          <p:pic>
            <p:nvPicPr>
              <p:cNvPr id="144" name="Graphic 143">
                <a:extLst>
                  <a:ext uri="{FF2B5EF4-FFF2-40B4-BE49-F238E27FC236}">
                    <a16:creationId xmlns:a16="http://schemas.microsoft.com/office/drawing/2014/main" id="{40986FEB-95F3-CA80-AB5B-180C509EB7A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75971" y="3883227"/>
                <a:ext cx="618907" cy="618907"/>
              </a:xfrm>
              <a:prstGeom prst="rect">
                <a:avLst/>
              </a:prstGeom>
            </p:spPr>
          </p:pic>
          <p:sp>
            <p:nvSpPr>
              <p:cNvPr id="145" name="Rounded Rectangle 17">
                <a:extLst>
                  <a:ext uri="{FF2B5EF4-FFF2-40B4-BE49-F238E27FC236}">
                    <a16:creationId xmlns:a16="http://schemas.microsoft.com/office/drawing/2014/main" id="{B2315528-0318-CEB0-5B2C-77A1977F3AFE}"/>
                  </a:ext>
                </a:extLst>
              </p:cNvPr>
              <p:cNvSpPr/>
              <p:nvPr/>
            </p:nvSpPr>
            <p:spPr>
              <a:xfrm>
                <a:off x="3964578"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KQL Database</a:t>
                </a:r>
              </a:p>
            </p:txBody>
          </p:sp>
        </p:grpSp>
        <p:grpSp>
          <p:nvGrpSpPr>
            <p:cNvPr id="129" name="Group 128">
              <a:extLst>
                <a:ext uri="{FF2B5EF4-FFF2-40B4-BE49-F238E27FC236}">
                  <a16:creationId xmlns:a16="http://schemas.microsoft.com/office/drawing/2014/main" id="{990FF6FE-8328-3775-D1A3-B562C3B0EB6E}"/>
                </a:ext>
              </a:extLst>
            </p:cNvPr>
            <p:cNvGrpSpPr/>
            <p:nvPr/>
          </p:nvGrpSpPr>
          <p:grpSpPr>
            <a:xfrm>
              <a:off x="2131408" y="3300053"/>
              <a:ext cx="944282" cy="683167"/>
              <a:chOff x="2752000" y="3883227"/>
              <a:chExt cx="1241690" cy="898334"/>
            </a:xfrm>
          </p:grpSpPr>
          <p:pic>
            <p:nvPicPr>
              <p:cNvPr id="142" name="Graphic 141">
                <a:extLst>
                  <a:ext uri="{FF2B5EF4-FFF2-40B4-BE49-F238E27FC236}">
                    <a16:creationId xmlns:a16="http://schemas.microsoft.com/office/drawing/2014/main" id="{E3C3318E-9432-F913-A174-05D441DDBB3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063393" y="3883227"/>
                <a:ext cx="618907" cy="638248"/>
              </a:xfrm>
              <a:prstGeom prst="rect">
                <a:avLst/>
              </a:prstGeom>
            </p:spPr>
          </p:pic>
          <p:sp>
            <p:nvSpPr>
              <p:cNvPr id="143" name="Rounded Rectangle 17">
                <a:extLst>
                  <a:ext uri="{FF2B5EF4-FFF2-40B4-BE49-F238E27FC236}">
                    <a16:creationId xmlns:a16="http://schemas.microsoft.com/office/drawing/2014/main" id="{0436D50E-E2A1-535D-026F-469F99DCF647}"/>
                  </a:ext>
                </a:extLst>
              </p:cNvPr>
              <p:cNvSpPr/>
              <p:nvPr/>
            </p:nvSpPr>
            <p:spPr>
              <a:xfrm>
                <a:off x="2752000"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130" name="Group 129">
              <a:extLst>
                <a:ext uri="{FF2B5EF4-FFF2-40B4-BE49-F238E27FC236}">
                  <a16:creationId xmlns:a16="http://schemas.microsoft.com/office/drawing/2014/main" id="{7E739687-7D48-79E4-5489-E307CEFFB98E}"/>
                </a:ext>
              </a:extLst>
            </p:cNvPr>
            <p:cNvGrpSpPr/>
            <p:nvPr/>
          </p:nvGrpSpPr>
          <p:grpSpPr>
            <a:xfrm>
              <a:off x="1186103" y="3300053"/>
              <a:ext cx="944282" cy="683167"/>
              <a:chOff x="1583219" y="3883227"/>
              <a:chExt cx="1241690" cy="898334"/>
            </a:xfrm>
          </p:grpSpPr>
          <p:pic>
            <p:nvPicPr>
              <p:cNvPr id="140" name="Graphic 139">
                <a:extLst>
                  <a:ext uri="{FF2B5EF4-FFF2-40B4-BE49-F238E27FC236}">
                    <a16:creationId xmlns:a16="http://schemas.microsoft.com/office/drawing/2014/main" id="{DFA77F62-14E1-7E00-3C4F-BE63C38FF46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41" name="Rounded Rectangle 17">
                <a:extLst>
                  <a:ext uri="{FF2B5EF4-FFF2-40B4-BE49-F238E27FC236}">
                    <a16:creationId xmlns:a16="http://schemas.microsoft.com/office/drawing/2014/main" id="{6C53D507-DDB0-4D64-D4B0-CA4EC31B2BDA}"/>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1" name="Group 130">
              <a:extLst>
                <a:ext uri="{FF2B5EF4-FFF2-40B4-BE49-F238E27FC236}">
                  <a16:creationId xmlns:a16="http://schemas.microsoft.com/office/drawing/2014/main" id="{88945D2B-0664-7148-E764-3B957F31F79B}"/>
                </a:ext>
              </a:extLst>
            </p:cNvPr>
            <p:cNvGrpSpPr/>
            <p:nvPr/>
          </p:nvGrpSpPr>
          <p:grpSpPr>
            <a:xfrm>
              <a:off x="1236978" y="4751589"/>
              <a:ext cx="944282" cy="683167"/>
              <a:chOff x="1583219" y="3883227"/>
              <a:chExt cx="1241690" cy="898334"/>
            </a:xfrm>
          </p:grpSpPr>
          <p:pic>
            <p:nvPicPr>
              <p:cNvPr id="138" name="Graphic 137">
                <a:extLst>
                  <a:ext uri="{FF2B5EF4-FFF2-40B4-BE49-F238E27FC236}">
                    <a16:creationId xmlns:a16="http://schemas.microsoft.com/office/drawing/2014/main" id="{86AEBA8F-1DCE-01A2-0DF1-7D562A298CA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9" name="Rounded Rectangle 17">
                <a:extLst>
                  <a:ext uri="{FF2B5EF4-FFF2-40B4-BE49-F238E27FC236}">
                    <a16:creationId xmlns:a16="http://schemas.microsoft.com/office/drawing/2014/main" id="{CE23302E-DADF-65E5-D049-F5C144B18FB4}"/>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2" name="Group 131">
              <a:extLst>
                <a:ext uri="{FF2B5EF4-FFF2-40B4-BE49-F238E27FC236}">
                  <a16:creationId xmlns:a16="http://schemas.microsoft.com/office/drawing/2014/main" id="{06A496BA-C055-BD3B-71C3-4F64F7CDB32F}"/>
                </a:ext>
              </a:extLst>
            </p:cNvPr>
            <p:cNvGrpSpPr/>
            <p:nvPr/>
          </p:nvGrpSpPr>
          <p:grpSpPr>
            <a:xfrm>
              <a:off x="2153508" y="4751589"/>
              <a:ext cx="944282" cy="683167"/>
              <a:chOff x="1583219" y="3883227"/>
              <a:chExt cx="1241690" cy="898334"/>
            </a:xfrm>
          </p:grpSpPr>
          <p:pic>
            <p:nvPicPr>
              <p:cNvPr id="136" name="Graphic 135">
                <a:extLst>
                  <a:ext uri="{FF2B5EF4-FFF2-40B4-BE49-F238E27FC236}">
                    <a16:creationId xmlns:a16="http://schemas.microsoft.com/office/drawing/2014/main" id="{E5E39C50-128C-D857-7CAA-2ACEE6B2C1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7" name="Rounded Rectangle 17">
                <a:extLst>
                  <a:ext uri="{FF2B5EF4-FFF2-40B4-BE49-F238E27FC236}">
                    <a16:creationId xmlns:a16="http://schemas.microsoft.com/office/drawing/2014/main" id="{9F064164-7364-CF62-AC87-96AAA8586F62}"/>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3" name="Group 132">
              <a:extLst>
                <a:ext uri="{FF2B5EF4-FFF2-40B4-BE49-F238E27FC236}">
                  <a16:creationId xmlns:a16="http://schemas.microsoft.com/office/drawing/2014/main" id="{341A3B2E-B39C-B94B-B444-5C695A9DBA43}"/>
                </a:ext>
              </a:extLst>
            </p:cNvPr>
            <p:cNvGrpSpPr/>
            <p:nvPr/>
          </p:nvGrpSpPr>
          <p:grpSpPr>
            <a:xfrm>
              <a:off x="3070037" y="4751589"/>
              <a:ext cx="944282" cy="683167"/>
              <a:chOff x="1583219" y="3883227"/>
              <a:chExt cx="1241690" cy="898334"/>
            </a:xfrm>
          </p:grpSpPr>
          <p:pic>
            <p:nvPicPr>
              <p:cNvPr id="134" name="Graphic 133">
                <a:extLst>
                  <a:ext uri="{FF2B5EF4-FFF2-40B4-BE49-F238E27FC236}">
                    <a16:creationId xmlns:a16="http://schemas.microsoft.com/office/drawing/2014/main" id="{BEFA1D5A-3F76-A3A8-2B26-D2431936DBD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135" name="Rounded Rectangle 17">
                <a:extLst>
                  <a:ext uri="{FF2B5EF4-FFF2-40B4-BE49-F238E27FC236}">
                    <a16:creationId xmlns:a16="http://schemas.microsoft.com/office/drawing/2014/main" id="{CF8F375A-8DC7-6BE5-63E4-9B6890B971CE}"/>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cxnSp>
        <p:nvCxnSpPr>
          <p:cNvPr id="171" name="Straight Connector 170">
            <a:extLst>
              <a:ext uri="{FF2B5EF4-FFF2-40B4-BE49-F238E27FC236}">
                <a16:creationId xmlns:a16="http://schemas.microsoft.com/office/drawing/2014/main" id="{76FA550C-66E7-81B8-8693-D0BAC4134EE6}"/>
              </a:ext>
            </a:extLst>
          </p:cNvPr>
          <p:cNvCxnSpPr>
            <a:cxnSpLocks/>
          </p:cNvCxnSpPr>
          <p:nvPr/>
        </p:nvCxnSpPr>
        <p:spPr>
          <a:xfrm flipV="1">
            <a:off x="2712784" y="4055069"/>
            <a:ext cx="0" cy="463153"/>
          </a:xfrm>
          <a:prstGeom prst="line">
            <a:avLst/>
          </a:prstGeom>
          <a:noFill/>
          <a:ln w="57150" cap="rnd" cmpd="sng" algn="ctr">
            <a:solidFill>
              <a:schemeClr val="accent1">
                <a:lumMod val="75000"/>
              </a:schemeClr>
            </a:solidFill>
            <a:prstDash val="solid"/>
            <a:headEnd type="triangle" w="med" len="med"/>
            <a:tailEnd type="none" w="lg" len="sm"/>
          </a:ln>
          <a:effectLst/>
        </p:spPr>
      </p:cxnSp>
      <p:cxnSp>
        <p:nvCxnSpPr>
          <p:cNvPr id="172" name="Straight Connector 171">
            <a:extLst>
              <a:ext uri="{FF2B5EF4-FFF2-40B4-BE49-F238E27FC236}">
                <a16:creationId xmlns:a16="http://schemas.microsoft.com/office/drawing/2014/main" id="{9F79448D-1E6B-1FDD-6455-5AAB2B938AEA}"/>
              </a:ext>
            </a:extLst>
          </p:cNvPr>
          <p:cNvCxnSpPr>
            <a:cxnSpLocks/>
          </p:cNvCxnSpPr>
          <p:nvPr/>
        </p:nvCxnSpPr>
        <p:spPr>
          <a:xfrm>
            <a:off x="1664091" y="4742548"/>
            <a:ext cx="279048" cy="2253"/>
          </a:xfrm>
          <a:prstGeom prst="line">
            <a:avLst/>
          </a:prstGeom>
          <a:noFill/>
          <a:ln w="57150" cap="rnd" cmpd="sng" algn="ctr">
            <a:solidFill>
              <a:schemeClr val="accent1">
                <a:lumMod val="75000"/>
              </a:schemeClr>
            </a:solidFill>
            <a:prstDash val="solid"/>
            <a:headEnd type="triangle" w="med" len="med"/>
            <a:tailEnd type="none" w="lg" len="sm"/>
          </a:ln>
          <a:effectLst/>
        </p:spPr>
      </p:cxnSp>
      <p:cxnSp>
        <p:nvCxnSpPr>
          <p:cNvPr id="174" name="Straight Connector 173">
            <a:extLst>
              <a:ext uri="{FF2B5EF4-FFF2-40B4-BE49-F238E27FC236}">
                <a16:creationId xmlns:a16="http://schemas.microsoft.com/office/drawing/2014/main" id="{3441864B-E3AE-9FD7-6076-02EDA26D47F1}"/>
              </a:ext>
            </a:extLst>
          </p:cNvPr>
          <p:cNvCxnSpPr>
            <a:cxnSpLocks/>
            <a:stCxn id="21" idx="1"/>
            <a:endCxn id="59" idx="3"/>
          </p:cNvCxnSpPr>
          <p:nvPr/>
        </p:nvCxnSpPr>
        <p:spPr>
          <a:xfrm flipH="1" flipV="1">
            <a:off x="3114727" y="3738303"/>
            <a:ext cx="2236257" cy="6226"/>
          </a:xfrm>
          <a:prstGeom prst="line">
            <a:avLst/>
          </a:prstGeom>
          <a:noFill/>
          <a:ln w="57150" cap="rnd" cmpd="sng" algn="ctr">
            <a:solidFill>
              <a:schemeClr val="accent1">
                <a:lumMod val="75000"/>
              </a:schemeClr>
            </a:solidFill>
            <a:prstDash val="solid"/>
            <a:headEnd type="none" w="med" len="med"/>
            <a:tailEnd type="arrow" w="lg" len="sm"/>
          </a:ln>
          <a:effectLst/>
        </p:spPr>
      </p:cxnSp>
      <p:sp>
        <p:nvSpPr>
          <p:cNvPr id="180" name="TextBox 179">
            <a:extLst>
              <a:ext uri="{FF2B5EF4-FFF2-40B4-BE49-F238E27FC236}">
                <a16:creationId xmlns:a16="http://schemas.microsoft.com/office/drawing/2014/main" id="{5EE1638A-81EA-1E04-C50B-25ED921EEF3C}"/>
              </a:ext>
            </a:extLst>
          </p:cNvPr>
          <p:cNvSpPr txBox="1"/>
          <p:nvPr/>
        </p:nvSpPr>
        <p:spPr>
          <a:xfrm>
            <a:off x="8259764" y="3760602"/>
            <a:ext cx="3352799"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34">
              <a:spcBef>
                <a:spcPts val="1600"/>
              </a:spcBef>
              <a:buNone/>
              <a:defRPr/>
            </a:pPr>
            <a:r>
              <a:rPr lang="en-US" sz="1400" kern="0" dirty="0"/>
              <a:t>With support for industry standard APIs, </a:t>
            </a:r>
            <a:r>
              <a:rPr lang="en-US" sz="1400" kern="0" dirty="0" err="1"/>
              <a:t>OneLake</a:t>
            </a:r>
            <a:r>
              <a:rPr lang="en-US" sz="1400" kern="0" dirty="0"/>
              <a:t> data can be directly accessed by any application or service</a:t>
            </a:r>
          </a:p>
        </p:txBody>
      </p:sp>
      <p:grpSp>
        <p:nvGrpSpPr>
          <p:cNvPr id="19" name="Group 18">
            <a:extLst>
              <a:ext uri="{FF2B5EF4-FFF2-40B4-BE49-F238E27FC236}">
                <a16:creationId xmlns:a16="http://schemas.microsoft.com/office/drawing/2014/main" id="{D90B32EC-9624-934F-ED67-B0B204ED8FAC}"/>
              </a:ext>
            </a:extLst>
          </p:cNvPr>
          <p:cNvGrpSpPr/>
          <p:nvPr/>
        </p:nvGrpSpPr>
        <p:grpSpPr>
          <a:xfrm>
            <a:off x="5229278" y="3092956"/>
            <a:ext cx="2266500" cy="2144568"/>
            <a:chOff x="6870721" y="2625463"/>
            <a:chExt cx="3328563" cy="3154756"/>
          </a:xfrm>
        </p:grpSpPr>
        <p:sp>
          <p:nvSpPr>
            <p:cNvPr id="20" name="Rectangle: Rounded Corners 19">
              <a:extLst>
                <a:ext uri="{FF2B5EF4-FFF2-40B4-BE49-F238E27FC236}">
                  <a16:creationId xmlns:a16="http://schemas.microsoft.com/office/drawing/2014/main" id="{B5C2F9BC-E915-CB6D-8027-889B6E71004E}"/>
                </a:ext>
              </a:extLst>
            </p:cNvPr>
            <p:cNvSpPr/>
            <p:nvPr/>
          </p:nvSpPr>
          <p:spPr>
            <a:xfrm>
              <a:off x="6870721" y="2630723"/>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21" name="Rectangle: Rounded Corners 20">
              <a:extLst>
                <a:ext uri="{FF2B5EF4-FFF2-40B4-BE49-F238E27FC236}">
                  <a16:creationId xmlns:a16="http://schemas.microsoft.com/office/drawing/2014/main" id="{78847AEB-AED7-BAE6-9EFA-F08ED5522CB1}"/>
                </a:ext>
              </a:extLst>
            </p:cNvPr>
            <p:cNvSpPr/>
            <p:nvPr/>
          </p:nvSpPr>
          <p:spPr>
            <a:xfrm>
              <a:off x="7049458" y="2922049"/>
              <a:ext cx="2971088" cy="1323812"/>
            </a:xfrm>
            <a:prstGeom prst="roundRect">
              <a:avLst>
                <a:gd name="adj" fmla="val 5542"/>
              </a:avLst>
            </a:prstGeom>
            <a:solidFill>
              <a:schemeClr val="tx1">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23" name="TextBox 22">
              <a:extLst>
                <a:ext uri="{FF2B5EF4-FFF2-40B4-BE49-F238E27FC236}">
                  <a16:creationId xmlns:a16="http://schemas.microsoft.com/office/drawing/2014/main" id="{FA915890-31EF-09C9-6A59-A595D58FF9A7}"/>
                </a:ext>
              </a:extLst>
            </p:cNvPr>
            <p:cNvSpPr txBox="1"/>
            <p:nvPr/>
          </p:nvSpPr>
          <p:spPr>
            <a:xfrm>
              <a:off x="7010472" y="2625463"/>
              <a:ext cx="1897921" cy="339564"/>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2 – West US</a:t>
              </a:r>
            </a:p>
          </p:txBody>
        </p:sp>
        <p:sp>
          <p:nvSpPr>
            <p:cNvPr id="27" name="TextBox 26">
              <a:extLst>
                <a:ext uri="{FF2B5EF4-FFF2-40B4-BE49-F238E27FC236}">
                  <a16:creationId xmlns:a16="http://schemas.microsoft.com/office/drawing/2014/main" id="{F1BF88CB-C477-58D3-BF98-FAEB0F74FBCE}"/>
                </a:ext>
              </a:extLst>
            </p:cNvPr>
            <p:cNvSpPr txBox="1"/>
            <p:nvPr/>
          </p:nvSpPr>
          <p:spPr>
            <a:xfrm>
              <a:off x="7063484" y="2946986"/>
              <a:ext cx="1038654" cy="294290"/>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3</a:t>
              </a:r>
            </a:p>
          </p:txBody>
        </p:sp>
        <p:grpSp>
          <p:nvGrpSpPr>
            <p:cNvPr id="29" name="Group 28">
              <a:extLst>
                <a:ext uri="{FF2B5EF4-FFF2-40B4-BE49-F238E27FC236}">
                  <a16:creationId xmlns:a16="http://schemas.microsoft.com/office/drawing/2014/main" id="{F4D4705A-4E47-4155-7C81-AF67F7FD7400}"/>
                </a:ext>
              </a:extLst>
            </p:cNvPr>
            <p:cNvGrpSpPr/>
            <p:nvPr/>
          </p:nvGrpSpPr>
          <p:grpSpPr>
            <a:xfrm>
              <a:off x="8036454" y="3290781"/>
              <a:ext cx="944282" cy="683401"/>
              <a:chOff x="2752000" y="3883227"/>
              <a:chExt cx="1241690" cy="898644"/>
            </a:xfrm>
          </p:grpSpPr>
          <p:pic>
            <p:nvPicPr>
              <p:cNvPr id="37" name="Graphic 36">
                <a:extLst>
                  <a:ext uri="{FF2B5EF4-FFF2-40B4-BE49-F238E27FC236}">
                    <a16:creationId xmlns:a16="http://schemas.microsoft.com/office/drawing/2014/main" id="{C4A8E917-82B2-0425-34A5-922E8EE52AE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063393" y="3883227"/>
                <a:ext cx="618907" cy="638248"/>
              </a:xfrm>
              <a:prstGeom prst="rect">
                <a:avLst/>
              </a:prstGeom>
            </p:spPr>
          </p:pic>
          <p:sp>
            <p:nvSpPr>
              <p:cNvPr id="38" name="Rounded Rectangle 17">
                <a:extLst>
                  <a:ext uri="{FF2B5EF4-FFF2-40B4-BE49-F238E27FC236}">
                    <a16:creationId xmlns:a16="http://schemas.microsoft.com/office/drawing/2014/main" id="{97B8DD2C-7999-4F9A-E759-3BB951A0C618}"/>
                  </a:ext>
                </a:extLst>
              </p:cNvPr>
              <p:cNvSpPr/>
              <p:nvPr/>
            </p:nvSpPr>
            <p:spPr>
              <a:xfrm>
                <a:off x="2752000"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31" name="Group 30">
              <a:extLst>
                <a:ext uri="{FF2B5EF4-FFF2-40B4-BE49-F238E27FC236}">
                  <a16:creationId xmlns:a16="http://schemas.microsoft.com/office/drawing/2014/main" id="{71A60E89-FE75-CAE6-1A12-A06F98FA3F1C}"/>
                </a:ext>
              </a:extLst>
            </p:cNvPr>
            <p:cNvGrpSpPr/>
            <p:nvPr/>
          </p:nvGrpSpPr>
          <p:grpSpPr>
            <a:xfrm>
              <a:off x="7091149" y="3290780"/>
              <a:ext cx="944282" cy="683401"/>
              <a:chOff x="1583219" y="3883227"/>
              <a:chExt cx="1241690" cy="898644"/>
            </a:xfrm>
          </p:grpSpPr>
          <p:pic>
            <p:nvPicPr>
              <p:cNvPr id="35" name="Graphic 34">
                <a:extLst>
                  <a:ext uri="{FF2B5EF4-FFF2-40B4-BE49-F238E27FC236}">
                    <a16:creationId xmlns:a16="http://schemas.microsoft.com/office/drawing/2014/main" id="{0A18ADDF-5E86-B3BB-0ECF-976852DD725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36" name="Rounded Rectangle 17">
                <a:extLst>
                  <a:ext uri="{FF2B5EF4-FFF2-40B4-BE49-F238E27FC236}">
                    <a16:creationId xmlns:a16="http://schemas.microsoft.com/office/drawing/2014/main" id="{1D48BDAE-0306-7DC1-B291-7777E80C5C5B}"/>
                  </a:ext>
                </a:extLst>
              </p:cNvPr>
              <p:cNvSpPr/>
              <p:nvPr/>
            </p:nvSpPr>
            <p:spPr>
              <a:xfrm>
                <a:off x="1583219"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32" name="Group 31">
              <a:extLst>
                <a:ext uri="{FF2B5EF4-FFF2-40B4-BE49-F238E27FC236}">
                  <a16:creationId xmlns:a16="http://schemas.microsoft.com/office/drawing/2014/main" id="{EC73164B-DDF0-CF68-CEFB-A62FDBB20524}"/>
                </a:ext>
              </a:extLst>
            </p:cNvPr>
            <p:cNvGrpSpPr/>
            <p:nvPr/>
          </p:nvGrpSpPr>
          <p:grpSpPr>
            <a:xfrm>
              <a:off x="8991209" y="3281118"/>
              <a:ext cx="944282" cy="683401"/>
              <a:chOff x="1583219" y="3883227"/>
              <a:chExt cx="1241690" cy="898644"/>
            </a:xfrm>
          </p:grpSpPr>
          <p:pic>
            <p:nvPicPr>
              <p:cNvPr id="33" name="Graphic 32">
                <a:extLst>
                  <a:ext uri="{FF2B5EF4-FFF2-40B4-BE49-F238E27FC236}">
                    <a16:creationId xmlns:a16="http://schemas.microsoft.com/office/drawing/2014/main" id="{80101CD3-590A-ADDD-4B80-102DFAA6B84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94612" y="3883227"/>
                <a:ext cx="618907" cy="638248"/>
              </a:xfrm>
              <a:prstGeom prst="rect">
                <a:avLst/>
              </a:prstGeom>
            </p:spPr>
          </p:pic>
          <p:sp>
            <p:nvSpPr>
              <p:cNvPr id="34" name="Rounded Rectangle 17">
                <a:extLst>
                  <a:ext uri="{FF2B5EF4-FFF2-40B4-BE49-F238E27FC236}">
                    <a16:creationId xmlns:a16="http://schemas.microsoft.com/office/drawing/2014/main" id="{A0334A7B-4A21-7E85-1847-8237FE92AB45}"/>
                  </a:ext>
                </a:extLst>
              </p:cNvPr>
              <p:cNvSpPr/>
              <p:nvPr/>
            </p:nvSpPr>
            <p:spPr>
              <a:xfrm>
                <a:off x="1583219"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cxnSp>
        <p:nvCxnSpPr>
          <p:cNvPr id="39" name="Connector: Elbow 38">
            <a:extLst>
              <a:ext uri="{FF2B5EF4-FFF2-40B4-BE49-F238E27FC236}">
                <a16:creationId xmlns:a16="http://schemas.microsoft.com/office/drawing/2014/main" id="{12718783-7868-FC04-D262-C32BA1C22DA2}"/>
              </a:ext>
            </a:extLst>
          </p:cNvPr>
          <p:cNvCxnSpPr/>
          <p:nvPr/>
        </p:nvCxnSpPr>
        <p:spPr>
          <a:xfrm rot="16200000" flipH="1">
            <a:off x="1825401" y="5135084"/>
            <a:ext cx="742921" cy="430415"/>
          </a:xfrm>
          <a:prstGeom prst="bentConnector3">
            <a:avLst/>
          </a:prstGeom>
          <a:noFill/>
          <a:ln w="57150" cap="rnd" cmpd="sng" algn="ctr">
            <a:solidFill>
              <a:schemeClr val="accent1">
                <a:lumMod val="75000"/>
              </a:schemeClr>
            </a:solidFill>
            <a:prstDash val="solid"/>
            <a:headEnd type="triangle" w="med" len="med"/>
            <a:tailEnd type="none" w="lg" len="sm"/>
          </a:ln>
          <a:effectLst/>
        </p:spPr>
      </p:cxnSp>
      <p:cxnSp>
        <p:nvCxnSpPr>
          <p:cNvPr id="40" name="Connector: Elbow 39">
            <a:extLst>
              <a:ext uri="{FF2B5EF4-FFF2-40B4-BE49-F238E27FC236}">
                <a16:creationId xmlns:a16="http://schemas.microsoft.com/office/drawing/2014/main" id="{2530C77A-4677-626E-2089-F627E5F58380}"/>
              </a:ext>
            </a:extLst>
          </p:cNvPr>
          <p:cNvCxnSpPr>
            <a:cxnSpLocks/>
          </p:cNvCxnSpPr>
          <p:nvPr/>
        </p:nvCxnSpPr>
        <p:spPr>
          <a:xfrm rot="5400000">
            <a:off x="928658" y="5180324"/>
            <a:ext cx="644993" cy="355375"/>
          </a:xfrm>
          <a:prstGeom prst="bentConnector3">
            <a:avLst>
              <a:gd name="adj1" fmla="val 50000"/>
            </a:avLst>
          </a:prstGeom>
          <a:noFill/>
          <a:ln w="57150" cap="rnd" cmpd="sng" algn="ctr">
            <a:solidFill>
              <a:schemeClr val="accent1">
                <a:lumMod val="75000"/>
              </a:schemeClr>
            </a:solidFill>
            <a:prstDash val="solid"/>
            <a:headEnd type="triangle" w="med" len="med"/>
            <a:tailEnd type="none" w="lg" len="sm"/>
          </a:ln>
          <a:effectLst/>
        </p:spPr>
      </p:cxnSp>
      <p:cxnSp>
        <p:nvCxnSpPr>
          <p:cNvPr id="41" name="Connector: Elbow 40">
            <a:extLst>
              <a:ext uri="{FF2B5EF4-FFF2-40B4-BE49-F238E27FC236}">
                <a16:creationId xmlns:a16="http://schemas.microsoft.com/office/drawing/2014/main" id="{B5FCB1F6-B7CB-D4FF-89E5-24A098C3B8DB}"/>
              </a:ext>
            </a:extLst>
          </p:cNvPr>
          <p:cNvCxnSpPr>
            <a:cxnSpLocks/>
          </p:cNvCxnSpPr>
          <p:nvPr/>
        </p:nvCxnSpPr>
        <p:spPr>
          <a:xfrm rot="5400000">
            <a:off x="4750983" y="4711544"/>
            <a:ext cx="1633506" cy="247042"/>
          </a:xfrm>
          <a:prstGeom prst="bentConnector3">
            <a:avLst>
              <a:gd name="adj1" fmla="val 50000"/>
            </a:avLst>
          </a:prstGeom>
          <a:noFill/>
          <a:ln w="57150" cap="rnd" cmpd="sng" algn="ctr">
            <a:solidFill>
              <a:schemeClr val="accent1">
                <a:lumMod val="75000"/>
              </a:schemeClr>
            </a:solidFill>
            <a:prstDash val="solid"/>
            <a:headEnd type="triangle" w="med" len="med"/>
            <a:tailEnd type="none" w="lg" len="sm"/>
          </a:ln>
          <a:effectLst/>
        </p:spPr>
      </p:cxnSp>
      <p:cxnSp>
        <p:nvCxnSpPr>
          <p:cNvPr id="42" name="Connector: Elbow 41">
            <a:extLst>
              <a:ext uri="{FF2B5EF4-FFF2-40B4-BE49-F238E27FC236}">
                <a16:creationId xmlns:a16="http://schemas.microsoft.com/office/drawing/2014/main" id="{564D7F1C-CBFF-634B-07BF-E1CF4556394A}"/>
              </a:ext>
            </a:extLst>
          </p:cNvPr>
          <p:cNvCxnSpPr/>
          <p:nvPr/>
        </p:nvCxnSpPr>
        <p:spPr>
          <a:xfrm rot="16200000" flipH="1">
            <a:off x="2623592" y="5140246"/>
            <a:ext cx="742921" cy="430415"/>
          </a:xfrm>
          <a:prstGeom prst="bentConnector3">
            <a:avLst/>
          </a:prstGeom>
          <a:noFill/>
          <a:ln w="57150" cap="rnd" cmpd="sng" algn="ctr">
            <a:solidFill>
              <a:schemeClr val="accent1">
                <a:lumMod val="75000"/>
              </a:schemeClr>
            </a:solidFill>
            <a:prstDash val="solid"/>
            <a:headEnd type="triangle" w="med" len="med"/>
            <a:tailEnd type="none" w="lg" len="sm"/>
          </a:ln>
          <a:effectLst/>
        </p:spPr>
      </p:cxnSp>
      <p:cxnSp>
        <p:nvCxnSpPr>
          <p:cNvPr id="43" name="Connector: Elbow 42">
            <a:extLst>
              <a:ext uri="{FF2B5EF4-FFF2-40B4-BE49-F238E27FC236}">
                <a16:creationId xmlns:a16="http://schemas.microsoft.com/office/drawing/2014/main" id="{BBB6D074-E1B3-F89E-EBAE-91DEFC908663}"/>
              </a:ext>
            </a:extLst>
          </p:cNvPr>
          <p:cNvCxnSpPr>
            <a:cxnSpLocks/>
          </p:cNvCxnSpPr>
          <p:nvPr/>
        </p:nvCxnSpPr>
        <p:spPr>
          <a:xfrm rot="16200000" flipH="1">
            <a:off x="6262656" y="4762057"/>
            <a:ext cx="1685754" cy="198264"/>
          </a:xfrm>
          <a:prstGeom prst="bentConnector3">
            <a:avLst/>
          </a:prstGeom>
          <a:noFill/>
          <a:ln w="57150" cap="rnd" cmpd="sng" algn="ctr">
            <a:solidFill>
              <a:schemeClr val="accent1">
                <a:lumMod val="75000"/>
              </a:schemeClr>
            </a:solidFill>
            <a:prstDash val="solid"/>
            <a:headEnd type="triangle" w="med" len="med"/>
            <a:tailEnd type="none" w="lg" len="sm"/>
          </a:ln>
          <a:effectLst/>
        </p:spPr>
      </p:cxnSp>
      <p:sp>
        <p:nvSpPr>
          <p:cNvPr id="53" name="TextBox 52">
            <a:extLst>
              <a:ext uri="{FF2B5EF4-FFF2-40B4-BE49-F238E27FC236}">
                <a16:creationId xmlns:a16="http://schemas.microsoft.com/office/drawing/2014/main" id="{B1C50E2C-9646-46B3-D116-448763E57ABE}"/>
              </a:ext>
            </a:extLst>
          </p:cNvPr>
          <p:cNvSpPr txBox="1"/>
          <p:nvPr/>
        </p:nvSpPr>
        <p:spPr>
          <a:xfrm>
            <a:off x="0" y="6594062"/>
            <a:ext cx="10972664" cy="261610"/>
          </a:xfrm>
          <a:prstGeom prst="rect">
            <a:avLst/>
          </a:prstGeom>
          <a:noFill/>
        </p:spPr>
        <p:txBody>
          <a:bodyPr wrap="square">
            <a:spAutoFit/>
          </a:bodyPr>
          <a:lstStyle/>
          <a:p>
            <a:r>
              <a:rPr lang="en-US" sz="1100" dirty="0">
                <a:hlinkClick r:id="rId27"/>
              </a:rPr>
              <a:t>Unify data sources with </a:t>
            </a:r>
            <a:r>
              <a:rPr lang="en-US" sz="1100" dirty="0" err="1">
                <a:hlinkClick r:id="rId27"/>
              </a:rPr>
              <a:t>OneLake</a:t>
            </a:r>
            <a:r>
              <a:rPr lang="en-US" sz="1100" dirty="0">
                <a:hlinkClick r:id="rId27"/>
              </a:rPr>
              <a:t> shortcuts - Microsoft Fabric | Microsoft Learn</a:t>
            </a:r>
            <a:endParaRPr lang="en-NL" sz="1100" dirty="0"/>
          </a:p>
        </p:txBody>
      </p:sp>
      <p:sp>
        <p:nvSpPr>
          <p:cNvPr id="54" name="Rectangle: Rounded Corners 53">
            <a:extLst>
              <a:ext uri="{FF2B5EF4-FFF2-40B4-BE49-F238E27FC236}">
                <a16:creationId xmlns:a16="http://schemas.microsoft.com/office/drawing/2014/main" id="{28C7941A-4A7B-E7A9-D70E-FBA130C70A96}"/>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98483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0" presetClass="entr" presetSubtype="0" decel="5000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50000" fill="hold" grpId="1" nodeType="withEffect">
                                  <p:stCondLst>
                                    <p:cond delay="0"/>
                                  </p:stCondLst>
                                  <p:childTnLst>
                                    <p:animMotion origin="layout" path="M -4.16667E-7 -3.7037E-7 L 0.02057 0.00046 " pathEditMode="relative" rAng="0" ptsTypes="AA">
                                      <p:cBhvr>
                                        <p:cTn id="19" dur="500" spd="-100000" fill="hold"/>
                                        <p:tgtEl>
                                          <p:spTgt spid="54"/>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37DC-41BE-5F17-D44F-87A4BCF53C76}"/>
              </a:ext>
            </a:extLst>
          </p:cNvPr>
          <p:cNvSpPr>
            <a:spLocks noGrp="1"/>
          </p:cNvSpPr>
          <p:nvPr>
            <p:ph type="title"/>
          </p:nvPr>
        </p:nvSpPr>
        <p:spPr/>
        <p:txBody>
          <a:bodyPr/>
          <a:lstStyle/>
          <a:p>
            <a:r>
              <a:rPr lang="en-US" dirty="0"/>
              <a:t>Unifying data in </a:t>
            </a:r>
            <a:r>
              <a:rPr lang="en-US" dirty="0" err="1"/>
              <a:t>OneLake</a:t>
            </a:r>
            <a:endParaRPr lang="en-NL" dirty="0"/>
          </a:p>
        </p:txBody>
      </p:sp>
      <p:sp>
        <p:nvSpPr>
          <p:cNvPr id="3" name="Text Placeholder 2">
            <a:extLst>
              <a:ext uri="{FF2B5EF4-FFF2-40B4-BE49-F238E27FC236}">
                <a16:creationId xmlns:a16="http://schemas.microsoft.com/office/drawing/2014/main" id="{96002ABF-AA93-FC55-ABB6-ABCDC1D08B6F}"/>
              </a:ext>
            </a:extLst>
          </p:cNvPr>
          <p:cNvSpPr>
            <a:spLocks noGrp="1"/>
          </p:cNvSpPr>
          <p:nvPr>
            <p:ph type="body" sz="quarter" idx="27"/>
          </p:nvPr>
        </p:nvSpPr>
        <p:spPr/>
        <p:txBody>
          <a:bodyPr>
            <a:normAutofit/>
          </a:bodyPr>
          <a:lstStyle/>
          <a:p>
            <a:r>
              <a:rPr lang="en-US" dirty="0">
                <a:solidFill>
                  <a:srgbClr val="FFFFFF"/>
                </a:solidFill>
                <a:latin typeface="Segoe Sans Text" panose="020F0502020204030204"/>
              </a:rPr>
              <a:t>External Data Sharing </a:t>
            </a:r>
          </a:p>
          <a:p>
            <a:endParaRPr lang="en-US" dirty="0">
              <a:solidFill>
                <a:srgbClr val="FFFFFF"/>
              </a:solidFill>
              <a:latin typeface="Segoe Sans Text" panose="020F0502020204030204"/>
            </a:endParaRPr>
          </a:p>
          <a:p>
            <a:endParaRPr lang="en-US" dirty="0">
              <a:solidFill>
                <a:srgbClr val="FFFFFF"/>
              </a:solidFill>
              <a:latin typeface="Segoe Sans Text" panose="020F0502020204030204"/>
            </a:endParaRPr>
          </a:p>
          <a:p>
            <a:endParaRPr lang="en-US" dirty="0">
              <a:solidFill>
                <a:srgbClr val="FFFFFF"/>
              </a:solidFill>
              <a:latin typeface="Segoe Sans Text" panose="020F0502020204030204"/>
            </a:endParaRPr>
          </a:p>
          <a:p>
            <a:endParaRPr lang="en-US" dirty="0">
              <a:solidFill>
                <a:srgbClr val="FFFFFF"/>
              </a:solidFill>
              <a:latin typeface="Segoe Sans Text" panose="020F0502020204030204"/>
            </a:endParaRPr>
          </a:p>
          <a:p>
            <a:endParaRPr lang="en-US" dirty="0">
              <a:solidFill>
                <a:srgbClr val="FFFFFF"/>
              </a:solidFill>
              <a:latin typeface="Segoe Sans Text" panose="020F0502020204030204"/>
            </a:endParaRPr>
          </a:p>
          <a:p>
            <a:endParaRPr lang="en-US" dirty="0">
              <a:solidFill>
                <a:srgbClr val="FFFFFF"/>
              </a:solidFill>
              <a:latin typeface="Segoe Sans Text" panose="020F0502020204030204"/>
            </a:endParaRPr>
          </a:p>
          <a:p>
            <a:endParaRPr lang="en-US" dirty="0">
              <a:solidFill>
                <a:srgbClr val="FFFFFF"/>
              </a:solidFill>
              <a:latin typeface="Segoe Sans Text" panose="020F0502020204030204"/>
            </a:endParaRPr>
          </a:p>
          <a:p>
            <a:endParaRPr lang="en-US" dirty="0">
              <a:solidFill>
                <a:srgbClr val="FFFFFF"/>
              </a:solidFill>
              <a:latin typeface="Segoe Sans Text" panose="020F0502020204030204"/>
            </a:endParaRPr>
          </a:p>
          <a:p>
            <a:endParaRPr lang="en-US" dirty="0">
              <a:solidFill>
                <a:srgbClr val="FFFFFF"/>
              </a:solidFill>
              <a:latin typeface="Segoe Sans Text" panose="020F0502020204030204"/>
            </a:endParaRPr>
          </a:p>
          <a:p>
            <a:endParaRPr lang="en-US" dirty="0">
              <a:solidFill>
                <a:srgbClr val="FFFFFF"/>
              </a:solidFill>
              <a:latin typeface="Segoe Sans Text" panose="020F0502020204030204"/>
            </a:endParaRPr>
          </a:p>
          <a:p>
            <a:r>
              <a:rPr lang="en-US" dirty="0">
                <a:solidFill>
                  <a:srgbClr val="FFFFFF"/>
                </a:solidFill>
                <a:latin typeface="Segoe Sans Text" panose="020F0502020204030204"/>
              </a:rPr>
              <a:t>Tenant Customer A 										Tenant Customer B </a:t>
            </a:r>
          </a:p>
          <a:p>
            <a:endParaRPr lang="en-US" dirty="0">
              <a:solidFill>
                <a:srgbClr val="FFFFFF"/>
              </a:solidFill>
              <a:latin typeface="Segoe Sans Text" panose="020F0502020204030204"/>
            </a:endParaRPr>
          </a:p>
          <a:p>
            <a:endParaRPr lang="en-NL" dirty="0"/>
          </a:p>
        </p:txBody>
      </p:sp>
      <p:pic>
        <p:nvPicPr>
          <p:cNvPr id="5" name="Picture 4">
            <a:extLst>
              <a:ext uri="{FF2B5EF4-FFF2-40B4-BE49-F238E27FC236}">
                <a16:creationId xmlns:a16="http://schemas.microsoft.com/office/drawing/2014/main" id="{1B1C0CB3-468E-1DB9-831C-D02C0D299725}"/>
              </a:ext>
            </a:extLst>
          </p:cNvPr>
          <p:cNvPicPr>
            <a:picLocks noChangeAspect="1"/>
          </p:cNvPicPr>
          <p:nvPr/>
        </p:nvPicPr>
        <p:blipFill>
          <a:blip r:embed="rId3"/>
          <a:stretch>
            <a:fillRect/>
          </a:stretch>
        </p:blipFill>
        <p:spPr>
          <a:xfrm>
            <a:off x="154751" y="2000250"/>
            <a:ext cx="5482121" cy="3836568"/>
          </a:xfrm>
          <a:prstGeom prst="rect">
            <a:avLst/>
          </a:prstGeom>
        </p:spPr>
      </p:pic>
      <p:pic>
        <p:nvPicPr>
          <p:cNvPr id="6" name="Picture 5">
            <a:extLst>
              <a:ext uri="{FF2B5EF4-FFF2-40B4-BE49-F238E27FC236}">
                <a16:creationId xmlns:a16="http://schemas.microsoft.com/office/drawing/2014/main" id="{87EC1DFA-6C7D-9C53-87DB-651C51FFA275}"/>
              </a:ext>
            </a:extLst>
          </p:cNvPr>
          <p:cNvPicPr>
            <a:picLocks noChangeAspect="1"/>
          </p:cNvPicPr>
          <p:nvPr/>
        </p:nvPicPr>
        <p:blipFill>
          <a:blip r:embed="rId3"/>
          <a:stretch>
            <a:fillRect/>
          </a:stretch>
        </p:blipFill>
        <p:spPr>
          <a:xfrm>
            <a:off x="12537251" y="2000250"/>
            <a:ext cx="5482121" cy="3836568"/>
          </a:xfrm>
          <a:prstGeom prst="rect">
            <a:avLst/>
          </a:prstGeom>
        </p:spPr>
      </p:pic>
      <p:cxnSp>
        <p:nvCxnSpPr>
          <p:cNvPr id="7" name="Straight Connector 6">
            <a:extLst>
              <a:ext uri="{FF2B5EF4-FFF2-40B4-BE49-F238E27FC236}">
                <a16:creationId xmlns:a16="http://schemas.microsoft.com/office/drawing/2014/main" id="{45E3868C-FBF1-A0EF-13BF-47F7BAAB66C9}"/>
              </a:ext>
            </a:extLst>
          </p:cNvPr>
          <p:cNvCxnSpPr>
            <a:cxnSpLocks/>
          </p:cNvCxnSpPr>
          <p:nvPr/>
        </p:nvCxnSpPr>
        <p:spPr>
          <a:xfrm flipH="1">
            <a:off x="5427556" y="3700203"/>
            <a:ext cx="1497119" cy="0"/>
          </a:xfrm>
          <a:prstGeom prst="line">
            <a:avLst/>
          </a:prstGeom>
          <a:noFill/>
          <a:ln w="57150" cap="rnd" cmpd="sng" algn="ctr">
            <a:solidFill>
              <a:schemeClr val="accent1">
                <a:lumMod val="75000"/>
              </a:schemeClr>
            </a:solidFill>
            <a:prstDash val="solid"/>
            <a:headEnd type="none" w="med" len="med"/>
            <a:tailEnd type="arrow" w="lg" len="sm"/>
          </a:ln>
          <a:effectLst/>
        </p:spPr>
      </p:cxnSp>
      <p:sp>
        <p:nvSpPr>
          <p:cNvPr id="10" name="TextBox 9">
            <a:extLst>
              <a:ext uri="{FF2B5EF4-FFF2-40B4-BE49-F238E27FC236}">
                <a16:creationId xmlns:a16="http://schemas.microsoft.com/office/drawing/2014/main" id="{28EEED7E-1CF8-5AAB-7618-8548B4955582}"/>
              </a:ext>
            </a:extLst>
          </p:cNvPr>
          <p:cNvSpPr txBox="1"/>
          <p:nvPr/>
        </p:nvSpPr>
        <p:spPr>
          <a:xfrm>
            <a:off x="-95250" y="6603193"/>
            <a:ext cx="9010650" cy="276999"/>
          </a:xfrm>
          <a:prstGeom prst="rect">
            <a:avLst/>
          </a:prstGeom>
          <a:noFill/>
        </p:spPr>
        <p:txBody>
          <a:bodyPr wrap="square">
            <a:spAutoFit/>
          </a:bodyPr>
          <a:lstStyle/>
          <a:p>
            <a:r>
              <a:rPr lang="en-US" sz="1200" dirty="0">
                <a:hlinkClick r:id="rId4"/>
              </a:rPr>
              <a:t>External Data Sharing in Microsoft Fabric - Microsoft Fabric | Microsoft Learn</a:t>
            </a:r>
            <a:endParaRPr lang="en-NL" sz="1200" dirty="0"/>
          </a:p>
        </p:txBody>
      </p:sp>
    </p:spTree>
    <p:extLst>
      <p:ext uri="{BB962C8B-B14F-4D97-AF65-F5344CB8AC3E}">
        <p14:creationId xmlns:p14="http://schemas.microsoft.com/office/powerpoint/2010/main" val="393102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7037E-6 L -0.49922 -0.00047 " pathEditMode="relative" rAng="0" ptsTypes="AA">
                                      <p:cBhvr>
                                        <p:cTn id="6" dur="2000" fill="hold"/>
                                        <p:tgtEl>
                                          <p:spTgt spid="6"/>
                                        </p:tgtEl>
                                        <p:attrNameLst>
                                          <p:attrName>ppt_x</p:attrName>
                                          <p:attrName>ppt_y</p:attrName>
                                        </p:attrNameLst>
                                      </p:cBhvr>
                                      <p:rCtr x="-24961" y="-23"/>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85C6-0FC0-497D-4BDE-B75732377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3E30D-B689-76DB-289D-9BB4269022E9}"/>
              </a:ext>
            </a:extLst>
          </p:cNvPr>
          <p:cNvSpPr>
            <a:spLocks noGrp="1"/>
          </p:cNvSpPr>
          <p:nvPr>
            <p:ph type="title"/>
          </p:nvPr>
        </p:nvSpPr>
        <p:spPr/>
        <p:txBody>
          <a:bodyPr/>
          <a:lstStyle/>
          <a:p>
            <a:r>
              <a:rPr lang="en-US" dirty="0"/>
              <a:t>Unifying data in </a:t>
            </a:r>
            <a:r>
              <a:rPr lang="en-US" dirty="0" err="1"/>
              <a:t>OneLake</a:t>
            </a:r>
            <a:endParaRPr lang="en-NL" dirty="0"/>
          </a:p>
        </p:txBody>
      </p:sp>
      <p:sp>
        <p:nvSpPr>
          <p:cNvPr id="9" name="Text Placeholder 8">
            <a:extLst>
              <a:ext uri="{FF2B5EF4-FFF2-40B4-BE49-F238E27FC236}">
                <a16:creationId xmlns:a16="http://schemas.microsoft.com/office/drawing/2014/main" id="{97BC9898-21E5-2F6E-FC5C-ECDD79BA04C9}"/>
              </a:ext>
            </a:extLst>
          </p:cNvPr>
          <p:cNvSpPr>
            <a:spLocks noGrp="1"/>
          </p:cNvSpPr>
          <p:nvPr>
            <p:ph type="body" sz="quarter" idx="27"/>
          </p:nvPr>
        </p:nvSpPr>
        <p:spPr/>
        <p:txBody>
          <a:bodyPr/>
          <a:lstStyle/>
          <a:p>
            <a:r>
              <a:rPr lang="en-US" dirty="0">
                <a:solidFill>
                  <a:srgbClr val="FFFFFF"/>
                </a:solidFill>
                <a:latin typeface="Segoe Sans Text" panose="020F0502020204030204"/>
              </a:rPr>
              <a:t>External Data Sharing </a:t>
            </a:r>
          </a:p>
        </p:txBody>
      </p:sp>
      <p:pic>
        <p:nvPicPr>
          <p:cNvPr id="10" name="Picture 9">
            <a:extLst>
              <a:ext uri="{FF2B5EF4-FFF2-40B4-BE49-F238E27FC236}">
                <a16:creationId xmlns:a16="http://schemas.microsoft.com/office/drawing/2014/main" id="{11D39EBC-65AD-8440-1CC2-258045923529}"/>
              </a:ext>
            </a:extLst>
          </p:cNvPr>
          <p:cNvPicPr>
            <a:picLocks noChangeAspect="1"/>
          </p:cNvPicPr>
          <p:nvPr/>
        </p:nvPicPr>
        <p:blipFill>
          <a:blip r:embed="rId3"/>
          <a:stretch>
            <a:fillRect/>
          </a:stretch>
        </p:blipFill>
        <p:spPr>
          <a:xfrm>
            <a:off x="260492" y="2175250"/>
            <a:ext cx="5482159" cy="2784406"/>
          </a:xfrm>
          <a:prstGeom prst="rect">
            <a:avLst/>
          </a:prstGeom>
        </p:spPr>
      </p:pic>
      <p:pic>
        <p:nvPicPr>
          <p:cNvPr id="11" name="Picture 10">
            <a:extLst>
              <a:ext uri="{FF2B5EF4-FFF2-40B4-BE49-F238E27FC236}">
                <a16:creationId xmlns:a16="http://schemas.microsoft.com/office/drawing/2014/main" id="{9FC9AF4D-240F-3683-AB00-E617979C2E90}"/>
              </a:ext>
            </a:extLst>
          </p:cNvPr>
          <p:cNvPicPr>
            <a:picLocks noChangeAspect="1"/>
          </p:cNvPicPr>
          <p:nvPr/>
        </p:nvPicPr>
        <p:blipFill>
          <a:blip r:embed="rId4"/>
          <a:stretch>
            <a:fillRect/>
          </a:stretch>
        </p:blipFill>
        <p:spPr>
          <a:xfrm>
            <a:off x="6128242" y="2209911"/>
            <a:ext cx="5569697" cy="2749745"/>
          </a:xfrm>
          <a:prstGeom prst="rect">
            <a:avLst/>
          </a:prstGeom>
        </p:spPr>
      </p:pic>
    </p:spTree>
    <p:extLst>
      <p:ext uri="{BB962C8B-B14F-4D97-AF65-F5344CB8AC3E}">
        <p14:creationId xmlns:p14="http://schemas.microsoft.com/office/powerpoint/2010/main" val="36894534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AD54D-8FD0-0757-2F73-4AA0BFF065FA}"/>
            </a:ext>
          </a:extLst>
        </p:cNvPr>
        <p:cNvGrpSpPr/>
        <p:nvPr/>
      </p:nvGrpSpPr>
      <p:grpSpPr>
        <a:xfrm>
          <a:off x="0" y="0"/>
          <a:ext cx="0" cy="0"/>
          <a:chOff x="0" y="0"/>
          <a:chExt cx="0" cy="0"/>
        </a:xfrm>
      </p:grpSpPr>
      <p:pic>
        <p:nvPicPr>
          <p:cNvPr id="44" name="Picture 43" descr="Port at a lake">
            <a:extLst>
              <a:ext uri="{FF2B5EF4-FFF2-40B4-BE49-F238E27FC236}">
                <a16:creationId xmlns:a16="http://schemas.microsoft.com/office/drawing/2014/main" id="{71DF1B96-18D3-8D9D-BF6E-33BB2066D7EE}"/>
              </a:ext>
            </a:extLst>
          </p:cNvPr>
          <p:cNvPicPr>
            <a:picLocks noChangeAspect="1"/>
          </p:cNvPicPr>
          <p:nvPr/>
        </p:nvPicPr>
        <p:blipFill>
          <a:blip r:embed="rId3">
            <a:alphaModFix amt="40000"/>
          </a:blip>
          <a:srcRect b="15730"/>
          <a:stretch>
            <a:fill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BB0A9D19-30C2-0C5E-307C-D7614C18FFF7}"/>
              </a:ext>
            </a:extLst>
          </p:cNvPr>
          <p:cNvSpPr>
            <a:spLocks noGrp="1"/>
          </p:cNvSpPr>
          <p:nvPr>
            <p:ph type="title"/>
          </p:nvPr>
        </p:nvSpPr>
        <p:spPr>
          <a:xfrm>
            <a:off x="1154955" y="867697"/>
            <a:ext cx="9470456" cy="3329581"/>
          </a:xfrm>
        </p:spPr>
        <p:txBody>
          <a:bodyPr vert="horz" lIns="91440" tIns="45720" rIns="91440" bIns="45720" rtlCol="0" anchor="b">
            <a:normAutofit/>
          </a:bodyPr>
          <a:lstStyle/>
          <a:p>
            <a:pPr algn="ctr" defTabSz="914183">
              <a:defRPr/>
            </a:pPr>
            <a:r>
              <a:rPr lang="en-US" sz="6000" b="1" dirty="0">
                <a:solidFill>
                  <a:srgbClr val="FFFFFF"/>
                </a:solidFill>
                <a:latin typeface="Segoe UI Semibold" panose="020B0502040204020203" pitchFamily="34" charset="0"/>
                <a:cs typeface="Segoe UI Semibold" panose="020B0502040204020203" pitchFamily="34" charset="0"/>
              </a:rPr>
              <a:t>A world awash with </a:t>
            </a:r>
            <a:r>
              <a:rPr lang="en-US" sz="6000" spc="-49" dirty="0">
                <a:ln w="3175">
                  <a:noFill/>
                </a:ln>
                <a:solidFill>
                  <a:srgbClr val="8661C5"/>
                </a:solidFill>
                <a:latin typeface="Segoe UI Semibold"/>
                <a:cs typeface="Segoe UI" pitchFamily="34" charset="0"/>
              </a:rPr>
              <a:t>data…</a:t>
            </a:r>
          </a:p>
        </p:txBody>
      </p:sp>
    </p:spTree>
    <p:extLst>
      <p:ext uri="{BB962C8B-B14F-4D97-AF65-F5344CB8AC3E}">
        <p14:creationId xmlns:p14="http://schemas.microsoft.com/office/powerpoint/2010/main" val="3131388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3AEFBA9-EDDC-D31C-7F49-3D1ADFF7E591}"/>
              </a:ext>
            </a:extLst>
          </p:cNvPr>
          <p:cNvSpPr>
            <a:spLocks noGrp="1"/>
          </p:cNvSpPr>
          <p:nvPr>
            <p:ph type="title"/>
          </p:nvPr>
        </p:nvSpPr>
        <p:spPr>
          <a:xfrm>
            <a:off x="588650" y="5436167"/>
            <a:ext cx="11017746" cy="553920"/>
          </a:xfrm>
        </p:spPr>
        <p:txBody>
          <a:bodyPr/>
          <a:lstStyle/>
          <a:p>
            <a:r>
              <a:rPr lang="en-US" dirty="0"/>
              <a:t>Any questions so far?</a:t>
            </a:r>
          </a:p>
        </p:txBody>
      </p:sp>
      <p:pic>
        <p:nvPicPr>
          <p:cNvPr id="4" name="Picture 3" descr="Yellow question mark">
            <a:extLst>
              <a:ext uri="{FF2B5EF4-FFF2-40B4-BE49-F238E27FC236}">
                <a16:creationId xmlns:a16="http://schemas.microsoft.com/office/drawing/2014/main" id="{E24A139C-0F2F-7957-C302-0C57AD1A5B1E}"/>
              </a:ext>
            </a:extLst>
          </p:cNvPr>
          <p:cNvPicPr>
            <a:picLocks noChangeAspect="1"/>
          </p:cNvPicPr>
          <p:nvPr/>
        </p:nvPicPr>
        <p:blipFill rotWithShape="1">
          <a:blip r:embed="rId2"/>
          <a:srcRect t="11095" b="26401"/>
          <a:stretch/>
        </p:blipFill>
        <p:spPr>
          <a:xfrm>
            <a:off x="440" y="6"/>
            <a:ext cx="12191132" cy="4571994"/>
          </a:xfrm>
          <a:prstGeom prst="rect">
            <a:avLst/>
          </a:prstGeom>
          <a:noFill/>
        </p:spPr>
      </p:pic>
    </p:spTree>
    <p:extLst>
      <p:ext uri="{BB962C8B-B14F-4D97-AF65-F5344CB8AC3E}">
        <p14:creationId xmlns:p14="http://schemas.microsoft.com/office/powerpoint/2010/main" val="9253775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3FEDD-F98F-E338-7C2A-F184EB25B171}"/>
            </a:ext>
          </a:extLst>
        </p:cNvPr>
        <p:cNvGrpSpPr/>
        <p:nvPr/>
      </p:nvGrpSpPr>
      <p:grpSpPr>
        <a:xfrm>
          <a:off x="0" y="0"/>
          <a:ext cx="0" cy="0"/>
          <a:chOff x="0" y="0"/>
          <a:chExt cx="0" cy="0"/>
        </a:xfrm>
      </p:grpSpPr>
      <p:sp>
        <p:nvSpPr>
          <p:cNvPr id="48" name="Rounded Rectangle 38">
            <a:extLst>
              <a:ext uri="{FF2B5EF4-FFF2-40B4-BE49-F238E27FC236}">
                <a16:creationId xmlns:a16="http://schemas.microsoft.com/office/drawing/2014/main" id="{C56DDDFC-75F2-2045-5FD9-B2A337A1FEEE}"/>
              </a:ext>
              <a:ext uri="{C183D7F6-B498-43B3-948B-1728B52AA6E4}">
                <adec:decorative xmlns:adec="http://schemas.microsoft.com/office/drawing/2017/decorative" val="1"/>
              </a:ext>
            </a:extLst>
          </p:cNvPr>
          <p:cNvSpPr/>
          <p:nvPr/>
        </p:nvSpPr>
        <p:spPr bwMode="auto">
          <a:xfrm>
            <a:off x="563879" y="1511218"/>
            <a:ext cx="7273610" cy="5087702"/>
          </a:xfrm>
          <a:prstGeom prst="roundRect">
            <a:avLst>
              <a:gd name="adj" fmla="val 3596"/>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ea typeface="+mn-ea"/>
              <a:cs typeface="Segoe UI" pitchFamily="34" charset="0"/>
            </a:endParaRPr>
          </a:p>
        </p:txBody>
      </p:sp>
      <p:sp>
        <p:nvSpPr>
          <p:cNvPr id="173" name="Text Placeholder 103">
            <a:extLst>
              <a:ext uri="{FF2B5EF4-FFF2-40B4-BE49-F238E27FC236}">
                <a16:creationId xmlns:a16="http://schemas.microsoft.com/office/drawing/2014/main" id="{18392BA6-ADE8-FC97-41F0-9EB9576F223C}"/>
              </a:ext>
            </a:extLst>
          </p:cNvPr>
          <p:cNvSpPr txBox="1">
            <a:spLocks/>
          </p:cNvSpPr>
          <p:nvPr/>
        </p:nvSpPr>
        <p:spPr>
          <a:xfrm>
            <a:off x="1382431" y="1100269"/>
            <a:ext cx="9427138" cy="332399"/>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400">
              <a:lnSpc>
                <a:spcPct val="90000"/>
              </a:lnSpc>
              <a:spcBef>
                <a:spcPct val="0"/>
              </a:spcBef>
              <a:defRPr/>
            </a:pPr>
            <a:r>
              <a:rPr lang="en-US" sz="2400" dirty="0">
                <a:solidFill>
                  <a:schemeClr val="tx1"/>
                </a:solidFill>
                <a:ea typeface="+mj-ea"/>
                <a:cs typeface="Segoe Sans Display" pitchFamily="2" charset="0"/>
              </a:rPr>
              <a:t>Cross-cloud shortcuts &amp; mirroring</a:t>
            </a:r>
          </a:p>
        </p:txBody>
      </p:sp>
      <p:sp>
        <p:nvSpPr>
          <p:cNvPr id="2" name="Title 1">
            <a:extLst>
              <a:ext uri="{FF2B5EF4-FFF2-40B4-BE49-F238E27FC236}">
                <a16:creationId xmlns:a16="http://schemas.microsoft.com/office/drawing/2014/main" id="{D1F489E1-1D62-2188-1111-10F49ADB2ACF}"/>
              </a:ext>
            </a:extLst>
          </p:cNvPr>
          <p:cNvSpPr>
            <a:spLocks noGrp="1"/>
          </p:cNvSpPr>
          <p:nvPr>
            <p:ph type="title"/>
          </p:nvPr>
        </p:nvSpPr>
        <p:spPr/>
        <p:txBody>
          <a:bodyPr lIns="0">
            <a:normAutofit/>
          </a:bodyPr>
          <a:lstStyle/>
          <a:p>
            <a:r>
              <a:rPr lang="en-US" dirty="0"/>
              <a:t>Unifying data in </a:t>
            </a:r>
            <a:r>
              <a:rPr lang="en-US" dirty="0" err="1"/>
              <a:t>OneLake</a:t>
            </a:r>
            <a:endParaRPr lang="en-US" dirty="0"/>
          </a:p>
        </p:txBody>
      </p:sp>
      <p:sp>
        <p:nvSpPr>
          <p:cNvPr id="49" name="Rounded Rectangle 45">
            <a:extLst>
              <a:ext uri="{FF2B5EF4-FFF2-40B4-BE49-F238E27FC236}">
                <a16:creationId xmlns:a16="http://schemas.microsoft.com/office/drawing/2014/main" id="{5E475613-B20F-94E1-7896-8A31B31BF752}"/>
              </a:ext>
            </a:extLst>
          </p:cNvPr>
          <p:cNvSpPr/>
          <p:nvPr/>
        </p:nvSpPr>
        <p:spPr>
          <a:xfrm>
            <a:off x="795418" y="2976643"/>
            <a:ext cx="6838261" cy="2370139"/>
          </a:xfrm>
          <a:prstGeom prst="roundRect">
            <a:avLst>
              <a:gd name="adj" fmla="val 10202"/>
            </a:avLst>
          </a:prstGeom>
          <a:solidFill>
            <a:srgbClr val="091F2C"/>
          </a:solidFill>
          <a:ln w="9525" cap="flat" cmpd="sng" algn="ctr">
            <a:solidFill>
              <a:srgbClr val="657076"/>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400" b="0" i="0" u="none" strike="noStrike" kern="0" cap="none" normalizeH="0" baseline="0" noProof="0" dirty="0" err="1">
                <a:ln>
                  <a:noFill/>
                </a:ln>
                <a:effectLst/>
                <a:uLnTx/>
                <a:uFillTx/>
                <a:ea typeface="+mn-ea"/>
                <a:cs typeface="Segoe UI Semibold" panose="020B0702040204020203" pitchFamily="34" charset="0"/>
              </a:rPr>
              <a:t>OneLake</a:t>
            </a:r>
            <a:endParaRPr kumimoji="0" lang="en-US" sz="1400" b="0" i="0" u="none" strike="noStrike" kern="0" cap="none" normalizeH="0" baseline="0" noProof="0" dirty="0">
              <a:ln>
                <a:noFill/>
              </a:ln>
              <a:effectLst/>
              <a:uLnTx/>
              <a:uFillTx/>
              <a:ea typeface="+mn-ea"/>
              <a:cs typeface="Segoe UI Semibold" panose="020B0702040204020203" pitchFamily="34" charset="0"/>
            </a:endParaRPr>
          </a:p>
        </p:txBody>
      </p:sp>
      <p:pic>
        <p:nvPicPr>
          <p:cNvPr id="50" name="Picture 49" descr="Logo, company name">
            <a:extLst>
              <a:ext uri="{FF2B5EF4-FFF2-40B4-BE49-F238E27FC236}">
                <a16:creationId xmlns:a16="http://schemas.microsoft.com/office/drawing/2014/main" id="{C72E4100-F2C7-8924-DBCB-F9EFF872F3B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16" r="-7916"/>
          <a:stretch/>
        </p:blipFill>
        <p:spPr>
          <a:xfrm>
            <a:off x="3932201" y="3610664"/>
            <a:ext cx="562731" cy="486767"/>
          </a:xfrm>
          <a:prstGeom prst="rect">
            <a:avLst/>
          </a:prstGeom>
        </p:spPr>
      </p:pic>
      <p:grpSp>
        <p:nvGrpSpPr>
          <p:cNvPr id="22" name="Group 21">
            <a:extLst>
              <a:ext uri="{FF2B5EF4-FFF2-40B4-BE49-F238E27FC236}">
                <a16:creationId xmlns:a16="http://schemas.microsoft.com/office/drawing/2014/main" id="{AA2C8D9E-38C0-8004-3EF6-18B0836B8D3A}"/>
              </a:ext>
              <a:ext uri="{C183D7F6-B498-43B3-948B-1728B52AA6E4}">
                <adec:decorative xmlns:adec="http://schemas.microsoft.com/office/drawing/2017/decorative" val="1"/>
              </a:ext>
            </a:extLst>
          </p:cNvPr>
          <p:cNvGrpSpPr/>
          <p:nvPr/>
        </p:nvGrpSpPr>
        <p:grpSpPr>
          <a:xfrm>
            <a:off x="787485" y="1626055"/>
            <a:ext cx="6840222" cy="1293101"/>
            <a:chOff x="787485" y="1968955"/>
            <a:chExt cx="6840222" cy="1293101"/>
          </a:xfrm>
        </p:grpSpPr>
        <p:sp>
          <p:nvSpPr>
            <p:cNvPr id="3" name="Rounded Rectangle 14">
              <a:extLst>
                <a:ext uri="{FF2B5EF4-FFF2-40B4-BE49-F238E27FC236}">
                  <a16:creationId xmlns:a16="http://schemas.microsoft.com/office/drawing/2014/main" id="{F9761B88-27AF-D4E5-2644-6894454CA727}"/>
                </a:ext>
              </a:extLst>
            </p:cNvPr>
            <p:cNvSpPr/>
            <p:nvPr/>
          </p:nvSpPr>
          <p:spPr>
            <a:xfrm>
              <a:off x="787485"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4" name="Rounded Rectangle 14">
              <a:extLst>
                <a:ext uri="{FF2B5EF4-FFF2-40B4-BE49-F238E27FC236}">
                  <a16:creationId xmlns:a16="http://schemas.microsoft.com/office/drawing/2014/main" id="{2F18A27F-D435-D1DE-A8A5-9852F2E102D7}"/>
                </a:ext>
              </a:extLst>
            </p:cNvPr>
            <p:cNvSpPr/>
            <p:nvPr/>
          </p:nvSpPr>
          <p:spPr>
            <a:xfrm>
              <a:off x="1073466" y="2700868"/>
              <a:ext cx="69321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Data </a:t>
              </a:r>
            </a:p>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dirty="0">
                  <a:ln>
                    <a:noFill/>
                  </a:ln>
                  <a:effectLst/>
                  <a:uLnTx/>
                  <a:uFillTx/>
                  <a:ea typeface="+mn-ea"/>
                  <a:cs typeface="Segoe UI Semibold" panose="020B0702040204020203" pitchFamily="34" charset="0"/>
                </a:rPr>
                <a:t>Factory</a:t>
              </a:r>
            </a:p>
          </p:txBody>
        </p:sp>
        <p:pic>
          <p:nvPicPr>
            <p:cNvPr id="5" name="Graphic 4">
              <a:extLst>
                <a:ext uri="{FF2B5EF4-FFF2-40B4-BE49-F238E27FC236}">
                  <a16:creationId xmlns:a16="http://schemas.microsoft.com/office/drawing/2014/main" id="{35F5361D-65D2-A34A-8E4B-C1FA5AC4EDF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1217134" y="2193312"/>
              <a:ext cx="419470" cy="399857"/>
            </a:xfrm>
            <a:prstGeom prst="rect">
              <a:avLst/>
            </a:prstGeom>
          </p:spPr>
        </p:pic>
        <p:sp>
          <p:nvSpPr>
            <p:cNvPr id="6" name="Rounded Rectangle 18">
              <a:extLst>
                <a:ext uri="{FF2B5EF4-FFF2-40B4-BE49-F238E27FC236}">
                  <a16:creationId xmlns:a16="http://schemas.microsoft.com/office/drawing/2014/main" id="{E3BF4674-7DB8-0F3B-5A30-85402DDC6A85}"/>
                </a:ext>
              </a:extLst>
            </p:cNvPr>
            <p:cNvSpPr/>
            <p:nvPr/>
          </p:nvSpPr>
          <p:spPr>
            <a:xfrm>
              <a:off x="4968767"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7" name="Rounded Rectangle 18">
              <a:extLst>
                <a:ext uri="{FF2B5EF4-FFF2-40B4-BE49-F238E27FC236}">
                  <a16:creationId xmlns:a16="http://schemas.microsoft.com/office/drawing/2014/main" id="{551BABC0-5D2D-1695-08A5-AE5066035788}"/>
                </a:ext>
              </a:extLst>
            </p:cNvPr>
            <p:cNvSpPr/>
            <p:nvPr/>
          </p:nvSpPr>
          <p:spPr>
            <a:xfrm>
              <a:off x="5106253" y="2700868"/>
              <a:ext cx="990206"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Real-Time Intelligence</a:t>
              </a:r>
            </a:p>
          </p:txBody>
        </p:sp>
        <p:sp>
          <p:nvSpPr>
            <p:cNvPr id="8" name="Rounded Rectangle 19">
              <a:extLst>
                <a:ext uri="{FF2B5EF4-FFF2-40B4-BE49-F238E27FC236}">
                  <a16:creationId xmlns:a16="http://schemas.microsoft.com/office/drawing/2014/main" id="{CA052CF2-0D54-750E-DB6B-403F9D986290}"/>
                </a:ext>
              </a:extLst>
            </p:cNvPr>
            <p:cNvSpPr/>
            <p:nvPr/>
          </p:nvSpPr>
          <p:spPr>
            <a:xfrm>
              <a:off x="2181246" y="1968955"/>
              <a:ext cx="1265178"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9" name="Rounded Rectangle 19">
              <a:extLst>
                <a:ext uri="{FF2B5EF4-FFF2-40B4-BE49-F238E27FC236}">
                  <a16:creationId xmlns:a16="http://schemas.microsoft.com/office/drawing/2014/main" id="{40A4D4A8-28E8-66A0-16BD-5E1873D58ADA}"/>
                </a:ext>
              </a:extLst>
            </p:cNvPr>
            <p:cNvSpPr/>
            <p:nvPr/>
          </p:nvSpPr>
          <p:spPr>
            <a:xfrm>
              <a:off x="2328781" y="2796773"/>
              <a:ext cx="970109"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Analytics</a:t>
              </a:r>
            </a:p>
          </p:txBody>
        </p:sp>
        <p:pic>
          <p:nvPicPr>
            <p:cNvPr id="10" name="Graphic 63">
              <a:extLst>
                <a:ext uri="{FF2B5EF4-FFF2-40B4-BE49-F238E27FC236}">
                  <a16:creationId xmlns:a16="http://schemas.microsoft.com/office/drawing/2014/main" id="{C199D17A-20A1-26CF-D843-0326C3FCD428}"/>
                </a:ext>
              </a:extLst>
            </p:cNvPr>
            <p:cNvPicPr>
              <a:picLocks noChangeAspect="1"/>
            </p:cNvPicPr>
            <p:nvPr/>
          </p:nvPicPr>
          <p:blipFill rotWithShape="1">
            <a:blip r:embed="rId6">
              <a:extLst>
                <a:ext uri="{28A0092B-C50C-407E-A947-70E740481C1C}">
                  <a14:useLocalDpi xmlns:a14="http://schemas.microsoft.com/office/drawing/2010/main" val="0"/>
                </a:ext>
              </a:extLst>
            </a:blip>
            <a:srcRect l="45" r="45"/>
            <a:stretch/>
          </p:blipFill>
          <p:spPr>
            <a:xfrm>
              <a:off x="2625880" y="2215378"/>
              <a:ext cx="381337" cy="363507"/>
            </a:xfrm>
            <a:prstGeom prst="rect">
              <a:avLst/>
            </a:prstGeom>
          </p:spPr>
        </p:pic>
        <p:sp>
          <p:nvSpPr>
            <p:cNvPr id="11" name="Rounded Rectangle 18">
              <a:extLst>
                <a:ext uri="{FF2B5EF4-FFF2-40B4-BE49-F238E27FC236}">
                  <a16:creationId xmlns:a16="http://schemas.microsoft.com/office/drawing/2014/main" id="{DF5221B3-E58C-3D36-03C3-631787CBAC89}"/>
                </a:ext>
              </a:extLst>
            </p:cNvPr>
            <p:cNvSpPr/>
            <p:nvPr/>
          </p:nvSpPr>
          <p:spPr>
            <a:xfrm>
              <a:off x="3575006"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2" name="Rounded Rectangle 18">
              <a:extLst>
                <a:ext uri="{FF2B5EF4-FFF2-40B4-BE49-F238E27FC236}">
                  <a16:creationId xmlns:a16="http://schemas.microsoft.com/office/drawing/2014/main" id="{C2100C2F-AF24-89A4-E198-1B3D9D57A9C9}"/>
                </a:ext>
              </a:extLst>
            </p:cNvPr>
            <p:cNvSpPr/>
            <p:nvPr/>
          </p:nvSpPr>
          <p:spPr>
            <a:xfrm>
              <a:off x="3712492" y="2796773"/>
              <a:ext cx="990206"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Databases</a:t>
              </a:r>
            </a:p>
          </p:txBody>
        </p:sp>
        <p:pic>
          <p:nvPicPr>
            <p:cNvPr id="13" name="Graphic 68">
              <a:extLst>
                <a:ext uri="{FF2B5EF4-FFF2-40B4-BE49-F238E27FC236}">
                  <a16:creationId xmlns:a16="http://schemas.microsoft.com/office/drawing/2014/main" id="{831E8075-C8AB-FF0F-0404-36D476BD129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21978" y="2208167"/>
              <a:ext cx="375385" cy="375385"/>
            </a:xfrm>
            <a:prstGeom prst="rect">
              <a:avLst/>
            </a:prstGeom>
          </p:spPr>
        </p:pic>
        <p:sp>
          <p:nvSpPr>
            <p:cNvPr id="14" name="Rounded Rectangle 19">
              <a:extLst>
                <a:ext uri="{FF2B5EF4-FFF2-40B4-BE49-F238E27FC236}">
                  <a16:creationId xmlns:a16="http://schemas.microsoft.com/office/drawing/2014/main" id="{9BD184C3-4438-75EB-18CF-575D4EF5322D}"/>
                </a:ext>
              </a:extLst>
            </p:cNvPr>
            <p:cNvSpPr/>
            <p:nvPr/>
          </p:nvSpPr>
          <p:spPr>
            <a:xfrm>
              <a:off x="6362528" y="1968955"/>
              <a:ext cx="1265179" cy="1293101"/>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0" cap="none" normalizeH="0" baseline="0" noProof="0">
                <a:ln>
                  <a:noFill/>
                </a:ln>
                <a:effectLst/>
                <a:uLnTx/>
                <a:uFillTx/>
                <a:ea typeface="+mn-ea"/>
                <a:cs typeface="Segoe UI" pitchFamily="34" charset="0"/>
              </a:endParaRPr>
            </a:p>
          </p:txBody>
        </p:sp>
        <p:sp>
          <p:nvSpPr>
            <p:cNvPr id="15" name="Rounded Rectangle 19">
              <a:extLst>
                <a:ext uri="{FF2B5EF4-FFF2-40B4-BE49-F238E27FC236}">
                  <a16:creationId xmlns:a16="http://schemas.microsoft.com/office/drawing/2014/main" id="{5249584B-5CAC-E71C-FBA5-BBB92C7E0467}"/>
                </a:ext>
              </a:extLst>
            </p:cNvPr>
            <p:cNvSpPr/>
            <p:nvPr/>
          </p:nvSpPr>
          <p:spPr>
            <a:xfrm>
              <a:off x="6633532" y="2796773"/>
              <a:ext cx="723170"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200" b="0" i="0" u="none" strike="noStrike" kern="0" cap="none" normalizeH="0" baseline="0" noProof="0">
                  <a:ln>
                    <a:noFill/>
                  </a:ln>
                  <a:effectLst/>
                  <a:uLnTx/>
                  <a:uFillTx/>
                  <a:ea typeface="+mn-ea"/>
                  <a:cs typeface="Segoe UI Semibold" panose="020B0702040204020203" pitchFamily="34" charset="0"/>
                </a:rPr>
                <a:t>Power BI</a:t>
              </a:r>
            </a:p>
          </p:txBody>
        </p:sp>
        <p:pic>
          <p:nvPicPr>
            <p:cNvPr id="16" name="Graphic 15">
              <a:extLst>
                <a:ext uri="{FF2B5EF4-FFF2-40B4-BE49-F238E27FC236}">
                  <a16:creationId xmlns:a16="http://schemas.microsoft.com/office/drawing/2014/main" id="{A403CC08-DAE6-F1D5-BC22-5CC6AAAD06FF}"/>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53" r="-2453"/>
            <a:stretch/>
          </p:blipFill>
          <p:spPr>
            <a:xfrm>
              <a:off x="6775693" y="2169040"/>
              <a:ext cx="461417" cy="439843"/>
            </a:xfrm>
            <a:prstGeom prst="rect">
              <a:avLst/>
            </a:prstGeom>
          </p:spPr>
        </p:pic>
        <p:pic>
          <p:nvPicPr>
            <p:cNvPr id="17" name="Graphic 16">
              <a:extLst>
                <a:ext uri="{FF2B5EF4-FFF2-40B4-BE49-F238E27FC236}">
                  <a16:creationId xmlns:a16="http://schemas.microsoft.com/office/drawing/2014/main" id="{D70296CB-6571-4D32-D4B3-4FD3B48C4CE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15007" y="2206142"/>
              <a:ext cx="377250" cy="378724"/>
            </a:xfrm>
            <a:prstGeom prst="rect">
              <a:avLst/>
            </a:prstGeom>
          </p:spPr>
        </p:pic>
      </p:grpSp>
      <p:sp>
        <p:nvSpPr>
          <p:cNvPr id="24" name="TextBox 23">
            <a:extLst>
              <a:ext uri="{FF2B5EF4-FFF2-40B4-BE49-F238E27FC236}">
                <a16:creationId xmlns:a16="http://schemas.microsoft.com/office/drawing/2014/main" id="{99F4F4A4-6F6A-FC06-04D7-5E4A85444B5F}"/>
              </a:ext>
            </a:extLst>
          </p:cNvPr>
          <p:cNvSpPr txBox="1"/>
          <p:nvPr/>
        </p:nvSpPr>
        <p:spPr>
          <a:xfrm>
            <a:off x="8223240" y="1759344"/>
            <a:ext cx="3740160" cy="984885"/>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58">
              <a:spcBef>
                <a:spcPts val="1600"/>
              </a:spcBef>
              <a:buNone/>
              <a:defRPr/>
            </a:pPr>
            <a:r>
              <a:rPr lang="en-US" kern="0" dirty="0"/>
              <a:t>Fabric Mirroring allows adding existing databases and data warehouses to Fabric without any ETL with a new item type Mirrored database</a:t>
            </a:r>
          </a:p>
        </p:txBody>
      </p:sp>
      <p:sp>
        <p:nvSpPr>
          <p:cNvPr id="25" name="TextBox 24">
            <a:extLst>
              <a:ext uri="{FF2B5EF4-FFF2-40B4-BE49-F238E27FC236}">
                <a16:creationId xmlns:a16="http://schemas.microsoft.com/office/drawing/2014/main" id="{77B40491-7CB9-8505-0D3D-BDF94FF4CDDB}"/>
              </a:ext>
            </a:extLst>
          </p:cNvPr>
          <p:cNvSpPr txBox="1"/>
          <p:nvPr/>
        </p:nvSpPr>
        <p:spPr>
          <a:xfrm>
            <a:off x="8259762" y="3023456"/>
            <a:ext cx="3740160" cy="738664"/>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58">
              <a:spcBef>
                <a:spcPts val="1600"/>
              </a:spcBef>
              <a:buNone/>
              <a:defRPr/>
            </a:pPr>
            <a:r>
              <a:rPr lang="en-US" kern="0" dirty="0"/>
              <a:t>Data is replicated into </a:t>
            </a:r>
            <a:r>
              <a:rPr lang="en-US" kern="0" dirty="0" err="1"/>
              <a:t>OneLake</a:t>
            </a:r>
            <a:r>
              <a:rPr lang="en-US" kern="0" dirty="0"/>
              <a:t> in Delta format and kept up-to-date in near-real-time via change data feed technology</a:t>
            </a:r>
          </a:p>
        </p:txBody>
      </p:sp>
      <p:cxnSp>
        <p:nvCxnSpPr>
          <p:cNvPr id="26" name="Straight Connector 25">
            <a:extLst>
              <a:ext uri="{FF2B5EF4-FFF2-40B4-BE49-F238E27FC236}">
                <a16:creationId xmlns:a16="http://schemas.microsoft.com/office/drawing/2014/main" id="{16FDECC4-B4BE-6E40-86F0-CDE1E31D5F0C}"/>
              </a:ext>
              <a:ext uri="{C183D7F6-B498-43B3-948B-1728B52AA6E4}">
                <adec:decorative xmlns:adec="http://schemas.microsoft.com/office/drawing/2017/decorative" val="1"/>
              </a:ext>
            </a:extLst>
          </p:cNvPr>
          <p:cNvCxnSpPr>
            <a:cxnSpLocks/>
          </p:cNvCxnSpPr>
          <p:nvPr/>
        </p:nvCxnSpPr>
        <p:spPr>
          <a:xfrm>
            <a:off x="8259763" y="2867982"/>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96FEF0-FDD8-18BD-97A9-6DC5217A6141}"/>
              </a:ext>
              <a:ext uri="{C183D7F6-B498-43B3-948B-1728B52AA6E4}">
                <adec:decorative xmlns:adec="http://schemas.microsoft.com/office/drawing/2017/decorative" val="1"/>
              </a:ext>
            </a:extLst>
          </p:cNvPr>
          <p:cNvCxnSpPr>
            <a:cxnSpLocks/>
          </p:cNvCxnSpPr>
          <p:nvPr/>
        </p:nvCxnSpPr>
        <p:spPr>
          <a:xfrm>
            <a:off x="8259763" y="3801760"/>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382992E-C776-A7F1-B772-1F9D31F4BC40}"/>
              </a:ext>
              <a:ext uri="{C183D7F6-B498-43B3-948B-1728B52AA6E4}">
                <adec:decorative xmlns:adec="http://schemas.microsoft.com/office/drawing/2017/decorative" val="1"/>
              </a:ext>
            </a:extLst>
          </p:cNvPr>
          <p:cNvCxnSpPr>
            <a:cxnSpLocks/>
          </p:cNvCxnSpPr>
          <p:nvPr/>
        </p:nvCxnSpPr>
        <p:spPr>
          <a:xfrm>
            <a:off x="8259763" y="4814210"/>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767EEE3-0A65-46F5-69A8-D12C20D0ADE3}"/>
              </a:ext>
            </a:extLst>
          </p:cNvPr>
          <p:cNvGrpSpPr/>
          <p:nvPr/>
        </p:nvGrpSpPr>
        <p:grpSpPr>
          <a:xfrm>
            <a:off x="969934" y="3085642"/>
            <a:ext cx="2266500" cy="2152140"/>
            <a:chOff x="965675" y="2634727"/>
            <a:chExt cx="3328563" cy="3160615"/>
          </a:xfrm>
        </p:grpSpPr>
        <p:sp>
          <p:nvSpPr>
            <p:cNvPr id="58" name="Rectangle: Rounded Corners 57">
              <a:extLst>
                <a:ext uri="{FF2B5EF4-FFF2-40B4-BE49-F238E27FC236}">
                  <a16:creationId xmlns:a16="http://schemas.microsoft.com/office/drawing/2014/main" id="{86668959-0A21-C2C7-E39D-9925339CCBFB}"/>
                </a:ext>
              </a:extLst>
            </p:cNvPr>
            <p:cNvSpPr/>
            <p:nvPr/>
          </p:nvSpPr>
          <p:spPr>
            <a:xfrm>
              <a:off x="965675" y="2645846"/>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59" name="Rectangle: Rounded Corners 58">
              <a:extLst>
                <a:ext uri="{FF2B5EF4-FFF2-40B4-BE49-F238E27FC236}">
                  <a16:creationId xmlns:a16="http://schemas.microsoft.com/office/drawing/2014/main" id="{5E15D365-4D24-DEF0-6193-3CE5CFB8D4E4}"/>
                </a:ext>
              </a:extLst>
            </p:cNvPr>
            <p:cNvSpPr/>
            <p:nvPr/>
          </p:nvSpPr>
          <p:spPr>
            <a:xfrm>
              <a:off x="1144412" y="2931313"/>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0" name="Rectangle: Rounded Corners 59">
              <a:extLst>
                <a:ext uri="{FF2B5EF4-FFF2-40B4-BE49-F238E27FC236}">
                  <a16:creationId xmlns:a16="http://schemas.microsoft.com/office/drawing/2014/main" id="{B9F01956-2ADC-4F92-C96C-555AEAF76FAE}"/>
                </a:ext>
              </a:extLst>
            </p:cNvPr>
            <p:cNvSpPr/>
            <p:nvPr/>
          </p:nvSpPr>
          <p:spPr>
            <a:xfrm>
              <a:off x="1144412" y="4353910"/>
              <a:ext cx="2971088" cy="1323812"/>
            </a:xfrm>
            <a:prstGeom prst="roundRect">
              <a:avLst>
                <a:gd name="adj" fmla="val 5542"/>
              </a:avLst>
            </a:prstGeom>
            <a:solidFill>
              <a:schemeClr val="tx2">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61" name="TextBox 60">
              <a:extLst>
                <a:ext uri="{FF2B5EF4-FFF2-40B4-BE49-F238E27FC236}">
                  <a16:creationId xmlns:a16="http://schemas.microsoft.com/office/drawing/2014/main" id="{C2C72837-8EF0-10FD-8DA0-27CDD58F40EC}"/>
                </a:ext>
              </a:extLst>
            </p:cNvPr>
            <p:cNvSpPr txBox="1"/>
            <p:nvPr/>
          </p:nvSpPr>
          <p:spPr>
            <a:xfrm>
              <a:off x="1105426" y="2634727"/>
              <a:ext cx="1794339" cy="338998"/>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1 – East US</a:t>
              </a:r>
            </a:p>
          </p:txBody>
        </p:sp>
        <p:sp>
          <p:nvSpPr>
            <p:cNvPr id="62" name="TextBox 61">
              <a:extLst>
                <a:ext uri="{FF2B5EF4-FFF2-40B4-BE49-F238E27FC236}">
                  <a16:creationId xmlns:a16="http://schemas.microsoft.com/office/drawing/2014/main" id="{00254144-5C6B-0446-94B9-4A16C89A25DD}"/>
                </a:ext>
              </a:extLst>
            </p:cNvPr>
            <p:cNvSpPr txBox="1"/>
            <p:nvPr/>
          </p:nvSpPr>
          <p:spPr>
            <a:xfrm>
              <a:off x="1158438" y="2956252"/>
              <a:ext cx="1019821"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1</a:t>
              </a:r>
            </a:p>
          </p:txBody>
        </p:sp>
        <p:sp>
          <p:nvSpPr>
            <p:cNvPr id="63" name="TextBox 62">
              <a:extLst>
                <a:ext uri="{FF2B5EF4-FFF2-40B4-BE49-F238E27FC236}">
                  <a16:creationId xmlns:a16="http://schemas.microsoft.com/office/drawing/2014/main" id="{BDAB3865-9B69-6093-500C-7ED50FF9575B}"/>
                </a:ext>
              </a:extLst>
            </p:cNvPr>
            <p:cNvSpPr txBox="1"/>
            <p:nvPr/>
          </p:nvSpPr>
          <p:spPr>
            <a:xfrm>
              <a:off x="1144411" y="4391086"/>
              <a:ext cx="1038654" cy="293799"/>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2</a:t>
              </a:r>
            </a:p>
          </p:txBody>
        </p:sp>
        <p:grpSp>
          <p:nvGrpSpPr>
            <p:cNvPr id="128" name="Group 127">
              <a:extLst>
                <a:ext uri="{FF2B5EF4-FFF2-40B4-BE49-F238E27FC236}">
                  <a16:creationId xmlns:a16="http://schemas.microsoft.com/office/drawing/2014/main" id="{C97B88CF-8273-F085-6A4C-06679A853DF2}"/>
                </a:ext>
              </a:extLst>
            </p:cNvPr>
            <p:cNvGrpSpPr/>
            <p:nvPr/>
          </p:nvGrpSpPr>
          <p:grpSpPr>
            <a:xfrm>
              <a:off x="3076712" y="3300053"/>
              <a:ext cx="944282" cy="683167"/>
              <a:chOff x="3964578" y="3883227"/>
              <a:chExt cx="1241690" cy="898334"/>
            </a:xfrm>
          </p:grpSpPr>
          <p:pic>
            <p:nvPicPr>
              <p:cNvPr id="144" name="Graphic 143">
                <a:extLst>
                  <a:ext uri="{FF2B5EF4-FFF2-40B4-BE49-F238E27FC236}">
                    <a16:creationId xmlns:a16="http://schemas.microsoft.com/office/drawing/2014/main" id="{63F5EBB0-64A0-7959-73A0-7D0421FC6B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5971" y="3883227"/>
                <a:ext cx="618907" cy="618907"/>
              </a:xfrm>
              <a:prstGeom prst="rect">
                <a:avLst/>
              </a:prstGeom>
            </p:spPr>
          </p:pic>
          <p:sp>
            <p:nvSpPr>
              <p:cNvPr id="145" name="Rounded Rectangle 17">
                <a:extLst>
                  <a:ext uri="{FF2B5EF4-FFF2-40B4-BE49-F238E27FC236}">
                    <a16:creationId xmlns:a16="http://schemas.microsoft.com/office/drawing/2014/main" id="{4FCC9DC3-E40D-0E50-D605-604EA1D5EA3E}"/>
                  </a:ext>
                </a:extLst>
              </p:cNvPr>
              <p:cNvSpPr/>
              <p:nvPr/>
            </p:nvSpPr>
            <p:spPr>
              <a:xfrm>
                <a:off x="3964578"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KQL Database</a:t>
                </a:r>
              </a:p>
            </p:txBody>
          </p:sp>
        </p:grpSp>
        <p:grpSp>
          <p:nvGrpSpPr>
            <p:cNvPr id="129" name="Group 128">
              <a:extLst>
                <a:ext uri="{FF2B5EF4-FFF2-40B4-BE49-F238E27FC236}">
                  <a16:creationId xmlns:a16="http://schemas.microsoft.com/office/drawing/2014/main" id="{68ADDC12-D1C9-D0AA-1BCB-F00F8F221611}"/>
                </a:ext>
              </a:extLst>
            </p:cNvPr>
            <p:cNvGrpSpPr/>
            <p:nvPr/>
          </p:nvGrpSpPr>
          <p:grpSpPr>
            <a:xfrm>
              <a:off x="2131408" y="3300053"/>
              <a:ext cx="944282" cy="683167"/>
              <a:chOff x="2752000" y="3883227"/>
              <a:chExt cx="1241690" cy="898334"/>
            </a:xfrm>
          </p:grpSpPr>
          <p:pic>
            <p:nvPicPr>
              <p:cNvPr id="142" name="Graphic 141">
                <a:extLst>
                  <a:ext uri="{FF2B5EF4-FFF2-40B4-BE49-F238E27FC236}">
                    <a16:creationId xmlns:a16="http://schemas.microsoft.com/office/drawing/2014/main" id="{5080CF76-3481-130A-F2E1-4405C45964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63393" y="3883227"/>
                <a:ext cx="618907" cy="638248"/>
              </a:xfrm>
              <a:prstGeom prst="rect">
                <a:avLst/>
              </a:prstGeom>
            </p:spPr>
          </p:pic>
          <p:sp>
            <p:nvSpPr>
              <p:cNvPr id="143" name="Rounded Rectangle 17">
                <a:extLst>
                  <a:ext uri="{FF2B5EF4-FFF2-40B4-BE49-F238E27FC236}">
                    <a16:creationId xmlns:a16="http://schemas.microsoft.com/office/drawing/2014/main" id="{00AD46AB-25F5-E71D-C49E-736D7E2B5464}"/>
                  </a:ext>
                </a:extLst>
              </p:cNvPr>
              <p:cNvSpPr/>
              <p:nvPr/>
            </p:nvSpPr>
            <p:spPr>
              <a:xfrm>
                <a:off x="2752000"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130" name="Group 129">
              <a:extLst>
                <a:ext uri="{FF2B5EF4-FFF2-40B4-BE49-F238E27FC236}">
                  <a16:creationId xmlns:a16="http://schemas.microsoft.com/office/drawing/2014/main" id="{FC171D6A-4254-FB03-89BB-C7E2BE807336}"/>
                </a:ext>
              </a:extLst>
            </p:cNvPr>
            <p:cNvGrpSpPr/>
            <p:nvPr/>
          </p:nvGrpSpPr>
          <p:grpSpPr>
            <a:xfrm>
              <a:off x="1186103" y="3300053"/>
              <a:ext cx="944282" cy="683167"/>
              <a:chOff x="1583219" y="3883227"/>
              <a:chExt cx="1241690" cy="898334"/>
            </a:xfrm>
          </p:grpSpPr>
          <p:pic>
            <p:nvPicPr>
              <p:cNvPr id="140" name="Graphic 139">
                <a:extLst>
                  <a:ext uri="{FF2B5EF4-FFF2-40B4-BE49-F238E27FC236}">
                    <a16:creationId xmlns:a16="http://schemas.microsoft.com/office/drawing/2014/main" id="{01F1D352-6355-865B-80BE-CBA154AD27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4612" y="3883227"/>
                <a:ext cx="618907" cy="638248"/>
              </a:xfrm>
              <a:prstGeom prst="rect">
                <a:avLst/>
              </a:prstGeom>
            </p:spPr>
          </p:pic>
          <p:sp>
            <p:nvSpPr>
              <p:cNvPr id="141" name="Rounded Rectangle 17">
                <a:extLst>
                  <a:ext uri="{FF2B5EF4-FFF2-40B4-BE49-F238E27FC236}">
                    <a16:creationId xmlns:a16="http://schemas.microsoft.com/office/drawing/2014/main" id="{8ED23FF2-A6B8-6C18-03D0-4C073CA8BE4A}"/>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1" name="Group 130">
              <a:extLst>
                <a:ext uri="{FF2B5EF4-FFF2-40B4-BE49-F238E27FC236}">
                  <a16:creationId xmlns:a16="http://schemas.microsoft.com/office/drawing/2014/main" id="{C9298414-C073-BD18-9DCC-0499DEB8D1E7}"/>
                </a:ext>
              </a:extLst>
            </p:cNvPr>
            <p:cNvGrpSpPr/>
            <p:nvPr/>
          </p:nvGrpSpPr>
          <p:grpSpPr>
            <a:xfrm>
              <a:off x="1236978" y="4751589"/>
              <a:ext cx="944282" cy="683167"/>
              <a:chOff x="1583219" y="3883227"/>
              <a:chExt cx="1241690" cy="898334"/>
            </a:xfrm>
          </p:grpSpPr>
          <p:pic>
            <p:nvPicPr>
              <p:cNvPr id="138" name="Graphic 137">
                <a:extLst>
                  <a:ext uri="{FF2B5EF4-FFF2-40B4-BE49-F238E27FC236}">
                    <a16:creationId xmlns:a16="http://schemas.microsoft.com/office/drawing/2014/main" id="{83734CC3-C367-1872-1F08-CA29D387BC6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4612" y="3883227"/>
                <a:ext cx="618907" cy="638248"/>
              </a:xfrm>
              <a:prstGeom prst="rect">
                <a:avLst/>
              </a:prstGeom>
            </p:spPr>
          </p:pic>
          <p:sp>
            <p:nvSpPr>
              <p:cNvPr id="139" name="Rounded Rectangle 17">
                <a:extLst>
                  <a:ext uri="{FF2B5EF4-FFF2-40B4-BE49-F238E27FC236}">
                    <a16:creationId xmlns:a16="http://schemas.microsoft.com/office/drawing/2014/main" id="{9198A573-98A5-B7F1-8CD0-DBD4EA56FDEB}"/>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2" name="Group 131">
              <a:extLst>
                <a:ext uri="{FF2B5EF4-FFF2-40B4-BE49-F238E27FC236}">
                  <a16:creationId xmlns:a16="http://schemas.microsoft.com/office/drawing/2014/main" id="{86AFEDB5-3276-2097-D2BB-41878F11252E}"/>
                </a:ext>
              </a:extLst>
            </p:cNvPr>
            <p:cNvGrpSpPr/>
            <p:nvPr/>
          </p:nvGrpSpPr>
          <p:grpSpPr>
            <a:xfrm>
              <a:off x="2153508" y="4751589"/>
              <a:ext cx="944282" cy="683167"/>
              <a:chOff x="1583219" y="3883227"/>
              <a:chExt cx="1241690" cy="898334"/>
            </a:xfrm>
          </p:grpSpPr>
          <p:pic>
            <p:nvPicPr>
              <p:cNvPr id="136" name="Graphic 135">
                <a:extLst>
                  <a:ext uri="{FF2B5EF4-FFF2-40B4-BE49-F238E27FC236}">
                    <a16:creationId xmlns:a16="http://schemas.microsoft.com/office/drawing/2014/main" id="{3FEF2A6E-AD46-02DE-2889-B26892CB9B8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4612" y="3883227"/>
                <a:ext cx="618907" cy="638248"/>
              </a:xfrm>
              <a:prstGeom prst="rect">
                <a:avLst/>
              </a:prstGeom>
            </p:spPr>
          </p:pic>
          <p:sp>
            <p:nvSpPr>
              <p:cNvPr id="137" name="Rounded Rectangle 17">
                <a:extLst>
                  <a:ext uri="{FF2B5EF4-FFF2-40B4-BE49-F238E27FC236}">
                    <a16:creationId xmlns:a16="http://schemas.microsoft.com/office/drawing/2014/main" id="{DEED35EC-BBFC-8DD5-D8B6-142DE3CE27F5}"/>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133" name="Group 132">
              <a:extLst>
                <a:ext uri="{FF2B5EF4-FFF2-40B4-BE49-F238E27FC236}">
                  <a16:creationId xmlns:a16="http://schemas.microsoft.com/office/drawing/2014/main" id="{9EBB0578-FCB0-2857-9488-A8D3A1603444}"/>
                </a:ext>
              </a:extLst>
            </p:cNvPr>
            <p:cNvGrpSpPr/>
            <p:nvPr/>
          </p:nvGrpSpPr>
          <p:grpSpPr>
            <a:xfrm>
              <a:off x="3070037" y="4751589"/>
              <a:ext cx="944282" cy="683167"/>
              <a:chOff x="1583219" y="3883227"/>
              <a:chExt cx="1241690" cy="898334"/>
            </a:xfrm>
          </p:grpSpPr>
          <p:pic>
            <p:nvPicPr>
              <p:cNvPr id="134" name="Graphic 133">
                <a:extLst>
                  <a:ext uri="{FF2B5EF4-FFF2-40B4-BE49-F238E27FC236}">
                    <a16:creationId xmlns:a16="http://schemas.microsoft.com/office/drawing/2014/main" id="{6BCFFB64-1A6E-42A8-3FB9-8CA53B8F8A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4612" y="3883227"/>
                <a:ext cx="618907" cy="638248"/>
              </a:xfrm>
              <a:prstGeom prst="rect">
                <a:avLst/>
              </a:prstGeom>
            </p:spPr>
          </p:pic>
          <p:sp>
            <p:nvSpPr>
              <p:cNvPr id="135" name="Rounded Rectangle 17">
                <a:extLst>
                  <a:ext uri="{FF2B5EF4-FFF2-40B4-BE49-F238E27FC236}">
                    <a16:creationId xmlns:a16="http://schemas.microsoft.com/office/drawing/2014/main" id="{B7128010-5D49-D511-3F5F-F6AFA31C1407}"/>
                  </a:ext>
                </a:extLst>
              </p:cNvPr>
              <p:cNvSpPr/>
              <p:nvPr/>
            </p:nvSpPr>
            <p:spPr>
              <a:xfrm>
                <a:off x="1583219" y="4596356"/>
                <a:ext cx="1241690" cy="18520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sp>
        <p:nvSpPr>
          <p:cNvPr id="180" name="TextBox 179">
            <a:extLst>
              <a:ext uri="{FF2B5EF4-FFF2-40B4-BE49-F238E27FC236}">
                <a16:creationId xmlns:a16="http://schemas.microsoft.com/office/drawing/2014/main" id="{FDD8ACFE-DA31-4758-A27B-2E48B84F4D19}"/>
              </a:ext>
            </a:extLst>
          </p:cNvPr>
          <p:cNvSpPr txBox="1"/>
          <p:nvPr/>
        </p:nvSpPr>
        <p:spPr>
          <a:xfrm>
            <a:off x="8259762" y="3896848"/>
            <a:ext cx="3352799" cy="738664"/>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b="0" i="0" u="none" strike="noStrike" kern="0" cap="none" spc="0" normalizeH="0" baseline="0" noProof="0" dirty="0">
                <a:ln>
                  <a:noFill/>
                </a:ln>
                <a:effectLst/>
                <a:uLnTx/>
                <a:uFillTx/>
                <a:latin typeface="Segoe UI"/>
                <a:ea typeface="+mn-ea"/>
                <a:cs typeface="Segoe UI" panose="020B0502040204020203" pitchFamily="34" charset="0"/>
              </a:rPr>
              <a:t>Open mirroring framework allows mirroring of virtually every database type</a:t>
            </a:r>
          </a:p>
        </p:txBody>
      </p:sp>
      <p:grpSp>
        <p:nvGrpSpPr>
          <p:cNvPr id="19" name="Group 18">
            <a:extLst>
              <a:ext uri="{FF2B5EF4-FFF2-40B4-BE49-F238E27FC236}">
                <a16:creationId xmlns:a16="http://schemas.microsoft.com/office/drawing/2014/main" id="{15AF0922-F30E-CB5F-585B-C5A9AAFD13DB}"/>
              </a:ext>
            </a:extLst>
          </p:cNvPr>
          <p:cNvGrpSpPr/>
          <p:nvPr/>
        </p:nvGrpSpPr>
        <p:grpSpPr>
          <a:xfrm>
            <a:off x="5229278" y="3092956"/>
            <a:ext cx="2266500" cy="2144568"/>
            <a:chOff x="6870721" y="2625463"/>
            <a:chExt cx="3328563" cy="3154756"/>
          </a:xfrm>
        </p:grpSpPr>
        <p:sp>
          <p:nvSpPr>
            <p:cNvPr id="20" name="Rectangle: Rounded Corners 19">
              <a:extLst>
                <a:ext uri="{FF2B5EF4-FFF2-40B4-BE49-F238E27FC236}">
                  <a16:creationId xmlns:a16="http://schemas.microsoft.com/office/drawing/2014/main" id="{5577EC3D-21DE-B126-51DF-F5EA84549F0C}"/>
                </a:ext>
              </a:extLst>
            </p:cNvPr>
            <p:cNvSpPr/>
            <p:nvPr/>
          </p:nvSpPr>
          <p:spPr>
            <a:xfrm>
              <a:off x="6870721" y="2630723"/>
              <a:ext cx="3328563" cy="3149496"/>
            </a:xfrm>
            <a:prstGeom prst="roundRect">
              <a:avLst>
                <a:gd name="adj" fmla="val 5542"/>
              </a:avLst>
            </a:prstGeom>
            <a:solidFill>
              <a:srgbClr val="5A7180"/>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21" name="Rectangle: Rounded Corners 20">
              <a:extLst>
                <a:ext uri="{FF2B5EF4-FFF2-40B4-BE49-F238E27FC236}">
                  <a16:creationId xmlns:a16="http://schemas.microsoft.com/office/drawing/2014/main" id="{CCF18F82-1B9E-2196-504C-989EE2A1B343}"/>
                </a:ext>
              </a:extLst>
            </p:cNvPr>
            <p:cNvSpPr/>
            <p:nvPr/>
          </p:nvSpPr>
          <p:spPr>
            <a:xfrm>
              <a:off x="7049458" y="2922049"/>
              <a:ext cx="2971088" cy="1323812"/>
            </a:xfrm>
            <a:prstGeom prst="roundRect">
              <a:avLst>
                <a:gd name="adj" fmla="val 5542"/>
              </a:avLst>
            </a:prstGeom>
            <a:solidFill>
              <a:schemeClr val="tx1">
                <a:lumMod val="5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34">
                <a:defRPr/>
              </a:pPr>
              <a:endParaRPr lang="en-US" sz="1400" kern="0">
                <a:solidFill>
                  <a:prstClr val="white"/>
                </a:solidFill>
                <a:latin typeface="Aptos" panose="02110004020202020204"/>
              </a:endParaRPr>
            </a:p>
          </p:txBody>
        </p:sp>
        <p:sp>
          <p:nvSpPr>
            <p:cNvPr id="23" name="TextBox 22">
              <a:extLst>
                <a:ext uri="{FF2B5EF4-FFF2-40B4-BE49-F238E27FC236}">
                  <a16:creationId xmlns:a16="http://schemas.microsoft.com/office/drawing/2014/main" id="{5BC28111-7836-2890-B189-FBFE51DDFCEA}"/>
                </a:ext>
              </a:extLst>
            </p:cNvPr>
            <p:cNvSpPr txBox="1"/>
            <p:nvPr/>
          </p:nvSpPr>
          <p:spPr>
            <a:xfrm>
              <a:off x="7010472" y="2625463"/>
              <a:ext cx="1897921" cy="339564"/>
            </a:xfrm>
            <a:prstGeom prst="rect">
              <a:avLst/>
            </a:prstGeom>
            <a:noFill/>
          </p:spPr>
          <p:txBody>
            <a:bodyPr wrap="none" rtlCol="0">
              <a:spAutoFit/>
            </a:bodyPr>
            <a:lstStyle/>
            <a:p>
              <a:pPr defTabSz="914334">
                <a:defRPr/>
              </a:pPr>
              <a:r>
                <a:rPr lang="en-US" sz="900" b="1">
                  <a:ln w="3175">
                    <a:noFill/>
                  </a:ln>
                  <a:solidFill>
                    <a:srgbClr val="FFFFFF"/>
                  </a:solidFill>
                  <a:latin typeface="Segoe UI Semibold"/>
                  <a:cs typeface="Segoe UI" pitchFamily="34" charset="0"/>
                </a:rPr>
                <a:t>Capacity 2 – West US</a:t>
              </a:r>
            </a:p>
          </p:txBody>
        </p:sp>
        <p:sp>
          <p:nvSpPr>
            <p:cNvPr id="27" name="TextBox 26">
              <a:extLst>
                <a:ext uri="{FF2B5EF4-FFF2-40B4-BE49-F238E27FC236}">
                  <a16:creationId xmlns:a16="http://schemas.microsoft.com/office/drawing/2014/main" id="{93994ED4-E873-BFE4-FADA-93A94BEEF6CD}"/>
                </a:ext>
              </a:extLst>
            </p:cNvPr>
            <p:cNvSpPr txBox="1"/>
            <p:nvPr/>
          </p:nvSpPr>
          <p:spPr>
            <a:xfrm>
              <a:off x="7063484" y="2946986"/>
              <a:ext cx="1038654" cy="294290"/>
            </a:xfrm>
            <a:prstGeom prst="rect">
              <a:avLst/>
            </a:prstGeom>
            <a:noFill/>
          </p:spPr>
          <p:txBody>
            <a:bodyPr wrap="none" rtlCol="0">
              <a:spAutoFit/>
            </a:bodyPr>
            <a:lstStyle/>
            <a:p>
              <a:pPr defTabSz="914334">
                <a:defRPr/>
              </a:pPr>
              <a:r>
                <a:rPr lang="en-US" sz="700" b="1">
                  <a:ln w="3175">
                    <a:noFill/>
                  </a:ln>
                  <a:solidFill>
                    <a:srgbClr val="FFFFFF"/>
                  </a:solidFill>
                  <a:latin typeface="Segoe UI Semibold"/>
                  <a:cs typeface="Segoe UI" pitchFamily="34" charset="0"/>
                </a:rPr>
                <a:t>Workspace 3</a:t>
              </a:r>
            </a:p>
          </p:txBody>
        </p:sp>
        <p:grpSp>
          <p:nvGrpSpPr>
            <p:cNvPr id="29" name="Group 28">
              <a:extLst>
                <a:ext uri="{FF2B5EF4-FFF2-40B4-BE49-F238E27FC236}">
                  <a16:creationId xmlns:a16="http://schemas.microsoft.com/office/drawing/2014/main" id="{C210BDBC-8062-37CF-06AA-EA7073D1EC2B}"/>
                </a:ext>
              </a:extLst>
            </p:cNvPr>
            <p:cNvGrpSpPr/>
            <p:nvPr/>
          </p:nvGrpSpPr>
          <p:grpSpPr>
            <a:xfrm>
              <a:off x="8036454" y="3290781"/>
              <a:ext cx="944282" cy="683401"/>
              <a:chOff x="2752000" y="3883227"/>
              <a:chExt cx="1241690" cy="898644"/>
            </a:xfrm>
          </p:grpSpPr>
          <p:pic>
            <p:nvPicPr>
              <p:cNvPr id="37" name="Graphic 36">
                <a:extLst>
                  <a:ext uri="{FF2B5EF4-FFF2-40B4-BE49-F238E27FC236}">
                    <a16:creationId xmlns:a16="http://schemas.microsoft.com/office/drawing/2014/main" id="{1D3F4D18-0F11-9F93-5565-7D4838CF451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63393" y="3883227"/>
                <a:ext cx="618907" cy="638248"/>
              </a:xfrm>
              <a:prstGeom prst="rect">
                <a:avLst/>
              </a:prstGeom>
            </p:spPr>
          </p:pic>
          <p:sp>
            <p:nvSpPr>
              <p:cNvPr id="38" name="Rounded Rectangle 17">
                <a:extLst>
                  <a:ext uri="{FF2B5EF4-FFF2-40B4-BE49-F238E27FC236}">
                    <a16:creationId xmlns:a16="http://schemas.microsoft.com/office/drawing/2014/main" id="{6EFF780A-E08E-6BFE-D6F8-231F1F22CD03}"/>
                  </a:ext>
                </a:extLst>
              </p:cNvPr>
              <p:cNvSpPr/>
              <p:nvPr/>
            </p:nvSpPr>
            <p:spPr>
              <a:xfrm>
                <a:off x="2752000"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Warehouse</a:t>
                </a:r>
              </a:p>
            </p:txBody>
          </p:sp>
        </p:grpSp>
        <p:grpSp>
          <p:nvGrpSpPr>
            <p:cNvPr id="31" name="Group 30">
              <a:extLst>
                <a:ext uri="{FF2B5EF4-FFF2-40B4-BE49-F238E27FC236}">
                  <a16:creationId xmlns:a16="http://schemas.microsoft.com/office/drawing/2014/main" id="{0F868BB3-4E50-36D6-31DA-D1C0507B6770}"/>
                </a:ext>
              </a:extLst>
            </p:cNvPr>
            <p:cNvGrpSpPr/>
            <p:nvPr/>
          </p:nvGrpSpPr>
          <p:grpSpPr>
            <a:xfrm>
              <a:off x="7091149" y="3290780"/>
              <a:ext cx="944282" cy="683401"/>
              <a:chOff x="1583219" y="3883227"/>
              <a:chExt cx="1241690" cy="898644"/>
            </a:xfrm>
          </p:grpSpPr>
          <p:pic>
            <p:nvPicPr>
              <p:cNvPr id="35" name="Graphic 34">
                <a:extLst>
                  <a:ext uri="{FF2B5EF4-FFF2-40B4-BE49-F238E27FC236}">
                    <a16:creationId xmlns:a16="http://schemas.microsoft.com/office/drawing/2014/main" id="{C7B955A9-B86C-059B-8EE3-0584C4A481C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4612" y="3883227"/>
                <a:ext cx="618907" cy="638248"/>
              </a:xfrm>
              <a:prstGeom prst="rect">
                <a:avLst/>
              </a:prstGeom>
            </p:spPr>
          </p:pic>
          <p:sp>
            <p:nvSpPr>
              <p:cNvPr id="36" name="Rounded Rectangle 17">
                <a:extLst>
                  <a:ext uri="{FF2B5EF4-FFF2-40B4-BE49-F238E27FC236}">
                    <a16:creationId xmlns:a16="http://schemas.microsoft.com/office/drawing/2014/main" id="{0C7B56BC-2FCF-1AFB-D988-B7AB1BCCA102}"/>
                  </a:ext>
                </a:extLst>
              </p:cNvPr>
              <p:cNvSpPr/>
              <p:nvPr/>
            </p:nvSpPr>
            <p:spPr>
              <a:xfrm>
                <a:off x="1583219"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nvGrpSpPr>
            <p:cNvPr id="32" name="Group 31">
              <a:extLst>
                <a:ext uri="{FF2B5EF4-FFF2-40B4-BE49-F238E27FC236}">
                  <a16:creationId xmlns:a16="http://schemas.microsoft.com/office/drawing/2014/main" id="{F38B46EA-3A61-5F86-5C4D-9129CB4A76D0}"/>
                </a:ext>
              </a:extLst>
            </p:cNvPr>
            <p:cNvGrpSpPr/>
            <p:nvPr/>
          </p:nvGrpSpPr>
          <p:grpSpPr>
            <a:xfrm>
              <a:off x="8991209" y="3281118"/>
              <a:ext cx="944282" cy="683401"/>
              <a:chOff x="1583219" y="3883227"/>
              <a:chExt cx="1241690" cy="898644"/>
            </a:xfrm>
          </p:grpSpPr>
          <p:pic>
            <p:nvPicPr>
              <p:cNvPr id="33" name="Graphic 32">
                <a:extLst>
                  <a:ext uri="{FF2B5EF4-FFF2-40B4-BE49-F238E27FC236}">
                    <a16:creationId xmlns:a16="http://schemas.microsoft.com/office/drawing/2014/main" id="{8CE97ED6-10C8-9957-F661-5C65368ADA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94612" y="3883227"/>
                <a:ext cx="618907" cy="638248"/>
              </a:xfrm>
              <a:prstGeom prst="rect">
                <a:avLst/>
              </a:prstGeom>
            </p:spPr>
          </p:pic>
          <p:sp>
            <p:nvSpPr>
              <p:cNvPr id="34" name="Rounded Rectangle 17">
                <a:extLst>
                  <a:ext uri="{FF2B5EF4-FFF2-40B4-BE49-F238E27FC236}">
                    <a16:creationId xmlns:a16="http://schemas.microsoft.com/office/drawing/2014/main" id="{AB942971-FF06-B8F0-EDEC-DF637DF8F1AA}"/>
                  </a:ext>
                </a:extLst>
              </p:cNvPr>
              <p:cNvSpPr/>
              <p:nvPr/>
            </p:nvSpPr>
            <p:spPr>
              <a:xfrm>
                <a:off x="1583219" y="4596356"/>
                <a:ext cx="1241690" cy="1855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334">
                  <a:defRPr/>
                </a:pPr>
                <a:r>
                  <a:rPr lang="en-US" sz="600" kern="0">
                    <a:solidFill>
                      <a:srgbClr val="FFFFFF"/>
                    </a:solidFill>
                    <a:latin typeface="Segoe UI Semibold"/>
                  </a:rPr>
                  <a:t>Lakehouse</a:t>
                </a:r>
              </a:p>
            </p:txBody>
          </p:sp>
        </p:grpSp>
      </p:grpSp>
      <p:grpSp>
        <p:nvGrpSpPr>
          <p:cNvPr id="44" name="Group 43">
            <a:extLst>
              <a:ext uri="{FF2B5EF4-FFF2-40B4-BE49-F238E27FC236}">
                <a16:creationId xmlns:a16="http://schemas.microsoft.com/office/drawing/2014/main" id="{CF6CF844-2E14-C7C5-695B-8B596DC47E37}"/>
              </a:ext>
            </a:extLst>
          </p:cNvPr>
          <p:cNvGrpSpPr/>
          <p:nvPr/>
        </p:nvGrpSpPr>
        <p:grpSpPr>
          <a:xfrm>
            <a:off x="951466" y="5363734"/>
            <a:ext cx="6422605" cy="1203946"/>
            <a:chOff x="2862451" y="4563411"/>
            <a:chExt cx="6422605" cy="1203946"/>
          </a:xfrm>
        </p:grpSpPr>
        <p:sp>
          <p:nvSpPr>
            <p:cNvPr id="45" name="TextBox 44">
              <a:extLst>
                <a:ext uri="{FF2B5EF4-FFF2-40B4-BE49-F238E27FC236}">
                  <a16:creationId xmlns:a16="http://schemas.microsoft.com/office/drawing/2014/main" id="{A7F33E04-7E84-A0F6-B606-14B2D153AA0E}"/>
                </a:ext>
              </a:extLst>
            </p:cNvPr>
            <p:cNvSpPr txBox="1"/>
            <p:nvPr/>
          </p:nvSpPr>
          <p:spPr>
            <a:xfrm>
              <a:off x="5967045" y="5460268"/>
              <a:ext cx="15976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Sans Text" panose="020F0502020204030204"/>
                  <a:ea typeface="+mn-ea"/>
                  <a:cs typeface="+mn-cs"/>
                </a:rPr>
                <a:t>Amazon</a:t>
              </a:r>
            </a:p>
          </p:txBody>
        </p:sp>
        <p:sp>
          <p:nvSpPr>
            <p:cNvPr id="46" name="TextBox 45">
              <a:extLst>
                <a:ext uri="{FF2B5EF4-FFF2-40B4-BE49-F238E27FC236}">
                  <a16:creationId xmlns:a16="http://schemas.microsoft.com/office/drawing/2014/main" id="{CB81ED90-FD94-4EAB-82F1-176E91318C63}"/>
                </a:ext>
              </a:extLst>
            </p:cNvPr>
            <p:cNvSpPr txBox="1"/>
            <p:nvPr/>
          </p:nvSpPr>
          <p:spPr>
            <a:xfrm>
              <a:off x="7687368" y="5460268"/>
              <a:ext cx="15976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Google</a:t>
              </a:r>
            </a:p>
          </p:txBody>
        </p:sp>
        <p:sp>
          <p:nvSpPr>
            <p:cNvPr id="47" name="TextBox 46">
              <a:extLst>
                <a:ext uri="{FF2B5EF4-FFF2-40B4-BE49-F238E27FC236}">
                  <a16:creationId xmlns:a16="http://schemas.microsoft.com/office/drawing/2014/main" id="{4FAD4BD6-1014-C171-5D5B-42AEF333C64F}"/>
                </a:ext>
              </a:extLst>
            </p:cNvPr>
            <p:cNvSpPr txBox="1"/>
            <p:nvPr/>
          </p:nvSpPr>
          <p:spPr>
            <a:xfrm>
              <a:off x="3546343" y="5460268"/>
              <a:ext cx="15976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Azure</a:t>
              </a:r>
            </a:p>
          </p:txBody>
        </p:sp>
        <p:sp>
          <p:nvSpPr>
            <p:cNvPr id="51" name="Rounded Rectangle 155">
              <a:extLst>
                <a:ext uri="{FF2B5EF4-FFF2-40B4-BE49-F238E27FC236}">
                  <a16:creationId xmlns:a16="http://schemas.microsoft.com/office/drawing/2014/main" id="{3F408485-7893-4A10-1BC1-54D44F6DEE26}"/>
                </a:ext>
              </a:extLst>
            </p:cNvPr>
            <p:cNvSpPr/>
            <p:nvPr/>
          </p:nvSpPr>
          <p:spPr bwMode="auto">
            <a:xfrm>
              <a:off x="5959617" y="4891688"/>
              <a:ext cx="1581539" cy="875669"/>
            </a:xfrm>
            <a:prstGeom prst="roundRect">
              <a:avLst>
                <a:gd name="adj" fmla="val 7450"/>
              </a:avLst>
            </a:prstGeom>
            <a:noFill/>
            <a:ln w="1905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ounded Rectangle 156">
              <a:extLst>
                <a:ext uri="{FF2B5EF4-FFF2-40B4-BE49-F238E27FC236}">
                  <a16:creationId xmlns:a16="http://schemas.microsoft.com/office/drawing/2014/main" id="{16692906-36B8-BFB1-2D8A-05CEF777C3DD}"/>
                </a:ext>
              </a:extLst>
            </p:cNvPr>
            <p:cNvSpPr/>
            <p:nvPr/>
          </p:nvSpPr>
          <p:spPr bwMode="auto">
            <a:xfrm>
              <a:off x="7675903" y="4891688"/>
              <a:ext cx="1589613" cy="875669"/>
            </a:xfrm>
            <a:prstGeom prst="roundRect">
              <a:avLst>
                <a:gd name="adj" fmla="val 7450"/>
              </a:avLst>
            </a:prstGeom>
            <a:noFill/>
            <a:ln w="1905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Rounded Rectangle 157">
              <a:extLst>
                <a:ext uri="{FF2B5EF4-FFF2-40B4-BE49-F238E27FC236}">
                  <a16:creationId xmlns:a16="http://schemas.microsoft.com/office/drawing/2014/main" id="{ACD65289-518D-DC8B-1317-733DDBDECD99}"/>
                </a:ext>
              </a:extLst>
            </p:cNvPr>
            <p:cNvSpPr/>
            <p:nvPr/>
          </p:nvSpPr>
          <p:spPr bwMode="auto">
            <a:xfrm>
              <a:off x="2862451" y="4891688"/>
              <a:ext cx="2965472" cy="875669"/>
            </a:xfrm>
            <a:prstGeom prst="roundRect">
              <a:avLst>
                <a:gd name="adj" fmla="val 7450"/>
              </a:avLst>
            </a:prstGeom>
            <a:noFill/>
            <a:ln w="1905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2BB94D37-13E6-58CA-0247-8A00A0704D29}"/>
                </a:ext>
              </a:extLst>
            </p:cNvPr>
            <p:cNvGrpSpPr/>
            <p:nvPr/>
          </p:nvGrpSpPr>
          <p:grpSpPr>
            <a:xfrm>
              <a:off x="3238115" y="4563411"/>
              <a:ext cx="5500134" cy="213405"/>
              <a:chOff x="3238115" y="4469039"/>
              <a:chExt cx="5500134" cy="307778"/>
            </a:xfrm>
          </p:grpSpPr>
          <p:cxnSp>
            <p:nvCxnSpPr>
              <p:cNvPr id="157" name="Straight Connector 156">
                <a:extLst>
                  <a:ext uri="{FF2B5EF4-FFF2-40B4-BE49-F238E27FC236}">
                    <a16:creationId xmlns:a16="http://schemas.microsoft.com/office/drawing/2014/main" id="{1A480B04-76B6-5B69-6FD0-9E6A2DB44660}"/>
                  </a:ext>
                </a:extLst>
              </p:cNvPr>
              <p:cNvCxnSpPr>
                <a:cxnSpLocks/>
              </p:cNvCxnSpPr>
              <p:nvPr/>
            </p:nvCxnSpPr>
            <p:spPr>
              <a:xfrm flipV="1">
                <a:off x="4566602" y="4469039"/>
                <a:ext cx="0" cy="307778"/>
              </a:xfrm>
              <a:prstGeom prst="line">
                <a:avLst/>
              </a:prstGeom>
              <a:noFill/>
              <a:ln w="19050" cap="rnd" cmpd="sng" algn="ctr">
                <a:solidFill>
                  <a:schemeClr val="tx1"/>
                </a:solidFill>
                <a:prstDash val="sysDash"/>
                <a:headEnd type="none" w="med" len="med"/>
                <a:tailEnd type="arrow" w="lg" len="sm"/>
              </a:ln>
              <a:effectLst/>
            </p:spPr>
          </p:cxnSp>
          <p:cxnSp>
            <p:nvCxnSpPr>
              <p:cNvPr id="158" name="Straight Connector 157">
                <a:extLst>
                  <a:ext uri="{FF2B5EF4-FFF2-40B4-BE49-F238E27FC236}">
                    <a16:creationId xmlns:a16="http://schemas.microsoft.com/office/drawing/2014/main" id="{C7BC56DD-0BCA-029A-6950-F9621B81699F}"/>
                  </a:ext>
                </a:extLst>
              </p:cNvPr>
              <p:cNvCxnSpPr>
                <a:cxnSpLocks/>
              </p:cNvCxnSpPr>
              <p:nvPr/>
            </p:nvCxnSpPr>
            <p:spPr>
              <a:xfrm flipV="1">
                <a:off x="3238115" y="4469039"/>
                <a:ext cx="0" cy="307778"/>
              </a:xfrm>
              <a:prstGeom prst="line">
                <a:avLst/>
              </a:prstGeom>
              <a:noFill/>
              <a:ln w="19050" cap="rnd" cmpd="sng" algn="ctr">
                <a:solidFill>
                  <a:schemeClr val="tx1"/>
                </a:solidFill>
                <a:prstDash val="sysDash"/>
                <a:headEnd type="none" w="med" len="med"/>
                <a:tailEnd type="arrow" w="lg" len="sm"/>
              </a:ln>
              <a:effectLst/>
            </p:spPr>
          </p:cxnSp>
          <p:cxnSp>
            <p:nvCxnSpPr>
              <p:cNvPr id="159" name="Straight Connector 158">
                <a:extLst>
                  <a:ext uri="{FF2B5EF4-FFF2-40B4-BE49-F238E27FC236}">
                    <a16:creationId xmlns:a16="http://schemas.microsoft.com/office/drawing/2014/main" id="{228B7D9A-ADA6-7A87-997E-C12935D1DF1A}"/>
                  </a:ext>
                </a:extLst>
              </p:cNvPr>
              <p:cNvCxnSpPr>
                <a:cxnSpLocks/>
              </p:cNvCxnSpPr>
              <p:nvPr/>
            </p:nvCxnSpPr>
            <p:spPr>
              <a:xfrm flipV="1">
                <a:off x="3680944" y="4469039"/>
                <a:ext cx="0" cy="307778"/>
              </a:xfrm>
              <a:prstGeom prst="line">
                <a:avLst/>
              </a:prstGeom>
              <a:noFill/>
              <a:ln w="19050" cap="rnd" cmpd="sng" algn="ctr">
                <a:solidFill>
                  <a:schemeClr val="tx1"/>
                </a:solidFill>
                <a:prstDash val="sysDash"/>
                <a:headEnd type="none" w="med" len="med"/>
                <a:tailEnd type="arrow" w="lg" len="sm"/>
              </a:ln>
              <a:effectLst/>
            </p:spPr>
          </p:cxnSp>
          <p:cxnSp>
            <p:nvCxnSpPr>
              <p:cNvPr id="160" name="Straight Connector 159">
                <a:extLst>
                  <a:ext uri="{FF2B5EF4-FFF2-40B4-BE49-F238E27FC236}">
                    <a16:creationId xmlns:a16="http://schemas.microsoft.com/office/drawing/2014/main" id="{744D9CFB-3E3C-6600-D4C3-184139CA2364}"/>
                  </a:ext>
                </a:extLst>
              </p:cNvPr>
              <p:cNvCxnSpPr>
                <a:cxnSpLocks/>
              </p:cNvCxnSpPr>
              <p:nvPr/>
            </p:nvCxnSpPr>
            <p:spPr>
              <a:xfrm flipV="1">
                <a:off x="4123773" y="4469039"/>
                <a:ext cx="0" cy="307778"/>
              </a:xfrm>
              <a:prstGeom prst="line">
                <a:avLst/>
              </a:prstGeom>
              <a:noFill/>
              <a:ln w="19050" cap="rnd" cmpd="sng" algn="ctr">
                <a:solidFill>
                  <a:schemeClr val="tx1"/>
                </a:solidFill>
                <a:prstDash val="sysDash"/>
                <a:headEnd type="none" w="med" len="med"/>
                <a:tailEnd type="arrow" w="lg" len="sm"/>
              </a:ln>
              <a:effectLst/>
            </p:spPr>
          </p:cxnSp>
          <p:cxnSp>
            <p:nvCxnSpPr>
              <p:cNvPr id="161" name="Straight Connector 160">
                <a:extLst>
                  <a:ext uri="{FF2B5EF4-FFF2-40B4-BE49-F238E27FC236}">
                    <a16:creationId xmlns:a16="http://schemas.microsoft.com/office/drawing/2014/main" id="{7BA12E5E-6D04-5070-3167-795C6F5EAB31}"/>
                  </a:ext>
                </a:extLst>
              </p:cNvPr>
              <p:cNvCxnSpPr>
                <a:cxnSpLocks/>
              </p:cNvCxnSpPr>
              <p:nvPr/>
            </p:nvCxnSpPr>
            <p:spPr>
              <a:xfrm flipV="1">
                <a:off x="5009431" y="4469039"/>
                <a:ext cx="0" cy="307778"/>
              </a:xfrm>
              <a:prstGeom prst="line">
                <a:avLst/>
              </a:prstGeom>
              <a:noFill/>
              <a:ln w="19050" cap="rnd" cmpd="sng" algn="ctr">
                <a:solidFill>
                  <a:schemeClr val="tx1"/>
                </a:solidFill>
                <a:prstDash val="sysDash"/>
                <a:headEnd type="none" w="med" len="med"/>
                <a:tailEnd type="arrow" w="lg" len="sm"/>
              </a:ln>
              <a:effectLst/>
            </p:spPr>
          </p:cxnSp>
          <p:cxnSp>
            <p:nvCxnSpPr>
              <p:cNvPr id="162" name="Straight Connector 161">
                <a:extLst>
                  <a:ext uri="{FF2B5EF4-FFF2-40B4-BE49-F238E27FC236}">
                    <a16:creationId xmlns:a16="http://schemas.microsoft.com/office/drawing/2014/main" id="{45E5145D-01B2-776D-12C3-7F0CEE5C30BC}"/>
                  </a:ext>
                </a:extLst>
              </p:cNvPr>
              <p:cNvCxnSpPr>
                <a:cxnSpLocks/>
              </p:cNvCxnSpPr>
              <p:nvPr/>
            </p:nvCxnSpPr>
            <p:spPr>
              <a:xfrm flipV="1">
                <a:off x="5452259" y="4469039"/>
                <a:ext cx="0" cy="307778"/>
              </a:xfrm>
              <a:prstGeom prst="line">
                <a:avLst/>
              </a:prstGeom>
              <a:noFill/>
              <a:ln w="19050" cap="rnd" cmpd="sng" algn="ctr">
                <a:solidFill>
                  <a:schemeClr val="tx1"/>
                </a:solidFill>
                <a:prstDash val="sysDash"/>
                <a:headEnd type="none" w="med" len="med"/>
                <a:tailEnd type="arrow" w="lg" len="sm"/>
              </a:ln>
              <a:effectLst/>
            </p:spPr>
          </p:cxnSp>
          <p:cxnSp>
            <p:nvCxnSpPr>
              <p:cNvPr id="163" name="Straight Connector 162">
                <a:extLst>
                  <a:ext uri="{FF2B5EF4-FFF2-40B4-BE49-F238E27FC236}">
                    <a16:creationId xmlns:a16="http://schemas.microsoft.com/office/drawing/2014/main" id="{270B6522-A344-C71E-1DAB-92A7DDF239BD}"/>
                  </a:ext>
                </a:extLst>
              </p:cNvPr>
              <p:cNvCxnSpPr>
                <a:cxnSpLocks/>
              </p:cNvCxnSpPr>
              <p:nvPr/>
            </p:nvCxnSpPr>
            <p:spPr>
              <a:xfrm flipV="1">
                <a:off x="6482847" y="4469039"/>
                <a:ext cx="0" cy="307778"/>
              </a:xfrm>
              <a:prstGeom prst="line">
                <a:avLst/>
              </a:prstGeom>
              <a:noFill/>
              <a:ln w="19050" cap="rnd" cmpd="sng" algn="ctr">
                <a:solidFill>
                  <a:schemeClr val="tx1"/>
                </a:solidFill>
                <a:prstDash val="sysDash"/>
                <a:headEnd type="none" w="med" len="med"/>
                <a:tailEnd type="arrow" w="lg" len="sm"/>
              </a:ln>
              <a:effectLst/>
            </p:spPr>
          </p:cxnSp>
          <p:cxnSp>
            <p:nvCxnSpPr>
              <p:cNvPr id="164" name="Straight Connector 163">
                <a:extLst>
                  <a:ext uri="{FF2B5EF4-FFF2-40B4-BE49-F238E27FC236}">
                    <a16:creationId xmlns:a16="http://schemas.microsoft.com/office/drawing/2014/main" id="{45B5BD9B-7BF9-BAD5-09B1-CDC52E193F36}"/>
                  </a:ext>
                </a:extLst>
              </p:cNvPr>
              <p:cNvCxnSpPr>
                <a:cxnSpLocks/>
              </p:cNvCxnSpPr>
              <p:nvPr/>
            </p:nvCxnSpPr>
            <p:spPr>
              <a:xfrm flipV="1">
                <a:off x="7017926" y="4469039"/>
                <a:ext cx="0" cy="307778"/>
              </a:xfrm>
              <a:prstGeom prst="line">
                <a:avLst/>
              </a:prstGeom>
              <a:noFill/>
              <a:ln w="19050" cap="rnd" cmpd="sng" algn="ctr">
                <a:solidFill>
                  <a:schemeClr val="tx1"/>
                </a:solidFill>
                <a:prstDash val="sysDash"/>
                <a:headEnd type="none" w="med" len="med"/>
                <a:tailEnd type="arrow" w="lg" len="sm"/>
              </a:ln>
              <a:effectLst/>
            </p:spPr>
          </p:cxnSp>
          <p:cxnSp>
            <p:nvCxnSpPr>
              <p:cNvPr id="165" name="Straight Connector 164">
                <a:extLst>
                  <a:ext uri="{FF2B5EF4-FFF2-40B4-BE49-F238E27FC236}">
                    <a16:creationId xmlns:a16="http://schemas.microsoft.com/office/drawing/2014/main" id="{5123862C-7087-FDBF-D32D-86F4BCF37BEE}"/>
                  </a:ext>
                </a:extLst>
              </p:cNvPr>
              <p:cNvCxnSpPr>
                <a:cxnSpLocks/>
              </p:cNvCxnSpPr>
              <p:nvPr/>
            </p:nvCxnSpPr>
            <p:spPr>
              <a:xfrm flipV="1">
                <a:off x="8203170" y="4469039"/>
                <a:ext cx="0" cy="307778"/>
              </a:xfrm>
              <a:prstGeom prst="line">
                <a:avLst/>
              </a:prstGeom>
              <a:noFill/>
              <a:ln w="19050" cap="rnd" cmpd="sng" algn="ctr">
                <a:solidFill>
                  <a:schemeClr val="tx1"/>
                </a:solidFill>
                <a:prstDash val="sysDash"/>
                <a:headEnd type="none" w="med" len="med"/>
                <a:tailEnd type="arrow" w="lg" len="sm"/>
              </a:ln>
              <a:effectLst/>
            </p:spPr>
          </p:cxnSp>
          <p:cxnSp>
            <p:nvCxnSpPr>
              <p:cNvPr id="166" name="Straight Connector 165">
                <a:extLst>
                  <a:ext uri="{FF2B5EF4-FFF2-40B4-BE49-F238E27FC236}">
                    <a16:creationId xmlns:a16="http://schemas.microsoft.com/office/drawing/2014/main" id="{ACD12D8F-5073-0586-A623-361C51567C32}"/>
                  </a:ext>
                </a:extLst>
              </p:cNvPr>
              <p:cNvCxnSpPr>
                <a:cxnSpLocks/>
              </p:cNvCxnSpPr>
              <p:nvPr/>
            </p:nvCxnSpPr>
            <p:spPr>
              <a:xfrm flipV="1">
                <a:off x="8738249" y="4469039"/>
                <a:ext cx="0" cy="307778"/>
              </a:xfrm>
              <a:prstGeom prst="line">
                <a:avLst/>
              </a:prstGeom>
              <a:noFill/>
              <a:ln w="19050" cap="rnd" cmpd="sng" algn="ctr">
                <a:solidFill>
                  <a:schemeClr val="tx1"/>
                </a:solidFill>
                <a:prstDash val="sysDash"/>
                <a:headEnd type="none" w="med" len="med"/>
                <a:tailEnd type="arrow" w="lg" len="sm"/>
              </a:ln>
              <a:effectLst/>
            </p:spPr>
          </p:cxnSp>
        </p:grpSp>
        <p:pic>
          <p:nvPicPr>
            <p:cNvPr id="55" name="Picture 2" descr="Auroraクラスタを他のAWSアカウントに複製したい場合、リストアとクローンのどちらがいいのか - 本日も乙">
              <a:extLst>
                <a:ext uri="{FF2B5EF4-FFF2-40B4-BE49-F238E27FC236}">
                  <a16:creationId xmlns:a16="http://schemas.microsoft.com/office/drawing/2014/main" id="{BCC84C7B-CF41-727C-982C-6E1C82FD8F1C}"/>
                </a:ext>
              </a:extLst>
            </p:cNvPr>
            <p:cNvPicPr>
              <a:picLocks noChangeAspect="1" noChangeArrowheads="1"/>
            </p:cNvPicPr>
            <p:nvPr/>
          </p:nvPicPr>
          <p:blipFill rotWithShape="1">
            <a:blip r:embed="rId19" cstate="email">
              <a:extLst>
                <a:ext uri="{28A0092B-C50C-407E-A947-70E740481C1C}">
                  <a14:useLocalDpi xmlns:a14="http://schemas.microsoft.com/office/drawing/2010/main"/>
                </a:ext>
              </a:extLst>
            </a:blip>
            <a:srcRect/>
            <a:stretch/>
          </p:blipFill>
          <p:spPr bwMode="auto">
            <a:xfrm>
              <a:off x="6395062" y="5054144"/>
              <a:ext cx="285459" cy="28471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Instantly see into all your systems, apps, and services | Datadog">
              <a:extLst>
                <a:ext uri="{FF2B5EF4-FFF2-40B4-BE49-F238E27FC236}">
                  <a16:creationId xmlns:a16="http://schemas.microsoft.com/office/drawing/2014/main" id="{7617BAA0-BB34-6908-7C34-47599B6038F2}"/>
                </a:ext>
              </a:extLst>
            </p:cNvPr>
            <p:cNvPicPr>
              <a:picLocks noChangeAspect="1" noChangeArrowheads="1"/>
            </p:cNvPicPr>
            <p:nvPr/>
          </p:nvPicPr>
          <p:blipFill rotWithShape="1">
            <a:blip r:embed="rId20" cstate="email">
              <a:extLst>
                <a:ext uri="{28A0092B-C50C-407E-A947-70E740481C1C}">
                  <a14:useLocalDpi xmlns:a14="http://schemas.microsoft.com/office/drawing/2010/main"/>
                </a:ext>
              </a:extLst>
            </a:blip>
            <a:srcRect/>
            <a:stretch/>
          </p:blipFill>
          <p:spPr bwMode="auto">
            <a:xfrm>
              <a:off x="6854845" y="5054227"/>
              <a:ext cx="285458" cy="285512"/>
            </a:xfrm>
            <a:prstGeom prst="rect">
              <a:avLst/>
            </a:prstGeom>
            <a:noFill/>
            <a:extLst>
              <a:ext uri="{909E8E84-426E-40DD-AFC4-6F175D3DCCD1}">
                <a14:hiddenFill xmlns:a14="http://schemas.microsoft.com/office/drawing/2010/main">
                  <a:solidFill>
                    <a:srgbClr val="FFFFFF"/>
                  </a:solidFill>
                </a14:hiddenFill>
              </a:ext>
            </a:extLst>
          </p:spPr>
        </p:pic>
        <p:grpSp>
          <p:nvGrpSpPr>
            <p:cNvPr id="147" name="Group 146">
              <a:extLst>
                <a:ext uri="{FF2B5EF4-FFF2-40B4-BE49-F238E27FC236}">
                  <a16:creationId xmlns:a16="http://schemas.microsoft.com/office/drawing/2014/main" id="{40162940-CBEF-530E-7178-AD7012AF1959}"/>
                </a:ext>
              </a:extLst>
            </p:cNvPr>
            <p:cNvGrpSpPr/>
            <p:nvPr/>
          </p:nvGrpSpPr>
          <p:grpSpPr>
            <a:xfrm>
              <a:off x="3478008" y="5031584"/>
              <a:ext cx="1734352" cy="310919"/>
              <a:chOff x="795936" y="5240246"/>
              <a:chExt cx="2308426" cy="413835"/>
            </a:xfrm>
          </p:grpSpPr>
          <p:pic>
            <p:nvPicPr>
              <p:cNvPr id="152" name="Picture 151" descr="See the source image">
                <a:extLst>
                  <a:ext uri="{FF2B5EF4-FFF2-40B4-BE49-F238E27FC236}">
                    <a16:creationId xmlns:a16="http://schemas.microsoft.com/office/drawing/2014/main" id="{6E959AEA-477F-4A88-250D-D1D3C831BABD}"/>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795936" y="5303762"/>
                <a:ext cx="289525" cy="28680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3" name="Picture 2" descr="Bringing Azure SQL Data Warehouse and SQL Server Stretch Database to the Azure Government ...">
                <a:extLst>
                  <a:ext uri="{FF2B5EF4-FFF2-40B4-BE49-F238E27FC236}">
                    <a16:creationId xmlns:a16="http://schemas.microsoft.com/office/drawing/2014/main" id="{C9010567-97C2-9669-AD4F-2AECEC0F01C8}"/>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2231964" y="5247288"/>
                <a:ext cx="403546" cy="399751"/>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4" descr="Azure Cosmos DB – Review of all 5 APIs - Nordcloud">
                <a:extLst>
                  <a:ext uri="{FF2B5EF4-FFF2-40B4-BE49-F238E27FC236}">
                    <a16:creationId xmlns:a16="http://schemas.microsoft.com/office/drawing/2014/main" id="{E483860E-14D4-7281-AEDE-C1338B55A796}"/>
                  </a:ext>
                </a:extLst>
              </p:cNvPr>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1220604" y="5289192"/>
                <a:ext cx="370537" cy="315943"/>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6" descr="Real-Time Data Movement for Microsoft Azure Analytics Services | Striim">
                <a:extLst>
                  <a:ext uri="{FF2B5EF4-FFF2-40B4-BE49-F238E27FC236}">
                    <a16:creationId xmlns:a16="http://schemas.microsoft.com/office/drawing/2014/main" id="{8D8BC3C0-8714-EBD2-ACBA-0B1939B251F7}"/>
                  </a:ext>
                </a:extLst>
              </p:cNvPr>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a:stretch/>
            </p:blipFill>
            <p:spPr bwMode="auto">
              <a:xfrm>
                <a:off x="2770653" y="5247288"/>
                <a:ext cx="333709" cy="399751"/>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8" descr="Azure Database for MySQL – Fully-Managed Service | Microsoft Azure">
                <a:extLst>
                  <a:ext uri="{FF2B5EF4-FFF2-40B4-BE49-F238E27FC236}">
                    <a16:creationId xmlns:a16="http://schemas.microsoft.com/office/drawing/2014/main" id="{DD66F319-7F93-2BAE-8DFA-BD4B5ACB8D97}"/>
                  </a:ext>
                </a:extLst>
              </p:cNvPr>
              <p:cNvPicPr>
                <a:picLocks noChangeAspect="1" noChangeArrowheads="1"/>
              </p:cNvPicPr>
              <p:nvPr/>
            </p:nvPicPr>
            <p:blipFill rotWithShape="1">
              <a:blip r:embed="rId25" cstate="email">
                <a:extLst>
                  <a:ext uri="{28A0092B-C50C-407E-A947-70E740481C1C}">
                    <a14:useLocalDpi xmlns:a14="http://schemas.microsoft.com/office/drawing/2010/main"/>
                  </a:ext>
                </a:extLst>
              </a:blip>
              <a:srcRect/>
              <a:stretch/>
            </p:blipFill>
            <p:spPr bwMode="auto">
              <a:xfrm>
                <a:off x="1726284" y="5240246"/>
                <a:ext cx="370537" cy="413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8" name="Group 147">
              <a:extLst>
                <a:ext uri="{FF2B5EF4-FFF2-40B4-BE49-F238E27FC236}">
                  <a16:creationId xmlns:a16="http://schemas.microsoft.com/office/drawing/2014/main" id="{AB6815B2-0E2A-B979-0477-D26B1352FC46}"/>
                </a:ext>
              </a:extLst>
            </p:cNvPr>
            <p:cNvGrpSpPr/>
            <p:nvPr/>
          </p:nvGrpSpPr>
          <p:grpSpPr>
            <a:xfrm>
              <a:off x="7891759" y="5027323"/>
              <a:ext cx="1158068" cy="331785"/>
              <a:chOff x="5663542" y="5296628"/>
              <a:chExt cx="1292280" cy="381664"/>
            </a:xfrm>
          </p:grpSpPr>
          <p:pic>
            <p:nvPicPr>
              <p:cNvPr id="149" name="Picture 10" descr="Enhance your Google BigQuery with Treasure Data Result Output. - Treasure Data Blog">
                <a:extLst>
                  <a:ext uri="{FF2B5EF4-FFF2-40B4-BE49-F238E27FC236}">
                    <a16:creationId xmlns:a16="http://schemas.microsoft.com/office/drawing/2014/main" id="{517494CA-9200-D4AA-5EE5-C90B1B21B47D}"/>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l="23273" r="23259"/>
              <a:stretch/>
            </p:blipFill>
            <p:spPr bwMode="auto">
              <a:xfrm>
                <a:off x="5663542" y="5299511"/>
                <a:ext cx="386070" cy="378781"/>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2" descr="Looker Database Support | Looker">
                <a:extLst>
                  <a:ext uri="{FF2B5EF4-FFF2-40B4-BE49-F238E27FC236}">
                    <a16:creationId xmlns:a16="http://schemas.microsoft.com/office/drawing/2014/main" id="{EB1E7706-A982-8D69-09C8-0E94533CEEFA}"/>
                  </a:ext>
                </a:extLst>
              </p:cNvPr>
              <p:cNvPicPr>
                <a:picLocks noChangeAspect="1" noChangeArrowheads="1"/>
              </p:cNvPicPr>
              <p:nvPr/>
            </p:nvPicPr>
            <p:blipFill rotWithShape="1">
              <a:blip r:embed="rId27" cstate="email">
                <a:extLst>
                  <a:ext uri="{28A0092B-C50C-407E-A947-70E740481C1C}">
                    <a14:useLocalDpi xmlns:a14="http://schemas.microsoft.com/office/drawing/2010/main"/>
                  </a:ext>
                </a:extLst>
              </a:blip>
              <a:srcRect l="16290" t="15489" r="50695" b="16533"/>
              <a:stretch/>
            </p:blipFill>
            <p:spPr bwMode="auto">
              <a:xfrm flipH="1">
                <a:off x="6121541" y="5301149"/>
                <a:ext cx="404781" cy="355048"/>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4" descr="Opensource - Eloquent Studio">
                <a:extLst>
                  <a:ext uri="{FF2B5EF4-FFF2-40B4-BE49-F238E27FC236}">
                    <a16:creationId xmlns:a16="http://schemas.microsoft.com/office/drawing/2014/main" id="{634724EB-9BB9-E2C0-2329-723EC9DBEB3A}"/>
                  </a:ext>
                </a:extLst>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6591731" y="5296628"/>
                <a:ext cx="364091" cy="36409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7" name="TextBox 166">
            <a:extLst>
              <a:ext uri="{FF2B5EF4-FFF2-40B4-BE49-F238E27FC236}">
                <a16:creationId xmlns:a16="http://schemas.microsoft.com/office/drawing/2014/main" id="{40496E79-4A25-076A-35D6-9A1F1BC9021B}"/>
              </a:ext>
            </a:extLst>
          </p:cNvPr>
          <p:cNvSpPr txBox="1"/>
          <p:nvPr/>
        </p:nvSpPr>
        <p:spPr>
          <a:xfrm>
            <a:off x="8307059" y="4914739"/>
            <a:ext cx="3352799" cy="49244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58">
              <a:spcBef>
                <a:spcPts val="1600"/>
              </a:spcBef>
              <a:buNone/>
              <a:defRPr/>
            </a:pPr>
            <a:r>
              <a:rPr lang="en-US" kern="0" dirty="0"/>
              <a:t>The replica protects operational databases from analytical queries</a:t>
            </a:r>
          </a:p>
        </p:txBody>
      </p:sp>
      <p:sp>
        <p:nvSpPr>
          <p:cNvPr id="168" name="TextBox 167">
            <a:extLst>
              <a:ext uri="{FF2B5EF4-FFF2-40B4-BE49-F238E27FC236}">
                <a16:creationId xmlns:a16="http://schemas.microsoft.com/office/drawing/2014/main" id="{188A9E2C-06C5-50D1-DC3C-5B86C7F086DF}"/>
              </a:ext>
            </a:extLst>
          </p:cNvPr>
          <p:cNvSpPr txBox="1"/>
          <p:nvPr/>
        </p:nvSpPr>
        <p:spPr>
          <a:xfrm>
            <a:off x="8253239" y="5658269"/>
            <a:ext cx="375320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1" i="0" u="none" strike="noStrike" kern="0" cap="none" spc="0" normalizeH="0" baseline="0" noProof="0" dirty="0">
                <a:ln>
                  <a:noFill/>
                </a:ln>
                <a:effectLst/>
                <a:uLnTx/>
                <a:uFillTx/>
                <a:latin typeface="Segoe UI"/>
                <a:ea typeface="+mn-ea"/>
                <a:cs typeface="Segoe UI" panose="020B0502040204020203" pitchFamily="34" charset="0"/>
              </a:rPr>
              <a:t>Storage</a:t>
            </a:r>
            <a:r>
              <a:rPr kumimoji="0" lang="en-US" sz="1600" b="1" i="0" u="none" strike="noStrike" kern="0" cap="none" spc="0" normalizeH="0" noProof="0" dirty="0">
                <a:ln>
                  <a:noFill/>
                </a:ln>
                <a:effectLst/>
                <a:uLnTx/>
                <a:uFillTx/>
                <a:latin typeface="Segoe UI"/>
                <a:ea typeface="+mn-ea"/>
                <a:cs typeface="Segoe UI" panose="020B0502040204020203" pitchFamily="34" charset="0"/>
              </a:rPr>
              <a:t> for </a:t>
            </a:r>
            <a:r>
              <a:rPr kumimoji="0" lang="en-US" sz="1600" b="1" i="0" u="none" strike="noStrike" kern="0" cap="none" spc="0" normalizeH="0" baseline="0" noProof="0" dirty="0">
                <a:ln>
                  <a:noFill/>
                </a:ln>
                <a:effectLst/>
                <a:uLnTx/>
                <a:uFillTx/>
                <a:latin typeface="Segoe UI"/>
                <a:ea typeface="+mn-ea"/>
                <a:cs typeface="Segoe UI" panose="020B0502040204020203" pitchFamily="34" charset="0"/>
              </a:rPr>
              <a:t>mirroring is free!</a:t>
            </a:r>
          </a:p>
        </p:txBody>
      </p:sp>
      <p:cxnSp>
        <p:nvCxnSpPr>
          <p:cNvPr id="169" name="Straight Connector 168">
            <a:extLst>
              <a:ext uri="{FF2B5EF4-FFF2-40B4-BE49-F238E27FC236}">
                <a16:creationId xmlns:a16="http://schemas.microsoft.com/office/drawing/2014/main" id="{AD3245C4-C343-5AC4-03A4-021606299F1D}"/>
              </a:ext>
              <a:ext uri="{C183D7F6-B498-43B3-948B-1728B52AA6E4}">
                <adec:decorative xmlns:adec="http://schemas.microsoft.com/office/drawing/2017/decorative" val="1"/>
              </a:ext>
            </a:extLst>
          </p:cNvPr>
          <p:cNvCxnSpPr>
            <a:cxnSpLocks/>
          </p:cNvCxnSpPr>
          <p:nvPr/>
        </p:nvCxnSpPr>
        <p:spPr>
          <a:xfrm>
            <a:off x="8299279" y="5579152"/>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8D8CA42E-A8E0-5451-7B9C-E9E11E4D1058}"/>
              </a:ext>
            </a:extLst>
          </p:cNvPr>
          <p:cNvSpPr txBox="1"/>
          <p:nvPr/>
        </p:nvSpPr>
        <p:spPr>
          <a:xfrm>
            <a:off x="41237" y="6601921"/>
            <a:ext cx="6810374" cy="276999"/>
          </a:xfrm>
          <a:prstGeom prst="rect">
            <a:avLst/>
          </a:prstGeom>
          <a:noFill/>
        </p:spPr>
        <p:txBody>
          <a:bodyPr wrap="square">
            <a:spAutoFit/>
          </a:bodyPr>
          <a:lstStyle/>
          <a:p>
            <a:r>
              <a:rPr lang="en-US" sz="1200" dirty="0">
                <a:hlinkClick r:id="rId29"/>
              </a:rPr>
              <a:t>Mirroring - Microsoft Fabric | Microsoft Learn</a:t>
            </a:r>
            <a:endParaRPr lang="en-NL" sz="1200" dirty="0"/>
          </a:p>
        </p:txBody>
      </p:sp>
      <p:sp>
        <p:nvSpPr>
          <p:cNvPr id="176" name="Rectangle: Rounded Corners 175">
            <a:extLst>
              <a:ext uri="{FF2B5EF4-FFF2-40B4-BE49-F238E27FC236}">
                <a16:creationId xmlns:a16="http://schemas.microsoft.com/office/drawing/2014/main" id="{E4325263-277E-8FE0-5C8C-64B22C3007EC}"/>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628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50000" fill="hold" nodeType="withEffect">
                                  <p:stCondLst>
                                    <p:cond delay="400"/>
                                  </p:stCondLst>
                                  <p:childTnLst>
                                    <p:animMotion origin="layout" path="M 3.75E-6 0.02546 L 3.75E-6 2.59259E-6 " pathEditMode="relative" rAng="0" ptsTypes="AA">
                                      <p:cBhvr>
                                        <p:cTn id="9" dur="700" fill="hold"/>
                                        <p:tgtEl>
                                          <p:spTgt spid="44"/>
                                        </p:tgtEl>
                                        <p:attrNameLst>
                                          <p:attrName>ppt_x</p:attrName>
                                          <p:attrName>ppt_y</p:attrName>
                                        </p:attrNameLst>
                                      </p:cBhvr>
                                      <p:rCtr x="0" y="-1273"/>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9"/>
                                        </p:tgtEl>
                                        <p:attrNameLst>
                                          <p:attrName>style.visibility</p:attrName>
                                        </p:attrNameLst>
                                      </p:cBhvr>
                                      <p:to>
                                        <p:strVal val="visible"/>
                                      </p:to>
                                    </p:set>
                                  </p:childTnLst>
                                </p:cTn>
                              </p:par>
                              <p:par>
                                <p:cTn id="16" presetID="10" presetClass="entr" presetSubtype="0" decel="50000" fill="hold" grpId="0"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par>
                                <p:cTn id="19" presetID="42" presetClass="path" presetSubtype="0" decel="50000" fill="hold" grpId="1" nodeType="withEffect">
                                  <p:stCondLst>
                                    <p:cond delay="0"/>
                                  </p:stCondLst>
                                  <p:childTnLst>
                                    <p:animMotion origin="layout" path="M -4.16667E-7 -3.7037E-7 L 0.02057 0.00046 " pathEditMode="relative" rAng="0" ptsTypes="AA">
                                      <p:cBhvr>
                                        <p:cTn id="20" dur="500" spd="-100000" fill="hold"/>
                                        <p:tgtEl>
                                          <p:spTgt spid="17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76" grpId="0" animBg="1"/>
      <p:bldP spid="17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9C01D-A506-F4E1-6940-4CAF55239DB9}"/>
            </a:ext>
          </a:extLst>
        </p:cNvPr>
        <p:cNvGrpSpPr/>
        <p:nvPr/>
      </p:nvGrpSpPr>
      <p:grpSpPr>
        <a:xfrm>
          <a:off x="0" y="0"/>
          <a:ext cx="0" cy="0"/>
          <a:chOff x="0" y="0"/>
          <a:chExt cx="0" cy="0"/>
        </a:xfrm>
      </p:grpSpPr>
      <p:sp>
        <p:nvSpPr>
          <p:cNvPr id="9" name="!! Box 1"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F5CD939D-4B98-B15D-664B-DBCEC290DF70}"/>
              </a:ext>
            </a:extLst>
          </p:cNvPr>
          <p:cNvSpPr/>
          <p:nvPr/>
        </p:nvSpPr>
        <p:spPr>
          <a:xfrm>
            <a:off x="729306" y="1957001"/>
            <a:ext cx="4197748" cy="4289192"/>
          </a:xfrm>
          <a:prstGeom prst="roundRect">
            <a:avLst>
              <a:gd name="adj" fmla="val 3572"/>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091F2C"/>
              </a:solidFill>
              <a:effectLst/>
              <a:uLnTx/>
              <a:uFillTx/>
              <a:latin typeface="Segoe UI"/>
              <a:ea typeface="+mn-ea"/>
              <a:cs typeface="Segoe UI" pitchFamily="34" charset="0"/>
            </a:endParaRPr>
          </a:p>
        </p:txBody>
      </p:sp>
      <p:sp>
        <p:nvSpPr>
          <p:cNvPr id="10" name="!! Box 1"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2F499408-2861-E94C-E90C-5CAF8A0CD38A}"/>
              </a:ext>
            </a:extLst>
          </p:cNvPr>
          <p:cNvSpPr/>
          <p:nvPr/>
        </p:nvSpPr>
        <p:spPr>
          <a:xfrm>
            <a:off x="5155639" y="1957001"/>
            <a:ext cx="3765588" cy="4289192"/>
          </a:xfrm>
          <a:prstGeom prst="roundRect">
            <a:avLst>
              <a:gd name="adj" fmla="val 3269"/>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091F2C"/>
              </a:solidFill>
              <a:effectLst/>
              <a:uLnTx/>
              <a:uFillTx/>
              <a:latin typeface="Segoe UI"/>
              <a:ea typeface="+mn-ea"/>
              <a:cs typeface="Segoe UI" pitchFamily="34" charset="0"/>
            </a:endParaRPr>
          </a:p>
        </p:txBody>
      </p:sp>
      <p:sp>
        <p:nvSpPr>
          <p:cNvPr id="11" name="!! Box 1" descr="At the top is Data Factory, Analytics, Databases, Real-Time Intelligence, and Power BI.&#10;&#10;Below this going across is AI, OneLake, and Purview.&#10;&#10;Databases is Public Preview.">
            <a:extLst>
              <a:ext uri="{FF2B5EF4-FFF2-40B4-BE49-F238E27FC236}">
                <a16:creationId xmlns:a16="http://schemas.microsoft.com/office/drawing/2014/main" id="{EC0325B7-9968-BA8A-3841-18815546B0C4}"/>
              </a:ext>
            </a:extLst>
          </p:cNvPr>
          <p:cNvSpPr/>
          <p:nvPr/>
        </p:nvSpPr>
        <p:spPr>
          <a:xfrm>
            <a:off x="9149812" y="1957001"/>
            <a:ext cx="2503154" cy="4289192"/>
          </a:xfrm>
          <a:prstGeom prst="roundRect">
            <a:avLst>
              <a:gd name="adj" fmla="val 7227"/>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091F2C"/>
              </a:solidFill>
              <a:effectLst/>
              <a:uLnTx/>
              <a:uFillTx/>
              <a:latin typeface="Segoe UI"/>
              <a:ea typeface="+mn-ea"/>
              <a:cs typeface="Segoe UI" pitchFamily="34" charset="0"/>
            </a:endParaRPr>
          </a:p>
        </p:txBody>
      </p:sp>
      <p:sp>
        <p:nvSpPr>
          <p:cNvPr id="45" name="Title 1">
            <a:extLst>
              <a:ext uri="{FF2B5EF4-FFF2-40B4-BE49-F238E27FC236}">
                <a16:creationId xmlns:a16="http://schemas.microsoft.com/office/drawing/2014/main" id="{8D1C738C-F802-6F7D-6303-8C31115B1865}"/>
              </a:ext>
            </a:extLst>
          </p:cNvPr>
          <p:cNvSpPr txBox="1">
            <a:spLocks noGrp="1"/>
          </p:cNvSpPr>
          <p:nvPr>
            <p:ph type="title" idx="4294967295"/>
          </p:nvPr>
        </p:nvSpPr>
        <p:spPr>
          <a:xfrm>
            <a:off x="563880" y="503396"/>
            <a:ext cx="11064240" cy="724535"/>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r>
              <a:rPr lang="en-US" dirty="0">
                <a:solidFill>
                  <a:schemeClr val="tx1"/>
                </a:solidFill>
              </a:rPr>
              <a:t>Unify data in </a:t>
            </a:r>
            <a:r>
              <a:rPr lang="en-US" dirty="0" err="1">
                <a:solidFill>
                  <a:schemeClr val="tx1"/>
                </a:solidFill>
              </a:rPr>
              <a:t>OneLake</a:t>
            </a:r>
            <a:r>
              <a:rPr lang="en-US" dirty="0">
                <a:solidFill>
                  <a:schemeClr val="tx1"/>
                </a:solidFill>
              </a:rPr>
              <a:t> with zero ETL</a:t>
            </a:r>
          </a:p>
        </p:txBody>
      </p:sp>
      <p:sp>
        <p:nvSpPr>
          <p:cNvPr id="47" name="Rectangle: Rounded Corners 36">
            <a:extLst>
              <a:ext uri="{FF2B5EF4-FFF2-40B4-BE49-F238E27FC236}">
                <a16:creationId xmlns:a16="http://schemas.microsoft.com/office/drawing/2014/main" id="{607238F8-473A-9D36-94FA-57C18CFCE7B0}"/>
              </a:ext>
            </a:extLst>
          </p:cNvPr>
          <p:cNvSpPr/>
          <p:nvPr/>
        </p:nvSpPr>
        <p:spPr>
          <a:xfrm>
            <a:off x="1794921" y="1695081"/>
            <a:ext cx="2237823" cy="428911"/>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2000"/>
              </a:spcBef>
              <a:spcAft>
                <a:spcPts val="0"/>
              </a:spcAft>
              <a:buClrTx/>
              <a:buSzTx/>
              <a:buFontTx/>
              <a:buNone/>
              <a:tabLst/>
              <a:defRPr/>
            </a:pPr>
            <a:r>
              <a:rPr kumimoji="0" lang="en-US" sz="1600" i="0" u="none" strike="noStrike" kern="1200" cap="none" normalizeH="0" baseline="0" noProof="0">
                <a:ln w="3175">
                  <a:noFill/>
                </a:ln>
                <a:solidFill>
                  <a:schemeClr val="bg1"/>
                </a:solidFill>
                <a:effectLst/>
                <a:uLnTx/>
                <a:uFillTx/>
                <a:ea typeface="+mn-ea"/>
                <a:cs typeface="Segoe UI Semibold" panose="020B0502040204020203" pitchFamily="34" charset="0"/>
              </a:rPr>
              <a:t>Generally available</a:t>
            </a:r>
          </a:p>
        </p:txBody>
      </p:sp>
      <p:sp>
        <p:nvSpPr>
          <p:cNvPr id="48" name="Rectangle: Rounded Corners 36">
            <a:extLst>
              <a:ext uri="{FF2B5EF4-FFF2-40B4-BE49-F238E27FC236}">
                <a16:creationId xmlns:a16="http://schemas.microsoft.com/office/drawing/2014/main" id="{4042EAFF-F9CE-69AD-AA9A-B8AB7E8194FE}"/>
              </a:ext>
            </a:extLst>
          </p:cNvPr>
          <p:cNvSpPr/>
          <p:nvPr/>
        </p:nvSpPr>
        <p:spPr>
          <a:xfrm>
            <a:off x="6092703" y="1727235"/>
            <a:ext cx="1891460" cy="428911"/>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2000"/>
              </a:spcBef>
              <a:spcAft>
                <a:spcPts val="0"/>
              </a:spcAft>
              <a:buClrTx/>
              <a:buSzTx/>
              <a:buFontTx/>
              <a:buNone/>
              <a:tabLst/>
              <a:defRPr/>
            </a:pPr>
            <a:r>
              <a:rPr kumimoji="0" lang="en-US" sz="1600" i="0" u="none" strike="noStrike" kern="1200" cap="none" normalizeH="0" baseline="0" noProof="0">
                <a:ln w="3175">
                  <a:noFill/>
                </a:ln>
                <a:solidFill>
                  <a:schemeClr val="bg1"/>
                </a:solidFill>
                <a:effectLst/>
                <a:uLnTx/>
                <a:uFillTx/>
                <a:ea typeface="+mn-ea"/>
                <a:cs typeface="Segoe UI Semibold" panose="020B0502040204020203" pitchFamily="34" charset="0"/>
              </a:rPr>
              <a:t>Public preview</a:t>
            </a:r>
          </a:p>
        </p:txBody>
      </p:sp>
      <p:sp>
        <p:nvSpPr>
          <p:cNvPr id="49" name="Text Placeholder 103">
            <a:extLst>
              <a:ext uri="{FF2B5EF4-FFF2-40B4-BE49-F238E27FC236}">
                <a16:creationId xmlns:a16="http://schemas.microsoft.com/office/drawing/2014/main" id="{BF24EA79-8D0D-D661-34F1-DE214D67C134}"/>
              </a:ext>
            </a:extLst>
          </p:cNvPr>
          <p:cNvSpPr txBox="1">
            <a:spLocks/>
          </p:cNvSpPr>
          <p:nvPr/>
        </p:nvSpPr>
        <p:spPr>
          <a:xfrm>
            <a:off x="1382431" y="1100269"/>
            <a:ext cx="9427138" cy="332399"/>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400">
              <a:lnSpc>
                <a:spcPct val="90000"/>
              </a:lnSpc>
              <a:spcBef>
                <a:spcPct val="0"/>
              </a:spcBef>
              <a:defRPr/>
            </a:pPr>
            <a:r>
              <a:rPr lang="en-US" sz="2400" dirty="0">
                <a:solidFill>
                  <a:schemeClr val="tx1"/>
                </a:solidFill>
                <a:ea typeface="+mj-ea"/>
                <a:cs typeface="Segoe Sans Display" pitchFamily="2" charset="0"/>
              </a:rPr>
              <a:t>Shortcut &amp; mirroring sources</a:t>
            </a:r>
          </a:p>
        </p:txBody>
      </p:sp>
      <p:cxnSp>
        <p:nvCxnSpPr>
          <p:cNvPr id="5" name="!!Straight Connector 49">
            <a:extLst>
              <a:ext uri="{FF2B5EF4-FFF2-40B4-BE49-F238E27FC236}">
                <a16:creationId xmlns:a16="http://schemas.microsoft.com/office/drawing/2014/main" id="{B1431677-1048-4BF1-4275-CAA5A1841D99}"/>
              </a:ext>
              <a:ext uri="{C183D7F6-B498-43B3-948B-1728B52AA6E4}">
                <adec:decorative xmlns:adec="http://schemas.microsoft.com/office/drawing/2017/decorative" val="1"/>
              </a:ext>
            </a:extLst>
          </p:cNvPr>
          <p:cNvCxnSpPr>
            <a:cxnSpLocks/>
          </p:cNvCxnSpPr>
          <p:nvPr/>
        </p:nvCxnSpPr>
        <p:spPr>
          <a:xfrm>
            <a:off x="12739938" y="5068004"/>
            <a:ext cx="0" cy="1596545"/>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65" name="Rectangle: Rounded Corners 36">
            <a:extLst>
              <a:ext uri="{FF2B5EF4-FFF2-40B4-BE49-F238E27FC236}">
                <a16:creationId xmlns:a16="http://schemas.microsoft.com/office/drawing/2014/main" id="{426DD93F-C21A-CCBC-6EFE-E7D3EEE3317A}"/>
              </a:ext>
            </a:extLst>
          </p:cNvPr>
          <p:cNvSpPr/>
          <p:nvPr/>
        </p:nvSpPr>
        <p:spPr>
          <a:xfrm>
            <a:off x="9548862" y="1748456"/>
            <a:ext cx="1705054" cy="428911"/>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2000"/>
              </a:spcBef>
              <a:spcAft>
                <a:spcPts val="0"/>
              </a:spcAft>
              <a:buClrTx/>
              <a:buSzTx/>
              <a:buFontTx/>
              <a:buNone/>
              <a:tabLst/>
              <a:defRPr/>
            </a:pPr>
            <a:r>
              <a:rPr kumimoji="0" lang="en-US" sz="1600" b="0" i="0" u="none" strike="noStrike" kern="1200" cap="none" normalizeH="0" baseline="0" noProof="0">
                <a:ln w="3175">
                  <a:noFill/>
                </a:ln>
                <a:solidFill>
                  <a:schemeClr val="bg1"/>
                </a:solidFill>
                <a:effectLst/>
                <a:uLnTx/>
                <a:uFillTx/>
                <a:ea typeface="+mn-ea"/>
                <a:cs typeface="Segoe UI Semibold" panose="020B0502040204020203" pitchFamily="34" charset="0"/>
              </a:rPr>
              <a:t>Coming soon</a:t>
            </a:r>
          </a:p>
        </p:txBody>
      </p:sp>
      <p:cxnSp>
        <p:nvCxnSpPr>
          <p:cNvPr id="69" name="!!Straight Connector 49">
            <a:extLst>
              <a:ext uri="{FF2B5EF4-FFF2-40B4-BE49-F238E27FC236}">
                <a16:creationId xmlns:a16="http://schemas.microsoft.com/office/drawing/2014/main" id="{191B0A26-BFE9-8060-AB67-210ED97395E1}"/>
              </a:ext>
              <a:ext uri="{C183D7F6-B498-43B3-948B-1728B52AA6E4}">
                <adec:decorative xmlns:adec="http://schemas.microsoft.com/office/drawing/2017/decorative" val="1"/>
              </a:ext>
            </a:extLst>
          </p:cNvPr>
          <p:cNvCxnSpPr>
            <a:cxnSpLocks/>
          </p:cNvCxnSpPr>
          <p:nvPr/>
        </p:nvCxnSpPr>
        <p:spPr>
          <a:xfrm>
            <a:off x="13739450" y="2787605"/>
            <a:ext cx="0" cy="2107434"/>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1029" name="Group 1028">
            <a:extLst>
              <a:ext uri="{FF2B5EF4-FFF2-40B4-BE49-F238E27FC236}">
                <a16:creationId xmlns:a16="http://schemas.microsoft.com/office/drawing/2014/main" id="{EA72A121-4137-2FC3-7620-A538A6787830}"/>
              </a:ext>
              <a:ext uri="{C183D7F6-B498-43B3-948B-1728B52AA6E4}">
                <adec:decorative xmlns:adec="http://schemas.microsoft.com/office/drawing/2017/decorative" val="1"/>
              </a:ext>
            </a:extLst>
          </p:cNvPr>
          <p:cNvGrpSpPr/>
          <p:nvPr/>
        </p:nvGrpSpPr>
        <p:grpSpPr>
          <a:xfrm>
            <a:off x="9666380" y="2511348"/>
            <a:ext cx="1470019" cy="821952"/>
            <a:chOff x="9666380" y="2511348"/>
            <a:chExt cx="1470019" cy="821952"/>
          </a:xfrm>
        </p:grpSpPr>
        <p:sp>
          <p:nvSpPr>
            <p:cNvPr id="71" name="TextBox 70">
              <a:extLst>
                <a:ext uri="{FF2B5EF4-FFF2-40B4-BE49-F238E27FC236}">
                  <a16:creationId xmlns:a16="http://schemas.microsoft.com/office/drawing/2014/main" id="{C3BD8478-D800-16BE-1794-94CF0B80E00F}"/>
                </a:ext>
              </a:extLst>
            </p:cNvPr>
            <p:cNvSpPr txBox="1"/>
            <p:nvPr/>
          </p:nvSpPr>
          <p:spPr>
            <a:xfrm>
              <a:off x="9666380" y="3117856"/>
              <a:ext cx="1470019" cy="215444"/>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Oracle DB</a:t>
              </a:r>
            </a:p>
          </p:txBody>
        </p:sp>
        <p:pic>
          <p:nvPicPr>
            <p:cNvPr id="72" name="Picture 71">
              <a:extLst>
                <a:ext uri="{FF2B5EF4-FFF2-40B4-BE49-F238E27FC236}">
                  <a16:creationId xmlns:a16="http://schemas.microsoft.com/office/drawing/2014/main" id="{FB458FFB-F040-67A4-CB87-D63004DEF5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4640" y="2511348"/>
              <a:ext cx="873498" cy="491343"/>
            </a:xfrm>
            <a:prstGeom prst="rect">
              <a:avLst/>
            </a:prstGeom>
          </p:spPr>
        </p:pic>
      </p:grpSp>
      <p:grpSp>
        <p:nvGrpSpPr>
          <p:cNvPr id="1031" name="Group 1030">
            <a:extLst>
              <a:ext uri="{FF2B5EF4-FFF2-40B4-BE49-F238E27FC236}">
                <a16:creationId xmlns:a16="http://schemas.microsoft.com/office/drawing/2014/main" id="{899EF114-93B8-E830-F7BE-38C9CC320CBA}"/>
              </a:ext>
              <a:ext uri="{C183D7F6-B498-43B3-948B-1728B52AA6E4}">
                <adec:decorative xmlns:adec="http://schemas.microsoft.com/office/drawing/2017/decorative" val="1"/>
              </a:ext>
            </a:extLst>
          </p:cNvPr>
          <p:cNvGrpSpPr/>
          <p:nvPr/>
        </p:nvGrpSpPr>
        <p:grpSpPr>
          <a:xfrm>
            <a:off x="9666380" y="3688773"/>
            <a:ext cx="1470019" cy="852197"/>
            <a:chOff x="9666380" y="3688773"/>
            <a:chExt cx="1470019" cy="852197"/>
          </a:xfrm>
        </p:grpSpPr>
        <p:pic>
          <p:nvPicPr>
            <p:cNvPr id="73" name="Picture 72" descr="bigquery – SenTai.eu">
              <a:extLst>
                <a:ext uri="{FF2B5EF4-FFF2-40B4-BE49-F238E27FC236}">
                  <a16:creationId xmlns:a16="http://schemas.microsoft.com/office/drawing/2014/main" id="{47251D42-D335-EBA1-4950-37BFC50FB76E}"/>
                </a:ext>
              </a:extLst>
            </p:cNvPr>
            <p:cNvPicPr>
              <a:picLocks noChangeAspect="1"/>
            </p:cNvPicPr>
            <p:nvPr/>
          </p:nvPicPr>
          <p:blipFill>
            <a:blip r:embed="rId4"/>
            <a:srcRect l="29928" t="23555" r="31079" b="25957"/>
            <a:stretch/>
          </p:blipFill>
          <p:spPr>
            <a:xfrm>
              <a:off x="10087660" y="3688773"/>
              <a:ext cx="627458" cy="555843"/>
            </a:xfrm>
            <a:prstGeom prst="rect">
              <a:avLst/>
            </a:prstGeom>
          </p:spPr>
        </p:pic>
        <p:sp>
          <p:nvSpPr>
            <p:cNvPr id="74" name="TextBox 73">
              <a:extLst>
                <a:ext uri="{FF2B5EF4-FFF2-40B4-BE49-F238E27FC236}">
                  <a16:creationId xmlns:a16="http://schemas.microsoft.com/office/drawing/2014/main" id="{509C90E6-83DA-7A6C-949E-1B703B7BE557}"/>
                </a:ext>
              </a:extLst>
            </p:cNvPr>
            <p:cNvSpPr txBox="1"/>
            <p:nvPr/>
          </p:nvSpPr>
          <p:spPr>
            <a:xfrm>
              <a:off x="9666380" y="4325526"/>
              <a:ext cx="1470019" cy="215444"/>
            </a:xfrm>
            <a:prstGeom prst="rect">
              <a:avLst/>
            </a:prstGeom>
            <a:noFill/>
          </p:spPr>
          <p:txBody>
            <a:bodyPr wrap="square" lIns="0" tIns="0" rIns="0" bIns="0" rtlCol="0" anchor="t">
              <a:spAutoFit/>
            </a:bodyPr>
            <a:lstStyle/>
            <a:p>
              <a:pPr algn="ctr">
                <a:defRPr/>
              </a:pPr>
              <a:r>
                <a:rPr lang="en-US" sz="1400" kern="0"/>
                <a:t>Google </a:t>
              </a:r>
              <a:r>
                <a:rPr lang="en-US" sz="1400" kern="0" err="1"/>
                <a:t>BigQuery</a:t>
              </a:r>
              <a:endParaRPr kumimoji="0" lang="en-US" sz="1400" b="0" i="0" u="none" strike="noStrike" kern="0" cap="none" normalizeH="0" baseline="0" noProof="0">
                <a:ln>
                  <a:noFill/>
                </a:ln>
                <a:effectLst/>
                <a:uLnTx/>
                <a:uFillTx/>
              </a:endParaRPr>
            </a:p>
          </p:txBody>
        </p:sp>
      </p:grpSp>
      <p:grpSp>
        <p:nvGrpSpPr>
          <p:cNvPr id="91" name="Group 90">
            <a:extLst>
              <a:ext uri="{FF2B5EF4-FFF2-40B4-BE49-F238E27FC236}">
                <a16:creationId xmlns:a16="http://schemas.microsoft.com/office/drawing/2014/main" id="{7770907D-6F6D-DF17-1ABE-085479124486}"/>
              </a:ext>
              <a:ext uri="{C183D7F6-B498-43B3-948B-1728B52AA6E4}">
                <adec:decorative xmlns:adec="http://schemas.microsoft.com/office/drawing/2017/decorative" val="1"/>
              </a:ext>
            </a:extLst>
          </p:cNvPr>
          <p:cNvGrpSpPr/>
          <p:nvPr/>
        </p:nvGrpSpPr>
        <p:grpSpPr>
          <a:xfrm>
            <a:off x="886742" y="2485760"/>
            <a:ext cx="3882877" cy="1062983"/>
            <a:chOff x="901800" y="2353563"/>
            <a:chExt cx="3882877" cy="1062983"/>
          </a:xfrm>
        </p:grpSpPr>
        <p:pic>
          <p:nvPicPr>
            <p:cNvPr id="41" name="Picture 2">
              <a:extLst>
                <a:ext uri="{FF2B5EF4-FFF2-40B4-BE49-F238E27FC236}">
                  <a16:creationId xmlns:a16="http://schemas.microsoft.com/office/drawing/2014/main" id="{6429BF14-E64A-703B-D125-5CB25A1E1FDE}"/>
                </a:ext>
                <a:ext uri="{C183D7F6-B498-43B3-948B-1728B52AA6E4}">
                  <adec:decorative xmlns:adec="http://schemas.microsoft.com/office/drawing/2017/decorative" val="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205332" y="2361938"/>
              <a:ext cx="509867" cy="50986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9A074302-E6C3-7EC2-DE58-1EF42E0A781D}"/>
                </a:ext>
              </a:extLst>
            </p:cNvPr>
            <p:cNvSpPr txBox="1"/>
            <p:nvPr/>
          </p:nvSpPr>
          <p:spPr>
            <a:xfrm>
              <a:off x="901800" y="2985659"/>
              <a:ext cx="1116930" cy="430887"/>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Azure</a:t>
              </a:r>
              <a:br>
                <a:rPr kumimoji="0" lang="en-US" sz="1400" b="0" i="0" u="none" strike="noStrike" kern="0" cap="none" normalizeH="0" baseline="0" noProof="0">
                  <a:ln>
                    <a:noFill/>
                  </a:ln>
                  <a:effectLst/>
                  <a:uLnTx/>
                  <a:uFillTx/>
                  <a:ea typeface="+mn-ea"/>
                  <a:cs typeface="+mn-cs"/>
                </a:rPr>
              </a:br>
              <a:r>
                <a:rPr kumimoji="0" lang="en-US" sz="1400" b="0" i="0" u="none" strike="noStrike" kern="0" cap="none" normalizeH="0" baseline="0" noProof="0">
                  <a:ln>
                    <a:noFill/>
                  </a:ln>
                  <a:effectLst/>
                  <a:uLnTx/>
                  <a:uFillTx/>
                  <a:ea typeface="+mn-ea"/>
                  <a:cs typeface="+mn-cs"/>
                </a:rPr>
                <a:t>SQL DB</a:t>
              </a:r>
            </a:p>
          </p:txBody>
        </p:sp>
        <p:sp>
          <p:nvSpPr>
            <p:cNvPr id="12" name="TextBox 11">
              <a:extLst>
                <a:ext uri="{FF2B5EF4-FFF2-40B4-BE49-F238E27FC236}">
                  <a16:creationId xmlns:a16="http://schemas.microsoft.com/office/drawing/2014/main" id="{F92530E7-9051-7839-7116-BBA3BECD5403}"/>
                </a:ext>
              </a:extLst>
            </p:cNvPr>
            <p:cNvSpPr txBox="1"/>
            <p:nvPr/>
          </p:nvSpPr>
          <p:spPr>
            <a:xfrm>
              <a:off x="2284774" y="2985659"/>
              <a:ext cx="1116930" cy="430887"/>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Azure Data Lake store</a:t>
              </a:r>
            </a:p>
          </p:txBody>
        </p:sp>
        <p:sp>
          <p:nvSpPr>
            <p:cNvPr id="44" name="TextBox 43">
              <a:extLst>
                <a:ext uri="{FF2B5EF4-FFF2-40B4-BE49-F238E27FC236}">
                  <a16:creationId xmlns:a16="http://schemas.microsoft.com/office/drawing/2014/main" id="{ED7498EB-DBC1-559A-442E-8A6EA93BB5A3}"/>
                </a:ext>
              </a:extLst>
            </p:cNvPr>
            <p:cNvSpPr txBox="1"/>
            <p:nvPr/>
          </p:nvSpPr>
          <p:spPr>
            <a:xfrm>
              <a:off x="3667747" y="2985659"/>
              <a:ext cx="1116930" cy="430887"/>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Microsoft OneLake</a:t>
              </a:r>
            </a:p>
          </p:txBody>
        </p:sp>
        <p:pic>
          <p:nvPicPr>
            <p:cNvPr id="51" name="Picture 2" descr="Azure Data Lake Store – Developer's Closet">
              <a:extLst>
                <a:ext uri="{FF2B5EF4-FFF2-40B4-BE49-F238E27FC236}">
                  <a16:creationId xmlns:a16="http://schemas.microsoft.com/office/drawing/2014/main" id="{4657CEDC-193F-F21E-2BD6-10595C0838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542" r="28542"/>
            <a:stretch/>
          </p:blipFill>
          <p:spPr bwMode="auto">
            <a:xfrm>
              <a:off x="2631260" y="2353563"/>
              <a:ext cx="423958" cy="51824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DD047E72-391A-AF1E-F223-6D05A04B34FF}"/>
                </a:ext>
              </a:extLst>
            </p:cNvPr>
            <p:cNvPicPr>
              <a:picLocks noChangeAspect="1"/>
            </p:cNvPicPr>
            <p:nvPr/>
          </p:nvPicPr>
          <p:blipFill>
            <a:blip r:embed="rId8"/>
            <a:stretch>
              <a:fillRect/>
            </a:stretch>
          </p:blipFill>
          <p:spPr>
            <a:xfrm>
              <a:off x="3996521" y="2412424"/>
              <a:ext cx="459383" cy="459381"/>
            </a:xfrm>
            <a:prstGeom prst="rect">
              <a:avLst/>
            </a:prstGeom>
          </p:spPr>
        </p:pic>
      </p:grpSp>
      <p:grpSp>
        <p:nvGrpSpPr>
          <p:cNvPr id="90" name="Group 89">
            <a:extLst>
              <a:ext uri="{FF2B5EF4-FFF2-40B4-BE49-F238E27FC236}">
                <a16:creationId xmlns:a16="http://schemas.microsoft.com/office/drawing/2014/main" id="{C8EE8367-B9F7-1D81-65BD-A6856F73F06F}"/>
              </a:ext>
              <a:ext uri="{C183D7F6-B498-43B3-948B-1728B52AA6E4}">
                <adec:decorative xmlns:adec="http://schemas.microsoft.com/office/drawing/2017/decorative" val="1"/>
              </a:ext>
            </a:extLst>
          </p:cNvPr>
          <p:cNvGrpSpPr/>
          <p:nvPr/>
        </p:nvGrpSpPr>
        <p:grpSpPr>
          <a:xfrm>
            <a:off x="886742" y="3745610"/>
            <a:ext cx="3882877" cy="1010804"/>
            <a:chOff x="901800" y="3695699"/>
            <a:chExt cx="3882877" cy="1010804"/>
          </a:xfrm>
        </p:grpSpPr>
        <p:pic>
          <p:nvPicPr>
            <p:cNvPr id="63" name="Picture 62">
              <a:extLst>
                <a:ext uri="{FF2B5EF4-FFF2-40B4-BE49-F238E27FC236}">
                  <a16:creationId xmlns:a16="http://schemas.microsoft.com/office/drawing/2014/main" id="{5FF6535B-6C63-A969-ED2C-BA6C75868DC7}"/>
                </a:ext>
              </a:extLst>
            </p:cNvPr>
            <p:cNvPicPr>
              <a:picLocks noChangeAspect="1"/>
            </p:cNvPicPr>
            <p:nvPr/>
          </p:nvPicPr>
          <p:blipFill>
            <a:blip r:embed="rId9"/>
            <a:stretch>
              <a:fillRect/>
            </a:stretch>
          </p:blipFill>
          <p:spPr>
            <a:xfrm>
              <a:off x="1240760" y="3745169"/>
              <a:ext cx="439010" cy="441006"/>
            </a:xfrm>
            <a:prstGeom prst="rect">
              <a:avLst/>
            </a:prstGeom>
          </p:spPr>
        </p:pic>
        <p:pic>
          <p:nvPicPr>
            <p:cNvPr id="66" name="Picture 65">
              <a:extLst>
                <a:ext uri="{FF2B5EF4-FFF2-40B4-BE49-F238E27FC236}">
                  <a16:creationId xmlns:a16="http://schemas.microsoft.com/office/drawing/2014/main" id="{2AEB66F5-76D4-8841-972E-1627AD1968C1}"/>
                </a:ext>
              </a:extLst>
            </p:cNvPr>
            <p:cNvPicPr>
              <a:picLocks noChangeAspect="1"/>
            </p:cNvPicPr>
            <p:nvPr/>
          </p:nvPicPr>
          <p:blipFill>
            <a:blip r:embed="rId10"/>
            <a:stretch>
              <a:fillRect/>
            </a:stretch>
          </p:blipFill>
          <p:spPr>
            <a:xfrm>
              <a:off x="4017420" y="3695699"/>
              <a:ext cx="417585" cy="504825"/>
            </a:xfrm>
            <a:prstGeom prst="rect">
              <a:avLst/>
            </a:prstGeom>
          </p:spPr>
        </p:pic>
        <p:sp>
          <p:nvSpPr>
            <p:cNvPr id="80" name="TextBox 79">
              <a:extLst>
                <a:ext uri="{FF2B5EF4-FFF2-40B4-BE49-F238E27FC236}">
                  <a16:creationId xmlns:a16="http://schemas.microsoft.com/office/drawing/2014/main" id="{8012CA45-43F1-B40B-EC5D-38554A48E552}"/>
                </a:ext>
              </a:extLst>
            </p:cNvPr>
            <p:cNvSpPr txBox="1"/>
            <p:nvPr/>
          </p:nvSpPr>
          <p:spPr>
            <a:xfrm>
              <a:off x="901800" y="4275616"/>
              <a:ext cx="1116930" cy="430887"/>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Google Cloud Storage</a:t>
              </a:r>
            </a:p>
          </p:txBody>
        </p:sp>
        <p:sp>
          <p:nvSpPr>
            <p:cNvPr id="81" name="TextBox 80">
              <a:extLst>
                <a:ext uri="{FF2B5EF4-FFF2-40B4-BE49-F238E27FC236}">
                  <a16:creationId xmlns:a16="http://schemas.microsoft.com/office/drawing/2014/main" id="{4F2FEEB0-2EF7-D996-CDE1-384352AB18AC}"/>
                </a:ext>
              </a:extLst>
            </p:cNvPr>
            <p:cNvSpPr txBox="1"/>
            <p:nvPr/>
          </p:nvSpPr>
          <p:spPr>
            <a:xfrm>
              <a:off x="2284774" y="4275616"/>
              <a:ext cx="1116930" cy="215444"/>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Snowflake</a:t>
              </a:r>
            </a:p>
          </p:txBody>
        </p:sp>
        <p:sp>
          <p:nvSpPr>
            <p:cNvPr id="82" name="TextBox 81">
              <a:extLst>
                <a:ext uri="{FF2B5EF4-FFF2-40B4-BE49-F238E27FC236}">
                  <a16:creationId xmlns:a16="http://schemas.microsoft.com/office/drawing/2014/main" id="{5CF9596A-F4B9-E803-04AB-6268EF828843}"/>
                </a:ext>
              </a:extLst>
            </p:cNvPr>
            <p:cNvSpPr txBox="1"/>
            <p:nvPr/>
          </p:nvSpPr>
          <p:spPr>
            <a:xfrm>
              <a:off x="3667747" y="4275616"/>
              <a:ext cx="1116930" cy="215444"/>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Amazon S3</a:t>
              </a:r>
            </a:p>
          </p:txBody>
        </p:sp>
      </p:grpSp>
      <p:pic>
        <p:nvPicPr>
          <p:cNvPr id="24" name="Picture 2">
            <a:extLst>
              <a:ext uri="{FF2B5EF4-FFF2-40B4-BE49-F238E27FC236}">
                <a16:creationId xmlns:a16="http://schemas.microsoft.com/office/drawing/2014/main" id="{56472943-C1C6-B386-CCD7-57DDCF5D3B90}"/>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1778807" y="5028938"/>
            <a:ext cx="488143" cy="45942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60B9BD69-E4C3-FA64-FE76-09FDCD6895C9}"/>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3441537" y="4953280"/>
            <a:ext cx="417585" cy="504825"/>
          </a:xfrm>
          <a:prstGeom prst="rect">
            <a:avLst/>
          </a:prstGeom>
        </p:spPr>
      </p:pic>
      <p:sp>
        <p:nvSpPr>
          <p:cNvPr id="84" name="TextBox 83">
            <a:extLst>
              <a:ext uri="{FF2B5EF4-FFF2-40B4-BE49-F238E27FC236}">
                <a16:creationId xmlns:a16="http://schemas.microsoft.com/office/drawing/2014/main" id="{32D8B39C-AD7A-B6D0-6CEC-6DDADACA600C}"/>
              </a:ext>
            </a:extLst>
          </p:cNvPr>
          <p:cNvSpPr txBox="1"/>
          <p:nvPr/>
        </p:nvSpPr>
        <p:spPr>
          <a:xfrm>
            <a:off x="1334544" y="5554442"/>
            <a:ext cx="1342973" cy="430887"/>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Microsoft Dataverse</a:t>
            </a:r>
          </a:p>
        </p:txBody>
      </p:sp>
      <p:sp>
        <p:nvSpPr>
          <p:cNvPr id="85" name="TextBox 84">
            <a:extLst>
              <a:ext uri="{FF2B5EF4-FFF2-40B4-BE49-F238E27FC236}">
                <a16:creationId xmlns:a16="http://schemas.microsoft.com/office/drawing/2014/main" id="{63C50E4B-6FC0-525D-F03B-4EEDAAE3373D}"/>
              </a:ext>
            </a:extLst>
          </p:cNvPr>
          <p:cNvSpPr txBox="1"/>
          <p:nvPr/>
        </p:nvSpPr>
        <p:spPr>
          <a:xfrm>
            <a:off x="2978843" y="5554442"/>
            <a:ext cx="1342973" cy="430887"/>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S3 Compatible (cloud/On-prem)</a:t>
            </a:r>
          </a:p>
        </p:txBody>
      </p:sp>
      <p:grpSp>
        <p:nvGrpSpPr>
          <p:cNvPr id="1024" name="Group 1023">
            <a:extLst>
              <a:ext uri="{FF2B5EF4-FFF2-40B4-BE49-F238E27FC236}">
                <a16:creationId xmlns:a16="http://schemas.microsoft.com/office/drawing/2014/main" id="{AD28AFF0-8837-90ED-B97A-0362CF477123}"/>
              </a:ext>
              <a:ext uri="{C183D7F6-B498-43B3-948B-1728B52AA6E4}">
                <adec:decorative xmlns:adec="http://schemas.microsoft.com/office/drawing/2017/decorative" val="1"/>
              </a:ext>
            </a:extLst>
          </p:cNvPr>
          <p:cNvGrpSpPr/>
          <p:nvPr/>
        </p:nvGrpSpPr>
        <p:grpSpPr>
          <a:xfrm>
            <a:off x="5357003" y="2477712"/>
            <a:ext cx="1502489" cy="855588"/>
            <a:chOff x="5357003" y="2477712"/>
            <a:chExt cx="1502489" cy="855588"/>
          </a:xfrm>
        </p:grpSpPr>
        <p:sp>
          <p:nvSpPr>
            <p:cNvPr id="95" name="TextBox 94">
              <a:extLst>
                <a:ext uri="{FF2B5EF4-FFF2-40B4-BE49-F238E27FC236}">
                  <a16:creationId xmlns:a16="http://schemas.microsoft.com/office/drawing/2014/main" id="{465D7058-6E39-8D9D-9DA2-8EDB16433F81}"/>
                </a:ext>
              </a:extLst>
            </p:cNvPr>
            <p:cNvSpPr txBox="1"/>
            <p:nvPr/>
          </p:nvSpPr>
          <p:spPr>
            <a:xfrm>
              <a:off x="5357003" y="3117856"/>
              <a:ext cx="1502489" cy="215444"/>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Azure Cosmos DB</a:t>
              </a:r>
            </a:p>
          </p:txBody>
        </p:sp>
        <p:pic>
          <p:nvPicPr>
            <p:cNvPr id="116" name="Picture 115">
              <a:extLst>
                <a:ext uri="{FF2B5EF4-FFF2-40B4-BE49-F238E27FC236}">
                  <a16:creationId xmlns:a16="http://schemas.microsoft.com/office/drawing/2014/main" id="{06F5BD44-F49C-387D-03AA-72F9C9428DBA}"/>
                </a:ext>
                <a:ext uri="{C183D7F6-B498-43B3-948B-1728B52AA6E4}">
                  <adec:decorative xmlns:adec="http://schemas.microsoft.com/office/drawing/2017/decorative" val="1"/>
                </a:ext>
              </a:extLst>
            </p:cNvPr>
            <p:cNvPicPr>
              <a:picLocks noChangeAspect="1"/>
            </p:cNvPicPr>
            <p:nvPr/>
          </p:nvPicPr>
          <p:blipFill rotWithShape="1">
            <a:blip r:embed="rId12"/>
            <a:srcRect l="21620" r="22151"/>
            <a:stretch/>
          </p:blipFill>
          <p:spPr>
            <a:xfrm>
              <a:off x="5814707" y="2477712"/>
              <a:ext cx="587080" cy="547570"/>
            </a:xfrm>
            <a:prstGeom prst="rect">
              <a:avLst/>
            </a:prstGeom>
          </p:spPr>
        </p:pic>
      </p:grpSp>
      <p:grpSp>
        <p:nvGrpSpPr>
          <p:cNvPr id="1025" name="Group 1024">
            <a:extLst>
              <a:ext uri="{FF2B5EF4-FFF2-40B4-BE49-F238E27FC236}">
                <a16:creationId xmlns:a16="http://schemas.microsoft.com/office/drawing/2014/main" id="{B4728403-8825-6E18-E2C6-6442C2A9A853}"/>
              </a:ext>
              <a:ext uri="{C183D7F6-B498-43B3-948B-1728B52AA6E4}">
                <adec:decorative xmlns:adec="http://schemas.microsoft.com/office/drawing/2017/decorative" val="1"/>
              </a:ext>
            </a:extLst>
          </p:cNvPr>
          <p:cNvGrpSpPr/>
          <p:nvPr/>
        </p:nvGrpSpPr>
        <p:grpSpPr>
          <a:xfrm>
            <a:off x="7217374" y="2454223"/>
            <a:ext cx="1502489" cy="879077"/>
            <a:chOff x="7217374" y="2454223"/>
            <a:chExt cx="1502489" cy="879077"/>
          </a:xfrm>
        </p:grpSpPr>
        <p:sp>
          <p:nvSpPr>
            <p:cNvPr id="96" name="TextBox 95">
              <a:extLst>
                <a:ext uri="{FF2B5EF4-FFF2-40B4-BE49-F238E27FC236}">
                  <a16:creationId xmlns:a16="http://schemas.microsoft.com/office/drawing/2014/main" id="{F8E48787-F720-4B0F-8B53-F0BD7C3E06DE}"/>
                </a:ext>
              </a:extLst>
            </p:cNvPr>
            <p:cNvSpPr txBox="1"/>
            <p:nvPr/>
          </p:nvSpPr>
          <p:spPr>
            <a:xfrm>
              <a:off x="7217374" y="3117856"/>
              <a:ext cx="1502489" cy="215444"/>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Azure SQL MI</a:t>
              </a:r>
            </a:p>
          </p:txBody>
        </p:sp>
        <p:pic>
          <p:nvPicPr>
            <p:cNvPr id="117" name="Picture 116">
              <a:extLst>
                <a:ext uri="{FF2B5EF4-FFF2-40B4-BE49-F238E27FC236}">
                  <a16:creationId xmlns:a16="http://schemas.microsoft.com/office/drawing/2014/main" id="{2BEDAF9C-6871-6BCC-B14C-D26D0F6CB0DE}"/>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833368" y="2454223"/>
              <a:ext cx="549600" cy="542273"/>
            </a:xfrm>
            <a:prstGeom prst="rect">
              <a:avLst/>
            </a:prstGeom>
          </p:spPr>
        </p:pic>
      </p:grpSp>
      <p:grpSp>
        <p:nvGrpSpPr>
          <p:cNvPr id="126" name="Group 125">
            <a:extLst>
              <a:ext uri="{FF2B5EF4-FFF2-40B4-BE49-F238E27FC236}">
                <a16:creationId xmlns:a16="http://schemas.microsoft.com/office/drawing/2014/main" id="{D191D41E-D178-4864-768C-047EE20BA9CC}"/>
              </a:ext>
              <a:ext uri="{C183D7F6-B498-43B3-948B-1728B52AA6E4}">
                <adec:decorative xmlns:adec="http://schemas.microsoft.com/office/drawing/2017/decorative" val="1"/>
              </a:ext>
            </a:extLst>
          </p:cNvPr>
          <p:cNvGrpSpPr/>
          <p:nvPr/>
        </p:nvGrpSpPr>
        <p:grpSpPr>
          <a:xfrm>
            <a:off x="5357003" y="3727450"/>
            <a:ext cx="1502489" cy="813521"/>
            <a:chOff x="5357003" y="3727450"/>
            <a:chExt cx="1502489" cy="813521"/>
          </a:xfrm>
        </p:grpSpPr>
        <p:sp>
          <p:nvSpPr>
            <p:cNvPr id="104" name="TextBox 103">
              <a:extLst>
                <a:ext uri="{FF2B5EF4-FFF2-40B4-BE49-F238E27FC236}">
                  <a16:creationId xmlns:a16="http://schemas.microsoft.com/office/drawing/2014/main" id="{5DBB4DFA-3F73-0227-32EC-33D2132324DD}"/>
                </a:ext>
              </a:extLst>
            </p:cNvPr>
            <p:cNvSpPr txBox="1"/>
            <p:nvPr/>
          </p:nvSpPr>
          <p:spPr>
            <a:xfrm>
              <a:off x="5357003" y="4325527"/>
              <a:ext cx="1502489" cy="215444"/>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Azure PostgreSQL</a:t>
              </a:r>
            </a:p>
          </p:txBody>
        </p:sp>
        <p:pic>
          <p:nvPicPr>
            <p:cNvPr id="118" name="Picture 117">
              <a:extLst>
                <a:ext uri="{FF2B5EF4-FFF2-40B4-BE49-F238E27FC236}">
                  <a16:creationId xmlns:a16="http://schemas.microsoft.com/office/drawing/2014/main" id="{CA17797B-DDB3-8BD4-7436-21DD98BA78E4}"/>
                </a:ext>
                <a:ext uri="{C183D7F6-B498-43B3-948B-1728B52AA6E4}">
                  <adec:decorative xmlns:adec="http://schemas.microsoft.com/office/drawing/2017/decorative" val="1"/>
                </a:ext>
              </a:extLst>
            </p:cNvPr>
            <p:cNvPicPr>
              <a:picLocks noChangeAspect="1"/>
            </p:cNvPicPr>
            <p:nvPr/>
          </p:nvPicPr>
          <p:blipFill rotWithShape="1">
            <a:blip r:embed="rId14"/>
            <a:srcRect l="18735" r="18906"/>
            <a:stretch/>
          </p:blipFill>
          <p:spPr>
            <a:xfrm>
              <a:off x="5767331" y="3727450"/>
              <a:ext cx="593178" cy="498873"/>
            </a:xfrm>
            <a:prstGeom prst="rect">
              <a:avLst/>
            </a:prstGeom>
          </p:spPr>
        </p:pic>
      </p:grpSp>
      <p:grpSp>
        <p:nvGrpSpPr>
          <p:cNvPr id="127" name="Group 126">
            <a:extLst>
              <a:ext uri="{FF2B5EF4-FFF2-40B4-BE49-F238E27FC236}">
                <a16:creationId xmlns:a16="http://schemas.microsoft.com/office/drawing/2014/main" id="{8DA8D762-C621-234B-3CD1-6EDB05FAED42}"/>
              </a:ext>
              <a:ext uri="{C183D7F6-B498-43B3-948B-1728B52AA6E4}">
                <adec:decorative xmlns:adec="http://schemas.microsoft.com/office/drawing/2017/decorative" val="1"/>
              </a:ext>
            </a:extLst>
          </p:cNvPr>
          <p:cNvGrpSpPr/>
          <p:nvPr/>
        </p:nvGrpSpPr>
        <p:grpSpPr>
          <a:xfrm>
            <a:off x="7217374" y="3736056"/>
            <a:ext cx="1502489" cy="804915"/>
            <a:chOff x="7217374" y="3736056"/>
            <a:chExt cx="1502489" cy="804915"/>
          </a:xfrm>
        </p:grpSpPr>
        <p:sp>
          <p:nvSpPr>
            <p:cNvPr id="105" name="TextBox 104">
              <a:extLst>
                <a:ext uri="{FF2B5EF4-FFF2-40B4-BE49-F238E27FC236}">
                  <a16:creationId xmlns:a16="http://schemas.microsoft.com/office/drawing/2014/main" id="{0646C5B9-5C7F-D714-7E0C-20F4F0D04E66}"/>
                </a:ext>
              </a:extLst>
            </p:cNvPr>
            <p:cNvSpPr txBox="1"/>
            <p:nvPr/>
          </p:nvSpPr>
          <p:spPr>
            <a:xfrm>
              <a:off x="7217374" y="4325527"/>
              <a:ext cx="1502489" cy="215444"/>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Databricks Catalog</a:t>
              </a:r>
            </a:p>
          </p:txBody>
        </p:sp>
        <p:pic>
          <p:nvPicPr>
            <p:cNvPr id="119" name="Picture 2">
              <a:extLst>
                <a:ext uri="{FF2B5EF4-FFF2-40B4-BE49-F238E27FC236}">
                  <a16:creationId xmlns:a16="http://schemas.microsoft.com/office/drawing/2014/main" id="{D993F814-9480-2FA1-7484-EA4294FFF9E6}"/>
                </a:ext>
                <a:ext uri="{C183D7F6-B498-43B3-948B-1728B52AA6E4}">
                  <adec:decorative xmlns:adec="http://schemas.microsoft.com/office/drawing/2017/decorative" val="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p:blipFill>
          <p:spPr bwMode="auto">
            <a:xfrm>
              <a:off x="7781285" y="3736056"/>
              <a:ext cx="482015" cy="5194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17022AE5-FD0E-A047-75C9-CC0D730E9FFB}"/>
              </a:ext>
              <a:ext uri="{C183D7F6-B498-43B3-948B-1728B52AA6E4}">
                <adec:decorative xmlns:adec="http://schemas.microsoft.com/office/drawing/2017/decorative" val="1"/>
              </a:ext>
            </a:extLst>
          </p:cNvPr>
          <p:cNvGrpSpPr/>
          <p:nvPr/>
        </p:nvGrpSpPr>
        <p:grpSpPr>
          <a:xfrm>
            <a:off x="5357003" y="4792232"/>
            <a:ext cx="1502489" cy="977654"/>
            <a:chOff x="5357003" y="4792232"/>
            <a:chExt cx="1502489" cy="977654"/>
          </a:xfrm>
        </p:grpSpPr>
        <p:sp>
          <p:nvSpPr>
            <p:cNvPr id="114" name="TextBox 113">
              <a:extLst>
                <a:ext uri="{FF2B5EF4-FFF2-40B4-BE49-F238E27FC236}">
                  <a16:creationId xmlns:a16="http://schemas.microsoft.com/office/drawing/2014/main" id="{1DE518E7-4B71-BC7A-D33A-3C095B8E665A}"/>
                </a:ext>
              </a:extLst>
            </p:cNvPr>
            <p:cNvSpPr txBox="1"/>
            <p:nvPr/>
          </p:nvSpPr>
          <p:spPr>
            <a:xfrm>
              <a:off x="5357003" y="5554442"/>
              <a:ext cx="1502489" cy="215444"/>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SQL Server 2025</a:t>
              </a:r>
            </a:p>
          </p:txBody>
        </p:sp>
        <p:sp>
          <p:nvSpPr>
            <p:cNvPr id="121" name="Rounded Rectangle 6">
              <a:extLst>
                <a:ext uri="{FF2B5EF4-FFF2-40B4-BE49-F238E27FC236}">
                  <a16:creationId xmlns:a16="http://schemas.microsoft.com/office/drawing/2014/main" id="{1F5065F1-8110-472C-EB12-7CD98F714888}"/>
                </a:ext>
              </a:extLst>
            </p:cNvPr>
            <p:cNvSpPr/>
            <p:nvPr/>
          </p:nvSpPr>
          <p:spPr bwMode="auto">
            <a:xfrm>
              <a:off x="5976939" y="4792232"/>
              <a:ext cx="733431" cy="253408"/>
            </a:xfrm>
            <a:prstGeom prst="roundRect">
              <a:avLst>
                <a:gd name="adj" fmla="val 4241"/>
              </a:avLst>
            </a:prstGeom>
            <a:solidFill>
              <a:schemeClr val="bg1"/>
            </a:solidFill>
            <a:ln w="19050" cap="flat" cmpd="sng" algn="ctr">
              <a:solidFill>
                <a:srgbClr val="3A4953"/>
              </a:solidFill>
              <a:prstDash val="solid"/>
              <a:miter lim="800000"/>
              <a:headEnd type="none" w="med" len="med"/>
              <a:tailEnd type="none" w="med" len="med"/>
            </a:ln>
            <a:effectLst/>
          </p:spPr>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12700" marR="0" lvl="0" indent="0" algn="ctr" defTabSz="932742" rtl="0" eaLnBrk="1" fontAlgn="auto" latinLnBrk="0" hangingPunct="1">
                <a:spcBef>
                  <a:spcPct val="20000"/>
                </a:spcBef>
                <a:spcAft>
                  <a:spcPts val="0"/>
                </a:spcAft>
                <a:buClrTx/>
                <a:buSzPct val="90000"/>
                <a:buFontTx/>
                <a:buNone/>
                <a:tabLst/>
                <a:defRPr/>
              </a:pPr>
              <a:r>
                <a:rPr lang="en-US" sz="1000" b="1">
                  <a:ln w="3175">
                    <a:noFill/>
                  </a:ln>
                  <a:solidFill>
                    <a:schemeClr val="bg1">
                      <a:lumMod val="25000"/>
                      <a:lumOff val="75000"/>
                    </a:schemeClr>
                  </a:solidFill>
                  <a:cs typeface="Segoe UI" panose="020B0502040204020203" pitchFamily="34" charset="0"/>
                </a:rPr>
                <a:t>NEW!</a:t>
              </a:r>
            </a:p>
          </p:txBody>
        </p:sp>
        <p:pic>
          <p:nvPicPr>
            <p:cNvPr id="122" name="Picture 2">
              <a:extLst>
                <a:ext uri="{FF2B5EF4-FFF2-40B4-BE49-F238E27FC236}">
                  <a16:creationId xmlns:a16="http://schemas.microsoft.com/office/drawing/2014/main" id="{9287A735-E426-DAE5-0938-A163534E4F74}"/>
                </a:ext>
                <a:ext uri="{C183D7F6-B498-43B3-948B-1728B52AA6E4}">
                  <adec:decorative xmlns:adec="http://schemas.microsoft.com/office/drawing/2017/decorative" val="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766367" y="4934235"/>
              <a:ext cx="520965" cy="5209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49A120E7-63B1-8614-9212-A55328727306}"/>
              </a:ext>
              <a:ext uri="{C183D7F6-B498-43B3-948B-1728B52AA6E4}">
                <adec:decorative xmlns:adec="http://schemas.microsoft.com/office/drawing/2017/decorative" val="1"/>
              </a:ext>
            </a:extLst>
          </p:cNvPr>
          <p:cNvGrpSpPr/>
          <p:nvPr/>
        </p:nvGrpSpPr>
        <p:grpSpPr>
          <a:xfrm>
            <a:off x="7217374" y="4772384"/>
            <a:ext cx="1502489" cy="1006629"/>
            <a:chOff x="7217374" y="4772384"/>
            <a:chExt cx="1502489" cy="1006629"/>
          </a:xfrm>
        </p:grpSpPr>
        <p:sp>
          <p:nvSpPr>
            <p:cNvPr id="115" name="TextBox 114">
              <a:extLst>
                <a:ext uri="{FF2B5EF4-FFF2-40B4-BE49-F238E27FC236}">
                  <a16:creationId xmlns:a16="http://schemas.microsoft.com/office/drawing/2014/main" id="{BDC61367-022F-C837-A4CB-FBDAB6F152E2}"/>
                </a:ext>
              </a:extLst>
            </p:cNvPr>
            <p:cNvSpPr txBox="1"/>
            <p:nvPr/>
          </p:nvSpPr>
          <p:spPr>
            <a:xfrm>
              <a:off x="7217374" y="5563569"/>
              <a:ext cx="1502489" cy="215444"/>
            </a:xfrm>
            <a:prstGeom prst="rect">
              <a:avLst/>
            </a:prstGeom>
            <a:noFill/>
          </p:spPr>
          <p:txBody>
            <a:bodyPr wrap="square" lIns="0" tIns="0" rIns="0" bIns="0"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0" cap="none" normalizeH="0" baseline="0" noProof="0">
                  <a:ln>
                    <a:noFill/>
                  </a:ln>
                  <a:effectLst/>
                  <a:uLnTx/>
                  <a:uFillTx/>
                  <a:ea typeface="+mn-ea"/>
                  <a:cs typeface="+mn-cs"/>
                </a:rPr>
                <a:t>Azure Blob storage</a:t>
              </a:r>
            </a:p>
          </p:txBody>
        </p:sp>
        <p:sp>
          <p:nvSpPr>
            <p:cNvPr id="120" name="Rounded Rectangle 6">
              <a:extLst>
                <a:ext uri="{FF2B5EF4-FFF2-40B4-BE49-F238E27FC236}">
                  <a16:creationId xmlns:a16="http://schemas.microsoft.com/office/drawing/2014/main" id="{EB076E25-27A8-44C9-9CF1-F5A759506429}"/>
                </a:ext>
              </a:extLst>
            </p:cNvPr>
            <p:cNvSpPr/>
            <p:nvPr/>
          </p:nvSpPr>
          <p:spPr bwMode="auto">
            <a:xfrm>
              <a:off x="7970551" y="4772384"/>
              <a:ext cx="733431" cy="253408"/>
            </a:xfrm>
            <a:prstGeom prst="roundRect">
              <a:avLst>
                <a:gd name="adj" fmla="val 4241"/>
              </a:avLst>
            </a:prstGeom>
            <a:solidFill>
              <a:schemeClr val="bg1"/>
            </a:solidFill>
            <a:ln w="19050" cap="flat" cmpd="sng" algn="ctr">
              <a:solidFill>
                <a:srgbClr val="3A4953"/>
              </a:solidFill>
              <a:prstDash val="solid"/>
              <a:miter lim="800000"/>
              <a:headEnd type="none" w="med" len="med"/>
              <a:tailEnd type="none" w="med" len="med"/>
            </a:ln>
            <a:effectLst/>
          </p:spPr>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12700" algn="ctr" defTabSz="932742">
                <a:spcBef>
                  <a:spcPct val="20000"/>
                </a:spcBef>
                <a:buSzPct val="90000"/>
                <a:defRPr/>
              </a:pPr>
              <a:r>
                <a:rPr lang="en-US" sz="1000" b="1">
                  <a:ln w="3175">
                    <a:noFill/>
                  </a:ln>
                  <a:solidFill>
                    <a:schemeClr val="bg1">
                      <a:lumMod val="25000"/>
                      <a:lumOff val="75000"/>
                    </a:schemeClr>
                  </a:solidFill>
                  <a:cs typeface="Segoe UI" panose="020B0502040204020203" pitchFamily="34" charset="0"/>
                </a:rPr>
                <a:t>NEW!</a:t>
              </a:r>
            </a:p>
          </p:txBody>
        </p:sp>
        <p:pic>
          <p:nvPicPr>
            <p:cNvPr id="123" name="Picture 2">
              <a:extLst>
                <a:ext uri="{FF2B5EF4-FFF2-40B4-BE49-F238E27FC236}">
                  <a16:creationId xmlns:a16="http://schemas.microsoft.com/office/drawing/2014/main" id="{6BA19FEB-483C-C990-9097-12742F55BB21}"/>
                </a:ext>
                <a:ext uri="{C183D7F6-B498-43B3-948B-1728B52AA6E4}">
                  <adec:decorative xmlns:adec="http://schemas.microsoft.com/office/drawing/2017/decorative" val="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p:blipFill>
          <p:spPr bwMode="auto">
            <a:xfrm>
              <a:off x="7534893" y="4868562"/>
              <a:ext cx="631976" cy="53797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5D981A83-4F45-FFB2-E27B-61DCD4CE2901}"/>
              </a:ext>
              <a:ext uri="{C183D7F6-B498-43B3-948B-1728B52AA6E4}">
                <adec:decorative xmlns:adec="http://schemas.microsoft.com/office/drawing/2017/decorative" val="1"/>
              </a:ext>
            </a:extLst>
          </p:cNvPr>
          <p:cNvSpPr txBox="1"/>
          <p:nvPr/>
        </p:nvSpPr>
        <p:spPr>
          <a:xfrm>
            <a:off x="2432915" y="4015583"/>
            <a:ext cx="733682" cy="153888"/>
          </a:xfrm>
          <a:prstGeom prst="rect">
            <a:avLst/>
          </a:prstGeom>
          <a:noFill/>
        </p:spPr>
        <p:txBody>
          <a:bodyPr wrap="square" lIns="0" tIns="0" rIns="0" bIns="0" rtlCol="0">
            <a:spAutoFit/>
          </a:bodyPr>
          <a:lstStyle/>
          <a:p>
            <a:pPr algn="ctr">
              <a:defRPr/>
            </a:pPr>
            <a:r>
              <a:rPr lang="en-US" sz="1000" b="1">
                <a:solidFill>
                  <a:srgbClr val="24B6E9"/>
                </a:solidFill>
                <a:latin typeface="+mj-lt"/>
              </a:rPr>
              <a:t>Snowflake</a:t>
            </a:r>
          </a:p>
        </p:txBody>
      </p:sp>
    </p:spTree>
    <p:extLst>
      <p:ext uri="{BB962C8B-B14F-4D97-AF65-F5344CB8AC3E}">
        <p14:creationId xmlns:p14="http://schemas.microsoft.com/office/powerpoint/2010/main" val="1618899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300"/>
                                  </p:stCondLst>
                                  <p:childTnLst>
                                    <p:animMotion origin="layout" path="M -1.875E-6 -4.07407E-6 L -1.875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42" presetClass="path" presetSubtype="0" decel="100000" fill="hold" nodeType="withEffect">
                                  <p:stCondLst>
                                    <p:cond delay="300"/>
                                  </p:stCondLst>
                                  <p:childTnLst>
                                    <p:animMotion origin="layout" path="M -3.125E-6 -3.7037E-6 L -3.125E-6 0.03542 " pathEditMode="relative" rAng="0" ptsTypes="AA">
                                      <p:cBhvr>
                                        <p:cTn id="14" dur="700" spd="-100000" fill="hold"/>
                                        <p:tgtEl>
                                          <p:spTgt spid="69"/>
                                        </p:tgtEl>
                                        <p:attrNameLst>
                                          <p:attrName>ppt_x</p:attrName>
                                          <p:attrName>ppt_y</p:attrName>
                                        </p:attrNameLst>
                                      </p:cBhvr>
                                      <p:rCtr x="0" y="1759"/>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1031"/>
                                        </p:tgtEl>
                                        <p:attrNameLst>
                                          <p:attrName>style.visibility</p:attrName>
                                        </p:attrNameLst>
                                      </p:cBhvr>
                                      <p:to>
                                        <p:strVal val="visible"/>
                                      </p:to>
                                    </p:set>
                                    <p:animEffect transition="in" filter="fade">
                                      <p:cBhvr>
                                        <p:cTn id="30" dur="500"/>
                                        <p:tgtEl>
                                          <p:spTgt spid="1031"/>
                                        </p:tgtEl>
                                      </p:cBhvr>
                                    </p:animEffect>
                                  </p:childTnLst>
                                </p:cTn>
                              </p:par>
                              <p:par>
                                <p:cTn id="31" presetID="10" presetClass="entr" presetSubtype="0" fill="hold" nodeType="withEffect">
                                  <p:stCondLst>
                                    <p:cond delay="0"/>
                                  </p:stCondLst>
                                  <p:childTnLst>
                                    <p:set>
                                      <p:cBhvr>
                                        <p:cTn id="32" dur="1" fill="hold">
                                          <p:stCondLst>
                                            <p:cond delay="0"/>
                                          </p:stCondLst>
                                        </p:cTn>
                                        <p:tgtEl>
                                          <p:spTgt spid="1029"/>
                                        </p:tgtEl>
                                        <p:attrNameLst>
                                          <p:attrName>style.visibility</p:attrName>
                                        </p:attrNameLst>
                                      </p:cBhvr>
                                      <p:to>
                                        <p:strVal val="visible"/>
                                      </p:to>
                                    </p:set>
                                    <p:animEffect transition="in" filter="fade">
                                      <p:cBhvr>
                                        <p:cTn id="33" dur="500"/>
                                        <p:tgtEl>
                                          <p:spTgt spid="10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437FC-3A68-E6F8-7F3C-BFF7EDE8B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F45FC-D567-CD16-23B7-B34A5BA94620}"/>
              </a:ext>
            </a:extLst>
          </p:cNvPr>
          <p:cNvSpPr txBox="1">
            <a:spLocks/>
          </p:cNvSpPr>
          <p:nvPr/>
        </p:nvSpPr>
        <p:spPr>
          <a:xfrm>
            <a:off x="1341638" y="342741"/>
            <a:ext cx="9427138" cy="61523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998" b="0" i="0" u="none" strike="noStrike" kern="1200" cap="none" spc="0" normalizeH="0" baseline="0" noProof="0">
                <a:ln w="3175">
                  <a:noFill/>
                </a:ln>
                <a:gradFill>
                  <a:gsLst>
                    <a:gs pos="94253">
                      <a:srgbClr val="FFFFFF"/>
                    </a:gs>
                    <a:gs pos="78736">
                      <a:srgbClr val="FFFFFF"/>
                    </a:gs>
                  </a:gsLst>
                  <a:lin ang="0" scaled="0"/>
                </a:gradFill>
                <a:effectLst/>
                <a:uLnTx/>
                <a:uFillTx/>
                <a:latin typeface="Segoe UI Variable Display Semib" pitchFamily="2" charset="0"/>
                <a:ea typeface="+mn-ea"/>
                <a:cs typeface="Segoe UI" pitchFamily="34" charset="0"/>
              </a:rPr>
              <a:t>OneLake data is available everywhere</a:t>
            </a:r>
          </a:p>
        </p:txBody>
      </p:sp>
      <p:grpSp>
        <p:nvGrpSpPr>
          <p:cNvPr id="1051" name="Group 1050">
            <a:extLst>
              <a:ext uri="{FF2B5EF4-FFF2-40B4-BE49-F238E27FC236}">
                <a16:creationId xmlns:a16="http://schemas.microsoft.com/office/drawing/2014/main" id="{B92CD3E3-4279-1C14-BA72-D83345E6CA37}"/>
              </a:ext>
            </a:extLst>
          </p:cNvPr>
          <p:cNvGrpSpPr/>
          <p:nvPr/>
        </p:nvGrpSpPr>
        <p:grpSpPr>
          <a:xfrm>
            <a:off x="1834201" y="3429000"/>
            <a:ext cx="8523598" cy="1344943"/>
            <a:chOff x="2245178" y="3429000"/>
            <a:chExt cx="8523598" cy="1344943"/>
          </a:xfrm>
          <a:solidFill>
            <a:srgbClr val="091F2C"/>
          </a:solidFill>
        </p:grpSpPr>
        <p:sp>
          <p:nvSpPr>
            <p:cNvPr id="4" name="Rounded Rectangle 45">
              <a:extLst>
                <a:ext uri="{FF2B5EF4-FFF2-40B4-BE49-F238E27FC236}">
                  <a16:creationId xmlns:a16="http://schemas.microsoft.com/office/drawing/2014/main" id="{F7CAB5FB-2907-F838-5338-06386B9D9B98}"/>
                </a:ext>
              </a:extLst>
            </p:cNvPr>
            <p:cNvSpPr/>
            <p:nvPr/>
          </p:nvSpPr>
          <p:spPr>
            <a:xfrm>
              <a:off x="2245178" y="3429000"/>
              <a:ext cx="8523598" cy="1344943"/>
            </a:xfrm>
            <a:prstGeom prst="roundRect">
              <a:avLst>
                <a:gd name="adj" fmla="val 652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Sans Display Semibold" pitchFamily="2" charset="0"/>
                </a:rPr>
                <a:t>OneLake</a:t>
              </a:r>
            </a:p>
          </p:txBody>
        </p:sp>
        <p:pic>
          <p:nvPicPr>
            <p:cNvPr id="6" name="Picture 5" descr="Logo, company name&#10;&#10;Description automatically generated">
              <a:extLst>
                <a:ext uri="{FF2B5EF4-FFF2-40B4-BE49-F238E27FC236}">
                  <a16:creationId xmlns:a16="http://schemas.microsoft.com/office/drawing/2014/main" id="{0AC41D7C-A67B-8BA1-E6E9-89FB2529AF7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6225612" y="3761771"/>
              <a:ext cx="562731" cy="486767"/>
            </a:xfrm>
            <a:prstGeom prst="rect">
              <a:avLst/>
            </a:prstGeom>
            <a:grpFill/>
          </p:spPr>
        </p:pic>
      </p:grpSp>
      <p:sp>
        <p:nvSpPr>
          <p:cNvPr id="38" name="TextBox 37">
            <a:extLst>
              <a:ext uri="{FF2B5EF4-FFF2-40B4-BE49-F238E27FC236}">
                <a16:creationId xmlns:a16="http://schemas.microsoft.com/office/drawing/2014/main" id="{9FB92E1F-CD06-15B8-AB7B-5B69AEC5CD8F}"/>
              </a:ext>
            </a:extLst>
          </p:cNvPr>
          <p:cNvSpPr txBox="1"/>
          <p:nvPr/>
        </p:nvSpPr>
        <p:spPr>
          <a:xfrm>
            <a:off x="4520607" y="2146933"/>
            <a:ext cx="959770"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Databricks</a:t>
            </a:r>
          </a:p>
        </p:txBody>
      </p:sp>
      <p:pic>
        <p:nvPicPr>
          <p:cNvPr id="39" name="Graphic 38">
            <a:extLst>
              <a:ext uri="{FF2B5EF4-FFF2-40B4-BE49-F238E27FC236}">
                <a16:creationId xmlns:a16="http://schemas.microsoft.com/office/drawing/2014/main" id="{22EAE822-5683-955B-8DB4-D140760983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106664" y="2657327"/>
            <a:ext cx="464891" cy="442601"/>
          </a:xfrm>
          <a:prstGeom prst="rect">
            <a:avLst/>
          </a:prstGeom>
        </p:spPr>
      </p:pic>
      <p:sp>
        <p:nvSpPr>
          <p:cNvPr id="40" name="TextBox 39">
            <a:extLst>
              <a:ext uri="{FF2B5EF4-FFF2-40B4-BE49-F238E27FC236}">
                <a16:creationId xmlns:a16="http://schemas.microsoft.com/office/drawing/2014/main" id="{B4B5306E-F020-7BC1-4BAF-5C56018C6281}"/>
              </a:ext>
            </a:extLst>
          </p:cNvPr>
          <p:cNvSpPr txBox="1"/>
          <p:nvPr/>
        </p:nvSpPr>
        <p:spPr>
          <a:xfrm>
            <a:off x="6844139" y="2214134"/>
            <a:ext cx="1003573" cy="276999"/>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Snowflake</a:t>
            </a:r>
          </a:p>
        </p:txBody>
      </p:sp>
      <p:pic>
        <p:nvPicPr>
          <p:cNvPr id="43" name="Picture 42">
            <a:extLst>
              <a:ext uri="{FF2B5EF4-FFF2-40B4-BE49-F238E27FC236}">
                <a16:creationId xmlns:a16="http://schemas.microsoft.com/office/drawing/2014/main" id="{3C9EE633-CE7C-7536-A40C-C35310B0FD2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14573" y="2678294"/>
            <a:ext cx="374349" cy="393067"/>
          </a:xfrm>
          <a:prstGeom prst="rect">
            <a:avLst/>
          </a:prstGeom>
        </p:spPr>
      </p:pic>
      <p:pic>
        <p:nvPicPr>
          <p:cNvPr id="47" name="Picture 6">
            <a:extLst>
              <a:ext uri="{FF2B5EF4-FFF2-40B4-BE49-F238E27FC236}">
                <a16:creationId xmlns:a16="http://schemas.microsoft.com/office/drawing/2014/main" id="{00850C61-0AC7-8F46-3998-8D41900AB3D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01648" y="2351485"/>
            <a:ext cx="719876" cy="719876"/>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619CEEE9-E120-47FF-B8ED-801E781A8E8D}"/>
              </a:ext>
            </a:extLst>
          </p:cNvPr>
          <p:cNvSpPr txBox="1"/>
          <p:nvPr/>
        </p:nvSpPr>
        <p:spPr>
          <a:xfrm>
            <a:off x="5623232" y="1726398"/>
            <a:ext cx="1167550" cy="52322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Fabric</a:t>
            </a:r>
          </a:p>
        </p:txBody>
      </p:sp>
      <p:grpSp>
        <p:nvGrpSpPr>
          <p:cNvPr id="7" name="Group 6">
            <a:extLst>
              <a:ext uri="{FF2B5EF4-FFF2-40B4-BE49-F238E27FC236}">
                <a16:creationId xmlns:a16="http://schemas.microsoft.com/office/drawing/2014/main" id="{A35CCB2D-47B0-4445-A268-6BC688E03207}"/>
              </a:ext>
            </a:extLst>
          </p:cNvPr>
          <p:cNvGrpSpPr/>
          <p:nvPr/>
        </p:nvGrpSpPr>
        <p:grpSpPr>
          <a:xfrm>
            <a:off x="4395577" y="2109729"/>
            <a:ext cx="3476787" cy="1061092"/>
            <a:chOff x="4395577" y="1957329"/>
            <a:chExt cx="3476787" cy="1061092"/>
          </a:xfrm>
        </p:grpSpPr>
        <p:cxnSp>
          <p:nvCxnSpPr>
            <p:cNvPr id="65" name="Straight Connector 64">
              <a:extLst>
                <a:ext uri="{FF2B5EF4-FFF2-40B4-BE49-F238E27FC236}">
                  <a16:creationId xmlns:a16="http://schemas.microsoft.com/office/drawing/2014/main" id="{83E2838A-F93A-7C95-A657-402DA6379C1A}"/>
                </a:ext>
              </a:extLst>
            </p:cNvPr>
            <p:cNvCxnSpPr>
              <a:cxnSpLocks/>
            </p:cNvCxnSpPr>
            <p:nvPr/>
          </p:nvCxnSpPr>
          <p:spPr>
            <a:xfrm>
              <a:off x="4395577" y="1957329"/>
              <a:ext cx="0" cy="1061092"/>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7421220-1626-EF3D-E838-B81B15B5F2C6}"/>
                </a:ext>
              </a:extLst>
            </p:cNvPr>
            <p:cNvCxnSpPr>
              <a:cxnSpLocks/>
            </p:cNvCxnSpPr>
            <p:nvPr/>
          </p:nvCxnSpPr>
          <p:spPr>
            <a:xfrm>
              <a:off x="7872364" y="1957329"/>
              <a:ext cx="0" cy="1061092"/>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5BF180F5-4AF1-433F-A2B8-53F7E41219B9}"/>
              </a:ext>
            </a:extLst>
          </p:cNvPr>
          <p:cNvSpPr txBox="1"/>
          <p:nvPr/>
        </p:nvSpPr>
        <p:spPr>
          <a:xfrm>
            <a:off x="5323052" y="1406315"/>
            <a:ext cx="1765908"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Data Platforms</a:t>
            </a:r>
          </a:p>
        </p:txBody>
      </p:sp>
      <p:grpSp>
        <p:nvGrpSpPr>
          <p:cNvPr id="71" name="Group 70">
            <a:extLst>
              <a:ext uri="{FF2B5EF4-FFF2-40B4-BE49-F238E27FC236}">
                <a16:creationId xmlns:a16="http://schemas.microsoft.com/office/drawing/2014/main" id="{DE577A76-E0FA-774C-1A91-3BBF40B86193}"/>
              </a:ext>
            </a:extLst>
          </p:cNvPr>
          <p:cNvGrpSpPr/>
          <p:nvPr/>
        </p:nvGrpSpPr>
        <p:grpSpPr>
          <a:xfrm>
            <a:off x="1014730" y="1742673"/>
            <a:ext cx="3307590" cy="1390103"/>
            <a:chOff x="1014730" y="1742673"/>
            <a:chExt cx="3307590" cy="1390103"/>
          </a:xfrm>
        </p:grpSpPr>
        <p:pic>
          <p:nvPicPr>
            <p:cNvPr id="89" name="Picture 88" descr="A green square with a white x on it&#10;&#10;Description automatically generated">
              <a:extLst>
                <a:ext uri="{FF2B5EF4-FFF2-40B4-BE49-F238E27FC236}">
                  <a16:creationId xmlns:a16="http://schemas.microsoft.com/office/drawing/2014/main" id="{1A7EE8EE-2C17-29CA-62F9-FE5E00506A79}"/>
                </a:ext>
              </a:extLst>
            </p:cNvPr>
            <p:cNvPicPr>
              <a:picLocks noChangeAspect="1"/>
            </p:cNvPicPr>
            <p:nvPr/>
          </p:nvPicPr>
          <p:blipFill>
            <a:blip r:embed="rId10" cstate="email">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2064644" y="2718494"/>
              <a:ext cx="400695" cy="372685"/>
            </a:xfrm>
            <a:prstGeom prst="rect">
              <a:avLst/>
            </a:prstGeom>
          </p:spPr>
        </p:pic>
        <p:sp>
          <p:nvSpPr>
            <p:cNvPr id="90" name="TextBox 89">
              <a:extLst>
                <a:ext uri="{FF2B5EF4-FFF2-40B4-BE49-F238E27FC236}">
                  <a16:creationId xmlns:a16="http://schemas.microsoft.com/office/drawing/2014/main" id="{80401C9F-3AA0-28B1-1BC2-03F72EC134A8}"/>
                </a:ext>
              </a:extLst>
            </p:cNvPr>
            <p:cNvSpPr txBox="1"/>
            <p:nvPr/>
          </p:nvSpPr>
          <p:spPr>
            <a:xfrm>
              <a:off x="1846496" y="2133803"/>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Excel</a:t>
              </a:r>
            </a:p>
          </p:txBody>
        </p:sp>
        <p:sp>
          <p:nvSpPr>
            <p:cNvPr id="93" name="TextBox 92">
              <a:extLst>
                <a:ext uri="{FF2B5EF4-FFF2-40B4-BE49-F238E27FC236}">
                  <a16:creationId xmlns:a16="http://schemas.microsoft.com/office/drawing/2014/main" id="{554F0D56-AF83-39D6-7867-061BA898B9F0}"/>
                </a:ext>
              </a:extLst>
            </p:cNvPr>
            <p:cNvSpPr txBox="1"/>
            <p:nvPr/>
          </p:nvSpPr>
          <p:spPr>
            <a:xfrm>
              <a:off x="1014730" y="2133802"/>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Copilot</a:t>
              </a:r>
            </a:p>
          </p:txBody>
        </p:sp>
        <p:sp>
          <p:nvSpPr>
            <p:cNvPr id="97" name="TextBox 96">
              <a:extLst>
                <a:ext uri="{FF2B5EF4-FFF2-40B4-BE49-F238E27FC236}">
                  <a16:creationId xmlns:a16="http://schemas.microsoft.com/office/drawing/2014/main" id="{A8D89CA3-682B-E77D-3DEE-5F001196684D}"/>
                </a:ext>
              </a:extLst>
            </p:cNvPr>
            <p:cNvSpPr txBox="1"/>
            <p:nvPr/>
          </p:nvSpPr>
          <p:spPr>
            <a:xfrm>
              <a:off x="2678262" y="2133803"/>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Teams</a:t>
              </a:r>
            </a:p>
          </p:txBody>
        </p:sp>
        <p:pic>
          <p:nvPicPr>
            <p:cNvPr id="1026" name="Picture 2" descr="Microsoft Teams Logo: valor, história, PNG">
              <a:extLst>
                <a:ext uri="{FF2B5EF4-FFF2-40B4-BE49-F238E27FC236}">
                  <a16:creationId xmlns:a16="http://schemas.microsoft.com/office/drawing/2014/main" id="{78827999-98CA-7CA3-6394-FEDFFCEC087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745690" y="2714066"/>
              <a:ext cx="678295" cy="3815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ower Platform | PowerBI | PowerApps | Power Automate">
              <a:extLst>
                <a:ext uri="{FF2B5EF4-FFF2-40B4-BE49-F238E27FC236}">
                  <a16:creationId xmlns:a16="http://schemas.microsoft.com/office/drawing/2014/main" id="{3DD3065B-66E5-23EF-21D1-FE7251CBB6D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691531" y="2709744"/>
              <a:ext cx="390184" cy="390184"/>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5CF9C75E-30AC-0EFD-B26B-FE029C5EEE78}"/>
                </a:ext>
              </a:extLst>
            </p:cNvPr>
            <p:cNvSpPr txBox="1"/>
            <p:nvPr/>
          </p:nvSpPr>
          <p:spPr>
            <a:xfrm>
              <a:off x="3471928" y="2133803"/>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Platform</a:t>
              </a:r>
            </a:p>
          </p:txBody>
        </p:sp>
        <p:pic>
          <p:nvPicPr>
            <p:cNvPr id="41" name="!!CopilotLogo" descr="Copilot logo">
              <a:extLst>
                <a:ext uri="{FF2B5EF4-FFF2-40B4-BE49-F238E27FC236}">
                  <a16:creationId xmlns:a16="http://schemas.microsoft.com/office/drawing/2014/main" id="{A1457FD0-39B0-6641-23EB-2858361508AD}"/>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219690" y="2692303"/>
              <a:ext cx="440473" cy="440473"/>
            </a:xfrm>
            <a:prstGeom prst="rect">
              <a:avLst/>
            </a:prstGeom>
            <a:noFill/>
            <a:ln>
              <a:noFill/>
              <a:headEnd type="none" w="med" len="med"/>
              <a:tailEnd type="none" w="med" len="med"/>
            </a:ln>
            <a:effectLst/>
          </p:spPr>
        </p:pic>
        <p:sp>
          <p:nvSpPr>
            <p:cNvPr id="69" name="TextBox 68">
              <a:extLst>
                <a:ext uri="{FF2B5EF4-FFF2-40B4-BE49-F238E27FC236}">
                  <a16:creationId xmlns:a16="http://schemas.microsoft.com/office/drawing/2014/main" id="{94A613AC-F518-85C8-E1D8-C309D5155FBE}"/>
                </a:ext>
              </a:extLst>
            </p:cNvPr>
            <p:cNvSpPr txBox="1"/>
            <p:nvPr/>
          </p:nvSpPr>
          <p:spPr>
            <a:xfrm>
              <a:off x="1771345" y="1742673"/>
              <a:ext cx="1765908"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Productivity</a:t>
              </a:r>
            </a:p>
          </p:txBody>
        </p:sp>
      </p:grpSp>
      <p:grpSp>
        <p:nvGrpSpPr>
          <p:cNvPr id="72" name="Group 71">
            <a:extLst>
              <a:ext uri="{FF2B5EF4-FFF2-40B4-BE49-F238E27FC236}">
                <a16:creationId xmlns:a16="http://schemas.microsoft.com/office/drawing/2014/main" id="{2632C13E-4303-C883-C757-B93C82C00967}"/>
              </a:ext>
            </a:extLst>
          </p:cNvPr>
          <p:cNvGrpSpPr/>
          <p:nvPr/>
        </p:nvGrpSpPr>
        <p:grpSpPr>
          <a:xfrm>
            <a:off x="7909132" y="1716181"/>
            <a:ext cx="3345690" cy="1419313"/>
            <a:chOff x="7909132" y="1716181"/>
            <a:chExt cx="3345690" cy="1419313"/>
          </a:xfrm>
        </p:grpSpPr>
        <p:sp>
          <p:nvSpPr>
            <p:cNvPr id="87" name="TextBox 86">
              <a:extLst>
                <a:ext uri="{FF2B5EF4-FFF2-40B4-BE49-F238E27FC236}">
                  <a16:creationId xmlns:a16="http://schemas.microsoft.com/office/drawing/2014/main" id="{067D7413-092C-1AFD-2531-AFF06F938080}"/>
                </a:ext>
              </a:extLst>
            </p:cNvPr>
            <p:cNvSpPr txBox="1"/>
            <p:nvPr/>
          </p:nvSpPr>
          <p:spPr>
            <a:xfrm>
              <a:off x="7909132" y="2132015"/>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ML</a:t>
              </a:r>
            </a:p>
          </p:txBody>
        </p:sp>
        <p:pic>
          <p:nvPicPr>
            <p:cNvPr id="94" name="Graphic 93">
              <a:extLst>
                <a:ext uri="{FF2B5EF4-FFF2-40B4-BE49-F238E27FC236}">
                  <a16:creationId xmlns:a16="http://schemas.microsoft.com/office/drawing/2014/main" id="{C06A7756-393E-4793-CDEE-41B2E1F66D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8515" y="2670603"/>
              <a:ext cx="464891" cy="464891"/>
            </a:xfrm>
            <a:prstGeom prst="rect">
              <a:avLst/>
            </a:prstGeom>
          </p:spPr>
        </p:pic>
        <p:sp>
          <p:nvSpPr>
            <p:cNvPr id="95" name="TextBox 94">
              <a:extLst>
                <a:ext uri="{FF2B5EF4-FFF2-40B4-BE49-F238E27FC236}">
                  <a16:creationId xmlns:a16="http://schemas.microsoft.com/office/drawing/2014/main" id="{B3AC2E41-BD44-B87E-CDEE-DDE3B0421442}"/>
                </a:ext>
              </a:extLst>
            </p:cNvPr>
            <p:cNvSpPr txBox="1"/>
            <p:nvPr/>
          </p:nvSpPr>
          <p:spPr>
            <a:xfrm>
              <a:off x="9572664" y="2132015"/>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Foundry</a:t>
              </a:r>
            </a:p>
          </p:txBody>
        </p:sp>
        <p:pic>
          <p:nvPicPr>
            <p:cNvPr id="96" name="Picture 95">
              <a:extLst>
                <a:ext uri="{FF2B5EF4-FFF2-40B4-BE49-F238E27FC236}">
                  <a16:creationId xmlns:a16="http://schemas.microsoft.com/office/drawing/2014/main" id="{7F9504DC-9C2A-948E-B61C-FA9A4C7FFE48}"/>
                </a:ext>
              </a:extLst>
            </p:cNvPr>
            <p:cNvPicPr>
              <a:picLocks noChangeAspect="1"/>
            </p:cNvPicPr>
            <p:nvPr/>
          </p:nvPicPr>
          <p:blipFill>
            <a:blip r:embed="rId17" cstate="email">
              <a:extLst>
                <a:ext uri="{28A0092B-C50C-407E-A947-70E740481C1C}">
                  <a14:useLocalDpi xmlns:a14="http://schemas.microsoft.com/office/drawing/2010/main"/>
                </a:ext>
              </a:extLst>
            </a:blip>
            <a:srcRect/>
            <a:stretch/>
          </p:blipFill>
          <p:spPr>
            <a:xfrm>
              <a:off x="8082453" y="2579515"/>
              <a:ext cx="498789" cy="532636"/>
            </a:xfrm>
            <a:prstGeom prst="rect">
              <a:avLst/>
            </a:prstGeom>
          </p:spPr>
        </p:pic>
        <p:pic>
          <p:nvPicPr>
            <p:cNvPr id="1030" name="Picture 6" descr="Microsoft Copilot Studio License Pricing &amp; Costs | DSA ICT">
              <a:extLst>
                <a:ext uri="{FF2B5EF4-FFF2-40B4-BE49-F238E27FC236}">
                  <a16:creationId xmlns:a16="http://schemas.microsoft.com/office/drawing/2014/main" id="{8608877F-83E0-CB6E-E876-DE375A6E2085}"/>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915375" y="2712277"/>
              <a:ext cx="426305" cy="381542"/>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0E9229A9-4C11-C976-5848-F061EE611473}"/>
                </a:ext>
              </a:extLst>
            </p:cNvPr>
            <p:cNvSpPr txBox="1"/>
            <p:nvPr/>
          </p:nvSpPr>
          <p:spPr>
            <a:xfrm>
              <a:off x="8740898" y="2132015"/>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032" name="Picture 8" descr="Visual Studio Code full logo transparent PNG - StickPNG">
              <a:extLst>
                <a:ext uri="{FF2B5EF4-FFF2-40B4-BE49-F238E27FC236}">
                  <a16:creationId xmlns:a16="http://schemas.microsoft.com/office/drawing/2014/main" id="{BDF2385B-14B7-FE80-F9CD-EDD7CB1CD4D9}"/>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597060" y="2712278"/>
              <a:ext cx="381541" cy="38154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1B2EE060-0165-8D61-253A-B46BB9BCFA9A}"/>
                </a:ext>
              </a:extLst>
            </p:cNvPr>
            <p:cNvSpPr txBox="1"/>
            <p:nvPr/>
          </p:nvSpPr>
          <p:spPr>
            <a:xfrm>
              <a:off x="10404430" y="2132015"/>
              <a:ext cx="850392" cy="46166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VS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Code</a:t>
              </a:r>
            </a:p>
          </p:txBody>
        </p:sp>
        <p:sp>
          <p:nvSpPr>
            <p:cNvPr id="70" name="TextBox 69">
              <a:extLst>
                <a:ext uri="{FF2B5EF4-FFF2-40B4-BE49-F238E27FC236}">
                  <a16:creationId xmlns:a16="http://schemas.microsoft.com/office/drawing/2014/main" id="{D57DE18A-EDBA-A9E2-08C8-DA1CF8CAD842}"/>
                </a:ext>
              </a:extLst>
            </p:cNvPr>
            <p:cNvSpPr txBox="1"/>
            <p:nvPr/>
          </p:nvSpPr>
          <p:spPr>
            <a:xfrm>
              <a:off x="8708336" y="1716181"/>
              <a:ext cx="1765908" cy="30777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AI and ML</a:t>
              </a:r>
            </a:p>
          </p:txBody>
        </p:sp>
      </p:grpSp>
      <p:grpSp>
        <p:nvGrpSpPr>
          <p:cNvPr id="15" name="Group 14">
            <a:extLst>
              <a:ext uri="{FF2B5EF4-FFF2-40B4-BE49-F238E27FC236}">
                <a16:creationId xmlns:a16="http://schemas.microsoft.com/office/drawing/2014/main" id="{C28ADC62-49E8-A43B-F188-FE4B025529CB}"/>
              </a:ext>
            </a:extLst>
          </p:cNvPr>
          <p:cNvGrpSpPr/>
          <p:nvPr/>
        </p:nvGrpSpPr>
        <p:grpSpPr>
          <a:xfrm>
            <a:off x="7293426" y="4785630"/>
            <a:ext cx="4261753" cy="1164212"/>
            <a:chOff x="7293426" y="4785630"/>
            <a:chExt cx="4261753" cy="1164212"/>
          </a:xfrm>
        </p:grpSpPr>
        <p:grpSp>
          <p:nvGrpSpPr>
            <p:cNvPr id="66" name="Group 65">
              <a:extLst>
                <a:ext uri="{FF2B5EF4-FFF2-40B4-BE49-F238E27FC236}">
                  <a16:creationId xmlns:a16="http://schemas.microsoft.com/office/drawing/2014/main" id="{AD83B348-D203-84B5-B97C-C2F320892514}"/>
                </a:ext>
              </a:extLst>
            </p:cNvPr>
            <p:cNvGrpSpPr/>
            <p:nvPr/>
          </p:nvGrpSpPr>
          <p:grpSpPr>
            <a:xfrm>
              <a:off x="7293426" y="4785630"/>
              <a:ext cx="685800" cy="1164212"/>
              <a:chOff x="4208447" y="4691846"/>
              <a:chExt cx="685800" cy="1164212"/>
            </a:xfrm>
          </p:grpSpPr>
          <p:sp>
            <p:nvSpPr>
              <p:cNvPr id="73" name="Rounded Rectangle 221">
                <a:extLst>
                  <a:ext uri="{FF2B5EF4-FFF2-40B4-BE49-F238E27FC236}">
                    <a16:creationId xmlns:a16="http://schemas.microsoft.com/office/drawing/2014/main" id="{1780D4CC-0130-CEE0-78C8-6B720D1E3C63}"/>
                  </a:ext>
                </a:extLst>
              </p:cNvPr>
              <p:cNvSpPr/>
              <p:nvPr/>
            </p:nvSpPr>
            <p:spPr bwMode="auto">
              <a:xfrm>
                <a:off x="4208447" y="5030402"/>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92" name="Straight Connector 91">
                <a:extLst>
                  <a:ext uri="{FF2B5EF4-FFF2-40B4-BE49-F238E27FC236}">
                    <a16:creationId xmlns:a16="http://schemas.microsoft.com/office/drawing/2014/main" id="{29F30BFA-BBD8-6ECB-4842-AA6CA074CD96}"/>
                  </a:ext>
                </a:extLst>
              </p:cNvPr>
              <p:cNvCxnSpPr>
                <a:cxnSpLocks/>
              </p:cNvCxnSpPr>
              <p:nvPr/>
            </p:nvCxnSpPr>
            <p:spPr>
              <a:xfrm flipV="1">
                <a:off x="4551347" y="4691846"/>
                <a:ext cx="0" cy="338556"/>
              </a:xfrm>
              <a:prstGeom prst="line">
                <a:avLst/>
              </a:prstGeom>
              <a:noFill/>
              <a:ln w="12700" cap="rnd" cmpd="sng" algn="ctr">
                <a:solidFill>
                  <a:schemeClr val="tx1"/>
                </a:solidFill>
                <a:prstDash val="sysDash"/>
                <a:headEnd type="none" w="med" len="med"/>
                <a:tailEnd type="arrow" w="lg" len="sm"/>
              </a:ln>
              <a:effectLst/>
            </p:spPr>
          </p:cxnSp>
          <p:pic>
            <p:nvPicPr>
              <p:cNvPr id="101" name="Graphic 100">
                <a:extLst>
                  <a:ext uri="{FF2B5EF4-FFF2-40B4-BE49-F238E27FC236}">
                    <a16:creationId xmlns:a16="http://schemas.microsoft.com/office/drawing/2014/main" id="{79D3C5A3-B2FA-ACB4-4C47-E4128535B83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4379236" y="5172684"/>
                <a:ext cx="344223" cy="361245"/>
              </a:xfrm>
              <a:prstGeom prst="rect">
                <a:avLst/>
              </a:prstGeom>
            </p:spPr>
          </p:pic>
          <p:sp>
            <p:nvSpPr>
              <p:cNvPr id="102" name="TextBox 101">
                <a:extLst>
                  <a:ext uri="{FF2B5EF4-FFF2-40B4-BE49-F238E27FC236}">
                    <a16:creationId xmlns:a16="http://schemas.microsoft.com/office/drawing/2014/main" id="{E8C0D3CB-D2DD-47E4-5179-765480B63FC2}"/>
                  </a:ext>
                </a:extLst>
              </p:cNvPr>
              <p:cNvSpPr txBox="1"/>
              <p:nvPr/>
            </p:nvSpPr>
            <p:spPr>
              <a:xfrm>
                <a:off x="4277027" y="560921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Databricks</a:t>
                </a:r>
              </a:p>
            </p:txBody>
          </p:sp>
        </p:grpSp>
        <p:grpSp>
          <p:nvGrpSpPr>
            <p:cNvPr id="1049" name="Group 1048">
              <a:extLst>
                <a:ext uri="{FF2B5EF4-FFF2-40B4-BE49-F238E27FC236}">
                  <a16:creationId xmlns:a16="http://schemas.microsoft.com/office/drawing/2014/main" id="{03F33912-9188-F724-84A4-07D477F93AB5}"/>
                </a:ext>
              </a:extLst>
            </p:cNvPr>
            <p:cNvGrpSpPr/>
            <p:nvPr/>
          </p:nvGrpSpPr>
          <p:grpSpPr>
            <a:xfrm>
              <a:off x="8063590" y="4785630"/>
              <a:ext cx="685800" cy="1164212"/>
              <a:chOff x="8379526" y="4785630"/>
              <a:chExt cx="685800" cy="1164212"/>
            </a:xfrm>
          </p:grpSpPr>
          <p:pic>
            <p:nvPicPr>
              <p:cNvPr id="120" name="Picture 119">
                <a:extLst>
                  <a:ext uri="{FF2B5EF4-FFF2-40B4-BE49-F238E27FC236}">
                    <a16:creationId xmlns:a16="http://schemas.microsoft.com/office/drawing/2014/main" id="{5A5ACD8F-F7B6-A8FE-0334-82E6126ED8A5}"/>
                  </a:ext>
                </a:extLst>
              </p:cNvPr>
              <p:cNvPicPr>
                <a:picLocks noChangeAspect="1"/>
              </p:cNvPicPr>
              <p:nvPr/>
            </p:nvPicPr>
            <p:blipFill>
              <a:blip r:embed="rId22" cstate="email">
                <a:extLst>
                  <a:ext uri="{28A0092B-C50C-407E-A947-70E740481C1C}">
                    <a14:useLocalDpi xmlns:a14="http://schemas.microsoft.com/office/drawing/2010/main"/>
                  </a:ext>
                </a:extLst>
              </a:blip>
              <a:srcRect/>
              <a:stretch/>
            </p:blipFill>
            <p:spPr>
              <a:xfrm>
                <a:off x="8576944" y="5266468"/>
                <a:ext cx="290965" cy="290965"/>
              </a:xfrm>
              <a:prstGeom prst="rect">
                <a:avLst/>
              </a:prstGeom>
            </p:spPr>
          </p:pic>
          <p:sp>
            <p:nvSpPr>
              <p:cNvPr id="1033" name="Rounded Rectangle 221">
                <a:extLst>
                  <a:ext uri="{FF2B5EF4-FFF2-40B4-BE49-F238E27FC236}">
                    <a16:creationId xmlns:a16="http://schemas.microsoft.com/office/drawing/2014/main" id="{B91382F2-FF41-F2B8-FDFF-5C005D937AF0}"/>
                  </a:ext>
                </a:extLst>
              </p:cNvPr>
              <p:cNvSpPr/>
              <p:nvPr/>
            </p:nvSpPr>
            <p:spPr bwMode="auto">
              <a:xfrm>
                <a:off x="8379526" y="5124186"/>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34" name="Straight Connector 1033">
                <a:extLst>
                  <a:ext uri="{FF2B5EF4-FFF2-40B4-BE49-F238E27FC236}">
                    <a16:creationId xmlns:a16="http://schemas.microsoft.com/office/drawing/2014/main" id="{35CAD225-277A-97FB-20C1-648669C938AF}"/>
                  </a:ext>
                </a:extLst>
              </p:cNvPr>
              <p:cNvCxnSpPr>
                <a:cxnSpLocks/>
              </p:cNvCxnSpPr>
              <p:nvPr/>
            </p:nvCxnSpPr>
            <p:spPr>
              <a:xfrm flipV="1">
                <a:off x="8722426" y="4785630"/>
                <a:ext cx="0" cy="338556"/>
              </a:xfrm>
              <a:prstGeom prst="line">
                <a:avLst/>
              </a:prstGeom>
              <a:noFill/>
              <a:ln w="12700" cap="rnd" cmpd="sng" algn="ctr">
                <a:solidFill>
                  <a:schemeClr val="tx1"/>
                </a:solidFill>
                <a:prstDash val="sysDash"/>
                <a:headEnd type="none" w="med" len="med"/>
                <a:tailEnd type="arrow" w="lg" len="sm"/>
              </a:ln>
              <a:effectLst/>
            </p:spPr>
          </p:cxnSp>
          <p:sp>
            <p:nvSpPr>
              <p:cNvPr id="1036" name="TextBox 1035">
                <a:extLst>
                  <a:ext uri="{FF2B5EF4-FFF2-40B4-BE49-F238E27FC236}">
                    <a16:creationId xmlns:a16="http://schemas.microsoft.com/office/drawing/2014/main" id="{469E0841-9C36-38DA-1BB2-22F7AD37E936}"/>
                  </a:ext>
                </a:extLst>
              </p:cNvPr>
              <p:cNvSpPr txBox="1"/>
              <p:nvPr/>
            </p:nvSpPr>
            <p:spPr>
              <a:xfrm>
                <a:off x="8448106" y="5703001"/>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SQLDB</a:t>
                </a:r>
              </a:p>
            </p:txBody>
          </p:sp>
        </p:grpSp>
        <p:grpSp>
          <p:nvGrpSpPr>
            <p:cNvPr id="1048" name="Group 1047">
              <a:extLst>
                <a:ext uri="{FF2B5EF4-FFF2-40B4-BE49-F238E27FC236}">
                  <a16:creationId xmlns:a16="http://schemas.microsoft.com/office/drawing/2014/main" id="{9C3B962F-D881-A29E-46C0-25F21C801B25}"/>
                </a:ext>
              </a:extLst>
            </p:cNvPr>
            <p:cNvGrpSpPr/>
            <p:nvPr/>
          </p:nvGrpSpPr>
          <p:grpSpPr>
            <a:xfrm>
              <a:off x="8833754" y="4785630"/>
              <a:ext cx="685800" cy="1164212"/>
              <a:chOff x="9154165" y="4785630"/>
              <a:chExt cx="685800" cy="1164212"/>
            </a:xfrm>
          </p:grpSpPr>
          <p:pic>
            <p:nvPicPr>
              <p:cNvPr id="127" name="Picture 4">
                <a:extLst>
                  <a:ext uri="{FF2B5EF4-FFF2-40B4-BE49-F238E27FC236}">
                    <a16:creationId xmlns:a16="http://schemas.microsoft.com/office/drawing/2014/main" id="{65A95328-C9B4-F016-D02E-D8A4F3889BA2}"/>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p:blipFill>
            <p:spPr bwMode="auto">
              <a:xfrm>
                <a:off x="9327788" y="5266468"/>
                <a:ext cx="338555" cy="291678"/>
              </a:xfrm>
              <a:prstGeom prst="rect">
                <a:avLst/>
              </a:prstGeom>
              <a:noFill/>
              <a:extLst>
                <a:ext uri="{909E8E84-426E-40DD-AFC4-6F175D3DCCD1}">
                  <a14:hiddenFill xmlns:a14="http://schemas.microsoft.com/office/drawing/2010/main">
                    <a:solidFill>
                      <a:srgbClr val="FFFFFF"/>
                    </a:solidFill>
                  </a14:hiddenFill>
                </a:ext>
              </a:extLst>
            </p:spPr>
          </p:pic>
          <p:sp>
            <p:nvSpPr>
              <p:cNvPr id="1038" name="Rounded Rectangle 221">
                <a:extLst>
                  <a:ext uri="{FF2B5EF4-FFF2-40B4-BE49-F238E27FC236}">
                    <a16:creationId xmlns:a16="http://schemas.microsoft.com/office/drawing/2014/main" id="{EFDD9F0F-4AF9-92F0-B716-15CF726DD96A}"/>
                  </a:ext>
                </a:extLst>
              </p:cNvPr>
              <p:cNvSpPr/>
              <p:nvPr/>
            </p:nvSpPr>
            <p:spPr bwMode="auto">
              <a:xfrm>
                <a:off x="9154165" y="5124186"/>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39" name="Straight Connector 1038">
                <a:extLst>
                  <a:ext uri="{FF2B5EF4-FFF2-40B4-BE49-F238E27FC236}">
                    <a16:creationId xmlns:a16="http://schemas.microsoft.com/office/drawing/2014/main" id="{FF6F2A61-841B-A5C9-F112-E34F4D44E286}"/>
                  </a:ext>
                </a:extLst>
              </p:cNvPr>
              <p:cNvCxnSpPr>
                <a:cxnSpLocks/>
              </p:cNvCxnSpPr>
              <p:nvPr/>
            </p:nvCxnSpPr>
            <p:spPr>
              <a:xfrm flipV="1">
                <a:off x="9497065" y="4785630"/>
                <a:ext cx="0" cy="338556"/>
              </a:xfrm>
              <a:prstGeom prst="line">
                <a:avLst/>
              </a:prstGeom>
              <a:noFill/>
              <a:ln w="12700" cap="rnd" cmpd="sng" algn="ctr">
                <a:solidFill>
                  <a:schemeClr val="tx1"/>
                </a:solidFill>
                <a:prstDash val="sysDash"/>
                <a:headEnd type="none" w="med" len="med"/>
                <a:tailEnd type="arrow" w="lg" len="sm"/>
              </a:ln>
              <a:effectLst/>
            </p:spPr>
          </p:cxnSp>
          <p:sp>
            <p:nvSpPr>
              <p:cNvPr id="1041" name="TextBox 1040">
                <a:extLst>
                  <a:ext uri="{FF2B5EF4-FFF2-40B4-BE49-F238E27FC236}">
                    <a16:creationId xmlns:a16="http://schemas.microsoft.com/office/drawing/2014/main" id="{644880FE-9F8C-D38F-8C32-9D0C9F4313DC}"/>
                  </a:ext>
                </a:extLst>
              </p:cNvPr>
              <p:cNvSpPr txBox="1"/>
              <p:nvPr/>
            </p:nvSpPr>
            <p:spPr>
              <a:xfrm>
                <a:off x="9164002" y="5703001"/>
                <a:ext cx="66612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COSMOS DB</a:t>
                </a:r>
              </a:p>
            </p:txBody>
          </p:sp>
        </p:grpSp>
        <p:grpSp>
          <p:nvGrpSpPr>
            <p:cNvPr id="1047" name="Group 1046">
              <a:extLst>
                <a:ext uri="{FF2B5EF4-FFF2-40B4-BE49-F238E27FC236}">
                  <a16:creationId xmlns:a16="http://schemas.microsoft.com/office/drawing/2014/main" id="{1162CC3B-FD04-E446-FFF0-0CF1AA53C9B5}"/>
                </a:ext>
              </a:extLst>
            </p:cNvPr>
            <p:cNvGrpSpPr/>
            <p:nvPr/>
          </p:nvGrpSpPr>
          <p:grpSpPr>
            <a:xfrm>
              <a:off x="9603922" y="4785630"/>
              <a:ext cx="685800" cy="1164212"/>
              <a:chOff x="9946822" y="4785630"/>
              <a:chExt cx="685800" cy="1164212"/>
            </a:xfrm>
          </p:grpSpPr>
          <p:sp>
            <p:nvSpPr>
              <p:cNvPr id="1043" name="Rounded Rectangle 221">
                <a:extLst>
                  <a:ext uri="{FF2B5EF4-FFF2-40B4-BE49-F238E27FC236}">
                    <a16:creationId xmlns:a16="http://schemas.microsoft.com/office/drawing/2014/main" id="{6D8AFB0C-6506-8350-54D2-9A1F89A56A35}"/>
                  </a:ext>
                </a:extLst>
              </p:cNvPr>
              <p:cNvSpPr/>
              <p:nvPr/>
            </p:nvSpPr>
            <p:spPr bwMode="auto">
              <a:xfrm>
                <a:off x="9946822" y="5124186"/>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44" name="Straight Connector 1043">
                <a:extLst>
                  <a:ext uri="{FF2B5EF4-FFF2-40B4-BE49-F238E27FC236}">
                    <a16:creationId xmlns:a16="http://schemas.microsoft.com/office/drawing/2014/main" id="{8210A4C1-6C7A-271B-58F2-D59E5DDAE112}"/>
                  </a:ext>
                </a:extLst>
              </p:cNvPr>
              <p:cNvCxnSpPr>
                <a:cxnSpLocks/>
              </p:cNvCxnSpPr>
              <p:nvPr/>
            </p:nvCxnSpPr>
            <p:spPr>
              <a:xfrm flipV="1">
                <a:off x="10289722" y="4785630"/>
                <a:ext cx="0" cy="338556"/>
              </a:xfrm>
              <a:prstGeom prst="line">
                <a:avLst/>
              </a:prstGeom>
              <a:noFill/>
              <a:ln w="12700" cap="rnd" cmpd="sng" algn="ctr">
                <a:solidFill>
                  <a:schemeClr val="tx1"/>
                </a:solidFill>
                <a:prstDash val="sysDash"/>
                <a:headEnd type="none" w="med" len="med"/>
                <a:tailEnd type="arrow" w="lg" len="sm"/>
              </a:ln>
              <a:effectLst/>
            </p:spPr>
          </p:cxnSp>
          <p:sp>
            <p:nvSpPr>
              <p:cNvPr id="1045" name="TextBox 1044">
                <a:extLst>
                  <a:ext uri="{FF2B5EF4-FFF2-40B4-BE49-F238E27FC236}">
                    <a16:creationId xmlns:a16="http://schemas.microsoft.com/office/drawing/2014/main" id="{C7644EC3-5A0A-CC09-DFC7-5A844A8FFFA2}"/>
                  </a:ext>
                </a:extLst>
              </p:cNvPr>
              <p:cNvSpPr txBox="1"/>
              <p:nvPr/>
            </p:nvSpPr>
            <p:spPr>
              <a:xfrm>
                <a:off x="9956659" y="5703001"/>
                <a:ext cx="66612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SQL MI</a:t>
                </a:r>
              </a:p>
            </p:txBody>
          </p:sp>
          <p:pic>
            <p:nvPicPr>
              <p:cNvPr id="1046" name="Picture 1045">
                <a:extLst>
                  <a:ext uri="{FF2B5EF4-FFF2-40B4-BE49-F238E27FC236}">
                    <a16:creationId xmlns:a16="http://schemas.microsoft.com/office/drawing/2014/main" id="{4AF6ADAE-0017-7A0A-1A78-0F35ADBBE3D0}"/>
                  </a:ext>
                  <a:ext uri="{C183D7F6-B498-43B3-948B-1728B52AA6E4}">
                    <adec:decorative xmlns:adec="http://schemas.microsoft.com/office/drawing/2017/decorative" val="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163049" y="5266468"/>
                <a:ext cx="253347" cy="249970"/>
              </a:xfrm>
              <a:prstGeom prst="rect">
                <a:avLst/>
              </a:prstGeom>
            </p:spPr>
          </p:pic>
        </p:grpSp>
        <p:sp>
          <p:nvSpPr>
            <p:cNvPr id="1052" name="TextBox 1051">
              <a:extLst>
                <a:ext uri="{FF2B5EF4-FFF2-40B4-BE49-F238E27FC236}">
                  <a16:creationId xmlns:a16="http://schemas.microsoft.com/office/drawing/2014/main" id="{F0BD8B48-A247-49D5-87B0-2BC6F8BEAC5C}"/>
                </a:ext>
              </a:extLst>
            </p:cNvPr>
            <p:cNvSpPr txBox="1"/>
            <p:nvPr/>
          </p:nvSpPr>
          <p:spPr>
            <a:xfrm>
              <a:off x="10402022" y="5324832"/>
              <a:ext cx="1153157" cy="52322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Mirroring</a:t>
              </a:r>
            </a:p>
          </p:txBody>
        </p:sp>
      </p:grpSp>
      <p:grpSp>
        <p:nvGrpSpPr>
          <p:cNvPr id="14" name="Group 13">
            <a:extLst>
              <a:ext uri="{FF2B5EF4-FFF2-40B4-BE49-F238E27FC236}">
                <a16:creationId xmlns:a16="http://schemas.microsoft.com/office/drawing/2014/main" id="{6F9086AC-38EB-1684-5708-9B8569FE2428}"/>
              </a:ext>
            </a:extLst>
          </p:cNvPr>
          <p:cNvGrpSpPr/>
          <p:nvPr/>
        </p:nvGrpSpPr>
        <p:grpSpPr>
          <a:xfrm>
            <a:off x="632475" y="4792649"/>
            <a:ext cx="6576587" cy="1164212"/>
            <a:chOff x="632475" y="4792649"/>
            <a:chExt cx="6576587" cy="1164212"/>
          </a:xfrm>
        </p:grpSpPr>
        <p:grpSp>
          <p:nvGrpSpPr>
            <p:cNvPr id="3" name="Group 2">
              <a:extLst>
                <a:ext uri="{FF2B5EF4-FFF2-40B4-BE49-F238E27FC236}">
                  <a16:creationId xmlns:a16="http://schemas.microsoft.com/office/drawing/2014/main" id="{762AE115-7731-FEE3-020C-C61E326C12E9}"/>
                </a:ext>
              </a:extLst>
            </p:cNvPr>
            <p:cNvGrpSpPr/>
            <p:nvPr/>
          </p:nvGrpSpPr>
          <p:grpSpPr>
            <a:xfrm>
              <a:off x="1902278" y="4792649"/>
              <a:ext cx="685800" cy="1164212"/>
              <a:chOff x="1172286" y="4698865"/>
              <a:chExt cx="685800" cy="1164212"/>
            </a:xfrm>
          </p:grpSpPr>
          <p:sp>
            <p:nvSpPr>
              <p:cNvPr id="5" name="TextBox 4">
                <a:extLst>
                  <a:ext uri="{FF2B5EF4-FFF2-40B4-BE49-F238E27FC236}">
                    <a16:creationId xmlns:a16="http://schemas.microsoft.com/office/drawing/2014/main" id="{FE5A436F-FDC0-6F10-A073-4C6B77E22788}"/>
                  </a:ext>
                </a:extLst>
              </p:cNvPr>
              <p:cNvSpPr txBox="1"/>
              <p:nvPr/>
            </p:nvSpPr>
            <p:spPr>
              <a:xfrm>
                <a:off x="1240866"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Azure</a:t>
                </a:r>
              </a:p>
            </p:txBody>
          </p:sp>
          <p:pic>
            <p:nvPicPr>
              <p:cNvPr id="8" name="Picture 7" descr="Icon&#10;&#10;Description automatically generated">
                <a:extLst>
                  <a:ext uri="{FF2B5EF4-FFF2-40B4-BE49-F238E27FC236}">
                    <a16:creationId xmlns:a16="http://schemas.microsoft.com/office/drawing/2014/main" id="{B85664E0-B3EF-8EFC-DEE1-86A10AF953AD}"/>
                  </a:ext>
                </a:extLst>
              </p:cNvPr>
              <p:cNvPicPr>
                <a:picLocks noChangeAspect="1"/>
              </p:cNvPicPr>
              <p:nvPr/>
            </p:nvPicPr>
            <p:blipFill rotWithShape="1">
              <a:blip r:embed="rId25" cstate="email">
                <a:extLst>
                  <a:ext uri="{28A0092B-C50C-407E-A947-70E740481C1C}">
                    <a14:useLocalDpi xmlns:a14="http://schemas.microsoft.com/office/drawing/2010/main"/>
                  </a:ext>
                  <a:ext uri="{837473B0-CC2E-450A-ABE3-18F120FF3D39}">
                    <a1611:picAttrSrcUrl xmlns:a1611="http://schemas.microsoft.com/office/drawing/2016/11/main" r:id="rId26"/>
                  </a:ext>
                </a:extLst>
              </a:blip>
              <a:srcRect l="27136" r="26607"/>
              <a:stretch/>
            </p:blipFill>
            <p:spPr>
              <a:xfrm>
                <a:off x="1390504" y="5215879"/>
                <a:ext cx="249365" cy="283016"/>
              </a:xfrm>
              <a:prstGeom prst="rect">
                <a:avLst/>
              </a:prstGeom>
            </p:spPr>
          </p:pic>
          <p:sp>
            <p:nvSpPr>
              <p:cNvPr id="9" name="Rounded Rectangle 157">
                <a:extLst>
                  <a:ext uri="{FF2B5EF4-FFF2-40B4-BE49-F238E27FC236}">
                    <a16:creationId xmlns:a16="http://schemas.microsoft.com/office/drawing/2014/main" id="{64D7559F-40BF-93E1-2F77-419B783854A8}"/>
                  </a:ext>
                </a:extLst>
              </p:cNvPr>
              <p:cNvSpPr/>
              <p:nvPr/>
            </p:nvSpPr>
            <p:spPr bwMode="auto">
              <a:xfrm>
                <a:off x="1172286"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18246601-2F3E-900F-A487-EBC853956F29}"/>
                  </a:ext>
                </a:extLst>
              </p:cNvPr>
              <p:cNvCxnSpPr>
                <a:cxnSpLocks/>
              </p:cNvCxnSpPr>
              <p:nvPr/>
            </p:nvCxnSpPr>
            <p:spPr>
              <a:xfrm flipV="1">
                <a:off x="1515186" y="4698865"/>
                <a:ext cx="0" cy="338556"/>
              </a:xfrm>
              <a:prstGeom prst="line">
                <a:avLst/>
              </a:prstGeom>
              <a:noFill/>
              <a:ln w="12700" cap="rnd" cmpd="sng" algn="ctr">
                <a:solidFill>
                  <a:schemeClr val="tx1"/>
                </a:solidFill>
                <a:prstDash val="sysDash"/>
                <a:headEnd type="none" w="med" len="med"/>
                <a:tailEnd type="arrow" w="lg" len="sm"/>
              </a:ln>
              <a:effectLst/>
            </p:spPr>
          </p:cxnSp>
        </p:grpSp>
        <p:grpSp>
          <p:nvGrpSpPr>
            <p:cNvPr id="11" name="Group 10">
              <a:extLst>
                <a:ext uri="{FF2B5EF4-FFF2-40B4-BE49-F238E27FC236}">
                  <a16:creationId xmlns:a16="http://schemas.microsoft.com/office/drawing/2014/main" id="{02FFA051-D212-F4DF-8F78-707B6E3FC781}"/>
                </a:ext>
              </a:extLst>
            </p:cNvPr>
            <p:cNvGrpSpPr/>
            <p:nvPr/>
          </p:nvGrpSpPr>
          <p:grpSpPr>
            <a:xfrm>
              <a:off x="4212770" y="4792649"/>
              <a:ext cx="685800" cy="1164212"/>
              <a:chOff x="3479160" y="4698865"/>
              <a:chExt cx="685800" cy="1164212"/>
            </a:xfrm>
          </p:grpSpPr>
          <p:pic>
            <p:nvPicPr>
              <p:cNvPr id="13" name="Picture 12">
                <a:extLst>
                  <a:ext uri="{FF2B5EF4-FFF2-40B4-BE49-F238E27FC236}">
                    <a16:creationId xmlns:a16="http://schemas.microsoft.com/office/drawing/2014/main" id="{2DBB45BD-B4B9-A58C-68C5-D8F5A6955AED}"/>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3667485" y="5211904"/>
                <a:ext cx="309151" cy="290965"/>
              </a:xfrm>
              <a:prstGeom prst="rect">
                <a:avLst/>
              </a:prstGeom>
            </p:spPr>
          </p:pic>
          <p:sp>
            <p:nvSpPr>
              <p:cNvPr id="42" name="Rounded Rectangle 157">
                <a:extLst>
                  <a:ext uri="{FF2B5EF4-FFF2-40B4-BE49-F238E27FC236}">
                    <a16:creationId xmlns:a16="http://schemas.microsoft.com/office/drawing/2014/main" id="{617D38E7-0CCF-F590-70A7-13E159E146EA}"/>
                  </a:ext>
                </a:extLst>
              </p:cNvPr>
              <p:cNvSpPr/>
              <p:nvPr/>
            </p:nvSpPr>
            <p:spPr bwMode="auto">
              <a:xfrm>
                <a:off x="3479160"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4" name="Straight Connector 43">
                <a:extLst>
                  <a:ext uri="{FF2B5EF4-FFF2-40B4-BE49-F238E27FC236}">
                    <a16:creationId xmlns:a16="http://schemas.microsoft.com/office/drawing/2014/main" id="{E7F6535C-5871-512E-B418-4891176796B5}"/>
                  </a:ext>
                </a:extLst>
              </p:cNvPr>
              <p:cNvCxnSpPr>
                <a:cxnSpLocks/>
              </p:cNvCxnSpPr>
              <p:nvPr/>
            </p:nvCxnSpPr>
            <p:spPr>
              <a:xfrm flipV="1">
                <a:off x="3822060"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45" name="TextBox 44">
                <a:extLst>
                  <a:ext uri="{FF2B5EF4-FFF2-40B4-BE49-F238E27FC236}">
                    <a16:creationId xmlns:a16="http://schemas.microsoft.com/office/drawing/2014/main" id="{A2228852-69FF-80F7-1464-B0F06FA9A12A}"/>
                  </a:ext>
                </a:extLst>
              </p:cNvPr>
              <p:cNvSpPr txBox="1"/>
              <p:nvPr/>
            </p:nvSpPr>
            <p:spPr>
              <a:xfrm>
                <a:off x="3547740"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Dataverse</a:t>
                </a:r>
              </a:p>
            </p:txBody>
          </p:sp>
        </p:grpSp>
        <p:grpSp>
          <p:nvGrpSpPr>
            <p:cNvPr id="46" name="Group 45">
              <a:extLst>
                <a:ext uri="{FF2B5EF4-FFF2-40B4-BE49-F238E27FC236}">
                  <a16:creationId xmlns:a16="http://schemas.microsoft.com/office/drawing/2014/main" id="{120589B5-D672-2A26-C68C-C6B1AEFAC858}"/>
                </a:ext>
              </a:extLst>
            </p:cNvPr>
            <p:cNvGrpSpPr/>
            <p:nvPr/>
          </p:nvGrpSpPr>
          <p:grpSpPr>
            <a:xfrm>
              <a:off x="2672442" y="4792649"/>
              <a:ext cx="685800" cy="1164212"/>
              <a:chOff x="1945931" y="4698865"/>
              <a:chExt cx="685800" cy="1164212"/>
            </a:xfrm>
          </p:grpSpPr>
          <p:sp>
            <p:nvSpPr>
              <p:cNvPr id="48" name="Rounded Rectangle 157">
                <a:extLst>
                  <a:ext uri="{FF2B5EF4-FFF2-40B4-BE49-F238E27FC236}">
                    <a16:creationId xmlns:a16="http://schemas.microsoft.com/office/drawing/2014/main" id="{80CBB229-D78C-D15B-8D9F-D62929FA16A2}"/>
                  </a:ext>
                </a:extLst>
              </p:cNvPr>
              <p:cNvSpPr/>
              <p:nvPr/>
            </p:nvSpPr>
            <p:spPr bwMode="auto">
              <a:xfrm>
                <a:off x="1945931"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 name="Straight Connector 48">
                <a:extLst>
                  <a:ext uri="{FF2B5EF4-FFF2-40B4-BE49-F238E27FC236}">
                    <a16:creationId xmlns:a16="http://schemas.microsoft.com/office/drawing/2014/main" id="{940D0617-4568-FD53-CA01-593D423C8E04}"/>
                  </a:ext>
                </a:extLst>
              </p:cNvPr>
              <p:cNvCxnSpPr>
                <a:cxnSpLocks/>
              </p:cNvCxnSpPr>
              <p:nvPr/>
            </p:nvCxnSpPr>
            <p:spPr>
              <a:xfrm flipV="1">
                <a:off x="2288831"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50" name="TextBox 49">
                <a:extLst>
                  <a:ext uri="{FF2B5EF4-FFF2-40B4-BE49-F238E27FC236}">
                    <a16:creationId xmlns:a16="http://schemas.microsoft.com/office/drawing/2014/main" id="{4CB71F4F-E88E-8F5E-B66C-35A73E14DF08}"/>
                  </a:ext>
                </a:extLst>
              </p:cNvPr>
              <p:cNvSpPr txBox="1"/>
              <p:nvPr/>
            </p:nvSpPr>
            <p:spPr>
              <a:xfrm>
                <a:off x="2014511" y="5615287"/>
                <a:ext cx="548640"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35000">
                          <a:srgbClr val="FFFFFF"/>
                        </a:gs>
                      </a:gsLst>
                      <a:path path="circle">
                        <a:fillToRect l="100000" t="100000"/>
                      </a:path>
                    </a:gradFill>
                    <a:effectLst/>
                    <a:uLnTx/>
                    <a:uFillTx/>
                    <a:latin typeface="Segoe UI"/>
                    <a:ea typeface="+mn-ea"/>
                    <a:cs typeface="+mn-cs"/>
                  </a:rPr>
                  <a:t>AWS S3</a:t>
                </a:r>
              </a:p>
            </p:txBody>
          </p:sp>
          <p:pic>
            <p:nvPicPr>
              <p:cNvPr id="51" name="Picture 50">
                <a:extLst>
                  <a:ext uri="{FF2B5EF4-FFF2-40B4-BE49-F238E27FC236}">
                    <a16:creationId xmlns:a16="http://schemas.microsoft.com/office/drawing/2014/main" id="{4A4D159C-325E-2D20-3322-601BBE8A3B83}"/>
                  </a:ext>
                </a:extLst>
              </p:cNvPr>
              <p:cNvPicPr>
                <a:picLocks noChangeAspect="1"/>
              </p:cNvPicPr>
              <p:nvPr/>
            </p:nvPicPr>
            <p:blipFill>
              <a:blip r:embed="rId28" cstate="email">
                <a:extLst>
                  <a:ext uri="{28A0092B-C50C-407E-A947-70E740481C1C}">
                    <a14:useLocalDpi xmlns:a14="http://schemas.microsoft.com/office/drawing/2010/main"/>
                  </a:ext>
                </a:extLst>
              </a:blip>
              <a:srcRect/>
              <a:stretch/>
            </p:blipFill>
            <p:spPr>
              <a:xfrm>
                <a:off x="2160531" y="5230990"/>
                <a:ext cx="256601" cy="283016"/>
              </a:xfrm>
              <a:prstGeom prst="rect">
                <a:avLst/>
              </a:prstGeom>
            </p:spPr>
          </p:pic>
        </p:grpSp>
        <p:grpSp>
          <p:nvGrpSpPr>
            <p:cNvPr id="52" name="Group 51">
              <a:extLst>
                <a:ext uri="{FF2B5EF4-FFF2-40B4-BE49-F238E27FC236}">
                  <a16:creationId xmlns:a16="http://schemas.microsoft.com/office/drawing/2014/main" id="{D8CE7276-BB92-C708-55DA-812800843C24}"/>
                </a:ext>
              </a:extLst>
            </p:cNvPr>
            <p:cNvGrpSpPr/>
            <p:nvPr/>
          </p:nvGrpSpPr>
          <p:grpSpPr>
            <a:xfrm>
              <a:off x="3442606" y="4792649"/>
              <a:ext cx="685800" cy="1164212"/>
              <a:chOff x="2703617" y="4698865"/>
              <a:chExt cx="685800" cy="1164212"/>
            </a:xfrm>
          </p:grpSpPr>
          <p:sp>
            <p:nvSpPr>
              <p:cNvPr id="60" name="Rounded Rectangle 157">
                <a:extLst>
                  <a:ext uri="{FF2B5EF4-FFF2-40B4-BE49-F238E27FC236}">
                    <a16:creationId xmlns:a16="http://schemas.microsoft.com/office/drawing/2014/main" id="{5F8894DC-CE15-5860-22E5-DB00335037D6}"/>
                  </a:ext>
                </a:extLst>
              </p:cNvPr>
              <p:cNvSpPr/>
              <p:nvPr/>
            </p:nvSpPr>
            <p:spPr bwMode="auto">
              <a:xfrm>
                <a:off x="2703617"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2" name="Straight Connector 61">
                <a:extLst>
                  <a:ext uri="{FF2B5EF4-FFF2-40B4-BE49-F238E27FC236}">
                    <a16:creationId xmlns:a16="http://schemas.microsoft.com/office/drawing/2014/main" id="{CE93E264-A759-0214-7010-6CA551BED5F7}"/>
                  </a:ext>
                </a:extLst>
              </p:cNvPr>
              <p:cNvCxnSpPr>
                <a:cxnSpLocks/>
              </p:cNvCxnSpPr>
              <p:nvPr/>
            </p:nvCxnSpPr>
            <p:spPr>
              <a:xfrm flipV="1">
                <a:off x="3046517"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63" name="TextBox 62">
                <a:extLst>
                  <a:ext uri="{FF2B5EF4-FFF2-40B4-BE49-F238E27FC236}">
                    <a16:creationId xmlns:a16="http://schemas.microsoft.com/office/drawing/2014/main" id="{3220629D-84B0-D80E-A5FA-99A815789472}"/>
                  </a:ext>
                </a:extLst>
              </p:cNvPr>
              <p:cNvSpPr txBox="1"/>
              <p:nvPr/>
            </p:nvSpPr>
            <p:spPr>
              <a:xfrm>
                <a:off x="2772197"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GCP</a:t>
                </a:r>
              </a:p>
            </p:txBody>
          </p:sp>
          <p:pic>
            <p:nvPicPr>
              <p:cNvPr id="64" name="Picture 63">
                <a:extLst>
                  <a:ext uri="{FF2B5EF4-FFF2-40B4-BE49-F238E27FC236}">
                    <a16:creationId xmlns:a16="http://schemas.microsoft.com/office/drawing/2014/main" id="{730548C0-32FF-6C3B-64B4-1560AF7BD8C5}"/>
                  </a:ext>
                </a:extLst>
              </p:cNvPr>
              <p:cNvPicPr>
                <a:picLocks noChangeAspect="1"/>
              </p:cNvPicPr>
              <p:nvPr/>
            </p:nvPicPr>
            <p:blipFill>
              <a:blip r:embed="rId29" cstate="email">
                <a:extLst>
                  <a:ext uri="{28A0092B-C50C-407E-A947-70E740481C1C}">
                    <a14:useLocalDpi xmlns:a14="http://schemas.microsoft.com/office/drawing/2010/main"/>
                  </a:ext>
                </a:extLst>
              </a:blip>
              <a:srcRect/>
              <a:stretch/>
            </p:blipFill>
            <p:spPr>
              <a:xfrm>
                <a:off x="2929283" y="5256197"/>
                <a:ext cx="234468" cy="235350"/>
              </a:xfrm>
              <a:prstGeom prst="rect">
                <a:avLst/>
              </a:prstGeom>
            </p:spPr>
          </p:pic>
        </p:grpSp>
        <p:grpSp>
          <p:nvGrpSpPr>
            <p:cNvPr id="103" name="Group 102">
              <a:extLst>
                <a:ext uri="{FF2B5EF4-FFF2-40B4-BE49-F238E27FC236}">
                  <a16:creationId xmlns:a16="http://schemas.microsoft.com/office/drawing/2014/main" id="{B8FFD2ED-453D-2DA4-0576-3C7617A4FF5C}"/>
                </a:ext>
              </a:extLst>
            </p:cNvPr>
            <p:cNvGrpSpPr/>
            <p:nvPr/>
          </p:nvGrpSpPr>
          <p:grpSpPr>
            <a:xfrm>
              <a:off x="4982934" y="4792649"/>
              <a:ext cx="685800" cy="1164212"/>
              <a:chOff x="5010646" y="4698865"/>
              <a:chExt cx="685800" cy="1164212"/>
            </a:xfrm>
          </p:grpSpPr>
          <p:sp>
            <p:nvSpPr>
              <p:cNvPr id="104" name="Rounded Rectangle 157">
                <a:extLst>
                  <a:ext uri="{FF2B5EF4-FFF2-40B4-BE49-F238E27FC236}">
                    <a16:creationId xmlns:a16="http://schemas.microsoft.com/office/drawing/2014/main" id="{3D50C7B7-25D1-4B30-6FDF-B827ED27A2A9}"/>
                  </a:ext>
                </a:extLst>
              </p:cNvPr>
              <p:cNvSpPr/>
              <p:nvPr/>
            </p:nvSpPr>
            <p:spPr bwMode="auto">
              <a:xfrm>
                <a:off x="5010646"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5" name="Straight Connector 104">
                <a:extLst>
                  <a:ext uri="{FF2B5EF4-FFF2-40B4-BE49-F238E27FC236}">
                    <a16:creationId xmlns:a16="http://schemas.microsoft.com/office/drawing/2014/main" id="{BE2349EC-567E-F2B6-7690-ED96B2E5DDD4}"/>
                  </a:ext>
                </a:extLst>
              </p:cNvPr>
              <p:cNvCxnSpPr>
                <a:cxnSpLocks/>
              </p:cNvCxnSpPr>
              <p:nvPr/>
            </p:nvCxnSpPr>
            <p:spPr>
              <a:xfrm flipV="1">
                <a:off x="5353546"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06" name="TextBox 105">
                <a:extLst>
                  <a:ext uri="{FF2B5EF4-FFF2-40B4-BE49-F238E27FC236}">
                    <a16:creationId xmlns:a16="http://schemas.microsoft.com/office/drawing/2014/main" id="{23760D4E-9E5A-F1F1-F606-7CA181F02E35}"/>
                  </a:ext>
                </a:extLst>
              </p:cNvPr>
              <p:cNvSpPr txBox="1"/>
              <p:nvPr/>
            </p:nvSpPr>
            <p:spPr>
              <a:xfrm>
                <a:off x="5079226"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Snowflake</a:t>
                </a:r>
              </a:p>
            </p:txBody>
          </p:sp>
          <p:pic>
            <p:nvPicPr>
              <p:cNvPr id="107" name="Picture 9" descr="A blue logo with black background&#10;&#10;Description automatically generated">
                <a:extLst>
                  <a:ext uri="{FF2B5EF4-FFF2-40B4-BE49-F238E27FC236}">
                    <a16:creationId xmlns:a16="http://schemas.microsoft.com/office/drawing/2014/main" id="{ABA31881-D967-F693-50D6-E62E96CC299D}"/>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5205686" y="5208947"/>
                <a:ext cx="295720" cy="282600"/>
              </a:xfrm>
              <a:prstGeom prst="rect">
                <a:avLst/>
              </a:prstGeom>
            </p:spPr>
          </p:pic>
        </p:grpSp>
        <p:grpSp>
          <p:nvGrpSpPr>
            <p:cNvPr id="108" name="Group 107">
              <a:extLst>
                <a:ext uri="{FF2B5EF4-FFF2-40B4-BE49-F238E27FC236}">
                  <a16:creationId xmlns:a16="http://schemas.microsoft.com/office/drawing/2014/main" id="{F950CF58-93C9-B986-901A-E0614A226048}"/>
                </a:ext>
              </a:extLst>
            </p:cNvPr>
            <p:cNvGrpSpPr/>
            <p:nvPr/>
          </p:nvGrpSpPr>
          <p:grpSpPr>
            <a:xfrm>
              <a:off x="6523262" y="4792649"/>
              <a:ext cx="685800" cy="1164212"/>
              <a:chOff x="6542135" y="4698865"/>
              <a:chExt cx="685800" cy="1164212"/>
            </a:xfrm>
          </p:grpSpPr>
          <p:sp>
            <p:nvSpPr>
              <p:cNvPr id="109" name="Rounded Rectangle 157">
                <a:extLst>
                  <a:ext uri="{FF2B5EF4-FFF2-40B4-BE49-F238E27FC236}">
                    <a16:creationId xmlns:a16="http://schemas.microsoft.com/office/drawing/2014/main" id="{6AFE5183-645C-B327-A0C4-3E476873878A}"/>
                  </a:ext>
                </a:extLst>
              </p:cNvPr>
              <p:cNvSpPr/>
              <p:nvPr/>
            </p:nvSpPr>
            <p:spPr bwMode="auto">
              <a:xfrm>
                <a:off x="6542135"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10" name="Straight Connector 109">
                <a:extLst>
                  <a:ext uri="{FF2B5EF4-FFF2-40B4-BE49-F238E27FC236}">
                    <a16:creationId xmlns:a16="http://schemas.microsoft.com/office/drawing/2014/main" id="{5145650D-DF8F-F1BE-6C06-1614E3E3EF8B}"/>
                  </a:ext>
                </a:extLst>
              </p:cNvPr>
              <p:cNvCxnSpPr>
                <a:cxnSpLocks/>
              </p:cNvCxnSpPr>
              <p:nvPr/>
            </p:nvCxnSpPr>
            <p:spPr>
              <a:xfrm flipV="1">
                <a:off x="6885035"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11" name="TextBox 110">
                <a:extLst>
                  <a:ext uri="{FF2B5EF4-FFF2-40B4-BE49-F238E27FC236}">
                    <a16:creationId xmlns:a16="http://schemas.microsoft.com/office/drawing/2014/main" id="{5EEE433E-D33A-5D01-6A1B-BA749577F0F9}"/>
                  </a:ext>
                </a:extLst>
              </p:cNvPr>
              <p:cNvSpPr txBox="1"/>
              <p:nvPr/>
            </p:nvSpPr>
            <p:spPr>
              <a:xfrm>
                <a:off x="6610715" y="5548612"/>
                <a:ext cx="54864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Cross Tenant</a:t>
                </a:r>
              </a:p>
            </p:txBody>
          </p:sp>
          <p:pic>
            <p:nvPicPr>
              <p:cNvPr id="112" name="Picture 111">
                <a:extLst>
                  <a:ext uri="{FF2B5EF4-FFF2-40B4-BE49-F238E27FC236}">
                    <a16:creationId xmlns:a16="http://schemas.microsoft.com/office/drawing/2014/main" id="{40FBADEA-09B4-98B1-D794-9BCD0A32122C}"/>
                  </a:ext>
                  <a:ext uri="{C183D7F6-B498-43B3-948B-1728B52AA6E4}">
                    <adec:decorative xmlns:adec="http://schemas.microsoft.com/office/drawing/2017/decorative" val="1"/>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a:stretch/>
            </p:blipFill>
            <p:spPr>
              <a:xfrm>
                <a:off x="6725929" y="5203737"/>
                <a:ext cx="318212" cy="283016"/>
              </a:xfrm>
              <a:prstGeom prst="rect">
                <a:avLst/>
              </a:prstGeom>
              <a:ln>
                <a:noFill/>
              </a:ln>
            </p:spPr>
          </p:pic>
        </p:grpSp>
        <p:grpSp>
          <p:nvGrpSpPr>
            <p:cNvPr id="113" name="Group 112">
              <a:extLst>
                <a:ext uri="{FF2B5EF4-FFF2-40B4-BE49-F238E27FC236}">
                  <a16:creationId xmlns:a16="http://schemas.microsoft.com/office/drawing/2014/main" id="{6E5C75C3-006B-0180-37A3-837813F5FA07}"/>
                </a:ext>
              </a:extLst>
            </p:cNvPr>
            <p:cNvGrpSpPr/>
            <p:nvPr/>
          </p:nvGrpSpPr>
          <p:grpSpPr>
            <a:xfrm>
              <a:off x="5753098" y="4792649"/>
              <a:ext cx="685800" cy="1164212"/>
              <a:chOff x="5776389" y="4698865"/>
              <a:chExt cx="685800" cy="1164212"/>
            </a:xfrm>
          </p:grpSpPr>
          <p:sp>
            <p:nvSpPr>
              <p:cNvPr id="114" name="Rounded Rectangle 157">
                <a:extLst>
                  <a:ext uri="{FF2B5EF4-FFF2-40B4-BE49-F238E27FC236}">
                    <a16:creationId xmlns:a16="http://schemas.microsoft.com/office/drawing/2014/main" id="{2D6A3C2A-6460-99D8-EC97-DCDBA40C71FA}"/>
                  </a:ext>
                </a:extLst>
              </p:cNvPr>
              <p:cNvSpPr/>
              <p:nvPr/>
            </p:nvSpPr>
            <p:spPr bwMode="auto">
              <a:xfrm>
                <a:off x="5776389" y="5037421"/>
                <a:ext cx="685800"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15" name="Straight Connector 114">
                <a:extLst>
                  <a:ext uri="{FF2B5EF4-FFF2-40B4-BE49-F238E27FC236}">
                    <a16:creationId xmlns:a16="http://schemas.microsoft.com/office/drawing/2014/main" id="{087BD21F-B64E-658F-324F-A1A14DE44D21}"/>
                  </a:ext>
                </a:extLst>
              </p:cNvPr>
              <p:cNvCxnSpPr>
                <a:cxnSpLocks/>
              </p:cNvCxnSpPr>
              <p:nvPr/>
            </p:nvCxnSpPr>
            <p:spPr>
              <a:xfrm flipV="1">
                <a:off x="6119289" y="4698865"/>
                <a:ext cx="0" cy="338556"/>
              </a:xfrm>
              <a:prstGeom prst="line">
                <a:avLst/>
              </a:prstGeom>
              <a:noFill/>
              <a:ln w="12700" cap="rnd" cmpd="sng" algn="ctr">
                <a:solidFill>
                  <a:schemeClr val="tx1"/>
                </a:solidFill>
                <a:prstDash val="sysDash"/>
                <a:headEnd type="none" w="med" len="med"/>
                <a:tailEnd type="arrow" w="lg" len="sm"/>
              </a:ln>
              <a:effectLst/>
            </p:spPr>
          </p:cxnSp>
          <p:sp>
            <p:nvSpPr>
              <p:cNvPr id="116" name="TextBox 115">
                <a:extLst>
                  <a:ext uri="{FF2B5EF4-FFF2-40B4-BE49-F238E27FC236}">
                    <a16:creationId xmlns:a16="http://schemas.microsoft.com/office/drawing/2014/main" id="{055067BE-5AD8-BD83-CB3A-ACBF241E68CB}"/>
                  </a:ext>
                </a:extLst>
              </p:cNvPr>
              <p:cNvSpPr txBox="1"/>
              <p:nvPr/>
            </p:nvSpPr>
            <p:spPr>
              <a:xfrm>
                <a:off x="5844969" y="5615287"/>
                <a:ext cx="54864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a:ea typeface="+mn-ea"/>
                    <a:cs typeface="+mn-cs"/>
                  </a:rPr>
                  <a:t>On-Prem</a:t>
                </a:r>
              </a:p>
            </p:txBody>
          </p:sp>
          <p:pic>
            <p:nvPicPr>
              <p:cNvPr id="117" name="Picture 4" descr="On premise icon vector with flat color style isolated on white background. Vector illustration ...">
                <a:extLst>
                  <a:ext uri="{FF2B5EF4-FFF2-40B4-BE49-F238E27FC236}">
                    <a16:creationId xmlns:a16="http://schemas.microsoft.com/office/drawing/2014/main" id="{ECD9B6C8-C3BA-1D0C-B187-9D281A2653CB}"/>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5950012" y="5165843"/>
                <a:ext cx="338555" cy="338555"/>
              </a:xfrm>
              <a:prstGeom prst="rect">
                <a:avLst/>
              </a:prstGeom>
              <a:noFill/>
              <a:extLst>
                <a:ext uri="{909E8E84-426E-40DD-AFC4-6F175D3DCCD1}">
                  <a14:hiddenFill xmlns:a14="http://schemas.microsoft.com/office/drawing/2010/main">
                    <a:solidFill>
                      <a:srgbClr val="FFFFFF"/>
                    </a:solidFill>
                  </a14:hiddenFill>
                </a:ext>
              </a:extLst>
            </p:spPr>
          </p:pic>
        </p:grpSp>
        <p:sp>
          <p:nvSpPr>
            <p:cNvPr id="1053" name="TextBox 1052">
              <a:extLst>
                <a:ext uri="{FF2B5EF4-FFF2-40B4-BE49-F238E27FC236}">
                  <a16:creationId xmlns:a16="http://schemas.microsoft.com/office/drawing/2014/main" id="{192B6A58-D1CF-8275-5D0F-C6ECAA901D29}"/>
                </a:ext>
              </a:extLst>
            </p:cNvPr>
            <p:cNvSpPr txBox="1"/>
            <p:nvPr/>
          </p:nvSpPr>
          <p:spPr>
            <a:xfrm>
              <a:off x="632475" y="5359340"/>
              <a:ext cx="1201223" cy="52322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UI Semibold"/>
                  <a:ea typeface="+mn-ea"/>
                  <a:cs typeface="+mn-cs"/>
                </a:rPr>
                <a:t>Multi-cloud shortcuts</a:t>
              </a:r>
            </a:p>
          </p:txBody>
        </p:sp>
      </p:grpSp>
    </p:spTree>
    <p:extLst>
      <p:ext uri="{BB962C8B-B14F-4D97-AF65-F5344CB8AC3E}">
        <p14:creationId xmlns:p14="http://schemas.microsoft.com/office/powerpoint/2010/main" val="64836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22" presetClass="entr" presetSubtype="2"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right)">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6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64B07E-35C4-6E24-C40A-397C17B6917C}"/>
              </a:ext>
            </a:extLst>
          </p:cNvPr>
          <p:cNvSpPr>
            <a:spLocks noGrp="1"/>
          </p:cNvSpPr>
          <p:nvPr>
            <p:ph type="title"/>
          </p:nvPr>
        </p:nvSpPr>
        <p:spPr/>
        <p:txBody>
          <a:bodyPr/>
          <a:lstStyle/>
          <a:p>
            <a:r>
              <a:rPr lang="en-US" sz="2800" b="1" i="0" dirty="0">
                <a:solidFill>
                  <a:schemeClr val="tx1"/>
                </a:solidFill>
                <a:effectLst/>
                <a:latin typeface="Segoe UI" panose="020B0502040204020203" pitchFamily="34" charset="0"/>
              </a:rPr>
              <a:t>Announcing Shortcut Transformations: from files to Delta tables. Always in sync, no pipelines required</a:t>
            </a:r>
            <a:endParaRPr lang="en-NL" sz="2800" dirty="0">
              <a:solidFill>
                <a:schemeClr val="tx1"/>
              </a:solidFill>
            </a:endParaRPr>
          </a:p>
        </p:txBody>
      </p:sp>
      <p:sp>
        <p:nvSpPr>
          <p:cNvPr id="6" name="Text Placeholder 5">
            <a:extLst>
              <a:ext uri="{FF2B5EF4-FFF2-40B4-BE49-F238E27FC236}">
                <a16:creationId xmlns:a16="http://schemas.microsoft.com/office/drawing/2014/main" id="{22A8D908-9C1C-680B-6119-6AAC90855EE1}"/>
              </a:ext>
            </a:extLst>
          </p:cNvPr>
          <p:cNvSpPr>
            <a:spLocks noGrp="1"/>
          </p:cNvSpPr>
          <p:nvPr>
            <p:ph type="body" sz="quarter" idx="27"/>
          </p:nvPr>
        </p:nvSpPr>
        <p:spPr/>
        <p:txBody>
          <a:bodyPr/>
          <a:lstStyle/>
          <a:p>
            <a:pPr algn="l">
              <a:spcAft>
                <a:spcPts val="900"/>
              </a:spcAft>
              <a:buNone/>
            </a:pPr>
            <a:r>
              <a:rPr lang="en-US" b="1" i="0" dirty="0">
                <a:effectLst/>
                <a:latin typeface="Segoe UI" panose="020B0502040204020203" pitchFamily="34" charset="0"/>
              </a:rPr>
              <a:t>Why use Shortcut transformations</a:t>
            </a:r>
          </a:p>
          <a:p>
            <a:pPr algn="l">
              <a:spcBef>
                <a:spcPts val="900"/>
              </a:spcBef>
              <a:spcAft>
                <a:spcPts val="900"/>
              </a:spcAft>
              <a:buNone/>
            </a:pPr>
            <a:r>
              <a:rPr lang="en-US" sz="1600" kern="0" dirty="0">
                <a:latin typeface="Segoe UI" panose="020B0502040204020203" pitchFamily="34" charset="0"/>
                <a:ea typeface="+mn-ea"/>
                <a:cs typeface="Segoe UI" panose="020B0502040204020203" pitchFamily="34" charset="0"/>
              </a:rPr>
              <a:t>Shortcut transformations help users:</a:t>
            </a:r>
          </a:p>
          <a:p>
            <a:pPr algn="l">
              <a:spcAft>
                <a:spcPts val="900"/>
              </a:spcAft>
              <a:buFont typeface="Arial" panose="020B0604020202020204" pitchFamily="34" charset="0"/>
              <a:buChar char="•"/>
            </a:pPr>
            <a:r>
              <a:rPr lang="en-US" sz="1600" kern="0" dirty="0">
                <a:latin typeface="Segoe UI" panose="020B0502040204020203" pitchFamily="34" charset="0"/>
                <a:ea typeface="+mn-ea"/>
                <a:cs typeface="Segoe UI" panose="020B0502040204020203" pitchFamily="34" charset="0"/>
              </a:rPr>
              <a:t>Accelerate time-to-insight by skipping complex ETL pipelines.</a:t>
            </a:r>
          </a:p>
          <a:p>
            <a:pPr algn="l">
              <a:spcAft>
                <a:spcPts val="900"/>
              </a:spcAft>
              <a:buFont typeface="Arial" panose="020B0604020202020204" pitchFamily="34" charset="0"/>
              <a:buChar char="•"/>
            </a:pPr>
            <a:r>
              <a:rPr lang="en-US" sz="1600" kern="0" dirty="0">
                <a:latin typeface="Segoe UI" panose="020B0502040204020203" pitchFamily="34" charset="0"/>
                <a:ea typeface="+mn-ea"/>
                <a:cs typeface="Segoe UI" panose="020B0502040204020203" pitchFamily="34" charset="0"/>
              </a:rPr>
              <a:t>Reduce operational overhead and data movement.</a:t>
            </a:r>
          </a:p>
          <a:p>
            <a:pPr algn="l">
              <a:spcAft>
                <a:spcPts val="900"/>
              </a:spcAft>
              <a:buFont typeface="Arial" panose="020B0604020202020204" pitchFamily="34" charset="0"/>
              <a:buChar char="•"/>
            </a:pPr>
            <a:r>
              <a:rPr lang="en-US" sz="1600" kern="0" dirty="0">
                <a:latin typeface="Segoe UI" panose="020B0502040204020203" pitchFamily="34" charset="0"/>
                <a:ea typeface="+mn-ea"/>
                <a:cs typeface="Segoe UI" panose="020B0502040204020203" pitchFamily="34" charset="0"/>
              </a:rPr>
              <a:t>Enable self-service data transformation for business users.</a:t>
            </a:r>
          </a:p>
          <a:p>
            <a:pPr algn="l">
              <a:spcAft>
                <a:spcPts val="1050"/>
              </a:spcAft>
              <a:buFont typeface="Arial" panose="020B0604020202020204" pitchFamily="34" charset="0"/>
              <a:buChar char="•"/>
            </a:pPr>
            <a:r>
              <a:rPr lang="en-US" sz="1600" kern="0" dirty="0">
                <a:latin typeface="Segoe UI" panose="020B0502040204020203" pitchFamily="34" charset="0"/>
                <a:ea typeface="+mn-ea"/>
                <a:cs typeface="Segoe UI" panose="020B0502040204020203" pitchFamily="34" charset="0"/>
              </a:rPr>
              <a:t>Maintain governance with built-in monitoring and lineage tracking.</a:t>
            </a:r>
          </a:p>
          <a:p>
            <a:endParaRPr lang="en-NL" dirty="0"/>
          </a:p>
        </p:txBody>
      </p:sp>
    </p:spTree>
    <p:extLst>
      <p:ext uri="{BB962C8B-B14F-4D97-AF65-F5344CB8AC3E}">
        <p14:creationId xmlns:p14="http://schemas.microsoft.com/office/powerpoint/2010/main" val="4130415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AC24C-1C55-B6CF-F680-25864E3670E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7897999-7CF8-654D-C5A5-16DF46C58714}"/>
              </a:ext>
            </a:extLst>
          </p:cNvPr>
          <p:cNvSpPr>
            <a:spLocks noGrp="1"/>
          </p:cNvSpPr>
          <p:nvPr>
            <p:ph type="title"/>
          </p:nvPr>
        </p:nvSpPr>
        <p:spPr/>
        <p:txBody>
          <a:bodyPr/>
          <a:lstStyle/>
          <a:p>
            <a:r>
              <a:rPr lang="en-US" sz="2800" b="1" i="0" dirty="0">
                <a:solidFill>
                  <a:schemeClr val="tx1"/>
                </a:solidFill>
                <a:effectLst/>
                <a:latin typeface="Segoe UI" panose="020B0502040204020203" pitchFamily="34" charset="0"/>
              </a:rPr>
              <a:t>Announcing Shortcut Transformations: from files to Delta tables. Always in sync, no pipelines required</a:t>
            </a:r>
            <a:endParaRPr lang="en-NL" sz="2800" dirty="0">
              <a:solidFill>
                <a:schemeClr val="tx1"/>
              </a:solidFill>
            </a:endParaRPr>
          </a:p>
        </p:txBody>
      </p:sp>
      <p:sp>
        <p:nvSpPr>
          <p:cNvPr id="6" name="Text Placeholder 5">
            <a:extLst>
              <a:ext uri="{FF2B5EF4-FFF2-40B4-BE49-F238E27FC236}">
                <a16:creationId xmlns:a16="http://schemas.microsoft.com/office/drawing/2014/main" id="{EFA5A010-C275-E319-6A9A-A1C883B36AEF}"/>
              </a:ext>
            </a:extLst>
          </p:cNvPr>
          <p:cNvSpPr>
            <a:spLocks noGrp="1"/>
          </p:cNvSpPr>
          <p:nvPr>
            <p:ph type="body" sz="quarter" idx="27"/>
          </p:nvPr>
        </p:nvSpPr>
        <p:spPr/>
        <p:txBody>
          <a:bodyPr/>
          <a:lstStyle/>
          <a:p>
            <a:endParaRPr lang="en-NL" dirty="0"/>
          </a:p>
        </p:txBody>
      </p:sp>
      <p:pic>
        <p:nvPicPr>
          <p:cNvPr id="4" name="Online Media 3" title="OneLake shortcut transformations - CSV to Delta">
            <a:hlinkClick r:id="" action="ppaction://media"/>
            <a:extLst>
              <a:ext uri="{FF2B5EF4-FFF2-40B4-BE49-F238E27FC236}">
                <a16:creationId xmlns:a16="http://schemas.microsoft.com/office/drawing/2014/main" id="{C565FE5A-19C8-6D9A-B4A1-DBAB82D50B21}"/>
              </a:ext>
            </a:extLst>
          </p:cNvPr>
          <p:cNvPicPr>
            <a:picLocks noRot="1" noChangeAspect="1"/>
          </p:cNvPicPr>
          <p:nvPr>
            <a:videoFile r:link="rId1"/>
          </p:nvPr>
        </p:nvPicPr>
        <p:blipFill>
          <a:blip r:embed="rId3"/>
          <a:stretch>
            <a:fillRect/>
          </a:stretch>
        </p:blipFill>
        <p:spPr>
          <a:xfrm>
            <a:off x="0" y="0"/>
            <a:ext cx="12138053" cy="6858000"/>
          </a:xfrm>
          <a:prstGeom prst="rect">
            <a:avLst/>
          </a:prstGeom>
        </p:spPr>
      </p:pic>
    </p:spTree>
    <p:extLst>
      <p:ext uri="{BB962C8B-B14F-4D97-AF65-F5344CB8AC3E}">
        <p14:creationId xmlns:p14="http://schemas.microsoft.com/office/powerpoint/2010/main" val="448042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63090-CAA4-2FD5-BCD6-FE4748537F3C}"/>
            </a:ext>
          </a:extLst>
        </p:cNvPr>
        <p:cNvGrpSpPr/>
        <p:nvPr/>
      </p:nvGrpSpPr>
      <p:grpSpPr>
        <a:xfrm>
          <a:off x="0" y="0"/>
          <a:ext cx="0" cy="0"/>
          <a:chOff x="0" y="0"/>
          <a:chExt cx="0" cy="0"/>
        </a:xfrm>
      </p:grpSpPr>
      <p:pic>
        <p:nvPicPr>
          <p:cNvPr id="3074" name="Picture 2" descr="Demo on digital device">
            <a:extLst>
              <a:ext uri="{FF2B5EF4-FFF2-40B4-BE49-F238E27FC236}">
                <a16:creationId xmlns:a16="http://schemas.microsoft.com/office/drawing/2014/main" id="{6BD66DBC-60EC-A635-2DB0-F6531F8C8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solidFill>
            <a:srgbClr val="FFFFFF"/>
          </a:solidFill>
        </p:spPr>
      </p:pic>
      <p:sp>
        <p:nvSpPr>
          <p:cNvPr id="3" name="Slide Number Placeholder 2" hidden="1">
            <a:extLst>
              <a:ext uri="{FF2B5EF4-FFF2-40B4-BE49-F238E27FC236}">
                <a16:creationId xmlns:a16="http://schemas.microsoft.com/office/drawing/2014/main" id="{E19C90D0-A9EE-2BE8-CCE4-CCA0E99BAA49}"/>
              </a:ext>
            </a:extLst>
          </p:cNvPr>
          <p:cNvSpPr>
            <a:spLocks noGrp="1"/>
          </p:cNvSpPr>
          <p:nvPr>
            <p:ph type="sldNum" sz="quarter" idx="4"/>
          </p:nvPr>
        </p:nvSpPr>
        <p:spPr>
          <a:xfrm>
            <a:off x="563563" y="6311900"/>
            <a:ext cx="399288" cy="365125"/>
          </a:xfrm>
        </p:spPr>
        <p:txBody>
          <a:bodyPr/>
          <a:lstStyle/>
          <a:p>
            <a:pPr>
              <a:spcAft>
                <a:spcPts val="600"/>
              </a:spcAft>
            </a:pPr>
            <a:fld id="{B1356FBF-028C-F74E-A7B4-9B8ED246DD1B}" type="slidenum">
              <a:rPr lang="en-US" smtClean="0"/>
              <a:pPr>
                <a:spcAft>
                  <a:spcPts val="600"/>
                </a:spcAft>
              </a:pPr>
              <a:t>46</a:t>
            </a:fld>
            <a:endParaRPr lang="en-US"/>
          </a:p>
        </p:txBody>
      </p:sp>
    </p:spTree>
    <p:extLst>
      <p:ext uri="{BB962C8B-B14F-4D97-AF65-F5344CB8AC3E}">
        <p14:creationId xmlns:p14="http://schemas.microsoft.com/office/powerpoint/2010/main" val="2664529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81111579-7802-AE56-F432-DDE209E3EF80}"/>
            </a:ext>
          </a:extLst>
        </p:cNvPr>
        <p:cNvGrpSpPr/>
        <p:nvPr/>
      </p:nvGrpSpPr>
      <p:grpSpPr>
        <a:xfrm>
          <a:off x="0" y="0"/>
          <a:ext cx="0" cy="0"/>
          <a:chOff x="0" y="0"/>
          <a:chExt cx="0" cy="0"/>
        </a:xfrm>
      </p:grpSpPr>
      <p:pic>
        <p:nvPicPr>
          <p:cNvPr id="15" name="Picture 14" descr="Different colored organizers">
            <a:extLst>
              <a:ext uri="{FF2B5EF4-FFF2-40B4-BE49-F238E27FC236}">
                <a16:creationId xmlns:a16="http://schemas.microsoft.com/office/drawing/2014/main" id="{01D85068-1722-8769-F99C-195E83F2A1A8}"/>
              </a:ext>
            </a:extLst>
          </p:cNvPr>
          <p:cNvPicPr>
            <a:picLocks noChangeAspect="1"/>
          </p:cNvPicPr>
          <p:nvPr/>
        </p:nvPicPr>
        <p:blipFill>
          <a:blip r:embed="rId3">
            <a:duotone>
              <a:prstClr val="black"/>
              <a:schemeClr val="accent5">
                <a:tint val="45000"/>
                <a:satMod val="400000"/>
              </a:schemeClr>
            </a:duotone>
            <a:alphaModFix amt="25000"/>
          </a:blip>
          <a:srcRect t="7025"/>
          <a:stretch>
            <a:fillRect/>
          </a:stretch>
        </p:blipFill>
        <p:spPr>
          <a:xfrm>
            <a:off x="20" y="10"/>
            <a:ext cx="12191980" cy="6857990"/>
          </a:xfrm>
          <a:prstGeom prst="rect">
            <a:avLst/>
          </a:prstGeom>
        </p:spPr>
      </p:pic>
      <p:sp>
        <p:nvSpPr>
          <p:cNvPr id="3" name="Title 2">
            <a:extLst>
              <a:ext uri="{FF2B5EF4-FFF2-40B4-BE49-F238E27FC236}">
                <a16:creationId xmlns:a16="http://schemas.microsoft.com/office/drawing/2014/main" id="{3AE08146-4282-E174-E2A3-2561A93DE55D}"/>
              </a:ext>
            </a:extLst>
          </p:cNvPr>
          <p:cNvSpPr>
            <a:spLocks noGrp="1"/>
          </p:cNvSpPr>
          <p:nvPr>
            <p:ph type="ctrTitle"/>
          </p:nvPr>
        </p:nvSpPr>
        <p:spPr>
          <a:xfrm>
            <a:off x="1154955" y="1447800"/>
            <a:ext cx="8825658" cy="3329581"/>
          </a:xfrm>
        </p:spPr>
        <p:txBody>
          <a:bodyPr>
            <a:normAutofit/>
          </a:bodyPr>
          <a:lstStyle/>
          <a:p>
            <a:r>
              <a:rPr lang="en-US" dirty="0" err="1"/>
              <a:t>OneLake</a:t>
            </a:r>
            <a:r>
              <a:rPr lang="en-US" dirty="0"/>
              <a:t> Catalog</a:t>
            </a:r>
            <a:endParaRPr lang="en-NL" dirty="0"/>
          </a:p>
        </p:txBody>
      </p:sp>
      <p:sp>
        <p:nvSpPr>
          <p:cNvPr id="4" name="Subtitle 3">
            <a:extLst>
              <a:ext uri="{FF2B5EF4-FFF2-40B4-BE49-F238E27FC236}">
                <a16:creationId xmlns:a16="http://schemas.microsoft.com/office/drawing/2014/main" id="{4AC7FBF4-FC48-F766-07A4-82CF0CD6A135}"/>
              </a:ext>
            </a:extLst>
          </p:cNvPr>
          <p:cNvSpPr>
            <a:spLocks noGrp="1"/>
          </p:cNvSpPr>
          <p:nvPr>
            <p:ph type="subTitle" idx="1"/>
          </p:nvPr>
        </p:nvSpPr>
        <p:spPr>
          <a:xfrm>
            <a:off x="1154955" y="4777380"/>
            <a:ext cx="8825658" cy="861420"/>
          </a:xfrm>
        </p:spPr>
        <p:txBody>
          <a:bodyPr>
            <a:normAutofit/>
          </a:bodyPr>
          <a:lstStyle/>
          <a:p>
            <a:endParaRPr lang="en-NL"/>
          </a:p>
        </p:txBody>
      </p:sp>
      <p:sp>
        <p:nvSpPr>
          <p:cNvPr id="19" name="Rectangle 1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NL"/>
          </a:p>
        </p:txBody>
      </p:sp>
    </p:spTree>
    <p:extLst>
      <p:ext uri="{BB962C8B-B14F-4D97-AF65-F5344CB8AC3E}">
        <p14:creationId xmlns:p14="http://schemas.microsoft.com/office/powerpoint/2010/main" val="116648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3150-DF64-E88F-A5B6-345422AB85C2}"/>
            </a:ext>
          </a:extLst>
        </p:cNvPr>
        <p:cNvGrpSpPr/>
        <p:nvPr/>
      </p:nvGrpSpPr>
      <p:grpSpPr>
        <a:xfrm>
          <a:off x="0" y="0"/>
          <a:ext cx="0" cy="0"/>
          <a:chOff x="0" y="0"/>
          <a:chExt cx="0" cy="0"/>
        </a:xfrm>
      </p:grpSpPr>
      <p:sp>
        <p:nvSpPr>
          <p:cNvPr id="178" name="Rounded Rectangle 31">
            <a:extLst>
              <a:ext uri="{FF2B5EF4-FFF2-40B4-BE49-F238E27FC236}">
                <a16:creationId xmlns:a16="http://schemas.microsoft.com/office/drawing/2014/main" id="{DA7A19A8-B17B-7C8C-9465-24E2E6551F7D}"/>
              </a:ext>
              <a:ext uri="{C183D7F6-B498-43B3-948B-1728B52AA6E4}">
                <adec:decorative xmlns:adec="http://schemas.microsoft.com/office/drawing/2017/decorative" val="1"/>
              </a:ext>
            </a:extLst>
          </p:cNvPr>
          <p:cNvSpPr/>
          <p:nvPr/>
        </p:nvSpPr>
        <p:spPr bwMode="auto">
          <a:xfrm>
            <a:off x="8067485" y="1404881"/>
            <a:ext cx="4011519" cy="5351519"/>
          </a:xfrm>
          <a:prstGeom prst="roundRect">
            <a:avLst>
              <a:gd name="adj" fmla="val 2893"/>
            </a:avLst>
          </a:prstGeom>
          <a:noFill/>
        </p:spPr>
        <p:txBody>
          <a:bodyPr wrap="square" lIns="0" tIns="0" rIns="0" bIns="0" rtlCol="0">
            <a:spAutoFit/>
          </a:bodyPr>
          <a:lstStyle/>
          <a:p>
            <a:pPr>
              <a:spcAft>
                <a:spcPts val="1500"/>
              </a:spcAft>
            </a:pPr>
            <a:endParaRPr lang="en-US" sz="1400" b="1" spc="-50" dirty="0">
              <a:ln w="3175">
                <a:noFill/>
              </a:ln>
              <a:latin typeface="Segoe UI Semibold" panose="020B0502040204020203" pitchFamily="34" charset="0"/>
              <a:cs typeface="Segoe UI" panose="020B0502040204020203" pitchFamily="34" charset="0"/>
            </a:endParaRPr>
          </a:p>
        </p:txBody>
      </p:sp>
      <p:sp>
        <p:nvSpPr>
          <p:cNvPr id="173" name="Text Placeholder 103">
            <a:extLst>
              <a:ext uri="{FF2B5EF4-FFF2-40B4-BE49-F238E27FC236}">
                <a16:creationId xmlns:a16="http://schemas.microsoft.com/office/drawing/2014/main" id="{18207C49-0428-DDAB-779F-8F6A7F035EA2}"/>
              </a:ext>
            </a:extLst>
          </p:cNvPr>
          <p:cNvSpPr txBox="1">
            <a:spLocks/>
          </p:cNvSpPr>
          <p:nvPr/>
        </p:nvSpPr>
        <p:spPr>
          <a:xfrm>
            <a:off x="1382431" y="1100269"/>
            <a:ext cx="10022084"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solidFill>
                  <a:schemeClr val="tx1"/>
                </a:solidFill>
                <a:effectLst/>
                <a:uLnTx/>
                <a:uFillTx/>
                <a:latin typeface="Segoe UI Semibold"/>
                <a:ea typeface="+mn-ea"/>
                <a:cs typeface="+mn-cs"/>
              </a:rPr>
              <a:t>Complete catalog for data discovery, governance &amp; insights in Fabric</a:t>
            </a:r>
          </a:p>
        </p:txBody>
      </p:sp>
      <p:sp>
        <p:nvSpPr>
          <p:cNvPr id="2" name="Title 1">
            <a:extLst>
              <a:ext uri="{FF2B5EF4-FFF2-40B4-BE49-F238E27FC236}">
                <a16:creationId xmlns:a16="http://schemas.microsoft.com/office/drawing/2014/main" id="{88E85E02-85B9-D7A2-65AE-C5ED2A994794}"/>
              </a:ext>
            </a:extLst>
          </p:cNvPr>
          <p:cNvSpPr>
            <a:spLocks noGrp="1"/>
          </p:cNvSpPr>
          <p:nvPr>
            <p:ph type="title"/>
          </p:nvPr>
        </p:nvSpPr>
        <p:spPr/>
        <p:txBody>
          <a:bodyPr lIns="0">
            <a:normAutofit fontScale="90000"/>
          </a:bodyPr>
          <a:lstStyle/>
          <a:p>
            <a:r>
              <a:rPr lang="en-US" dirty="0"/>
              <a:t>Explore your data w/ </a:t>
            </a:r>
            <a:r>
              <a:rPr lang="en-US" dirty="0" err="1"/>
              <a:t>OneLake</a:t>
            </a:r>
            <a:r>
              <a:rPr lang="en-US" dirty="0"/>
              <a:t> catalog</a:t>
            </a:r>
          </a:p>
        </p:txBody>
      </p:sp>
      <p:sp>
        <p:nvSpPr>
          <p:cNvPr id="24" name="TextBox 23">
            <a:extLst>
              <a:ext uri="{FF2B5EF4-FFF2-40B4-BE49-F238E27FC236}">
                <a16:creationId xmlns:a16="http://schemas.microsoft.com/office/drawing/2014/main" id="{772D8C09-531C-CFDD-F970-925B3BDA696B}"/>
              </a:ext>
            </a:extLst>
          </p:cNvPr>
          <p:cNvSpPr txBox="1"/>
          <p:nvPr/>
        </p:nvSpPr>
        <p:spPr>
          <a:xfrm>
            <a:off x="8223240" y="1759344"/>
            <a:ext cx="3740160" cy="430887"/>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a:spcAft>
                <a:spcPts val="1500"/>
              </a:spcAft>
              <a:buNone/>
              <a:defRPr/>
            </a:pPr>
            <a:r>
              <a:rPr lang="en-US" sz="1400" b="1" spc="-50" dirty="0">
                <a:ln w="3175">
                  <a:noFill/>
                </a:ln>
                <a:latin typeface="Segoe UI Semibold" panose="020B0502040204020203" pitchFamily="34" charset="0"/>
              </a:rPr>
              <a:t>Unified view </a:t>
            </a:r>
            <a:r>
              <a:rPr lang="en-US" sz="1400" kern="0" dirty="0"/>
              <a:t>of </a:t>
            </a:r>
            <a:r>
              <a:rPr lang="en-US" sz="1400" b="1" spc="-50" dirty="0">
                <a:ln w="3175">
                  <a:noFill/>
                </a:ln>
                <a:latin typeface="Segoe UI Semibold" panose="020B0502040204020203" pitchFamily="34" charset="0"/>
              </a:rPr>
              <a:t>org data estate </a:t>
            </a:r>
            <a:r>
              <a:rPr lang="en-US" sz="1400" kern="0" dirty="0"/>
              <a:t>to boost </a:t>
            </a:r>
            <a:r>
              <a:rPr lang="en-US" sz="1400" b="1" kern="0" spc="-50" dirty="0">
                <a:ln w="3175">
                  <a:noFill/>
                </a:ln>
                <a:latin typeface="Segoe UI Semibold" panose="020B0502040204020203" pitchFamily="34" charset="0"/>
              </a:rPr>
              <a:t>discovery </a:t>
            </a:r>
            <a:r>
              <a:rPr lang="en-US" sz="1400" kern="0" dirty="0"/>
              <a:t>&amp;</a:t>
            </a:r>
            <a:r>
              <a:rPr lang="en-US" sz="1400" b="1" kern="0" spc="-50" dirty="0">
                <a:ln w="3175">
                  <a:noFill/>
                </a:ln>
                <a:latin typeface="Segoe UI Semibold" panose="020B0502040204020203" pitchFamily="34" charset="0"/>
              </a:rPr>
              <a:t> c</a:t>
            </a:r>
            <a:r>
              <a:rPr lang="en-US" sz="1400" b="1" spc="-50" dirty="0">
                <a:ln w="3175">
                  <a:noFill/>
                </a:ln>
                <a:latin typeface="Segoe UI Semibold" panose="020B0502040204020203" pitchFamily="34" charset="0"/>
              </a:rPr>
              <a:t>ollaboration</a:t>
            </a:r>
            <a:r>
              <a:rPr lang="en-US" sz="1400" kern="0" dirty="0"/>
              <a:t> across item types</a:t>
            </a:r>
          </a:p>
        </p:txBody>
      </p:sp>
      <p:sp>
        <p:nvSpPr>
          <p:cNvPr id="25" name="TextBox 24">
            <a:extLst>
              <a:ext uri="{FF2B5EF4-FFF2-40B4-BE49-F238E27FC236}">
                <a16:creationId xmlns:a16="http://schemas.microsoft.com/office/drawing/2014/main" id="{1FA5A94D-5D18-4634-2149-B24FE7C0113A}"/>
              </a:ext>
            </a:extLst>
          </p:cNvPr>
          <p:cNvSpPr txBox="1"/>
          <p:nvPr/>
        </p:nvSpPr>
        <p:spPr>
          <a:xfrm>
            <a:off x="8259762" y="2757992"/>
            <a:ext cx="3740160" cy="430887"/>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a:spcBef>
                <a:spcPts val="1200"/>
              </a:spcBef>
              <a:buClr>
                <a:srgbClr val="000000"/>
              </a:buClr>
              <a:buSzPct val="100000"/>
              <a:buNone/>
              <a:defRPr/>
            </a:pPr>
            <a:r>
              <a:rPr lang="en-US" sz="1400" kern="0" dirty="0"/>
              <a:t>Easily </a:t>
            </a:r>
            <a:r>
              <a:rPr lang="en-US" sz="1400" b="1" kern="0" spc="-50" dirty="0">
                <a:ln w="3175">
                  <a:noFill/>
                </a:ln>
                <a:latin typeface="Segoe UI Semibold"/>
                <a:cs typeface="Segoe UI Semibold"/>
              </a:rPr>
              <a:t>explore &amp; m</a:t>
            </a:r>
            <a:r>
              <a:rPr lang="en-US" sz="1400" b="1" spc="-50" dirty="0">
                <a:ln w="3175">
                  <a:noFill/>
                </a:ln>
                <a:latin typeface="Segoe UI Semibold"/>
                <a:cs typeface="Segoe UI Semibold"/>
              </a:rPr>
              <a:t>anage</a:t>
            </a:r>
            <a:r>
              <a:rPr lang="en-US" sz="1400" kern="0" dirty="0"/>
              <a:t> your data centrally incl’ lineage, metadata, sensitivity, permissions</a:t>
            </a:r>
            <a:endParaRPr lang="en-US" sz="1400" dirty="0">
              <a:ln w="3175">
                <a:noFill/>
              </a:ln>
            </a:endParaRPr>
          </a:p>
        </p:txBody>
      </p:sp>
      <p:cxnSp>
        <p:nvCxnSpPr>
          <p:cNvPr id="26" name="Straight Connector 25">
            <a:extLst>
              <a:ext uri="{FF2B5EF4-FFF2-40B4-BE49-F238E27FC236}">
                <a16:creationId xmlns:a16="http://schemas.microsoft.com/office/drawing/2014/main" id="{F654CCF5-FEEA-0548-AAA0-467F06108150}"/>
              </a:ext>
              <a:ext uri="{C183D7F6-B498-43B3-948B-1728B52AA6E4}">
                <adec:decorative xmlns:adec="http://schemas.microsoft.com/office/drawing/2017/decorative" val="1"/>
              </a:ext>
            </a:extLst>
          </p:cNvPr>
          <p:cNvCxnSpPr>
            <a:cxnSpLocks/>
          </p:cNvCxnSpPr>
          <p:nvPr/>
        </p:nvCxnSpPr>
        <p:spPr>
          <a:xfrm>
            <a:off x="8259763" y="253368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111C55-7B63-D466-A32B-4B32F87F1AD1}"/>
              </a:ext>
              <a:ext uri="{C183D7F6-B498-43B3-948B-1728B52AA6E4}">
                <adec:decorative xmlns:adec="http://schemas.microsoft.com/office/drawing/2017/decorative" val="1"/>
              </a:ext>
            </a:extLst>
          </p:cNvPr>
          <p:cNvCxnSpPr>
            <a:cxnSpLocks/>
          </p:cNvCxnSpPr>
          <p:nvPr/>
        </p:nvCxnSpPr>
        <p:spPr>
          <a:xfrm>
            <a:off x="8259763" y="353629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F150A1-C063-3B80-2A60-6F4EC77E12CE}"/>
              </a:ext>
              <a:ext uri="{C183D7F6-B498-43B3-948B-1728B52AA6E4}">
                <adec:decorative xmlns:adec="http://schemas.microsoft.com/office/drawing/2017/decorative" val="1"/>
              </a:ext>
            </a:extLst>
          </p:cNvPr>
          <p:cNvCxnSpPr>
            <a:cxnSpLocks/>
          </p:cNvCxnSpPr>
          <p:nvPr/>
        </p:nvCxnSpPr>
        <p:spPr>
          <a:xfrm>
            <a:off x="8259763" y="453890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415C2AF9-A2F9-A27F-4A53-E30D0AF84ECA}"/>
              </a:ext>
            </a:extLst>
          </p:cNvPr>
          <p:cNvSpPr txBox="1"/>
          <p:nvPr/>
        </p:nvSpPr>
        <p:spPr>
          <a:xfrm>
            <a:off x="8259764" y="3760602"/>
            <a:ext cx="3352799"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a:spcBef>
                <a:spcPts val="1200"/>
              </a:spcBef>
              <a:buClr>
                <a:srgbClr val="000000"/>
              </a:buClr>
              <a:buSzPct val="100000"/>
              <a:buNone/>
              <a:defRPr/>
            </a:pPr>
            <a:r>
              <a:rPr lang="en-US" sz="1400" dirty="0"/>
              <a:t>OLC everywhere: Integrated into </a:t>
            </a:r>
            <a:r>
              <a:rPr lang="en-US" sz="1400" dirty="0">
                <a:ln w="3175">
                  <a:noFill/>
                </a:ln>
              </a:rPr>
              <a:t>MS365 – Teams &amp; Excel </a:t>
            </a:r>
            <a:r>
              <a:rPr lang="en-US" sz="1400" dirty="0"/>
              <a:t>(Insiders Fast), </a:t>
            </a:r>
            <a:r>
              <a:rPr lang="en-US" sz="1400" dirty="0">
                <a:ln w="3175">
                  <a:noFill/>
                </a:ln>
              </a:rPr>
              <a:t>MS</a:t>
            </a:r>
            <a:r>
              <a:rPr lang="en-US" sz="1400" dirty="0"/>
              <a:t> </a:t>
            </a:r>
            <a:r>
              <a:rPr lang="en-US" sz="1400" dirty="0">
                <a:ln w="3175">
                  <a:noFill/>
                </a:ln>
              </a:rPr>
              <a:t>Copilot</a:t>
            </a:r>
            <a:r>
              <a:rPr lang="en-US" sz="1400" dirty="0"/>
              <a:t> </a:t>
            </a:r>
            <a:r>
              <a:rPr lang="en-US" sz="1400" dirty="0">
                <a:ln w="3175">
                  <a:noFill/>
                </a:ln>
              </a:rPr>
              <a:t>Studio</a:t>
            </a:r>
            <a:r>
              <a:rPr lang="en-US" sz="1400" dirty="0"/>
              <a:t>, </a:t>
            </a:r>
            <a:r>
              <a:rPr lang="en-US" sz="1400" dirty="0">
                <a:ln w="3175">
                  <a:noFill/>
                </a:ln>
              </a:rPr>
              <a:t>Azure</a:t>
            </a:r>
            <a:r>
              <a:rPr lang="en-US" sz="1400" dirty="0"/>
              <a:t> Portal.</a:t>
            </a:r>
          </a:p>
        </p:txBody>
      </p:sp>
      <p:sp>
        <p:nvSpPr>
          <p:cNvPr id="167" name="TextBox 166">
            <a:extLst>
              <a:ext uri="{FF2B5EF4-FFF2-40B4-BE49-F238E27FC236}">
                <a16:creationId xmlns:a16="http://schemas.microsoft.com/office/drawing/2014/main" id="{63BEBC48-E99D-830F-7D42-9AE83E0606A8}"/>
              </a:ext>
            </a:extLst>
          </p:cNvPr>
          <p:cNvSpPr txBox="1"/>
          <p:nvPr/>
        </p:nvSpPr>
        <p:spPr>
          <a:xfrm>
            <a:off x="8307059" y="4649275"/>
            <a:ext cx="3352799" cy="1754326"/>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a:spcBef>
                <a:spcPts val="1200"/>
              </a:spcBef>
              <a:buClr>
                <a:srgbClr val="000000"/>
              </a:buClr>
              <a:buSzPct val="100000"/>
              <a:buNone/>
              <a:defRPr/>
            </a:pPr>
            <a:r>
              <a:rPr kumimoji="0" lang="en-US" sz="1400" b="0" i="0" u="none" strike="noStrike" kern="1200" cap="none" spc="0" normalizeH="0" baseline="0" noProof="0" dirty="0">
                <a:ln>
                  <a:noFill/>
                </a:ln>
                <a:effectLst/>
                <a:uLnTx/>
                <a:uFillTx/>
                <a:latin typeface="Segoe UI"/>
                <a:ea typeface="+mn-ea"/>
                <a:cs typeface="+mn-cs"/>
              </a:rPr>
              <a:t>Coming next: </a:t>
            </a:r>
          </a:p>
          <a:p>
            <a:pPr marL="0" indent="0">
              <a:spcBef>
                <a:spcPts val="1200"/>
              </a:spcBef>
              <a:buClr>
                <a:srgbClr val="000000"/>
              </a:buClr>
              <a:buSzPct val="100000"/>
              <a:buNone/>
              <a:defRPr/>
            </a:pPr>
            <a:r>
              <a:rPr lang="en-US" sz="1400" dirty="0">
                <a:ln w="3175">
                  <a:noFill/>
                </a:ln>
                <a:latin typeface="Segoe UI"/>
              </a:rPr>
              <a:t>Curate your data </a:t>
            </a:r>
            <a:r>
              <a:rPr lang="en-US" sz="1400" dirty="0">
                <a:latin typeface="Segoe UI"/>
              </a:rPr>
              <a:t>with </a:t>
            </a:r>
            <a:r>
              <a:rPr lang="en-US" sz="1400" dirty="0">
                <a:ln w="3175">
                  <a:noFill/>
                </a:ln>
                <a:latin typeface="Segoe UI"/>
              </a:rPr>
              <a:t>Copilot for auto-description </a:t>
            </a:r>
            <a:r>
              <a:rPr kumimoji="0" lang="en-US" sz="1400" b="0" i="0" u="none" strike="noStrike" kern="1200" cap="none" spc="0" normalizeH="0" baseline="0" noProof="0" dirty="0">
                <a:ln>
                  <a:noFill/>
                </a:ln>
                <a:effectLst/>
                <a:uLnTx/>
                <a:uFillTx/>
                <a:latin typeface="Segoe UI"/>
                <a:ea typeface="+mn-ea"/>
                <a:cs typeface="+mn-cs"/>
              </a:rPr>
              <a:t>&amp; </a:t>
            </a:r>
            <a:r>
              <a:rPr lang="en-US" sz="1400" dirty="0">
                <a:ln w="3175">
                  <a:noFill/>
                </a:ln>
                <a:latin typeface="Segoe UI"/>
              </a:rPr>
              <a:t>auto-summary</a:t>
            </a:r>
            <a:r>
              <a:rPr lang="en-US" sz="1400" dirty="0">
                <a:latin typeface="Segoe UI"/>
              </a:rPr>
              <a:t>.</a:t>
            </a:r>
          </a:p>
          <a:p>
            <a:pPr marL="0" indent="0">
              <a:spcBef>
                <a:spcPts val="1200"/>
              </a:spcBef>
              <a:buClr>
                <a:srgbClr val="000000"/>
              </a:buClr>
              <a:buSzPct val="100000"/>
              <a:buNone/>
              <a:defRPr/>
            </a:pPr>
            <a:r>
              <a:rPr lang="en-US" sz="1400" dirty="0">
                <a:ln w="3175">
                  <a:noFill/>
                </a:ln>
                <a:latin typeface="Segoe UI"/>
              </a:rPr>
              <a:t>Explore your data</a:t>
            </a:r>
            <a:r>
              <a:rPr kumimoji="0" lang="en-US" sz="1400" b="0" i="0" u="none" strike="noStrike" kern="1200" cap="none" spc="0" normalizeH="0" baseline="0" noProof="0" dirty="0">
                <a:ln>
                  <a:noFill/>
                </a:ln>
                <a:effectLst/>
                <a:uLnTx/>
                <a:uFillTx/>
                <a:latin typeface="Segoe UI"/>
                <a:ea typeface="+mn-ea"/>
                <a:cs typeface="+mn-cs"/>
              </a:rPr>
              <a:t> with </a:t>
            </a:r>
            <a:r>
              <a:rPr lang="en-US" sz="1400" dirty="0">
                <a:ln w="3175">
                  <a:noFill/>
                </a:ln>
                <a:latin typeface="Segoe UI"/>
              </a:rPr>
              <a:t>Copilot</a:t>
            </a:r>
            <a:r>
              <a:rPr lang="en-US" sz="1400" dirty="0">
                <a:latin typeface="Segoe UI"/>
              </a:rPr>
              <a:t> to efficiently get insights from your data.</a:t>
            </a:r>
          </a:p>
          <a:p>
            <a:pPr marL="0" indent="0">
              <a:spcBef>
                <a:spcPts val="1200"/>
              </a:spcBef>
              <a:buClr>
                <a:srgbClr val="000000"/>
              </a:buClr>
              <a:buSzPct val="100000"/>
              <a:buNone/>
              <a:defRPr/>
            </a:pPr>
            <a:r>
              <a:rPr kumimoji="0" lang="en-US" sz="1400" b="0" i="0" u="none" strike="noStrike" kern="1200" cap="none" spc="0" normalizeH="0" baseline="0" noProof="0" dirty="0">
                <a:ln>
                  <a:noFill/>
                </a:ln>
                <a:effectLst/>
                <a:uLnTx/>
                <a:uFillTx/>
                <a:latin typeface="Segoe UI"/>
                <a:ea typeface="+mn-ea"/>
                <a:cs typeface="+mn-cs"/>
              </a:rPr>
              <a:t>Roadmap:</a:t>
            </a:r>
            <a:r>
              <a:rPr kumimoji="0" lang="en-US" sz="1400" b="0" i="0" u="none" strike="noStrike" kern="1200" cap="none" spc="0" normalizeH="0" noProof="0" dirty="0">
                <a:ln>
                  <a:noFill/>
                </a:ln>
                <a:effectLst/>
                <a:uLnTx/>
                <a:uFillTx/>
                <a:latin typeface="Segoe UI"/>
                <a:ea typeface="+mn-ea"/>
                <a:cs typeface="+mn-cs"/>
              </a:rPr>
              <a:t> </a:t>
            </a:r>
            <a:r>
              <a:rPr kumimoji="0" lang="en-US" sz="1400" b="0" i="0" u="none" strike="noStrike" kern="1200" cap="none" spc="0" normalizeH="0" baseline="0" noProof="0" dirty="0" err="1">
                <a:ln>
                  <a:noFill/>
                </a:ln>
                <a:effectLst/>
                <a:uLnTx/>
                <a:uFillTx/>
                <a:latin typeface="Segoe UI"/>
                <a:ea typeface="+mn-ea"/>
                <a:cs typeface="+mn-cs"/>
              </a:rPr>
              <a:t>OneLake</a:t>
            </a:r>
            <a:r>
              <a:rPr kumimoji="0" lang="en-US" sz="1400" b="0" i="0" u="none" strike="noStrike" kern="1200" cap="none" spc="0" normalizeH="0" baseline="0" noProof="0" dirty="0">
                <a:ln>
                  <a:noFill/>
                </a:ln>
                <a:effectLst/>
                <a:uLnTx/>
                <a:uFillTx/>
                <a:latin typeface="Segoe UI"/>
                <a:ea typeface="+mn-ea"/>
                <a:cs typeface="+mn-cs"/>
              </a:rPr>
              <a:t> catalog </a:t>
            </a:r>
            <a:r>
              <a:rPr lang="en-US" sz="1400" dirty="0">
                <a:ln w="3175">
                  <a:noFill/>
                </a:ln>
                <a:latin typeface="Segoe UI"/>
              </a:rPr>
              <a:t>Public APIs</a:t>
            </a:r>
            <a:r>
              <a:rPr kumimoji="0" lang="en-US" sz="1400" b="0" i="0" u="none" strike="noStrike" kern="1200" cap="none" spc="0" normalizeH="0" baseline="0" noProof="0" dirty="0">
                <a:ln>
                  <a:noFill/>
                </a:ln>
                <a:effectLst/>
                <a:uLnTx/>
                <a:uFillTx/>
                <a:latin typeface="Segoe UI"/>
                <a:ea typeface="+mn-ea"/>
                <a:cs typeface="+mn-cs"/>
              </a:rPr>
              <a:t>.</a:t>
            </a:r>
          </a:p>
        </p:txBody>
      </p:sp>
      <p:pic>
        <p:nvPicPr>
          <p:cNvPr id="18" name="Picture 17">
            <a:extLst>
              <a:ext uri="{FF2B5EF4-FFF2-40B4-BE49-F238E27FC236}">
                <a16:creationId xmlns:a16="http://schemas.microsoft.com/office/drawing/2014/main" id="{7E5D53F3-22E6-B18A-C868-1E7C384BCFCF}"/>
              </a:ext>
            </a:extLst>
          </p:cNvPr>
          <p:cNvPicPr>
            <a:picLocks noChangeAspect="1"/>
          </p:cNvPicPr>
          <p:nvPr/>
        </p:nvPicPr>
        <p:blipFill>
          <a:blip r:embed="rId3"/>
          <a:stretch>
            <a:fillRect/>
          </a:stretch>
        </p:blipFill>
        <p:spPr>
          <a:xfrm>
            <a:off x="0" y="1622864"/>
            <a:ext cx="7831300" cy="4403320"/>
          </a:xfrm>
          <a:prstGeom prst="roundRect">
            <a:avLst>
              <a:gd name="adj" fmla="val 2659"/>
            </a:avLst>
          </a:prstGeom>
          <a:solidFill>
            <a:srgbClr val="F0F0F0"/>
          </a:solidFill>
        </p:spPr>
      </p:pic>
      <p:sp>
        <p:nvSpPr>
          <p:cNvPr id="40" name="Rectangle: Rounded Corners 39">
            <a:extLst>
              <a:ext uri="{FF2B5EF4-FFF2-40B4-BE49-F238E27FC236}">
                <a16:creationId xmlns:a16="http://schemas.microsoft.com/office/drawing/2014/main" id="{80197926-8F37-703A-B5D8-2246D6A34C59}"/>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1111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50000" fill="hold" grpId="1" nodeType="withEffect">
                                  <p:stCondLst>
                                    <p:cond delay="0"/>
                                  </p:stCondLst>
                                  <p:childTnLst>
                                    <p:animMotion origin="layout" path="M -4.16667E-7 -3.7037E-7 L 0.02057 0.00046 " pathEditMode="relative" rAng="0" ptsTypes="AA">
                                      <p:cBhvr>
                                        <p:cTn id="9" dur="500" spd="-100000" fill="hold"/>
                                        <p:tgtEl>
                                          <p:spTgt spid="40"/>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D86EE-19FF-FAD1-88DB-2D5499FE372D}"/>
            </a:ext>
          </a:extLst>
        </p:cNvPr>
        <p:cNvGrpSpPr/>
        <p:nvPr/>
      </p:nvGrpSpPr>
      <p:grpSpPr>
        <a:xfrm>
          <a:off x="0" y="0"/>
          <a:ext cx="0" cy="0"/>
          <a:chOff x="0" y="0"/>
          <a:chExt cx="0" cy="0"/>
        </a:xfrm>
      </p:grpSpPr>
      <p:sp>
        <p:nvSpPr>
          <p:cNvPr id="178" name="Rounded Rectangle 31">
            <a:extLst>
              <a:ext uri="{FF2B5EF4-FFF2-40B4-BE49-F238E27FC236}">
                <a16:creationId xmlns:a16="http://schemas.microsoft.com/office/drawing/2014/main" id="{EFAAEF2E-13D4-251E-BA36-63C269A15C06}"/>
              </a:ext>
              <a:ext uri="{C183D7F6-B498-43B3-948B-1728B52AA6E4}">
                <adec:decorative xmlns:adec="http://schemas.microsoft.com/office/drawing/2017/decorative" val="1"/>
              </a:ext>
            </a:extLst>
          </p:cNvPr>
          <p:cNvSpPr/>
          <p:nvPr/>
        </p:nvSpPr>
        <p:spPr bwMode="auto">
          <a:xfrm>
            <a:off x="8067485" y="1404881"/>
            <a:ext cx="4011519" cy="5351519"/>
          </a:xfrm>
          <a:prstGeom prst="roundRect">
            <a:avLst>
              <a:gd name="adj" fmla="val 2893"/>
            </a:avLst>
          </a:prstGeom>
          <a:noFill/>
        </p:spPr>
        <p:txBody>
          <a:bodyPr wrap="square" lIns="0" tIns="0" rIns="0" bIns="0" rtlCol="0">
            <a:spAutoFit/>
          </a:bodyPr>
          <a:lstStyle/>
          <a:p>
            <a:pPr>
              <a:spcAft>
                <a:spcPts val="1500"/>
              </a:spcAft>
            </a:pPr>
            <a:endParaRPr lang="en-US" sz="1400" b="1" spc="-50" dirty="0">
              <a:ln w="3175">
                <a:noFill/>
              </a:ln>
              <a:latin typeface="Segoe UI Semibold" panose="020B0502040204020203" pitchFamily="34" charset="0"/>
              <a:cs typeface="Segoe UI" panose="020B0502040204020203" pitchFamily="34" charset="0"/>
            </a:endParaRPr>
          </a:p>
        </p:txBody>
      </p:sp>
      <p:sp>
        <p:nvSpPr>
          <p:cNvPr id="173" name="Text Placeholder 103">
            <a:extLst>
              <a:ext uri="{FF2B5EF4-FFF2-40B4-BE49-F238E27FC236}">
                <a16:creationId xmlns:a16="http://schemas.microsoft.com/office/drawing/2014/main" id="{4F585097-B247-E194-9460-A979EE96CEB7}"/>
              </a:ext>
            </a:extLst>
          </p:cNvPr>
          <p:cNvSpPr txBox="1">
            <a:spLocks/>
          </p:cNvSpPr>
          <p:nvPr/>
        </p:nvSpPr>
        <p:spPr>
          <a:xfrm>
            <a:off x="1382431" y="1100269"/>
            <a:ext cx="10022084"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w="3175">
                  <a:noFill/>
                </a:ln>
                <a:solidFill>
                  <a:schemeClr val="tx1"/>
                </a:solidFill>
                <a:effectLst/>
                <a:uLnTx/>
                <a:uFillTx/>
                <a:latin typeface="Segoe UI Semibold"/>
                <a:ea typeface="+mn-ea"/>
                <a:cs typeface="+mn-cs"/>
              </a:rPr>
              <a:t>Complete catalog for data discovery, governance &amp; insights in Fabric</a:t>
            </a:r>
          </a:p>
        </p:txBody>
      </p:sp>
      <p:sp>
        <p:nvSpPr>
          <p:cNvPr id="2" name="Title 1">
            <a:extLst>
              <a:ext uri="{FF2B5EF4-FFF2-40B4-BE49-F238E27FC236}">
                <a16:creationId xmlns:a16="http://schemas.microsoft.com/office/drawing/2014/main" id="{7A6E2ABA-C4E9-513F-A057-773F7E79BAC0}"/>
              </a:ext>
            </a:extLst>
          </p:cNvPr>
          <p:cNvSpPr>
            <a:spLocks noGrp="1"/>
          </p:cNvSpPr>
          <p:nvPr>
            <p:ph type="title"/>
          </p:nvPr>
        </p:nvSpPr>
        <p:spPr/>
        <p:txBody>
          <a:bodyPr lIns="0">
            <a:normAutofit fontScale="90000"/>
          </a:bodyPr>
          <a:lstStyle/>
          <a:p>
            <a:r>
              <a:rPr lang="en-US" dirty="0"/>
              <a:t>Govern your data w/ </a:t>
            </a:r>
            <a:r>
              <a:rPr lang="en-US" dirty="0" err="1"/>
              <a:t>OneLake</a:t>
            </a:r>
            <a:r>
              <a:rPr lang="en-US" dirty="0"/>
              <a:t> catalog</a:t>
            </a:r>
          </a:p>
        </p:txBody>
      </p:sp>
      <p:sp>
        <p:nvSpPr>
          <p:cNvPr id="24" name="TextBox 23">
            <a:extLst>
              <a:ext uri="{FF2B5EF4-FFF2-40B4-BE49-F238E27FC236}">
                <a16:creationId xmlns:a16="http://schemas.microsoft.com/office/drawing/2014/main" id="{104AE66D-2072-7F83-E290-A3A7666B7275}"/>
              </a:ext>
            </a:extLst>
          </p:cNvPr>
          <p:cNvSpPr txBox="1"/>
          <p:nvPr/>
        </p:nvSpPr>
        <p:spPr>
          <a:xfrm>
            <a:off x="8223240" y="1759344"/>
            <a:ext cx="3740160"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a:spcBef>
                <a:spcPts val="1200"/>
              </a:spcBef>
              <a:buClr>
                <a:srgbClr val="000000"/>
              </a:buClr>
              <a:buSzPct val="100000"/>
              <a:buNone/>
              <a:defRPr/>
            </a:pPr>
            <a:r>
              <a:rPr lang="en-US" sz="1400" kern="0" dirty="0">
                <a:latin typeface="Segoe UI "/>
              </a:rPr>
              <a:t>Govern &amp; gain </a:t>
            </a:r>
            <a:r>
              <a:rPr lang="en-US" sz="1400" b="1" kern="0" spc="-50" dirty="0">
                <a:ln w="3175">
                  <a:noFill/>
                </a:ln>
                <a:latin typeface="Segoe UI "/>
                <a:cs typeface="Segoe UI Semibold"/>
              </a:rPr>
              <a:t>insights</a:t>
            </a:r>
            <a:r>
              <a:rPr lang="en-US" sz="1400" kern="0" dirty="0">
                <a:latin typeface="Segoe UI "/>
              </a:rPr>
              <a:t> on your data incl’ your item inventory, refresh, item curation, MIP labels.</a:t>
            </a:r>
            <a:endParaRPr lang="en-US" sz="1400" dirty="0">
              <a:ln w="3175">
                <a:noFill/>
              </a:ln>
              <a:latin typeface="Segoe UI "/>
            </a:endParaRPr>
          </a:p>
        </p:txBody>
      </p:sp>
      <p:sp>
        <p:nvSpPr>
          <p:cNvPr id="25" name="TextBox 24">
            <a:extLst>
              <a:ext uri="{FF2B5EF4-FFF2-40B4-BE49-F238E27FC236}">
                <a16:creationId xmlns:a16="http://schemas.microsoft.com/office/drawing/2014/main" id="{A58D442A-E28E-141F-7F9F-91FA2CEE8769}"/>
              </a:ext>
            </a:extLst>
          </p:cNvPr>
          <p:cNvSpPr txBox="1"/>
          <p:nvPr/>
        </p:nvSpPr>
        <p:spPr>
          <a:xfrm>
            <a:off x="8259762" y="2757992"/>
            <a:ext cx="3740160" cy="64633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a:spcBef>
                <a:spcPts val="1200"/>
              </a:spcBef>
              <a:buClr>
                <a:srgbClr val="000000"/>
              </a:buClr>
              <a:buSzPct val="100000"/>
              <a:buNone/>
              <a:defRPr/>
            </a:pPr>
            <a:r>
              <a:rPr kumimoji="0" lang="en-US" sz="1400" b="0" i="0" u="none" strike="noStrike" kern="1200" cap="none" spc="0" normalizeH="0" baseline="0" noProof="0" dirty="0">
                <a:ln>
                  <a:noFill/>
                </a:ln>
                <a:effectLst/>
                <a:uLnTx/>
                <a:uFillTx/>
                <a:latin typeface="Segoe UI"/>
                <a:ea typeface="+mn-ea"/>
                <a:cs typeface="+mn-cs"/>
              </a:rPr>
              <a:t>Get </a:t>
            </a:r>
            <a:r>
              <a:rPr lang="en-US" sz="1400" b="1" kern="0" spc="-50" dirty="0">
                <a:ln w="3175">
                  <a:noFill/>
                </a:ln>
                <a:latin typeface="Segoe UI Semibold"/>
                <a:cs typeface="Segoe UI Semibold"/>
              </a:rPr>
              <a:t>Recommended actions</a:t>
            </a:r>
            <a:r>
              <a:rPr kumimoji="0" lang="en-US" sz="1400" b="0" i="0" u="none" strike="noStrike" kern="1200" cap="none" spc="0" normalizeH="0" baseline="0" noProof="0" dirty="0">
                <a:ln>
                  <a:noFill/>
                </a:ln>
                <a:effectLst/>
                <a:uLnTx/>
                <a:uFillTx/>
                <a:latin typeface="Segoe UI"/>
                <a:ea typeface="+mn-ea"/>
                <a:cs typeface="+mn-cs"/>
              </a:rPr>
              <a:t>, with information about  the problem and instructions how to fix it</a:t>
            </a:r>
          </a:p>
        </p:txBody>
      </p:sp>
      <p:cxnSp>
        <p:nvCxnSpPr>
          <p:cNvPr id="26" name="Straight Connector 25">
            <a:extLst>
              <a:ext uri="{FF2B5EF4-FFF2-40B4-BE49-F238E27FC236}">
                <a16:creationId xmlns:a16="http://schemas.microsoft.com/office/drawing/2014/main" id="{CFDB6503-C755-204C-FC1C-46952600F057}"/>
              </a:ext>
              <a:ext uri="{C183D7F6-B498-43B3-948B-1728B52AA6E4}">
                <adec:decorative xmlns:adec="http://schemas.microsoft.com/office/drawing/2017/decorative" val="1"/>
              </a:ext>
            </a:extLst>
          </p:cNvPr>
          <p:cNvCxnSpPr>
            <a:cxnSpLocks/>
          </p:cNvCxnSpPr>
          <p:nvPr/>
        </p:nvCxnSpPr>
        <p:spPr>
          <a:xfrm>
            <a:off x="8259763" y="253368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72D46C-373C-B23E-D3E8-6E8FC11C755D}"/>
              </a:ext>
              <a:ext uri="{C183D7F6-B498-43B3-948B-1728B52AA6E4}">
                <adec:decorative xmlns:adec="http://schemas.microsoft.com/office/drawing/2017/decorative" val="1"/>
              </a:ext>
            </a:extLst>
          </p:cNvPr>
          <p:cNvCxnSpPr>
            <a:cxnSpLocks/>
          </p:cNvCxnSpPr>
          <p:nvPr/>
        </p:nvCxnSpPr>
        <p:spPr>
          <a:xfrm>
            <a:off x="8259763" y="353629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1CAC8B-C324-E2DE-DEA8-471DFEA10C09}"/>
              </a:ext>
              <a:ext uri="{C183D7F6-B498-43B3-948B-1728B52AA6E4}">
                <adec:decorative xmlns:adec="http://schemas.microsoft.com/office/drawing/2017/decorative" val="1"/>
              </a:ext>
            </a:extLst>
          </p:cNvPr>
          <p:cNvCxnSpPr>
            <a:cxnSpLocks/>
          </p:cNvCxnSpPr>
          <p:nvPr/>
        </p:nvCxnSpPr>
        <p:spPr>
          <a:xfrm>
            <a:off x="8259763" y="4538906"/>
            <a:ext cx="3368357"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E0827FF7-E45A-BC9A-9703-59777B41E756}"/>
              </a:ext>
            </a:extLst>
          </p:cNvPr>
          <p:cNvSpPr txBox="1"/>
          <p:nvPr/>
        </p:nvSpPr>
        <p:spPr>
          <a:xfrm>
            <a:off x="8259764" y="3760602"/>
            <a:ext cx="3352799" cy="430887"/>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a:spcBef>
                <a:spcPts val="1200"/>
              </a:spcBef>
              <a:buClr>
                <a:srgbClr val="000000"/>
              </a:buClr>
              <a:buSzPct val="100000"/>
              <a:buNone/>
              <a:defRPr/>
            </a:pPr>
            <a:r>
              <a:rPr kumimoji="0" lang="en-US" sz="1400" b="0" i="0" u="none" strike="noStrike" kern="1200" cap="none" spc="0" normalizeH="0" baseline="0" noProof="0" dirty="0">
                <a:ln>
                  <a:noFill/>
                </a:ln>
                <a:effectLst/>
                <a:uLnTx/>
                <a:uFillTx/>
                <a:latin typeface="Segoe UI"/>
                <a:ea typeface="+mn-ea"/>
                <a:cs typeface="+mn-cs"/>
              </a:rPr>
              <a:t>Find all the </a:t>
            </a:r>
            <a:r>
              <a:rPr lang="en-US" sz="1400" b="1" kern="0" spc="-50" dirty="0">
                <a:ln w="3175">
                  <a:noFill/>
                </a:ln>
                <a:latin typeface="Segoe UI Semibold"/>
                <a:cs typeface="Segoe UI Semibold"/>
              </a:rPr>
              <a:t>Tools , solutions and links </a:t>
            </a:r>
            <a:r>
              <a:rPr kumimoji="0" lang="en-US" sz="1400" b="0" i="0" u="none" strike="noStrike" kern="1200" cap="none" spc="0" normalizeH="0" baseline="0" noProof="0" dirty="0">
                <a:ln>
                  <a:noFill/>
                </a:ln>
                <a:effectLst/>
                <a:uLnTx/>
                <a:uFillTx/>
                <a:latin typeface="Segoe UI"/>
                <a:ea typeface="+mn-ea"/>
                <a:cs typeface="+mn-cs"/>
              </a:rPr>
              <a:t>available for you in Fabric</a:t>
            </a:r>
          </a:p>
        </p:txBody>
      </p:sp>
      <p:sp>
        <p:nvSpPr>
          <p:cNvPr id="167" name="TextBox 166">
            <a:extLst>
              <a:ext uri="{FF2B5EF4-FFF2-40B4-BE49-F238E27FC236}">
                <a16:creationId xmlns:a16="http://schemas.microsoft.com/office/drawing/2014/main" id="{51570007-F2EC-A998-8B29-CB604AC61A7C}"/>
              </a:ext>
            </a:extLst>
          </p:cNvPr>
          <p:cNvSpPr txBox="1"/>
          <p:nvPr/>
        </p:nvSpPr>
        <p:spPr>
          <a:xfrm>
            <a:off x="8307059" y="4649275"/>
            <a:ext cx="3352799" cy="1754326"/>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a:spcBef>
                <a:spcPts val="1200"/>
              </a:spcBef>
              <a:buClr>
                <a:srgbClr val="000000"/>
              </a:buClr>
              <a:buSzPct val="100000"/>
              <a:buNone/>
              <a:defRPr/>
            </a:pPr>
            <a:r>
              <a:rPr lang="en-US" sz="1400" dirty="0"/>
              <a:t>Coming next :</a:t>
            </a:r>
          </a:p>
          <a:p>
            <a:pPr marL="0" indent="0">
              <a:spcBef>
                <a:spcPts val="1200"/>
              </a:spcBef>
              <a:buClr>
                <a:srgbClr val="FFFFFF"/>
              </a:buClr>
              <a:buSzPct val="100000"/>
              <a:buNone/>
              <a:defRPr/>
            </a:pPr>
            <a:r>
              <a:rPr lang="en-US" sz="1400" dirty="0"/>
              <a:t>Additional </a:t>
            </a:r>
            <a:r>
              <a:rPr lang="en-US" sz="1400" b="1" kern="0" spc="-50" dirty="0">
                <a:ln w="3175">
                  <a:noFill/>
                </a:ln>
                <a:cs typeface="Segoe UI Semibold"/>
              </a:rPr>
              <a:t>Insights</a:t>
            </a:r>
            <a:r>
              <a:rPr lang="en-US" sz="1400" dirty="0"/>
              <a:t> [external shares, permissions,..]</a:t>
            </a:r>
          </a:p>
          <a:p>
            <a:pPr marL="0" indent="0">
              <a:spcBef>
                <a:spcPts val="1200"/>
              </a:spcBef>
              <a:buClr>
                <a:schemeClr val="tx1"/>
              </a:buClr>
              <a:buSzPct val="100000"/>
              <a:buNone/>
              <a:defRPr/>
            </a:pPr>
            <a:r>
              <a:rPr lang="en-US" sz="1400" dirty="0"/>
              <a:t>From </a:t>
            </a:r>
            <a:r>
              <a:rPr lang="en-US" sz="1400" b="1" kern="0" spc="-50" dirty="0">
                <a:ln w="3175">
                  <a:noFill/>
                </a:ln>
                <a:cs typeface="Segoe UI Semibold"/>
              </a:rPr>
              <a:t>Insights </a:t>
            </a:r>
            <a:r>
              <a:rPr lang="en-US" sz="1400" dirty="0"/>
              <a:t>into </a:t>
            </a:r>
            <a:r>
              <a:rPr lang="en-US" sz="1400" b="1" kern="0" spc="-50" dirty="0">
                <a:ln w="3175">
                  <a:noFill/>
                </a:ln>
                <a:cs typeface="Segoe UI Semibold"/>
              </a:rPr>
              <a:t>immediate action </a:t>
            </a:r>
          </a:p>
          <a:p>
            <a:pPr marL="0" indent="0">
              <a:spcBef>
                <a:spcPts val="1200"/>
              </a:spcBef>
              <a:buClr>
                <a:schemeClr val="tx1"/>
              </a:buClr>
              <a:buSzPct val="100000"/>
              <a:buNone/>
              <a:defRPr/>
            </a:pPr>
            <a:r>
              <a:rPr lang="en-US" sz="1400" dirty="0"/>
              <a:t>Roadmap: Extend Govern for </a:t>
            </a:r>
            <a:r>
              <a:rPr lang="en-US" sz="1400" b="1" kern="0" spc="-50" dirty="0">
                <a:ln w="3175">
                  <a:noFill/>
                </a:ln>
                <a:cs typeface="Segoe UI Semibold"/>
              </a:rPr>
              <a:t>tenant Admins</a:t>
            </a:r>
          </a:p>
        </p:txBody>
      </p:sp>
      <p:pic>
        <p:nvPicPr>
          <p:cNvPr id="3" name="Picture 2">
            <a:extLst>
              <a:ext uri="{FF2B5EF4-FFF2-40B4-BE49-F238E27FC236}">
                <a16:creationId xmlns:a16="http://schemas.microsoft.com/office/drawing/2014/main" id="{C9FF432D-5A5E-1642-FE7E-4B9A84ADF4A6}"/>
              </a:ext>
            </a:extLst>
          </p:cNvPr>
          <p:cNvPicPr>
            <a:picLocks noChangeAspect="1"/>
          </p:cNvPicPr>
          <p:nvPr/>
        </p:nvPicPr>
        <p:blipFill>
          <a:blip r:embed="rId3"/>
          <a:stretch>
            <a:fillRect/>
          </a:stretch>
        </p:blipFill>
        <p:spPr>
          <a:xfrm>
            <a:off x="0" y="1626240"/>
            <a:ext cx="7829606" cy="4728034"/>
          </a:xfrm>
          <a:prstGeom prst="roundRect">
            <a:avLst>
              <a:gd name="adj" fmla="val 2659"/>
            </a:avLst>
          </a:prstGeom>
          <a:solidFill>
            <a:srgbClr val="F0F0F0"/>
          </a:solidFill>
        </p:spPr>
      </p:pic>
      <p:sp>
        <p:nvSpPr>
          <p:cNvPr id="4" name="Rectangle: Rounded Corners 2">
            <a:extLst>
              <a:ext uri="{FF2B5EF4-FFF2-40B4-BE49-F238E27FC236}">
                <a16:creationId xmlns:a16="http://schemas.microsoft.com/office/drawing/2014/main" id="{26FE38CD-A1EA-B7F6-2159-457ABDCEE57C}"/>
              </a:ext>
            </a:extLst>
          </p:cNvPr>
          <p:cNvSpPr/>
          <p:nvPr/>
        </p:nvSpPr>
        <p:spPr bwMode="auto">
          <a:xfrm>
            <a:off x="7971499" y="1622408"/>
            <a:ext cx="4028423" cy="4921267"/>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806933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grpId="1" nodeType="withEffect">
                                  <p:stCondLst>
                                    <p:cond delay="0"/>
                                  </p:stCondLst>
                                  <p:childTnLst>
                                    <p:animMotion origin="layout" path="M -4.16667E-7 -3.7037E-7 L 0.02057 0.00046 " pathEditMode="relative" rAng="0" ptsTypes="AA">
                                      <p:cBhvr>
                                        <p:cTn id="9" dur="500" spd="-100000" fill="hold"/>
                                        <p:tgtEl>
                                          <p:spTgt spid="4"/>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1398-F23D-F635-8778-9DD7DC0B94CA}"/>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75C7BC37-AB15-869A-7FC5-94E694C36A96}"/>
                  </a:ext>
                  <a:ext uri="{C183D7F6-B498-43B3-948B-1728B52AA6E4}">
                    <adec:decorative xmlns:adec="http://schemas.microsoft.com/office/drawing/2017/decorative" val="1"/>
                  </a:ext>
                </a:extLst>
              </p:cNvPr>
              <p:cNvGraphicFramePr>
                <a:graphicFrameLocks noChangeAspect="1"/>
              </p:cNvGraphicFramePr>
              <p:nvPr/>
            </p:nvGraphicFramePr>
            <p:xfrm>
              <a:off x="3397888" y="711854"/>
              <a:ext cx="5396223" cy="5434291"/>
            </p:xfrm>
            <a:graphic>
              <a:graphicData uri="http://schemas.microsoft.com/office/drawing/2017/model3d">
                <am3d:model3d r:embed="rId3">
                  <am3d:spPr>
                    <a:xfrm>
                      <a:off x="0" y="0"/>
                      <a:ext cx="5396223" cy="5434291"/>
                    </a:xfrm>
                    <a:prstGeom prst="rect">
                      <a:avLst/>
                    </a:prstGeom>
                  </am3d:spPr>
                  <am3d:camera>
                    <am3d:pos x="0" y="0" z="81058802"/>
                    <am3d:up dx="0" dy="36000000" dz="0"/>
                    <am3d:lookAt x="0" y="0" z="0"/>
                    <am3d:perspective fov="2700000"/>
                  </am3d:camera>
                  <am3d:trans>
                    <am3d:meterPerModelUnit n="2575133" d="1000000"/>
                    <am3d:preTrans dx="-8" dy="-1642" dz="-2"/>
                    <am3d:scale>
                      <am3d:sx n="1000000" d="1000000"/>
                      <am3d:sy n="1000000" d="1000000"/>
                      <am3d:sz n="1000000" d="1000000"/>
                    </am3d:scale>
                    <am3d:rot/>
                    <am3d:postTrans dx="0" dy="0" dz="0"/>
                  </am3d:trans>
                  <am3d:raster rName="Office3DRenderer" rVer="16.0.8326">
                    <am3d:blip r:embed="rId4"/>
                  </am3d:raster>
                  <am3d:objViewport viewportSz="9736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75C7BC37-AB15-869A-7FC5-94E694C36A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4"/>
              <a:stretch>
                <a:fillRect/>
              </a:stretch>
            </p:blipFill>
            <p:spPr>
              <a:xfrm>
                <a:off x="3397888" y="711854"/>
                <a:ext cx="5396223" cy="5434291"/>
              </a:xfrm>
              <a:prstGeom prst="rect">
                <a:avLst/>
              </a:prstGeom>
            </p:spPr>
          </p:pic>
        </mc:Fallback>
      </mc:AlternateContent>
      <p:sp>
        <p:nvSpPr>
          <p:cNvPr id="8" name="TextBox 7">
            <a:extLst>
              <a:ext uri="{FF2B5EF4-FFF2-40B4-BE49-F238E27FC236}">
                <a16:creationId xmlns:a16="http://schemas.microsoft.com/office/drawing/2014/main" id="{6A4F0406-6005-3C5E-3D11-4529A8C55B11}"/>
              </a:ext>
            </a:extLst>
          </p:cNvPr>
          <p:cNvSpPr txBox="1"/>
          <p:nvPr/>
        </p:nvSpPr>
        <p:spPr>
          <a:xfrm>
            <a:off x="4240783" y="3262800"/>
            <a:ext cx="3710434" cy="3323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r>
              <a:rPr kumimoji="0" lang="en-US" sz="1200" b="0" i="0" u="none" strike="noStrike" kern="1200" cap="none" spc="0" normalizeH="0" baseline="0" noProof="0">
                <a:ln w="3175">
                  <a:noFill/>
                </a:ln>
                <a:noFill/>
                <a:effectLst>
                  <a:outerShdw blurRad="50800" dist="63500" dir="2700000" algn="tl" rotWithShape="0">
                    <a:prstClr val="black">
                      <a:alpha val="20000"/>
                    </a:prstClr>
                  </a:outerShdw>
                </a:effectLst>
                <a:uLnTx/>
                <a:uFillTx/>
                <a:latin typeface="Segoe Sans Display"/>
                <a:ea typeface="+mn-ea"/>
                <a:cs typeface="Segoe UI Semibold" panose="020B0502040204020203" pitchFamily="34" charset="0"/>
              </a:rPr>
              <a:t>Data is the fuel</a:t>
            </a:r>
            <a:br>
              <a:rPr kumimoji="0" lang="en-US" sz="1200" b="0" i="0" u="none" strike="noStrike" kern="1200" cap="none" spc="0" normalizeH="0" baseline="0" noProof="0">
                <a:ln w="3175">
                  <a:noFill/>
                </a:ln>
                <a:noFill/>
                <a:effectLst>
                  <a:outerShdw blurRad="50800" dist="63500" dir="2700000" algn="tl" rotWithShape="0">
                    <a:prstClr val="black">
                      <a:alpha val="20000"/>
                    </a:prstClr>
                  </a:outerShdw>
                </a:effectLst>
                <a:uLnTx/>
                <a:uFillTx/>
                <a:latin typeface="Segoe Sans Display"/>
                <a:ea typeface="+mn-ea"/>
                <a:cs typeface="Segoe UI Semibold" panose="020B0502040204020203" pitchFamily="34" charset="0"/>
              </a:rPr>
            </a:br>
            <a:r>
              <a:rPr kumimoji="0" lang="en-US" sz="1200" b="0" i="0" u="none" strike="noStrike" kern="1200" cap="none" spc="0" normalizeH="0" baseline="0" noProof="0">
                <a:ln w="3175">
                  <a:noFill/>
                </a:ln>
                <a:noFill/>
                <a:effectLst>
                  <a:outerShdw blurRad="50800" dist="63500" dir="2700000" algn="tl" rotWithShape="0">
                    <a:prstClr val="black">
                      <a:alpha val="20000"/>
                    </a:prstClr>
                  </a:outerShdw>
                </a:effectLst>
                <a:uLnTx/>
                <a:uFillTx/>
                <a:latin typeface="Segoe Sans Display"/>
                <a:ea typeface="+mn-ea"/>
                <a:cs typeface="Segoe UI Semibold" panose="020B0502040204020203" pitchFamily="34" charset="0"/>
              </a:rPr>
              <a:t>that </a:t>
            </a:r>
            <a:r>
              <a:rPr kumimoji="0" lang="en-US" sz="1200" b="0" i="1" u="none" strike="noStrike" kern="1200" cap="none" spc="0" normalizeH="0" baseline="0" noProof="0">
                <a:ln w="3175">
                  <a:noFill/>
                </a:ln>
                <a:noFill/>
                <a:effectLst>
                  <a:outerShdw blurRad="50800" dist="63500" dir="2700000" algn="tl" rotWithShape="0">
                    <a:prstClr val="black">
                      <a:alpha val="20000"/>
                    </a:prstClr>
                  </a:outerShdw>
                </a:effectLst>
                <a:uLnTx/>
                <a:uFillTx/>
                <a:latin typeface="Segoe Sans Display"/>
                <a:ea typeface="+mn-ea"/>
                <a:cs typeface="Segoe UI Semibold" panose="020B0502040204020203" pitchFamily="34" charset="0"/>
              </a:rPr>
              <a:t>powers</a:t>
            </a:r>
            <a:r>
              <a:rPr kumimoji="0" lang="en-US" sz="1200" b="0" i="0" u="none" strike="noStrike" kern="1200" cap="none" spc="0" normalizeH="0" baseline="0" noProof="0">
                <a:ln w="3175">
                  <a:noFill/>
                </a:ln>
                <a:noFill/>
                <a:effectLst>
                  <a:outerShdw blurRad="50800" dist="63500" dir="2700000" algn="tl" rotWithShape="0">
                    <a:prstClr val="black">
                      <a:alpha val="20000"/>
                    </a:prstClr>
                  </a:outerShdw>
                </a:effectLst>
                <a:uLnTx/>
                <a:uFillTx/>
                <a:latin typeface="Segoe Sans Display"/>
                <a:ea typeface="+mn-ea"/>
                <a:cs typeface="Segoe UI Semibold" panose="020B0502040204020203" pitchFamily="34" charset="0"/>
              </a:rPr>
              <a:t> AI</a:t>
            </a:r>
          </a:p>
        </p:txBody>
      </p:sp>
      <p:sp>
        <p:nvSpPr>
          <p:cNvPr id="7" name="Rounded Rectangle 13">
            <a:extLst>
              <a:ext uri="{FF2B5EF4-FFF2-40B4-BE49-F238E27FC236}">
                <a16:creationId xmlns:a16="http://schemas.microsoft.com/office/drawing/2014/main" id="{816693DD-11F3-988B-F337-2B99F7FE335E}"/>
              </a:ext>
              <a:ext uri="{C183D7F6-B498-43B3-948B-1728B52AA6E4}">
                <adec:decorative xmlns:adec="http://schemas.microsoft.com/office/drawing/2017/decorative" val="1"/>
              </a:ext>
            </a:extLst>
          </p:cNvPr>
          <p:cNvSpPr>
            <a:spLocks noGrp="1"/>
          </p:cNvSpPr>
          <p:nvPr>
            <p:ph type="title" idx="4294967295"/>
          </p:nvPr>
        </p:nvSpPr>
        <p:spPr bwMode="auto">
          <a:xfrm>
            <a:off x="2888673" y="3084050"/>
            <a:ext cx="6414654" cy="689900"/>
          </a:xfrm>
          <a:prstGeom prst="roundRect">
            <a:avLst>
              <a:gd name="adj" fmla="val 50000"/>
            </a:avLst>
          </a:prstGeom>
          <a:gradFill flip="none" rotWithShape="1">
            <a:gsLst>
              <a:gs pos="69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r>
              <a:rPr kumimoji="0" lang="en-US" sz="3600" b="0"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a:ea typeface="+mn-ea"/>
                <a:cs typeface="Segoe UI Semibold" panose="020B0502040204020203" pitchFamily="34" charset="0"/>
              </a:rPr>
              <a:t>AI is transforming the world</a:t>
            </a:r>
          </a:p>
        </p:txBody>
      </p:sp>
    </p:spTree>
    <p:extLst>
      <p:ext uri="{BB962C8B-B14F-4D97-AF65-F5344CB8AC3E}">
        <p14:creationId xmlns:p14="http://schemas.microsoft.com/office/powerpoint/2010/main" val="88224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fill="hold" nodeType="withEffect">
                                  <p:stCondLst>
                                    <p:cond delay="0"/>
                                  </p:stCondLst>
                                  <p:childTnLst>
                                    <p:animRot by="21600000">
                                      <p:cBhvr>
                                        <p:cTn id="6" dur="20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Picture 5" descr="Padlock on computer motherboard">
            <a:extLst>
              <a:ext uri="{FF2B5EF4-FFF2-40B4-BE49-F238E27FC236}">
                <a16:creationId xmlns:a16="http://schemas.microsoft.com/office/drawing/2014/main" id="{1EFECB34-5F28-783A-934B-B1C7C9A5ABA2}"/>
              </a:ext>
            </a:extLst>
          </p:cNvPr>
          <p:cNvPicPr>
            <a:picLocks noChangeAspect="1"/>
          </p:cNvPicPr>
          <p:nvPr/>
        </p:nvPicPr>
        <p:blipFill>
          <a:blip r:embed="rId3">
            <a:duotone>
              <a:prstClr val="black"/>
              <a:schemeClr val="accent5">
                <a:tint val="45000"/>
                <a:satMod val="400000"/>
              </a:schemeClr>
            </a:duotone>
            <a:alphaModFix amt="25000"/>
          </a:blip>
          <a:srcRect t="15730"/>
          <a:stretch>
            <a:fillRect/>
          </a:stretch>
        </p:blipFill>
        <p:spPr>
          <a:xfrm>
            <a:off x="20" y="10"/>
            <a:ext cx="12191980" cy="6857990"/>
          </a:xfrm>
          <a:prstGeom prst="rect">
            <a:avLst/>
          </a:prstGeom>
        </p:spPr>
      </p:pic>
      <p:sp>
        <p:nvSpPr>
          <p:cNvPr id="3" name="Title 2">
            <a:extLst>
              <a:ext uri="{FF2B5EF4-FFF2-40B4-BE49-F238E27FC236}">
                <a16:creationId xmlns:a16="http://schemas.microsoft.com/office/drawing/2014/main" id="{86A8DE3C-C064-90A1-7C9D-CB5597AA6713}"/>
              </a:ext>
            </a:extLst>
          </p:cNvPr>
          <p:cNvSpPr>
            <a:spLocks noGrp="1"/>
          </p:cNvSpPr>
          <p:nvPr>
            <p:ph type="ctrTitle"/>
          </p:nvPr>
        </p:nvSpPr>
        <p:spPr>
          <a:xfrm>
            <a:off x="1154955" y="1447800"/>
            <a:ext cx="8825658" cy="3329581"/>
          </a:xfrm>
        </p:spPr>
        <p:txBody>
          <a:bodyPr>
            <a:normAutofit/>
          </a:bodyPr>
          <a:lstStyle/>
          <a:p>
            <a:r>
              <a:rPr lang="en-US" dirty="0" err="1"/>
              <a:t>OneLake</a:t>
            </a:r>
            <a:r>
              <a:rPr lang="en-US" dirty="0"/>
              <a:t> security</a:t>
            </a:r>
            <a:endParaRPr lang="en-NL" dirty="0"/>
          </a:p>
        </p:txBody>
      </p:sp>
      <p:sp>
        <p:nvSpPr>
          <p:cNvPr id="4" name="Subtitle 3">
            <a:extLst>
              <a:ext uri="{FF2B5EF4-FFF2-40B4-BE49-F238E27FC236}">
                <a16:creationId xmlns:a16="http://schemas.microsoft.com/office/drawing/2014/main" id="{1654732C-C8FA-17CA-50CE-ADDF63A538F7}"/>
              </a:ext>
            </a:extLst>
          </p:cNvPr>
          <p:cNvSpPr>
            <a:spLocks noGrp="1"/>
          </p:cNvSpPr>
          <p:nvPr>
            <p:ph type="subTitle" idx="1"/>
          </p:nvPr>
        </p:nvSpPr>
        <p:spPr>
          <a:xfrm>
            <a:off x="1154955" y="4777380"/>
            <a:ext cx="8825658" cy="861420"/>
          </a:xfrm>
        </p:spPr>
        <p:txBody>
          <a:bodyPr>
            <a:normAutofit/>
          </a:bodyPr>
          <a:lstStyle/>
          <a:p>
            <a:endParaRPr lang="en-NL"/>
          </a:p>
        </p:txBody>
      </p:sp>
      <p:sp>
        <p:nvSpPr>
          <p:cNvPr id="10" name="Rectangle 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NL"/>
          </a:p>
        </p:txBody>
      </p:sp>
    </p:spTree>
    <p:extLst>
      <p:ext uri="{BB962C8B-B14F-4D97-AF65-F5344CB8AC3E}">
        <p14:creationId xmlns:p14="http://schemas.microsoft.com/office/powerpoint/2010/main" val="101010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43D4E-F21F-C6E6-FC4B-12FC730302D1}"/>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DC3F9858-DD43-0C05-54A0-8306DFC182B4}"/>
              </a:ext>
            </a:extLst>
          </p:cNvPr>
          <p:cNvSpPr>
            <a:spLocks noGrp="1"/>
          </p:cNvSpPr>
          <p:nvPr>
            <p:ph type="title"/>
          </p:nvPr>
        </p:nvSpPr>
        <p:spPr>
          <a:xfrm>
            <a:off x="578736" y="452718"/>
            <a:ext cx="11403714" cy="904444"/>
          </a:xfrm>
        </p:spPr>
        <p:txBody>
          <a:bodyPr/>
          <a:lstStyle/>
          <a:p>
            <a:r>
              <a:rPr lang="en-CA" dirty="0"/>
              <a:t>One Copy, many security definitions</a:t>
            </a:r>
            <a:endParaRPr lang="en-US" dirty="0"/>
          </a:p>
        </p:txBody>
      </p:sp>
      <p:sp>
        <p:nvSpPr>
          <p:cNvPr id="40" name="Text Placeholder 39">
            <a:extLst>
              <a:ext uri="{FF2B5EF4-FFF2-40B4-BE49-F238E27FC236}">
                <a16:creationId xmlns:a16="http://schemas.microsoft.com/office/drawing/2014/main" id="{A3C5194A-8E6C-5CFE-D259-56B6715C38C4}"/>
              </a:ext>
            </a:extLst>
          </p:cNvPr>
          <p:cNvSpPr>
            <a:spLocks noGrp="1"/>
          </p:cNvSpPr>
          <p:nvPr>
            <p:ph type="body" sz="quarter" idx="27"/>
          </p:nvPr>
        </p:nvSpPr>
        <p:spPr>
          <a:xfrm>
            <a:off x="593995" y="1443838"/>
            <a:ext cx="11064875" cy="5203257"/>
          </a:xfrm>
        </p:spPr>
        <p:txBody>
          <a:bodyPr>
            <a:normAutofit/>
          </a:bodyPr>
          <a:lstStyle/>
          <a:p>
            <a:r>
              <a:rPr lang="en-US" sz="2400" dirty="0">
                <a:ln w="3175">
                  <a:noFill/>
                </a:ln>
                <a:gradFill>
                  <a:gsLst>
                    <a:gs pos="0">
                      <a:srgbClr val="8DC8E8"/>
                    </a:gs>
                    <a:gs pos="80000">
                      <a:srgbClr val="49C5B1"/>
                    </a:gs>
                  </a:gsLst>
                  <a:path path="circle">
                    <a:fillToRect l="100000" t="100000"/>
                  </a:path>
                </a:gradFill>
              </a:rPr>
              <a:t>Enabling fine-grained security at each engine</a:t>
            </a:r>
          </a:p>
        </p:txBody>
      </p:sp>
      <p:sp>
        <p:nvSpPr>
          <p:cNvPr id="261" name="TextBox 260">
            <a:extLst>
              <a:ext uri="{FF2B5EF4-FFF2-40B4-BE49-F238E27FC236}">
                <a16:creationId xmlns:a16="http://schemas.microsoft.com/office/drawing/2014/main" id="{2C2EFF65-F88B-5402-A24E-5DB6262CA78C}"/>
              </a:ext>
            </a:extLst>
          </p:cNvPr>
          <p:cNvSpPr txBox="1"/>
          <p:nvPr/>
        </p:nvSpPr>
        <p:spPr>
          <a:xfrm>
            <a:off x="7856182" y="2401867"/>
            <a:ext cx="3494612" cy="83099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Each engine in Fabric provides its own robust set of security capabilities.</a:t>
            </a:r>
          </a:p>
        </p:txBody>
      </p:sp>
      <p:cxnSp>
        <p:nvCxnSpPr>
          <p:cNvPr id="262" name="Straight Connector 261">
            <a:extLst>
              <a:ext uri="{FF2B5EF4-FFF2-40B4-BE49-F238E27FC236}">
                <a16:creationId xmlns:a16="http://schemas.microsoft.com/office/drawing/2014/main" id="{741970A6-9915-0672-3304-599467191DC9}"/>
              </a:ext>
            </a:extLst>
          </p:cNvPr>
          <p:cNvCxnSpPr>
            <a:cxnSpLocks/>
          </p:cNvCxnSpPr>
          <p:nvPr/>
        </p:nvCxnSpPr>
        <p:spPr>
          <a:xfrm>
            <a:off x="7856182" y="3287277"/>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E29A9371-5947-1F0D-EA64-006A591D125F}"/>
              </a:ext>
            </a:extLst>
          </p:cNvPr>
          <p:cNvCxnSpPr>
            <a:cxnSpLocks/>
          </p:cNvCxnSpPr>
          <p:nvPr/>
        </p:nvCxnSpPr>
        <p:spPr>
          <a:xfrm>
            <a:off x="7856181" y="4301718"/>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7" name="Rounded Rectangle 38">
            <a:extLst>
              <a:ext uri="{FF2B5EF4-FFF2-40B4-BE49-F238E27FC236}">
                <a16:creationId xmlns:a16="http://schemas.microsoft.com/office/drawing/2014/main" id="{F48A5A43-FAE3-2703-8723-485471BD065A}"/>
              </a:ext>
            </a:extLst>
          </p:cNvPr>
          <p:cNvSpPr/>
          <p:nvPr/>
        </p:nvSpPr>
        <p:spPr bwMode="auto">
          <a:xfrm>
            <a:off x="584201" y="2023936"/>
            <a:ext cx="6701167" cy="4122080"/>
          </a:xfrm>
          <a:prstGeom prst="roundRect">
            <a:avLst>
              <a:gd name="adj" fmla="val 3641"/>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ounded Rectangle 45">
            <a:extLst>
              <a:ext uri="{FF2B5EF4-FFF2-40B4-BE49-F238E27FC236}">
                <a16:creationId xmlns:a16="http://schemas.microsoft.com/office/drawing/2014/main" id="{B5BAC188-C10F-DB02-2126-26759288692E}"/>
              </a:ext>
            </a:extLst>
          </p:cNvPr>
          <p:cNvSpPr/>
          <p:nvPr/>
        </p:nvSpPr>
        <p:spPr>
          <a:xfrm>
            <a:off x="730299" y="4763280"/>
            <a:ext cx="6408971" cy="1203945"/>
          </a:xfrm>
          <a:prstGeom prst="roundRect">
            <a:avLst>
              <a:gd name="adj" fmla="val 5908"/>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endParaRPr>
          </a:p>
        </p:txBody>
      </p:sp>
      <p:sp>
        <p:nvSpPr>
          <p:cNvPr id="298" name="Rounded Rectangle 45">
            <a:extLst>
              <a:ext uri="{FF2B5EF4-FFF2-40B4-BE49-F238E27FC236}">
                <a16:creationId xmlns:a16="http://schemas.microsoft.com/office/drawing/2014/main" id="{82F28864-F4D5-2BC8-227C-4EBCD8986975}"/>
              </a:ext>
            </a:extLst>
          </p:cNvPr>
          <p:cNvSpPr/>
          <p:nvPr/>
        </p:nvSpPr>
        <p:spPr>
          <a:xfrm>
            <a:off x="730299" y="3430565"/>
            <a:ext cx="6408971" cy="1203945"/>
          </a:xfrm>
          <a:prstGeom prst="roundRect">
            <a:avLst>
              <a:gd name="adj" fmla="val 4731"/>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Compute</a:t>
            </a:r>
          </a:p>
        </p:txBody>
      </p:sp>
      <p:sp>
        <p:nvSpPr>
          <p:cNvPr id="187" name="TextBox 186">
            <a:extLst>
              <a:ext uri="{FF2B5EF4-FFF2-40B4-BE49-F238E27FC236}">
                <a16:creationId xmlns:a16="http://schemas.microsoft.com/office/drawing/2014/main" id="{05F4797E-9DB3-64B1-86DD-20709F3993FB}"/>
              </a:ext>
            </a:extLst>
          </p:cNvPr>
          <p:cNvSpPr txBox="1"/>
          <p:nvPr/>
        </p:nvSpPr>
        <p:spPr>
          <a:xfrm>
            <a:off x="749527" y="5634073"/>
            <a:ext cx="952794" cy="2492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Delta – Parquet Format</a:t>
            </a:r>
          </a:p>
        </p:txBody>
      </p:sp>
      <p:sp>
        <p:nvSpPr>
          <p:cNvPr id="188" name="TextBox 187">
            <a:extLst>
              <a:ext uri="{FF2B5EF4-FFF2-40B4-BE49-F238E27FC236}">
                <a16:creationId xmlns:a16="http://schemas.microsoft.com/office/drawing/2014/main" id="{342726CB-A921-40B7-D74B-25CEE4EA0FC8}"/>
              </a:ext>
            </a:extLst>
          </p:cNvPr>
          <p:cNvSpPr txBox="1"/>
          <p:nvPr/>
        </p:nvSpPr>
        <p:spPr>
          <a:xfrm>
            <a:off x="1869909" y="5634073"/>
            <a:ext cx="879118" cy="2492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Delta – Parquet Format</a:t>
            </a:r>
          </a:p>
        </p:txBody>
      </p:sp>
      <p:sp>
        <p:nvSpPr>
          <p:cNvPr id="189" name="TextBox 188">
            <a:extLst>
              <a:ext uri="{FF2B5EF4-FFF2-40B4-BE49-F238E27FC236}">
                <a16:creationId xmlns:a16="http://schemas.microsoft.com/office/drawing/2014/main" id="{5ADF34DA-3ABC-20ED-ADC7-FEE75C5B4955}"/>
              </a:ext>
            </a:extLst>
          </p:cNvPr>
          <p:cNvSpPr txBox="1"/>
          <p:nvPr/>
        </p:nvSpPr>
        <p:spPr>
          <a:xfrm>
            <a:off x="5118964" y="5634073"/>
            <a:ext cx="882272" cy="2492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Delta – Parquet Format</a:t>
            </a:r>
          </a:p>
        </p:txBody>
      </p:sp>
      <p:sp>
        <p:nvSpPr>
          <p:cNvPr id="190" name="TextBox 189">
            <a:extLst>
              <a:ext uri="{FF2B5EF4-FFF2-40B4-BE49-F238E27FC236}">
                <a16:creationId xmlns:a16="http://schemas.microsoft.com/office/drawing/2014/main" id="{48C3E799-EE5E-78E1-E829-5C88AF55D131}"/>
              </a:ext>
            </a:extLst>
          </p:cNvPr>
          <p:cNvSpPr txBox="1"/>
          <p:nvPr/>
        </p:nvSpPr>
        <p:spPr>
          <a:xfrm>
            <a:off x="6228447" y="5634073"/>
            <a:ext cx="830394" cy="2492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Delta – Parquet Format</a:t>
            </a:r>
          </a:p>
        </p:txBody>
      </p:sp>
      <p:sp>
        <p:nvSpPr>
          <p:cNvPr id="460" name="Rectangle: Rounded Corners 23">
            <a:extLst>
              <a:ext uri="{FF2B5EF4-FFF2-40B4-BE49-F238E27FC236}">
                <a16:creationId xmlns:a16="http://schemas.microsoft.com/office/drawing/2014/main" id="{661C5B6A-8AA9-1FDF-5123-B8199D2B9BAE}"/>
              </a:ext>
            </a:extLst>
          </p:cNvPr>
          <p:cNvSpPr/>
          <p:nvPr/>
        </p:nvSpPr>
        <p:spPr bwMode="auto">
          <a:xfrm>
            <a:off x="1972868" y="3695937"/>
            <a:ext cx="673200" cy="6732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T-SQL</a:t>
            </a:r>
          </a:p>
        </p:txBody>
      </p:sp>
      <p:sp>
        <p:nvSpPr>
          <p:cNvPr id="184" name="Rectangle: Rounded Corners 24">
            <a:extLst>
              <a:ext uri="{FF2B5EF4-FFF2-40B4-BE49-F238E27FC236}">
                <a16:creationId xmlns:a16="http://schemas.microsoft.com/office/drawing/2014/main" id="{60B390A5-3740-C44E-DC40-F30059970A8F}"/>
              </a:ext>
            </a:extLst>
          </p:cNvPr>
          <p:cNvSpPr/>
          <p:nvPr/>
        </p:nvSpPr>
        <p:spPr bwMode="auto">
          <a:xfrm>
            <a:off x="889324" y="3695937"/>
            <a:ext cx="673200" cy="6732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Spark</a:t>
            </a:r>
          </a:p>
        </p:txBody>
      </p:sp>
      <p:sp>
        <p:nvSpPr>
          <p:cNvPr id="185" name="Rectangle: Rounded Corners 25">
            <a:extLst>
              <a:ext uri="{FF2B5EF4-FFF2-40B4-BE49-F238E27FC236}">
                <a16:creationId xmlns:a16="http://schemas.microsoft.com/office/drawing/2014/main" id="{D25D6A8B-68E2-8922-28FB-5EF82D4174FF}"/>
              </a:ext>
            </a:extLst>
          </p:cNvPr>
          <p:cNvSpPr/>
          <p:nvPr/>
        </p:nvSpPr>
        <p:spPr bwMode="auto">
          <a:xfrm>
            <a:off x="5223500" y="3695937"/>
            <a:ext cx="673200" cy="6732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KQL</a:t>
            </a:r>
          </a:p>
        </p:txBody>
      </p:sp>
      <p:sp>
        <p:nvSpPr>
          <p:cNvPr id="186" name="Rectangle: Rounded Corners 28">
            <a:extLst>
              <a:ext uri="{FF2B5EF4-FFF2-40B4-BE49-F238E27FC236}">
                <a16:creationId xmlns:a16="http://schemas.microsoft.com/office/drawing/2014/main" id="{E7622BB4-51BF-9CB5-870C-0D6B8AC3E1A3}"/>
              </a:ext>
            </a:extLst>
          </p:cNvPr>
          <p:cNvSpPr/>
          <p:nvPr/>
        </p:nvSpPr>
        <p:spPr bwMode="auto">
          <a:xfrm>
            <a:off x="6307044" y="3695937"/>
            <a:ext cx="673200" cy="6732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Analysis</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Semibold"/>
                <a:ea typeface="+mn-ea"/>
                <a:cs typeface="+mn-cs"/>
              </a:rPr>
              <a:t>Services</a:t>
            </a:r>
          </a:p>
        </p:txBody>
      </p:sp>
      <p:grpSp>
        <p:nvGrpSpPr>
          <p:cNvPr id="12" name="Group 11">
            <a:extLst>
              <a:ext uri="{FF2B5EF4-FFF2-40B4-BE49-F238E27FC236}">
                <a16:creationId xmlns:a16="http://schemas.microsoft.com/office/drawing/2014/main" id="{92CBCD64-8634-63F9-E6EC-86FA54830583}"/>
              </a:ext>
            </a:extLst>
          </p:cNvPr>
          <p:cNvGrpSpPr/>
          <p:nvPr/>
        </p:nvGrpSpPr>
        <p:grpSpPr>
          <a:xfrm>
            <a:off x="853786" y="4940518"/>
            <a:ext cx="772552" cy="585820"/>
            <a:chOff x="853786" y="4940518"/>
            <a:chExt cx="772552" cy="585820"/>
          </a:xfrm>
        </p:grpSpPr>
        <p:grpSp>
          <p:nvGrpSpPr>
            <p:cNvPr id="7" name="Group 6">
              <a:extLst>
                <a:ext uri="{FF2B5EF4-FFF2-40B4-BE49-F238E27FC236}">
                  <a16:creationId xmlns:a16="http://schemas.microsoft.com/office/drawing/2014/main" id="{22E890AB-3EDD-A94B-9B52-5DD1F464B4E4}"/>
                </a:ext>
              </a:extLst>
            </p:cNvPr>
            <p:cNvGrpSpPr/>
            <p:nvPr/>
          </p:nvGrpSpPr>
          <p:grpSpPr>
            <a:xfrm>
              <a:off x="853786" y="4940518"/>
              <a:ext cx="760330" cy="546275"/>
              <a:chOff x="5570392" y="4264532"/>
              <a:chExt cx="331746" cy="266059"/>
            </a:xfrm>
          </p:grpSpPr>
          <p:sp>
            <p:nvSpPr>
              <p:cNvPr id="8" name="Freeform 24">
                <a:extLst>
                  <a:ext uri="{FF2B5EF4-FFF2-40B4-BE49-F238E27FC236}">
                    <a16:creationId xmlns:a16="http://schemas.microsoft.com/office/drawing/2014/main" id="{37832B04-F7E7-584F-7C35-14A1F22EB717}"/>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Freeform 25">
                <a:extLst>
                  <a:ext uri="{FF2B5EF4-FFF2-40B4-BE49-F238E27FC236}">
                    <a16:creationId xmlns:a16="http://schemas.microsoft.com/office/drawing/2014/main" id="{0204FE36-6CD0-5572-09B3-B493DE339B3C}"/>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11" name="TextBox 10">
              <a:extLst>
                <a:ext uri="{FF2B5EF4-FFF2-40B4-BE49-F238E27FC236}">
                  <a16:creationId xmlns:a16="http://schemas.microsoft.com/office/drawing/2014/main" id="{9634D97F-B56C-E472-35B9-FDC461B69BF8}"/>
                </a:ext>
              </a:extLst>
            </p:cNvPr>
            <p:cNvSpPr txBox="1"/>
            <p:nvPr/>
          </p:nvSpPr>
          <p:spPr>
            <a:xfrm>
              <a:off x="940181" y="5187784"/>
              <a:ext cx="686157" cy="338554"/>
            </a:xfrm>
            <a:prstGeom prst="rect">
              <a:avLst/>
            </a:prstGeom>
            <a:noFill/>
            <a:ln w="63897" cap="flat">
              <a:noFill/>
              <a:prstDash val="solid"/>
              <a:miter/>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lnSpcReduction="10000"/>
            </a:bodyPr>
            <a:lstStyle>
              <a:defPPr>
                <a:defRPr lang="en-US"/>
              </a:defPPr>
              <a:lvl1pPr algn="ctr">
                <a:defRPr sz="12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Customers</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360</a:t>
              </a:r>
            </a:p>
          </p:txBody>
        </p:sp>
      </p:grpSp>
      <p:grpSp>
        <p:nvGrpSpPr>
          <p:cNvPr id="13" name="Group 12">
            <a:extLst>
              <a:ext uri="{FF2B5EF4-FFF2-40B4-BE49-F238E27FC236}">
                <a16:creationId xmlns:a16="http://schemas.microsoft.com/office/drawing/2014/main" id="{E538698D-177E-CDA0-C8FB-9074B353C7CD}"/>
              </a:ext>
            </a:extLst>
          </p:cNvPr>
          <p:cNvGrpSpPr/>
          <p:nvPr/>
        </p:nvGrpSpPr>
        <p:grpSpPr>
          <a:xfrm>
            <a:off x="1939177" y="4940518"/>
            <a:ext cx="760330" cy="546275"/>
            <a:chOff x="853786" y="4940518"/>
            <a:chExt cx="760330" cy="546275"/>
          </a:xfrm>
        </p:grpSpPr>
        <p:grpSp>
          <p:nvGrpSpPr>
            <p:cNvPr id="14" name="Group 13">
              <a:extLst>
                <a:ext uri="{FF2B5EF4-FFF2-40B4-BE49-F238E27FC236}">
                  <a16:creationId xmlns:a16="http://schemas.microsoft.com/office/drawing/2014/main" id="{70DBC7D2-1562-B9AE-E21B-332822A958A6}"/>
                </a:ext>
              </a:extLst>
            </p:cNvPr>
            <p:cNvGrpSpPr/>
            <p:nvPr/>
          </p:nvGrpSpPr>
          <p:grpSpPr>
            <a:xfrm>
              <a:off x="853786" y="4940518"/>
              <a:ext cx="760330" cy="546275"/>
              <a:chOff x="5570392" y="4264532"/>
              <a:chExt cx="331746" cy="266059"/>
            </a:xfrm>
          </p:grpSpPr>
          <p:sp>
            <p:nvSpPr>
              <p:cNvPr id="16" name="Freeform 24">
                <a:extLst>
                  <a:ext uri="{FF2B5EF4-FFF2-40B4-BE49-F238E27FC236}">
                    <a16:creationId xmlns:a16="http://schemas.microsoft.com/office/drawing/2014/main" id="{98276670-4306-67EA-EEC1-8D299E622816}"/>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7" name="Freeform 25">
                <a:extLst>
                  <a:ext uri="{FF2B5EF4-FFF2-40B4-BE49-F238E27FC236}">
                    <a16:creationId xmlns:a16="http://schemas.microsoft.com/office/drawing/2014/main" id="{3725724B-16A4-8CDA-E891-65FB044FFC7D}"/>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15" name="TextBox 14">
              <a:extLst>
                <a:ext uri="{FF2B5EF4-FFF2-40B4-BE49-F238E27FC236}">
                  <a16:creationId xmlns:a16="http://schemas.microsoft.com/office/drawing/2014/main" id="{6CCE2FBE-B17F-FB51-B983-22C6DB57ADCB}"/>
                </a:ext>
              </a:extLst>
            </p:cNvPr>
            <p:cNvSpPr txBox="1"/>
            <p:nvPr/>
          </p:nvSpPr>
          <p:spPr>
            <a:xfrm>
              <a:off x="927959" y="5234036"/>
              <a:ext cx="686157" cy="215444"/>
            </a:xfrm>
            <a:prstGeom prst="rect">
              <a:avLst/>
            </a:prstGeom>
            <a:noFill/>
            <a:ln w="63897" cap="flat">
              <a:noFill/>
              <a:prstDash val="solid"/>
              <a:miter/>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lnSpcReduction="10000"/>
            </a:bodyPr>
            <a:lstStyle>
              <a:defPPr>
                <a:defRPr lang="en-US"/>
              </a:defPPr>
              <a:lvl1pPr algn="ctr">
                <a:defRPr sz="12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Finance</a:t>
              </a:r>
            </a:p>
          </p:txBody>
        </p:sp>
      </p:grpSp>
      <p:grpSp>
        <p:nvGrpSpPr>
          <p:cNvPr id="18" name="Group 17">
            <a:extLst>
              <a:ext uri="{FF2B5EF4-FFF2-40B4-BE49-F238E27FC236}">
                <a16:creationId xmlns:a16="http://schemas.microsoft.com/office/drawing/2014/main" id="{24F4A565-C184-3302-DD68-AD79EAFC5AB6}"/>
              </a:ext>
            </a:extLst>
          </p:cNvPr>
          <p:cNvGrpSpPr/>
          <p:nvPr/>
        </p:nvGrpSpPr>
        <p:grpSpPr>
          <a:xfrm>
            <a:off x="5190790" y="4924797"/>
            <a:ext cx="760330" cy="577617"/>
            <a:chOff x="853786" y="4940518"/>
            <a:chExt cx="760330" cy="577617"/>
          </a:xfrm>
        </p:grpSpPr>
        <p:grpSp>
          <p:nvGrpSpPr>
            <p:cNvPr id="19" name="Group 18">
              <a:extLst>
                <a:ext uri="{FF2B5EF4-FFF2-40B4-BE49-F238E27FC236}">
                  <a16:creationId xmlns:a16="http://schemas.microsoft.com/office/drawing/2014/main" id="{AD83628C-F694-61E7-44E6-93623D3DFBD3}"/>
                </a:ext>
              </a:extLst>
            </p:cNvPr>
            <p:cNvGrpSpPr/>
            <p:nvPr/>
          </p:nvGrpSpPr>
          <p:grpSpPr>
            <a:xfrm>
              <a:off x="853786" y="4940518"/>
              <a:ext cx="760330" cy="546275"/>
              <a:chOff x="5570392" y="4264532"/>
              <a:chExt cx="331746" cy="266059"/>
            </a:xfrm>
          </p:grpSpPr>
          <p:sp>
            <p:nvSpPr>
              <p:cNvPr id="21" name="Freeform 24">
                <a:extLst>
                  <a:ext uri="{FF2B5EF4-FFF2-40B4-BE49-F238E27FC236}">
                    <a16:creationId xmlns:a16="http://schemas.microsoft.com/office/drawing/2014/main" id="{42A7AD88-6819-DEEE-BBE3-8FC4361D1FD1}"/>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2" name="Freeform 25">
                <a:extLst>
                  <a:ext uri="{FF2B5EF4-FFF2-40B4-BE49-F238E27FC236}">
                    <a16:creationId xmlns:a16="http://schemas.microsoft.com/office/drawing/2014/main" id="{65F60BC4-CBE0-3692-07A1-9FD1A35E49AE}"/>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20" name="TextBox 19">
              <a:extLst>
                <a:ext uri="{FF2B5EF4-FFF2-40B4-BE49-F238E27FC236}">
                  <a16:creationId xmlns:a16="http://schemas.microsoft.com/office/drawing/2014/main" id="{34E61C7E-6993-37FE-F9B2-2243F2A51446}"/>
                </a:ext>
              </a:extLst>
            </p:cNvPr>
            <p:cNvSpPr txBox="1"/>
            <p:nvPr/>
          </p:nvSpPr>
          <p:spPr>
            <a:xfrm>
              <a:off x="919872" y="5179581"/>
              <a:ext cx="686157" cy="338554"/>
            </a:xfrm>
            <a:prstGeom prst="rect">
              <a:avLst/>
            </a:prstGeom>
            <a:noFill/>
            <a:ln w="63897" cap="flat">
              <a:noFill/>
              <a:prstDash val="solid"/>
              <a:miter/>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92500" lnSpcReduction="10000"/>
            </a:bodyPr>
            <a:lstStyle>
              <a:defPPr>
                <a:defRPr lang="en-US"/>
              </a:defPPr>
              <a:lvl1pPr algn="ctr">
                <a:defRPr sz="12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Service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Telemetry</a:t>
              </a:r>
            </a:p>
          </p:txBody>
        </p:sp>
      </p:grpSp>
      <p:grpSp>
        <p:nvGrpSpPr>
          <p:cNvPr id="23" name="Group 22">
            <a:extLst>
              <a:ext uri="{FF2B5EF4-FFF2-40B4-BE49-F238E27FC236}">
                <a16:creationId xmlns:a16="http://schemas.microsoft.com/office/drawing/2014/main" id="{6547DD93-F116-349D-0104-C7153335993D}"/>
              </a:ext>
            </a:extLst>
          </p:cNvPr>
          <p:cNvGrpSpPr/>
          <p:nvPr/>
        </p:nvGrpSpPr>
        <p:grpSpPr>
          <a:xfrm>
            <a:off x="6251736" y="4905200"/>
            <a:ext cx="784775" cy="581543"/>
            <a:chOff x="853786" y="4940518"/>
            <a:chExt cx="784775" cy="581543"/>
          </a:xfrm>
        </p:grpSpPr>
        <p:grpSp>
          <p:nvGrpSpPr>
            <p:cNvPr id="24" name="Group 23">
              <a:extLst>
                <a:ext uri="{FF2B5EF4-FFF2-40B4-BE49-F238E27FC236}">
                  <a16:creationId xmlns:a16="http://schemas.microsoft.com/office/drawing/2014/main" id="{8B216447-B443-4F62-17BC-0B99619FACA7}"/>
                </a:ext>
              </a:extLst>
            </p:cNvPr>
            <p:cNvGrpSpPr/>
            <p:nvPr/>
          </p:nvGrpSpPr>
          <p:grpSpPr>
            <a:xfrm>
              <a:off x="853786" y="4940518"/>
              <a:ext cx="760330" cy="546275"/>
              <a:chOff x="5570392" y="4264532"/>
              <a:chExt cx="331746" cy="266059"/>
            </a:xfrm>
          </p:grpSpPr>
          <p:sp>
            <p:nvSpPr>
              <p:cNvPr id="26" name="Freeform 24">
                <a:extLst>
                  <a:ext uri="{FF2B5EF4-FFF2-40B4-BE49-F238E27FC236}">
                    <a16:creationId xmlns:a16="http://schemas.microsoft.com/office/drawing/2014/main" id="{74DCACA7-CADF-5127-854F-FCF9EFC64F8E}"/>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7" name="Freeform 25">
                <a:extLst>
                  <a:ext uri="{FF2B5EF4-FFF2-40B4-BE49-F238E27FC236}">
                    <a16:creationId xmlns:a16="http://schemas.microsoft.com/office/drawing/2014/main" id="{115263FD-E573-3D51-724D-7AFDE703E2E8}"/>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25" name="TextBox 24">
              <a:extLst>
                <a:ext uri="{FF2B5EF4-FFF2-40B4-BE49-F238E27FC236}">
                  <a16:creationId xmlns:a16="http://schemas.microsoft.com/office/drawing/2014/main" id="{01B51DA1-4D18-DF13-E387-EA115C460D16}"/>
                </a:ext>
              </a:extLst>
            </p:cNvPr>
            <p:cNvSpPr txBox="1"/>
            <p:nvPr/>
          </p:nvSpPr>
          <p:spPr>
            <a:xfrm>
              <a:off x="952404" y="5183507"/>
              <a:ext cx="686157" cy="338554"/>
            </a:xfrm>
            <a:prstGeom prst="rect">
              <a:avLst/>
            </a:prstGeom>
            <a:noFill/>
            <a:ln w="63897" cap="flat">
              <a:noFill/>
              <a:prstDash val="solid"/>
              <a:miter/>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defPPr>
                <a:defRPr lang="en-US"/>
              </a:defPPr>
              <a:lvl1pPr algn="ctr">
                <a:defRPr sz="1200">
                  <a:solidFill>
                    <a:srgbClr val="FFFFFF"/>
                  </a:solidFill>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Business </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KPIs</a:t>
              </a:r>
            </a:p>
          </p:txBody>
        </p:sp>
      </p:grpSp>
      <p:sp>
        <p:nvSpPr>
          <p:cNvPr id="10" name="Rectangle: Rounded Corners 2">
            <a:extLst>
              <a:ext uri="{FF2B5EF4-FFF2-40B4-BE49-F238E27FC236}">
                <a16:creationId xmlns:a16="http://schemas.microsoft.com/office/drawing/2014/main" id="{460F32DA-7238-A515-8F1F-A2954BDC1B78}"/>
              </a:ext>
            </a:extLst>
          </p:cNvPr>
          <p:cNvSpPr/>
          <p:nvPr/>
        </p:nvSpPr>
        <p:spPr bwMode="auto">
          <a:xfrm>
            <a:off x="7589269" y="2017181"/>
            <a:ext cx="4028423" cy="4128829"/>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3" name="Group 32">
            <a:extLst>
              <a:ext uri="{FF2B5EF4-FFF2-40B4-BE49-F238E27FC236}">
                <a16:creationId xmlns:a16="http://schemas.microsoft.com/office/drawing/2014/main" id="{1E7C88A8-E6FE-4634-4944-10D74005F190}"/>
              </a:ext>
            </a:extLst>
          </p:cNvPr>
          <p:cNvGrpSpPr/>
          <p:nvPr/>
        </p:nvGrpSpPr>
        <p:grpSpPr>
          <a:xfrm>
            <a:off x="3184124" y="5148553"/>
            <a:ext cx="1501320" cy="433398"/>
            <a:chOff x="3019880" y="4001942"/>
            <a:chExt cx="1501320" cy="433398"/>
          </a:xfrm>
        </p:grpSpPr>
        <p:sp>
          <p:nvSpPr>
            <p:cNvPr id="34" name="Rounded Rectangle 45">
              <a:extLst>
                <a:ext uri="{FF2B5EF4-FFF2-40B4-BE49-F238E27FC236}">
                  <a16:creationId xmlns:a16="http://schemas.microsoft.com/office/drawing/2014/main" id="{11574997-1F6A-C06F-0C39-47FD2DD94FEC}"/>
                </a:ext>
              </a:extLst>
            </p:cNvPr>
            <p:cNvSpPr/>
            <p:nvPr/>
          </p:nvSpPr>
          <p:spPr>
            <a:xfrm>
              <a:off x="3395781" y="4001942"/>
              <a:ext cx="1125419"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endPar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endParaRPr>
            </a:p>
          </p:txBody>
        </p:sp>
        <p:pic>
          <p:nvPicPr>
            <p:cNvPr id="35" name="Picture 34" descr="Logo, company name&#10;&#10;Description automatically generated">
              <a:extLst>
                <a:ext uri="{FF2B5EF4-FFF2-40B4-BE49-F238E27FC236}">
                  <a16:creationId xmlns:a16="http://schemas.microsoft.com/office/drawing/2014/main" id="{E8646014-B2C5-7C78-3C6F-126D52C498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3019880" y="4045474"/>
              <a:ext cx="400384" cy="346336"/>
            </a:xfrm>
            <a:prstGeom prst="rect">
              <a:avLst/>
            </a:prstGeom>
          </p:spPr>
        </p:pic>
      </p:grpSp>
      <p:grpSp>
        <p:nvGrpSpPr>
          <p:cNvPr id="28" name="Group 27">
            <a:extLst>
              <a:ext uri="{FF2B5EF4-FFF2-40B4-BE49-F238E27FC236}">
                <a16:creationId xmlns:a16="http://schemas.microsoft.com/office/drawing/2014/main" id="{99B1F649-5ED5-E3F5-9428-53C4F69B5EFA}"/>
              </a:ext>
            </a:extLst>
          </p:cNvPr>
          <p:cNvGrpSpPr/>
          <p:nvPr/>
        </p:nvGrpSpPr>
        <p:grpSpPr>
          <a:xfrm>
            <a:off x="767085" y="2188517"/>
            <a:ext cx="6393192" cy="1094495"/>
            <a:chOff x="767085" y="2188517"/>
            <a:chExt cx="6393192" cy="1094495"/>
          </a:xfrm>
        </p:grpSpPr>
        <p:grpSp>
          <p:nvGrpSpPr>
            <p:cNvPr id="29" name="Group 28">
              <a:extLst>
                <a:ext uri="{FF2B5EF4-FFF2-40B4-BE49-F238E27FC236}">
                  <a16:creationId xmlns:a16="http://schemas.microsoft.com/office/drawing/2014/main" id="{6EB69D48-6545-68FE-5F43-80EC0BEDEACE}"/>
                </a:ext>
              </a:extLst>
            </p:cNvPr>
            <p:cNvGrpSpPr/>
            <p:nvPr/>
          </p:nvGrpSpPr>
          <p:grpSpPr>
            <a:xfrm>
              <a:off x="767085" y="2188517"/>
              <a:ext cx="901138" cy="1094495"/>
              <a:chOff x="767085" y="2188517"/>
              <a:chExt cx="901138" cy="1094495"/>
            </a:xfrm>
          </p:grpSpPr>
          <p:sp>
            <p:nvSpPr>
              <p:cNvPr id="59" name="Rounded Rectangle 14">
                <a:extLst>
                  <a:ext uri="{FF2B5EF4-FFF2-40B4-BE49-F238E27FC236}">
                    <a16:creationId xmlns:a16="http://schemas.microsoft.com/office/drawing/2014/main" id="{AF633E44-E756-CD8E-2FFD-C167A59CEB9D}"/>
                  </a:ext>
                </a:extLst>
              </p:cNvPr>
              <p:cNvSpPr/>
              <p:nvPr/>
            </p:nvSpPr>
            <p:spPr>
              <a:xfrm>
                <a:off x="767085"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Rounded Rectangle 14">
                <a:extLst>
                  <a:ext uri="{FF2B5EF4-FFF2-40B4-BE49-F238E27FC236}">
                    <a16:creationId xmlns:a16="http://schemas.microsoft.com/office/drawing/2014/main" id="{4536C21D-57FE-9483-35C3-A1D0654FCB64}"/>
                  </a:ext>
                </a:extLst>
              </p:cNvPr>
              <p:cNvSpPr/>
              <p:nvPr/>
            </p:nvSpPr>
            <p:spPr>
              <a:xfrm>
                <a:off x="1032507" y="2861535"/>
                <a:ext cx="370294"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Factory</a:t>
                </a:r>
              </a:p>
            </p:txBody>
          </p:sp>
          <p:pic>
            <p:nvPicPr>
              <p:cNvPr id="61" name="Graphic 60">
                <a:extLst>
                  <a:ext uri="{FF2B5EF4-FFF2-40B4-BE49-F238E27FC236}">
                    <a16:creationId xmlns:a16="http://schemas.microsoft.com/office/drawing/2014/main" id="{5264BF76-94A8-2A7B-AC98-572173FB188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1044822" y="2389059"/>
                <a:ext cx="345665" cy="329502"/>
              </a:xfrm>
              <a:prstGeom prst="rect">
                <a:avLst/>
              </a:prstGeom>
            </p:spPr>
          </p:pic>
        </p:grpSp>
        <p:grpSp>
          <p:nvGrpSpPr>
            <p:cNvPr id="30" name="Group 29">
              <a:extLst>
                <a:ext uri="{FF2B5EF4-FFF2-40B4-BE49-F238E27FC236}">
                  <a16:creationId xmlns:a16="http://schemas.microsoft.com/office/drawing/2014/main" id="{C8DD807C-DEBE-9B97-9FB3-B0CF70865DED}"/>
                </a:ext>
              </a:extLst>
            </p:cNvPr>
            <p:cNvGrpSpPr/>
            <p:nvPr/>
          </p:nvGrpSpPr>
          <p:grpSpPr>
            <a:xfrm>
              <a:off x="1682807" y="2188517"/>
              <a:ext cx="901138" cy="1094495"/>
              <a:chOff x="1682807" y="2188517"/>
              <a:chExt cx="901138" cy="1094495"/>
            </a:xfrm>
          </p:grpSpPr>
          <p:sp>
            <p:nvSpPr>
              <p:cNvPr id="56" name="Rounded Rectangle 15">
                <a:extLst>
                  <a:ext uri="{FF2B5EF4-FFF2-40B4-BE49-F238E27FC236}">
                    <a16:creationId xmlns:a16="http://schemas.microsoft.com/office/drawing/2014/main" id="{96C74E0A-408A-8C5D-F5DF-E92A485B8327}"/>
                  </a:ext>
                </a:extLst>
              </p:cNvPr>
              <p:cNvSpPr/>
              <p:nvPr/>
            </p:nvSpPr>
            <p:spPr>
              <a:xfrm>
                <a:off x="1682807"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15">
                <a:extLst>
                  <a:ext uri="{FF2B5EF4-FFF2-40B4-BE49-F238E27FC236}">
                    <a16:creationId xmlns:a16="http://schemas.microsoft.com/office/drawing/2014/main" id="{3892DCDE-3886-4747-AA67-F538D6C77AEB}"/>
                  </a:ext>
                </a:extLst>
              </p:cNvPr>
              <p:cNvSpPr/>
              <p:nvPr/>
            </p:nvSpPr>
            <p:spPr>
              <a:xfrm>
                <a:off x="1772701" y="2861535"/>
                <a:ext cx="721351"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Engineering</a:t>
                </a:r>
              </a:p>
            </p:txBody>
          </p:sp>
          <p:pic>
            <p:nvPicPr>
              <p:cNvPr id="58" name="Graphic 57">
                <a:extLst>
                  <a:ext uri="{FF2B5EF4-FFF2-40B4-BE49-F238E27FC236}">
                    <a16:creationId xmlns:a16="http://schemas.microsoft.com/office/drawing/2014/main" id="{0F38E284-BE2E-FD4E-C06E-A0D83674FD8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60544" y="2389059"/>
                <a:ext cx="345665" cy="329502"/>
              </a:xfrm>
              <a:prstGeom prst="rect">
                <a:avLst/>
              </a:prstGeom>
            </p:spPr>
          </p:pic>
        </p:grpSp>
        <p:grpSp>
          <p:nvGrpSpPr>
            <p:cNvPr id="31" name="Group 30">
              <a:extLst>
                <a:ext uri="{FF2B5EF4-FFF2-40B4-BE49-F238E27FC236}">
                  <a16:creationId xmlns:a16="http://schemas.microsoft.com/office/drawing/2014/main" id="{EBACEFD2-933C-474A-FC4C-E158B0FF1303}"/>
                </a:ext>
              </a:extLst>
            </p:cNvPr>
            <p:cNvGrpSpPr/>
            <p:nvPr/>
          </p:nvGrpSpPr>
          <p:grpSpPr>
            <a:xfrm>
              <a:off x="2598529" y="2188517"/>
              <a:ext cx="901138" cy="1094495"/>
              <a:chOff x="2598529" y="2188517"/>
              <a:chExt cx="901138" cy="1094495"/>
            </a:xfrm>
          </p:grpSpPr>
          <p:sp>
            <p:nvSpPr>
              <p:cNvPr id="53" name="Rounded Rectangle 17">
                <a:extLst>
                  <a:ext uri="{FF2B5EF4-FFF2-40B4-BE49-F238E27FC236}">
                    <a16:creationId xmlns:a16="http://schemas.microsoft.com/office/drawing/2014/main" id="{3AB863D5-4C7E-360C-A7D1-9D69AC7EC6C4}"/>
                  </a:ext>
                </a:extLst>
              </p:cNvPr>
              <p:cNvSpPr/>
              <p:nvPr/>
            </p:nvSpPr>
            <p:spPr>
              <a:xfrm>
                <a:off x="2598529"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Rounded Rectangle 17">
                <a:extLst>
                  <a:ext uri="{FF2B5EF4-FFF2-40B4-BE49-F238E27FC236}">
                    <a16:creationId xmlns:a16="http://schemas.microsoft.com/office/drawing/2014/main" id="{ED09BE4C-6700-67B3-38A7-51F64F01B084}"/>
                  </a:ext>
                </a:extLst>
              </p:cNvPr>
              <p:cNvSpPr/>
              <p:nvPr/>
            </p:nvSpPr>
            <p:spPr>
              <a:xfrm>
                <a:off x="2704453" y="2861535"/>
                <a:ext cx="689291"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Science</a:t>
                </a:r>
              </a:p>
            </p:txBody>
          </p:sp>
          <p:pic>
            <p:nvPicPr>
              <p:cNvPr id="55" name="Graphic 54">
                <a:extLst>
                  <a:ext uri="{FF2B5EF4-FFF2-40B4-BE49-F238E27FC236}">
                    <a16:creationId xmlns:a16="http://schemas.microsoft.com/office/drawing/2014/main" id="{26102EA8-6465-B630-2166-4B47C9899F5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76266" y="2389059"/>
                <a:ext cx="345665" cy="329502"/>
              </a:xfrm>
              <a:prstGeom prst="rect">
                <a:avLst/>
              </a:prstGeom>
            </p:spPr>
          </p:pic>
        </p:grpSp>
        <p:grpSp>
          <p:nvGrpSpPr>
            <p:cNvPr id="32" name="Group 31">
              <a:extLst>
                <a:ext uri="{FF2B5EF4-FFF2-40B4-BE49-F238E27FC236}">
                  <a16:creationId xmlns:a16="http://schemas.microsoft.com/office/drawing/2014/main" id="{9C4EC08D-DBDA-D6E0-6576-047374E35FAC}"/>
                </a:ext>
              </a:extLst>
            </p:cNvPr>
            <p:cNvGrpSpPr/>
            <p:nvPr/>
          </p:nvGrpSpPr>
          <p:grpSpPr>
            <a:xfrm>
              <a:off x="3514251" y="2188517"/>
              <a:ext cx="901138" cy="1094495"/>
              <a:chOff x="3514251" y="2188517"/>
              <a:chExt cx="901138" cy="1094495"/>
            </a:xfrm>
          </p:grpSpPr>
          <p:sp>
            <p:nvSpPr>
              <p:cNvPr id="50" name="Rounded Rectangle 16">
                <a:extLst>
                  <a:ext uri="{FF2B5EF4-FFF2-40B4-BE49-F238E27FC236}">
                    <a16:creationId xmlns:a16="http://schemas.microsoft.com/office/drawing/2014/main" id="{0214EA42-A9C7-4444-81AF-8A51A29B855F}"/>
                  </a:ext>
                </a:extLst>
              </p:cNvPr>
              <p:cNvSpPr/>
              <p:nvPr/>
            </p:nvSpPr>
            <p:spPr>
              <a:xfrm>
                <a:off x="3514251"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Rounded Rectangle 280">
                <a:extLst>
                  <a:ext uri="{FF2B5EF4-FFF2-40B4-BE49-F238E27FC236}">
                    <a16:creationId xmlns:a16="http://schemas.microsoft.com/office/drawing/2014/main" id="{87CDB920-1987-020E-19A7-4312DD621845}"/>
                  </a:ext>
                </a:extLst>
              </p:cNvPr>
              <p:cNvSpPr/>
              <p:nvPr/>
            </p:nvSpPr>
            <p:spPr>
              <a:xfrm>
                <a:off x="3620175" y="2861535"/>
                <a:ext cx="689291"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Synapse Data</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Warehouse</a:t>
                </a:r>
              </a:p>
            </p:txBody>
          </p:sp>
          <p:pic>
            <p:nvPicPr>
              <p:cNvPr id="52" name="Graphic 51">
                <a:extLst>
                  <a:ext uri="{FF2B5EF4-FFF2-40B4-BE49-F238E27FC236}">
                    <a16:creationId xmlns:a16="http://schemas.microsoft.com/office/drawing/2014/main" id="{DA373615-F431-5C74-27D8-485923F33C63}"/>
                  </a:ext>
                </a:extLst>
              </p:cNvPr>
              <p:cNvPicPr>
                <a:picLocks noChangeAspect="1"/>
              </p:cNvPicPr>
              <p:nvPr/>
            </p:nvPicPr>
            <p:blipFill rotWithShape="1">
              <a:blip r:embed="rId10">
                <a:extLst>
                  <a:ext uri="{96DAC541-7B7A-43D3-8B79-37D633B846F1}">
                    <asvg:svgBlip xmlns:asvg="http://schemas.microsoft.com/office/drawing/2016/SVG/main" r:embed="rId11"/>
                  </a:ext>
                </a:extLst>
              </a:blip>
              <a:stretch/>
            </p:blipFill>
            <p:spPr>
              <a:xfrm>
                <a:off x="3800069" y="2389059"/>
                <a:ext cx="329502" cy="329502"/>
              </a:xfrm>
              <a:prstGeom prst="rect">
                <a:avLst/>
              </a:prstGeom>
            </p:spPr>
          </p:pic>
        </p:grpSp>
        <p:grpSp>
          <p:nvGrpSpPr>
            <p:cNvPr id="36" name="Group 35">
              <a:extLst>
                <a:ext uri="{FF2B5EF4-FFF2-40B4-BE49-F238E27FC236}">
                  <a16:creationId xmlns:a16="http://schemas.microsoft.com/office/drawing/2014/main" id="{B34185A2-0B49-BEAD-E41C-3FC137175631}"/>
                </a:ext>
              </a:extLst>
            </p:cNvPr>
            <p:cNvGrpSpPr/>
            <p:nvPr/>
          </p:nvGrpSpPr>
          <p:grpSpPr>
            <a:xfrm>
              <a:off x="4429973" y="2188517"/>
              <a:ext cx="901138" cy="1094495"/>
              <a:chOff x="4429973" y="2188517"/>
              <a:chExt cx="901138" cy="1094495"/>
            </a:xfrm>
          </p:grpSpPr>
          <p:sp>
            <p:nvSpPr>
              <p:cNvPr id="47" name="Rounded Rectangle 18">
                <a:extLst>
                  <a:ext uri="{FF2B5EF4-FFF2-40B4-BE49-F238E27FC236}">
                    <a16:creationId xmlns:a16="http://schemas.microsoft.com/office/drawing/2014/main" id="{3B132646-22AB-4420-1D65-4A4EEC79B6CE}"/>
                  </a:ext>
                </a:extLst>
              </p:cNvPr>
              <p:cNvSpPr/>
              <p:nvPr/>
            </p:nvSpPr>
            <p:spPr>
              <a:xfrm>
                <a:off x="4429973"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Rounded Rectangle 18">
                <a:extLst>
                  <a:ext uri="{FF2B5EF4-FFF2-40B4-BE49-F238E27FC236}">
                    <a16:creationId xmlns:a16="http://schemas.microsoft.com/office/drawing/2014/main" id="{547F1D07-F6B3-36BB-38D1-B507C74D32AD}"/>
                  </a:ext>
                </a:extLst>
              </p:cNvPr>
              <p:cNvSpPr/>
              <p:nvPr/>
            </p:nvSpPr>
            <p:spPr>
              <a:xfrm>
                <a:off x="4587994" y="2861535"/>
                <a:ext cx="585096"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Real-Time</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Intelligence</a:t>
                </a:r>
              </a:p>
            </p:txBody>
          </p:sp>
          <p:pic>
            <p:nvPicPr>
              <p:cNvPr id="49" name="Graphic 48">
                <a:extLst>
                  <a:ext uri="{FF2B5EF4-FFF2-40B4-BE49-F238E27FC236}">
                    <a16:creationId xmlns:a16="http://schemas.microsoft.com/office/drawing/2014/main" id="{5F41FABA-0963-E07C-9721-89C44B961F5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707710" y="2389059"/>
                <a:ext cx="345665" cy="329502"/>
              </a:xfrm>
              <a:prstGeom prst="rect">
                <a:avLst/>
              </a:prstGeom>
            </p:spPr>
          </p:pic>
        </p:grpSp>
        <p:grpSp>
          <p:nvGrpSpPr>
            <p:cNvPr id="37" name="Group 36">
              <a:extLst>
                <a:ext uri="{FF2B5EF4-FFF2-40B4-BE49-F238E27FC236}">
                  <a16:creationId xmlns:a16="http://schemas.microsoft.com/office/drawing/2014/main" id="{75B8798B-F345-5D71-A4D2-7A238F229B20}"/>
                </a:ext>
              </a:extLst>
            </p:cNvPr>
            <p:cNvGrpSpPr/>
            <p:nvPr/>
          </p:nvGrpSpPr>
          <p:grpSpPr>
            <a:xfrm>
              <a:off x="5345695" y="2188517"/>
              <a:ext cx="900000" cy="1094495"/>
              <a:chOff x="5345695" y="2188517"/>
              <a:chExt cx="900000" cy="1094495"/>
            </a:xfrm>
          </p:grpSpPr>
          <p:sp>
            <p:nvSpPr>
              <p:cNvPr id="44" name="Rounded Rectangle 19">
                <a:extLst>
                  <a:ext uri="{FF2B5EF4-FFF2-40B4-BE49-F238E27FC236}">
                    <a16:creationId xmlns:a16="http://schemas.microsoft.com/office/drawing/2014/main" id="{BFB6FD65-8BA2-C50A-401F-B6F9271A1055}"/>
                  </a:ext>
                </a:extLst>
              </p:cNvPr>
              <p:cNvSpPr/>
              <p:nvPr/>
            </p:nvSpPr>
            <p:spPr>
              <a:xfrm>
                <a:off x="5345695" y="2188517"/>
                <a:ext cx="900000"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Rounded Rectangle 19">
                <a:extLst>
                  <a:ext uri="{FF2B5EF4-FFF2-40B4-BE49-F238E27FC236}">
                    <a16:creationId xmlns:a16="http://schemas.microsoft.com/office/drawing/2014/main" id="{F237242D-9DCA-5102-57E5-0030498DD334}"/>
                  </a:ext>
                </a:extLst>
              </p:cNvPr>
              <p:cNvSpPr/>
              <p:nvPr/>
            </p:nvSpPr>
            <p:spPr>
              <a:xfrm>
                <a:off x="5573679" y="2861535"/>
                <a:ext cx="444032"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Power</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BI</a:t>
                </a:r>
              </a:p>
            </p:txBody>
          </p:sp>
          <p:pic>
            <p:nvPicPr>
              <p:cNvPr id="46" name="Graphic 45">
                <a:extLst>
                  <a:ext uri="{FF2B5EF4-FFF2-40B4-BE49-F238E27FC236}">
                    <a16:creationId xmlns:a16="http://schemas.microsoft.com/office/drawing/2014/main" id="{0C5C77D1-1097-09C0-7423-CC14FC801174}"/>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622863" y="2389059"/>
                <a:ext cx="345665" cy="329502"/>
              </a:xfrm>
              <a:prstGeom prst="rect">
                <a:avLst/>
              </a:prstGeom>
            </p:spPr>
          </p:pic>
        </p:grpSp>
        <p:grpSp>
          <p:nvGrpSpPr>
            <p:cNvPr id="38" name="Group 37">
              <a:extLst>
                <a:ext uri="{FF2B5EF4-FFF2-40B4-BE49-F238E27FC236}">
                  <a16:creationId xmlns:a16="http://schemas.microsoft.com/office/drawing/2014/main" id="{A3D02D7E-731E-A12F-BA2F-6812D3D945B0}"/>
                </a:ext>
              </a:extLst>
            </p:cNvPr>
            <p:cNvGrpSpPr/>
            <p:nvPr/>
          </p:nvGrpSpPr>
          <p:grpSpPr>
            <a:xfrm>
              <a:off x="6260277" y="2188517"/>
              <a:ext cx="900000" cy="1094495"/>
              <a:chOff x="6260277" y="2188517"/>
              <a:chExt cx="900000" cy="1094495"/>
            </a:xfrm>
          </p:grpSpPr>
          <p:sp>
            <p:nvSpPr>
              <p:cNvPr id="41" name="Rounded Rectangle 19">
                <a:extLst>
                  <a:ext uri="{FF2B5EF4-FFF2-40B4-BE49-F238E27FC236}">
                    <a16:creationId xmlns:a16="http://schemas.microsoft.com/office/drawing/2014/main" id="{1A2A1035-C04A-93A1-185B-EC3420053FA4}"/>
                  </a:ext>
                </a:extLst>
              </p:cNvPr>
              <p:cNvSpPr/>
              <p:nvPr/>
            </p:nvSpPr>
            <p:spPr>
              <a:xfrm>
                <a:off x="6260277" y="2188517"/>
                <a:ext cx="900000"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2" name="Picture 41" descr="A white line with a black background&#10;&#10;Description automatically generated">
                <a:extLst>
                  <a:ext uri="{FF2B5EF4-FFF2-40B4-BE49-F238E27FC236}">
                    <a16:creationId xmlns:a16="http://schemas.microsoft.com/office/drawing/2014/main" id="{4E1E71E1-C6A5-70F5-5556-9939B2FB6B25}"/>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548042" y="2391575"/>
                <a:ext cx="324470" cy="324470"/>
              </a:xfrm>
              <a:prstGeom prst="rect">
                <a:avLst/>
              </a:prstGeom>
            </p:spPr>
          </p:pic>
          <p:sp>
            <p:nvSpPr>
              <p:cNvPr id="43" name="Rounded Rectangle 19">
                <a:extLst>
                  <a:ext uri="{FF2B5EF4-FFF2-40B4-BE49-F238E27FC236}">
                    <a16:creationId xmlns:a16="http://schemas.microsoft.com/office/drawing/2014/main" id="{08596038-7D6D-BCD4-6F1B-9B98FA49F900}"/>
                  </a:ext>
                </a:extLst>
              </p:cNvPr>
              <p:cNvSpPr/>
              <p:nvPr/>
            </p:nvSpPr>
            <p:spPr>
              <a:xfrm>
                <a:off x="6438568" y="2861535"/>
                <a:ext cx="543418"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Workloads</a:t>
                </a:r>
              </a:p>
            </p:txBody>
          </p:sp>
        </p:grpSp>
      </p:grpSp>
      <p:pic>
        <p:nvPicPr>
          <p:cNvPr id="62" name="Graphic 61" descr="Lock with solid fill">
            <a:extLst>
              <a:ext uri="{FF2B5EF4-FFF2-40B4-BE49-F238E27FC236}">
                <a16:creationId xmlns:a16="http://schemas.microsoft.com/office/drawing/2014/main" id="{BF9ECEC9-3BF2-2BF6-AA1F-F45FDC08DE2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00687" y="5175597"/>
            <a:ext cx="398872" cy="379309"/>
          </a:xfrm>
          <a:prstGeom prst="rect">
            <a:avLst/>
          </a:prstGeom>
        </p:spPr>
      </p:pic>
      <p:pic>
        <p:nvPicPr>
          <p:cNvPr id="63" name="Graphic 62" descr="Lock with solid fill">
            <a:extLst>
              <a:ext uri="{FF2B5EF4-FFF2-40B4-BE49-F238E27FC236}">
                <a16:creationId xmlns:a16="http://schemas.microsoft.com/office/drawing/2014/main" id="{8AB5F700-B157-9C94-DEA9-CC644634D3E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86270" y="3561708"/>
            <a:ext cx="398872" cy="379309"/>
          </a:xfrm>
          <a:prstGeom prst="rect">
            <a:avLst/>
          </a:prstGeom>
        </p:spPr>
      </p:pic>
      <p:pic>
        <p:nvPicPr>
          <p:cNvPr id="448" name="Graphic 447" descr="Lock with solid fill">
            <a:extLst>
              <a:ext uri="{FF2B5EF4-FFF2-40B4-BE49-F238E27FC236}">
                <a16:creationId xmlns:a16="http://schemas.microsoft.com/office/drawing/2014/main" id="{85367400-2E4B-1875-462D-DE178B90EA7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35262" y="3567167"/>
            <a:ext cx="398872" cy="379309"/>
          </a:xfrm>
          <a:prstGeom prst="rect">
            <a:avLst/>
          </a:prstGeom>
        </p:spPr>
      </p:pic>
      <p:pic>
        <p:nvPicPr>
          <p:cNvPr id="449" name="Graphic 448" descr="Lock with solid fill">
            <a:extLst>
              <a:ext uri="{FF2B5EF4-FFF2-40B4-BE49-F238E27FC236}">
                <a16:creationId xmlns:a16="http://schemas.microsoft.com/office/drawing/2014/main" id="{DE0C0D74-155F-7D16-1CCE-E5C4463E90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38457" y="3522985"/>
            <a:ext cx="398872" cy="379309"/>
          </a:xfrm>
          <a:prstGeom prst="rect">
            <a:avLst/>
          </a:prstGeom>
        </p:spPr>
      </p:pic>
      <p:sp>
        <p:nvSpPr>
          <p:cNvPr id="455" name="TextBox 454">
            <a:extLst>
              <a:ext uri="{FF2B5EF4-FFF2-40B4-BE49-F238E27FC236}">
                <a16:creationId xmlns:a16="http://schemas.microsoft.com/office/drawing/2014/main" id="{E862EC1D-6F44-C60C-8017-C0E06AD27F65}"/>
              </a:ext>
            </a:extLst>
          </p:cNvPr>
          <p:cNvSpPr txBox="1"/>
          <p:nvPr/>
        </p:nvSpPr>
        <p:spPr>
          <a:xfrm>
            <a:off x="7867421" y="3377255"/>
            <a:ext cx="349461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OneLake also brings data lake security, applicable to engines like Spark.</a:t>
            </a:r>
          </a:p>
        </p:txBody>
      </p:sp>
      <p:sp>
        <p:nvSpPr>
          <p:cNvPr id="456" name="TextBox 455">
            <a:extLst>
              <a:ext uri="{FF2B5EF4-FFF2-40B4-BE49-F238E27FC236}">
                <a16:creationId xmlns:a16="http://schemas.microsoft.com/office/drawing/2014/main" id="{4907BDD5-F586-573E-8139-D0BD7967B9F5}"/>
              </a:ext>
            </a:extLst>
          </p:cNvPr>
          <p:cNvSpPr txBox="1"/>
          <p:nvPr/>
        </p:nvSpPr>
        <p:spPr>
          <a:xfrm>
            <a:off x="7886214" y="4395185"/>
            <a:ext cx="349461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Each Fabric engine relies on one of two modes when reading data from OneLake.</a:t>
            </a:r>
          </a:p>
        </p:txBody>
      </p:sp>
      <p:cxnSp>
        <p:nvCxnSpPr>
          <p:cNvPr id="458" name="Connector: Elbow 457">
            <a:extLst>
              <a:ext uri="{FF2B5EF4-FFF2-40B4-BE49-F238E27FC236}">
                <a16:creationId xmlns:a16="http://schemas.microsoft.com/office/drawing/2014/main" id="{CAF2E486-753B-DFDE-6545-4B7E2EDD37E9}"/>
              </a:ext>
            </a:extLst>
          </p:cNvPr>
          <p:cNvCxnSpPr>
            <a:stCxn id="56" idx="2"/>
            <a:endCxn id="184" idx="0"/>
          </p:cNvCxnSpPr>
          <p:nvPr/>
        </p:nvCxnSpPr>
        <p:spPr>
          <a:xfrm rot="5400000">
            <a:off x="1473188" y="3035748"/>
            <a:ext cx="412925" cy="907452"/>
          </a:xfrm>
          <a:prstGeom prst="bentConnector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9" name="Connector: Elbow 458">
            <a:extLst>
              <a:ext uri="{FF2B5EF4-FFF2-40B4-BE49-F238E27FC236}">
                <a16:creationId xmlns:a16="http://schemas.microsoft.com/office/drawing/2014/main" id="{5376D93F-A571-796C-5692-009638E2D364}"/>
              </a:ext>
            </a:extLst>
          </p:cNvPr>
          <p:cNvCxnSpPr>
            <a:cxnSpLocks/>
            <a:stCxn id="50" idx="2"/>
            <a:endCxn id="460" idx="0"/>
          </p:cNvCxnSpPr>
          <p:nvPr/>
        </p:nvCxnSpPr>
        <p:spPr>
          <a:xfrm rot="5400000">
            <a:off x="2930682" y="2661798"/>
            <a:ext cx="412925" cy="1655352"/>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4" name="Connector: Elbow 463">
            <a:extLst>
              <a:ext uri="{FF2B5EF4-FFF2-40B4-BE49-F238E27FC236}">
                <a16:creationId xmlns:a16="http://schemas.microsoft.com/office/drawing/2014/main" id="{7F89FCCB-D252-43B5-6E2C-7328E5C89054}"/>
              </a:ext>
            </a:extLst>
          </p:cNvPr>
          <p:cNvCxnSpPr>
            <a:cxnSpLocks/>
            <a:stCxn id="47" idx="2"/>
            <a:endCxn id="185" idx="0"/>
          </p:cNvCxnSpPr>
          <p:nvPr/>
        </p:nvCxnSpPr>
        <p:spPr>
          <a:xfrm rot="16200000" flipH="1">
            <a:off x="5013859" y="3149695"/>
            <a:ext cx="412925" cy="679558"/>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8" name="Connector: Elbow 467">
            <a:extLst>
              <a:ext uri="{FF2B5EF4-FFF2-40B4-BE49-F238E27FC236}">
                <a16:creationId xmlns:a16="http://schemas.microsoft.com/office/drawing/2014/main" id="{5205309A-DC81-9612-87C5-E527DE614DCE}"/>
              </a:ext>
            </a:extLst>
          </p:cNvPr>
          <p:cNvCxnSpPr>
            <a:cxnSpLocks/>
            <a:stCxn id="44" idx="2"/>
            <a:endCxn id="186" idx="0"/>
          </p:cNvCxnSpPr>
          <p:nvPr/>
        </p:nvCxnSpPr>
        <p:spPr>
          <a:xfrm rot="16200000" flipH="1">
            <a:off x="6013207" y="3065499"/>
            <a:ext cx="412925" cy="847949"/>
          </a:xfrm>
          <a:prstGeom prst="bentConnector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8" name="Connector: Elbow 477">
            <a:extLst>
              <a:ext uri="{FF2B5EF4-FFF2-40B4-BE49-F238E27FC236}">
                <a16:creationId xmlns:a16="http://schemas.microsoft.com/office/drawing/2014/main" id="{CA9D5B88-4FF6-2F98-017D-D58ABA3611A0}"/>
              </a:ext>
            </a:extLst>
          </p:cNvPr>
          <p:cNvCxnSpPr>
            <a:cxnSpLocks/>
            <a:stCxn id="184" idx="4"/>
          </p:cNvCxnSpPr>
          <p:nvPr/>
        </p:nvCxnSpPr>
        <p:spPr>
          <a:xfrm rot="16200000" flipH="1">
            <a:off x="956225" y="4638835"/>
            <a:ext cx="539399" cy="1"/>
          </a:xfrm>
          <a:prstGeom prst="bentConnector3">
            <a:avLst>
              <a:gd name="adj1" fmla="val 50000"/>
            </a:avLst>
          </a:prstGeom>
          <a:ln w="19050">
            <a:solidFill>
              <a:schemeClr val="accent5">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7" name="Connector: Elbow 486">
            <a:extLst>
              <a:ext uri="{FF2B5EF4-FFF2-40B4-BE49-F238E27FC236}">
                <a16:creationId xmlns:a16="http://schemas.microsoft.com/office/drawing/2014/main" id="{AEE393BB-3EE3-7677-1C4B-580B87A08894}"/>
              </a:ext>
            </a:extLst>
          </p:cNvPr>
          <p:cNvCxnSpPr>
            <a:cxnSpLocks/>
            <a:stCxn id="460" idx="4"/>
          </p:cNvCxnSpPr>
          <p:nvPr/>
        </p:nvCxnSpPr>
        <p:spPr>
          <a:xfrm rot="5400000">
            <a:off x="2031800" y="4643549"/>
            <a:ext cx="552081" cy="3257"/>
          </a:xfrm>
          <a:prstGeom prst="bentConnector3">
            <a:avLst>
              <a:gd name="adj1" fmla="val 50000"/>
            </a:avLst>
          </a:prstGeom>
          <a:ln w="190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9" name="Connector: Elbow 488">
            <a:extLst>
              <a:ext uri="{FF2B5EF4-FFF2-40B4-BE49-F238E27FC236}">
                <a16:creationId xmlns:a16="http://schemas.microsoft.com/office/drawing/2014/main" id="{206C9DD4-AB54-5670-3EBE-B8272007E67D}"/>
              </a:ext>
            </a:extLst>
          </p:cNvPr>
          <p:cNvCxnSpPr>
            <a:cxnSpLocks/>
          </p:cNvCxnSpPr>
          <p:nvPr/>
        </p:nvCxnSpPr>
        <p:spPr>
          <a:xfrm rot="5400000">
            <a:off x="5279389" y="4646423"/>
            <a:ext cx="552081" cy="3257"/>
          </a:xfrm>
          <a:prstGeom prst="bentConnector3">
            <a:avLst>
              <a:gd name="adj1" fmla="val 50000"/>
            </a:avLst>
          </a:prstGeom>
          <a:ln w="190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0" name="Connector: Elbow 489">
            <a:extLst>
              <a:ext uri="{FF2B5EF4-FFF2-40B4-BE49-F238E27FC236}">
                <a16:creationId xmlns:a16="http://schemas.microsoft.com/office/drawing/2014/main" id="{F8576D5D-4571-9F80-4465-784523528764}"/>
              </a:ext>
            </a:extLst>
          </p:cNvPr>
          <p:cNvCxnSpPr>
            <a:cxnSpLocks/>
          </p:cNvCxnSpPr>
          <p:nvPr/>
        </p:nvCxnSpPr>
        <p:spPr>
          <a:xfrm rot="5400000">
            <a:off x="6388903" y="4625568"/>
            <a:ext cx="552081" cy="3257"/>
          </a:xfrm>
          <a:prstGeom prst="bentConnector3">
            <a:avLst>
              <a:gd name="adj1" fmla="val 50000"/>
            </a:avLst>
          </a:prstGeom>
          <a:ln w="190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1" name="TextBox 490">
            <a:extLst>
              <a:ext uri="{FF2B5EF4-FFF2-40B4-BE49-F238E27FC236}">
                <a16:creationId xmlns:a16="http://schemas.microsoft.com/office/drawing/2014/main" id="{F0EEFB56-1C6E-EFBC-8C39-D8F27AA94885}"/>
              </a:ext>
              <a:ext uri="{C183D7F6-B498-43B3-948B-1728B52AA6E4}">
                <adec:decorative xmlns:adec="http://schemas.microsoft.com/office/drawing/2017/decorative" val="1"/>
              </a:ext>
            </a:extLst>
          </p:cNvPr>
          <p:cNvSpPr txBox="1"/>
          <p:nvPr/>
        </p:nvSpPr>
        <p:spPr>
          <a:xfrm>
            <a:off x="770124" y="4445506"/>
            <a:ext cx="1005884"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Pass to OneLake </a:t>
            </a:r>
          </a:p>
        </p:txBody>
      </p:sp>
    </p:spTree>
    <p:extLst>
      <p:ext uri="{BB962C8B-B14F-4D97-AF65-F5344CB8AC3E}">
        <p14:creationId xmlns:p14="http://schemas.microsoft.com/office/powerpoint/2010/main" val="3238905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50000" fill="hold" grpId="1" nodeType="withEffect">
                                  <p:stCondLst>
                                    <p:cond delay="0"/>
                                  </p:stCondLst>
                                  <p:childTnLst>
                                    <p:animMotion origin="layout" path="M -2.08333E-7 4.44444E-6 L 0.02057 0.00046 " pathEditMode="relative" rAng="0" ptsTypes="AA">
                                      <p:cBhvr>
                                        <p:cTn id="9" dur="500" spd="-100000" fill="hold"/>
                                        <p:tgtEl>
                                          <p:spTgt spid="10"/>
                                        </p:tgtEl>
                                        <p:attrNameLst>
                                          <p:attrName>ppt_x</p:attrName>
                                          <p:attrName>ppt_y</p:attrName>
                                        </p:attrNameLst>
                                      </p:cBhvr>
                                      <p:rCtr x="1029" y="23"/>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0"/>
                                        </p:tgtEl>
                                        <p:attrNameLst>
                                          <p:attrName>style.visibility</p:attrName>
                                        </p:attrNameLst>
                                      </p:cBhvr>
                                      <p:to>
                                        <p:strVal val="visible"/>
                                      </p:to>
                                    </p:set>
                                    <p:animEffect transition="in" filter="fade">
                                      <p:cBhvr>
                                        <p:cTn id="16" dur="500"/>
                                        <p:tgtEl>
                                          <p:spTgt spid="4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5"/>
                                        </p:tgtEl>
                                        <p:attrNameLst>
                                          <p:attrName>style.visibility</p:attrName>
                                        </p:attrNameLst>
                                      </p:cBhvr>
                                      <p:to>
                                        <p:strVal val="visible"/>
                                      </p:to>
                                    </p:set>
                                    <p:animEffect transition="in" filter="fade">
                                      <p:cBhvr>
                                        <p:cTn id="19" dur="500"/>
                                        <p:tgtEl>
                                          <p:spTgt spid="1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500"/>
                                        <p:tgtEl>
                                          <p:spTgt spid="1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0"/>
                                        </p:tgtEl>
                                        <p:attrNameLst>
                                          <p:attrName>style.visibility</p:attrName>
                                        </p:attrNameLst>
                                      </p:cBhvr>
                                      <p:to>
                                        <p:strVal val="visible"/>
                                      </p:to>
                                    </p:set>
                                    <p:animEffect transition="in" filter="fade">
                                      <p:cBhvr>
                                        <p:cTn id="34"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p:bldP spid="189" grpId="0"/>
      <p:bldP spid="190" grpId="0"/>
      <p:bldP spid="460" grpId="0" animBg="1"/>
      <p:bldP spid="184" grpId="0" animBg="1"/>
      <p:bldP spid="185" grpId="0" animBg="1"/>
      <p:bldP spid="186" grpId="0" animBg="1"/>
      <p:bldP spid="10" grpId="0" animBg="1"/>
      <p:bldP spid="1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41E56-2FC2-3724-89A0-6FBAB3C7D1CC}"/>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6F15A89A-0E2A-6704-45EC-F3323D8B6471}"/>
              </a:ext>
            </a:extLst>
          </p:cNvPr>
          <p:cNvSpPr>
            <a:spLocks noGrp="1"/>
          </p:cNvSpPr>
          <p:nvPr>
            <p:ph type="title"/>
          </p:nvPr>
        </p:nvSpPr>
        <p:spPr/>
        <p:txBody>
          <a:bodyPr/>
          <a:lstStyle/>
          <a:p>
            <a:pPr algn="ctr"/>
            <a:r>
              <a:rPr lang="en-CA" dirty="0"/>
              <a:t>One Copy, One Security Definition</a:t>
            </a:r>
            <a:endParaRPr lang="en-US" dirty="0"/>
          </a:p>
        </p:txBody>
      </p:sp>
      <p:sp>
        <p:nvSpPr>
          <p:cNvPr id="40" name="Text Placeholder 39">
            <a:extLst>
              <a:ext uri="{FF2B5EF4-FFF2-40B4-BE49-F238E27FC236}">
                <a16:creationId xmlns:a16="http://schemas.microsoft.com/office/drawing/2014/main" id="{673A74E5-D571-748E-5C40-C80FBE95DC41}"/>
              </a:ext>
            </a:extLst>
          </p:cNvPr>
          <p:cNvSpPr>
            <a:spLocks noGrp="1"/>
          </p:cNvSpPr>
          <p:nvPr>
            <p:ph type="body" sz="quarter" idx="11"/>
          </p:nvPr>
        </p:nvSpPr>
        <p:spPr>
          <a:xfrm>
            <a:off x="-1709191" y="1610201"/>
            <a:ext cx="11018520" cy="369332"/>
          </a:xfrm>
        </p:spPr>
        <p:txBody>
          <a:bodyPr>
            <a:normAutofit fontScale="92500" lnSpcReduction="20000"/>
          </a:bodyPr>
          <a:lstStyle/>
          <a:p>
            <a:pPr algn="ctr"/>
            <a:r>
              <a:rPr lang="en-US" sz="2400" dirty="0">
                <a:ln w="3175">
                  <a:noFill/>
                </a:ln>
                <a:gradFill>
                  <a:gsLst>
                    <a:gs pos="0">
                      <a:srgbClr val="8DC8E8"/>
                    </a:gs>
                    <a:gs pos="80000">
                      <a:srgbClr val="49C5B1"/>
                    </a:gs>
                  </a:gsLst>
                  <a:path path="circle">
                    <a:fillToRect l="100000" t="100000"/>
                  </a:path>
                </a:gradFill>
              </a:rPr>
              <a:t>A single place to define and manage security</a:t>
            </a:r>
          </a:p>
        </p:txBody>
      </p:sp>
      <p:cxnSp>
        <p:nvCxnSpPr>
          <p:cNvPr id="262" name="Straight Connector 261">
            <a:extLst>
              <a:ext uri="{FF2B5EF4-FFF2-40B4-BE49-F238E27FC236}">
                <a16:creationId xmlns:a16="http://schemas.microsoft.com/office/drawing/2014/main" id="{FA28EF8D-2CC4-B109-EA42-FD759BBE7386}"/>
              </a:ext>
            </a:extLst>
          </p:cNvPr>
          <p:cNvCxnSpPr>
            <a:cxnSpLocks/>
          </p:cNvCxnSpPr>
          <p:nvPr/>
        </p:nvCxnSpPr>
        <p:spPr>
          <a:xfrm>
            <a:off x="7817619" y="5065787"/>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6D1958E-B52E-C676-5DE5-2E75F486405B}"/>
              </a:ext>
            </a:extLst>
          </p:cNvPr>
          <p:cNvCxnSpPr>
            <a:cxnSpLocks/>
          </p:cNvCxnSpPr>
          <p:nvPr/>
        </p:nvCxnSpPr>
        <p:spPr>
          <a:xfrm>
            <a:off x="7817620" y="4103447"/>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7" name="Rounded Rectangle 38">
            <a:extLst>
              <a:ext uri="{FF2B5EF4-FFF2-40B4-BE49-F238E27FC236}">
                <a16:creationId xmlns:a16="http://schemas.microsoft.com/office/drawing/2014/main" id="{7EC54A29-14BE-380B-5D66-EA44AC9C753B}"/>
              </a:ext>
            </a:extLst>
          </p:cNvPr>
          <p:cNvSpPr/>
          <p:nvPr/>
        </p:nvSpPr>
        <p:spPr bwMode="auto">
          <a:xfrm>
            <a:off x="584201" y="2023936"/>
            <a:ext cx="6701167" cy="4122080"/>
          </a:xfrm>
          <a:prstGeom prst="roundRect">
            <a:avLst>
              <a:gd name="adj" fmla="val 3641"/>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ounded Rectangle 45">
            <a:extLst>
              <a:ext uri="{FF2B5EF4-FFF2-40B4-BE49-F238E27FC236}">
                <a16:creationId xmlns:a16="http://schemas.microsoft.com/office/drawing/2014/main" id="{19E5C01D-8ED3-675D-F7D0-96DF1860EF11}"/>
              </a:ext>
            </a:extLst>
          </p:cNvPr>
          <p:cNvSpPr/>
          <p:nvPr/>
        </p:nvSpPr>
        <p:spPr>
          <a:xfrm>
            <a:off x="730299" y="4763280"/>
            <a:ext cx="6408971" cy="1203945"/>
          </a:xfrm>
          <a:prstGeom prst="roundRect">
            <a:avLst>
              <a:gd name="adj" fmla="val 5908"/>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endParaRPr>
          </a:p>
        </p:txBody>
      </p:sp>
      <p:sp>
        <p:nvSpPr>
          <p:cNvPr id="298" name="Rounded Rectangle 45">
            <a:extLst>
              <a:ext uri="{FF2B5EF4-FFF2-40B4-BE49-F238E27FC236}">
                <a16:creationId xmlns:a16="http://schemas.microsoft.com/office/drawing/2014/main" id="{AC07E184-6794-62F9-9869-45331B376353}"/>
              </a:ext>
            </a:extLst>
          </p:cNvPr>
          <p:cNvSpPr/>
          <p:nvPr/>
        </p:nvSpPr>
        <p:spPr>
          <a:xfrm>
            <a:off x="730299" y="3430565"/>
            <a:ext cx="6408971" cy="1203945"/>
          </a:xfrm>
          <a:prstGeom prst="roundRect">
            <a:avLst>
              <a:gd name="adj" fmla="val 4731"/>
            </a:avLst>
          </a:prstGeom>
          <a:ln w="19050" cap="rnd">
            <a:gradFill flip="none" rotWithShape="1">
              <a:gsLst>
                <a:gs pos="0">
                  <a:srgbClr val="0078D4"/>
                </a:gs>
                <a:gs pos="8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Compute</a:t>
            </a:r>
          </a:p>
        </p:txBody>
      </p:sp>
      <p:sp>
        <p:nvSpPr>
          <p:cNvPr id="187" name="TextBox 186">
            <a:extLst>
              <a:ext uri="{FF2B5EF4-FFF2-40B4-BE49-F238E27FC236}">
                <a16:creationId xmlns:a16="http://schemas.microsoft.com/office/drawing/2014/main" id="{DEC36FA0-7E29-B9DF-62AE-2B64AE04A7BF}"/>
              </a:ext>
            </a:extLst>
          </p:cNvPr>
          <p:cNvSpPr txBox="1"/>
          <p:nvPr/>
        </p:nvSpPr>
        <p:spPr>
          <a:xfrm>
            <a:off x="749527" y="5634073"/>
            <a:ext cx="952794" cy="2492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Delta – Parquet Format</a:t>
            </a:r>
          </a:p>
        </p:txBody>
      </p:sp>
      <p:sp>
        <p:nvSpPr>
          <p:cNvPr id="188" name="TextBox 187">
            <a:extLst>
              <a:ext uri="{FF2B5EF4-FFF2-40B4-BE49-F238E27FC236}">
                <a16:creationId xmlns:a16="http://schemas.microsoft.com/office/drawing/2014/main" id="{D22E4B9D-EF7B-FC49-EF1A-ECF1B7134103}"/>
              </a:ext>
            </a:extLst>
          </p:cNvPr>
          <p:cNvSpPr txBox="1"/>
          <p:nvPr/>
        </p:nvSpPr>
        <p:spPr>
          <a:xfrm>
            <a:off x="1869909" y="5634073"/>
            <a:ext cx="879118" cy="2492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Delta – Parquet Format</a:t>
            </a:r>
          </a:p>
        </p:txBody>
      </p:sp>
      <p:sp>
        <p:nvSpPr>
          <p:cNvPr id="189" name="TextBox 188">
            <a:extLst>
              <a:ext uri="{FF2B5EF4-FFF2-40B4-BE49-F238E27FC236}">
                <a16:creationId xmlns:a16="http://schemas.microsoft.com/office/drawing/2014/main" id="{A306A7C8-2E7D-7A3E-2BE9-F9548847759F}"/>
              </a:ext>
            </a:extLst>
          </p:cNvPr>
          <p:cNvSpPr txBox="1"/>
          <p:nvPr/>
        </p:nvSpPr>
        <p:spPr>
          <a:xfrm>
            <a:off x="5118964" y="5634073"/>
            <a:ext cx="882272" cy="2492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Delta – Parquet Format</a:t>
            </a:r>
          </a:p>
        </p:txBody>
      </p:sp>
      <p:sp>
        <p:nvSpPr>
          <p:cNvPr id="190" name="TextBox 189">
            <a:extLst>
              <a:ext uri="{FF2B5EF4-FFF2-40B4-BE49-F238E27FC236}">
                <a16:creationId xmlns:a16="http://schemas.microsoft.com/office/drawing/2014/main" id="{27ED7EA7-98AE-090C-FA53-06E2B1D1DD07}"/>
              </a:ext>
            </a:extLst>
          </p:cNvPr>
          <p:cNvSpPr txBox="1"/>
          <p:nvPr/>
        </p:nvSpPr>
        <p:spPr>
          <a:xfrm>
            <a:off x="6228447" y="5634073"/>
            <a:ext cx="830394" cy="2492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Delta – Parquet Format</a:t>
            </a:r>
          </a:p>
        </p:txBody>
      </p:sp>
      <p:sp>
        <p:nvSpPr>
          <p:cNvPr id="460" name="Rectangle: Rounded Corners 23">
            <a:extLst>
              <a:ext uri="{FF2B5EF4-FFF2-40B4-BE49-F238E27FC236}">
                <a16:creationId xmlns:a16="http://schemas.microsoft.com/office/drawing/2014/main" id="{6C8F7215-77D9-DDB6-D8A4-2CE3AA04DD2E}"/>
              </a:ext>
            </a:extLst>
          </p:cNvPr>
          <p:cNvSpPr/>
          <p:nvPr/>
        </p:nvSpPr>
        <p:spPr bwMode="auto">
          <a:xfrm>
            <a:off x="1972868" y="3695937"/>
            <a:ext cx="673200" cy="6732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T-SQL</a:t>
            </a:r>
          </a:p>
        </p:txBody>
      </p:sp>
      <p:sp>
        <p:nvSpPr>
          <p:cNvPr id="184" name="Rectangle: Rounded Corners 24">
            <a:extLst>
              <a:ext uri="{FF2B5EF4-FFF2-40B4-BE49-F238E27FC236}">
                <a16:creationId xmlns:a16="http://schemas.microsoft.com/office/drawing/2014/main" id="{CA93937A-7760-5F85-A490-B82B33F37B79}"/>
              </a:ext>
            </a:extLst>
          </p:cNvPr>
          <p:cNvSpPr/>
          <p:nvPr/>
        </p:nvSpPr>
        <p:spPr bwMode="auto">
          <a:xfrm>
            <a:off x="889324" y="3695937"/>
            <a:ext cx="673200" cy="6732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Spark</a:t>
            </a:r>
          </a:p>
        </p:txBody>
      </p:sp>
      <p:sp>
        <p:nvSpPr>
          <p:cNvPr id="185" name="Rectangle: Rounded Corners 25">
            <a:extLst>
              <a:ext uri="{FF2B5EF4-FFF2-40B4-BE49-F238E27FC236}">
                <a16:creationId xmlns:a16="http://schemas.microsoft.com/office/drawing/2014/main" id="{B830C8D6-347A-8538-10E4-E46F79914975}"/>
              </a:ext>
            </a:extLst>
          </p:cNvPr>
          <p:cNvSpPr/>
          <p:nvPr/>
        </p:nvSpPr>
        <p:spPr bwMode="auto">
          <a:xfrm>
            <a:off x="5223500" y="3695937"/>
            <a:ext cx="673200" cy="6732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KQL</a:t>
            </a:r>
          </a:p>
        </p:txBody>
      </p:sp>
      <p:sp>
        <p:nvSpPr>
          <p:cNvPr id="186" name="Rectangle: Rounded Corners 28">
            <a:extLst>
              <a:ext uri="{FF2B5EF4-FFF2-40B4-BE49-F238E27FC236}">
                <a16:creationId xmlns:a16="http://schemas.microsoft.com/office/drawing/2014/main" id="{4E41B840-041A-9F83-8A70-53A9A45DFAFB}"/>
              </a:ext>
            </a:extLst>
          </p:cNvPr>
          <p:cNvSpPr/>
          <p:nvPr/>
        </p:nvSpPr>
        <p:spPr bwMode="auto">
          <a:xfrm>
            <a:off x="6307044" y="3695937"/>
            <a:ext cx="673200" cy="6732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Analysis</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Semibold"/>
                <a:ea typeface="+mn-ea"/>
                <a:cs typeface="+mn-cs"/>
              </a:rPr>
              <a:t>Services</a:t>
            </a:r>
          </a:p>
        </p:txBody>
      </p:sp>
      <p:grpSp>
        <p:nvGrpSpPr>
          <p:cNvPr id="12" name="Group 11">
            <a:extLst>
              <a:ext uri="{FF2B5EF4-FFF2-40B4-BE49-F238E27FC236}">
                <a16:creationId xmlns:a16="http://schemas.microsoft.com/office/drawing/2014/main" id="{C5462186-7336-1A0F-C788-96C46CACEF96}"/>
              </a:ext>
            </a:extLst>
          </p:cNvPr>
          <p:cNvGrpSpPr/>
          <p:nvPr/>
        </p:nvGrpSpPr>
        <p:grpSpPr>
          <a:xfrm>
            <a:off x="853786" y="4940518"/>
            <a:ext cx="772552" cy="585820"/>
            <a:chOff x="853786" y="4940518"/>
            <a:chExt cx="772552" cy="585820"/>
          </a:xfrm>
        </p:grpSpPr>
        <p:grpSp>
          <p:nvGrpSpPr>
            <p:cNvPr id="7" name="Group 6">
              <a:extLst>
                <a:ext uri="{FF2B5EF4-FFF2-40B4-BE49-F238E27FC236}">
                  <a16:creationId xmlns:a16="http://schemas.microsoft.com/office/drawing/2014/main" id="{368152AA-F7BF-0FDF-C4BC-44D9916E4DD0}"/>
                </a:ext>
              </a:extLst>
            </p:cNvPr>
            <p:cNvGrpSpPr/>
            <p:nvPr/>
          </p:nvGrpSpPr>
          <p:grpSpPr>
            <a:xfrm>
              <a:off x="853786" y="4940518"/>
              <a:ext cx="760330" cy="546275"/>
              <a:chOff x="5570392" y="4264532"/>
              <a:chExt cx="331746" cy="266059"/>
            </a:xfrm>
          </p:grpSpPr>
          <p:sp>
            <p:nvSpPr>
              <p:cNvPr id="8" name="Freeform 24">
                <a:extLst>
                  <a:ext uri="{FF2B5EF4-FFF2-40B4-BE49-F238E27FC236}">
                    <a16:creationId xmlns:a16="http://schemas.microsoft.com/office/drawing/2014/main" id="{669F02AD-1FD5-D836-6345-91C54A47A2B1}"/>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Freeform 25">
                <a:extLst>
                  <a:ext uri="{FF2B5EF4-FFF2-40B4-BE49-F238E27FC236}">
                    <a16:creationId xmlns:a16="http://schemas.microsoft.com/office/drawing/2014/main" id="{407D1BFA-27DC-0E6F-9EA4-584455DC0B55}"/>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11" name="TextBox 10">
              <a:extLst>
                <a:ext uri="{FF2B5EF4-FFF2-40B4-BE49-F238E27FC236}">
                  <a16:creationId xmlns:a16="http://schemas.microsoft.com/office/drawing/2014/main" id="{A05AEDFE-E255-240B-728A-F1D1B040B9BF}"/>
                </a:ext>
              </a:extLst>
            </p:cNvPr>
            <p:cNvSpPr txBox="1"/>
            <p:nvPr/>
          </p:nvSpPr>
          <p:spPr>
            <a:xfrm>
              <a:off x="940181" y="5187784"/>
              <a:ext cx="686157" cy="338554"/>
            </a:xfrm>
            <a:prstGeom prst="rect">
              <a:avLst/>
            </a:prstGeom>
            <a:noFill/>
            <a:ln w="63897" cap="flat">
              <a:noFill/>
              <a:prstDash val="solid"/>
              <a:miter/>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lnSpcReduction="10000"/>
            </a:bodyPr>
            <a:lstStyle>
              <a:defPPr>
                <a:defRPr lang="en-US"/>
              </a:defPPr>
              <a:lvl1pPr algn="ctr">
                <a:defRPr sz="12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Customers</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360</a:t>
              </a:r>
            </a:p>
          </p:txBody>
        </p:sp>
      </p:grpSp>
      <p:grpSp>
        <p:nvGrpSpPr>
          <p:cNvPr id="13" name="Group 12">
            <a:extLst>
              <a:ext uri="{FF2B5EF4-FFF2-40B4-BE49-F238E27FC236}">
                <a16:creationId xmlns:a16="http://schemas.microsoft.com/office/drawing/2014/main" id="{FBD9CFB0-6FE8-FE34-5186-68074E885C39}"/>
              </a:ext>
            </a:extLst>
          </p:cNvPr>
          <p:cNvGrpSpPr/>
          <p:nvPr/>
        </p:nvGrpSpPr>
        <p:grpSpPr>
          <a:xfrm>
            <a:off x="1939177" y="4940518"/>
            <a:ext cx="760330" cy="546275"/>
            <a:chOff x="853786" y="4940518"/>
            <a:chExt cx="760330" cy="546275"/>
          </a:xfrm>
        </p:grpSpPr>
        <p:grpSp>
          <p:nvGrpSpPr>
            <p:cNvPr id="14" name="Group 13">
              <a:extLst>
                <a:ext uri="{FF2B5EF4-FFF2-40B4-BE49-F238E27FC236}">
                  <a16:creationId xmlns:a16="http://schemas.microsoft.com/office/drawing/2014/main" id="{B990657B-853B-F03E-0365-6E42D23EFE80}"/>
                </a:ext>
              </a:extLst>
            </p:cNvPr>
            <p:cNvGrpSpPr/>
            <p:nvPr/>
          </p:nvGrpSpPr>
          <p:grpSpPr>
            <a:xfrm>
              <a:off x="853786" y="4940518"/>
              <a:ext cx="760330" cy="546275"/>
              <a:chOff x="5570392" y="4264532"/>
              <a:chExt cx="331746" cy="266059"/>
            </a:xfrm>
          </p:grpSpPr>
          <p:sp>
            <p:nvSpPr>
              <p:cNvPr id="16" name="Freeform 24">
                <a:extLst>
                  <a:ext uri="{FF2B5EF4-FFF2-40B4-BE49-F238E27FC236}">
                    <a16:creationId xmlns:a16="http://schemas.microsoft.com/office/drawing/2014/main" id="{2F4CDE2E-A0F0-059A-E0BF-AA931C8357AC}"/>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7" name="Freeform 25">
                <a:extLst>
                  <a:ext uri="{FF2B5EF4-FFF2-40B4-BE49-F238E27FC236}">
                    <a16:creationId xmlns:a16="http://schemas.microsoft.com/office/drawing/2014/main" id="{3FF69984-1C6E-C947-1593-E0670452DB19}"/>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15" name="TextBox 14">
              <a:extLst>
                <a:ext uri="{FF2B5EF4-FFF2-40B4-BE49-F238E27FC236}">
                  <a16:creationId xmlns:a16="http://schemas.microsoft.com/office/drawing/2014/main" id="{436AE4AB-E7C7-F51A-57CB-E27AA32F40FE}"/>
                </a:ext>
              </a:extLst>
            </p:cNvPr>
            <p:cNvSpPr txBox="1"/>
            <p:nvPr/>
          </p:nvSpPr>
          <p:spPr>
            <a:xfrm>
              <a:off x="927959" y="5234036"/>
              <a:ext cx="686157" cy="215444"/>
            </a:xfrm>
            <a:prstGeom prst="rect">
              <a:avLst/>
            </a:prstGeom>
            <a:noFill/>
            <a:ln w="63897" cap="flat">
              <a:noFill/>
              <a:prstDash val="solid"/>
              <a:miter/>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lnSpcReduction="10000"/>
            </a:bodyPr>
            <a:lstStyle>
              <a:defPPr>
                <a:defRPr lang="en-US"/>
              </a:defPPr>
              <a:lvl1pPr algn="ctr">
                <a:defRPr sz="12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Finance</a:t>
              </a:r>
            </a:p>
          </p:txBody>
        </p:sp>
      </p:grpSp>
      <p:grpSp>
        <p:nvGrpSpPr>
          <p:cNvPr id="18" name="Group 17">
            <a:extLst>
              <a:ext uri="{FF2B5EF4-FFF2-40B4-BE49-F238E27FC236}">
                <a16:creationId xmlns:a16="http://schemas.microsoft.com/office/drawing/2014/main" id="{678A7FC3-C806-7778-B2DD-2F0401BF9538}"/>
              </a:ext>
            </a:extLst>
          </p:cNvPr>
          <p:cNvGrpSpPr/>
          <p:nvPr/>
        </p:nvGrpSpPr>
        <p:grpSpPr>
          <a:xfrm>
            <a:off x="5190790" y="4924797"/>
            <a:ext cx="760330" cy="577617"/>
            <a:chOff x="853786" y="4940518"/>
            <a:chExt cx="760330" cy="577617"/>
          </a:xfrm>
        </p:grpSpPr>
        <p:grpSp>
          <p:nvGrpSpPr>
            <p:cNvPr id="19" name="Group 18">
              <a:extLst>
                <a:ext uri="{FF2B5EF4-FFF2-40B4-BE49-F238E27FC236}">
                  <a16:creationId xmlns:a16="http://schemas.microsoft.com/office/drawing/2014/main" id="{A8F651FE-93EC-1463-27CA-2805C85675CB}"/>
                </a:ext>
              </a:extLst>
            </p:cNvPr>
            <p:cNvGrpSpPr/>
            <p:nvPr/>
          </p:nvGrpSpPr>
          <p:grpSpPr>
            <a:xfrm>
              <a:off x="853786" y="4940518"/>
              <a:ext cx="760330" cy="546275"/>
              <a:chOff x="5570392" y="4264532"/>
              <a:chExt cx="331746" cy="266059"/>
            </a:xfrm>
          </p:grpSpPr>
          <p:sp>
            <p:nvSpPr>
              <p:cNvPr id="21" name="Freeform 24">
                <a:extLst>
                  <a:ext uri="{FF2B5EF4-FFF2-40B4-BE49-F238E27FC236}">
                    <a16:creationId xmlns:a16="http://schemas.microsoft.com/office/drawing/2014/main" id="{1B7F3139-D987-2D5E-0143-6ADCA7CCF34A}"/>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2" name="Freeform 25">
                <a:extLst>
                  <a:ext uri="{FF2B5EF4-FFF2-40B4-BE49-F238E27FC236}">
                    <a16:creationId xmlns:a16="http://schemas.microsoft.com/office/drawing/2014/main" id="{45F7291C-2C66-9D52-C161-11C61644B1CF}"/>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20" name="TextBox 19">
              <a:extLst>
                <a:ext uri="{FF2B5EF4-FFF2-40B4-BE49-F238E27FC236}">
                  <a16:creationId xmlns:a16="http://schemas.microsoft.com/office/drawing/2014/main" id="{616B8480-920D-E671-093E-6DD76200137D}"/>
                </a:ext>
              </a:extLst>
            </p:cNvPr>
            <p:cNvSpPr txBox="1"/>
            <p:nvPr/>
          </p:nvSpPr>
          <p:spPr>
            <a:xfrm>
              <a:off x="919872" y="5179581"/>
              <a:ext cx="686157" cy="338554"/>
            </a:xfrm>
            <a:prstGeom prst="rect">
              <a:avLst/>
            </a:prstGeom>
            <a:noFill/>
            <a:ln w="63897" cap="flat">
              <a:noFill/>
              <a:prstDash val="solid"/>
              <a:miter/>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fontScale="92500" lnSpcReduction="10000"/>
            </a:bodyPr>
            <a:lstStyle>
              <a:defPPr>
                <a:defRPr lang="en-US"/>
              </a:defPPr>
              <a:lvl1pPr algn="ctr">
                <a:defRPr sz="12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Service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Telemetry</a:t>
              </a:r>
            </a:p>
          </p:txBody>
        </p:sp>
      </p:grpSp>
      <p:grpSp>
        <p:nvGrpSpPr>
          <p:cNvPr id="23" name="Group 22">
            <a:extLst>
              <a:ext uri="{FF2B5EF4-FFF2-40B4-BE49-F238E27FC236}">
                <a16:creationId xmlns:a16="http://schemas.microsoft.com/office/drawing/2014/main" id="{CB9D1375-D368-A03D-D591-F1A7BDA14248}"/>
              </a:ext>
            </a:extLst>
          </p:cNvPr>
          <p:cNvGrpSpPr/>
          <p:nvPr/>
        </p:nvGrpSpPr>
        <p:grpSpPr>
          <a:xfrm>
            <a:off x="6251736" y="4905200"/>
            <a:ext cx="784775" cy="581543"/>
            <a:chOff x="853786" y="4940518"/>
            <a:chExt cx="784775" cy="581543"/>
          </a:xfrm>
        </p:grpSpPr>
        <p:grpSp>
          <p:nvGrpSpPr>
            <p:cNvPr id="24" name="Group 23">
              <a:extLst>
                <a:ext uri="{FF2B5EF4-FFF2-40B4-BE49-F238E27FC236}">
                  <a16:creationId xmlns:a16="http://schemas.microsoft.com/office/drawing/2014/main" id="{50FB6655-029D-4AD0-F6D5-8A04AEDA572C}"/>
                </a:ext>
              </a:extLst>
            </p:cNvPr>
            <p:cNvGrpSpPr/>
            <p:nvPr/>
          </p:nvGrpSpPr>
          <p:grpSpPr>
            <a:xfrm>
              <a:off x="853786" y="4940518"/>
              <a:ext cx="760330" cy="546275"/>
              <a:chOff x="5570392" y="4264532"/>
              <a:chExt cx="331746" cy="266059"/>
            </a:xfrm>
          </p:grpSpPr>
          <p:sp>
            <p:nvSpPr>
              <p:cNvPr id="26" name="Freeform 24">
                <a:extLst>
                  <a:ext uri="{FF2B5EF4-FFF2-40B4-BE49-F238E27FC236}">
                    <a16:creationId xmlns:a16="http://schemas.microsoft.com/office/drawing/2014/main" id="{284BF193-689B-B11F-2D1E-33106AA0F8D3}"/>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7" name="Freeform 25">
                <a:extLst>
                  <a:ext uri="{FF2B5EF4-FFF2-40B4-BE49-F238E27FC236}">
                    <a16:creationId xmlns:a16="http://schemas.microsoft.com/office/drawing/2014/main" id="{7D47C4F3-3D0C-D9BE-7C1A-5E3544602571}"/>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25" name="TextBox 24">
              <a:extLst>
                <a:ext uri="{FF2B5EF4-FFF2-40B4-BE49-F238E27FC236}">
                  <a16:creationId xmlns:a16="http://schemas.microsoft.com/office/drawing/2014/main" id="{6D4E8CEC-BC88-C92A-F2C3-81A5C69FD30E}"/>
                </a:ext>
              </a:extLst>
            </p:cNvPr>
            <p:cNvSpPr txBox="1"/>
            <p:nvPr/>
          </p:nvSpPr>
          <p:spPr>
            <a:xfrm>
              <a:off x="952404" y="5183507"/>
              <a:ext cx="686157" cy="338554"/>
            </a:xfrm>
            <a:prstGeom prst="rect">
              <a:avLst/>
            </a:prstGeom>
            <a:noFill/>
            <a:ln w="63897" cap="flat">
              <a:noFill/>
              <a:prstDash val="solid"/>
              <a:miter/>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rmAutofit/>
            </a:bodyPr>
            <a:lstStyle>
              <a:defPPr>
                <a:defRPr lang="en-US"/>
              </a:defPPr>
              <a:lvl1pPr algn="ctr">
                <a:defRPr sz="1200">
                  <a:solidFill>
                    <a:srgbClr val="FFFFFF"/>
                  </a:solidFill>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Business </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KPIs</a:t>
              </a:r>
            </a:p>
          </p:txBody>
        </p:sp>
      </p:grpSp>
      <p:sp>
        <p:nvSpPr>
          <p:cNvPr id="10" name="Rectangle: Rounded Corners 2">
            <a:extLst>
              <a:ext uri="{FF2B5EF4-FFF2-40B4-BE49-F238E27FC236}">
                <a16:creationId xmlns:a16="http://schemas.microsoft.com/office/drawing/2014/main" id="{664FB94A-255F-A646-F8E8-969552ED7C9D}"/>
              </a:ext>
            </a:extLst>
          </p:cNvPr>
          <p:cNvSpPr/>
          <p:nvPr/>
        </p:nvSpPr>
        <p:spPr bwMode="auto">
          <a:xfrm>
            <a:off x="7589269" y="2017181"/>
            <a:ext cx="4028423" cy="4128829"/>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33" name="Group 32">
            <a:extLst>
              <a:ext uri="{FF2B5EF4-FFF2-40B4-BE49-F238E27FC236}">
                <a16:creationId xmlns:a16="http://schemas.microsoft.com/office/drawing/2014/main" id="{6827C88C-57C2-CED4-0593-B6D7630A3225}"/>
              </a:ext>
            </a:extLst>
          </p:cNvPr>
          <p:cNvGrpSpPr/>
          <p:nvPr/>
        </p:nvGrpSpPr>
        <p:grpSpPr>
          <a:xfrm>
            <a:off x="3184124" y="5148553"/>
            <a:ext cx="1501320" cy="433398"/>
            <a:chOff x="3019880" y="4001942"/>
            <a:chExt cx="1501320" cy="433398"/>
          </a:xfrm>
        </p:grpSpPr>
        <p:sp>
          <p:nvSpPr>
            <p:cNvPr id="34" name="Rounded Rectangle 45">
              <a:extLst>
                <a:ext uri="{FF2B5EF4-FFF2-40B4-BE49-F238E27FC236}">
                  <a16:creationId xmlns:a16="http://schemas.microsoft.com/office/drawing/2014/main" id="{4EAFAF71-E227-8D27-0B0C-7C1BB5B18A4D}"/>
                </a:ext>
              </a:extLst>
            </p:cNvPr>
            <p:cNvSpPr/>
            <p:nvPr/>
          </p:nvSpPr>
          <p:spPr>
            <a:xfrm>
              <a:off x="3395781" y="4001942"/>
              <a:ext cx="1125419"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endPar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endParaRPr>
            </a:p>
          </p:txBody>
        </p:sp>
        <p:pic>
          <p:nvPicPr>
            <p:cNvPr id="35" name="Picture 34" descr="Logo, company name&#10;&#10;Description automatically generated">
              <a:extLst>
                <a:ext uri="{FF2B5EF4-FFF2-40B4-BE49-F238E27FC236}">
                  <a16:creationId xmlns:a16="http://schemas.microsoft.com/office/drawing/2014/main" id="{F3EB9BCF-1885-17CF-F409-7EF6A1ECA50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3019880" y="4045474"/>
              <a:ext cx="400384" cy="346336"/>
            </a:xfrm>
            <a:prstGeom prst="rect">
              <a:avLst/>
            </a:prstGeom>
          </p:spPr>
        </p:pic>
      </p:grpSp>
      <p:grpSp>
        <p:nvGrpSpPr>
          <p:cNvPr id="28" name="Group 27">
            <a:extLst>
              <a:ext uri="{FF2B5EF4-FFF2-40B4-BE49-F238E27FC236}">
                <a16:creationId xmlns:a16="http://schemas.microsoft.com/office/drawing/2014/main" id="{07CEFE09-A803-F399-6BED-B2F17411657C}"/>
              </a:ext>
            </a:extLst>
          </p:cNvPr>
          <p:cNvGrpSpPr/>
          <p:nvPr/>
        </p:nvGrpSpPr>
        <p:grpSpPr>
          <a:xfrm>
            <a:off x="767085" y="2188517"/>
            <a:ext cx="6393192" cy="1094495"/>
            <a:chOff x="767085" y="2188517"/>
            <a:chExt cx="6393192" cy="1094495"/>
          </a:xfrm>
        </p:grpSpPr>
        <p:grpSp>
          <p:nvGrpSpPr>
            <p:cNvPr id="29" name="Group 28">
              <a:extLst>
                <a:ext uri="{FF2B5EF4-FFF2-40B4-BE49-F238E27FC236}">
                  <a16:creationId xmlns:a16="http://schemas.microsoft.com/office/drawing/2014/main" id="{DBBD109B-0DE5-0063-5D8D-5AD08DE8020E}"/>
                </a:ext>
              </a:extLst>
            </p:cNvPr>
            <p:cNvGrpSpPr/>
            <p:nvPr/>
          </p:nvGrpSpPr>
          <p:grpSpPr>
            <a:xfrm>
              <a:off x="767085" y="2188517"/>
              <a:ext cx="901138" cy="1094495"/>
              <a:chOff x="767085" y="2188517"/>
              <a:chExt cx="901138" cy="1094495"/>
            </a:xfrm>
          </p:grpSpPr>
          <p:sp>
            <p:nvSpPr>
              <p:cNvPr id="59" name="Rounded Rectangle 14">
                <a:extLst>
                  <a:ext uri="{FF2B5EF4-FFF2-40B4-BE49-F238E27FC236}">
                    <a16:creationId xmlns:a16="http://schemas.microsoft.com/office/drawing/2014/main" id="{3F8C01D2-D908-9C47-A87D-410C6603B770}"/>
                  </a:ext>
                </a:extLst>
              </p:cNvPr>
              <p:cNvSpPr/>
              <p:nvPr/>
            </p:nvSpPr>
            <p:spPr>
              <a:xfrm>
                <a:off x="767085"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Rounded Rectangle 14">
                <a:extLst>
                  <a:ext uri="{FF2B5EF4-FFF2-40B4-BE49-F238E27FC236}">
                    <a16:creationId xmlns:a16="http://schemas.microsoft.com/office/drawing/2014/main" id="{C0A202B2-9408-B77A-A039-F6FD67CBACEF}"/>
                  </a:ext>
                </a:extLst>
              </p:cNvPr>
              <p:cNvSpPr/>
              <p:nvPr/>
            </p:nvSpPr>
            <p:spPr>
              <a:xfrm>
                <a:off x="1032507" y="2861535"/>
                <a:ext cx="370294"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Factory</a:t>
                </a:r>
              </a:p>
            </p:txBody>
          </p:sp>
          <p:pic>
            <p:nvPicPr>
              <p:cNvPr id="61" name="Graphic 60">
                <a:extLst>
                  <a:ext uri="{FF2B5EF4-FFF2-40B4-BE49-F238E27FC236}">
                    <a16:creationId xmlns:a16="http://schemas.microsoft.com/office/drawing/2014/main" id="{C56CF3BD-FA3A-0506-B116-CCE75347071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1044822" y="2389059"/>
                <a:ext cx="345665" cy="329502"/>
              </a:xfrm>
              <a:prstGeom prst="rect">
                <a:avLst/>
              </a:prstGeom>
            </p:spPr>
          </p:pic>
        </p:grpSp>
        <p:grpSp>
          <p:nvGrpSpPr>
            <p:cNvPr id="30" name="Group 29">
              <a:extLst>
                <a:ext uri="{FF2B5EF4-FFF2-40B4-BE49-F238E27FC236}">
                  <a16:creationId xmlns:a16="http://schemas.microsoft.com/office/drawing/2014/main" id="{25F4C30A-4CAE-5791-37E1-8F6F3A5719CE}"/>
                </a:ext>
              </a:extLst>
            </p:cNvPr>
            <p:cNvGrpSpPr/>
            <p:nvPr/>
          </p:nvGrpSpPr>
          <p:grpSpPr>
            <a:xfrm>
              <a:off x="1682807" y="2188517"/>
              <a:ext cx="901138" cy="1094495"/>
              <a:chOff x="1682807" y="2188517"/>
              <a:chExt cx="901138" cy="1094495"/>
            </a:xfrm>
          </p:grpSpPr>
          <p:sp>
            <p:nvSpPr>
              <p:cNvPr id="56" name="Rounded Rectangle 15">
                <a:extLst>
                  <a:ext uri="{FF2B5EF4-FFF2-40B4-BE49-F238E27FC236}">
                    <a16:creationId xmlns:a16="http://schemas.microsoft.com/office/drawing/2014/main" id="{30141344-5089-24D9-E086-911532A01FA5}"/>
                  </a:ext>
                </a:extLst>
              </p:cNvPr>
              <p:cNvSpPr/>
              <p:nvPr/>
            </p:nvSpPr>
            <p:spPr>
              <a:xfrm>
                <a:off x="1682807"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Rounded Rectangle 15">
                <a:extLst>
                  <a:ext uri="{FF2B5EF4-FFF2-40B4-BE49-F238E27FC236}">
                    <a16:creationId xmlns:a16="http://schemas.microsoft.com/office/drawing/2014/main" id="{C4236E23-946A-50CD-0744-C87AFB95907E}"/>
                  </a:ext>
                </a:extLst>
              </p:cNvPr>
              <p:cNvSpPr/>
              <p:nvPr/>
            </p:nvSpPr>
            <p:spPr>
              <a:xfrm>
                <a:off x="1772701" y="2861535"/>
                <a:ext cx="721351"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Engineering</a:t>
                </a:r>
              </a:p>
            </p:txBody>
          </p:sp>
          <p:pic>
            <p:nvPicPr>
              <p:cNvPr id="58" name="Graphic 57">
                <a:extLst>
                  <a:ext uri="{FF2B5EF4-FFF2-40B4-BE49-F238E27FC236}">
                    <a16:creationId xmlns:a16="http://schemas.microsoft.com/office/drawing/2014/main" id="{F668A5A1-D5D2-22F5-762B-7DE198622BD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60544" y="2389059"/>
                <a:ext cx="345665" cy="329502"/>
              </a:xfrm>
              <a:prstGeom prst="rect">
                <a:avLst/>
              </a:prstGeom>
            </p:spPr>
          </p:pic>
        </p:grpSp>
        <p:grpSp>
          <p:nvGrpSpPr>
            <p:cNvPr id="31" name="Group 30">
              <a:extLst>
                <a:ext uri="{FF2B5EF4-FFF2-40B4-BE49-F238E27FC236}">
                  <a16:creationId xmlns:a16="http://schemas.microsoft.com/office/drawing/2014/main" id="{EA2C2E1C-E1F3-9271-DAC9-158EEAF76F10}"/>
                </a:ext>
              </a:extLst>
            </p:cNvPr>
            <p:cNvGrpSpPr/>
            <p:nvPr/>
          </p:nvGrpSpPr>
          <p:grpSpPr>
            <a:xfrm>
              <a:off x="2598529" y="2188517"/>
              <a:ext cx="901138" cy="1094495"/>
              <a:chOff x="2598529" y="2188517"/>
              <a:chExt cx="901138" cy="1094495"/>
            </a:xfrm>
          </p:grpSpPr>
          <p:sp>
            <p:nvSpPr>
              <p:cNvPr id="53" name="Rounded Rectangle 17">
                <a:extLst>
                  <a:ext uri="{FF2B5EF4-FFF2-40B4-BE49-F238E27FC236}">
                    <a16:creationId xmlns:a16="http://schemas.microsoft.com/office/drawing/2014/main" id="{B2867880-C9ED-1AE6-B84A-3F25D6FE682A}"/>
                  </a:ext>
                </a:extLst>
              </p:cNvPr>
              <p:cNvSpPr/>
              <p:nvPr/>
            </p:nvSpPr>
            <p:spPr>
              <a:xfrm>
                <a:off x="2598529"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Rounded Rectangle 17">
                <a:extLst>
                  <a:ext uri="{FF2B5EF4-FFF2-40B4-BE49-F238E27FC236}">
                    <a16:creationId xmlns:a16="http://schemas.microsoft.com/office/drawing/2014/main" id="{965F45BB-ACAC-EF03-7A8E-CAABC8B66156}"/>
                  </a:ext>
                </a:extLst>
              </p:cNvPr>
              <p:cNvSpPr/>
              <p:nvPr/>
            </p:nvSpPr>
            <p:spPr>
              <a:xfrm>
                <a:off x="2704453" y="2861535"/>
                <a:ext cx="689291"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Science</a:t>
                </a:r>
              </a:p>
            </p:txBody>
          </p:sp>
          <p:pic>
            <p:nvPicPr>
              <p:cNvPr id="55" name="Graphic 54">
                <a:extLst>
                  <a:ext uri="{FF2B5EF4-FFF2-40B4-BE49-F238E27FC236}">
                    <a16:creationId xmlns:a16="http://schemas.microsoft.com/office/drawing/2014/main" id="{F22EB108-6039-1C60-E585-9F7557F960A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76266" y="2389059"/>
                <a:ext cx="345665" cy="329502"/>
              </a:xfrm>
              <a:prstGeom prst="rect">
                <a:avLst/>
              </a:prstGeom>
            </p:spPr>
          </p:pic>
        </p:grpSp>
        <p:grpSp>
          <p:nvGrpSpPr>
            <p:cNvPr id="32" name="Group 31">
              <a:extLst>
                <a:ext uri="{FF2B5EF4-FFF2-40B4-BE49-F238E27FC236}">
                  <a16:creationId xmlns:a16="http://schemas.microsoft.com/office/drawing/2014/main" id="{9B29D927-678C-BA41-C537-F39D777F26DD}"/>
                </a:ext>
              </a:extLst>
            </p:cNvPr>
            <p:cNvGrpSpPr/>
            <p:nvPr/>
          </p:nvGrpSpPr>
          <p:grpSpPr>
            <a:xfrm>
              <a:off x="3514251" y="2188517"/>
              <a:ext cx="901138" cy="1094495"/>
              <a:chOff x="3514251" y="2188517"/>
              <a:chExt cx="901138" cy="1094495"/>
            </a:xfrm>
          </p:grpSpPr>
          <p:sp>
            <p:nvSpPr>
              <p:cNvPr id="50" name="Rounded Rectangle 16">
                <a:extLst>
                  <a:ext uri="{FF2B5EF4-FFF2-40B4-BE49-F238E27FC236}">
                    <a16:creationId xmlns:a16="http://schemas.microsoft.com/office/drawing/2014/main" id="{80D6A860-39B1-0D8F-3654-CE5EB5BDDCE3}"/>
                  </a:ext>
                </a:extLst>
              </p:cNvPr>
              <p:cNvSpPr/>
              <p:nvPr/>
            </p:nvSpPr>
            <p:spPr>
              <a:xfrm>
                <a:off x="3514251"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Rounded Rectangle 280">
                <a:extLst>
                  <a:ext uri="{FF2B5EF4-FFF2-40B4-BE49-F238E27FC236}">
                    <a16:creationId xmlns:a16="http://schemas.microsoft.com/office/drawing/2014/main" id="{06526E02-EF04-BF3A-6D30-99474F1E66C0}"/>
                  </a:ext>
                </a:extLst>
              </p:cNvPr>
              <p:cNvSpPr/>
              <p:nvPr/>
            </p:nvSpPr>
            <p:spPr>
              <a:xfrm>
                <a:off x="3620175" y="2861535"/>
                <a:ext cx="689291"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Synapse Data</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Warehouse</a:t>
                </a:r>
              </a:p>
            </p:txBody>
          </p:sp>
          <p:pic>
            <p:nvPicPr>
              <p:cNvPr id="52" name="Graphic 51">
                <a:extLst>
                  <a:ext uri="{FF2B5EF4-FFF2-40B4-BE49-F238E27FC236}">
                    <a16:creationId xmlns:a16="http://schemas.microsoft.com/office/drawing/2014/main" id="{7949EA6D-E1A4-6F36-F20E-0308F21C7690}"/>
                  </a:ext>
                </a:extLst>
              </p:cNvPr>
              <p:cNvPicPr>
                <a:picLocks noChangeAspect="1"/>
              </p:cNvPicPr>
              <p:nvPr/>
            </p:nvPicPr>
            <p:blipFill rotWithShape="1">
              <a:blip r:embed="rId10">
                <a:extLst>
                  <a:ext uri="{96DAC541-7B7A-43D3-8B79-37D633B846F1}">
                    <asvg:svgBlip xmlns:asvg="http://schemas.microsoft.com/office/drawing/2016/SVG/main" r:embed="rId11"/>
                  </a:ext>
                </a:extLst>
              </a:blip>
              <a:stretch/>
            </p:blipFill>
            <p:spPr>
              <a:xfrm>
                <a:off x="3800069" y="2389059"/>
                <a:ext cx="329502" cy="329502"/>
              </a:xfrm>
              <a:prstGeom prst="rect">
                <a:avLst/>
              </a:prstGeom>
            </p:spPr>
          </p:pic>
        </p:grpSp>
        <p:grpSp>
          <p:nvGrpSpPr>
            <p:cNvPr id="36" name="Group 35">
              <a:extLst>
                <a:ext uri="{FF2B5EF4-FFF2-40B4-BE49-F238E27FC236}">
                  <a16:creationId xmlns:a16="http://schemas.microsoft.com/office/drawing/2014/main" id="{7DB84B88-43BE-529C-D804-435E90E9A1E7}"/>
                </a:ext>
              </a:extLst>
            </p:cNvPr>
            <p:cNvGrpSpPr/>
            <p:nvPr/>
          </p:nvGrpSpPr>
          <p:grpSpPr>
            <a:xfrm>
              <a:off x="4429973" y="2188517"/>
              <a:ext cx="901138" cy="1094495"/>
              <a:chOff x="4429973" y="2188517"/>
              <a:chExt cx="901138" cy="1094495"/>
            </a:xfrm>
          </p:grpSpPr>
          <p:sp>
            <p:nvSpPr>
              <p:cNvPr id="47" name="Rounded Rectangle 18">
                <a:extLst>
                  <a:ext uri="{FF2B5EF4-FFF2-40B4-BE49-F238E27FC236}">
                    <a16:creationId xmlns:a16="http://schemas.microsoft.com/office/drawing/2014/main" id="{6D8B92A1-0E0F-4979-2F8D-10958F3B168E}"/>
                  </a:ext>
                </a:extLst>
              </p:cNvPr>
              <p:cNvSpPr/>
              <p:nvPr/>
            </p:nvSpPr>
            <p:spPr>
              <a:xfrm>
                <a:off x="4429973" y="2188517"/>
                <a:ext cx="901138"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Rounded Rectangle 18">
                <a:extLst>
                  <a:ext uri="{FF2B5EF4-FFF2-40B4-BE49-F238E27FC236}">
                    <a16:creationId xmlns:a16="http://schemas.microsoft.com/office/drawing/2014/main" id="{B049A21F-1000-99D0-275E-19C22B9C4AA5}"/>
                  </a:ext>
                </a:extLst>
              </p:cNvPr>
              <p:cNvSpPr/>
              <p:nvPr/>
            </p:nvSpPr>
            <p:spPr>
              <a:xfrm>
                <a:off x="4587994" y="2861535"/>
                <a:ext cx="585096"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Real-Time</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Intelligence</a:t>
                </a:r>
              </a:p>
            </p:txBody>
          </p:sp>
          <p:pic>
            <p:nvPicPr>
              <p:cNvPr id="49" name="Graphic 48">
                <a:extLst>
                  <a:ext uri="{FF2B5EF4-FFF2-40B4-BE49-F238E27FC236}">
                    <a16:creationId xmlns:a16="http://schemas.microsoft.com/office/drawing/2014/main" id="{E371C6AE-E550-4587-3F30-E2B4BCFA9712}"/>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707710" y="2389059"/>
                <a:ext cx="345665" cy="329502"/>
              </a:xfrm>
              <a:prstGeom prst="rect">
                <a:avLst/>
              </a:prstGeom>
            </p:spPr>
          </p:pic>
        </p:grpSp>
        <p:grpSp>
          <p:nvGrpSpPr>
            <p:cNvPr id="37" name="Group 36">
              <a:extLst>
                <a:ext uri="{FF2B5EF4-FFF2-40B4-BE49-F238E27FC236}">
                  <a16:creationId xmlns:a16="http://schemas.microsoft.com/office/drawing/2014/main" id="{D6B4CED9-8F36-2C2C-E8D0-C5F802D394E9}"/>
                </a:ext>
              </a:extLst>
            </p:cNvPr>
            <p:cNvGrpSpPr/>
            <p:nvPr/>
          </p:nvGrpSpPr>
          <p:grpSpPr>
            <a:xfrm>
              <a:off x="5345695" y="2188517"/>
              <a:ext cx="900000" cy="1094495"/>
              <a:chOff x="5345695" y="2188517"/>
              <a:chExt cx="900000" cy="1094495"/>
            </a:xfrm>
          </p:grpSpPr>
          <p:sp>
            <p:nvSpPr>
              <p:cNvPr id="44" name="Rounded Rectangle 19">
                <a:extLst>
                  <a:ext uri="{FF2B5EF4-FFF2-40B4-BE49-F238E27FC236}">
                    <a16:creationId xmlns:a16="http://schemas.microsoft.com/office/drawing/2014/main" id="{C508904E-872B-CD52-5CC2-68C37C28DCE2}"/>
                  </a:ext>
                </a:extLst>
              </p:cNvPr>
              <p:cNvSpPr/>
              <p:nvPr/>
            </p:nvSpPr>
            <p:spPr>
              <a:xfrm>
                <a:off x="5345695" y="2188517"/>
                <a:ext cx="900000"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Rounded Rectangle 19">
                <a:extLst>
                  <a:ext uri="{FF2B5EF4-FFF2-40B4-BE49-F238E27FC236}">
                    <a16:creationId xmlns:a16="http://schemas.microsoft.com/office/drawing/2014/main" id="{2BB15C73-265D-09C8-FC07-610375255678}"/>
                  </a:ext>
                </a:extLst>
              </p:cNvPr>
              <p:cNvSpPr/>
              <p:nvPr/>
            </p:nvSpPr>
            <p:spPr>
              <a:xfrm>
                <a:off x="5573679" y="2861535"/>
                <a:ext cx="444032"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Power</a:t>
                </a:r>
                <a:br>
                  <a:rPr kumimoji="0" lang="en-US" sz="900" b="0" i="0" u="none" strike="noStrike" kern="1200" cap="none" spc="0" normalizeH="0" baseline="0" noProof="0">
                    <a:ln>
                      <a:noFill/>
                    </a:ln>
                    <a:solidFill>
                      <a:srgbClr val="FFFFFF"/>
                    </a:solidFill>
                    <a:effectLst/>
                    <a:uLnTx/>
                    <a:uFillTx/>
                    <a:latin typeface="Segoe UI"/>
                    <a:ea typeface="+mn-ea"/>
                    <a:cs typeface="+mn-cs"/>
                  </a:rPr>
                </a:br>
                <a:r>
                  <a:rPr kumimoji="0" lang="en-US" sz="900" b="0" i="0" u="none" strike="noStrike" kern="1200" cap="none" spc="0" normalizeH="0" baseline="0" noProof="0">
                    <a:ln>
                      <a:noFill/>
                    </a:ln>
                    <a:solidFill>
                      <a:srgbClr val="FFFFFF"/>
                    </a:solidFill>
                    <a:effectLst/>
                    <a:uLnTx/>
                    <a:uFillTx/>
                    <a:latin typeface="Segoe UI"/>
                    <a:ea typeface="+mn-ea"/>
                    <a:cs typeface="+mn-cs"/>
                  </a:rPr>
                  <a:t>BI</a:t>
                </a:r>
              </a:p>
            </p:txBody>
          </p:sp>
          <p:pic>
            <p:nvPicPr>
              <p:cNvPr id="46" name="Graphic 45">
                <a:extLst>
                  <a:ext uri="{FF2B5EF4-FFF2-40B4-BE49-F238E27FC236}">
                    <a16:creationId xmlns:a16="http://schemas.microsoft.com/office/drawing/2014/main" id="{C6A1443F-2BC0-C4EA-6D86-5BF59D49DCE7}"/>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622863" y="2389059"/>
                <a:ext cx="345665" cy="329502"/>
              </a:xfrm>
              <a:prstGeom prst="rect">
                <a:avLst/>
              </a:prstGeom>
            </p:spPr>
          </p:pic>
        </p:grpSp>
        <p:grpSp>
          <p:nvGrpSpPr>
            <p:cNvPr id="38" name="Group 37">
              <a:extLst>
                <a:ext uri="{FF2B5EF4-FFF2-40B4-BE49-F238E27FC236}">
                  <a16:creationId xmlns:a16="http://schemas.microsoft.com/office/drawing/2014/main" id="{8DC6950C-9321-622C-AFB2-A0AD45591409}"/>
                </a:ext>
              </a:extLst>
            </p:cNvPr>
            <p:cNvGrpSpPr/>
            <p:nvPr/>
          </p:nvGrpSpPr>
          <p:grpSpPr>
            <a:xfrm>
              <a:off x="6260277" y="2188517"/>
              <a:ext cx="900000" cy="1094495"/>
              <a:chOff x="6260277" y="2188517"/>
              <a:chExt cx="900000" cy="1094495"/>
            </a:xfrm>
          </p:grpSpPr>
          <p:sp>
            <p:nvSpPr>
              <p:cNvPr id="41" name="Rounded Rectangle 19">
                <a:extLst>
                  <a:ext uri="{FF2B5EF4-FFF2-40B4-BE49-F238E27FC236}">
                    <a16:creationId xmlns:a16="http://schemas.microsoft.com/office/drawing/2014/main" id="{B3B7D89B-2A58-C2A6-D4B6-4A0D471DB46B}"/>
                  </a:ext>
                </a:extLst>
              </p:cNvPr>
              <p:cNvSpPr/>
              <p:nvPr/>
            </p:nvSpPr>
            <p:spPr>
              <a:xfrm>
                <a:off x="6260277" y="2188517"/>
                <a:ext cx="900000" cy="1094495"/>
              </a:xfrm>
              <a:prstGeom prst="roundRect">
                <a:avLst>
                  <a:gd name="adj" fmla="val 65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2" name="Picture 41" descr="A white line with a black background&#10;&#10;Description automatically generated">
                <a:extLst>
                  <a:ext uri="{FF2B5EF4-FFF2-40B4-BE49-F238E27FC236}">
                    <a16:creationId xmlns:a16="http://schemas.microsoft.com/office/drawing/2014/main" id="{03D1FF95-A19B-C72B-095B-8DB606698C9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548042" y="2391575"/>
                <a:ext cx="324470" cy="324470"/>
              </a:xfrm>
              <a:prstGeom prst="rect">
                <a:avLst/>
              </a:prstGeom>
            </p:spPr>
          </p:pic>
          <p:sp>
            <p:nvSpPr>
              <p:cNvPr id="43" name="Rounded Rectangle 19">
                <a:extLst>
                  <a:ext uri="{FF2B5EF4-FFF2-40B4-BE49-F238E27FC236}">
                    <a16:creationId xmlns:a16="http://schemas.microsoft.com/office/drawing/2014/main" id="{2656A103-1C51-0A81-E922-DC485ECE9403}"/>
                  </a:ext>
                </a:extLst>
              </p:cNvPr>
              <p:cNvSpPr/>
              <p:nvPr/>
            </p:nvSpPr>
            <p:spPr>
              <a:xfrm>
                <a:off x="6438568" y="2861535"/>
                <a:ext cx="543418" cy="276999"/>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Workloads</a:t>
                </a:r>
              </a:p>
            </p:txBody>
          </p:sp>
        </p:grpSp>
      </p:grpSp>
      <p:pic>
        <p:nvPicPr>
          <p:cNvPr id="62" name="Graphic 61" descr="Lock with solid fill">
            <a:extLst>
              <a:ext uri="{FF2B5EF4-FFF2-40B4-BE49-F238E27FC236}">
                <a16:creationId xmlns:a16="http://schemas.microsoft.com/office/drawing/2014/main" id="{FDBABE15-3702-AAC9-9319-881C70584CC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00687" y="5175597"/>
            <a:ext cx="398872" cy="379309"/>
          </a:xfrm>
          <a:prstGeom prst="rect">
            <a:avLst/>
          </a:prstGeom>
        </p:spPr>
      </p:pic>
      <p:cxnSp>
        <p:nvCxnSpPr>
          <p:cNvPr id="458" name="Connector: Elbow 457">
            <a:extLst>
              <a:ext uri="{FF2B5EF4-FFF2-40B4-BE49-F238E27FC236}">
                <a16:creationId xmlns:a16="http://schemas.microsoft.com/office/drawing/2014/main" id="{B47E8DE5-52C8-26DC-85A6-02F4B4524B9C}"/>
              </a:ext>
            </a:extLst>
          </p:cNvPr>
          <p:cNvCxnSpPr>
            <a:stCxn id="56" idx="2"/>
            <a:endCxn id="184" idx="0"/>
          </p:cNvCxnSpPr>
          <p:nvPr/>
        </p:nvCxnSpPr>
        <p:spPr>
          <a:xfrm rot="5400000">
            <a:off x="1473188" y="3035748"/>
            <a:ext cx="412925" cy="907452"/>
          </a:xfrm>
          <a:prstGeom prst="bentConnector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9" name="Connector: Elbow 458">
            <a:extLst>
              <a:ext uri="{FF2B5EF4-FFF2-40B4-BE49-F238E27FC236}">
                <a16:creationId xmlns:a16="http://schemas.microsoft.com/office/drawing/2014/main" id="{39A69F8B-6082-5BCB-4454-F799C468E013}"/>
              </a:ext>
            </a:extLst>
          </p:cNvPr>
          <p:cNvCxnSpPr>
            <a:cxnSpLocks/>
            <a:stCxn id="50" idx="2"/>
            <a:endCxn id="460" idx="0"/>
          </p:cNvCxnSpPr>
          <p:nvPr/>
        </p:nvCxnSpPr>
        <p:spPr>
          <a:xfrm rot="5400000">
            <a:off x="2930682" y="2661798"/>
            <a:ext cx="412925" cy="1655352"/>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4" name="Connector: Elbow 463">
            <a:extLst>
              <a:ext uri="{FF2B5EF4-FFF2-40B4-BE49-F238E27FC236}">
                <a16:creationId xmlns:a16="http://schemas.microsoft.com/office/drawing/2014/main" id="{FBB2BCC4-A1DD-B9B5-D715-FE732E91A51B}"/>
              </a:ext>
            </a:extLst>
          </p:cNvPr>
          <p:cNvCxnSpPr>
            <a:cxnSpLocks/>
            <a:stCxn id="47" idx="2"/>
            <a:endCxn id="185" idx="0"/>
          </p:cNvCxnSpPr>
          <p:nvPr/>
        </p:nvCxnSpPr>
        <p:spPr>
          <a:xfrm rot="16200000" flipH="1">
            <a:off x="5013859" y="3149695"/>
            <a:ext cx="412925" cy="679558"/>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8" name="Connector: Elbow 467">
            <a:extLst>
              <a:ext uri="{FF2B5EF4-FFF2-40B4-BE49-F238E27FC236}">
                <a16:creationId xmlns:a16="http://schemas.microsoft.com/office/drawing/2014/main" id="{71DF4CA2-E8D1-F467-A9C2-2603B39FB086}"/>
              </a:ext>
            </a:extLst>
          </p:cNvPr>
          <p:cNvCxnSpPr>
            <a:cxnSpLocks/>
            <a:stCxn id="44" idx="2"/>
            <a:endCxn id="186" idx="0"/>
          </p:cNvCxnSpPr>
          <p:nvPr/>
        </p:nvCxnSpPr>
        <p:spPr>
          <a:xfrm rot="16200000" flipH="1">
            <a:off x="6013207" y="3065499"/>
            <a:ext cx="412925" cy="847949"/>
          </a:xfrm>
          <a:prstGeom prst="bentConnector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8" name="Connector: Elbow 477">
            <a:extLst>
              <a:ext uri="{FF2B5EF4-FFF2-40B4-BE49-F238E27FC236}">
                <a16:creationId xmlns:a16="http://schemas.microsoft.com/office/drawing/2014/main" id="{C7648B4F-58A0-7EA2-3146-1065FD234B86}"/>
              </a:ext>
            </a:extLst>
          </p:cNvPr>
          <p:cNvCxnSpPr>
            <a:cxnSpLocks/>
            <a:stCxn id="184" idx="4"/>
          </p:cNvCxnSpPr>
          <p:nvPr/>
        </p:nvCxnSpPr>
        <p:spPr>
          <a:xfrm rot="16200000" flipH="1">
            <a:off x="956225" y="4638835"/>
            <a:ext cx="539399" cy="1"/>
          </a:xfrm>
          <a:prstGeom prst="bentConnector3">
            <a:avLst>
              <a:gd name="adj1" fmla="val 50000"/>
            </a:avLst>
          </a:prstGeom>
          <a:ln w="19050">
            <a:solidFill>
              <a:schemeClr val="accent5">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18F4A25-C85A-04B7-6F5C-526DA2B367F1}"/>
              </a:ext>
            </a:extLst>
          </p:cNvPr>
          <p:cNvSpPr txBox="1"/>
          <p:nvPr/>
        </p:nvSpPr>
        <p:spPr>
          <a:xfrm>
            <a:off x="7817620" y="2222955"/>
            <a:ext cx="3607295" cy="1723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OneLake now has a complete set of fine-grained security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Table/folder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Column level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Row level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 more coming soon…</a:t>
            </a:r>
          </a:p>
        </p:txBody>
      </p:sp>
      <p:sp>
        <p:nvSpPr>
          <p:cNvPr id="6" name="TextBox 5">
            <a:extLst>
              <a:ext uri="{FF2B5EF4-FFF2-40B4-BE49-F238E27FC236}">
                <a16:creationId xmlns:a16="http://schemas.microsoft.com/office/drawing/2014/main" id="{D83D9AE8-2159-A0F7-EB8C-D17BB2CDBE0B}"/>
              </a:ext>
            </a:extLst>
          </p:cNvPr>
          <p:cNvSpPr txBox="1"/>
          <p:nvPr/>
        </p:nvSpPr>
        <p:spPr>
          <a:xfrm>
            <a:off x="7841900" y="4238549"/>
            <a:ext cx="3607295"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Engines can then switch to using passthrough mode as the primary security model.</a:t>
            </a:r>
          </a:p>
        </p:txBody>
      </p:sp>
      <p:sp>
        <p:nvSpPr>
          <p:cNvPr id="450" name="TextBox 449">
            <a:extLst>
              <a:ext uri="{FF2B5EF4-FFF2-40B4-BE49-F238E27FC236}">
                <a16:creationId xmlns:a16="http://schemas.microsoft.com/office/drawing/2014/main" id="{049E29D6-7C18-65D8-EF14-FD3BA6E76B80}"/>
              </a:ext>
            </a:extLst>
          </p:cNvPr>
          <p:cNvSpPr txBox="1"/>
          <p:nvPr/>
        </p:nvSpPr>
        <p:spPr>
          <a:xfrm>
            <a:off x="7835178" y="5206282"/>
            <a:ext cx="3607295"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Security is now centrally defined and enforced consistently across all engines.</a:t>
            </a:r>
          </a:p>
        </p:txBody>
      </p:sp>
      <p:cxnSp>
        <p:nvCxnSpPr>
          <p:cNvPr id="451" name="Connector: Elbow 450">
            <a:extLst>
              <a:ext uri="{FF2B5EF4-FFF2-40B4-BE49-F238E27FC236}">
                <a16:creationId xmlns:a16="http://schemas.microsoft.com/office/drawing/2014/main" id="{2EF53FA3-F5AE-EFC6-3C3D-B136DE447D6A}"/>
              </a:ext>
            </a:extLst>
          </p:cNvPr>
          <p:cNvCxnSpPr>
            <a:cxnSpLocks/>
          </p:cNvCxnSpPr>
          <p:nvPr/>
        </p:nvCxnSpPr>
        <p:spPr>
          <a:xfrm rot="16200000" flipH="1">
            <a:off x="2033285" y="4621991"/>
            <a:ext cx="539399" cy="1"/>
          </a:xfrm>
          <a:prstGeom prst="bentConnector3">
            <a:avLst>
              <a:gd name="adj1" fmla="val 50000"/>
            </a:avLst>
          </a:prstGeom>
          <a:ln w="19050">
            <a:solidFill>
              <a:schemeClr val="accent5">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3" name="Connector: Elbow 452">
            <a:extLst>
              <a:ext uri="{FF2B5EF4-FFF2-40B4-BE49-F238E27FC236}">
                <a16:creationId xmlns:a16="http://schemas.microsoft.com/office/drawing/2014/main" id="{97C24D83-54BA-471B-8FFC-EF27644F373A}"/>
              </a:ext>
            </a:extLst>
          </p:cNvPr>
          <p:cNvCxnSpPr>
            <a:cxnSpLocks/>
          </p:cNvCxnSpPr>
          <p:nvPr/>
        </p:nvCxnSpPr>
        <p:spPr>
          <a:xfrm rot="16200000" flipH="1">
            <a:off x="5290419" y="4630182"/>
            <a:ext cx="539399" cy="1"/>
          </a:xfrm>
          <a:prstGeom prst="bentConnector3">
            <a:avLst>
              <a:gd name="adj1" fmla="val 50000"/>
            </a:avLst>
          </a:prstGeom>
          <a:ln w="19050">
            <a:solidFill>
              <a:schemeClr val="accent5">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7" name="Connector: Elbow 456">
            <a:extLst>
              <a:ext uri="{FF2B5EF4-FFF2-40B4-BE49-F238E27FC236}">
                <a16:creationId xmlns:a16="http://schemas.microsoft.com/office/drawing/2014/main" id="{B2760647-4BAB-1560-B35D-EB3AD3EACE1B}"/>
              </a:ext>
            </a:extLst>
          </p:cNvPr>
          <p:cNvCxnSpPr>
            <a:cxnSpLocks/>
          </p:cNvCxnSpPr>
          <p:nvPr/>
        </p:nvCxnSpPr>
        <p:spPr>
          <a:xfrm rot="16200000" flipH="1">
            <a:off x="6372473" y="4630182"/>
            <a:ext cx="539399" cy="1"/>
          </a:xfrm>
          <a:prstGeom prst="bentConnector3">
            <a:avLst>
              <a:gd name="adj1" fmla="val 50000"/>
            </a:avLst>
          </a:prstGeom>
          <a:ln w="19050">
            <a:solidFill>
              <a:schemeClr val="accent5">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50000" fill="hold" grpId="1" nodeType="withEffect">
                                  <p:stCondLst>
                                    <p:cond delay="0"/>
                                  </p:stCondLst>
                                  <p:childTnLst>
                                    <p:animMotion origin="layout" path="M -2.08333E-7 4.44444E-6 L 0.02057 0.00046 " pathEditMode="relative" rAng="0" ptsTypes="AA">
                                      <p:cBhvr>
                                        <p:cTn id="9" dur="500" spd="-100000" fill="hold"/>
                                        <p:tgtEl>
                                          <p:spTgt spid="10"/>
                                        </p:tgtEl>
                                        <p:attrNameLst>
                                          <p:attrName>ppt_x</p:attrName>
                                          <p:attrName>ppt_y</p:attrName>
                                        </p:attrNameLst>
                                      </p:cBhvr>
                                      <p:rCtr x="1029" y="23"/>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0"/>
                                        </p:tgtEl>
                                        <p:attrNameLst>
                                          <p:attrName>style.visibility</p:attrName>
                                        </p:attrNameLst>
                                      </p:cBhvr>
                                      <p:to>
                                        <p:strVal val="visible"/>
                                      </p:to>
                                    </p:set>
                                    <p:animEffect transition="in" filter="fade">
                                      <p:cBhvr>
                                        <p:cTn id="16" dur="500"/>
                                        <p:tgtEl>
                                          <p:spTgt spid="4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5"/>
                                        </p:tgtEl>
                                        <p:attrNameLst>
                                          <p:attrName>style.visibility</p:attrName>
                                        </p:attrNameLst>
                                      </p:cBhvr>
                                      <p:to>
                                        <p:strVal val="visible"/>
                                      </p:to>
                                    </p:set>
                                    <p:animEffect transition="in" filter="fade">
                                      <p:cBhvr>
                                        <p:cTn id="19" dur="500"/>
                                        <p:tgtEl>
                                          <p:spTgt spid="1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9"/>
                                        </p:tgtEl>
                                        <p:attrNameLst>
                                          <p:attrName>style.visibility</p:attrName>
                                        </p:attrNameLst>
                                      </p:cBhvr>
                                      <p:to>
                                        <p:strVal val="visible"/>
                                      </p:to>
                                    </p:set>
                                    <p:animEffect transition="in" filter="fade">
                                      <p:cBhvr>
                                        <p:cTn id="31" dur="500"/>
                                        <p:tgtEl>
                                          <p:spTgt spid="1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0"/>
                                        </p:tgtEl>
                                        <p:attrNameLst>
                                          <p:attrName>style.visibility</p:attrName>
                                        </p:attrNameLst>
                                      </p:cBhvr>
                                      <p:to>
                                        <p:strVal val="visible"/>
                                      </p:to>
                                    </p:set>
                                    <p:animEffect transition="in" filter="fade">
                                      <p:cBhvr>
                                        <p:cTn id="34"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p:bldP spid="189" grpId="0"/>
      <p:bldP spid="190" grpId="0"/>
      <p:bldP spid="460" grpId="0" animBg="1"/>
      <p:bldP spid="184" grpId="0" animBg="1"/>
      <p:bldP spid="185" grpId="0" animBg="1"/>
      <p:bldP spid="186" grpId="0" animBg="1"/>
      <p:bldP spid="10" grpId="0" animBg="1"/>
      <p:bldP spid="1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C41F3-B733-1055-F0B9-FEE1A23E16D0}"/>
            </a:ext>
          </a:extLst>
        </p:cNvPr>
        <p:cNvGrpSpPr/>
        <p:nvPr/>
      </p:nvGrpSpPr>
      <p:grpSpPr>
        <a:xfrm>
          <a:off x="0" y="0"/>
          <a:ext cx="0" cy="0"/>
          <a:chOff x="0" y="0"/>
          <a:chExt cx="0" cy="0"/>
        </a:xfrm>
      </p:grpSpPr>
      <p:sp>
        <p:nvSpPr>
          <p:cNvPr id="39" name="Title 38">
            <a:extLst>
              <a:ext uri="{FF2B5EF4-FFF2-40B4-BE49-F238E27FC236}">
                <a16:creationId xmlns:a16="http://schemas.microsoft.com/office/drawing/2014/main" id="{CFE29660-FA3C-54ED-A053-3F090D19FB98}"/>
              </a:ext>
            </a:extLst>
          </p:cNvPr>
          <p:cNvSpPr>
            <a:spLocks noGrp="1"/>
          </p:cNvSpPr>
          <p:nvPr>
            <p:ph type="title"/>
          </p:nvPr>
        </p:nvSpPr>
        <p:spPr>
          <a:xfrm>
            <a:off x="646111" y="452718"/>
            <a:ext cx="11393489" cy="1400530"/>
          </a:xfrm>
        </p:spPr>
        <p:txBody>
          <a:bodyPr/>
          <a:lstStyle/>
          <a:p>
            <a:r>
              <a:rPr lang="en-CA" dirty="0"/>
              <a:t>Sign up for </a:t>
            </a:r>
            <a:r>
              <a:rPr lang="en-CA" dirty="0" err="1"/>
              <a:t>OneLake</a:t>
            </a:r>
            <a:r>
              <a:rPr lang="en-CA" dirty="0"/>
              <a:t> security preview</a:t>
            </a:r>
            <a:endParaRPr lang="en-US" dirty="0"/>
          </a:p>
        </p:txBody>
      </p:sp>
      <p:pic>
        <p:nvPicPr>
          <p:cNvPr id="3" name="Picture 2" descr="A qr code on a blue background&#10;&#10;AI-generated content may be incorrect.">
            <a:extLst>
              <a:ext uri="{FF2B5EF4-FFF2-40B4-BE49-F238E27FC236}">
                <a16:creationId xmlns:a16="http://schemas.microsoft.com/office/drawing/2014/main" id="{79DB2369-E28B-E775-B986-CD2D2D1F31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03374" y="1596887"/>
            <a:ext cx="4585252" cy="4585252"/>
          </a:xfrm>
          <a:prstGeom prst="rect">
            <a:avLst/>
          </a:prstGeom>
        </p:spPr>
      </p:pic>
    </p:spTree>
    <p:extLst>
      <p:ext uri="{BB962C8B-B14F-4D97-AF65-F5344CB8AC3E}">
        <p14:creationId xmlns:p14="http://schemas.microsoft.com/office/powerpoint/2010/main" val="18332398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28DDE0D-432F-32EA-3334-CB2366470492}"/>
              </a:ext>
            </a:extLst>
          </p:cNvPr>
          <p:cNvSpPr>
            <a:spLocks noGrp="1"/>
          </p:cNvSpPr>
          <p:nvPr>
            <p:ph type="title"/>
          </p:nvPr>
        </p:nvSpPr>
        <p:spPr>
          <a:xfrm>
            <a:off x="588262" y="457200"/>
            <a:ext cx="11603737" cy="553998"/>
          </a:xfrm>
        </p:spPr>
        <p:txBody>
          <a:bodyPr/>
          <a:lstStyle/>
          <a:p>
            <a:r>
              <a:rPr lang="en-US" sz="4000" dirty="0"/>
              <a:t>Manage, govern, and secure data in era of AI</a:t>
            </a:r>
            <a:endParaRPr lang="en-IN" sz="4000" dirty="0"/>
          </a:p>
        </p:txBody>
      </p:sp>
      <p:sp>
        <p:nvSpPr>
          <p:cNvPr id="10" name="Текст 7">
            <a:extLst>
              <a:ext uri="{FF2B5EF4-FFF2-40B4-BE49-F238E27FC236}">
                <a16:creationId xmlns:a16="http://schemas.microsoft.com/office/drawing/2014/main" id="{F601B9CC-B770-3E8E-6EBF-C69CDA219964}"/>
              </a:ext>
              <a:ext uri="{C183D7F6-B498-43B3-948B-1728B52AA6E4}">
                <adec:decorative xmlns:adec="http://schemas.microsoft.com/office/drawing/2017/decorative" val="0"/>
              </a:ext>
            </a:extLst>
          </p:cNvPr>
          <p:cNvSpPr txBox="1">
            <a:spLocks/>
          </p:cNvSpPr>
          <p:nvPr/>
        </p:nvSpPr>
        <p:spPr>
          <a:xfrm>
            <a:off x="588963" y="1142349"/>
            <a:ext cx="6456255" cy="307777"/>
          </a:xfrm>
          <a:prstGeom prst="rect">
            <a:avLst/>
          </a:prstGeom>
        </p:spPr>
        <p:txBody>
          <a:bodyPr wrap="non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a:ea typeface="+mn-ea"/>
                <a:cs typeface="Segoe UI" panose="020B0502040204020203" pitchFamily="34" charset="0"/>
              </a:rPr>
              <a:t>Go further by integrating Fabric with Microsoft Purview</a:t>
            </a:r>
          </a:p>
        </p:txBody>
      </p:sp>
      <p:sp>
        <p:nvSpPr>
          <p:cNvPr id="53" name="Rounded Rectangle 12">
            <a:extLst>
              <a:ext uri="{FF2B5EF4-FFF2-40B4-BE49-F238E27FC236}">
                <a16:creationId xmlns:a16="http://schemas.microsoft.com/office/drawing/2014/main" id="{7D0F9391-BA0B-B971-86D5-DBCC4224AED8}"/>
              </a:ext>
              <a:ext uri="{C183D7F6-B498-43B3-948B-1728B52AA6E4}">
                <adec:decorative xmlns:adec="http://schemas.microsoft.com/office/drawing/2017/decorative" val="1"/>
              </a:ext>
            </a:extLst>
          </p:cNvPr>
          <p:cNvSpPr>
            <a:spLocks/>
          </p:cNvSpPr>
          <p:nvPr/>
        </p:nvSpPr>
        <p:spPr bwMode="auto">
          <a:xfrm>
            <a:off x="579182" y="1612900"/>
            <a:ext cx="11017249" cy="4684711"/>
          </a:xfrm>
          <a:prstGeom prst="roundRect">
            <a:avLst>
              <a:gd name="adj" fmla="val 2757"/>
            </a:avLst>
          </a:prstGeom>
          <a:noFill/>
          <a:ln w="12700" cap="rnd" cmpd="sng" algn="ctr">
            <a:solidFill>
              <a:srgbClr val="3A4953"/>
            </a:solidFill>
            <a:prstDash val="solid"/>
            <a:headEnd type="none" w="lg" len="sm"/>
            <a:tailEnd type="none" w="lg"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Variable Small Semibol" pitchFamily="2" charset="0"/>
              <a:ea typeface="+mn-ea"/>
              <a:cs typeface="+mn-cs"/>
            </a:endParaRPr>
          </a:p>
        </p:txBody>
      </p:sp>
      <p:sp>
        <p:nvSpPr>
          <p:cNvPr id="55" name="!!Rounded Rectangle 2">
            <a:extLst>
              <a:ext uri="{FF2B5EF4-FFF2-40B4-BE49-F238E27FC236}">
                <a16:creationId xmlns:a16="http://schemas.microsoft.com/office/drawing/2014/main" id="{3A024096-3524-9A38-2055-7C3A1BA29A0E}"/>
              </a:ext>
              <a:ext uri="{C183D7F6-B498-43B3-948B-1728B52AA6E4}">
                <adec:decorative xmlns:adec="http://schemas.microsoft.com/office/drawing/2017/decorative" val="1"/>
              </a:ext>
            </a:extLst>
          </p:cNvPr>
          <p:cNvSpPr/>
          <p:nvPr/>
        </p:nvSpPr>
        <p:spPr>
          <a:xfrm>
            <a:off x="720213" y="5676900"/>
            <a:ext cx="10735188" cy="482598"/>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spcBef>
                <a:spcPct val="0"/>
              </a:spcBef>
              <a:spcAft>
                <a:spcPct val="0"/>
              </a:spcAft>
              <a:defRPr/>
            </a:pPr>
            <a:endParaRPr lang="en-US" sz="3200">
              <a:ln w="3175">
                <a:noFill/>
              </a:ln>
              <a:solidFill>
                <a:srgbClr val="FFFFFF"/>
              </a:solidFill>
              <a:latin typeface="Segoe UI Semibold"/>
            </a:endParaRPr>
          </a:p>
        </p:txBody>
      </p:sp>
      <p:cxnSp>
        <p:nvCxnSpPr>
          <p:cNvPr id="57" name="Straight Connector 56">
            <a:extLst>
              <a:ext uri="{FF2B5EF4-FFF2-40B4-BE49-F238E27FC236}">
                <a16:creationId xmlns:a16="http://schemas.microsoft.com/office/drawing/2014/main" id="{E3A7ACC0-7C9C-3AD5-DFC6-9858A5655FC0}"/>
              </a:ext>
              <a:ext uri="{C183D7F6-B498-43B3-948B-1728B52AA6E4}">
                <adec:decorative xmlns:adec="http://schemas.microsoft.com/office/drawing/2017/decorative" val="1"/>
              </a:ext>
            </a:extLst>
          </p:cNvPr>
          <p:cNvCxnSpPr>
            <a:cxnSpLocks/>
          </p:cNvCxnSpPr>
          <p:nvPr/>
        </p:nvCxnSpPr>
        <p:spPr>
          <a:xfrm flipV="1">
            <a:off x="4173034" y="5754799"/>
            <a:ext cx="0" cy="326801"/>
          </a:xfrm>
          <a:prstGeom prst="line">
            <a:avLst/>
          </a:prstGeom>
          <a:noFill/>
          <a:ln w="12700" cap="rnd" cmpd="sng" algn="ctr">
            <a:solidFill>
              <a:srgbClr val="FFFFFF">
                <a:alpha val="20000"/>
              </a:srgbClr>
            </a:solidFill>
            <a:prstDash val="solid"/>
            <a:headEnd type="none" w="sm" len="sm"/>
            <a:tailEnd type="none" w="lg" len="med"/>
          </a:ln>
          <a:effectLst/>
        </p:spPr>
      </p:cxnSp>
      <p:cxnSp>
        <p:nvCxnSpPr>
          <p:cNvPr id="66" name="Straight Connector 65">
            <a:extLst>
              <a:ext uri="{FF2B5EF4-FFF2-40B4-BE49-F238E27FC236}">
                <a16:creationId xmlns:a16="http://schemas.microsoft.com/office/drawing/2014/main" id="{483EFC45-0856-53DB-CBA1-4D841309C3B1}"/>
              </a:ext>
              <a:ext uri="{C183D7F6-B498-43B3-948B-1728B52AA6E4}">
                <adec:decorative xmlns:adec="http://schemas.microsoft.com/office/drawing/2017/decorative" val="1"/>
              </a:ext>
            </a:extLst>
          </p:cNvPr>
          <p:cNvCxnSpPr>
            <a:cxnSpLocks/>
          </p:cNvCxnSpPr>
          <p:nvPr/>
        </p:nvCxnSpPr>
        <p:spPr>
          <a:xfrm flipV="1">
            <a:off x="8062467" y="5754799"/>
            <a:ext cx="0" cy="326801"/>
          </a:xfrm>
          <a:prstGeom prst="line">
            <a:avLst/>
          </a:prstGeom>
          <a:noFill/>
          <a:ln w="12700" cap="rnd" cmpd="sng" algn="ctr">
            <a:solidFill>
              <a:srgbClr val="FFFFFF">
                <a:alpha val="20000"/>
              </a:srgbClr>
            </a:solidFill>
            <a:prstDash val="solid"/>
            <a:headEnd type="none" w="sm" len="sm"/>
            <a:tailEnd type="none" w="lg" len="med"/>
          </a:ln>
          <a:effectLst/>
        </p:spPr>
      </p:cxnSp>
      <p:sp>
        <p:nvSpPr>
          <p:cNvPr id="67" name="Rectangle: Rounded Corners 66">
            <a:extLst>
              <a:ext uri="{FF2B5EF4-FFF2-40B4-BE49-F238E27FC236}">
                <a16:creationId xmlns:a16="http://schemas.microsoft.com/office/drawing/2014/main" id="{6018C41A-E93F-F5C0-EE98-13F9B6FDB240}"/>
              </a:ext>
              <a:ext uri="{C183D7F6-B498-43B3-948B-1728B52AA6E4}">
                <adec:decorative xmlns:adec="http://schemas.microsoft.com/office/drawing/2017/decorative" val="1"/>
              </a:ext>
            </a:extLst>
          </p:cNvPr>
          <p:cNvSpPr/>
          <p:nvPr/>
        </p:nvSpPr>
        <p:spPr bwMode="auto">
          <a:xfrm>
            <a:off x="685800" y="1713053"/>
            <a:ext cx="10820400" cy="3869322"/>
          </a:xfrm>
          <a:prstGeom prst="roundRect">
            <a:avLst>
              <a:gd name="adj" fmla="val 2381"/>
            </a:avLst>
          </a:prstGeom>
          <a:solidFill>
            <a:srgbClr val="FFFFFF">
              <a:alpha val="4000"/>
            </a:srgbClr>
          </a:solidFill>
          <a:ln w="317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563" eaLnBrk="1" fontAlgn="auto" latinLnBrk="0" hangingPunct="1">
              <a:lnSpc>
                <a:spcPct val="90000"/>
              </a:lnSpc>
              <a:spcBef>
                <a:spcPct val="0"/>
              </a:spcBef>
              <a:spcAft>
                <a:spcPts val="300"/>
              </a:spcAft>
              <a:buClrTx/>
              <a:buSzTx/>
              <a:buFontTx/>
              <a:buNone/>
              <a:tabLst/>
              <a:defRPr/>
            </a:pPr>
            <a:endParaRPr kumimoji="0" lang="en-IN" sz="1100" b="0" i="0" u="none" strike="noStrike" kern="0" cap="none" spc="0" normalizeH="0" baseline="0" noProof="0"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a:ea typeface="+mn-ea"/>
              <a:cs typeface="+mn-cs"/>
            </a:endParaRPr>
          </a:p>
        </p:txBody>
      </p:sp>
      <p:grpSp>
        <p:nvGrpSpPr>
          <p:cNvPr id="68" name="Group 67">
            <a:extLst>
              <a:ext uri="{FF2B5EF4-FFF2-40B4-BE49-F238E27FC236}">
                <a16:creationId xmlns:a16="http://schemas.microsoft.com/office/drawing/2014/main" id="{EFDFB5C3-1EF6-F737-53D6-2471C12B7F56}"/>
              </a:ext>
              <a:ext uri="{C183D7F6-B498-43B3-948B-1728B52AA6E4}">
                <adec:decorative xmlns:adec="http://schemas.microsoft.com/office/drawing/2017/decorative" val="1"/>
              </a:ext>
            </a:extLst>
          </p:cNvPr>
          <p:cNvGrpSpPr/>
          <p:nvPr/>
        </p:nvGrpSpPr>
        <p:grpSpPr>
          <a:xfrm>
            <a:off x="1448007" y="1967752"/>
            <a:ext cx="2618126" cy="2629178"/>
            <a:chOff x="1451597" y="1638300"/>
            <a:chExt cx="2618126" cy="2629178"/>
          </a:xfrm>
        </p:grpSpPr>
        <p:sp>
          <p:nvSpPr>
            <p:cNvPr id="69" name="Freeform: Shape 68">
              <a:extLst>
                <a:ext uri="{FF2B5EF4-FFF2-40B4-BE49-F238E27FC236}">
                  <a16:creationId xmlns:a16="http://schemas.microsoft.com/office/drawing/2014/main" id="{BD3EE8B1-4D5C-BCD4-EEEC-65222B23880A}"/>
                </a:ext>
              </a:extLst>
            </p:cNvPr>
            <p:cNvSpPr/>
            <p:nvPr/>
          </p:nvSpPr>
          <p:spPr>
            <a:xfrm>
              <a:off x="1451597" y="1638300"/>
              <a:ext cx="1314591" cy="2629178"/>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rgbClr val="49C5B1"/>
            </a:solidFill>
            <a:ln>
              <a:noFill/>
            </a:ln>
            <a:effectLst/>
          </p:spPr>
          <p:txBody>
            <a:bodyPr vert="horz" wrap="square" lIns="91440" tIns="91440" rIns="91440" bIns="91440" rtlCol="0">
              <a:no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kumimoji="0" lang="en-IN" sz="1200" b="1" i="0" u="none" strike="noStrike" kern="0" cap="none" spc="0" normalizeH="0" baseline="0" noProof="0">
                <a:ln>
                  <a:noFill/>
                </a:ln>
                <a:solidFill>
                  <a:srgbClr val="000000"/>
                </a:solidFill>
                <a:effectLst/>
                <a:uLnTx/>
                <a:uFillTx/>
                <a:latin typeface="Segoe UI"/>
                <a:cs typeface="Segoe UI" panose="020B0502040204020203" pitchFamily="34" charset="0"/>
              </a:endParaRPr>
            </a:p>
          </p:txBody>
        </p:sp>
        <p:sp>
          <p:nvSpPr>
            <p:cNvPr id="70" name="Arc 69">
              <a:extLst>
                <a:ext uri="{FF2B5EF4-FFF2-40B4-BE49-F238E27FC236}">
                  <a16:creationId xmlns:a16="http://schemas.microsoft.com/office/drawing/2014/main" id="{E05E2294-EF0E-E522-E0B4-A8A0A2231A8C}"/>
                </a:ext>
              </a:extLst>
            </p:cNvPr>
            <p:cNvSpPr/>
            <p:nvPr/>
          </p:nvSpPr>
          <p:spPr>
            <a:xfrm>
              <a:off x="1534775" y="1685416"/>
              <a:ext cx="2534948" cy="2534945"/>
            </a:xfrm>
            <a:prstGeom prst="arc">
              <a:avLst>
                <a:gd name="adj1" fmla="val 16434582"/>
                <a:gd name="adj2" fmla="val 5283850"/>
              </a:avLst>
            </a:prstGeom>
            <a:noFill/>
            <a:ln w="6350" cap="flat" cmpd="sng" algn="ctr">
              <a:solidFill>
                <a:srgbClr val="FFFFFF">
                  <a:lumMod val="85000"/>
                  <a:alpha val="50000"/>
                </a:srgbClr>
              </a:solidFill>
              <a:prstDash val="lgDash"/>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71" name="Group 70">
            <a:extLst>
              <a:ext uri="{FF2B5EF4-FFF2-40B4-BE49-F238E27FC236}">
                <a16:creationId xmlns:a16="http://schemas.microsoft.com/office/drawing/2014/main" id="{3AC55278-E857-A3CA-08B8-B9DF60C79ACE}"/>
              </a:ext>
              <a:ext uri="{C183D7F6-B498-43B3-948B-1728B52AA6E4}">
                <adec:decorative xmlns:adec="http://schemas.microsoft.com/office/drawing/2017/decorative" val="1"/>
              </a:ext>
            </a:extLst>
          </p:cNvPr>
          <p:cNvGrpSpPr/>
          <p:nvPr/>
        </p:nvGrpSpPr>
        <p:grpSpPr>
          <a:xfrm>
            <a:off x="8198739" y="1444570"/>
            <a:ext cx="3169514" cy="3033376"/>
            <a:chOff x="8202329" y="1115118"/>
            <a:chExt cx="3169514" cy="3033376"/>
          </a:xfrm>
        </p:grpSpPr>
        <p:sp>
          <p:nvSpPr>
            <p:cNvPr id="72" name="Freeform: Shape 71">
              <a:extLst>
                <a:ext uri="{FF2B5EF4-FFF2-40B4-BE49-F238E27FC236}">
                  <a16:creationId xmlns:a16="http://schemas.microsoft.com/office/drawing/2014/main" id="{9D486ACB-FE8B-2FBE-3E37-172E542D0D51}"/>
                </a:ext>
              </a:extLst>
            </p:cNvPr>
            <p:cNvSpPr/>
            <p:nvPr/>
          </p:nvSpPr>
          <p:spPr>
            <a:xfrm flipH="1">
              <a:off x="10093842" y="1115118"/>
              <a:ext cx="1278001" cy="2555999"/>
            </a:xfrm>
            <a:custGeom>
              <a:avLst/>
              <a:gdLst>
                <a:gd name="connsiteX0" fmla="*/ 1081619 w 1081619"/>
                <a:gd name="connsiteY0" fmla="*/ 0 h 2163238"/>
                <a:gd name="connsiteX1" fmla="*/ 1081619 w 1081619"/>
                <a:gd name="connsiteY1" fmla="*/ 2163238 h 2163238"/>
                <a:gd name="connsiteX2" fmla="*/ 0 w 1081619"/>
                <a:gd name="connsiteY2" fmla="*/ 1081619 h 2163238"/>
                <a:gd name="connsiteX3" fmla="*/ 1081619 w 1081619"/>
                <a:gd name="connsiteY3" fmla="*/ 0 h 2163238"/>
              </a:gdLst>
              <a:ahLst/>
              <a:cxnLst>
                <a:cxn ang="0">
                  <a:pos x="connsiteX0" y="connsiteY0"/>
                </a:cxn>
                <a:cxn ang="0">
                  <a:pos x="connsiteX1" y="connsiteY1"/>
                </a:cxn>
                <a:cxn ang="0">
                  <a:pos x="connsiteX2" y="connsiteY2"/>
                </a:cxn>
                <a:cxn ang="0">
                  <a:pos x="connsiteX3" y="connsiteY3"/>
                </a:cxn>
              </a:cxnLst>
              <a:rect l="l" t="t" r="r" b="b"/>
              <a:pathLst>
                <a:path w="1081619" h="2163238">
                  <a:moveTo>
                    <a:pt x="1081619" y="0"/>
                  </a:moveTo>
                  <a:lnTo>
                    <a:pt x="1081619" y="2163238"/>
                  </a:lnTo>
                  <a:cubicBezTo>
                    <a:pt x="484257" y="2163238"/>
                    <a:pt x="0" y="1678981"/>
                    <a:pt x="0" y="1081619"/>
                  </a:cubicBezTo>
                  <a:cubicBezTo>
                    <a:pt x="0" y="484257"/>
                    <a:pt x="484257" y="0"/>
                    <a:pt x="1081619" y="0"/>
                  </a:cubicBezTo>
                  <a:close/>
                </a:path>
              </a:pathLst>
            </a:custGeom>
            <a:solidFill>
              <a:srgbClr val="0078D4"/>
            </a:solidFill>
            <a:ln>
              <a:noFill/>
            </a:ln>
            <a:effectLst/>
          </p:spPr>
          <p:txBody>
            <a:bodyPr vert="horz" wrap="square" lIns="91440" tIns="91440" rIns="91440" bIns="91440" rtlCol="0">
              <a:noAutofit/>
            </a:bodyPr>
            <a:lstStyle/>
            <a:p>
              <a:pPr marL="0" marR="0" lvl="0" indent="0" defTabSz="914400" eaLnBrk="1" fontAlgn="auto" latinLnBrk="0" hangingPunct="1">
                <a:lnSpc>
                  <a:spcPct val="100000"/>
                </a:lnSpc>
                <a:spcBef>
                  <a:spcPts val="0"/>
                </a:spcBef>
                <a:spcAft>
                  <a:spcPts val="600"/>
                </a:spcAft>
                <a:buClrTx/>
                <a:buSzTx/>
                <a:buFontTx/>
                <a:buNone/>
                <a:tabLst/>
                <a:defRPr/>
              </a:pPr>
              <a:endParaRPr kumimoji="0" lang="en-IN" sz="1200" b="1"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sp>
          <p:nvSpPr>
            <p:cNvPr id="73" name="Arc 72">
              <a:extLst>
                <a:ext uri="{FF2B5EF4-FFF2-40B4-BE49-F238E27FC236}">
                  <a16:creationId xmlns:a16="http://schemas.microsoft.com/office/drawing/2014/main" id="{0B4B8412-0A78-73A5-3A22-89FB20157063}"/>
                </a:ext>
              </a:extLst>
            </p:cNvPr>
            <p:cNvSpPr/>
            <p:nvPr/>
          </p:nvSpPr>
          <p:spPr>
            <a:xfrm flipH="1">
              <a:off x="8202329" y="1684105"/>
              <a:ext cx="2464391" cy="2464389"/>
            </a:xfrm>
            <a:prstGeom prst="arc">
              <a:avLst>
                <a:gd name="adj1" fmla="val 16434582"/>
                <a:gd name="adj2" fmla="val 5283850"/>
              </a:avLst>
            </a:prstGeom>
            <a:noFill/>
            <a:ln w="6350" cap="flat" cmpd="sng" algn="ctr">
              <a:solidFill>
                <a:srgbClr val="FFFFFF">
                  <a:lumMod val="85000"/>
                  <a:alpha val="50000"/>
                </a:srgbClr>
              </a:solidFill>
              <a:prstDash val="lgDash"/>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74" name="Straight Connector 73">
            <a:extLst>
              <a:ext uri="{FF2B5EF4-FFF2-40B4-BE49-F238E27FC236}">
                <a16:creationId xmlns:a16="http://schemas.microsoft.com/office/drawing/2014/main" id="{F67A3AF7-3664-7B55-5BE4-E320853E7D5A}"/>
              </a:ext>
              <a:ext uri="{C183D7F6-B498-43B3-948B-1728B52AA6E4}">
                <adec:decorative xmlns:adec="http://schemas.microsoft.com/office/drawing/2017/decorative" val="1"/>
              </a:ext>
            </a:extLst>
          </p:cNvPr>
          <p:cNvCxnSpPr>
            <a:cxnSpLocks/>
          </p:cNvCxnSpPr>
          <p:nvPr/>
        </p:nvCxnSpPr>
        <p:spPr>
          <a:xfrm>
            <a:off x="4066760" y="3282341"/>
            <a:ext cx="1398417" cy="0"/>
          </a:xfrm>
          <a:prstGeom prst="line">
            <a:avLst/>
          </a:prstGeom>
          <a:noFill/>
          <a:ln w="6350" cap="flat" cmpd="sng" algn="ctr">
            <a:solidFill>
              <a:srgbClr val="FFFFFF">
                <a:lumMod val="85000"/>
                <a:alpha val="50000"/>
              </a:srgbClr>
            </a:solidFill>
            <a:prstDash val="lgDash"/>
          </a:ln>
          <a:effectLst/>
        </p:spPr>
      </p:cxnSp>
      <p:cxnSp>
        <p:nvCxnSpPr>
          <p:cNvPr id="75" name="Straight Connector 74">
            <a:extLst>
              <a:ext uri="{FF2B5EF4-FFF2-40B4-BE49-F238E27FC236}">
                <a16:creationId xmlns:a16="http://schemas.microsoft.com/office/drawing/2014/main" id="{F03539ED-471A-557A-57DE-AE8F896C77BC}"/>
              </a:ext>
              <a:ext uri="{C183D7F6-B498-43B3-948B-1728B52AA6E4}">
                <adec:decorative xmlns:adec="http://schemas.microsoft.com/office/drawing/2017/decorative" val="1"/>
              </a:ext>
            </a:extLst>
          </p:cNvPr>
          <p:cNvCxnSpPr>
            <a:cxnSpLocks/>
          </p:cNvCxnSpPr>
          <p:nvPr/>
        </p:nvCxnSpPr>
        <p:spPr>
          <a:xfrm>
            <a:off x="6719139" y="3282341"/>
            <a:ext cx="1475914" cy="0"/>
          </a:xfrm>
          <a:prstGeom prst="line">
            <a:avLst/>
          </a:prstGeom>
          <a:noFill/>
          <a:ln w="6350" cap="flat" cmpd="sng" algn="ctr">
            <a:solidFill>
              <a:srgbClr val="FFFFFF">
                <a:lumMod val="85000"/>
                <a:alpha val="50000"/>
              </a:srgbClr>
            </a:solidFill>
            <a:prstDash val="lgDash"/>
          </a:ln>
          <a:effectLst/>
        </p:spPr>
      </p:cxnSp>
      <p:sp>
        <p:nvSpPr>
          <p:cNvPr id="76" name="Oval 75">
            <a:extLst>
              <a:ext uri="{FF2B5EF4-FFF2-40B4-BE49-F238E27FC236}">
                <a16:creationId xmlns:a16="http://schemas.microsoft.com/office/drawing/2014/main" id="{567502B6-4844-F16D-0CB3-B82BB1FBA550}"/>
              </a:ext>
              <a:ext uri="{C183D7F6-B498-43B3-948B-1728B52AA6E4}">
                <adec:decorative xmlns:adec="http://schemas.microsoft.com/office/drawing/2017/decorative" val="1"/>
              </a:ext>
            </a:extLst>
          </p:cNvPr>
          <p:cNvSpPr/>
          <p:nvPr/>
        </p:nvSpPr>
        <p:spPr>
          <a:xfrm>
            <a:off x="5520658" y="2713127"/>
            <a:ext cx="1143000" cy="1138428"/>
          </a:xfrm>
          <a:prstGeom prst="ellipse">
            <a:avLst/>
          </a:prstGeom>
          <a:noFill/>
          <a:ln w="6350" cap="flat" cmpd="sng" algn="ctr">
            <a:solidFill>
              <a:srgbClr val="FFFFFF">
                <a:lumMod val="85000"/>
                <a:alpha val="50000"/>
              </a:srgbClr>
            </a:solidFill>
            <a:prstDash val="lgDash"/>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77" name="Group 76" descr="Microsoft Fabric&#10;">
            <a:extLst>
              <a:ext uri="{FF2B5EF4-FFF2-40B4-BE49-F238E27FC236}">
                <a16:creationId xmlns:a16="http://schemas.microsoft.com/office/drawing/2014/main" id="{86AB1BB2-9A08-D38E-F35F-629E7C33CC84}"/>
              </a:ext>
            </a:extLst>
          </p:cNvPr>
          <p:cNvGrpSpPr/>
          <p:nvPr/>
        </p:nvGrpSpPr>
        <p:grpSpPr>
          <a:xfrm>
            <a:off x="1601217" y="2126489"/>
            <a:ext cx="2311707" cy="2311705"/>
            <a:chOff x="1604808" y="1797037"/>
            <a:chExt cx="2311707" cy="2311705"/>
          </a:xfrm>
        </p:grpSpPr>
        <p:sp>
          <p:nvSpPr>
            <p:cNvPr id="78" name="Oval 77">
              <a:extLst>
                <a:ext uri="{FF2B5EF4-FFF2-40B4-BE49-F238E27FC236}">
                  <a16:creationId xmlns:a16="http://schemas.microsoft.com/office/drawing/2014/main" id="{CC303980-FBF9-90F7-EAA9-6393A88390D2}"/>
                </a:ext>
              </a:extLst>
            </p:cNvPr>
            <p:cNvSpPr/>
            <p:nvPr/>
          </p:nvSpPr>
          <p:spPr>
            <a:xfrm>
              <a:off x="1604808" y="1797037"/>
              <a:ext cx="2311707" cy="2311705"/>
            </a:xfrm>
            <a:prstGeom prst="ellipse">
              <a:avLst/>
            </a:prstGeom>
            <a:solidFill>
              <a:srgbClr val="091F2C"/>
            </a:solidFill>
            <a:ln w="63897" cap="flat">
              <a:noFill/>
              <a:prstDash val="solid"/>
              <a:miter/>
            </a:ln>
            <a:effectLst>
              <a:outerShdw blurRad="63500" dist="38100" dir="16200000"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3200" b="0" i="0" u="none" strike="noStrike" kern="0" cap="none" spc="0" normalizeH="0" baseline="0" noProof="0">
                <a:ln w="3175">
                  <a:noFill/>
                </a:ln>
                <a:solidFill>
                  <a:srgbClr val="FFFFFF"/>
                </a:solidFill>
                <a:effectLst/>
                <a:uLnTx/>
                <a:uFillTx/>
                <a:latin typeface="Segoe UI Semibold"/>
              </a:endParaRPr>
            </a:p>
          </p:txBody>
        </p:sp>
        <p:pic>
          <p:nvPicPr>
            <p:cNvPr id="79" name="Picture 78">
              <a:extLst>
                <a:ext uri="{FF2B5EF4-FFF2-40B4-BE49-F238E27FC236}">
                  <a16:creationId xmlns:a16="http://schemas.microsoft.com/office/drawing/2014/main" id="{EF6F1F34-6EB1-33E2-3545-E78E470C96C3}"/>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6448" y="2058907"/>
              <a:ext cx="668423" cy="668423"/>
            </a:xfrm>
            <a:prstGeom prst="rect">
              <a:avLst/>
            </a:prstGeom>
          </p:spPr>
        </p:pic>
        <p:sp>
          <p:nvSpPr>
            <p:cNvPr id="80" name="TextBox 79">
              <a:extLst>
                <a:ext uri="{FF2B5EF4-FFF2-40B4-BE49-F238E27FC236}">
                  <a16:creationId xmlns:a16="http://schemas.microsoft.com/office/drawing/2014/main" id="{FC786A46-EAAE-FF7C-6243-20DD08B3C700}"/>
                </a:ext>
              </a:extLst>
            </p:cNvPr>
            <p:cNvSpPr txBox="1">
              <a:spLocks/>
            </p:cNvSpPr>
            <p:nvPr/>
          </p:nvSpPr>
          <p:spPr>
            <a:xfrm>
              <a:off x="1977915" y="2912862"/>
              <a:ext cx="1565488" cy="738664"/>
            </a:xfrm>
            <a:prstGeom prst="rect">
              <a:avLst/>
            </a:prstGeom>
          </p:spPr>
          <p:txBody>
            <a:bodyPr wrap="square" lIns="0" tIns="0" rIns="0" bIns="0">
              <a:spAutoFit/>
            </a:bodyPr>
            <a:lstStyle/>
            <a:p>
              <a:pPr marL="0" marR="0" lvl="0" indent="0" algn="ctr" defTabSz="932472" eaLnBrk="1" fontAlgn="base" latinLnBrk="0" hangingPunct="1">
                <a:lnSpc>
                  <a:spcPct val="100000"/>
                </a:lnSpc>
                <a:spcBef>
                  <a:spcPts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Sans Display Semibold" pitchFamily="2" charset="0"/>
                  <a:cs typeface="Segoe Sans Display Semibold" pitchFamily="2" charset="0"/>
                </a:rPr>
                <a:t>Microsoft Fabric</a:t>
              </a:r>
            </a:p>
          </p:txBody>
        </p:sp>
      </p:grpSp>
      <p:sp>
        <p:nvSpPr>
          <p:cNvPr id="81" name="Text Placeholder 2">
            <a:extLst>
              <a:ext uri="{FF2B5EF4-FFF2-40B4-BE49-F238E27FC236}">
                <a16:creationId xmlns:a16="http://schemas.microsoft.com/office/drawing/2014/main" id="{247F3F39-94B8-FBB1-8206-6D3370EDD7E9}"/>
              </a:ext>
            </a:extLst>
          </p:cNvPr>
          <p:cNvSpPr txBox="1">
            <a:spLocks/>
          </p:cNvSpPr>
          <p:nvPr/>
        </p:nvSpPr>
        <p:spPr>
          <a:xfrm>
            <a:off x="1488437" y="4773678"/>
            <a:ext cx="2527374" cy="553998"/>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Wingdings" panose="05000000000000000000" pitchFamily="2" charset="2"/>
              <a:buNone/>
              <a:defRPr/>
            </a:pPr>
            <a:r>
              <a:rPr lang="en-US" sz="1200">
                <a:solidFill>
                  <a:srgbClr val="FFFFFF"/>
                </a:solidFill>
                <a:latin typeface="Segoe UI Semibold"/>
                <a:cs typeface="Segoe Sans Display Semibold" pitchFamily="2" charset="0"/>
              </a:rPr>
              <a:t>Manage, govern, and secure your data locally in Microsoft Fabric with built-in capabilities</a:t>
            </a:r>
          </a:p>
        </p:txBody>
      </p:sp>
      <p:sp>
        <p:nvSpPr>
          <p:cNvPr id="82" name="Plus Sign 81" descr="Plus symbol">
            <a:extLst>
              <a:ext uri="{FF2B5EF4-FFF2-40B4-BE49-F238E27FC236}">
                <a16:creationId xmlns:a16="http://schemas.microsoft.com/office/drawing/2014/main" id="{711669D3-4722-E0B7-0F32-2B9B0DBFF554}"/>
              </a:ext>
            </a:extLst>
          </p:cNvPr>
          <p:cNvSpPr/>
          <p:nvPr/>
        </p:nvSpPr>
        <p:spPr>
          <a:xfrm>
            <a:off x="5663023" y="2853206"/>
            <a:ext cx="858270" cy="858270"/>
          </a:xfrm>
          <a:prstGeom prst="mathPlus">
            <a:avLst>
              <a:gd name="adj1" fmla="val 19942"/>
            </a:avLst>
          </a:prstGeom>
          <a:solidFill>
            <a:srgbClr val="0078D4">
              <a:lumMod val="40000"/>
              <a:lumOff val="60000"/>
            </a:srgbClr>
          </a:soli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1000" b="0" i="0" u="none" strike="noStrike" kern="0" cap="none" spc="0" normalizeH="0" baseline="0" noProof="0">
              <a:ln w="3175">
                <a:noFill/>
              </a:ln>
              <a:solidFill>
                <a:srgbClr val="FFFFFF"/>
              </a:solidFill>
              <a:effectLst/>
              <a:uLnTx/>
              <a:uFillTx/>
              <a:latin typeface="Segoe UI"/>
            </a:endParaRPr>
          </a:p>
        </p:txBody>
      </p:sp>
      <p:grpSp>
        <p:nvGrpSpPr>
          <p:cNvPr id="83" name="Group 82" descr="Microsoft Purview&#10;">
            <a:extLst>
              <a:ext uri="{FF2B5EF4-FFF2-40B4-BE49-F238E27FC236}">
                <a16:creationId xmlns:a16="http://schemas.microsoft.com/office/drawing/2014/main" id="{0E065FF9-6C3E-E214-DCB4-CA2F27D5A354}"/>
              </a:ext>
            </a:extLst>
          </p:cNvPr>
          <p:cNvGrpSpPr/>
          <p:nvPr/>
        </p:nvGrpSpPr>
        <p:grpSpPr>
          <a:xfrm>
            <a:off x="8275081" y="2089899"/>
            <a:ext cx="2311706" cy="2311705"/>
            <a:chOff x="8278671" y="1760447"/>
            <a:chExt cx="2311706" cy="2311705"/>
          </a:xfrm>
        </p:grpSpPr>
        <p:sp>
          <p:nvSpPr>
            <p:cNvPr id="84" name="Oval 83">
              <a:extLst>
                <a:ext uri="{FF2B5EF4-FFF2-40B4-BE49-F238E27FC236}">
                  <a16:creationId xmlns:a16="http://schemas.microsoft.com/office/drawing/2014/main" id="{A59877BD-C42C-0A97-13A9-ECA9948BA336}"/>
                </a:ext>
              </a:extLst>
            </p:cNvPr>
            <p:cNvSpPr/>
            <p:nvPr/>
          </p:nvSpPr>
          <p:spPr>
            <a:xfrm flipH="1">
              <a:off x="8278671" y="1760447"/>
              <a:ext cx="2311706" cy="2311705"/>
            </a:xfrm>
            <a:prstGeom prst="ellipse">
              <a:avLst/>
            </a:prstGeom>
            <a:solidFill>
              <a:srgbClr val="091F2C"/>
            </a:solidFill>
            <a:ln w="63897" cap="flat">
              <a:noFill/>
              <a:prstDash val="solid"/>
              <a:miter/>
            </a:ln>
            <a:effectLst>
              <a:outerShdw blurRad="63500" dist="38100" dir="16200000"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IN" sz="3200" b="0" i="0" u="none" strike="noStrike" kern="0" cap="none" spc="0" normalizeH="0" baseline="0" noProof="0">
                <a:ln w="3175">
                  <a:noFill/>
                </a:ln>
                <a:solidFill>
                  <a:srgbClr val="FFFFFF"/>
                </a:solidFill>
                <a:effectLst/>
                <a:uLnTx/>
                <a:uFillTx/>
                <a:latin typeface="Segoe UI Semibold"/>
              </a:endParaRPr>
            </a:p>
          </p:txBody>
        </p:sp>
        <p:grpSp>
          <p:nvGrpSpPr>
            <p:cNvPr id="85" name="Group 84">
              <a:extLst>
                <a:ext uri="{FF2B5EF4-FFF2-40B4-BE49-F238E27FC236}">
                  <a16:creationId xmlns:a16="http://schemas.microsoft.com/office/drawing/2014/main" id="{FC6A7373-3CE0-F614-CA91-9F00E2CB7E9A}"/>
                </a:ext>
              </a:extLst>
            </p:cNvPr>
            <p:cNvGrpSpPr/>
            <p:nvPr/>
          </p:nvGrpSpPr>
          <p:grpSpPr>
            <a:xfrm>
              <a:off x="8664251" y="2130169"/>
              <a:ext cx="1540546" cy="1572261"/>
              <a:chOff x="8697035" y="7907257"/>
              <a:chExt cx="1540546" cy="1572261"/>
            </a:xfrm>
          </p:grpSpPr>
          <p:pic>
            <p:nvPicPr>
              <p:cNvPr id="86" name="Picture 85">
                <a:extLst>
                  <a:ext uri="{FF2B5EF4-FFF2-40B4-BE49-F238E27FC236}">
                    <a16:creationId xmlns:a16="http://schemas.microsoft.com/office/drawing/2014/main" id="{45AF787D-B035-79E4-428D-F92652BE6DC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101548" y="7907257"/>
                <a:ext cx="731520" cy="731520"/>
              </a:xfrm>
              <a:prstGeom prst="rect">
                <a:avLst/>
              </a:prstGeom>
            </p:spPr>
          </p:pic>
          <p:sp>
            <p:nvSpPr>
              <p:cNvPr id="87" name="TextBox 86">
                <a:extLst>
                  <a:ext uri="{FF2B5EF4-FFF2-40B4-BE49-F238E27FC236}">
                    <a16:creationId xmlns:a16="http://schemas.microsoft.com/office/drawing/2014/main" id="{AF722CBA-A157-368F-0AC6-E6C48EAEDFCB}"/>
                  </a:ext>
                </a:extLst>
              </p:cNvPr>
              <p:cNvSpPr txBox="1">
                <a:spLocks/>
              </p:cNvSpPr>
              <p:nvPr/>
            </p:nvSpPr>
            <p:spPr>
              <a:xfrm>
                <a:off x="8697035" y="8740854"/>
                <a:ext cx="1540546" cy="738664"/>
              </a:xfrm>
              <a:prstGeom prst="rect">
                <a:avLst/>
              </a:prstGeom>
            </p:spPr>
            <p:txBody>
              <a:bodyPr wrap="square" lIns="0" tIns="0" rIns="0" bIns="0">
                <a:spAutoFit/>
              </a:bodyPr>
              <a:lstStyle/>
              <a:p>
                <a:pPr marL="0" marR="0" lvl="0" indent="0" algn="ctr" defTabSz="932472" eaLnBrk="1" fontAlgn="base" latinLnBrk="0" hangingPunct="1">
                  <a:lnSpc>
                    <a:spcPct val="100000"/>
                  </a:lnSpc>
                  <a:spcBef>
                    <a:spcPts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Sans Display Semibold" pitchFamily="2" charset="0"/>
                    <a:cs typeface="Segoe Sans Display Semibold" pitchFamily="2" charset="0"/>
                  </a:rPr>
                  <a:t>Microsoft Purview</a:t>
                </a:r>
              </a:p>
            </p:txBody>
          </p:sp>
        </p:grpSp>
      </p:grpSp>
      <p:sp>
        <p:nvSpPr>
          <p:cNvPr id="88" name="Text Placeholder 2">
            <a:extLst>
              <a:ext uri="{FF2B5EF4-FFF2-40B4-BE49-F238E27FC236}">
                <a16:creationId xmlns:a16="http://schemas.microsoft.com/office/drawing/2014/main" id="{CD8AF108-41F8-DD30-4AFC-CE1BA3FBAB36}"/>
              </a:ext>
            </a:extLst>
          </p:cNvPr>
          <p:cNvSpPr txBox="1">
            <a:spLocks/>
          </p:cNvSpPr>
          <p:nvPr/>
        </p:nvSpPr>
        <p:spPr>
          <a:xfrm>
            <a:off x="8165940" y="4773678"/>
            <a:ext cx="2529988" cy="553998"/>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Wingdings" panose="05000000000000000000" pitchFamily="2" charset="2"/>
              <a:buNone/>
              <a:defRPr/>
            </a:pPr>
            <a:r>
              <a:rPr lang="en-US" sz="1200">
                <a:solidFill>
                  <a:srgbClr val="FFFFFF"/>
                </a:solidFill>
                <a:latin typeface="Segoe UI Semibold"/>
                <a:cs typeface="Segoe Sans Display Semibold" pitchFamily="2" charset="0"/>
              </a:rPr>
              <a:t>Employ advanced and global governance and security, including Microsoft Fabric </a:t>
            </a:r>
          </a:p>
        </p:txBody>
      </p:sp>
      <p:sp>
        <p:nvSpPr>
          <p:cNvPr id="89" name="!!TextBox 73">
            <a:extLst>
              <a:ext uri="{FF2B5EF4-FFF2-40B4-BE49-F238E27FC236}">
                <a16:creationId xmlns:a16="http://schemas.microsoft.com/office/drawing/2014/main" id="{7B731FBC-F0CF-669C-52E8-8B56A40A2433}"/>
              </a:ext>
            </a:extLst>
          </p:cNvPr>
          <p:cNvSpPr txBox="1">
            <a:spLocks/>
          </p:cNvSpPr>
          <p:nvPr/>
        </p:nvSpPr>
        <p:spPr>
          <a:xfrm>
            <a:off x="1947855" y="5795089"/>
            <a:ext cx="1636666" cy="246221"/>
          </a:xfrm>
          <a:prstGeom prst="rect">
            <a:avLst/>
          </a:prstGeom>
        </p:spPr>
        <p:txBody>
          <a:bodyPr wrap="none" lIns="0" tIns="0" rIns="0" bIns="0" anchor="ctr">
            <a:spAutoFit/>
          </a:bodyPr>
          <a:lstStyle/>
          <a:p>
            <a:pPr algn="ctr" defTabSz="932472" fontAlgn="base">
              <a:spcBef>
                <a:spcPts val="1200"/>
              </a:spcBef>
              <a:spcAft>
                <a:spcPct val="0"/>
              </a:spcAft>
              <a:defRPr/>
            </a:pPr>
            <a:r>
              <a:rPr lang="en-US" sz="1600" kern="0">
                <a:solidFill>
                  <a:srgbClr val="FFFFFF"/>
                </a:solidFill>
                <a:latin typeface="Segoe Sans Display Semibold" pitchFamily="2" charset="0"/>
                <a:cs typeface="Segoe Sans Display Semibold" pitchFamily="2" charset="0"/>
              </a:rPr>
              <a:t>Local</a:t>
            </a:r>
            <a:r>
              <a:rPr lang="he-IL" sz="1600" kern="0">
                <a:solidFill>
                  <a:srgbClr val="FFFFFF"/>
                </a:solidFill>
                <a:latin typeface="Segoe Sans Display Semibold" pitchFamily="2" charset="0"/>
                <a:cs typeface="Segoe Sans Display Semibold" pitchFamily="2" charset="0"/>
              </a:rPr>
              <a:t> </a:t>
            </a:r>
            <a:r>
              <a:rPr lang="en-US" sz="1600" kern="0">
                <a:solidFill>
                  <a:srgbClr val="FFFFFF"/>
                </a:solidFill>
                <a:latin typeface="Segoe Sans Display Semibold" pitchFamily="2" charset="0"/>
                <a:cs typeface="Segoe Sans Display Semibold" pitchFamily="2" charset="0"/>
              </a:rPr>
              <a:t>governance</a:t>
            </a:r>
          </a:p>
        </p:txBody>
      </p:sp>
      <p:sp>
        <p:nvSpPr>
          <p:cNvPr id="90" name="!!TextBox 74">
            <a:extLst>
              <a:ext uri="{FF2B5EF4-FFF2-40B4-BE49-F238E27FC236}">
                <a16:creationId xmlns:a16="http://schemas.microsoft.com/office/drawing/2014/main" id="{C2A18972-2CDD-A9F5-968E-C2935081D508}"/>
              </a:ext>
            </a:extLst>
          </p:cNvPr>
          <p:cNvSpPr txBox="1">
            <a:spLocks/>
          </p:cNvSpPr>
          <p:nvPr/>
        </p:nvSpPr>
        <p:spPr>
          <a:xfrm>
            <a:off x="4989900" y="5795089"/>
            <a:ext cx="2340384" cy="246221"/>
          </a:xfrm>
          <a:prstGeom prst="rect">
            <a:avLst/>
          </a:prstGeom>
        </p:spPr>
        <p:txBody>
          <a:bodyPr wrap="none" lIns="0" tIns="0" rIns="0" bIns="0" anchor="ctr">
            <a:spAutoFit/>
          </a:bodyPr>
          <a:lstStyle/>
          <a:p>
            <a:pPr algn="ctr" defTabSz="932472" fontAlgn="base">
              <a:spcBef>
                <a:spcPts val="1200"/>
              </a:spcBef>
              <a:spcAft>
                <a:spcPct val="0"/>
              </a:spcAft>
              <a:defRPr/>
            </a:pPr>
            <a:r>
              <a:rPr lang="en-US" sz="1600" kern="0">
                <a:solidFill>
                  <a:srgbClr val="FFFFFF"/>
                </a:solidFill>
                <a:latin typeface="Segoe Sans Display Semibold" pitchFamily="2" charset="0"/>
                <a:cs typeface="Segoe Sans Display Semibold" pitchFamily="2" charset="0"/>
              </a:rPr>
              <a:t>Simplified administration</a:t>
            </a:r>
          </a:p>
        </p:txBody>
      </p:sp>
      <p:sp>
        <p:nvSpPr>
          <p:cNvPr id="91" name="!!TextBox 75">
            <a:extLst>
              <a:ext uri="{FF2B5EF4-FFF2-40B4-BE49-F238E27FC236}">
                <a16:creationId xmlns:a16="http://schemas.microsoft.com/office/drawing/2014/main" id="{400FB6DD-6F3E-FC97-1AC8-9CFD855494FD}"/>
              </a:ext>
            </a:extLst>
          </p:cNvPr>
          <p:cNvSpPr txBox="1">
            <a:spLocks/>
          </p:cNvSpPr>
          <p:nvPr/>
        </p:nvSpPr>
        <p:spPr>
          <a:xfrm>
            <a:off x="8794649" y="5795089"/>
            <a:ext cx="1748877" cy="246221"/>
          </a:xfrm>
          <a:prstGeom prst="rect">
            <a:avLst/>
          </a:prstGeom>
        </p:spPr>
        <p:txBody>
          <a:bodyPr wrap="none" lIns="0" tIns="0" rIns="0" bIns="0" anchor="ctr">
            <a:spAutoFit/>
          </a:bodyPr>
          <a:lstStyle/>
          <a:p>
            <a:pPr algn="ctr" defTabSz="932472" fontAlgn="base">
              <a:spcBef>
                <a:spcPts val="1200"/>
              </a:spcBef>
              <a:spcAft>
                <a:spcPct val="0"/>
              </a:spcAft>
              <a:defRPr/>
            </a:pPr>
            <a:r>
              <a:rPr lang="en-US" sz="1600" kern="0">
                <a:solidFill>
                  <a:srgbClr val="FFFFFF"/>
                </a:solidFill>
                <a:latin typeface="Segoe Sans Display Semibold" pitchFamily="2" charset="0"/>
                <a:cs typeface="Segoe Sans Display Semibold" pitchFamily="2" charset="0"/>
              </a:rPr>
              <a:t>Global governance</a:t>
            </a:r>
          </a:p>
        </p:txBody>
      </p:sp>
    </p:spTree>
    <p:extLst>
      <p:ext uri="{BB962C8B-B14F-4D97-AF65-F5344CB8AC3E}">
        <p14:creationId xmlns:p14="http://schemas.microsoft.com/office/powerpoint/2010/main" val="324927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ounded Rectangle 34">
            <a:extLst>
              <a:ext uri="{FF2B5EF4-FFF2-40B4-BE49-F238E27FC236}">
                <a16:creationId xmlns:a16="http://schemas.microsoft.com/office/drawing/2014/main" id="{32ACF9EF-53A8-9F81-F4C0-C55B9138434D}"/>
              </a:ext>
              <a:ext uri="{C183D7F6-B498-43B3-948B-1728B52AA6E4}">
                <adec:decorative xmlns:adec="http://schemas.microsoft.com/office/drawing/2017/decorative" val="1"/>
              </a:ext>
            </a:extLst>
          </p:cNvPr>
          <p:cNvSpPr>
            <a:spLocks/>
          </p:cNvSpPr>
          <p:nvPr/>
        </p:nvSpPr>
        <p:spPr bwMode="auto">
          <a:xfrm>
            <a:off x="777239" y="5756000"/>
            <a:ext cx="5224271" cy="338822"/>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10" name="Rectangle: Rounded Corners 109">
            <a:extLst>
              <a:ext uri="{FF2B5EF4-FFF2-40B4-BE49-F238E27FC236}">
                <a16:creationId xmlns:a16="http://schemas.microsoft.com/office/drawing/2014/main" id="{350074C3-7EC9-E689-EA17-311BF631D5DF}"/>
              </a:ext>
              <a:ext uri="{C183D7F6-B498-43B3-948B-1728B52AA6E4}">
                <adec:decorative xmlns:adec="http://schemas.microsoft.com/office/drawing/2017/decorative" val="1"/>
              </a:ext>
            </a:extLst>
          </p:cNvPr>
          <p:cNvSpPr>
            <a:spLocks/>
          </p:cNvSpPr>
          <p:nvPr/>
        </p:nvSpPr>
        <p:spPr bwMode="auto">
          <a:xfrm>
            <a:off x="777240" y="3825698"/>
            <a:ext cx="2516123" cy="1796844"/>
          </a:xfrm>
          <a:prstGeom prst="roundRect">
            <a:avLst>
              <a:gd name="adj" fmla="val 4012"/>
            </a:avLst>
          </a:prstGeom>
          <a:solidFill>
            <a:schemeClr val="tx1">
              <a:alpha val="4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600"/>
              </a:spcAft>
              <a:buClrTx/>
              <a:buSzTx/>
              <a:buFontTx/>
              <a:buNone/>
              <a:tabLst/>
              <a:defRPr/>
            </a:pPr>
            <a:endParaRPr kumimoji="0" lang="en-IN" sz="1100" b="0" i="0" u="none" strike="noStrike" kern="1200" cap="none" spc="0" normalizeH="0" baseline="0" noProof="0" err="1">
              <a:ln w="3175">
                <a:noFill/>
              </a:ln>
              <a:solidFill>
                <a:schemeClr val="tx1"/>
              </a:solidFill>
              <a:effectLst/>
              <a:uLnTx/>
              <a:uFillTx/>
              <a:latin typeface="Segoe UI Semibold"/>
              <a:ea typeface="+mn-ea"/>
              <a:cs typeface="+mn-cs"/>
            </a:endParaRPr>
          </a:p>
        </p:txBody>
      </p:sp>
      <p:sp>
        <p:nvSpPr>
          <p:cNvPr id="111" name="Rectangle: Rounded Corners 110">
            <a:extLst>
              <a:ext uri="{FF2B5EF4-FFF2-40B4-BE49-F238E27FC236}">
                <a16:creationId xmlns:a16="http://schemas.microsoft.com/office/drawing/2014/main" id="{874945C5-4C2A-A8EF-706E-30EE763D2E66}"/>
              </a:ext>
              <a:ext uri="{C183D7F6-B498-43B3-948B-1728B52AA6E4}">
                <adec:decorative xmlns:adec="http://schemas.microsoft.com/office/drawing/2017/decorative" val="1"/>
              </a:ext>
            </a:extLst>
          </p:cNvPr>
          <p:cNvSpPr>
            <a:spLocks/>
          </p:cNvSpPr>
          <p:nvPr/>
        </p:nvSpPr>
        <p:spPr bwMode="auto">
          <a:xfrm>
            <a:off x="3485387" y="3825698"/>
            <a:ext cx="2516123" cy="1796844"/>
          </a:xfrm>
          <a:prstGeom prst="roundRect">
            <a:avLst>
              <a:gd name="adj" fmla="val 4012"/>
            </a:avLst>
          </a:prstGeom>
          <a:solidFill>
            <a:schemeClr val="tx1">
              <a:alpha val="4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600"/>
              </a:spcAft>
              <a:buClrTx/>
              <a:buSzTx/>
              <a:buFontTx/>
              <a:buNone/>
              <a:tabLst/>
              <a:defRPr/>
            </a:pPr>
            <a:endParaRPr kumimoji="0" lang="en-IN" sz="1100" b="0" i="0" u="none" strike="noStrike" kern="1200" cap="none" spc="0" normalizeH="0" baseline="0" noProof="0" err="1">
              <a:ln w="3175">
                <a:noFill/>
              </a:ln>
              <a:solidFill>
                <a:schemeClr val="tx1"/>
              </a:solidFill>
              <a:effectLst/>
              <a:uLnTx/>
              <a:uFillTx/>
              <a:latin typeface="Segoe UI Semibold"/>
              <a:ea typeface="+mn-ea"/>
              <a:cs typeface="+mn-cs"/>
            </a:endParaRPr>
          </a:p>
        </p:txBody>
      </p:sp>
      <p:sp>
        <p:nvSpPr>
          <p:cNvPr id="112" name="Rectangle: Rounded Corners 111">
            <a:extLst>
              <a:ext uri="{FF2B5EF4-FFF2-40B4-BE49-F238E27FC236}">
                <a16:creationId xmlns:a16="http://schemas.microsoft.com/office/drawing/2014/main" id="{04AD3808-BA41-CCC2-925F-789906F62E81}"/>
              </a:ext>
              <a:ext uri="{C183D7F6-B498-43B3-948B-1728B52AA6E4}">
                <adec:decorative xmlns:adec="http://schemas.microsoft.com/office/drawing/2017/decorative" val="1"/>
              </a:ext>
            </a:extLst>
          </p:cNvPr>
          <p:cNvSpPr>
            <a:spLocks/>
          </p:cNvSpPr>
          <p:nvPr/>
        </p:nvSpPr>
        <p:spPr bwMode="auto">
          <a:xfrm>
            <a:off x="6193534" y="3825698"/>
            <a:ext cx="2516123" cy="1796844"/>
          </a:xfrm>
          <a:prstGeom prst="roundRect">
            <a:avLst>
              <a:gd name="adj" fmla="val 4012"/>
            </a:avLst>
          </a:prstGeom>
          <a:solidFill>
            <a:schemeClr val="tx1">
              <a:alpha val="4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600"/>
              </a:spcAft>
              <a:buClrTx/>
              <a:buSzTx/>
              <a:buFontTx/>
              <a:buNone/>
              <a:tabLst/>
              <a:defRPr/>
            </a:pPr>
            <a:endParaRPr kumimoji="0" lang="en-IN" sz="1100" b="0" i="0" u="none" strike="noStrike" kern="1200" cap="none" spc="0" normalizeH="0" baseline="0" noProof="0" err="1">
              <a:ln w="3175">
                <a:noFill/>
              </a:ln>
              <a:solidFill>
                <a:schemeClr val="tx1"/>
              </a:solidFill>
              <a:effectLst/>
              <a:uLnTx/>
              <a:uFillTx/>
              <a:latin typeface="Segoe UI Semibold"/>
              <a:ea typeface="+mn-ea"/>
              <a:cs typeface="+mn-cs"/>
            </a:endParaRPr>
          </a:p>
        </p:txBody>
      </p:sp>
      <p:sp>
        <p:nvSpPr>
          <p:cNvPr id="113" name="Rectangle: Rounded Corners 112">
            <a:extLst>
              <a:ext uri="{FF2B5EF4-FFF2-40B4-BE49-F238E27FC236}">
                <a16:creationId xmlns:a16="http://schemas.microsoft.com/office/drawing/2014/main" id="{AC1632D4-F591-98D0-626F-AD0903AEDE32}"/>
              </a:ext>
              <a:ext uri="{C183D7F6-B498-43B3-948B-1728B52AA6E4}">
                <adec:decorative xmlns:adec="http://schemas.microsoft.com/office/drawing/2017/decorative" val="1"/>
              </a:ext>
            </a:extLst>
          </p:cNvPr>
          <p:cNvSpPr>
            <a:spLocks/>
          </p:cNvSpPr>
          <p:nvPr/>
        </p:nvSpPr>
        <p:spPr bwMode="auto">
          <a:xfrm>
            <a:off x="8900159" y="3825698"/>
            <a:ext cx="2516123" cy="1796844"/>
          </a:xfrm>
          <a:prstGeom prst="roundRect">
            <a:avLst>
              <a:gd name="adj" fmla="val 4012"/>
            </a:avLst>
          </a:prstGeom>
          <a:solidFill>
            <a:schemeClr val="tx1">
              <a:alpha val="4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600"/>
              </a:spcAft>
              <a:buClrTx/>
              <a:buSzTx/>
              <a:buFontTx/>
              <a:buNone/>
              <a:tabLst/>
              <a:defRPr/>
            </a:pPr>
            <a:endParaRPr kumimoji="0" lang="en-IN" sz="1100" b="0" i="0" u="none" strike="noStrike" kern="1200" cap="none" spc="0" normalizeH="0" baseline="0" noProof="0" err="1">
              <a:ln w="3175">
                <a:noFill/>
              </a:ln>
              <a:solidFill>
                <a:schemeClr val="tx1"/>
              </a:solidFill>
              <a:effectLst/>
              <a:uLnTx/>
              <a:uFillTx/>
              <a:latin typeface="Segoe UI Semibold"/>
              <a:ea typeface="+mn-ea"/>
              <a:cs typeface="+mn-cs"/>
            </a:endParaRPr>
          </a:p>
        </p:txBody>
      </p:sp>
      <p:sp>
        <p:nvSpPr>
          <p:cNvPr id="114" name="Rectangle: Rounded Corners 113">
            <a:extLst>
              <a:ext uri="{FF2B5EF4-FFF2-40B4-BE49-F238E27FC236}">
                <a16:creationId xmlns:a16="http://schemas.microsoft.com/office/drawing/2014/main" id="{7D06B1A6-E3B7-6952-666F-98CDE496CF47}"/>
              </a:ext>
              <a:ext uri="{C183D7F6-B498-43B3-948B-1728B52AA6E4}">
                <adec:decorative xmlns:adec="http://schemas.microsoft.com/office/drawing/2017/decorative" val="1"/>
              </a:ext>
            </a:extLst>
          </p:cNvPr>
          <p:cNvSpPr>
            <a:spLocks/>
          </p:cNvSpPr>
          <p:nvPr/>
        </p:nvSpPr>
        <p:spPr bwMode="auto">
          <a:xfrm>
            <a:off x="9847886" y="3805219"/>
            <a:ext cx="623713" cy="45719"/>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noAutofit/>
          </a:bodyPr>
          <a:lstStyle/>
          <a:p>
            <a:pPr marL="0" marR="0" lvl="0" indent="0" algn="ctr" defTabSz="299783" rtl="0" eaLnBrk="1" fontAlgn="base" latinLnBrk="0" hangingPunct="1">
              <a:lnSpc>
                <a:spcPct val="100000"/>
              </a:lnSpc>
              <a:spcBef>
                <a:spcPts val="0"/>
              </a:spcBef>
              <a:spcAft>
                <a:spcPts val="600"/>
              </a:spcAft>
              <a:buClrTx/>
              <a:buSzPct val="90000"/>
              <a:buFontTx/>
              <a:buNone/>
              <a:tabLst/>
              <a:defRPr/>
            </a:pPr>
            <a:endParaRPr kumimoji="0" lang="en-CA" sz="2000" b="1" i="0" u="none" strike="noStrike" kern="1200" cap="none" spc="0" normalizeH="0" baseline="0" noProof="0" err="1">
              <a:ln w="3175">
                <a:noFill/>
              </a:ln>
              <a:effectLst/>
              <a:uLnTx/>
              <a:uFillTx/>
              <a:latin typeface="Segoe UI Variable Display Semibold" pitchFamily="2"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AF95F7C2-C425-B9D0-51D3-B1E5325FEB25}"/>
              </a:ext>
              <a:ext uri="{C183D7F6-B498-43B3-948B-1728B52AA6E4}">
                <adec:decorative xmlns:adec="http://schemas.microsoft.com/office/drawing/2017/decorative" val="1"/>
              </a:ext>
            </a:extLst>
          </p:cNvPr>
          <p:cNvSpPr>
            <a:spLocks/>
          </p:cNvSpPr>
          <p:nvPr/>
        </p:nvSpPr>
        <p:spPr bwMode="auto">
          <a:xfrm>
            <a:off x="1723445" y="3805219"/>
            <a:ext cx="623713" cy="45719"/>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noAutofit/>
          </a:bodyPr>
          <a:lstStyle/>
          <a:p>
            <a:pPr marL="0" marR="0" lvl="0" indent="0" algn="ctr" defTabSz="299783" rtl="0" eaLnBrk="1" fontAlgn="base" latinLnBrk="0" hangingPunct="1">
              <a:lnSpc>
                <a:spcPct val="100000"/>
              </a:lnSpc>
              <a:spcBef>
                <a:spcPts val="0"/>
              </a:spcBef>
              <a:spcAft>
                <a:spcPts val="600"/>
              </a:spcAft>
              <a:buClrTx/>
              <a:buSzPct val="90000"/>
              <a:buFontTx/>
              <a:buNone/>
              <a:tabLst/>
              <a:defRPr/>
            </a:pPr>
            <a:endParaRPr kumimoji="0" lang="en-CA" sz="2000" b="1" i="0" u="none" strike="noStrike" kern="1200" cap="none" spc="0" normalizeH="0" baseline="0" noProof="0" err="1">
              <a:ln w="3175">
                <a:noFill/>
              </a:ln>
              <a:effectLst/>
              <a:uLnTx/>
              <a:uFillTx/>
              <a:latin typeface="Segoe UI Variable Display Semibold" pitchFamily="2" charset="0"/>
              <a:ea typeface="+mn-ea"/>
              <a:cs typeface="Segoe UI Semibold" panose="020B0702040204020203" pitchFamily="34" charset="0"/>
            </a:endParaRPr>
          </a:p>
        </p:txBody>
      </p:sp>
      <p:sp>
        <p:nvSpPr>
          <p:cNvPr id="116" name="Rectangle: Rounded Corners 115">
            <a:extLst>
              <a:ext uri="{FF2B5EF4-FFF2-40B4-BE49-F238E27FC236}">
                <a16:creationId xmlns:a16="http://schemas.microsoft.com/office/drawing/2014/main" id="{71280B9C-EAE9-DBD5-ECC2-59B78EB275ED}"/>
              </a:ext>
              <a:ext uri="{C183D7F6-B498-43B3-948B-1728B52AA6E4}">
                <adec:decorative xmlns:adec="http://schemas.microsoft.com/office/drawing/2017/decorative" val="1"/>
              </a:ext>
            </a:extLst>
          </p:cNvPr>
          <p:cNvSpPr>
            <a:spLocks/>
          </p:cNvSpPr>
          <p:nvPr/>
        </p:nvSpPr>
        <p:spPr bwMode="auto">
          <a:xfrm>
            <a:off x="4431592" y="3805219"/>
            <a:ext cx="623713" cy="45719"/>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noAutofit/>
          </a:bodyPr>
          <a:lstStyle/>
          <a:p>
            <a:pPr marL="0" marR="0" lvl="0" indent="0" algn="ctr" defTabSz="299783" rtl="0" eaLnBrk="1" fontAlgn="base" latinLnBrk="0" hangingPunct="1">
              <a:lnSpc>
                <a:spcPct val="100000"/>
              </a:lnSpc>
              <a:spcBef>
                <a:spcPts val="0"/>
              </a:spcBef>
              <a:spcAft>
                <a:spcPts val="600"/>
              </a:spcAft>
              <a:buClrTx/>
              <a:buSzPct val="90000"/>
              <a:buFontTx/>
              <a:buNone/>
              <a:tabLst/>
              <a:defRPr/>
            </a:pPr>
            <a:endParaRPr kumimoji="0" lang="en-CA" sz="2000" b="1" i="0" u="none" strike="noStrike" kern="1200" cap="none" spc="0" normalizeH="0" baseline="0" noProof="0" err="1">
              <a:ln w="3175">
                <a:noFill/>
              </a:ln>
              <a:effectLst/>
              <a:uLnTx/>
              <a:uFillTx/>
              <a:latin typeface="Segoe UI Variable Display Semibold" pitchFamily="2" charset="0"/>
              <a:ea typeface="+mn-ea"/>
              <a:cs typeface="Segoe UI Semibold" panose="020B0702040204020203" pitchFamily="34" charset="0"/>
            </a:endParaRPr>
          </a:p>
        </p:txBody>
      </p:sp>
      <p:sp>
        <p:nvSpPr>
          <p:cNvPr id="117" name="Rectangle: Rounded Corners 116">
            <a:extLst>
              <a:ext uri="{FF2B5EF4-FFF2-40B4-BE49-F238E27FC236}">
                <a16:creationId xmlns:a16="http://schemas.microsoft.com/office/drawing/2014/main" id="{4FADD431-8E46-6782-59BB-CE163FA71977}"/>
              </a:ext>
              <a:ext uri="{C183D7F6-B498-43B3-948B-1728B52AA6E4}">
                <adec:decorative xmlns:adec="http://schemas.microsoft.com/office/drawing/2017/decorative" val="1"/>
              </a:ext>
            </a:extLst>
          </p:cNvPr>
          <p:cNvSpPr>
            <a:spLocks/>
          </p:cNvSpPr>
          <p:nvPr/>
        </p:nvSpPr>
        <p:spPr bwMode="auto">
          <a:xfrm>
            <a:off x="7139739" y="3805219"/>
            <a:ext cx="623713" cy="45719"/>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p:spPr>
        <p:txBody>
          <a:bodyPr wrap="square" lIns="182880" tIns="36576" rIns="182880" bIns="73152" anchor="ctr" anchorCtr="0">
            <a:noAutofit/>
          </a:bodyPr>
          <a:lstStyle/>
          <a:p>
            <a:pPr marL="0" marR="0" lvl="0" indent="0" algn="ctr" defTabSz="299783" rtl="0" eaLnBrk="1" fontAlgn="base" latinLnBrk="0" hangingPunct="1">
              <a:lnSpc>
                <a:spcPct val="100000"/>
              </a:lnSpc>
              <a:spcBef>
                <a:spcPts val="0"/>
              </a:spcBef>
              <a:spcAft>
                <a:spcPts val="600"/>
              </a:spcAft>
              <a:buClrTx/>
              <a:buSzPct val="90000"/>
              <a:buFontTx/>
              <a:buNone/>
              <a:tabLst/>
              <a:defRPr/>
            </a:pPr>
            <a:endParaRPr kumimoji="0" lang="en-CA" sz="2000" b="1" i="0" u="none" strike="noStrike" kern="1200" cap="none" spc="0" normalizeH="0" baseline="0" noProof="0" err="1">
              <a:ln w="3175">
                <a:noFill/>
              </a:ln>
              <a:effectLst/>
              <a:uLnTx/>
              <a:uFillTx/>
              <a:latin typeface="Segoe UI Variable Display Semibold" pitchFamily="2" charset="0"/>
              <a:ea typeface="+mn-ea"/>
              <a:cs typeface="Segoe UI Semibold" panose="020B0702040204020203" pitchFamily="34" charset="0"/>
            </a:endParaRPr>
          </a:p>
        </p:txBody>
      </p:sp>
      <p:sp>
        <p:nvSpPr>
          <p:cNvPr id="118" name="Rounded Rectangle 12">
            <a:extLst>
              <a:ext uri="{FF2B5EF4-FFF2-40B4-BE49-F238E27FC236}">
                <a16:creationId xmlns:a16="http://schemas.microsoft.com/office/drawing/2014/main" id="{C114C76A-32D2-C0AC-083D-EE18CC83803D}"/>
              </a:ext>
              <a:ext uri="{C183D7F6-B498-43B3-948B-1728B52AA6E4}">
                <adec:decorative xmlns:adec="http://schemas.microsoft.com/office/drawing/2017/decorative" val="1"/>
              </a:ext>
            </a:extLst>
          </p:cNvPr>
          <p:cNvSpPr>
            <a:spLocks/>
          </p:cNvSpPr>
          <p:nvPr/>
        </p:nvSpPr>
        <p:spPr bwMode="auto">
          <a:xfrm>
            <a:off x="588263" y="1333500"/>
            <a:ext cx="11018520" cy="4935539"/>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Small Semibol" pitchFamily="2" charset="0"/>
              <a:ea typeface="+mn-ea"/>
              <a:cs typeface="+mn-cs"/>
            </a:endParaRPr>
          </a:p>
        </p:txBody>
      </p:sp>
      <p:sp>
        <p:nvSpPr>
          <p:cNvPr id="134" name="Flowchart: Connector 133">
            <a:extLst>
              <a:ext uri="{FF2B5EF4-FFF2-40B4-BE49-F238E27FC236}">
                <a16:creationId xmlns:a16="http://schemas.microsoft.com/office/drawing/2014/main" id="{FDB0A76E-6E91-FAED-0CE0-B6DB69DF3757}"/>
              </a:ext>
              <a:ext uri="{C183D7F6-B498-43B3-948B-1728B52AA6E4}">
                <adec:decorative xmlns:adec="http://schemas.microsoft.com/office/drawing/2017/decorative" val="1"/>
              </a:ext>
            </a:extLst>
          </p:cNvPr>
          <p:cNvSpPr/>
          <p:nvPr/>
        </p:nvSpPr>
        <p:spPr bwMode="auto">
          <a:xfrm>
            <a:off x="788486" y="5766251"/>
            <a:ext cx="318320" cy="318320"/>
          </a:xfrm>
          <a:prstGeom prst="flowChartConnector">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2" name="Title 61">
            <a:extLst>
              <a:ext uri="{FF2B5EF4-FFF2-40B4-BE49-F238E27FC236}">
                <a16:creationId xmlns:a16="http://schemas.microsoft.com/office/drawing/2014/main" id="{6F76482F-4CC5-84F5-9C7A-066654E91180}"/>
              </a:ext>
            </a:extLst>
          </p:cNvPr>
          <p:cNvSpPr>
            <a:spLocks noGrp="1"/>
          </p:cNvSpPr>
          <p:nvPr>
            <p:ph type="title"/>
          </p:nvPr>
        </p:nvSpPr>
        <p:spPr>
          <a:xfrm>
            <a:off x="646111" y="452718"/>
            <a:ext cx="11791695" cy="1400530"/>
          </a:xfrm>
        </p:spPr>
        <p:txBody>
          <a:bodyPr/>
          <a:lstStyle/>
          <a:p>
            <a:r>
              <a:rPr lang="en-US" sz="2800" dirty="0"/>
              <a:t>Purview Data Security &amp; Compliance integration with Fabric</a:t>
            </a:r>
          </a:p>
        </p:txBody>
      </p:sp>
      <p:pic>
        <p:nvPicPr>
          <p:cNvPr id="107" name="Picture 106" descr="A screen capture of a SharePoint site which shows that the site is set to confidential and within confidential has three points of Microsoft FTE, Microsoft Extended and Any User (No Protection)">
            <a:extLst>
              <a:ext uri="{FF2B5EF4-FFF2-40B4-BE49-F238E27FC236}">
                <a16:creationId xmlns:a16="http://schemas.microsoft.com/office/drawing/2014/main" id="{28291F2B-29AD-39AC-5383-0389F3C3519E}"/>
              </a:ext>
            </a:extLst>
          </p:cNvPr>
          <p:cNvPicPr>
            <a:picLocks/>
          </p:cNvPicPr>
          <p:nvPr/>
        </p:nvPicPr>
        <p:blipFill rotWithShape="1">
          <a:blip r:embed="rId3"/>
          <a:srcRect t="-1291" b="-1291"/>
          <a:stretch/>
        </p:blipFill>
        <p:spPr>
          <a:xfrm>
            <a:off x="777240" y="1522477"/>
            <a:ext cx="2516123" cy="1452038"/>
          </a:xfrm>
          <a:custGeom>
            <a:avLst/>
            <a:gdLst>
              <a:gd name="connsiteX0" fmla="*/ 78612 w 2557805"/>
              <a:gd name="connsiteY0" fmla="*/ 0 h 1247805"/>
              <a:gd name="connsiteX1" fmla="*/ 2479193 w 2557805"/>
              <a:gd name="connsiteY1" fmla="*/ 0 h 1247805"/>
              <a:gd name="connsiteX2" fmla="*/ 2557805 w 2557805"/>
              <a:gd name="connsiteY2" fmla="*/ 78612 h 1247805"/>
              <a:gd name="connsiteX3" fmla="*/ 2557805 w 2557805"/>
              <a:gd name="connsiteY3" fmla="*/ 1169193 h 1247805"/>
              <a:gd name="connsiteX4" fmla="*/ 2479193 w 2557805"/>
              <a:gd name="connsiteY4" fmla="*/ 1247805 h 1247805"/>
              <a:gd name="connsiteX5" fmla="*/ 78612 w 2557805"/>
              <a:gd name="connsiteY5" fmla="*/ 1247805 h 1247805"/>
              <a:gd name="connsiteX6" fmla="*/ 0 w 2557805"/>
              <a:gd name="connsiteY6" fmla="*/ 1169193 h 1247805"/>
              <a:gd name="connsiteX7" fmla="*/ 0 w 2557805"/>
              <a:gd name="connsiteY7" fmla="*/ 78612 h 1247805"/>
              <a:gd name="connsiteX8" fmla="*/ 78612 w 2557805"/>
              <a:gd name="connsiteY8" fmla="*/ 0 h 12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805" h="1247805">
                <a:moveTo>
                  <a:pt x="78612" y="0"/>
                </a:moveTo>
                <a:lnTo>
                  <a:pt x="2479193" y="0"/>
                </a:lnTo>
                <a:cubicBezTo>
                  <a:pt x="2522609" y="0"/>
                  <a:pt x="2557805" y="35196"/>
                  <a:pt x="2557805" y="78612"/>
                </a:cubicBezTo>
                <a:lnTo>
                  <a:pt x="2557805" y="1169193"/>
                </a:lnTo>
                <a:cubicBezTo>
                  <a:pt x="2557805" y="1212609"/>
                  <a:pt x="2522609" y="1247805"/>
                  <a:pt x="2479193" y="1247805"/>
                </a:cubicBezTo>
                <a:lnTo>
                  <a:pt x="78612" y="1247805"/>
                </a:lnTo>
                <a:cubicBezTo>
                  <a:pt x="35196" y="1247805"/>
                  <a:pt x="0" y="1212609"/>
                  <a:pt x="0" y="1169193"/>
                </a:cubicBezTo>
                <a:lnTo>
                  <a:pt x="0" y="78612"/>
                </a:lnTo>
                <a:cubicBezTo>
                  <a:pt x="0" y="35196"/>
                  <a:pt x="35196" y="0"/>
                  <a:pt x="78612" y="0"/>
                </a:cubicBezTo>
                <a:close/>
              </a:path>
            </a:pathLst>
          </a:custGeom>
          <a:solidFill>
            <a:schemeClr val="tx1"/>
          </a:solidFill>
          <a:ln w="12700" cap="rnd">
            <a:solidFill>
              <a:srgbClr val="3A4953"/>
            </a:solidFill>
            <a:headEnd type="none" w="lg" len="sm"/>
            <a:tailEnd type="none" w="lg" len="sm"/>
          </a:ln>
          <a:effectLst/>
        </p:spPr>
      </p:pic>
      <p:sp>
        <p:nvSpPr>
          <p:cNvPr id="119" name="TextBox 118">
            <a:extLst>
              <a:ext uri="{FF2B5EF4-FFF2-40B4-BE49-F238E27FC236}">
                <a16:creationId xmlns:a16="http://schemas.microsoft.com/office/drawing/2014/main" id="{8B958705-9B6E-66C2-964E-D26C760E9B22}"/>
              </a:ext>
            </a:extLst>
          </p:cNvPr>
          <p:cNvSpPr txBox="1">
            <a:spLocks/>
          </p:cNvSpPr>
          <p:nvPr/>
        </p:nvSpPr>
        <p:spPr>
          <a:xfrm>
            <a:off x="777240" y="3066700"/>
            <a:ext cx="2516124" cy="646331"/>
          </a:xfrm>
          <a:prstGeom prst="rect">
            <a:avLst/>
          </a:prstGeom>
          <a:noFill/>
          <a:effectLst/>
        </p:spPr>
        <p:txBody>
          <a:bodyPr wrap="square" lIns="0" tIns="0" rIns="0" bIns="0" rtlCol="0" anchor="ctr" anchorCtr="0">
            <a:spAutoFit/>
          </a:bodyPr>
          <a:lstStyle>
            <a:defPPr>
              <a:defRPr lang="en-US"/>
            </a:defPPr>
            <a:lvl1pPr marR="0" lvl="0" indent="0" algn="ctr" defTabSz="1371600" fontAlgn="auto">
              <a:lnSpc>
                <a:spcPct val="100000"/>
              </a:lnSpc>
              <a:spcBef>
                <a:spcPts val="0"/>
              </a:spcBef>
              <a:spcAft>
                <a:spcPts val="600"/>
              </a:spcAft>
              <a:buClrTx/>
              <a:buSzTx/>
              <a:buFontTx/>
              <a:buNone/>
              <a:tabLst>
                <a:tab pos="1371600" algn="l"/>
              </a:tabLst>
              <a:defRPr kumimoji="0" sz="1600" b="0" i="0" u="none" strike="noStrike" cap="none" spc="0" normalizeH="0" baseline="0">
                <a:ln w="3175">
                  <a:noFill/>
                </a:ln>
                <a:solidFill>
                  <a:srgbClr val="FFFFFF"/>
                </a:solidFill>
                <a:effectLst/>
                <a:uLnTx/>
                <a:uFillTx/>
                <a:latin typeface="+mj-lt"/>
                <a:ea typeface="+mj-ea"/>
                <a:cs typeface="+mj-cs"/>
              </a:defRPr>
            </a:lvl1pPr>
          </a:lstStyle>
          <a:p>
            <a:pPr marL="0" marR="0" lvl="0" indent="0" algn="ctr" defTabSz="1371600" rtl="0" eaLnBrk="1" fontAlgn="auto" latinLnBrk="0" hangingPunct="1">
              <a:lnSpc>
                <a:spcPct val="100000"/>
              </a:lnSpc>
              <a:spcBef>
                <a:spcPts val="0"/>
              </a:spcBef>
              <a:spcAft>
                <a:spcPts val="600"/>
              </a:spcAft>
              <a:buClrTx/>
              <a:buSzTx/>
              <a:buFontTx/>
              <a:buNone/>
              <a:tabLst>
                <a:tab pos="1371600" algn="l"/>
              </a:tabLst>
              <a:defRPr/>
            </a:pPr>
            <a:r>
              <a:rPr kumimoji="0" lang="en-US" sz="1400" b="0" i="0" u="none" strike="noStrike" kern="1200" cap="none" spc="0" normalizeH="0" baseline="0" noProof="0">
                <a:ln w="3175">
                  <a:noFill/>
                </a:ln>
                <a:solidFill>
                  <a:schemeClr val="tx1"/>
                </a:solidFill>
                <a:effectLst/>
                <a:uLnTx/>
                <a:uFillTx/>
                <a:latin typeface="Segoe UI Semibold"/>
                <a:ea typeface="+mj-ea"/>
                <a:cs typeface="+mj-cs"/>
              </a:rPr>
              <a:t>Information protection sensitivity labels and protection policies</a:t>
            </a:r>
          </a:p>
        </p:txBody>
      </p:sp>
      <p:sp>
        <p:nvSpPr>
          <p:cNvPr id="120" name="TextBox 119">
            <a:extLst>
              <a:ext uri="{FF2B5EF4-FFF2-40B4-BE49-F238E27FC236}">
                <a16:creationId xmlns:a16="http://schemas.microsoft.com/office/drawing/2014/main" id="{2D1476E1-5E7E-F4EA-D31E-0A805C3C5194}"/>
              </a:ext>
            </a:extLst>
          </p:cNvPr>
          <p:cNvSpPr txBox="1">
            <a:spLocks/>
          </p:cNvSpPr>
          <p:nvPr/>
        </p:nvSpPr>
        <p:spPr>
          <a:xfrm>
            <a:off x="892302" y="4033198"/>
            <a:ext cx="2286000" cy="101566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Classify sensitive Fabric data using the same </a:t>
            </a:r>
            <a:r>
              <a:rPr kumimoji="0" lang="en-US" sz="1100" b="0" i="0" u="none" strike="noStrike" kern="1200" cap="none" spc="0" normalizeH="0" baseline="0" noProof="0">
                <a:ln w="3175">
                  <a:noFill/>
                </a:ln>
                <a:effectLst/>
                <a:uLnTx/>
                <a:uFillTx/>
                <a:latin typeface="Segoe UI Semibold"/>
                <a:ea typeface="+mn-ea"/>
                <a:cs typeface="+mn-cs"/>
              </a:rPr>
              <a:t>sensitivity labels </a:t>
            </a:r>
            <a:r>
              <a:rPr kumimoji="0" lang="en-US" sz="1100" b="0" i="0" u="none" strike="noStrike" kern="0" cap="none" spc="0" normalizeH="0" baseline="0" noProof="0">
                <a:ln>
                  <a:noFill/>
                </a:ln>
                <a:effectLst/>
                <a:uLnTx/>
                <a:uFillTx/>
                <a:latin typeface="Segoe UI"/>
                <a:ea typeface="+mn-ea"/>
                <a:cs typeface="+mn-cs"/>
              </a:rPr>
              <a:t>that are used in Microsoft 365—the label and protection travels with the data within Fabric, and enforced even when the data is exported to Office.</a:t>
            </a:r>
          </a:p>
        </p:txBody>
      </p:sp>
      <p:pic>
        <p:nvPicPr>
          <p:cNvPr id="133" name="Picture 132" descr="Microsoft Purview logo">
            <a:extLst>
              <a:ext uri="{FF2B5EF4-FFF2-40B4-BE49-F238E27FC236}">
                <a16:creationId xmlns:a16="http://schemas.microsoft.com/office/drawing/2014/main" id="{865DAAAA-AF32-A5CE-7747-0CC9B77BCDE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881141" y="5153879"/>
            <a:ext cx="352710" cy="352708"/>
          </a:xfrm>
          <a:prstGeom prst="rect">
            <a:avLst/>
          </a:prstGeom>
        </p:spPr>
      </p:pic>
      <p:pic>
        <p:nvPicPr>
          <p:cNvPr id="109" name="Picture 108" descr="A screen capture of a SharePoint website of Microsoft Purview of Data loss prevention showing: Choose locations to apply the policy.">
            <a:extLst>
              <a:ext uri="{FF2B5EF4-FFF2-40B4-BE49-F238E27FC236}">
                <a16:creationId xmlns:a16="http://schemas.microsoft.com/office/drawing/2014/main" id="{9EF97D50-2CBC-519F-79D9-BA10211CAF30}"/>
              </a:ext>
              <a:ext uri="{C183D7F6-B498-43B3-948B-1728B52AA6E4}">
                <adec:decorative xmlns:adec="http://schemas.microsoft.com/office/drawing/2017/decorative" val="0"/>
              </a:ext>
            </a:extLst>
          </p:cNvPr>
          <p:cNvPicPr>
            <a:picLocks/>
          </p:cNvPicPr>
          <p:nvPr/>
        </p:nvPicPr>
        <p:blipFill rotWithShape="1">
          <a:blip r:embed="rId5"/>
          <a:srcRect l="106" r="12939"/>
          <a:stretch/>
        </p:blipFill>
        <p:spPr>
          <a:xfrm>
            <a:off x="3485387" y="1522477"/>
            <a:ext cx="2516123" cy="1452038"/>
          </a:xfrm>
          <a:custGeom>
            <a:avLst/>
            <a:gdLst>
              <a:gd name="connsiteX0" fmla="*/ 78612 w 2557805"/>
              <a:gd name="connsiteY0" fmla="*/ 0 h 1247805"/>
              <a:gd name="connsiteX1" fmla="*/ 2479193 w 2557805"/>
              <a:gd name="connsiteY1" fmla="*/ 0 h 1247805"/>
              <a:gd name="connsiteX2" fmla="*/ 2557805 w 2557805"/>
              <a:gd name="connsiteY2" fmla="*/ 78612 h 1247805"/>
              <a:gd name="connsiteX3" fmla="*/ 2557805 w 2557805"/>
              <a:gd name="connsiteY3" fmla="*/ 1169193 h 1247805"/>
              <a:gd name="connsiteX4" fmla="*/ 2479193 w 2557805"/>
              <a:gd name="connsiteY4" fmla="*/ 1247805 h 1247805"/>
              <a:gd name="connsiteX5" fmla="*/ 78612 w 2557805"/>
              <a:gd name="connsiteY5" fmla="*/ 1247805 h 1247805"/>
              <a:gd name="connsiteX6" fmla="*/ 0 w 2557805"/>
              <a:gd name="connsiteY6" fmla="*/ 1169193 h 1247805"/>
              <a:gd name="connsiteX7" fmla="*/ 0 w 2557805"/>
              <a:gd name="connsiteY7" fmla="*/ 78612 h 1247805"/>
              <a:gd name="connsiteX8" fmla="*/ 78612 w 2557805"/>
              <a:gd name="connsiteY8" fmla="*/ 0 h 12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805" h="1247805">
                <a:moveTo>
                  <a:pt x="78612" y="0"/>
                </a:moveTo>
                <a:lnTo>
                  <a:pt x="2479193" y="0"/>
                </a:lnTo>
                <a:cubicBezTo>
                  <a:pt x="2522609" y="0"/>
                  <a:pt x="2557805" y="35196"/>
                  <a:pt x="2557805" y="78612"/>
                </a:cubicBezTo>
                <a:lnTo>
                  <a:pt x="2557805" y="1169193"/>
                </a:lnTo>
                <a:cubicBezTo>
                  <a:pt x="2557805" y="1212609"/>
                  <a:pt x="2522609" y="1247805"/>
                  <a:pt x="2479193" y="1247805"/>
                </a:cubicBezTo>
                <a:lnTo>
                  <a:pt x="78612" y="1247805"/>
                </a:lnTo>
                <a:cubicBezTo>
                  <a:pt x="35196" y="1247805"/>
                  <a:pt x="0" y="1212609"/>
                  <a:pt x="0" y="1169193"/>
                </a:cubicBezTo>
                <a:lnTo>
                  <a:pt x="0" y="78612"/>
                </a:lnTo>
                <a:cubicBezTo>
                  <a:pt x="0" y="35196"/>
                  <a:pt x="35196" y="0"/>
                  <a:pt x="78612" y="0"/>
                </a:cubicBezTo>
                <a:close/>
              </a:path>
            </a:pathLst>
          </a:custGeom>
          <a:solidFill>
            <a:schemeClr val="tx1"/>
          </a:solidFill>
          <a:ln w="12700" cap="rnd">
            <a:solidFill>
              <a:srgbClr val="3A4953"/>
            </a:solidFill>
            <a:headEnd type="none" w="lg" len="sm"/>
            <a:tailEnd type="none" w="lg" len="sm"/>
          </a:ln>
          <a:effectLst/>
        </p:spPr>
      </p:pic>
      <p:sp>
        <p:nvSpPr>
          <p:cNvPr id="121" name="TextBox 120">
            <a:extLst>
              <a:ext uri="{FF2B5EF4-FFF2-40B4-BE49-F238E27FC236}">
                <a16:creationId xmlns:a16="http://schemas.microsoft.com/office/drawing/2014/main" id="{0FD5D2DC-A59C-508F-B86A-D1DB7CEE59FF}"/>
              </a:ext>
            </a:extLst>
          </p:cNvPr>
          <p:cNvSpPr txBox="1">
            <a:spLocks/>
          </p:cNvSpPr>
          <p:nvPr/>
        </p:nvSpPr>
        <p:spPr>
          <a:xfrm>
            <a:off x="3485387" y="3174423"/>
            <a:ext cx="2516123" cy="430887"/>
          </a:xfrm>
          <a:prstGeom prst="rect">
            <a:avLst/>
          </a:prstGeom>
          <a:noFill/>
          <a:effectLst/>
        </p:spPr>
        <p:txBody>
          <a:bodyPr wrap="square" lIns="0" tIns="0" rIns="0" bIns="0" rtlCol="0" anchor="ctr" anchorCtr="0">
            <a:spAutoFit/>
          </a:bodyPr>
          <a:lstStyle>
            <a:defPPr>
              <a:defRPr lang="en-US"/>
            </a:defPPr>
            <a:lvl1pPr marR="0" lvl="0" indent="0" algn="ctr" defTabSz="1371600" fontAlgn="auto">
              <a:lnSpc>
                <a:spcPct val="100000"/>
              </a:lnSpc>
              <a:spcBef>
                <a:spcPts val="0"/>
              </a:spcBef>
              <a:spcAft>
                <a:spcPts val="600"/>
              </a:spcAft>
              <a:buClrTx/>
              <a:buSzTx/>
              <a:buFontTx/>
              <a:buNone/>
              <a:tabLst>
                <a:tab pos="1371600" algn="l"/>
              </a:tabLst>
              <a:defRPr kumimoji="0" sz="1600" b="0" i="0" u="none" strike="noStrike" cap="none" spc="0" normalizeH="0" baseline="0">
                <a:ln w="3175">
                  <a:noFill/>
                </a:ln>
                <a:solidFill>
                  <a:srgbClr val="FFFFFF"/>
                </a:solidFill>
                <a:effectLst/>
                <a:uLnTx/>
                <a:uFillTx/>
                <a:latin typeface="+mj-lt"/>
                <a:ea typeface="+mj-ea"/>
                <a:cs typeface="+mj-cs"/>
              </a:defRPr>
            </a:lvl1pPr>
          </a:lstStyle>
          <a:p>
            <a:pPr marL="0" marR="0" lvl="0" indent="0" algn="ctr" defTabSz="1371600" rtl="0" eaLnBrk="1" fontAlgn="auto" latinLnBrk="0" hangingPunct="1">
              <a:lnSpc>
                <a:spcPct val="100000"/>
              </a:lnSpc>
              <a:spcBef>
                <a:spcPts val="0"/>
              </a:spcBef>
              <a:spcAft>
                <a:spcPts val="600"/>
              </a:spcAft>
              <a:buClrTx/>
              <a:buSzTx/>
              <a:buFontTx/>
              <a:buNone/>
              <a:tabLst>
                <a:tab pos="1371600" algn="l"/>
              </a:tabLst>
              <a:defRPr/>
            </a:pPr>
            <a:r>
              <a:rPr kumimoji="0" lang="en-US" sz="1400" b="0" i="0" u="none" strike="noStrike" kern="1200" cap="none" spc="0" normalizeH="0" baseline="0" noProof="0">
                <a:ln w="3175">
                  <a:noFill/>
                </a:ln>
                <a:solidFill>
                  <a:schemeClr val="tx1"/>
                </a:solidFill>
                <a:effectLst/>
                <a:uLnTx/>
                <a:uFillTx/>
                <a:latin typeface="Segoe UI Semibold"/>
                <a:ea typeface="+mj-ea"/>
                <a:cs typeface="+mj-cs"/>
              </a:rPr>
              <a:t>Data loss </a:t>
            </a:r>
            <a:br>
              <a:rPr kumimoji="0" lang="en-US" sz="1400" b="0" i="0" u="none" strike="noStrike" kern="1200" cap="none" spc="0" normalizeH="0" baseline="0" noProof="0">
                <a:ln w="3175">
                  <a:noFill/>
                </a:ln>
                <a:solidFill>
                  <a:schemeClr val="tx1"/>
                </a:solidFill>
                <a:effectLst/>
                <a:uLnTx/>
                <a:uFillTx/>
                <a:latin typeface="Segoe UI Semibold"/>
                <a:ea typeface="+mj-ea"/>
                <a:cs typeface="+mj-cs"/>
              </a:rPr>
            </a:br>
            <a:r>
              <a:rPr kumimoji="0" lang="en-US" sz="1400" b="0" i="0" u="none" strike="noStrike" kern="1200" cap="none" spc="0" normalizeH="0" baseline="0" noProof="0">
                <a:ln w="3175">
                  <a:noFill/>
                </a:ln>
                <a:solidFill>
                  <a:schemeClr val="tx1"/>
                </a:solidFill>
                <a:effectLst/>
                <a:uLnTx/>
                <a:uFillTx/>
                <a:latin typeface="Segoe UI Semibold"/>
                <a:ea typeface="+mj-ea"/>
                <a:cs typeface="+mj-cs"/>
              </a:rPr>
              <a:t>prevention policies</a:t>
            </a:r>
          </a:p>
        </p:txBody>
      </p:sp>
      <p:sp>
        <p:nvSpPr>
          <p:cNvPr id="122" name="TextBox 121">
            <a:extLst>
              <a:ext uri="{FF2B5EF4-FFF2-40B4-BE49-F238E27FC236}">
                <a16:creationId xmlns:a16="http://schemas.microsoft.com/office/drawing/2014/main" id="{FF190366-3F77-90F4-3600-C03542CB1C9A}"/>
              </a:ext>
            </a:extLst>
          </p:cNvPr>
          <p:cNvSpPr txBox="1">
            <a:spLocks/>
          </p:cNvSpPr>
          <p:nvPr/>
        </p:nvSpPr>
        <p:spPr>
          <a:xfrm>
            <a:off x="3600448" y="4033198"/>
            <a:ext cx="2286000" cy="101566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w="3175">
                  <a:noFill/>
                </a:ln>
                <a:effectLst/>
                <a:uLnTx/>
                <a:uFillTx/>
                <a:latin typeface="Segoe UI Semibold"/>
                <a:ea typeface="+mn-ea"/>
                <a:cs typeface="+mn-cs"/>
              </a:rPr>
              <a:t>Automatically detect </a:t>
            </a:r>
            <a:r>
              <a:rPr kumimoji="0" lang="en-US" sz="1100" b="0" i="0" u="none" strike="noStrike" kern="0" cap="none" spc="0" normalizeH="0" baseline="0" noProof="0">
                <a:ln>
                  <a:noFill/>
                </a:ln>
                <a:effectLst/>
                <a:uLnTx/>
                <a:uFillTx/>
                <a:latin typeface="Segoe UI"/>
                <a:ea typeface="+mn-ea"/>
                <a:cs typeface="+mn-cs"/>
              </a:rPr>
              <a:t>sensitive data such as PII </a:t>
            </a:r>
            <a:r>
              <a:rPr lang="en-US" sz="1100" kern="0">
                <a:latin typeface="Segoe UI"/>
              </a:rPr>
              <a:t>or SSN </a:t>
            </a:r>
            <a:r>
              <a:rPr kumimoji="0" lang="en-US" sz="1100" b="0" i="0" u="none" strike="noStrike" kern="0" cap="none" spc="0" normalizeH="0" baseline="0" noProof="0">
                <a:ln>
                  <a:noFill/>
                </a:ln>
                <a:effectLst/>
                <a:uLnTx/>
                <a:uFillTx/>
                <a:latin typeface="Segoe UI"/>
                <a:ea typeface="+mn-ea"/>
                <a:cs typeface="+mn-cs"/>
              </a:rPr>
              <a:t>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 Lakehouse or Semantic Models </a:t>
            </a:r>
            <a:br>
              <a:rPr kumimoji="0" lang="en-US" sz="1100" b="0" i="0" u="none" strike="noStrike" kern="0" cap="none" spc="0" normalizeH="0" baseline="0" noProof="0">
                <a:ln>
                  <a:noFill/>
                </a:ln>
                <a:effectLst/>
                <a:uLnTx/>
                <a:uFillTx/>
                <a:latin typeface="Segoe UI"/>
                <a:ea typeface="+mn-ea"/>
                <a:cs typeface="+mn-cs"/>
              </a:rPr>
            </a:br>
            <a:r>
              <a:rPr kumimoji="0" lang="en-US" sz="1100" b="0" i="0" u="none" strike="noStrike" kern="0" cap="none" spc="0" normalizeH="0" baseline="0" noProof="0">
                <a:ln>
                  <a:noFill/>
                </a:ln>
                <a:effectLst/>
                <a:uLnTx/>
                <a:uFillTx/>
                <a:latin typeface="Segoe UI"/>
                <a:ea typeface="+mn-ea"/>
                <a:cs typeface="+mn-cs"/>
              </a:rPr>
              <a:t>and trigger automatic risk remediation actions such as alerts </a:t>
            </a:r>
            <a:br>
              <a:rPr kumimoji="0" lang="en-US" sz="1100" b="0" i="0" u="none" strike="noStrike" kern="0" cap="none" spc="0" normalizeH="0" baseline="0" noProof="0">
                <a:ln>
                  <a:noFill/>
                </a:ln>
                <a:effectLst/>
                <a:uLnTx/>
                <a:uFillTx/>
                <a:latin typeface="Segoe UI"/>
                <a:ea typeface="+mn-ea"/>
                <a:cs typeface="+mn-cs"/>
              </a:rPr>
            </a:br>
            <a:r>
              <a:rPr kumimoji="0" lang="en-US" sz="1100" b="0" i="0" u="none" strike="noStrike" kern="0" cap="none" spc="0" normalizeH="0" baseline="0" noProof="0">
                <a:ln>
                  <a:noFill/>
                </a:ln>
                <a:effectLst/>
                <a:uLnTx/>
                <a:uFillTx/>
                <a:latin typeface="Segoe UI"/>
                <a:ea typeface="+mn-ea"/>
                <a:cs typeface="+mn-cs"/>
              </a:rPr>
              <a:t>or restrict access. </a:t>
            </a:r>
          </a:p>
        </p:txBody>
      </p:sp>
      <p:pic>
        <p:nvPicPr>
          <p:cNvPr id="132" name="Picture 131" descr="Microsoft Purview logo">
            <a:extLst>
              <a:ext uri="{FF2B5EF4-FFF2-40B4-BE49-F238E27FC236}">
                <a16:creationId xmlns:a16="http://schemas.microsoft.com/office/drawing/2014/main" id="{89D2B6DE-1564-F70E-4015-297616ACA498}"/>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4567093" y="5153879"/>
            <a:ext cx="352710" cy="352708"/>
          </a:xfrm>
          <a:prstGeom prst="rect">
            <a:avLst/>
          </a:prstGeom>
        </p:spPr>
      </p:pic>
      <p:pic>
        <p:nvPicPr>
          <p:cNvPr id="108" name="Picture 2" descr="A screen capture of Microsoft purview displaying Audit and it's new search ">
            <a:extLst>
              <a:ext uri="{FF2B5EF4-FFF2-40B4-BE49-F238E27FC236}">
                <a16:creationId xmlns:a16="http://schemas.microsoft.com/office/drawing/2014/main" id="{707B980D-5807-AADC-2DFD-798C78FC50F3}"/>
              </a:ext>
            </a:extLst>
          </p:cNvPr>
          <p:cNvPicPr>
            <a:picLocks noChangeArrowheads="1"/>
          </p:cNvPicPr>
          <p:nvPr/>
        </p:nvPicPr>
        <p:blipFill rotWithShape="1">
          <a:blip r:embed="rId6"/>
          <a:srcRect t="-391" b="-391"/>
          <a:stretch/>
        </p:blipFill>
        <p:spPr bwMode="auto">
          <a:xfrm>
            <a:off x="6193534" y="1522477"/>
            <a:ext cx="2516123" cy="1452038"/>
          </a:xfrm>
          <a:custGeom>
            <a:avLst/>
            <a:gdLst>
              <a:gd name="connsiteX0" fmla="*/ 78612 w 2557805"/>
              <a:gd name="connsiteY0" fmla="*/ 0 h 1247805"/>
              <a:gd name="connsiteX1" fmla="*/ 2479193 w 2557805"/>
              <a:gd name="connsiteY1" fmla="*/ 0 h 1247805"/>
              <a:gd name="connsiteX2" fmla="*/ 2557805 w 2557805"/>
              <a:gd name="connsiteY2" fmla="*/ 78612 h 1247805"/>
              <a:gd name="connsiteX3" fmla="*/ 2557805 w 2557805"/>
              <a:gd name="connsiteY3" fmla="*/ 1169193 h 1247805"/>
              <a:gd name="connsiteX4" fmla="*/ 2479193 w 2557805"/>
              <a:gd name="connsiteY4" fmla="*/ 1247805 h 1247805"/>
              <a:gd name="connsiteX5" fmla="*/ 78612 w 2557805"/>
              <a:gd name="connsiteY5" fmla="*/ 1247805 h 1247805"/>
              <a:gd name="connsiteX6" fmla="*/ 0 w 2557805"/>
              <a:gd name="connsiteY6" fmla="*/ 1169193 h 1247805"/>
              <a:gd name="connsiteX7" fmla="*/ 0 w 2557805"/>
              <a:gd name="connsiteY7" fmla="*/ 78612 h 1247805"/>
              <a:gd name="connsiteX8" fmla="*/ 78612 w 2557805"/>
              <a:gd name="connsiteY8" fmla="*/ 0 h 12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805" h="1247805">
                <a:moveTo>
                  <a:pt x="78612" y="0"/>
                </a:moveTo>
                <a:lnTo>
                  <a:pt x="2479193" y="0"/>
                </a:lnTo>
                <a:cubicBezTo>
                  <a:pt x="2522609" y="0"/>
                  <a:pt x="2557805" y="35196"/>
                  <a:pt x="2557805" y="78612"/>
                </a:cubicBezTo>
                <a:lnTo>
                  <a:pt x="2557805" y="1169193"/>
                </a:lnTo>
                <a:cubicBezTo>
                  <a:pt x="2557805" y="1212609"/>
                  <a:pt x="2522609" y="1247805"/>
                  <a:pt x="2479193" y="1247805"/>
                </a:cubicBezTo>
                <a:lnTo>
                  <a:pt x="78612" y="1247805"/>
                </a:lnTo>
                <a:cubicBezTo>
                  <a:pt x="35196" y="1247805"/>
                  <a:pt x="0" y="1212609"/>
                  <a:pt x="0" y="1169193"/>
                </a:cubicBezTo>
                <a:lnTo>
                  <a:pt x="0" y="78612"/>
                </a:lnTo>
                <a:cubicBezTo>
                  <a:pt x="0" y="35196"/>
                  <a:pt x="35196" y="0"/>
                  <a:pt x="78612" y="0"/>
                </a:cubicBezTo>
                <a:close/>
              </a:path>
            </a:pathLst>
          </a:custGeom>
          <a:solidFill>
            <a:schemeClr val="tx1"/>
          </a:solidFill>
          <a:ln w="12700" cap="rnd">
            <a:solidFill>
              <a:srgbClr val="3A4953"/>
            </a:solidFill>
            <a:headEnd type="none" w="lg" len="sm"/>
            <a:tailEnd type="none" w="lg" len="sm"/>
          </a:ln>
          <a:effectLst/>
        </p:spPr>
      </p:pic>
      <p:sp>
        <p:nvSpPr>
          <p:cNvPr id="123" name="TextBox 122">
            <a:extLst>
              <a:ext uri="{FF2B5EF4-FFF2-40B4-BE49-F238E27FC236}">
                <a16:creationId xmlns:a16="http://schemas.microsoft.com/office/drawing/2014/main" id="{96CB45A7-BB81-801D-3AAA-3820F143233E}"/>
              </a:ext>
            </a:extLst>
          </p:cNvPr>
          <p:cNvSpPr txBox="1">
            <a:spLocks/>
          </p:cNvSpPr>
          <p:nvPr/>
        </p:nvSpPr>
        <p:spPr>
          <a:xfrm>
            <a:off x="6193534" y="3282144"/>
            <a:ext cx="2516123" cy="215444"/>
          </a:xfrm>
          <a:prstGeom prst="rect">
            <a:avLst/>
          </a:prstGeom>
          <a:noFill/>
          <a:effectLst/>
        </p:spPr>
        <p:txBody>
          <a:bodyPr wrap="square" lIns="0" tIns="0" rIns="0" bIns="0" rtlCol="0" anchor="ctr" anchorCtr="0">
            <a:spAutoFit/>
          </a:bodyPr>
          <a:lstStyle>
            <a:defPPr>
              <a:defRPr lang="en-US"/>
            </a:defPPr>
            <a:lvl1pPr marR="0" lvl="0" indent="0" algn="ctr" defTabSz="1371600" fontAlgn="auto">
              <a:lnSpc>
                <a:spcPct val="100000"/>
              </a:lnSpc>
              <a:spcBef>
                <a:spcPts val="0"/>
              </a:spcBef>
              <a:spcAft>
                <a:spcPts val="600"/>
              </a:spcAft>
              <a:buClrTx/>
              <a:buSzTx/>
              <a:buFontTx/>
              <a:buNone/>
              <a:tabLst>
                <a:tab pos="1371600" algn="l"/>
              </a:tabLst>
              <a:defRPr kumimoji="0" sz="1600" b="0" i="0" u="none" strike="noStrike" cap="none" spc="0" normalizeH="0" baseline="0">
                <a:ln w="3175">
                  <a:noFill/>
                </a:ln>
                <a:solidFill>
                  <a:srgbClr val="FFFFFF"/>
                </a:solidFill>
                <a:effectLst/>
                <a:uLnTx/>
                <a:uFillTx/>
                <a:latin typeface="+mj-lt"/>
                <a:ea typeface="+mj-ea"/>
                <a:cs typeface="+mj-cs"/>
              </a:defRPr>
            </a:lvl1pPr>
          </a:lstStyle>
          <a:p>
            <a:pPr marL="0" marR="0" lvl="0" indent="0" algn="ctr" defTabSz="1371600" rtl="0" eaLnBrk="1" fontAlgn="auto" latinLnBrk="0" hangingPunct="1">
              <a:lnSpc>
                <a:spcPct val="100000"/>
              </a:lnSpc>
              <a:spcBef>
                <a:spcPts val="0"/>
              </a:spcBef>
              <a:spcAft>
                <a:spcPts val="600"/>
              </a:spcAft>
              <a:buClrTx/>
              <a:buSzTx/>
              <a:buFontTx/>
              <a:buNone/>
              <a:tabLst>
                <a:tab pos="1371600" algn="l"/>
              </a:tabLst>
              <a:defRPr/>
            </a:pPr>
            <a:r>
              <a:rPr kumimoji="0" lang="en-US" sz="1400" b="0" i="0" u="none" strike="noStrike" kern="1200" cap="none" spc="0" normalizeH="0" baseline="0" noProof="0">
                <a:ln w="3175">
                  <a:noFill/>
                </a:ln>
                <a:solidFill>
                  <a:schemeClr val="tx1"/>
                </a:solidFill>
                <a:effectLst/>
                <a:uLnTx/>
                <a:uFillTx/>
                <a:latin typeface="Segoe UI Semibold"/>
                <a:ea typeface="+mj-ea"/>
                <a:cs typeface="+mj-cs"/>
              </a:rPr>
              <a:t>Audit</a:t>
            </a:r>
          </a:p>
        </p:txBody>
      </p:sp>
      <p:sp>
        <p:nvSpPr>
          <p:cNvPr id="124" name="TextBox 123">
            <a:extLst>
              <a:ext uri="{FF2B5EF4-FFF2-40B4-BE49-F238E27FC236}">
                <a16:creationId xmlns:a16="http://schemas.microsoft.com/office/drawing/2014/main" id="{2E890507-43F7-4234-252F-FC117823F699}"/>
              </a:ext>
            </a:extLst>
          </p:cNvPr>
          <p:cNvSpPr txBox="1">
            <a:spLocks/>
          </p:cNvSpPr>
          <p:nvPr/>
        </p:nvSpPr>
        <p:spPr>
          <a:xfrm>
            <a:off x="6308596" y="4033198"/>
            <a:ext cx="2286000" cy="67710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w="3175">
                  <a:noFill/>
                </a:ln>
                <a:effectLst/>
                <a:uLnTx/>
                <a:uFillTx/>
                <a:latin typeface="Segoe UI Semibold"/>
                <a:ea typeface="+mn-ea"/>
                <a:cs typeface="+mn-cs"/>
              </a:rPr>
              <a:t>Log user activities </a:t>
            </a:r>
            <a:r>
              <a:rPr kumimoji="0" lang="en-US" sz="1100" b="0" i="0" u="none" strike="noStrike" kern="0" cap="none" spc="0" normalizeH="0" baseline="0" noProof="0">
                <a:ln>
                  <a:noFill/>
                </a:ln>
                <a:effectLst/>
                <a:uLnTx/>
                <a:uFillTx/>
                <a:latin typeface="Segoe UI"/>
                <a:ea typeface="+mn-ea"/>
                <a:cs typeface="+mn-cs"/>
              </a:rPr>
              <a:t>from Microsoft Fabric in </a:t>
            </a:r>
            <a:r>
              <a:rPr lang="en-US" sz="1100">
                <a:ln w="3175">
                  <a:noFill/>
                </a:ln>
                <a:latin typeface="Segoe UI Semibold"/>
              </a:rPr>
              <a:t>MS</a:t>
            </a:r>
            <a:r>
              <a:rPr kumimoji="0" lang="en-US" sz="1100" b="0" i="0" u="none" strike="noStrike" kern="0" cap="none" spc="0" normalizeH="0" baseline="0" noProof="0">
                <a:ln>
                  <a:noFill/>
                </a:ln>
                <a:effectLst/>
                <a:uLnTx/>
                <a:uFillTx/>
                <a:latin typeface="Segoe UI"/>
                <a:ea typeface="+mn-ea"/>
                <a:cs typeface="+mn-cs"/>
              </a:rPr>
              <a:t> </a:t>
            </a:r>
            <a:r>
              <a:rPr lang="en-US" sz="1100">
                <a:ln w="3175">
                  <a:noFill/>
                </a:ln>
                <a:latin typeface="Segoe UI Semibold"/>
              </a:rPr>
              <a:t>Purview Audit </a:t>
            </a:r>
            <a:r>
              <a:rPr kumimoji="0" lang="en-US" sz="1100" b="0" i="0" u="none" strike="noStrike" kern="0" cap="none" spc="0" normalizeH="0" baseline="0" noProof="0">
                <a:ln>
                  <a:noFill/>
                </a:ln>
                <a:effectLst/>
                <a:uLnTx/>
                <a:uFillTx/>
                <a:latin typeface="Segoe UI"/>
                <a:ea typeface="+mn-ea"/>
                <a:cs typeface="+mn-cs"/>
              </a:rPr>
              <a:t>to support security, forensic, and internal investigations.</a:t>
            </a:r>
          </a:p>
        </p:txBody>
      </p:sp>
      <p:pic>
        <p:nvPicPr>
          <p:cNvPr id="131" name="Picture 130" descr="Microsoft Purview logo">
            <a:extLst>
              <a:ext uri="{FF2B5EF4-FFF2-40B4-BE49-F238E27FC236}">
                <a16:creationId xmlns:a16="http://schemas.microsoft.com/office/drawing/2014/main" id="{2EB79D19-7E83-4DF0-54B0-EF3131D402A6}"/>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389851" y="5153879"/>
            <a:ext cx="352710" cy="352708"/>
          </a:xfrm>
          <a:prstGeom prst="rect">
            <a:avLst/>
          </a:prstGeom>
        </p:spPr>
      </p:pic>
      <p:sp>
        <p:nvSpPr>
          <p:cNvPr id="106" name="Rectangle 105">
            <a:extLst>
              <a:ext uri="{FF2B5EF4-FFF2-40B4-BE49-F238E27FC236}">
                <a16:creationId xmlns:a16="http://schemas.microsoft.com/office/drawing/2014/main" id="{05397EA9-4362-F17E-FD9A-F68E71C32619}"/>
              </a:ext>
            </a:extLst>
          </p:cNvPr>
          <p:cNvSpPr/>
          <p:nvPr/>
        </p:nvSpPr>
        <p:spPr bwMode="auto">
          <a:xfrm>
            <a:off x="1553423" y="5817689"/>
            <a:ext cx="3671903"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1200"/>
              </a:spcBef>
              <a:spcAft>
                <a:spcPts val="0"/>
              </a:spcAft>
              <a:buClr>
                <a:srgbClr val="000000"/>
              </a:buClr>
              <a:buSzPct val="100000"/>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Additional Microsoft Purview purchase required</a:t>
            </a:r>
          </a:p>
        </p:txBody>
      </p:sp>
      <p:sp>
        <p:nvSpPr>
          <p:cNvPr id="125" name="TextBox 124">
            <a:extLst>
              <a:ext uri="{FF2B5EF4-FFF2-40B4-BE49-F238E27FC236}">
                <a16:creationId xmlns:a16="http://schemas.microsoft.com/office/drawing/2014/main" id="{F8D286D8-0B7D-CD37-61E4-A2B0D2F939C1}"/>
              </a:ext>
            </a:extLst>
          </p:cNvPr>
          <p:cNvSpPr txBox="1">
            <a:spLocks/>
          </p:cNvSpPr>
          <p:nvPr/>
        </p:nvSpPr>
        <p:spPr>
          <a:xfrm>
            <a:off x="8901681" y="3174423"/>
            <a:ext cx="2516123" cy="430887"/>
          </a:xfrm>
          <a:prstGeom prst="rect">
            <a:avLst/>
          </a:prstGeom>
          <a:noFill/>
          <a:effectLst/>
        </p:spPr>
        <p:txBody>
          <a:bodyPr wrap="square" lIns="0" tIns="0" rIns="0" bIns="0" rtlCol="0" anchor="ctr" anchorCtr="0">
            <a:spAutoFit/>
          </a:bodyPr>
          <a:lstStyle>
            <a:defPPr>
              <a:defRPr lang="en-US"/>
            </a:defPPr>
            <a:lvl1pPr marR="0" lvl="0" indent="0" algn="ctr" defTabSz="1371600" fontAlgn="auto">
              <a:lnSpc>
                <a:spcPct val="100000"/>
              </a:lnSpc>
              <a:spcBef>
                <a:spcPts val="0"/>
              </a:spcBef>
              <a:spcAft>
                <a:spcPts val="600"/>
              </a:spcAft>
              <a:buClrTx/>
              <a:buSzTx/>
              <a:buFontTx/>
              <a:buNone/>
              <a:tabLst>
                <a:tab pos="1371600" algn="l"/>
              </a:tabLst>
              <a:defRPr kumimoji="0" sz="1600" b="0" i="0" u="none" strike="noStrike" cap="none" spc="0" normalizeH="0" baseline="0">
                <a:ln w="3175">
                  <a:noFill/>
                </a:ln>
                <a:solidFill>
                  <a:srgbClr val="FFFFFF"/>
                </a:solidFill>
                <a:effectLst/>
                <a:uLnTx/>
                <a:uFillTx/>
                <a:latin typeface="+mj-lt"/>
                <a:ea typeface="+mj-ea"/>
                <a:cs typeface="+mj-cs"/>
              </a:defRPr>
            </a:lvl1pPr>
          </a:lstStyle>
          <a:p>
            <a:pPr marL="0" marR="0" lvl="0" indent="0" algn="ctr" defTabSz="1371600" rtl="0" eaLnBrk="1" fontAlgn="auto" latinLnBrk="0" hangingPunct="1">
              <a:lnSpc>
                <a:spcPct val="100000"/>
              </a:lnSpc>
              <a:spcBef>
                <a:spcPts val="0"/>
              </a:spcBef>
              <a:spcAft>
                <a:spcPts val="600"/>
              </a:spcAft>
              <a:buClrTx/>
              <a:buSzTx/>
              <a:buFontTx/>
              <a:buNone/>
              <a:tabLst>
                <a:tab pos="1371600" algn="l"/>
              </a:tabLst>
              <a:defRPr/>
            </a:pPr>
            <a:r>
              <a:rPr kumimoji="0" lang="en-US" sz="1400" b="0" i="0" u="none" strike="noStrike" kern="1200" cap="none" spc="0" normalizeH="0" baseline="0" noProof="0">
                <a:ln w="3175">
                  <a:noFill/>
                </a:ln>
                <a:solidFill>
                  <a:schemeClr val="tx1"/>
                </a:solidFill>
                <a:effectLst/>
                <a:uLnTx/>
                <a:uFillTx/>
                <a:latin typeface="Segoe UI Semibold"/>
                <a:ea typeface="+mj-ea"/>
                <a:cs typeface="+mj-cs"/>
              </a:rPr>
              <a:t>Insider Risk </a:t>
            </a:r>
            <a:br>
              <a:rPr kumimoji="0" lang="en-US" sz="1400" b="0" i="0" u="none" strike="noStrike" kern="1200" cap="none" spc="0" normalizeH="0" baseline="0" noProof="0">
                <a:ln w="3175">
                  <a:noFill/>
                </a:ln>
                <a:solidFill>
                  <a:schemeClr val="tx1"/>
                </a:solidFill>
                <a:effectLst/>
                <a:uLnTx/>
                <a:uFillTx/>
                <a:latin typeface="Segoe UI Semibold"/>
                <a:ea typeface="+mj-ea"/>
                <a:cs typeface="+mj-cs"/>
              </a:rPr>
            </a:br>
            <a:r>
              <a:rPr kumimoji="0" lang="en-US" sz="1400" b="0" i="0" u="none" strike="noStrike" kern="1200" cap="none" spc="0" normalizeH="0" baseline="0" noProof="0">
                <a:ln w="3175">
                  <a:noFill/>
                </a:ln>
                <a:solidFill>
                  <a:schemeClr val="tx1"/>
                </a:solidFill>
                <a:effectLst/>
                <a:uLnTx/>
                <a:uFillTx/>
                <a:latin typeface="Segoe UI Semibold"/>
                <a:ea typeface="+mj-ea"/>
                <a:cs typeface="+mj-cs"/>
              </a:rPr>
              <a:t>Management</a:t>
            </a:r>
          </a:p>
        </p:txBody>
      </p:sp>
      <p:sp>
        <p:nvSpPr>
          <p:cNvPr id="126" name="TextBox 125">
            <a:extLst>
              <a:ext uri="{FF2B5EF4-FFF2-40B4-BE49-F238E27FC236}">
                <a16:creationId xmlns:a16="http://schemas.microsoft.com/office/drawing/2014/main" id="{11B86B35-813B-969D-5E4C-CA6F09C9226A}"/>
              </a:ext>
            </a:extLst>
          </p:cNvPr>
          <p:cNvSpPr txBox="1">
            <a:spLocks/>
          </p:cNvSpPr>
          <p:nvPr/>
        </p:nvSpPr>
        <p:spPr>
          <a:xfrm>
            <a:off x="9015220" y="4033198"/>
            <a:ext cx="2286000" cy="67710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Ingest audit logs from Fabric in addition to other millions of signals to </a:t>
            </a:r>
            <a:r>
              <a:rPr kumimoji="0" lang="en-US" sz="1100" b="0" i="0" u="none" strike="noStrike" kern="1200" cap="none" spc="0" normalizeH="0" baseline="0" noProof="0">
                <a:ln w="3175">
                  <a:noFill/>
                </a:ln>
                <a:effectLst/>
                <a:uLnTx/>
                <a:uFillTx/>
                <a:latin typeface="Segoe UI Semibold"/>
                <a:ea typeface="+mn-ea"/>
                <a:cs typeface="+mn-cs"/>
              </a:rPr>
              <a:t>identify potential malicious or inadvertent insider risk.</a:t>
            </a:r>
          </a:p>
        </p:txBody>
      </p:sp>
      <p:pic>
        <p:nvPicPr>
          <p:cNvPr id="135" name="Picture 134">
            <a:extLst>
              <a:ext uri="{FF2B5EF4-FFF2-40B4-BE49-F238E27FC236}">
                <a16:creationId xmlns:a16="http://schemas.microsoft.com/office/drawing/2014/main" id="{404AEBB9-AE79-C067-7411-D23716AAACA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26964" y="5804729"/>
            <a:ext cx="241364" cy="241364"/>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ACFB749D-E6ED-38C6-E423-9A82683B02AE}"/>
              </a:ext>
            </a:extLst>
          </p:cNvPr>
          <p:cNvPicPr>
            <a:picLocks noChangeAspect="1"/>
          </p:cNvPicPr>
          <p:nvPr/>
        </p:nvPicPr>
        <p:blipFill>
          <a:blip r:embed="rId7"/>
          <a:stretch>
            <a:fillRect/>
          </a:stretch>
        </p:blipFill>
        <p:spPr>
          <a:xfrm>
            <a:off x="8973687" y="1540874"/>
            <a:ext cx="2388322" cy="1454400"/>
          </a:xfrm>
          <a:custGeom>
            <a:avLst/>
            <a:gdLst>
              <a:gd name="connsiteX0" fmla="*/ 78612 w 2557805"/>
              <a:gd name="connsiteY0" fmla="*/ 0 h 1247805"/>
              <a:gd name="connsiteX1" fmla="*/ 2479193 w 2557805"/>
              <a:gd name="connsiteY1" fmla="*/ 0 h 1247805"/>
              <a:gd name="connsiteX2" fmla="*/ 2557805 w 2557805"/>
              <a:gd name="connsiteY2" fmla="*/ 78612 h 1247805"/>
              <a:gd name="connsiteX3" fmla="*/ 2557805 w 2557805"/>
              <a:gd name="connsiteY3" fmla="*/ 1169193 h 1247805"/>
              <a:gd name="connsiteX4" fmla="*/ 2479193 w 2557805"/>
              <a:gd name="connsiteY4" fmla="*/ 1247805 h 1247805"/>
              <a:gd name="connsiteX5" fmla="*/ 78612 w 2557805"/>
              <a:gd name="connsiteY5" fmla="*/ 1247805 h 1247805"/>
              <a:gd name="connsiteX6" fmla="*/ 0 w 2557805"/>
              <a:gd name="connsiteY6" fmla="*/ 1169193 h 1247805"/>
              <a:gd name="connsiteX7" fmla="*/ 0 w 2557805"/>
              <a:gd name="connsiteY7" fmla="*/ 78612 h 1247805"/>
              <a:gd name="connsiteX8" fmla="*/ 78612 w 2557805"/>
              <a:gd name="connsiteY8" fmla="*/ 0 h 12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805" h="1247805">
                <a:moveTo>
                  <a:pt x="78612" y="0"/>
                </a:moveTo>
                <a:lnTo>
                  <a:pt x="2479193" y="0"/>
                </a:lnTo>
                <a:cubicBezTo>
                  <a:pt x="2522609" y="0"/>
                  <a:pt x="2557805" y="35196"/>
                  <a:pt x="2557805" y="78612"/>
                </a:cubicBezTo>
                <a:lnTo>
                  <a:pt x="2557805" y="1169193"/>
                </a:lnTo>
                <a:cubicBezTo>
                  <a:pt x="2557805" y="1212609"/>
                  <a:pt x="2522609" y="1247805"/>
                  <a:pt x="2479193" y="1247805"/>
                </a:cubicBezTo>
                <a:lnTo>
                  <a:pt x="78612" y="1247805"/>
                </a:lnTo>
                <a:cubicBezTo>
                  <a:pt x="35196" y="1247805"/>
                  <a:pt x="0" y="1212609"/>
                  <a:pt x="0" y="1169193"/>
                </a:cubicBezTo>
                <a:lnTo>
                  <a:pt x="0" y="78612"/>
                </a:lnTo>
                <a:cubicBezTo>
                  <a:pt x="0" y="35196"/>
                  <a:pt x="35196" y="0"/>
                  <a:pt x="78612" y="0"/>
                </a:cubicBezTo>
                <a:close/>
              </a:path>
            </a:pathLst>
          </a:custGeom>
          <a:solidFill>
            <a:schemeClr val="tx1"/>
          </a:solidFill>
          <a:ln w="12700" cap="rnd">
            <a:solidFill>
              <a:srgbClr val="3A4953"/>
            </a:solidFill>
            <a:headEnd type="none" w="lg" len="sm"/>
            <a:tailEnd type="none" w="lg" len="sm"/>
          </a:ln>
          <a:effectLst/>
        </p:spPr>
      </p:pic>
      <p:pic>
        <p:nvPicPr>
          <p:cNvPr id="3" name="Picture 2" descr="Microsoft Purview logo">
            <a:extLst>
              <a:ext uri="{FF2B5EF4-FFF2-40B4-BE49-F238E27FC236}">
                <a16:creationId xmlns:a16="http://schemas.microsoft.com/office/drawing/2014/main" id="{63D21F3B-24CF-B043-DC20-819B594B7403}"/>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9875367" y="5152422"/>
            <a:ext cx="352710" cy="352708"/>
          </a:xfrm>
          <a:prstGeom prst="rect">
            <a:avLst/>
          </a:prstGeom>
        </p:spPr>
      </p:pic>
      <p:sp>
        <p:nvSpPr>
          <p:cNvPr id="4" name="Rectangle 3">
            <a:extLst>
              <a:ext uri="{FF2B5EF4-FFF2-40B4-BE49-F238E27FC236}">
                <a16:creationId xmlns:a16="http://schemas.microsoft.com/office/drawing/2014/main" id="{20424F7F-F83C-DD4B-6C49-E483821066D3}"/>
              </a:ext>
            </a:extLst>
          </p:cNvPr>
          <p:cNvSpPr/>
          <p:nvPr/>
        </p:nvSpPr>
        <p:spPr bwMode="auto">
          <a:xfrm>
            <a:off x="585217" y="1348260"/>
            <a:ext cx="5478605" cy="496110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72882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3AEFBA9-EDDC-D31C-7F49-3D1ADFF7E591}"/>
              </a:ext>
            </a:extLst>
          </p:cNvPr>
          <p:cNvSpPr>
            <a:spLocks noGrp="1"/>
          </p:cNvSpPr>
          <p:nvPr>
            <p:ph type="title"/>
          </p:nvPr>
        </p:nvSpPr>
        <p:spPr>
          <a:xfrm>
            <a:off x="588650" y="5436167"/>
            <a:ext cx="11017746" cy="553920"/>
          </a:xfrm>
        </p:spPr>
        <p:txBody>
          <a:bodyPr/>
          <a:lstStyle/>
          <a:p>
            <a:r>
              <a:rPr lang="en-US" dirty="0"/>
              <a:t>Any questions left?</a:t>
            </a:r>
          </a:p>
        </p:txBody>
      </p:sp>
      <p:pic>
        <p:nvPicPr>
          <p:cNvPr id="4" name="Picture 3" descr="Yellow question mark">
            <a:extLst>
              <a:ext uri="{FF2B5EF4-FFF2-40B4-BE49-F238E27FC236}">
                <a16:creationId xmlns:a16="http://schemas.microsoft.com/office/drawing/2014/main" id="{E24A139C-0F2F-7957-C302-0C57AD1A5B1E}"/>
              </a:ext>
            </a:extLst>
          </p:cNvPr>
          <p:cNvPicPr>
            <a:picLocks noChangeAspect="1"/>
          </p:cNvPicPr>
          <p:nvPr/>
        </p:nvPicPr>
        <p:blipFill rotWithShape="1">
          <a:blip r:embed="rId2"/>
          <a:srcRect t="11095" b="26401"/>
          <a:stretch/>
        </p:blipFill>
        <p:spPr>
          <a:xfrm>
            <a:off x="440" y="6"/>
            <a:ext cx="12191132" cy="4571994"/>
          </a:xfrm>
          <a:prstGeom prst="rect">
            <a:avLst/>
          </a:prstGeom>
          <a:noFill/>
        </p:spPr>
      </p:pic>
      <p:pic>
        <p:nvPicPr>
          <p:cNvPr id="3" name="Picture 2" descr="A qr code with a white background&#10;&#10;AI-generated content may be incorrect.">
            <a:extLst>
              <a:ext uri="{FF2B5EF4-FFF2-40B4-BE49-F238E27FC236}">
                <a16:creationId xmlns:a16="http://schemas.microsoft.com/office/drawing/2014/main" id="{6CC6029A-0833-E2A1-C549-3DBDA651AEA6}"/>
              </a:ext>
            </a:extLst>
          </p:cNvPr>
          <p:cNvPicPr>
            <a:picLocks noChangeAspect="1"/>
          </p:cNvPicPr>
          <p:nvPr/>
        </p:nvPicPr>
        <p:blipFill>
          <a:blip r:embed="rId3"/>
          <a:stretch>
            <a:fillRect/>
          </a:stretch>
        </p:blipFill>
        <p:spPr>
          <a:xfrm>
            <a:off x="0" y="0"/>
            <a:ext cx="3996813" cy="3996813"/>
          </a:xfrm>
          <a:prstGeom prst="rect">
            <a:avLst/>
          </a:prstGeom>
        </p:spPr>
      </p:pic>
      <p:sp>
        <p:nvSpPr>
          <p:cNvPr id="5" name="Title 1">
            <a:extLst>
              <a:ext uri="{FF2B5EF4-FFF2-40B4-BE49-F238E27FC236}">
                <a16:creationId xmlns:a16="http://schemas.microsoft.com/office/drawing/2014/main" id="{1EE110EB-4338-5B07-2BB6-AF649B6C3758}"/>
              </a:ext>
            </a:extLst>
          </p:cNvPr>
          <p:cNvSpPr txBox="1">
            <a:spLocks/>
          </p:cNvSpPr>
          <p:nvPr/>
        </p:nvSpPr>
        <p:spPr>
          <a:xfrm>
            <a:off x="-1323724" y="4018080"/>
            <a:ext cx="6475828" cy="5539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Feedback</a:t>
            </a:r>
          </a:p>
        </p:txBody>
      </p:sp>
    </p:spTree>
    <p:extLst>
      <p:ext uri="{BB962C8B-B14F-4D97-AF65-F5344CB8AC3E}">
        <p14:creationId xmlns:p14="http://schemas.microsoft.com/office/powerpoint/2010/main" val="237486947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C9408-975B-CAAE-3209-1E7E442E5B5B}"/>
            </a:ext>
          </a:extLst>
        </p:cNvPr>
        <p:cNvGrpSpPr/>
        <p:nvPr/>
      </p:nvGrpSpPr>
      <p:grpSpPr>
        <a:xfrm>
          <a:off x="0" y="0"/>
          <a:ext cx="0" cy="0"/>
          <a:chOff x="0" y="0"/>
          <a:chExt cx="0" cy="0"/>
        </a:xfrm>
      </p:grpSpPr>
      <p:sp>
        <p:nvSpPr>
          <p:cNvPr id="21" name="Text Placeholder 20">
            <a:extLst>
              <a:ext uri="{FF2B5EF4-FFF2-40B4-BE49-F238E27FC236}">
                <a16:creationId xmlns:a16="http://schemas.microsoft.com/office/drawing/2014/main" id="{1B6068B2-7952-16CF-AE2B-2B0897C220C8}"/>
              </a:ext>
            </a:extLst>
          </p:cNvPr>
          <p:cNvSpPr>
            <a:spLocks noGrp="1"/>
          </p:cNvSpPr>
          <p:nvPr>
            <p:ph type="body" sz="quarter" idx="4294967295"/>
          </p:nvPr>
        </p:nvSpPr>
        <p:spPr>
          <a:xfrm>
            <a:off x="7069902" y="1332034"/>
            <a:ext cx="9268875" cy="2755472"/>
          </a:xfrm>
        </p:spPr>
        <p:txBody>
          <a:bodyPr>
            <a:normAutofit/>
          </a:bodyPr>
          <a:lstStyle/>
          <a:p>
            <a:pPr>
              <a:defRPr/>
            </a:pPr>
            <a:r>
              <a:rPr lang="en-US" dirty="0"/>
              <a:t>Erwin de Kreuk</a:t>
            </a:r>
          </a:p>
          <a:p>
            <a:pPr>
              <a:defRPr/>
            </a:pPr>
            <a:r>
              <a:rPr lang="en-US" dirty="0"/>
              <a:t>Principal Consultant </a:t>
            </a:r>
          </a:p>
          <a:p>
            <a:pPr>
              <a:defRPr/>
            </a:pPr>
            <a:r>
              <a:rPr lang="en-US" dirty="0"/>
              <a:t>Lead Data &amp; AI InSpark</a:t>
            </a:r>
          </a:p>
          <a:p>
            <a:endParaRPr lang="nl-NL" dirty="0"/>
          </a:p>
          <a:p>
            <a:endParaRPr lang="en-US" dirty="0"/>
          </a:p>
          <a:p>
            <a:endParaRPr lang="en-US" dirty="0"/>
          </a:p>
        </p:txBody>
      </p:sp>
      <p:pic>
        <p:nvPicPr>
          <p:cNvPr id="3" name="Picture Placeholder 2" descr="A person with his arms crossed&#10;&#10;Description automatically generated">
            <a:extLst>
              <a:ext uri="{FF2B5EF4-FFF2-40B4-BE49-F238E27FC236}">
                <a16:creationId xmlns:a16="http://schemas.microsoft.com/office/drawing/2014/main" id="{97C01267-D2BD-85DE-7C36-2BB2EB82ADF3}"/>
              </a:ext>
            </a:extLst>
          </p:cNvPr>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l="7226" r="7226"/>
          <a:stretch>
            <a:fillRect/>
          </a:stretch>
        </p:blipFill>
        <p:spPr>
          <a:xfrm>
            <a:off x="7843838" y="3467100"/>
            <a:ext cx="4348162" cy="3390900"/>
          </a:xfrm>
        </p:spPr>
      </p:pic>
      <p:grpSp>
        <p:nvGrpSpPr>
          <p:cNvPr id="4" name="Group 3">
            <a:extLst>
              <a:ext uri="{FF2B5EF4-FFF2-40B4-BE49-F238E27FC236}">
                <a16:creationId xmlns:a16="http://schemas.microsoft.com/office/drawing/2014/main" id="{AF4DE128-7CC2-0B9D-F82C-8EB3621C850F}"/>
              </a:ext>
            </a:extLst>
          </p:cNvPr>
          <p:cNvGrpSpPr/>
          <p:nvPr/>
        </p:nvGrpSpPr>
        <p:grpSpPr>
          <a:xfrm>
            <a:off x="472862" y="2767593"/>
            <a:ext cx="6526105" cy="2963072"/>
            <a:chOff x="4582522" y="4144491"/>
            <a:chExt cx="6527022" cy="2963488"/>
          </a:xfrm>
        </p:grpSpPr>
        <p:grpSp>
          <p:nvGrpSpPr>
            <p:cNvPr id="5" name="Group 4">
              <a:extLst>
                <a:ext uri="{FF2B5EF4-FFF2-40B4-BE49-F238E27FC236}">
                  <a16:creationId xmlns:a16="http://schemas.microsoft.com/office/drawing/2014/main" id="{50007E84-3562-F4C5-12B5-C1C84D52E6C5}"/>
                </a:ext>
              </a:extLst>
            </p:cNvPr>
            <p:cNvGrpSpPr/>
            <p:nvPr/>
          </p:nvGrpSpPr>
          <p:grpSpPr>
            <a:xfrm>
              <a:off x="4582522" y="4144491"/>
              <a:ext cx="6527022" cy="2963488"/>
              <a:chOff x="4582522" y="4144491"/>
              <a:chExt cx="6527022" cy="2963488"/>
            </a:xfrm>
          </p:grpSpPr>
          <p:sp>
            <p:nvSpPr>
              <p:cNvPr id="7" name="Title 1">
                <a:extLst>
                  <a:ext uri="{FF2B5EF4-FFF2-40B4-BE49-F238E27FC236}">
                    <a16:creationId xmlns:a16="http://schemas.microsoft.com/office/drawing/2014/main" id="{62F4D0E2-86D7-7581-9F0C-060E2B2E907E}"/>
                  </a:ext>
                </a:extLst>
              </p:cNvPr>
              <p:cNvSpPr txBox="1">
                <a:spLocks/>
              </p:cNvSpPr>
              <p:nvPr/>
            </p:nvSpPr>
            <p:spPr>
              <a:xfrm>
                <a:off x="4965938" y="4144491"/>
                <a:ext cx="6143606" cy="2963488"/>
              </a:xfrm>
              <a:prstGeom prst="rect">
                <a:avLst/>
              </a:prstGeom>
            </p:spPr>
            <p:txBody>
              <a:bodyPr vert="horz" lIns="118708" tIns="59355" rIns="118708" bIns="59355" rtlCol="0" anchor="t" anchorCtr="0">
                <a:normAutofit/>
              </a:bodyPr>
              <a:lstStyle>
                <a:lvl1pPr algn="l" defTabSz="914400" rtl="0" eaLnBrk="1" latinLnBrk="0" hangingPunct="1">
                  <a:lnSpc>
                    <a:spcPct val="120000"/>
                  </a:lnSpc>
                  <a:spcBef>
                    <a:spcPct val="0"/>
                  </a:spcBef>
                  <a:buNone/>
                  <a:defRPr sz="4000" b="1" kern="1200">
                    <a:solidFill>
                      <a:schemeClr val="tx1"/>
                    </a:solidFill>
                    <a:latin typeface="+mj-lt"/>
                    <a:ea typeface="+mj-ea"/>
                    <a:cs typeface="+mj-cs"/>
                  </a:defRPr>
                </a:lvl1pPr>
              </a:lstStyle>
              <a:p>
                <a:pPr defTabSz="1507706">
                  <a:lnSpc>
                    <a:spcPct val="150000"/>
                  </a:lnSpc>
                  <a:defRPr/>
                </a:pPr>
                <a:r>
                  <a:rPr lang="en-US" sz="1940" b="0" dirty="0">
                    <a:solidFill>
                      <a:schemeClr val="tx2"/>
                    </a:solidFill>
                    <a:cs typeface="Segoe Sans Display" pitchFamily="2" charset="0"/>
                  </a:rPr>
                  <a:t>@erwindekreuk.bsky.social</a:t>
                </a:r>
                <a:br>
                  <a:rPr lang="nl-NL" sz="1940" b="0" dirty="0">
                    <a:solidFill>
                      <a:schemeClr val="tx2"/>
                    </a:solidFill>
                    <a:cs typeface="Segoe Sans Display" pitchFamily="2" charset="0"/>
                  </a:rPr>
                </a:br>
                <a:r>
                  <a:rPr lang="nl-NL" sz="1940" b="0" dirty="0">
                    <a:solidFill>
                      <a:schemeClr val="tx2"/>
                    </a:solidFill>
                    <a:cs typeface="Segoe Sans Display" pitchFamily="2" charset="0"/>
                  </a:rPr>
                  <a:t>linkedin.com/in/</a:t>
                </a:r>
                <a:r>
                  <a:rPr lang="nl-NL" sz="1940" b="0" dirty="0" err="1">
                    <a:solidFill>
                      <a:schemeClr val="tx2"/>
                    </a:solidFill>
                    <a:cs typeface="Segoe Sans Display" pitchFamily="2" charset="0"/>
                  </a:rPr>
                  <a:t>erwindekreuk</a:t>
                </a:r>
                <a:endParaRPr lang="nl-NL" sz="1940" b="0" dirty="0">
                  <a:solidFill>
                    <a:schemeClr val="tx2"/>
                  </a:solidFill>
                  <a:cs typeface="Segoe Sans Display" pitchFamily="2" charset="0"/>
                </a:endParaRPr>
              </a:p>
              <a:p>
                <a:pPr defTabSz="1507706">
                  <a:lnSpc>
                    <a:spcPct val="150000"/>
                  </a:lnSpc>
                  <a:defRPr/>
                </a:pPr>
                <a:r>
                  <a:rPr lang="nl-NL" sz="1940" b="0" dirty="0">
                    <a:solidFill>
                      <a:schemeClr val="tx2"/>
                    </a:solidFill>
                    <a:cs typeface="Segoe Sans Display" pitchFamily="2" charset="0"/>
                  </a:rPr>
                  <a:t>erwindekreuk.com </a:t>
                </a:r>
              </a:p>
              <a:p>
                <a:pPr defTabSz="1507706">
                  <a:lnSpc>
                    <a:spcPct val="150000"/>
                  </a:lnSpc>
                  <a:defRPr/>
                </a:pPr>
                <a:r>
                  <a:rPr lang="nl-NL" sz="1940" b="0" dirty="0">
                    <a:solidFill>
                      <a:schemeClr val="tx2"/>
                    </a:solidFill>
                    <a:cs typeface="Segoe Sans Display" pitchFamily="2" charset="0"/>
                  </a:rPr>
                  <a:t>github.com/</a:t>
                </a:r>
                <a:r>
                  <a:rPr lang="nl-NL" sz="1940" b="0" dirty="0" err="1">
                    <a:solidFill>
                      <a:schemeClr val="tx2"/>
                    </a:solidFill>
                    <a:cs typeface="Segoe Sans Display" pitchFamily="2" charset="0"/>
                  </a:rPr>
                  <a:t>edkreuk</a:t>
                </a:r>
                <a:endParaRPr lang="nl-NL" sz="1940" b="0" dirty="0">
                  <a:solidFill>
                    <a:schemeClr val="tx2"/>
                  </a:solidFill>
                  <a:cs typeface="Segoe Sans Display" pitchFamily="2" charset="0"/>
                </a:endParaRPr>
              </a:p>
              <a:p>
                <a:pPr defTabSz="1507706">
                  <a:lnSpc>
                    <a:spcPct val="150000"/>
                  </a:lnSpc>
                  <a:defRPr/>
                </a:pPr>
                <a:r>
                  <a:rPr lang="en-US" sz="1940" b="0" dirty="0">
                    <a:solidFill>
                      <a:schemeClr val="tx2"/>
                    </a:solidFill>
                    <a:cs typeface="Segoe Sans Display" pitchFamily="2" charset="0"/>
                  </a:rPr>
                  <a:t>https://sessionize.com/erwin-de-kreuk/</a:t>
                </a:r>
              </a:p>
              <a:p>
                <a:pPr defTabSz="1507706">
                  <a:lnSpc>
                    <a:spcPct val="150000"/>
                  </a:lnSpc>
                  <a:defRPr/>
                </a:pPr>
                <a:r>
                  <a:rPr lang="nl-NL" sz="1940" b="0" dirty="0">
                    <a:solidFill>
                      <a:schemeClr val="tx2"/>
                    </a:solidFill>
                    <a:cs typeface="Segoe Sans Display" pitchFamily="2" charset="0"/>
                  </a:rPr>
                  <a:t>Dutchfabricusergroup.com</a:t>
                </a:r>
              </a:p>
              <a:p>
                <a:pPr defTabSz="1507706">
                  <a:lnSpc>
                    <a:spcPct val="150000"/>
                  </a:lnSpc>
                  <a:defRPr/>
                </a:pPr>
                <a:endParaRPr lang="en-US" sz="1940" b="0" dirty="0">
                  <a:solidFill>
                    <a:schemeClr val="tx2"/>
                  </a:solidFill>
                  <a:cs typeface="Segoe Sans Display" pitchFamily="2" charset="0"/>
                </a:endParaRPr>
              </a:p>
              <a:p>
                <a:pPr defTabSz="1507706">
                  <a:lnSpc>
                    <a:spcPct val="150000"/>
                  </a:lnSpc>
                  <a:defRPr/>
                </a:pPr>
                <a:endParaRPr lang="nl-NL" sz="1092" b="0" dirty="0">
                  <a:solidFill>
                    <a:srgbClr val="FFFFFF"/>
                  </a:solidFill>
                  <a:latin typeface="Calibri" panose="020F0502020204030204"/>
                </a:endParaRPr>
              </a:p>
            </p:txBody>
          </p:sp>
          <p:pic>
            <p:nvPicPr>
              <p:cNvPr id="8" name="Picture 4" descr="Gerelateerde afbeelding">
                <a:extLst>
                  <a:ext uri="{FF2B5EF4-FFF2-40B4-BE49-F238E27FC236}">
                    <a16:creationId xmlns:a16="http://schemas.microsoft.com/office/drawing/2014/main" id="{F8E35332-B875-EFC7-B251-6929DA91D5AB}"/>
                  </a:ext>
                </a:extLst>
              </p:cNvPr>
              <p:cNvPicPr>
                <a:picLocks noChangeAspect="1" noChangeArrowheads="1"/>
              </p:cNvPicPr>
              <p:nvPr/>
            </p:nvPicPr>
            <p:blipFill rotWithShape="1">
              <a:blip r:embed="rId4">
                <a:duotone>
                  <a:prstClr val="black"/>
                  <a:srgbClr val="403C35">
                    <a:lumMod val="50000"/>
                    <a:tint val="45000"/>
                    <a:satMod val="400000"/>
                  </a:srgbClr>
                </a:duotone>
                <a:extLst>
                  <a:ext uri="{28A0092B-C50C-407E-A947-70E740481C1C}">
                    <a14:useLocalDpi xmlns:a14="http://schemas.microsoft.com/office/drawing/2010/main" val="0"/>
                  </a:ext>
                </a:extLst>
              </a:blip>
              <a:srcRect l="30770" t="30052" r="27835" b="29835"/>
              <a:stretch/>
            </p:blipFill>
            <p:spPr bwMode="auto">
              <a:xfrm>
                <a:off x="4608769" y="4627157"/>
                <a:ext cx="370667" cy="3770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Butterfly with solid fill">
                <a:extLst>
                  <a:ext uri="{FF2B5EF4-FFF2-40B4-BE49-F238E27FC236}">
                    <a16:creationId xmlns:a16="http://schemas.microsoft.com/office/drawing/2014/main" id="{61E1D42D-ACF8-1514-125D-C4BD33E06A4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582522" y="4260561"/>
                <a:ext cx="344201" cy="344201"/>
              </a:xfrm>
              <a:prstGeom prst="rect">
                <a:avLst/>
              </a:prstGeom>
              <a:noFill/>
            </p:spPr>
          </p:pic>
          <p:sp>
            <p:nvSpPr>
              <p:cNvPr id="10" name="Freeform 90">
                <a:extLst>
                  <a:ext uri="{FF2B5EF4-FFF2-40B4-BE49-F238E27FC236}">
                    <a16:creationId xmlns:a16="http://schemas.microsoft.com/office/drawing/2014/main" id="{72190975-ECD7-A54E-FAB3-AB1AD047B722}"/>
                  </a:ext>
                </a:extLst>
              </p:cNvPr>
              <p:cNvSpPr>
                <a:spLocks noChangeAspect="1" noEditPoints="1"/>
              </p:cNvSpPr>
              <p:nvPr/>
            </p:nvSpPr>
            <p:spPr bwMode="auto">
              <a:xfrm>
                <a:off x="4604045" y="5066199"/>
                <a:ext cx="312294" cy="324587"/>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6E6E6D"/>
              </a:solidFill>
              <a:ln>
                <a:noFill/>
              </a:ln>
            </p:spPr>
            <p:txBody>
              <a:bodyPr vert="horz" wrap="square" lIns="150760" tIns="75380" rIns="150760" bIns="75380" numCol="1" anchor="t" anchorCtr="0" compatLnSpc="1">
                <a:prstTxWarp prst="textNoShape">
                  <a:avLst/>
                </a:prstTxWarp>
              </a:bodyPr>
              <a:lstStyle/>
              <a:p>
                <a:pPr defTabSz="753853">
                  <a:defRPr/>
                </a:pPr>
                <a:endParaRPr lang="en-US" sz="2910" kern="0">
                  <a:solidFill>
                    <a:srgbClr val="FFFFFF"/>
                  </a:solidFill>
                  <a:latin typeface="Segoe UI"/>
                </a:endParaRPr>
              </a:p>
            </p:txBody>
          </p:sp>
          <p:pic>
            <p:nvPicPr>
              <p:cNvPr id="11" name="Picture 4" descr="Github Icon White #5871 - Free Icons Library">
                <a:extLst>
                  <a:ext uri="{FF2B5EF4-FFF2-40B4-BE49-F238E27FC236}">
                    <a16:creationId xmlns:a16="http://schemas.microsoft.com/office/drawing/2014/main" id="{951486B2-81FE-DBA0-F061-9CE2B1A81A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5271" y="5510143"/>
                <a:ext cx="370667" cy="385259"/>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8" descr="sessionize_icon - SFeraKon 2023">
              <a:extLst>
                <a:ext uri="{FF2B5EF4-FFF2-40B4-BE49-F238E27FC236}">
                  <a16:creationId xmlns:a16="http://schemas.microsoft.com/office/drawing/2014/main" id="{16F34894-7B2E-C6CC-57FB-082710C3794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24457" y="6005066"/>
              <a:ext cx="312294" cy="312294"/>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 Placeholder 22">
            <a:extLst>
              <a:ext uri="{FF2B5EF4-FFF2-40B4-BE49-F238E27FC236}">
                <a16:creationId xmlns:a16="http://schemas.microsoft.com/office/drawing/2014/main" id="{C98BB704-25AE-B0D3-FE93-ED875570DD85}"/>
              </a:ext>
            </a:extLst>
          </p:cNvPr>
          <p:cNvSpPr txBox="1">
            <a:spLocks/>
          </p:cNvSpPr>
          <p:nvPr/>
        </p:nvSpPr>
        <p:spPr>
          <a:xfrm>
            <a:off x="-65706" y="-56043"/>
            <a:ext cx="2964035" cy="3097844"/>
          </a:xfrm>
          <a:prstGeom prst="rect">
            <a:avLst/>
          </a:prstGeom>
          <a:noFill/>
        </p:spPr>
        <p:txBody>
          <a:bodyPr vert="horz" lIns="0" tIns="0" rIns="0" bIns="0" rtlCol="0" anchor="t">
            <a:noAutofit/>
          </a:bodyPr>
          <a:lstStyle>
            <a:lvl1pPr marL="0" indent="0" algn="l" defTabSz="914400" rtl="0" eaLnBrk="1" latinLnBrk="0" hangingPunct="1">
              <a:lnSpc>
                <a:spcPct val="150000"/>
              </a:lnSpc>
              <a:spcBef>
                <a:spcPts val="0"/>
              </a:spcBef>
              <a:spcAft>
                <a:spcPts val="1800"/>
              </a:spcAft>
              <a:buClr>
                <a:schemeClr val="tx2"/>
              </a:buClr>
              <a:buFont typeface="Arial" panose="020B0604020202020204" pitchFamily="34" charset="0"/>
              <a:buNone/>
              <a:tabLst/>
              <a:defRPr sz="2400" b="1" i="0" kern="1200">
                <a:solidFill>
                  <a:schemeClr val="tx1"/>
                </a:solidFill>
                <a:latin typeface="Tenorite" pitchFamily="2" charset="0"/>
                <a:ea typeface="+mn-ea"/>
                <a:cs typeface="+mn-cs"/>
              </a:defRPr>
            </a:lvl1pPr>
            <a:lvl2pPr marL="723900" indent="-342900" algn="l" defTabSz="914400" rtl="0" eaLnBrk="1" latinLnBrk="0" hangingPunct="1">
              <a:lnSpc>
                <a:spcPct val="150000"/>
              </a:lnSpc>
              <a:spcBef>
                <a:spcPts val="0"/>
              </a:spcBef>
              <a:spcAft>
                <a:spcPts val="1800"/>
              </a:spcAft>
              <a:buClr>
                <a:schemeClr val="tx2"/>
              </a:buClr>
              <a:buSzPct val="150000"/>
              <a:buFontTx/>
              <a:buBlip>
                <a:blip r:embed="rId9"/>
              </a:buBlip>
              <a:tabLst/>
              <a:defRPr sz="2400" b="0" i="0" kern="1200">
                <a:solidFill>
                  <a:schemeClr val="tx1"/>
                </a:solidFill>
                <a:latin typeface="Tenorite" pitchFamily="2" charset="0"/>
                <a:ea typeface="+mn-ea"/>
                <a:cs typeface="+mn-cs"/>
              </a:defRPr>
            </a:lvl2pPr>
            <a:lvl3pPr marL="1085850" indent="-342900" algn="l" defTabSz="914400" rtl="0" eaLnBrk="1" latinLnBrk="0" hangingPunct="1">
              <a:lnSpc>
                <a:spcPct val="150000"/>
              </a:lnSpc>
              <a:spcBef>
                <a:spcPts val="0"/>
              </a:spcBef>
              <a:spcAft>
                <a:spcPts val="1800"/>
              </a:spcAft>
              <a:buClr>
                <a:schemeClr val="tx2"/>
              </a:buClr>
              <a:buSzPct val="150000"/>
              <a:buFontTx/>
              <a:buBlip>
                <a:blip r:embed="rId9"/>
              </a:buBlip>
              <a:tabLst>
                <a:tab pos="990600" algn="l"/>
              </a:tabLst>
              <a:defRPr sz="2400" b="0" i="0" kern="1200">
                <a:solidFill>
                  <a:schemeClr val="tx1"/>
                </a:solidFill>
                <a:latin typeface="Tenorite" pitchFamily="2" charset="0"/>
                <a:ea typeface="+mn-ea"/>
                <a:cs typeface="+mn-cs"/>
              </a:defRPr>
            </a:lvl3pPr>
            <a:lvl4pPr marL="1441450" indent="-342900" algn="l" defTabSz="723900" rtl="0" eaLnBrk="1" latinLnBrk="0" hangingPunct="1">
              <a:lnSpc>
                <a:spcPct val="150000"/>
              </a:lnSpc>
              <a:spcBef>
                <a:spcPts val="0"/>
              </a:spcBef>
              <a:spcAft>
                <a:spcPts val="1800"/>
              </a:spcAft>
              <a:buClr>
                <a:schemeClr val="tx2"/>
              </a:buClr>
              <a:buSzPct val="150000"/>
              <a:buFontTx/>
              <a:buBlip>
                <a:blip r:embed="rId9"/>
              </a:buBlip>
              <a:tabLst/>
              <a:defRPr sz="2400" b="0" i="0" kern="1200">
                <a:solidFill>
                  <a:schemeClr val="tx1"/>
                </a:solidFill>
                <a:latin typeface="Tenorite" pitchFamily="2" charset="0"/>
                <a:ea typeface="+mn-ea"/>
                <a:cs typeface="+mn-cs"/>
              </a:defRPr>
            </a:lvl4pPr>
            <a:lvl5pPr marL="1771650" indent="-342900" algn="l" defTabSz="914400" rtl="0" eaLnBrk="1" latinLnBrk="0" hangingPunct="1">
              <a:lnSpc>
                <a:spcPct val="150000"/>
              </a:lnSpc>
              <a:spcBef>
                <a:spcPts val="0"/>
              </a:spcBef>
              <a:spcAft>
                <a:spcPts val="1800"/>
              </a:spcAft>
              <a:buClr>
                <a:schemeClr val="tx2"/>
              </a:buClr>
              <a:buSzPct val="150000"/>
              <a:buFontTx/>
              <a:buBlip>
                <a:blip r:embed="rId9"/>
              </a:buBlip>
              <a:tabLst/>
              <a:defRPr sz="2400" b="0" i="0" kern="1200">
                <a:solidFill>
                  <a:schemeClr val="tx1"/>
                </a:solidFill>
                <a:latin typeface="Tenorite" pitchFamily="2" charset="0"/>
                <a:ea typeface="+mn-ea"/>
                <a:cs typeface="+mn-cs"/>
              </a:defRPr>
            </a:lvl5pPr>
            <a:lvl6pPr marL="719138" indent="0" algn="l" defTabSz="914400" rtl="0" eaLnBrk="1" latinLnBrk="0" hangingPunct="1">
              <a:lnSpc>
                <a:spcPct val="100000"/>
              </a:lnSpc>
              <a:spcBef>
                <a:spcPts val="0"/>
              </a:spcBef>
              <a:spcAft>
                <a:spcPts val="1800"/>
              </a:spcAft>
              <a:buClr>
                <a:schemeClr val="tx2"/>
              </a:buClr>
              <a:buFont typeface="Arial" panose="020B0604020202020204" pitchFamily="34" charset="0"/>
              <a:buNone/>
              <a:tabLst/>
              <a:defRPr sz="2300" b="0" kern="1200">
                <a:solidFill>
                  <a:schemeClr val="tx1"/>
                </a:solidFill>
                <a:latin typeface="+mn-lt"/>
                <a:ea typeface="+mn-ea"/>
                <a:cs typeface="+mn-cs"/>
              </a:defRPr>
            </a:lvl6pPr>
            <a:lvl7pPr marL="1155700" indent="-211138" algn="l" defTabSz="914400" rtl="0" eaLnBrk="1" latinLnBrk="0" hangingPunct="1">
              <a:lnSpc>
                <a:spcPct val="100000"/>
              </a:lnSpc>
              <a:spcBef>
                <a:spcPts val="0"/>
              </a:spcBef>
              <a:spcAft>
                <a:spcPts val="1800"/>
              </a:spcAft>
              <a:buClr>
                <a:schemeClr val="tx2"/>
              </a:buClr>
              <a:buFont typeface="Arial" panose="020B0604020202020204" pitchFamily="34" charset="0"/>
              <a:buChar char="•"/>
              <a:tabLst/>
              <a:defRPr sz="2300" b="0" kern="1200">
                <a:solidFill>
                  <a:schemeClr val="tx1"/>
                </a:solidFill>
                <a:latin typeface="+mn-lt"/>
                <a:ea typeface="+mn-ea"/>
                <a:cs typeface="+mn-cs"/>
              </a:defRPr>
            </a:lvl7pPr>
            <a:lvl8pPr marL="1339850" indent="-184150" algn="l" defTabSz="914400" rtl="0" eaLnBrk="1" latinLnBrk="0" hangingPunct="1">
              <a:lnSpc>
                <a:spcPct val="100000"/>
              </a:lnSpc>
              <a:spcBef>
                <a:spcPts val="0"/>
              </a:spcBef>
              <a:spcAft>
                <a:spcPts val="1800"/>
              </a:spcAft>
              <a:buClr>
                <a:schemeClr val="tx2"/>
              </a:buClr>
              <a:buFont typeface="Arial" panose="020B0604020202020204" pitchFamily="34" charset="0"/>
              <a:buChar char="•"/>
              <a:tabLst/>
              <a:defRPr sz="2300" b="0" kern="1200">
                <a:solidFill>
                  <a:schemeClr val="tx1"/>
                </a:solidFill>
                <a:latin typeface="+mn-lt"/>
                <a:ea typeface="+mn-ea"/>
                <a:cs typeface="+mn-cs"/>
              </a:defRPr>
            </a:lvl8pPr>
            <a:lvl9pPr marL="1565275" indent="-225425" algn="l" defTabSz="914400" rtl="0" eaLnBrk="1" latinLnBrk="0" hangingPunct="1">
              <a:lnSpc>
                <a:spcPct val="100000"/>
              </a:lnSpc>
              <a:spcBef>
                <a:spcPts val="0"/>
              </a:spcBef>
              <a:spcAft>
                <a:spcPts val="1800"/>
              </a:spcAft>
              <a:buClr>
                <a:schemeClr val="tx2"/>
              </a:buClr>
              <a:buFont typeface="Arial" panose="020B0604020202020204" pitchFamily="34" charset="0"/>
              <a:buChar char="•"/>
              <a:tabLst/>
              <a:defRPr sz="2300" b="0" kern="1200">
                <a:solidFill>
                  <a:schemeClr val="tx1"/>
                </a:solidFill>
                <a:latin typeface="+mn-lt"/>
                <a:ea typeface="+mn-ea"/>
                <a:cs typeface="+mn-cs"/>
              </a:defRPr>
            </a:lvl9pPr>
          </a:lstStyle>
          <a:p>
            <a:pPr algn="ctr"/>
            <a:r>
              <a:rPr lang="en-US" dirty="0">
                <a:solidFill>
                  <a:schemeClr val="tx2"/>
                </a:solidFill>
                <a:ea typeface="+mj-ea"/>
                <a:cs typeface="Segoe Sans Display" pitchFamily="2" charset="0"/>
              </a:rPr>
              <a:t>Let’s connect</a:t>
            </a:r>
            <a:endParaRPr lang="it-IT" dirty="0">
              <a:solidFill>
                <a:schemeClr val="tx2"/>
              </a:solidFill>
              <a:ea typeface="+mj-ea"/>
              <a:cs typeface="Segoe Sans Display" pitchFamily="2" charset="0"/>
            </a:endParaRPr>
          </a:p>
          <a:p>
            <a:endParaRPr lang="en-US" sz="1600" dirty="0"/>
          </a:p>
        </p:txBody>
      </p:sp>
      <p:pic>
        <p:nvPicPr>
          <p:cNvPr id="13" name="Picture 4" descr="MVP Logo">
            <a:extLst>
              <a:ext uri="{FF2B5EF4-FFF2-40B4-BE49-F238E27FC236}">
                <a16:creationId xmlns:a16="http://schemas.microsoft.com/office/drawing/2014/main" id="{4C812D92-14A4-A107-0549-41B1C271A3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4412" y="5939055"/>
            <a:ext cx="2286598" cy="8606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FC043CA-BD4F-964C-27F8-35CDEA94EEE9}"/>
              </a:ext>
            </a:extLst>
          </p:cNvPr>
          <p:cNvPicPr>
            <a:picLocks noChangeAspect="1"/>
          </p:cNvPicPr>
          <p:nvPr/>
        </p:nvPicPr>
        <p:blipFill>
          <a:blip r:embed="rId11"/>
          <a:stretch>
            <a:fillRect/>
          </a:stretch>
        </p:blipFill>
        <p:spPr>
          <a:xfrm>
            <a:off x="337709" y="469842"/>
            <a:ext cx="2157204" cy="2144464"/>
          </a:xfrm>
          <a:prstGeom prst="rect">
            <a:avLst/>
          </a:prstGeom>
        </p:spPr>
      </p:pic>
      <p:pic>
        <p:nvPicPr>
          <p:cNvPr id="16" name="Picture 15">
            <a:extLst>
              <a:ext uri="{FF2B5EF4-FFF2-40B4-BE49-F238E27FC236}">
                <a16:creationId xmlns:a16="http://schemas.microsoft.com/office/drawing/2014/main" id="{E5CB6764-9D3A-E8CA-D6BC-C452F6FF021A}"/>
              </a:ext>
            </a:extLst>
          </p:cNvPr>
          <p:cNvPicPr>
            <a:picLocks noChangeAspect="1"/>
          </p:cNvPicPr>
          <p:nvPr/>
        </p:nvPicPr>
        <p:blipFill>
          <a:blip r:embed="rId12"/>
          <a:stretch>
            <a:fillRect/>
          </a:stretch>
        </p:blipFill>
        <p:spPr>
          <a:xfrm>
            <a:off x="434570" y="5100312"/>
            <a:ext cx="396858" cy="398039"/>
          </a:xfrm>
          <a:prstGeom prst="rect">
            <a:avLst/>
          </a:prstGeom>
        </p:spPr>
      </p:pic>
      <p:sp>
        <p:nvSpPr>
          <p:cNvPr id="2" name="TextBox 1">
            <a:extLst>
              <a:ext uri="{FF2B5EF4-FFF2-40B4-BE49-F238E27FC236}">
                <a16:creationId xmlns:a16="http://schemas.microsoft.com/office/drawing/2014/main" id="{B0C285A3-A6BB-02BF-5608-3C5FE45E8091}"/>
              </a:ext>
            </a:extLst>
          </p:cNvPr>
          <p:cNvSpPr txBox="1"/>
          <p:nvPr/>
        </p:nvSpPr>
        <p:spPr>
          <a:xfrm>
            <a:off x="858206" y="127590"/>
            <a:ext cx="9350273" cy="988091"/>
          </a:xfrm>
          <a:prstGeom prst="rect">
            <a:avLst/>
          </a:prstGeom>
          <a:noFill/>
        </p:spPr>
        <p:txBody>
          <a:bodyPr wrap="square">
            <a:spAutoFit/>
          </a:bodyPr>
          <a:lstStyle/>
          <a:p>
            <a:pPr algn="ctr" defTabSz="554492">
              <a:spcAft>
                <a:spcPts val="606"/>
              </a:spcAft>
              <a:defRPr/>
            </a:pPr>
            <a:r>
              <a:rPr lang="en-US" sz="5821" dirty="0">
                <a:solidFill>
                  <a:srgbClr val="FFFFFF"/>
                </a:solidFill>
                <a:latin typeface="Segoe UI"/>
              </a:rPr>
              <a:t>Thank you</a:t>
            </a:r>
          </a:p>
        </p:txBody>
      </p:sp>
    </p:spTree>
    <p:extLst>
      <p:ext uri="{BB962C8B-B14F-4D97-AF65-F5344CB8AC3E}">
        <p14:creationId xmlns:p14="http://schemas.microsoft.com/office/powerpoint/2010/main" val="343867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5355F-860C-7676-6968-EFE6388E4EF8}"/>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589EAAB5-D87A-B542-E6B3-A2221A02E59A}"/>
                  </a:ext>
                  <a:ext uri="{C183D7F6-B498-43B3-948B-1728B52AA6E4}">
                    <adec:decorative xmlns:adec="http://schemas.microsoft.com/office/drawing/2017/decorative" val="1"/>
                  </a:ext>
                </a:extLst>
              </p:cNvPr>
              <p:cNvGraphicFramePr>
                <a:graphicFrameLocks noChangeAspect="1"/>
              </p:cNvGraphicFramePr>
              <p:nvPr/>
            </p:nvGraphicFramePr>
            <p:xfrm>
              <a:off x="3397888" y="711854"/>
              <a:ext cx="5396223" cy="5434291"/>
            </p:xfrm>
            <a:graphic>
              <a:graphicData uri="http://schemas.microsoft.com/office/drawing/2017/model3d">
                <am3d:model3d r:embed="rId3">
                  <am3d:spPr>
                    <a:xfrm>
                      <a:off x="0" y="0"/>
                      <a:ext cx="5396223" cy="5434291"/>
                    </a:xfrm>
                    <a:prstGeom prst="rect">
                      <a:avLst/>
                    </a:prstGeom>
                  </am3d:spPr>
                  <am3d:camera>
                    <am3d:pos x="0" y="0" z="81058802"/>
                    <am3d:up dx="0" dy="36000000" dz="0"/>
                    <am3d:lookAt x="0" y="0" z="0"/>
                    <am3d:perspective fov="2700000"/>
                  </am3d:camera>
                  <am3d:trans>
                    <am3d:meterPerModelUnit n="2575133" d="1000000"/>
                    <am3d:preTrans dx="-8" dy="-1642" dz="-2"/>
                    <am3d:scale>
                      <am3d:sx n="1000000" d="1000000"/>
                      <am3d:sy n="1000000" d="1000000"/>
                      <am3d:sz n="1000000" d="1000000"/>
                    </am3d:scale>
                    <am3d:rot/>
                    <am3d:postTrans dx="0" dy="0" dz="0"/>
                  </am3d:trans>
                  <am3d:raster rName="Office3DRenderer" rVer="16.0.8326">
                    <am3d:blip r:embed="rId4"/>
                  </am3d:raster>
                  <am3d:objViewport viewportSz="97360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589EAAB5-D87A-B542-E6B3-A2221A02E5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4"/>
              <a:stretch>
                <a:fillRect/>
              </a:stretch>
            </p:blipFill>
            <p:spPr>
              <a:xfrm>
                <a:off x="3397888" y="711854"/>
                <a:ext cx="5396223" cy="5434291"/>
              </a:xfrm>
              <a:prstGeom prst="rect">
                <a:avLst/>
              </a:prstGeom>
            </p:spPr>
          </p:pic>
        </mc:Fallback>
      </mc:AlternateContent>
      <p:sp>
        <p:nvSpPr>
          <p:cNvPr id="7" name="Rectangle 6">
            <a:extLst>
              <a:ext uri="{FF2B5EF4-FFF2-40B4-BE49-F238E27FC236}">
                <a16:creationId xmlns:a16="http://schemas.microsoft.com/office/drawing/2014/main" id="{CC7B4357-03F6-4990-65AA-A3321F3B265B}"/>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50800">
                <a:schemeClr val="bg1">
                  <a:alpha val="0"/>
                </a:schemeClr>
              </a:gs>
              <a:gs pos="100000">
                <a:schemeClr val="bg1"/>
              </a:gs>
              <a:gs pos="0">
                <a:schemeClr val="bg1"/>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sp>
        <p:nvSpPr>
          <p:cNvPr id="4" name="Title 3">
            <a:extLst>
              <a:ext uri="{FF2B5EF4-FFF2-40B4-BE49-F238E27FC236}">
                <a16:creationId xmlns:a16="http://schemas.microsoft.com/office/drawing/2014/main" id="{F4476A8E-C5C1-1BA3-5546-13999F76C63C}"/>
              </a:ext>
            </a:extLst>
          </p:cNvPr>
          <p:cNvSpPr txBox="1">
            <a:spLocks noGrp="1"/>
          </p:cNvSpPr>
          <p:nvPr>
            <p:ph type="title" idx="4294967295"/>
          </p:nvPr>
        </p:nvSpPr>
        <p:spPr>
          <a:xfrm>
            <a:off x="3542652" y="2819602"/>
            <a:ext cx="5106694" cy="121879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2000"/>
              </a:spcBef>
              <a:spcAft>
                <a:spcPts val="0"/>
              </a:spcAft>
              <a:buClrTx/>
              <a:buSzTx/>
              <a:buFontTx/>
              <a:buNone/>
              <a:tabLst/>
              <a:defRPr/>
            </a:pPr>
            <a:r>
              <a:rPr kumimoji="0" lang="en-US" sz="4400" b="0" i="0" u="none" strike="noStrike" kern="1200" cap="none" spc="0" normalizeH="0" baseline="0" noProof="0">
                <a:ln w="3175">
                  <a:noFill/>
                </a:ln>
                <a:gradFill>
                  <a:gsLst>
                    <a:gs pos="69000">
                      <a:srgbClr val="8DC8E8"/>
                    </a:gs>
                    <a:gs pos="10000">
                      <a:srgbClr val="D59ED7"/>
                    </a:gs>
                  </a:gsLst>
                  <a:path path="circle">
                    <a:fillToRect l="100000" t="100000"/>
                  </a:path>
                </a:gradFill>
                <a:effectLst>
                  <a:outerShdw blurRad="50800" dist="63500" dir="2700000" algn="tl" rotWithShape="0">
                    <a:prstClr val="black">
                      <a:alpha val="20000"/>
                    </a:prstClr>
                  </a:outerShdw>
                </a:effectLst>
                <a:uLnTx/>
                <a:uFillTx/>
                <a:latin typeface="Segoe Sans Display"/>
                <a:ea typeface="+mn-ea"/>
                <a:cs typeface="Segoe UI Semibold" panose="020B0502040204020203" pitchFamily="34" charset="0"/>
              </a:rPr>
              <a:t>Good AI, needs clean data</a:t>
            </a:r>
          </a:p>
        </p:txBody>
      </p:sp>
    </p:spTree>
    <p:extLst>
      <p:ext uri="{BB962C8B-B14F-4D97-AF65-F5344CB8AC3E}">
        <p14:creationId xmlns:p14="http://schemas.microsoft.com/office/powerpoint/2010/main" val="5759844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L"/>
          </a:p>
        </p:txBody>
      </p:sp>
      <p:pic>
        <p:nvPicPr>
          <p:cNvPr id="20" name="Picture 1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NL"/>
          </a:p>
        </p:txBody>
      </p:sp>
      <p:sp>
        <p:nvSpPr>
          <p:cNvPr id="8" name="TextBox 7">
            <a:extLst>
              <a:ext uri="{FF2B5EF4-FFF2-40B4-BE49-F238E27FC236}">
                <a16:creationId xmlns:a16="http://schemas.microsoft.com/office/drawing/2014/main" id="{5D9CD87A-51C0-AB41-A403-4A306AFF8B4C}"/>
              </a:ext>
            </a:extLst>
          </p:cNvPr>
          <p:cNvSpPr txBox="1"/>
          <p:nvPr/>
        </p:nvSpPr>
        <p:spPr>
          <a:xfrm>
            <a:off x="8201839" y="1454964"/>
            <a:ext cx="3342460" cy="3308840"/>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3800">
                <a:solidFill>
                  <a:schemeClr val="tx2"/>
                </a:solidFill>
                <a:latin typeface="+mj-lt"/>
                <a:ea typeface="+mj-ea"/>
                <a:cs typeface="+mj-cs"/>
              </a:rPr>
              <a:t>How do you translate data into</a:t>
            </a:r>
          </a:p>
          <a:p>
            <a:pPr>
              <a:lnSpc>
                <a:spcPct val="90000"/>
              </a:lnSpc>
              <a:spcBef>
                <a:spcPct val="0"/>
              </a:spcBef>
              <a:spcAft>
                <a:spcPts val="600"/>
              </a:spcAft>
              <a:defRPr/>
            </a:pPr>
            <a:r>
              <a:rPr lang="en-US" sz="3800" spc="-49">
                <a:ln w="3175">
                  <a:noFill/>
                </a:ln>
                <a:solidFill>
                  <a:schemeClr val="tx2"/>
                </a:solidFill>
                <a:latin typeface="+mj-lt"/>
                <a:ea typeface="+mj-ea"/>
                <a:cs typeface="+mj-cs"/>
              </a:rPr>
              <a:t>competitive advantage?</a:t>
            </a:r>
          </a:p>
        </p:txBody>
      </p:sp>
      <p:pic>
        <p:nvPicPr>
          <p:cNvPr id="10" name="Picture 9" descr="Arrows pointing right while one points left">
            <a:extLst>
              <a:ext uri="{FF2B5EF4-FFF2-40B4-BE49-F238E27FC236}">
                <a16:creationId xmlns:a16="http://schemas.microsoft.com/office/drawing/2014/main" id="{6251EAD6-2A43-6E4E-A56D-19D8F217B32C}"/>
              </a:ext>
            </a:extLst>
          </p:cNvPr>
          <p:cNvPicPr>
            <a:picLocks noChangeAspect="1"/>
          </p:cNvPicPr>
          <p:nvPr/>
        </p:nvPicPr>
        <p:blipFill>
          <a:blip r:embed="rId8"/>
          <a:srcRect l="20970" r="5503" b="-1"/>
          <a:stretch>
            <a:fillRect/>
          </a:stretch>
        </p:blipFill>
        <p:spPr>
          <a:xfrm>
            <a:off x="-1" y="10"/>
            <a:ext cx="7554140" cy="6857990"/>
          </a:xfrm>
          <a:prstGeom prst="rect">
            <a:avLst/>
          </a:prstGeom>
        </p:spPr>
      </p:pic>
    </p:spTree>
    <p:extLst>
      <p:ext uri="{BB962C8B-B14F-4D97-AF65-F5344CB8AC3E}">
        <p14:creationId xmlns:p14="http://schemas.microsoft.com/office/powerpoint/2010/main" val="4185645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2189-7F43-DFE9-0F15-8DFF1CE2C9DE}"/>
              </a:ext>
            </a:extLst>
          </p:cNvPr>
          <p:cNvSpPr>
            <a:spLocks noGrp="1"/>
          </p:cNvSpPr>
          <p:nvPr>
            <p:ph type="title"/>
          </p:nvPr>
        </p:nvSpPr>
        <p:spPr/>
        <p:txBody>
          <a:bodyPr/>
          <a:lstStyle/>
          <a:p>
            <a:pPr algn="ctr"/>
            <a:r>
              <a:rPr lang="en-US">
                <a:solidFill>
                  <a:srgbClr val="FFFFFF"/>
                </a:solidFill>
                <a:latin typeface="Segoe UI Semibold"/>
              </a:rPr>
              <a:t>The 2024 data and AI landscape</a:t>
            </a:r>
          </a:p>
        </p:txBody>
      </p:sp>
      <p:pic>
        <p:nvPicPr>
          <p:cNvPr id="4" name="Picture 3">
            <a:extLst>
              <a:ext uri="{FF2B5EF4-FFF2-40B4-BE49-F238E27FC236}">
                <a16:creationId xmlns:a16="http://schemas.microsoft.com/office/drawing/2014/main" id="{9488DA63-BD66-BD7E-3999-7BB1138F54B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4632" y="1056509"/>
            <a:ext cx="11562735" cy="5722832"/>
          </a:xfrm>
          <a:prstGeom prst="roundRect">
            <a:avLst>
              <a:gd name="adj" fmla="val 1384"/>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pic>
    </p:spTree>
    <p:extLst>
      <p:ext uri="{BB962C8B-B14F-4D97-AF65-F5344CB8AC3E}">
        <p14:creationId xmlns:p14="http://schemas.microsoft.com/office/powerpoint/2010/main" val="4013239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44444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0 3.7037E-6 L 0 0.03541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Unify,&#10;I am the Chief Information Officer and don’t want to be the Chief Integration Officer.&#10;Help me unleash AI in my data estate.”&#10;&#10;Every CIO, Every Enterprise&#10;">
            <a:extLst>
              <a:ext uri="{FF2B5EF4-FFF2-40B4-BE49-F238E27FC236}">
                <a16:creationId xmlns:a16="http://schemas.microsoft.com/office/drawing/2014/main" id="{81F0BD36-E19E-BA3D-8B09-C64D4DF01AD7}"/>
              </a:ext>
            </a:extLst>
          </p:cNvPr>
          <p:cNvGrpSpPr/>
          <p:nvPr/>
        </p:nvGrpSpPr>
        <p:grpSpPr>
          <a:xfrm>
            <a:off x="855200" y="550166"/>
            <a:ext cx="10608542" cy="4926670"/>
            <a:chOff x="854831" y="549963"/>
            <a:chExt cx="10609287" cy="4927016"/>
          </a:xfrm>
        </p:grpSpPr>
        <p:sp>
          <p:nvSpPr>
            <p:cNvPr id="4" name="TextBox 3">
              <a:extLst>
                <a:ext uri="{FF2B5EF4-FFF2-40B4-BE49-F238E27FC236}">
                  <a16:creationId xmlns:a16="http://schemas.microsoft.com/office/drawing/2014/main" id="{0F0333C5-362E-7EB0-7ACC-DA96BB224C87}"/>
                </a:ext>
              </a:extLst>
            </p:cNvPr>
            <p:cNvSpPr txBox="1"/>
            <p:nvPr/>
          </p:nvSpPr>
          <p:spPr>
            <a:xfrm>
              <a:off x="854831" y="1381019"/>
              <a:ext cx="10609287" cy="4095960"/>
            </a:xfrm>
            <a:prstGeom prst="rect">
              <a:avLst/>
            </a:prstGeom>
            <a:noFill/>
          </p:spPr>
          <p:txBody>
            <a:bodyPr wrap="square" anchor="ctr">
              <a:spAutoFit/>
            </a:bodyPr>
            <a:lstStyle/>
            <a:p>
              <a:pPr defTabSz="914358">
                <a:lnSpc>
                  <a:spcPct val="107000"/>
                </a:lnSpc>
                <a:spcAft>
                  <a:spcPts val="2200"/>
                </a:spcAft>
                <a:defRPr/>
              </a:pPr>
              <a:r>
                <a:rPr lang="en-US" sz="4000">
                  <a:gradFill>
                    <a:gsLst>
                      <a:gs pos="70000">
                        <a:srgbClr val="49C5B1"/>
                      </a:gs>
                      <a:gs pos="0">
                        <a:srgbClr val="8DE971"/>
                      </a:gs>
                    </a:gsLst>
                    <a:path path="circle">
                      <a:fillToRect l="100000" t="100000"/>
                    </a:path>
                  </a:gradFill>
                  <a:latin typeface="Segoe UI Semibold"/>
                  <a:cs typeface="Segoe UI" panose="020B0502040204020203" pitchFamily="34" charset="0"/>
                </a:rPr>
                <a:t>Unify,</a:t>
              </a:r>
              <a:br>
                <a:rPr lang="en-US" sz="2400">
                  <a:solidFill>
                    <a:srgbClr val="000000"/>
                  </a:solidFill>
                  <a:latin typeface="Segoe UI" panose="020B0502040204020203" pitchFamily="34" charset="0"/>
                  <a:ea typeface="Calibri" panose="020F0502020204030204" pitchFamily="34" charset="0"/>
                  <a:cs typeface="Arial" panose="020B0604020202020204" pitchFamily="34" charset="0"/>
                </a:rPr>
              </a:br>
              <a:r>
                <a:rPr lang="en-US" sz="4000" spc="-49">
                  <a:ln w="3175">
                    <a:noFill/>
                  </a:ln>
                  <a:solidFill>
                    <a:srgbClr val="FFFFFF"/>
                  </a:solidFill>
                  <a:latin typeface="Segoe UI Semibold"/>
                  <a:cs typeface="Segoe UI" pitchFamily="34" charset="0"/>
                </a:rPr>
                <a:t>I am the Chief Information Officer and don’t want to be the Chief Integration Officer.</a:t>
              </a:r>
            </a:p>
            <a:p>
              <a:pPr defTabSz="914358">
                <a:lnSpc>
                  <a:spcPct val="107000"/>
                </a:lnSpc>
                <a:spcAft>
                  <a:spcPts val="2200"/>
                </a:spcAft>
                <a:defRPr/>
              </a:pPr>
              <a:r>
                <a:rPr lang="en-US" sz="4000" spc="-49">
                  <a:ln w="3175">
                    <a:noFill/>
                  </a:ln>
                  <a:solidFill>
                    <a:srgbClr val="FFFFFF"/>
                  </a:solidFill>
                  <a:latin typeface="Segoe UI Semibold"/>
                  <a:cs typeface="Segoe UI" pitchFamily="34" charset="0"/>
                </a:rPr>
                <a:t>Help me unleash AI in my data estate</a:t>
              </a:r>
              <a:r>
                <a:rPr lang="en-US" sz="4400" spc="-49">
                  <a:ln w="3175">
                    <a:noFill/>
                  </a:ln>
                  <a:solidFill>
                    <a:srgbClr val="FFFFFF"/>
                  </a:solidFill>
                  <a:latin typeface="Segoe UI Semibold"/>
                  <a:cs typeface="Segoe UI" pitchFamily="34" charset="0"/>
                </a:rPr>
                <a:t>.”</a:t>
              </a:r>
            </a:p>
            <a:p>
              <a:pPr defTabSz="914358">
                <a:defRPr/>
              </a:pPr>
              <a:endParaRPr lang="en-US" sz="2400">
                <a:solidFill>
                  <a:srgbClr val="FFFFFF"/>
                </a:solidFill>
                <a:latin typeface="Segoe UI" panose="020B0502040204020203" pitchFamily="34" charset="0"/>
                <a:ea typeface="Calibri" panose="020F0502020204030204" pitchFamily="34" charset="0"/>
                <a:cs typeface="Arial" panose="020B0604020202020204" pitchFamily="34" charset="0"/>
              </a:endParaRPr>
            </a:p>
            <a:p>
              <a:pPr defTabSz="914358">
                <a:defRPr/>
              </a:pPr>
              <a:r>
                <a:rPr lang="en-US" sz="2400">
                  <a:solidFill>
                    <a:srgbClr val="FFFFFF"/>
                  </a:solidFill>
                  <a:latin typeface="Segoe UI" panose="020B0502040204020203" pitchFamily="34" charset="0"/>
                  <a:ea typeface="Calibri" panose="020F0502020204030204" pitchFamily="34" charset="0"/>
                  <a:cs typeface="Arial" panose="020B0604020202020204" pitchFamily="34" charset="0"/>
                </a:rPr>
                <a:t>Every CIO, Every Enterprise</a:t>
              </a:r>
              <a:endParaRPr lang="en-US" sz="2400">
                <a:solidFill>
                  <a:srgbClr val="FFFFFF"/>
                </a:solidFill>
                <a:latin typeface="Segoe UI"/>
              </a:endParaRPr>
            </a:p>
          </p:txBody>
        </p:sp>
        <p:sp>
          <p:nvSpPr>
            <p:cNvPr id="5" name="TextBox 4">
              <a:extLst>
                <a:ext uri="{FF2B5EF4-FFF2-40B4-BE49-F238E27FC236}">
                  <a16:creationId xmlns:a16="http://schemas.microsoft.com/office/drawing/2014/main" id="{2B611533-EF15-747B-B6A1-DF12A4E5A8CA}"/>
                </a:ext>
              </a:extLst>
            </p:cNvPr>
            <p:cNvSpPr txBox="1"/>
            <p:nvPr/>
          </p:nvSpPr>
          <p:spPr>
            <a:xfrm>
              <a:off x="854831" y="549963"/>
              <a:ext cx="484059" cy="1556689"/>
            </a:xfrm>
            <a:prstGeom prst="rect">
              <a:avLst/>
            </a:prstGeom>
            <a:noFill/>
          </p:spPr>
          <p:txBody>
            <a:bodyPr wrap="square">
              <a:spAutoFit/>
            </a:bodyPr>
            <a:lstStyle/>
            <a:p>
              <a:pPr defTabSz="914358">
                <a:lnSpc>
                  <a:spcPct val="107000"/>
                </a:lnSpc>
                <a:spcAft>
                  <a:spcPts val="800"/>
                </a:spcAft>
                <a:defRPr/>
              </a:pPr>
              <a:r>
                <a:rPr lang="en-US" sz="9599">
                  <a:gradFill>
                    <a:gsLst>
                      <a:gs pos="70000">
                        <a:srgbClr val="49C5B1"/>
                      </a:gs>
                      <a:gs pos="0">
                        <a:srgbClr val="8DE971"/>
                      </a:gs>
                    </a:gsLst>
                    <a:path path="circle">
                      <a:fillToRect l="100000" t="100000"/>
                    </a:path>
                  </a:gradFill>
                  <a:latin typeface="Segoe UI Semibold"/>
                  <a:cs typeface="Segoe UI" panose="020B0502040204020203" pitchFamily="34" charset="0"/>
                </a:rPr>
                <a:t>“</a:t>
              </a:r>
            </a:p>
          </p:txBody>
        </p:sp>
      </p:grpSp>
    </p:spTree>
    <p:extLst>
      <p:ext uri="{BB962C8B-B14F-4D97-AF65-F5344CB8AC3E}">
        <p14:creationId xmlns:p14="http://schemas.microsoft.com/office/powerpoint/2010/main" val="170372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nodeType="withEffect">
                                  <p:stCondLst>
                                    <p:cond delay="0"/>
                                  </p:stCondLst>
                                  <p:childTnLst>
                                    <p:animMotion origin="layout" path="M 0 0.02546 L 0 0 " pathEditMode="relative" rAng="0" ptsTypes="AA">
                                      <p:cBhvr>
                                        <p:cTn id="9" dur="700" fill="hold"/>
                                        <p:tgtEl>
                                          <p:spTgt spid="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2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1ea560-f0b2-43ee-a2a9-7e2d278cd6dc">
      <UserInfo>
        <DisplayName>Jason Himmelstein</DisplayName>
        <AccountId>12</AccountId>
        <AccountType/>
      </UserInfo>
      <UserInfo>
        <DisplayName>Santhosh Kumar Ravindran</DisplayName>
        <AccountId>646</AccountId>
        <AccountType/>
      </UserInfo>
      <UserInfo>
        <DisplayName>Gennady Kostinsky</DisplayName>
        <AccountId>584</AccountId>
        <AccountType/>
      </UserInfo>
      <UserInfo>
        <DisplayName>Alex van Grootel</DisplayName>
        <AccountId>650</AccountId>
        <AccountType/>
      </UserInfo>
      <UserInfo>
        <DisplayName>Taylor Hartley-Logan</DisplayName>
        <AccountId>11</AccountId>
        <AccountType/>
      </UserInfo>
      <UserInfo>
        <DisplayName>Alex Posar</DisplayName>
        <AccountId>576</AccountId>
        <AccountType/>
      </UserInfo>
      <UserInfo>
        <DisplayName>Benni De Jagere</DisplayName>
        <AccountId>91</AccountId>
        <AccountType/>
      </UserInfo>
      <UserInfo>
        <DisplayName>Sai Kondapalli</DisplayName>
        <AccountId>797</AccountId>
        <AccountType/>
      </UserInfo>
      <UserInfo>
        <DisplayName>Misha Desai</DisplayName>
        <AccountId>660</AccountId>
        <AccountType/>
      </UserInfo>
      <UserInfo>
        <DisplayName>Piero Morano</DisplayName>
        <AccountId>428</AccountId>
        <AccountType/>
      </UserInfo>
      <UserInfo>
        <DisplayName>Jenny Jiang</DisplayName>
        <AccountId>619</AccountId>
        <AccountType/>
      </UserInfo>
      <UserInfo>
        <DisplayName>Justyna Lucznik</DisplayName>
        <AccountId>42</AccountId>
        <AccountType/>
      </UserInfo>
      <UserInfo>
        <DisplayName>Adam Saxton</DisplayName>
        <AccountId>126</AccountId>
        <AccountType/>
      </UserInfo>
      <UserInfo>
        <DisplayName>Sandeep Nair</DisplayName>
        <AccountId>603</AccountId>
        <AccountType/>
      </UserInfo>
      <UserInfo>
        <DisplayName>Alon Baram</DisplayName>
        <AccountId>437</AccountId>
        <AccountType/>
      </UserInfo>
      <UserInfo>
        <DisplayName>Yaron Canari</DisplayName>
        <AccountId>55</AccountId>
        <AccountType/>
      </UserInfo>
      <UserInfo>
        <DisplayName>Raj Rikhy</DisplayName>
        <AccountId>658</AccountId>
        <AccountType/>
      </UserInfo>
      <UserInfo>
        <DisplayName>Buck Woody</DisplayName>
        <AccountId>577</AccountId>
        <AccountType/>
      </UserInfo>
      <UserInfo>
        <DisplayName>Carol Smith</DisplayName>
        <AccountId>585</AccountId>
        <AccountType/>
      </UserInfo>
      <UserInfo>
        <DisplayName>Will Thompson</DisplayName>
        <AccountId>58</AccountId>
        <AccountType/>
      </UserInfo>
      <UserInfo>
        <DisplayName>Christian Wade</DisplayName>
        <AccountId>40</AccountId>
        <AccountType/>
      </UserInfo>
      <UserInfo>
        <DisplayName>Alison Walters (LITTLE ENGINE INC)</DisplayName>
        <AccountId>97</AccountId>
        <AccountType/>
      </UserInfo>
      <UserInfo>
        <DisplayName>Kayla Gill (LITTLE ENGINE INC)</DisplayName>
        <AccountId>89</AccountId>
        <AccountType/>
      </UserInfo>
      <UserInfo>
        <DisplayName>Rie Merritt</DisplayName>
        <AccountId>100</AccountId>
        <AccountType/>
      </UserInfo>
      <UserInfo>
        <DisplayName>Malena Lopez-Sotelo</DisplayName>
        <AccountId>118</AccountId>
        <AccountType/>
      </UserInfo>
      <UserInfo>
        <DisplayName>Priya Sathy</DisplayName>
        <AccountId>46</AccountId>
        <AccountType/>
      </UserInfo>
      <UserInfo>
        <DisplayName>Jeeva Akr</DisplayName>
        <AccountId>110</AccountId>
        <AccountType/>
      </UserInfo>
      <UserInfo>
        <DisplayName>Wee Hyong Tok</DisplayName>
        <AccountId>201</AccountId>
        <AccountType/>
      </UserInfo>
      <UserInfo>
        <DisplayName>Tessa Kloster (PALMER)</DisplayName>
        <AccountId>48</AccountId>
        <AccountType/>
      </UserInfo>
      <UserInfo>
        <DisplayName>Eun Hee Kim (SHE/HER)</DisplayName>
        <AccountId>209</AccountId>
        <AccountType/>
      </UserInfo>
      <UserInfo>
        <DisplayName>Shannon Lindsay (SHE/HER)</DisplayName>
        <AccountId>102</AccountId>
        <AccountType/>
      </UserInfo>
      <UserInfo>
        <DisplayName>Paula Bach (SHE/HER)</DisplayName>
        <AccountId>573</AccountId>
        <AccountType/>
      </UserInfo>
      <UserInfo>
        <DisplayName>Ravs Kaur</DisplayName>
        <AccountId>43</AccountId>
        <AccountType/>
      </UserInfo>
      <UserInfo>
        <DisplayName>Sharon Berg</DisplayName>
        <AccountId>14</AccountId>
        <AccountType/>
      </UserInfo>
      <UserInfo>
        <DisplayName>Bob Ward</DisplayName>
        <AccountId>202</AccountId>
        <AccountType/>
      </UserInfo>
      <UserInfo>
        <DisplayName>Anita Ambalavanan</DisplayName>
        <AccountId>578</AccountId>
        <AccountType/>
      </UserInfo>
      <UserInfo>
        <DisplayName>Milinda Vitharana</DisplayName>
        <AccountId>579</AccountId>
        <AccountType/>
      </UserInfo>
      <UserInfo>
        <DisplayName>Srikumar Nair</DisplayName>
        <AccountId>580</AccountId>
        <AccountType/>
      </UserInfo>
      <UserInfo>
        <DisplayName>Rohan Kumar</DisplayName>
        <AccountId>581</AccountId>
        <AccountType/>
      </UserInfo>
      <UserInfo>
        <DisplayName>Jen Burgy</DisplayName>
        <AccountId>582</AccountId>
        <AccountType/>
      </UserInfo>
      <UserInfo>
        <DisplayName>Peter Yi</DisplayName>
        <AccountId>583</AccountId>
        <AccountType/>
      </UserInfo>
      <UserInfo>
        <DisplayName>Yitzhak Kesselman</DisplayName>
        <AccountId>143</AccountId>
        <AccountType/>
      </UserInfo>
      <UserInfo>
        <DisplayName>Heather Slife</DisplayName>
        <AccountId>298</AccountId>
        <AccountType/>
      </UserInfo>
      <UserInfo>
        <DisplayName>Tracie Sunday</DisplayName>
        <AccountId>586</AccountId>
        <AccountType/>
      </UserInfo>
      <UserInfo>
        <DisplayName>Itay Himelfarb</DisplayName>
        <AccountId>587</AccountId>
        <AccountType/>
      </UserInfo>
      <UserInfo>
        <DisplayName>Kanchan Bharati</DisplayName>
        <AccountId>588</AccountId>
        <AccountType/>
      </UserInfo>
      <UserInfo>
        <DisplayName>Sunil Agarwal</DisplayName>
        <AccountId>589</AccountId>
        <AccountType/>
      </UserInfo>
      <UserInfo>
        <DisplayName>Nathan Helgren</DisplayName>
        <AccountId>590</AccountId>
        <AccountType/>
      </UserInfo>
      <UserInfo>
        <DisplayName>Karan Shah</DisplayName>
        <AccountId>608</AccountId>
        <AccountType/>
      </UserInfo>
      <UserInfo>
        <DisplayName>Ofer Ashkenazi</DisplayName>
        <AccountId>591</AccountId>
        <AccountType/>
      </UserInfo>
      <UserInfo>
        <DisplayName>Arshad Ali</DisplayName>
        <AccountId>661</AccountId>
        <AccountType/>
      </UserInfo>
      <UserInfo>
        <DisplayName>Ted Vilutis</DisplayName>
        <AccountId>642</AccountId>
        <AccountType/>
      </UserInfo>
      <UserInfo>
        <DisplayName>Karthik Ravindran</DisplayName>
        <AccountId>523</AccountId>
        <AccountType/>
      </UserInfo>
      <UserInfo>
        <DisplayName>Jene Zhang</DisplayName>
        <AccountId>639</AccountId>
        <AccountType/>
      </UserInfo>
      <UserInfo>
        <DisplayName>Guy Haycock (HE / HIM)</DisplayName>
        <AccountId>640</AccountId>
        <AccountType/>
      </UserInfo>
      <UserInfo>
        <DisplayName>Eren Orbey</DisplayName>
        <AccountId>643</AccountId>
        <AccountType/>
      </UserInfo>
      <UserInfo>
        <DisplayName>Avinanda Chattapadday</DisplayName>
        <AccountId>644</AccountId>
        <AccountType/>
      </UserInfo>
      <UserInfo>
        <DisplayName>Daniel Coelho</DisplayName>
        <AccountId>561</AccountId>
        <AccountType/>
      </UserInfo>
      <UserInfo>
        <DisplayName>Holly Kelly</DisplayName>
        <AccountId>673</AccountId>
        <AccountType/>
      </UserInfo>
      <UserInfo>
        <DisplayName>Qixiao Wang</DisplayName>
        <AccountId>648</AccountId>
        <AccountType/>
      </UserInfo>
      <UserInfo>
        <DisplayName>Estera Kot</DisplayName>
        <AccountId>651</AccountId>
        <AccountType/>
      </UserInfo>
      <UserInfo>
        <DisplayName>Amir Jafari</DisplayName>
        <AccountId>652</AccountId>
        <AccountType/>
      </UserInfo>
      <UserInfo>
        <DisplayName>Chris Finlan</DisplayName>
        <AccountId>424</AccountId>
        <AccountType/>
      </UserInfo>
      <UserInfo>
        <DisplayName>Nellie Gustafsson</DisplayName>
        <AccountId>313</AccountId>
        <AccountType/>
      </UserInfo>
      <UserInfo>
        <DisplayName>Jill Logan</DisplayName>
        <AccountId>427</AccountId>
        <AccountType/>
      </UserInfo>
      <UserInfo>
        <DisplayName>Narmeen Samad</DisplayName>
        <AccountId>674</AccountId>
        <AccountType/>
      </UserInfo>
      <UserInfo>
        <DisplayName>Shuaijun Ye</DisplayName>
        <AccountId>664</AccountId>
        <AccountType/>
      </UserInfo>
      <UserInfo>
        <DisplayName>Ruixin Xu</DisplayName>
        <AccountId>612</AccountId>
        <AccountType/>
      </UserInfo>
      <UserInfo>
        <DisplayName>Nimrod Shalit</DisplayName>
        <AccountId>276</AccountId>
        <AccountType/>
      </UserInfo>
      <UserInfo>
        <DisplayName>Noam Raveh</DisplayName>
        <AccountId>438</AccountId>
        <AccountType/>
      </UserInfo>
      <UserInfo>
        <DisplayName>Yifat Sagiv</DisplayName>
        <AccountId>592</AccountId>
        <AccountType/>
      </UserInfo>
      <UserInfo>
        <DisplayName>Mahir Diab</DisplayName>
        <AccountId>565</AccountId>
        <AccountType/>
      </UserInfo>
      <UserInfo>
        <DisplayName>Aviv Levy</DisplayName>
        <AccountId>563</AccountId>
        <AccountType/>
      </UserInfo>
      <UserInfo>
        <DisplayName>Adi Regev</DisplayName>
        <AccountId>41</AccountId>
        <AccountType/>
      </UserInfo>
      <UserInfo>
        <DisplayName>Ron Gilad</DisplayName>
        <AccountId>593</AccountId>
        <AccountType/>
      </UserInfo>
      <UserInfo>
        <DisplayName>Elizabeth Oldag</DisplayName>
        <AccountId>594</AccountId>
        <AccountType/>
      </UserInfo>
      <UserInfo>
        <DisplayName>Naama Tsafrir</DisplayName>
        <AccountId>266</AccountId>
        <AccountType/>
      </UserInfo>
      <UserInfo>
        <DisplayName>Josh Caplan</DisplayName>
        <AccountId>262</AccountId>
        <AccountType/>
      </UserInfo>
      <UserInfo>
        <DisplayName>Assaf Shemesh</DisplayName>
        <AccountId>595</AccountId>
        <AccountType/>
      </UserInfo>
      <UserInfo>
        <DisplayName>Monica Boris</DisplayName>
        <AccountId>347</AccountId>
        <AccountType/>
      </UserInfo>
      <UserInfo>
        <DisplayName>Dipti Borkar</DisplayName>
        <AccountId>138</AccountId>
        <AccountType/>
      </UserInfo>
      <UserInfo>
        <DisplayName>James Oleinik</DisplayName>
        <AccountId>596</AccountId>
        <AccountType/>
      </UserInfo>
      <UserInfo>
        <DisplayName>Nishan DeSilva</DisplayName>
        <AccountId>597</AccountId>
        <AccountType/>
      </UserInfo>
      <UserInfo>
        <DisplayName>Rudra Mitra</DisplayName>
        <AccountId>598</AccountId>
        <AccountType/>
      </UserInfo>
      <UserInfo>
        <DisplayName>Sophia Lockerby</DisplayName>
        <AccountId>599</AccountId>
        <AccountType/>
      </UserInfo>
      <UserInfo>
        <DisplayName>Stefanie Bier</DisplayName>
        <AccountId>600</AccountId>
        <AccountType/>
      </UserInfo>
      <UserInfo>
        <DisplayName>Effie Kilmer</DisplayName>
        <AccountId>601</AccountId>
        <AccountType/>
      </UserInfo>
      <UserInfo>
        <DisplayName>Keith Homiski</DisplayName>
        <AccountId>602</AccountId>
        <AccountType/>
      </UserInfo>
      <UserInfo>
        <DisplayName>Saranya Sriram</DisplayName>
        <AccountId>348</AccountId>
        <AccountType/>
      </UserInfo>
      <UserInfo>
        <DisplayName>Wilson Lee (DATA)</DisplayName>
        <AccountId>609</AccountId>
        <AccountType/>
      </UserInfo>
      <UserInfo>
        <DisplayName>Rishi Girish</DisplayName>
        <AccountId>606</AccountId>
        <AccountType/>
      </UserInfo>
      <UserInfo>
        <DisplayName>Josué Espinoza</DisplayName>
        <AccountId>604</AccountId>
        <AccountType/>
      </UserInfo>
      <UserInfo>
        <DisplayName>Sankari Seetharaman</DisplayName>
        <AccountId>605</AccountId>
        <AccountType/>
      </UserInfo>
      <UserInfo>
        <DisplayName>Philip Li</DisplayName>
        <AccountId>607</AccountId>
        <AccountType/>
      </UserInfo>
      <UserInfo>
        <DisplayName>James Hutton</DisplayName>
        <AccountId>610</AccountId>
        <AccountType/>
      </UserInfo>
      <UserInfo>
        <DisplayName>Maya Shenhav</DisplayName>
        <AccountId>47</AccountId>
        <AccountType/>
      </UserInfo>
      <UserInfo>
        <DisplayName>Penny Zhou</DisplayName>
        <AccountId>85</AccountId>
        <AccountType/>
      </UserInfo>
      <UserInfo>
        <DisplayName>Markus Cozowicz</DisplayName>
        <AccountId>611</AccountId>
        <AccountType/>
      </UserInfo>
      <UserInfo>
        <DisplayName>Aitor Murguzur</DisplayName>
        <AccountId>613</AccountId>
        <AccountType/>
      </UserInfo>
      <UserInfo>
        <DisplayName>Emily Chen</DisplayName>
        <AccountId>614</AccountId>
        <AccountType/>
      </UserInfo>
      <UserInfo>
        <DisplayName>Michael Kovalsky</DisplayName>
        <AccountId>615</AccountId>
        <AccountType/>
      </UserInfo>
      <UserInfo>
        <DisplayName>Kim Manis</DisplayName>
        <AccountId>15</AccountId>
        <AccountType/>
      </UserInfo>
      <UserInfo>
        <DisplayName>Silvano Coriani</DisplayName>
        <AccountId>945</AccountId>
        <AccountType/>
      </UserInfo>
      <UserInfo>
        <DisplayName>Pazit Ajzensztejn</DisplayName>
        <AccountId>253</AccountId>
        <AccountType/>
      </UserInfo>
    </SharedWithUsers>
    <lcf76f155ced4ddcb4097134ff3c332f xmlns="eba96290-1ad8-47c8-85ee-9596caa02ee2">
      <Terms xmlns="http://schemas.microsoft.com/office/infopath/2007/PartnerControls"/>
    </lcf76f155ced4ddcb4097134ff3c332f>
    <TaxCatchAll xmlns="1d1ea560-f0b2-43ee-a2a9-7e2d278cd6dc" xsi:nil="true"/>
    <MediaLengthInSeconds xmlns="eba96290-1ad8-47c8-85ee-9596caa02ee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EB843F26114347BC378E6A75EECA5C" ma:contentTypeVersion="16" ma:contentTypeDescription="Create a new document." ma:contentTypeScope="" ma:versionID="c398c34e344a92fe283e592bcb41176f">
  <xsd:schema xmlns:xsd="http://www.w3.org/2001/XMLSchema" xmlns:xs="http://www.w3.org/2001/XMLSchema" xmlns:p="http://schemas.microsoft.com/office/2006/metadata/properties" xmlns:ns1="http://schemas.microsoft.com/sharepoint/v3" xmlns:ns2="eba96290-1ad8-47c8-85ee-9596caa02ee2" xmlns:ns3="1d1ea560-f0b2-43ee-a2a9-7e2d278cd6dc" targetNamespace="http://schemas.microsoft.com/office/2006/metadata/properties" ma:root="true" ma:fieldsID="6a08b3e966ce5b862c3d5bed28c256c3" ns1:_="" ns2:_="" ns3:_="">
    <xsd:import namespace="http://schemas.microsoft.com/sharepoint/v3"/>
    <xsd:import namespace="eba96290-1ad8-47c8-85ee-9596caa02ee2"/>
    <xsd:import namespace="1d1ea560-f0b2-43ee-a2a9-7e2d278cd6d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a96290-1ad8-47c8-85ee-9596caa02ee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ea560-f0b2-43ee-a2a9-7e2d278cd6d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0780089-0ca7-478f-95a4-191be1893f33}" ma:internalName="TaxCatchAll" ma:showField="CatchAllData" ma:web="1d1ea560-f0b2-43ee-a2a9-7e2d278cd6d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B7CC3-D852-4B37-A0AB-7C4D181F6D9C}">
  <ds:schemaRefs>
    <ds:schemaRef ds:uri="http://purl.org/dc/terms/"/>
    <ds:schemaRef ds:uri="http://schemas.openxmlformats.org/package/2006/metadata/core-properties"/>
    <ds:schemaRef ds:uri="eba96290-1ad8-47c8-85ee-9596caa02ee2"/>
    <ds:schemaRef ds:uri="http://schemas.microsoft.com/office/2006/metadata/properties"/>
    <ds:schemaRef ds:uri="http://schemas.microsoft.com/office/2006/documentManagement/types"/>
    <ds:schemaRef ds:uri="http://purl.org/dc/dcmitype/"/>
    <ds:schemaRef ds:uri="http://schemas.microsoft.com/sharepoint/v3"/>
    <ds:schemaRef ds:uri="http://purl.org/dc/elements/1.1/"/>
    <ds:schemaRef ds:uri="http://schemas.microsoft.com/office/infopath/2007/PartnerControls"/>
    <ds:schemaRef ds:uri="1d1ea560-f0b2-43ee-a2a9-7e2d278cd6dc"/>
    <ds:schemaRef ds:uri="http://www.w3.org/XML/1998/namespace"/>
  </ds:schemaRefs>
</ds:datastoreItem>
</file>

<file path=customXml/itemProps2.xml><?xml version="1.0" encoding="utf-8"?>
<ds:datastoreItem xmlns:ds="http://schemas.openxmlformats.org/officeDocument/2006/customXml" ds:itemID="{8F8EA570-8F32-426E-AEF9-0B074C5F68E8}">
  <ds:schemaRefs>
    <ds:schemaRef ds:uri="1d1ea560-f0b2-43ee-a2a9-7e2d278cd6dc"/>
    <ds:schemaRef ds:uri="eba96290-1ad8-47c8-85ee-9596caa02e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8769998-E874-4B5A-9164-12CB1EB05C88}">
  <ds:schemaRefs>
    <ds:schemaRef ds:uri="http://schemas.microsoft.com/sharepoint/v3/contenttype/forms"/>
  </ds:schemaRefs>
</ds:datastoreItem>
</file>

<file path=docMetadata/LabelInfo.xml><?xml version="1.0" encoding="utf-8"?>
<clbl:labelList xmlns:clbl="http://schemas.microsoft.com/office/2020/mipLabelMetadata">
  <clbl:label id="{a4606e3d-ce8f-48f9-897b-da1e9f18b98a}" enabled="1" method="Privileged" siteId="{2b55fa1c-0add-4120-a8e4-9987abf4d504}" removed="0"/>
</clbl:labelList>
</file>

<file path=docProps/app.xml><?xml version="1.0" encoding="utf-8"?>
<Properties xmlns="http://schemas.openxmlformats.org/officeDocument/2006/extended-properties" xmlns:vt="http://schemas.openxmlformats.org/officeDocument/2006/docPropsVTypes">
  <Template>Ion</Template>
  <TotalTime>24606</TotalTime>
  <Words>3836</Words>
  <Application>Microsoft Office PowerPoint</Application>
  <PresentationFormat>Widescreen</PresentationFormat>
  <Paragraphs>844</Paragraphs>
  <Slides>57</Slides>
  <Notes>47</Notes>
  <HiddenSlides>0</HiddenSlides>
  <MMClips>1</MMClips>
  <ScaleCrop>false</ScaleCrop>
  <HeadingPairs>
    <vt:vector size="6" baseType="variant">
      <vt:variant>
        <vt:lpstr>Fonts Used</vt:lpstr>
      </vt:variant>
      <vt:variant>
        <vt:i4>26</vt:i4>
      </vt:variant>
      <vt:variant>
        <vt:lpstr>Theme</vt:lpstr>
      </vt:variant>
      <vt:variant>
        <vt:i4>3</vt:i4>
      </vt:variant>
      <vt:variant>
        <vt:lpstr>Slide Titles</vt:lpstr>
      </vt:variant>
      <vt:variant>
        <vt:i4>57</vt:i4>
      </vt:variant>
    </vt:vector>
  </HeadingPairs>
  <TitlesOfParts>
    <vt:vector size="86" baseType="lpstr">
      <vt:lpstr>Aptos</vt:lpstr>
      <vt:lpstr>Arial</vt:lpstr>
      <vt:lpstr>Assistant ExtraLight</vt:lpstr>
      <vt:lpstr>Calibri</vt:lpstr>
      <vt:lpstr>Century Gothic</vt:lpstr>
      <vt:lpstr>Consolas</vt:lpstr>
      <vt:lpstr>Segoe Sans Display</vt:lpstr>
      <vt:lpstr>Segoe Sans Display Semibold</vt:lpstr>
      <vt:lpstr>Segoe Sans Small</vt:lpstr>
      <vt:lpstr>Segoe Sans Small Semibold</vt:lpstr>
      <vt:lpstr>Segoe Sans Small Semilight</vt:lpstr>
      <vt:lpstr>Segoe Sans Text</vt:lpstr>
      <vt:lpstr>Segoe Sans Text Light</vt:lpstr>
      <vt:lpstr>Segoe UI</vt:lpstr>
      <vt:lpstr>Segoe UI </vt:lpstr>
      <vt:lpstr>Segoe UI Light</vt:lpstr>
      <vt:lpstr>Segoe UI Semibold</vt:lpstr>
      <vt:lpstr>Segoe UI Variable Display Semib</vt:lpstr>
      <vt:lpstr>Segoe UI Variable Display Semibold</vt:lpstr>
      <vt:lpstr>Segoe UI Variable Small Semibol</vt:lpstr>
      <vt:lpstr>Symbol</vt:lpstr>
      <vt:lpstr>Tenorite</vt:lpstr>
      <vt:lpstr>Tenorite Display</vt:lpstr>
      <vt:lpstr>Times</vt:lpstr>
      <vt:lpstr>Wingdings</vt:lpstr>
      <vt:lpstr>Wingdings 3</vt:lpstr>
      <vt:lpstr>Ion</vt:lpstr>
      <vt:lpstr>Microsoft Build 16:9 Template Dark</vt:lpstr>
      <vt:lpstr>2_MS Ignite 16:9 Template Dark</vt:lpstr>
      <vt:lpstr>PowerPoint Presentation</vt:lpstr>
      <vt:lpstr>Onelake with Fabric, The Data Lake-as-a-Service Platform </vt:lpstr>
      <vt:lpstr>THANK YOU, SPONSORS!!!!</vt:lpstr>
      <vt:lpstr>A world awash with data…</vt:lpstr>
      <vt:lpstr>AI is transforming the world</vt:lpstr>
      <vt:lpstr>Good AI, needs clean data</vt:lpstr>
      <vt:lpstr>PowerPoint Presentation</vt:lpstr>
      <vt:lpstr>The 2024 data and AI landscape</vt:lpstr>
      <vt:lpstr>PowerPoint Presentation</vt:lpstr>
      <vt:lpstr>Objectives of today</vt:lpstr>
      <vt:lpstr>Growing importance of Data in the era of AI</vt:lpstr>
      <vt:lpstr>Data is the oxygen of digital transformation</vt:lpstr>
      <vt:lpstr>Today’s data value creation challenges</vt:lpstr>
      <vt:lpstr>Starting line: Multiple siloed lakes with lots of duplication</vt:lpstr>
      <vt:lpstr>How many are using Microsoft Fabric?</vt:lpstr>
      <vt:lpstr>PowerPoint Presentation</vt:lpstr>
      <vt:lpstr>PowerPoint Presentation</vt:lpstr>
      <vt:lpstr>Bringing your data to Fabric</vt:lpstr>
      <vt:lpstr>The value in your ERP data</vt:lpstr>
      <vt:lpstr>Why OneLake? I already have &lt;insert storage service here&gt; !</vt:lpstr>
      <vt:lpstr>OneLake data is available everywhere </vt:lpstr>
      <vt:lpstr>OneLake: A fully managed SaaS data lake Distributed ownership and isolation boundary with workspaces</vt:lpstr>
      <vt:lpstr>PowerPoint Presentation</vt:lpstr>
      <vt:lpstr>Everyone can work together in OneLake Distributed ownership and isolation boundary with workspaces</vt:lpstr>
      <vt:lpstr>OneLake is the OneDrive for data</vt:lpstr>
      <vt:lpstr>OneLake is the OneDrive for data</vt:lpstr>
      <vt:lpstr>Bringing data together with Shortcuts</vt:lpstr>
      <vt:lpstr>Bringing data together with Shortcuts</vt:lpstr>
      <vt:lpstr>Bringing data together with Shortcuts</vt:lpstr>
      <vt:lpstr>Bringing data together with Shortcuts</vt:lpstr>
      <vt:lpstr>Unifying data in OneLake</vt:lpstr>
      <vt:lpstr>OneLake gives a true data mesh as a service</vt:lpstr>
      <vt:lpstr>Building out a data mesh with capacities</vt:lpstr>
      <vt:lpstr>Unifying data in OneLake</vt:lpstr>
      <vt:lpstr>Unifying data in OneLake</vt:lpstr>
      <vt:lpstr>Unifying data in OneLake</vt:lpstr>
      <vt:lpstr>Unifying data in OneLake</vt:lpstr>
      <vt:lpstr>Unifying data in OneLake</vt:lpstr>
      <vt:lpstr>Unifying data in OneLake</vt:lpstr>
      <vt:lpstr>Any questions so far?</vt:lpstr>
      <vt:lpstr>Unifying data in OneLake</vt:lpstr>
      <vt:lpstr>Unify data in OneLake with zero ETL</vt:lpstr>
      <vt:lpstr>PowerPoint Presentation</vt:lpstr>
      <vt:lpstr>Announcing Shortcut Transformations: from files to Delta tables. Always in sync, no pipelines required</vt:lpstr>
      <vt:lpstr>Announcing Shortcut Transformations: from files to Delta tables. Always in sync, no pipelines required</vt:lpstr>
      <vt:lpstr>PowerPoint Presentation</vt:lpstr>
      <vt:lpstr>OneLake Catalog</vt:lpstr>
      <vt:lpstr>Explore your data w/ OneLake catalog</vt:lpstr>
      <vt:lpstr>Govern your data w/ OneLake catalog</vt:lpstr>
      <vt:lpstr>OneLake security</vt:lpstr>
      <vt:lpstr>One Copy, many security definitions</vt:lpstr>
      <vt:lpstr>One Copy, One Security Definition</vt:lpstr>
      <vt:lpstr>Sign up for OneLake security preview</vt:lpstr>
      <vt:lpstr>Manage, govern, and secure data in era of AI</vt:lpstr>
      <vt:lpstr>Purview Data Security &amp; Compliance integration with Fabric</vt:lpstr>
      <vt:lpstr>Any questions left?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Josh Keckley</dc:creator>
  <cp:keywords/>
  <dc:description/>
  <cp:lastModifiedBy>Erwin de Kreuk</cp:lastModifiedBy>
  <cp:revision>4</cp:revision>
  <dcterms:created xsi:type="dcterms:W3CDTF">2025-02-07T19:55:23Z</dcterms:created>
  <dcterms:modified xsi:type="dcterms:W3CDTF">2025-06-28T11:19:13Z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198900.000000000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0x010100D8EB843F26114347BC378E6A75EECA5C</vt:lpwstr>
  </property>
</Properties>
</file>